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notesSlides/notesSlide1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9"/>
  </p:notesMasterIdLst>
  <p:sldIdLst>
    <p:sldId id="2201" r:id="rId2"/>
    <p:sldId id="2304" r:id="rId3"/>
    <p:sldId id="257" r:id="rId4"/>
    <p:sldId id="1054" r:id="rId5"/>
    <p:sldId id="2306" r:id="rId6"/>
    <p:sldId id="1055" r:id="rId7"/>
    <p:sldId id="2205" r:id="rId8"/>
    <p:sldId id="2204" r:id="rId9"/>
    <p:sldId id="2308" r:id="rId10"/>
    <p:sldId id="1057" r:id="rId11"/>
    <p:sldId id="1056" r:id="rId12"/>
    <p:sldId id="1059" r:id="rId13"/>
    <p:sldId id="1058" r:id="rId14"/>
    <p:sldId id="1062" r:id="rId15"/>
    <p:sldId id="2105" r:id="rId16"/>
    <p:sldId id="1060" r:id="rId17"/>
    <p:sldId id="2307" r:id="rId18"/>
    <p:sldId id="2100" r:id="rId19"/>
    <p:sldId id="2101" r:id="rId20"/>
    <p:sldId id="2102" r:id="rId21"/>
    <p:sldId id="2103" r:id="rId22"/>
    <p:sldId id="2104" r:id="rId23"/>
    <p:sldId id="1063" r:id="rId24"/>
    <p:sldId id="2111" r:id="rId25"/>
    <p:sldId id="2115" r:id="rId26"/>
    <p:sldId id="2108" r:id="rId27"/>
    <p:sldId id="2107" r:id="rId28"/>
  </p:sldIdLst>
  <p:sldSz cx="12192000" cy="6858000"/>
  <p:notesSz cx="9296400" cy="70104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libri Light" panose="020F0302020204030204" pitchFamily="34" charset="0"/>
      <p:regular r:id="rId34"/>
      <p:italic r:id="rId35"/>
    </p:embeddedFont>
    <p:embeddedFont>
      <p:font typeface="Cambria Math" panose="02040503050406030204" pitchFamily="18" charset="0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 Virtue" initials="PV" lastIdx="1" clrIdx="0">
    <p:extLst>
      <p:ext uri="{19B8F6BF-5375-455C-9EA6-DF929625EA0E}">
        <p15:presenceInfo xmlns:p15="http://schemas.microsoft.com/office/powerpoint/2012/main" userId="aff125923c563214" providerId="Windows Live"/>
      </p:ext>
    </p:extLst>
  </p:cmAuthor>
  <p:cmAuthor id="2" name="Patrick Virtue" initials="PV" lastIdx="1" clrIdx="1">
    <p:extLst>
      <p:ext uri="{19B8F6BF-5375-455C-9EA6-DF929625EA0E}">
        <p15:presenceInfo xmlns:p15="http://schemas.microsoft.com/office/powerpoint/2012/main" userId="Patrick Virtu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6C11"/>
    <a:srgbClr val="9437FF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187" autoAdjust="0"/>
    <p:restoredTop sz="89829" autoAdjust="0"/>
  </p:normalViewPr>
  <p:slideViewPr>
    <p:cSldViewPr snapToGrid="0">
      <p:cViewPr varScale="1">
        <p:scale>
          <a:sx n="78" d="100"/>
          <a:sy n="78" d="100"/>
        </p:scale>
        <p:origin x="51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30T20:21:02.42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30733 853 30111 0,'-8'-9'1344'0,"8"9"256"0,0 0-1280 16,0 0-320-16,0 0 0 0,0 0 0 0,0 0 400 0,0 0 16 15,0 0 0-15,0 0 0 0,0 0 64 0,0 0 16 16,0 0 0-16,-9 5 0 0,2 2 256 0,2 2 48 16,5-9 16-16,-1 17 0 0,-1 2 64 0,2 4 16 15,0 1 0-15,2 2 0 0,-2 3-304 0,0 6-48 16,1 7-16-16,-1 4 0 0,-1 5-16 0,-2-3-16 0,0 0 0 15,-2-4 0-15,1-5-64 0,0-2-16 0,0-2 0 16,2 2 0-16,-1-1 128 0,-1 1 32 0,-1-2 0 0,2 3 0 16,2-1-224-16,0-1-32 0,1-5-16 0,0-1 0 15,-1-3-304-15,1-2 128 0,0-3-128 0,0-1 0 16,0-3 0-16,-2-2 0 0,4 0-160 0,-2-5 160 16,-3 2-448-16,3 0 48 0,3-1 0 0,-2 0 0 31,-1-12-448-31,0 12-96 0,0-12-16 0,0 0 0 15,0 0-1456-15,0 0-288 0,0 0-64 0</inkml:trace>
  <inkml:trace contextRef="#ctx0" brushRef="#br0" timeOffset="499.98">31461 746 28559 0,'-11'4'2544'0,"5"3"-2032"0,2 3-512 0,2 2 0 0,1 0 1008 0,1 3 96 0,1 5 32 0,0 1 0 15,-2 1-592-15,1 3-112 0,0 3-32 0,0 6 0 16,-3 5 288-16,2 8 48 0,0 7 16 0,-3 0 0 15,1 0 0-15,2-3 0 0,-2-7 0 0,1-2 0 16,-1-3-160-16,0 0-16 0,-1-2-16 0,1-1 0 16,-1 1-64-16,1 0-16 0,-1 1 0 0,2-1 0 15,0-1-208-15,1-2-32 0,0-3-16 0,-1-3 0 16,1-3-224-16,1-2 176 0,0-1-176 0,0-1 160 16,0-3-160-16,0 2-256 0,0-3 64 0,1-2 16 15,-2 1-800-15,0 0-176 16,-2-6-16-16,0 3-16 0,2 0-2352 0,0-1-480 15</inkml:trace>
  <inkml:trace contextRef="#ctx0" brushRef="#br0" timeOffset="1195.05">30233 2256 25631 0,'0'0'1136'0,"0"0"224"15,0 0-1088-15,0 0-272 0,0 0 0 0,-10 7 0 0,-1-1 0 0,11-6 0 16,-10 13 128-16,2 1-128 0,3 1 256 0,0-2 0 15,-1 5 0-15,1 2 0 0,0 2 240 0,2-5 32 16,1 2 16-16,1 1 0 0,-2-1 544 0,2 1 128 16,-1 2 0-16,4 4 16 0,2 3-176 0,2 2-32 15,3 4-16-15,0 4 0 0,3 4-400 0,0 2-80 16,-1-3-16-16,3-2 0 0,0-2-224 0,0-3-48 16,3-5-16-16,1 0 0 0,2-1-16 0,5 1 0 15,2 0 0-15,8-2 0 0,7 1 0 0,1 4 0 16,-1-3 0-16,-1 1 0 0,-1 0-16 0,-3-1 0 15,1-4 0-15,-1-1 0 0,-3-2-64 0,2-3-128 16,3-3 176-16,9-1-176 0,9-3 160 0,0 0-160 16,-1-3 128-16,-3 3-128 0,-2-6 240 0,-6-1-48 15,-5-3 0-15,-2 1 0 0,-2-4 384 0,2 0 64 0,4-4 0 0,6 1 16 16,7-3-32-16,0-4-16 0,-2 3 0 0,-5-5 0 16,-7-2-160-16,-4-2-16 0,-3-5-16 0,-4-5 0 15,-5-7-128-15,-1-2-32 0,-2-6 0 16,0-1 0-16,-1 0-96 0,-2 0-32 0,-2-2 0 0,3 2 0 15,-1 1-128-15,0-4 0 0,0-2 0 0,1-2 128 16,-1-5-352-16,1 2-80 0,-2 3-16 0,-1 6 0 31,-3 5-240-31,-1 7-48 0,-2 6-16 0,-1 6 0 16,-3 4-144-16,-2 3-16 0,-5 12-16 0,0 0-12640 0,-4-13-2512 0</inkml:trace>
  <inkml:trace contextRef="#ctx0" brushRef="#br0" timeOffset="105739.18">11076 15323 5519 0,'17'-5'496'0,"-5"0"-496"0,0 0 0 0,-2-1 0 0,2 0 3152 0,0 1 544 16,-2 1 96-16,-1-3 32 0,0 1-1936 0,-1 0-384 15,-8 6-80-15,0 0-16 0,7-7-608 0,-7 7-128 16,0 0-32-16,0 0 0 0,0 0-320 0,0 0-64 16,-9-4 0-16,-1 4-16 0,-1-3-240 0,-4 3 128 15,-3 0-128-15,0 0 0 0,-3 0 176 0,1-1-176 16,0 1 192-16,-1 0-192 0,0 0 480 0,-1 0-16 16,0-2 0-16,1 2 0 0,0-1 96 0,1 1 16 15,-1 0 0-15,2 0 0 0,-2 0-208 0,0 0-48 16,-2 0 0-16,-2-2 0 0,-1 0 16 0,-2 1 0 15,-3 0 0-15,0 1 0 0,-3 0-144 0,-1 4-16 16,-2-2-16-16,3 5 0 0,0 1-160 0,2 2 0 0,1 2 0 0,2-2 0 16,2 2 0-16,0 2 0 0,1-2 0 0,2 0 0 15,-1-3 0-15,-1 1 0 0,-3-3 0 0,-1-1 0 16,-1-1 0-16,0 1 0 0,-2-5 0 0,2 2 0 16,-1-1 0-16,4 1 0 0,0-2 0 0,4-1 128 15,1 0-128-15,1-1 0 0,3-1 144 0,0 1-144 16,2 1 0-16,2 0 0 0,0 0 0 0,1 1 128 15,-2 2-128-15,2 2 0 0,-3 2 0 0,0 1 0 16,-1 1 0-16,0 3 0 0,-2 2 0 0,-3-2-128 16,-2-2 128-16,0-1 0 0,0 0-144 0,-1 0 144 15,-2 1 0-15,-1-4 0 0,0 1 0 0,1-2 0 16,-1 0 0-16,3-2 0 0,2-2 0 0,4-1 0 16,-1 0 0-16,2 0 0 0,2-3 0 0,3-1 0 15,0-1 0-15,1 1 128 0,1 0-128 0,2 2 0 0,-1-2 144 0,2 1-144 16,0-1 160-16,9 4-160 0,-12-2 0 0,2 0 0 15,1 1 0-15,-1 0-160 0,0 1 160 0,1 0 0 16,-1 0 0-16,0 0 0 0,3 0 0 0,7 0 0 16,-10 0 0-16,10 0 0 0,-9 0 0 0,9 0 0 15,0 0 0-15,0 0 0 0,0 0 0 0,0 0 0 16,0 0 0-16,6-8 0 0,0 0 0 0,2 2 0 16,-2-1 0-16,4 1 0 0,0-1 0 0,2-1 0 15,-1-1 0-15,1 0 0 0,-1-3 0 0,-1 2 0 16,-1 1 0-16,0-6 128 0,0 2-128 0,2 0 0 15,-1-2 0-15,-1 0 0 0,2 0 192 0,-1-2 32 16,1 0 0-16,0 0 0 0,1 1 48 0,1 3 16 16,-1-4 0-16,0 5 0 0,-3 2-160 0,1 0-128 0,1 2 192 0,-1 0-192 15,0 1 128-15,1 2-128 0,-3 0 0 0,1 1 0 16,-9 4 0-16,12-4 0 0,-2 2 0 0,-10 2 0 16,12-4 0-16,-12 4 0 0,10-3 0 0,-10 3 0 15,0 0 0-15,0 0 0 0,0 0 0 0,0 0 0 16,0 0 128-16,0 0-128 0,0 0 0 0,-12 1 0 15,-1 1 0-15,0 2 0 0,-1-1 0 0,0 3 0 16,-1-2 0-16,0 2 0 0,-4-2 128 0,4 1-128 16,-1 3 0-16,2-1 0 0,-2-1 0 0,2 2 0 15,1 0 0-15,1 0 0 0,0-1 0 0,2 3 0 16,-1-1 0-16,0 1 0 0,0 2 0 0,2 2 0 16,0 0 0-16,0 2 0 0,-2 4 0 0,2-2 0 15,0 0 0-15,0-1 0 0,-1 3 0 0,2-3 0 16,1-2 0-16,3 2 0 0,2-4 0 0,2 0 0 0,-1 2 0 15,2-2 0-15,1 0 0 0,2 0 0 0,2 1 0 0,-1-2 0 16,3 0 0-16,-1-2 0 0,3 2 0 0,1-3 0 16,1-1 0-16,0 0 0 0,-1-2 0 0,1-1 0 15,-1-2 0-15,-1 1 0 0,2-3 176 0,-3 2-176 16,-9-3 160-16,12 2-160 0,-2-2 0 0,-1 3 128 16,-9-3-128-16,12 5 0 0,-2 2 0 0,1 0 0 15,-2 1 0-15,0-1-11328 16,0 1-2176-16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30T21:28:01.267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7030A0"/>
    </inkml:brush>
    <inkml:brush xml:id="br2">
      <inkml:brushProperty name="width" value="0.05292" units="cm"/>
      <inkml:brushProperty name="height" value="0.05292" units="cm"/>
      <inkml:brushProperty name="color" value="#00B050"/>
    </inkml:brush>
    <inkml:brush xml:id="br3">
      <inkml:brushProperty name="width" value="0.05292" units="cm"/>
      <inkml:brushProperty name="height" value="0.05292" units="cm"/>
      <inkml:brushProperty name="color" value="#FFC000"/>
    </inkml:brush>
    <inkml:brush xml:id="br4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9900 3956 20159 0,'0'0'896'0,"0"0"176"0,0 0-864 0,0 0-208 0,0 0 0 0,0 0 0 15,0 0 144-15,0 0-16 0,0 0 0 0,0 0 0 16,0 0-128-16,0 0 0 0,0 0 0 0,0 0 0 16,0 0 128-16,0 0 0 0,0 0 0 0,0 0 0 15,0 0 336-15,-6 10 64 0,-1 0 16 0,-3-4 0 16,-2-1 48-16,-1 2 16 0,0 1 0 0,-1 0 0 16,-2 1-112-16,1 0-32 0,-2 1 0 0,-2 1 0 15,0-1-208-15,-3-2-32 0,-4 0-16 0,-4 1 0 16,-4-1-208-16,-3 2 176 0,-2-2-176 0,-1 2 160 15,-3 1-160-15,3 3 0 0,3 2 144 0,0 3-144 0,2 3 176 0,1 1-48 16,4 0 0-16,1 3 0 0,2 0 80 0,0 0 16 16,-2 0 0-16,0-3 0 0,1 0 16 0,-2-2 0 15,1-4 0-15,0-2 0 0,1-1-64 0,0-3-16 16,2 1 0-16,1-2 0 0,1 0-32 0,1-1-128 16,3 0 192-16,0 0-64 0,2-1-128 0,1 0 0 15,0-1 144-15,1 1-144 0,1-1 0 0,2 1 128 16,-1-2-128-16,3 1 0 0,-1-2 128 0,2-1-128 15,-2 0 128-15,1 0-128 0,2-1 128 0,9-3-128 16,-9 3 128-16,0-2-128 0,-3-2 0 0,2 1 0 16,1 4 0-16,1-4 128 0,0 0-128 0,0 1 144 0,8-1-144 15,-10 3 160-15,-1-1 48 0,2 0 16 16,0-2 0-16,-1 1 0 0,-2 0 32 0,2 2 16 0,-2-2 0 16,1 2 0-16,1-2-64 0,0 2-16 0,-2-1 0 15,1 2 0-15,2-1-192 0,0 1 144 0,1-2-144 0,1 1 128 16,-1 1-128-16,8-4 0 0,-8 1 0 0,8-1 0 15,-11 6 0-15,11-6 0 0,-9 2 0 0,9-2 0 16,-9 4 0-16,9-4 128 0,-9 5-128 0,9-5 0 16,-9 4 0-16,9-4 0 0,-9 5 0 0,1 1 0 15,8-6 0-15,-9 3 0 0,0 0 0 0,9-3 0 16,-8 7 128-16,8-7-128 0,-9 5 0 0,1 0 128 16,8-5-128-16,-8 8 192 0,2-2-192 0,6-6 192 15,-8 6-192-15,8-6 0 0,0 0 144 0,-8 6-144 16,8-6 0-16,0 0 128 0,-8 7-128 0,8-7 0 15,-8 4 128-15,8-4-128 0,0 0 160 0,-9 5-160 0,9-5 0 16,-9 4 0-16,9-4 0 0,-9 5 0 0,0-1 0 0,9-4 0 16,-11 5 0-16,2 2 144 0,1-1 0 15,1-1 0-15,0 0 0 0,1 2 0 0,6-7-16 0,-10 7 0 16,1 0 0-16,3 0 0 0,-1-1-128 0,1 1 192 16,6-7-192-16,-11 9 192 0,2-2-192 0,0-1 192 15,1-1-192-15,0 3 192 0,-1-3-192 0,9-5 0 16,-7 6 144-16,-1-3-144 0,8-3 160 0,-9 4-32 15,9-4-128-15,-10 3 192 0,10-3-32 0,0 0-16 16,-9-1 0-16,9 1 0 0,0 0-16 0,0 0-128 16,-8-6 192-16,8 6-64 0,-3-6-128 0,3 6 0 15,-3-8 144-15,3 8-144 0,-1-12 160 0,-1 2-32 16,1 0-128-16,1 0 192 0,0 3-32 0,1-3-16 16,2 0 0-16,0-2 0 0,-1 1-16 0,2-3-128 0,1 0 192 0,2 0-64 15,-2-1 0-15,0 0-128 0,3 0 192 0,0 1-64 16,0 1-128-16,2 0 0 0,1 1 0 0,-1 1 0 15,0-1 0-15,1 1 0 0,-1 1 128 0,-1 0-128 16,-1 0 0-16,1 1 0 0,0 0 0 0,1 0 0 16,-1 0 0-16,0-1 0 0,-3 0 0 0,2 3 0 15,0 0 0-15,0 2 0 0,0-3 0 0,1 1 0 16,0 1 0-16,0-1 0 0,0 1 0 0,-1 1 0 16,-8 5 0-16,0 0 0 0,9-4 0 0,-9 4 0 15,0 0 0-15,0 0 0 0,0 0 0 0,0 0 0 16,0 0 0-16,1 12 0 0,-4-5 0 0,-3 4 0 15,-4-1 0-15,-1 2 0 0,0-2 0 0,-2 5 0 0,0-1 0 16,0 0 0-16,-2-1 0 0,1 0 0 0,0-1 0 16,-1 1 0-16,0 0 144 0,-1 2-144 0,2-4 0 0,1 4 0 15,1 0 0-15,0 1 0 0,2 1 0 0,-1 3 0 16,1 0 0-16,-1 3 0 0,2-5 0 16,0 1 0-16,1 2 0 0,2 0 0 0,1-3 0 0,2 1 0 15,2-1 0-15,1-4 0 0,2 0 0 0,3-2 0 16,2-1 0-16,2-1 0 0,4-5 192 0,0 1 0 15,2-1 16-15,0-3 0 0,2 1 144 0,3 0 32 16,-1-6 0-16,2 0 0 0,1-1-128 0,3-1 0 16,1-1-16-16,2 0 0 0,0 3-96 0,3 0-16 15,2 0 0-15,0 3 0 0,-1 2-128 0,0 3 0 16,0 5 0-16,-2 6 0 16,-1 0-2464-16,-3-2-528 0</inkml:trace>
  <inkml:trace contextRef="#ctx0" brushRef="#br0" timeOffset="41773.15">10977 6314 3679 0,'0'0'320'0,"0"0"-320"0,0 0 0 0,0 0 0 0,-9 3 2400 0,9-3 416 15,0 0 64-15,0 0 32 0,0 0-2272 0,0 0-464 16,0 0-176-16,0 0 128 0,0 0-128 0,0 0-176 15,0 0 48-15,0 0 0 0,0 0 128 0,0 0 0 16,0 0 0-16,0 0 0 0,0 0 464 0,0 0 32 16,0 0 0-16,0 0 0 0,0 0 608 0,0 0 128 15,0 0 32-15,0 0 0 0,0 0-16 0,0 0 0 16,-4 3 0-16,0-1 0 0,4-2-352 0,-4 4-64 16,4-4 0-16,-3 5-16 0,0-1-240 0,0 2-32 15,3-6-16-15,-2 10 0 0,2-10-192 0,0 0-32 16,0 0-16-16,-3 10 0 0,0 1-128 0,2-2-32 15,1-1 0-15,-1 0 0 0,1-8 16 0,-3 11 0 0,1 1 0 0,-1 0 0 16,0 2 128-16,1 1 32 0,1-2 0 0,-1 2 0 16,1 1 112-16,1 1 32 0,-1 2 0 0,-1-3 0 15,1-2-96-15,0 1-16 0,-1-2 0 0,1 2 0 16,0 0-112-16,0 0-32 0,-1 0 0 0,1 0 0 16,0 0-64-16,-1 2-128 0,1-2 176 0,0 4-176 15,1-1 256-15,0-1-48 0,0 2-16 0,0 2 0 16,0 1 112-16,2 2 16 0,1-2 0 0,0 3 0 15,-1-1-96-15,2 3-16 0,-1 0 0 0,1-2 0 16,-1-1-208-16,1 1 144 0,-1-1-144 0,1-1 128 16,-2-3-128-16,1-1 128 0,-2 0-128 0,2-1 128 15,-2 0-128-15,2 0 192 0,-2 1-192 0,1 0 192 0,-1 3-192 16,-1-1 0-16,0 1 144 0,1 3-144 16,-1 1 0-16,1 0 144 0,1-1-144 0,-1 0 0 0,2-3 208 15,-1 1-64-15,1-3-16 0,-1-1 0 0,1 0 224 0,0-1 32 16,1 0 16-16,0-1 0 0,-1 0-128 0,1 1-16 15,0-1-16-15,0 3 0 0,-1-6-240 0,1 2 0 16,-3 0 0-16,2-1 0 0,-2 1 0 0,0-1 0 16,2 0 0-16,-1 0 0 0,0 0 144 0,0 0-144 15,0 1 128-15,0 1-128 0,0 0 128 0,-1 1-128 16,0 0 128-16,0 1-128 0,-1-1 0 0,2-2 0 16,-1-1 0-16,0 3 0 0,1-2 0 0,-2 1 0 15,0 1 0-15,1 1 0 0,-1-4 0 0,0 0 0 16,0 2 0-16,1-4 0 0,-1 1 128 0,0-1-128 0,-1-1 128 0,1 2-128 15,0-5 0-15,0 2 0 0,0-1 0 0,0 3 0 16,0 0 0-16,0-4 0 0,-1 2 0 16,-1-1 0-16,2-10 0 0,-1 13 0 0,-2 0 0 0,2-1 0 15,0 0 0-15,0-1 0 0,-1 1 128 0,0 1-128 16,-1-2 0-16,2 2 0 0,-2 0 0 0,2-2 0 16,0 1 0-16,-1 1 0 0,0 0 0 0,-1-1 0 15,2 0 0-15,-1-2 128 0,2-10-128 0,-2 12 0 16,-1-2 144-16,3-10-144 0,-2 11 160 0,2-11-160 15,-4 6 0-15,4-6 0 0,0 0 0 0,0 0 0 16,0 0 128-16,-6 8-128 0,6-8 0 0,0 0 0 16,0 0 144-16,0 0-144 0,0 0 128 0,0 0-128 15,0 0 128-15,0 0-128 0,-9 4 128 0,9-4-128 16,0 0 0-16,0 0 0 0,0 0 128 0,0 0-128 0,-8-3 0 16,8 3 192-16,-5-4-192 0,5 4 192 0,0 0-192 0,0 0 0 15,0 0 0-15,0 0 0 0,0 0 0 0,5-9 0 16,2 3-144-16,-7 6 144 0,9-5 0 0,0 1 0 15,0 0 0-15,-9 4 0 0,12-4 0 0,0 2 0 16,0 0 0-16,1 1 0 0,1-2 0 0,2 2 0 16,1-2 0-16,-1 0-160 0,1 0 160 0,2-1-128 15,-1 0 128-15,2 1-128 0,0-2 128 0,0 1 0 16,-1 0 128-16,0 0-128 0,-1 0 0 0,2 2 0 16,-1-1 0-16,1 0 0 0,-2 2 0 0,0-1 0 15,2 0 0-15,-1 2 0 0,1 0 0 0,-1 0 0 16,1 0 0-16,-1 2 0 0,2 0 0 0,0-1 0 15,0 1 0-15,1-2 0 0,0 1 0 0,1-1 0 0,-1 0 0 0,0-1 0 16,-1-2 0-16,0 1 0 0,-1-1 192 0,1 2-64 16,-2-2-128-16,-1 0 0 0,0 2-128 0,-2 1 128 15,-1-4 0-15,1 4 0 0,-2-1 0 0,1 0 128 16,-2 1-128-16,0 0 0 0,0 0-128 0,1-2 128 16,0 2 0-16,1 0 0 0,-1-1 0 0,2 0-128 15,-1-1 128-15,1 1 0 0,-2 0 0 0,2-1 0 16,2 0 0-16,-2 1 0 0,0-2 0 0,-1 2 0 15,1 1 0-15,-2-3 0 0,-1 0 0 0,0 2 0 16,0 1 0-16,0 0 0 0,-2 0 0 0,-1-3 0 16,-10 3 0-16,12 0 0 0,-2 0 0 0,-10 0 0 15,12-2 0-15,-1 1 0 0,-2 1 0 0,-1 0 0 16,-8 0 192-16,11-4-48 0,0 1 0 0,-11 3 0 0,10-3-144 0,-1 0 0 16,-9 3-192-16,12-3 192 0,-3-1 0 0,-9 4 288 15,11-4-32-15,-11 4 0 0,9-4-256 0,-9 4-144 16,9-2 16-16,-9 2 0 0,0 0 128 0,0 0 0 15,9-4 0-15,-9 4 0 0,10-3 0 0,-10 3 0 16,0 0 0-16,8-5-192 0,-8 5 192 0,0 0 0 16,9-1 0-16,-9 1 0 0,7-8 0 0,-7 8 0 15,6-7 0-15,-6 7 0 0,7-6 0 0,-7 6 0 16,8-8 0-16,-8 8 0 0,5-8 0 0,-5 8 144 16,0 0-144-16,5-12 0 0,-1 2 144 0,0-1-144 15,-4 11 0-15,5-11 144 0,-2-2 128 0,-1 1 32 16,2 2 0-16,0-5 0 0,0 1-304 0,1-3-176 15,-1-3 32-15,0-2 0 0,0 0 144 0,0-4 0 16,0-1 160-16,0-3-160 0,-2-3 0 0,2-2 0 0,-1-3 0 16,-2 1 0-16,3 2 0 0,-3 1 128 0,1 0-128 0,-2 2 0 15,0-1 0-15,0 1 0 0,-2-5 0 0,0-3 0 16,-1-6 0-16,1 2 0 0,-2-3 0 0,-2 1 0 16,3 3 128-16,-3 4-128 0,1 5 0 0,0 4 0 15,0 2 0-15,1 3 0 0,0 3 0 0,0 1 0 16,-1 1 128-16,1-3-128 0,-1-5 176 0,1 2-176 15,0 0 128-15,0-1-128 0,0-2 0 0,0-1 0 16,1 0 0-16,1 0 0 0,-1-1-240 0,1 2 80 16,-2 3 160-16,0 1 0 0,1 2 0 0,1 2 0 15,-1 2 0-15,0 0 0 0,1 0 0 0,-1 3 0 16,1-1 0-16,-1 0 0 0,0 4 0 0,1 0 0 16,-2-4 0-16,1 1 0 0,1 1 0 0,0-1 0 0,0 1 0 15,-1-2 0-15,0 2 0 0,1 1-128 16,-1 0 128-16,1 1 0 0,-1 0 0 0,2 1-128 15,-1 0 128-15,0 0 0 0,-1 2 0 0,1 1 0 0,-1-2 0 0,2 3 0 16,-1-2 0-16,1 1-128 0,-1 1 128 0,0 2 0 16,0-2 0-16,-2 3 0 0,1-2 0 0,0 2-128 15,3 5 128-15,-2-8-128 0,-1 1 128 0,3 7 0 16,-2-6 0-16,0 1 0 0,2 5 0 0,0 0 0 16,0 0 0-16,0 0 0 0,-2-9 0 0,2 9 0 15,0 0 0-15,-4-4 0 0,4 4 0 0,0 0 0 16,-7-3-144-16,7 3 144 0,-6-2 0 0,6 2 0 15,-8-2 0-15,8 2 0 0,0 0 0 0,-8-1 0 16,0 0 0-16,8 1 0 0,-9-3 0 0,3 0 0 0,6 3 0 16,-8-2 0-16,0 0 0 0,2-3 0 0,6 5 192 0,-11-1-64 15,1-3-128-15,1 1-144 0,-1 1 144 16,1-1-208-16,0 1 208 0,1-1 0 0,-1 2 0 0,0-1 0 16,-1 1 0-16,-1 0 0 0,-1 1 0 0,1 0 0 15,-1 0 0-15,-1 1 128 0,-1 0 0 0,1 1-128 16,0-1 0-16,-2 0 0 0,1 1 0 0,-2 0-144 15,-1 0 144-15,2 1 0 0,-1-1 0 0,0 0 0 16,-1 1 0-16,0 0 0 0,-1 0 0 0,-1 0-128 16,-2 1 128-16,0-1 0 0,-1 1 0 0,-2 1 0 15,1 0 0-15,-2 1 0 0,-1-2 0 0,-1 3 0 16,-3-1 0-16,0 4 0 0,0 0 0 0,0-2 0 16,1 1 0-16,2 1 0 0,-1-1 0 0,2 2 0 15,1-2 0-15,2-1 0 0,-1 0 0 0,1-1 0 16,-2 0 0-16,2-3 0 0,-1 1 0 0,1 0 0 15,-2-1 0-15,0 0 0 0,2-1 0 0,-2-1 0 16,0 1 0-16,0 1 0 0,1-1 0 0,0 0 0 0,2 0 0 0,3 0-160 16,2-2 160-16,1 2 0 0,2-2-176 0,2 1 176 15,0 0-160-15,3 0 160 0,9-2-416 0,-9 3 16 16,9-3 0-16,0 0 0 16,-8 5-272-16,8-5-48 0,0 0-16 0,0 0 0 15,0 0-64-15,0 0-16 0,0 0 0 0,0 0 0 16,0 0-1328-16,0 0-272 0,0 0-48 0</inkml:trace>
  <inkml:trace contextRef="#ctx0" brushRef="#br0" timeOffset="43910.14">12739 6268 12895 0,'0'0'576'0,"0"0"112"0,0 0-560 0,-11-3-128 0,11 3 0 0,0 0 0 16,-9-5 2864-16,9 5 528 0,0 0 128 0,0 0 0 0,0 0-2464 0,0 0-496 15,-10-4-112-15,10 4 0 0,0 0-320 0,0 0-128 16,0 0 128-16,0 0-128 0,-9 2 0 0,9-2 0 16,0 0 0-16,-8 3 0 0,8-3 0 0,0 0 0 15,0 0 0-15,0 0 0 0,0 0 288 0,-7 8-32 16,7-8 0-16,0 0 0 0,-6 6 400 0,6-6 80 15,0 0 16-15,0 0 0 0,0 0-16 0,-8 7 0 16,8-7 0-16,-7 8 0 0,7-8-160 0,-5 9-16 16,5-9-16-16,-4 12 0 0,3-2-240 0,1 2-48 15,0-1-16-15,1 3 0 0,2-1-240 0,-2 3 128 16,2 0-128-16,-1 1 0 0,0 1 0 0,0 5 0 0,0-5 0 0,-1 1 0 16,0 3 128-16,-1-2-128 0,0 0 0 0,0-3 144 15,0-2-144-15,0 3 160 0,-1-2-160 0,2 1 160 16,-2 0 32-16,1-1 0 0,0 1 0 0,0-3 0 15,-1 2 96-15,2-1 32 0,-1 1 0 0,0 2 0 16,0 2-64-16,0 1 0 0,0-1 0 0,-1 3 0 16,-1-3-112-16,1 1-16 0,-2 0-128 0,1 0 192 15,0 0-64-15,0 0-128 0,-1-2 176 0,1-2-176 16,-2-2 160-16,1 0-160 0,0-6 128 0,3 3-128 16,0-12 208-16,-1 10-32 0,0 0-16 0,1-4 0 15,0-6 16-15,0 0 0 0,0 0 0 0,0 0 0 16,4 9-48-16,-4-9 0 0,0 0 0 0,5 4 0 0,-5-4 16 15,0 0 0-15,0 0 0 0,4 7 0 16,-4-7-16-16,0 0 0 0,0 0 0 0,1 7 0 0,-1-7 48 16,0 0 0-16,0 0 0 0,0 0 0 0,-2 10-176 0,2-10 0 15,-3 6 0-15,3-6 0 0,0 0 0 0,0 0 0 16,0 0-144-16,0 0 144 0,0 0 0 0,0 0 0 16,0 0 0-16,0 0 0 0,0 0 0 0,0 0 128 15,0 0-128-15,0 0 0 0,8 5 0 0,-8-5 176 16,8 3-176-16,-8-3 160 0,0 0-160 0,10 3 0 15,-1-2 144-15,-1 1-144 0,-8-2 0 0,10 3 0 16,-10-3 0-16,13 3-128 0,0-1 128 0,1 2 176 16,-1-2-48-16,0-1 0 0,-2-1-128 0,4 1 0 15,-1-1 0-15,2 3-176 0,-1-3 176 0,2 0 0 16,0 0 128-16,-1 0-128 0,-2 0 0 0,2 1-192 0,1-1 32 0,-2 0 0 16,0 0 160-16,-2-1 0 0,0 1 0 0,0 0 0 15,0 0 0-15,-1 0 0 0,-1 0 0 0,1 0 0 16,-1 0 0-16,-1 0 0 0,-10 0 0 0,13 1 0 15,-3 2 0-15,0-1 0 0,-10-2 0 0,10 3 0 16,-10-3 0-16,10 1 0 0,1-1 0 0,-11 0 0 16,12 1 0-16,-2 1 0 0,-10-2 0 0,12 1 128 15,-2-1-128-15,-10 0 0 0,11-1 128 0,-11 1-128 16,10 0 0-16,-10 0 0 0,10-2 0 0,-10 2 0 16,0 0 0-16,0 0 0 0,11-3 128 0,-11 3-128 15,0 0 0-15,0 0 144 0,0 0-144 0,0 0 0 16,0 0 192-16,4-8-64 0,-4 8 0 0,2-11-128 0,-2 11 192 15,0-10-64-15,0 10 0 0,-1-12-128 0,0 2 160 0,0-5-160 16,-1 1 128-16,1 0-128 0,0-5 128 0,-1 1-128 16,1-4 0-16,1-1 128 0,-1-2-128 0,-1-1 0 15,2-3 144-15,0-2-144 0,-1-1 0 0,1 1 144 16,0 2-144-16,0 3 0 0,0 2 0 0,0-4 0 16,-1 6 0-16,-1-3 0 0,1 1 160 0,-1 0-160 15,-1-2 128-15,0 0-128 0,2 0 0 0,0-2 0 16,-2-2 0-16,2 1-176 0,0-1 176 0,-1-2 0 15,0 1 0-15,0 4 0 0,0 2 0 0,0 1 0 16,0 5 0-16,0 2-128 0,1 2 128 0,0 2 0 16,-2 0 0-16,1 3 0 0,-1 1 0 0,2 1-160 15,1 8 160-15,-3-10 0 0,1-1 0 0,-2 6-128 16,4 5 128-16,0 0 0 0,0 0 0 0,-4-7 0 0,4 7 0 0,0 0 0 16,-5-6 0-16,5 6 0 0,0 0 0 0,0 0 0 15,0 0 0-15,0 0-192 0,0 0 192 0,0 0-160 16,-6-5 160-16,6 5 0 0,0 0 0 0,0 0 0 15,0 0 0-15,0 0 128 0,0 0-128 16,0 0 128-16,-6-4-128 0,6 4 0 0,0 0 0 0,0 0 0 16,0 0 0-16,0 0 0 0,0 0 0 0,0 0 0 15,0 0 0-15,0 0 0 0,0 0 0 0,0 0 0 16,0 0 0-16,0 0 0 0,0 0 0 0,0 0 0 16,0 0-128-16,0 0 128 0,0 0-128 0,0 0 128 15,-7-5 0-15,7 5 0 0,0 0 0 0,0 0 128 16,0 0-128-16,0 0 0 0,0 0-128 0,0 0 128 15,0 0 0-15,0 0 0 0,0 0 0 0,0 0 0 16,0 0 0-16,0 0 0 0,0 0 0 0,0 0 128 0,-9-3-128 0,9 3 0 16,0 0-176-16,-9 0 176 0,0 0 0 15,9 0 0-15,0 0 0 0,-11 1 0 0,11-1 0 0,-9 2 0 16,9-2 0-16,0 0 0 0,0 0 0 0,-10 0 0 16,10 0 0-16,0 0 0 0,-9 0 0 0,9 0 0 15,0 0 0-15,-11 1 0 0,11-1 0 0,-10 1 0 16,10-1 0-16,-11 1 0 0,2-1 0 0,2 4 128 15,7-4-128-15,-11 3 160 0,1 1-160 0,1-1 0 16,-1 0 0-16,3 1-176 0,-3-1 176 0,0-2 0 16,1 1 0-16,0 0 0 0,9-2 0 0,-11 4 0 15,0-3 0-15,1 2 0 0,10-3 0 0,-10 1 0 16,0 1 0-16,1-1 0 0,-1 0 0 0,10-1 0 16,-10 2 0-16,10-2 128 0,-12-2-128 0,3 1 0 0,0 0 0 0,9 1 0 15,-9-2 0-15,9 2 0 0,-9 0 0 0,9 0 0 16,-11 0 0-16,2 0 0 0,0-1 0 0,9 1 0 15,-9 0 0-15,9 0 0 0,-9 1 0 0,9-1 0 16,-9 3 0-16,9-3 0 0,-9 1 0 0,9-1-128 16,-10 3 128-16,10-3 0 0,0 0 128 0,-9 5-128 15,9-5 0-15,-9 4 0 0,9-4 0 0,-8 4 0 16,8-4 0-16,0 0 0 0,0 0 0 0,0 0 0 16,0 0 0-16,0 0 0 0,0 0 0 0,0 0 0 15,3 10-1520-15,2-2-368 16,-5-8-80-16,11 5-16496 0</inkml:trace>
  <inkml:trace contextRef="#ctx0" brushRef="#br0" timeOffset="47975.58">14388 6232 2751 0,'0'0'256'0,"0"0"-256"15,0 0 0-15,0 0 0 0,0 0 3824 0,0 0 720 16,0 0 128-16,0 0 48 0,0 0-3568 0,0 0-704 16,0 0-128-16,0 0-48 0,0 0-272 0,0 0 0 15,0 0 0-15,0 0 0 0,0 0 0 0,0 0 0 0,0 0 0 0,0 0 0 16,0 0 0-16,-5 3 0 15,-1 0 0-15,1-1 0 0,-1 1 272 0,-1 1 0 0,1 0 0 0,-2 0 0 16,0 1 368-16,-6 4 80 0,-1 0 16 0,2-1 0 16,2 2-96-16,-1 2 0 0,1 2-16 0,1 3 0 15,-2 2-240-15,2-3-64 0,-1 1 0 0,2 3 0 16,-1 1-320-16,1 2 144 0,0-2-144 0,-1 0 0 16,1-4 192-16,0 0-64 0,0 0 0 0,1-2-128 15,2 1 128-15,-2-3-128 0,-1-2 0 0,0 0 0 16,-1-2 144-16,3 1-144 0,-2-3 0 0,-1 0 144 15,1-1 32-15,1 0 0 0,1-1 0 0,-2 0 0 16,-1-1 144-16,10-4 16 0,-9 4 16 0,9-4 0 16,-11 3 32-16,1-1 16 0,10-2 0 0,-9 3 0 15,9-3-192-15,0 0-32 0,0 0-16 0,-8 1 0 0,8-1 0 16,-7 3 0-16,7-3 0 0,0 0 0 0,-9 0-32 0,9 0 0 16,-11 0 0-16,11 0 0 0,-8 1 0 0,8-1-128 15,-10 3 192-15,10-3-64 0,0 0-128 0,0 0 0 16,-11 1 144-16,2 1-144 0,1-2 0 0,8 0 128 15,0 0-128-15,-7 0 0 0,0 0 0 0,7 0 0 16,0 0 0-16,-6 3 128 0,6-3-128 0,0 0 144 16,-7-3-144-16,7 3 160 0,0 0 80 0,0 0 16 15,0 0 0-15,0 0 0 0,-8 0-96 0,8 0-16 16,-6 0 0-16,6 0 0 0,0 0-16 0,0 0 0 16,-8-1 0-16,8 1 0 0,0 0-128 0,-7 1 0 15,1 2 144-15,6-3-144 0,0 0 128 0,0 0-128 0,0 0 160 16,0 0-160-16,0 0 0 0,0 0 128 15,0 0-128-15,0 0 0 0,0 0 0 0,0 0 128 0,0 0-128 0,0 0 0 16,0 0 192-16,0 0-48 0,0 0-16 0,0 0 0 16,0 0 32-16,0 0 0 0,0 0 0 0,0 0 0 15,0 0-32-15,0 0 0 0,0 0 0 0,0 0 0 16,0 0 0-16,0 0-128 0,0 0 192 0,0 0-64 16,0 0 48-16,0 0 0 0,0 0 0 0,0 0 0 15,0 0-32-15,0 0 0 0,0 0 0 0,0 0 0 16,0 0-144-16,0 0 192 0,0 0-192 0,0 0 192 15,0 0-192-15,0 0 0 0,0 0 0 0,0 0 0 16,0 0 128-16,0 0-128 0,0 0 0 0,0 0 128 16,0 0 32-16,0 0 0 0,0 0 0 0,9-5 0 15,-9 5-32-15,0 0 0 0,0 0 0 0,0 0 0 0,8-5-128 16,-8 5 128-16,0 0-128 0,0 0 128 16,0 0-128-16,0 0 0 0,0 0 144 0,0 0-144 15,0 0 0-15,0 0 0 0,0 0 0 0,0 0 128 0,10-3-128 0,-10 3 0 16,0 0 0-16,0 0 0 0,0 0 0 0,0 0 0 15,0 0 0-15,0 0 0 0,9-4 128 0,-9 4 0 16,0 0 0-16,0 0 0 0,0 0-128 0,0 0 0 16,0 0 0-16,0 0 0 0,0 0 0 0,0 0 0 15,0 0 0-15,0 0 0 0,0 0 0 0,0 0 0 16,11 3 0-16,-11-3 0 0,0 0 0 0,0 0 0 16,0 0 0-16,0 0 0 0,0 0 0 0,0 0 0 15,10 4 0-15,-10-4 0 0,0 0 0 0,0 0 0 16,11 4 0-16,-11-4 0 0,0 0 128 0,0 0-128 15,0 0 128-15,0 0-128 0,11-3 128 0,-11 3-128 16,0 0 128-16,0 0-128 0,12 0 0 0,-12 0 144 16,0 0-144-16,12-1 0 0,-12 1 128 0,10 0-128 0,-10 0 0 15,12 0 0-15,-12 0 0 0,12-2 0 0,-2 1 0 0,-10 1 0 16,11 0 128-16,-11 0-128 0,10-1 0 0,-1-1 0 16,-9 2 128-16,11-3-128 0,-11 3 0 0,10-3 0 15,-10 3 144-15,0 0-144 0,10-3 0 0,-10 3 144 16,10-4-144-16,-10 4 160 0,10-4-160 0,-10 4 160 15,0 0-160-15,0 0 128 0,10-1-128 0,-10 1 128 16,11-1-128-16,-11 1 0 0,10-1 0 0,-10 1 0 16,12 0 0-16,-2 0 0 0,-10 0 128 0,12 0-128 15,-1 0 0-15,-1 0 0 0,-10 0 0 0,13 0 128 16,-1-3-128-16,-2 3 0 0,-10 0 0 0,12 0 128 16,-12 0-128-16,13-1 0 0,-3-1 144 0,-10 2-144 15,12 0 0-15,-12 0 0 0,11 3 0 0,-11-3 128 16,10 4-128-16,-10-4 0 0,10 5 0 0,-10-5 0 0,11 5 0 15,-11-5 0-15,13 8 0 0,0-1 0 0,-13-7 0 0,10 7 0 16,-10-7 0-16,13 7 0 0,-2 1 0 0,-1-2 0 16,-10-6 0-16,13 8 0 0,-1-1 0 0,-1-2 0 15,-11-5 0-15,11 8 0 0,-11-8 0 0,12 9 0 16,-2-1 0-16,-10-8 0 0,11 10 0 0,-11-10 0 16,10 11 0-16,-2 0 0 0,-1 0 0 0,-2-1 0 15,-5-10 0-15,5 13 0 0,0-4 0 0,0 2 0 16,-5-11 0-16,4 11 0 0,-1 0 0 0,-3-11 0 15,4 12 0-15,-1 1 0 0,-1-4 0 0,-2-9 0 16,3 9 0-16,-3-9 128 0,0 0-128 0,2 12 0 0,-2-12 0 16,4 10 128-16,-4-10 0 0,0 0 0 0,4 9 0 0,-4-9 0 15,0 0-128-15,0 0-128 16,7 8 128-16,-7-8-192 0,0 0 192 0,0 0 0 16,0 0 0-16,0 0 0 0,0 0 176 0,0 0-48 0,0 0 0 0,0 0 0 15,0 0-128-15,0 0 0 0,0 0 0 0,0 0 0 16,0 0 0-16,0 0 0 0,0 0 176 0,0 0-176 15,0 0 0-15,0 0 0 0,0 0 0 0,0 0 0 16,0 0-176-16,0 0 176 0,0 0-160 0,0 0 160 16,0 0 0-16,0 0 128 0,5-8 16 0,-5 8 0 15,0 0-16-15,0 0 0 0,0-12 0 0,0 12 0 16,0-9-128-16,0 9-192 0,-1-9 32 0,1 9 16 16,-2-10 144-16,0 2 0 0,2 8 0 0,-3-8 0 0,0 0 128 15,3 8 128-15,-2-9 0 0,1 3 16 0,1 6-400 0,-3-11-96 16,-1 1-16-16,1 2 0 0,2 0 240 15,-1 2 0-15,-2-1 0 0,-2 1 0 0,1-1 0 0,0-1 0 16,0 2 0-16,-2-1 0 0,1-1 0 0,-1 1 0 16,-1-1 0-16,2 0 0 0,-1 1 128 0,1 1-128 15,-2 1 0-15,0-1 0 0,-1 0 0 0,9 6 0 16,-10-7 0-16,0 5 0 0,1-2 0 16,0 0 0-16,9 4 0 0,-9 0 0 0,-1-1 0 0,-1 1 0 15,1 0 0-15,1 0 0 0,0-2 0 0,-1 2 0 16,1 0 0-16,0 0 0 0,-1 0 0 0,-1 0 0 15,1-1 0-15,-1 1 0 0,2-3 0 0,0 3 0 0,0-2 0 0,0 1 0 16,0-2 0-16,9 3 0 16,-11-4 0-16,2 1 0 0,0 1 0 0,1 1 0 0,-1 1 0 0,1 0 0 15,-1-2 0-15,9 2 0 0,-10 2 0 0,1 0 0 16,0 1 0-16,-1-1 0 0,1 1 0 0,9-3 0 16,-11 3 0-16,0-1 0 0,-1 2-128 0,2-3 128 15,0 2 0-15,-1 0 0 0,1-3 0 0,1 1 0 16,-1 2 0-16,3-2 0 0,-1-1 0 0,8 0 0 15,-9 0 0-15,9 0 0 0,0 0 0 0,-9 0 0 16,9 0 0-16,0 0 0 0,0 0 0 0,0 0 0 16,0 0 0-16,0 0 0 0,0 0 0 0,0 0 0 15,0 0 0-15,0 0 0 0,-8-5 0 0,8 5 0 16,0 0 0-16,0 0 0 0,0 0 0 0,0 0 0 16,0 0 0-16,0 0 0 0,0 0 0 0,0 0 0 15,0 0 0-15,0 0 0 0,0 0 0 0,0 0 0 16,0 0 0-16,0 0 0 0,0 0 0 0,0 0-144 15,2-11 144-15,-2 11 0 0,0 0 0 0,0 0 0 16,0 0 0-16,4-9 0 0,-4 9 0 0,0 0 0 0,0 0 0 0,0 0 0 16,5-10 0-16,-5 10 0 0,0 0 0 0,0 0 0 15,0 0 0-15,8-7 0 0,-1 1 0 0,-7 6 0 16,0 0 0-16,0 0 0 0,10-7 0 0,-10 7 0 16,0 0 0-16,0 0 0 0,11-5 0 0,-11 5 0 15,9-4 0-15,-9 4 0 0,0 0 0 0,0 0 0 16,9 0 0-16,-9 0 0 0,0 0 0 0,0 0 0 15,12-1 0-15,-12 1 0 0,10 0 0 0,-10 0 0 16,0 0 0-16,11 0 0 0,-11 0 0 0,10 0 0 16,-10 0 0-16,10 0 0 0,-10 0 0 0,11-2 128 0,-11 2-128 0,12-1 0 15,-12 1 128-15,10-1-128 0,-10 1 128 0,10-3-128 16,-10 3 0-16,11-2 128 0,-2-1-128 0,-9 3 0 16,10-1 128-16,-10 1-128 0,11-3 128 0,-11 3-128 15,10-4 128-15,-1-1-128 0,-9 5 128 0,11-5-128 16,-11 5 144-16,12-3-144 0,-2-2 192 0,-10 5-192 15,12-5 192-15,-2-1-64 0,1 1 0 0,-1 3-128 16,2-2 144-16,-1 1-144 0,0 0 0 0,-1 2 144 16,2-1-144-16,0-1 0 0,0-1 144 0,-1 1-144 15,0-1 0-15,-1 1 0 0,-10 3 0 0,12-4 0 16,-2-2 0-16,-1 3 0 0,1-4 0 0,-10 7 0 16,9-9 0-16,-2 1 0 0,0 0 0 0,-2 3 128 15,-5 5-128-15,7-10 0 0,-2 0 0 0,0 3 128 16,0-2-128-16,1-1 0 0,-4 3 0 0,2 0 0 0,-4 7 0 0,5-9 0 15,-1 0 0-15,0 1 128 0,-1-1-128 0,-1 2 0 16,1 1 0-16,0-2 0 0,-3 8 0 0,2-10 0 16,-1-1 0-16,1 2 0 0,-1 0 0 0,-1-2 0 15,-1 2 0-15,2 0 128 0,-1-1-128 16,0 2 0-16,0-1 0 0,0 1 0 0,0 0 0 0,0 3 128 16,0-4-128-16,0 1 0 0,0 8 0 0,-1-8 0 15,-2 2 0-15,2 0 0 0,-2 0 0 0,3 6 0 16,0 0-192-16,0 0 64 15,0 0-416-15,0 0-80 0,0 0-16 0,0 0 0 16,0 0-1280-16,0 0-272 0,0 0-48 0,0 0-16 16,0 0-80-16,0 0-16 0,0 0 0 0,2 9 0 15,-2-9-752-15,0 0-160 0</inkml:trace>
  <inkml:trace contextRef="#ctx0" brushRef="#br0" timeOffset="48650.4">13913 7274 8287 0,'0'0'736'0,"0"0"-592"0,0 0-144 0,0 0 0 16,0 0 3376-16,0 0 640 0,0 0 128 0,0 0 16 15,0 0-3168-15,0 0-640 0,0 0-128 0,0 0-32 16,0 0 384-16,0 0 80 0,0 0 16 0,13 3 0 16,-1-1-64-16,0-2-16 0,-2 0 0 0,2 0 0 15,1-2-96-15,0 0-32 0,0 0 0 0,-1-1 0 16,-2-1 176-16,1-1 16 0,0 1 16 0,2-1 0 15,-1 0-160-15,1 1-48 0,2 0 0 0,-1 3 0 0,0 2-176 0,1 0-32 16,0-1-16-16,1 0 0 0,-2-1-240 16,2 2 0-16,1 2 0 0,0-3 0 0,0 2 0 0,1 2 128 15,-1-2-128-15,0 0 0 0,-2 1 0 0,2-1 0 16,0 1 0-16,-1 0 0 0,-2-1-128 0,1 1-128 16,-2-1-32-16,1 2 0 15,2 0-2112-15,-2 0-416 0,6-1-96 0,-3-1-16 0</inkml:trace>
  <inkml:trace contextRef="#ctx0" brushRef="#br0" timeOffset="52134.58">15350 6260 16703 0,'0'0'736'0,"0"0"160"0,0 0-720 0,0 0-176 0,0 0 0 0,-8-2 0 15,8 2 1392-15,0 0 240 0,-6-5 48 0,6 5 16 16,-7-4-864-16,7 4-192 0,0 0-16 0,0 0-16 15,-6-6-352-15,3 3-64 0,-1 1 0 0,0-1-16 16,0 0-176-16,-1 1 0 0,0 0 0 0,0 0 0 16,-2 2 0-16,-5-3 0 0,2 2 0 0,-1 1 0 15,1-3 192-15,1 3 96 0,0 0 32 0,9 0 0 16,-12 0 448-16,4 3 80 0,8-3 32 0,-9-3 0 16,9 3-112-16,-9-2 0 0,9 2-16 0,0 0 0 15,-9-3-256-15,9 3-48 0,-9-4-16 0,9 4 0 16,0 0-208-16,0 0-32 0,-11-1-16 0,11 1 0 15,-10-1-176-15,10 1 160 0,-9-2-160 0,9 2 160 16,-9 2-160-16,0 0 0 0,1-1 0 0,8-1 0 16,-9 2 128-16,9-2-128 0,-11 1 128 0,11-1-128 15,-9 1 0-15,9-1 0 0,0 0 0 0,-9 4 0 0,9-4 192 16,-8 4 16-16,8-4 0 0,0 0 0 0,0 0 32 0,-6 8 0 16,6-8 0-16,-4 10 0 0,4-10-48 0,-2 12-16 15,1 1 0-15,0 0 0 0,1-13-176 0,1 17 128 16,0 1-128-16,2 2 128 0,0 0-128 0,-1-1 0 15,-1 2 0-15,3-3 128 0,-1 3-128 0,0 3 0 16,-1-2 0-16,2 3 0 0,-1-2 0 0,1 3 0 16,0-5 0-16,-2 0 0 0,1-3 0 0,-1 2 0 15,1-5 0-15,0 3 0 0,-2 1 192 0,0-1-32 16,0 2-16-16,1 0 0 0,-1 3 0 0,-1 1 0 16,0 5 0-16,3 4 0 0,-1-3-16 0,1 4-128 0,0 1 192 15,-1 1-64-15,-1 1-128 0,2-6 0 0,-2-1 144 0,-1-4-144 16,0-2 288-16,2-2-16 0,-4 0 0 0,2 0 0 15,-1 0-128-15,1 4-16 0,0-2-128 0,0 3 192 16,-1 2 224-16,-1-3 32 0,1 1 16 0,0-1 0 16,-2 0-320-16,2 0-144 0,0 2 128 0,1-2-128 15,0 1 176-15,0 1-48 0,0 0-128 0,0-4 192 16,0-1-192-16,0-3 0 0,2-1 0 0,0 0 0 16,-1-1 144-16,1 3-144 0,1 2 128 0,0 1-128 15,-2-1 0-15,2 2 0 0,-2-3 0 0,0 2 0 16,-1 0 0-16,0 1 0 0,0 2 0 0,0-2 0 15,-1 0 0-15,0-2 0 0,1 1 192 0,-2-1-64 16,0 1-128-16,0-3 0 0,1 0 0 0,0-3 0 16,-1-1 128-16,2-3 0 0,-1-2 0 0,0 1 0 15,0-1 0-15,-1-1 0 0,2 1 0 0,0-1 0 0,0-11 256 0,0 14 64 16,0-1 0-16,0-1 0 16,0-12-720-16,0 15-144 0,0-2-32 15,0 0 0-15,-1 0 448 0,0 0-160 0,-1 0 160 0,0-1 0 0,-2 1 0 0,1 2 0 16,2-2 0-16,-2-2 0 0,1 1 0 0,-1 1 0 15,0-1 0-15,1 0 0 0,-1 1 192 0,1-4 0 16,-1 1 0-16,0 1 0 0,3-11 64 0,-1 10 0 16,0 0 0-16,-1-2 0 0,2-8-416 0,-1 9-80 15,1-9-16-15,-1 8 0 0,1-8 256 0,0 0-144 16,0 0 144-16,-1 11-128 0,1-11 256 0,0 9 48 16,0-9 16-16,0 0 0 0,0 0-192 0,-2 8 0 15,2-8-160-15,0 0 160 0,0 0 0 0,-1 10 128 0,1-10 16 16,1 9 0-16,-1-9-16 0,0 0 0 0,0 0 0 0,-2 9 0 15,0-1-128-15,2-8 0 0,0 0 0 16,0 0 0-16,0 0 192 0,0 0 0 0,0 0 0 0,0 0 0 16,0 0-192-16,0 0-272 0,0 0 64 0,0 0 16 15,0 0 192-15,0 0 256 0,0 0-48 0,0 0-16 16,0 0-192-16,0 0-208 0,0 0 32 0,0 0 16 16,0 0 160-16,0 0 128 0,0 0-128 0,0 0 176 15,9-1-176-15,-9 1 0 0,0 0-192 0,0 0 192 16,0 0 0-16,11-1 0 0,-11 1 0 0,0 0 0 15,0 0 0-15,10-6 192 0,-2 1-64 0,-8 5 0 16,0 0-128-16,12-3 0 0,-12 3 0 0,12-1-176 16,-12 1 176-16,11-5 0 0,0 1 0 0,-11 4 0 15,12-3 0-15,-2 2 0 0,0 1 0 0,1 0 0 0,-11 0 0 0,13 0 0 16,-3 0 0-16,1 0 0 0,-1 1 0 16,1 1 0-16,-11-2 0 0,13 0 0 0,0 0 0 0,-2 0 0 15,0 0 0-15,-1 1 0 0,1-1 0 0,-1-1 0 16,1-1 0-16,-1 1 0 0,-10 1 0 0,12-2 0 15,-2-1 0-15,-10 3 128 0,12-1 0 0,-12 1 0 16,12-3 0-16,-12 3 0 0,10-3-128 0,-10 3 0 16,0 0 0-16,10-1 0 0,-10 1 0 0,11-1-128 15,-11 1 0-15,0 0 0 0,10-3 128 0,-10 3 176 16,0 0-48-16,11-1 0 0,-11 1-128 0,0 0-176 16,10-1 48-16,-10 1 0 0,11-2 128 0,-11 2 0 15,0 0 0-15,0 0 0 0,0 0 0 0,0 0 0 16,7-5 0-16,-7 5 0 0,0 0 0 0,0 0 0 15,0 0 0-15,0 0 0 0,7-4 0 0,-7 4 0 0,6-6 0 0,-6 6 0 16,0 0 0-16,0 0 0 0,0 0 0 0,11-6 0 16,-11 6 0-16,10-3 0 0,-10 3 0 0,0 0 0 15,11-3 0-15,-11 3 128 0,10-1 0 0,-10 1 0 16,0 0-128-16,11-4 0 0,-11 4 0 0,0 0 0 16,0 0 0-16,10-3 0 0,-10 3 0 0,0 0 0 15,0 0 0-15,0 0 0 0,0 0 0 0,0 0 128 16,0 0-128-16,8-4-128 0,-8 4 128 0,0 0-192 15,0 0 192-15,0 0 192 0,8-5-32 0,-8 5-16 16,0 0-144-16,0 0-176 0,8-7 48 0,-2 2 0 16,-6 5 128-16,0 0 0 0,0 0 128 0,5-6-128 15,-5 6 0-15,0 0 0 0,0 0 0 0,5-8 0 16,-5 8 0-16,0 0 0 0,0 0 0 0,0 0 0 0,6-8 0 0,-6 8 0 16,4-6 0-16,-3-1 0 0,1 3 0 0,0-5 144 15,-2 9-144-15,1-9 0 0,0 0 208 0,1 0-64 16,0-2-16-16,0 1 0 0,-2-2-128 15,1-2 0-15,0 1 0 0,2 0-176 0,-2 0 320 0,0-2 64 16,1 1 16-16,-2 0 0 0,0-1 32 0,1 1 16 16,0 1 0-16,1 0 0 0,0 1-272 0,0-1 0 15,-2 0 128-15,1 0-128 0,-1 0 0 0,0 0 0 16,1-1 0-16,-1-2 0 0,0-2 0 0,0-1 0 16,0 0 0-16,0-1 0 0,-1 2 0 0,0-2 0 15,1 0 0-15,-2-1 0 0,-2-4 0 0,2 0 160 16,0-2-160-16,1-1 128 0,0 0 0 0,0 2-128 15,-1 1 192-15,1 1-64 0,-2 5-128 0,2-1 0 0,0-1 144 0,-1 3-144 16,1 0 0-16,0 0 0 0,-1-2 0 0,1 1 0 16,0-2 0-16,0-1 0 0,-1-2 0 0,1 1 128 15,0-2-128-15,-1-1 0 0,1 2 0 0,0 1 0 16,-1-2 0-16,0 2 0 0,1-3 0 0,-1 3 0 16,0 1 0-16,-1 3 0 0,0-1 0 0,2 2 0 15,-1-2 0-15,-1 3 0 0,-1 2 0 0,0-2 0 16,0 1-128-16,2 2-112 0,-1-2-16 0,0-1 0 15,1 0 416-15,-1-2 80 0,1-2 16 0,-1 0 0 16,2 0-256-16,-1 0 0 0,0 2 0 0,-1-3 0 16,0 1-160-16,1 0-80 0,1 1-16 0,-2 2 0 15,0-2 416-15,1 4 80 0,-1-3 16 0,1 4 0 16,-1-2-256-16,2 1 0 0,-1 3 128 0,0-1-128 0,0 1 0 16,1 1 0-16,-1 0 0 0,-1-1-160 0,0 3 160 0,1-1 0 15,-2 0 160-15,1 0-160 0,2-1 0 0,0 2 128 16,-1-1-128-16,2 1 0 0,0 1 0 0,0 9 0 15,0-13 0-15,0 2 0 0,0 11 0 0,2-13 0 16,-1 2 0-16,-1 2 0 0,0-2 0 0,0 11 0 16,0-14 0-16,0 2 0 0,-1 0 0 0,1 2 0 15,-2-1 0-15,2 1 0 0,0 0 0 0,0-1 0 16,0 1 0-16,0 1 0 0,0 0 0 0,2-3 0 16,-1 0 0-16,1 3 0 0,0 0 0 0,-2 0 0 15,-2 0 0-15,2-2 0 0,2 2 0 0,-2 0 0 0,0 1 0 0,0-1 0 16,0 0 0-16,0 1 0 15,0-1 0-15,0-2 0 0,-2 4 0 0,1-1 0 0,1-1 0 0,-1 2 0 16,0-1 0-16,1 2 0 0,0 6 0 0,0-8 0 16,0-2 0-16,0 10 0 0,0-10 0 0,1 4 0 15,-1-2 0-15,0 3 0 0,0 5 0 0,0 0 0 16,0 0 0-16,0 0 0 0,0-9 0 0,1 2 0 16,-1 7 0-16,0 0 0 0,0 0 0 0,0 0 0 15,0 0 0-15,0 0 0 0,0 0 0 0,0 0 0 16,1-10 0-16,-1 10 0 0,0 0 0 0,0 0 0 15,0 0 0-15,0 0 0 0,2-8 0 0,-2 8 0 16,0 0 0-16,0 0 0 0,0 0 0 0,0 0 0 16,0 0 0-16,0 0 0 0,0 0 0 0,0 0 0 15,0 0 0-15,0 0 0 0,0 0 0 0,0 0 0 16,-2-10 0-16,2 10 0 0,0 0 0 0,0 0 0 16,0 0 0-16,0 0 0 0,0 0 0 0,0 0 0 15,-6-6 0-15,6 6-128 0,0 0 128 0,-9-2 0 0,9 2 0 0,-11-2 0 16,11 2 0-16,-10 2 0 0,10-2 0 0,-10-2 0 15,0 2 0-15,1 2 0 0,9-2 0 0,-11 2 0 16,-1 0 0-16,1-1 0 0,0 2 0 0,0-2 0 16,-1-1 0-16,2 2 0 0,-2-2 0 0,2 0 0 15,-2 0 0-15,2 2 0 0,2-2 0 0,-1 0 0 16,0 0 0-16,0 2 0 16,-1 1-704-16,3 3-192 0,0 0-48 0,1 1-13584 15,-1 1-2736-15</inkml:trace>
  <inkml:trace contextRef="#ctx0" brushRef="#br1" timeOffset="61893.83">11160 6721 5519 0,'0'0'496'0,"0"0"-496"0,-8-1 0 0,8 1 0 15,0 0 3088-15,-8-3 528 0,8 3 96 0,0 0 32 16,0 0-1760-16,0 0-336 0,0 0-80 0,0 0-16 16,0 0-560-16,0 0-112 0,0 0-32 0,0 0 0 15,0 0-384-15,0 0-80 0,0 0 0 0,0 0-16 0,0 0-16 0,0 0 0 16,0 0 0-16,0 0 0 0,0 0 320 0,0 0 64 16,11 0 16-16,-11 0 0 0,11-1-48 0,1 1-16 15,0-3 0-15,0 2 0 0,-2 1-192 0,2-1-48 16,-2 0 0-16,2-2 0 0,1 2-128 0,0 1-16 15,0-3-16-15,1 2 0 0,1-2 16 0,-1 0 0 16,0 2 0-16,2-1 0 0,2-2 96 0,0-2 32 16,2 1 0-16,2 1 0 0,0-1-48 0,3 0 0 15,0 0 0-15,1 2 0 0,1-1-112 0,1 3-16 16,-2-2-16-16,0 2 0 0,-1 2-112 0,-2 1-128 16,-1-1 176-16,-1 0-176 0,-1-1 144 0,-2 0-144 0,0 0 0 15,-1 0 144-15,-2 0-144 0,-1 0 0 0,0 0 0 0,-1-1 0 16,0 0 0-16,-1-1 0 0,0 1 128 0,-1 0-128 15,0-1 0-15,-1 0 0 0,1-2 0 0,0 1 0 16,0 2 0-16,1 0 0 0,-1-3 0 0,1 1 128 16,0 0-128-16,0 2 0 0,-1-1 0 0,0 2 0 15,-11 0 0-15,11 2 0 0,-1 2 0 0,-3 3 0 16,0-3 0-16,-7-4 0 0,0 0 0 0,0 0 0 31,0 0-944-31,1 7-64 0,-1 1-16 0,0-8 0 16,0 0-2304-16,0 0-480 0</inkml:trace>
  <inkml:trace contextRef="#ctx0" brushRef="#br1" timeOffset="63019.74">12916 6397 1839 0,'0'0'0'0,"0"0"160"0,-4-10-160 0,1 4 0 0,3 6 0 0,-1-8 0 15,1 2 4016-15,0-2 768 0,-1 3 144 0,1-1 48 16,0 6-3232-16,0 0-640 0,0 0-128 0,0-6-16 16,0 2 192-16,0 4 64 0,0 0 0 0,0 0 0 15,-4-7-128-15,4 7-32 0,-3-5 0 0,3 5 0 16,-5-5 32-16,1 1 0 0,4 4 0 0,0 0 0 0,-5-5-176 0,1 2-16 16,0-1-16-16,4 4 0 0,0 0-112 0,0 0-32 15,0 0 0-15,0 0 0 0,0 0-144 0,0 0-16 16,0 0-16-16,0 0 0 0,0 0-128 0,0 0-32 15,0 0 0-15,0 0 0 0,0 0-160 0,0 0-48 16,0 0 0-16,0 0 0 0,0 0-16 0,0 0-16 16,7 13 0-16,-7-13 0 0,4 13-160 0,-4-13 0 15,2 20 0-15,1-3 0 0,-2 0 0 0,0 0 208 16,1 1-48-16,-2 3-16 0,0 2 16 0,0 2 0 16,1 3 0-16,-1-4 0 0,0 0-32 0,0 1-128 15,0-7 192-15,0 1-64 0,0 0 48 0,0-1 0 16,-1-1 0-16,1-2 0 0,1 2-48 0,0-1 0 15,1-3 0-15,0 3 0 0,-1-2 0 0,2 2 0 0,1-1 0 0,0 4 0 16,-1-4-128-16,0 4 0 0,1-3 0 0,0 1 128 16,-2-1-128-16,-1 0 128 0,-1-2-128 0,0 2 128 15,-1 1-128-15,-2-2 0 0,-1 1 144 0,0 0-144 16,0-1 0-16,-1 0 128 0,-2-2-128 0,1 2 0 31,-1-2-464-31,2 4-176 0,0-2-16 0,1 0-13584 0,2-6-2720 0</inkml:trace>
  <inkml:trace contextRef="#ctx0" brushRef="#br1" timeOffset="66361.77">3764 10142 13823 0,'0'0'1216'0,"0"0"-960"0,0 0-256 0,-9 0 0 16,9 0 3632-16,-9 2 672 0,9-2 144 0,0 0 32 15,-10 5-3280-15,10-5-656 0,-6 10-128 0,-1-2-32 16,-2 1-192-16,3 4-64 0,1-1 0 0,-3 2 0 16,-1 1-128-16,3-6 0 0,1 2 0 0,-1 2 0 0,-2 0 288 15,-1 2 32-15,-2 0 0 0,0 1 0 0,-2 0 320 0,-12 12 64 16,0 0 0-16,2 1 16 0,0 3 48 0,0 9 16 16,-1 7 0-16,0 0 0 0,-1 5-256 0,1 1-48 15,1-2-16-15,1-2 0 0,1-7-208 0,0-4-64 16,3-3 0-16,1 1 0 0,-1-5-64 0,2-2-128 15,3 3 176-15,2-3-176 0,1 1 192 0,2-2-192 16,4-6 192-16,0-2-192 16,1-3-256-16,0-5-176 0,0-3-16 0,3-10-16 15,0 0-560-15,0 0-128 0,0 0 0 0,0 0-16 16,8-12-1744-16,0-1-352 0,-2 0-64 0</inkml:trace>
  <inkml:trace contextRef="#ctx0" brushRef="#br1" timeOffset="66743.72">3718 10130 30399 0,'0'0'1344'0,"-4"-9"288"0,-2 2-1312 0,1 3-320 0,5 4 0 0,0 0 0 15,0 0 1680-15,0 0 272 0,0 0 48 0,0 0 16 16,0 0-1696-16,0 0-320 0,0 0 0 0,11 1-160 16,-11-1 160-16,9 9 0 0,-2 3 0 0,-3 2-128 0,-2-1 128 0,0 4 0 15,-2 3-144-15,-2 3 144 0,0-3 0 0,-1 3-144 16,-1 1 144-16,2-2 0 0,-3 0 144 0,-1 0 144 16,0 0 32-16,-1 3 0 0,-1 1 384 15,1 3 64-15,1 2 32 0,1 7 0 0,0 5-304 0,1 3-64 16,0 2-16-16,3-1 0 0,2-2-240 0,2-6-48 15,1-5-128-15,0-4 192 0,-1-4-192 0,0-2 144 16,0-3-144-16,-1-2 128 0,2 1-128 0,0-5-144 16,-1 1 144-16,-2-2-208 15,-1-2-352-15,0 1-64 0,0-4-16 0,-3-1 0 16,3-8-1840-16,-9 5-368 0,0 1-80 0</inkml:trace>
  <inkml:trace contextRef="#ctx0" brushRef="#br1" timeOffset="67008.53">3272 10918 14735 0,'0'0'640'0,"0"0"160"0,0 0-640 0,0 0-160 0,0 0 0 0,0 0 0 15,0 0 3280-15,12-4 624 0,0 1 128 0,2 2 32 16,2-2-2496-16,1 1-496 0,2-1-112 0,2 2 0 15,0 0-320-15,2-1-64 0,2 2-16 0,1 0 0 16,0 0-352-16,0 0-64 0,1-2-16 0,-4 0 0 16,-2 1-128-16,-2 1 160 0,0 0-160 0,-4 0 160 15,-2 1-160-15,-1-1 0 0,-12 0 0 0,14 0 128 16,-2 0-432-16,-1 2-80 0,-11-2-32 0,0 0 0 16,10-2-2384-16,-10 2-464 0,0 0-112 0,0 0-16 0</inkml:trace>
  <inkml:trace contextRef="#ctx0" brushRef="#br1" timeOffset="67318.31">3866 10997 15663 0,'0'0'1392'0,"0"0"-1120"0,0 0-272 0,0 0 0 16,0 0 4032-16,-4 11 736 0,4-11 160 0,0 0 16 15,0 0-3984-15,-3 10-816 0,3-10-144 0,-1 15 0 16,1-15 0-16,0 18 0 0,0-6 0 0,0 3-144 16,-3 1 144-16,3 1 0 0,0 2 0 0,0 1 0 15,0-2 0-15,1 3 144 0,2 0-144 0,0 0 0 16,-2-2 128-16,0 1-128 0,2-1 0 0,-1-4 0 15,0 0 0-15,-1-2 0 0,-1-1 0 0,1 0-144 16,-1-12-1520-16,0 0-288 16,0 0-64-16</inkml:trace>
  <inkml:trace contextRef="#ctx0" brushRef="#br1" timeOffset="67678.85">4034 10999 35711 0,'0'0'1584'0,"0"0"320"0,0 0-1520 0,-7 6-384 0,7-6 0 0,-4 12 0 16,3 0 560-16,2 1 32 0,2-1 16 0,1 1 0 15,0 1-608-15,0 0 0 0,-2 3 0 0,2 1 0 16,1 3 0-16,-1 1 0 0,-1 3-160 0,-2 1 160 31,-1 3-640-31,0 1-32 0,-4-1 0 0,0-3 0 16,-1-2-208-16,1-4-32 0,-1-3-16 0,0-1 0 0,-2-5 480 0,2 0 112 0,1-2 16 0,4-9 0 31,-1 9-1184-31,1-9-224 0,0 0-64 0</inkml:trace>
  <inkml:trace contextRef="#ctx0" brushRef="#br1" timeOffset="68387.17">4919 10531 4607 0,'0'0'400'0,"0"0"-400"16,0 0 0-16,0 0 0 0,-4-3 5568 0,4 3 1024 16,0 0 192-16,0 0 64 0,0 0-5328 0,0 0-1072 15,-8 3-192-15,8-3-64 0,-6 6 160 0,6-6 32 16,-9 8 0-16,-2 4 0 0,1 2 128 0,-1 2 48 0,1 2 0 0,-2 2 0 15,-1-1-336-15,-1 6-64 16,-1 2-16-16,0 3 0 0,-2 3 16 0,0-4 0 16,0-3 0-16,0-4 0 0,1-3-160 0,-1 0 0 0,0-5 144 0,2 0-144 15,-2 1 0-15,2-4 128 0,1 0-128 0,0 1 0 16,1-3-160-16,0-2-96 0,0 0-32 0,2-2 0 31,2-1-752-31,9-4-160 0,0 0-16 0,-9 1-12544 0</inkml:trace>
  <inkml:trace contextRef="#ctx0" brushRef="#br1" timeOffset="68621.69">4524 10546 39167 0,'0'0'1728'0,"0"0"368"0,0 0-1680 0,0 0-416 0,0 0 0 0,16 6 0 0,-1-3 336 0,1 5-16 15,-1 3 0-15,4 2 0 0,-2 0-320 0,1 4-288 16,-1 0 48-16,0 2 16 16,1 5-304-16,-2 2-64 0,-2-4-16 0,0 4 0 15,1 1-448-15,-1 1-96 0,0-9 0 0,-1 0-16 16,-1-1-304-16,1-5-64 0,0 1-16 0,4-2 0 16,-4-2-368-16,0-3-80 0,0-1-16 0</inkml:trace>
  <inkml:trace contextRef="#ctx0" brushRef="#br1" timeOffset="68901.05">5163 10914 42095 0,'-11'1'928'0,"0"6"192"0,-1 6 32 0,1-1 32 0,5 2-944 15,2 3-240-15,3-3 0 0,2 4 0 0,2 1-352 0,-1 0-112 0,1 2-32 0,-1 0 0 16,2 2 0 0,2 1 0-16,-3-1 0 0,3-2 0 0,0 1-80 0,1-2-32 0,-1 0 0 15,1-1 0-15,-2 2-304 0,0-7-64 0,0-1-16 0,2-1-9184 16,-3-2-1824-16</inkml:trace>
  <inkml:trace contextRef="#ctx0" brushRef="#br1" timeOffset="69454.07">6071 10399 27647 0,'0'0'2448'16,"0"0"-1952"-16,0 0-496 0,0 0 0 0,0 0 1792 0,0 0 256 15,0 0 48-15,0 0 16 0,0 0-1744 0,8 9-368 16,-1 2 0-16,-1 0 0 0,-6-11-144 0,7 19 144 16,-2-2-160-16,-1 5 160 0,-1 4-128 0,-3 4 128 15,0 1 0-15,-2 4-144 0,1 2 144 0,-2 1 0 16,1-1 0-16,-1 0 0 0,0-2 0 0,1-4 0 15,-1-6 0-15,1-3 0 0,0-2 0 0,1-5-128 16,2-1 128-16,-1-4-128 16,0-2-720-16,2-2-144 0,-2-6-32 0,0 0 0 0</inkml:trace>
  <inkml:trace contextRef="#ctx0" brushRef="#br1" timeOffset="69661.3">6009 10672 45039 0,'-7'-6'1984'0,"7"6"432"0,-2-5-1936 0,2 5-480 0,0 0 0 0,0 0 0 16,13 0 0-16,1 1 0 0,2 1 0 0,2-2 0 15,2 0-592-15,2-3-112 0,1 2-32 0,3 1 0 16,2-4-544-16,2 1-96 0,1 1-32 0,1-1-10272 15,0-1-2064-15</inkml:trace>
  <inkml:trace contextRef="#ctx0" brushRef="#br1" timeOffset="72186.27">7779 10256 10127 0,'0'0'448'0,"2"-6"96"0,-2 0-544 0,1 1 0 0,0-2 0 0,0-2 0 15,-2 3 2384-15,2-1 368 0,1 2 80 0,-2-2 16 16,-2 2-1856-16,1 1-368 0,-1-1-80 0,2 5-16 15,-4-5 64-15,1 1 16 0,0 1 0 0,0-2 0 16,-1 0 304-16,0 2 64 0,-1-3 16 0,1 2 0 0,0 1-48 0,-3-3-16 16,2 0 0-16,1 4 0 15,4 2-144-15,0 0-16 0,0 0-16 0,0 0 0 0,0 0-256 16,0 0-48-16,0 0-16 0,0 0 0 0,0 0-128 16,0 0-32-16,0 0 0 0,0 0 0 0,-6 8 48 0,6-8 16 15,-7 9 0-15,2 1 0 0,0 2 32 0,-1 0 0 16,1-2 0-16,0 4 0 0,-2-1 0 0,0 3 0 15,-4 2 0-15,1 3 0 0,-1 0-240 0,0 3-128 16,-1-1 128-16,0 3-128 0,-1 0 0 0,-1 3 144 16,-3 1-144-16,1 2 0 0,0 6 128 0,1 4-128 15,-2 0 0-15,0 3 0 0,0 0 128 0,1-1-128 16,1-2 0-16,2-6 0 0,1-5 0 0,2-2 128 16,-1-2-128-16,1 1 0 0,-1-5 128 0,1 2-128 0,1 0 0 0,0 0 0 15,-1-1 0-15,3 1-192 0,-1 0 16 16,1-2 16-1,2-7-368-15,1-2-80 0,4-14-16 0,0 0 0 16,0 0-976-16,0 0-208 0,0 0-48 0,7-11-13376 0</inkml:trace>
  <inkml:trace contextRef="#ctx0" brushRef="#br1" timeOffset="72552.5">7689 10116 26719 0,'0'0'1184'0,"-1"-10"240"0,-2-2-1136 0,2 3-288 0,1 9 0 0,0 0 0 16,0 0 1664-16,0 0 288 0,0 0 48 0,0 0 16 0,0 0-1776 15,9 4-240-15,-9-4-288 0,9 9 64 0,-1 3 224 0,-1-2 0 16,-1 4-160-16,-1 5 160 0,-1 0 0 0,0 2 0 15,0 3 0-15,1-1 0 0,1 2 304 0,-1-2 80 16,-1-2 0-16,0 1 16 0,0-1 48 0,-2 1 0 16,1 0 0-16,1 3 0 0,-3 3-64 0,2 4-16 15,-2 5 0-15,0 2 0 0,-1 4-176 0,0 1-48 16,0 2 0-16,0-3 0 0,-1 0-144 0,1-7 0 16,-1-2 144-16,1-5-144 0,0-3 0 0,0 1 0 0,0-6 0 0,1 1 0 15,0-3-384-15,2-1 0 0,-2-1 0 16,0-2 0-1,-1-1-560-15,-1-4-96 0,0-4-32 0,1-6-9136 16,0 0-1824-16</inkml:trace>
  <inkml:trace contextRef="#ctx0" brushRef="#br1" timeOffset="72784.32">7410 10907 39167 0,'0'0'1728'0,"0"0"368"0,0 0-1680 0,0 0-416 0,0 0 0 0,0 0 0 15,0 0 0-15,17-2 0 0,2-1 0 0,-1 1 0 16,0 0-272-16,0 2 64 0,2-2 16 0,-1 2 0 16,0-2 192-16,2 0-192 0,-2-2 192 0,-1 1-192 15,1-1-304-15,-1 1-48 0,0-3-16 0,2 2 0 16,-3 2-1600-16,0-1-320 0,-2-1-64 0,0 2-10832 15</inkml:trace>
  <inkml:trace contextRef="#ctx0" brushRef="#br1" timeOffset="73486.95">8187 10926 19343 0,'0'0'848'0,"0"0"192"0,0 0-832 0,0 0-208 0,0 0 0 0,0 0 0 16,0 0 3968-16,0 0 736 0,0 0 160 0,0 0 16 15,0 0-3856-15,0 0-768 0,3 10-256 0,1 1 160 16,0 2-160-16,1 0-272 0,-4 1 64 0,2 0 16 15,0 6 0-15,-2-1 0 0,-1 4 0 0,0 1 0 16,-1 1 192-16,-1 1 0 0,-2 0-160 0,2-1 160 16,-1 0 0-16,0-2 0 0,1 1 0 0,2-2 0 15,-3-5 0-15,2-1 0 0,0-2 0 0,1-2-176 16,2-3-1936-16,-2-9-384 0,0 0-64 0</inkml:trace>
  <inkml:trace contextRef="#ctx0" brushRef="#br1" timeOffset="74003.28">8513 10987 23039 0,'0'0'2048'0,"0"0"-1648"0,0 0-400 0,0 0 0 15,0 0 2832-15,0 0 496 0,9-5 80 0,2 2 32 16,1 2-2896-16,-2-3-544 0,-10 4-176 0,13-1 0 16,-1-1 176-16,-2 2 0 0,-10 0-144 0,12-4 144 15,-3 2 0-15,-9 2 0 0,9 0 0 0,0-3 0 16,-9 3 0-16,12 3 0 0,-12-3 0 0,0 0 0 15,0 0 0-15,0 0 0 0,0 0 0 0,7 6 0 16,-7-6 0-16,0 0 0 0,0 9 0 0,0 2 0 16,0-11 144-16,-4 13-144 0,-3 0 160 0,1 0-160 15,-4-1 0-15,1 3 0 0,0-2 0 0,0 4 0 16,-1-1 0-16,-2 5 0 0,2-3 0 0,-1 0 0 16,1 2 0-16,1-6 0 0,1 2 0 0,1-3 0 0,2 0 0 0,0 1 0 15,1-1 0-15,0 0 0 0,1 0 0 0,1 1 176 16,2-1-176-16,1-2 160 0,-1 1-160 0,1 0 0 15,2-3 0-15,1 1 0 0,2-2 192 0,3 0-32 16,3-3-16-16,0 0 0 0,0 1-144 0,3-2 0 16,0-3 0-16,2-1 0 0,1 0 0 0,1 0 0 15,1-4 0-15,0 0 0 16,-1-3-464-16,2 2 16 0,1-3 16 0,0 2 0 16,-1-1-1712-16,1-2-352 0,-1-1-64 15,-1-1 0-15</inkml:trace>
  <inkml:trace contextRef="#ctx0" brushRef="#br1" timeOffset="75027.34">9491 10482 5519 0,'0'0'496'0,"0"0"-496"16,0 0 0-16,0 0 0 0,0 0 1216 0,0 0 160 15,0 0 32-15,0 0 0 0,0 0-1104 0,0 0-304 16,0 0 0-16,0 0 128 0,0 0-128 0,0 0 0 15,0 0 0-15,7-6 0 0,-7 6 800 0,9-5 128 16,-9 5 32-16,0 0 0 0,8-5 528 0,-8 5 112 16,7-4 32-16,-7 4 0 0,0 0-208 0,11-3-32 0,-11 3-16 0,0 0 0 15,0 0-224-15,0 0-32 0,0 0-16 0,0 0 0 16,0 0-256-16,0 0-48 0,0 0-16 0,0 0 0 16,0 0-128-16,0 0-16 0,0 0-16 0,0 0 0 15,-4 13-240-15,-3-1-64 0,0-2 0 0,-3-1 0 16,0 3-16-16,-2 1-16 0,-3 3 0 0,-1 2 0 15,0 3 32-15,-1 2 0 0,-2 2 0 0,-1 4 0 16,1-2-48-16,-1 2 0 0,1-2 0 0,0 1 0 16,2-2-96-16,3-2-32 0,-2 1 0 0,3-4 0 15,2-3-144-15,-1-1 0 0,3-4 0 0,-2 0 0 16,1 0-144-16,1-1-16 0,0 0 0 0,1-4 0 16,0-2-448-16,1 1-96 0,7-7 0 15,-10 5-16-15,1-2-352 16,0-1-64-16,-2-2-16 0,11 0-8704 0,-9-2-1760 0</inkml:trace>
  <inkml:trace contextRef="#ctx0" brushRef="#br1" timeOffset="75265.5">9190 10553 29487 0,'0'0'1296'0,"0"0"288"0,0 0-1264 0,0 0-320 15,0 0 0-15,0 0 0 0,0 0 2464 0,10 8 432 16,1 2 96-16,2 1 16 16,-3 0-2832-16,2 4-560 0,1 0-128 0,0 0 0 0,-1 2 96 0,0 3 32 0,1 1 0 0,-2 1 0 31,1-1-256-31,-3 0-32 0,0 3-16 0,-2-2 0 16,-1-3-96-16,1-2-32 0,-2 0 0 0,2-1 0 15,-4-3-304-15,1 0-64 0,0 1-16 0,0-1-7440 0,-1-2-1504 0</inkml:trace>
  <inkml:trace contextRef="#ctx0" brushRef="#br1" timeOffset="76114.14">9762 10984 21183 0,'0'0'944'0,"0"0"192"0,0 0-912 0,0 0-224 15,0 0 0-15,0-9 0 0,4-1 2880 0,3 1 544 16,2 0 96-16,1-1 32 0,1 1-3008 0,0 0-544 16,2 1-224-16,0 2 16 0,0-3 208 0,1 2-176 15,-1 1 176-15,-2-1-160 0,0 2 160 0,0 1 0 16,1 0 0-16,0 3 0 0,-2-4 0 0,-10 5 0 15,13 0 0-15,-13 0 128 0,11 5 48 0,-11-5 16 16,9 8 0-16,-3 1 0 0,-6-9-192 0,4 13 0 16,-4-13 0-16,-4 15 0 0,1 1 0 0,-4-2 0 0,-1 1 0 0,-2-1 0 15,-2 2 0-15,0-1 0 0,1 2 0 0,-1 0 0 16,-1 0 0-16,-2 3 128 0,2-1-128 0,2 0 0 16,-1 0 224-16,2 1-32 15,0-2-16-15,3-1 0 0,0 0 240 0,2 0 48 0,1-3 16 16,0 1 0-16,1-1-128 0,2 0-32 0,1-1 0 0,1 0 0 15,1-1-128-15,0 1-16 0,1 0-16 0,1-1 0 16,1-3-160-16,3-1-192 0,0 0 32 0,1-1 16 31,0 0-272-31,3-2-48 0,-1 0-16 0,2-1 0 16,2 2-528-16,-1-5-96 0,1 1-32 0,1-2 0 0,1 0-2224 16,2-2-448-16</inkml:trace>
  <inkml:trace contextRef="#ctx0" brushRef="#br1" timeOffset="78354.85">11658 10043 19919 0,'0'0'880'0,"0"0"192"0,0 0-864 0,0 0-208 0,0 0 0 0,0 0 0 16,-1-6 624-16,1 6 80 0,0-7 0 0,0 7 16 15,-2-5-576-15,2 0-144 0,0 5 0 0,0 0 0 16,0 0 128-16,-5-6-128 0,5 6 192 0,0 0-64 16,-8-2 448-16,8 2 96 0,-9 0 16 0,1 1 0 15,8-1 160-15,-10 5 48 0,-1 2 0 0,2 1 0 16,0 0-128-16,0 2 0 0,-1 0-16 0,0 3 0 15,0 2-224-15,0 0-32 0,-2 1-16 0,0 4 0 16,-1-1-208-16,-1 2-32 0,-1 1-16 0,0 3 0 16,-1 0-16-16,-1-2 0 0,0-2 0 0,2-3 0 0,-1 1-64 0,-1-4-16 15,-1 1 0-15,-1-2 0 16,0-3 48-16,-2 0 0 0,-2-2 0 0,2 1 0 0,1-1 80 16,3-1 0-16,2-2 16 0,2-1 0 0,1-1 16 0,3 0 0 15,9-4 0-15,-8 3 0 0,8-3 32 0,0 0 16 16,0 0 0-16,0 0 0 0,0 0-16 0,0 0-16 15,0 0 0-15,0 0 0 0,0 0-64 0,0 0-16 16,0 0 0-16,0 0 0 0,0 0-224 0,12 4 0 16,-1 0 0-16,0-3 0 0,-11-1 0 0,14 4 0 15,0 0-192-15,1 0 192 0,-2-2-160 0,2-1 160 16,2 2-128-16,2 0 128 0,-1-2 0 0,0 0 0 16,-1-1 0-16,1 0 0 0,2 0 0 0,-1-1 128 15,0 1-128-15,0-1 176 0,0-1-176 0,0 2 0 0,1 0 144 0,-2 0-144 16,-1 2 0-16,0-2 0 0,-2 0 0 0,1 1 0 15,-3-1-128-15,-1 0-112 0,-2 0-16 0,-10 0 0 32,13 0-432-32,-1 1-80 0,-12-1-32 0,11 2 0 15,-11-2-272-15,0 0-48 0,10 2-16 0,-10-2 0 16,0 0-1632-16,10 0-336 0,-10 0-64 0</inkml:trace>
  <inkml:trace contextRef="#ctx0" brushRef="#br1" timeOffset="78788.03">11072 10729 30927 0,'0'0'1360'0,"0"0"304"0,0 0-1344 0,0 0-320 15,0 0 0-15,0 0 0 0,0 0 784 0,12 0 96 16,-1-3 16-16,0 2 0 0,2 0-352 0,2-1-64 0,0 1-16 0,4 1 0 15,-1-1 128-15,1-1 32 0,1 1 0 0,1-1 0 16,0 0-64-16,0 1-16 0,-2 0 0 0,1 1 0 16,-1-2-208-16,2 2-32 0,-1-2-16 0,1 0 0 15,-1 0-288-15,1-1 128 0,1-1-128 0,1 2 0 16,-3 0 128-16,1 1-128 0,0 0 0 0,0 1 0 16,0-4 0-16,0 3 0 0,-2-1-208 0,-2 2 80 31,0-1-384-31,-1 1-80 0,-3 0-16 0,0-1 0 15,-1-2-1760-15,-1 0-368 0,1 1-64 0</inkml:trace>
  <inkml:trace contextRef="#ctx0" brushRef="#br1" timeOffset="79821.98">13028 9848 5519 0,'0'0'496'0,"0"0"-496"0,0 0 0 0,0 0 0 16,0 0 5712-16,0 0 1056 0,0 0 208 0,0 0 32 0,0 0-4768 0,0 0-944 16,0 0-192-16,0 0-32 0,0 0-480 0,0 0-80 15,10-2-32-15,-10 2 0 16,0 0-272-16,0 0-48 0,0 0-16 0,10 13 0 0,-10-13-144 0,7 15 0 15,-1 2 0-15,-2 1 128 0,-3 3 0 0,0 3-128 16,-1 6 192-16,-1 10-64 0,0 0 128 0,-3 8 0 16,1 3 16-16,0 0 0 0,0-3 144 0,-1-4 32 15,0-6 0-15,1-3 0 0,0-2-192 0,1-2-48 16,-1 1 0-16,2 0 0 0,1 1-16 0,0-3 0 16,0 1 0-16,0-2 0 0,0 1-48 0,0-4-16 15,-1-1 0-15,1-3 0 0,-2-1 64 0,2-2 0 16,-1 1 0-16,1-6 0 0,-1-2 192 0,2-3 64 15,-1-9 0-15,0 0 0 0,-1 9-160 0,1-9-32 0,0 0 0 0,0 0 0 16,0 0 0-16,0 0-16 0,0 0 0 0,0 0 0 16,0-10 16-16,1-2 16 0,0-2 0 0,2-2 0 15,1 0-272-15,1-5 0 0,0-2 0 0,2 1 0 16,-1-4 0-16,1 2 0 0,1-2 0 0,0 3 0 16,-2-1 0-16,3 3-144 0,0 2 144 0,0 1 0 15,1 1 0-15,-1 1 0 0,0 2 0 0,1-1-128 16,2 4 128-16,0-1-128 0,1 0 128 0,0 2-128 15,0-2-32-15,1 4 0 0,-1 0 0 0,2 2 0 16,0 1-32-16,1 1 0 0,-2 1 0 0,0 2 0 16,0 1 48-16,0 0 0 0,0 0 0 0,2 1 0 15,-2 0-64-15,1 2-16 0,-1 2 0 0,-1-1 0 16,-1-1 48-16,-1 3 16 0,0-2 0 0,-2 4 0 0,-9-8-64 16,9 9-16-16,-1 2 0 0,-3 0 0 15,-2 1 240-15,-1 0-176 0,-2-12 176 0,0 15-160 0,-1 1 160 16,0 0 0-16,-1-2 0 0,1 4 0 0,0-2 0 0,-2 1 0 15,-1 0 0-15,0 0 0 0,-1-2 0 0,0 2 0 16,0 0 0-16,-2-2 0 0,1-1 0 0,-3 0 128 16,-2-1-128-16,-2-1 128 0,-1 0 0 0,-1-2 0 15,1 1 0-15,-3 0 0 0,-2 0 0 0,-2-5 0 16,0 1 0-16,-1 1 0 0,-2-2-128 0,1 1 0 16,-2 2 0-16,1-5 0 0,4 0 0 0,-1 0 0 15,0 1 128-15,3 0-128 0,-2 3 128 0,2-2-128 16,1-3 128-16,3 1-128 0,1-2 0 0,1 2-320 15,1-4 64-15,11 0 16 16,-10-1-1536-16,10 1-304 0,-7-9-64 0,6-3-9248 16,0-3-1840-16</inkml:trace>
  <inkml:trace contextRef="#ctx0" brushRef="#br1" timeOffset="80440.73">13711 10673 27935 0,'0'0'1232'0,"0"0"256"0,0 0-1184 0,0 0-304 0,0 0 0 0,0 13 0 15,0-1 1168-15,0 1 176 0,1 0 48 0,1 2 0 16,-1 2-704-16,0 3-144 0,1-2-32 0,-1 2 0 16,-1 0 160-16,0 1 32 0,0-5 0 0,0 2 0 15,-1 2-256-15,-1 2-32 0,0-2-16 0,2 0 0 16,-3 1-32-16,3 1-16 0,0 1 0 0,3-1 0 0,-3 0-160 0,2-5-16 15,1-2-16-15,2 2 0 16,0-5-1280-16,3-3-256 0,1-4-48 16</inkml:trace>
  <inkml:trace contextRef="#ctx0" brushRef="#br1" timeOffset="82684.72">15253 6402 6447 0,'0'0'576'16,"0"0"-576"-16,0 0 0 0,0 0 0 0,0 0 3056 0,0 0 496 16,0 0 96-16,0 0 32 0,0 0-1984 0,0 0-400 15,-9-3-80-15,0 2 0 16,0 0-128-16,0-1-32 0,1 1 0 0,8 1 0 0,-9-4-208 0,9 4-32 16,-5-1-16-16,1-1 0 0,0-1-336 0,4 3-64 15,-3-3-16-15,1-2 0 0,2 5 32 0,1-5 0 16,2-5 0-16,-1 3 0 0,-2 7-16 0,7-10 0 15,-1 4 0-15,-6 6 0 0,0 0-160 0,9-5-48 16,-9 5 0-16,8-3 0 0,-8 3-32 0,0 0-16 16,0 0 0-16,0 0 0 0,0 0-144 0,0 0 0 15,0 0 0-15,0 0 128 0,0 0-128 0,0 0 192 0,0 0-192 16,0 0 192-16,0 0 32 0,0 0 16 0,0 0 0 16,0 0 0-16,0 0 80 0,0 0 32 0,0 0 0 0,0 0 0 15,0 0-32-15,0 0-16 0,0 0 0 0,0 0 0 16,0 0-176-16,0 0-128 0,0 0 144 0,0 0-144 15,-1 14 0-15,0-3 0 0,1-11 0 0,-3 13 0 16,-1 0 144-16,0-3-144 0,0 2 128 0,-1-1-128 16,-1-1 0-16,0-2 0 0,1 1 0 0,0 1 0 15,0 1 0-15,1-2 128 0,4-9-128 0,-4 10 192 16,0-2-192-16,1 1 0 0,3-9 0 0,-1 12 0 16,1-12 144-16,0 9-144 0,0-1 160 0,1 1-160 15,-1-9 128-15,3 11-128 0,-3-11 0 0,4 9 0 16,0 1 0-16,0-2 0 0,0 1 0 0,0-2 0 15,-4-7 144-15,0 0-144 0,5 10 128 0,0-3-128 16,-5-7 0-16,0 0 0 0,7 6 0 0,-7-6 0 0,6 7 0 0,-6-7 0 16,0 0 0-16,0 0 0 0,12 0 0 0,-3-3 0 15,-9 3 0-15,10-4 128 16,-1 1-128-16,2 1 160 0,-1-3-160 0,1-1 160 0,-1-1-32 16,1 0-128-16,-2 2 192 0,1 0-64 0,-1-2-128 0,0 1 128 15,-1-1-128-15,0 1 128 0,-8 6-128 0,10-6 0 16,-3 0 0-16,-7 6 0 0,7-8 0 0,-7 8 128 15,3-7-128-15,0 0 128 0,-2-2-128 0,-1-1 128 16,0 1-128-16,-1 0 128 0,0-3 96 0,-1 2 16 16,1 0 0-16,0-1 0 0,0-1-240 0,-1 1 0 15,1-2 0-15,0 1 0 0,-1-1 144 0,2 1-144 16,-1-1 128-16,1 1-128 0,0 2 0 0,1-1 0 0,1 0 0 0,-1 0 0 16,0 2 0-16,-1 9 0 0,2-9 0 0,-2 3 0 15,0 6 0-15,0 0 0 0,0-10 0 0,0 10 0 16,0 0 0-16,0 0 0 0,-6-6 0 0,6 6 0 15,0 0 0-15,0 0 0 0,-10-3 0 0,1 2 128 16,9 1-128-16,-9 0 0 0,0 0 0 0,9 0-176 16,0 0 176-16,-11 3 0 0,2-1 0 0,9-2 0 15,-9 3 0-15,9-3 0 0,-11 5 0 0,4-1 0 16,7-4 0-16,-10 6 0 0,3 1-144 0,0 0 144 16,7-7 0-16,-6 10 0 0,-1-2 0 0,2 1 0 15,-2-1 0-15,7-8 0 0,-6 13 0 0,1-2 0 16,-1 3-128-16,1-4 128 0,1 0 0 0,0 1 0 15,-1-1 0-15,1 1 0 0,0-1 0 0,-1 1 128 0,0-4-128 0,1 2 0 16,0 2 0-16,4-11-176 0,-5 10 176 0,1-1 0 16,4-9 0-16,-3 10 0 0,3-10 0 0,0 0 0 15,0 0 0-15,0 0 0 0,3 10 0 0,0-1 0 16,0-1 0-16,1 1 0 0,-4-9 0 0,6 8 0 16,-3 1 0-16,1 0 0 0,0 2 0 0,0-2-160 15,0-1 160-15,0 1 0 0,-1-2 0 0,-1 1-128 16,-2-8 128-16,5 9 0 0,-5-9 0 0,0 0 0 15,0 0 0-15,7 10 0 0,-7-10 0 0,7 3 0 16,-7-3 0-16,0 0 0 0,0 0 0 0,7 4 0 16,-7-4 0-16,11 3 144 0,-11-3-144 0,11 3 0 15,1-6 0-15,-1 2 128 0,-11 1-128 0,11-3 0 0,0 0 0 16,-11 3 0-16,12 3 0 0,-2-3 0 0,-10 0 0 16,12 0 0-16,-12 0 0 0,11 0 0 15,-11 0 0-15,11-3 0 0,-11 3 0 0,0 0 0 0,0 0 0 0,10-2 0 16,-10 2 0-16,0 0 0 0,8-7 0 0,-8 7 0 15,0 0 0-15,5-11 160 0,-1-1-160 0,-1 4 160 16,-3 8 32-16,1-12 0 0,-1 2 0 0,0-1 0 16,0 1-192-16,0-4 0 0,0 2 0 0,0 2 0 15,-1-5 0-15,0 2 0 16,-1-1 0-16,1 1 0 0,-2 1 0 0,1-1-192 0,-2-3 64 16,1 2 128-16,1-3-192 0,-1 1 192 0,-1 1-192 0,0 0 192 15,0 1-160-15,0 2 160 0,0 1 0 0,1 2-144 16,-3-2 144-16,1 5 0 0,5 6 0 0,0 0-128 15,-8-10-80-15,3 5-16 0,5 5 0 0,0 0 0 16,0 0-1648-16,0 0-336 0,0 0-64 0</inkml:trace>
  <inkml:trace contextRef="#ctx0" brushRef="#br1" timeOffset="90902.16">9026 5654 9215 0,'0'0'400'0,"-13"-2"96"0,-2-2-496 0,1 2 0 15,0-1 0-15,-1 2 0 0,1-3 2752 0,1 1 464 16,1 1 96-16,0-1 16 0,-1 2-2496 0,0-2-512 16,-1 1-80-16,0-1-32 0,1 0-208 0,-2 1 0 15,1-1 0-15,-2 3-160 0,1-1 160 0,-2 1 0 16,-2 0 0-16,1 0 0 0,-1 0 0 0,-2 1 0 16,0-1 0-16,-3 1 0 0,0 1 144 0,-2-2 64 15,-4 0 16-15,-2-2 0 0,0 1 128 0,-2 0 32 16,-1-2 0-16,1 2 0 0,0 0-16 0,1 2 0 0,3 3 0 0,2-2 0 15,0 2-240-15,2 2-128 16,1-1 160-16,1 1-160 0,0 1 0 0,-1-1 0 0,1 1 0 0,-1-2 0 16,0-1 0-16,-1-1 0 0,0-1 0 0,0 1 0 15,0-2 0-15,0 2 0 0,1-1 0 0,1 0 0 16,1 0 0-16,1 2 0 0,0 1 0 0,2-3 0 16,2 2 0-16,1-1 0 0,0 0 0 0,1 2 0 15,2 2 0-15,0-5 0 0,-2 4 0 0,2 0 0 16,-1 1 0-16,2-1 0 0,-1-1 0 0,1 2 0 15,0-1 0-15,0 1 0 0,1-1 0 0,0-2 0 16,1 2 0-16,0-3 0 0,3 1 0 0,8-4 0 16,-10 6 208-16,10-6 48 0,-9 5 16 0,9-5 0 15,-9 6 80-15,2 1 16 0,7-7 0 0,-6 10 0 16,-1-1-160-16,2 2-16 0,-2-1-16 0,2 3 0 0,-1 3-176 16,-1 4 0-16,-1 0 0 0,0 4 0 0,1-2 0 0,-2 1 0 15,1 1 0-15,-1-1 0 0,-1-3 0 0,1-3 0 16,0-3 0-16,-1 2 0 0,-2-6 0 0,3 1 0 15,0-1 0-15,0-1 0 0,-2 0 0 0,2-2 128 16,0 1-128-16,0 0 128 0,0 1 96 0,1 2 16 16,1-3 0-16,0 4 0 0,0 0-48 0,1 1 0 15,0 0 0-15,1 2 0 0,0 1-192 0,0-2 0 16,1-1 128-16,0-1-128 0,1 1 0 0,1-1 0 16,0 0 128-16,2-12-128 0,-4 11 0 0,0-1 0 15,4-10 128-15,-5 10-128 0,0-5 0 0,5-5 176 0,-6 8-176 0,6-8 160 16,0 0-160-16,0 0 160 15,-8 3-160-15,8-3 160 0,0 0 96 0,0 0 32 0,-8-7 0 0,4-1 0 16,1 0 0-16,1-1 0 0,0-1 0 0,1 0 0 16,1-4-144-16,-1 3-16 0,0-2-128 0,-1 2 192 15,1 1-192-15,0-1 0 0,-2 2 0 0,0 1 0 16,1-2 128-16,-1 1-128 0,1 1 0 0,-1 0 0 16,-1 0 128-16,0-1-128 0,4 9 0 0,-4-10 0 15,0 1 176-15,2 1-176 0,-1-1 192 0,3 9-192 16,-2-11 192-16,2 11-64 0,0 0 0 0,-3-7-128 15,3 7 144-15,0 0-144 0,0 0 0 0,0 0 144 16,-4-8-144-16,4 8 0 0,0 0 0 0,0 0 0 16,0 0 0-16,-9 5 0 0,9-5 0 0,-8 5 0 15,3 3 0-15,1 0 0 0,4-8 0 0,-3 13 0 16,1-3 0-16,2 3 0 0,0 0 0 0,0 2 0 16,0-1 0-16,0-1 0 0,2 3 0 0,1-1 0 15,-2 1 0-15,1 1 0 0,-1-3 0 0,1 2 0 0,0-3 0 0,-1 0 128 16,0-1 0-16,2-1 0 0,0-1 0 0,-3-10 0 15,0 0 0-15,3 10 0 0,-3-10 0 0,0 0 0 16,4 7 0-16,-4-7 0 0,0 0 48 0,12 0 0 16,-12 0 0-16,12-7 0 0,-2-3 64 0,2 0 16 15,0-3 0-15,-1-1 0 0,3-2-96 0,0 0-16 16,2-4 0-16,0 2 0 0,1-1-144 0,2 3 0 16,-2-3 144-16,2 6-144 0,2 3 0 0,0 2 0 15,-3 1-192-15,-1 4-11088 16,-1 0-2224-16</inkml:trace>
  <inkml:trace contextRef="#ctx0" brushRef="#br1" timeOffset="102503.7">3779 12709 4607 0,'0'0'400'0,"0"0"-400"0,0 0 0 0,0 0 0 15,0 0 3392-15,0 0 576 0,0 0 128 0,0 0 32 16,0 0-2720-16,0 0-560 0,0 0-96 0,0 0-32 16,0 0-208-16,0 0-32 0,0 0-16 0,0 0 0 15,0 0-224-15,0 0-48 0,0 0-16 0,0 0 0 16,0 0 208-16,-9 8 64 0,3 1 0 0,1 3 0 0,-1-4 16 0,1 3 16 15,-1 4 0-15,-1 3 0 0,-2 3-32 0,-1 0-16 16,-2 4 0-16,-1 2 0 0,-2-2-16 0,0 1 0 16,-3-1 0-16,-1-1 0 0,0 0-112 0,-2 1-32 15,-1-1 0-15,-2 5 0 0,1-2-112 0,1 3-32 16,-2 3 0-16,5 0 0 0,0-2 160 0,2 0 32 16,0 0 0-16,2 2 0 0,1 0-96 0,-1-2-16 15,1 0 0-15,3 0 0 0,0 1-208 0,-1-4 0 16,-1-3 0-16,1 0 0 0,0-2 0 0,1 0 0 15,0-4 0-15,2 1 0 0,3-2 128 0,0-4-128 0,1-3 0 16,5-11 0-16,-2 10-224 0,2-10-144 0,0 0-16 0,0 0-16 31,0 0-912-31,0 0-176 0,0 0-48 0,10-5 0 16,-2-2-192-16,1 0-64 0,3-3 0 0,-2-1 0 16,-2-2-1232-16,2 0-256 0</inkml:trace>
  <inkml:trace contextRef="#ctx0" brushRef="#br1" timeOffset="102867.67">3826 12785 11967 0,'0'0'528'0,"-4"-9"112"0,-3 1-512 0,1-1-128 0,1 1 0 0,5 8 0 0,-2-7 4688 0,2 7 912 16,-4-6 176-16,4 6 48 0,-4-7-4704 0,4 7-928 15,0 0-192-15,0 0 0 0,-5-7 0 0,5 7 0 16,0 0 0-16,0 0-144 0,0 0 144 16,0 0 0-16,0 0-144 0,0 0 144 0,0 0 0 0,-2 14 0 15,2-1-144-15,3 1 144 0,-2 2 256 0,1 0 128 16,-2-1 0-16,2 1 16 0,2 0 128 0,-1 2 32 16,-2 0 0-16,0 0 0 0,2 1-80 0,-2 0-16 15,0 1 0-15,1 2 0 0,-1 1-208 0,0 2-64 16,2 0 0-16,-3 1 0 0,0 4-192 0,1 4 128 15,1 4-128-15,-2-2 0 0,-2 2 0 0,2 0 0 16,2-1 0-16,-1-1 0 0,-1-2 0 0,1-6 128 0,0 0-128 16,1-4 0-16,-1-1 0 0,-1-3 128 0,0-1-128 15,1-2 0-15,-2-4 0 0,0-2 0 0,-2-1 0 16,-1-1 0 0,4-9-1408-16,-5 6-240 0,-1 1-32 0</inkml:trace>
  <inkml:trace contextRef="#ctx0" brushRef="#br1" timeOffset="103159.81">3310 13407 21183 0,'0'0'944'0,"0"0"192"0,-5-8-912 0,5 8-224 16,0 0 0-16,0 0 0 0,9 5 3600 0,0-8 688 15,-1-7 128-15,4 1 16 0,3 4-3616 16,4 2-816-16,-1-2 0 0,4 4 0 0,4 1 0 0,1 0 0 16,2 0 0-16,1 0 0 0,1 0-192 0,-1-3 192 15,-1-1-160-15,-3 1 160 0,-4 2-336 0,-2 0 16 16,-2 0 16-16,-3 1 0 0,-4 0 304 0,0 0-160 16,-1 0 160-16,-10 0-128 0,0 0-64 0,11 0-16 15,-1 0 0-15,-10 0 0 16,12 0-688-16,-12 0-128 0,10-4-16 0,1 0-13216 0</inkml:trace>
  <inkml:trace contextRef="#ctx0" brushRef="#br1" timeOffset="103836.53">3954 13563 3679 0,'0'0'320'0,"0"0"-320"16,0 0 0-16,0 0 0 0,-2-9 5376 0,2 9 992 15,0-9 208-15,0 9 32 0,2-9-5248 0,2 1-1040 16,1 0-320-16,2 2 128 0,1-2-128 0,-1 1 0 15,3 1 0-15,0 1 128 0,0 1-128 0,2-3 0 16,1-2 0-16,-1 1 0 0,2 2 0 0,1-1 0 16,-1 2 0-16,0 0 0 0,-1 2 0 0,0-1 0 15,-13 4 0-15,13 4 0 0,-13-4 0 0,12 7 0 16,-3-1 0-16,-9-6 0 0,7 11 0 0,-3 2 0 0,-3-4 0 0,-1 1 128 16,0-10 176-16,-1 13 16 0,-1 0 16 0,-1 0 0 15,-3 0 32-15,0 2 0 0,-2-2 0 0,0 0 0 16,-1-2-112-16,0 2-32 0,-2 1 0 0,1 1 0 15,0 1-80-15,-2-1-16 0,1 1 0 0,2 0 0 16,0-3-128-16,1 2 0 0,1 1 144 0,0 0-144 16,0-1 128-16,2 1-128 0,-1-2 160 0,2 3-160 15,0 2 128-15,0-1-128 0,1-1 0 0,2-3 0 16,1 2 0-16,0-6 0 0,0-10 0 0,4 13 0 16,0-4 128-16,-4-9-128 0,5 8 0 0,-5-8 144 15,8 5-144-15,-8-5 0 0,9 4 144 0,0-1-144 16,-9-3 0-16,12 0 0 0,-3-3 0 0,2 1 0 0,-1-1-128 0,-10 3-112 15,12-4-16-15,-2 0 0 16,1-1-512-16,0 0-128 16,-2 0 0-16,2 1-16 0,-1 0-1504 0,1 0-288 15,-2 1-64-15</inkml:trace>
  <inkml:trace contextRef="#ctx0" brushRef="#br1" timeOffset="104518.66">4380 13490 6447 0,'0'0'576'0,"0"0"-576"0,-9 3 0 0,9-3 0 16,-9 4 2864-16,9-4 464 0,0 0 80 0,0 0 32 15,0 0-2336-15,0 0-464 0,-2 11-80 0,2-11-32 16,0 0 48-16,-2 15 0 0,4 3 0 0,0-1 0 15,0-3-368-15,0 2-64 0,-1 2-16 0,2-1 0 16,0 3 256-16,-2-1 64 0,-1 2 0 0,1 3 0 16,1 0 80-16,-2 4 32 0,-3-4 0 0,0 3 0 15,1-3-80-15,0-3-16 0,1 1 0 0,1-2 0 16,-1-2-176-16,1-2-32 0,4 1-16 0,-2-4 0 16,-2-13-240-16,6 8 176 0,-6-8-176 0,0 0 160 15,9 5-2256-15,-1-1-448 16</inkml:trace>
  <inkml:trace contextRef="#ctx0" brushRef="#br1" timeOffset="105236.09">5165 12997 11967 0,'0'0'1072'16,"0"0"-864"-16,-4-7-208 0,4 7 0 0,-2-7 2800 0,2 7 512 16,-4-7 96-16,4 7 32 0,0 0-2608 0,0 0-528 15,0 0-112-15,0 0 0 0,-9 2 176 0,9-2 32 16,-9 8 16-16,0 1 0 0,-1 0 160 0,0 3 48 16,0-1 0-16,-1 5 0 0,-1-3-80 0,-1 4-16 0,0 0 0 15,-2 2 0-15,-2 2-48 0,-2 4-16 0,1 0 0 0,0 5 0 16,0 0-32-16,-2 1-16 15,1-1 0-15,-1 0 0 0,0 1-112 0,2-1-32 0,-3-1 0 0,3-3 0 16,1-5-144-16,2-1-128 0,-1-5 144 0,3-2-144 16,2-2 128-16,2-5-128 0,9-6 0 0,-10 5 0 31,1-2-1072-31,9-3-304 0,0 0-64 0,-11-4-8112 0,2 0-1632 0</inkml:trace>
  <inkml:trace contextRef="#ctx0" brushRef="#br1" timeOffset="105485.93">4760 13093 21183 0,'0'0'1888'0,"0"0"-1504"0,0 0-384 0,5-10 0 0,-5 10 2048 16,12-4 352-16,-3-2 64 0,0 2 16 0,-9 4-2048 0,11 0-432 16,-11 0 0-16,11 4 0 0,0 2-144 0,-4 1 144 15,-7-7 0-15,12 10-144 0,-1 2 144 0,-2 3 144 16,-3-2-16-16,1 0-128 0,1 4 480 0,-1-2-16 15,0 3 0-15,1-1 0 0,0 0-224 0,1 2-48 16,1-4-16-16,1 3 0 0,-2 1-176 0,1 2 0 16,1-3 0-16,0 0 128 0,1-1-128 0,-2-1 0 15,0-2 0-15,0 0 0 16,3 1-656-16,-1-2-176 0,-2 0-16 0,1-3-12720 0</inkml:trace>
  <inkml:trace contextRef="#ctx0" brushRef="#br1" timeOffset="105800.4">5442 13447 21183 0,'0'0'944'0,"0"0"192"0,0 0-912 0,-2 13-224 0,1 2 0 0,4 0 0 15,2-2 2944-15,-1 2 560 0,-2-2 96 0,2 0 32 0,0 0-2944 0,0 1-688 16,0 0 0-16,1 2 0 0,1 0 0 0,-1 3 0 16,0-2 0-16,-1 3 0 0,-2-3 0 0,2 2-128 15,0-2 128-15,0 3 0 0,-1-5-256 0,1 2 16 16,-2 0 16-16,1-4 0 15,0-1-1360-15,-1 0-272 0,1-2-48 0</inkml:trace>
  <inkml:trace contextRef="#ctx0" brushRef="#br1" timeOffset="106170.34">6212 13013 22111 0,'0'0'976'0,"0"0"208"0,-9-7-944 0,1 4-240 0,8 3 0 0,0 0 0 15,0 0 3696-15,0 0 688 0,0 0 144 0,0 0 16 16,-4 11-3712-16,3 1-832 0,1 0 0 0,0 1 0 16,1 1 0-16,1 2-192 0,-1 2 192 0,0 2-160 15,1 2 160-15,-1 3-128 0,-1-2 128 0,-3 3-128 16,2 1 128-16,0 1 0 0,-2 1 0 0,2-2 0 16,-1-1 0-16,1-3 0 0,-1 0-144 0,0-5 144 15,1 0-480-15,0-2-32 0,-1-3 0 16,1-4 0-16,1-9-416 0,0 0-96 0,-3 9 0 15,3-9-8912-15,0 0-1776 0</inkml:trace>
  <inkml:trace contextRef="#ctx0" brushRef="#br1" timeOffset="106361.79">6052 13209 5519 0,'0'0'496'0,"0"0"-496"15,0 0 0-15,0 0 0 0,0 0 8048 0,0 0 1504 16,0 0 304-16,14-4 64 0,1 2-8112 0,0 2-1616 0,2 0-336 0,3 0-64 31,1 0-336-31,1 0-64 0,1 0-16 0,3 0 0 16,2 0-1632-16,-1 0-336 0,-1 0-64 0,3-1-7072 0,2 1-1408 0</inkml:trace>
  <inkml:trace contextRef="#ctx0" brushRef="#br1" timeOffset="106957.79">7770 12597 22399 0,'0'0'992'0,"0"0"208"0,0 0-960 0,0 0-240 0,-8 5 0 0,8-5 0 16,-7 8 480-16,7-8 48 0,-8 12 16 0,1-3 0 16,1 3-16-16,0-1 0 0,1 5 0 0,-1 2 0 15,-3 2 176-15,-1 3 48 0,1 2 0 0,-2 6 0 16,-4 3 144-16,0 2 48 0,-2 0 0 0,0 1 0 16,-4-4-48-16,0 0-16 0,-1-2 0 0,-2-1 0 15,1-1-496-15,2-3-80 0,1 1-32 0,2 0 0 0,0-3-272 16,2 1 0-16,1-1 128 0,2-5-128 0,1-1 0 0,1 1 0 15,1-6 0-15,1 0 0 16,0-3-480-16,2-2-208 0,7-8-32 0,0 0-9712 16,0 0-1920-16</inkml:trace>
  <inkml:trace contextRef="#ctx0" brushRef="#br1" timeOffset="107274.99">7709 12579 27647 0,'0'0'2448'0,"0"0"-1952"0,0 0-496 0,0 0 0 16,0 0 2144-16,0 0 336 0,0 0 64 0,5 14 16 15,0 2-2016-15,-1 3-400 0,0 0-144 0,0 3 0 16,1 5 496-16,0 1-16 0,1 0 0 0,0 4 0 15,1-1-192-15,1 1-32 0,-2 0-16 0,2-2 0 16,-2-4-240-16,1 2 128 0,-2 0-128 0,0 1 0 16,-1-3 0-16,-1 0 0 0,-2 1 0 0,-1-1 0 15,0 3 0-15,-1-1 128 0,-2 1-128 0,-1-1 0 16,0-2 0-16,1-2 0 0,-1 0 0 0,0-3 0 16,0 0-368-16,2-7-16 0,0-2 0 0,-1-2 0 15,1-1-1280-15,0-2-256 0,2-7-48 16,0 0-8208-16,0 0-1632 0</inkml:trace>
  <inkml:trace contextRef="#ctx0" brushRef="#br1" timeOffset="107478">7545 13139 15663 0,'0'0'688'0,"0"0"144"0,0 0-656 0,0 0-176 15,-8-2 0-15,8 2 0 0,0 0 4624 0,0 0 896 16,0 0 176-16,13-4 48 0,0 0-4704 0,1-1-1040 0,1 0 0 0,3-1 0 31,1 2-576-31,4-1-32 0,-1 0 0 0,1 1 0 16,1 2-2464-16,-2-4-512 0</inkml:trace>
  <inkml:trace contextRef="#ctx0" brushRef="#br1" timeOffset="108338.02">8152 13338 11967 0,'0'0'528'0,"0"0"112"0,0 0-512 0,0 0-128 0,0 0 0 0,-8-4 0 16,2 1 5440-16,6 3 1072 0,0 0 208 0,0 0 32 0,2-10-5472 0,4 2-1088 15,0 0-192-15,1 2 0 16,-1-1-400-16,1 3 0 0,-7 4 0 0,9-6 0 15,-1-1 48-15,-8 7 16 0,9-5 0 0,-9 5 0 0,9-4 336 0,-9 4 0 16,0 0 0-16,0 0 0 0,10-3 0 0,-10 3 0 16,0 0 192-16,0 0-64 0,0 0 144 0,0 0 32 15,0 0 0-15,0 0 0 0,4 12 32 0,-2-4 16 16,-2-8 0-16,0 13 0 0,-4 0-144 0,0 0-16 16,-1 0-16-16,-1 3 0 0,-2-2-176 0,-1 2 0 15,0 1 0-15,0-2 0 0,0 3 0 0,1-1 0 16,0-1 0-16,-1 1 0 0,0-1 0 0,-1 1 0 15,-3-2 0-15,1 0 0 0,1-1 0 0,2-1 0 16,-1 0 0-16,-1 0 0 0,0-1 0 0,0 0 0 16,1-1 0-16,1 0 0 0,0-2 0 0,2 0 0 0,1 0 0 0,2 0 0 15,4-9 0-15,-6 11 128 0,6-11-128 0,-2 9 0 16,2-9 0-16,0 0 0 0,0 0 128 0,5 11-128 16,-5-11 0-16,8 12 0 0,-8-12 0 0,10 7 0 15,1 1 0-15,-2-2 0 0,-9-6 0 0,13 7 128 16,0-3-128-16,0 1 0 0,0-4 0 0,-1 2 0 15,-1-1 0-15,0-2 0 0,-1-2 128 0,1 0-128 16,-11 2-288-16,13-1-96 0,-1 0 0 0,-1-2-16 31,0-1-576-31,-1 2-112 0,1-2-32 0,-1 1-8816 0,-10 3-1776 0</inkml:trace>
  <inkml:trace contextRef="#ctx0" brushRef="#br1" timeOffset="109038.6">8494 13426 18767 0,'0'0'832'0,"0"0"176"0,6-6-816 0,-6 6-192 0,0 0 0 0,11-8 0 16,-2 0 624-16,-1 2 80 0,-1-1 0 0,3 2 16 15,-1 0-416-15,0-1-96 0,-1 0-16 0,2 1 0 16,0 2-64-16,2-2-128 0,0-2 176 0,0 2-176 16,-2 1 0-16,1-1 0 0,-1 1 0 0,0-2 0 15,0 2 448-15,0-2-32 0,-1 3 0 0,-9 3 0 16,12-3 448-16,-2 2 96 0,1-1 0 0,-11 2 16 16,11 3-208-16,0 0-64 0,-11-3 0 0,12 6 0 15,-3 1-400-15,-1-1-96 0,-8-6-16 0,7 12 0 16,-1 0-64-16,-1-2 0 0,-1 2-128 0,-2 1 192 15,-2 1-192-15,0 0 128 0,-1 2-128 0,-2-2 0 16,-1 3 128-16,-1 2-128 0,0-4 0 0,-3 1 144 0,-1 1-144 16,0-1 192-16,-1-1-192 0,-1-1 192 0,2 0 0 0,-1-1 0 15,-2 0 0-15,0 0 0 0,-1 0-64 0,0-3 0 16,1 1 0-16,-1-1 0 0,-1-1 64 0,-2 0 0 16,1-1 0-16,0 1 0 0,2-2-48 0,2-3 0 15,-3-2 0-15,3 0 0 0,0-1-16 0,2-1-128 16,0 0 192-16,0-1-64 0,0-1-128 0,9 2 128 15,0 0-128-15,-9-9 128 0,1 0-128 0,3 0 0 16,5 9 0-16,-2-9 128 0,1-2-128 0,1 11 0 16,0 0 0-16,8-8 0 0,0 1 0 0,-8 7-176 15,8-6 176-15,1 4-128 0,1 1 128 0,0 1 0 0,2 0 160 0,0 2-160 16,2 1 192-16,1-1-64 0,-1 1-128 0,0 0 192 16,1-1-192-16,0-1 0 0,0 1 0 0,-1-1 0 15,0 2 0-15,1-3 0 0,-1 0-144 16,2 0 144-1,-2 0-896-15,0-3-64 0,1 0-32 0</inkml:trace>
  <inkml:trace contextRef="#ctx0" brushRef="#br1" timeOffset="110921.06">9932 12782 25215 0,'0'0'1120'0,"0"0"224"0,0 0-1072 0,0 0-272 0,0 0 0 0,0 0 0 0,-7 12 496 0,2-2 32 15,5-10 16-15,-7 15 0 0,4-2-544 0,-1 0 0 16,0-3 0-16,1 2 0 0,-1 0 0 0,0-1 0 15,2 2 0-15,-4-2 0 0,1 2 0 0,0-3 0 16,-1 3 0-16,-2 0 0 0,-1-2 416 0,1 2 32 16,-3 0 0-16,0 1 0 0,-2 3 368 0,-2 1 80 15,-2 2 0-15,0 4 16 0,-1-1-320 0,0 3-64 16,-2 0-16-16,1 3 0 0,-3-2-128 0,2 1-48 16,0-5 0-16,5-1 0 0,2-1-192 0,2-3-144 15,3 1 192-15,1-6-192 0,-1-2 128 0,1-3-128 0,1 0 0 0,6-8 0 31,-9 5-1200-31,9-5-336 0,-11-2-80 0,2-4-12544 0</inkml:trace>
  <inkml:trace contextRef="#ctx0" brushRef="#br1" timeOffset="111179.08">9601 12815 20271 0,'0'0'896'0,"0"0"192"0,0 0-880 0,0 0-208 0,0 0 0 0,0 0 0 16,11 5 3920-16,0 3 752 0,0 2 128 0,1 2 48 15,0 0-4000-15,1 1-848 0,1 2 0 0,1-2-176 16,-1 4 176-16,0 0 0 0,1-1-144 0,-1 1 144 0,3-3 0 0,0 2 0 16,0 1 0-16,1 0 0 0,2 1 0 0,-2 0 0 15,0 2 0-15,2-1 0 0,-1 2-144 0,1 0 144 16,-2 0 0-16,0 0 0 15,1-3-1328-15,-2 2-144 0,-6-2-48 0,2 0-8480 16,-1-2-1712-16</inkml:trace>
  <inkml:trace contextRef="#ctx0" brushRef="#br1" timeOffset="111671.87">10161 13495 23951 0,'0'0'2128'0,"0"0"-1696"0,0 0-432 0,-1-9 0 16,2 0 3136-16,3 0 560 0,1 0 96 0,2 0 32 16,1 0-3104-16,1-2-720 0,1 3 0 0,1 1 0 15,-2-4 0-15,0 5 0 0,0-5 0 0,0 5 0 16,2-1-208-16,-4 2 80 0,-7 5 128 0,10-5-208 15,-10 5 208-15,9-6-192 0,-9 6 192 0,0 0-192 16,10 0 192-16,-10 0-144 0,0 0 144 0,0 0-128 16,0 0 128-16,7 11 0 0,-7-11 0 0,2 12 0 15,-2-12 0-15,0 17 0 0,-1-3 0 0,-2 0 0 16,-1 1 0-16,2-2 0 0,-1-2 0 0,-1 4 0 16,0 0 0-16,0 0 0 0,2-1 0 0,-2 2 0 0,0 1 0 0,-1-2-128 15,-3 1 128-15,1 0 0 0,2-2 0 16,0 0 0-16,-3-1 0 0,3-1-128 0,0-2 128 0,5-10 128 15,-3 13-128-15,3-13 176 0,0 0-176 0,1 11 160 16,-1-11-160-16,0 0 160 0,8 9-160 0,3-2 192 16,0-4-192-16,0 3 192 0,-11-6-192 0,14 2 0 15,-1 2 0-15,3-2 0 0,0 0 0 0,-1 1 0 16,1-2 0-16,-1 3 0 0,1 0 0 0,0 0 0 16,-2 0 0-16,2-2 0 0,-1 2 0 0,0 0 0 15,-1-1 0-15,-1-1 0 0,-2 2-320 0,-1 0 0 16,-10-4 0-16,10 4 0 15,-10-4-1920-15,0 0-384 0,10 4-80 0,-10-4-16 0</inkml:trace>
  <inkml:trace contextRef="#ctx0" brushRef="#br1" timeOffset="112672.54">11799 12422 7359 0,'0'0'320'0,"0"0"80"0,0 0-400 0,0 0 0 0,0 0 0 0,0 0 0 16,0 0 3776-16,0 0 688 0,0 0 128 0,0 0 16 0,0 0-3104 0,0 0-624 16,-8 4-128-16,8-4-32 15,0 0 48-15,-8 7 0 0,-1-1 0 0,2 1 0 0,7-7-256 16,-7 6-32-16,-4 0-16 0,2 0 0 0,0 1-144 0,1 0-16 15,-1 1-16-15,-2 1 0 0,-2 2-64 0,0-2-16 16,-1 1 0-16,0 2 0 0,-1 1 0 0,0 2 0 16,-4-1 0-16,1 3 0 0,0-2 64 0,0 4 16 15,-1-1 0-15,3-1 0 0,-1 1 224 0,2 0 32 16,1-1 16-16,1-2 0 0,1-1-96 0,2-1-16 16,1 1 0-16,2-3 0 0,-1 1-160 0,2-3-32 15,0-1-16-15,6-8 0 0,-3 10-240 0,3-10 0 16,0 0 0-16,-4 10 0 0,4-10 160 0,0 0-160 15,0 0 160-15,0 0-160 0,0 0 192 0,0 0-64 0,0 0-128 16,11 3 192-16,1-3-32 0,0 0-16 16,0 1 0-16,1-2 0 0,1 0-144 0,0-1 0 0,1 1 0 0,0 0 128 15,1-1-128-15,1 1 0 0,1 0 0 0,0 0 0 16,-1-2 0-16,2 0 0 0,-1 1 0 0,1-2 0 16,1 1 0-16,-2 2 0 0,0-6 0 0,1 3 0 15,0 1 0-15,1-1 0 0,-2 0 0 0,0 1 0 16,-2-1 0-16,1 3 0 0,0 1 0 0,-1 1 0 15,-3 2 0-15,0 1 0 0,0 1 0 0,-2 1 0 16,-2 1 0-16,1 1 0 0,-3 1-176 0,0 3 176 16,-1-1-144-16,0-3 144 0,-6-8-160 0,6 12 160 15,-2-2 0-15,0-2 0 0,-4-8 0 0,4 9 0 16,0 0 0-16,-4-9 0 0,4 7 0 0,-4-7 0 16,0 0 0-16,6 5 0 0,-6-5 0 0,8 4-144 15,-8-4-368-15,9 5-64 0,-9-5 0 16,0 0-16-16,0 0-528 0,9 3-96 0,-9-3-32 0,0 0 0 15,0 0-1504-15,9-8-320 0,-9 8-48 0</inkml:trace>
  <inkml:trace contextRef="#ctx0" brushRef="#br1" timeOffset="113691.01">11387 13096 5519 0,'0'0'240'0,"0"0"64"0,0 0-304 0,0 0 0 0,-9 3 0 0,9-3 0 0,0 0 3328 0,0 0 592 15,0 0 128-15,0 0 32 16,0 0-2416-16,-8 4-496 0,8-4-80 0,0 0-32 15,0 0 64-15,0 0 16 0,0 0 0 0,0 0 0 0,0 0-384 0,0 0-80 16,0 0-16-16,0 0 0 0,0 0-160 0,0 0-48 16,-3 12 0-16,3-12 0 0,0 0-128 0,0 0-16 15,0 0-16-15,0 0 0 0,0 0 192 0,0 0 32 16,0 0 16-16,0 0 0 0,0 0 64 0,0 0 16 16,0 0 0-16,0 0 0 0,0 0-64 0,0 0-16 15,8 10 0-15,-8-10 0 0,0 0-176 0,16 7-32 16,-2-1-16-16,0-1 0 0,1-1-96 0,-1-1-16 15,-1-1 0-15,3 2 0 0,1-1-64 0,0 0 0 0,1 1-128 16,1-3 192-16,2 0-64 0,1 3-128 0,-1-4 176 0,3 0-176 16,-2 0 224-16,1 1-64 0,-1-1-16 15,2 2 0-15,-2-1 32 0,0-1 0 0,-2 0 0 16,-1 0 0-16,0 0-48 0,-1 0-128 0,-2 0 192 0,-2 3-64 16,-1-3-128-16,-1 2 0 0,-2-1 0 0,-10-1 128 15,12 2-128-15,-12-2 0 0,0 0 0 0,10 1 128 16,-10-1-128-16,11 1-272 0,-11-1 64 0,0 0 16 31,0 0-1776-31,11 0-336 0,-11 0-80 0,11 0-14208 0</inkml:trace>
  <inkml:trace contextRef="#ctx0" brushRef="#br1" timeOffset="115003.05">13258 12313 19343 0,'0'0'1728'0,"0"0"-1392"0,0 0-336 0,0 0 0 16,9 9 1552-16,0-1 240 0,-1 2 64 0,-1 1 0 15,1 3-1536-15,0 0-320 0,1 3 0 0,-1 0 0 16,-3 3 0-16,2-3 0 0,-1 2 0 0,1 0 0 16,-1 0 384-16,1 3 128 0,-1 0 32 0,2 6 0 15,0-1 608-15,-2 5 128 0,0 1 32 0,0 1 0 16,1 3-224-16,-1 2-64 0,-1-3 0 0,1 1 0 16,-1-3-384-16,-1-3-64 0,0-4-32 0,-2 0 0 15,1-3-224-15,0 0-64 0,-2-2 0 0,-1-1 0 0,-1-4-32 16,1 1-16-16,0 0 0 0,0 1 0 0,-3-1-16 15,-1 0-16-15,1 0 0 0,1 1 0 0,-1-5-176 0,1 2 192 16,-2-3-192-16,0-3 192 0,1-1-192 0,1 2 128 16,2-11-128-16,0 0 128 0,-4 7 0 0,4-7-128 15,0 0 192-15,0 0-64 0,0 0 240 0,0 0 32 16,0 0 16-16,-4-7 0 0,0-3 0 0,3-1 0 16,-1-1 0-16,2-2 0 0,2-3-112 0,0 1-32 15,1 0 0-15,-2-1 0 0,0 0-112 0,2 1-32 16,1 0 0-16,0 2 0 0,0 1-128 0,2-1 0 15,-1 1 0-15,2 3 128 0,1-3-128 0,1 3 0 16,1-1 0-16,1 2 0 0,-1 0 0 0,2 1 0 16,0 2-192-16,1-1 192 0,-2-2-192 0,2 1 192 15,2-1-160-15,0 2 160 0,1 2-128 0,2 0 128 0,2 1 0 16,-2 3-144-16,-1-1 144 0,1 0 0 0,2 1 0 0,-2 1-128 16,0 3 128-16,-1-1 0 0,-1 3 0 0,-2-1 0 15,-1 2-128-15,0 1 128 0,-2-1-128 0,-1 2 128 16,1 0 0-16,-2-3 0 0,-9-5 0 0,10 9 0 15,-2 2 0-15,-1-1 0 0,-7-10 0 0,7 13-128 16,0 0 128-16,-3-1 0 0,-4-12 0 0,5 14 0 16,-1-1 0-16,-1 1 0 0,-3-14 0 0,1 14 0 15,-1-14 0-15,-3 18 0 16,1-5 0-16,-2 0 0 0,-1-1 0 0,-2-2 192 0,-1-1-64 0,-1 2 0 16,-1-1 64-16,-1 2 32 0,-1-4 0 0,1-2 0 15,-2 1 0-15,-2-1 0 0,0 1 0 0,-2 1 0 16,0 0-96-16,1-2 0 0,-1-2-128 0,2-1 192 15,-1-2-192-15,0-1 144 0,2-1-144 0,0 1 128 16,-1-3-128-16,1 0 0 0,0 1 0 0,-1-2 0 16,2-1-416-16,0-1-16 0,0 3 0 15,1-3 0-15,1 2-336 0,0 2-64 0,2 1 0 0,9 1-16 16,-9-3-528-16,9 3-96 0,0 0-32 0,0 0 0 16,0 0-2512-1,0 0-496-15,0 0-96 0,0 0-32 0</inkml:trace>
  <inkml:trace contextRef="#ctx0" brushRef="#br1" timeOffset="115664.04">14049 13412 17503 0,'0'0'1552'0,"0"0"-1232"0,0 0-320 0,0 0 0 0,5-11 3120 0,-1 0 560 15,0-1 112-15,0 2 32 0,1 0-2624 16,2 1-528-16,0-1-96 0,1-1-32 0,-1 1-128 0,1 1-32 16,-1 0 0-16,1 0 0 0,1 0-96 0,-1 2-32 15,1-2 0-15,2 2 0 0,-1 1-80 0,2-1-32 16,1 2 0-16,-1 0 0 0,-1 1 112 0,2 0 0 15,2 1 16-15,-1 2 0 0,-2 0-96 0,2 1-32 16,0 1 0-16,0 3 0 0,-3 0-144 0,1 3 0 16,-2 0 0-16,0 2 0 0,-3 2 0 0,1 2 0 15,-1 3 0-15,1-1 0 0,-5 6 0 0,1-3 0 16,-1 2 0-16,-4-1 128 0,-3 4-128 0,0-4 0 0,0 5 0 0,-3-3 0 16,0 1 0-16,-3-1 0 0,1-2 144 0,-2 1-144 15,-1-5 0-15,0 1 0 0,0 0 0 0,-1 3 128 16,0 3-128-16,0 2 0 0,0-3 0 0,0-1 128 15,1 0-128-15,-1-2 0 0,-1-3-176 0,1-2 176 16,1 0 0-16,2-3 0 0,1 2 208 0,1-2-64 16,1-2-144-16,7-8 0 0,0 0 144 0,0 0-144 15,0 0 128-15,0 0-128 0,0 11 128 0,0-11-128 16,0 0 128-16,8 7-128 0,1-1 128 0,3-1-128 16,2-1 0-16,1 2 128 0,0-4-128 0,2 0 0 15,2 1 0-15,0-1 0 0,1 0 0 0,2 0 0 31,0-2-1472-31,3-4-256 0,1-2-48 0</inkml:trace>
  <inkml:trace contextRef="#ctx0" brushRef="#br1" timeOffset="127504.97">25915 1724 2751 0,'0'0'256'0,"0"0"-256"15,0 0 0-15,0 0 0 0,0 0 6080 0,0 0 1184 16,0 0 224-16,0 0 64 0,0 0-5936 0,0 0-1168 0,0 0-256 0,0 12-32 16,2 0-160-16,-1 1 192 0,-1 0-192 15,3 1 192-15,-1 2-192 0,1-3 0 0,-2 1 0 0,0-1 0 16,-1-13 0-16,2 16 0 0,-1 2 0 0,2 1 0 15,-1 0 144-15,1 2 0 0,-1-2 0 0,1 3 0 16,-3-1 48-16,3 5 16 0,-2 3 0 0,1 4 0 16,0 2 112-16,0 1 32 0,1 1 0 0,0 1 0 15,-1 1 128-15,1 0 32 0,1-5 0 0,0 5 0 16,0 0-64-16,-2 1 0 0,2 3 0 0,0 3 0 16,0 7-160-16,0 2-32 0,-2 0-16 0,1-2 0 15,0 1-240-15,1-1 144 0,-1 2-144 0,0 1 128 16,-4 3-128-16,1 2 0 0,2 6 0 0,-2-1 128 15,-2 1-128-15,0-1 0 0,4-3 0 0,-2 2 0 16,-2 3 0-16,1 2 192 0,0 4-192 0,0-1 192 0,-1-2 16 0,1 0 16 16,1 0 0-16,0 3 0 0,0 4 48 0,0-1 16 15,0-1 0-15,1-2 0 0,1-2-32 16,0 1-16-16,1 1 0 0,-2 4 0 0,2 5-48 0,-1-4 0 16,1-2 0-16,0 0 0 0,0-1 16 0,3 2 0 15,-1 4 0-15,0 0 0 0,0-2-208 0,2-2 144 16,1-1-144-16,-3 2 128 0,-1 5-128 0,0 0 0 15,1 0 0-15,0-2 0 0,-1-3 0 0,-1 5 0 16,-2-1 0-16,-1 3 0 0,0 3 144 0,0-4-144 16,-1-4 160-16,-1 2-160 0,1 2 128 0,0 3-128 15,-2 4 0-15,2-2 144 0,-1-8-144 0,1 1 0 16,1 1 0-16,0 2 0 0,1 1 0 0,2-2 192 16,0-2 0-16,1-2 0 0,-2 0-32 0,2 1 0 0,0 3 0 15,1-2 0-15,-2-1-160 0,-1 1 160 0,1-1-160 0,0 1 160 16,-2-2-160-16,0 1 128 0,1 0-128 0,-2-1 128 15,-2 0-128-15,1 2 0 0,0 2 0 0,-1 0 128 16,1-4-128-16,0-3 0 0,-1-4 0 0,1 0 0 16,0 3 0-16,0-1 0 0,-1 2 0 0,1-2 0 15,1-4 0-15,0-3 0 0,0-3 0 0,1 1 128 16,1-1-128-16,0 1 0 0,1-1 0 0,-1 1 0 16,1-5 0-16,1-2 0 0,-2-1 0 0,1 1 0 15,0 0 0-15,-1-2 0 0,1 1 0 0,0 0 0 16,0-3 0-16,1-1 0 0,0-3 0 0,0-3 0 15,0-1 0-15,1-1 0 0,1-1 0 0,-1 2 0 16,0 1 0-16,0-1 0 0,0-3 0 0,1 1 0 0,-1 1 0 0,0-4 192 16,2-5-192-16,-2-2 192 0,-1-1-192 0,0 1 0 15,-1-2 0-15,1-1 0 0,0 1 0 0,0 2 0 16,1 0 0-16,-1-2 0 0,-1-1 0 16,0-2 0-16,0-2 0 0,1-1 0 0,0 0 0 0,-1-1 0 15,0-5 0-15,-1 0 0 0,1 0 0 0,-1-1 0 16,1 1 0-16,1-2 0 0,0 0 0 0,0-1 0 15,0 1 0-15,-1-5 0 0,3 1 0 0,-1 1 0 16,0 1 0-16,0-2 0 0,-1-1 0 0,1 4 0 16,1-4 0-16,-2 2 0 0,-2-1 0 0,1 0 0 15,-1-1 0-15,1-2 0 0,0 0 0 0,-2 0 0 16,-1-1 0-16,0 1 0 0,0-1 0 0,0 1 0 16,1-1 0-16,-1-2 0 0,0-1 0 0,0 2 128 15,-1-2-128-15,0 0 0 0,2-1 0 0,-2 1 0 0,-1 0 0 0,1-1 0 16,1-8 0-16,-1 9 0 0,1-9 128 0,-2 9-128 15,0 0 0-15,2-9 0 0,0 0 0 0,-1 11 128 16,1-2-128-16,0-9 0 0,0 0 0 0,0 9 0 16,0-9-128-16,-2 9-64 0,1-1-16 0,1 5 0 31,0-3-432-31,0 1-64 0,1-2-32 0,1-3 0 16,-2-6-1568-16,2 7-320 0,-2-7-64 0,0 0-13456 0</inkml:trace>
  <inkml:trace contextRef="#ctx0" brushRef="#br1" timeOffset="129010.89">20686 7503 20271 0,'-13'2'896'0,"13"-2"192"0,-12 0-880 0,3 0-208 0,9 0 0 0,-9-3 0 16,9 3 816-16,-8-2 112 0,8 2 32 0,0 0 0 15,0 0-304-15,0 0-48 0,0 0-16 0,0 0 0 16,0 0-400-16,0 0-192 0,0 0 160 0,0 0-160 16,0 0 0-16,9-6 0 0,0 2 0 0,2 2 0 15,-1 2 128-15,2 0-128 0,2 0 0 0,2-3 0 0,2 3 256 0,3 0-32 16,1-2-16-16,3 0 0 0,2 2 112 0,5 0 0 15,0 0 16-15,4-2 0 0,1-1 176 0,1-2 48 16,0 0 0-16,4-1 0 0,1-1 16 0,6 0 16 16,6 1 0-16,4-1 0 0,3-1-240 0,5 3-48 15,2 0-16-15,-1-2 0 0,-4-2-288 0,3 5 128 16,8-1-128-16,3 1 0 0,3-1 128 0,1 1-128 16,0-1 0-16,5 0 0 0,5-1 144 0,4 0-144 15,4-1 0-15,-2 1 144 0,-5-1-144 0,7-2 128 16,8 1-128-16,2 2 128 0,-2 1-128 0,0-1 0 0,1 1 0 15,4 1 0-15,4-2 208 0,-2-1-32 16,-5 2-16-16,4 1 0 0,7 2 32 0,-4-1 0 0,-5-1 0 16,4 1 0-16,5-2 112 0,-2 1 16 0,-3 0 16 0,0 2 0 15,-2-1-32-15,4 2-16 0,2 1 0 0,-4 0 0 16,-6-4-288-16,8 1 160 0,6 3-160 0,-6-1 128 16,-6-2-128-16,7 1 0 0,8-1 0 0,-4 1 128 15,-4-4-128-15,4 4 0 16,0-5 0-16,1 7 0 0,-1-4 0 0,-2 2 0 0,0-1 0 0,1 0 0 15,0 2 0-15,-6 0 0 0,-6-2 0 0,2 3 0 16,2 4 0-16,-4 0 0 0,-6-1 0 0,1-1 0 16,0 2 0-16,1-1 0 0,-1 3 0 0,-4-2 0 15,-6-1 0-15,3 1 0 0,3 1 0 0,0 0 0 16,-2-1 0-16,-4-1 0 0,-6-1 144 0,2 2-144 0,3-1 0 0,-2 1 0 16,-3-3 0-16,-4 0 0 0,-6-1 0 0,2 2 0 15,0 0 0-15,0 1 128 0,0 0-128 0,-4-2 0 16,-8-1 0-16,0-1 128 0,-4 1-128 0,-1 3 0 15,0 0 0-15,0-2 0 0,-3-2 0 0,-1 1 128 16,-4-1-128-16,-3-1 0 0,-3 2 0 0,-1 0 144 16,2-1-144-16,0 0 0 0,-1 1 128 0,1 0-128 15,-1-1 0-15,-1 1 0 0,-6 0 0 0,-3 0 0 16,-1 1 0-16,-2-1 0 0,-3-1 128 0,-1 1-128 16,-1 0 0-16,-2 0 0 0,-2 1 128 0,0 1-128 15,-2 1 0-15,-1-2 0 0,-3-1 0 0,-1 0 0 16,0 0 0-16,-2 2 0 0,-2 0 0 0,3 0 0 15,-1-1 0-15,1-1 0 0,-5 0 0 0,1 0 0 0,0 0 0 0,-2 0 0 16,-1 0 0-16,0-1 0 0,-1 1 0 0,1 0 0 16,-1-2 0-16,-1 2 0 0,1 0 0 0,-2 0 0 15,0 4 0-15,-1-1 0 0,1-2 0 0,1-1 0 32,-11 0-464-32,13 3 0 0,-3 1 0 0,-1-2 0 15,-9-2-1744-15,8 3-352 0,-8-3-64 0</inkml:trace>
  <inkml:trace contextRef="#ctx0" brushRef="#br1" timeOffset="130091.11">32985 7005 17503 0,'0'0'1552'0,"0"0"-1232"16,0 0-320-16,0 0 0 0,-6 8 2464 0,6-8 432 16,0 0 96-16,-5 11 16 0,-1-2-1840 0,2 0-352 15,-1 0-80-15,0 0-16 0,5-9-208 0,-9 9-64 16,-1 6 0-16,0-2 0 0,0 2-160 0,3-6-32 16,0 3-16-16,-4-1 0 0,-1-1-240 0,-2 3 128 15,-2 0-128-15,0 1 0 0,-3 1 0 0,-13 12 0 16,2-3 0-16,5-5 0 0,4 1 128 0,0-1-128 15,0 0 0-15,2-1 0 0,1-1 128 0,-1 0-128 16,1 2 0-16,1-3 0 0,-1-2 0 0,1 1-208 16,1-2 16-16,2 0 0 15,1 0-512-15,1-3-112 0,3-1-16 0,1-2-8480 0,2-1-1696 0</inkml:trace>
  <inkml:trace contextRef="#ctx0" brushRef="#br1" timeOffset="130364.43">32609 7063 24879 0,'0'0'2208'0,"0"0"-1760"0,0 0-448 0,0 0 0 15,0 0 2224-15,13 8 352 0,-2 2 80 0,2 2 16 0,-1 0-2192 0,0 1-480 16,-2 0 0-16,1 2 0 0,-2 2 0 0,0 3 0 15,0 1 0-15,0-1 144 0,2 0-144 0,-2 1 0 16,-3 1-192-16,1 0 192 0,-2 0-192 0,-1 3 192 16,0 0-160-16,-2-2 160 15,1-2-832-15,0-1-80 0,-3-3-16 0,0 0 0 16,1 0-1696-16,-1 0-320 0,-1-2-80 0,1-2-16 0</inkml:trace>
  <inkml:trace contextRef="#ctx0" brushRef="#br1" timeOffset="130618.04">33126 7532 14735 0,'0'0'1312'0,"0"0"-1056"0,0 0-256 0,0 0 0 15,0 12 5008-15,4 1 944 0,1 0 192 0,3 1 48 16,0 1-4656-16,2 0-912 0,1 2-192 0,1 4-48 16,1 1-240-16,-2-1-144 0,1-3 160 0,-2-2-160 15,1-3 0-15,-2 1-288 0,-1-3 32 0,-2 1 16 16,1-1-496-16,-2 1-96 0,-1-2-32 0</inkml:trace>
  <inkml:trace contextRef="#ctx0" brushRef="#br1" timeOffset="131541">26316 456 24591 0,'0'0'1088'0,"0"0"224"0,0 0-1056 0,0 0-256 0,0 0 0 0,0 0 0 15,0 0 800-15,0 0 96 0,-7 10 32 0,0 2 0 16,0 1-480-16,-1 1-80 0,-1 3-32 0,0 0 0 15,-1 3-144-15,0-1-48 0,-3 2 0 0,0 1 0 0,0 0-144 0,0 2 0 16,-1 1 144-16,-2-1-144 0,0 1 128 0,1-1-128 16,-2 0 128-16,0 1-128 0,-2 2 176 0,3 1-48 15,-3-2 0-15,2-1 0 0,2 3 0 0,-1-2-128 16,2 1 192-16,-1 0-64 0,1 0-128 0,1 2 0 16,0-3 144-16,1-1-144 0,2 1 0 0,1-1 128 15,-2-3-128-15,2-1 0 16,1 1-1376-16,3-4-352 0,0-2-64 0,0-7-10272 0</inkml:trace>
  <inkml:trace contextRef="#ctx0" brushRef="#br1" timeOffset="131823.84">25885 518 30351 0,'0'0'1344'0,"0"0"272"0,0 0-1296 0,0 0-320 0,0 0 0 0,0 0 0 16,4 15 256-16,1 0 0 0,3 1-16 0,3 1 0 16,0 1-240-16,4 2 0 0,-1-1 128 0,3 1-128 15,1-1 0-15,2 2 128 0,2 0-128 0,0 1 0 16,0 2 912-16,1 0 96 0,0 1 16 0,-1-1 0 15,0-4-1792-15,-1 1-368 0,-3 0-64 0,-1 0-16 16,-1 0 256-16,-2 0 32 0,-1-2 16 0,0 0-7664 16,-1-3-1536-16</inkml:trace>
  <inkml:trace contextRef="#ctx0" brushRef="#br1" timeOffset="132368.09">26507 1017 13823 0,'0'0'608'0,"0"0"128"0,-2-11-592 0,0 0-144 0,1 2 0 0,1 9 0 16,3-12 2768-16,0 2 528 0,-3 10 96 0,7-13 32 16,0 1-2048-16,-1 2-416 0,2 2-64 0,0 0-32 15,-8 8-544-15,10-8-96 0,1-2-32 0,-1 3 0 16,0 1-16-16,2-1-16 0,-1 1 0 0,0-1 0 16,1 3-16-16,0 3 0 0,1-3 0 0,-1 2 0 15,-2 0 832-15,0 2 176 0,-10 0 16 0,13 3 16 16,-13-3-1536-16,11 5-304 0,-1 2-64 0,-2-1-16 15,-8-6 736-15,8 11 160 0,-2 0 32 0,0-2 0 16,-6-9-192-16,4 13 192 0,-4-13-192 0,2 15 192 0,-1-2-192 0,-1-1 128 16,-3-1-128-16,0 2 128 15,-1-3-128-15,0 1 0 0,-2 0 0 0,-1 0 128 0,1 0-128 0,-5-1 0 16,1 3 0-16,-1 2 0 0,0-2 0 0,-2 1 0 16,-2 0 0-16,2 2 0 0,0 1-128 0,0-1 128 15,0 1 0-15,1-3 0 0,3-1 0 0,1 0 0 16,2 1 0-16,2 2 0 0,0-3 0 0,3-3-176 15,1 3 176-15,0-13-128 0,0 0 128 0,6 7 0 16,-6-7 128-16,12 6-128 0,1-2 256 0,1 0-32 16,1-2 0-16,2 2 0 0,2-3-80 0,2-1-16 15,1-1 0-15,3 2 0 0,2 1-304 0,2 0-64 16,4-1-16-16,1-6-15072 0</inkml:trace>
  <inkml:trace contextRef="#ctx0" brushRef="#br2" timeOffset="136939.44">5734 5654 18431 0,'-11'1'1632'0,"1"0"-1312"0,-2-1-320 0,0 1 0 0,1-1 2976 0,-1 2 528 16,2-2 96-16,-1 2 32 0,2 2-2416 0,-1 0-496 15,-1 0-80-15,1 1-32 0,-2-1-416 0,2 1-192 16,-2-1 160-16,-1-1-160 0,0-2 128 0,1 2-128 15,0-1 0-15,-1 1 0 0,0 0 128 0,0-2-128 16,0 2 0-16,-1-1 144 0,-1 1 64 0,-2-1 16 16,-1-2 0-16,-1 4 0 0,-2-1 64 0,-3 1 16 15,1-3 0-15,-3 2 0 0,-3 1-32 0,2-3 0 0,2 2 0 0,0-2 0 16,3 0 16-16,2-1 0 0,2-2 0 0,3 0 0 16,2 1 144-16,2 0 16 0,2 1 16 0,9 0 0 15,0 0-64-15,0 0-16 0,0 0 0 0,0 0 0 16,0 0-192-16,8-6-32 0,4 4-16 0,2-1 0 15,2 2-144-15,2 0 0 0,1-1 0 0,5-2-176 16,2 3 176-16,1 1-128 0,2-1 128 0,0 1-128 16,-1 0 128-16,1-3-208 0,0 1 80 0,-2-1 128 15,0 0-160-15,1 1 160 0,-2 2 0 0,1-2-144 16,1 0 144-16,-1-1 0 0,-1 2 0 0,0-2 0 16,-1 3 0-16,0-2 0 0,-2 2 0 0,2-2 0 15,0 0 0-15,-1-1 0 0,-1 2 0 0,-1 0 0 16,-3-1 0-16,0 0 0 0,-4-1 0 0,1 2 0 15,0-2 0-15,-5 1 0 0,-11 2 0 0,11-2 0 16,-11 2 0-16,0 0 0 0,0 0 0 0,0 0 128 0,0 0-128 0,0 0 176 16,0 0-176-16,-13 3 192 0,-3-2 48 0,-2 2 16 15,-3 1 0-15,-3 0 0 0,0 1-80 16,-4-3-16-16,-2 4 0 0,0-1 0 0,-1 1-160 0,0 1 160 16,-2 1-160-16,1-2 160 0,-1-2-32 0,0 1-128 15,2-1 192-15,1 0-64 0,1 1-128 0,2 2 0 16,0-2 0-16,-1 0 128 0,2-3-320 0,0 2-80 15,0-2-16-15,4 1 0 16,0-1-2944-16,1-3-592 0</inkml:trace>
  <inkml:trace contextRef="#ctx0" brushRef="#br2" timeOffset="139990.71">26077 7196 911 0,'0'0'0'0,"0"0"0"0,0 0 0 0,0 0 0 15,0 0 1472-15,0 0 192 0,0 0 64 0,0 0 0 16,0 0-1360-16,-7 4-368 0,7-4 128 0,0 0-128 16,0 0 0-16,0 0 0 0,0 0 0 0,0 0 0 15,0 0 0-15,0 0 0 0,0 0 0 0,0 0 0 16,0 0 384-16,0 0 144 0,0 0 32 0,0 0 0 16,0 0 1168-16,0 0 256 0,-9 1 32 0,9-1 16 15,0 0-752-15,0 0-160 0,0 0-32 0,0 0 0 16,0 0-512-16,0 0-128 0,0 0 0 0,0 0-16 15,0 0-224-15,0 0-32 0,0 0-16 0,0 0 0 16,0 0 32-16,0 0 16 0,0 0 0 0,0 0 0 16,0 0 272-16,0 0 48 0,0 0 16 0,0 0 0 15,0 0 80-15,0 0 16 0,0 0 0 0,0 0 0 16,6-7-96-16,-6 7-16 0,9-9 0 0,0 2 0 16,0-1-144-16,1 1-48 0,1-2 0 0,2 1 0 15,1-1-16-15,2-1-16 0,-2-3 0 0,3-2 0 0,1 0 48 16,2 0 16-16,1 0 0 0,-2-2 0 0,0-2-32 0,0 1 0 15,-1-1 0-15,1-3 0 0,-2 1-48 0,0 0-16 16,1-1 0-16,-3-1 0 0,0-1-112 0,-1-1-32 16,-1 0 0-16,1 2 0 0,2 1-128 0,1-1 160 15,0-1-160-15,0 0 160 0,-1 1-160 0,1-2 0 16,1 0 144-16,1 2-144 0,1-1 192 0,1-1-48 16,-2 1 0-16,2 0 0 0,0 2 112 0,-1-3 0 15,-1 0 16-15,1-1 0 0,-1 2 32 0,2-1 0 0,0 0 0 16,-1 2 0-16,-2 0-96 0,1-1-16 15,2 2 0-15,-1-2 0 0,-2-2-192 0,-1 1 128 0,-1-1-128 0,1 1 0 16,0 2 0-16,-1-3 128 0,1 0-128 0,-1 0 0 16,1-2 0-16,0 1 0 0,-4 2 0 0,3 0 0 15,-1-1 0-15,1 3 0 0,-2-2 0 0,3 4 0 16,-1 0 128-16,-2 2-128 0,-1 2 0 0,0 1 144 16,0 1-144-16,-1 0 0 0,-3 2 0 0,0 3 128 15,0-3-128-15,2 2 0 0,-3 1 0 0,1-1 0 16,0 1 0-16,0 0 0 0,3 2 0 0,-2-3 0 15,1 1 0-15,-2 1 0 0,-1 0 0 0,-1-2 0 16,1-2 0-16,0 0 0 0,0-1 0 0,0 1 0 16,0 1 0-16,-1 0 0 0,0 2 0 0,-1-2 0 15,1-1 0-15,-1 0 0 0,0 0 0 0,-1 1 0 16,1 1 0-16,1 0 0 0,-2 1 0 0,0-1 0 16,-1 0 0-16,0 0 0 0,0 2 0 0,0 0 0 0,1-2 0 0,-1 1 0 15,0 2 0-15,1-2 0 0,0-1 0 0,1 2 0 16,-1-4 0-16,1 3 0 0,1-1 0 0,-1 2 0 15,1-1 0-15,-1 2 0 0,0 0 0 0,-1 2 0 16,0-1 0-16,0 1 0 0,2-4 0 0,-1 4 0 16,1-1 0-16,-1 2 0 0,-6 5 0 0,8-6 0 15,-8 6 0-15,8-7 0 0,-3 1 0 0,-5 6 0 16,8-10 0-16,0 4 0 0,-2 1 0 0,2 0 0 16,0 1 0-16,0-3 0 0,0-2 0 0,0 2 0 15,-1 1 0-15,2 1 0 0,1 2 0 0,-3-3 0 16,1 0 0-16,-8 6 0 0,9-6 0 0,-2 1 0 0,-7 5 0 0,8-6 0 15,-8 6 0-15,8-5 0 0,-8 5 0 0,7-5 0 16,0 1 0-16,-7 4 0 0,6-6 0 0,-6 6 0 16,8-4 0-16,0 0 128 0,0-1-128 0,-8 5 0 15,9-6 0-15,-1 2 0 0,-8 4 0 0,8-5 0 16,-2 0 0-16,-6 5 0 0,0 0 0 0,0 0 0 16,7-4 0-16,-7 4 0 0,0 0 0 0,0 0 0 15,5-8 0-15,-5 8 128 0,0 0-128 0,0 0 0 16,0 0 160-16,0 0-160 0,0 0 192 0,0 0-192 15,0 0 192-15,0 0-192 0,-12-1 192 0,2 2-192 16,1 2 176-16,9-3-176 0,-11 5 160 0,1 2-160 16,-1-5 128-16,1 2-128 0,-1 0 0 0,1 0 0 15,0 1 128-15,-1 0-128 0,-1 1 0 0,1-5 0 16,-2 1 144-16,0 1-144 0,0 1 128 0,0 1-128 0,1-1 208 16,-1-1-32-16,-2 1-16 0,2 1 0 0,-1-1 32 15,2 1 0-15,-2 1 0 0,1 1 0 0,0-2-64 0,1 2-128 16,2-1 192-16,-1-1-64 0,3 1-128 0,-1-1 0 15,-1 0 0-15,-1 2 128 0,1 0-128 0,0-1 0 16,1-2 0-16,-1 2 0 0,1-3 0 0,9-3 0 16,-11 4 0-16,1 0 0 0,10-4 0 0,-9 3 128 15,9-3-128-15,-9 3 0 0,9-3 0 0,0 0 128 16,-10 3-128-16,10-3 0 0,0 0 0 0,0 0 128 16,0 0-128-16,0 0 0 0,0 0 0 0,0 0 0 15,0 0 0-15,0 0 0 0,0 0 0 0,11-4 0 0,2-1 0 16,-1 1 0-16,0 1 0 0,0-1 0 0,-1-1 0 0,2 0 0 15,0-2 0-15,-1 2 0 0,0-2 0 0,0 1 0 16,1-1 0-16,-2 1 0 0,1-2 0 0,1 0 0 16,-1-1 0-16,1 3 0 0,1-4 0 0,1 3 0 15,-2 0 0-15,0 1 0 0,1-1 128 0,0 1-128 16,-1-2 0-16,2 1 0 0,-2 1 0 0,-1 0 0 16,-1 3 0-16,0 0 0 0,-3-1 0 0,-8 4 0 15,10-5 0-15,-1 1 0 0,-1 0 0 0,-8 4 0 16,9-5 0-16,-9 5 0 0,0 0 0 0,9-5 0 15,-2-2 0-15,-7 7 0 0,8-6 0 0,-8 6 0 16,7-7 0-16,-7 7 0 0,0 0 0 0,9-3 0 16,-9 3 0-16,0 0 0 0,0 0 0 0,11-2 0 15,-11 2 0-15,0 0 0 0,0 0 0 0,0 0 0 0,0 0 0 0,0 0 0 16,0 0 0-16,8 8 0 0,-2-1 0 16,-6-7 0-16,4 12 0 0,-3 0 0 0,-1-2 0 0,2 2 160 15,0-3-160-15,0 2 160 0,-1-1-160 16,0 1 160-16,2-1-160 0,-2 2 160 0,-1 1-160 15,3 0 128-15,-1 1-128 0,1-1 128 0,0-4-128 0,-1 2 0 16,-2-11 0-16,4 13 0 0,-1-2 128 0,-2 1-128 16,-1-12 128-16,-1 13-128 0,1-13 0 0,0 13 0 15,1-1 128-15,0 0-128 16,-1-2-1264-16,-2 1-272 0,2-11-64 16,-7 9-10816-16,7-9-2144 0</inkml:trace>
  <inkml:trace contextRef="#ctx0" brushRef="#br2" timeOffset="140712.19">28504 4251 4607 0,'0'0'400'0,"0"0"-400"16,0 0 0-16,0 0 0 0,0 0 2064 0,0 0 336 0,0 0 64 0,0 0 16 15,0 0-944-15,0 0-192 16,0-8-48-16,0 8 0 0,3-9 64 0,-3 9 16 0,3-9 0 0,-3 9 0 16,2-9-320-16,-2 9-64 0,3-10-16 0,-3 10 0 15,4-10-320-15,-2 1-64 0,0 0-16 0,-2 9 0 16,4-11-96-16,-2 2-32 0,1-1 0 0,-3 10 0 16,0-12-192-16,0 3-64 0,0 9 0 0,-3-9 0 15,3 9-192-15,-5-9 0 0,-1 3 0 0,-4 2 0 16,1 1 176-16,-1 1-176 0,-2 1 192 0,-1 1-192 15,-3 0 272-15,-1 3-48 0,1-1-16 0,-1 3 0 16,-2 1-16-16,1 1-16 0,-3 3 0 0,3 1 0 16,-2 4-32-16,2 2 0 0,1 1 0 0,3 1 0 15,1 5 48-15,1 1 16 0,-1-1 0 0,4 0 0 16,0 2 272-16,1 0 48 0,3-1 16 0,1 0 0 16,0-1 32-16,1 2 16 0,2-5 0 0,1 1 0 0,1-1-192 15,3-1-32-15,1-2-16 0,3-1 0 0,3 0-176 0,-1-3-48 16,2-1 0-16,2-1 0 0,3-4-128 15,3-3 0-15,2 0 0 0,3 1 128 0,2-1-384 0,0-3-96 16,-1 1-16-16,3-3 0 16,1 0-1488-16,0 0-320 0,0-3-48 0,-4 1-12736 0</inkml:trace>
  <inkml:trace contextRef="#ctx0" brushRef="#br2" timeOffset="145479.69">22261 4196 2751 0,'0'0'128'0,"0"0"16"0,0 0-144 0,0 0 0 0,0 0 0 0,5 9 0 16,-5-9 3584-16,9 11 704 0,-2-2 128 0,-1 0 16 15,0-1-3440-15,1 2-688 0,1 0-144 0,3 1-32 16,-2 1-128-16,2-1 0 0,1 2 0 0,0 0 128 16,1 0 0-16,0 4 0 0,0-4 0 0,0 2 0 15,0 0 512-15,1-3 80 0,0 1 32 0,0 2 0 0,-1-1 176 0,0-1 32 16,1 0 16-16,2-4 0 0,2 1-128 0,2 1-16 16,-1-1-16-16,5-1 0 15,3 2-192-15,-1-3-48 0,-1 0 0 0,0 1 0 0,0 1-224 0,-2-1-48 16,0 0-16-16,0 2 0 0,0 1-144 0,-1 1-16 15,-1 0-128-15,-1 2 192 0,-1 0-192 0,1 0 128 16,-1 3-128-16,1-1 0 0,-2 3 128 0,3 0-128 16,-1-2 0-16,2 0 0 0,0 0 0 0,0 1 128 15,-1-4-128-15,1 1 0 0,0-2 256 0,0 1 16 16,-1-2 0-16,0 1 0 0,-1 2 128 0,-1-3 32 16,-1 0 0-16,2 0 0 0,-2-2-240 0,2 2-64 15,-1 0 0-15,1 3 0 0,1-3-128 0,-2 1 0 16,1 2 144-16,-1 1-144 0,1-3 0 0,-2 1 0 0,-1-1 0 15,-1-1 128-15,0-1-128 0,-1 1 0 0,1-1 0 0,-1-1 128 16,1 2-128-16,-2 0 0 0,1 0 0 0,-1 1 0 16,0 1 0-16,1-2 176 0,0 4-176 0,-2-2 192 15,1-2-48-15,0 3 0 0,2 3 0 0,-1-2 0 16,0 0-144-16,0-2 0 0,1 0 0 0,-1-1 128 16,1 2-128-16,1-1 0 0,1 0 0 0,2-2 0 15,-2 0 192-15,2 0-32 0,-2 0-16 0,1-2 0 16,1 3 80-16,0-1 16 0,-2 0 0 0,0 2 0 15,0-2 0-15,-1 2 0 0,0-2 0 0,1 0 0 16,1 0-32-16,0 0 0 0,2 0 0 0,1-1 0 16,-1-1-64-16,-3 5-16 0,1 2 0 0,-1-1 0 0,0-3-128 15,2 2 0-15,-2 2 144 0,0 1-144 16,-1-1 0-16,0-3 0 0,0 1 0 0,3 0 0 0,-2-1 0 0,1 2 0 16,1-1 0-16,-2 0 0 0,0-2 0 0,1 0 0 15,0-1 0-15,-2 0 128 0,0 0-128 0,0 0 192 16,-1-1-64-16,-1 1 0 0,0 0 112 0,-1-1 16 15,2 0 16-15,-2 1 0 0,0 0-112 0,1 0-32 16,-2 1 0-16,0-1 0 0,0-1-128 0,0 1 0 16,-1 1 0-16,-1-1 0 0,2 0 0 0,0 3 0 15,1 1 128-15,-1 0-128 0,1-4 0 0,-1 1 0 16,0 2 0-16,-1 1 128 0,1-3-128 0,0 1 0 16,0-1 0-16,0-4 0 0,-1 2 0 0,1-1 0 15,0-1 0-15,1 0 128 0,0 1-128 0,1-1 0 0,-2 2 144 16,1-3-144-16,2 3 0 0,-1 0 0 0,-2 1 0 0,2-2 128 15,-1 0-128-15,0 1 0 0,-1-5 0 0,2 5 0 16,-2 0 0-16,1 1 0 0,-1 0 0 0,2 0 0 16,0-3 0-16,2 3 0 0,-1-1 0 0,1 0 0 15,0 0 0-15,1-1 0 0,0-2 0 0,2 5 0 16,1-3 0-16,2 4 0 0,-2-2 0 0,1 1 128 16,0 2-128-16,2-3 0 0,-1 1 0 0,-1 2 0 15,1-3 128-15,-3 1-128 0,3 2 128 0,-3 1-128 16,-1 0 0-16,-1-2 128 0,-1 2-128 0,0-1 0 15,-2 5 0-15,1-2 0 0,0-1 0 0,1 2 0 16,2 0 0-16,1-2 0 0,-2 0 0 0,2 0 0 16,-1 1 0-16,2-1 128 0,2-3-128 0,1 4 0 15,-2-5 0-15,2 2 0 0,-1-1 0 0,2 1 128 16,1 4-128-16,0 0 0 0,-3 1 0 0,3-1 0 0,1-2 128 0,-1 2-128 16,-2 2 128-16,0-1-128 0,-1 1 0 0,2 1 144 15,1-2-144-15,-1 1 0 0,0-2 128 0,0 1-128 16,1-2 0-16,0 1 0 0,-2 2 0 0,1-1 0 15,0-5 0-15,1 0 0 0,-1 1 224 0,1 2-64 16,3-1-16-16,-1 1 0 0,1 1 0 0,1 1 0 16,0-2 0-16,-1 1 0 0,-1 1-16 0,2 2-128 15,2 1 192-15,1 1-64 0,-1 2-128 0,-1-4 0 16,-1 1 0-16,0-1 128 0,0 1-128 0,1-1 0 16,-1 1 0-16,2-2 128 0,0 0-128 0,-1-1 0 15,-2-3 0-15,0 3 0 0,-2 0 0 0,-1 1 0 0,-1 2 128 16,1-4-128-16,1 0 0 0,1 1 0 15,-1 0 0-15,5 0 128 0,-3 1-128 0,4 1 160 0,0 1-160 0,1 2 160 16,3 0-160-16,-1-1 192 0,-1-2-192 0,0 2 192 16,1 0-192-16,-2-1 128 0,-2 0-128 0,-2 3 128 15,-2-5-128-15,1 0 0 0,0-1 0 0,-2 2 0 16,0-1 0-16,2 0 0 0,1-1 0 0,0 0 0 16,0 1 0-16,4 2 0 0,-1 4 0 0,-1-1 0 15,-1-3 0-15,2 2 0 0,1 0 0 0,-1 0 0 16,-3-1 0-16,0 1 0 0,-2-3 0 0,1 1 0 15,-2-1 0-15,2 1 0 0,-2-1 128 0,-1-3-128 16,0-2 0-16,1-1 0 0,-1-1 0 0,-2 0 0 16,2 1 0-16,-1 0 0 0,0 0 128 0,0 0-128 15,-3-1 0-15,0 1 0 0,0 0 0 0,0 0 0 16,-2 0 0-16,-2 1 0 0,0-1 0 0,-1 0 0 0,-1-2 0 0,-2 2 0 16,1-4 0-16,-1 2 0 0,0 0 0 0,3-3 0 15,-2 1 128-15,-2-1-128 0,-1-2 0 16,-1 1 0-16,0-2 0 0,0 1 128 0,1 0-128 0,-1-3 0 15,-1 2 0-15,0-2 0 0,1 1 0 0,-1-2 0 16,1 1 0-16,-2-1 0 0,-1 1 0 0,-1-1 0 16,1 1 0-16,0 2 0 0,0-2 0 0,0 0 0 15,-2 2 0-15,1-2 0 0,-1 0 0 0,1-1 0 16,-7-6 0-16,8 8 0 0,-2 1 0 0,-6-9 0 16,8 7 0-16,-8-7 0 0,7 7 0 0,-7-7 128 15,7 8-128-15,1-1 0 0,0-3 0 0,0 1 0 16,0 0 128-16,1 2-128 0,1-4 0 0,1 3 0 15,-2-1 0-15,0 1 0 0,-1 1 0 0,2-1 0 16,1 0 0-16,-2 0 0 0,0-1 0 0,-1 1 0 0,-8-6 0 0,7 6 0 16,0 1-336-16,-7-7 0 0,3 10 0 0,-3-10 0 31,-2 7-1312-31,2-7-256 0,-6 5-48 0,-1-3-10704 0,-3 1-2128 0</inkml:trace>
  <inkml:trace contextRef="#ctx0" brushRef="#br2" timeOffset="148647.07">30898 10602 2751 0,'0'0'256'0,"0"0"-256"0,0 0 0 0,0 0 0 0,0 0 3600 0,0 0 688 15,0 0 128-15,0 0 16 0,0 0-2944 0,0 0-592 16,0 0-112-16,5-6-16 0,-5 6 208 0,4-7 48 16,-4 7 16-16,4-6 0 0,-4 6-272 0,4-7-64 15,-4 7-16-15,3-6 0 0,1-1-320 0,-4 7-64 16,0 0-16-16,0 0 0 0,0 0-144 0,2-8-16 15,-1 3-128-15,-1 5 192 0,0-6-16 0,0 6-16 16,-1-12 0-16,1 12 0 0,-2-9 320 0,2 9 64 16,-6-9 16-16,6 9 0 0,-7-7-16 0,0 2 0 15,-2 1 0-15,0 2 0 0,-2 0-272 0,0 0-48 0,-2 2-16 0,0 0 0 16,-1 2-208-16,1 0 128 0,0-1-128 16,0 3 0-16,-1 2 0 0,0-2 0 0,-1 3 0 0,1 0 0 15,-2 3 0-15,2 1 0 0,0 1 0 0,-1 1 0 16,1-1 0-16,1 1 0 0,1 1 0 0,0 1 0 15,-2 0 0-15,1 5 0 0,0-3 0 0,0 4 0 16,-1 2 0-16,-3 4 0 0,-5 1 0 0,3-3 0 16,5-3 0-16,5-5 0 0,2-2 0 0,3-4 0 15,3 2 0-15,1 0 0 0,3-3 0 0,1 1 0 16,2-3-192-16,3-1 32 0,2 2 0 0,2-1 0 16,1-1-352-1,2-1-64-15,1 1 0 0,1-1-16 0,2-2-1888 16,0-1-368-16</inkml:trace>
  <inkml:trace contextRef="#ctx0" brushRef="#br2" timeOffset="149354.34">31483 10507 2751 0,'0'0'256'0,"0"0"-256"16,0 0 0-16,0 0 0 0,0 0 3808 0,0 0 720 16,0 0 144-16,0 0 16 0,0 0-3472 0,0 0-688 15,0 0-144-15,0 0-16 0,0 0 384 0,0 0 80 16,0 0 0-16,-2 11 16 0,2-11-64 0,-4 10-16 16,4-10 0-16,-5 12 0 0,0 0 48 0,-1-1 0 0,0 1 0 0,-1 1 0 15,-1-1-176-15,1 1-16 0,-2 0-16 0,-1 3 0 16,0 2-320-16,0 1-64 0,-2 0-16 0,0 1 0 15,-1 1-208-15,0 1 0 0,0-3 128 0,-1-1-128 16,-1 3 0-16,2-7 0 0,1-1 0 0,3-1 0 16,2-2 0-16,-3 0-208 0,0-3 32 0,3 0 16 31,7-7-848-31,0 0-160 0,0 0-48 0,0 0-11872 0</inkml:trace>
  <inkml:trace contextRef="#ctx0" brushRef="#br2" timeOffset="149671.23">31305 10473 21183 0,'0'0'1888'0,"0"0"-1504"16,0 0-384-16,0 0 0 0,0 0 2512 0,0 0 432 15,0 0 96-15,0 0 16 0,0 0-2144 0,0 0-416 16,0 0-96-16,10 11-16 0,-10-11 176 0,11 12 16 16,-3-3 16-16,1 0 0 0,0-1-192 0,0 1-32 15,0 0-16-15,0 1 0 0,2-1-144 0,-1 2-16 16,2-1-16-16,1 1 0 0,0-1-176 0,1 1 0 16,-1 0 0-16,2-2 128 0,-1 1-128 0,0-1-144 15,2 0 144-15,0 0-208 16,0 1-576-16,0 1-112 0,-2 2-32 0,0-4 0 15,-1 0-2208-15,-2 3-432 0,-2-6-80 0</inkml:trace>
  <inkml:trace contextRef="#ctx0" brushRef="#br2" timeOffset="150054.49">31747 11138 31791 0,'0'0'1408'0,"0"0"288"0,-9-4-1360 0,9 4-336 15,-9-2 0-15,-1 0 0 0,10 2 368 0,-9 0 0 16,9 0 0-16,-10 3 0 0,-2 1 32 0,2-1 16 15,-1 0 0-15,1 1 0 0,-1 2 208 0,0 1 32 16,-2 0 16-16,0-1 0 0,-3 2 128 0,-1 1 32 16,-3 2 0-16,1 1 0 0,-2-1-256 0,0 1-32 15,0 0-16-15,0-1 0 0,1 1-272 0,0 0-64 16,1 1-16-16,0-3 0 0,1 5-176 0,1-4 0 16,0-1 144-16,0 0-144 0,0 4 0 0,2-2 0 15,0 0 0-15,1-3-128 16,0-2-480-16,1-4-96 0,1 3 0 0,3-4-16 15,0-2-1792-15,9 0-368 0,0 0-64 0,0 0-11840 0</inkml:trace>
  <inkml:trace contextRef="#ctx0" brushRef="#br2" timeOffset="150282.91">31348 11094 28447 0,'0'0'1264'0,"0"0"256"0,0 0-1216 0,0 0-304 0,0 0 0 0,10 6 0 15,-10-6 480-15,8 12 32 0,-3 0 16 0,1-3 0 16,-3 3 192-16,0-1 48 0,0 1 0 0,-2 3 0 16,0-1-80-16,1 3-16 0,-2 1 0 0,1 3 0 15,-1-3-352-15,0 3-64 0,0-1 0 0,0-2-16 0,1-2-64 16,1 0-16-16,0 1 0 0,1 0 0 16,-2 0-160-16,2 0 0 0,-1-2 0 0,1-1 0 0,-1 0-256 0,1-2-64 15,-2 0-32-15,2-2 0 16,-2 2-2624-16,-1-3-528 0</inkml:trace>
  <inkml:trace contextRef="#ctx0" brushRef="#br2" timeOffset="150716.03">31892 11475 17503 0,'0'0'1552'0,"0"0"-1232"0,0 0-320 0,0 0 0 16,0 0 2496-16,0 0 432 0,0 0 80 0,0 0 32 15,0 0-2064-15,0 0-400 0,0 0-96 0,0 0-16 16,0 0 400-16,7 10 80 0,2-3 16 0,-9-7 0 0,11 6-320 0,-1 1-48 16,-10-7-16-16,13 6 0 0,-1 1-112 15,0-1-16-15,0-1-16 0,1 1 0 0,0-1-272 0,0 1-160 16,0 1 192-16,1-2-192 0,0 2 0 0,1-4 0 15,-1 3 0-15,-1-1 0 16,0-1-336-16,-1 1-176 0,-12-5-48 0,12 7 0 16,-2-5-656-16,-10-2-128 0,0 0-16 0,0 0-16 15,0 0-2224-15,0 0-448 0</inkml:trace>
  <inkml:trace contextRef="#ctx0" brushRef="#br2" timeOffset="151035.17">31786 11647 36799 0,'0'0'1632'0,"0"0"336"0,0 0-1584 0,0 0-384 0,0 0 0 0,10 8 0 15,1-2 176-15,-1 2-48 0,-2-2-128 0,2 2 192 16,1-1-48-16,-1 1-16 0,1-1 0 0,-1 5 0 16,1-3 16-16,0 2 0 0,1 0 0 0,1 1 0 15,0-1 16-15,2-1 0 0,-1-1 0 0,0-1 0 16,1 2-160-16,0 2 0 0,0-1 0 0,0-2 0 16,1-2-256-16,-1 3-128 0,1 0-16 0,1-1-16 15,0-2-1632-15,0-1-336 0,-1 1-64 0,1-1-16 16,-1-2-912-16,1-1-176 15</inkml:trace>
  <inkml:trace contextRef="#ctx0" brushRef="#br2" timeOffset="151506.47">32656 11780 8287 0,'0'0'736'0,"0"0"-592"0,0 0-144 0,0 0 0 16,-11-2 4976-16,2 2 960 0,-1 0 192 0,-1 0 32 15,-1 2-4704-15,-1 0-944 0,-1 1-192 0,-2 2-48 16,-2-2 416-16,-1 3 80 0,-2 2 0 0,-1 1 16 16,-1 2-208-16,2-5-64 0,-1-2 0 0,1 5 0 15,1 0 16-15,0 3 0 0,0 0 0 0,2 1 0 16,3 1-16-16,0-1-16 0,2-2 0 0,3 2 0 15,2 1-352-15,3-1-144 0,0-1 128 0,2 1-128 16,0 0 0-16,3-1 0 0,3-2 0 0,2 2 0 16,3-3 0-16,2 1 0 0,2-2 0 0,2 1 0 15,5-2 0-15,0-1 0 0,1-1 0 0,2 1 0 16,0-2 0-16,2 0 0 0,0 1 0 0,2-4 0 16,2-1 0-16,-1 0 0 0,1-1 0 0,-2-2 0 0,-2-1 0 0,1-1 0 15,0-2 144-15,-3 0-144 0,-4-1 128 0,1-1-128 16,-4-3 160-16,1-1-160 0,-2 1 368 0,1-3-32 15,-4-1 0-15,0-1 0 0,-3-1 64 0,-3-1 16 16,-3 0 0-16,1-3 0 0,-3-2-96 0,-1 1-32 16,-4-3 0-16,-2 4 0 0,-2 1-288 0,-2 1 160 15,0 1-160-15,-2-1 128 0,0 3-256 0,-2 0-64 16,-2 4-16-16,0-3 0 16,-1 2-1520-16,1 1-288 0,-1 0-64 15</inkml:trace>
  <inkml:trace contextRef="#ctx0" brushRef="#br2" timeOffset="153797.31">23043 3306 16703 0,'0'0'736'0,"0"0"160"0,0 0-720 0,0 0-176 0,0 0 0 0,0 0 0 0,7 10 1632 0,1 0 288 16,-2 2 64-16,3-1 16 0,2-2-1216 0,0 1-240 15,1 1-48-15,1 2-16 0,1 0-240 0,3 1-48 16,3 2-16-16,0-3 0 0,-2-6-176 0,1 4 0 16,1 1 0-16,-2-3 128 0,0-3-128 0,2 2 0 15,1 1 0-15,0 2 0 0,0-1 288 0,2-1 32 16,-1 0 0-16,2 2 0 0,-1 2 192 0,2-1 32 15,0 3 16-15,2 1 0 0,0 2-304 0,3 3-48 16,3 1-16-16,1 2 0 0,0-1-192 0,0 0 0 16,1 2 128-16,0 0-128 0,-1-2 0 0,1 2 0 0,0 1 0 15,2 3 0-15,-1-4 0 0,0 2 0 0,-4 2 0 0,5 0 0 16,-1-2 0-16,2 0 0 0,2-3 0 0,1 4 0 16,-1 2 0-16,-1 0 0 0,0 3 0 15,2-2 0-15,-2 2 0 0,3-3 0 0,-1 1 128 0,1 3-128 16,-1 1 0-16,2-3 0 0,1-2 0 0,0-2 0 15,-1 0 288-15,0-1-32 0,-4-2-16 0,0 1 0 16,-1 2 16-16,-1 0 16 0,-3-1 0 0,0 5 0 16,-2-1-128-16,-1 4-16 0,-2-2-128 0,1 2 192 15,0 0-192-15,0 2 0 0,0-2 0 0,0 0 0 16,1-4 0-16,2-1 0 0,0-1 0 0,-1 0 0 16,1-1 0-16,2 2 0 0,0 0 0 0,0 3 0 15,1-1 144-15,-1 1-144 0,-3-3 128 0,1 1-128 16,0 2 320-16,2-3 0 0,0-3-16 0,0 1 0 15,-2-2-48-15,-1 0 0 0,1-4 0 0,-2 1 0 0,-2-2-64 16,1 3 0-16,0 2-16 0,0-1 0 0,-3 3-176 16,2 1 0-16,0-2 144 0,-1 5-144 0,-2 0 0 15,2 1 0-15,-1-1 0 0,3 5 0 0,1-3 0 0,1-2 0 16,-2 0 0-16,1-2 0 0,0-3 0 0,2 2 0 16,-1-2 0-16,1 3 0 0,0 0 0 0,2 1 128 15,1 1-128-15,1-1 0 0,-2 1 256 0,0-2 0 16,0 0-16-16,2 2 0 0,1-1 144 0,1 0 48 15,0-2 0-15,0-3 0 0,-1-1-80 0,2 1-16 16,2 0 0-16,0 3 0 0,1-1-160 0,-3 4-48 16,-2 0 0-16,2 0 0 0,1 1-128 0,-1 3 0 15,1 0 0-15,0 1 128 0,1-1-128 0,0-3 0 0,-2-1 0 0,1 1 0 16,0-2 0-16,2-1 0 0,0 0 128 0,-1 1-128 16,-2 2 0-16,4-2 0 0,-1-1 0 0,1 0 128 15,-1-1-128-15,0 2 0 0,1-1 0 0,1 2 0 16,-1-1 128-16,2-1 0 0,-3 0 0 0,-3 1 0 15,-2 4 0-15,0-2-128 0,-1-3 192 0,0 0-64 16,-2 0-128-16,2-1 0 0,0-3 144 0,1 1-144 16,-3 2 0-16,3-1 0 0,1 2 0 0,3 0 0 15,-2 0 0-15,1 2 0 0,-2-2 0 0,1 0 128 16,1 0-128-16,2-2 0 0,1 1 128 0,-1 0-128 16,0-5 0-16,2 0 0 0,-1-1 0 0,0 1 128 15,1 1-128-15,-2-2 0 0,-2 2 0 0,1 0 128 16,-2-1-128-16,0 2 0 0,0 3 0 0,-1-4 0 15,-1 2 0-15,-2 1 0 0,0-5 0 0,-3 1 0 16,0-1 0-16,-2-1 0 0,1 2 0 0,-2-5 0 0,-2 1 0 0,0-2 0 16,-1 2 0-16,0-2 0 0,-1 0 0 0,2 0 0 15,2 3 0-15,0-5 0 0,-1-1 0 0,1 0 128 16,1-1-128-16,-1-1 0 0,-3-2 0 0,-2 0 128 16,-2 0-128-16,1-1 0 0,-1 1 0 0,-3-2 0 15,-3-1 0-15,-2-2 0 0,-1 1-160 0,-3-2-96 16,-3-1-32-16,-8-4 0 15,0 0-1648-15,9 2-336 0,-9-2-64 0,0 0-13600 0</inkml:trace>
  <inkml:trace contextRef="#ctx0" brushRef="#br2" timeOffset="155381.43">24263 2801 28559 0,'0'0'1264'0,"11"-3"272"0,1 3-1232 0,2 4-304 0,4 1 0 0,2 2 0 16,2 1 480-16,3 2 32 0,2 2 16 0,3 1 0 16,1 1-400-16,2 2-128 0,0 1 0 0,-1-1 0 15,1 2 0-15,1 0 0 0,2 0 0 0,2-1 0 16,0-1 0-16,1 1 0 0,1 0 0 0,-1 1 0 16,1 0 0-16,-3 6 0 0,0 2 0 0,1 0 0 15,1 3 0-15,0 1 0 0,0 0 0 0,3 4 0 16,3-1 160-16,4 1 32 0,0-1 0 0,1 0 0 15,-2-1 176-15,4-1 32 0,1 5 16 0,1 1 0 16,-2 1-96-16,2 4-32 0,-1 2 0 0,0 3 0 0,-2-2-128 16,-1-1-32-16,-2-1 0 0,-1 1 0 15,0-2-128-15,1 0 128 0,0-1-128 0,2 4 128 0,-3 0-128 16,2-2 0-16,4 3 0 0,-3 1 0 0,1 0 144 0,-1-2-144 16,-2 0 160-16,2-2-160 0,0-1 208 0,1 2-48 15,-4 1-16-15,4-2 0 0,1 3-144 0,0 0 0 16,0-1 144-16,2 1-144 0,-2-2 128 0,3-1-128 15,1-1 160-15,-1 1-160 0,-3-2 240 0,1-1-48 16,3 0-16-16,-2 2 0 0,-2 1-176 0,-1 1 192 16,0 5-192-16,-2-4 192 0,-1 1-192 0,1 0 0 15,-1 0 144-15,0 0-144 0,-1 0 0 0,1-2 0 16,1-2 0-16,0 0 0 0,2-3 0 0,0 5 128 16,1 2-128-16,1 2 0 0,2-4 240 0,-3 4-32 15,-2-3 0-15,1-1 0 0,1-1-48 0,1 0-16 0,2-3 0 16,0 2 0-16,-2 0-144 0,3 1 0 0,-1 4 144 15,-3-1-144-15,-1-2 0 0,0-1 144 0,-2 0-144 0,2-3 0 16,-1-5 128-16,-2 1-128 0,0-2 0 0,1 2 0 16,-3 5 0-16,1-1 0 0,0 2 0 0,-2 2 0 15,-1 0 128-15,0 2-128 0,2 0 0 0,0-3 0 16,-2-3 0-16,3 2 0 0,1-4 0 0,2-1 0 16,-1 0 0-16,-1 3 0 0,-1-2 0 0,2 1 0 15,-3 0 144-15,-1-2-144 0,-2-3 0 0,-1-2 144 16,-1 0-144-16,1-1 0 0,-3-5 144 0,0 0-144 15,0 1 0-15,-1-3 128 0,-3 2-128 0,-1-1 0 16,-2-3 0-16,-4 0 0 0,0-1 0 0,-1-2 128 16,2 1-128-16,-3 0 0 0,-3 0 0 0,1 1 0 0,-2-2 0 15,0-1 0-15,0 1 0 0,2 1 0 0,-5-1 0 0,1-2 0 16,-1 0 0-16,1-1 128 0,-1 0-128 16,2-1 0-16,0 0 0 0,-1-1-128 0,-2 2 128 0,0-2 0 15,0-1 0-15,1 0-128 0,-1-3 128 16,-2 1 0-16,-3-2 0 0,0 0 0 0,-2 3 0 0,-2-3-160 15,-2-1 160-15,0-3 0 0,-1 2-384 0,-6-7 48 16,0 0 0-16,9 1 0 16,-9-1-496-16,0 0-80 0,8 5-32 0,-8-5 0 15,0 0-752-15,0 0-160 0,10 1-16 0,-10-1-16 16,10 6-480-16,-10-6-112 0,0 0-16 0,10 3 0 16,-10-3-112-16,9 4-16 0,-9-4-16 0,0 0 0 15,0 0 1424-15,0 0 272 0,0 0 64 0</inkml:trace>
  <inkml:trace contextRef="#ctx0" brushRef="#br2" timeOffset="156782.19">21266 5152 19343 0,'0'0'1728'0,"0"0"-1392"0,12 6-336 0,0 2 0 15,-1 1 1744-15,4 3 288 0,0 2 48 0,2 3 16 16,0 3-1616-16,0 0-320 0,-1 0-160 0,2 0 160 16,3 2-160-16,1 0 192 0,0 3-192 0,3-1 192 15,3 4-64-15,1-1-128 0,4-1 192 0,1-5-64 16,2-4 320-16,2 5 64 0,0 2 16 0,1 2 0 15,3 4-16-15,0 2-16 0,-1 2 0 0,4 3 0 16,3 3-112-16,4 3 0 0,4 0-16 0,3 3 0 16,1-3 16-16,1 1 0 0,2 1 0 0,1 1 0 15,1 3-16-15,4-1 0 0,2-1 0 0,3 4 0 0,0 3-112 0,1 0-32 16,2 2 0-16,3-4 0 16,2 0-224-16,0-1 144 0,0 0-144 0,-1 1 128 0,0 2-128 0,1 0 160 15,0 2-160-15,2 0 160 0,-1 1 192 0,2-3 32 16,1 0 16-16,0 0 0 0,-1 1-16 0,1 0-16 15,0 0 0-15,0 0 0 0,0 2-176 0,1 2-16 16,-2 2-16-16,1-3 0 0,0-4-160 0,0-1 0 16,0 1 0-16,-1 2 128 0,-3 0-128 0,0 1 0 15,2 2 144-15,-1-3-144 0,-1 0 0 0,0 1 128 16,-1 2-128-16,0-1 0 0,1-2 144 0,0 1-144 16,-1 2 192-16,-3-1-192 0,0 2 192 0,-1-1-192 15,-1-2 192-15,-2-1-192 0,-1-4 128 0,0 3-128 16,-1 1 0-16,-2 2 0 0,0 0 0 0,-4 2 0 15,-1-2 0-15,-1-2 0 0,-1-7 0 0,-1-1 0 0,-2 1 0 16,0-1 0-16,-1 0 128 0,-3 2-128 0,-3-1 0 0,1 3 0 16,-1-2 208-16,1-4-64 0,-2-2-16 15,0-2 0-15,-2-2-128 0,-1 2 128 0,-1 0-128 0,-2 1 128 16,-2-3-128-16,-3 2 0 0,-5-1 144 0,1 1-144 16,-2-4 0-16,-1-2 0 0,-2 0 0 0,1-5 128 15,-3-2-128-15,-1-3 0 0,-1-2 0 0,0 0 0 16,-2-3 0-16,0-2 128 0,0 2-128 0,0-1 0 15,0-1 0-15,0 0 0 0,-1-3 0 0,2 3 128 16,-2-4-128-16,0 2 0 0,0-1 0 0,-1 0-128 16,1-1-112-16,-4 1-16 0,-4-2 0 0,-3-1 0 15,-1-1-224 1,-1 0-48-16,-1-2-16 0,-2-2 0 0,-3-1-176 0,-1 0-48 0,-5-7 0 16,4 11 0-16,-4-2-544 15,-1-3-112-15,1-6-32 0,-5 7 0 0,5-7-528 0,-7 4-96 0,7-4-32 0,-9 1 0 16,9-1-1152-16,-9 3-224 0</inkml:trace>
  <inkml:trace contextRef="#ctx0" brushRef="#br2" timeOffset="158060.71">20597 6086 20271 0,'0'0'1792'0,"0"0"-1424"0,0 0-368 0,0 0 0 0,0 0 2560 0,0 0 448 15,0 0 96-15,0 0 16 0,7 12-2352 0,1 0-448 16,1 1-112-16,1 0-16 0,1 1-192 0,2 1 0 16,1 0 0-16,3 3 0 0,1-3 0 0,3 3 0 15,-1 2 0-15,2 0 0 0,1 1 0 0,1 3 0 16,-1 4 0-16,1 0 0 0,-1 1 0 0,3 2 224 16,3 4-16-16,2-4 0 0,2 2 240 0,3-2 64 15,4 0 0-15,3 2 0 0,2 0 80 0,5 4 32 16,1 4 0-16,2 2 0 0,2 1-112 0,2 1 0 15,4 0-16-15,2 1 0 0,1-2-176 0,2 2-48 16,3-2 0-16,-2 2 0 0,-3-1-32 0,2 2-16 0,3 2 0 0,4 1 0 16,-1 3 32-16,1 1 16 0,-1-2 0 0,1 2 0 15,-1-1-96-15,-1-1-32 0,1-2 0 0,2 2 0 16,1 0-144-16,0 4 0 0,1 4 144 0,1 0-144 16,1 0 128-16,0-4-128 0,-1-2 160 0,3 1-160 15,0 1 240-15,1 5-48 0,-3 4-16 0,2-2 0 16,0-2-176-16,-1-1 128 0,1 1-128 0,-1-1 128 15,-2 1-128-15,3 3 0 0,-1 0 0 0,2 0 0 16,-4-1 0-16,1-1 128 0,2 1-128 0,-2-3 0 16,-1 2 0-16,0-2 0 0,1 0 128 0,1 3-128 15,1 1 0-15,-3 1 0 0,-2 1 0 0,2-2 0 16,3-4 128-16,-1-1-128 0,0-3 0 0,0 3 128 16,1 1-128-16,-1 1 0 0,1 2 0 0,-2-4 0 15,-1-2 0-15,0-3 128 0,-2 4 0 0,-2-2 0 0,-2 0-128 16,-2 1 160-16,0 1-160 0,-5-4 160 0,-4 0-160 15,-1-5 0-15,-2-3 0 0,-4-2 0 0,-3 2 0 0,-3-6 0 16,-4-1 0-16,0-1 0 0,1 4 0 16,-1-3 0-16,0-1 0 0,0-2 128 0,-1 0-128 0,0-3 0 15,-1-1 0-15,1-2 128 0,-3-2 0 0,-1 0-128 16,-1-3 192-16,-3-2-64 0,-3-2-128 0,-1 1 0 16,-3-5 0-16,-1-1 0 0,-1-3 0 0,-3 1-176 15,-2-4 176-15,-1 2-128 0,1-3-144 0,-5 0-32 16,-1 1 0-16,-3-4 0 15,0 1-336-15,-1-2-80 0,-1-1-16 0,0 0 0 16,0 0-1568-16,-9-4-304 0,0 0-64 0,11 0-12816 0</inkml:trace>
  <inkml:trace contextRef="#ctx0" brushRef="#br2" timeOffset="159402.97">29253 11377 9215 0,'0'0'816'0,"0"0"-656"0,0 0-160 0,0 0 0 16,0 0 3184-16,0 0 592 0,0 0 128 0,0 0 32 15,0 0-3072-15,8 8-608 0,-8-8-128 0,7 9-128 16,0-1 192-16,1-1-64 0,0 1-128 0,1 0 192 15,0 0 304-15,3 1 48 0,1-2 16 0,1 3 0 16,0 0 512-16,3 0 96 0,0 0 32 0,0 0 0 16,0 1-384-16,1 1-80 0,-2-2-16 0,0 3 0 15,-2 0-496-15,-1 0-96 0,0-1-128 0,1 1 176 16,2-1-176-16,-3 1 0 0,0 0 0 0,0 0 0 31,2-2-336-31,0 0-112 0,2 1 0 0,1-1-16 0,1 0-768 16,-2-1-160-16,-3 1-16 0,0-5-11280 0</inkml:trace>
  <inkml:trace contextRef="#ctx0" brushRef="#br2" timeOffset="159788.26">30049 11806 15663 0,'0'0'1392'0,"0"0"-1120"0,0 0-272 0,0 0 0 0,0 0 2272 0,8 8 400 0,-8-8 80 0,8 9 0 15,-4 1-1968-15,-4-10-400 0,3 11-64 0,-2-2-32 16,-1-9-128-16,0 10-32 0,-3-1 0 0,2 2 0 15,1-11 144-15,-3 10 32 0,3-10 0 0,-6 11 0 16,6-11 160-16,-9 13 48 0,0 2 0 0,-2 2 0 16,-1 0-128-16,1 3 0 0,-4-1-16 0,1 2 0 15,-2 0-208-15,2 0-32 0,-2 1-128 0,1 0 192 16,-1 2-192-16,3-2 144 0,-1-4-144 0,1 0 128 16,0-2-128-16,0-2 0 0,0 1 144 0,2-4-144 15,2 0-256-15,2-3-112 0,1-2-16 0,6-6-13536 16</inkml:trace>
  <inkml:trace contextRef="#ctx0" brushRef="#br2" timeOffset="160558.31">31489 9542 2751 0,'0'0'128'0,"0"0"16"0,0 0-144 0,0 0 0 0,0 0 0 0,0 0 0 16,0 0 4992-16,10 6 976 0,-10-6 192 0,0 0 48 16,7 8-4976-16,-7-8-976 0,2 11-256 0,-2 2 0 15,-1 0 0-15,-3 3 0 0,-1 0 0 0,0-1 0 16,-2 1 0-16,-1 0 0 0,-1 1-128 0,0-2 128 16,-1 2 0-16,-1 0 256 0,1-3-64 0,1-1 0 15,-1 0-48-15,0 1-16 0,0-1 0 0,-1 1 0 16,1-2 0-16,-1-1 0 0,0 0 0 0,0 1 0 15,2-5-128-15,1 1 0 0,0-1-160 0,1-1-7648 16,-1-1-1536-16</inkml:trace>
  <inkml:trace contextRef="#ctx0" brushRef="#br2" timeOffset="161489.54">32199 8749 5519 0,'0'0'496'0,"0"0"-496"0,0 0 0 0,0 0 0 0,0 0 1744 0,-4-8 256 16,4 8 48-16,-1-12 16 0,1 3-1184 0,0 9-240 15,0 0-64-15,0 0 0 0,7-9 192 0,-2 2 48 16,-5 7 0-16,6-9 0 0,1 3 128 0,-7 6 16 16,8-10 16-16,-1 4 0 0,3 1-80 0,-1-2-32 15,1 3 0-15,-1 2 0 0,-9 2-480 0,15 2-112 16,0 2-16-16,0-3 0 0,-1 2-32 0,0 0-16 16,1-1 0-16,0 2 0 0,1 0 64 0,-2 0 16 15,-1-3 0-15,0 3 0 0,0 0 96 0,2 3 0 0,-4-3 16 0,1 2 0 16,0 1-208-16,-2-1-32 0,-2 3-16 0,-1 2 0 15,-2-1-144-15,0 2 0 0,-5-12 0 0,3 14 128 16,-3-14-128-16,-3 17 0 0,-3 0 0 0,-2 1 0 16,-5-2 0-16,0 2 0 0,-2 2 0 0,1-3 0 15,-2 0 0-15,-2 2 0 0,-4-2 0 0,0 3 0 16,1-6 0-16,0 2 0 0,-1-3 0 0,1-3 0 16,1-1 0-16,1-1 0 0,-1-3 0 0,2-1 0 15,1-1 0-15,-1-3 0 0,-2-1 0 0,1-3 0 16,-1 0 0-16,-1-3 0 0,-1-1 0 0,0 1 0 15,-1-1 0-15,-1-3 0 0,2 0 0 0,1 2 0 16,3-2 0-16,1 3-256 0,1-2 64 0,3 2 16 16,3 0 176-16,2 0-208 0,3 1 80 0,1 0 128 0,0 0 0 0,4 7 0 15,0-9 0-15,0 9 0 0,2-9 0 0,-2 9 0 16,6-6 0-16,-6 6 0 0,6-9 0 0,1 3 0 16,-7 6 0-16,10-2 0 0,-1-1 0 0,4 4 160 15,2 3-32-15,0 2-128 0,2 0 576 0,0 3 0 16,0 7 0-16,0 1 0 0,-1 0 112 0,-1 2 16 15,2 2 16-15,-1 1 0 0,-3-1-464 0,0 1-112 16,-1-1-16-16,0 0 0 0,-3 0-128 0,0 0 0 16,-3-2 0-16,0 0 0 0,-3-2 0 0,0 1 0 15,-2 4 0-15,-2-1 128 0,1 0-416 0,-1-3-96 16,-2-2 0-16,-1-1-14384 0</inkml:trace>
  <inkml:trace contextRef="#ctx0" brushRef="#br2" timeOffset="162175.31">28301 12355 16575 0,'0'0'1472'0,"0"0"-1168"0,-1-12-304 0,1 12 0 15,-2-9 4208-15,2 9 784 0,0 0 144 0,0 0 48 16,0 0-3840-16,0 0-752 0,8 6-144 0,3 2-48 16,-1 4-256-16,3 0-144 0,3 1 160 0,1 1-160 15,-2 3 128-15,6 0-128 0,1-4 0 0,3 0 144 16,0-1-144-16,1-1 0 0,1 1 144 0,1 0-144 16,-2-4 0-16,-1-1 0 0,-3 1 0 0,0 0 128 0,-1 0-128 15,-2-2 0-15,0 0 0 0,-1 0-128 16,-2 1-1280-16,-1-1-240 0,1 1-48 0,-2-2-13136 15</inkml:trace>
  <inkml:trace contextRef="#ctx0" brushRef="#br2" timeOffset="162756.34">29164 12696 1839 0,'0'0'0'0,"0"0"160"0,4-10-160 0,1-1 0 0,0 1 0 0,-5 10 0 16,7-7 7840-16,-7 7 1536 0,12-5 304 0,-1 4 64 15,1 1-7888-15,0 1-1600 0,0 2-256 0,1 2-144 16,0 3-64-16,-2 2-16 0,0 1 0 0,1 0 0 15,-1-1 224-15,0 0-192 0,-1 2 192 0,-2-1-192 16,-3 2 192-16,0 4 0 0,-1-2 0 0,-1 0 0 16,-3 0 0-16,-1 0 0 0,-2 0 0 0,-2 0-144 15,-3 5 272-15,-4-1 64 0,-1-2 16 0,-2 3 0 16,-2-3 112-16,-2 2 0 0,1 4 16 0,-1-2 0 16,-1-2-192-16,-2 2-144 0,-2-2 192 0,2 1-192 15,0 0 128-15,1-1-128 0,0-2 0 0,1-3 0 0,-4-2 0 0,-1-1 0 16,2-1 0-16,-1-3 0 0,1-5 0 0,-2 2-192 15,-1-4 192-15,0-3-192 0,0 1 192 0,-1 1 0 16,-2-5 0-16,-1 2 0 0,0 1 160 0,3-3-160 16,-1 1 128-16,5-1-128 0,1-1 0 0,3 1 128 15,5-1-128-15,2 0 0 0,3 2 192 0,3-1-64 16,6 6 0-16,-3-11 0 0,3 11 0 0,4-13-128 16,1 2 192-16,3 1-64 0,1 1 32 0,1 3 0 15,3-1 0-15,1 3 0 0,-3 4-16 0,2 0 0 16,0 3 0-16,2 1 0 0,-2 1 64 0,0 6 16 15,1-1 0-15,-1 3 0 0,-1 3 64 0,1 2 16 0,0 1 0 16,0 6 0-16,0 3-144 0,1 2-32 0,2-6 0 16,1 4 0-16,0 0-128 0,0 1 0 0,-2-2 0 0,0 1 128 15,-2-2-128-15,0-1 0 0,0-1 144 0,0-1-144 16,-1-1 0-16,-1-1 0 0,1-1 0 0,0 0 128 31,-2-2-1520-31,-2 3-288 0,0-4-64 0</inkml:trace>
  <inkml:trace contextRef="#ctx0" brushRef="#br0" timeOffset="211409.45">725 10756 16575 0,'-14'-8'1472'0,"6"6"-1168"0,-4-1-304 0,0-1 0 15,1-1 3312-15,0 1 592 0,2 0 128 0,2-1 32 16,1-1-2272-16,6 6-464 0,-5-6-96 0,5 6-16 31,0 0-1760-31,0 0-352 0,0 0-80 0,0 0-16 0,0 0 768 0,0 0 224 0,0 0 0 0,0 0 0 16,11-2-192-16,1 2 192 0,0 2-160 0,-6-2 160 15,4 2 0-15,0 0 0 0,2 0 0 0,1 0 0 16,2 1 208-16,2-1 48 0,2-2 0 0,16 2 0 16,-4-2 160-16,-2-2 32 0,-1 0 16 0,1-1 0 15,0-1 80-15,2 0 16 0,0-2 0 0,1-3 0 0,-4 0-304 0,0-1-48 16,2 1-16-16,1-4 0 0,2 4-64 0,2 1-128 16,0-2 176-16,2 2-176 15,-2 2 176-15,1-1-176 0,-1 1 160 0,1 0-160 0,-1 2 0 0,-3 2 128 16,0-5-128-16,-4 2 0 0,0-1 0 0,-1-1 0 15,-2-1 128-15,0 4-128 0,-3-2 0 0,3-1 0 16,-1-1 0-16,1-1 0 0,-4 0 128 0,0 1-128 16,-2 2 176-16,1-1-176 0,-2 1 256 0,-1 2-64 15,-2 1-16-15,-2 1 0 0,-2-1-48 0,-11 3 0 16,11-1 0-16,-1-2 0 0,-10 3-128 0,11-1 160 16,-11 1-160-16,0 0 160 0,0 0-160 0,0 0 0 15,0 0 0-15,7-5 0 0,-7 5 192 0,4-7-64 16,-4 7 0-16,2-9 0 0,-2 0 192 0,0 0 48 15,0 9 0-15,-2-12 0 0,-2 0-48 0,2 1-16 0,-1 0 0 0,-1 1 0 16,0-1-144-16,0 1-32 0,-1-2 0 0,0 2 0 16,5 10-128-16,-8-12 0 0,-1 0 0 15,1 3 128-15,-1 1-128 0,0 3 0 0,0-2 0 0,1 2 128 16,8 5-128-16,-8-6 0 0,0-1 0 0,2 2 0 16,6 5 0-16,0 0 0 0,-9-6 0 0,9 6 0 15,-8-4 0-15,8 4 0 0,0 0 0 0,0 0 0 16,0 0 0-16,0 0 0 0,-8-4 0 0,8 4 0 15,0 0 0-15,0 0 0 0,0 0 0 0,0 0 0 16,0 0-160-16,0 0 160 0,0 0 0 0,4 9-144 16,1 0 144-16,0-1 0 0,2 0 0 0,-1 1-128 15,2 1 128-15,1 1-128 0,1-1 128 0,-1 2-128 16,-1 1 128-16,1 1 0 0,0-1 0 0,0 0-128 16,0 0 128-16,0-2 0 0,0 2 0 0,2 0 0 0,-2-2 0 0,1 1 0 15,2-3 0-15,-2 3 0 0,1 0 0 0,-1 0 0 16,2-3 0-16,0 2 0 0,-2 2 0 0,-1 2 144 15,-1-5-16-15,0 3-128 0,0 0 128 0,0-1-128 16,-2 0 0-16,-1 1 0 0,1 0 0 0,-4-1 160 16,-2 1-160-16,0 0 128 0,0 1 0 0,-1 0 0 15,-4-1 0-15,-2-1 0 0,-2 1 112 0,1 0 16 16,-2 3 0-16,-2-3 0 0,-2-1 16 0,-2-1 16 16,-1 2 0-16,1-4 0 0,1-1-96 0,0 1-32 15,1 2 0-15,1-3 0 16,1-1-720-16,1 0-144 0,-1-7-16 0</inkml:trace>
  <inkml:trace contextRef="#ctx0" brushRef="#br0" timeOffset="-204403.63">20601 11962 3679 0,'-6'12'160'0,"6"-12"32"0,-7 12-192 0,1-3 0 15,-1 1 0-15,2-2 0 0,5-8 3856 0,-6 9 736 16,-1-2 144-16,7-7 16 0,0 0-3072 0,-7 8-608 15,7-8-128-15,0 0-32 0,0 0-448 0,0 0-80 16,0 0-32-16,0 0 0 0,0 0-96 0,0 0 0 0,0 0-16 0,0 0 0 16,-3-8-32-16,1-3 0 0,1 1 0 0,2-2 0 15,2-1 80-15,1 0 16 0,-2-1 0 16,2-3 0-16,2-3 208 0,-1 2 32 0,1 0 16 0,1-3 0 16,-1 0-80-16,1-1-16 0,1 0 0 0,1-4 0 15,0-1-112-15,1 1-32 0,-1-1 0 0,2 0 0 16,-2 1-16-16,1-4-16 0,2-2 0 0,0 1 0 15,1 1 48-15,0-3 16 0,-1 3 0 0,-1 0 0 16,2 0 0-16,1 0 0 0,-1 0 0 0,0-3 0 16,-2-3-64-16,2 0-16 0,4-2 0 0,-1 0 0 15,0 2-48-15,1 2-16 0,-3-5 0 0,0 2 0 16,1 1-16-16,-1-2 0 0,-1 0 0 0,0 2 0 16,0-1-32-16,-1-1-16 0,-2 2 0 0,-1-5 0 15,0 2-16-15,1 3 0 0,-1-3 0 0,-1 1 0 16,-1 0 0-16,2-1-128 0,-1 2 192 0,1 1-64 0,-1 1 16 15,0 0 0-15,1-2 0 0,2-1 0 0,-2-1 32 0,2-1 0 16,1 1 0-16,0-3 0 0,1 1 32 0,1 0 16 16,1-2 0-16,0 0 0 0,1 1-32 0,0 0 0 15,-1 2 0-15,0-2 0 0,-2 0-192 16,0-1 176-16,0-1-176 0,1 1 160 0,2 1-160 16,-2 1 160-16,0-1-160 0,-1 1 160 0,0 1 16 0,-1 2 0 15,1 3 0-15,-2 0 0 0,-1-2 0 0,-1-2 0 16,0 0 0-16,0 1 0 0,2-5-16 0,-1 2 0 15,2-2 0-15,0 1 0 0,0-1-32 0,-1 0-128 16,0 0 192-16,-1 0-64 0,1 1-128 0,-1-1 192 16,-1-1-192-16,0 1 192 0,0-6-192 0,2 2 160 15,0 1-160-15,1-1 160 0,0-4-32 0,0 4-128 0,-2 1 192 0,3 3-64 16,0 0-128-16,0 0 160 0,-1-5-160 16,1 2 160-16,0-1-160 0,1 0 160 0,1 0-160 0,-1-2 160 15,-1 2-160-15,1 3 160 0,-1 2-160 0,1 2 160 16,-1-1-160-16,2-1 160 0,2-1-160 0,0 0 160 15,-4 0-160-15,5-2 0 0,7-1 144 0,-3 2-144 16,-5 1 128-16,-1 0-128 0,-4 2 160 0,-1-2-160 16,1 0 128-16,-1-2-128 0,-2-4 0 0,-2 0 144 15,1-3-144-15,1 2 128 0,2-1-128 0,-1 3 128 16,1 2-128-16,-1 2 160 0,2-2-160 0,1 1 160 16,1-3-160-16,2-6 128 0,2-2-128 0,4 0 128 15,2 1-128-15,3 3 0 0,2 1 0 0,0 4 0 16,-2 2 0-16,0-1 128 0,2-1-128 0,-4-4 0 15,-2-5 0-15,-2 3 0 0,-1 1 128 0,-3 1-128 16,0 1 0-16,-2 3 0 0,1-1 0 0,-3 4 0 0,-1-3 0 0,-1-1 0 16,0-7 0-16,-1 0 0 0,1 0 0 0,0 3 0 15,0-3 0-15,1 6 0 0,-2 2 0 0,3 3 0 16,0-3 128-16,0-2-128 0,3-1 0 0,-1-5 0 16,2 1 0-16,2 1 0 0,3-1 0 0,0 2 0 15,1 5 0-15,1 3 0 0,-3 1 0 0,0-1 0 16,-1-1 0-16,3-4 0 0,-4-3 0 0,1 1 0 15,-5 3 128-15,2 2-128 0,-1 0 0 0,-3 3 0 16,0 2 0-16,-1-1 0 0,-1 0 0 0,0-1 128 16,-2-1-128-16,0-4 0 0,0-3 0 0,0 1 0 15,0-3 128-15,1 2-128 0,-1 3 0 0,0 2 0 16,-1 2 0-16,2-1 0 0,-1 1 0 0,0-4 0 0,2-6 0 16,-2 0 0-16,3 0 0 0,1 2 0 0,4-1 0 0,1 4 0 15,-1 5 0-15,4 1 0 0,1 1 128 0,1-2-128 16,1-7 0-16,-2 0 0 0,0 0 0 0,2-2 0 15,3 1 0-15,-4 5 0 0,0 4 0 0,-5 1 0 16,0 0 0-16,-2 3 0 0,-2-2 0 0,-1-2 0 16,0-4 0-16,-1 1 0 0,-2 0 0 0,1 2 0 15,-1 0 0-15,1 2 0 0,-2 2 0 0,0 3 0 16,-1 4 0-16,1 2 0 0,-3-3 0 0,2 3 0 16,-1 1 0-16,-2-3 0 0,1 2 128 0,1-3-128 15,-1 2 0-15,2 0 0 0,0 2 0 0,0 0 0 16,1 0 0-16,0 3 0 0,2 0 0 0,0 3 0 15,1 3 0-15,0 2-144 0,-2 0 144 0,5 3-160 16,2 0-240-16,1 3-48 16,1 0-16-16,2 0 0 0,3 0-1616 0,7 0-320 0,7-2-64 15,-3-3-16512-15</inkml:trace>
  <inkml:trace contextRef="#ctx0" brushRef="#br0" timeOffset="-199913.25">18102 9722 3679 0,'0'0'160'0,"0"0"32"0,0 0-192 0,0 0 0 15,0 0 0-15,0 0 0 0,0 0 3600 0,0-9 688 16,0 9 128-16,0 0 16 0,0-9-3248 0,0 9-656 15,1-8-128-15,-1 8-16 0,0 0 64 0,0 0 32 0,0 0 0 0,0 0 0 16,-2-7-80-16,2 7-16 16,-5-7 0-16,5 7 0 0,0 0 128 0,-8-4 0 0,-1 1 16 0,0 3 0 15,-1-2 64-15,3 2 16 0,-3 2 0 0,0 1 0 16,1-2 96-16,0 3 0 0,-2-1 16 0,1 2 0 16,-1 2-144-16,1-1-16 0,1-1-16 0,0 4 0 15,1 1-336-15,0 0-64 0,-1 0-16 16,0-2 0-16,0 0-128 0,0 3 0 0,0 2 0 0,2-2 128 15,-1 1-128-15,0 0 0 0,2 1 0 0,-1 0 0 16,1-1 0-16,-1 1 0 0,1-3 0 0,1 2 0 16,-2 1 0-16,2-1 128 0,1-1-128 0,1 2 128 15,1 0-128-15,2 2 128 0,1-1-128 0,2 0 128 16,1-1-128-16,-1 0 192 0,3 1-192 0,0-3 192 16,2 0-64-16,1-1 0 0,-9-10 0 0,14 7 0 15,-1-3 32-15,-1-1 0 0,1-1 0 0,0-2 0 16,-13 0 48-16,16-5 16 0,-3 1 0 0,1-3 0 15,-1-2 96-15,0 1 32 0,-1-1 0 0,0 0 0 0,1-2-144 0,-1 1-16 16,-2-2-16-16,0 1 0 0,1-1 0 0,-1-1 0 16,-2 1 0-16,0-1 0 0,-1 1-176 0,-1 1 128 15,1-2-128-15,-2-1 128 0,-1 4-128 0,-2 0 0 16,1-2 0-16,-2 1 0 0,-1 1 128 0,1 0-128 16,-2-1 0-16,0-1 128 0,0-1-128 0,-1 2 0 15,1 0 144-15,0 2-144 0,-3 3 160 0,4 6-32 16,-3-10-128-16,3 10 192 0,-6-5-192 0,6 5 0 15,0 0-144-15,0 0 144 0,0 0 0 0,0 0 0 16,0 0 208-16,0 0-64 0,0 0-144 0,-6 9 192 0,6-9-192 16,-1 12 192-16,1-1-64 0,1 0-128 0,2 4 192 0,1-1-64 15,0 0-128-15,2 1 128 0,2 0-128 0,0 4 128 16,1 0 0-16,0 5-128 0,2-1 192 0,-1 1-64 16,-1 2 112-16,0-3 16 0,2 1 0 0,-1-2 0 15,-1-3-96-15,2-1-16 0,-2-2 0 0,3-2 0 16,-3 0-144-16,0-1 128 0,-1-4-128 0,1-2 128 15,0 0-128-15,1 0-144 0,2 2 144 0,0-7-208 32,-3 0-1568-32,0-4-304 0,-9 2-64 0,7-9-14544 0</inkml:trace>
  <inkml:trace contextRef="#ctx0" brushRef="#br0" timeOffset="-196743.52">17916 10746 10127 0,'0'0'896'0,"0"0"-704"16,0 0-192-16,0 0 0 0,0 0 3040 0,0 0 576 15,0 0 112-15,0 0 32 0,0 0-2736 0,0 0-560 16,-3-7-96-16,3 7-32 0,0 0-336 0,0 0 0 16,-4-9 0-16,4 9 0 0,-4-6 0 0,4 6-208 0,-5-6 80 0,5 6 128 15,-6-3-144-15,6 3 144 16,-10-3 0-16,1 0 0 0,9 3 0 0,-11 0 0 15,0 2 0-15,2-1 0 0,0-1 208 0,0 3 48 0,9-3 16 0,-13 2 0 16,-2 1 128-16,2 1 32 0,2 1 0 0,-2-1 0 16,-3 0-144-16,2 0-32 0,-2 3 0 0,2 1 0 15,-1 0-256-15,1 0 160 0,-2 0-160 0,3 0 128 16,1 2-128-16,1-2 0 0,0-2 144 0,2 1-144 16,0-3 192-16,0 1-48 0,1 0 0 0,2 0 0 15,-1 1 96-15,7-6 16 0,-5 7 0 0,0 1 0 16,1 0-128-16,4-8 0 0,-3 12-128 0,2 1 192 15,1-3-192-15,1 2 0 0,0 2 0 0,2-1 0 16,0 0 0-16,-1 4 0 0,1 2 0 0,-1 1 0 16,2 3 0-16,-1 1 0 0,0 1 0 0,-1 4 0 0,1 2 0 15,1 3 0-15,1 1 0 0,-2 0 0 0,-3 2 160 0,1-4-16 16,1-2 0-16,-2-1 0 0,-1 0 352 0,0 0 64 16,0 0 16-16,-1 4 0 0,1 1-144 15,1 0-32-15,1-1 0 0,-2 2 0 0,0 1-208 0,-1-1-32 16,2 0-16-16,0-1 0 0,0-1 16 0,-1-2 0 15,0 0 0-15,-1-1 0 0,1 2-160 0,0 0 0 16,0 1 0-16,-2 3 0 0,0 1 0 0,1 3 0 16,-2 2 0-16,0 2 0 0,0-2 0 0,0-5 0 15,0-3 0-15,0-3 0 0,0-4 400 0,0-2 0 16,0-4 0-16,1 0 0 0,-1 2-16 0,0-4 0 16,0 1 0-16,1-1 0 0,-1-1-192 0,0 0-32 0,2-1-16 0,-1-1 0 15,-1-4-144-15,2 0 0 16,-1 0 144-16,0 0-144 0,1 1 128 0,-1-3-128 0,1-1 128 0,-1 1-128 15,0-4 144-15,3-7-144 0,-2 12 192 0,-1-3-192 16,3-9 240-16,-2 9-64 0,2-9-16 0,-3 8 0 16,3-8-32-16,0 0-128 0,0 0 192 0,0 0-64 15,0 0 32-15,0 0 0 0,0 0 0 0,0 0 0 16,0 0 32-16,13 3 16 0,-1-3 0 0,1-3 0 16,0 3-208-16,0-1 176 0,0 0-176 0,1-1 160 15,1 0-160-15,-1 0 0 0,0 0 144 0,-1 1-144 16,3 2 0-16,0-1 0 0,-1-1 0 0,0 1 128 15,-2 1-128-15,-3-1 0 0,-1-1 0 0,-9 1 0 16,11-2 0-16,-11 2 0 0,10 2 128 0,-10-2-128 16,8-2 0-16,-8 2 0 0,9-1 0 0,-9 1 128 15,10-1-128-15,1-2 0 0,-1 0-176 0,-1 0 176 16,-1-3-512-16,1 2 0 16,-2-1 0-16,1-1 0 0,-8 6-1472 0,8-9-288 0,-1 1-64 0</inkml:trace>
  <inkml:trace contextRef="#ctx0" brushRef="#br0" timeOffset="-196226.95">17886 10881 11055 0,'0'0'976'0,"0"0"-784"0,0 0-192 0,0 0 0 16,-4 11 3936-16,4-11 736 0,-2 10 160 0,2-10 32 15,2 11-3376-15,-2-11-656 0,0 0-144 0,2 13-32 16,-2-13-112-16,4 15-32 0,-1-2 0 0,0 2 0 0,-1-1-240 0,-1 2-48 15,1 2-16-15,-4 0 0 0,2 1-80 0,0 0-128 16,-1 5 176-16,0-1-176 0,-3 0 256 0,3 4-48 16,-2-1-16-16,0 0 0 0,1-2-192 0,-1 3 128 15,1-1-128-15,0-2 0 0,1-1 0 0,2-4 0 16,-1-1 0-16,2-2 0 0,0-6-128 0,1 1-128 16,-2 1-32-16,-1-12 0 15,4 7-480-15,-4-7-112 0,0 0-16 0,9 4-8544 16,-9-4-1712-16</inkml:trace>
  <inkml:trace contextRef="#ctx0" brushRef="#br0" timeOffset="-195342.75">17925 10905 18431 0,'0'0'816'0,"0"0"160"0,-9 2-784 0,9-2-192 0,-9 2 0 0,9-2 0 0,0 0 1840 0,0 0 320 15,0 0 64-15,0 0 16 0,0 0-1728 0,0 0-352 16,0 0-160-16,0 0 160 0,0 0-16 0,0 0 0 16,0 0 0-16,0 0 0 0,0 0 272 0,0 0 48 15,0 0 16-15,0 0 0 0,0 0 80 0,0 0 16 16,0 0 0-16,6 10 0 0,-6-10-16 0,7 12 0 16,-2 1 0-16,0 0 0 0,-5-13-48 0,7 18-16 15,-1 2 0-15,-1-1 0 0,0 1 0 0,2 0 0 16,-2-2 0-16,3 0 0 0,1 3-32 0,-1-2 0 15,0 0 0-15,1-1 0 0,-1 0-208 0,1 0-32 0,0-1-16 0,-1 0 0 16,-2-1-208-16,0-2 144 0,0 2-144 16,1-3 128-16,-2 0-128 0,-1 0 0 15,-2 0 0-15,1-1 128 0,0 0-128 0,-2-1 0 0,-1 0 0 0,1-1 0 16,-2-1-144-16,0 0 144 0,-2 2-192 0,-1-2 192 16,-1-1-368-16,5-8 48 0,-5 8 0 0,5-8 0 31,-8 6-480-31,0-1-96 0,8-5 0 0,-9 6-9776 0,9-6-1936 0</inkml:trace>
  <inkml:trace contextRef="#ctx0" brushRef="#br0" timeOffset="-195127.4">17871 11415 2751 0,'0'0'128'0,"0"0"16"0,0 0-144 0,6-8 0 0,0 0 0 0,3-1 0 0,0-2 6416 0,3 1 1264 16,0 0 240-16,0 0 48 0,-2 4-6368 0,2-2-1280 16,-2 2-320-16,2 0 0 0,0 2-176 0,-2 2-80 15,0-1-32-15,-10 3 0 16,13 0-560-16,-13 0-112 0,12-1-32 0,-12 1 0 16,0 0-1520-16,0 0-304 0,13 4-64 0</inkml:trace>
  <inkml:trace contextRef="#ctx0" brushRef="#br0" timeOffset="-194688.92">18317 11257 12895 0,'0'0'1152'16,"0"0"-928"-16,-8 8-224 0,8-8 0 0,0 0 5472 0,-5 9 1056 16,5-9 192-16,-2 12 64 0,0 1-5392 0,2 0-1072 15,0-2-320-15,0 1 128 0,2 1-128 0,0 1 0 16,2 0 0-16,-1-3 0 0,-1 2-144 0,0 2 144 16,-2 0-192-16,1 0 192 0,0-4-304 0,1 2 48 15,-1-1 16-15,0 0 0 0,-1 1-16 0,1-3-16 16,2-1 0-16,-3-9 0 15,4 11-320-15,0-3-64 0,-4-8-16 0,5 8 0 16,-5-8-2240-16,0 0-448 0</inkml:trace>
  <inkml:trace contextRef="#ctx0" brushRef="#br0" timeOffset="-194332.11">18470 11319 30815 0,'0'0'1360'0,"0"0"288"0,-5 10-1328 0,1-1-320 0,4-9 0 0,-2 10 0 0,2-10 544 0,0 12 32 15,0-12 16-15,2 12 0 0,-1-3-448 0,2 1-144 16,-1 1 0-16,1-1 0 0,-3-10 0 0,2 14 0 16,1-1 0-16,-2 0 0 15,1-2-336-15,-2 1-80 0,-2-1-16 0,0 1 0 16,-1 1-848-16,0-1-160 0,1-2-32 0,-1 1-6944 15,2-2-1376-15</inkml:trace>
  <inkml:trace contextRef="#ctx0" brushRef="#br0" timeOffset="-193821.04">18083 11910 21183 0,'0'0'1888'0,"0"0"-1504"0,0 0-384 0,0 0 0 0,0 0 2560 0,0 0 448 15,-8 7 96-15,8-7 16 0,-8 7-2512 0,8-7-608 16,-9 7 0-16,1 1 0 0,-1 0 256 0,1 2-48 15,-1 2 0-15,1-1 0 0,-1 1 0 0,0-1 0 16,-2 0 0-16,2 4 0 0,0 2 96 0,0 2 16 16,0-1 0-16,-2 3 0 0,0-1 0 0,0 3 0 0,0 3 0 0,0 2 0 15,1 2 64-15,-1-3 32 0,0 2 0 16,-1 1 0-16,0 0-144 0,2 0-16 0,1-4-16 0,1-1 0 16,1-5-64-16,1 1-16 0,-1-6 0 0,3 0 0 15,-1 0-288-15,2-4-64 0,3-11-16 0,-1 11 0 31,1-11-1392-31,0 0-288 0,0 0-48 0,0 0-8256 0,9 1-1648 0</inkml:trace>
  <inkml:trace contextRef="#ctx0" brushRef="#br0" timeOffset="-193541.77">18025 11934 16575 0,'0'0'736'0,"-4"9"160"0,-1 1-720 0,0 0-176 0,1 2 0 0,3 0 0 0,1 0 3024 0,1 1 576 15,2 1 112-15,0 2 32 0,1 1-2832 0,0 2-560 16,0 1-112-16,1 1-32 0,1-1 144 0,-1 3 32 16,0-1 0-16,2 0 0 0,-1 3-192 0,1-2-16 15,-1 1-16-15,-1-1 0 0,-1-2-160 0,0 1 192 16,-1 3-192-16,-1-4 192 0,0-2-192 0,-2-2 0 15,-2-2 0-15,1 0 0 0,0-2 0 0,-1-1-192 16,-1 0 64-16,-1 1 128 16,0-4-880-16,4-9-48 0,-8 6-16 0,8-6-8160 15,-9 4-1648-15</inkml:trace>
  <inkml:trace contextRef="#ctx0" brushRef="#br0" timeOffset="-193374.83">17850 12420 15663 0,'0'0'688'0,"0"0"144"0,0 0-656 0,0 0-176 0,0 0 0 0,0 0 0 15,14 1 3648-15,-1-1 688 0,0-1 144 0,0 1 16 32,0-3-4240-32,0 2-864 0,0 0-160 0,-2-1-8192 0,1-3-1648 0</inkml:trace>
  <inkml:trace contextRef="#ctx0" brushRef="#br0" timeOffset="-193060.56">18330 12366 11967 0,'0'0'1072'0,"-2"11"-864"16,-1-1-208-16,2 1 0 0,1-1 4800 0,0 2 928 15,0 1 176-15,1-3 48 0,-1 1-4672 0,0 0-912 16,0 2-192-16,0 2-48 0,1-2-128 0,-1-1 0 0,0 1-160 0,0 0 160 16,0 1-176-16,2 0 176 0,-1 1-192 0,-1 0 192 15,-1 0-256-15,-1-1 48 0,2-1 16 0,-1-1 0 16,1-12 48-16,-1 10 16 0,1-10 0 0,-2 11 0 31,2-11-384-31,-3 9-64 0,3-9 0 0,0 0-8576 0,0 0-1728 0</inkml:trace>
  <inkml:trace contextRef="#ctx0" brushRef="#br0" timeOffset="-192673.35">18427 12488 17503 0,'0'0'1552'0,"6"-10"-1232"0,1 4-320 0,-2-3 0 16,2 0 2560-16,-2-2 448 0,3 1 80 0,-1-1 32 16,1 4-2432-16,0 0-496 0,0-1-192 0,-8 8 176 0,6-6-48 0,-6 6-128 15,9-4 192-15,-9 4-64 0,0 0 0 0,0 0-128 16,0 0 192-16,0 0-64 0,0 0 128 0,0 0 0 16,0 0 16-16,0 0 0 0,8 10 96 0,-2 3 16 15,-6-13 0-15,0 11 0 0,0-1 144 0,-3 1 48 16,0 0 0-16,-2 0 0 0,2-1-192 0,-2 2-16 15,0 1-16-15,-3-1 0 0,3-2-160 0,-2 2-48 16,2-3 0-16,0 1 0 0,0 1-144 0,2-2 0 16,3-9 0-16,-2 10 128 0,2-10-128 0,-2 11 0 15,2-11 0-15,0 10 0 0,0-10 0 0,0 0 0 16,3 11 0-16,-3-11 0 0,5 11 0 0,2-4 0 16,-7-7-192-16,6 12 192 0,1-1-208 0,-1-4 80 0,-6-7 128 0,8 9-208 15,0 1 208-15,0 1 0 0,0-1 0 0,-1-1 0 16,-7-9 0-16,12 10 0 0,0-3 0 0,-3 0 0 15,1-3-192-15,2-2 48 0,0-2 16 0,0-2 0 32,-1-6-464-32,1-1-96 0,-2-3-16 0,2 0-9216 0,0-1-1840 0</inkml:trace>
  <inkml:trace contextRef="#ctx0" brushRef="#br0" timeOffset="-191657.02">18553 10660 11055 0,'0'0'976'0,"0"0"-784"0,0 0-192 0,0 0 0 16,2 14 2192-16,-1-3 400 0,-1-11 80 0,0 0 16 15,5 11-1888-15,0-4-368 0,-5-7-80 0,8 6-16 16,-8-6 528-16,12 8 96 0,-2 0 32 0,1-3 0 16,-1-1-144-16,2 1-16 0,-2-3-16 0,2 3 0 15,1-4-80-15,0 4-16 0,0-2 0 0,3 1 0 16,-1 0-208-16,2 0-64 0,2-2 0 0,-1 2 0 16,-1 0-128-16,0-1-16 0,0 1-16 0,1-3 0 15,-2-1-32-15,-2 1-16 0,-1 2 0 0,0-2 0 16,-1-2-112-16,-2 2-128 0,1-1 176 0,-11 0-176 15,11 1 192-15,-11-1-192 0,12 3 192 0,-12-3-192 16,10 3 128-16,-10-3-128 0,8 5 0 0,-8-5 0 16,7 6 128-16,-2 2-128 0,-5-8 0 0,4 11 0 15,-4-11 272-15,3 13 0 0,-2-3 0 0,0 2 0 0,-1 2 160 16,0 2 16-16,0-3 16 0,0 3 0 0,0-1-336 0,0 3-128 16,1 3 0-16,1 3 144 0,-1 2-144 0,2 4 0 15,-2 2 0-15,2 6 0 0,-1 4 0 0,1 1 0 16,-1 4 0-16,1 1 0 0,0 3 0 0,-1-1 0 15,2-1 0-15,-1 3 0 0,1 3-160 0,0 1-16 16,1 0 0-16,0 1 0 0,-1-3 176 0,1-2 0 16,0-1 0-16,2-2 0 0,1 0 0 0,0 0 0 15,2 1 0-15,-1-1 128 0,-1 1 0 0,0-2 0 16,-2-1 0-16,1-5 0 0,-2-3 96 0,1-4 32 16,1-1 0-16,0-3 0 0,-1 2-64 0,-1-6-16 0,-1 2 0 0,1-2 0 15,-1 1-176-15,-1-2 0 0,0-4 144 0,-1 0-144 16,1 1 0-16,1 1 128 0,-2-1-128 0,1-2 0 15,1 0 0-15,-2-3 0 0,1-2 0 0,1 0 128 16,0-5-128-16,0 2 0 0,-3-3 128 0,2-1-128 16,1-1 128-16,-1-1-128 0,-3-7 128 0,6 12-128 15,-4-4 272-15,-2-8-16 0,0 0 0 0,5 9 0 16,-5-9 0-16,0 0 0 0,4 8 0 0,-4-8 0 16,0 0 0-16,0 0-16 0,6 9 0 0,-6-9 0 15,0 0-240-15,0 0 0 0,0 0 0 0,0 0 0 16,5 6 0-16,-5-6 0 0,0 0 0 0,0 0 0 15,0 0 0-15,0 0 0 0,0 0 0 0,0 0 0 16,0 0 176-16,0 0-176 0,0 0 192 0,0 0-192 16,0 0 336-16,0 0-32 0,0 0-16 0,0 0 0 15,0 0 112-15,0 0 32 0,0 0 0 0,0 0 0 16,0 0-144-16,-5-5-32 0,-2 0 0 0,1 2 0 0,6 3 16 16,-12-3 0-16,1 1 0 0,1 2 0 0,0 0 32 0,-2 3 0 15,-1-1 0-15,-3 2 0 0,2 0 0 0,-3 0 0 16,0 1 0-16,0 1 0 0,0-1-96 0,-1 0-16 15,-1 0 0-15,1 2 0 0,0 1-192 0,1-2 0 16,1 1 0-16,3 0 0 0,2 0-224 0,-1-4-144 16,3 1-16-16,9-4-14496 15,-13 0-2896-15</inkml:trace>
  <inkml:trace contextRef="#ctx0" brushRef="#br0" timeOffset="-186282.97">21013 10635 26895 0,'0'0'1184'0,"0"0"256"0,-9 5-1152 0,9-5-288 0,0 0 0 0,0 0 0 15,-4 9 688-15,4-9 80 0,0 0 0 0,0 0 16 0,0 0-208 0,0 0-32 16,0 0-16-16,0 0 0 0,0 0-80 0,0 0-32 16,0 0 0-16,0 0 0 15,0 0 96-15,0 0 32 0,0 0 0 0,-9-2 0 0,9 2 80 0,-9-2 16 16,9 2 0-16,-9 2 0 0,9-2 224 0,-9 1 48 16,0-1 16-16,1 1 0 0,8-1-160 0,-9 0-48 15,9 0 0-15,-8 0 0 0,0-1-80 0,8 1-32 16,-6-4 0-16,6 4 0 0,0 0-192 0,-6-6-32 15,2-1-16-15,0 2 0 0,1-2-128 0,0 1-32 16,0-3 0-16,1 0 0 0,-2 1-208 0,1 1 144 16,-1-3-144-16,0 2 128 0,-1 1-128 0,-1 2 0 15,-1 0 0-15,-2 1 0 0,-3 2 0 0,-1 0 0 0,0 0 128 0,-1 2-128 16,0 0 0-16,-3 0 0 0,-2 2 144 0,1-2-144 16,0-2 0-16,-2 2 144 0,-1 2-144 0,2-2 0 15,-1 0 256-15,-1 0-64 0,2-2-16 0,1 0 0 16,1 2 48-16,0-1 16 0,-1-3 0 0,-1-2 0 15,2 0-96-15,0 1-16 0,2-1 0 0,-1-1 0 16,0 1-128-16,1-1 0 0,-2 1 144 0,0 0-144 16,-1 4 0-16,-1-3 0 0,0 1 0 0,-1 0 128 15,1 0-128-15,-1 0 0 0,-1 0 0 0,-2 0 0 16,-1 1 0-16,1 1 0 0,1-1 0 0,0 1 0 16,1-1 0-16,0 2 0 0,-1-4 128 0,1 1-128 15,1 0 144-15,1 0-144 0,-1 0 192 0,2-1-192 16,0-3 192-16,-1 0-64 0,2 0 0 0,1 2-128 15,-3-1 160-15,2 2-160 0,0 0 128 0,0-2-128 0,0-2 128 16,1 3-128-16,-1-1 0 0,0 1 128 0,0 0-128 0,0 1 128 16,-2 1-128-16,1 0 128 0,0 2-128 0,1-4 0 15,0 3 0-15,0 0 0 0,-1 0 0 0,1 3 0 16,3-2 128-16,-1-1-128 0,1 0 0 0,0 2 0 16,-1-3 0-16,2 2 0 0,0-4 0 0,1 1 0 15,3 0 128-15,-2 2-128 0,-1-2 0 0,0 0 0 16,0 0 0-16,2 0 128 0,-2 1-128 0,0-3 0 15,3 2 0-15,0 0 128 0,-1-1-128 0,2 3 0 16,0 0 144-16,0 2-144 0,0-3 0 0,2 2 128 16,6 2-128-16,-9-1 0 0,0-3 0 0,0 3 0 15,-1 0 0-15,1 1 128 0,0-3-128 0,1 3 0 0,1-1 0 0,-3 1 0 16,10 0 0-16,-9 0 0 16,0-2 0-16,9 2 0 0,-9-2 0 0,1-1 0 0,8 3 0 15,-6-2 0-15,6 2 0 0,0 0 0 0,-8-6 0 0,8 6 0 16,-5-5 0-16,5 5 0 0,0 0 0 0,0 0 0 15,0 0 0-15,-4-5 0 0,4 5 0 0,0 0 128 16,0 0-128-16,0 0 0 0,0 0 0 0,0 0 0 16,0 0 0-16,0 0 0 0,8-5 0 0,-8 5 0 15,9-7 0-15,-9 7 0 0,10-5 0 0,-10 5 0 16,9-4 0-16,0 0 0 0,-9 4 0 0,11-5 0 16,-2 1 0-16,0 0 0 0,-1-1 0 0,0 1 0 15,0 0 0-15,2-2 0 0,0-1 0 0,1 1 0 16,-1-2 0-16,1 0 0 0,-1-1 0 0,-1 1 0 15,3 0 0-15,0 2 0 0,-1-5 0 0,1 5 0 16,1 0 0-16,-1 1 0 0,0-1 0 0,-1-2 0 16,2 0 0-16,0-1 0 0,-1 2 0 0,1 1 0 15,0-1 0-15,0 1 0 0,-1 1 0 0,1-1 0 0,0 1 0 0,0 1 0 16,-1 0 0-16,-2 0 0 0,-10 4 0 0,9-3 0 16,-9 3 0-16,11-4 0 0,-11 4 0 0,10-3 0 15,-10 3 0-15,0 0 0 0,0 0 0 0,11 0 0 16,-11 0 0-16,0 0 0 0,0 0 0 0,0 0 0 15,0 0 0-15,0 0 0 0,0 0 0 0,0 0 0 16,0 0 0-16,0 0 0 0,0 0 0 0,0 0 0 16,0 0 0-16,0 0 0 0,0 0 0 0,0 0 0 15,-8 7 0-15,0 0 0 0,0 1 0 0,0 1 0 16,-2-1 0-16,0 0-128 0,-3-1 128 0,1 0-128 16,1 1 128-16,0-1-128 0,0-2 128 0,-2 0-128 0,0 0 128 0,1 1-128 15,1-1 128-15,-1 3 0 0,2-5 0 0,-2 4 0 16,-1-2 0-16,0 0 0 0,-2 2 0 0,2-1 0 15,0 1 0-15,0-1 0 0,-1 0 0 0,1 0 0 16,0-1 0-16,2 2 0 0,1-3 0 0,1 1 0 16,1-1 0-16,8-4 0 0,-9 7 0 0,1-2-128 15,8-5 128-15,-9 8 0 0,1-3 0 0,8-5 0 16,-8 8 0-16,8-8 0 0,-5 6 0 0,5-6-128 16,-6 8 128-16,0-2 0 0,6-6 0 0,0 0 0 15,0 0 0-15,0 10 0 0,0-10 0 0,4 9 0 16,-4-9 0-16,0 0 0 0,11 8 0 0,-2 1-128 15,-1-3 128-15,1 1 0 0,0-1 0 0,-1 2 0 16,0-1 0-16,-2-1 0 0,-2 3 0 0,1-1 0 16,-5-8 0-16,7 9 0 0,-1-2 0 0,-6-7 0 0,7 9 0 0,-2-1 0 15,-5-8 0-15,7 10 0 0,-2-1 0 0,-5-9 0 16,8 8 0-16,1 0 0 0,-1 0 0 0,-1-2 0 16,1 1 0-16,4-3 0 0,-2-1 0 0,1 3 0 15,0 2 0-15,0-3 0 0,-2-1 0 0,0 2 0 16,0 1 0-16,-1-1 0 0,-8-6 0 15,9 7 0-15,-1 1-160 0,-1 2 160 16,-2 2-512-16,0-3 0 0,-1 3 0 0,-1-2 0 16,-3-10-432-16,0 16-80 0,-2-1 0 0,1 0-16 15,-2-2-1968-15,1-2-400 0</inkml:trace>
  <inkml:trace contextRef="#ctx0" brushRef="#br0" timeOffset="-181263.55">23498 1360 4607 0,'0'0'192'0,"0"0"64"0,0 0-256 0,9-5 0 0,-9 5 0 0,11-4 0 16,-11 4 2240-16,10-4 416 0,1 3 80 0,-11 1 16 15,13-4-2048-15,0 3-384 0,-2 1-96 0,1 0-16 16,-12 0-208-16,12-4 0 0,-3 0 128 0,-9 4-128 16,0 0 192-16,0 0 0 0,0 0 0 0,0 0 0 15,0 0 480-15,0 0 96 0,0 0 0 0,0 0 16 16,0 0 176-16,0 0 48 0,-9-4 0 0,-2 3 0 16,-2-1-288-16,2 2-48 0,-2 0-16 0,0 0 0 15,-2 0-192-15,0 0-32 0,-2 3-16 0,-2-2 0 16,-1 2 16-16,-4-2 0 0,-1 5 0 0,-2-5 0 15,-2 4 192-15,-2 2 32 0,-2 3 16 0,-4-1 0 16,-6-1-64-16,-7 1-16 0,-7 1 0 0,-5-2 0 16,-4 0 80-16,-5 4 16 0,-2-2 0 0,-7 5 0 0,-10 0-128 0,-5 6-32 15,-6 3 0-15,-4 3 0 0,-5 2-16 0,-3-2 0 16,-2 2 0-16,-5 1 0 0,-5 4 0 0,2-4-16 16,3-4 0-16,0 1 0 0,-1-1-112 0,4-1-32 15,2 0 0-15,3-6 0 0,1 5 48 0,5-5 16 16,5 5 0-16,4-1 0 0,6 1-288 0,2 2-128 15,3-2 128-15,4 1-128 0,5-1 0 0,7-3 0 16,6 1 128-16,7-5-128 0,3 0 0 0,7-3 0 16,8-1 0-16,7-1 0 15,4-1-256-15,9 0-128 0,4 1-16 0,9-3-16 16,4-4-2000-16,10 1-400 0,4-4-64 0</inkml:trace>
  <inkml:trace contextRef="#ctx0" brushRef="#br0" timeOffset="-180708.46">23437 1927 13823 0,'0'0'1216'0,"0"0"-960"0,12-1-256 0,-12 1 0 0,0 0 2048 0,11 0 352 16,-11 0 80-16,0 0 16 0,0 0-1584 0,0 0-304 16,0 0-64-16,0 0-16 0,0 0-128 0,0 0-16 15,0 0-16-15,0 0 0 0,0 0 32 0,0 0 16 16,-6 5 0-16,6-5 0 0,0 0 272 0,-9 2 48 15,0-2 16-15,1 0 0 0,0-2 32 0,0 2 16 16,0 0 0-16,-2 2 0 0,-2 0-288 0,-1 2-48 16,-3 3-16-16,-2 1 0 0,-3-2 16 0,-5 6 0 15,-4 2 0-15,-4-1 0 0,-2 0 64 0,-6 4 16 16,-6 1 0-16,-4 3 0 0,-4 1 64 0,-4 3 16 0,-4 1 0 16,-4 2 0-16,-2 0-160 0,-5 1-16 0,-2 0-16 0,-6-1 0 15,-8 0-160-15,-3 2-16 0,-1 0-16 0,-4 2 0 16,-3-2-48-16,-4 3 0 0,-3 1 0 0,-1 2 0 15,1 1 48-15,-3 1 0 0,-4 1 0 0,0 0 0 16,1-1 48-16,-1-1 16 0,-1-4 0 0,1 1 0 16,-2-4-144-16,3 0-32 0,3-4 0 0,2 4 0 15,-1-3-128-15,3 3 160 0,3 0-160 0,7-1 160 16,5-2-160-16,5-1 0 0,6 1 144 0,8-3-144 16,6 0 0-16,9-3 0 0,8-3 0 0,7-1 128 31,8-3-464-31,8 1-96 0,9 0-16 0,7-2 0 15,7 2-2128-15,7-2-432 0,7-3-96 0</inkml:trace>
  <inkml:trace contextRef="#ctx0" brushRef="#br0" timeOffset="-180181.47">23296 3083 28223 0,'0'0'1248'0,"-12"1"256"0,1 1-1200 0,-1 2-304 15,1 0 0-15,1 2 0 0,-2-1 176 0,1 0-32 0,-2 0 0 0,-4 3 0 16,-3 0-144-16,-2 0 0 0,-3-1 0 0,-2 4 0 16,-5-2 0-16,0 0 0 0,-2 0 0 0,0 0 0 15,-2 1 0-15,-2 0 0 0,-1 0 0 0,0 1 0 16,1 1 704-16,-3-3 96 0,-3 2 32 0,-2 1 0 16,-1 0 208-16,-2 1 48 0,-5-1 16 0,-3 2 0 15,-3 2-144-15,-1 2-48 0,-2 1 0 0,-3 1 0 16,-5 0-80-16,-3-1-32 0,-4-1 0 0,-7 7 0 15,-5 2-176-15,-5 5-48 0,-5 0 0 0,-6 7 0 16,-6 5-176-16,-5 1-32 0,-3 1-16 0,-7 1 0 16,-7-2 0-16,-3 2 0 0,-3 0 0 0,-2 4 0 15,-4 1-80-15,2 2-16 0,-2 2 0 0,2-2 0 16,1 1-96-16,6-1-32 0,5-3 0 0,-1-3 0 0,2-3-128 16,3-2 128-16,4 2-128 0,9 0 128 0,7 1-128 15,4 0 0-15,1-2 144 0,9-4-144 0,10-2 0 0,9-3 0 16,6-3 0-16,6-4 0 15,7 1-576-15,8-4-16 0,6 0-16 0,7-2 0 16,8-1-2144-16,7-4-416 0,8-2-96 0</inkml:trace>
  <inkml:trace contextRef="#ctx0" brushRef="#br0" timeOffset="-179614.87">22473 4714 2751 0,'-19'-7'256'0,"3"4"-256"0,-5-1 0 0,-2 4 0 16,-2 0 6752-16,0 3 1312 0,2 2 256 0,1 2 48 0,0-1-6592 0,1 1-1328 15,0 2-256-15,-1-2-48 16,-3-1-144-16,-1 1 0 0,-3-1 0 0,-1 1 128 16,0-1-128-16,2-1 0 0,-2 1 0 0,0-1 0 15,0 0 0-15,0 0 0 0,0 0 0 0,0 2 0 0,-2 2 400 0,0-1 0 16,-2 1 0-16,-1 4 0 0,-2 0 384 0,-2 1 80 15,-3 3 16-15,-1 3 0 0,-2 2-320 0,-4-2-64 16,-3-1-16-16,-4 2 0 0,-5 1-32 0,-3 6 0 16,-1-1 0-16,-6 3 0 0,-5 1 112 0,-4 3 16 15,-1 3 0-15,-4 0 0 0,-3 5-144 0,-3 1-32 16,-3 0 0-16,-7-2 0 0,-4-2-112 0,-5 4-32 16,-5-2 0-16,-1 1 0 0,-2-3 64 0,-5 3 0 15,-5 4 0-15,3-3 0 0,0 2 0 0,-3-2 0 16,-3 3 0-16,3-3 0 0,7-3-160 0,-1 0-32 15,1-4 0-15,3-1 0 0,3 0-128 0,5-2 160 0,5 0-160 0,6-2 160 16,3-2-160-16,9-2 0 0,8-4 144 0,7 0-144 16,5-3 0-16,9 0-192 0,3-4 32 0,9-2 0 31,9-1-528-31,7-4-96 0,9 0-32 0,8-4 0 16,5-2-1488-16,8-3-320 0,0 0-48 0,18-5-14928 0</inkml:trace>
  <inkml:trace contextRef="#ctx0" brushRef="#br0" timeOffset="-179093.93">21871 6033 35711 0,'0'0'1584'0,"0"0"320"0,0 0-1520 0,0 0-384 16,0 0 0-16,0 0 0 0,0 0 224 0,-5 10-32 15,5-10 0-15,-8 12 0 0,-1-3-192 0,-1-2 0 16,-2 1 128-16,-1-1-128 0,-2 2 0 0,1-1 0 15,-2 1 128-15,1-2-128 0,-1-2 0 0,-1 0 128 0,-1 2-128 16,0-1 0-16,-3 1 176 0,-3 2-176 0,-6 0 192 0,-1 2-192 16,-3-2 336-16,-5 2-32 0,-5 0-16 0,-3 2 0 15,-1 1 224-15,-6 6 32 0,-3 2 16 0,-7 1 0 16,-5 2 144-16,-3 1 16 0,-1 3 16 0,-4 1 0 16,-4 0-144-16,-3 3-16 0,-4 3-16 0,-2-2 0 15,-1 0-208-15,-4 1-32 0,-4 2-16 0,-3 2 0 16,-2 2-48-16,0 4-16 0,-1 2 0 0,0-2 0 15,-2 1-64-15,2-2-16 0,1-1 0 0,0-4 0 16,3-2-160-16,2-1 160 0,2 2-160 0,1-3 160 16,3-5-160-16,3 2 128 0,2 2-128 0,2-3 128 15,1-4-128-15,5 2 0 0,3-2 0 0,8-2 128 16,6-4-128-16,7-3-176 0,6-1 48 0,7-1 0 16,6 1-336-1,7-2-64-15,6 1-16 0,8-2 0 0,5-3-1520 0,4-2-304 16,7-9-64-16,5 5-15408 0</inkml:trace>
  <inkml:trace contextRef="#ctx0" brushRef="#br0" timeOffset="-178581.05">21766 7544 24879 0,'-13'-8'1088'0,"5"3"256"0,-1 0-1088 0,-1-1-256 0,1 1 0 0,2 3 0 16,0 0 2144-16,-1 0 368 0,-1 0 80 0,0 4 16 15,-2 2-2112-15,1 1-496 0,-3-1 0 0,-1 5 0 16,-3 1 0-16,-3 3 0 0,-2 0 0 0,-3 2 0 16,-1 0-192-16,-3-2 64 0,-2 2 0 0,0 0 0 15,-3-2 128-15,-1-1-128 0,-2 0 128 0,-2-2-128 0,-3 2 128 16,-2 4 0-16,-3 1 0 0,-5 1 0 0,-4-2 672 15,-5 3 112-15,-4-1 32 0,-6 8 0 0,-2-1 224 16,-5 6 48-16,-6 1 16 0,-3 3 0 0,-5 1-240 0,-6 4-48 16,-4 0-16-16,-5 0 0 0,-4 0-224 0,1 0-64 15,-1-1 0-15,0-2 0 0,-3-5-128 0,5 5-48 16,1-2 0-16,3 1 0 0,4 1-80 0,3-3-32 16,4-3 0-16,7-2 0 0,6-6-96 0,5 1-128 15,5-3 176-15,4 2-176 16,7-2-912-16,5 0-304 0,5-4-48 0,3-4-16 15,2-3-2160-15,6-3-432 0</inkml:trace>
  <inkml:trace contextRef="#ctx0" brushRef="#br0" timeOffset="-177963.65">21217 8936 9215 0,'0'0'816'0,"0"0"-656"0,-7-6-160 0,7 6 0 16,-8-7 5760-16,8 7 1136 0,0 0 208 0,0 0 64 15,-9 7-5728-15,1-1-1136 0,2 3-304 0,-2 3 0 16,-1 1 0-16,-3 2 0 0,-1 0 0 0,-2 2-176 15,-2 1 176-15,-4 2 0 0,-4-1 0 0,-4 2 0 16,-2 0 0-16,-4 1 224 0,-6-3-32 0,-2-1 0 16,-2 0 272-16,-5 0 48 0,-5 2 16 0,-3 3 0 15,-4 2 464-15,-4 3 96 0,-6-1 0 0,-5 3 16 16,-5 1-208-16,-4 4-64 0,-6 8 0 0,-5 0 0 16,-6 3-496-16,-2 2-96 0,-4 2-32 0,2 2 0 15,2 0-208-15,-1-4-192 0,-1-6 48 0,7 1-13120 16,3 4-2624-16</inkml:trace>
  <inkml:trace contextRef="#ctx0" brushRef="#br0" timeOffset="-173490.8">18608 9983 2751 0,'0'0'256'0,"0"0"-256"0,0 0 0 0,0 0 0 16,-9 4 3904-16,9-4 752 0,-9 4 144 0,9-4 16 15,0 0-3376-15,0 0-672 0,-8 4-144 0,8-4-32 16,0 0-128-16,0 0-16 0,0 0-16 0,0 0 0 16,0 0 336-16,-7-4 64 0,7 4 0 0,-5-7 16 0,5 7 304 0,-5-6 48 15,1 1 16-15,4 5 0 0,-5-5-192 0,5 5-48 16,0 0 0-16,-7-4 0 0,7 4-128 0,-6-4-16 15,-1 1-16-15,7 3 0 0,0 0-112 0,0 0 0 16,0 0-16-16,0 0 0 0,0 0-176 0,0 0-48 16,0 0 0-16,0 0 0 0,-4-5-64 0,4 5-16 15,0 0 0-15,0 0 0 0,0 0-144 0,0 0-48 16,0 0 0-16,0 0 0 0,0 0-64 0,0 0-128 16,0 0 176-16,0 0-176 0,0 0 192 0,0 0-192 15,0 0 192-15,3 12-192 0,-3-12 160 0,1 14-160 16,-1-1 128-16,3 0-128 0,-2 1 192 0,0 1-64 15,1 2 0-15,-2 1 0 0,0-1 32 0,0 1 0 16,-2-4 0-16,1 3 0 0,-1 2-160 0,-1-1 0 0,0 0 0 0,1-4 0 16,-2 2 128-16,3-2 0 0,-2 0 0 0,0-3 0 15,1 0-128-15,-1-1 0 0,2-1 0 0,1-9-176 16,-2 11 176-16,4-1 0 0,0-1 0 0,4 0-128 31,0 0-1872-31,2-2-368 0,1-1-80 0</inkml:trace>
  <inkml:trace contextRef="#ctx0" brushRef="#br0" timeOffset="-169404.81">16866 5551 12895 0,'0'0'1152'0,"-9"-3"-928"15,0-2-224-15,0-1 0 0,1-1 2592 0,3 3 480 0,5 4 80 0,-4-7 32 16,4 7-1904-16,-3-8-368 16,2-1-80-16,1 9 0 0,0 0-272 0,0 0-48 0,0 0-16 0,0 0 0 15,0 0-320-15,10 0-176 0,-10 0 192 0,11 4-192 16,-11-4 1392-16,12 1 160 0,-12-1 48 0,13 0 0 15,-13 0-1376-15,14 6-224 0,-4 0-128 0,2 1 128 16,0-1 512-16,0 2 208 0,1 1 48 0,0 2 16 16,1 0-496-16,3 1-96 0,1 0-32 0,3 1 0 15,1-1-32-15,4 3-128 0,0-2 192 0,3-1-64 16,0 1 0-16,2 0-128 0,0 3 192 0,-1-1-64 16,0 0 0-16,2 2 0 0,-1 1 0 0,1 0 0 15,4 4 64-15,1-1 16 0,1 3 0 0,1-1 0 16,0-1 48-16,3 0 0 0,0 3 0 0,0 1 0 15,-1 0 64-15,1 0 0 0,-2-2 16 0,2 1 0 16,1 1-48-16,2 1-16 0,-1 1 0 0,1 0 0 16,1 0-16-16,1 2-16 0,0 1 0 0,3 1 0 0,-1 1-64 0,1 0-16 15,-1-5 0-15,3 1 0 0,0 1 0 0,1 1 0 16,0 1 0-16,2-2 0 0,0-3-32 0,-1 2-128 16,1 1 192-16,-1 0-64 0,-4 0-128 0,3 2 128 15,-1 3-128-15,1 2 128 0,1-1-128 0,-1 2 0 16,0 1 0-16,-2 0 128 0,-1 1-128 0,-1-3 0 15,1-1 0-15,-1-1 0 0,2-1 0 0,1 0 0 16,2 1 144-16,2-1-144 0,-1 0 144 0,0 2-144 16,-1 2 192-16,0 0-192 0,-1-2 144 0,2-1-144 15,1-1 0-15,3 1 144 0,-1 1-16 0,0-2-128 16,-2-3 192-16,-1-1-64 0,-2 0 0 0,2-2-128 0,-2 0 192 0,2 1-64 16,2 1 32-16,1-1 0 15,0 0 0-15,1 2 0 0,0 1-16 0,-1 0 0 0,0-2 0 16,-1-1 0-16,0 1-16 0,2-4 0 0,2 1 0 0,1 3 0 15,-1-1-128-15,-2 0 0 0,-1-1 0 0,0 1 128 16,-1 0-128-16,2 2 0 0,-1 3 0 0,1 0-176 16,0-1 176-16,-2-1 0 0,2 5 0 0,-5-1 0 15,-1-3 0-15,-1-1 0 0,0 1 0 0,1-2 0 16,2-5 0-16,2 3 0 0,2 0 0 0,0-1 0 16,-2 2 0-16,1-1 176 0,-4-2-176 0,0 1 192 15,-2 3-192-15,3-1 160 0,2-1-160 0,3 3 160 16,3 0-160-16,-2 0 0 0,-3 1 144 0,0-1-144 15,-3 1 0-15,-1-3 128 0,0-3-128 0,2 2 0 16,1 1 0-16,1 1 0 0,-1 2 0 0,-1-1 128 16,-3 2-128-16,-2 2 0 0,-1 0 0 0,-2 2 0 15,-1 0 0-15,3-1 0 0,2 0 0 0,2-1 0 16,1 2 0-16,-1 0 0 0,-2-3 0 0,-1 1 128 0,0-5-128 0,-3 1 0 16,-1 1 0-16,1 1 0 0,1 1 0 0,4-1 0 15,0 5 0-15,2-1 128 0,1 0-128 0,-1 0 0 16,-5-3 0-16,0-1 0 0,-2-2 0 0,0-1 0 15,2 1 0-15,2-1 128 0,3 0-128 0,1 2 0 16,-1 0 128-16,-2 2-128 0,-2 1 0 0,-1 1 0 16,-2-1 0-16,3 1 128 0,-2-3-128 0,3 1 0 15,4 0 0-15,0 0 0 0,2-2 0 0,-2-1 0 16,-1 2 0-16,-2-4 128 0,-3-1-128 0,1 1 0 16,1 4 0-16,1-3 0 0,1 2 0 0,2-1 0 15,1 4 0-15,-1-1 0 0,-3 0 0 0,-2 1 128 0,-2-4-128 0,-1-2 0 16,0-2 128-16,3 1-128 0,1 0 160 0,0-1-160 15,0 1 0-15,0 0 128 0,-1 0-128 0,-1 0 0 16,-2 3 0-16,0-1 0 0,-1-4 128 0,2 2-128 16,0 0 0-16,3 0 0 0,2-1 128 0,-1 1-128 15,1 1 0-15,-1 1 0 0,-5-7 128 0,-1-1-128 16,-2-1 0-16,-2 2 0 0,-2 0 0 0,2 0 0 16,3-1 0-16,-3 2 0 0,0 1 0 0,-1 2 0 15,-1-1 0-15,0 2 128 0,-2-6-128 0,-1 5 0 16,0-2 0-16,-1 0 0 0,1 0 0 0,0-3 0 15,0 2 0-15,1 0 0 0,0-3 0 0,1 3 0 16,2-3 0-16,0-1 128 0,0 0-128 0,-3-1 0 16,-3 1 0-16,1-4 0 0,-1 3 0 0,1-5 0 15,-3 2 0-15,-1 2 128 0,1 0-128 0,2-1 0 0,-1 2 0 16,1 1 0-16,1-4 128 0,1 4-128 0,1 2 0 16,-1-1 0-16,-2-1 0 0,2 0 0 0,-2 0 0 0,1-3 0 15,-1 2 0-15,0-1 0 0,-1 1 0 0,1-1 0 16,3-2 0-16,2 0 0 0,0 0 128 0,4 1-128 15,-3 1 0-15,-2-1 0 0,-1 0 128 0,-1 0-128 16,-2 1 0-16,1-1 144 0,-1-1-144 0,1 2 0 16,-2 4 144-16,2-1-144 0,-1-1 0 0,2 0 0 15,0-1 0-15,1 3 128 0,0-1-128 0,0 0 0 16,-1 0 0-16,0 0 0 0,-2-1 0 0,2-1 0 16,0-1 0-16,0-1 0 0,-3-1 0 0,1 2 128 0,3-5-128 15,2 2 0-15,2-1 0 0,0 2 128 0,-1 0-128 0,-2 0 0 16,-2 0 144-16,0 0-144 0,-3-1 192 0,0 1-192 15,-1-2 0-15,0 2 0 0,-3 0 0 0,2 3 0 16,-1-2 0-16,1 0 0 0,2-2 0 0,-1 1 0 16,0 0 0-16,-2 1 0 0,0 2 144 0,0-2-144 15,1-1 0-15,-2 0 0 0,-2 2 0 0,0-4 0 16,-2 0 0-16,0 0 0 0,-1-4 0 0,1 2 0 16,-1 0 0-16,0 0 0 0,2 2 0 0,0-6 0 15,0 0 160-15,1 0-160 0,0 0 160 0,-2 0-160 16,-1 1 208-16,0 1-48 0,-1 0-16 0,0-1 0 15,-2 1-144-15,-1-2 0 0,1 0 0 0,-3-1 128 16,0 2-128-16,0-2 0 0,-2-2 0 0,0 2 0 16,0 1 0-16,1-1 0 0,-2-1 0 0,-1-1 0 0,0 3 0 15,1-2 0-15,0-1 0 0,0 1 128 0,-1 1-128 16,1 1 0-16,1-3 144 0,-1 1-144 0,-2-2 128 16,0 2-128-16,-1-2 128 0,0 1-128 0,-2-2 0 0,0 0 0 15,-2 1 0-15,1-2 128 0,-11-3-128 0,12 4 176 16,-12-4-176-16,11 6 192 0,0 0-192 0,-11-6 0 15,9 6 0-15,0 1-176 0,-9-7 176 0,10 7-128 16,-10-7 128-16,9 10-128 16,-1-3-880-16,0 1-160 0,-1 1-48 0,-7-9 0 15,6 4-2400-15,-6-4-480 0</inkml:trace>
  <inkml:trace contextRef="#ctx0" brushRef="#br0" timeOffset="-167435.28">30740 13709 8287 0,'0'0'368'0,"0"0"80"0,0 0-448 0,0 0 0 0,0 0 0 0,-7-6 0 0,0-1 4240 0,7 7 768 15,0 0 160-15,0 0 16 0,-7-6-3008 0,7 6-624 16,0 0-112-16,0 0-32 0,0 0-432 0,0 0-80 16,0 0-32-16,0 0 0 0,-7 0-96 0,7 0 0 15,-11 4-16-15,2 2 0 0,0 1-32 0,1 2 0 16,-1 2 0-16,0 5 0 0,0 0-128 0,0 2-16 16,-3 2-16-16,-1-1 0 0,0 3-160 0,-1 2-16 15,-2-1-16-15,0 3 0 0,1 0-112 0,-1-2-32 16,-1-1 0-16,-1 2 0 0,-1 1-96 0,1 0 0 0,-1 0-128 15,0 2 192-15,1 0-192 0,1 1 0 16,-2-2 0-16,-1 5 0 0,2 0 128 0,0 1-128 0,1-1 0 0,0 0 0 16,0-4 144-16,1 2-144 0,-1 0 128 0,2-1-128 15,-2-2 224-15,0-3-32 0,0 1-16 0,1-4 0 16,2-2-16-16,1-1 0 0,0-2 0 0,2-2 0 16,-2 2-32-16,3-4 0 0,-2-1 0 0,3 2 0 15,1-2-128-15,2 1 160 0,-1-2-160 0,2 1 160 16,0-4-160-16,-2 0 0 0,7-7 144 0,0 0-144 15,-6 8 192-15,0-1-48 0,6-7 0 0,-6 7 0 16,6-7 0-16,-7 8 0 0,2-2 0 0,5-6 0 16,-5 8-144-16,-2-1 160 0,7-7-160 0,-6 8 160 15,1-1-160-15,5-7 0 0,-7 8 0 0,2 0 0 16,5-8 0-16,-7 9 128 0,3-2-128 0,1 0 0 0,-1 0 144 16,4-7-144-16,-6 9 160 0,1-1-160 15,5-8 192-15,-4 9-64 0,0-1-128 0,0 0 192 0,1 0-64 0,3-8-128 16,-7 9 176-16,3-2-176 0,4-7 144 0,-5 10-144 15,0-5 0-15,5-5 144 0,-7 8-144 0,2-2 0 16,5-6 0-16,-7 8 0 0,7-8 0 0,-5 9 0 16,0-2 128-16,5-7-128 0,-5 5 0 0,5-5 0 15,0 0 0-15,-3 9 0 0,3-9 0 0,-4 9 0 16,4-9 0-16,-4 8 0 0,4-8 0 0,0 0 0 16,0 0 0-16,-5 6 0 0,5-6 128 0,0 0-128 15,-5 6 0-15,5-6 128 0,0 0 0 0,0 0-128 16,0 0 192-16,0 0-64 0,0 0 48 0,0 0 0 0,-8-3 0 0,8 3 0 15,-5-7-176-15,5 7 192 0,-5-9-192 0,5 9 192 16,-2-10-192-16,1-2 0 0,0 0 144 0,-1 2-144 16,2-3 0-16,0 0 144 0,-1-3-144 0,1 3 0 15,-1-1 128-15,1-2-128 0,0 1 0 0,-1-1 0 16,1-5 0-16,0 3 0 0,0 1 0 0,0 4 0 16,0 13 0-16,0-13 0 0,2 1 0 0,1-1 0 15,-1 0 0-15,2 0 0 0,-1 0 0 0,-1 0-144 16,1 1 144-16,0 2 0 0,-1-1 0 0,-2 11 0 15,3-10 0-15,-3 10 0 0,0 0 0 0,0 0 0 16,3-9 0-16,-3 9-128 0,0 0 128 0,0 0 0 16,0 0 0-16,0 0-128 0,0 0 128 0,0 0 0 15,0 0-128-15,0 0 128 0,0 0-128 0,0 0 128 16,0 0-128-16,0 0 128 0,5 15-128 0,-3-2 128 16,2 2 0-16,0 0-160 0,-3-1 160 0,2 2 0 15,0 4 0-15,-1-4-128 0,0-2 128 0,-2 0 0 0,0 3 0 0,1 2 0 16,-1-5 0-16,1 2 0 0,-1-2 0 0,0-1 0 15,0 0 0-15,-1 1 0 0,1 1 0 0,1-2 0 16,-1-2 0-16,2 1 0 0,-2-12 0 0,3 13 0 16,1-2 0-16,3-2 0 0,-7-9 0 0,12 10 0 15,1 2 0-15,4-3 0 0,3-1 0 0,0-3-192 16,-3-2 192-16,1 1-208 0,0-4 208 0,2 0 208 16,-3 1-32-16,0-1-16 0,-3 0-160 0,-1 0 0 15,0 1 0-15,-4-1 0 0,-9 0 0 0,8 1-256 16,0 3 48-16,-4 2 0 15,-4-6-992-15,0 0-192 0,0 0-32 0,0 0-16 16,0 0-1424-16,0 0-272 0,0 0-64 0</inkml:trace>
  <inkml:trace contextRef="#ctx0" brushRef="#br0" timeOffset="-166337.84">30318 15563 3679 0,'0'0'320'0,"0"0"-320"0,0 0 0 0,0 0 0 15,0 0 4672-15,0 0 848 0,0 0 176 0,0 0 48 16,0 0-3232-16,0 0-640 0,0 0-128 0,0 0-16 0,0 0-576 0,4-8-128 15,-4 8 0-15,2-10-16 0,-2 10-144 0,0-9-32 16,-1 1 0-16,1 8 0 0,0 0-112 0,0 0-16 16,-5-7-16-16,5 7 0 0,-7-7-176 0,0 1-48 15,-1 2 0-15,-1 3 0 0,-2 0-224 0,1 2-48 16,-1 3-16-16,1 1 0 0,0-1-176 0,-2 3 0 16,-3 2 144-16,1 1-144 0,-3 3 0 0,0 0 0 15,0-1 0-15,-1 1 0 0,-2 0 0 0,1-1 0 16,1 0 0-16,-1-1 0 0,1 2 0 0,2 2 0 15,2-4 0-15,1 4 0 0,3-2 0 0,1 1 0 16,-1 0 0-16,3 1 0 0,3 0 0 0,1 1 0 16,-1 0 0-16,4-5-128 0,3 1 128 0,-1 0 0 15,0 0 0-15,-2-12 0 0,8 11 0 0,-1 0 0 0,-7-11 0 0,12 8 0 16,1-2 0-16,0-2 0 0,-1-4 160 0,0 0-160 16,1-1 272-16,1-1-32 0,2 0-16 0,-1-5 0 15,1 1-80-15,1-1-16 0,-3-2 0 0,1 1 0 16,-1 2-128-16,-1-1 192 0,-3-4-192 0,1 0 192 15,1 1-48-15,-3-1 0 0,-2 3 0 0,0-1 0 16,0 0 80-16,-2-1 16 0,-1-1 0 0,-2 1 0 16,-2 10 32-16,4-12 16 0,-1 2 0 0,-3-2 0 15,0 12-144-15,0-12-16 0,0 12-128 0,0-9 192 16,0 9-192-16,-3-12 0 0,-1 1 128 0,2 3-128 16,2 8 0-16,0 0 0 0,0 0 128 0,0 0-128 15,0 0 128-15,0 0 0 0,0 0-128 0,0 0 192 0,0 0-16 16,-4 10-16-16,1 2 0 0,2 0 0 0,0 0-160 0,1-1 0 15,-2 2 144-15,2-1-144 0,0 2 128 0,0 1-128 16,2-1 160-16,-2 4-160 0,-2-1 144 16,4 3-144-16,-2-5 128 0,0 4-128 0,0 0 0 0,0 1 0 15,0-1 128-15,-2 1-128 0,4-1 0 0,-1 0 0 16,-1-4 0-16,1 0 128 0,0-2-128 0,2-2 0 16,0 0 0-16,1-1 0 15,-1-2-320-15,-3-8-112 0,6 8-16 16,-6-8 0-16,0 0-1520 0,0 0-304 0,0 0-64 0,0 0-10192 15,0 0-2032-15</inkml:trace>
  <inkml:trace contextRef="#ctx0" brushRef="#br0" timeOffset="-165809.65">30386 15992 18431 0,'0'0'1632'0,"0"0"-1312"0,0 0-320 0,0 0 0 16,0 0 3728-16,0 0 688 0,0 0 128 0,0 0 16 15,8-8-3088-15,-1 2-640 0,1-2-112 0,1 0-16 16,0 0-176-16,2 2-16 0,-1-1-16 0,1 1 0 0,0 0 112 0,3 1 32 16,-1 0 0-16,0 2 0 0,0-2-128 0,0 1 0 15,-2 0-16-15,1 2 0 0,0 0-96 0,-12 2-16 16,10 0 0-16,-10 0 0 0,0 0-192 0,9 6-32 16,-9-6-16-16,0 0 0 0,3 11-16 0,-4-2 0 15,-2 2 0-15,-2 1 0 0,-2-1 0 0,1 1 0 16,-1 0 0-16,-2 1 0 0,-3 1-128 0,1 2 0 15,-1-3 144-15,-1 1-144 0,0 2 0 0,-1-3 0 16,-1 0 0-16,4 0 0 0,-1-1 0 0,1-2-128 16,2 2 128-16,1 1 0 0,2 0 0 0,1 1-160 0,-1-2 160 15,4 0 0-15,-1 0 0 0,3-2-128 0,0 0 128 0,2 0 0 16,-2-10 0-16,3 11 0 0,-3-11 0 0,7 12 0 16,0-6 0-16,0 1 0 0,1-2 0 0,1 0 0 15,-9-5 0-15,13 3-160 0,0 1 160 0,2-4-128 31,-1 0-256-31,-1-3-32 0,0 1-16 0,0-2 0 16,-2-1-464-16,-1 1-80 0,-1-3-32 0,0-1-11408 0,0-1-2272 0</inkml:trace>
  <inkml:trace contextRef="#ctx0" brushRef="#br0" timeOffset="-164597.09">30205 15261 8287 0,'0'0'736'0,"0"0"-592"0,0 0-144 0,0 0 0 16,0 0 2432-16,0 0 464 0,0 0 96 0,0 0 16 16,0 0-1536-16,0 0-320 0,0 0-48 0,0 0-16 15,0 0 176-15,0 0 16 0,0 0 16 0,0 0 0 16,0 0 32-16,5-8 0 0,-5 8 0 0,0 0 0 15,0 0-384-15,0 0-80 0,8-7-16 0,-8 7 0 16,0 0-160-16,0 0-48 0,0 0 0 0,0 0 0 0,10-2-80 0,-10 2-32 16,0 0 0-16,0 0 0 0,0 0 64 0,0 0 16 15,0 0 0-15,0 0 0 0,0 0-16 0,0 0 0 16,0 0 0-16,0 0 0 0,0 0-224 0,0 0-48 16,13 0-16-16,-13 0 0 0,0 0-112 0,13 0-32 15,-13 0 0-15,12-4 0 16,-12 4-160-16,13-2 192 0,-13 2-192 0,14 0 192 0,-14 0-192 0,15-1 128 15,-2 2-128-15,0 2 128 0,-13-3-128 0,0 0 0 16,14 3 0-16,0 1 0 0,-14-4 0 0,17 5 0 16,-4-1 128-16,-13-4-128 0,17 6 0 0,-2 1 0 15,-15-7 144-15,14 5-144 0,-1 0 144 0,-13-5-144 0,13 7 192 0,-13-7-192 16,0 0 224-16,13 6-64 0,-13-6-16 0,12 3 0 16,-12-3 48-16,0 0 0 0,0 0 0 0,0 0 0 15,0 0 48-15,0 0 16 0,0 0 0 0,0 0 0 16,0 0-32-16,0 0 0 0,0 0 0 0,0 0 0 15,11 1-80-15,-11-1-16 0,0 0 0 0,0 0 0 16,0 0-128-16,0 0 160 0,0 0-160 0,0 0 160 16,0 0-160-16,0 0 0 0,0 0 0 0,0 0 128 15,0 0-128-15,0 0 0 0,0 0 0 0,0 0 0 16,0 0 0-16,0 0 0 0,0 0 128 0,0 0-128 16,0 0 0-16,0 0 0 0,0 0 144 0,0 0-144 15,0 0 0-15,0 0 144 0,0 0-144 0,0 0 0 16,0 0 128-16,0 0-128 0,0 0 0 0,0 0 0 15,12-1 128-15,-12 1-128 0,0 0 0 0,0 0 0 16,0 0 0-16,0 0 0 0,0 0 0 0,0 0 0 0,0 0 144 0,0 0-144 16,0 0 0-16,0 0 144 0,0 0-144 0,0 0 0 15,0 0 0-15,0 0 128 0,0 0-128 16,0 0 0-16,0 0 0 0,0 0 0 0,0 0 0 0,0 0 0 16,0 0 128-16,0 0-128 0,0 0 0 0,0 0 0 15,0 0 0-15,0 0 0 0,0 0 0 0,0 0 0 16,0 0 0-16,0 0 0 0,0 0 0 0,0 0 0 15,0 0 0-15,0 0 0 0,0 0 0 0,0 0 0 16,0 0 0-16,0 0 0 0,0 0 144 0,0 0-144 16,0 0 160-16,0 0-160 0,-5-5 192 0,1 1-48 15,0-3-16-15,0 1 0 0,2-2 16 0,-4 1 0 16,3 1 0-16,-1-1 0 0,0-1-144 0,-2 2 160 16,0-2-160-16,1 0 160 0,-3-1-160 0,3 3 0 0,-2-5 144 0,1 3-144 15,-1-1 0-15,2 1 0 0,0 1 0 0,0-1 128 16,-1 0-128-16,2 1 0 0,0 1 0 0,4 6 0 15,-5-8 0-15,3-2 0 0,2 10 128 0,0-8-128 16,0 8 0-16,1-8 0 0,-1 8-160 0,0 0 160 16,4-8-160-16,-4 8 160 0,0 0-128 0,0 0 128 15,5-8-176-15,-5 8 176 0,0 0-208 0,0 0 80 16,0 0-16-16,0 0 0 0,0 0 0 0,0 0 0 16,0 0-176-16,0 0-16 0,0 0-16 0,0 0 0 31,0 0-960-31,0 0-192 0,0 0-32 0,3 8-12672 0,-3 3-2544 0</inkml:trace>
  <inkml:trace contextRef="#ctx0" brushRef="#br0" timeOffset="-163207.93">17883 9404 18191 0,'0'0'800'0,"0"0"176"0,0 0-784 0,0 0-192 0,0 0 0 0,-9 0 0 0,9 0 1056 0,0 0 160 16,-9-2 48-16,9 2 0 0,0 0-432 0,-9 0-96 15,9 0-16-15,0 0 0 0,0 0-480 0,0 0-112 16,0 0 0-16,0 0-128 0,0 0 320 0,0 0-64 0,0 0 0 0,0 0 0 15,0 0 320-15,0 0 64 0,0 0 16 0,0 0 0 16,0 0-128-16,11-2-16 0,-11 2-16 0,11-4 0 16,-11 4 144-16,12-2 16 0,-12 2 16 0,11-3 0 15,-11 3-272-15,13 0-48 0,-13 0-16 0,15 0 0 16,-2 0-208-16,-2 0-128 0,-11 0 160 0,15 2-160 16,0-4 0-16,2 4 0 0,0-1 0 0,0 1 0 15,-1 0 128-15,2 0-128 0,0 0 0 0,-2-1 144 16,-3-1-16-16,3 0 0 0,-1 0 0 0,1 0 0 15,-4 1 64-15,1 2 0 0,-1-3 0 0,-12 0 0 16,13 0 80-16,-13 0 32 0,0 0 0 0,13 0 0 16,-13 0 64-16,0 0 16 0,0 0 0 0,13 1 0 15,-13-1 0-15,0 0 0 0,0 0 0 0,10 0 0 16,-10 0-64-16,0 0 0 0,11-1 0 0,-11 1 0 0,0 0-64 0,0 0 0 16,6-7-16-16,-6 7 0 0,0 0-96 0,0 0-16 15,3-11 0-15,-2 2 0 0,-1 1-128 0,0 8 128 16,-4-8-128-16,1-3 128 0,0 2-128 0,-1 2 192 15,-3-3-192-15,2 1 192 0,1 0 0 0,-1 1 16 16,0 2 0-16,-1-2 0 0,0 0 16 0,-1 0 0 16,1 0 0-16,-2 1 0 0,0-1-48 0,-1-1-16 15,1 2 0-15,0 1 0 0,-1-1-160 0,3 2 160 16,-1-2-160-16,-1 2 160 0,-1 1-160 0,1-1 128 16,2 1-128-16,-2 0 128 0,0 0-128 0,2 2 0 15,6 2 0-15,0 0 0 0,0 0 0 0,0 0 0 16,0 0 144-16,0 0-144 15,0 0-1920-15,0 0-448 0</inkml:trace>
  <inkml:trace contextRef="#ctx0" brushRef="#br0" timeOffset="-161072.39">31914 16118 25103 0,'0'0'1104'0,"0"0"240"0,0 0-1072 0,-4-6-272 0,1-5 0 0,3 4 0 15,0 7 176-15,0 0-32 0,-1-9 0 0,1 2 0 16,0 7-144-16,0 0 0 0,-4-6 0 0,4 6 128 16,-7-7 448-16,1 4 96 0,-1-1 16 0,0 3 0 15,-4 1 272-15,2 0 48 0,0-1 16 0,0 0 0 0,-2-2-240 0,2-1-32 16,0 1-16-16,0 2 0 0,0 0-192 0,0 0-32 15,0-2-16-15,-1 3 0 0,1-4-112 0,0 1-32 16,9 3 0-16,-8-2 0 0,1-1-48 0,1 2-16 16,6 1 0-16,0 0 0 0,0 0-128 0,-7-4-32 15,-3 1 0-15,10 3 0 0,0 0-128 0,0 0 0 16,0 0 0-16,0 0 0 0,0 0 0 0,-5 8 0 16,5-8 0-16,-8 12 0 0,3-2 0 0,1 3 0 15,0-2 0-15,2-1 0 0,-2 2 0 0,1 1 0 16,-1 0 0-16,0 3 0 0,-1 2 0 0,0 0 0 15,0 2 0-15,0 5 0 0,-2 1 0 0,2 4 0 16,0 6 0-16,-2 5 0 0,2-2 0 0,-2 5 192 0,0 0-192 0,0 1 192 16,-1-2-48-16,0 0 0 0,-1 0 0 0,1-2 0 15,1 1-144-15,-1 1 128 0,-1 0-128 16,-1 3 128-16,1-1-128 0,0 1 0 0,1 0 0 0,-1-3 0 16,-1-3 128-16,-1-1-128 0,0-2 128 0,0-1-128 15,0-3 128-15,0 1-128 0,-1-3 0 0,2 2 128 16,0-1-128-16,-1 2 128 0,1 1-128 0,-1-2 128 15,1-2-128-15,1 0 192 0,0-2-192 0,-2 2 192 16,-1-1-16-16,1 0 0 0,0-4 0 0,1 1 0 16,-1 0 64-16,2-4 16 0,0-2 0 0,3-2 0 15,0-4-112-15,1-1-16 0,-1 0 0 0,0 0 0 16,3-1 0-16,-1 0-128 0,0-4 192 0,1 3-64 16,0-2-128-16,0 2 0 0,-1-3 0 0,-2-2 128 0,6-7-128 0,-6 7 0 15,1 1 0-15,-1 0 0 0,1-1 128 0,1 0-128 16,4-7 0-16,-4 11 128 0,-1-1-128 0,0 1 0 15,0-5 144-15,5-6-144 0,-1 12 0 0,-3-4 144 16,-2 0-144-16,4 1 0 0,2 1 176 0,-2 1-176 16,-1-1 160-16,0 0-160 0,0 0 0 0,1 1 0 15,-1 2 0-15,1-2 0 0,2-11 0 0,-3 12 0 16,0-5 0-16,3-7 0 0,0 0 0 0,-1 13 0 16,0 0 0-16,1-2 0 0,0-11 192 0,0 0-48 15,0 0-16-15,1 12 0 0,0-2 0 0,-1-10 0 16,0 0 0-16,-1 13 0 0,1-4-128 0,-1 0 0 15,1-9 0-15,-4 11 0 0,4-11 0 0,-5 9 128 16,1-3-128-16,4-6 0 0,-6 7 240 0,6-7-48 16,0 0 0-16,0 0 0 0,-5 6 64 0,5-6 0 0,0 0 0 0,0 0 0 15,0 0-256-15,-5 7 176 0,5-7-176 0,0 0 160 16,-5 6-160-16,5-6 0 0,-7 10 0 0,7-10 0 16,0 0 0-16,-4 6 128 0,4-6-128 0,-4 8 0 15,4-8 0-15,-2 9 0 0,2-9 0 0,0 0 0 16,0 0 144-16,-3 8-144 0,3-8 160 0,0 0-160 15,0 0 320-15,0 0-16 0,0 0-16 0,0 0 0 16,0 0-112-16,12 5-32 0,2-1 0 0,-2-1 0 16,-12-3-144-16,14 0 0 0,1 0 0 0,-2 1 128 15,-13-1-128-15,14 1 0 0,0 0 0 0,-1 2 0 16,1 0 0-16,-4-1 0 0,-10-2 0 0,14 3 0 16,1 0 0-16,-2-2-192 0,-13-1 64 0,14 1 128 15,2 0-272-15,-2-1 64 0,-1-1 16 0,-1 0 0 16,0-2-384-16,-1 2-64 0,0-2 0 0,-2-2-13376 15,-1-1-2656-15</inkml:trace>
  <inkml:trace contextRef="#ctx0" brushRef="#br0" timeOffset="-160585.98">32377 16339 31615 0,'0'0'1408'0,"0"0"272"0,-8 0-1344 0,8 0-336 0,0 0 0 0,0 0 0 16,0 0 320-16,0 0 0 0,0 0 0 0,0 0 0 16,0 0-320-16,0 0 144 0,0 0-144 0,0 0 0 15,-8 12 144-15,0-2-144 0,-1 3 0 0,-2 7 144 16,-2 3-144-16,-1 0 160 0,-3 4-160 0,-2-1 160 15,-2 4-32-15,-1 0 0 0,-2 0 0 0,1-4 0 0,-1-2 176 0,1-1 16 16,-1-4 16-16,1 1 0 0,1-2 96 0,2-2 16 16,3-3 0-16,1-2 0 0,2 1-192 15,1-1-16-15,3-1-16 0,1-1 0 0,2-1-224 0,7-8 128 16,-6 6-128-16,6-6 0 0,0 0 0 0,0 0-128 16,0 0-16-16,0 0 0 15,0 0-784-15,0 0-160 0,10-6-16 0,2-3-16 16,-1 0-1712-16,2-4-352 0</inkml:trace>
  <inkml:trace contextRef="#ctx0" brushRef="#br0" timeOffset="-160347.03">32287 16365 34559 0,'0'0'1536'0,"0"0"304"0,0 0-1472 0,0 0-368 0,0 0 0 0,0 0 0 15,0 0 288-15,11 4-16 0,0 1 0 16,-1-1 0-16,-10-4-272 0,11 10 0 0,-4 1-176 0,0 2 176 15,-3 1-128-15,0 6 128 0,0 2 0 0,0 3 0 16,-3 5 0-16,-1 0 0 0,-1 1 192 0,1-1-48 16,-2-3 256-16,0 1 48 0,-1-2 16 0,2-2 0 15,2-1-176-15,0 0-32 0,-1-2-16 0,3 1 0 16,1-4-240-16,-2 1 128 0,1-5-128 0,0 0 0 16,1 1 0-16,0-1-128 0,-1-2-16 0,1-2 0 15,0-2-1584 1,-4-8-304-16,8 6-64 0,-8-6-12560 0</inkml:trace>
  <inkml:trace contextRef="#ctx0" brushRef="#br0" timeOffset="-160113.29">32100 16743 20271 0,'0'0'1792'0,"0"0"-1424"16,0 0-368-16,0 0 0 0,0 0 3536 0,0 0 640 15,14-1 128-15,1-3 32 0,0 2-3584 0,1 1-752 16,0-2 0-16,-1 2-192 0,2 0 192 0,-2 2 0 16,-4-2 0-16,2 1 0 0,2 1 128 0,-2 3 32 15,-4-3 0-15,0 5 0 0,-9-6 16 0,12 1 0 16,-3 2 0-16,1-1 0 0,-2 1-176 0,-8-3 0 16,11 2 0-16,-2 2 0 15,0-1-2416-15,-9-3-512 0</inkml:trace>
  <inkml:trace contextRef="#ctx0" brushRef="#br0" timeOffset="-159706.74">32469 16884 19343 0,'0'0'1728'0,"0"0"-1392"0,0 0-336 0,0 0 0 0,8-7 2608 0,2 2 448 16,-1 1 80-16,2 0 32 0,-2 0-2272 0,-9 4-464 16,10-2-96-16,-10 2-16 0,10-3 112 0,-10 3 16 15,0 0 0-15,0 0 0 0,0 0 16 0,0 0 16 16,0 0 0-16,0 0 0 0,5 10-144 0,-5-10-16 16,0 0-16-16,1 12 0 0,-1-12-96 0,-3 11-16 15,0-1 0-15,-3-1 0 0,1-1-64 0,-1 1-128 16,-1-2 176-16,1 0-176 0,-1 1 176 0,1-1-176 15,-1 2 160-15,1 3-160 0,-4-3 176 0,3 3-176 16,-3-1 192-16,3 2-192 0,-3 2 256 0,3-1-64 16,-2-1-16-16,2 0 0 0,2 0-176 0,0-1 0 15,1-2 144-15,0 1-144 0,4-11 128 0,-2 8-128 0,2-8 160 16,0 0-160-16,3 11 0 0,0 0 0 16,-3-11 0-16,4 9 0 0,-4-9-192 0,0 0 32 0,10 5 0 0,0 0 0 31,1-5-608-31,-1 0-128 0,1-2-32 0,-1-1 0 15,2 2-2240-15,-2-3-448 0</inkml:trace>
  <inkml:trace contextRef="#ctx0" brushRef="#br0" timeOffset="-159445.78">32726 16937 2751 0,'0'0'256'0,"0"0"-256"0,0 0 0 0,0 0 0 0,0 0 6912 0,1 11 1344 16,-1-11 272-16,3 13 48 0,-4 0-6480 0,1-2-1312 15,0 4-256-15,-3 2-48 0,0 2-352 0,-2 2-128 16,-4 1 0-16,0 0 144 0,-2 3 48 0,1-4 0 16,-3 1 0-16,3-1 0 0,-2-1 48 0,1-2 16 15,1 0 0-15,-1-2 0 0,2 1-256 0,0-4 144 16,1 1-144-16,2 2 128 0,1-3-320 0,-1-1-64 15,3-3 0-15</inkml:trace>
  <inkml:trace contextRef="#ctx0" brushRef="#br0" timeOffset="-158851.83">32010 17418 17503 0,'0'0'768'0,"0"0"176"0,0 0-752 16,0 0-192-16,-1-8 0 0,1 8 0 0,0 0-144 0,0 0-64 15,1-9-16-15,-1 9 0 0,0 0 352 0,0 0 80 16,0 0 16-16,0 0 0 0,0 0 1600 0,0 0 320 16,0 0 64-16,0 0 16 0,0 0-384 0,0 0-80 15,0 0-16-15,-4 12 0 0,-1 2-704 0,1 3-144 16,0-1-16-16,-2 1-16 0,-1 1-336 0,-1 2-64 16,-1 1-16-16,-1 1 0 0,1-1 0 0,0 1-16 15,-2 0 0-15,1 1 0 0,-1-3 64 0,1 1 16 0,-1 0 0 0,0 0 0 16,-4-1-256-16,0 1-32 0,-1 1-16 0,-1 1 0 15,-1 1-208-15,0 2 0 0,-1 2 0 0,0-2 0 16,-2-3 0-16,1 3 0 0,2 0 0 0,0 2 0 16,2-3 128-16,2-2-128 0,0-2 0 0,2-1 0 15,3-7 0-15,1 0 128 0,0-3-128 0,2 0 0 16,6-10-144-16,0 0-80 0,0 0-16 0,0 0 0 31,0 0-768-31,0 0-144 0,0 0-48 0,0 0 0 16,6-7-2064-16,1-2-432 0</inkml:trace>
  <inkml:trace contextRef="#ctx0" brushRef="#br0" timeOffset="-158551.62">31978 17524 15663 0,'0'0'688'0,"0"0"144"0,0 0-656 0,0 0-176 15,0 0 0-15,0 0 0 0,0 0 4016 0,0 0 768 16,0 0 144-16,0 0 48 0,0 0-3888 0,0 0-784 16,-6 9-160-16,1 3-16 0,1 1 672 0,2 2 144 15,-1 2 16-15,0 3 16 0,1 1-112 0,-1 1-32 16,2 1 0-16,0 1 0 0,-1 2-352 0,1 0-80 16,0 3-16-16,-1-1 0 0,0 2-192 0,0 3-32 15,0-3-16-15,1 3 0 0,-1-1-144 0,0 3 0 0,2 1 144 0,-2-6-144 16,1-3 0-16,0-1 0 15,1 0 0-15,0-5 128 0,0-3-416 0,-2-2-80 0,1-4-16 0,-1-2 0 32,-1-1-1952-32,3-9-400 0,-4 8-80 0</inkml:trace>
  <inkml:trace contextRef="#ctx0" brushRef="#br0" timeOffset="-158347.29">31699 18038 24879 0,'-2'13'2208'0,"2"-13"-1760"0,0 0-448 0,0 0 0 0,0 0 4272 0,0 0 768 0,0 0 144 0,12 3 48 0,0-1-4192 0,1-1-832 15,1 0-208-15,-1-1 0 0,0-2 0 0,0 0-192 16,-1 2 48-16,1-1 0 0,-3 0 144 0,1 1-208 16,-2 4 80-16,1 1 128 15,0-4-1664-15,0 2-192 0,3 0-64 0,-1-2-9600 16,-1 1-1936-16</inkml:trace>
  <inkml:trace contextRef="#ctx0" brushRef="#br0" timeOffset="-157921.92">32065 18148 7359 0,'-5'12'656'0,"5"-12"-528"0,0 0-128 0,-11-1 0 16,11 1 5952-16,0 0 1168 0,0 0 240 0,0 0 32 31,2-11-6256-31,-2 11-1136 0,6-7-464 0,1-3 16 0,-2 1 448 0,-5 9 0 0,8-5 0 0,-8 5 0 16,0 0 320-16,11 0 160 0,-11 0 32 0,11 0 0 15,-2 5 96-15,-9-5 32 0,0 0 0 0,8 8 0 16,0 0-128-16,-3 1-32 0,-3 1 0 0,2 0 0 16,-4-10-240-16,3 11-48 0,-4 1-16 0,-1-2 0 15,0 1-176-15,-1-1 160 0,-1 2-160 0,-1-3 160 16,-3-1-160-16,0 1 0 0,1 2 0 0,-1-1 0 15,-3-2 0-15,1 4 0 0,-2-2 0 0,0 0 0 16,-1 0 0-16,2-1 0 0,0 1 0 0,1 2 0 16,-2-3-160-16,2 0 160 0,-1 0 0 0,3 0-144 15,2 2 144-15,1-3 0 0,5-8 0 0,-6 9 0 16,2-1 0-16,4-1 0 0,0-7 0 0,0 0 0 0,0 12 0 0,0-12-128 16,3 11 128-16,-3-11-128 0,0 0 128 0,0 0-160 15,5 7 160-15,-5-7-160 0,8 7 160 0,-8-7-128 16,9 6 128-16,0 0-128 15,-9-6-240-15,12 1-32 0,-3-1-16 0,2 0 0 16,0 0-704-16,1-1-144 0,-1-5-16 0,0 4-8816 16,1 2-1744-16</inkml:trace>
  <inkml:trace contextRef="#ctx0" brushRef="#br0" timeOffset="-157361.31">32236 18370 17503 0,'0'0'1552'0,"0"0"-1232"16,0 0-320-16,0 0 0 0,0 0 2528 0,11-4 448 15,-3-2 96-15,0 2 0 0,1 1-1664 0,0-1-320 16,-1 0-80-16,-8 4-16 0,11-2 32 0,-1-4 0 15,-1 2 0-15,-9 4 0 0,11-1-416 0,-1-1-80 16,0-2-16-16,-10 4 0 0,11 0-304 0,-11 0-64 16,12 0-16-16,-12 0 0 0,9 2-128 0,-9-2 0 15,0 0 0-15,8 4 0 0,-8-4 128 0,0 0-128 16,0 0 0-16,3 11 128 0,-1-2-128 0,-2-9 160 16,-3 10-160-16,-1 1 160 0,0-1-160 0,-1-1 0 15,-1 0 0-15,-2 2 128 0,-4-1-128 0,2 2 0 16,0 0 144-16,0 1-144 0,0-3 128 0,1 2-128 15,-1-3 160-15,3 3-160 0,-1-3 320 0,3 1-48 0,5-10 0 0,-4 12 0 16,1 0 48-16,3-3 16 0,0-9 0 0,3 12 0 16,-3-12-336-16,4 11 0 0,-4-11 0 0,6 11 0 31,2-5-400-31,4-2-112 0,-2-4 0 0,0-2-16 16,1-2-2176-16,2-3-432 0</inkml:trace>
  <inkml:trace contextRef="#ctx0" brushRef="#br0" timeOffset="-156433.78">33002 16351 34319 0,'0'0'1520'0,"0"0"320"0,0 0-1472 0,0 0-368 0,0 9 0 16,4 1 0-16,3 0 624 0,1-3 48 0,1 1 16 0,0 1 0 16,0 1-688-16,0 1 0 0,1-1 0 0,1 2 0 15,-2-2 0-15,-4-3 0 0,0 1 0 0,2 1 0 16,0 0 0-16,0 0 192 0,1 2-192 0,0-4 192 16,0 1 0-16,5 7 0 0,-4-5 0 0,-1-1 0 15,-2-1-192-15,-6-8 192 0,6 10-192 0,-6-10 192 16,3 12-192-16,0-3 0 0,-3-9 144 0,0 15-144 15,-3-5 144-15,1 2-144 0,-1-1 192 0,-1 1-192 16,-1 0 192-16,0 0-192 0,-2-2 192 0,1-1-192 16,-1-1 240-16,2 1-64 0,-1 2-16 0,3-8 0 15,-1 4 80-15,0 1 16 0,-1 0 0 0,1 2 0 16,0 1-16-16,0 3 0 0,0 2 0 0,-2 16 0 16,1 2 48-16,1 1 16 0,0 3 0 0,1 1 0 0,-1 2-112 0,2-1-32 15,-2 0 0-15,0 1 0 0,-1-2-160 0,-2 0 0 16,-1 0 0-16,0 5 0 0,-1 7 0 0,0 1 0 15,-1 4 0-15,1-1 0 0,-1-3 128 0,3-1-128 16,-2-3 128-16,1-3-128 0,0-5 0 0,0-1 0 16,0 0 0-16,0-2 0 0,2 2 208 0,-3-1-32 15,2 5-16-15,2 3 0 0,0-3 0 0,0-4 0 16,-2 0 0-16,2-3 0 0,0-2-160 0,-3 0 128 16,0-7-128-16,-1 1 128 0,1-2 64 0,0 0 0 15,2 0 0-15,-1 0 0 0,2-1 80 0,-2 1 32 16,2 3 0-16,1-15 0 0,0 3-304 0,-1 2 128 15,0 1-128-15,-2-2 0 0,2 1 128 0,0 0-128 16,1 1 0-16,-2 8 0 0,-1-3 176 0,5-4-176 0,0-3 160 0,1-3-160 16,0 0 128-16,1-2-128 0,0-2 0 0,0-11 0 15,1 10 0-15,-1-10 128 0,3 12-128 0,-3-12 0 16,0 0 0-16,1 12 144 0,-1-12-144 0,0 0 128 16,0 0-128-16,1 11 0 0,-1-11 144 0,0 0-144 15,0 0 176-15,0 0-48 0,0 0 0 0,0 11 0 16,0-11 64-16,0 0 0 0,0 0 0 0,0 0 0 15,0 0-64-15,0 0 0 0,0 0 0 0,0 0 0 16,0 0 0-16,0 0 0 0,0 0 0 0,0 0 0 16,0 0-128-16,0 0 160 0,0 0-160 0,0 0 160 15,-5-4-32-15,5 4 0 0,-5-3 0 0,-1-1 0 16,-1 2 128-16,0 0 0 0,-2 1 16 0,-1 0 0 16,-3-1 32-16,-2 2 0 0,1-1 0 0,0 0 0 0,-3 0 16 0,0-1 0 15,0 2 0-15,0 0 0 0,1-1 0 0,0 1 16 16,2 1 0-16,1-1 0 0,0 2-336 0,1-4 0 15,2 0 0-15,10 2 0 16,-11-8-2096-16,8-1-336 0,0-7-64 0</inkml:trace>
  <inkml:trace contextRef="#ctx0" brushRef="#br0" timeOffset="-150594.84">17775 6816 2751 0,'0'0'128'0,"0"0"16"0,0 0-144 0,-5-6 0 16,5 6 0-16,-3-7 0 0,3 7 4480 0,0 0 880 0,-3-7 160 0,3 7 48 15,0 0-4480-15,0 0-880 0,6-8-208 0,-6 8 0 16,0 0 0-16,6-2 0 16,1 1 128-16,-1 1-128 0,1 0 384 0,1 3 16 0,-1 1 0 15,3 1 0-15,-3 1 224 0,10 10 32 0,-1 1 16 0,0 5 0 16,-2 4-96-16,0 7-32 0,1 5 0 0,0 5 0 16,1 2-32-16,0 5-16 0,0 2 0 0,3 5 0 15,0 6-208-15,3 7-32 0,2 6-16 0,2 5 0 16,3 5-240-16,-1 0 144 0,2-3-144 0,3 2 128 15,1 2-128-15,1 5 0 0,0 1 0 0,0 1 128 16,1-1 432-16,4 5 80 0,0 5 0 0,6 0 16 16,4-3-208-16,4 7-32 0,2 4-16 0,3 2 0 15,0 5-208-15,-3-1-64 0,-4-1 0 0,0 6 0 16,0 8-128-16,3-1 0 0,1-2 0 0,3 6 0 16,-1 8 0-16,-3-7 0 0,-3-3 0 0,-2 2 0 15,-6 0 0-15,-1-4 128 0,0-4-128 0,-1 1 0 16,-3 1 224-16,3-7-32 0,2-5-16 0,0 1 0 0,1 4 16 0,-2-10 16 15,-1-5 0-15,-6-2 0 0,-2-6 16 0,-1 1 0 16,-2-3 0-16,-3-5 0 0,0-6-80 0,-2-3-16 16,-3-2 0-16,2-3 0 0,0-3-128 0,-3-5 192 15,2-7-192-15,-2-6 192 0,-3-8-192 0,0-6 0 16,-2-4 0-16,-2-6 0 16,-2-5-656-16,-2-5-112 0,-2-4-32 0,-3-5 0 15,-6-12-2720-15,0 0-560 0,8-12-96 0,-7-12-32 0</inkml:trace>
  <inkml:trace contextRef="#ctx0" brushRef="#br0" timeOffset="-150006.34">19565 7872 11055 0,'-4'-19'976'0,"0"2"-784"0,-1-3-192 0,0 3 0 16,-1 0 3616-16,3 4 672 0,0 0 144 0,0 2 32 15,3 11-3120-15,0 0-640 0,0-9-112 0,0 9-16 0,0 0 128 0,0 0 16 16,0 0 16-16,11 6 0 0,-2 3-272 0,3 3-48 16,-1 2-16-16,4 6 0 0,3 2-128 0,1 5-16 15,6 3-16-15,3 7 0 0,0 5-16 0,4 6 0 16,1 5 0-16,3 5 0 0,1 3-224 16,0 1 128-16,-1 1-128 0,-2 7 0 0,-1 6 128 0,1 6-128 15,0 6 0-15,2 2 0 0,2 1 144 0,4 12-144 16,1 6 128-16,5 1-128 0,4 1 288 0,0 5-32 15,-1 6 0-15,-1 2 0 0,-3 0-16 0,1 5-16 16,3 5 0-16,5 1 0 0,6-2 48 0,2 5 16 16,1 1 0-16,-2 1 0 0,-2-3-96 0,-2 3 0 0,-2 0-16 0,1-2 0 15,0-5-176-15,2 1 160 0,3 3-160 16,-2-2 160-16,-2-6 96 0,-2 2 0 0,-5 2 16 16,-2-6 0-16,-2-2 112 0,2 0 0 0,2 1 16 0,0-3 0 15,-1-7 64-15,1-1 16 0,-2 0 0 0,-1-6 0 16,-2-1-352-16,-1-3-128 0,-5-10 0 0,2-1 144 15,0-1-144-15,2-7 0 0,0-6 0 0,1-7 128 16,-3-8-128-16,1-4 0 0,2-3 0 0,-6-5 128 31,-3-7-512-31,-5-4-128 0,-2-5 0 0,-5-3-16 0,-3-8-192 16,-1-6-48-16,-2-6 0 0,-3-5 0 16,-1-3-1856-16,-1-9-384 0,-2-6-80 0</inkml:trace>
  <inkml:trace contextRef="#ctx0" brushRef="#br0" timeOffset="-149409.54">21798 8893 35535 0,'-10'7'1568'0,"5"1"336"0,-1 3-1520 16,4 4-384-16,3 3 0 0,4 3 0 0,6 4 0 0,3 2 144 0,4 2-144 0,2 2 0 16,3 1 0-16,3 6 0 0,3 5 0 0,2 0-144 15,2 0 144-15,2 0 0 0,-1 4 0 0,-1 5 0 16,-2 8 0-16,1 3 0 0,2 6 144 0,3 3-144 16,1 1 400-16,5 5-16 0,2 3-16 0,5 9 0 15,1 8-32-15,2-3 0 0,2-1 0 0,-3 2 0 16,-4 5-160-16,4 3-48 0,3 3 0 0,8 2 0 15,3-1 0-15,6 10 0 0,4 7 0 0,-3-1 0 16,-3-6 64-16,3 9 0 0,3 11 0 0,4-2 0 0,7-3-64 0,-5 4 0 16,-3 3 0-16,-3 1 0 0,-3-5-128 0,2 2 0 15,5 4 0-15,-2-1 0 0,2-3 0 0,-9-2 0 16,-7 0 144-16,-1-1-144 0,-4-5 192 0,2-1-16 16,3-1-16-16,0-4 0 0,-2-4 48 0,-5-2 16 15,-3 2 0-15,-3-10 0 0,-6-11-32 0,0-1-16 16,-1-3 0-16,2-3 0 0,2-4-176 0,0-9 0 15,-1-8 0-15,1-6 128 0,-1-1-256 0,-4-9-64 16,-2-7-16-16,-7-3 0 16,-3-5-528-16,-5-8-96 0,-1-6-32 0,-4-9 0 15,-4-5-1680-15,-2-8-336 0,-3-6-64 0</inkml:trace>
  <inkml:trace contextRef="#ctx0" brushRef="#br0" timeOffset="-148826.83">24323 10364 38991 0,'-20'-18'1728'0,"7"7"352"0,0-3-1664 0,-1 1-416 0,0 1 0 0,4 6 0 16,3-1-432-16,7 7-160 0,0 0-48 0,0 0 0 0,0 0 304 0,4 16 48 16,1-1 16-16,4 6 0 0,3-1 64 0,3 4 16 15,1 3 0-15,3 1 0 0,-1 5 64 0,3 3 128 16,1 5-208-16,3 3 80 0,2 6 128 0,2 2 0 15,3 4 0-15,4 1 0 0,0 2 0 0,3 0-128 16,3 2 128-16,-2 8 0 0,2 8 192 0,-3 5 112 16,-2-1 16-16,2 1 16 0,-3-1 256 0,3 7 48 15,3 8 16-15,6 0 0 0,8 4-96 0,2 3-32 0,3 3 0 16,0 5 0-16,-1 4-128 0,0 1-16 0,0-6-16 16,5 10 0-16,6 9-160 0,3-3-16 0,6-4-16 0,-6 3 0 15,-5 3-176-15,0-1 0 0,0-4 0 0,3 4 0 16,2 3 0-16,2-5 0 0,0-3 0 0,-5-1 0 15,-8 1 0-15,-2-2 160 0,0-6-160 0,2-1 160 16,-2 1-32-16,2-4 0 0,-1 3 0 0,-2-9 0 16,-6-6 144-16,-3 2 32 0,-4-1 0 0,-2-5 0 15,1-7-176-15,-1-3-128 0,1-5 192 0,0-3-192 16,-3-2 160-16,0-2-160 0,0-3 128 0,-4-5-128 16,-4-8 0-16,-1-7 0 0,-1-4 0 0,-6-6 0 15,-4-8-576 1,0-1-80-16,-4-5-32 0,1-4 0 0,-2-6-1056 15,-2-4-224-15,-3-6-32 0,-2-5-9136 0,-4-6-1840 0</inkml:trace>
  <inkml:trace contextRef="#ctx0" brushRef="#br0" timeOffset="-148309.28">26318 11963 14735 0,'0'0'640'0,"0"0"160"0,-8-3-640 0,8 3-160 0,0 0 0 0,0 0 0 16,0 0 5888-16,19 6 1152 0,3 3 240 0,3 3 32 31,1 4-6256-31,0 3-1248 0,0 3-256 0,1 7-64 0,3 6 336 0,4 6 176 0,2 8-192 0,5 7 192 16,2 4-192-16,5 3 192 0,3-3-192 0,1 5 192 16,3 0-144-16,-6 9 144 0,-3 10 0 0,-2 2-144 15,1 0 144-15,0 1 0 0,1 1-144 0,2 7 144 16,2 8 0-16,1 1 0 0,-1-1 0 0,0 1 0 15,-2 7 528-15,-3 1 32 0,-2-1 0 0,0 1 0 16,-2 0-80-16,5 4-16 0,4 4 0 0,0-6 0 16,3-3-160-16,0 3-48 0,0 6 0 0,-2-6 0 0,-3-7-96 0,-2-3-32 15,-3 5 0-15,0-4 0 0,1-6 16 0,0-3 0 16,-1-6 0-16,0 0 0 0,0 0 16 0,-3-4 0 16,2-2 0-16,-4-9 0 0,-2-7-16 0,-2-4 0 15,-1-2 0-15,-2 2 0 0,-1-1-144 0,-2-4-176 16,1-5 48-16,-1-1 0 15,-2-8-256-15,-2-4-32 0,2-5-16 0,-3-5 0 16,-4-2-1360-16,-1-3-288 0,-2-5-48 0,-3-4-14880 0</inkml:trace>
  <inkml:trace contextRef="#ctx0" brushRef="#br0" timeOffset="-147766.78">28030 13049 14735 0,'0'0'640'0,"-7"-5"160"0,-2 1-640 16,9 4-160-16,-8 0 0 0,8 0 0 0,0 0 4384 0,0 16 848 16,3 0 160-16,2 5 48 0,4 1-4544 0,3 4-896 15,1 1-176-15,4 4-32 0,0 5 208 0,4 4 0 16,2 3 0-16,5 0 0 0,0 4 0 0,5 0 0 15,5 0 0-15,6 1 0 0,4 2 0 0,2 3 0 16,0 3 0-16,-1 4 0 0,1 7 0 0,-2 2 0 16,-4 1 0-16,2-1 0 0,1 0 128 0,2 7 64 15,5 5 0-15,-1 5 16 0,1 1 416 0,-1-1 80 16,-1-1 0-16,-2 1 16 0,-5 7 16 0,1-2 0 0,0 0 0 16,2-2 0-16,3-2-384 0,0 6-80 0,-2 1-16 15,1-5 0-15,-1-2-128 0,-2-3-128 0,-4-7 144 0,-2 3-144 16,-4-1 128-16,0 1-128 0,-1-2 0 0,0-6 0 15,-3-6 0-15,1-1 0 0,0-1 0 0,-1-2 0 32,-1-5-352-32,1-2-160 0,1-3-48 0,-1-4 0 15,-1-4-2016-15,-1-5-416 0,-1-6-80 0,0-7-11088 0</inkml:trace>
  <inkml:trace contextRef="#ctx0" brushRef="#br0" timeOffset="-147358.28">30414 13868 32543 0,'0'0'1440'0,"8"13"288"0,3-2-1376 0,3 6-352 15,4 4 0-15,6 5 0 0,2 4 0 0,5 1 0 0,3 0 0 0,1 4 0 16,2 2-128-16,-1 2 128 0,-1 4-128 0,1 5 128 15,-3 11-128-15,3 1 128 0,0 2-128 0,2 1 128 16,0-2 0-16,4 4-128 0,-1 2 128 0,1 3 0 16,4 9 0-16,-2 0 304 0,2 1-48 0,-3-5-16 15,-3-6 160-15,2 2 48 0,-2-1 0 0,3 3 0 16,3-1-128-16,2-3 0 0,4-5-16 0,4-3 0 16,2-2-304-16,-1-6 0 0,-2 1 0 0,-1-1-15648 15</inkml:trace>
  <inkml:trace contextRef="#ctx0" brushRef="#br3" timeOffset="-122568.02">24509 753 6447 0,'0'0'576'0,"0"0"-576"0,2-12 0 0,2 4 0 15,4-1 1472-15,-2 3 176 0,1-1 32 0,-7 7 16 16,6-6-656-16,-6 6-128 0,8-7-16 0,-1 1-16 16,-1 0 224-16,-6 6 48 0,9-5 16 0,1 3 0 15,0-1-144-15,0 2-16 0,3 1-16 0,-2 2 0 16,-11-2 160-16,0 0 48 0,6 7 0 0,-6-7 0 16,0 0-96-16,0 0-16 0,0 0 0 0,7 8 0 15,-7-8-368-15,6 6-80 0,-6-6 0 0,0 0-16 16,6 12-192-16,-6-12-48 0,-2 9 0 0,2-9 0 15,2 10 112-15,-2-10 16 0,-4 11 0 0,-1-1 0 16,-1 1 64-16,1-2 0 0,-1-1 16 0,0-1 0 16,6-7-96-16,-6 13-32 0,-1-2 0 0,1-1 0 15,-1 1-64-15,9 2-16 0,8 2 0 0,-5 1 0 0,-3-3-48 0,-5 0-16 16,-2-2 0-16,1 0 0 0,-3 2-48 0,1 0-16 16,-1-1 0-16,1 2 0 0,-1 1-32 0,-1 0-16 15,-1 4 0-15,0-2 0 0,0-2-32 0,-1 4-16 16,-5-1 0-16,4 1 0 0,-1 1 0 0,0 1 0 15,0 1 0-15,-1-4 0 0,3 0-32 0,-2-1 0 16,-1 0 0-16,3 0 0 0,1 0 16 0,1 1 0 16,-1-3 0-16,1 0 0 0,0 1-144 0,0 0 160 15,0-1-160-15,2 2 160 0,-2 2-32 0,0-1 0 16,2-1 0-16,-1 1 0 0,2 2 0 0,2-1-128 0,-1 2 192 16,2-1-64-16,-1-2-128 0,2 1 0 15,0 4 0-15,-1-3 128 0,1 3-128 0,0-1 0 0,-1 0 0 0,1-1 0 16,0-3 0-16,-1 0 0 0,1-1 0 0,1 1 0 15,-2-1 0-15,-1-1 0 0,0 0 0 0,2-2 0 16,-2 0 0-16,1 1 0 0,-1-2 128 0,2 1-128 16,-2-1 128-16,-1 0 0 0,0 0 0 0,1 2 0 15,-1-1 32-15,1 2 0 0,-1-1 0 0,1 3 0 16,2 1-160-16,0 0 128 0,1 2-128 0,-1 1 128 16,-1-1-128-16,2 0 0 0,0 1 0 0,0 4 0 15,-1-2 0-15,2-1 0 0,-1-1 0 0,-1-1 0 16,-2-1 0-16,2-1 0 0,1 0 0 0,-1-1 0 15,-1-4 0-15,1 2 128 0,-1-2-128 0,0 2 0 16,-2-2 208-16,0 2-32 0,1-1-16 0,-1 2 0 16,1-2 32-16,-1 2 16 0,-2 1 0 0,2 1 0 0,0 2-48 15,0 1-16-15,0 1 0 0,1 0 0 0,-1 2-144 0,2-2 128 16,-2 3-128-16,1 0 128 0,-1-1-128 0,2-1 0 16,-1-2 0-16,1-1 128 0,-1-2-128 0,-1 1 0 15,-1-2 0-15,0-2 0 0,-2-2 0 0,1 0 0 16,-2-1 128-16,-1 1-128 0,-2-1 0 0,1 1 0 15,3 0 0-15,-1 2 0 0,1 0 0 0,-1-2 0 16,0 3 128-16,0 1-128 0,2 0 0 0,-1 1 0 16,2-1 0-16,-3 1 128 0,0 4-128 0,2-4 0 15,-3 5 0-15,2-4 0 0,-2 3 0 0,1 0 128 16,-1-2-128-16,0 1 0 0,-2-2 0 0,2-1 128 16,-1-1-128-16,1 1 0 0,-2-2 144 0,0 0-144 0,0-3 160 15,1 2-160-15,-1 1 144 0,2-1-144 0,1 1 128 16,1 2-128-16,-4-1 0 0,3 0 128 0,2 2-128 15,-2-1 0-15,0 2 0 0,2 0 0 0,-1-1 0 0,1 2 0 16,-1 1 0-16,2-1 0 0,0 2 128 0,-1 1-128 16,1-1 0-16,1 0 0 0,-1-2 0 0,0 3 128 15,-2-3-128-15,3-1 0 0,-2-2 0 0,-1 1 128 16,1-2-128-16,-2-1 0 0,2-3 0 0,-2 2 128 16,-1 2-128-16,1 1 0 0,-1-1 0 0,1 0 0 15,-3 2 0-15,1 2 128 0,-2 0-128 0,0 3 0 16,1 0 0-16,0 1 0 0,-2 0 0 0,-1 1 0 15,3-1 0-15,0 0 0 0,-2-1 0 0,4-2 0 16,1-3 0-16,0 1 0 0,-2-2 0 0,-2-2 0 16,1-1 0-16,1 1 0 0,-1-5 128 0,0 2-128 15,-4 0 0-15,2 2 0 0,3 1 0 0,0 0 0 16,0 2 0-16,0 1 0 0,1 1 0 0,2 0 0 0,1 0 0 0,1-2 0 16,-5 2 0-16,4 0 0 0,-1-2 0 0,0 2 0 15,1 0 0-15,0 4 0 0,-2 2 128 0,3-1-128 16,0-2 0-16,-1-2 128 0,1-1-128 0,1 0 0 15,-1 0 144-15,1-4-144 0,-1-1 0 0,1 1 128 16,0 2-128-16,-1-1 0 0,0 0 0 0,-1 0 0 16,1 2 0-16,1 2 128 0,-1-1-128 0,1 4 0 15,-1-3 0-15,1 4 0 0,-1 3 0 0,1-2 0 16,0 3 0-16,-1 0 0 0,0 0 0 0,1-1 0 16,-1-6 0-16,-1 3 128 0,2-2-128 0,-1-1 0 15,0-1 0-15,-3-1 0 0,0-1 0 0,2 1 0 0,-3 1 0 0,0-1 0 16,-2 3 0-16,2 5 0 0,-1 0 0 0,-2 1 0 15,-1 2 0-15,0 1 0 0,-2 3 0 0,2 0 0 16,-1-4 0-16,2-2 0 0,2-4 0 0,-3 0 0 16,1 0 0-16,0-1 0 0,-2-4 0 0,2 0 0 15,1 0 0-15,-2 1 0 0,2-1 0 0,-1 2 0 16,3 1 0-16,0 2 0 0,-1 1 0 0,1 1 0 16,-2-1 0-16,3 0 0 0,0 2 0 0,-1 1 0 15,2 0 0-15,-1-1 0 0,2-2 0 0,1-3 0 16,0-2 0-16,-1-1 0 0,0-5 0 0,1 4 128 15,-1-4-128-15,-1 2 0 0,2 1 0 0,-2 1 0 16,1 0 0-16,-2 0 0 0,1 3 0 0,-3 0 0 16,-3 1 0-16,1 2 128 0,-1-2-128 0,1 1 0 15,2 1 0-15,0 0 0 0,-2 0 0 0,1 0 128 16,1 1-128-16,-2-3 0 0,-1 0 0 0,2 2 0 16,-2-3 0-16,-2 1 0 0,0-2 0 0,-2 0 128 15,-2 0-128-15,2 2 0 0,2-2 0 0,-1 0 0 0,2 3 0 0,-1 0 0 16,2-2 0-16,0 1 0 0,-2-2 0 0,2-1 0 15,0-2 0-15,-2 3 0 0,4-2 0 16,-1-1 0-16,1 0 0 0,0-2 0 0,2-2 0 0,-1 0 0 16,3 3 0-16,-1-4 0 0,-3 2 0 0,3-1 0 15,2 4 0-15,1-4 0 0,0-4 0 0,1-1 0 16,1 1 0-16,-1-2 0 0,-1 0 0 0,5-9 0 16,-4 10 0-16,4-10 0 0,-5 11 0 0,1-1 0 15,4-10 0-15,-5 11 0 0,-2-4 0 0,2 1 0 16,5-8 0-16,-7 12 128 0,1-2-128 0,1 0 0 15,-1-3 0-15,1 3 0 0,-1 0 0 0,0-2 0 0,0 1 0 16,-1 0 0-16,0 1 0 0,0-2 0 0,1 0 0 16,-1 0 128-16,-1-2-128 0,2 1 0 0,-1-1 0 0,2 2 0 15,-3 1 0-15,8-9 0 0,-8 8 0 0,2 0 128 16,6-8-128-16,-7 10 0 0,2 0 0 0,1-1 0 16,-1-1 0-16,5-8 0 0,-5 10 0 0,0 0 0 15,-1 0 0-15,6-10 0 0,-5 10 0 0,3 0 0 16,2-10 0-16,-6 12 0 0,1-4 0 0,5-8 0 15,-4 10 0-15,4-10 0 0,-4 10 0 0,4-10 0 16,-2 11 0-16,2-11 0 0,-6 12 0 0,10-2 0 16,11 3 0-16,-11-5 0 0,-4-8 0 0,-10 3 0 15,10-3 0-15,0 0 0 0,0 0 0 0,0 0 0 16,0 0 0-16,0 0 0 0,4 10 0 0,-4-10 0 16,6 11 0-16,-1-2 0 0,-5-9 0 0,6 10 0 0,-6-10 0 0,7 9 0 15,-7-9 0-15,6 11 0 0,0-1 0 16,-1-1 0-16,-5-9 0 0,6 11 0 0,1-3 0 0,-7-8 0 15,0 0 0-15,8 11 0 0,-1 0 0 0,0-2 0 16,-7-9 0-16,8 12 0 0,-8-12 0 0,10 10 0 16,1-2 0-16,-2 1 0 0,-9-9 0 0,12 8 0 15,-2 0 0-15,-1-2 0 0,-9-6 0 0,11 8 0 16,0 0 0-16,1-2 0 0,-12-6 0 0,14 7 0 16,1-1 0-16,-2 1 0 0,0-1 0 0,-2 1 0 15,3 0 0-15,-3-2 0 0,-11-5 0 0,16 8 0 16,-3-2 0-16,1 1 0 0,2-1 0 0,-2 1 0 0,1-3 0 0,-1 2 0 15,-1-1 0-15,0 3 0 0,0-1 0 0,3-1 0 16,-2 1 0-16,0-2 0 0,-1 0 0 0,2 2 0 16,-1-1 0-16,2 1 0 0,-3-1 0 15,0 2 0-15,0 0 0 0,0 1 0 0,-1 3 0 0,-1-2 0 16,2-1 0-16,0 2 0 0,0-1 0 0,1-1-128 16,0-2 128-16,0 1 0 0,-1 1 0 0,0 0 0 15,2 1 0-15,-1 1 0 0,0-5 0 0,2 1 0 16,-2-1 0-16,2-1 0 0,0 2 0 0,1-2 0 15,2 2 0-15,1-1 0 0,-1 1 0 0,1-3 0 16,-1 1 0-16,0 0 0 0,-3 2 0 0,3 2 0 16,0-3 0-16,0 2 0 0,-1 0 0 0,-1 0 0 15,0-1 0-15,-2 5 0 0,2-1 0 0,-1-1 0 16,-2-1 0-16,2-1 0 0,0 2 0 0,-2 0 0 16,0-1 0-16,-1 0 0 0,0-1 0 0,2 1 0 0,-2 1 0 0,1 1 0 15,0 0 0-15,1 0 0 16,-4-1 0-16,4-2 0 0,0 2 0 0,1 1 0 0,-3-1 0 0,1 1 0 15,2-1 0-15,2 1 0 0,1 0 0 0,-1 0 0 16,0-1 0-16,-1 1 0 0,-1 0 0 0,1 1 0 16,0 1 0-16,0 0 0 0,-2 0 0 0,1 0 0 15,-1 0 0-15,1 0 0 0,0 2 0 0,-2 0 0 16,-1-2 0-16,0 4 0 0,0-4 0 0,0 2 0 16,-1-2 0-16,0 0 0 0,-1-1 0 0,3 2 0 15,-3-2 0-15,1 1 0 0,0-2 0 0,1 2 0 16,-2-1 0-16,3 0 0 0,0 1 0 0,0-3 0 15,3 3 0-15,0 0 0 0,-1-2 0 0,2 1 0 0,3-1 0 16,0 0 0-16,3-1 0 0,0 2 0 16,-1-4 0-16,2 2 0 0,0 1 0 0,0-1 0 0,-1 0 0 15,1 2 0-15,-3-1 0 0,-1 0 0 0,0 2 0 0,0-2 0 16,-1-1 0-16,2 2 0 0,-1-3 0 0,1 2 0 16,-1-1 0-16,1-2 0 0,0 2 0 0,3-2 0 15,-1 2 0-15,1-2 0 0,4 0 0 0,2 1 0 16,1 3 0-16,0-4 0 0,-1 0 0 0,-1 1 0 15,0 1 0-15,-1-1 0 0,-4-1 0 0,0 3 0 16,-3-2 0-16,1 0 0 0,-1 0 0 0,1 0 0 16,-3-1 0-16,3 1 0 0,-3-1 0 0,5 4 0 15,1-3 0-15,0 1 0 0,2 1 0 0,-1-1 0 16,6-1 0-16,-1 2 0 0,1-5 0 0,-1 2 0 16,2 1 0-16,-1 0 0 0,-4 2 0 0,-2-4 0 0,-2 2 0 15,-2 2 0-15,1-1 0 0,0 2 0 0,1-3 0 0,1 3 0 16,0 0 0-16,0-1 0 0,2 1 0 0,1 0 0 15,2 1 0-15,1 0 0 0,1 0 0 0,0 3 0 16,-1-3 0-16,1 4 0 0,-3-2 0 16,0 0 0-16,-4-1 0 0,-1 0 0 0,-1 2 0 0,0-2 0 15,-2 1 0-15,0-2 0 0,3 0 0 0,-2-3 0 16,1 3 0-16,1-2 0 0,1-1 0 0,1 2 0 16,2-1 0-16,2 3 0 0,0-1 0 0,-1 2 0 15,0 1 0-15,-1-1 0 0,0 2 0 0,-2 2 0 16,0 0 0-16,-3-1 0 0,-5 2 0 0,4 2 0 15,-4-2 0-15,2 1 0 0,0-3 0 0,0 0 0 0,2 0 0 16,2 1 0-16,1 0 0 0,0-2 0 16,0 0 0-16,0 1 0 0,6-1 0 0,-1 2 0 0,0-1 0 0,0-3 0 15,2 2 0-15,-3-2 0 16,-4-1 0-16,-1-1 0 0,0 0 0 0,-1 0 0 0,-1-1 0 0,-1 1 0 16,0-1 0-16,0 1 0 0,3 2 0 0,1 0 0 15,1 0 0-15,1-2 0 0,-1 2 0 0,3 0 0 16,3 1 0-16,-1 0 0 0,1-1 0 0,1 4 0 15,-2-2 0-15,1-1 0 0,-4 1 0 0,-3-1 0 16,0 1 0-16,-1 1 0 0,-2-1 0 0,0 1 0 16,2-1 0-16,0 0 0 0,2-2 0 0,-1 3 0 15,1-1 0-15,1-1 0 0,5-2 0 0,1 0 0 16,0 1 0-16,-1-1 0 0,0 0 0 0,0 2 0 16,-2 0 0-16,-2-2 0 0,-3 2 0 0,1-1 0 15,-1 2 0-15,0 0 0 0,-1 0 0 0,1 3 0 16,1-2 0-16,1 1 0 0,-3 1 0 0,3-2 0 0,4 3 0 15,0 0 0-15,2 1 0 0,1-1 0 0,-1 1 0 16,-1 0 0-16,-1-1 0 0,-2 0 0 0,-2 1 0 0,-1-1 0 16,-2-3 0-16,0 0 0 0,-1-1 0 0,1-1 0 15,0-2 0-15,2 1 0 0,2-4 0 0,0 5 0 16,-2-3 0-16,0 2 0 0,5 0 0 0,0 1 0 16,1-2 0-16,-2 2 0 0,-2 1 0 0,1 1 0 15,-3 0 0-15,-2 0 0 0,-2-1 0 0,0 2 0 16,0-1 0-16,-2 0 0 0,0 2 0 0,1-5 0 15,0 2 0-15,2 2 0 0,-1-2 0 0,2-1 0 16,-2-1 0-16,5-1 0 0,0 1 0 0,4-2 0 0,-1 1 0 0,0 0 0 16,-1 1 0-16,3-2 0 0,-3-2 0 0,-1 2 0 15,-3-1 0-15,0 0 0 0,-2-2 0 0,1 1 128 16,0-2-128-16,1 1 0 0,0 3 0 0,0 0 0 16,3-1 0-16,1 1 0 0,-1 0 0 0,3-1 0 15,5 1 0-15,0 4 0 0,0-1 0 0,-2 0 0 16,2 0 0-16,-5 2 0 0,0 1 0 0,-2-1 0 15,-3 0 0-15,0 0 0 0,2-2 0 0,1 1 0 16,0 0 0-16,0-1 0 0,0-1 128 0,4 1-128 16,2-1 0-16,2 2 0 0,0-1 0 0,-2 1-128 15,-2-1 128-15,0-1 0 0,-2 1 0 0,-5-3 0 16,-2 0 0-16,2 0 0 0,-1 0 0 0,-1 1 0 16,-2-1 0-16,2 2 0 0,0 0 0 0,1 1 0 15,-1-2 0-15,2 3 0 0,3-1 0 0,3 1 0 0,-1-3 0 16,1 2 0-16,-2 0 0 0,-1-1 0 0,-1 4 0 0,-2-5 0 15,-3-1 0-15,-2 3 0 0,1-2 0 0,-2 2 0 16,-1-3 0-16,-1 0 0 0,0 0 0 0,-1-2 0 16,-1 1 0-16,0-1 0 0,-2-2 0 0,2 1 0 15,2-3 0-15,-3 0 0 0,0 3 0 0,-2-4 0 16,-2 1 0-16,1-1 128 0,2 1-128 0,0-1 0 16,0-1 0-16,0-2 0 0,0 0 0 0,0-2 0 15,1 0 0-15,5-1 0 16,6 1-1200-16,0-3-208 0,1-5-32 0,-1-6-16 15,1-5-1296-15,-5-12-272 0,-5-6-48 0</inkml:trace>
  <inkml:trace contextRef="#ctx0" brushRef="#br4" timeOffset="-103196.1">21841 8248 28847 0,'0'0'1280'0,"-2"-11"256"0,-1 1-1216 0,2 0-320 0,-1 0 0 0,2 10 0 15,0-10 832-15,0 10 96 0,0 0 32 0,0 0 0 16,-2-9-224-16,-1 1-32 0,-1 2-16 0,0-1 0 16,-1 1 160-16,0 0 48 0,0 2 0 0,-2 1 0 15,7 3-128-15,-6-4 0 0,-1 1-16 0,7 3 0 16,-9 0-144-16,1 1-32 0,2 1 0 0,-2-1 0 15,1 3-256-15,1 2-48 0,-1 1-16 0,1 3 0 16,-1 3 48-16,-1-4 0 0,-2-5 0 0,1 2 0 16,1 3-112-16,0 2 0 0,-1 2-16 0,3 2 0 0,0-1-176 15,1 0 0-15,0 0 144 0,0 0-144 0,-1-1 160 0,3 0-32 16,0 0-128-16,0 0 192 0,3 0-192 0,0 0 0 16,3-1 0-16,-3-12 0 0,4 12 208 0,0 1 112 15,-4-13 0-15,10 9 16 0,1-1-336 0,0-3 0 16,2-4 0-16,0-1-192 0,1-3 192 0,1-3 224 15,5-1-48-15,1 0-16 0,-1-4-16 0,3 2 0 16,-3-1 0-16,3-1 0 0,-3-1-144 0,0 1 192 16,0-1-192-16,-2 2 192 0,-3 0-192 0,1 1 0 15,-2-1 144-15,-2 2-144 0,-3-2 0 0,0 0 144 0,-1 3-144 16,0-2 0-16,-4-3 160 0,1 3-160 0,0 0 128 0,-2-3-128 16,-3 1 0-16,1 1 0 0,-1 0 0 0,0-2 0 15,-2 0 304-15,0 2-32 0,0 1 0 0,-2-2 0 16,-1 2 176-16,1 2 16 0,-1 1 16 0,5 6 0 15,-10-4-480-15,0 4-128 0,-2-3-16 0,1 6 0 16,-2-2 144-16,1 2 0 0,-1 0-144 0,0 0 144 16,-2 3 0-16,1 0 0 0,0-1 0 0,1 2 128 15,0 2-128-15,2-2 0 0,1 2 0 0,1 0 0 16,1-3 0-16,3 2 0 0,5-8-144 0,-4 12 144 16,1-2 0-16,3-10-128 0,-1 15 128 0,3-4 0 15,-2-11-128-15,6 15 128 0,0-1 0 0,1-4 0 16,0 1 0-16,1-2 0 0,-8-9 0 0,11 9 0 15,-1 0 0-15,1-1 0 0,-2 0 0 0,-9-8 0 16,9 9 0-16,-9-9 0 0,12 8 0 0,-12-8 0 0,11 5 0 16,2 0 0-16,-1-1 0 0,0-2 0 0,-12-2 176 0,14-3-176 15,0-1 192-15,2 0-192 0,-3-2 176 0,-1-1-176 16,0 1 160-16,-1-4-160 0,0 1 368 0,-1 0-32 16,1 0 0-16,-1 0 0 0,-2-2-336 0,-2 1-240 15,-2 1 48-15,0-1 0 0,1 0 192 0,-2 0 0 16,-3 0 0-16,0-2 160 0,0 12-16 0,-1-12 0 15,-2-1 0-15,1-1 0 0,-4 2-144 0,0 3-272 16,-1 1 64-16,-2 0 16 0,-1 2 192 0,-1 2 0 16,-2 0 0-16,-1 3 0 0,-3 2 160 0,-1 3 80 15,-1 0 16-15,1 1 0 0,-1 1-256 0,-2 4 0 16,-1-4 0-16,1 2 0 0,1-2 0 0,2 2 0 0,1 0-160 16,3 0 160-16,-1 1 0 0,4 1 0 0,-1 0 0 0,1-3-128 15,5 5 128-15,1-3 0 0,-1-1 0 0,6-8 0 16,-3 13 0-16,-1-3 0 0,4-10 0 0,0 15 0 15,0-15 0-15,4 13-128 0,-4-13 128 0,5 13 0 16,-5-13 0-16,9 13 0 0,0-4 0 0,1-2-128 16,-10-7 128-16,15 6 0 0,-2-2 0 0,0 0 0 15,1-3 0-15,1-1 0 0,-2 0 0 0,0-1 0 16,1 0 0-16,-1-2 0 0,-3 0 0 0,0 0 0 16,1-1 0-16,0-3 144 0,-3 2-144 0,-1 0 160 15,1-2-160-15,0 1 128 0,0-1-128 0,0 1 128 16,-2-4-128-16,2 4 0 0,-8 6 0 0,5-11-176 15,-2 1 176-15,-2-2 0 0,0 2 0 0,-1 10 128 16,-2-11-128-16,-2 1 0 0,-1 0 128 0,-2 2-128 16,7 8 0-16,-10-8-192 0,-1 4 32 0,0-1 0 0,-2 4 160 0,0-2 0 15,-2 3 128-15,-2 3-128 0,0 0 224 0,0 1-32 16,-1 2 0-16,1 0 0 0,-1 2-192 0,1 1-192 16,0 1 48-16,4 1 0 0,1 1 144 0,0-1 0 15,-1 2 0-15,3 0-128 0,0 0 128 0,0 1 0 16,4-1 0-16,1-3 0 0,2 2 0 0,3-12 0 15,0 13 0-15,3-2 0 0,-3-11 0 0,10 11 0 16,1-3 0-16,0-3-128 0,4-2 128 0,3-3 0 16,3-2 0-16,1 0 0 0,1-4 0 0,2 1 0 15,1-1 0-15,-1-2 0 0,-3 0 0 0,0 0 0 16,-1-1 0-16,-1 0 0 0,-2 0-192 0,-4 0 0 0,-2 1 0 16,-1 0 0-16,-5-1 384 0,1 1 64 0,-7 8 0 0,3-9 16 15,-1-1-272-15,-4-1 160 0,2 11-160 0,-3-13 128 16,-4 4-128-16,2-1 160 0,-3-1-160 0,-1 2 160 15,-4 1-160-15,0 0 0 0,-2 2 144 0,0 1-144 16,-2-1 0-16,0 3 0 0,-3-1 0 0,1 4 128 16,-2 2-128-16,1 1 0 0,1-1 0 0,-1 2 0 15,1 3 0-15,2-1 0 0,2 2 0 0,1 3 0 16,1 0 0-16,1 1-160 0,2 0 160 0,2 1 0 16,2 1-160-16,0 1 160 0,1-2-128 0,3 1 128 15,2 2 0-15,2-3-128 0,2 1 128 0,1 2 0 16,2-3 0-16,1-2-128 0,2 1 128 0,3-3 0 15,0 2 0-15,3-6 0 0,1 0 0 0,2-2 0 16,1-3 0-16,1-2 0 0,1-2 192 0,-1-2-64 16,-2-2-128-16,-1-1 0 0,-1-3 0 0,-1 1 0 0,-2-3 0 0,-1 1 0 15,-1 0 0-15,-3 2-128 0,-2-2 128 0,-2 2 0 16,-1-1 160-16,-1 2-160 0,-3 10 144 0,-3-13-144 16,-1 0 128-16,0 3-128 0,0-1 128 0,4 11-128 15,-12-5 0-15,12 5 128 0,-13-7-128 0,2 3 0 16,-1 3 0-16,0 2 0 0,1 3 0 0,-4 0 0 15,0 0-144-15,-1 3 144 0,-1 1 0 0,1 2-192 16,-1-1 192-16,2 0-160 0,-1 2 160 0,2 0 0 16,1 0-144-16,1 1 144 0,2-5 0 0,3 5 0 15,7-12 0-15,-3 13 0 0,1-1 0 0,2-12 0 16,1 14 0-16,-1-14 0 0,8 11 0 0,-8-11-144 16,16 7 144-16,-2-3-208 0,3-1 208 0,2-3 0 0,0-3 0 15,2-1 0-15,1-1 0 0,0-3 0 0,-3 1-128 16,1-4 128-16,0 1 0 0,-2 1 0 0,-3-2 0 0,-2 2 0 15,-1-4 0-15,-1 3 0 0,-2-1 0 0,-1 2 0 16,-3 0 128-16,-5 9-128 0,4-12 0 0,0 0 0 16,-4 2 0-16,0 10 0 0,-2-12 0 0,2 12-192 15,-5-11 192-15,5 11 0 0,-6-7 0 0,6 7-144 16,-11-5 144-16,1 4 224 0,-2-2-48 0,2 6-16 16,-2 0-160-16,1 3-176 0,0-1 48 0,-1 1 0 15,1 2 128-15,1 0 0 0,0 0 128 0,-1 1-128 16,1 0 0-16,1 0 0 0,0-1 0 0,2 1 0 15,2-2 0-15,5-7 0 0,0 0 0 0,0 0 0 16,0 0 0-16,1 13 0 0,-1-13 0 0,11 8 0 16,-11-8 0-16,14 3 0 0,0 0 0 0,2-3-128 0,-1-3 128 15,2 1 0-15,-1-2 0 0,0-1 0 0,-2-4 0 0,0 2 0 16,-1-2 0-16,0 2 0 0,1-2 0 0,-4 0 0 16,0 0 0-16,-2-4 0 0,-1 1 0 0,-1 1 0 15,1 0 0-15,-3-1 128 0,-2 1-128 0,-2-1 0 16,-1 2 128-16,0-2-128 0,-5-3 0 0,0 5 128 15,-1-2-128-15,-2 3 0 0,-1 1 0 0,-1 3 0 16,0 2 0-16,-2 3 0 0,-4 3 0 0,-2 4 0 16,-1 0 0-16,-1 4 0 0,0-2 0 0,-1 1 0 15,-3 0 0-15,1 0-128 0,2 0 128 0,1 1-128 16,2 1 128-16,2-1-128 0,0 1 128 0,5 1 0 16,3 0 0-16,3 0-128 0,-1 0 128 0,3-1 0 0,2-2 0 0,0 2 0 15,2-12 0-15,0 0 0 16,4 12 0-16,3 0-128 0,-7-12 128 0,14 6 0 0,0 1 0 15,1-5 0-15,-2-2 0 0,0-1 0 0,1 0 0 16,2-3 0-16,1 1 0 0,-2-3 0 0,-2-1 0 16,0 1 0-16,-1-2 0 0,-1 0 128 0,-4 0-128 0,0 0 0 15,-1-1 128-15,-6 9-128 0,0 0 128 0,4-10-128 16,-2 1 0-16,-2 9 0 0,-3-11-160 0,3 11 160 16,-5-9 0-16,5 9 128 0,0 0 0 0,0 0 16 15,-9-7-144-15,2 4 0 0,7 3 0 0,0 0 0 16,-6-7 0-16,6 7-144 0,0 0 0 0,0 0 0 31,13-3-1872-31,5 0-368 0,4-8-80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30T21:35:12.334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20195 10849 14047 0,'0'0'624'0,"0"0"128"0,0 0-608 0,0 0-144 0,0 0 0 0,0-11 0 16,-2 2 2368-16,1 0 448 0,-2-1 96 0,-2-2 16 16,1-2-1264-16,-1-1-256 0,0-2-64 0,-2-1 0 0,2-1-384 0,1-4-96 15,0 0-16-15,0-2 0 0,2-1 0 0,-2-3 0 16,0 2 0-16,-3 2 0 0,2-2-272 0,-1 3-64 16,-3 2-16-16,-1 4 0 0,-1 1-240 0,-2 4-32 15,-2 3-16-15,-2 2 0 0,-1 3-208 0,-4 3 0 16,-5 4 0-16,-6 1 0 0,-6 3 0 0,-3 1 0 15,-3 5 0-15,-6 5-160 0,-4 5 160 0,-1 7-160 16,-2 7 160-16,-1 9-160 0,0 6 160 0,-1 1 0 16,-1 4-144-16,2-3 144 0,5-3 0 0,5 1 0 15,2 1 0-15,5 3 0 0,6 2 0 0,6 4 0 16,5 1 0-16,7-2 0 0,3-4 0 0,8-2 0 16,4-3 0-16,7 0 0 0,5-1 0 0,5-1 0 0,9 2 224 15,8-4-64-15,7-4 32 0,7-5 0 0,5-4 0 16,5-8 0-16,3-8 48 0,5-5 16 0,-2-7 0 15,4-2 0-15,3-6-80 0,1-5-16 0,-2-4 0 0,-1-6 0 16,-2-7 48-16,-4-5 16 0,-7-3 0 0,-2-7 0 16,-4-4 96-16,-2 0 32 0,-4 1 0 0,-2-1 0 15,-5-1-16-15,-4-2 0 0,-5-13 0 0,-4-2 0 16,-4-5-48-16,-8 0-16 0,-6 1 0 0,-6 5 0 16,-6 4-80-16,-4-1 0 0,-3-3-16 0,-5-4 0 15,-5-1-48-15,-2 5-128 0,-4 2 192 0,0 11-64 16,-2 8-128-16,0 9 0 0,-1 6 0 0,-2 5 128 15,-3 4-304-15,-2 3-64 0,-2 3-16 0,-2 4 0 32,0 2-1536-32,2 3-320 0,1 1-64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30T21:35:27.140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21425 5819 5519 0,'-24'-4'240'0,"7"2"64"0,-2-2-304 0,2 0 0 0,0 0 0 0,3-1 0 15,1-1 4528-15,4 0 848 0,1 1 160 0,8 5 32 0,-6-6-4096 0,6 6-832 16,-7-3-176-16,7 3-16 16,0 0-64-16,0 0 0 0,0 0 0 0,0 0 0 0,0 0-48 0,0 0-16 15,0 0 0-15,9 13 0 0,3 0 112 0,4-2 16 16,3 0 0-16,7-1 0 0,5 1 128 0,7-4 48 16,7 0 0-16,4-2 0 0,2-1 32 15,6-1 16-15,5-3 0 0,9 2 0 0,9 2 128 0,2-1 32 16,3-6 0-16,-1 2 0 0,3-2-192 0,5-2-48 15,5 0 0-15,-2-2 0 0,-4 1-304 0,-1-3-64 16,-3 1-16-16,6-1 0 0,3 0-208 0,-3 1 128 16,-6-3-128-16,-2 2 0 0,-3-1 0 0,3 1-160 15,0 0 0-15,1 2 0 0,0 2-160 0,-5 1-16 0,-8-1-16 16,-2 2 0 0,1 3-352-16,1 4-64 0,-1 0 0 0,-2 0-16320 0</inkml:trace>
  <inkml:trace contextRef="#ctx0" brushRef="#br0" timeOffset="19631.98">23033 849 2751 0,'0'0'256'0,"0"0"-256"0,0 0 0 0,0 0 0 0,0 0 2848 0,0 0 528 15,0 0 96-15,0 0 32 0,0 0-2128 0,0 0-416 16,-9 3-96-16,9-3-16 0,-9 4 112 0,9-4 0 16,-10 6 16-16,1 1 0 0,0-3-16 0,-1 0 0 15,-1-2 0-15,1 2 0 0,-1-1 0 0,1 3 0 16,-2 2 0-16,-1 0 0 0,0-2-304 0,-1 5-64 16,-2 2-16-16,1 0 0 0,-2 3-192 0,1 2-32 15,-1 0-16-15,0 3 0 0,0 0 32 0,0 1 0 16,0-1 0-16,0-2 0 0,2 1-48 0,0 0-16 15,2-2 0-15,-1 0 0 0,-2-1-96 0,3 0-16 0,1-1 0 0,2 1 0 16,0-3-192-16,1-1 176 0,-1 0-176 0,1-4 160 16,3 2-160-16,-1-4 0 0,-1-1 0 0,8-6 128 31,0 0-496-31,0 0-96 0,-7 5-32 0,7-5 0 16,0 0-656-16,0 0-128 0,0 0-16 0,0 0-16 15,0 0-2032-15,0 0-416 0,0 0-80 0</inkml:trace>
  <inkml:trace contextRef="#ctx0" brushRef="#br0" timeOffset="20604.89">22586 883 6447 0,'0'0'576'0,"0"0"-576"16,-8-4 0-16,8 4 0 0,-9-4 2928 0,2 2 464 15,7 2 112-15,0 0 16 0,0 0-1776 0,0 0-336 16,-8-3-80-16,8 3-16 0,0 0-224 0,0 0-32 16,0 0-16-16,0 0 0 0,-1-6-240 0,1 6-48 0,0 0-16 0,1-7 0 15,-1 7-112-15,3-6-32 0,-3 6 0 0,0 0 0 16,0 0-80-16,8-4 0 0,-8 4-16 0,0 0 0 16,0 0-16-16,9-3 0 0,-9 3 0 0,10-3 0 15,-10 3-16-15,0 0 0 0,0 0 0 0,15 4 0 16,-2 0-64-16,-13-4-16 0,0 0 0 0,13 8 0 15,0-1-16-15,-13-7-16 0,14 9 0 0,-1 1 0 16,-4 1-48-16,3 0-16 0,0 0 0 0,-2 2 0 16,-1 0-32-16,2 4-16 0,-1 0 0 0,1 0 0 15,-2 2-112-15,1 1 0 0,-1-1-128 0,2 0 192 16,0-1-192-16,1-4 0 0,-3 1 128 0,2-1-128 16,-1-1 0-16,2-3 128 0,-2 3-128 0,2-5 0 15,0 3 144-15,-1-1-144 0,1-1 128 0,0-1-128 0,0-1 144 0,-1-1-144 16,1 1 160-16,-1 0-160 0,0 0 192 0,0 2-64 15,-1-1-128-15,1 0 192 0,-2 0-192 0,1 2 0 16,1-1 0-16,-1 2 0 16,0-1-656-16,0 3-80 0,-3-6-16 15,3 0 0-15,-4-1-1632 0,1-1-336 0,2 0-64 0</inkml:trace>
  <inkml:trace contextRef="#ctx0" brushRef="#br0" timeOffset="24027.7">23799 535 23615 0,'0'0'1040'0,"0"0"224"0,0 0-1008 0,0 0-256 16,0 0 0-16,0 0 0 0,0 0 800 0,0 0 112 0,0 0 32 15,0 0 0-15,-5 9-496 0,5-9-80 16,-8 8-32-16,3 1 0 0,5-9-336 0,-4 12 128 15,-1 0-128-15,1-2 0 0,4-10 160 0,-3 14-32 0,1 2-128 0,-1 0 192 16,-1-3 128-16,2 1 32 0,-1 2 0 0,-1-1 0 16,0 0 96-16,2 0 32 0,-1 4 0 0,0-4 0 15,1 0-80-15,-2-2-16 0,-1-3 0 0,1 2 0 16,3-2-80-16,-3 1-32 0,0-4 0 0,0 1 0 16,1 1-272-16,1-1 160 0,2-8-160 0,-2 12 128 15,2-12-128-15,0 0 0 0,0 10 0 0,0-10 128 16,5 11-128-16,-5-11 0 0,7 8 144 0,-7-8-144 15,10 5 192-15,-10-5-16 0,12 2-16 0,-1 0 0 16,-11-2 16-16,13-3 0 0,-2 1 0 0,2 0 0 16,-2-2-32-16,1 0 0 0,-2-1 0 0,2 1 0 15,-1-2-144-15,1 1 0 0,0-3 0 0,0-1 0 0,-1 2 0 0,1 2-224 16,1 0 32-16,0-2 0 16,2 1-432-16,-2 0-80 0,0 4 0 15,0-3-16-15,0-2-576 0,0 2-112 0,-2 0-32 0</inkml:trace>
  <inkml:trace contextRef="#ctx0" brushRef="#br0" timeOffset="24331.21">24144 448 28959 0,'-13'1'1280'0,"6"2"272"0,-1 1-1232 0,-1 5-320 0,0-1 0 0,0 6 0 16,2 3 768-16,1 4 112 0,-3 2 16 0,-1 5 0 16,0 2-384-16,1 1-80 0,-1-1-16 0,-1 4 0 15,-1 2-64-15,2 1-16 0,1 2 0 0,0 0 0 16,1 1-16-16,1-1-16 0,0 2 0 0,1-1 0 15,2-1-160-15,2-2-16 0,0-3-128 0,2-2 192 16,0-3-192-16,2 0 0 0,-1-2-192 0,2 0 192 16,1-3-1824-16,0 1-256 15,2 0-48-15</inkml:trace>
  <inkml:trace contextRef="#ctx0" brushRef="#br0" timeOffset="27412.89">24718 943 10079 0,'0'0'448'0,"0"0"80"0,0 0-528 0,0 0 0 16,0 0 0-16,0 0 0 0,0 0 1120 0,0 0 112 16,0 0 32-16,0 0 0 0,2-10-640 0,-2 10-128 15,5-9-32-15,-5 9 0 0,7-8-272 0,0 1-64 16,2 1-128-16,-1 2 192 0,-8 4-192 0,11-4 0 15,-2 1 0-15,3-2 0 0,-2 0 144 0,-1 2-144 16,-9 3 128-16,9-1-128 0,-1-4 192 0,-8 5-32 16,9-4-16-16,-9 4 0 0,11-5 448 0,-11 5 96 15,0 0 16-15,9-4 0 0,-9 4 384 0,0 0 96 16,0 0 16-16,0 0 0 0,0 0-304 0,0 0-64 0,9-4-16 0,-9 4 0 16,0 0-336-16,0 0-64 0,0 0-16 0,0 0 0 15,0 0 64-15,0 0 16 0,0 0 0 0,-5 13 0 16,-2-5 64-16,-2 2 16 0,-3 2 0 0,2-4 0 15,-2 3-96-15,-2 2-16 0,-3-1 0 0,0 3 0 16,0 0-176-16,-3 2-32 0,1 1-16 0,-2 2 0 16,-1-1-224-16,1 4 128 0,1-3-128 0,1 0 0 15,-2 1 128-15,0-5-128 0,2-3 0 0,2 2 0 16,0 2 128-16,1 1-128 0,3-5 0 0,1 1 144 16,2-3-144-16,1 1 0 0,0-4 0 0,2 0 0 15,7-8 0-15,-6 7 0 0,6-7 0 0,0 0 0 16,0 0-576-16,0 0-192 0,0 0-32 0,0 0-14128 15</inkml:trace>
  <inkml:trace contextRef="#ctx0" brushRef="#br0" timeOffset="27733.91">24441 879 17503 0,'0'0'768'0,"0"0"176"0,0 0-752 0,0 0-192 15,0 0 0-15,-7-4 0 0,2-1 2704 0,5 5 512 0,0 0 112 0,0 0 0 16,-4-4-1904-16,4 4-384 0,0 0-80 0,0 0 0 16,0 0-176-16,0 0-16 0,0 0-16 0,8 16 0 15,-2 1-112-15,5-4-32 0,1 4 0 0,1-4 0 16,2 4-208-16,2 2-32 0,0 1-16 0,3-1 0 15,-2 2-208-15,2 0-144 0,-2 0 192 0,1 0-192 16,1-4 176-16,1 2-176 0,0-2 160 0,-2 3-160 16,1-1 128-16,2 2-128 0,-1 0 0 0,0 0 144 31,0-4-672-31,2 0-144 0,-2-5-32 0,1 1-16320 0</inkml:trace>
  <inkml:trace contextRef="#ctx0" brushRef="#br0" timeOffset="29028.38">26013 860 20031 0,'0'0'896'0,"0"0"176"0,0 0-864 0,0 0-208 0,0 0 0 0,0 0 0 16,0 0 816-16,0 0 112 0,0 0 32 0,0 0 0 15,3-8-128-15,-3 8-32 0,0 0 0 0,0 0 0 16,0 0-208-16,0 0-32 0,0 0-16 0,10 6 0 15,-10-6-144-15,8 13-16 0,-3 1-16 0,0 1 0 16,-1 1 272-16,0 3 48 0,-3 1 16 0,2 3 0 16,-2 2-128-16,-1 4-32 0,0 0 0 0,2 0 0 15,-1-1-288-15,0-1-64 0,1 2-16 0,-1-3 0 0,2 0-48 0,-2-2-128 16,-1-2 192-16,0-3-64 0,0 0-128 0,0-3 0 16,0-2-160-16,1-1 160 15,-1-2-2176-15,0 1-352 0,0-12-64 0</inkml:trace>
  <inkml:trace contextRef="#ctx0" brushRef="#br0" timeOffset="29280.04">25798 1188 3679 0,'0'0'320'0,"0"0"-320"0,0 0 0 0,0 0 0 16,0 0 4352-16,0 0 784 0,0 0 176 0,0 0 16 16,0 0-3280-16,13-4-640 0,1 2-144 0,1-2-32 15,0 0-192-15,1 0-32 0,0 1-16 0,-1 0 0 16,0-1-608-16,0 0-128 0,3 0-32 0,2 1 0 16,1 1-224-16,2-1 176 0,1-2-176 0,2 1 160 15,0 0-288-15,1 1-64 0,1-1-16 0,-1 0-13824 16</inkml:trace>
  <inkml:trace contextRef="#ctx0" brushRef="#br0" timeOffset="31059.22">27134 725 12895 0,'0'0'1152'0,"0"0"-928"16,7-5-224-16,1 0 0 0,-1 0 1792 0,3 0 304 16,0-1 64-16,0 1 16 0,2-1-1344 0,1 2-272 15,0 1-48-15,2-1-16 0,0 0-240 0,1 0-32 16,0 2-16-16,2-1 0 0,0-1 304 0,2-2 64 16,-1 3 16-16,1 2 0 0,-2 1-48 0,0 0-16 15,-1 0 0-15,0 1 0 0,-4 2-240 0,3-1-48 16,-2 2-16-16,-1 3 0 0,-2 1-64 0,0-2-16 15,0-2 0-15,-3 3 0 0,-2 0-16 0,-1 1-128 0,-5-8 192 0,5 12-64 16,-2-2-128-16,0 1 0 0,-3-1 0 0,0-10 128 16,-3 12-128-16,-1-2 160 0,-1 1-160 0,-2-1 160 15,-2-2-160-15,-1 4 160 0,-1-3-160 0,-2 0 160 16,-1-2-160-16,1 0 128 0,-1 1-128 0,-1-1 128 16,0-1-128-16,0-1 0 0,2-1 0 0,0 2 128 15,2-1-128-15,0-1 0 0,2-2 0 0,9-2 0 16,-10 7 0-16,10-7 128 0,-7 6-128 0,7-6 0 15,0 0 0-15,0 0 0 0,0 0 0 0,0 0 0 16,0 0 0-16,5 12 0 0,-5-12 0 0,7 13 0 16,2-1 0-16,1-3-176 0,1 1 176 0,1 1-128 15,1-2 128-15,-2 1 0 0,1 0 0 0,0 0 0 16,1 0 0-16,0 2 0 0,1 0 0 0,1 1 0 0,-2-1 0 16,0-2 0-16,0 0 0 0,0 1 0 15,-2 2 0-15,2 1 0 0,-1 2 0 0,-1-2 0 0,-2 2 0 0,-1-3 0 16,-2 1 0-16,-1-1 0 0,-1 2 0 0,-1-2 0 15,-2 1 0-15,-2-2 0 0,0-2 0 0,-2 2 0 16,-1-4 0-16,-1 1 0 0,-2 0 224 0,-1 1-32 16,1 0 0-16,-3-1 0 0,0-1 96 0,-2 2 16 15,1-2 0-15,-2 1 0 0,-2 0-96 0,1-1-16 16,0-3 0-16,-2 0 0 0,-1 1-192 0,-1-3 144 16,-1 0-144-16,1 0 128 0,0-2-128 0,1 0 128 15,-1 1-128-15,-1-1 128 0,0 0-128 0,1-1 0 16,-1 0 0-16,1 0 0 15,1-1-768-15,2 1-64 0,2 4-32 0,1-3-8336 16,1-1-1664-16</inkml:trace>
  <inkml:trace contextRef="#ctx0" brushRef="#br0" timeOffset="31631.48">28520 920 13823 0,'0'0'1216'0,"0"0"-960"16,0 0-256-16,0 0 0 0,0 0 1680 0,7-8 304 0,-7 8 48 0,0 0 16 15,0 0-656-15,7-7-128 0,-7 7-32 0,0 0 0 16,0 0-320-16,0 0-64 0,0 0-16 0,0 0 0 16,0 0-304-16,0 0-64 15,0 0-16-15,0 0 0 0,0 0-224 0,0 0-48 0,-11 3-16 0,-2 2 0 16,0 3 32-16,-2 2 0 0,-2 2 0 0,-1 0 0 15,-1 2 192-15,-1 3 64 0,-1 5 0 0,0 1 0 16,0 0 128-16,-2 2 16 0,1-2 16 0,1-1 0 16,0-1-336-16,2 1-64 0,0-2-16 0,1 1 0 15,2 1-64-15,2-1-128 0,1-2 176 0,1 1-176 16,1 1 192-16,1-6-192 0,4-1 192 0,1-4-192 16,-1 0-1296-1,1-1-368-15,5-9-80 0</inkml:trace>
  <inkml:trace contextRef="#ctx0" brushRef="#br0" timeOffset="31878.81">28121 1015 12895 0,'0'0'576'0,"0"0"112"0,0-9-560 0,0 9-128 15,0 0 0-15,1-7 0 0,-1 7 4224 0,6-6 832 16,-6 6 144-16,8-4 48 0,-8 4-3296 0,11 2-656 15,-11-2-128-15,15 13-16 0,-2-1-496 0,1 1-80 16,3 3-32-16,0 3 0 0,-1 1-192 0,-1-2-32 16,3 0-16-16,2 2 0 0,1 0-160 0,0 0-16 15,0-3-128-15,-1 3 192 0,3 0-64 0,-1-1 0 0,1 1-128 0,1 0 192 16,0 1-384-16,1-2-64 16,-1-2-32-16,0-4-11312 0,0 0-2272 15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30T21:36:32.316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16501 14081 15663 0,'-22'2'1392'0,"-4"0"-1120"0,0 0-272 0,1 2 0 15,0 0 2576-15,4-1 464 0,3 1 96 0,0 1 0 16,4-3-2496-16,1 4-512 0,1-1-128 0,1-1 0 16,2-2 0-16,9-2 0 0,-5 6 0 0,5-6 0 15,0 0 224-15,0 0 32 0,0 0 0 0,0 0 0 16,0 0 768-16,16 6 176 0,-1-3 16 0,4-1 16 16,0-2-240-16,1 2-48 0,3-1-16 0,3-1 0 15,3 1-416-15,1 2-64 0,3-2-32 0,2 4 0 0,-1-3-224 16,3 2-32-16,1-1-16 0,-1 1 0 0,-3 0-16 0,-2 0 0 15,-2-1 0-15,1-3 0 0,1 1-128 0,0 2 0 16,1-3 0-16,1 2 0 0,-3 0 128 0,3-1-128 16,-1 0 0-16,-1-1 128 15,0 0-128-15,-1-1 160 0,0-2-160 0,-2 1 160 0,-3-1 64 0,-3 2 16 16,-1-3 0-16,-1 3 0 0,-2-2-48 0,-4 0 0 16,-2 1 0-16,-1 0 0 0,0 0-16 0,-2-1-16 15,1-1 0-15,-1 2 0 0,-1-2 80 0,3 4 16 16,-12 0 0-16,12-4 0 0,-2 1 112 0,-10 3 16 15,10-6 16-15,0 1 0 0,-10 5-80 0,9-7-32 0,-1 2 0 16,-8 5 0-16,9-9-32 0,-1 2-16 16,-3 1 0-16,-5 6 0 0,0 0-240 0,6-9 0 0,-6 9 128 15,4-11-128-15,-4 11 128 0,0 0-128 0,0 0 176 0,-4-10-176 16,0-1 0-16,-3 2 0 0,-3 1 0 0,-1 3-192 16,-2 0 192-16,-2-2 0 0,0 0 0 0,-1 1 0 15,-2 0 160-15,-1-1-160 0,0 1 128 0,-1-3-128 16,1 3 128-16,-1-1-128 0,-1-4 0 0,1 1 128 15,0 1 0-15,2-3 0 0,1 0 0 0,2 3 0 16,2 1 32-16,3 2 0 0,2-1 0 0,3 3 0 16,5 4-160-16,0 0 160 0,0 0-160 0,0 0 160 15,0 0-160-15,10-4 0 0,2 2 0 0,0 2 0 16,1 1 0-16,1 2-192 0,1-1 64 0,2 1 128 16,1 1-240-16,1 0 80 0,0 0 16 0,-1 2 0 0,0 1 144 15,2-1-128-15,-1-1 128 0,2 2-128 16,-1-1 128-16,-1 2 0 0,-1-4 0 0,1 1-128 0,-1 2 128 0,0-1 0 15,-1 1 0-15,0-2 0 16,1 0 0-16,-1 2 0 0,-1-1 0 0,0 2 0 0,-2-1 0 0,0 3 0 16,-1 1 0-16,0 0 0 0,-1 1 0 0,-2 0 0 15,-2 1 0-15,0-4-128 0,-3 1 128 0,-1 2 0 16,-2 1 0-16,-2 0 0 0,-2-1 0 0,-2 2 0 16,-2 2 0-16,-3 1 0 0,-4 0 128 0,-2 0-128 15,0 2 128-15,-2 1-128 0,-3-1 144 0,-1 0-144 16,-2-4 192-16,-2 0-192 0,0-2 0 0,-1-3 0 15,0-3 0-15,0-6-20528 0</inkml:trace>
  <inkml:trace contextRef="#ctx0" brushRef="#br0" timeOffset="7042.78">16581 17004 5519 0,'-22'7'240'0,"6"0"64"0,-2 1-304 0,-1 0 0 0,1-1 0 0,1 1 0 16,2-2 3584-16,0 0 640 0,2-1 144 0,3 0 32 15,1 1-2784-15,9-6-544 0,-8 4-112 0,8-4-32 16,0 0 96-16,0 0 0 0,0 0 16 0,0 0 0 16,0 0-16-16,0 0-16 0,0 0 0 0,11-3 0 15,3 2-480-15,-1-1-80 0,1 0-32 0,0 0 0 16,2 0-160-16,3 1-48 0,4-1 0 0,1 2 0 15,2-1 48-15,2 0 0 0,1-1 0 0,1 0 0 0,-2-1-32 0,1 1 0 16,0 0 0-16,1-2 0 0,-2 2-48 0,2-4-16 16,0 3 0-16,1-1 0 0,1-2 160 0,-2 1 16 15,2 0 16-15,1 0 0 0,0 0-16 0,0 1 0 16,1-3 0-16,-1 1 0 0,-2 3-144 0,-2-1-16 16,-2 0-16-16,-1-1 0 0,-2 4-160 0,-1-6 0 15,1 2 0-15,-2 1 0 0,0 0 144 0,-1 0-144 16,-2 0 160-16,2 0-160 0,-1 0 128 0,1 1-128 15,0-1 0-15,-1 1 0 0,0 0 128 0,0 2-128 16,-2-4 0-16,0 2 0 0,0 2 128 0,-1 0-128 16,-1-2 0-16,-3 3 144 0,-1-3-16 0,-1 2 0 15,1 1 0-15,0-1 0 0,-2 1-128 0,-10 0 0 0,0 0 144 0,0 0-144 16,0 0 192-16,0 0-16 0,0 0-16 0,0 0 0 16,0 0-16-16,0 0 0 0,0 0 0 15,0 0 0-15,11 0 16 0,-11 0 0 0,9-3 0 0,-9 3 0 16,8-8 0-16,-2 2 0 0,-6 6 0 0,7-8 0 15,-1-2 16-15,-1 1 0 0,1-1 0 0,-6 10 0 16,5-11-16-16,-1 2 0 0,0-1 0 0,-4 10 0 16,0 0-32-16,1-10-128 0,-2 0 192 0,1 10-64 15,-5-11 128-15,5 11 0 0,-7-9 16 0,0 3 0 16,-3-1-96-16,0 0-32 0,-2 2 0 0,-1 0 0 16,-1 1 48-16,-2 0 0 0,0 2 0 0,2-2 0 15,-3 1-192-15,1-2 192 0,1 1-192 0,-1 1 192 16,2 1-192-16,-2-1 192 0,-1-1-192 0,0 0 192 15,1 2-192-15,1-1 0 0,-2-1 0 0,1 2 0 16,2-2 0-16,1 1 0 0,1 3 128 0,0-3-128 0,2 2 0 16,1 1 0-16,9 0 0 0,-9 4 0 0,9-4 0 0,0 0 0 15,0 0-144-15,0 0 144 0,0 0 0 0,0 0 0 16,1 11-128-16,4-1 128 0,-5-10 0 0,12 12 0 16,0-2-128-16,1-1 128 0,0 0 0 0,0-1 0 15,0 0 0-15,1 1 0 0,1-2 0 0,-1-1 0 16,-1 2 0-16,0 1 0 0,-1-2 0 0,-1 3-128 15,0 0 128-15,-1 1 0 0,1-2 0 0,-1 1 0 16,-1 1 0-16,0 1 0 0,-9-12 0 0,10 13 0 16,0-3 0-16,0 1 0 0,1-1 0 0,-1 0 0 15,1 0 0-15,0-1 0 0,1 0 0 0,-1 1 0 0,-2-3 0 16,0 2 0-16,-1 1 0 0,-1 1 0 0,0-2 0 16,-2 0 0-16,2-1 0 0,-3 2 0 0,-2-2 0 15,0 2 0-15,-2 2 0 0,-2-4 0 0,-2 1 0 16,-1-1 0-16,-3 1 224 0,0 0-48 0,-1-2-16 0,0 1 0 15,-3-2-160-15,-1 3 0 0,-1-1 144 0,-2 0-144 16,-2-2 0-16,-1 2 0 0,-1 0 0 0,-3 1 128 31,-2-2-1344-31,-5 0-256 0,-5 4-48 0,-4-2-18416 0</inkml:trace>
  <inkml:trace contextRef="#ctx0" brushRef="#br0" timeOffset="19004.75">29677 2815 24815 0,'0'0'2208'0,"0"0"-1760"0,0 0-448 0,0 0 0 0,0 0 336 0,-10 9-16 0,1 1 0 0,-2 1 0 16,-3 5-160-16,0 0-32 0,-3 1-128 0,-2-1 192 16,-5 1 0-16,-2 0-16 0,-4 2 0 0,-1 1 0 15,-2-3 96-15,1 6 32 0,-2 0 0 0,-1 6 0 16,-2 1 48-16,2 2 16 0,1 5 0 0,-1 5 0 16,-2-2-64-16,-3 0-16 0,-2-1 0 0,-2-5 0 15,-2-5 112-15,2-2 32 0,-2 0 0 0,2-1 0 16,2-2 80-16,4 1 32 0,3 5 0 0,3-2 0 15,0 0-160-15,1 2-48 0,-2 1 0 0,3 2 0 16,2-2-208-16,-1-1-128 0,0-2 128 0,3-2-128 16,0-3 128-16,3-4-128 0,1-1 128 0,2-5-128 0,2-3 144 15,1-2-144-15,0-1 192 0,3-1-192 0,0-2 160 0,3-1-160 16,2-2 128-16,9-1-128 0,-9-1 176 0,9 1-48 16,0 0-128-16,-2-11 192 0,2 1-64 0,4-3 0 15,1-2-128-15,3 1 192 0,1-2-32 0,2 1-16 16,0-1 0-16,1-1 0 0,-1 0-144 0,2 0 0 15,-2 0 0-15,4 0 0 0,0-2 0 0,1 1 0 16,-2-1 0-16,3 1 0 0,0 0 0 0,0 1 0 16,-1 1 0-16,-1 3 0 0,1-1 0 0,0 2 0 15,-2 2 0-15,-2-2 0 0,1 3-128 0,-1 1 128 16,-2 0 0-16,-2 2 0 0,-8 6 0 0,0 0 0 16,0 0-144-16,0 0 144 0,0 0 0 0,0 0-128 0,0 0 128 15,0 13 0-15,-4-3 0 0,-3 3 0 0,-2 0 0 0,-1 2 0 16,-3 1 0-16,0 4-128 0,-3 0 128 0,1 2 0 15,-2 1 0-15,-2-1 0 0,-2 1 0 0,2-1 0 16,-1 1 0-16,2-1 0 0,1-2-128 0,3 1 128 16,1-3 0-16,2 0 0 0,2-1 0 0,4-2 0 15,1-4 320-15,3 0 0 0,-1-1 16 0,2-10 0 16,7 11-96-16,1-2-32 0,-8-9 0 0,12 9 0 16,1-3-80-16,0 1-128 0,0-2 176 0,1 0-176 15,0-2 192-15,2 1-64 0,0-2 0 0,1 2-128 16,1 0 192-16,1 1-192 0,5 2 192 0,-2-2-192 15,0-1-1136 1,3-3-336-16,1-2-64 0,4 0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3T10:35:59.578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0070C0"/>
    </inkml:brush>
    <inkml:brush xml:id="br2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4241 8662 3679 0,'0'0'320'0,"-12"-1"-320"0,1-1 0 0,0 0 0 16,1 1 800-16,-1 1 96 0,0-1 0 0,-1 1 16 16,1-3-336-16,2 2-80 0,0-2-16 0,9 3 0 15,-10 0 0-15,10 0 0 0,-9-2 0 0,9 2 0 16,0 0 16-16,0 0 0 0,-6-7 0 0,6 7 0 15,0 0 80-15,0 0 32 0,0 0 0 0,0 0 0 16,0 0 48-16,0 0 16 0,0 0 0 0,0 0 0 16,0 0-224-16,0 0-64 0,0 0 0 0,13 4 0 15,-1-1 144-15,0-2 32 0,0 1 0 0,-1 1 0 0,2 0-304 0,2-1-64 16,0 0-16-16,1 0 0 16,-2-1-176-16,2 2 192 0,0 0-192 0,1-3 192 0,-2 0-192 0,3 1 160 15,3-2-160-15,-2 1 160 0,-4-4-160 0,2 1 0 16,1 1 0-16,-2-1 0 0,-3 2 0 0,-3-3 0 15,2 1 0-15,1 1 0 0,0-1 0 0,-2 0 0 16,-11 3 0-16,9-4 128 0,0 2-128 0,-9 2 0 16,0 0 0-16,0 0 128 0,5-7 160 0,-5 7 32 15,-1-9 0-15,1 9 0 0,-11-4 0 0,2 2 0 16,9 2 0-16,-13-3 0 0,-5 3-96 0,1 3-16 16,3-2 0-16,-3 2 0 0,-4-1-80 0,1-1-128 15,1 2 176-15,-1 0-176 0,-1-2 160 0,1 2-160 0,-3-1 128 16,3-1-128-16,-1-1 144 0,1 0-144 15,-1 0 160-15,3 0-160 0,1 0 320 0,-1 0-48 16,0 0 0-16,2 0 0 0,3-1-32 0,0 1-16 0,0 0 0 0,1 0 0 16,2 0-224-16,10 0 144 0,0 0-144 0,-9 1 128 15,1 1-128-15,8-2 0 0,0 0 0 0,0 0 0 32,0 0-688-32,4 10-64 0,2 1-16 0,-6-11 0 0</inkml:trace>
  <inkml:trace contextRef="#ctx0" brushRef="#br0" timeOffset="1">506 9569 13823 0,'0'0'608'0,"-8"-7"128"0,0 1-592 0,0 0-144 15,-1 4 0-15,1-1 0 16,1-1 1984-16,0 2 384 0,7 2 64 0,-8 0 0 0,8 0-1824 0,-9 0-368 16,0 2-80-16,1 2-16 0,0 1-144 0,8-5 0 15,0 0 0-15,0 0 0 0,0 0 0 0,0 0 0 16,0 0 0-16,0 0 0 0,0 0 0 0,0 0 0 16,0 0 0-16,12 7 128 0,2-3 64 0,1-3 16 15,-1-4 0-15,2 3 0 0,1 2 368 0,1-4 64 16,0-3 0-16,2 4 16 0,-1-2 32 0,3-1 0 15,2-1 0-15,2 1 0 0,1 3-128 0,-8 1-32 16,3 0 0-16,3 0 0 0,2 0-272 0,2 1-64 16,1 2-16-16,1-2 0 0,0-1-176 0,27 0 0 15,-10-1 0-15,-3-2 128 0,-2-1-128 0,-1-2 0 0,-4 2 0 0,0 1 128 16,2-1-128-16,-5-2 0 0,-5 1 0 0,-2-1 0 16,-1 0 0-16,-2-1 0 0,-4 1 144 0,-3-1-144 15,-2 2 224-15,-2 0-32 0,-1 1 0 0,-2-1 0 16,-5-3 192-16,-1 2 48 0,-5 6 0 0,5-8 0 15,-3-3-16-15,-2 3 0 0,0 8 0 0,-3-10 0 16,-2 3-80-16,-2 1-16 0,-2-1 0 0,0 4 0 16,0 0-320-16,0-1 144 0,-4 1-144 0,0 1 0 15,0-2 0-15,-2-1 0 0,-1 1 0 0,-3 1 0 16,0-1 0-16,-1 2 0 0,-2-1 0 0,-1-1 0 16,-2-1 0-16,1 1 0 0,3 1 0 0,1-1 0 15,-4 2 0-15,6-1 0 0,2-1 0 0,2 2 0 16,-2-2 0-16,3 1 0 0,3-1 0 0,1 0 0 0,-1 0 0 0,10 4 0 15,-9-2 0-15,9 2 0 0,-7-7 0 0,7 7 0 16,0 0 0-16,-7-6 0 0,7 6 0 0,0 0 0 16,0 0 0-16,0 0 0 0,0 0 0 0,0 0 0 15,7-8 0-15,2 5 0 0,1 2-192 0,3 1 16 16,1 0 0-16,1 1 0 0,-1 1-32 0,3 2-16 16,3 1 0-16,-1-3 0 0,-1 2 64 0,2 0 16 15,2 0 0-15,-1 1 0 0,-3-2 144 0,2 2 0 16,-2-1 0-16,2 1 0 0,-2-1 0 0,-1 0 0 15,-1 1 0-15,-1 2 0 0,-1-3 0 0,1 1 0 16,-2 0 0-16,-1 2 0 0,-1 2 0 0,0-3 0 16,-11-6 0-16,8 12-128 0,-1 0 128 0,0 1 0 15,-3-3 0-15,-2 1 0 0,-2-11 0 0,2 13 224 0,-1-1-48 16,-2-1-16-16,-3 0-16 0,0 0 0 0,0 2 0 0,-1 2 0 16,1 2-16-16,-4-6 0 0,-1 1 0 0,-1 0 0 15,-1 2-128-15,-1 2 128 0,-3-3-128 0,-1 0 128 16,0 4-128-16,-2-5 128 0,-1 1-128 0,2 0 128 15,4 1-128-15,-3-2 0 0,-5-3 144 0,3 1-144 16,4 2-208-16,2 0-112 0,-1 0-32 0</inkml:trace>
  <inkml:trace contextRef="#ctx0" brushRef="#br1" timeOffset="2">17322 10997 26655 0,'0'0'1184'0,"0"0"240"0,-6-5-1136 0,6 5-288 0,0 0 0 0,0 0 0 16,0 0 736-16,0 0 96 0,-5 9 0 0,5-9 16 16,-2 13-528-16,4 3-128 0,2 5 0 0,0 0-16 15,-1 1 112-15,3-1 32 0,-1 1 0 0,0 3 0 16,0 1 0-16,1 2 0 0,0-1 0 0,-1 4 0 15,-1 1-96-15,1 6-16 0,3 0 0 0,-1 5 0 0,-2 4-64 0,-1 5-16 16,0 6 0-16,0 1 0 0,0 1 0 0,1 3 0 16,-3 1 0-16,1 4 0 0,0 2-128 0,-2 3 128 15,-1 3-128-15,3 1 128 0,0 0-128 0,1 1 0 16,-1 1 0-16,2 2 0 0,3 5 0 0,-1 0 128 16,-1 0-128-16,2 3 0 0,1-7 144 0,0 7-144 15,2 3 160-15,0 1-160 0,2-2 288 0,-1 0-32 16,-1 1-16-16,0 4 0 0,2 3-80 0,0-2-16 15,-2-3 0-15,-1-1 0 0,-1 3 16 0,0 1 0 16,-1 4 0-16,0-2 0 0,1-4-32 0,0 3-128 16,0 3 192-16,1-1-64 0,-3-1 0 0,3-4 0 15,0-4 0-15,0 3 0 0,1 6 0 0,-1-5-128 16,1-5 192-16,0-4-64 0,0-3-128 0,-1 3 192 16,1 4-192-16,-1-3 192 0,1-2-192 0,0-6 192 0,1-2-192 15,-2 1 192-15,0 5 0 0,-1-3 0 0,1 0 0 0,-1-3 0 16,-1-3-192-16,0-1 128 0,0-2-128 0,0 4 128 15,-3-2-128-15,-1-4 0 0,-2-2 0 0,1-3 0 16,1-3 0-16,-2-2 0 0,-2-3 144 0,0 0-144 16,0 2 0-16,0-3 0 0,0-4 0 0,0-3 0 15,0-4 0-15,-1 0 144 0,-1-4-144 0,-1-2 0 16,2-4 128-16,1-2-128 0,-2 0 0 0,1-4 0 16,0 1 128-16,-1 0-128 0,2 1 0 0,0 0 0 15,0-3 128-15,0-1-128 0,-1-3 0 0,0-2 0 16,-1-1-320-16,2-2-112 0,0-1-16 15,0 1-17088-15</inkml:trace>
  <inkml:trace contextRef="#ctx0" brushRef="#br1" timeOffset="3">16937 17747 23839 0,'0'0'1056'0,"0"0"224"0,0 0-1024 0,0 0-256 0,0 0 0 0,0 0 0 15,0 0 768-15,0 0 128 0,0 0 0 0,9-7 16 16,0 3-320-16,1 0-64 0,1 1-16 0,2 0 0 15,0 0-256-15,1 2-48 0,6 1-16 0,-2-1 0 16,-1-1 192-16,0-2 48 0,2 2 0 0,1-1 0 16,-1 1 128-16,2 0 16 0,0 2 16 0,3-2 0 15,2 0-80-15,1 2-32 0,1 0 0 0,3 0 0 16,3-1-96-16,2 1-32 0,2-1 0 0,1 1 0 16,0 0-224-16,2 0-128 0,0-1 160 0,1 1-160 15,-2 1 0-15,4-2 128 0,-1-1-128 0,1 0 0 16,1-2 0-16,9 0 128 0,7 0-128 0,0-1 0 15,1-2 208-15,-1 3-48 0,-1 2-16 0,1-2 0 16,3-3 48-16,5 1 0 0,4 0 0 0,0 4 0 0,2-5-192 16,-2 3 192-16,-4 2-192 0,4-3 192 0,1-2-192 0,4 1 0 15,3 0 0-15,-3 4 128 0,-3-1-128 0,-1 2 0 16,0-6 144-16,4 2-144 0,5 0 208 0,1 1-16 16,0 0-16-16,-3 0 0 0,-4 0 144 0,5 0 16 15,6 2 16-15,2-1 0 0,-1 2 0 0,-4-2 0 16,-5 2 0-16,4 0 0 0,2-1-224 0,3 0-128 15,1 2 128-15,-4 0-128 0,-6 0 128 0,1 0-128 16,1-2 128-16,6 1-128 0,4 0 0 0,-3-1 0 16,-7 2 0-16,3-1 0 0,1-3 160 0,3 0-32 15,1-2-128-15,-2 3 192 0,-2 3-192 0,0-2 0 16,0-6 0-16,4 1 0 0,5 2 192 0,-2 4-48 16,-7 2-16-16,0-1 0 0,-1-4 80 0,5 0 16 15,5 3 0-15,-4 2 0 0,-5 2-224 0,0 1 0 0,-1-4 128 0,5 2-128 16,8 2 0-16,-7 0 0 0,-5 0 0 15,-2 1 0-15,-2-5 0 0,4 3 0 0,2 1 0 0,-2 1 0 16,-2 2 0-16,-5-4 0 0,-3 0 0 0,4 0 0 16,2-1 128-16,0 2-128 0,-1 0 0 0,-7 1 0 15,-5 2 128-15,1-3-128 0,2 0 0 0,2-2 0 16,2-2 128-16,-2 4-128 0,1 5 0 0,-8-5 144 16,-3 0 64-16,2 1 16 0,0-3 0 0,4 3 0 15,5-2-80-15,-2 0-16 0,-4 1 0 0,-1 0 0 16,-4 1-128-16,-2-1 0 0,-1-2 0 0,3 0 128 15,3 3-128-15,-2-1 0 0,-1-4 0 0,-4 2 128 16,-3 2-128-16,2-2 0 0,-2-2 0 0,2 0 0 16,0-1 0-16,2 1 0 0,3 0 0 0,-3 1 128 0,-4 1-128 15,-3 0 0-15,-5 2 0 0,-2-1 0 0,-1-3 0 16,3 0 0-16,2 1 0 0,3 3 0 0,-1-3 0 0,1 2 0 16,-4-1 0-16,-1 2 0 0,-2 0 0 0,-4 0 0 15,-4-1 0-15,1-2 0 0,3 0 0 0,3-1 128 16,2 0-128-16,0 3 128 0,-1 0-128 0,-1 0 128 15,0-3-128-15,-5 2 128 0,-4 0-128 0,-3 1 128 16,-2 1-128-16,-2-2 128 0,-1 2-128 0,0-2 0 16,1 0 0-16,1 1 0 0,-1-3 0 0,1 3 0 15,2 2 0-15,1-3 0 0,-2 1 0 0,-2 0 0 16,-4-2 0-16,2 1 0 0,-1 2 0 0,-1-2 0 16,-4 3 0-16,-1-4 0 0,0 2 0 0,-1-1 0 15,-4-2 0-15,1 2 0 0,2 2 0 0,-2-3 0 16,0-2 0-16,1 1 0 0,0 2 0 0,0 1 0 0,2-2 0 0,-1 0 0 15,0 2 0-15,0 0 0 0,2-1 0 0,1 1 0 16,3-2 0-16,-1 4 0 0,-5-2 0 0,-1 1 0 16,1-3-128-16,-2 2 128 0,-1 1 0 0,1 0 0 15,-1-2-224-15,-3 1 32 0,-2-1 0 0,0 2 0 16,1 0-128-16,0 0-32 0,-2-5 0 0,1 2 0 16,0 2-16-16,0-1 0 0,-11-2 0 0,14 3 0 15,-3 1-128 1,0-1-16-16,1-2-16 0,-2-1 0 0,1 1-2288 15,1-1-448-15</inkml:trace>
  <inkml:trace contextRef="#ctx0" brushRef="#br1" timeOffset="4">23734 17206 26143 0,'0'0'1152'0,"0"0"256"0,0 0-1136 0,0 0-272 16,-6-7 0-16,6 7 0 0,-6-8 816 0,6 8 96 15,-3-6 32-15,3 6 0 0,0 0-752 0,-3-7-192 16,3 7 0-16,0 0 0 0,0 0 0 0,0 0 0 16,0 0 0-16,0 0 128 0,0 0 256 0,0 0 32 15,0 0 16-15,0 0 0 0,0 0 240 0,0 0 48 16,0 0 16-16,1 13 0 0,-2 2-32 0,0-2 0 16,-2 1 0-16,0 2 0 0,-2-1-192 0,0 4-32 15,0-1-16-15,-2 3 0 0,2-2-16 0,-1 5-16 16,-2 6 0-16,1-5 0 0,3-1-192 0,-1-2-48 15,0 3 0-15,0 1 0 0,1-5-192 0,0 1 128 0,0 2-128 16,0-1 0-16,1 3 128 0,1-5-128 0,-1-1 0 0,1-1 0 16,-2 1 0-16,1-4 0 0,2-1 0 15,1 1 0-15,-2-1 0 0,2-1-288 0,0-3 32 0,0-11 16 32,0 0-2832-32,0 0-560 0</inkml:trace>
  <inkml:trace contextRef="#ctx0" brushRef="#br1" timeOffset="5">23782 18088 2751 0,'0'0'256'0,"0"0"-256"0,0 0 0 0,0 0 0 16,0 0 3280-16,0 0 624 0,0 0 112 0,0 0 16 16,0 0-2320-16,0 0-480 0,0 0-80 0,0 0-32 0,0 0 48 0,0 0 16 15,0 0 0-15,0 0 0 16,0 0 160-16,-1 13 16 0,-3 0 16 0,-1-1 0 0,-4-3-208 0,0 3-32 15,-2 1-16-15,1 1 0 0,-1 2-416 0,0-2-64 16,-2 3-32-16,0 0 0 0,0 2-416 0,1-5-64 16,0 2-128-16,0 0 176 0,-2 3-176 0,1-2 0 15,0-4 0-15,0 1 0 0,-1 3 0 0,-1 0 0 16,2-1 0-16,0-3 0 0,-1 1-176 0,-3-1-64 16,-1-1-16-16,-2-2 0 15,-3 2-1728-15,2 0-336 0,1-5-80 0,2 0-6880 16,0-3-1392-16</inkml:trace>
  <inkml:trace contextRef="#ctx0" brushRef="#br1" timeOffset="6">23440 18204 13823 0,'0'0'1216'0,"0"0"-960"0,0 0-256 0,0 0 0 15,0 0 5152-15,0 0 992 0,0 0 192 0,7 11 32 16,2 1-5136-16,3-2-1024 0,0 0-208 0,1 1 0 16,0 1 0-16,1-3 0 0,3 1 0 0,0 2-128 15,0 0 128-15,1 1 0 0,-1 0 0 0,0 1-128 16,-2 0 128-16,-1 1 0 0,0-1 0 0,1 2 0 16,-1 2 128-16,-1-2-128 0,0-3 160 0,0 4-160 0,2 3 0 0,-1-1 128 15,2-6-128-15,-1 0 0 0,1 1 0 0,-1-1 0 16,1-4 0-16,0 2 0 15,1-2-1728-15,2 0-352 0,1-1-64 0</inkml:trace>
  <inkml:trace contextRef="#ctx0" brushRef="#br1" timeOffset="7">27511 17344 3679 0,'0'0'320'0,"0"0"-320"16,0 0 0-16,0 0 0 0,0 0 3632 0,0 0 656 15,0 0 128-15,0 0 16 0,0 0-1968 0,0 0-400 16,0 0-80-16,0 0 0 0,0 0-768 0,0 0-160 16,9-1-32-16,-2-2 0 0,-1-2-256 0,1 2-64 15,-7 3-16-15,8-2 0 0,-2-2 48 0,-6 4 16 0,0 0 0 0,0 0 0 16,0 0 48-16,0 0 16 0,0 0 0 0,0 0 0 16,0 0-240-16,0 0-64 0,-1 14 0 0,-1 4 0 15,1 1-304-15,1 1-64 0,-2 0-16 0,-1 1 0 16,0 0 96-16,2 3 16 0,0 4 0 0,1-3 0 15,0-1 32-15,0 1 16 0,2-1 0 0,1 0 0 16,0-3-288-16,0 1 160 0,1 1-160 0,0-1 128 16,-1-1-128-16,1-1 0 0,-3-3 0 0,2 3 0 15,-1-4 0-15,1 1 0 0,0-3 0 0,0 3-176 16,1 1-1136-16,-1 0-224 16,0-2-64-16,-2 2 0 15,-1 2-1216-15,0-2-256 0,1-4-64 0</inkml:trace>
  <inkml:trace contextRef="#ctx0" brushRef="#br1" timeOffset="8">27458 18392 23039 0,'0'0'2048'0,"-10"3"-1648"16,1-2-400-16,9-1 0 0,-10 4 1936 0,10-4 304 16,0 0 64-16,0 0 16 0,1 9-1280 0,-1-9-256 15,0 0-48-15,0 0-16 0,0 0 144 0,7 7 32 16,-1-5 0-16,-6-2 0 0,8 0-128 0,1 2 0 16,-9-2-16-16,11-2 0 0,-1 2-176 0,0-1-16 15,0 0-16-15,0-2 0 0,2 6-112 0,-2-3-32 16,2 0 0-16,0 0 0 0,1 0-176 0,-2 0-32 15,2 1-16-15,2 2 0 0,0-1-176 0,4-1 0 16,0-2 0-16,6 1 128 0,5 3-128 0,-3-2 0 16,-4-2 0-16,-3 1 128 0,-1-3-128 0,-4-1 0 15,0 3 0-15,0 0 0 0,0-3 128 0,-2 1-128 0,-3 0 192 16,-10 3-64-16,11-2-128 0,-11 2 0 0,7-4 0 0,-7 4 0 16,0 0 0-16,0 0 0 0,0 0 128 0,0 0-128 15,0 0 192-15,0 0-64 0,0 0 0 0,0 0 0 16,0 0-128-16,-11 5 160 0,0-1-160 0,1 0 160 15,-2 0-160-15,0 1 160 0,-1-1-160 0,2 3 160 16,-2-2-160-16,-2 1 0 0,-2 2 0 0,-4-1 128 16,-5-1-128-16,2 1 0 0,3 0 0 0,2 3 128 15,2-1-128-15,1 8 0 0,-3 4 0 0,4-3 0 16,-1-4 0-16,2-1 0 0,1-2 0 0,1-1 0 16,0 0 0-16,2 0 0 0,2-3 0 0,1 0 0 15,7-7 0-15,-6 8 0 0,6-8 0 0,-7 10 0 16,2-2 0-16,5-8 0 0,0 0-144 0,-3 12 144 0,3-12 0 15,0 11 0-15,0-1-128 0,0-10 128 0,3 10 0 0,-3-10 0 16,0 0 0-16,0 0 0 0,0 0 0 0,8 13 224 16,2 3-64-16,1-3-16 0,1-4 48 0,-2-1 0 15,0-2 0-15,2 1 0 0,0-3-192 0,-2 1 0 16,1-1 144-16,2-2-144 0,-2 1 0 0,1 0 128 16,0-1-128-16,-2-3 0 0,-10 1 0 0,16-4 0 15,2 3 0-15,-1-1 0 0,-4 1-176 0,3 0-96 16,0-1-32-16,0 1 0 15,0 0-1520-15,2 0-304 0,3-1-64 0,1-3-16112 0</inkml:trace>
  <inkml:trace contextRef="#ctx0" brushRef="#br0" timeOffset="9">16439 18581 6447 0,'-17'15'576'0,"4"-8"-576"0,-7 1 0 0,3 3 0 15,4-1 1856-15,-1 0 256 0,-1 0 48 0,2-1 16 16,0-3-1472-16,3 2-304 0,1-1-48 0,0 2-16 0,-1-3-336 0,10-6 0 16,-7 7 0-16,0-2 0 0,-1 0 0 0,8-5 0 15,-8 7 0-15,8-7 0 0,-10 4 144 0,10-4-144 16,0 0 192-16,-9 6-192 0,9-6 832 0,0 0 64 15,0 0 16-15,-7 5 0 0,7-5 176 0,0 0 16 16,0 0 16-16,0 0 0 0,0 0-480 0,0 0-112 16,0 0-16-16,0 0 0 0,0 0-176 0,13-1-32 15,-1 0-16-15,0-6 0 0,0 1-32 0,2-1-16 16,4-1 0-16,-1-1 0 0,-1 0-48 0,2-1-16 16,2-1 0-16,-1-1 0 0,-1-1-16 0,3 2 0 15,0-1 0-15,1 0 0 0,2 1 160 0,-2-3 16 16,-1 0 16-16,0 0 0 0,1 1 32 0,0-4 16 15,-1-5 0-15,2 2 0 0,2 3-96 0,1 0-32 16,2-2 0-16,2 0 0 0,1 1-80 0,3-1-32 0,2 0 0 0,1 1 0 16,-1 1-160-16,1 0 160 0,1 0-160 0,-2 2 160 15,-2-5-32-15,0 3-128 0,-2 0 192 0,0 0-64 16,-2-2-128-16,0-1 0 0,0 2 144 0,1-2-144 16,2-2 176-16,-1-1-48 0,-2-2 0 0,3 4 0 15,2-1 112-15,-4-4 16 0,1-2 0 0,-1 4 0 16,-1 3 64-16,0-1 32 0,-2-3 0 0,1 4 0 15,-1 3 16-15,0-1 0 0,0 0 0 0,2-1 0 16,1 1-176-16,1 1-48 0,2-2 0 0,3 0 0 16,1 1-144-16,-1-3 0 15,1 1 0-15,0 1 128 0,0 3-128 16,-2-5 0-16,0-1 0 0,-1-2 0 0,-1 0 0 0,1-1 0 0,1 1 0 0,1 1 0 16,1-4 0-16,1 3 0 0,1 2 0 0,2 1 0 0,0-3 160 0,-1 3-160 15,-1 0 192-15,-1 1-192 0,0 1 256 0,-1-1-48 16,-2 1-16-16,2-1 0 0,1 0-32 0,3-1-16 15,-1-2 0-15,4 1 0 0,-2-2-144 0,2 1 192 16,2 0-192-16,-1 0 192 0,-3-2-192 0,0 0 128 16,-1-4-128-16,2 1 128 0,2 1-128 0,2-1 0 15,4 0 0-15,3 2 0 0,1 0 128 0,0 1-128 16,-1-4 0-16,-2 4 128 0,-2-3-128 0,0 0 0 16,0-2 0-16,3 0 0 0,6-3 0 0,2 1 128 15,0 0-128-15,1 1 0 0,-3-2 0 0,0 0 0 16,-2 0 0-16,4 0 0 0,0-1 0 0,5 1 0 15,3-1 0-15,2 2 0 0,-3-3 0 0,-1-1 0 16,0-2 128-16,3-1-128 0,5-3 0 0,3 1 128 16,2 0-128-16,-3 1 128 0,-2-2-128 0,0 2 0 0,1 2 0 0,3 0 128 15,4 0-128-15,-2-1 0 0,-2-1 0 0,-1-1 0 16,-1-2 0-16,3 0 128 0,3-2-128 0,2 2 0 16,2-1 0-16,-6 2 0 0,-3 0 128 0,1 2-128 15,5-1 0-15,3 0 0 0,-1-1 0 0,-2 0 0 16,-5-1 0-16,3 0 0 0,1-6 0 0,4 3 0 15,3 0 0-15,-4 1 0 0,-5 1 0 0,1 1 0 16,0-1 0-16,3 1 0 0,3 0 0 0,-3-2 0 16,-3-1 0-16,-2-1 0 0,0 0 0 0,2 2 0 15,6 2 0-15,-2-1 128 0,-3 1-128 0,-3 0 0 16,-3-1 0-16,5 0 0 0,3-4 0 0,2 4 0 16,-1-3 0-16,-5-1 0 0,-4-2 128 0,4-1-128 15,5 4 0-15,1 1 0 0,2-2 0 0,-4 2 128 16,-2-3-128-16,-2-3 0 0,1-3 0 0,2 2 0 0,1 1 176 0,-4 2-48 15,0 1-128-15,-4 3 192 0,-2 2 48 0,2-1 0 16,3-2 0-16,1 1 0 0,-1-1-64 0,-1-3-16 16,-3 0 0-16,3 0 0 0,5 2 32 0,2 0 0 15,-1 2 0-15,-2 2 0 0,-6-2-192 0,4-3 160 16,4-4-160-16,3 3 160 0,-2-1-160 0,-5 2 160 16,-6 1-160-16,1 2 160 0,1 2-160 0,3 0 0 15,1-2 0-15,-2 4 0 0,-1-3 0 0,-3 2 0 16,-2-1 0-16,4 1 0 0,6-2 0 0,-2 2 0 15,-1-2 0-15,-3 3 0 0,-2 3 0 0,3-3 0 16,2 0 0-16,2 0 0 0,5 0 0 0,-6 0 128 0,-5 1-128 16,-2-1 0-16,1-2 0 0,2 0 0 0,4 2 0 0,-1 1 0 15,-4 3 160-15,-4 3-160 0,-4 1 192 0,-1 1-192 16,-3 0 0-16,2 1 0 0,-2 1 0 0,-2 0-192 16,-5 6 192-16,-3-2-176 0,-4 0 176 0,-4-2-160 31,-4-2-576-31,0 3-112 0,1 0-32 0,2 3-11760 0,1 0-2352 0</inkml:trace>
  <inkml:trace contextRef="#ctx0" brushRef="#br0" timeOffset="10">23631 14512 2751 0,'0'0'256'0,"0"0"-256"0,0 0 0 0,0 0 0 15,0 0 3968-15,0 0 736 0,7-8 160 0,-7 8 16 16,5-6-3360-16,-5 6-688 0,1-12-128 0,-1 12-16 16,4-8-96-16,-4 8-16 0,0 0 0 0,3-9 0 15,-3 9 176-15,0 0 16 0,0 0 16 0,0 0 0 16,2-8 128-16,-2 8 32 0,0 0 0 0,0 0 0 15,0 0-160-15,0 0-16 0,0 0-16 0,0 0 0 16,0 0-320-16,0 0-64 0,0 0-16 0,0 0 0 16,0 0-112-16,-6 10-32 0,-1-1 0 0,2 0 0 0,1 0 144 0,-1 4 32 15,0-4 0-15,0 2 0 0,-1-1 48 0,0-1 16 16,-2 2 0-16,3-1 0 0,2 0-32 0,1 1 0 16,-2-2 0-16,4-9 0 0,-3 10-416 0,3-10 128 15,0 12-128-15,1-1 0 0,-1-11 128 0,6 10-128 16,-6-10 0-16,7 8 128 0,-7-8-128 0,11 6 0 15,-1-1 0-15,-1-2 128 0,0 0 16 0,2-2 0 16,-2-1 0-16,1-1 0 0,1-3-16 0,1 0 0 16,-2 0 0-16,2 0 0 0,-2-2-128 0,-1-1 128 15,0 1-128-15,1-1 128 0,-1-2-128 0,0 1 128 16,-1 0-128-16,0 0 128 0,-2 1 0 0,-2-3-128 16,-1 4 192-16,-2-4-64 0,-1-1 64 0,-1 2 0 0,-1-1 0 15,0 0 0-15,-2 1 16 0,0 1 16 0,-1-1 0 0,-2 1 0 16,1 2-64-16,-1 1-16 0,7 5 0 0,-9-5 0 15,0-1-144-15,1 2 192 0,-1 2-192 0,9 2 192 16,-11-1-192-16,1 2 0 0,0 1 0 0,0 5 0 16,1-2 0-16,0 3 0 0,1 2 0 0,1 0 0 15,0 1-176-15,-1 2 176 0,0 0-128 0,2 2 128 16,2-1 0-16,0 0-160 0,1-1 160 0,2 2 0 16,0-1 0-16,1 0 0 0,0-1 0 0,2 0 0 15,1-2 0-15,1-1 0 0,1 1 0 0,-5-11 0 16,9 12 0-16,2-6 0 0,-1 1 0 0,2-4 0 15,-2-1 128-15,1-2-128 0,0-2 0 0,1-1 144 0,1-4-144 16,0 2 160-16,-2-2-160 0,0 1 160 0,2-2-160 16,-1-4 0-16,0 2 144 0,1-1-144 0,-3 0 128 15,0 2-128-15,-3-2 160 0,0-1-160 0,-2 1 144 16,-2-1-144-16,-1 1 128 0,-2 1-128 0,-1 1 128 0,-2 0-128 16,1 1 128-16,-2-2-128 0,-1 0 144 0,-2 3-144 15,1 0 160-15,-1 1-160 0,-2 0 0 0,0 2 0 16,0-1 0-16,0 4 0 0,1 1 0 0,0 0 0 15,8 0 0-15,-10 2 0 0,-1 2 0 0,11-4 0 16,-9 4 0-16,0 2 0 0,1-1-128 0,8-5 128 16,-7 8 0-16,2-1 0 0,5-7-144 0,-5 11 144 15,5-11 0-15,-3 12-144 0,3-12 144 0,-2 10 0 16,2-10 0-16,0 0-128 0,2 10 128 0,-2-10 0 16,7 7 0-16,-7-7 0 0,0 0 0 0,10 4 0 0,0-2 0 15,-1-2 0-15,-9 0 0 0,13-3 0 0,-3 0 0 0,1-2 0 16,-2 0 0-16,0-1 0 0,-1 1 0 15,-2 0 0-15,-6 5 0 0,7-9 144 0,-3 0-144 0,-1 1 0 16,1 0 128-16,-4 8-128 16,0 0 0-16,2-10 0 0,-2 0 0 0,0 10 0 0,-4-9 128 0,0 3-128 15,-1-1 0-15,-1 2 0 0,6 5 0 0,0 0 0 16,-10-3 0-16,1 1 0 0,1 2 0 0,8 0 0 16,-10 2 0-16,1 1 0 0,9-3 0 0,-10 5 0 15,1-1 0-15,1 1 0 0,-1-1 0 0,9-4 0 16,0 0 0-16,-8 7-144 0,2-2 144 0,6-5 0 15,-7 8 0-15,7-8 0 0,-3 12 0 0,0-3-128 16,3-9 128-16,-3 11 0 0,3-11 0 0,-1 13 0 0,1-3 0 0,0-10-160 16,3 10 160-16,-3-10 0 0,2 12 0 0,2-2 0 15,-4-10 0-15,5 9 0 0,-5-9 0 0,0 0 0 16,0 0 0-16,4 11 0 0,-4-11 0 0,0 0 0 16,0 0 0-16,0 0 0 0,0 0 0 0,0 0 0 15,0 0 0-15,0 0 0 0,0 0 0 0,0 0 0 16,0 0 128-16,0 0-128 0,0 0 0 0,0 0 0 15,0 0 0-15,0 0 0 0,9-5 0 0,1-2-128 16,-5-1 128-16,-5 8-208 0,4-10-48 0,0 2 0 16,-2-2 0-16,-2 10 0 0,3-11 16 0,-3 11 0 15,-2-9 0-15,2 9 0 0,-2-10 240 0,2 10-176 16,0 0 176-16,0 0-160 0,-7-6 160 0,7 6 0 16,0 0 0-16,-7-1 0 0,7 1 0 0,-10 1 0 0,10-1 0 15,0 0-128-15,-7 7 128 0,7-7 0 0,-6 9-144 0,6-9 144 16,-6 9 0-16,2 0 0 0,4-9 0 15,-5 12 0-15,1-4 0 0,4-8 0 0,0 0 0 0,-3 11 0 16,2 0 0-16,1-11 0 0,0 0 0 0,0 13 0 16,0-13 0-16,0 0 0 0,-1 9 0 0,1-9 0 15,0 0 0-15,0 0 0 0,0 0 0 0,0 0 0 16,0 0-352-16,7 7 0 0,-7-7 0 0,0 0 0 31,11 0-2672-31,-11 0-544 0,12-2-96 0</inkml:trace>
  <inkml:trace contextRef="#ctx0" brushRef="#br0" timeOffset="11">17488 14986 7359 0,'0'0'656'0,"0"0"-528"0,-9 2-128 0,1 1 0 16,8-3 2080-16,0 0 384 0,0 0 80 0,0 0 16 16,-8-2-1920-16,8 2-384 0,0 0-80 0,0 0-16 15,0 0-160-15,0 0 0 0,-10-2 0 0,10 2 0 16,0 0 0-16,0 0 0 0,0 0 0 0,0 0 0 15,0 0 416-15,0 0 48 0,0 0 16 0,0 0 0 16,0 0 480-16,0 0 80 0,0 0 32 0,0 0 0 16,0 0-432-16,0 0-64 0,0 0-32 0,0 0 0 15,10 0-224-15,3-1-64 0,2-1 0 0,-1 1 0 16,0 0-64-16,3 1-32 0,2-3 0 0,-1 2 0 16,1-1-160-16,0 1 0 0,-1 1 0 0,0-3 0 0,0 2 0 0,1 0 0 15,-1 0 0-15,-1 1 0 0,0-3 0 0,0 3 0 16,-2 0 0-16,0-1 0 0,-2-1 0 0,-2 1 0 15,3 1 0-15,-1 0 0 0,-2 0 0 0,2 0 0 16,0 0 0-16,-1 0 0 0,-12 0 0 0,14 1 0 16,1-1 0-16,-2 2 0 0,-3-1 0 0,2 2 0 15,1-3 0-15,0 0 0 0,-3-3-128 0,1 2 128 16,-1-1 0-16,3 1 0 0,2 1-288 0,-2-3 16 16,-2 2 0-16,1 1 0 15,-1 0-224-15,-11 0-32 0,10 0-16 0,-10 0 0 0,12 0 144 0,-12 0 16 16,0 0 16-16,0 0 0 0,10 4 128 0,-10-4 32 15,0 0 0-15,0 0 0 0,0 0 208 0,0 0-192 16,0 0 192-16,0 0-192 0,0 0 192 0,0 0-192 0,0 0 192 0,-10-3-192 16,1 2-80-16,9 1-16 0,-11-1 0 0,1 1 0 15,-1-3 80-15,0 2 16 0,-4 0 0 0,2-1 0 16,-1 1 48-16,0 0 16 0,-1-1 0 0,1 2 0 31,-2 0-304-31,1 0-48 0,-2 2-16 0,0-1 0 0,-2 0 320 0,1 2 176 0,0-2-192 0,1 2 192 16,0-2-208-16,0 0 64 0,0 2 16 0,0-3 0 15,0 0-96-15,2 0-16 0,0 0 0 0,1 0 0 16,-3 0 240-16,0 0-192 0,-1 0 192 0,1 0-192 16,0 0 512-16,0 0 128 0,-1-3 0 0,1 2 16 15,0 0 160-15,-1 0 16 0,-2-1 16 0,4 2 0 16,6 2-32-16,1-2-16 0,0 0 0 0,9 0 0 0,-11 0-288 0,11 0-64 16,0 0-16-16,-9 0 0 15,9 0-240-15,0 0 0 0,0 0 0 0,0 0 0 0,0 0-240 0,0 0 64 16,0 0 16-16,12 3 0 15,-12-3-384-15,16 3-80 0,0 1-16 0,3-1 0 16,-1-3-384-16,2-3-64 0,0 2-32 0,3 1 0 16,-1 0 368-16,1 0 80 0,-1-2 16 0,3 1 0 0,1-2 528 0,-1 2 128 15,0 0 0-15,1-2-5328 0</inkml:trace>
  <inkml:trace contextRef="#ctx0" brushRef="#br0" timeOffset="12">23327 13377 11343 0,'0'0'496'0,"0"0"112"0,0 0-480 0,0 0-128 15,0 0 0-15,0 0 0 0,0-9 1184 0,0 9 224 16,3-11 32-16,-3 11 16 0,0 0-368 0,0 0-80 16,-3-9-16-16,3 9 0 0,0 0-128 0,-3-8-32 15,-1-1 0-15,4 9 0 0,0 0-80 0,0 0-32 16,-3-12 0-16,3 3 0 0,1 0-16 0,-1 9-16 15,0 0 0-15,-1-10 0 0,-2 1-224 0,2-1-32 16,1 1-16-16,0 9 0 0,-5-9-32 0,0 1 0 16,1 1 0-16,-1 0 0 0,5 7 112 0,-10-8 16 15,3-1 0-15,-1 4 0 0,-1 4-64 0,1-5 0 16,0-1 0-16,1 1 0 0,1 2-192 0,-1 2-64 0,7 2 0 0,0 0 0 16,-10 2 0-16,10-2-16 0,-9 3 0 0,9-3 0 15,-9 5-176-15,9-5 0 0,-9 8 0 0,2 0 128 16,2 2-128-16,0 2 0 0,1 1 0 0,0 1 0 15,1 2 144-15,1 0 0 0,0-1 0 0,0 4 0 16,-1 0 48-16,2 5 0 0,1-4 0 0,1 4 0 16,0-1-16-16,2 3 0 0,1 3 0 0,-1-3 0 15,-1 2-176-15,2 0 128 0,1 4-128 0,2 0 128 16,-1 5-128-16,0-1 0 0,-5-3 0 0,1 1 128 16,1-2-128-16,0-2 0 0,1-5-192 0,-2 0 192 15,1-2-576-15,-2 1 16 16,0-5 0-16,-1 0 0 0,0-5-224 15,3 0-48-15,0 1-16 0,-3-4 0 0,-2-4-432 0,2-7-64 0,-1 9-32 0,1-9-11808 16</inkml:trace>
  <inkml:trace contextRef="#ctx0" brushRef="#br0" timeOffset="13">22962 13819 19343 0,'0'0'1728'0,"0"0"-1392"16,0 0-336-16,0 0 0 0,0 0 3024 0,0 0 544 15,4-9 96-15,-4 9 32 0,12-7-2864 0,0 2-560 16,-2 0-112-16,2 2-32 0,1 2 96 0,0-3 16 16,0 1 0-16,0 1 0 0,-1-2-240 0,1 0 0 15,0 0 128-15,1 1-128 0,-2-2 0 0,0 1 0 0,-1 0-144 0,1 2 144 31,-1 0-448-31,0 0 0 0,1-7 0 0,0 1 0 16,0 1-592-16,-1 1-112 0,0-1-32 0,2-2-7648 0,1 0-1520 0</inkml:trace>
  <inkml:trace contextRef="#ctx0" brushRef="#br0" timeOffset="14">23575 13129 8287 0,'0'0'736'0,"0"0"-592"16,0 0-144-16,-5-5 0 0,5 5 3840 0,0 0 720 15,0 0 160-15,0 0 16 0,0 0-3104 0,0 0-624 16,0 0-128-16,0 0-32 0,0 0-128 0,0 0-16 15,-9 5-16-15,9-5 0 0,-8 8-272 0,1 4-48 16,1 1-16-16,1 0 0 0,1-2-128 0,0 5-32 16,0 4 0-16,0-1 0 0,0-1 96 0,-1 5 16 15,-4-3 0-15,1 5 0 0,1 0 32 0,0 2 16 16,-4 5 0-16,3-5 0 0,-1 0-352 0,3 1 0 16,1-1 0-16,1 3 0 0,1-5 0 0,2 1 0 0,1 0 0 15,4 1 176-15,0 1-176 0,1-3 192 0,0-3-192 0,0 1 192 16,0-1-192-16,3-1 0 0,4-1 0 0,-2-2 128 15,-2-1-128-15,3-1-256 0,0-1 64 0,1-4 16 32,-1-1-288-32,0-1-64 0,1-2-16 0,1-2 0 15,0-1-608-15,0 0-112 0,0 0-16 0,1-2-16 16,1 0-2064-16,-1-2-416 0,2-6-64 0,-2 1-32 0</inkml:trace>
  <inkml:trace contextRef="#ctx0" brushRef="#br0" timeOffset="15">23934 13465 28559 0,'0'0'1264'0,"-9"3"272"0,-2 0-1232 0,2-1-304 15,0 5 0-15,1-1 0 0,0 2 800 0,0 0 96 16,1 1 32-16,0 3 0 0,-1 2-480 0,0 0-80 15,-1-1-32-15,1 2 0 0,2 0-336 0,-1 2 0 16,-2 2 0-16,0 0 0 0,0-2 0 0,0 3 0 16,0-2 0-16,0 0 0 0,0 0 0 0,1-2 0 15,0-3-128-15,0 0 128 16,0 0-576-16,2-4-16 0,6-9-16 0,-7 9 0 16,2-2-1792-16,5-7-352 0,0 0-80 0</inkml:trace>
  <inkml:trace contextRef="#ctx0" brushRef="#br0" timeOffset="16">23643 13540 16575 0,'0'0'1472'0,"0"0"-1168"0,0 0-304 0,0 0 0 0,0 0 3344 0,0 0 624 0,4 11 112 0,-2 1 16 15,-2-12-3184-15,6 11-640 0,-1 0-128 0,1 4-16 16,1-4-128-16,-1 2 128 0,2 0-128 0,1 2 128 15,0 0-128-15,1 0 0 0,-1-1 0 0,1 0 0 16,2 2 0-16,0-3 0 0,-1-4 0 0,1 2 0 16,-1-3 0-16,-1 1-256 0,-2-4 64 0,1-1 0 15,1 0-432-15,-10-4-80 0,11 2-32 0,-11-2 0 16,10 2-1904-16,-10-2-384 0,0 0-80 0</inkml:trace>
  <inkml:trace contextRef="#ctx0" brushRef="#br0" timeOffset="17">23760 12983 13823 0,'0'0'1216'0,"0"0"-960"0,0 0-256 0,0 0 0 16,0 0 3200-16,0 0 608 0,0 0 112 0,0 0 32 15,4 14-3168-15,0-3-624 0,-4-11-160 0,9 12 0 16,2-1 0-16,2 2 0 0,1 0 144 0,3 2-144 16,1-1 160-16,2 3-32 0,1 3-128 0,1-2 192 15,1 0 336-15,2 2 64 0,0 3 16 0,-2-1 0 16,-1 0 32-16,-1 2 0 0,-1 1 0 0,-3-1 0 15,2 0-144-15,-2 1-32 0,-2 1 0 0,-2-2 0 16,0-1-160-16,-2-3-48 0,-1 3 0 0,0-3 0 0,-1 3-80 16,-2 0-32-16,-1-3 0 0,-1 3 0 0,-1 1-144 15,-1 2 0-15,-3-3 144 0,0 3-144 0,-3-1 128 0,-1-4-128 16,-1-5 128-16,-1 0-128 0,-2 3 0 0,-1-5 144 16,-2 0-144-16,0 1 0 0,-1-2-128 0,-1-4-144 15,-3 1-32-15,-2 1 0 16,-3-2-2480-16,-2-1-496 0</inkml:trace>
  <inkml:trace contextRef="#ctx0" brushRef="#br0" timeOffset="18">16233 14628 8287 0,'0'0'368'0,"0"0"80"0,0 0-448 0,0 0 0 15,-2-8 0-15,2 8 0 0,2-11 928 0,-1 2 96 16,-1 9 32-16,0-10 0 0,0 1-416 0,0 9-64 16,2-9-32-16,-2 9 0 0,3-10 96 0,-2 1 32 15,-1 9 0-15,0-11 0 0,-1 1 48 0,0 1 16 16,1 0 0-16,0 9 0 0,-4-10-160 0,1 1-16 16,1 0-16-16,2 9 0 0,-4-9-320 0,-1 1-64 15,-2 0-16-15,1 2 0 0,-1-1-144 0,0 2 0 16,-2 3 0-16,2 0 0 0,-1 1 0 0,-1 1 0 15,-1 1 0-15,0 2 0 0,-2 2 0 0,2 3 0 0,-1-2 0 16,1 2 0-16,-2 1 0 0,2 4 128 0,-1-2-128 0,1 3 128 16,0 2 304-16,0 2 48 0,1 3 16 0,1 2 0 15,1 3-64-15,1 1-16 0,1 3 0 0,0 2 0 16,0 2-96-16,-2 0-32 0,3 0 0 0,2 1 0 16,0-2-128-16,4-1-32 0,-4-1 0 0,4-1 0 15,0-1-128-15,1-3 0 0,-3-1 0 0,3-2-176 31,0 1-304-31,0-2-64 0,0-5-16 0,-2 3-6928 0,-1-1-1376 0</inkml:trace>
  <inkml:trace contextRef="#ctx0" brushRef="#br0" timeOffset="19">15857 15061 37951 0,'0'0'1680'0,"0"0"352"0,0 0-1632 0,11-1-400 16,2 1 0-16,1 0 0 0,0-1 0 0,2 1 0 15,0-2 0-15,1 2 0 0,-2 0-208 0,2-1-80 16,1-3-16-16,-1 1 0 15,-1 2-512-15,1-4-96 0,0 1-32 0,-2-1 0 16,0 0-2240-16,-2 1-448 0</inkml:trace>
  <inkml:trace contextRef="#ctx0" brushRef="#br0" timeOffset="20">16433 14614 10815 0,'0'0'480'0,"0"-13"96"16,0 1-448-16,0 2-128 0,0-1 0 0,0 11 0 15,0-10 1984-15,0 10 368 0,0 0 80 0,0 0 0 16,-1-9-944-16,1 9-192 0,0 0-32 0,0 0-16 16,0 0-608-16,0 0-128 0,-10-2-32 0,10 2 0 0,0 0-240 0,-8 6-48 15,-1-1-16-15,1 1 0 0,1 1-176 0,1 1 0 16,-3 0 0-16,1 2 128 0,1 3 112 0,1-1 16 15,-3 1 0-15,2 2 0 0,2 0 176 0,-2 2 32 16,0 1 16-16,0 3 0 0,1 1-80 0,0 1-16 16,2-2 0-16,1 4 0 0,-1 0-192 0,4 1-64 15,2 1 0-15,0-1 0 0,-2 0-128 0,2 1 0 16,3-5 0-16,-1 2 128 0,-2-1-128 0,2-1 0 16,2 0 0-16,1 0 0 0,0 2 0 0,1-4 0 15,0 0 0-15,0 1 128 0,-2-3-128 0,1-1 0 16,1-3 0-16,2-1 0 0,2-2-208 0,1-3-80 15,-1-3-16-15,1 0 0 16,0-1-448-16,1-1-80 0,0-3-32 0,2 0 0 16,-4 0-592-16,-1-3-112 0,3-1-32 0</inkml:trace>
  <inkml:trace contextRef="#ctx0" brushRef="#br0" timeOffset="21">16765 14886 27119 0,'0'0'1200'0,"0"0"256"16,-8 10-1168-16,1 0-288 0,-1 2 0 0,2 2 0 16,1-2 304-16,-1 2 0 0,0 0 0 0,1 2 0 15,-1-2-80-15,1-1-16 0,-1 1 0 0,-1-1 0 0,1 1-208 0,-1-1 176 16,-1-1-176-16,1-2 160 0,-3 1-160 0,4-1 0 15,1-1 0-15,-2-1 0 0,-2 0 0 0,0-2-256 16,0-1 64-16,1 1 16 16,8-6-1632-16,-11 6-336 0</inkml:trace>
  <inkml:trace contextRef="#ctx0" brushRef="#br0" timeOffset="22">16517 15014 33231 0,'0'0'1472'0,"0"0"304"0,0 0-1424 0,1 12-352 0,-1-2 0 0,3 2 0 15,3-4 560-15,1 1 32 0,-1 0 16 0,2 2 0 16,1-2-480-16,2 0-128 0,0-1 0 0,2-1 0 16,-1 0-160-16,1-2-48 0,0 0-16 0,2 1 0 31,0-2-912-31,1-2-176 0,-1-1-32 0,0 1-16 15,-3 0-496-15,-1 0-80 0,0-2-32 0,-1-2-5648 0,-10 2-1152 0</inkml:trace>
  <inkml:trace contextRef="#ctx0" brushRef="#br0" timeOffset="23">16703 14493 19343 0,'-8'-11'1728'0,"4"5"-1392"16,-1-2-336-16,0 1 0 0,0 2 2928 0,5 5 512 16,0 0 96-16,0 0 32 0,0 0-2816 0,0 0-560 15,0 0-192-15,0 0 0 0,0 0 0 0,12 2 0 16,-2 1 0-16,2 1 0 0,-1 2 0 0,1 1 0 15,0 2 0-15,1 2 0 0,1-2 0 0,1 3 0 16,-1 0 0-16,-1 2 0 0,0 2 0 0,0 2 0 16,1 1 0-16,2 3 0 0,0 3 0 0,-1 3 0 15,0 2 144-15,-1 1-144 0,-2 1 336 0,1 0-16 0,-1 0-16 16,-1 1 0-16,0 0 128 0,0-2 16 0,0 0 16 0,-2-1 0 16,0-4-80-16,-1-1-32 0,-2 0 0 0,2-3 0 15,3-1-128-15,-5 1-32 0,-1-3 0 0,1 1 0 16,-1 0-192-16,-2-5 176 0,-2 0-176 0,-2-2 160 15,-2 0-160-15,-1 0 0 0,-3-2 144 0,0 2-144 32,-4-1-736-32,-1 0-224 0,1 0-32 0,-6-5-14752 0</inkml:trace>
  <inkml:trace contextRef="#ctx0" brushRef="#br0" timeOffset="24">27494 12289 1839 0,'0'0'160'0,"0"0"-160"0,0 0 0 0,0 0 0 16,0 0 1984-16,0 0 352 0,0 0 80 0,0 0 16 15,0 0-1424-15,0 0-288 0,1-7-48 0,-1 7-16 16,0 0 304-16,0 0 64 0,-1-11 16 0,1 11 0 16,0 0 80-16,0 0 16 0,0 0 0 0,0 0 0 15,1-9 48-15,-1 9 16 0,0 0 0 0,0 0 0 16,0-9-192-16,0 9-48 0,0 0 0 0,0 0 0 15,0 0-112-15,0 0-16 0,0 0-16 0,0 0 0 16,0 0-32-16,0 0 0 0,0 0 0 0,0 0 0 16,0 0-144-16,0 0-16 0,-10 5-16 0,2 4 0 0,2-1-288 15,0 1-64-15,1-1-16 0,0 4 0 0,0-2-240 0,1 1 128 16,4-11-128-16,-5 11 0 0,1 0 0 0,0 1 0 16,4-12 0-16,-4 10 0 0,1-1 0 0,3-9 0 15,0 0 0-15,-1 12 0 0,1-12 0 0,1 8 0 16,-1-8 0-16,0 0 0 0,4 9 128 0,-4-9-128 15,0 0 0-15,0 0 0 0,9 6 0 0,-9-6 128 16,9 2-128-16,-9-2 0 0,12-2 0 0,-1 0 0 16,-2-1 128-16,0-1-128 0,-1 0 0 0,-8 4 128 15,6-8-128-15,1 2 0 0,-2-2 128 0,0 0-128 16,-5 8 0-16,4-10 144 0,-4 10-144 0,3-12 192 16,-3 4-192-16,0 8 192 0,-2-10-32 0,0 2 0 15,2 8 0-15,-5-8 0 0,-1 2 0 0,6 6 0 0,0 0 0 0,-9-4 0 16,0 0-16-16,9 4 0 0,-9-1 0 0,9 1 0 15,-10 2-144-15,0 2 160 0,1 1-160 0,9-5 160 16,-8 7-160-16,2 1 0 0,-1-1 0 16,1 1 128-16,1 1-128 0,-1 2 0 0,6-11 0 0,-5 10 128 15,5-10-128-15,-4 13 0 0,4-13 0 0,-2 9 128 16,2-9-128-16,0 0 0 0,0 0 0 0,0 0 0 16,5 10 0-16,-5-10 0 0,0 0 0 0,10 0 0 15,1-3 176-15,-2 0-48 0,0-2-128 0,-1 0 192 16,0-3-64-16,0 0-128 0,1 0 176 0,-2 1-176 15,0-4 160-15,0 3-160 0,-2 2 128 0,-5 6-128 16,5-11 0-16,-5 11 0 0,0 0 128 0,1-9-128 16,-1 3 0-16,0 6 128 0,0 0-128 0,0 0 128 0,-9-4-128 15,9 4 128-15,-12 4-128 0,2 0 128 0,0 1 32 16,0 1 0-16,0 2 0 0,1 1 0 0,-2 2 16 16,2 1 0-16,0-5 0 0,1 4 0 0,2-2-176 0,1-1 0 15,5-8 0-15,-6 9 0 0,6-9 0 0,-4 10 0 16,4-10 0-16,0 0 0 0,0 0 0 0,0 0 0 15,0 0 0-15,7 8 0 0,-7-8-144 0,10 5 144 16,0-5 0-16,0-4 0 0,0 2 0 0,0-2 0 16,-1-1 0-16,0-2 0 0,1-1 0 0,-1 2 0 15,-1-5 0-15,-1 4 0 0,-2-3 0 0,-1 3 0 16,1-4 0-16,-5 11 0 0,4-9 128 0,-4 9-128 16,3-10 0-16,-3 10 144 0,-2-8-144 0,2 8 0 15,-4-11 0-15,4 11 128 0,-6-6-128 0,6 6 0 16,0 0 144-16,-9 0-144 0,0 1 0 0,1 3 0 0,0 1 0 15,1 2 128-15,0-1 64 0,-1 3 32 0,0-1 0 0,1 1 0 16,1 2-48-16,-1-1-16 0,1 1 0 0,-1-2 0 16,1 0-160-16,6-9 0 0,0 0 0 0,-4 10 0 15,4-10 0-15,0 0 0 0,0 0 0 0,1 11 0 16,-1-11 0-16,0 0 0 0,0 0 0 0,12 4 0 16,0-2 0-16,-2-4-144 0,1-1 144 0,-1 2 0 15,-1-4 0-15,0 1 0 0,0-2 0 0,0 1 0 16,-1-1 0-16,-1-1 0 0,-7 7 0 0,8-9 0 15,-2 0 0-15,1 0 0 0,-3-2 0 0,-4 11 0 16,2-9 128-16,1 0-128 0,-1-1 0 0,-2 1 0 16,0 9 128-16,-3-11-128 0,0 1 0 0,-1 2 144 0,-3 3-144 15,2 2 0-15,5 3 0 0,-9-1 128 0,0 2-128 16,0 3 0-16,0 1 0 0,0 3 0 0,0 4 0 0,-1 1 0 16,0 4 0-16,1 4 0 0,-2-2 0 15,2 3 0-15,1 2 0 0,2-2 0 0,-1 0 0 0,2 2 0 16,1 0 0-16,2-4 0 0,0-1 0 0,2-2 0 15,3 0 0-15,0-4 0 0,-1 2 0 0,2-5-192 16,-4-10 64-16,9 7 128 16,-9-7-704-16,12 0 0 0,0-4-16 0,-2-3 0 15,1-3-1872-15,-1-5-368 0,-1-4-80 0</inkml:trace>
  <inkml:trace contextRef="#ctx0" brushRef="#br0" timeOffset="25">27961 10849 33935 0,'-7'-8'1008'0,"1"3"-48"0,-2 1 0 0,0 0 0 16,-1 1-192-16,0-1-64 0,0 3 0 0,0 1 0 15,0 0-256-15,-1 3-48 0,1 1-16 0,0 2 0 16,1 3-384-16,2 4 0 0,-2-1 0 0,1 4 0 16,1 3 0-16,-1 3 0 0,0 3 0 0,0 4-176 15,2 1 176-15,0 2 0 0,-2 4 0 0,3-1 0 16,0 1 0-16,2 0 0 0,-1-1 0 0,0 0 128 16,0-4-128-16,0 1 0 0,0-4 0 0,2 0 128 15,1-1-128-15,-1-4 0 0,1 0 0 0,0-3 0 16,-3 1-384-16,1-1-112 0,-2-2-16 15,-2-1 0-15,1-4-576 0,0-1-112 0,1-3-16 0,-1-1-16 16,-3-2-1520-16,-2 1-320 0,-2-2-48 16</inkml:trace>
  <inkml:trace contextRef="#ctx0" brushRef="#br0" timeOffset="26">27476 11356 32767 0,'0'0'1456'0,"0"0"288"0,0 0-1392 0,0 0-352 16,0 0 0-16,10-3 0 0,2 2 304 0,0 1-16 15,1 0 0-15,0-1 0 0,0-1-288 0,2 0 0 0,4-1 0 0,-1 1 0 16,-2-2 0-16,3 0 0 0,5 0 0 0,-1 0 0 16,-2-3 0-16,0 0 0 0,0-1 0 0,0 0-144 31,-1-1-1520-31,0 0-288 0,-2-2-64 0,-1 1-10880 0</inkml:trace>
  <inkml:trace contextRef="#ctx0" brushRef="#br0" timeOffset="27">28267 10645 10127 0,'9'-7'896'0,"-9"7"-704"0,4-6-192 0,0 4 0 0,0-5 2736 0,-4 7 512 16,5-6 96-16,-5 6 32 0,0 0-1824 0,4-5-352 15,0-1-80-15,-4 6-16 0,0 0-32 0,0 0-16 16,0 0 0-16,0 0 0 0,0 0-224 0,0 0-32 16,0 0-16-16,-1 13 0 0,1 2-176 0,-4 0-32 15,-3 2-16-15,1 3 0 0,1 3-240 0,-3 1-64 16,-3 2 0-16,2 1 0 0,-1 3-16 0,-1 3-16 15,1 3 0-15,-4 0 0 0,-3 0 32 0,2 3 0 16,5 0 0-16,-2 0 0 0,0-1-64 0,3-1-16 16,3-2 0-16,-1-1 0 0,1-2-176 0,1-3 128 15,-1-2-128-15,4-1 128 0,-1-2-128 0,1-2 0 0,-1 0 0 16,4-2 0 0,2-2-544-16,-1-1 16 0,1 0 0 0,2-4 0 15,3-1-240-15,0-2-64 0,0 1 0 0,2-5 0 16,3-2-320-16,3 0-80 0,-2-1-16 0,0-5-7888 0,1-2-1568 0</inkml:trace>
  <inkml:trace contextRef="#ctx0" brushRef="#br0" timeOffset="28">28401 11054 6447 0,'0'0'272'0,"0"0"80"0,0 0-352 0,0 0 0 0,0 0 0 0,0 0 0 0,0 0 5232 0,0 0 976 16,3-10 192-16,-3 10 32 16,4-9-4928-16,-4 9-992 0,5-9-192 0,2 4-32 0,-1-2-288 0,-6 7 128 15,9-6-128-15,1-1 0 0,-1-2 256 0,1 4-48 16,-1 2-16-16,0-1 0 0,0 2 192 0,1-2 48 16,-10 4 0-16,10-1 0 0,-10 1 64 0,10 0 16 15,-10 0 0-15,11 1 0 0,-11-1-192 0,0 0-48 16,0 0 0-16,6 9 0 0,-6-9-112 0,3 11-32 15,-3-11 0-15,-1 11 0 0,1-11-128 0,-4 16 160 16,-4-3-160-16,0 1 160 0,0 1-160 0,-1-1-144 16,-1-1 144-16,-1 0-208 0,0-1 16 0,-1 0 0 15,-1-1 0-15,0 2 0 0,0 0 0 0,0 0 16 16,-2 0 0-16,0 0 0 0,-2 0 176 0,4 1 0 16,2-1-144-16,2 0 144 0,0-2 0 0,4 0 0 0,5-2 0 15,0-9 0-15,0 10 0 0,0-10 192 16,5 11-64-16,2-3 0 0,-7-8 48 0,10 5 0 0,-10-5 0 0,13 2 0 15,1 1-176-15,-1-6 128 0,-1 1-128 0,0-2 128 16,1 0-128-16,-1 0 0 0,-1-1 0 0,0-2-176 31,-1 1-240-31,1-1-48 0,-4-1-16 0,3 1 0 16,0-1-1456-16,-1 1-304 0,0 1-48 0,-1-1-10576 0</inkml:trace>
  <inkml:trace contextRef="#ctx0" brushRef="#br0" timeOffset="29">28643 10503 16927 0,'0'0'752'0,"0"0"144"0,0 0-704 0,0 0-192 16,0 0 0-16,0 0 0 0,0 0 624 0,0 0 80 15,0 0 32-15,0 0 0 0,0 0-64 0,0 0-16 16,0 0 0-16,0 0 0 0,0 0 176 0,0 0 48 0,0 0 0 0,0 0 0 15,0 0 368-15,7 11 80 0,0-1 16 0,0 1 0 16,-1-1-256-16,2 0-32 0,0 0-16 0,1 1 0 16,3 2-496-16,-2 3-96 0,2-3-32 0,2 3 0 15,3 1-288-15,-4 1-128 0,-3 0 128 0,5 4-128 16,3-1 144-16,0 3-144 0,-5 0 160 0,2 0-160 16,2-1 160-16,-3 1-160 0,-2 1 160 0,-1 1-160 15,-1-5 128-15,-3 1-128 0,0 0 0 0,-3 0 144 16,-2 0-144-16,1 0 0 0,-2 1 144 0,-1-3-144 15,-1 0 144-15,-2-3-144 0,0-1 192 0,-1-1-192 0,-3 1 176 16,-2-1-176-16,-3 1 160 0,2-2-160 16,-2 1 0-16,-2-1 0 0,-3 0-128 0,0 1 128 15,1-3-2304-15,-5-1-336 0,-3 1-80 0</inkml:trace>
  <inkml:trace contextRef="#ctx0" brushRef="#br0" timeOffset="30">17697 12567 4607 0,'0'0'400'0,"7"-4"-400"0,4 0 0 0,-2 0 0 15,-9 4 816-15,9-6 80 0,-9 6 0 0,9-7 16 16,-1 1-80-16,-8 6 0 0,9-5-16 0,-9 5 0 15,0 0 80-15,0 0 32 0,0 0 0 0,0 0 0 16,0 0-320-16,8-4-64 0,-8 4-16 0,0 0 0 16,0 0 256-16,0 0 48 0,0 0 16 0,0 0 0 15,0 0 304-15,0 0 48 0,0 0 16 0,0 0 0 16,0 0-160-16,0 0-32 0,0 0 0 0,0 0 0 16,0 0-400-16,-6-6-96 0,-1 0-16 0,7 6 0 15,-9 0-256-15,-2 0-48 0,1-1-16 0,-2 2 0 16,1 2-192-16,-2-1 144 0,-3 1-144 0,-1-1 128 15,-1 1-128-15,-1 0 0 0,1-2 0 0,-1 3 128 0,-2-2-128 16,-1 2 160-16,-1-1-160 0,0 1 160 0,-2-4 176 0,2 0 48 16,1 0 0-16,-1 0 0 0,0 0-48 0,3 0 0 15,2 0 0-15,1 0 0 0,-1-4-80 0,2 1 0 16,3 1-16-16,0 0 0 0,0 2-48 0,1 0 0 16,3 0 0-16,2 0 0 0,7 0-192 0,0 0 0 15,-8-1 0-15,8 1 0 0,0 0 0 0,0 0 176 16,0 0-48-16,0 0-128 0,0 0 0 0,0 0 0 15,13 3-160-15,1-1 160 0,2-2-144 0,1 0 144 16,1 0 0-16,3 0 0 0,2 0 0 0,2 0 0 16,0 0 0-16,0 0 0 0,-1 0 0 0,4 0 0 15,0-2 0-15,1 0 0 0,-3 0 0 0,0 2 0 16,0-3 0-16,-1 2 0 0,-3 1 0 0,-1-1 0 16,-1-2 0-16,-1 0 0 0,-1 1 0 0,-1-1 0 15,-1 1 0-15,-2 0 0 0,1 2 0 0,-2 0 0 16,-3-1 0-16,-10 1 0 0,13-3 0 0,-2 3 0 0,-11 0 0 0,10 0 0 15,-10 0 160-15,0 0-160 0,0 0 160 0,0 0-160 16,0 0 0-16,0 0 0 0,0 0 0 0,-12 0 0 16,-1-2 128-16,0 2 0 0,0 0-128 15,-1 0 192-15,-3 0 0 0,-1 0-16 0,-2 0 0 0,1 0 0 16,-1-2 16-16,-1 2 0 0,-1 2 0 0,0-2 0 16,-2 0-48-16,1 0 0 0,-1 0 0 0,1 0 0 15,1 0-144-15,4 0 0 0,3-2 0 0,2 2 128 16,1 4-128-16,-1-2-256 0,-1-1 64 0,0 2 16 15,-1-1-592-15,5 1-112 0,10-3-16 16,-9 5-16-16,0 0-1296 16,9-5-256-16,0 0-48 0,0 0-9728 0</inkml:trace>
  <inkml:trace contextRef="#ctx0" brushRef="#br0" timeOffset="31">15984 12164 10127 0,'0'0'896'0,"0"0"-704"0,5-6-192 0,-5 6 0 16,8-7 2336-16,-2 1 432 0,-6 6 96 0,9-9 16 16,2-1-2176-16,-3 1-416 0,-2 0-96 0,1 3 0 15,-7 6-192-15,6-8 0 0,-2-1 0 0,0 2 0 16,0 1 0-16,-2-3 0 0,0 1 0 0,-2 8 0 15,-3-11 0-15,0 4 0 0,1 0 0 0,2 7 0 16,-9-7 0-16,0 2 0 0,-2-3 0 0,1 5 0 16,-2 0 384-16,-1 2-16 0,0-2 0 0,0 3 0 15,0 3 16-15,0-1 0 0,0 1 0 0,0 1 0 0,0 0-192 16,0 2-16-16,-3 2-16 0,3 1 0 0,1 0-16 0,-1 2 0 16,-1 2 0-16,0 0 0 0,-1 5-144 0,2 0 0 15,0 2 0-15,0 2 128 0,0 3 16 16,1-2 0-16,2 3 0 0,1 2 0 0,1 0 176 0,0 2 16 15,2 2 16-15,0-1 0 0,0 0-144 0,2 0-16 16,1 1-16-16,1 0 0 0,-1-2-176 16,1 2 0-16,-2 3 0 0,1-5 128 0,0-4-128 0,1-1 0 15,-1-3 0-15,-1-1 0 16,0-4-368-16,-1-2-96 0,0-2-32 0,0-2-7392 16,-2-5-1488-16</inkml:trace>
  <inkml:trace contextRef="#ctx0" brushRef="#br0" timeOffset="32">15508 12460 6447 0,'0'0'272'0,"0"0"80"0,0 0-352 0,0 0 0 0,0 0 0 0,0 0 0 15,0 0 4336-15,6-4 784 0,-6 4 176 0,11-5 16 16,-11 5-3616-16,14-1-736 0,0 1-128 0,1 0-48 15,0 1-336-15,4-1-80 0,0-1-16 0,2 1 0 16,2 0-208-16,2 0-144 0,0 0 192 0,2 1-192 16,3-2 128-16,-1-1-128 0,-2 1 0 0,2 0 0 15,0 0-160-15,-4-2-96 0,-6 0 0 0,1 2-8512 16,1-2-1680-16</inkml:trace>
  <inkml:trace contextRef="#ctx0" brushRef="#br0" timeOffset="33">16462 11965 2751 0,'0'0'256'0,"0"0"-256"0,0 0 0 16,0 0 0-16,3-9 3632 0,-3 9 672 0,0 0 144 0,0 0 32 16,0 0-3568-16,0 0-704 0,0 0-208 0,0 0 0 15,-7 11 144-15,-1 1-144 0,-2 1 128 0,1 0-128 16,-2 2 240-16,2 0-48 0,-1 0 0 0,-2 0 0 16,-1-2 224-16,0 2 32 0,-3 3 16 0,3 0 0 15,0 0 240-15,-2 2 64 0,-4 1 0 0,4 4 0 16,0-1 64-16,1 2 0 0,-2 2 16 0,2 0 0 15,0 2-208-15,1 4-32 0,0-4-16 0,1 0 0 16,0-1-256-16,3-2-48 0,3-1-16 0,0 2 0 16,1-1-144-16,1-1-128 0,3-1 144 0,1-2-144 15,0 1 128-15,2-5-128 0,1-3 0 0,1 0 0 0,1-3 0 16,0-1-288-16,2-2 32 0,1 0 16 16,1-3-272-16,1-1-64 0,1-2-16 15,3 0 0-15,2-1-1520 0,2-2-288 16,0-3-64-16,2-2-7472 0</inkml:trace>
  <inkml:trace contextRef="#ctx0" brushRef="#br0" timeOffset="34">16493 12348 12895 0,'0'0'1152'0,"0"0"-928"0,-2-8-224 0,2 8 0 16,0 0 2784-16,0 0 512 0,0 0 96 0,6-8 32 16,-6 8-2416-16,12-2-496 0,0 1-80 0,-1-1-32 15,0 1-400-15,2-2 0 0,1 2 0 0,2 1 0 16,1 0 0-16,1 0 0 0,0-1 0 0,-2 1 0 15,-2-2 0-15,1 2 0 0,-2-1 0 0,-3 2 0 16,-10-1 0-16,0 0 0 0,0 0 0 0,0 0 0 16,0 0 0-16,5 10 0 0,-5-10 0 0,-2 11 0 15,2-11 0-15,-9 9 0 0,-3 2 0 0,1-3 0 16,0-2 256-16,-1 1-48 0,-1-1 0 0,0 2 0 0,0 0-208 16,1 0 144-16,0 1-144 0,2-1 128 0,-2 1-128 15,2 0 0-15,1-1 0 0,0 1 0 0,1-1 0 16,1-1 0-16,7-7 0 0,-6 11 0 0,6-11 128 0,-6 12 0 15,1-1 0-15,5-11 0 0,-1 11 160 0,1 2 32 16,0-13 0-16,3 13 0 0,-3-13-128 0,5 10-32 16,-5-10 0-16,6 11 0 0,-6-11-32 0,9 9-128 15,-9-9 192-15,12 6-64 0,-1-4-128 0,0 0 128 16,2-2-128-16,-1 0 128 0,0-1-128 0,1 1 0 16,1-1 0-16,2-1 0 0,0-3 0 0,-1 1 0 15,1 2 0-15,1 0 0 0,-2-2-272 0,1 3 16 16,-3 1 0-16,-1 0 0 15,0 0-336-15,-2 0-64 0,-10 0-16 0,0 0-7648 16,10-2-1520-16</inkml:trace>
  <inkml:trace contextRef="#ctx0" brushRef="#br0" timeOffset="35">16822 12010 18431 0,'0'0'1632'0,"-5"-6"-1312"0,-2 1-320 0,7 5 0 0,0 0 2208 0,0 0 368 16,0 0 80-16,0 0 16 0,0 0-2032 0,0 0-384 15,0 0-96-15,0 0-16 0,0 0-144 0,5 11 0 16,-1 1 0-16,-1 1 0 0,-1 0 0 0,2 2 0 15,0 0-144-15,0 3 144 0,-1 1 0 0,1 0 256 16,1-2-64-16,0 1 0 0,2 2 96 0,2 1 16 16,3 0 0-16,2 2 0 0,0-2 32 0,1 1 16 15,-2 0 0-15,0-1 0 16,1 1-128-16,0 1-32 0,-1-1 0 0,0-1 0 0,2-2-64 0,-4 3 0 16,-3 2-128-16,-1 1 192 0,-3-1-192 0,-3 1 0 15,-2 2 0-15,-2 1 0 0,-2-3 160 0,-3-1-160 16,0 0 160-16,-1-1-160 0,-1-3 144 0,-1-2-144 15,0-2 128-15,-3-2-128 0,1-1 128 0,-1 2-128 16,1-4 0-16,-1 1 128 16,-1 0-1280-16,0-1-256 0,-2-1-48 0</inkml:trace>
  <inkml:trace contextRef="#ctx0" brushRef="#br2" timeOffset="36">3695 11665 23039 0,'0'0'2048'0,"0"0"-1648"0,0 0-400 0,0 0 0 16,0 0 2176-16,0 0 336 0,0 0 80 0,0 0 16 16,0 0-2016-16,0 0-400 0,0 0-64 0,0 0-128 15,4 13 128-15,-2-3-128 0,-2-10 0 0,0 0 0 16,3 12 0-16,-2-1 0 0,-1-1 0 0,0 2 0 0,-2-1 0 0,-2 5 0 15,-2-3 0-15,0 5 0 0,-2 2 0 0,-2 2 0 16,-3 0 0-16,-3 0 0 0,-1 2 272 0,-1 1 16 16,-2-1 0-16,-3 4 0 0,-2 2 64 0,-1 0 16 15,-3-3 0-15,3 1 0 0,1-4-64 0,1 0-16 16,-4-2 0-16,2-1 0 0,0-2-144 0,3 0-16 16,2-2-128-16,1-3 192 0,-1 0-192 0,3-5 144 15,2-1-144-15,2-4 128 0,0-1 0 0,-1-5 0 16,2-1 0-16,0-4 0 0,2-2-128 0,0 0 0 15,1-7 144-15,1 2-144 0,1-4 0 0,-1-1 0 16,0 0 0-16,2-1-192 0,2-2 192 0,-2-1 0 16,1-2 0-16,2 3 0 0,3 1 0 0,2-1 0 0,0 1 0 0,3 0 0 15,0 5 0-15,3 1 0 0,0 3 0 0,4 1 0 16,-1 2 0-16,2 3 0 0,1 1 0 0,0 2 0 16,1 3 0-16,2 1-160 0,1 1 160 0,3 1 0 15,-1 3-144-15,2 0 144 0,-2 2 0 0,5 2-144 16,3 2 144-16,1-1 0 0,-2 2 0 0,2 1-128 15,4 2 128-15,-1 3 176 0,0 1-48 0,1 3 0 16,-1 1 0-16,-2-1-128 0,-5 3 192 0,0-2-64 16,-2 2-128-16,-1-3 160 0,-2 3-160 0,-2-5 160 15,-2 1-160-15,-2-1 128 0,-2-3-128 0,1 1 128 16,-4-1-128-16,0-2 0 0,-2-5 0 0,1 1 128 16,-2 0-576-16,0-2-112 15,-1-1-16-15,-4-9-15808 0</inkml:trace>
  <inkml:trace contextRef="#ctx0" brushRef="#br2" timeOffset="37">4167 11917 21183 0,'0'0'1888'0,"0"0"-1504"16,0 0-384-16,0 0 0 0,0 0 3584 0,0 0 656 0,10-7 128 0,3 3 32 15,3 0-3520-15,1 2-704 0,-2-2-176 0,4 1 0 16,1 0 0-16,1 0 0 16,0-1 0-16,1-2 0 0,2 3 0 0,-1-1 0 0,1 0 0 0,1 0 0 15,-2 0 0-15,2 0 0 0,0 0 0 0,-2 0-176 31,-1 0-272-31,-1 2-48 0,-1-4-16 0,-2 5 0 16,-2-3-1632-16,-2 2-336 0,-2-1-64 0,-12 3-10432 0</inkml:trace>
  <inkml:trace contextRef="#ctx0" brushRef="#br2" timeOffset="38">4139 12051 17503 0,'0'0'1552'0,"0"0"-1232"16,0 0-320-16,0 0 0 0,0 0 4624 0,0 0 880 15,9 0 160-15,3 0 32 0,1 0-4528 0,2 0-912 16,0-1-256-16,2 1 0 0,1 0 128 0,1-2-128 16,0 0 0-16,1 0 0 0,-1 1 0 0,2 1 0 15,1-1-160-15,0 2 160 16,1-1-848-16,-1 0-48 0,0-1-16 0,1 1 0 15,2-3-2928-15,-1 2-576 0</inkml:trace>
  <inkml:trace contextRef="#ctx0" brushRef="#br2" timeOffset="39">5332 11582 2751 0,'16'-11'256'0,"-7"5"-256"0,-1-6 0 0,-2 5 0 15,-6 7 4416-15,6-6 832 0,-5-2 160 0,-1 8 32 16,0 0-2800-16,0 0-560 0,-9-1-112 0,-2 2-32 16,-2 3-784-16,0 2-144 0,-1 4-48 0,-3 0 0 15,-3 3-336-15,-1 3-80 0,-1 1-16 0,-1 1 0 16,-3 1-176-16,0 1-32 0,-2 0-16 0,2 3 0 16,-1 4-128-16,3 1-32 0,2-1 0 0,3 3 0 15,0 3-144-15,3-2 192 0,0 0-192 0,4 3 192 16,3 3-192-16,1-3 0 0,2 1 0 0,3 0 128 0,3-2-128 0,4-3 0 15,1-4 0-15,4-2 0 0,0-1 128 0,6-3-128 16,3-3 0-16,2-1 128 0,-1-4-128 0,5-4 192 16,2-3-192-16,0-1 192 0,1-2-192 0,1-4 192 15,-1-2-192-15,0-3 192 0,-1-6-16 0,0-1 0 16,0-4 0-16,-1-2 0 0,-1-1 144 0,-2-2 16 16,-1-5 16-16,0 0 0 0,-1-1 96 0,0-1 0 15,-3 0 16-15,0 1 0 0,-1 1-144 0,-5-2-16 16,-4-3-16-16,-3 2 0 0,-2-2-128 0,-2 1-32 15,-2-1 0-15,-3 2 0 0,-5 2-128 0,0 6 0 16,0-1 0-16,-2 5 0 0,-1-4 0 0,0 9 0 16,1 0 0-16,-1 5 0 0,0-1-256 0,1 7-16 15,3 3-16-15,1 1 0 16,0 4-2288-16,2 2-464 0,-1 3-96 0</inkml:trace>
  <inkml:trace contextRef="#ctx0" brushRef="#br2" timeOffset="40">5775 12330 34495 0,'0'0'1536'0,"0"0"304"0,2 14-1472 0,-1 1-368 15,-1-5 0-15,3 0 0 16,1 1 384-16,-4-11 0 0,2 10 0 0,1-1 0 0,-3-9-96 0,4 11-16 16,-4-11 0-16,4 9 0 0,-4-9-272 0,4 10 0 15,-4-10 128-15,3 11-128 16,-3-11-1312-16,0 0-320 0,0 0-64 0,0 0-8224 16,0 0-1664-16</inkml:trace>
  <inkml:trace contextRef="#ctx0" brushRef="#br2" timeOffset="41">6125 11661 38927 0,'-4'-10'1728'0,"4"10"352"0,6-11-1664 0,2 2-416 0,0 0 0 0,4 0 0 16,3 0 176-16,2 0-48 0,0-2-128 0,2 2 192 16,-1 1-192-16,-1 3 0 0,-2 2 0 0,1 2 0 15,0-2-192-15,-1 6-48 0,0 1 0 0,-2 1 0 32,-3 2-336-32,1 1-80 0,-1-1-16 0,-1 5 0 0,-1 2 288 0,0 2 64 0,0-2 16 0,-2 1 0 15,-1 0 304-15,1 2 0 0,-2 2 0 0,-1 1 0 16,-1 3 192-16,-4-4 0 0,0 2 0 0,-2 1 0 15,-3-1 0-15,1 1-16 0,-5 2 0 0,0-3 0 0,-1 2-176 0,-1-1 0 32,0-1 0-32,0-1 0 0,-1-3 0 0,-1-1 0 0,0 3 0 0,0-5 0 0,2-1 0 0,1-2 0 15,2-4 0-15,-2 1 0 0,1 1 0 0,-1 2 0 16,0-2 0-16,2 0 0 0,-1 0 0 0,-1 0 0 16,-1-1 0-16,6 2 0 0,3 4 304 0,1-1-32 15,1 0 0-15,-1 2 0 0,0-2-32 0,1-2-16 16,0-1 0-16,4 1 0 0,2-4-48 0,-4-7-16 15,7 8 0-15,4-4 0 0,2-1 160 0,1-3 48 16,2-2 0-16,0 1 0 0,-2-3-48 0,3 3 0 16,1-3 0-16,-1 3 0 0,-1 1-144 0,-1 1-48 15,1 0 0-15,0 2 0 0,-2 1-128 0,2-2 0 16,-2 2 0-16,0 0 0 0,1 0 0 0,-2 0-176 0,0 1 48 0,-2-2 0 31,1 1-624-31,0 1-112 0,-2 0-32 0,-10-5 0 16,11 3-640-16,-11-3-128 0,0 0-16 0,11 2-8560 0,-11-2-1728 0</inkml:trace>
  <inkml:trace contextRef="#ctx0" brushRef="#br2" timeOffset="42">6950 11575 18431 0,'0'0'816'0,"0"0"160"0,-8-3-784 0,8 3-192 15,-9 6 0-15,9-6 0 0,-6 11 4848 0,0 2 912 16,1 3 192-16,0 0 48 0,0-2-5040 0,-2 0-960 15,-1 1-304-15,-1 2 0 0,-1 1 16 0,-2 0 0 16,0-1 0-16,3-1 0 0,1-2 80 0,2 2 16 16,-3-3 0-16,2-3 0 0,1 1 192 0,-1-4 0 15,7-7 0-15,-5 7 0 0,5-7 0 0,0 0 0 16,0 0 0-16,0 0 0 0,0 0 0 0,0 0 0 16,10 1 0-16,1-1 0 0,-1 0 0 0,1 0 0 0,1-2 0 0,1 2 0 15,0 1 0-15,1 2 0 0,3-1 0 0,1 1 0 16,0 1 0-16,1 2-144 0,-4 1 144 0,2 3 0 15,0-1 0-15,-1 3-160 0,-3 1 160 0,-1 0 0 16,-1 0-144-16,0 1 144 0,-3 2 0 0,-2 0-144 16,-1 1 144-16,-1-2 0 0,-2 2 0 0,-2 0 0 15,0 1 0-15,0 1 128 0,-2-1-128 0,1-1 176 16,-2 1 32-16,1-2 16 0,-2 1 0 0,-1 0 0 16,-1 0-96-16,-1-2 0 0,-3 0-128 0,1 2 192 15,0 2-192-15,-3-2 128 0,-1-1-128 0,0-3 0 16,-1 1 0-16,0-2 0 0,-2-2 0 0,0-2 0 15,-1 0-304-15,2 0-144 16,-1-7-48-16,2-1 0 0,-1-1-1536 0,2-4-304 0,0-3-64 0,0-5-11472 16</inkml:trace>
  <inkml:trace contextRef="#ctx0" brushRef="#br2" timeOffset="43">6979 11617 33167 0,'0'0'2944'0,"13"-6"-2352"15,1 3-464-15,3 0-128 0,3 3 1968 0,4 0 368 16,4-1 80-16,-1-1 16 0,2 1-1728 0,0-3-352 16,-1 2-64-16,1-1-16 0,-2 0-80 0,-2 1-32 15,-1-1 0-15,-1-1 0 0,2-1-336 0,-3 1-64 0,-1 0-16 0,-2-1 0 31,1 1-2656-31,-2-2-544 0,7-8-96 0,0 4-32 0</inkml:trace>
  <inkml:trace contextRef="#ctx0" brushRef="#br2" timeOffset="44">26415 17341 13823 0,'0'0'1216'0,"0"0"-960"0,0 0-256 0,0 0 0 15,0 0 2336-15,0 0 416 0,0 0 96 0,0 0 16 16,4-10-1472-16,-4 10-304 0,0 0-48 0,3-8-16 16,-3 8-304-16,0 0-64 0,0 0-16 0,0 0 0 15,0 0 64-15,0 0 0 0,0 0 0 0,0 0 0 16,0 0 48-16,0 0 16 0,3-10 0 0,-3 10 0 15,0 0-240-15,0 0-32 0,0 0-16 0,0 0 0 16,0 0-192-16,0 0-32 0,0 0-16 0,0 0 0 0,0 0-48 16,0 0 0-16,0 0 0 0,0 0 0 0,0 10-48 0,0 2-16 15,1 0 0-15,1 1 0 0,-1-2 64 0,-1 4 16 16,-1 2 0-16,1 0 0 0,0-2-208 0,0 1 176 16,0 2-176-16,0 2 160 0,-2 2-160 0,1-3 128 15,0 1-128-15,-1-1 128 0,1 2-128 0,0 0 0 16,1 1 0-16,-1-3 0 0,-3-1 0 0,2 0 128 15,1 2-128-15,0-2 0 0,-3-2 0 0,1-1 0 16,1-2 128-16,0 0-128 0,1 0 0 0,1-1 0 16,-3-3 0-16,3-9 0 0,-4 9 192 0,4-9-32 15,-3 9-16-15,3-9 0 0,0 0-144 0,0 0 160 16,0 0-160-16,0 0 160 0,0 0-160 0,0 0 0 16,0 0 144-16,0 0-144 0,0 0 0 0,0 0 0 15,-6-6 0-15,6 6 128 0,-5-13-128 0,3 2 144 0,0 0-144 0,4 0 160 16,-4 0-160-16,1-1 0 0,1 1 0 0,0-3 128 15,-1-2-128-15,1 1 0 0,1-1 144 0,2-1-144 16,-3-1 0-16,1 0 0 0,1-1 0 0,0 0 128 16,-1-1-128-16,0-1 0 0,2-3 0 0,0-1 128 15,-1-1-128-15,1 0 144 0,-3 0-144 0,1 1 160 16,2-1-160-16,1 2 0 0,-2 2-160 0,-1 3 160 16,-1-1 0-16,3 3 0 0,0 1 0 0,-2 2 0 15,0 0 0-15,2 1 0 0,0 2 0 0,-1 2 0 16,1 0 0-16,-3 9-144 0,0 0 144 0,0 0 0 15,0 0 0-15,0 0 0 0,0 0 0 0,0 0-128 16,0 0 128-16,0 0 0 0,0 0 0 0,9 9 0 16,-3-1 0-16,0 2 0 0,-4 2 0 0,0 1 0 0,0 3 0 15,1 1 0-15,-3 1 0 0,-2 2 0 0,1 4 0 16,1 5 0-16,-1 0 128 0,-2-1-128 0,1 5 0 16,-2 1 0-16,1 0 0 0,-1-2 0 0,7 5 0 15,6 3 0-15,-3-2 128 0,-3-3-128 0,-6-6 0 16,-4-2 0-16,0 1 128 0,4-2-128 0,2 0 0 15,1 0 0-15,-1 0 0 0,-2-2 0 0,2-4 0 16,0 0 0-16,1-3 0 0,0-3 0 0,0 1 0 16,0-5 0-16,0-10 0 0,0 0 0 0,0 0-160 15,0 0 160-15,0 0-208 16,10 4-1552-16,-5-12-304 0,-7-13-64 0,0-2-9136 16,5-2-1808-16</inkml:trace>
  <inkml:trace contextRef="#ctx0" brushRef="#br2" timeOffset="45">26134 18332 8287 0,'0'0'736'0,"0"0"-592"0,0 0-144 0,0 0 0 16,0 0 2960-16,0 0 560 0,-4-9 128 0,4 9 0 15,0 0-1760-15,0 0-352 0,-1-10-80 0,1 10-16 16,0 0-208-16,0 0-32 0,-3-7-16 0,3 7 0 16,0 0-224-16,0 0-64 0,0 0 0 0,0 0 0 15,0 0-304-15,0 0-64 0,0 0-16 0,0 0 0 16,0 0-96-16,0 0-32 0,8 9 0 0,-2 2 0 15,-6-11-128-15,0 14-16 0,0 0-16 0,0 2 0 16,-2 0-64-16,0-2-16 0,-2 3 0 0,0 2 0 16,0 4-16-16,9 3-128 0,12 4 192 0,-7-3-64 15,-6-3-128-15,-4-2 128 0,0-4-128 0,-1 1 128 0,0 0-128 0,-1-1 0 16,1-2 0-16,-9-3 128 0,-12-6-128 16,6 3 0-16,9 0 0 0,5 0 0 0,1 2 0 0,1-12 0 15,-2 11 0-15,2-11 0 0,4 13 0 0,-4-13 0 16,0 0 0-16,11 6 0 0,-11-6 0 0,10 4 0 15,2-1 0-15,-1-2 0 0,1-1 0 0,-1-1 0 16,-2-3 144-16,1 1-144 0,3-2 0 0,0 1 128 16,2-2-128-16,0 0 0 0,5 2 0 0,-1 2 144 15,2 1-144-15,-4-3 0 0,-1 0 144 0,-3-3-144 16,0 3 0-16,-8-5 144 0,-8-4-144 0,3 0 0 16,6 1 144-16,-1 3-144 0,0 0 128 0,-1 1-128 15,1-1 128-15,2 0-128 0,-2-1 128 0,0-1-128 16,-1-1 128-16,1 2-128 0,1 0 224 0,-1-3-32 15,0-4 0-15,-1 0 0 0,0-4-32 0,-2 1-16 0,1-1 0 0,1 3 0 16,0-1-16-16,0 2-128 0,0-3 192 0,-3 3-64 16,0-1-128-16,2 3 0 0,1 5 0 0,-2-3 0 15,0 3 0-15,-2 3 128 0,0 7-128 0,0 0 0 16,0-12 128-16,0 12-128 0,0 0 128 0,0 0-128 16,0-7 128-16,0 7-128 0,0 0 128 0,0 0-128 15,0 0 160-15,0 0-160 0,-7-4 192 0,7 4-192 16,0 0 160-16,0 0-160 0,0 0 128 0,0 0-128 15,0 0 192-15,0 0-64 0,5 10 0 0,-5-10 0 16,2 10-128-16,2 1 0 0,-2-1 0 0,-2-10 0 16,-12 8 144-16,3 3-144 0,5 0 160 0,2 1-160 15,1 1 192-15,1 0-64 0,-2-1-128 0,2 6 192 0,2-1-64 16,1 3 0-16,0-3-128 0,0 2 192 0,-1 1-192 16,5 3 176-16,4 1-176 0,0-1 160 0,-5-5 0 0,2-1 0 15,-3-2 0-15,-1-1 0 0,0-1-160 0,2 0 0 16,0-1 0-16,-2-2-176 0,-4-10 176 0,3 13 0 15,2-1 128-15,0 0-128 0,-5-12 0 0,5 9 0 16,2-1 0-16,-7-8 0 0,0 0 0 0,2 10 0 16,-2-10 0-16,0 0 0 0,0 0 0 0,0 0 0 15,11 5 0-15,-11-5 0 16,0 0-448-16,-3-6-48 0,2-2-16 0,11 1 0 16,9 4-3024-16,-9-5-624 0</inkml:trace>
  <inkml:trace contextRef="#ctx0" brushRef="#br2" timeOffset="46">6466 11021 1839 0,'0'0'160'0,"0"0"-160"16,0 0 0-16,0 0 0 0,0 0 3312 0,0 0 624 16,0 0 128-16,2-9 32 0,0 0-2768 0,1 1-560 15,-2-1-96-15,-1 9-32 0,5-11-384 0,1 1-64 16,-2 1-32-16,0-2 0 0,-1 1-160 0,1-1 0 16,0 1 0-16,0 1 128 0,-1-4-128 0,1 1 0 15,-2 0 0-15,1-1 0 0,-1-4 128 0,2 0 0 0,-1-1 0 0,0 1 0 16,-2-2 448-16,0-2 96 0,1-5 16 0,-1 2 0 15,0 1-176-15,0-1-16 0,1-2-16 0,0 2 0 16,1-1-80-16,-3-1-16 0,-3-2 0 0,1 2 0 16,3 0 0-16,-1 1 0 0,-3 3 0 0,2-3 0 15,0 2-96-15,0 1-32 0,-2 0 0 0,0 1 0 16,1 1-16-16,-1 2-16 0,2 2 0 0,-1 1 0 16,0-4-224-16,1 4 176 0,1-1-176 0,0 2 160 15,0 1-160-15,0 1 0 0,0 2 0 0,0-2 0 16,-2 3 0-16,1 0 0 0,1 9 0 0,0 0 0 15,-3-10 0-15,3 10 0 0,0 0 0 0,0 0 128 16,0 0-128-16,-9 6 160 0,0-1-160 0,1 3 160 0,0 1-160 0,2 3 0 16,-1 1 0-16,0-2 0 0,-3 2 0 0,3 3 0 15,0 0 0-15,1 1 0 0,-2-3 0 0,0 2 0 16,0-2 0-16,2 0 0 0,-1 1 0 0,2-5 0 16,-2 2 0-16,1 0 0 0,-2-1 0 0,2-3 0 15,6-8 0-15,-7 8 0 0,7-8 0 0,-7 8 0 16,1-3 0-16,6-5 128 0,0 0-128 0,0 0 0 15,0 0 0-15,0 0 128 0,0 0-128 0,0 0 0 16,0 0 0-16,-5-5 0 0,5 5 0 0,-3-8 128 16,3 8-128-16,1-12 0 0,1-1 0 0,0 0 0 15,2 3 0-15,0-1 0 0,-1 1 0 0,1-1 128 16,1 1-128-16,-1 2 0 0,-4 8 0 0,4-9 0 16,0 0 0-16,-4 9 0 0,4-9 0 0,-4 9 0 0,0 0 128 0,6-9-128 15,-1 2 272-15,-5 7-16 0,8-10-16 0,-1 2 0 16,-1 3-96-16,-6 5-16 0,0 0 0 0,11-6 0 15,-11 6-128-15,0 0 0 0,10 0 0 0,-10 0 0 16,0 0 0-16,10 7 0 0,-2 1 0 0,0 1 0 16,-3 0 0-16,2 1 0 0,-1 0 0 0,1 0 0 15,-1 2 0-15,2-2 0 0,3-2 0 0,-2 1 0 16,-1 0 144-16,1 2 0 0,-1-2 0 0,-1 1 0 16,-1 1-144-16,0-1 0 0,1 2 144 0,0 2-144 15,1-1 0-15,0 3-192 0,-3 1 32 0,2 0-9248 16,-1 2-1856-16</inkml:trace>
  <inkml:trace contextRef="#ctx0" brushRef="#br2" timeOffset="47">11797 10215 9951 0,'0'0'448'0,"-11"-1"80"0,0 0-528 0,1-2 0 15,-1 0 0-15,2 2 0 0,9 1 1792 0,-9-4 240 16,0-1 48-16,2 0 16 0,7 5-512 0,-7-5-112 0,-1 1 0 0,8 4-16 15,0 0-576-15,0 0-112 0,-8-3-32 16,8 3 0-16,0 0-304 0,0 0-64 0,-8 0-16 0,8 0 0 16,-6 4-160-16,6-4-48 0,0 0 0 0,-8 8 0 15,8-8 176-15,0 0 16 0,-7 5 16 0,7-5 0 16,0 0 224-16,0 0 64 0,0 0 0 0,0 0 0 16,0 0-128-16,7 8 0 0,-7-8-16 0,10 5 0 15,-10-5 0-15,13 4 0 0,0-3 0 0,0-1 0 16,0 0-160-16,0-1-16 0,0 0-16 0,2 1 0 15,-1 1 16-15,0 2 16 0,0-1 0 0,0-1 0 16,0 2-96-16,1 0-32 0,-1-1 0 0,0 2 0 16,2 0-16-16,2 0 0 0,2-1 0 0,-1-1 0 0,-1 1-64 15,2-1-128-15,2 1 176 0,0-3-176 0,2-1 224 0,1-1-64 16,-1 1-16-16,2 0 0 0,2 0 0 0,-2-1 0 16,-3 0 0-16,1-1 0 0,-2 2 16 0,0-3 0 15,-1 1 0-15,-1 3 0 0,-1 0 32 0,-1 0 0 16,1 0 0-16,-1 0 0 0,1 0-32 0,2 3 0 15,1 1 0-15,2-2 0 0,-1 1-32 0,2 0 0 16,0-1 0-16,0 1 0 0,1 1-128 0,0 2 0 16,-1-5-160-16,2 5 160 0,-2-4 0 0,1 2 0 15,0-4 0-15,-1 1 0 0,-2-1 0 0,1 0 0 16,-2 0 0-16,3 0 0 0,1 0 176 0,0 0-32 16,-2-1 0-16,1 1 0 0,-1 0 112 0,2 1 32 15,1 1 0-15,-1-1 0 0,-4 2-48 0,3-1-16 16,3 0 0-16,-1 2 0 0,0-1-224 0,1 3 0 15,-1-4 0-15,0 3 0 0,-2 1 128 0,1-1-128 0,0-2 0 16,0-1 0-16,1 1 0 0,1-3 128 0,1 0-128 0,3 0 0 16,2-2 0-16,0 1 0 0,-1 0 128 0,2 0-128 15,0-2 0-15,2 0 0 0,-2 1 128 0,-1-1-128 16,-3 2 0-16,-2-1 176 0,-2 1-176 0,1-3 160 16,-2 3 32-16,1 0 16 0,2 1 0 0,-1 0 0 15,1-3-80-15,2 3 0 0,2-1-128 0,0 1 192 16,0 0-192-16,4-2 0 0,1 1 128 0,1 0-128 15,0 0 0-15,-1-1 0 0,-2 0 0 0,1-1 0 16,-2 0 0-16,2 1 0 0,-4-1 0 0,4 1 0 16,2-2 0-16,0 0 128 0,-2 1-128 0,2-1 0 15,1 3 0-15,1-2 0 0,-2 1 0 0,0 0 0 16,-1 2 0-16,-2 0 0 0,-1 0 128 0,1-1-128 0,0 0 0 16,2-2 0-16,1 1 0 0,0-1 0 0,-1 2 128 0,2 1-128 15,3 0 0-15,0 0 144 0,-1 0-144 0,-2 0 0 16,0 0 0-16,-1-3 0 0,-2 2 0 0,1-2 0 15,0 1 0-15,3-2 0 0,2 0 0 0,2 1 160 16,1-2-160-16,1 2 160 0,1 2 16 0,-1 0 0 16,-1 1 0-16,-2-3 0 0,-2-2-176 0,1 1 0 15,1 0 0-15,-1 0 0 0,0 0 0 0,3 2 0 16,1-4 0-16,1 4 128 0,0 0-128 0,0 1 0 16,-2 0 0-16,-2 0 0 0,-2-1 0 0,2 0 0 15,2-5 128-15,2 2-128 0,3 1 0 0,1 0 0 16,2 0 0-16,-2 2 0 0,0 2 0 0,-3-4 0 15,-2 1 0-15,-1-2 0 0,0-3 0 0,1 4 0 0,1-2 0 0,0-1 0 16,-2 2 0-16,2 1 0 0,3 1 0 16,-3 2 0-16,-2 2 0 0,-2-1 128 0,-1 0-128 0,-1 0 0 15,-1-2 144-15,2 0-144 0,3 1 160 0,-2 1-160 16,-1-1 0-16,2 1 0 0,2 0 0 0,-2 2 0 16,0 2 0-16,-1-1 0 0,-2-3 0 0,1 1 0 15,-2 2 0-15,2-2 0 0,-1-2 0 0,1 1 0 16,0 2 0-16,0 1 0 0,0-6 0 0,-1 6 0 15,-2-2 144-15,1 2-144 0,-2 0 128 0,-1-1-128 16,-1 0 0-16,3 0 0 0,-4-2 0 0,2 0 0 16,-2 0 0-16,2 0 0 0,0-4 0 0,1 4 0 15,0 4 0-15,2 0 0 0,-1-1 0 0,0-2 0 16,-2 0 0-16,-1 1 0 0,-2-5 0 0,0 2 0 0,-1-1 0 0,1 0 0 16,3-1 0-16,-1-3 0 0,-2 3 160 15,3 0-160-15,1 2 192 0,-1-2-192 0,-3 1 0 16,-1-1 0-16,0 1 0 0,-3 0 0 0,-2 2 160 0,0 0-160 15,0-2 128-15,-1 2-128 0,-2 2 0 0,2-2 0 16,4-2 128-16,-1 0-128 0,-2 4 0 0,-1-2 0 16,0-2 0-16,-1 2 0 0,0 3 0 0,1-3 0 15,-1-1 0-15,-1 1 0 0,-2 5 0 0,-3-1 0 16,-1-2 0-16,-1 1 0 0,-1-3 0 0,-1 0 0 16,-2 0 128-16,0 0-128 0,-1 0 0 0,-1 0 0 15,-1 0 144-15,0 1-144 0,-1 2 0 0,1-3 0 16,-1-1 0-16,0 1 128 0,0 1-128 0,-1-1 0 15,1-1 0-15,-1 1 0 0,-10 0-288 0,14 4-80 16,1 0-16-16,-2-1 0 16,-3 3-2544-16,2-2-512 0</inkml:trace>
  <inkml:trace contextRef="#ctx0" brushRef="#br2" timeOffset="48">26402 12898 3679 0,'0'0'160'0,"0"0"32"16,0 0-192-16,0 0 0 0,0 0 0 0,0 0 0 15,0 0 2768-15,0 0 512 0,0 0 112 0,0 0 0 16,0 0-1344-16,0 0-288 0,0 0-48 0,0 0-16 0,0 0-352 0,0 0-64 16,0 0 0-16,0 0-16 0,3-8-336 0,-3 8-64 15,0 0-16-15,0 0 0 0,0 0-16 0,0 0 0 16,0 0 0-16,0 0 0 0,0 0-256 0,0 0-64 15,0 0-16-15,0 0 0 0,0 0-80 0,0 0-16 16,0 0 0-16,-9 0 0 0,0-2-32 0,9 2-16 16,-9 2 0-16,9-2 0 0,-10 2-160 0,10-2-16 15,0 0-16-15,-9 6 0 0,1 1-160 0,8-7 192 16,-8 8-192-16,1-1 192 0,1 3-192 0,-1 0 0 16,1 2 144-16,1-1-144 0,1 2 0 0,1 2 128 15,-1 0-128-15,2 0 0 0,-2 0 0 0,0 1 0 16,0 1 0-16,1 0 128 0,2-4-128 0,0-1 0 15,1 1 128-15,0-1-128 0,1-2 0 0,2-1 144 0,-3-9-144 0,5 11 0 16,-5-11 160-16,0 0-160 0,10 6 128 0,-1-3-128 16,-9-3 256-16,11-3-48 0,-2-2 0 0,0 0 0 15,1-3 48-15,0 1 16 0,-3 2 0 0,3-1 0 16,-3-7-128-16,1 2-16 0,-1-1-128 0,-1 2 192 16,1-1-192-16,-1-2 176 0,-1 3-176 0,-1 0 160 15,-1-2-160-15,-2 1 0 0,1 1 0 0,-4 0 128 16,1-1-128-16,0 2 192 0,-1-3-192 0,0 2 192 15,-3 1-64-15,1 0 0 0,1 1 0 0,3 8 0 16,-4-11-128-16,0 4 160 0,4 7-160 0,0 0 160 16,0 0-32-16,-6-6-128 0,6 6 192 0,0 0-64 15,0 0-128-15,0 0 160 0,-9 0-160 0,9 0 160 16,-10 3-160-16,10-3 160 0,-6 6-160 0,6-6 160 0,-5 11-160 0,1-1 0 16,1 1 0-16,3-11 128 0,-1 11-128 0,1-11 0 15,0 11 0-15,0-1 0 0,1 1 0 0,-1-11 0 16,0 0 0-16,4 11 0 0,0-1 0 0,-4-10 0 15,8 7 0-15,-8-7 0 0,0 0 0 0,12 7 0 16,-2-3 0-16,-10-4 0 0,12 0 0 0,-12 0 0 16,11-3 0-16,0-1 0 0,-1-1 0 0,-2-1 0 15,-3-2 0-15,2 0 128 0,-2-1-128 0,2 1 128 16,-2-2-128-16,0 0 128 0,-2-3-128 0,1 3 128 16,-2-3-128-16,1 1 128 0,-3 0-128 0,0 2 192 15,1 1-192-15,-1-3 192 0,-3 2-64 0,0-1 0 16,-1 2 0-16,0 1 0 0,-2 3-128 0,6 5 160 15,0 0-160-15,-7-4 160 0,-1 3-160 0,1 4 160 16,7-3-160-16,-9 7 160 0,1 3-160 0,2 1 192 0,-2 2-192 0,3 3 192 16,0-2-192-16,-1 2 0 0,1 1 0 0,0-2 0 15,1 0 0-15,1 0 0 0,3 1-144 0,-1-2 144 16,0 0 0-16,1-4 0 0,0 0 0 0,0-10 0 16,1 12 0-16,-1-12 0 0,5 12 0 0,-5-12 0 15,0 0 0-15,0 0 0 0,11 4 0 0,-11-4 0 16,9 2 0-16,-9-2 0 0,0 0 0 0,12-5 0 15,-3-1 0-15,-1-2 0 0,-3 0 128 0,0-1-128 16,0 0 0-16,-2 0 0 0,-1-1 128 0,-2 0-128 16,-1 0 0-16,1 0 128 0,0-1-128 0,-1 2 0 15,-2-1 0-15,1 4 128 0,2 6-128 0,0 0 0 16,-7-7 0-16,7 7 0 0,0 0 0 0,0 0 0 16,0 0 0-16,0 0 0 0,-9 0 0 0,9 0 0 15,-8 7 0-15,8-7 0 0,-5 10 0 0,0 1-160 0,0-2 160 0,5-9 0 16,-4 13 0-16,1-4 0 0,3-9 0 0,-3 12 0 15,1-2 0-15,-1 1-128 0,3-11 128 16,-4 11 0-16,0 0 0 0,4-11 0 0,0 0 0 0,-4 9 0 16,4-9 0-16,0 0 0 0,0 0 0 0,0 0 0 15,0 0 0-15,0 0 0 0,0 0 0 0,0 0 0 16,0 0 0-16,0 0 0 0,7-9 0 0,1 0 0 16,0-3 0-16,-1 0 0 0,1 1 0 0,0-2 0 15,-1-1 0-15,-1 1 0 0,1 0 0 0,-1 0 0 16,-2-1 0-16,0 1 0 0,-1 0 0 0,-1 3 0 15,-1 0 0-15,-2 1 0 0,1 9 0 0,-4-8 128 16,0 2-128-16,4 6 0 0,0 0 0 0,0 0 0 0,-9-4 0 0,0 5 128 16,0 3-128-16,0 3 0 0,2 2 0 0,1 4-128 15,-1 0 128-15,1-1 0 0,-1 2 0 0,2 0-128 16,1 3 128-16,0 0 0 0,0-1 0 0,0 0 0 16,2 1 0-16,1-4 0 0,-2 1 0 0,2-1-128 15,-1-3 128-15,1 1 0 0,1-11 0 0,-1 12 0 16,1-12 0-16,0 11 0 0,0-11 0 0,0 0 0 15,0 0 0-15,0 0 0 0,5 9 0 0,-5-9 0 16,0 0 0-16,0 0 0 0,0 0 0 0,0 0 0 16,0 0 0-16,0 0 0 0,6-6 0 0,0-2 0 15,-1-1 0-15,0 0 0 0,-1-3 0 0,0 0 0 16,0-1 0-16,0-1 0 0,0-2 0 0,-2 1 0 16,1-1 0-16,-1-2 0 0,0 2 0 0,-1 2 0 0,-2 1 0 0,3 1 0 15,1 2 0-15,-3 10 0 0,0 0 0 0,0 0 0 16,0-10 0-16,0 10 0 0,0 0 0 0,0 0 0 15,0 0 0-15,0 0-128 0,-8 0 128 0,8 0 0 16,-6 7 0-16,6-7-128 0,-8 12 128 0,3-1 0 16,1 2 0-16,0-1 0 0,-1 1 0 0,1 2 0 15,1 0 0-15,0 1 0 0,1 1 0 0,-1-2 0 16,-1 1 0-16,2 1 0 0,0 1 0 0,1-1 0 16,0-1 0-16,2-4 0 0,-1-12 0 0,0 10 0 15,1 0 0-15,-1-10 0 0,0 0-224 0,0 0-64 16,11 3-16-16,1-7 0 15,-2-5-2896-15,3-7-576 0</inkml:trace>
  <inkml:trace contextRef="#ctx0" brushRef="#br2" timeOffset="49">17659 13209 2751 0,'0'0'128'0,"0"0"16"0,0 0-144 0,0 0 0 0,0 0 0 0,0 0 0 15,0 0 2320-15,0 11 432 0,0-11 96 0,0 0 16 16,2 9-2048-16,-2-9-416 0,0 0-80 0,0 0 0 16,2 10 320-16,-2-10 80 0,0 0 16 0,0 0 0 15,0 0 288-15,0 0 48 0,0 0 16 0,5 9 0 0,-5-9-320 0,0 0-48 16,0 0-16-16,0 0 0 0,0 0-256 0,0 0-64 16,0 0-16-16,0 0 0 0,0 0 16 0,0 0 16 15,0 0 0-15,0 0 0 0,0 0 400 0,0 0 80 16,0 0 16-16,-8 4 0 0,8-4-192 0,0 0-48 15,-10 1 0-15,10-1 0 0,0 0-320 0,-8-1-64 16,8 1-16-16,-8-6 0 0,2 1-256 0,0 0 160 16,1 0-160-16,-1-1 128 0,-1 3 0 0,7 3 0 15,-9-3 0-15,-3 2 0 0,-1 1 112 0,-1 0 16 16,-2 0 0-16,1 1 0 0,-1 2-96 0,-1-2-16 16,0-1 0-16,-3 2 0 0,0 1-144 0,-3 1 192 15,3-1-192-15,-3 1 192 0,1-1 16 0,1 3 16 16,1-1 0-16,0-1 0 0,0-3 80 0,3 2 16 0,2-1 0 15,2-2 0-15,1-1-112 0,2 1-16 0,1 3 0 16,9-3 0-16,-10-3 16 0,10 3 0 0,-7-1 0 0,7 1 0 16,0 0 32-16,0 0 0 0,0 0 0 0,0 0 0 15,0 0-112-15,0 0-128 0,0 0 176 0,0 0-176 16,0 0 0-16,0 0 0 0,0 0 0 0,0 0 0 16,11 6 0-16,0-1 0 0,-1-1 0 0,3 2-144 15,0-5 0-15,2-1 0 0,0-1 0 0,2-3 0 16,1 1 144-16,2-1-128 0,2 0 128 0,3 2-128 15,-2-1 128-15,1 0 0 0,-1-1 0 0,2 2 0 16,0 1 0-16,1 1 0 0,0 2 0 0,0-1 0 16,1 1 0-16,-2-1 0 0,-3 0 0 0,1 2 128 15,-3 0-128-15,0-2 0 0,-3-1 0 0,-1 3 0 0,-2 0 0 16,0 1 0-16,1 2 0 0,-2-4 0 0,-2 2 0 0,0-3 0 16,-1 2 0-16,1 0 0 0,-2-3-176 15,-9 0-48-15,10 0-16 0,-10 0 0 16,11-4-352-16,-11 4-80 0,11 0-16 0,-11 0-10128 15,0 0-2016-15</inkml:trace>
  <inkml:trace contextRef="#ctx0" brushRef="#br2" timeOffset="50">15851 13130 5519 0,'0'0'240'0,"0"0"64"0,0 0-304 0,0 0 0 0,0 0 0 0,0 0 0 15,0 0 1488-15,0 0 240 0,0 0 64 0,0 0 0 16,0 0-1264-16,0-7-240 0,-3-5-48 0,3 12-16 16,0 0 400-16,0 0 80 0,0 0 0 0,3-11 16 15,-3 11 384-15,0 0 80 0,2-13 16 0,0 5 0 16,-2 8-144-16,1-11-32 0,1 0 0 0,2 3 0 15,0-2-192-15,-4 10-64 0,3-10 0 0,1 1 0 16,-2-3-240-16,1 3-48 0,-3 9-16 0,1-13 0 16,-2 1-192-16,0 1-32 0,1 11-16 0,-4-11 0 15,-1 3-96-15,5 8-128 0,-11-8 176 0,2 3-176 16,1 1 304-16,8 4-48 0,-12 0-16 0,2 3 0 16,0 0 16-16,-1 4 16 0,1-1 0 0,-1 4 0 0,3 0-144 0,-1 2-128 15,0 0 144-15,1 1-144 0,1 0 144 0,-1 2-144 16,1 3 128-16,1 2-128 0,-1 0 304 0,2 0-32 15,1 4 0-15,-1 2 0 0,-3 0-48 0,0 1-16 16,2 2 0-16,0 0 0 0,1 0-64 0,-1 0-16 16,-1 1 0-16,2-2 0 0,0-2-128 0,0-4 192 15,-1-1-192-15,1-1 192 0,0-1-192 0,0 1 0 16,2-6 0-16,-1 2 128 0,2-3-128 0,-2-4-144 16,-2-1 144-16,6-8-208 15,0 0-320-15,0 0-64 0,-6 6-16 0,6-6 0 16,-9 1-1760-16,9-1-336 0,-9 2-80 0</inkml:trace>
  <inkml:trace contextRef="#ctx0" brushRef="#br2" timeOffset="51">15445 13421 25343 0,'0'0'1120'0,"0"0"224"0,0 0-1072 0,0 0-272 0,0 0 0 0,0 0 0 15,0 0 752-15,13 0 80 0,-2-4 32 0,0 2 0 16,2 2-384-16,0-2-80 0,0 1-16 0,2 0 0 16,2-5-80-16,1 2-32 0,-1 1 0 0,2-4 0 15,4 1-272-15,0 0 0 0,2 1 0 0,0-1 0 16,1-4-224-16,1 3-96 0,0-1-32 0,0 1 0 16,-5-1-848-16,0 1-160 0,-1-1-48 0,-2 1-6496 15,-2 2-1312-15</inkml:trace>
  <inkml:trace contextRef="#ctx0" brushRef="#br2" timeOffset="52">16302 12961 5519 0,'0'0'496'0,"0"0"-496"0,0 0 0 0,0 0 0 0,0 0 2144 0,0 0 336 16,0 0 64-16,0 0 16 0,-11 2-1216 0,11-2-224 15,0 0-48-15,-9 3-16 0,0-2-96 16,9-1 0-16,0 0-16 0,-8 9 0 0,0-7-128 0,8-2-32 16,-6 8 0-16,6-8 0 0,-11 5-208 0,2 1-64 15,-1 3 0-15,1-1 0 0,0 3-128 0,-1 2-48 16,0 0 0-16,0 2 0 0,-2 2 0 0,0 3 0 16,-1 1 0-16,0 1 0 0,-1 0 48 0,1 3 16 15,0 2 0-15,1 1 0 0,1-1-64 0,0-1-16 16,2-1 0-16,1 0 0 0,4-2-128 0,1-2-16 15,2 1-16-15,1-1 0 0,1-1-160 0,2 0 0 16,0-1 144-16,0 0-144 0,1 2 0 0,2-1 128 0,-1-2-128 16,1 1 0-16,2 2 0 0,0 0 128 0,0-6-128 15,2 0 0-15,1 1-144 0,0-1-112 0,0 1 0 0,1-3-16 32,1-4-1856-32,1-4-368 0,-1 1-80 0</inkml:trace>
  <inkml:trace contextRef="#ctx0" brushRef="#br2" timeOffset="53">16371 13254 23903 0,'0'0'1056'0,"0"0"224"0,0 0-1024 0,0 0-256 0,0 0 0 0,0 0 0 15,0 0 592-15,0 0 80 0,0 0 16 0,6 9 0 16,-6-9-240-16,6 12-32 0,0 2-16 0,-2-2 0 15,-4-12-64-15,3 14-16 0,-2 2 0 0,-1-3 0 0,0 1 224 0,-3 2 32 16,-1-3 16-16,2 4 0 0,0-1 112 0,0-2 0 16,-2-3 16-16,1-1 0 0,1 0-144 0,0 2-16 15,1-3-16-15,1 0 0 0,0-9-240 0,0 12-48 16,1-1-16-16,-1-11 0 0,0 0-240 0,3 9 128 16,-3-9-128-16,5 7 0 0,-5-7 128 0,0 0-128 15,0 0 0-15,11 0 0 0,-11 0 0 0,11-3 0 16,0-1 0-16,-1-3-160 0,1-5 160 0,-1 2 0 15,1 0 0-15,-1-1-128 0,0-2 128 0,1 3 0 16,-3-3 0-16,1 1 0 0,1 0 0 0,-1 2 0 16,-2 2 0-16,-1 0 0 0,1-1 0 0,-2 1 0 15,-1 2 160-15,-4 6-160 0,4-11 0 0,-4 11 0 16,5-10 0-16,-1 1 0 0,-4 9 0 0,3-7 0 0,-3 7-128 16,0 0 128-16,0 0 0 0,2-10 0 0,0 2 0 0,-2 8 0 15,0 0 0-15,0 0 0 0,0 0 0 0,0 0 0 16,0 0 0-16,0 0 0 0,0 0 0 0,0 0 0 15,0 0 0-15,3 13 0 0,-1 0 0 0,-1 3 144 16,0-3-144-16,1 1 0 0,-1-1 144 0,2 0-144 16,-1 0 0-16,2 1 0 0,0 1 0 0,1-2 0 15,0-1 0-15,1-2 0 0,1-1 0 0,0-1 128 16,0 0-128-16,0-2 0 0,-7-6 0 0,12 5 0 16,-3 1 0-16,-9-6 0 0,11 1 0 0,-11-1 128 15,11 5-128-15,-2-2-192 0,-9-3 64 0,0 0 0 16,8 2-512-16,-8-2-80 0,0 0-32 0,0 0 0 15,0 0-2304 1,0 0-464-16</inkml:trace>
  <inkml:trace contextRef="#ctx0" brushRef="#br2" timeOffset="54">16762 12918 11055 0,'0'0'976'0,"0"0"-784"0,-9 6-192 0,0 0 0 16,-2-3 2112-16,2 1 384 0,9-4 80 0,-8 8 16 15,8-8-1952-15,0 0-384 0,0 0-64 0,0 0-32 16,0 0-160-16,0 0 128 0,0 0-128 0,0 0 128 15,0 0 464-15,0 0 96 0,11 5 16 0,-1-3 0 16,-10-2-64-16,14-2 0 0,0 1 0 0,0 1 0 0,0 0 160 0,-1 1 32 16,-2 2 0-16,-1 1 0 0,1 2-32 0,-1 1 0 15,0 1 0-15,-1 4 0 0,-1-1-288 0,1 2-48 16,3 2-16-16,-1 0 0 0,-4 2-288 16,1 1-160-16,1 6 160 0,-1-2-160 0,1-2 176 0,0 1-176 15,2-7 192-15,1 4-192 0,-1 2 336 0,2 1-32 16,0-5-16-16,0 4 0 0,2 0 0 0,-2-2 0 15,0 0 0-15,1-2 0 0,1 2-64 0,-2-1-16 16,-3-1 0-16,-2-1 0 0,-3 0-208 0,-1 0 128 16,-1 3-128-16,-3-2 0 0,-2 0 128 0,-3 2-128 15,-1 0 0-15,-5 1 144 0,-1-3-144 0,-2 3 0 16,-3 2 0-16,-2-1 0 16,-5 0-1344-16,-3 1-240 0,-5 1-48 0,-4-4-13280 0</inkml:trace>
  <inkml:trace contextRef="#ctx0" brushRef="#br2" timeOffset="55">26589 13079 1839 0,'0'0'160'0,"0"0"-160"16,0 0 0-16,-8 0 0 0,-1 2 2992 0,3-1 560 0,6-1 112 0,0 0 32 16,-9 7-2432-16,9-7-496 0,-8 5-80 0,8-5-32 15,-8 6-160-15,2 1-48 0,6-7 0 0,-7 6 0 16,7-6 256-16,0 0 32 0,0 0 16 0,0 0 0 15,0 0 336-15,0 0 80 0,0 0 16 0,0 0 0 16,0 0-304-16,0 0-64 0,0 0-16 0,0 0 0 16,-8 2-208-16,8-2-32 0,0 0-16 0,0 0 0 15,0 0-176-15,0 0-48 0,0 0 0 0,0 0 0 16,0 0-16-16,0 0-16 0,11-3 0 0,-1 0 0 16,1 0 128-16,0-1 32 0,1-2 0 0,1 3 0 15,0-4-48-15,1 0 0 0,-1-3 0 0,3 2 0 16,2 0-48-16,1-1-16 0,-1-1 0 0,1-1 0 15,4 1 0-15,-1 1 0 0,-1-4 0 0,1 1 0 0,0-1-32 16,0 0-16-16,0 0 0 0,2-3 0 0,0-1 16 0,3 0 0 16,0-2 0-16,2-1 0 0,1-1-64 0,-3 2-16 15,2-3 0-15,-1 1 0 0,0 1-48 0,-1 3-16 16,0-1 0-16,1 2 0 0,-2 1-160 0,-3 2 128 16,-3 2-128-16,-1 0 128 0,0 2 0 0,-4-1 0 15,-2 1 0-15,-1 0 0 0,-1 0 0 0,-2 1-128 16,-1 0 192-16,-1 2-64 0,0-1 32 0,-1 1 0 15,-6 6 0-15,7-7 0 0,-2 1-32 0,-5 6-128 16,0 0 192-16,0 0-64 0,7-7-128 0,-7 7 0 16,0 0 144-16,0 0-144 0,0 0 128 0,0 0-128 15,0 0 160-15,0 0-160 0,0 0 160 0,0 0-160 16,0 0 160-16,0 0-160 0,0 0 128 0,0 0-128 16,0 0 0-16,0 0 144 0,0 0-144 0,0 0 0 15,0 0 0-15,0 0 0 0,0 0 0 0,0 0 0 0,0 0 0 0,0 0 0 16,0 0 0-16,0 0 0 0,0 0 0 0,0 0 0 15,0 0 0-15,0 0 0 0,0 0 0 0,0 0 0 16,0 0 0-16,0 0 0 0,0 0 128 0,0 0-128 16,0 0 0-16,0 0 0 0,0 0 0 0,0 0 0 15,0 0 0-15,0 0 0 0,0 0 0 0,0 0 128 16,0 0-128-16,0 0 0 0,0 0 0 0,0 0 0 16,0 0 0-16,0 0 0 0,0 0 0 0,0 0 0 15,0 0 0-15,9 3 0 0,-9-3 0 0,0 0 0 16,0 0 0-16,12 0 0 0,-3 0 0 0,-9 0 0 15,0 0-240-15,0 0 32 0,0 0 0 0,10-3 0 16,-10 3-464-16,0 0-96 0,8-4 0 0,-8 4-11936 16,0 0-2384-16</inkml:trace>
  <inkml:trace contextRef="#ctx0" brushRef="#br2" timeOffset="56">26639 13066 3679 0,'0'0'320'16,"0"0"-320"-16,0 0 0 0,0 0 0 16,0 0 1024-16,0 0 144 0,0 0 32 0,0 0 0 15,0 0-960-15,0 0-240 0,0 0 0 0,0 0 0 0,0 0 304 0,0 0 16 16,0 0 0-16,0 0 0 0,0 0 976 0,0 0 208 16,-9 2 32-16,9-2 16 0,0 0-608 0,0 0-128 15,0 0-32-15,0 0 0 0,0 0-272 0,0 0-64 16,0 0-16-16,0 0 0 0,0 0 304 0,0 0 64 15,0 0 16-15,0 0 0 0,-5 9 16 0,5-9 16 16,0 0 0-16,0 0 0 0,-4 10-224 0,4-10-48 16,0 0-16-16,-6 8 0 0,6-8-64 0,0 0-16 15,0 0 0-15,0 0 0 0,0 0 48 0,0 0 16 16,0 0 0-16,0 0 0 0,0 0 0 0,0 0 0 16,0 0 0-16,-1 11 0 0,1-11-128 0,0 0-32 15,-4 9 0-15,4-9 0 0,0 0-112 0,0 0-16 16,0 0-16-16,-2 10 0 0,2-10-80 0,0 0-16 0,-4 11 0 15,4-11 0-15,0 0 48 0,0 0 0 0,-7 6 0 0,7-6 0 16,0 0 128-16,0 0 48 0,-8 9 0 0,8-9 0 16,-5 8-48-16,5-8 0 0,0 0 0 0,-8 7 0 15,-1-1-160-15,9-6-32 0,-6 7-128 0,-1-4 192 16,-2 1-192-16,1 0 128 0,8-4-128 0,-9 8 0 16,0 0 128-16,2-2-128 0,7-6 0 0,-6 6 144 15,-1-1-144-15,7-5 128 0,-6 5-128 0,6-5 128 16,-9 11-128-16,2-5 128 0,7-6-128 0,-6 8 128 15,-5 5 32-15,5-7-160 0,-1 4 160 16,1-4-160-16,0 2 128 0,6-8-128 0,-6 8 128 16,-2 0-128-16,0-2 160 0,2 1-160 0,-3-1 160 0,0 1 32 15,-1-1 16-15,0 1 0 0,0-1 0 0,-3 1-32 16,-1-1-16-16,3 1 0 0,-2-1 0 0,-2 2-160 0,1 0 0 16,1-2 0-16,0 2 128 0,0 0-128 0,-1 0 0 15,-2-2 144-15,2 1-144 0,-1 1 0 0,2 0 144 16,0 1-144-16,1-1 0 0,1-2 160 0,-1 1-160 15,0-1 128-15,1 1-128 0,-4-1 192 0,3 2-32 16,3-2-16-16,0 2 0 0,-3 0-144 0,-1 1 192 16,-1 2-192-16,1-1 192 0,0 0-192 0,0 1 192 15,-1 1-192-15,-1-2 192 0,1 3-192 0,0 0 0 16,-1-5 0-16,2 2 128 0,1 2-128 0,1-1 0 16,-1-1 0-16,0 0 128 0,2 2-128 0,-1-3 0 15,1-1 0-15,0 0 0 0,-1-2 128 0,1 0-128 16,-2 0 128-16,0-2-128 0,1 3 0 0,-1 0 0 0,0 1 128 15,-1 3-128-15,0-3 0 0,-1 2 128 0,-1-1-128 0,-2 0 128 16,2-1-128-16,-2 1 0 0,-2 2 0 0,1-1 128 16,0 2-128-16,0-2 128 0,-1 1-128 0,3-1 128 15,-1 2-128-15,0-3 0 0,-2 1 0 0,2 1 0 16,2-5 0-16,-1 2 128 0,1-1-128 0,0 0 128 16,1 1-128-16,1 0 160 0,0-1-160 0,0-1 160 15,1 1-160-15,0 2 160 0,2-3-160 0,-2 3 160 16,0-2-160-16,1-1 0 0,-1 2 0 0,0 0 128 15,-1-1-128-15,0 0 0 0,-3 3 0 0,2-1 0 16,0 0 0-16,-1-1 0 0,0 1 128 0,0 1-128 16,1 1 0-16,0-2 0 0,-3 0 0 0,0 1 128 15,-1 1-128-15,2-2 0 0,0 1 144 0,2 1-144 0,0 0 0 0,-1 0 0 16,-2-3 0-16,3 0 0 16,0-1 0-16,1 0 144 0,0-5-144 0,1 4 0 0,0 0 144 0,0 1-144 15,1-1 0-15,0 1 144 0,1-1-144 0,-1 1 0 16,4-1 144-16,-4 1-144 0,-1-2 0 0,2 3 0 15,-2-4 0-15,0 5 128 0,1-1-128 0,-1 1 0 16,-1-3 0-16,1 1 0 0,0-1 0 0,-1 2 144 16,0 1-144-16,0-2 0 0,2-1 192 0,-1-2-192 15,-1 2 192-15,0 0-192 0,0 1 160 0,1-1-160 16,2 2 128-16,-2-2-128 0,-1 1 128 0,1-2-128 16,0 0 128-16,1 1-128 0,-2-1 0 0,2 1 0 15,-1 1 0-15,1-2 0 0,-2-1 144 0,0 1-144 16,1 0 160-16,0 1-160 0,2-1 128 0,-1 0-128 0,0 0 0 15,-1 0 144-15,1 1-144 0,1 0 0 16,-2 1 0-16,2-1 128 0,-1-1-128 0,2 2 0 0,0-2 0 16,0 2 0-16,0-2 0 0,1 1 0 0,0 1 0 0,0-1 0 15,1-2 0-15,0 2 0 0,7-6 0 0,-9 6 0 16,0-1 0-16,1 1 0 0,8-6 128 0,-8 3-128 16,8-3 0-16,-8 7 0 0,8-7 144 0,-9 3-144 15,9-3 0-15,-8 5 0 0,2-1 0 0,6-4 128 16,-7 4-128-16,7-4 0 0,-9 4 0 0,9-4 128 15,-8 2-128-15,8-2 0 0,0 0 0 0,0 0 0 16,0 0 0-16,-7 4 0 0,7-4 0 0,0 0 0 16,0 0 0-16,0 0 0 0,0 0 0 0,0 0 0 15,-9 4 0-15,9-4 0 0,0 0 0 0,0 0 0 16,0 0 0-16,0 0 0 0,0 0 0 0,0 0 0 16,0 0 0-16,0 0 0 0,-8 3 0 0,8-3 0 0,0 0 0 0,0 0 0 15,0 0 0-15,-7 3 0 0,7-3 0 0,0 0 0 16,0 0 0-16,0 0 0 0,0 0 0 0,0 0 0 15,-9 3 0-15,9-3 0 0,0 0 0 0,0 0 0 16,0 0 0-16,0 0 0 0,0 0 0 0,0 0 0 16,0 0 0-16,0 0 0 0,-6 1 0 0,6-1 0 15,0 0 0-15,0 0 0 0,0 0 0 0,0 0 0 16,-7 6 0-16,7-6 0 0,0 0 0 0,0 0 0 16,0 0 0-16,-5 6 0 0,5-6 0 0,0 0 0 15,-8 5 0-15,8-5 0 0,0 0 0 0,0 0 0 16,0 0 0-16,0 0 0 0,0 0 0 0,0 0 0 15,0 0 0-15,0 0 0 0,0 0 0 0,0 0 0 16,0 0 0-16,0 0 0 0,0 0 0 0,-5 8 0 16,5-8 0-16,0 0 0 0,0 0 0 0,0 0 0 0,0 0 0 0,-5 8 0 15,5-8 0-15,0 0 0 0,0 0 0 0,0 0 0 16,0 0 0-16,0 0 0 0,0 0 0 0,0 0 0 16,0 0 0-16,0 0 0 0,0 0 0 0,0 0 0 15,0 0 0-15,0 0 0 0,0 0 0 0,-8 0 0 16,1 0 0-16,7 0 0 0,0 0 0 0,0 0 0 15,0 0 0-15,-6 1 0 0,-2 1 0 0,8-2 0 16,0 0 0-16,0 0 0 0,0 0 0 0,0 0 0 16,0 0 0-16,-7 4 0 0,7-4 0 0,0 0 0 15,0 0 0-15,-5 3 0 0,5-3 0 0,-6 6 0 16,6-6 0-16,0 0 0 0,0 0 0 0,0 0 0 16,0 0 0-16,-7 2 0 0,7-2 0 0,0 0 0 15,0 0 0-15,-6 2 0 0,6-2 0 0,0 0 0 0,0 0 0 16,-8 0 0-16,8 0 0 0,0 0 0 0,0 0 0 0,0 0 0 15,-7 1 0-15,7-1 0 0,0 0 0 0,0 0 0 16,0 0 0-16,0 0 0 0,0 0 0 0,0 0-208 16,0 0 16-16,0 0 16 15,0 0-2368-15,16 0-464 0</inkml:trace>
  <inkml:trace contextRef="#ctx0" brushRef="#br2" timeOffset="57">27402 12598 4607 0,'0'0'400'0,"0"0"-400"16,0 0 0-16,0 0 0 0,5-7 704 0,-5 7 48 15,0 0 16-15,0 0 0 0,4-8-768 0</inkml:trace>
  <inkml:trace contextRef="#ctx0" brushRef="#br2" timeOffset="58">27381 12602 10943 0,'0'0'480'0,"0"0"96"0,-7 7-448 0,7-7-128 0,0 0 0 0,-6 6 0 16,6-6 1008-16,0 0 176 0,0 0 32 0,-6 9 16 15,6 3-736-15,0-12-160 0,0 0-16 0,0 0-16 16,0 0-304-16,0 0 0 0,0 0 128 0,0 0-128 16,0 0 0-16,0 0 0 0,-7 4 0 0,-1 0 0 15,8-4 192-15,-11 8-32 0,0-2 0 0,-1-2 0 16,0 0 768-16,2 1 160 0,-2-1 16 0,2 2 16 15,-1-1-80-15,1-1-16 0,-1 1 0 0,11-5 0 16,-6 6-416-16,6-6-96 0,-9 4 0 0,9-4-16 16,0 0-240-16,0 0-64 0,0 0 0 0,0 0 0 15,0 0-64-15,0 0 0 0,0 0-128 0,0 0 192 0,0 0-192 0,0 0 176 16,0 0-176-16,0 0 160 0,10 0 80 0,-10 0 16 16,0 0 0-16,10 0 0 0,-10 0 0 0,0 0 16 15,0 0 0-15,12-4 0 0,-12 4 0 0,12-6 0 16,-3 2 0-16,-9 4 0 0,11-5 64 0,-2 0 16 15,-9 5 0-15,10-7 0 0,-1 2 16 0,-9 5 0 16,11-4 0-16,-1-3 0 0,2-3-64 0,0 3-16 16,-1 2 0-16,2-1 0 0,0-1-32 0,0-3-16 15,-1-3 0-15,2 1 0 0,5 3 16 0,-1-4 16 16,0 0 0-16,2 0 0 0,1-2-32 0,1 2-16 16,0-2 0-16,3 0 0 0,-1 2-32 0,4 0-16 15,1-1 0-15,-3 1 0 0,-2 0 16 0,1 0 16 16,-1 1 0-16,-2 0 0 0,0 2-32 0,-1 0-16 15,-2-2 0-15,1 1 0 0,-1 2 0 0,0 0 0 0,-1-3 0 0,0 1 0 16,2-1 32-16,-1 0 0 0,1 2 0 0,1-3 0 16,1-2-192-16,3 2 160 0,-1-1-160 0,4 0 160 15,2-1-32-15,-3 1-128 0,-1 2 192 0,2-3-64 16,-1 0 32-16,0 0 0 0,-1-2 0 0,2 1 0 16,-2 2 0-16,0-1 0 0,-1 0 0 0,-2-1 0 15,1 2-160-15,0 1 192 0,1-4-192 0,0 4 192 16,0-3-192-16,2 2 192 0,3-2-192 0,0 2 192 15,1-2-192-15,2 2 0 0,1-2 0 0,1 2 128 16,2-1-128-16,-3 1 0 0,-3 1 0 0,-1 0 128 16,-2-1 0-16,0 1 0 0,-2 1 0 0,0 0 0 15,-5-1-128-15,1-1 0 0,-1-2 0 0,1 3 0 0,-1-3 160 0,1 2-160 16,2 1 192-16,-1-1-192 0,2 2 160 0,-2-1-160 16,1 0 128-16,0 1-128 0,1 0 0 0,0-1 128 15,0-1-128-15,0 1 0 0,1 0 128 0,-2 0-128 16,-1 0 0-16,0 0 128 0,1 0-128 0,-2 1 0 15,-1 0 144-15,1 1-144 0,0-2 128 0,1 0-128 16,-1 0 160-16,3 1-160 0,-3 0 128 0,3 0-128 16,0 1 0-16,1-1 144 0,0 0-144 0,-1 3 0 15,-2-3 144-15,0 2-144 0,-1-1 0 0,2 1 0 16,1-2 0-16,-1 2 128 0,-2-2-128 0,0 0 0 16,-1 1 0-16,0-4 0 0,0 2 0 0,-1-2 144 15,0-1-144-15,0-1 0 0,0 4 0 0,3-4 0 0,0-3 0 16,2 2 0-16,0 1 0 0,1 3 0 0,0-4 0 15,1 2 0-15,2 0 0 0,-2-1 0 0,-1 4 0 0,2-2 0 16,-1 0 128-16,2 2-128 0,1 2 0 0,-3-2 0 16,-1-2 0-16,1 2 0 0,1 0 0 0,-2 1 0 15,0 1 0-15,1-2 0 0,1-2 0 0,0 2 0 16,2 0 0-16,0-1 0 0,-1-2 0 0,0 1 0 16,1 0 0-16,-3 0 0 0,-2-2 0 0,1 1 0 15,1 0 176-15,-1 2-176 0,-2 1 160 0,-1 0-160 16,1-3 128-16,-1-1-128 0,-1-1 0 0,1 1 144 15,-2 0-144-15,1 0 0 0,0 0 0 0,0 2 0 16,1-1 0-16,1-1 0 0,-2 1 0 0,3 2 0 16,0 1 0-16,-2 0 0 0,-2-1 128 0,1 1-128 15,0 0 0-15,-1 1 0 0,1 0 0 0,-2 3 0 0,-2-1 0 16,-2-1 0-16,-4 2 128 0,-1 1-128 0,2 2 0 16,-1 1 0-16,-12 5 0 0,8-4 128 0,-8 4-128 0,0 0 0 15,0 0 0-15,0 0 0 16,0 0-464-16,0 0-128 0,0 0-32 0,0 0 0 15,0 0-2880-15,0 13-576 0</inkml:trace>
  <inkml:trace contextRef="#ctx0" brushRef="#br2" timeOffset="59">24101 14554 9551 0,'0'0'416'0,"0"0"96"15,0 0-512-15,11-3 0 0,-11 3 0 0,12-4 0 16,-2 1 560-16,1 0 0 0,-11 3 0 0,13-3 0 16,-1-1-560-16,-2 2 0 0,-10 2 0 0,12-3 0 0,-12 3 272 0,12-2-48 15,-2-1-16-15,-10 3 0 0,0 0 720 0,0 0 144 16,10-3 16-16,-10 3 16 0,0 0-48 0,9-4-16 15,-9 4 0-15,0 0 0 0,0 0 112 0,0 0 0 16,0 0 16-16,0 0 0 0,0 0-144 0,0 0-16 16,0 0-16-16,0 0 0 0,0 0-288 0,0 0-64 15,0 0-16-15,0 0 0 0,0 0-288 0,0 0-48 16,0 0-16-16,0 0 0 0,0 0-48 0,0 0-16 16,0 0 0-16,0 0 0 0,0 0 48 0,0 0 16 15,0 0 0-15,-10 6 0 0,1-1 160 0,-1 1 16 16,-2-3 16-16,-1 2 0 0,1 2-80 0,-1-1-32 15,-1 1 0-15,-2 2 0 0,0-3-80 0,-1 4-16 16,0-3 0-16,-1 3 0 0,0 0-256 0,-2-1 0 0,0 0 0 16,0 0 0-16,0 2 192 0,2 0-192 0,0-1 192 0,0 0-192 15,-3 0 256-15,0 0-48 0,-3 0-16 0,2 2 0 16,0 0 96-16,1 1 16 0,0 3 0 0,1-2 0 16,0-1 0-16,0-2 0 0,2 2 0 0,0 0 0 15,0-1-96-15,-2 1-16 0,-2-1 0 0,0 1 0 16,-2 3-192-16,0-5 0 0,-2 4 0 0,-1-1 0 15,0 2 0-15,-3 1 0 0,-3-3 0 0,0 2 0 16,-3-1 0-16,4 2 128 0,0 0-128 0,3 1 0 16,-1-2 128-16,0 0 0 0,0-3-128 0,1 4 192 15,0-2 32-15,-1 4 0 0,-2-1 0 0,0 0 0 16,1 0-80-16,1 1-16 0,0-1 0 0,1 3 0 16,1-2-128-16,-1-1 128 0,-1 1-128 0,1 0 128 0,1 2-128 15,0-1 0-15,1-1 0 0,1-2 128 0,1 3-128 0,0-2 0 16,-1 0 0-16,0 0 0 0,-1 1 0 0,-1-4 0 15,0 2 0-15,-2 0 0 0,-3-1 0 0,-1 0 0 16,-1-1 128-16,1 2-128 0,2 0 0 0,2-1 0 16,-4-2 0-16,4 0 128 0,1 1-128 0,2-2 0 15,-1 0 0-15,2 0 128 0,0 0-128 0,0 0 0 16,0 1 144-16,1-3-144 0,0 2 128 0,1 0-128 16,-1-5 160-16,-1 1-160 0,-3 0 128 0,3 0-128 15,1 1 0-15,0 1 144 0,-2-1-144 0,1 3 0 16,1-2 0-16,0 2 0 0,2 0 0 0,-2 0 0 15,0 0 0-15,2 0 0 0,0-1 0 0,-1-1 0 16,-1 1 0-16,2 0 0 0,-2 1 0 0,2-3 0 0,-2 1 0 16,0 1 0-16,-1-1 128 0,1 0-128 0,0 0 128 0,-1 0-128 15,0-1 128-15,3 1-128 0,2-2 128 0,0 0-128 16,0 0 144-16,2 0-144 0,-1 0 160 0,2 0-160 16,0-1 128-16,1 0-128 0,0 0 0 0,0 1 0 15,0 1 0-15,0-3 0 0,-1 1 0 0,-1 1 0 16,1 1 128-16,-1 1-128 0,-2-1 0 0,-1 2 0 15,-2-2 128-15,-2 3-128 0,-3 0 0 0,2 1 0 16,0-3 0-16,1 2 0 0,-1 0 0 0,0 2 0 16,-3 0 0-16,3 0 0 0,1 2 0 0,0 0 0 15,-1-3 0-15,4 2 0 0,0-3 0 0,2 1 0 16,-3-1 0-16,3 0 0 0,0-1 0 0,-1-1 0 16,0 1 0-16,-1 0 0 0,-2 0 0 0,0-1 0 15,0 0 0-15,-1-1 0 0,0 5 0 0,1-5 0 0,1 2 0 16,0-1 0-16,-2 0 0 0,1 1 0 0,-1-1 0 0,4 1 0 15,1 0 0-15,0 1 0 0,1 1 0 0,0 1 0 16,2-2 0-16,0 0 0 0,-2-2 0 0,0 4 0 16,2-2 0-16,0 0 0 0,-2 1 0 0,1-1 144 15,-2 0-144-15,1 0 192 0,1 0-192 0,-2 0 0 16,-1 2 0-16,2-2 0 0,-1-2 0 0,1 2 0 16,-4 0 0-16,2 1-176 0,-2-3 176 0,5 1 0 15,-2 0 0-15,0-1 0 0,2 1 0 0,-1-3 0 16,0 2 0-16,2-1 128 0,-1 1-128 0,0-1 0 15,-1 0 0-15,1 2 128 0,0-4-128 0,-1 4 0 16,-2-2 0-16,1 3 0 0,0-4 0 0,0 3 0 16,-1 0 0-16,0 1 0 0,-1-1 0 0,-1-1 0 0,1 1 0 15,-1 0 0-15,1-2 0 0,1-1 0 0,-2 2 0 16,1-1 0-16,1 1 0 0,-2 0 128 0,-1 1-128 0,3 2 0 16,1 1 0-16,-1-1 0 0,-1-2 0 0,-1-2 0 15,-1 3 0-15,-1-1 0 0,2 1 0 16,-3 0 0-16,-1 1 0 0,0 3 0 0,0 2 0 0,-1-2 0 15,-1-3 0-15,3 0 0 0,-1 2 0 0,2 0 0 16,-1-1 0-16,-1 1 0 0,0-2 0 0,0 2 0 16,4 1 0-16,-1-2 0 0,-1 2 0 0,1-1 0 15,0 0 0-15,-1 1 0 0,-2-2 0 0,-1 2 0 16,-1 3 128-16,-1 2-128 0,-2-4 128 0,2 6-128 16,-1 0 0-16,1 1 0 0,-1 0-160 0,-1-2 160 15,0 1 0-15,2-2 0 0,1 2 0 0,0-1 0 16,-1 0 0-16,1-2 0 0,0 2 0 0,-1-4 0 0,-2 2 0 15,-1-2 0-15,-2 1 0 0,0 1 0 0,4-2 0 0,-2 1 0 16,-1 0 144-16,2-1-144 0,2 2 0 0,-1 0 0 16,0-2 0-16,1 1 0 0,2 0 0 0,-1 3 0 15,-3 3 0-15,1 0 0 0,-2-5 0 0,-1 1 0 16,-2 0 0-16,-2 0 0 0,-4 1-144 0,1 0 144 16,4 1 0-16,1-2 0 0,0 1 0 0,3-3 0 15,3 1 0-15,-2-2 0 0,1 1 0 0,-1-3 0 16,-2 4 0-16,0-2 0 0,-2 1 0 0,-1 1 0 15,-2-1 0-15,1 1 0 0,2 0 0 0,1-1 0 16,-2-2 0-16,3 1 0 0,2 4 0 0,2-1 0 16,1-3 0-16,0 2 0 0,0-1-240 0,1-1 64 0,2 0 16 15,0 0 0 1,-1-1-560-16,4-1-112 0,-1 0-32 0,0 0 0 16,0 0-1760-16,2-3-336 0,-1 0-80 0</inkml:trace>
  <inkml:trace contextRef="#ctx0" brushRef="#br0" timeOffset="60">2881 10189 20271 0,'-19'-14'1792'0,"12"7"-1424"0,3-1-368 0,0 2 0 15,-2 1 1664-15,6 5 256 0,5-7 48 0,-5 7 16 16,3-8-1024-16,-3 8-208 0,0 0-48 0,0 0 0 15,0 0-240-15,0 0-48 0,0 0-16 0,10 6 0 16,3-4-208-16,-13-2-32 0,0 0-16 0,0 0 0 16,13 11 48-16,0-5 16 0,2-2 0 0,-1 0 0 15,0 0 576-15,4 0 112 0,2-2 32 0,0 1 0 16,-2-3-16-16,4 0 0 0,3 0 0 0,1 3 0 16,-1-2-192-16,2-1-32 0,4 0-16 0,3 1 0 15,0 1-144-15,6 0-16 0,6-2-16 0,4 1 0 16,3 1-112-16,3 2 0 0,2-3-16 0,0 0 0 0,1 2-160 15,1-1-16-15,0 2-16 0,5-1 0 0,5 0-48 0,2 1 0 16,-2-1 0-16,0 3 0 0,-1-5-128 0,2 2 128 16,4-3-128-16,3 0 128 0,3 0 48 0,1 0 0 15,-1 0 0-15,0-2 0 0,-1 0 16 0,9-2 16 16,6 1 0-16,-1-1 0 0,-4 0-32 0,1 0-16 16,2 0 0-16,5 2 0 0,6 1 32 0,-4-1 16 15,-3 2 0-15,-1 0 0 0,2-1-48 0,2 1-16 16,2 1 0-16,-4 2 0 0,-4-1-144 0,2 0 160 15,3-2-160-15,3 0 160 0,0 0-160 0,-1-2 160 16,0-1-160-16,2 0 160 0,2 2-16 0,-2 1 0 16,-5-4 0-16,3 1 0 0,3-2-16 0,-1 0-128 15,-2 1 192-15,-3 1-64 0,-5 1-128 0,2-2 128 0,3-3-128 16,-2 3 128-16,-2 2-128 0,-3-2 0 0,-5-3 0 16,2 2 128-16,-1 0-128 0,-2 0 192 0,-3 1-192 0,-4 0 192 15,-5 1-192-15,-2 1 0 0,-5-2 0 0,-2 0 128 16,-3 1-128-16,-3 3 0 0,-5 0 0 0,-3 0 0 15,-5 0 0-15,-4 4 0 0,-5 1 0 0,-2 0 0 16,-4 1-240-16,-3-1-80 0,1-1 0 0,-3 4-16 31,-1-1-1856-31,1 5-368 0,3-4-80 0,-2 4-16 0,0-2-1216 16,1 3-240-16,16 5-48 0,-4-2-16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3T20:09:49.83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25533 7296 20271 0,'-6'-6'1792'0,"6"6"-1424"16,0 0-368-16,0 0 0 0,-7-4 1888 0,7 4 304 15,0 0 64-15,0 0 16 0,0 0-1824 0,-9 6-448 16,0 1 0-16,1-2 0 0,-1 2 0 0,-1 2 0 15,-5 1 0-15,1 2 0 0,0 1 0 0,-3 0 0 16,-4 1 0-16,0 6 0 0,-1-1 368 0,-2 2-32 16,-3 0 0-16,-4 1 0 0,-5 3 144 0,-4 0 32 15,-4 1 0-15,-8 3 0 0,-6 3-64 0,-2 1 0 0,-1 2 0 16,0-1 0-16,-1 2 16 0,-4 3 0 0,-4 2 0 0,-3 2 0 16,-2 1-208-16,5 2-32 0,2-2-16 0,4 0 0 15,5-6-48-15,-1 1-16 0,-1-1 0 0,4-3 0 16,1-1-16-16,1-1 0 0,0-1 0 0,7 2 0 15,4 2-128-15,3-4 160 0,5 1-160 0,1-2 160 16,1-5-160-16,1-1 0 0,-1-3 0 0,2 0 0 16,-1 0 0-16,3-1 128 0,3 0-128 0,1-1 0 15,-1-6 128-15,4-1-128 0,3 0 128 0,5-1-128 16,2-3 304-16,1-1-32 0,2-2 0 0,2 1 0 16,8-7-48-16,-8 5-16 0,8-5 0 0,0 0 0 15,0 0-16-15,0 0 0 0,0 0 0 0,0 0 0 16,0 0 0-16,0 0 0 0,0 0 0 0,0 0 0 0,8-8-32 0,-8 8-16 15,6-9 0-15,0 0 0 0,-3 0 16 0,1 0 0 16,0 0 0-16,-1-1 0 0,-4 0 32 0,1 10 0 16,9-1 0-16,-3-10 0 0,-6-10-16 0,3 1 0 15,1-3 0-15,1 5 0 0,1 1-176 0,1 0 128 16,0-1-128-16,2 0 128 0,0-3-128 0,0 3 0 16,-3 1 0-16,5-2 0 0,2 1 128 0,-1 1-128 15,-1 2 128-15,1-2-128 0,-1 4 0 0,-2 2 0 16,-4 1 0-16,1 1-176 0,0-1 176 0,-6 10 128 15,0 0-128-15,0 0 176 0,0 0-48 0,0 0 0 16,0 0 0-16,0 0 0 0,0 0-128 0,-3 14 0 16,-4 1 0-16,2 2-176 0,-1 0 176 0,-1 3-160 15,-1-3 160-15,-1 2-160 0,-1 1 160 0,1-1 0 16,0 5 0-16,-1-2 0 0,0-1 0 0,0 1 0 0,-2-1 0 0,-1 1 0 16,0 0 0-16,0 0 0 0,-2-1 0 0,1 0 0 15,-2 0 128-15,3-3 16 0,3-2 0 0,1-2 0 16,0 2 32-16,2-3 0 0,3-3 0 0,0 3 0 15,-1-2-48-15,4-1 0 0,2 2 0 0,6-2 0 16,-1-1-128-16,-6-9 160 0,0 0-160 0,16 4 160 16,3-1-32-16,4-3 0 0,0-1 0 0,3-3 0 15,1-4-128-15,6-1 128 0,2-2-128 0,4 1 128 16,0 1-464-16,1-3-112 16,-3 2 0-16,3 2-16 0,-1-4-2560 0,4-2-512 0</inkml:trace>
  <inkml:trace contextRef="#ctx0" brushRef="#br0" timeOffset="6618.88">24060 14169 16703 0,'-13'2'736'0,"13"-2"160"0,0 0-720 0,-9 2-176 16,-1 1 0-16,10-3 0 0,-10 4 128 0,10-4 0 15,-10 1 0-15,10-1 0 0,-9 3-128 0,-2-1 0 16,0-2 0-16,2 0 0 0,9 0 0 0,-10 0 0 15,1-2 0-15,9 2 0 0,0 0 0 0,-9-3 0 16,0-3 0-16,9 6 128 0,0 0 128 0,0 0 32 16,-8-4 0-16,8 4 0 0,0 0-288 0,0 0 0 15,0 0 0-15,0 0 0 0,0 0 0 0,0 0-192 16,0 0 16-16,0 0 16 0,0 0-96 0,0 0-32 0,0 0 0 0,0 0 0 16,0 0 288-16,-8-4 0 0,8 4 0 0,0 0 0 15,0 0 176-15,0 0 144 0,-9-7 16 0,9 7 16 16,0 0-96-16,0 0 0 0,0 0-16 0,4-9 0 15,-4 9-240-15,9-8 0 0,0-1 128 0,3 4-128 16,0 0 0-16,1 1 0 0,-1-1 0 0,2-1 0 16,-1 0 0-16,0-1 0 0,-1 2-128 0,1-3 128 15,-1-2 0-15,1 1 0 0,0-3 0 0,1 2 0 16,2 2 0-16,1-5 0 0,0 0 128 0,3 0-128 16,0 0 128-16,2 0-128 0,-1-4 176 0,2-2-176 15,4 1 128-15,-3-1-128 0,1-1 0 0,2-1 0 16,3-2 192-16,2-1-192 0,-2 1 192 0,1 3-192 15,-2-2 0-15,1 1 0 0,0 0 0 0,0 0 0 0,0-1 0 0,0 3 0 16,-3 1 0-16,2-1 0 0,-3-2 0 0,2-1 0 16,2 1 0-16,2-1 0 0,-1 0 0 0,3 0 0 15,4-3 0-15,1 0 0 0,-1 1 0 0,-1 0 0 16,0 1 0-16,-2 0 160 0,0 3-160 0,-1-4 0 16,-2-2 0-16,-1 3 0 0,-1 0 0 0,1-1 0 15,0-1 0-15,3 1 0 0,1 2 0 0,2 0 0 16,1 0 0-16,1 0 0 0,0-2 0 0,3 1 0 15,1 2 0-15,-2-2 0 0,0 0 0 0,-2 1 0 16,-1 0 0-16,-2 0 0 0,1-2 0 0,-2 2 0 16,0-3 0-16,-1 2 0 0,0 0 0 0,-1 0 0 15,-1 1 0-15,-2 1 0 0,-1 2 0 0,-2-2 0 16,-1-1 0-16,-1 1 0 0,-1 1 0 0,-2 2 0 0,-1 0 0 16,-2 1 0-16,1 0 0 0,-1 1 0 0,-1 2 0 0,1 0 0 15,0 1 0-15,1 0 0 0,-1-2 0 0,2 1 0 16,1 0 0-16,2-1 0 0,-2 1 0 0,3 1 0 15,-2 0 0-15,-1 1 0 0,1 0 0 0,-3 1 0 16,-1 0 0-16,-2 2 0 0,-3 1 0 0,2 2 0 16,-2-1 0-16,-1 3 0 0,-1-2 0 0,-1 1 0 15,0-1 0-15,-3 1 0 0,-8 5 0 0,9-5 0 16,-1-2 0-16,0 1 0 0,-8 6 0 0,9-5 0 16,-3 1 0-16,-6 4 128 0,7-8-128 0,-2 1 0 15,-5 7 0-15,6-9 0 0,1 3 0 0,-7 6 0 16,0 0 0-16,6-7 0 0,-6 7 0 0,0 0 0 0,0 0 144 15,0 0-144-15,0 0 160 0,0 0-160 0,0 0 0 0,0 0 0 16,0 0 0-16,0 0 0 0,0 0 0 0,0 0 0 16,0 0 0-16,0 0 0 0,0 0 128 0,0 0-128 15,0 0 176-15,0 0-176 0,0 0 160 0,0 0-160 16,0 0 128-16,0 0-128 0,6-6 128 0,-6 6-128 16,2-8 128-16,-2 8-128 0,0 0 160 0,0 0-160 15,0 0 192-15,0 0-192 0,-9-3 272 0,0 2-48 16,0-3-16-16,-2 3 0 0,-2 1 80 0,-1 2 16 15,-2 1 0-15,2 1 0 0,1 0 0 0,-1 0 0 16,-3 0 0-16,1-2 0 0,2-2 176 0,1 2 32 16,-2 0 16-16,2 1 0 0,2-1-144 0,0 2-16 15,11-4-16-15,-10 2 0 0,-1 0-224 0,11-2-128 16,0 0 160-16,0 0-160 0,-7-4 0 0,7 4 0 16,0 0 0-16,0 0 0 0,3-9 0 0,3 1 0 0,3-1 0 15,-1 1 0-15,-1 2 0 0,3-1 0 0,-1 2 0 0,1 1 0 16,1 0 0-16,0 2 0 0,0-1 0 0,0 0 0 15,0 0 0-15,1 0 0 0,-1-1-128 0,2 0 128 16,2 0 0-16,-1 0 0 0,-1 2-128 0,1-5 128 16,-1 3 0-16,1 0-128 0,-3 0 128 0,0 3 0 15,-2 1 0-15,-9 0 0 0,0 0 0 0,0 0 0 16,10 4 0-16,-10-4 0 0,0 0 0 0,0 0 0 16,7 12 0-16,-5 1 0 0,-2 2 0 0,0-2 0 15,-1-1 0-15,1-3 0 0,-3 3 0 0,0 1 0 16,-1-2 0-16,0 0 0 0,-2 1 0 0,3 0 0 15,-1-1 0-15,1 0 0 0,2-1 0 0,1-10 144 16,-3 11-144-16,3-11 0 0,-2 12 0 0,0-1 128 0,2-2-128 0,0-9 0 16,0 0 144-16,-2 11-144 0,-1-1 0 0,-1-1 0 15,4-9 0-15,-4 12 0 16,-2 2-2160-16,-3-3-336 0</inkml:trace>
  <inkml:trace contextRef="#ctx0" brushRef="#br0" timeOffset="7404.26">23794 14121 3679 0,'0'0'320'0,"0"0"-320"16,-8-6 0-16,8 6 0 0,-4-7 2816 0,4 7 512 15,-5-10 80-15,3-1 32 0,2 1-1920 0,1-1-384 0,2 0-80 0,2 0-16 16,1 1-272-16,2-3-64 0,1 0-16 0,2-3 0 15,0 0-256-15,4 1-48 0,-1-5-16 0,0 2 0 16,1 0-80-16,0-3-16 0,2 1 0 0,2 2 0 16,0 0-144-16,2 0-128 0,0-2 144 0,0 4-144 15,-2 3 0-15,-1 4 0 0,-2 0 0 0,-2 4 0 16,0 1 0-16,-14 4 0 0,11 1 0 0,-11-1 0 16,12 7 0-16,-4 1 0 0,-8-8 0 0,5 15 0 15,-2-4 0-15,-3 2 0 0,-3 0-128 0,0 2 128 16,0 4 0-16,-1-1 0 0,-2-1 0 0,0 2 0 15,-2 2 0-15,0-2 0 0,0-1 0 0,-1 1 0 16,-1 5 0-16,-1-6 128 0,1 0-128 0,0 1 0 16,-2-1 192-16,0 0-48 0,-1 0-16 0,1-2 0 0,3 2-128 0,0-2 160 15,-3-6-160-15,3 1 160 0,3-1-160 0,2 2 192 16,4-12-192-16,0 0 192 0,0 0-192 0,0 0 0 16,0 0 144-16,0 0-144 0,14 0 0 0,4-3 0 15,2-1 0-15,5-5 0 16,2-3-1472-16,3-1-256 0</inkml:trace>
  <inkml:trace contextRef="#ctx0" brushRef="#br0" timeOffset="9450.44">24001 15198 3679 0,'0'0'320'0,"0"0"-320"15,0 0 0-15,0 0 0 0,0 0 3376 0,0 0 592 16,4-9 128-16,-4 9 32 0,3-9-2448 0,-3 9-480 15,0 0-112-15,0 0 0 0,4-9-48 0,-4 9 0 0,0 0 0 0,0 0 0 16,0 0-272-16,0 0-64 0,0 0-16 0,0 0 0 16,0 0 80-16,0 0 32 0,-11 9 0 0,2 3 0 15,3 1 32-15,-1 1 16 0,-1 4 0 0,1 2 0 16,-1-1-304-16,1 2-64 0,1-1-16 0,1 1 0 16,1 1-80-16,-2-1 0 0,0 1-16 0,2 0 0 15,1-1-160-15,2 0-16 0,-3-3-16 0,-1 0 0 16,-2 0-32-16,-2-1 0 0,-1 0 0 0,-1-1 0 15,1 0 48-15,-3-1 16 0,-1 0 0 0,-1 0 0 16,4-3-32-16,-2 0-16 0,-3-2 0 0,3-1 0 16,1-2-160-16,0-3 128 0,1-4-128 0,0 0 128 15,3-2-128-15,8 2 192 0,-10-6-192 0,2-1 192 16,3-2-192-16,0 0 128 0,-2 0-128 0,1 0 128 16,0-6-128-16,1 1 0 0,0 0 0 0,0-3 0 0,1 0 0 0,0 3 0 15,1-1 0-15,2 2 0 0,2 1 0 0,2 1 0 16,-2 0 0-16,3-1 0 0,1 3 0 0,1 2 0 15,-1-1-144-15,1 1 144 0,1 1 0 0,1 0-128 16,-8 6 128-16,10-6 0 0,-1 1-128 0,-9 5 128 16,0 0 0-16,11-3 0 0,-11 3 0 0,10 1-128 15,-10-1 128-15,12 4 0 0,-12-4 0 0,9 7 0 16,0 1 0-16,0-2 0 0,-9-6 0 0,11 11 0 16,-2 0 0-16,1 0 0 0,-3-6 0 0,1 2 128 15,-1-1-128-15,3 1 0 0,1 0 0 0,1 1 0 16,-2 0 128-16,1 0-128 0,8 5 0 0,-4-1-288 15,-6-3 64-15,-4-1 16 16,-5-8-608-16,9 10-112 0,0-1-32 0,-1 0 0 16,-8-9-688-16,7 7-144 0,-7-7-16 0,0 0-12544 0</inkml:trace>
  <inkml:trace contextRef="#ctx0" brushRef="#br0" timeOffset="9721.91">24133 15368 24879 0,'0'0'2208'16,"0"0"-1760"-16,0 0-448 0,0 0 0 0,12-2 1024 0,-2-2 128 15,-1-1 32-15,2 1 0 0,-1 2-928 0,2-1-256 16,-3 0 0-16,-9 3 128 0,11-5-128 0,-1 1 0 15,0 2 0-15,1 0 128 0,-11 2-128 0,13-5 0 16,-1-1 0-16,-2 2 0 0,0-3 0 0,2 2 0 16,0 0 0-16,1-1 0 0,-1 0 0 0,1 1-272 15,-2 2 64-15,1-3-8384 16,-1-2-1680-16</inkml:trace>
  <inkml:trace contextRef="#ctx0" brushRef="#br0" timeOffset="9977.44">24134 15534 17503 0,'0'0'768'0,"0"0"176"0,0 0-752 0,0 0-192 0,0 0 0 0,0 0 0 16,11 4 1984-16,-1-2 352 0,1-2 80 0,-1 0 16 15,1 0-1312-15,2-2-256 0,-2 0-48 0,1-1-16 16,1 0-304-16,0 0-64 0,0-3-16 0,0 1 0 16,0 1-240-16,2 0-48 0,-2 0-128 0,0 0 192 15,-2 1-512-15,0-3-96 0,-3 1-32 0,-8 5-12896 16</inkml:trace>
  <inkml:trace contextRef="#ctx0" brushRef="#br0" timeOffset="10246.74">24467 15095 16575 0,'0'0'1472'0,"-9"0"-1168"15,0 0-304-15,9 0 0 0,0 0 3344 0,0 0 624 16,2 14 112-16,2-1 16 0,1 0-3264 0,2 4-672 15,-1 3-160-15,2 2 0 0,1 2 256 0,0 2 0 16,-1-3 16-16,0 3 0 0,1-2 48 0,0 0 16 16,-1-1 0-16,0 0 0 0,0-1-208 0,-2-1-128 15,0-1 128-15,-1-2-128 0,0 3 0 0,0-4 144 0,-1-2-144 0,1 0 0 16,1-2 0-16,-1 0-224 0,-3-4 16 0,2 0-14704 16</inkml:trace>
  <inkml:trace contextRef="#ctx0" brushRef="#br0" timeOffset="12049.08">27843 12923 2751 0,'0'0'256'0,"0"0"-256"16,0 0 0-16,0 0 0 0,0 0 3616 0,0 0 672 15,0 0 144-15,0 0 32 0,0 0-2752 0,0 0-560 16,0 0-96-16,0 0-32 0,0 0-144 0,0 0-48 16,0 0 0-16,0 0 0 0,0 0 64 0,0 0 0 15,0 0 0-15,0 0 0 0,0 0-240 0,-7 7-32 16,7-7-16-16,-6 10 0 0,1-1-224 0,0 2-64 15,-1 0 0-15,-2 1 0 0,-1 0-32 0,-1-1-16 16,3 3 0-16,-3-1 0 0,0 3 32 0,-2-4 0 16,-1 3 0-16,0-1 0 0,0 2 32 0,-2 1 16 15,-1-3 0-15,-2-1 0 0,-3-3-96 0,3 2-32 16,1 0 0-16,0 0 0 0,0-3-48 0,1 1-16 16,2 0 0-16,1 0 0 0,1-4-160 0,0 1 0 0,2-1 144 0,1-1-144 15,9-5 0-15,-11 4 144 0,2-4-144 0,9 0 0 16,-9 0 0-16,9 0 0 0,-9-5 0 0,2 0 0 15,7 5-192-15,-7-11-32 0,0-4-16 0,2 0 0 16,1 1-16-16,1 0 0 0,-1-1 0 0,2 1 0 16,0 0 32-16,1-2 0 0,0-2 0 0,1 4 0 15,0-2 224-15,0 3 0 0,1 0-160 0,3 1 160 16,1 2 0-16,2 1 0 0,-3-2-144 0,0 2 144 16,-4 9 0-16,6-8 0 0,1 0 128 0,0 2-128 15,1 1 192-15,1 2-48 0,-9 3-16 0,13-4 0 16,-1 1-128-16,1 3 160 0,2-2-160 0,-1 1 160 15,0 1 16-15,2 1 0 0,1 1 0 0,-3 5 0 16,-2-3 48-16,1 5 16 0,3 3 0 0,-1-1 0 0,-2-1 80 16,2 1 0-16,0 2 16 0,1 3 0 0,-3 1-64 0,-1 0-16 15,-5-1 0-15,1 1 0 0,-1 1-80 0,-1 0-32 16,1-4 0-16,1 2 0 0,0-3-144 0,-1 0 0 16,0-1 0-16,1 0 128 0,0-2-128 0,-1-1 0 15,-7-9 0-15,8 11 0 0,-8-11 0 0,11 9 0 16,-1-2-144-16,-10-7 144 15,0 0-832-15,0 0-64 0,0 0-16 0,0 0-10160 16,10-3-2016-16</inkml:trace>
  <inkml:trace contextRef="#ctx0" brushRef="#br0" timeOffset="12370.37">27939 12990 24879 0,'0'0'2208'0,"0"0"-1760"0,0 0-448 0,0 0 0 16,0 0 1648-16,0 0 240 0,0 0 48 0,0 0 16 15,0 0-1312-15,0 0-256 0,0 0-48 0,11 0-16 16,0 0 96-16,1-2 16 0,-1-2 0 0,1 0 0 15,1 0-48-15,1-1 0 0,1 0 0 0,0 2 0 16,1-2-192-16,0 1-32 0,1-1-16 0,1 0 0 0,0 1-144 16,0 1 0-16,-1-1 0 0,-1 2 0 15,-2-1-736-15,-1 2-80 0,-13 1-16 0,12 0 0 16,-12 0-832-16,0 0-192 0,11 1-16 0,-11-1-16 16,0 0-1776-16,0 0-368 0</inkml:trace>
  <inkml:trace contextRef="#ctx0" brushRef="#br0" timeOffset="12596.9">27979 13147 23951 0,'0'0'1056'0,"0"0"224"0,0 0-1024 0,0 0-256 15,0 0 0-15,0 0 0 0,0 0 1296 0,12-2 208 0,0-1 32 0,-1 0 16 16,1 0-1104-16,0 0-240 0,-1 2-32 0,3-2-16 15,0-2-160-15,2 0 0 0,-1 1 0 0,2 0 128 16,0 0-128-16,3-1 0 0,0-2 0 0,-1 2 0 16,-5 1 0-16,2-3 0 0,1 4 0 0,0-3 0 31,-6-1-1808-31,5 0-304 0</inkml:trace>
  <inkml:trace contextRef="#ctx0" brushRef="#br0" timeOffset="13024.15">28484 12845 6447 0,'0'0'272'0,"0"0"80"16,2-8-352-16,-2 8 0 0,0 0 0 0,0 0 0 0,5-9 3344 0,-5 9 608 15,0 0 112-15,0 0 32 0,0 0-2528 0,0 0-496 16,0 0-112-16,-5 9 0 0,0 1-64 0,0 3 0 16,-2-2 0-16,-1 2 0 0,1 0 672 0,0 3 128 15,1-1 32-15,-1 3 0 0,1-1-656 0,0 3-128 16,2-2-32-16,2 2 0 0,1-1-528 0,2 2-128 15,1 0 0-15,2-1-16 0,0 1-240 0,0-3 128 16,1 1-128-16,1 0 0 0,0-2 0 0,2-2 128 16,2-3-128-16,1 0 0 0,-1-2 160 0,2-3-16 15,0-4 0-15,2 1 0 0,2-1 144 0,1-2 32 16,0-2 0-16,1-3 0 0,0-2-64 0,2-6 0 16,-1-1 0-16,2 1 0 0,-1-1-112 0,-1-1-16 15,-1-2-128-15,-1-2 192 0,-4 1-48 0,-1-1-16 0,-3-2 0 16,-4 0 0-16,-5 1 112 0,0-1 16 0,2 1 0 0,-4 1 0 15,-3 2 0-15,-5-1 0 0,-3-3 0 0,-3 3 0 16,-1 1 64-16,-1 2 0 0,-3 1 16 0,2 3 0 16,-1 1-32-16,0 1-16 0,0 0 0 0,0 3 0 15,2 2-288-15,1 0 128 0,0 3-128 0,1 0 0 16,2 0 0-16,1 3 0 0,0-1 0 0,4 3 0 16,9-5 0-16,-8 3 0 0,8-3 0 0,-9 1 0 31,9-1-640-31,0 0-96 0,0 0-16 0,0 0-12416 0,0 0-2480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3T20:10:27.201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70C0"/>
    </inkml:brush>
    <inkml:brush xml:id="br2">
      <inkml:brushProperty name="width" value="0.05292" units="cm"/>
      <inkml:brushProperty name="height" value="0.05292" units="cm"/>
      <inkml:brushProperty name="color" value="#7030A0"/>
    </inkml:brush>
    <inkml:brush xml:id="br3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11419 5979 3679 0,'0'0'320'0,"0"0"-320"16,0 0 0-16,0 0 0 0,0 0 2528 0,0 0 432 16,0 0 96-16,0 0 16 0,0 0-2352 0,0 0-464 15,0 0-80-15,0 0-32 0,0 0-144 0,0 0 0 16,0 0 0-16,0 0 128 0,7-6-128 0,-7 6 0 15,0 0 0-15,0 0 0 0,5-7 208 0,-5 7 16 16,0 0 0-16,0 0 0 0,0 0 864 0,0 0 160 0,-5-9 32 0,0 3 16 16,5 6-64-16,-10-7-16 0,3 2 0 0,7 5 0 15,-11-5-304-15,2 1-64 0,0-1-16 0,1 1 0 16,0 1-336-16,0 2-80 0,1-3-16 0,7 4 0 16,-11-1-256-16,1-1-144 0,-2 0 160 0,0-1-160 15,2 3 0-15,-2 0 0 0,-1-2 0 0,0 0 0 16,0 2 160-16,-1-2-160 0,-2-4 160 0,0 4-160 15,1 2 384-15,-1-2-32 0,-2 1 0 0,0 0 0 16,-1 1 32-16,1-3 0 0,-1 2 0 0,-1 1 0 16,0 0 0-16,6 1 0 0,2 2 0 0,-2 1 0 15,-4 2-144-15,-2 1-32 0,-1 1 0 0,3 1 0 16,1 0-80-16,0 1-128 0,0 1 176 0,0-1-176 16,-1 1 0-16,1-1 0 0,0 0 0 0,3 1 0 0,-1-1 0 0,2 3 0 15,2-2 0-15,-1 1 0 0,2-3 128 0,-1 2-128 16,1-1 0-16,1 0 0 0,-1 0 0 0,1 1 160 15,-1-2-160-15,-1 1 128 0,2 1-128 0,0-1 192 16,-1 2-192-16,1 0 192 0,0 2 0 0,-1 3 0 16,1 0 0-16,0 1 0 0,1 2-192 0,1-1 0 15,-3 1 0-15,3 1 0 0,0-2 0 0,1 1 0 16,-2-1 0-16,2 0 128 0,1-2-128 0,0 0 0 16,-3 1 0-16,2 0 0 0,2 0 0 0,0 1 0 15,0-3 0-15,0 4 0 0,1-4 0 0,-2-1 0 16,0 0 0-16,1-2 0 0,0 1 144 0,0 0-144 15,-1-1 160-15,1 4-160 0,2 2 208 0,2-1-48 16,1 0-16-16,0 0 0 0,-2 1-144 0,1 1 128 0,4 4-128 16,-2-2 128-16,-3-1-128 0,1 1 0 0,1 0 0 0,2 0 128 15,0 1-128-15,-1-3 0 0,1 0 0 0,2-2 0 16,2-2 0-16,3 0 128 0,-1-2-128 0,2 0 0 16,-1 3 128-16,0-5-128 0,0 0 0 0,0 1 128 15,2-3-128-15,1 3 192 0,0 0-192 0,-2-4 192 16,0-1-64-16,1 1-128 0,1 2 192 0,-2-3-64 15,0-1-128-15,-1 1 192 0,-1-1-192 0,3-1 192 16,0 1-192-16,0-1 0 0,1 1 0 0,0-1 0 16,0 0 128-16,0-1-128 0,1 1 128 0,2-3-128 15,-1 1 128-15,2-3-128 0,0 2 0 0,2 1 128 16,0 0-128-16,1-1 0 0,1 0 0 0,-2 0 128 16,1-1-128-16,-2 1 0 0,0-2 144 0,2 2-144 0,-1-3 0 15,-1 0 0-15,1 0 0 0,-2-3 128 16,0 2-128-16,0-2 0 0,-2-1 0 0,1 2 0 0,0 0 0 0,-1 0 144 15,1-1-144-15,-1-1 0 0,0 0 128 0,-1 2-128 16,2-5 0-16,-1 2 0 0,0 1 176 0,-1 0-176 16,2 0 160-16,-2-1-160 0,0 0 144 0,1-2-144 15,-1 2 128-15,2-1-128 0,1-1 128 0,-2 1-128 16,0-1 0-16,-2 1 128 0,0-1-128 0,4 1 0 16,1-4 0-16,0 1 128 0,-2 0-128 0,0 0 0 15,-3-1 0-15,1 0 128 0,3 0-128 0,0 0 0 16,-2-2 0-16,1 0 128 0,-2-1-128 0,-2 1 0 15,-1 1 0-15,-2 0 0 0,0-2 208 0,-1 0-32 16,-2-1-16-16,1-1 0 0,-1 0 144 0,1 0 16 16,-3 0 16-16,0-1 0 0,-1-3-16 0,1-1-16 0,-1-2 0 0,0 1 0 15,-1-1-112-15,2 1-32 0,0-1 0 0,0 1 0 16,0 0-32-16,0 2-128 0,0-1 192 0,0 3-64 16,-2 1-128-16,-1 2 0 0,-1-4 0 0,0 3 0 15,-1 5 320-15,0-4-32 0,-2-1 0 0,1 2 0 16,-1 0-32-16,-1 0 0 0,-2-1 0 0,-1 0 0 15,1-2-96-15,-1-1-32 0,-1 0 0 0,0-3 0 16,-1 4-128-16,0-1 128 0,0 0-128 0,0-2 128 16,0-1-128-16,-2 0 0 0,-2-3 0 0,0 4 0 15,0 1 0-15,-1 1 128 0,-2-1-128 0,1 1 0 16,-2 0 0-16,0 1 0 0,-2 2 128 0,3-4-128 0,-1 1 0 16,0 1 0-16,0-2 0 0,2 1 0 15,2 1 0-15,0 2 0 0,-1-2 0 0,0 3 0 0,1 0 0 0,0 0 0 16,-1-1 0-16,3 1 0 0,-1 1 0 0,0 2 0 15,1-1 0-15,0-1 0 0,2 3 0 0,0 0 0 16,-2-1 0-16,5 3 0 0,6 7-144 0,-9-4-16 16,0-5 0-16,1 3 0 15,1 2-336-15,7 4-64 0,0 0-16 0,0 0 0 16,-8-3-1152-16,8 3-224 0,0 0-48 0,-1 12-10352 16,2 2-2080-16</inkml:trace>
  <inkml:trace contextRef="#ctx0" brushRef="#br0" timeOffset="5982.29">23589 5754 25391 0,'-9'-9'1120'0,"4"2"240"0,-3-2-1088 0,2 1-272 0,-2 2 0 0,3-2 0 15,5 8 384-15,-7-9 32 0,1-2 0 0,-1 2 0 16,-1-1-416-16,1 2 0 0,-3-1 0 0,0 1 0 16,0 0 0-16,-1-1 0 0,-1-3 0 0,-2 3-176 15,-3 3-208-15,0-1-64 0,-1-5 0 0,0 3 0 16,-1 2 176-16,-1 0 16 0,-3 1 16 0,3-1 0 16,-1 0 240-16,-2 4 208 0,0-3-32 0,0 4-16 0,-2-3 416 0,-1 1 96 15,-2 0 16-15,1 1 0 0,-3 2-112 16,-3 5-32-16,-3 0 0 0,-3 0 0 0,-6 1-288 0,2-1-48 15,3 0-16-15,0 2 0 0,-3 2-192 0,3 0 0 16,4-2 0-16,1 1 0 0,-2-2 0 0,3 0 0 16,0 0 0-16,1 1 0 0,-1-2 0 0,0 1 0 15,0-1 0-15,1 1 0 0,1 0 0 0,-2 0 0 16,-3 1 0-16,3 3 0 0,3 0 0 0,0 0 0 16,-2 0 0-16,3 3 0 0,3 1 0 0,-1-1 0 15,0 1 0-15,-2 2 0 0,-3 2 160 0,3 1-16 16,2 1 0-16,-4-1 0 0,0-1-144 0,2 0 0 15,4 1 144-15,-2 0-144 0,0-1 0 0,0 0 128 0,3-1-128 16,2-2 0-16,2 2 0 0,2-3 0 0,0-3 0 16,2 2 0-16,3 0 0 0,0 0 0 0,-1-1 0 0,2 2 0 15,-1-4 160-15,1 1-32 0,-1 0-128 0,0 3 192 16,1 1 0-16,-2 2 0 0,-2-2 0 0,0 2 0 16,0 1 64-16,0-3 0 0,-1 5 0 0,1 1 0 15,1 1-112-15,1 1-16 0,-2 2 0 0,4-3 0 16,2-3-128-16,3 0 0 0,0 0 0 0,3-1 128 15,0 0-128-15,2-1 160 0,2-2-160 0,2 2 160 16,2-3-32-16,2 1 0 0,3 2 0 0,-1-3 0 16,-3 0-128-16,2 1 160 0,2-1-160 0,2 2 160 15,-1-1-160-15,2 2 0 0,-1 2 0 0,2-1 0 16,0 3 0-16,-1-2 0 0,1 1 0 0,1 1 0 0,-1-1 0 16,1 2 128-16,0-2-128 0,1-1 128 0,1 0-128 15,2 0 160-15,0 3-160 0,1 0 160 0,0-1 32 16,2-2 16-16,1 0 0 0,-1-2 0 0,3 3-48 0,1-2-16 15,2-2 0-15,3-1 0 0,2-1-16 0,-1 1 0 16,-4 1 0-16,4-1 0 0,3 3 64 0,0-1 16 16,-3-5 0-16,0 4 0 0,0-2-80 0,-2 0 0 15,1-2-128-15,-2 3 192 0,1-3-64 0,-1 1 0 16,2 0-128-16,-1-1 192 0,0 1-64 0,4 1-128 16,5-5 176-16,-2 1-176 0,-1 2 192 0,2-2-192 15,2-1 192-15,0-1-192 0,0 1 192 0,-2-1-192 16,-2-1 192-16,0 1-192 0,0 1 192 0,-1-2-192 15,-1-2 192-15,4 1-192 0,1 2 176 0,-1-1-176 16,-5 1 160-16,3-1-160 0,5 3 208 0,-1-1-48 0,-4-1-16 0,-1-1 0 16,1-2 48-16,0 1 16 0,-1 2 0 0,-2-3 0 15,0 0-208-15,1-4 176 0,0-2-176 0,2 1 160 16,1 1-160-16,3-1 0 0,3 0 0 0,0-1 128 16,1 1-128-16,0 0 0 0,-2-1 0 0,1 2 128 15,-4 0-128-15,1-1 0 0,0 0 0 0,1 1 128 16,0 2-128-16,3 1 0 0,1-2 0 0,-1-1 128 15,-2 0-128-15,3 0 0 0,0 3 144 0,-1-1-144 16,0 0 144-16,-3-1-144 0,-2-1 192 0,4 1-192 16,-3 3 272-16,1-4-48 0,0-4-16 0,3 2 0 15,2 2-16-15,0 0 0 0,1 1 0 0,-1 0 0 16,0-1-16-16,1 0-16 0,-4 0 0 0,2-1 0 16,0-3-16-16,2 2 0 0,-1-2 0 0,4 1 0 0,4 2 32 15,1-2 0-15,0-3 0 0,-2 0 0 0,-3 4-176 0,-2-5 128 16,-2 2-128-16,-1 0 128 0,0-2-128 0,4 1 192 15,3-1-192-15,0 1 192 0,1-1-192 0,-1 1 0 16,-2 2 0-16,-1 0 0 0,-1 1 128 0,-3-2-128 16,-2 0 0-16,0 2 128 0,-1 3-128 0,1-2 128 15,2 0-128-15,1 1 128 0,0 1-128 0,2 0 128 16,-2-3-128-16,1 2 128 0,-2 0-128 0,-3 0 128 16,0-1-128-16,0 1 128 0,-3-2-128 0,2 1 128 15,1-1-128-15,0-2 128 0,0 0-128 0,2-2 0 16,0 1 144-16,0 0-144 0,-2 1 128 0,0 1-128 15,1-2 128-15,-3-3-128 0,-3-1 0 0,0 1 0 16,1 2 0-16,2-1 0 0,1-3 0 0,1 2 0 16,-1-1 0-16,-2 1 0 0,-3 1 0 0,0-1 0 0,-2 1 0 0,-1-1 128 15,-1-2-128-15,-3 0 144 0,-2-1-144 0,-3 0 160 16,-1-1-160-16,-1-1 192 0,-2-6-192 0,-1 2 192 16,-2 0-192-16,0-3 160 0,-2-3-160 0,0 0 160 15,-1-5-160-15,-1 0 160 0,1-2-160 0,-2 1 160 16,0 3-160-16,-1-3 0 0,0-3 144 0,0 0-144 15,0 2 0-15,-1-4 0 0,0-2 0 0,-2 3 128 16,-1 1-128-16,-1-1 0 0,0-2 0 0,-1 6 128 16,-3 2-128-16,-4 3 0 0,-3 2 0 0,-2-1 0 15,-1 2 0-15,-1-3 0 0,1 3 0 0,-2 2-128 16,-3 2 128-16,-1 0 0 0,-1 0 0 0,0 1 0 16,-2-1 0-16,-1-1 0 0,0 1 0 0,0-2 0 0,-4 1 0 15,-1-5 0-15,-1 2 0 0,-2-1-128 0,-4-1 128 0,1 1 0 16,-3-1 0-16,-1 2 0 0,-3 3 0 0,0 0-128 15,-1 1 128-15,1 0 0 0,1 1 0 0,-1 1-128 16,-1 1 128-16,-4 2 0 0,-3 5 0 0,-4 1 0 16,-3-3 0-16,-3 2-128 0,-3 2 128 0,1-2-128 15,2 0 128-15,1 1-128 0,1 2 128 0,1-1 0 16,-1-2 0-16,-3 1 0 0,-4-2-128 0,1 1 128 16,2 1-128-16,4-1 128 0,2-1 0 0,-1 1-160 15,0 1 160-15,-2-1 0 0,-1-2 0 0,-3 1-128 16,-1 0 128-16,2 1 0 0,0 0 0 0,5 2 0 15,2-2 0-15,2 1 0 0,-1-1 0 0,-1 2 0 16,-2 2 0-16,-3 0 0 0,-3 3 0 0,2-2 0 0,2 2-128 16,1 1 128-16,2 1 0 0,3 2 0 15,1-3 0-15,-3 0 0 0,-3 1 0 0,0-1-128 0,-4 0 128 0,2 1 0 16,3 3 0-16,2 0-128 0,3-1 128 0,1-2 0 16,2 0 0-16,-2-1 0 0,-1-1 0 0,0 1 0 15,-2 0-176-15,3 0 176 0,0-1-160 0,2 1 160 16,-1 2 0-16,3 1 0 0,3 2-128 0,2-2 128 15,1-2 0-15,4 2-144 0,-1-3 144 0,0 1-128 16,-3 4-192-16,3-1-48 0,2 1 0 0,-1 2 0 16,1 1-1408-1,2 0-272-15,2 2-64 0,3 0-10096 0,2 1-2000 0</inkml:trace>
  <inkml:trace contextRef="#ctx0" brushRef="#br1" timeOffset="23811.88">15551 9372 34431 0,'0'0'1536'0,"0"0"304"0,-7 8-1472 0,7-8-368 16,-6 9 0-16,3 2 0 0,4 2 256 0,2 2-32 15,0 0 0-15,1 6 0 0,-2 4-224 0,1 2 0 16,-1 1 0-16,2 0 0 0,0 4 0 0,1-1 0 15,1 3 0-15,0 0 0 0,-1 5 144 0,2 1 48 16,-1 3 0-16,1 10 0 0,-1 3 0 0,1 6 16 16,1 3 0-16,-2 1 0 0,-2-3-32 0,1 7-16 15,1-1 0-15,-1 9 0 0,0 9-32 0,-2 1 0 16,-1-2 0-16,0 2 0 0,-1 5-128 0,-1 3 128 0,-1 10-128 16,-2-3 128-16,0 0 0 0,-1 5 0 0,-1 6 0 0,1-1 0 15,-1 0 128-15,0-1 0 0,0 2 16 0,-1 3 0 16,3 3 48-16,0 0 0 0,0-1 0 0,1 3 0 15,-1 7-80-15,0-3-16 0,2-5 0 0,0 4 0 16,1 5 32-16,0-2 16 0,0-8 0 0,1 6 0 16,0 6-32-16,5 0-16 0,2-2 0 0,-5 1 0 15,-3-4-224-15,2-4-240 0,-1-3 48 0,2 4 16 16,1 5 496-16,1-1 80 0,1 1 32 0,-2-7 0 16,-5-1-272-16,0-2-160 0,1 0 192 0,0 1-192 15,-3-4 144-15,0 0-144 0,-1-2 0 0,1-1 144 16,-1-7-144-16,-2 0 0 0,0 5 0 0,-2-7 0 0,-1-7 0 15,1-1 0-15,-1-5 0 0,0 1 128 0,0-4 0 16,1-4 0-16,1-7 0 0,2-7 0 0,0-6-128 0,2 1 0 16,1 3-160-16,0-7 160 0,2-6-128 0,0-6 128 15,0-3 0-15,3-3-144 0,2-2-144 0,1-5-32 16,-3-2 0-16,1-2 0 16,0 4-192-16,0-1-64 0,-1-4 0 0,-3 2 0 15,0-1 64-15,0 1 16 0,0-7 0 0,0 1 0 16,0 1-1088-16,-2 0-208 0,1-5-64 0,-1-2 0 15,-2-7 208-15,0 1 48 0,0-1 0 0,0-4-7216 16,4-10-1424-16</inkml:trace>
  <inkml:trace contextRef="#ctx0" brushRef="#br1" timeOffset="24645.27">13301 16650 38351 0,'-21'-7'1696'0,"5"3"352"0,-2 1-1632 0,2 2-416 16,4-1 0-16,2 2 0 0,1 0 256 0,9 0-48 16,0 0 0-16,0 0 0 0,0 0-352 0,0 0-80 0,0 0-16 0,12 3 0 15,3 0-80-15,3-2-32 0,3-2 0 0,4 1 0 16,4 0 208-16,2 0 144 0,-1-2-192 0,4 1 192 15,2 0 0-15,5 1 128 0,4-2 0 0,5 2 16 16,3 0 160-16,5 2 16 0,2-1 16 0,1 2 0 16,2-2 112-16,3 0 32 0,3-1 0 0,7 0 0 15,6 0-80-15,4 0-16 0,1 0 0 0,5-1 0 16,4 0-176-16,8-1-32 0,10 1-16 0,-1-2 0 16,-1 1-160-16,8-2 128 0,8-1-128 0,1 2 128 15,0-1 0-15,11 3 0 0,10 0 0 0,0 3 0 16,-3 3 64-16,8-2 16 0,8 0 0 0,8-6 0 15,1 2 48-15,-3-7 16 0,-6-4 0 0,9 3 0 16,10 2 0-16,3 1 0 0,3-2 0 0,3 2 0 0,2 0-64 16,5 1-16-16,7-1 0 0,4 0 0 0,4 3 0 0,6-4 0 15,6 1 0-15,0-1 0 0,2-1-64 0,0 2 0 16,-3-2-128-16,3 1 192 0,4 2-192 0,3 0 128 16,4 0-128-16,0-1 0 0,-2 3 128 0,3-3-128 15,2 1 0-15,1 0 0 0,1 0 0 0,-2-1 128 16,-1 0-128-16,-4-1 0 0,-3 4 128 0,-3-4 0 15,-3 0-128-15,-3 4 192 0,-4 0 0 0,-1 2 0 16,0-3 0-16,2 2 0 0,-1 2-192 0,-6-1 0 16,-8-3 128-16,-4 2-128 0,-5-1 0 0,-7 3 128 15,-10 0-128-15,-3 0 0 0,-2 0 144 0,-11 1-144 16,-13 2 128-16,-3 0-128 16,-2-2-928-16,-13 3-272 0,-15 2-48 0,-3-1-16 15,0-2-2032-15,-4 1-416 0</inkml:trace>
  <inkml:trace contextRef="#ctx0" brushRef="#br2" timeOffset="36653.21">12750 9516 13823 0,'0'0'608'0,"0"0"128"0,0 0-592 0,0 0-144 0,0 0 0 0,8 8 0 16,0 0 1440-16,0-1 256 0,0-1 48 0,-2 2 16 15,1 1-720-15,-1 1-144 0,1 0-16 0,-1 1-16 16,1 5-160-16,-2-3-48 0,-1 0 0 0,0 1 0 15,0 6-16-15,0-3 0 0,-2 0 0 0,1 1 0 0,-1 0-176 0,2 1-32 16,-1-2-16-16,1 2 0 16,-2 2-176-16,2 1-48 0,-1-1 0 0,1 1 0 0,0 3-64 0,1 1 0 15,-1 0-128-15,1 1 192 0,2 3 0 0,-1 2 0 16,1-5 0-16,1 0 0 0,-3 0 192 0,0 1 48 16,1 2 0-16,2 0 0 0,0 0-80 0,-1 0-16 15,-1-4 0-15,2 3 0 0,0 0-64 0,2-1-16 16,2 1 0-16,1 2 0 0,0 2-32 0,1-2-16 15,-1-2 0-15,3 1 0 0,2 1-32 0,1 2-16 16,-4-1 0-16,3 5 0 0,5-5-32 0,-3 2-128 16,0-2 192-16,1 0-64 0,0 1-128 0,0-1 192 15,-2 2-192-15,1 0 192 0,-1 1-48 0,1 1 0 0,-2 3 0 16,0 0 0-16,1-1 48 0,-1-1 16 0,0-1 0 16,2-1 0-16,-1 1 64 0,2-1 16 0,1-3 0 0,2 0 0 15,0 0-64-15,3 0-16 0,0 2 0 0,-1 0 0 16,0-1-208-16,0 1 144 0,2-4-144 0,2 2 128 15,0 3-128-15,-1 1 0 0,1-4 0 0,-1 2 0 16,-3-1 0-16,0-3 0 0,0 1 0 16,0 0 0-16,1-1 128 0,1 3-128 0,2 1 0 0,0 1 128 15,-1 0 0-15,1-2-128 0,0-1 192 0,1 0-64 16,3 3-128-16,0 0 128 0,-1 0-128 0,-1-1 128 16,-1 1-128-16,1-1 0 0,-2 1 144 0,0-3-144 15,-2-2 0-15,4 1 128 0,-2 3-128 0,2-2 0 16,1 1 0-16,2-2 128 0,0 1-128 0,0-1 0 15,1-1 128-15,-1 2-128 0,0-2 128 0,-1 2-128 0,-2-1 128 16,1 0-128-16,-2-2 160 0,1-2-160 0,-4-1 0 16,2 0 128-16,0 1-128 0,2 1 0 0,-1 0 0 0,1 2 0 15,4 2 0-15,-2-1 0 0,-1-4 0 0,1 0 0 16,-1 2 0-16,0 1 0 0,0 1 128 0,-3 0-128 16,-1-1 0-16,-1-1 144 0,-1-2-144 0,0 1 0 15,-1-5 0-15,2 3 0 0,0-4 0 0,4 3 128 16,-1 1-128-16,3-1 0 0,0 0 0 0,0-1 0 15,0 3 128-15,2-3-128 0,1 0 0 0,-2-1 128 16,-3-2-128-16,0 3 128 0,-2 0 0 0,-2 0-128 16,0-5 192-16,-1 2-64 0,0-1-128 0,1-2 192 15,1 0-192-15,0-2 192 0,3 1-192 0,-1 0 128 16,0-3-128-16,2 2 128 0,2-1-128 0,0 1 0 16,-1 0 144-16,0-3-144 0,-1 0 0 0,-2 0 128 15,-1-3-128-15,0 3 0 0,-1 2 0 0,-1-1 144 0,2 0-144 0,0 1 0 16,2-2 128-16,0 0-128 0,3 0 0 15,2 1 0-15,-1 0 160 0,-3 0-160 0,-2-5 128 0,2 2-128 16,-2 0 160-16,-1 1-160 0,-1-2 192 0,-2 0-192 16,1 2 160-16,-1-1-160 0,0-2 128 0,2 0-128 15,0-3 128-15,2 1-128 0,0-2 0 0,1 3 128 16,-1-2-128-16,1 1 0 0,2-1 0 0,0 1 128 16,-1 1-128-16,1 1 0 0,-4 1 0 0,-3-1 0 15,-1 1 0-15,-1-3 0 0,0 1 0 0,0-1 0 16,-2-1 0-16,2-1 128 0,1 1-128 0,1-1 128 15,2 1 0-15,0-2 0 0,-1 0 0 0,4 1 0 16,1-1 0-16,1 2 0 0,0-1 0 0,0-1 0 0,-3 1-128 16,-1-2 192-16,0 2-192 0,-1 0 192 0,0 0-192 0,-2 0 0 15,-1-1 0-15,2 2 0 0,-1-1 0 0,3 0 0 16,1-2 0-16,1 0 0 0,-4 1 0 0,5-1 0 16,1 0 0-16,1-2 0 0,-1 2 0 0,-2-1 0 15,-2-1 0-15,0 1 0 0,0 0 0 0,0 1 0 16,-1 0 128-16,0 0-128 0,-1-1 0 0,1-1 0 15,1-2 144-15,1 2-144 0,1 3 128 0,0-4-128 16,0-3 160-16,1 3-160 0,1 0 176 0,1 0-176 16,-1 0 192-16,0 3-192 0,-2-2 160 0,-1 2-160 15,-1-1 128-15,-1-2-128 0,-2-2 128 0,2 4-128 16,-2 0 128-16,2-1-128 0,-1-2 0 0,4 1 0 16,-1 0 0-16,0 0 0 0,0 0 0 0,2 0 0 0,0 0 0 0,1-2 0 15,-1 2 128-15,0-2-128 16,-2 2 0-16,-1 0 128 0,-1 0-128 0,0 0 0 0,-1-3 0 0,2 2 128 15,0-2 16-15,3 1 0 0,2-2 0 0,0 3 0 16,1-2-16-16,1-1-128 0,4 0 192 0,-2 0-64 16,-1 2-128-16,-2-1 0 0,-1-1 144 0,-1 1-144 15,-2-2 0-15,-1 1 0 0,0 0 0 0,0-1 128 16,1 0-128-16,2 2 0 0,2 6 0 0,2-7 128 16,1-8-128-16,3 8 144 0,3 4-144 0,-3-3 160 15,-7-7-160-15,-1 0 0 0,-1 0 144 0,-1 0-144 16,0 1 0-16,0 3 128 0,0-2-128 0,1 1 0 15,5-2 0-15,1 0 0 0,2 0 0 0,1 0 128 16,-1 0-128-16,1 0 0 0,0 0 128 0,-2-1-128 0,-2 1 0 16,-2-1 144-16,-2-2-144 0,2 0 0 0,0 2 128 0,2-3-128 15,1-3 0-15,4 2 0 0,3 2 144 0,-5-1-144 16,-4-1 0-16,2 1 144 0,1 2-144 0,1-6 160 16,-3-1-160-16,-1 4 160 0,0-2-160 0,1 2 128 15,-1-3-128-15,4 3 128 0,2 2-128 0,0-4 0 16,1-1 0-16,-1 2 0 0,2 0 0 0,-1 2 0 15,0-1 128-15,-2 1-128 0,-3 0 0 0,0 0 0 16,-1-4 0-16,0 1 0 0,0 2 0 0,3-3 0 16,5-1 0-16,0 1 0 0,-3 1 0 0,0 0 128 15,1 1-128-15,0-1 0 0,-1-1 192 0,-1 0-32 16,-3-4-16-16,0 6 0 0,0-2-144 0,4 0 0 16,3-1 0-16,0-1 0 0,-2 0 0 0,2-1 0 15,2 2 0-15,-4 0 0 0,-2-2 0 0,-2 3 0 16,-1-1 0-16,1 1 0 0,0 0 0 0,2-1 0 0,2-2 0 15,0 1 0-15,1-1 0 0,0 1 0 0,1-1 0 0,0 0 0 16,-1 0 0-16,0-1 0 0,-4 0 0 0,1-1 0 16,0-4 128-16,-1 0 0 0,4-1 0 0,2 0 0 15,1-2-128-15,1 2-144 0,1 1 144 0,0 0-208 16,-2 0 208-16,0 0 0 0,-4 1 0 0,1-2 0 16,-1 1 160-16,2-1-160 0,1 1 128 0,1-1-128 15,1-3 0-15,1 0 0 0,-1 0 0 0,-2 1-176 16,-1 1 176-16,-2-2 0 0,-3-4 160 0,-1 1-160 15,2 2 0-15,1 0 0 0,2-1 0 0,5 2 0 16,3-4 0-16,1 3 128 0,-2-1-128 0,-1 0 0 16,-2-2 0-16,0-3 128 0,-1-1-128 0,0-3 0 0,2 2 128 15,2 0-128-15,1-1 0 0,-1-1 144 0,1 2-144 0,-3-1 0 16,0 2 0-16,-3 0 0 0,-3-2 0 0,1-3 0 16,0-3 0-16,2-1 0 0,1 0 0 0,2-1 0 15,-2 2 0-15,-1 1 128 0,-1-2-128 0,-1 1 0 16,0 1 0-16,-4-1 128 0,-1-1-128 0,0-4 0 15,3-4 0-15,3-1 0 0,3 3 0 0,1-1 0 16,-2-2 128-16,3 3-128 0,4-2 0 0,-5 3 0 16,-3 0 0-16,-2-4 0 0,-2-4 0 0,1 1 0 15,2 2 128-15,-1-1-128 0,2 2 0 0,3 0 0 16,2 2 0-16,-1-1 0 0,-4 0 0 0,-4 0 0 16,-6-2 0-16,0-2 0 0,1 1 0 0,-2-2 0 15,1 4 128-15,2-1-128 0,1 4 0 0,1-6 0 16,-2-1 0-16,0 3 0 0,-1 2 0 0,0-1 0 0,-2-1 0 0,-1 3 0 15,-1 1 0-15,0 3 0 0,-4-3 128 0,-1 1-128 16,-1 0 0-16,2 1 0 0,2-3 0 0,-2 5 0 16,0-1 0-16,0 3 0 0,1 4 0 0,0 2 0 15,-1 0 0-15,0 3 0 0,1 1 0 0,-1 3 0 16,-5 0-416-16,-1 4 32 0,-3 1 16 0,-2 2 0 31,1 1-1632-31,-2-3-336 0,0 4-64 0,-1 2-18528 0</inkml:trace>
  <inkml:trace contextRef="#ctx0" brushRef="#br1" timeOffset="45684.97">18665 16407 10815 0,'0'0'480'0,"0"0"96"0,0 0-448 0,3-10-128 0,-3 1 0 0,-1 1 0 15,1 8 1680-15,-2-11 320 0,2-1 64 0,-1 3 16 16,1 9-224-16,-3-9-64 0,0 0 0 0,3 9 0 16,-3-8-128-16,3 8-16 0,-3-8-16 0,3 8 0 15,-1-9-384-15,1 9-80 0,-1-11-16 0,1 11 0 16,-2-9-304-16,2 9-64 0,0 0-16 0,-1-9 0 16,1 9-208-16,0 0-48 0,0 0-16 0,0 0 0 15,0 0-208-15,0 0-32 0,0 0-16 0,0 0 0 0,0-9 48 0,0 9 16 16,0 0 0-16,0 0 0 0,0 0 80 15,0 0 32-15,0 0 0 0,0 0 0 0,0 0-112 0,0 0-32 16,0 0 0-16,0 0 0 0,8 9-128 0,-2 0-16 16,-6-9-128-16,6 12 192 0,-2 0-64 0,-2 0 0 15,1 1-128-15,-1 1 192 0,2 2-32 0,0 0-16 16,-1 4 0-16,-1 0 0 0,0 0-144 0,-1 3 128 16,0 1-128-16,1 1 128 0,-1 0-128 0,0-2 0 15,-1 0 0-15,0-3 128 0,2 0-128 0,-1 0 0 16,-2-1 144-16,1 1-144 0,0-2 0 0,0-1 128 15,0-2-128-15,0 1 0 0,-2 1 128 0,1-3-128 16,0 2 160-16,-1 0-160 0,1-2 128 0,1-1-128 16,0-13 0-16,-1 13 0 0,-1-2 160 0,2-11-160 15,-1 10 160-15,1-10-160 0,-1 10 160 0,1-10-160 16,0 0 160-16,0 0-160 0,0 0 192 0,0 0-64 0,0 0-128 0,0 0 192 16,0 0-16-16,0 0-16 0,-3-9 0 0,3-2 0 15,0 11-32-15,3-15-128 0,-5-2 192 0,1-1-64 16,1 0-128-16,3 2 0 0,2 3 144 0,-4-5-144 15,-3-4 0-15,-1 0 128 0,2-1-128 0,-1 2 0 16,2-1 0-16,-1 0 0 0,0-1 0 0,0 1 128 16,1-2-128-16,-2 2 0 0,1-2 0 0,0 4 128 15,1 0-128-15,-2 2 0 0,2 0 0 0,0-1-128 16,0 4 128-16,0 0 0 0,-1 1 0 0,0 4 0 16,-1-1 0-16,2 11 0 0,-1-8 0 0,1 8 0 15,0 0 0-15,0 0 0 0,0 0 0 0,0 0 0 16,0 0 0-16,0 0 0 0,0 0 0 0,0 0-128 0,0 0 128 0,0 0 0 15,5 15 0-15,1 0 0 0,-1 3 0 0,1-1 0 16,1 3-144-16,1 1 144 0,-2 1 0 0,1 0 0 16,-2 2 0-16,0 0 0 0,-1 0 0 0,-1-2 0 15,-2-2 128-15,-1-1-128 0,0-1 0 0,-1 1 0 16,-2-4 0-16,0 0 0 0,1-1 0 0,-1-1 192 16,-1-3-192-16,0 0 192 0,4-10-192 0,-6 10 0 15,1-3 0-15,5-7-176 16,-8 5-192-16,8-5-32 0,-8 2-16 0,8-2 0 15,0 0-1808-15,0 0-352 0,0 0-80 0,0 0-9648 16,-8-6-1936-16</inkml:trace>
  <inkml:trace contextRef="#ctx0" brushRef="#br1" timeOffset="46278.58">18852 17292 4607 0,'0'0'400'0,"0"0"-400"16,0 0 0-16,8-7 0 0,-8 7 6016 0,0 0 1136 15,7-5 208-15,-7 5 64 0,0 0-5712 0,0 0-1136 16,0 0-240-16,0 0-32 0,0 0 608 0,0 0 128 16,0 0 32-16,0 0 0 0,0 0-112 0,-9 8-32 0,0 0 0 0,0 2 0 15,1 2-112-15,-1 1-32 0,-1-1 0 0,-2 5 0 16,1 3-96-16,0 3-32 0,-2 0 0 0,-2-1 0 15,0-2-304-15,-4 2-64 0,1 3-16 0,0-1 0 16,-2 0-144-16,1 1-128 0,-1 1 144 0,1 0-144 16,-1-5 0-16,1 1 0 0,-1-5 0 0,2 2 0 15,5-2 0-15,1-4 0 0,2-2-128 0,2-2 128 16,1-1-464 0,7-8 16-16,-8 6 0 0,8-6 0 0,-10 4-1216 0,10-4-224 15,-10-1-48-15,2-3-16 0,1-1-1232 0,1 0-240 16,-2-2-48-16</inkml:trace>
  <inkml:trace contextRef="#ctx0" brushRef="#br1" timeOffset="46533.78">18513 17358 28847 0,'0'0'1280'0,"0"0"256"0,0 0-1216 0,0 0-320 16,0 0 0-16,6 11 0 0,-6-11 1216 0,7 13 176 15,-3 2 32-15,1 0 16 0,0-4 304 0,8 10 64 16,9 9 16-16,-9-9 0 0,-13-21-288 0,6 17-48 16,5 3-16-16,8 6 0 0,7 6-544 0,-7-9-112 15,-10-9-32-15,0-1 0 0,3 1-432 0,0 2-96 16,-2-3 0-16,2 0-16 0,0 0-240 0,-2 0 0 16,-2-1 128-16,1-2-128 0,-1-1-192 0,1 0-96 0,-1-2-16 0,0-1 0 31,0 1-2144-31,2 0-432 0,1-1-96 0</inkml:trace>
  <inkml:trace contextRef="#ctx0" brushRef="#br1" timeOffset="48124.53">24752 16242 5519 0,'0'0'496'0,"0"0"-496"15,0 0 0-15,0 0 0 0,0 0 2496 0,0 0 384 16,0 0 96-16,0 0 16 0,4-10-1088 0,-4 10-224 16,3-9-32-16,-3 9-16 0,0 0-32 0,4-11 0 15,-4 11 0-15,0 0 0 0,4-10-352 0,-4 10-80 16,4-11-16-16,-4 11 0 0,0 0-128 0,0 0-16 16,4-9-16-16,-4 9 0 0,5-9-96 0,-5 9 0 15,0 0-16-15,0 0 0 0,4-9-304 0,-4 9-48 16,0 0-16-16,0 0 0 0,0 0-80 0,0 0-32 0,0 0 0 0,0 0 0 15,0 0-48-15,0 0-16 0,2-9 0 0,-2 9 0 16,0 0-96-16,0 0-32 16,0 0 0-16,0 0 0 0,0 0-48 0,0 0-16 0,0 0 0 0,0 0 0 15,0 0 0-15,0 0 0 0,0 0 0 0,3 10 0 16,-1 1-144-16,1-1 192 0,-2 2-192 0,-1 2 192 16,0 2-192-16,2 2 0 0,0 2 0 0,0 6 0 15,-2 5 0-15,0 0 128 0,0 2-128 0,0-3 0 16,0 1 160-16,0 1-160 0,1-2 192 0,0 0-192 15,-1-3 144-15,0-1-144 0,0 0 0 0,0-5 144 16,-1 1-144-16,-2-4 0 0,1 2 0 0,-1-1 128 16,-1-2-128-16,0-1 128 0,0-3-128 0,0 0 128 15,1 0-128-15,0-1 0 0,3-12 144 0,-3 12-144 0,3-12 160 0,0 0-32 16,0 0-128-16,0 0 192 0,0 0 32 0,0 0 0 16,0 0 0-16,0 0 0 0,0 0-48 0,-1-13-16 15,0-2 0-15,1 1 0 0,0-2-160 0,0 1 128 16,0-2-128-16,0-2 128 0,-2 0-128 0,2-2 128 15,0-1-128-15,2 0 128 0,-2-3-128 0,0 1 0 16,-2 0 0-16,1-1 0 0,0-1 0 0,0 1 0 16,1 0 0-16,0 1 0 0,0-5 0 0,0 1 0 15,1 2 0-15,1 3 0 0,1-1 0 0,0 4 0 16,-1 0 0-16,1 3 0 0,-1 3-128 0,1 1 128 16,0 0 0-16,-1 2 0 0,1 3 0 0,-3 8-144 15,4-11 144-15,-4 11 0 0,4-9-160 0,-4 9 160 16,0 0-128-16,0 0 128 0,0 0-192 0,0 0 64 0,0 0 0 0,0 0 0 15,0 0-64-15,0 0 0 0,0 0 0 0,10 9 0 16,-1 2 48-16,-2-1 0 0,-7-10 0 0,5 14 0 31,-1-1-224-31,0 0-32 0,0-1-16 0,0 2 0 16,-2 0-480-16,1 3-112 0,-3 2-16 0,1 3 0 16,0 5-2736-16,-1 0-544 0</inkml:trace>
  <inkml:trace contextRef="#ctx0" brushRef="#br1" timeOffset="49093.46">24728 17271 4607 0,'0'0'400'0,"-3"-9"-400"0,0-2 0 0,-1 2 0 16,2 3 2880-16,-2-3 480 0,-1 2 96 0,5 7 32 16,-7-5-1456-16,7 5-304 0,-10-5-48 0,1 1-16 15,9 4-80-15,-11 0-32 0,2-3 0 0,9 3 0 16,-9-1-96-16,9 1-32 0,0 0 0 0,-9 0 0 15,9 0-16-15,0 0 0 0,0 0 0 0,0 0 0 16,0 0-256-16,0 0-64 0,0 0-16 0,0 0 0 16,0 0-240-16,0 0-32 0,0 0-16 0,0 0 0 15,0 0-208-15,0 0-32 0,0 0-16 0,0 0 0 16,10 5-80-16,-1 0-32 0,-9-5 0 0,13 3 0 0,2 2-160 0,0 0-16 16,4 1-16-16,-5-5 0 15,-2-4-224-15,1 2 144 0,1 0-144 0,0 2 128 0,1 2-128 0,0-2 0 16,2 0 0-16,-1 2 0 0,-2-1 0 0,1 2 0 15,-1 0 0-15,2 1 0 0,1-1 0 0,-2-2 0 16,1-1 0-16,0 1 0 0,1 0 0 0,0-2 0 16,-4 0 0-16,0 0 0 0,-2 0 144 0,0 0-144 15,-11 0 160-15,11 0-160 0,-11 0 144 0,11-3-144 16,-11 3 128-16,0 0-128 0,0 0 0 0,0 0 0 16,0 0 128-16,0 0-128 0,0 0 0 0,0 0 0 15,0 0 0-15,0 0 128 0,0 0-128 0,0 0 0 16,0 0 144-16,0 0-144 0,-9 4 0 0,0 0 128 15,0 0-128-15,-1 1 0 0,0 0 0 0,-2 2 144 0,1-1-144 0,-3 4 0 16,3-1 0-16,-4 1 0 0,-3-1 0 0,-1 3 0 16,-1 2 0-16,0 3 0 0,1 3 0 0,-1-2 0 15,-2 2 0-15,1-1 0 0,0 3-128 0,2-5 128 16,-1 3 0-16,2-3 0 0,0 0 0 0,2 0 0 16,3-3 0-16,1 0 0 0,1-5 0 0,0 2 0 15,1-1 0-15,1 1 0 0,0-1 0 0,1-1 0 16,1-1 0-16,2 1 0 0,0 0 0 0,2-1 0 15,3-8 0-15,-2 11 0 0,-4-4 0 0,4 4 0 16,1-2 0-16,1 0 0 0,0-9 128 0,-3 11-128 16,0-1 0-16,3-10 0 0,0 0 0 0,0 0 0 15,-2 10 176-15,2-10-176 0,0 0 160 0,0 0-160 0,0 0 320 0,10 6-16 16,-10-6-16-16,14 4 0 16,1-3-80-16,0 0-16 0,4 2 0 0,-1-1 0 0,1-2-192 0,4 0 176 15,1 0-176-15,1 2 160 16,0-1-160-16,1-1 0 0,0 0 0 0,1 1 0 0,3 2 0 0,-3 1 0 15,-5-2 0-15,1 0 0 0,-1 0-160 0,-2 1-64 16,-3 0-16-16,-2-1 0 16,-1 1-1776-16,-1-1-352 0,0-2-80 0,-2-1-18512 15</inkml:trace>
  <inkml:trace contextRef="#ctx0" brushRef="#br0" timeOffset="61778.11">23157 18357 12831 0,'0'0'576'0,"0"0"112"0,0 0-560 0,0 0-128 16,0 0 0-16,0 0 0 0,0 0 1760 0,0 0 320 15,0 0 64-15,0 0 16 0,0 0-64 0,0 0-16 16,0 0 0-16,0 0 0 0,0 0-416 0,0 0-96 16,0 0-16-16,0 0 0 0,0 0-464 0,0 0-80 15,4 9-32-15,-4-9 0 0,0 13-448 0,-2-4-80 16,1 2-32-16,-3-1 0 0,-2 3-240 0,-2-1-48 15,0 3-128-15,-3 4 192 0,0 3-48 0,-1-4-16 16,0-4 0-16,-1 2 0 0,-1 1-128 0,-2 0 192 16,-1-1-192-16,0-3 192 0,0 4-192 0,0-4 0 0,-1 0 0 15,1-2 128-15,0 1-128 0,3-1 0 0,1-4 0 16,1 1 0-16,0-3 0 0,2 1 0 0,-2-2 0 0,1 0 0 16,-3-1 0-16,3 0 0 0,-1-2 0 0,0-1 0 15,2-1 0-15,-2 0-176 0,0-2 16 0,1-1 0 16,-1-1-160-16,1-2-16 0,5 0-16 0,-1-4 0 15,2 0 160-15,0-1 48 0,2 0 0 0,1-1 0 16,1-1 144-16,-1-1-208 0,0 0 80 0,2-2 128 16,2 2-256-16,2-3 64 0,-1-5 0 0,2 3 16 15,0 1 176-15,0 2-192 0,2 1 192 0,1 2-192 16,1 1 192-16,1 1 0 0,2 3 0 0,0 0-128 16,-1-1 128-16,2 4 0 0,3 2 0 0,1 0 0 15,-1 0 0-15,1 0 256 0,0 0-64 0,-2 3-16 16,0-2-48-16,0 2 0 0,0 1 0 0,-1 1 0 15,0 2-128-15,-1 2 0 0,-1 2 0 0,0 2 0 0,0 4 0 0,-1 0 0 16,0 1 0-16,-2 5 0 0,0 1 144 0,0 5-144 16,0 3 160-16,0-5-160 0,-1-2 0 0,-1 1 128 15,-1-2-128-15,1-1 0 0,-1-2 0 0,1 0 0 16,1-1 128-16,-2-2-128 0,-1-1 0 0,1 0 0 16,-1 0-192-16,0-2 192 15,-5-11-1664-15,6 7-240 0,-6-7-32 0,0 0-12784 0</inkml:trace>
  <inkml:trace contextRef="#ctx0" brushRef="#br0" timeOffset="62172.27">23376 18412 25791 0,'0'0'2304'0,"0"0"-1856"16,0 0-448-16,0 0 0 0,0 0 2256 0,0 0 368 15,0 0 64-15,0 0 0 0,10 0-2224 0,-10 0-464 16,0 0 0-16,12 0-128 0,-12 0 128 0,0 0 0 16,10 4 0-16,-10-4-128 0,13 4-112 0,-2 1-16 15,-11-5 0-15,0 0 0 16,0 0-608-16,11 6-128 0,-11-6-32 0,10 7-8480 15,-10-7-1696-15</inkml:trace>
  <inkml:trace contextRef="#ctx0" brushRef="#br0" timeOffset="62467.91">23350 18596 5519 0,'0'0'496'0,"0"0"-496"0,0 0 0 0,0 0 0 15,0 0 5648-15,11-6 1040 0,4 4 208 0,-5-1 32 16,-10 3-4992-16,9-4-992 0,3 0-208 0,-2 3-32 0,1 2-352 0,-11-1-64 15,0 0-16-15,0 0 0 0,0 0-400 0,13 0-96 16,-3-1-16-16,-10 1 0 16,9-1-1776-16,-9 1-352 0,0 0-80 0</inkml:trace>
  <inkml:trace contextRef="#ctx0" brushRef="#br0" timeOffset="64685.24">23863 18300 3679 0,'0'0'320'0,"0"0"-320"0</inkml:trace>
  <inkml:trace contextRef="#ctx0" brushRef="#br0" timeOffset="65111.73">23812 18297 17615 0,'0'0'768'0,"0"0"192"15,0 0-768-15,0 0-192 0,0 0 0 0,0 0 0 0,0 0 1456 0,0 0 256 16,0 0 48-16,0 0 16 0,0 0-496 0,0 0-80 15,0 0-32-15,0 0 0 0,0 0-336 0,0 0-64 16,0 0 0-16,0 0-16 0,0 0-304 0,0 0-48 16,-7 6-16-16,0 1 0 0,-1-2 64 0,8-5 16 15,-9 8 0-15,3 0 0 0,-1 1 0 0,1 3 0 16,-1-1 0-16,2 2 0 0,-2 1-320 0,2 1-144 16,0 2 128-16,0 5-128 0,-1 6 0 0,3-2 0 15,-3-4 0-15,2 0 0 0,0 2 0 0,2-2 0 16,-1-4 0-16,2 0 0 0,1-2 0 0,0-2 0 0,1-1 0 0,2-1 0 15,1 0-256-15,0-2 80 0,-4-10 16 0,6 9 0 16,-6-9-80-16,9 8-16 0,2-1 0 0,-2-5 0 16,-9-2 32-16,13-2 0 0,3-2 0 0,-3-3 0 15,-2-2 224-15,2 1 0 0,2-2 0 0,-1-1 0 16,-1 0 0-16,-2 0 0 0,-4-3 192 0,2 1-192 16,2 0 208-16,-3-2-64 0,-4 0-16 0,0 0 0 15,-1 1 96-15,1-2 16 0,-1-3 0 0,-2-2 0 16,-2 0 64-16,-2 2 16 0,-1-4 0 0,-1 4 0 15,-1-1 0-15,-1 2 0 0,1-1 0 0,-1 2 0 16,2 2-176-16,0 4-16 0,0 0-128 0,-1 1 192 16,0-1-384-16,1 3-96 0,-1 3-16 0,6 5 0 15,-4-8-1328-15,4 8-272 0,0 0-48 0,0 0-12368 16</inkml:trace>
  <inkml:trace contextRef="#ctx0" brushRef="#br0" timeOffset="65383.53">24073 18676 28383 0,'0'0'1264'0,"0"0"256"0,0 0-1216 0,-5 8-304 15,5-8 0-15,-4 11 0 0,4-11 976 0,-5 10 144 0,-2-2 32 0,2 0 0 16,5-8-928-16,-5 9-224 0,5-9 0 0,-5 10 0 16,5-10 0-16,-6 8 0 0,6-8 0 0,-3 8 0 15,3-8-256-15,0 0-64 0,-4 8 0 0,4-8 0 32,0 0-1648-32,0 0-336 0,0 0-64 0,0 0 0 0</inkml:trace>
  <inkml:trace contextRef="#ctx0" brushRef="#br0" timeOffset="65803.64">24245 18336 14735 0,'0'0'640'0,"0"0"160"0,0 0-640 0,0 0-160 16,0 0 0-16,0 0 0 0,0 0 3344 0,0 0 640 15,4-9 128-15,-4 9 32 0,4-9-2352 0,-4 9-480 16,0 0-96-16,7-9 0 0,-1 1-240 0,-6 8-32 15,8-7-16-15,-8 7 0 0,12-1-368 0,-2-3-80 16,-1-1-16-16,-9 5 0 0,9 1-256 0,-9-1-48 16,9 3-16-16,-9-3 0 0,0 0-16 0,8 8-128 15,-1-2 192-15,-3 2-64 0,-4-8-128 0,-2 12 160 16,0-2-160-16,-2 1 160 0,0-1-160 0,-1 0 0 16,1 1 0-16,-1-2 128 0,-2 0-128 0,1 2 0 15,-1 2 0-15,1 0 128 0,-2 0-128 0,1 0 0 16,1 0 0-16,-1 4 0 0,-1 6-160 0,2-5 160 15,1 1-208-15,-1-6 80 0,2 0 128 0,1-3 0 16,3-10-144-16,-3 12 144 0,0-2 0 0,2 1 0 0,1-1 0 16,0-10 0-16,0 0 0 0,0 0 0 0,3 11 0 0,-3-11 0 15,4 9-160-15,-4-9 160 0,0 0 0 0,6 10-144 16,-1-1 144-16,-5-9-192 0,8 8 192 0,-1 0-192 31,-7-8-192-31,7 8-64 0,-7-8 0 0,10 6 0 16,-3-2-592-16,-7-4-128 0,0 0-32 0,10 7 0 15,0-7-2176-15,0-4 1616 0,-10 4-7024 0,10-7-1408 0</inkml:trace>
  <inkml:trace contextRef="#ctx0" brushRef="#br0" timeOffset="66247.05">24556 18281 23375 0,'0'0'1024'0,"0"0"240"0,0 0-1008 0,0 0-256 16,0 0 0-16,0 0 0 0,0 0 1664 0,0 0 272 16,0 0 64-16,0 0 16 0,1 12-672 0,-1-12-128 15,0 10-16-15,-3 4-16 0,1-1-96 0,-2 0 0 16,0 1-16-16,-1 2 0 0,-2-2-560 0,-2 2-128 16,-3-1 0-16,0 2-16 0,-1 0-368 0,2-3 128 15,-1 1-128-15,0-1 0 0,-1 0 0 0,4-2 0 16,4-4 0-16,5-8 128 0,-9 9-128 0,9-9 0 15,0 0 128-15,0 0-128 0,0 0 0 0,0 0 0 16,0 0-160-16,0 0 160 16,0 0-480-16,0 0 16 0,10 0 0 0,2 0 0 0,1 0 80 0,-1 0 32 0,-2-2 0 0,2 4 0 15,0-1 176-15,-2 1 48 0,-10-2 0 0,13 0 0 16,0 4 128-16,0-3-160 0,-2 0 160 0,0 2-160 16,1 1 160-16,-2 2 0 0,-2 2 0 0,0-1 0 15,-8-7-192-15,0 0 32 0,8 13 16 0,-4 0 0 16,-2-2 144-16,0 1 0 0,-2 0-144 0,-2 0 144 15,-3-3 0-15,0 1 0 0,0-1 192 0,-2 2-64 16,-1-1 48-16,-1 1 0 0,0-2 0 0,-1-1 0 16,-1 1-176-16,1-3 0 0,-1 1 144 0,-3-2-144 15,-2-1-160-15,2 0-96 0,0 0-32 0,-1-4 0 16,1 0-3040 0,1-3-624-16</inkml:trace>
  <inkml:trace contextRef="#ctx0" brushRef="#br0" timeOffset="66464.64">24516 18369 33983 0,'0'0'1504'0,"0"0"304"0,0 0-1440 0,10-4-368 16,0 0 0-16,2 0 0 0,-1-1 1296 0,1 2 192 15,-4-2 48-15,2 1 0 0,3 0-192 0,-1-1-48 16,-1 0 0-16,2 1 0 0,1 0-832 0,-1-1-160 15,-1-5-48-15,-2 3 0 0,1 0-496 0,-1 1-96 16,-1-2-32-16,0 3 0 16,-1-2-2016-16,-1-2-416 0,-2 0-80 0,0 0-13680 0</inkml:trace>
  <inkml:trace contextRef="#ctx0" brushRef="#br1" timeOffset="71650.06">23179 16307 7359 0,'0'0'656'0,"0"0"-528"16,0 0-128-16,0 0 0 0,-5-6 2752 0,1-1 512 16,4 7 96-16,0 0 32 0,-3-10-1264 0,3 10-240 15,-1-9-48-15,1 9-16 0,0 0-208 0,0-11-32 16,0 2-16-16,0 9 0 0,0 0-384 0,0 0-80 16,4-10-16-16,-4 10 0 0,0 0-192 0,5-8-32 15,-5 8-16-15,0 0 0 0,0 0-208 0,0 0-32 16,0 0-16-16,0 0 0 0,0 0-144 0,0 0-48 15,0 0 0-15,0 0 0 0,0 0-112 0,0 0-32 0,0 0 0 0,0 0 0 16,0 0-16-16,0 0-16 0,0 0 0 0,0 0 0 16,0 12 32-16,1-3 16 0,-1-9 0 0,1 14 0 15,1 2-64-15,0 0-16 0,1-2 0 0,0 3 0 16,-2 2-32-16,2 1-16 0,-1 0 0 0,-1 0 0 16,-1 1-144-16,0 0 128 0,2-1-128 0,-2 2 128 15,0 0-128-15,0-1 0 0,0-3 0 0,-2 3 128 16,1-3-128-16,0-1 0 0,0-2 0 0,-1 1 128 15,0 0-128-15,0-2 0 0,0-1 0 0,-1-1 128 16,2 0-128-16,-1-3 0 0,2-9 144 0,0 9-144 16,0-9 0-16,0 11 144 0,0-11-144 0,0 0 0 15,0 0 192-15,0 0-192 0,0 0 192 0,0 0-192 16,0 0 240-16,0 0-64 0,0 0-16 0,0 0 0 16,0-13-16-16,0 1 0 0,-1 0 0 0,1-1 0 15,1-1-144-15,-1-1 0 0,0-2 0 0,-1 1 128 0,0-1-128 16,1-4 0-16,-1 0 0 0,1-1 128 0,1-2-128 0,-1 2 0 15,-1-3 0-15,1 2 0 0,0-1 0 0,-2 0 0 16,4-3 0-16,-1 3 0 0,0 5 0 0,2 0 0 16,-1 2 0-16,1 1 0 0,0 3 0 0,-1 0 0 15,1 2 0-15,-1 1 0 0,0 3 0 0,-2 7 0 16,0 0 0-16,4-10 0 0,-4 10 0 0,0 0 0 16,0 0 0-16,0 0 0 0,5-6 0 0,-5 6 0 15,0 0 0-15,0 0 0 0,0 0 0 0,0 0 0 16,0 0 0-16,0 0 0 0,0 0 0 0,0 0 0 15,0 0 0-15,0 0 192 0,0 0-64 0,0 0-128 16,0 0 192-16,0 0-64 0,-3 10-128 0,3 5 0 0,3 3 0 16,-2-1 128-16,-5-1-128 0,3 8 0 0,0 9 0 0,2 2 0 15,-1 2 0-15,0-3 0 0,-1-7 0 0,-1-1 0 16,2 0-320-16,-1-3 64 0,0 0 16 0,1-2 0 16,0-1 240-16,0-1 0 0,0-2 0 0,0-2 160 15,1 1 336-15,-1 2 64 0,0-5 16 0,0-1 0 16,0-12-576-16,0 0-224 0,-1 13 16 0,1 0 0 15,0-1 208-15,0-1 0 0,0-11 0 0,0 12 160 16,0-12-160-16,0 0 0 0,0 13 144 0,0-2-144 16,0-11 0-16,0 0 144 0,0 0-144 0,0 0 0 15,0 0 0-15,0 0-224 0,0 0 16 0,0 0 0 16,-7-4-432-16,3-3-64 0,2-1-32 0,0-1 0 16,2-2-1248-16,2 0-256 0,-1-3-64 0,2 1 0 15,-1 0-736-15,0 0-160 0,0 1-16 0</inkml:trace>
  <inkml:trace contextRef="#ctx0" brushRef="#br1" timeOffset="72715.61">22992 17276 8287 0,'0'0'736'0,"0"-9"-592"0,4 1-144 0,-1-1 0 0,-1-1 1600 0,1-2 304 0,-2 1 48 0,2 2 16 0,-3 9-704 0,4-9-144 15,-1 0-32-15,-3 9 0 0,5-9 496 0,-5 9 80 16,2-9 32-16,-2 9 0 16,0-9-32-16,0 9-16 0,0 0 0 0,-1-9 0 0,1 9-304 0,0 0-64 15,-4-7-16-15,4 7 0 0,0 0-256 0,0 0-48 16,-8-5-16-16,8 5 0 0,0 0-320 0,-8-3-64 16,8 3-16-16,0 0 0 0,0 0-80 0,0 0-16 15,-10 4 0-15,4 1 0 0,6-5-64 0,-6 10 0 16,2-1-16-16,2 1 0 0,-1 0 16 0,2 2 0 15,-4 1 0-15,2-1 0 0,3 6-64 0,0-3 0 16,-3 0 0-16,1 2 0 0,-2 0-64 0,3 3 0 16,-1 1-16-16,2 1 0 0,2 0-240 0,-2-3 176 0,-3-3-176 15,3 2 160-15,3-3 0 0,-2 2 0 0,2-2 0 0,0 1 0 16,1 1-160-16,2-2 160 0,0 0-160 0,6 3 160 16,5 7-32-16,-4-8-128 0,-4-4 192 0,-1-3-64 15,1 1-128-15,-1-3 0 0,-2-3 0 0,-6-5 0 16,0 0 160-16,0 0 96 0,0 0 32 0,0 0 0 15,12 2-144-15,-2 1-16 0,-10-3-128 0,12 0 192 16,-1-3-32-16,-11 3-16 0,13-2 0 0,-2-2 0 16,0-1-16-16,-1 1 0 0,1 2 0 0,-1-2 0 15,-1-1 0-15,2-1 0 0,-1-3 0 0,0 0 0 16,1-1 0-16,-1 1-128 0,-1-2 192 0,3-1-64 16,1 1 16-16,0-2 0 0,-1 2 0 0,0-1 0 15,-1-4 48-15,0 2 16 0,-2-2 0 0,0 2 0 16,-1 1-48-16,0 0-16 0,0-3 0 0,-2 2 0 0,-1-6-16 0,2 3-128 15,2-2 192-15,-4 1-64 0,-2 1-128 0,-2-2 128 16,0 1-128-16,2 1 128 0,0 0-128 0,1 0 0 16,1 0 0-16,0 2 128 0,0 2-128 0,2 0 0 15,1 2 0-15,-3 1 0 0,-1-1 0 0,-2 1 0 16,-2 1 0-16,2-2 0 0,-2 11 0 0,2-9 0 16,-2 9 0-16,4-8 0 0,-4 8 0 0,0 0 0 15,0 0 0-15,0 0 0 0,0 0 0 0,0 0 0 16,0 0-144-16,0 0 144 0,0 0 0 0,0 0-192 15,0 0 192-15,-5 13-160 0,-3 2 160 0,3-1-192 16,1 3 192-16,0 1-192 0,0 2 192 0,0 1-128 16,0 1 128-16,3 3-128 0,1 1 128 0,0 0 0 0,-3-1 0 15,1 2 0-15,-1-1 0 0,1 0 0 0,0-4 0 16,1 4 0-16,0 4 0 0,-1-1 0 0,1-2 0 0,-2-5 0 16,-2-1 0-16,3-1 0 0,2-2 0 0,-3-2 0 15,-2-3 0-15,2 0 0 0,4 0 0 0,1-1 128 16,-2-12-128-16,-2 11 0 0,1-3 0 0,1-8 0 15,0 0 0-15,4 12-160 0,-4-12 16 0,0 0 0 32,8 6-1184-32,-8-6-224 0,0 0-48 0,12 3-16 15,1-2-1536-15,-13-1-304 0,9-5-64 0</inkml:trace>
  <inkml:trace contextRef="#ctx0" brushRef="#br2" timeOffset="79750.1">18648 14592 11055 0,'0'0'976'0,"0"0"-784"0,0 0-192 0,0 0 0 16,0 0 1968-16,0 0 336 0,0 0 80 0,0 0 16 15,0 0-1792-15,0 0-352 0,-7 8-80 0,7-8-16 16,7 10 1280-16,-7-10 256 0,-15 4 48 0,0 0 16 15,5-2 208-15,10-2 32 0,0 0 16 0,0 0 0 16,-13 4-640-16,2-1-128 0,4 0-32 0,7-3 0 16,0 0-560-16,0 0-112 0,-8 4-32 0,8-4 0 15,0 0-256-15,0 0-64 0,0 0-16 0,0 0 0 16,0 0-16-16,0 0 0 0,0 0 0 0,-8 3 0 16,8-3 96-16,0 0 32 0,-8 6 0 0,8-6 0 15,-8 4 32-15,8-4 16 0,-9 3 0 0,9-3 0 16,17 7 0-16,-17-7 0 0,-15 4 0 0,0-2 0 0,6 0-80 0,9-2-32 15,-9 2 0-15,9-2 0 0,0 0-64 0,0 0-16 16,-8 2 0-16,8-2 0 0,0 0 0 0,0 0 0 16,0 0 0-16,0 0 0 0,-5-6-144 0,5 6 0 15,0 0 0-15,0 0 0 0,-5-9 0 0,5 9 0 16,23-1 0-16,-5 1 0 0,-7 1 0 0,-11-1 0 16,0 0 0-16,-9 3 0 0,9-3 0 0,-12 3 0 15,-2-2 0-15,2 1 128 0,3 4-128 0,9-6 0 16,-4 8 0-16,4-8 0 0,0 0 0 0,0 0 0 15,0 0 0-15,0 0 0 0,0 0 0 0,0 0 0 16,6 7 0-16,-6-7 0 0,0 0 0 0,12 0 0 16,0-1 0-16,0-2 0 0,-1 0 0 0,0-1 0 15,-1-2 0-15,1 2 0 0,-1-1 0 0,-10 5 0 16,10-5 0-16,-10 5 0 0,10-5 0 0,-10 5 0 0,0 0 0 16,0 0 0-16,7-7 0 0,-7 7 128 0,0 0-128 0,0 0 128 15,4-9-128-15,-4 9 128 0,0-10-128 0,0 10 128 16,0-8 16-16,0 8 0 0,-2-12 0 0,-1 4 0 15,3 8 32-15,-4-9 0 0,0 3 0 0,4 6 0 16,0 0-176-16,-1-8 128 0,1 8-128 0,0 0 128 16,-10-7-128-16,2 4 0 0,8 3 0 0,0 0 0 15,0 0 128-15,0 0-128 0,-8 2 128 0,8-2-128 16,-9 5 0-16,1 1 0 0,0-1 0 0,2 3 0 16,0 1 0-16,1 0 0 0,1 0 0 0,2 1 0 15,-1 2 0-15,0 0 0 0,0-2 0 0,3 1 0 16,2 0 0-16,1 0 0 0,-3-11 0 0,4 12 0 15,1-2 0-15,-5-10 0 0,6 10 0 0,-6-10 0 0,8 8 0 0,-8-8 0 16,8 9 0-16,-8-9 0 0,9 7 0 0,-9-7 0 16,0 0 0-16,11 3 0 0,-11-3 0 0,10-2 0 15,-10 2 0-15,0 0 0 0,8-8 0 0,-8 8 0 16,4-9 128-16,0 0-128 0,0-1 176 0,-3 1-48 16,-2-1-128-16,-1 0 192 0,2 10 0 0,-2-12-16 15,-2 2 0-15,1-1 0 0,1 1-176 0,-2 0 160 16,0 0-160-16,0 0 160 0,1 1-160 0,1 1 0 15,-2 0 0-15,0 2 128 0,0-1-128 0,-3 3 0 16,-2 2 0-16,9 2 0 0,0 0 128 0,-10-2-128 16,-5 2 0-16,5 3 128 0,10-3-128 0,-10 7 0 15,-3-1 0-15,2 3 0 0,2 3 0 0,0 1 0 16,-2 1 0-16,4 3 0 0,3 1 0 0,1 1 0 16,-1-1 0-16,4-1 0 0,0 0 0 0,2 0 0 0,-1-2-144 15,1 0 144-15,1-3 0 0,1-2 0 0,-4-10 0 0,8 13 0 16,0-5 0-16,-8-8 0 0,7 6 0 0,-7-6 0 15,0 0 0-15,13 3 0 0,-1-3-128 0,-12 0 128 16,12-4 0-16,-3-1 0 0,-1-2 0 0,-2 0 0 16,1-3 0-16,-1 1 0 0,1-2 0 0,-1-3 0 15,0-1 0-15,0 1 0 0,1-1 0 0,-1 2 0 16,-1 0 0-16,1 0 0 0,-1 0 0 0,-3 0 0 16,0 1 0-16,-1 2 128 0,3-1-128 0,-3 4 0 15,-1 7 0-15,-2-10 0 0,-1 4 0 0,3 6 0 16,0 0 0-16,0 0 128 0,-9-3-128 0,1 3 0 15,-1 2 0-15,9-2 0 0,-8 7 0 0,2 1 0 16,0-1 0-16,0 2 0 0,-2 0 0 0,3 1 0 0,1 1 0 16,1-1 0-16,1 1 0 0,0 0 0 0,4 0-128 0,0 1 128 15,1-2 0-15,-3-10 0 0,8 13-128 0,0-2 128 16,-1-4 0-16,5 0 0 0,1-2-144 0,0-1 144 16,2-1 0-16,-1-3-144 0,0-3 144 0,1 0 0 15,-2 1 0-15,0 0-128 0,-2-4 128 0,1 1 0 16,-3 0 0-16,-2-2 0 0,-7 7 0 0,5-9 0 15,-2 0 0-15,-3 9 0 0,0-12 0 0,-3 2 128 16,-1 0-128-16,0 4 128 0,-2-3-128 0,-3 1 128 16,-2 1-128-16,2 1 128 0,-1-1-128 0,-1 1 0 15,-1-2 0-15,1 2 128 0,-1 0-128 0,0 2 0 16,-1 1 0-16,3 0 0 0,1 0 0 0,-2 2 0 16,-1 1 0-16,2 1 0 0,1 2 0 0,1 1 0 15,0 1 0-15,8-5 0 0,-6 7 0 0,6-7 0 0,-9 9-144 0,3 0 144 16,6-9 0-16,-1 10 0 0,1-10-144 0,-1 12 144 15,1-2 0-15,2 1 0 0,-2-11-128 0,4 16 128 16,-1-5 0-16,0 2-128 0,2-1 128 0,1 0 0 16,1-1 0-16,-1 3-128 0,1-5 128 0,1 0 0 15,2-1 0-15,-1-2 0 0,-9-6 0 0,11 7 0 16,-11-7 0-16,14 4-128 0,0-3 128 0,-1-1 0 16,0-1 0-16,-2-2 0 0,-3-1 0 0,1-1 0 15,0-2 0-15,-3 1 0 0,-6 6-128 0,4-9 128 16,-1 1 0-16,-3 8-128 0,-1-11 128 0,1 11 0 15,-6-9-128-15,0 3 128 0,-3 1 0 0,0 1 0 16,1 1-192-16,0-1 192 0,-1 3-192 0,-2 0 192 16,1-3-256-16,1 1 64 0,9 3 16 0,-11-3 0 15,0 1-208-15,11 2-32 0,0 0-16 0,0 0 0 16,-8-8-1568-16,8 8-320 0,0 0-64 0,0-9-16032 16</inkml:trace>
  <inkml:trace contextRef="#ctx0" brushRef="#br2" timeOffset="81821.45">17011 14962 21183 0,'0'0'1888'0,"-7"-5"-1504"0,-3-4-384 0,2 2 0 16,2 5 2944-16,6 2 528 0,-7-7 112 0,3 2 0 15,0-2-2800-15,4 7-560 0,-1-9-224 0,1 0 176 16,3 3-176-16,-3-4 0 0,-3 3 0 0,3-3 0 16,3 0 0-16,-1-2 0 0,-1 2 0 0,-1-1 0 15,3 1 0-15,-3-2 0 0,-1 2 0 0,-2 2 0 16,1-1 0-16,2 9 0 0,-7-8 0 0,7 8 0 16,0 0 0-16,0 0 256 0,-23-6-32 0,2 3-16 0,4 3 80 0,1 4 16 15,0 2 0-15,2 4 0 0,0-4-304 0,-1 6 0 16,0 1 0-16,0 4 0 0,2 1 0 0,2 0 0 15,0 3 0-15,2 1 0 0,1-1 0 0,1 1 0 16,0-1 0-16,2 1 0 0,1 0 0 0,1 2 0 16,-1 2 0-16,0 0 0 0,1 4 0 0,0 0 0 15,2 1 0-15,-2 5 0 0,-1 3 0 0,1-2 0 16,2-1 0-16,0-4 0 0,0 2 0 0,1-6 0 16,0-4 0-16,2 0 0 0,1-5 0 0,1 0-352 15,2-4 48-15,-1-3 16 16,2-4-528-16,-7-8-96 0,10 4-32 0,0-3 0 15,-10-1-96-15,10-1-32 0,-2-4 0 0,1-1 0 16,3 1 256-16,-5 0 48 0,0-4 16 0,-2 0-10912 0</inkml:trace>
  <inkml:trace contextRef="#ctx0" brushRef="#br2" timeOffset="82070">16618 15275 35007 0,'0'0'3120'16,"0"0"-2496"-16,-10-1-496 0,10 1-128 15,0 0 1632-15,0 0 304 0,0 0 64 0,0 0 16 16,10 0-1872-16,2-4-368 0,3 0-80 0,-1-3-16 0,3-2 160 0,2 0 32 16,2 0 0-16,4 0 0 15,2 0-160-15,1 0-32 0,-1-1 0 0,3 1 0 16,3 0-448-16,-1 0-80 0,-2 3-32 0,-2 3 0 15,-4-1-1600-15,-1 0-320 0,-4-1-64 0,-1 0-16 16,-3 1 64-16,-2-1 0 0,-1-2 0 0</inkml:trace>
  <inkml:trace contextRef="#ctx0" brushRef="#br2" timeOffset="82419.52">17406 14746 3679 0,'0'0'160'0,"0"0"32"0,0 0-192 0,0 0 0 16,-7-7 0-16,7 7 0 0,-6-2 5056 0,6 2 976 15,-9-6 192-15,9 6 48 0,-9-1-4928 0,-2 1-992 0,2 3-192 0,0 2-32 16,0 0 112-16,0 2 16 0,0 0 16 0,-2 4 0 16,1 2-144-16,-1 2-128 0,1 1 144 0,-1 4-144 15,0 2 192-15,2 1-64 0,1 2-128 0,0 0 192 16,-1 4 240-16,1-2 32 0,3 2 16 0,0-2 0 15,-1 0 160-15,2 2 48 0,2 0 0 0,-1-1 0 16,2 2-336-16,0 4-64 0,1 1-16 0,2-2 0 16,2-4-272-16,1-2 0 0,2-1 0 0,1-1 0 15,1-3 128-15,1-1-128 0,2-1 0 0,0-4 0 16,1 0 0-16,0-3 0 0,0-2 0 0,1-1 0 16,3-3 0-16,1-4 0 0,3 1 0 0,-1-2-144 15,-2-4-704-15,2-2-144 0,2-3-32 0,0-2-8256 16,0-3-1648-16</inkml:trace>
  <inkml:trace contextRef="#ctx0" brushRef="#br2" timeOffset="82716.78">17728 15055 20271 0,'0'0'1792'0,"0"0"-1424"16,-9-3-368-16,0 3 0 0,0 4 2880 0,1 0 512 16,0 1 112-16,8-5 16 0,-9 7-2816 0,1 0-576 0,1 3-128 0,0-1 0 15,-1 0 160-15,1 2 0 0,1 1 0 0,-1 3 0 16,-2 2-160-16,-1 2 0 0,-3 1 144 16,0-1-144-16,0 5 0 0,-2-3 144 0,-3 1-144 0,1 0 0 15,3 0 320-15,-2 0-64 0,-1-2 0 0,1-2 0 16,1 0-256-16,-1-1 160 0,-1-1-160 0,2-3 128 15,2-1-320-15,-2-3-80 0,2-3-16 0,1-2-9920 16,2-5-1984-16</inkml:trace>
  <inkml:trace contextRef="#ctx0" brushRef="#br2" timeOffset="82950.03">17442 15207 24879 0,'0'0'2208'0,"0"0"-1760"0,0 0-448 0,0 0 0 0,0 0 3824 0,0 0 672 16,0 0 144-16,0 0 32 15,15 4-4112-15,-1 1-816 0,-1 0-176 0,1 1-16 0,1-2 112 0,0 2 16 16,1-2 16-16,0 5 0 16,-1-2-256-16,-2 2-48 0,2 0-16 0,-1-1 0 15,0 2 0-15,1 2 0 0,-1 1 0 0,-2 0 0 16,-2-3 0-16,-1 2 0 0,-1-3 0 0,-8-9 0 15,8 11-272-15,-8-11-48 0,9 9-16 0,-9-9 0 16,9 8-384-16,-9-8-96 0,0 0-16 0,0 0-6176 16,0 0-1248-16</inkml:trace>
  <inkml:trace contextRef="#ctx0" brushRef="#br2" timeOffset="83369.17">17651 14707 30399 0,'-10'5'2704'16,"-2"0"-2160"-16,1 1-544 0,1 1 0 15,1 1 1440-15,9-8 176 0,-4 10 48 0,4-10 0 0,0 0-1488 0,0 0-176 16,9 8-272-16,2-1 64 0,0-2 208 0,2 0-192 15,0 2 192-15,0-1-192 0,0 1 192 0,2-1 0 16,-1 1 0-16,0 0-144 0,1 3 144 0,-1-1 0 16,2 2 160-16,-1 1-160 0,0 0 240 0,0 1-48 15,4 0-16-15,-2 1 0 0,0 5-48 0,-1-6 0 16,1 1 0-16,-1 2 0 0,0 2 96 0,-3 0 16 16,-2-2 0-16,3 2 0 0,-1 2 80 0,-3-1 0 15,-1-2 16-15,-1 0 0 0,0-1 80 0,0-1 16 16,-2 1 0-16,1 2 0 0,-2-3-112 0,0 0-32 15,2-1 0-15,-4 3 0 0,1 3-160 0,-1-3-128 16,-3-1 192-16,-1-1-192 0,-3 0 128 0,-1 0-128 16,-2 2 0-16,-1-1 0 0,-1-1 0 0,-1 4 0 15,-3-4-176-15,0 4 176 16,0 0-1472-16,0 1-176 0,-3-6-32 0,2 0-15008 0</inkml:trace>
  <inkml:trace contextRef="#ctx0" brushRef="#br2" timeOffset="85667.57">24898 12898 3679 0,'0'0'320'0,"0"0"-320"16,0 0 0-16,0 0 0 0,0 0 4128 0,0 0 752 16,0 0 160-16,0 0 16 0,0 0-3936 0,0 0-800 15,6-8-144-15,-1-1-48 0,1 1 592 0,0 1 112 16,-1-1 32-16,0 0 0 0,-5 8 544 0,7-9 96 16,-4 0 32-16,-3 9 0 0,4-8-192 0,-4 8-48 0,2-12 0 0,-2 12 0 15,6-6-480-15,-6 6-112 0,5-8 0 0,-5 8-16 16,0 0-304-16,0 0-48 0,0 0-16 0,0 0 0 15,0 0-128-15,0 0-48 0,0 0 0 0,0 0 0 16,4 13-16-16,-2 0-128 0,-4-3 192 0,2 3-64 16,2 0 0-16,-1-1 0 0,-1 1 0 0,-1 0 0 15,-2-2-128-15,2-1 192 0,2 1-192 0,-1-11 192 16,-3 11-192-16,3-11 128 0,2 13-128 0,-2-13 128 16,0 0-128-16,6 9 0 0,-6-9 144 0,8 7-144 15,-8-7 176-15,10 0-48 0,-10 0 0 0,12-5 0 16,0-2 96-16,-2 1 16 0,-1-3 0 0,2-1 0 15,2-4-48-15,-3 1 0 0,1 0 0 0,-1-1 0 16,-2-1-64-16,0 2-128 0,-2-1 176 0,0 1-176 0,-2-3 144 16,-2 2-144-16,-1 1 0 0,-1 1 144 0,0 0-144 0,-1 2 128 15,-1 1-128-15,-1 2 128 0,3 7-128 0,-5-7 128 16,-2 3-128-16,7 4 128 0,-9-3-128 0,0 3 160 16,-2 3-160-16,2 1 160 0,9-4-160 0,-9 7 192 15,0 3-192-15,1 1 192 0,-1 2-192 0,3 3 128 16,-1-2-128-16,2 3 128 0,0-1-128 0,1 1 0 15,-1-2 0-15,2 1 0 0,4-2 0 0,1 1 0 16,-2-2 0-16,3-1 0 0,4-1 0 0,0-2 0 16,-7-9-128-16,11 8 128 0,2-3 0 0,2-1 0 15,-1-4 0-15,2-1 0 0,1-2 0 0,-3 0 0 16,-1-3 0-16,-1 1 0 0,-1-1 0 0,0-2 0 16,-2 0 0-16,0 0 0 0,-4 0 0 0,-1 0 0 0,-1-1 128 15,-3 9-128-15,2-10 128 0,-2 1-128 0,-1 0 128 0,-1 1-128 16,2 8 176-16,-6-9-48 0,1 1-128 0,0 1 192 15,-2 1-64-15,0 2 0 0,-1-3-128 0,1 4 192 16,-1 0-192-16,8 3 0 0,-11 0 0 0,2 0 0 16,9 0 0-16,-11 0 0 0,-2 1 0 0,3 2 0 15,10-3 0-15,-11 5 0 0,-1 0 0 0,2 0 0 16,2 2 0-16,2 1 0 0,-2-2 0 0,3 3 0 16,-1-1 0-16,6-8 0 0,0 12 0 0,0-12 0 15,0 0 0-15,8 12 0 0,1-3 0 0,3-3 0 16,-12-6-176-16,13 4 176 0,0-2-160 0,2-2 160 15,-1-2 0-15,-1 0 0 0,-1-2-128 0,-1 0 128 16,1 0 0-16,-1-3 0 0,-4 1 0 0,1 1 0 16,-8 5 0-16,8-7 0 0,-3-1 0 0,-5 8 0 0,4-9 0 0,-4 9 0 15,1-10 0-15,-1 1 0 0,0 9 144 0,-2-9-144 16,-2-1 0-16,1 1 144 0,-1-1-144 0,-1 1 0 16,0 1 144-16,0-3-144 0,0 2 0 0,-1 0 0 15,1 1 0-15,0-2 128 0,0 3-128 0,5 7 0 16,-9-5 0-16,1 1 0 0,8 4 0 0,0 0 0 15,-11-2 0-15,2 0 0 0,1 1 0 0,8 1 0 16,0 0 0-16,-9 5 0 0,9-5 0 0,-9 7 0 16,-1-1 0-16,3 1 0 0,7-7 0 0,-5 9 0 15,0 0 0-15,-1-1 0 0,6-8 0 0,-6 10 0 16,2 1 0-16,4-11 0 0,-3 10 0 0,3-10 0 16,0 0 0-16,0 0 0 0,0 0-144 0,0 0-48 15,0 0-16-15,6 11 0 16,-6-11-2240-16,11 5-448 0,0-4-96 0,1-2-14320 0</inkml:trace>
  <inkml:trace contextRef="#ctx0" brushRef="#br2" timeOffset="86461.5">26292 12688 12895 0,'0'0'576'0,"0"0"112"16,0 0-560-16,0 0-128 0,0 0 0 0,0 0 0 16,0 0 2672-16,0-7 496 0,0-4 96 0,1 1 32 0,3 2-2144 0,0-3-416 15,0 2-96-15,0-1 0 0,0-2-224 0,0 0-32 16,-2 2-16-16,1 1 0 16,0-3 80-16,-2 2 32 0,-1 2 0 0,-1-3 0 0,-3 2 0 0,1 1 0 15,-1 1 0-15,-1 0 0 0,-3 2 144 0,-1 0 16 16,-3 1 16-16,1-1 0 0,-1 2-144 0,0 3-48 15,-1 0 0-15,1 3 0 0,2 2-320 0,0-1-144 16,-2 2 128-16,3 3-128 0,0 2 0 0,-1 2 0 16,3 2 0-16,-1 4 0 0,0 2 0 0,0 3 0 15,-1 2 0-15,1 2 0 0,3-1 0 0,-2 2 0 16,0 2 0-16,0 3 128 0,1 0-128 0,0 0 0 16,1 0 0-16,-1 1 128 0,-2 1-128 0,3-3 160 15,2-2-160-15,0 1 160 0,1-1-160 0,2-2 0 16,0-3 0-16,1-2 128 0,0-1-128 0,1-4 0 15,-1-2-160-15,2 0 160 16,-1-4-880-16,-1-1-80 0,-1-12 0 0,3 12-16 16,-3-12-496-16,0 0-80 0,0 0-32 0,0 0-7184 0,0 0-1456 0</inkml:trace>
  <inkml:trace contextRef="#ctx0" brushRef="#br2" timeOffset="86679.06">25915 13130 21183 0,'0'0'1888'16,"0"0"-1504"-16,0 0-384 0,0 0 0 16,0 0 2480-16,9-5 416 0,-1-3 96 0,0 2 16 15,-8 6-2016-15,13-7-400 0,1 2-80 0,-2 0 0 16,-12 5-64-16,15-4 0 0,0 0 0 0,2 0 0 0,0 1-256 0,0-3-48 16,0 1-16-16,-1 1 0 15,-1 0-128-15,0 0-176 0,-1-3 48 0,0 2 0 16,1 1-1024-16,-2-1-208 0,-2-1-48 0,2-1 0 15,2 2-2176-15,-2-2-432 0</inkml:trace>
  <inkml:trace contextRef="#ctx0" brushRef="#br2" timeOffset="87070.1">26714 12435 27647 0,'0'0'1216'0,"0"0"256"0,-11-2-1168 0,2-1-304 0,9 3 0 0,0 0 0 16,0 0 640-16,0 0 64 0,0 0 0 0,0 0 16 15,0 0 128-15,0 0 32 0,-11 0 0 0,11 0 0 16,-8 4-368-16,1 3-80 0,-1 0-16 0,-1 4 0 15,-2 1 48-15,2 3 16 0,1 5 0 0,-2-2 0 16,-5 3 16-16,2 6 0 0,0 1 0 0,-1 3 0 16,0 3-176-16,-1 2-16 0,1 1-16 0,2 3 0 15,1 3-288-15,0 2 128 0,1-5-128 0,2-2 0 0,1-4 0 16,3-2 0-16,4-2 0 0,2 2 0 0,2-1 0 0,1-1 0 16,-1-1 0-16,1-3 0 0,0-4-144 0,3 0-48 15,1 0 0-15,3-1 0 0,0-7-128 0,2-1-16 16,3-2-16-16,-1-3 0 15,-3-3-128-15,2 0-32 0,3-4 0 0,1-2-10304 16,-4-3-2048-16</inkml:trace>
  <inkml:trace contextRef="#ctx0" brushRef="#br2" timeOffset="87836.07">26862 12884 5519 0,'0'0'496'0,"-9"1"-496"0,-2-1 0 0,3 0 0 15,8 0 3296-15,-9-1 560 0,0-2 112 0,9 3 32 16,0 0-2944-16,-10-2-592 0,-1-2-112 0,11 4-32 16,0 0-128-16,0 0-48 0,0 0 0 0,0 0 0 15,0 0 560-15,0 0 96 0,0 0 32 0,0 0 0 16,0 0 336-16,0 0 80 0,0 0 16 0,0 0 0 16,0 0-192-16,0 0-48 0,0 0 0 0,11-2 0 0,-11 2-208 0,13-1-48 15,-1 0-16-15,1 1 0 0,-3-1-208 0,0-1-32 16,1 1-16-16,1-2 0 0,-1-1-208 0,1 2-32 15,-12 2-16-15,13-3 0 0,0 2-112 0,-1-2-128 16,0 2 176-16,-1-2-176 0,0 1 144 0,-11 2-144 16,13-1 0-16,-3-2 144 0,-10 3-144 0,12-3 0 15,-2 1 0-15,-10 2 0 0,0 0 128 0,0 0-128 16,0 0 0-16,0 0 128 0,0 0-128 0,0 0 0 16,0 0 144-16,0 0-144 0,0 0 128 0,0 0-128 15,0 0 128-15,0 0-128 0,0 0 0 0,0 0 128 16,0 0-128-16,0 0 0 0,0 0 0 0,3 11 0 15,-3-11 0-15,0 0 128 0,-1 10-128 0,1-10 0 16,-4 10 0-16,0-1 0 0,4-9 0 0,-7 12 0 0,1-2 0 16,-1-1 0-16,-1-1-176 0,2 1 0 0,-1 2 0 0,0-1 0 15,-4 2 48-15,2-2 0 0,-1 1 0 0,0-1 0 16,1 1 128-16,2-2 0 0,-1-1-144 0,1 1 144 16,1 0 0-16,-1 0 0 0,1-3 0 0,0 1 0 15,6-7 0-15,-6 9 0 0,-2-2 0 0,2 0 0 16,6-7 0-16,-8 7 0 0,0 0 0 0,1 0 0 15,0 2 0-15,-1 2 0 0,0 1 0 0,0-2 0 16,-1-1 0-16,1 0 0 0,0 0 0 0,1 2 0 16,-3-1 0-16,5-2 0 0,5-8 0 0,-4 11 0 15,4-11 0-15,0 0 0 0,0 0 0 0,0 0 128 16,3 10-128-16,-3-10 0 0,6 10 0 0,-6-10 128 16,13 6-128-16,-1-1 0 0,-1-4 0 0,2 3 0 0,1-3 0 15,0-1 128-15,-1-1-128 0,2-2 0 0,0 2 0 0,2-1 0 16,2-4 128-16,0 1-128 0,2-1 0 0,0 0 0 15,0 1 0-15,1-3 0 16,0-2-1312-16,0 1-144 0,-2 4-16 0,-2-2-9072 16,-1-2-1808-16</inkml:trace>
  <inkml:trace contextRef="#ctx0" brushRef="#br2" timeOffset="88293.55">27167 12441 15663 0,'0'0'1392'0,"-9"-3"-1120"0,0 0-272 0,-2 2 0 15,1 1 2240-15,1 0 400 0,1 0 80 0,8 0 16 16,0 0-1712-16,-11 4-320 0,1-1-80 0,10-3-16 15,0 0 144-15,0 0 16 0,0 0 16 0,0 0 0 16,0 0 144-16,0 0 32 0,-5 9 0 0,5-9 0 16,5 10-208-16,0-1-48 0,-5-9 0 0,8 11 0 15,2-3-64-15,1 3 0 0,-3-2-16 0,2 3 0 16,2 1-304-16,1 0-64 0,0 0-16 0,1 2 0 16,1-1-240-16,2 0 0 0,1 2 128 0,0 1-128 15,-1 1 0-15,-1-1 0 0,-3 1 0 0,1-1 0 0,0 4 0 0,-1 0 176 16,-1 0-176-16,1 0 160 0,-2 1-160 0,-1-3 160 15,-1 2-160-15,-1 0 160 0,0 0-160 0,0 0 0 16,-4 1 144-16,1 3-144 0,0 2 0 0,-1 5 144 16,0 0-144-16,-4-5 0 0,-3-4 0 0,-2-1 0 15,-2 0 0-15,-2-1 0 0,-2-2 0 0,-2 1 0 16,-2-2 176-16,1 0-48 0,-4-1-128 0,-2 0 0 16,-1-2-128-16,-2-1 128 15,-1 0-720-15,-2-2-64 0,-1 0-16 0,-1-3-10752 16,2-4-2144-16</inkml:trace>
  <inkml:trace contextRef="#ctx0" brushRef="#br2" timeOffset="90177.64">23146 13789 2463 0,'0'0'0'0,"0"0"224"0,0 0-224 0,0 0 0 15,0 0 0-15</inkml:trace>
  <inkml:trace contextRef="#ctx0" brushRef="#br2" timeOffset="91216.74">23148 13773 2751 0,'0'0'128'0,"0"0"16"0,0 0-144 0,6-8 0 0,-6 8 0 16,5-9 0-16,-1-1 1376 0,-4 10 240 16,0 0 48-16,4-8 16 0,-1 0-480 0,-3 8-112 0,0 0 0 0,0 0-16 15,0 0-240-15,0 0-32 0,0 0-16 0,0 0 0 16,0 0-256-16,0 0-48 0,0 0-16 0,0 0 0 15,0 0 240-15,0 0 64 0,0 0 0 0,0 0 0 16,0 0 192-16,0 0 64 0,0 0 0 0,0 0 0 16,0 0-240-16,0 0-32 0,0 0-16 0,0 0 0 15,0 0-16-15,0 0 0 0,0 0 0 0,0 0 0 16,0 0-80-16,0 0 0 0,0 0-16 0,0 0 0 16,0 0-192-16,0 0-48 0,0 0 0 0,-7 10 0 15,2 2-64-15,1-4 0 0,4-8-16 0,-3 13 0 16,2 0-80-16,0-1-16 0,1-12 0 0,0 10 0 15,0-10-208-15,2 12 144 0,-2-12-144 0,0 0 128 16,6 13-128-16,-6-13 0 0,0 0 144 0,0 0-144 0,7 9 192 0,-7-9-16 16,0 0-16-16,0 0 0 0,0 0 32 0,0 0 0 15,0 0 0-15,0 0 0 0,11-6 16 0,-5-2 16 16,-2-1 0-16,-1 0 0 0,2 1-96 0,-1-1-128 16,0-3 176-16,-1 1-176 0,-3 2 128 0,2 0-128 15,-1 0 0-15,1-1 0 0,-2-1 0 0,0-1 0 16,0 2 128-16,0 2-128 0,0 8 0 0,1-6 0 15,-2-3 0-15,1 9 0 0,0 0 0 0,0 0 0 16,0 0 0-16,0 0 0 0,0 0 0 0,0 0 0 16,0 0 0-16,-4 11 0 0,-1 1 0 0,-1 4 0 15,3-2 0-15,-1 2 0 0,0-3 0 0,0 1 0 16,0 2 0-16,-1-3 0 0,-1 1 0 0,1 2 0 16,1-3 0-16,0-2 0 0,2 1 368 0,-1-1-48 15,3-11 0-15,-1 11 0 0,1-11-48 0,0 11-16 0,0-11 0 0,0 0 0 16,3 10-256-16,-3-10 128 0,0 0-128 0,0 0 0 15,7 8 176-15,-7-8-176 0,0 0 160 0,0 0-160 16,11-4 224-16,-2 0-48 0,-3-2-16 0,0-3 0 16,-2-1-160-16,-2 1 192 0,-2 0-192 0,0-1 192 15,-1-1-192-15,1 2 160 0,-1-1-160 0,-2-1 160 16,-1-2-160-16,0 4 160 0,-1-1-160 0,0-2 160 16,-1-2-160-16,1 1 0 0,-1 1 0 0,1 3 0 15,-1 0 0-15,6 9 0 0,-6-7 128 0,-1-1-128 16,7 8 0-16,0 0 0 0,-9-6 0 0,9 6 0 15,0 0 0-15,0 0 0 0,0 0 0 0,0 0 0 16,0 0 0-16,0 0 0 0,0 0 0 0,0 0 128 0,0 0-128 16,0 0 0-16,3 10 0 0,1 1 0 15,-4-11 0-15,5 11 0 0,-1 2 0 0,0 1 0 0,-2-3 0 0,1 0 0 16,-3-11 0-16,5 10 0 0,-5-10 0 0,4 12 0 16,-4-12 144-16,5 10-16 0,-5-10 0 0,0 0 0 15,0 0 0-15,0 0 0 0,8 8-128 0,-8-8 144 16,0 0-144-16,0 0 160 0,0 0-160 0,12-3 192 15,-12 3-192-15,8-6 192 0,-8 6-192 0,5-9 192 16,-1 0-192-16,-2 1 192 0,-2 8-192 0,3-9 128 16,-3 9-128-16,0-11 128 0,-1 0-128 0,-2 1 128 15,3 10-128-15,-3-9 128 0,1 0-128 0,-2 3 0 16,-1-3 144-16,5 9-144 0,-7-6 0 0,7 6 0 16,0 0 0-16,-9-1 128 0,0 1-128 0,9 0 0 15,-12 5 0-15,3 2 0 0,1 1 0 0,3 3 0 0,0 4 0 16,0-2 0-16,-1-5 0 0,1 3 0 0,1 6-144 0,2-4 144 15,0-1 0-15,1 1 0 0,1 1 0 0,0 1 128 16,1-1-128-16,2-1 0 0,0-2 0 0,0-2 128 16,-3-9-128-16,7 10 0 0,-7-10-192 0,7 8 192 15,-7-8 0-15,0 0 0 0,10 5 0 0,-10-5 0 16,0 0 0-16,12 1 0 0,-12-1 0 0,9-2 128 16,-9 2-128-16,8-7 0 0,-2 1 144 0,1-1-144 15,-2 1 0-15,-5 6-160 0,5-11 16 0,0 1 0 31,1-2-560-31,-3 3-128 0,-3 9 0 0,0 0-16 0,6-10-496 0,-1 2-112 0,-1-1-16 16,-4 9 0-16,0 0-1376 0,8-9-288 0,-2 2-48 0</inkml:trace>
  <inkml:trace contextRef="#ctx0" brushRef="#br2" timeOffset="91913.78">23719 14025 7359 0,'0'0'320'0,"0"0"80"15,0 0-400-15,0 0 0 0,0 0 0 0,0 0 0 0,0 0 2384 0,0 0 400 16,0 0 80-16,0 0 16 0,0 0-1648 0,0 0-320 15,0 0-64-15,0 0-16 0,0 0 64 0,2-9 16 16,1 1 0-16,-1 0 0 0,-2 8-16 0,0-9-16 16,0 0 0-16,-1 0 0 0,0-1-240 0,-2 1-64 15,2 0 0-15,-2 0 0 0,1 0-128 0,-1 0-16 16,3 9-16-16,-5-11 0 0,1 1-208 0,-1 1-32 16,-2 2-16-16,-1 1 0 0,1 1-160 0,7 5 0 15,-11-2 144-15,2 2-144 0,0 4 0 0,0 1 128 16,1 3-128-16,0 3 0 0,2 0 128 0,-2 4-128 0,0 0 160 0,0 4-160 15,2-1 0-15,-1 3 0 0,2 0 0 16,1 1 0-16,0-1 224 0,0 3-48 0,0 6-16 0,0 0 0 16,0 2-32-16,2 0 0 0,-1 1 0 0,3-1 0 15,-1 1-128-15,1-3 0 0,0-3 144 0,2-1-144 16,1-2 0-16,-2-2 128 0,-1-1-128 0,2-3 0 16,-2 0 0-16,0-1 0 0,0-1 0 0,2-2-192 31,2-2-704-31,-4-12-160 0,4 9-32 0,-4-9-8016 0,0 0-1616 0</inkml:trace>
  <inkml:trace contextRef="#ctx0" brushRef="#br2" timeOffset="92122.95">23410 14322 11055 0,'0'0'976'0,"0"0"-784"16,-7 5-192-16,7-5 0 0,0 0 4288 0,0 0 800 15,0 0 160-15,13 4 48 0,1 0-4272 0,1-3-864 16,-1-2-160-16,0 0 0 0,1-1 0 0,-1 2 0 16,-1-2 0-16,0-2 0 0,0 0 0 0,2 1 0 15,0 2 0-15,-2 0 0 0,0-3-176 0,-1 1-80 16,-2 2-32-16,1-3-8448 16,1-1-1696-16</inkml:trace>
  <inkml:trace contextRef="#ctx0" brushRef="#br2" timeOffset="92506.17">23988 13875 15663 0,'0'0'1392'0,"0"0"-1120"0,-13 6-272 0,3-2 0 16,1 1 1792-16,-2 1 320 0,1-2 48 0,0 1 16 16,-1 1-1392-16,2 2-272 0,1 0-48 0,-1 1-16 15,-3 0 304-15,1 0 48 0,0 0 16 0,1 3 0 16,-2 0 160-16,0 2 48 0,2 2 0 0,1 1 0 16,1-4-352-16,0 4-64 0,0 0-16 0,2 2 0 0,0 1-32 0,4-1-16 15,-1 1 0-15,2 1 0 0,1 1-352 0,0 0-192 16,1 2 192-16,2-2-192 0,1-3 0 0,1 1 0 15,0 1 0-15,2 1 0 0,-2-3-256 0,3 2-16 16,1 0 0-16,1 0 0 16,2 0-240-16,-2-3-64 0,2 2 0 0,-1-2 0 15,-1 0-224-15,2-2-48 0,2 0-16 0,0-3-8384 16,0-3-1680-16</inkml:trace>
  <inkml:trace contextRef="#ctx0" brushRef="#br2" timeOffset="93010.68">24052 14236 17503 0,'0'0'1552'0,"-10"1"-1232"0,-1 4-320 0,2-1 0 15,9-4 1920-15,-9 6 320 0,0 1 64 0,9-7 0 16,0 0-1520-16,-5 7-304 0,1 2-64 0,4-9-16 16,-1 10 224-16,1-10 32 0,0 0 16 0,2 12 0 15,1 1-352-15,2-1-80 0,2-2-16 0,-1 3 0 16,1-2-96-16,0 1 0 0,1-1-128 0,0 1 192 0,1-2-192 0,0 1 144 16,0-2-144-16,2-1 128 0,-1-2-128 0,-1 0 128 15,1-3-128-15,-1 1 128 0,-9-4-128 0,13 3 192 16,-3-3-192-16,1 0 192 0,-11 0-192 0,13-5 0 15,-2-3 0-15,1-1 0 0,-3 0 128 0,-1-3-128 16,1-1 128-16,-1 0-128 0,0 0 0 0,0-1 0 16,-1-2 0-16,0-2 0 0,-3 1 0 0,0 1 0 15,-2 0 0-15,1 1 0 0,-3 3 0 0,-1 0-192 16,-1-1 64-16,-2 3 128 0,4 10-192 0,0 0 192 16,0 0-160-16,0 0 160 0,0 0 0 0,0 0 0 15,-7 6 0-15,0 1 0 0,1-1 0 0,0 3 0 16,2 3 0-16,2 1 0 0,1 2 0 0,-1 0 0 15,2 1 0-15,0-2 0 0,2-2 128 0,0 0-128 0,1-1 192 0,1 1-192 16,-4-12 144-16,5 13-144 0,-1-1 0 16,1 0 144-16,0-1-144 0,0-3 0 0,-5-8 0 0,0 0 128 15,8 9-128-15,-8-9 0 0,0 0-160 0,12 6 160 32,-12-6-560-32,0 0-16 0,14-4 0 0,-3 0-8480 0,-11 4-1696 0</inkml:trace>
  <inkml:trace contextRef="#ctx0" brushRef="#br2" timeOffset="93479.46">24352 13937 16575 0,'0'0'1472'0,"-6"-2"-1168"16,-5-3-304-16,5 1 0 0,6 4 1712 0,0 0 272 15,0 0 64-15,0 0 16 0,0 0-1616 0,0 0-448 16,0 0 128-16,0 0-128 0,0 0 192 0,0 0-32 15,0 0 0-15,0 0 0 0,0 0 672 0,0 0 144 16,0 0 32-16,6 9 0 0,1-1 16 0,1 1 0 16,1 0 0-16,1 1 0 0,-1 1-496 0,2 0-80 0,0 1-32 15,2 0 0-15,0 1-192 0,0-1-32 0,1-1-16 0,-1 2 0 16,0 2-48-16,-2-1 0 0,0-1 0 0,-1 1 0 16,2 1 0-16,1 4-128 0,-3 1 192 0,1-1-64 15,-1 2-128-15,1-1 0 0,-5 1 144 0,1 0-144 16,-1-3 224-16,-1 1-32 0,-3-2 0 0,-1 0 0 15,-1 2-32-15,0-1-16 0,0-1 0 0,-3 0 0 16,0-2-144-16,-1 0 128 0,-3-4-128 0,2 1 128 16,1 0-128-16,-3-2 0 0,-2-1 0 0,2-2 0 15,0-2-2048-15,-1-1-320 0</inkml:trace>
  <inkml:trace contextRef="#ctx0" brushRef="#br2" timeOffset="98562.52">2867 7318 12831 0,'-14'-2'576'0,"4"2"112"0,1 1-560 0,-2-1-128 16,-4-1 0-16,0 3 0 0,0 2 1296 0,1 3 240 15,-2-5 32-15,-1 2 16 0,-2 2-592 0,-1 0-112 16,3 2-32-16,0-2 0 0,-1 0 112 0,4-1 0 16,1-3 16-16,1 2 0 0,1 2 144 0,1-4 32 15,1-3 0-15,9 1 0 0,-9 1 16 0,9-1 16 16,0 0 0-16,0 0 0 0,0 0-432 0,0 0-96 15,0 0-16-15,0 0 0 0,0 0-256 0,0 0-48 0,0 0-16 0,0 0 0 16,10 9-48-16,2-5-16 0,0 0 0 0,-1 1 0 16,2-2 48-16,3 2 0 0,1 2 0 0,0-2 0 15,0 0 32-15,3-2 16 0,2-3 0 0,1 2 0 16,2 0 80-16,2-2 16 0,3-4 0 0,3 2 0 16,-1 2 0-16,10 12 0 0,8 14 0 0,-2-10 0 15,-6-21-112-15,1-1-16 0,1 0 0 0,4-1 0 16,6 0 48-16,2-1 0 0,2 0 0 0,4 5 0 15,3 3 16-15,1-2 16 0,0-1 0 0,1-1 0 16,1-2-240-16,3 2-160 0,0 0 192 0,2 1-192 16,2 1 192-16,-2-2-192 0,-3 0 192 0,0 0-192 15,1 1 192-15,2-1-192 0,5 0 192 0,0 2-192 16,-1-2 208-16,0 0-64 0,-3 0-16 0,5-1 0 0,0 0 16 0,2 1 0 16,0 0 0-16,-4-1 0 0,-4-2 16 0,0 1 0 15,0-1 0-15,2 3 0 0,4 2-160 0,-4 0 128 16,-2-3-128-16,-1 1 128 0,-2-1-128 0,3 1 0 15,3 0 0-15,0 3 0 0,0-3 0 0,-1 3 128 16,-5-1-128-16,1 2 0 0,-1 0 128 0,3 0-128 16,4 0 128-16,0 0-128 0,-2-2 128 0,0-1-128 15,-4 2 128-15,1-2-128 0,3 3 144 0,-2 0-144 16,-4 3 160-16,1-6-160 0,0 1 128 0,0 0-128 16,-3-2 0-16,5 2 144 0,0-1-144 0,-1 1 0 15,-1-2 144-15,-1 0-144 0,0 0 0 0,-3 0 144 16,-2 1-144-16,0-2 0 0,-1 1 192 0,0 2-64 15,1-2 0-15,-1 1-128 0,-2 2 224 0,-1 1-64 16,-3-2-16-16,-2 2 0 0,-1 3-144 0,0-2 128 0,3-1-128 0,-1 3 128 16,-2 1-128-16,0 1 0 0,-2 0 0 0,-3-1 0 15,-2-1 0-15,0-1 0 0,-1 0 128 0,4-1-128 16,3 2 0-16,-2-2 0 0,-2-1 0 0,2 1 0 16,0-3 176-16,-1 0-48 0,-3 4-128 0,-3-4 192 15,-1 0-192-15,-3-1 0 0,1-1 0 0,-1 2 0 16,-2 2 0-16,-3-2 144 0,-4 2-144 0,2-2 128 15,0 0-128-15,-1 1 128 0,1 0-128 0,-1 1 128 16,1 0-128-16,-3 1 0 0,-1 0 0 0,-1 1 0 16,0-2 0-16,0 0 0 0,0 0 0 0,-1 0 0 15,-1 2 160-15,2-2-160 0,-2-2 192 0,2 2-192 16,-2 2 0-16,-1 0 0 0,-4 3 0 0,0-5-144 16,-2 0 144-16,0 0 0 0,-4 0 0 0,0 1 0 15,-2 0 0-15,0 2 0 0,1 0-144 0,-2-1 144 0,-2 0-336 0,-10-2 0 16,11 0 0-16,-11 0 0 15,10 7-1808-15,-2 1-352 0,0 1-80 0</inkml:trace>
  <inkml:trace contextRef="#ctx0" brushRef="#br3" timeOffset="109319.57">18770 14577 21599 0,'0'0'960'0,"0"0"192"0,0 0-928 0,0 0-224 0,0 0 0 0,0 0 0 15,0 0 448-15,0 0 32 0,4-10 16 0,-4 10 0 16,7-8-368-16,-7 8-128 0,4-9 0 0,-4 9 0 15,0 0 0-15,0 0 0 0,4-9 0 0,-4 9 0 16,0 0 0-16,0 0 0 0,0 0 0 0,0 0 0 16,-5-7 544-16,5 7 16 0,0 0 0 0,-9-3 0 15,9 3 320-15,-9-3 64 0,9 3 16 0,0 0 0 16,0 0 128-16,0 0 48 0,-9-3 0 0,9 3 0 0,-7-4-368 0,7 4-64 16,0 0 0-16,0 0-16 0,0 0-304 0,-4-7-48 15,4 7-16-15,0 0 0 0,0 0-16 0,0 0-16 16,0 0 0-16,0 0 0 0,-6-6-112 0,6 6-32 15,0 0 0-15,-9-1 0 0,-1 1-144 0,10 0 0 16,-10 4 0-16,2 0 128 0,0 0-128 0,0 0 0 16,-1 0 0-16,2 1 0 0,-1-1 256 0,0 1-48 15,-1 1 0-15,1 0 0 0,1 0 160 0,1 1 16 16,-2-1 16-16,3 1 0 0,5-7-112 0,-4 9-32 16,4-9 0-16,-3 9 0 0,3-9-256 0,0 0 160 15,0 0-160-15,4 10 128 0,-4-10-128 0,0 0 0 16,0 0 0-16,0 0 128 0,5 8-128 0,-5-8 0 15,0 0 0-15,0 0 0 0,0 0 0 0,0 0 0 0,0 0 144 0,0 0-144 16,0 0 0-16,0 0 128 0,0 0-128 0,0 0 0 16,0 0 0-16,0 0 144 0,0 0-144 0,0 0 0 15,0 0 176-15,0 0-176 0,0 0 160 0,0 0-160 16,0 0 128-16,0 0-128 0,10-1 0 0,-10 1 0 16,0 0 0-16,0 0 0 0,0 0 0 0,0 0 0 15,7-7 0-15,-7 7 128 0,0 0-128 0,0 0 0 16,0 0 0-16,0 0 0 0,0 0 0 0,7-6 0 15,-7 6 128-15,0 0-128 0,0 0 0 0,0 0 144 16,0 0-144-16,0 0 160 0,0 0-160 0,5-8 160 16,-5 8-160-16,0 0 192 0,0 0-192 0,0 0 192 15,0 0-192-15,0 0 0 0,0 0 0 0,0 0-176 0,0 0 176 0,0 0 0 16,11 3 0-16,-11-3 0 16,0 0 0-16,0 0 0 0,0 0 0 0,0 0 0 0,11 0 0 0,-11 0 0 15,0 0 0-15,0 0 0 0,11 0 0 0,-11 0 0 16,0 0-144-16,13-2 144 15,-1 1-1344-15,-12 1-208 0,10-5-48 0,2 1-16016 16</inkml:trace>
  <inkml:trace contextRef="#ctx0" brushRef="#br3" timeOffset="112727.9">18680 14600 6447 0,'0'0'576'0,"0"0"-576"16,0 0 0-16,0 0 0 0,0 0 2512 0,-8 0 400 16,8 0 80-16,0 0 16 0,0 0-2336 0,0 0-464 15,-9 2-80-15,9-2-128 0,0 0 0 0,-8 5 0 16,8-5 0-16,0 0 0 0,0 0 128 0,-9 7-128 16,9-7 0-16,0 0 0 0,0 0 736 0,0 0 48 15,-9 4 16-15,9-4 0 0,0 0 304 0,-7 6 64 16,7-6 16-16,0 0 0 0,0 0-224 0,0 0-64 15,-8 6 0-15,8-6 0 0,0 0-256 0,0 0-64 16,0 0-16-16,0 0 0 0,0 0-96 0,0 0-16 16,0 0 0-16,0 0 0 0,0 0 160 0,0 0 32 15,-5 9 0-15,5-9 0 0,0 0 64 0,0 0 32 16,0 0 0-16,0 0 0 0,0 0-80 0,0 0-16 0,-8 4 0 0,8-4 0 16,0 0-64-16,0 0 0 0,0 0-16 0,0 0 0 15,0 0-192-15,0 0-48 0,0 0 0 0,0 0 0 16,0 0-128-16,0 0-16 0,0 0-16 0,0 0 0 15,0 0 32-15,0 0 16 0,0 0 0 0,0 0 0 16,0 0 64-16,0 0 16 0,0 0 0 0,0 0 0 16,0 0-32-16,0 0 0 0,0 0 0 0,0 0 0 15,0 0-64-15,0 0-32 0,0 0 0 0,0 0 0 16,0 0-160-16,0 0 0 0,0 0 0 0,4 10 128 16,-4-10 80-16,0 0 16 0,5 8 0 0,-5-8 0 15,0 0 64-15,0 0 16 0,0 0 0 0,0 0 0 16,0 0-128-16,0 0-32 0,0 0 0 0,11 2 0 0,-11-2-144 0,10 0 160 15,-10 0-160-15,0 0 160 0,12 0-160 0,-12 0 128 16,10-2-128-16,-10 2 128 0,11 0-128 0,-2 0 160 16,-9 0-160-16,10-1 160 0,0 1-160 0,-10 0 192 15,9-6-192-15,-9 6 192 0,11-1-192 0,0-2 0 16,-11 3 144-16,12-2-144 0,-1-1 128 0,-11 3-128 16,11-2 128-16,-2-1-128 0,-9 3 0 0,12-3 144 15,-2 1-144-15,-1-1 0 0,-9 3 176 0,12-2-176 16,-2-1 160-16,1 0-160 0,-1-1 160 0,-1 1-160 15,0 0 160-15,1-2-160 0,1 0 160 0,0 1-160 16,-1 0 160-16,2 1-160 0,-2-1 128 0,1 0-128 16,-1 0 0-16,1 2 0 0,-2 0 128 0,2-1-128 15,1 0 0-15,0 3 0 0,-2 0 0 0,2-3 128 0,0 1-128 0,0-1 0 16,-2 1 0-16,2 0 0 0,-1 0 0 0,2-1 0 16,2 0 0-16,-1 1 0 0,-1 0 0 0,2-1 0 15,0 0 128-15,0 0-128 0,-2 1 0 0,0-2 0 16,1 0 0-16,-1 1 128 0,-1 1-128 0,-1-1 0 15,1 0 0-15,0 2 128 0,-3-1-128 0,-9 2 0 16,13-3 128-16,-1 3-128 0,-2-3 0 0,1 3 144 16,0 0-144-16,0 0 0 0,-1 0 0 0,1 0 128 15,-1-1-128-15,2 0 0 0,0-1 0 0,-1 2 0 16,2-2 128-16,0-1-128 0,2 2 0 0,-1-3 128 16,0 3-128-16,1-1 0 0,0 2 144 0,0-4-144 15,0 1 0-15,-2-1 0 0,0-2 0 0,-1 3 128 16,-1 0-128-16,2-2 0 0,1 1 0 0,0 1 128 0,-1 2-128 0,0-3 176 15,-1 0-176-15,0 1 192 0,-2 1-192 0,2 1 128 16,0-2-128-16,-1 2 128 0,1 1-128 0,1-2 0 16,0 0 0-16,0 0 128 0,0 0-128 0,0-1 0 15,0 2 0-15,0-3 0 0,1 1 0 0,-1-3 0 16,-2 2 0-16,2 0 0 0,0 0 0 0,0 0 0 16,0-1 0-16,0 2 128 0,1-3-128 0,-3 2 0 15,1 1 0-15,1 1 128 0,3 4-128 0,-5-4 128 16,-3-9-128-16,1 5 128 0,2 2-128 0,1-1 160 15,1 1-160-15,0 1 160 0,0 2-160 0,0-3 0 16,0 0 144-16,0 0-144 0,-2-1 0 0,1 2 0 16,-1-1 0-16,2 0 128 0,1 2-128 0,0-2 0 0,-1 3 0 15,3-1 0-15,-3-3 144 0,0 4-144 0,-1-3 192 16,0 1-192-16,-1-1 0 0,1 2 0 0,-3-2 0 0,-1-1 0 16,-1-3 0-16,-1 1 0 0,2-3 0 0,0 3 0 15,-8 7 0-15,6-4 0 0,2 2 0 0,-8 2 0 16,12-4 0-16,-2 1 0 0,-1-2 0 0,0 0 0 15,1 0 128-15,-3-1-128 0,4 5 0 0,-1-1 0 16,1-2 0-16,-1 1 0 0,2 0 128 0,0 2-128 16,-1 0 0-16,1-3 0 0,0 1 0 0,1 1 0 15,0-2 0-15,-1 1 0 0,-1-1 0 0,1 3 0 16,-2-3 0-16,1 0 0 0,-1 0 0 0,2 0 0 16,-3 0 128-16,0 2-128 0,0-1 0 0,2-1 0 15,-1-2 0-15,2 1 0 0,1 1 0 0,0-2 0 16,0 0 128-16,1 1-128 0,2 2 0 0,0 2 0 0,-2-4 0 15,0 3 0-15,1-2 0 0,-1 3 0 0,0-4 128 16,1 1-128-16,-3 0 0 0,1 1 0 0,-2 1 0 0,1-2 0 16,-2 1 0-16,1-1 0 0,1 2 0 0,-2 2 0 15,1-3 0-15,0 1 0 0,-2-4 0 0,2 1 0 16,-2 1 0-16,1 0 0 0,1 0 0 0,-1 2 128 16,2-3-128-16,-2-1 0 0,1 1 128 0,1 0-128 15,-1 1 0-15,4 0 0 0,-4-1 0 0,1 2 0 16,0-2 0-16,1 1 0 0,2 0 0 0,0 0 0 15,-3 2 0-15,-1-1 0 0,2-1 0 0,0 0 0 16,-1 0 0-16,1 2 0 0,0-2 128 0,0 1-128 16,-2-1 0-16,-1 2 0 0,1-1 0 0,-1 1 0 15,-1-2 0-15,0 1 0 0,0-1 0 0,0 2 0 16,-9 2 0-16,12-4 0 0,0 0 128 0,-2 0-128 0,-1-1 0 0,2 1 0 16,-11 4 128-16,13-4-128 0,-1-1 0 0,-1-2 0 15,0 2 128-15,-1 0-128 0,-1-1 0 0,2 1 0 16,-2 1 0-16,0-1 0 0,0 1 0 0,2 0 0 15,-1 2 0-15,0-1 0 0,1-1 0 0,1 3 0 16,-1-3 192-16,1 1-192 0,-1-2 192 0,-1 1-192 16,0 0 0-16,2-2 0 0,1 3 0 0,0 0-192 15,-1 2 192-15,2-3 0 0,2-1 0 0,-2 1 0 16,-2 2 0-16,1 0 0 0,3-4 0 0,-1 2 0 16,0 0 0-16,0 0 0 0,1 0 0 0,0 1 0 15,-1 1 0-15,1-1 0 0,-2-1 0 0,-1-1 0 16,-2-1 0-16,-1 2 0 0,1 1 0 0,-1 2 0 15,2-2 0-15,-1 1 0 0,0-1 0 0,1 0 0 0,-2 2 0 0,0-2 0 16,1 1 0-16,1-1 0 0,-2-1 0 0,2 2 0 16,0 2 0-16,-1-3 0 0,2-1 0 0,2-1 0 15,-1 0 0-15,0 1 0 0,-1 0 128 0,3 0-128 16,0-3 0-16,3 2 0 0,-1 0 0 0,1-1 0 16,-2-1 0-16,-2 3 0 0,0 0 128 0,-1 0-128 15,0-1 0-15,2 1 0 0,2 0 0 0,-1 2 0 16,-2-2 0-16,-1 0 0 0,2-1 0 0,-2-1 0 15,0 5 0-15,-1-2 0 0,0-2 0 0,3 0 0 16,-2 1 0-16,-1 0 0 0,0 0 128 0,0 0-128 16,0 2 0-16,-1-2 0 0,0 0 0 0,1 0 0 15,0 0 0-15,0-1 0 0,1 4 128 0,1-5-128 16,-2 1 0-16,1 1 0 0,0 0 0 0,2 0 0 0,-2 3 0 0,2-3 0 16,1-1 128-16,1 1-128 0,0 0 0 15,2 2 0-15,1-2 0 0,-5 0 0 0,-5 1 0 0,4 1 0 16,3-2 0-16,0 1 0 0,-2-1 0 0,1 2 0 15,0-1 0-15,0-1 0 0,0 0 0 0,1 2 0 16,-1-1 0-16,0 2 0 0,-2-5 128 0,1 2-128 16,1 2 0-16,-1-2 0 0,-2 0 0 0,3 4 0 15,1 4 0-15,-2-5 0 0,-5-12 0 0,3 2 0 16,-1 3 128-16,1 2-128 0,2 1 0 0,-1-2 0 16,0 1 0-16,0 0 0 0,2 0 0 0,0 1 0 15,-1-1 0-15,1 1 0 0,2 0 0 0,-1 1 0 16,-1-2 0-16,2 0 0 0,0 2 0 0,2 1 0 15,0-3 128-15,-1 1-128 0,-2 1 0 0,1-1 0 16,1 1 0-16,-2-2 0 0,0-1 0 0,-1 3 0 0,-1 0 0 0,1-1 0 16,-1 1 0-16,1-2 0 0,1-5 0 0,0 3 0 15,-1-1 128-15,1 0-128 0,2 0 0 0,1 0 0 16,-1-2 0-16,3 4 0 0,-1 0 128 0,0 2-128 16,-1 0 0-16,0-1 0 0,1-1 0 0,0 0 128 15,0 2-128-15,0-3 0 0,1-1 128 0,-3 1-128 16,1 3 0-16,0-2 0 0,0 0 0 0,0-4 0 15,-2 2 0-15,1 1 0 0,-1 2 0 0,1-1 0 16,-2 2 0-16,2-2 0 0,1 0 0 0,-2 0 0 16,0 0 0-16,0 1 0 0,1-3 0 0,-1 2 0 15,1 2 0-15,1 0 0 0,-2-2 0 0,2 3 0 16,1 1 0-16,-1-1 0 0,-1-3 0 0,0 2 0 16,1 2 0-16,0-1 0 0,-1 0 0 0,-1-1 0 0,0 1 0 15,0 0 0-15,-2-1 0 0,0 1 0 0,-1 0 0 0,-1-1 0 16,2 1 0-16,0-1 0 0,-1-1 0 0,-1 0 0 15,1 1 0-15,1-1 0 0,-1-1 0 0,1 1 0 16,2 0 0-16,-1 0 0 0,-1-1 0 0,-1 2 0 16,-2 0 0-16,1 0 0 0,-1-1 0 0,0 1 0 15,-1 0 128-15,-1 0-128 0,0 0 0 0,0-1 0 16,-1 2 0-16,1 1 0 0,-1-3 0 0,-2 2 0 16,-9 4 128-16,10-3-128 0,-2-3 0 0,1 2 0 15,0 2 0-15,0-1 160 0,-9 3-160 0,12-2 128 16,-3-2-128-16,-9 4 0 0,8-6 0 0,-8 6 0 15,0 0 0-15,0 0 0 0,0 0 0 0,0 0 0 16,0 0 0-16,6-5 0 0,-6 5 0 0,6-8 128 16,-6 8-128-16,6-9 0 0,2-1-192 0,2-1 192 15,4 0-3184-15,1-8-512 0</inkml:trace>
  <inkml:trace contextRef="#ctx0" brushRef="#br0" timeOffset="120926.56">18388 13235 18255 0,'0'0'800'0,"0"0"176"0,0 0-784 0,0 0-192 16,0 0 0-16,0 0 0 0,0 0 496 0,0 0 48 15,0 0 16-15,0 0 0 0,-2 11-400 0,2-11-160 16,-1 11 128-16,0-1-128 0,1-10 192 0,-2 12-64 15,2-12 0-15,0 0 0 0,-1 13 256 0,-3-3 32 16,-1-2 16-16,1 1 0 0,0 3 288 0,-1-3 64 0,-2 3 16 0,0 1 0 16,-3 1 16-16,0 5 0 0,-2-5 0 0,-1 3 0 15,-2 1-256-15,-2-1-48 0,-2 3-16 0,1-3 0 16,1 0-224-16,0 1-32 0,-1 3-16 0,0-3 0 16,1 0 64-16,0 0 16 0,0 1 0 0,1-2 0 15,1-3-304-15,0-1 128 0,2-1-128 0,0-6 0 16,-2 2 144-16,0-1-144 0,-2-4 0 0,4 3 144 15,4-5-144-15,1-1 160 0,-1-1-160 0,9 1 160 16,-10-7-160-16,-1 1 160 0,0 3-160 0,0-3 160 16,3-5-160-16,-1 1 0 0,0-2 0 0,3 0 128 15,-1-1-128-15,3 0 160 0,0 0-160 0,3-4 160 16,1-2-160-16,4-1 0 0,2-1 0 0,2 2 0 16,-1-5 0-16,2 1 0 0,3 1 0 0,-3 2-176 0,1 3 176 0,1-1 0 15,-1 2 0-15,2 3 0 0,-1 1 0 0,1 5 144 16,1 0 0-16,3 3 0 0,-1-1 16 0,4 4 0 15,-1 2 0-15,0 1 0 0,-1 1-32 0,-2 2 0 16,-1 3 0-16,0 0 0 0,-1 1-128 0,0-1 0 16,-1 4 0-16,0-2 128 0,0-1-128 0,-2 2 0 15,0 0 0-15,1 2 0 0,-1 2 192 0,1-2-64 16,-1-1 0-16,1 1 0 0,-1 0 0 0,2 0-128 16,-1 0 192-16,1-3-64 0,0-2-128 0,-2-2 128 15,1 1-128-15,-2-2 128 0,-1 2-272 0,0-5-64 16,-8-2-16-16,10 0 0 15,-1 0-2736-15,-9 0-560 0</inkml:trace>
  <inkml:trace contextRef="#ctx0" brushRef="#br0" timeOffset="121196.92">18505 13342 13823 0,'0'0'1216'0,"0"0"-960"0,0 0-256 0,0 0 0 15,1-11 2560-15,4 2 448 0,3 0 112 0,0 0 16 16,-1 1-2064-16,0 0-416 0,4-4-80 0,2 3 0 16,3-1-64-16,-1-1 0 0,0 0 0 0,0 1 0 0,1 4-304 0,1-1-64 15,-2-2-16-15,1 0 0 0,-2 0-128 0,2 3 0 16,-2-1 0-16,1 1 0 15,-4-1-480-15,1 0-128 0,-1 1-32 0,-2-1 0 16,-1 1-2256-16,-8 6-464 0</inkml:trace>
  <inkml:trace contextRef="#ctx0" brushRef="#br0" timeOffset="121481.37">18622 13417 9215 0,'0'0'400'0,"0"0"96"0,0 0-496 0,-6-4 0 0,6 4 0 0,0 0 0 15,0 0 5408-15,0 0 992 0,2-9 192 0,-2 9 32 16,0 0-5408-16,11-6-1072 0,-11 6-144 0,13-3-176 15,0 0 176-15,-1 1 0 0,-1-1 0 0,2 1-128 16,0 0 128-16,0 1 0 0,2 0 0 0,-1-2 0 16,-1-1-256-16,0 0 48 0,2-1 0 0,-2 1 0 15,-2-1-1504 1,1 0-288-16,0-2-64 0</inkml:trace>
  <inkml:trace contextRef="#ctx0" brushRef="#br0" timeOffset="123448.48">24799 11250 3679 0,'0'0'160'0,"0"0"32"0,0 0-192 0,0 0 0 0,11-6 0 0,-11 6 0 16,0 0 3456-16,9-4 656 0,-9 4 128 0,10-7 32 16,-10 7-3152-16,11-3-624 0,-11 3-128 0,0 0-32 15,0 0 32-15,10-4 0 0,-10 4 0 0,0 0 0 16,0 0 144-16,0 0 48 0,0 0 0 0,0 0 0 15,-1 11 80-15,-3 0 0 0,-3-1 16 0,1 2 0 0,-3 1-144 0,-2 0-16 16,0-1-16-16,-2 1 0 0,0 0 0 0,0 1 0 16,-1 2 0-16,1 1 0 0,0-4 48 0,2 0 16 15,-1 0 0-15,1-1 0 0,5-2-160 0,-1-1-16 16,2 2-16-16,0-1 0 0,0-2-192 0,1 0-32 16,-1-1-128-16,-1 1 192 0,1 0-192 0,0 3 0 15,-1-1 0-15,-2 2 0 0,0-1 0 0,-1 0 0 16,-3-3 0-16,3 1 0 0,1 3 0 0,-1-5 0 15,0 1 0-15,-2-3 0 0,0-2 144 0,0 0-144 16,2-1 128-16,1-2-128 0,0-2 0 0,1-4 128 16,-2-1-128-16,2-3 0 0,2 1 176 0,1-2-48 15,1-2-128-15,5 0 192 0,3-1-64 0,0 1 0 16,-1-2-128-16,-1 0 192 0,-2 1-192 0,1 0 0 16,1-1 0-16,0 1 0 0,-2 0 0 0,-1 2 0 0,0-1 0 15,0 3 0-15,3-1 0 0,-3 11 0 0,-2-9 0 0,2 9 0 16,0-9 0-16,0 9 0 0,0 0 0 0,0 0 0 15,0 0 256-15,0 0 16 0,8-8 0 0,1 4 0 16,2 0 112-16,-11 4 0 0,11-1 16 0,2 2 0 16,2 2-80-16,-2 1-32 0,-3-2 0 0,3 4 0 15,2-1-128-15,-2 1-32 0,0 1 0 0,0 1 0 16,0 2-128-16,-2 2 128 0,1 0-128 0,0-1 128 16,0 1-128-16,1 0 0 0,0-1 0 0,0 0 128 15,-1-1-128-15,1 1 0 0,0-2 144 0,0 0-144 16,-2 0 0-16,2-1 0 0,-1-3 0 0,0-1 128 15,-12-4-128-15,13 4-240 0,-1-1 64 0,-1 1 16 16,-11-4-2176-16,13 0-432 0,-2-3-96 0</inkml:trace>
  <inkml:trace contextRef="#ctx0" brushRef="#br0" timeOffset="123682.42">25011 11347 27295 0,'0'0'1216'0,"0"0"240"0,6-7-1168 0,2 2-288 16,1 2 0-16,3-2 0 0,1 0 832 0,1 0 128 16,2 0 0-16,1-1 16 0,0 0-528 0,2-2-128 0,1-1 0 15,1 2-16-15,-1-2-304 0,0 1 0 0,-2 2 128 16,1-1-128-1,-1 2-464-15,-1-1-160 0,-4-1-16 0,1 2-8448 0,-1 0-1696 0</inkml:trace>
  <inkml:trace contextRef="#ctx0" brushRef="#br0" timeOffset="123936.32">25029 11492 11055 0,'0'0'480'0,"0"0"112"0,-11 2-464 0,11-2-128 15,0 0 0-15,0 0 0 0,0 0 4496 0,0 0 880 16,0 0 192-16,11 3 16 0,0-3-4272 0,0 0-864 16,1-3-160-16,1 1-32 0,2-2 16 0,1-2 16 15,-2 4 0-15,1-2 0 0,0 0-288 0,1-3 0 16,-2 0 0-16,1 0 0 15,-1-1-656-15,-1 0-144 0,0 1-32 0,0-2-13024 16</inkml:trace>
  <inkml:trace contextRef="#ctx0" brushRef="#br0" timeOffset="130501.23">18950 12619 26607 0,'0'0'1168'0,"0"0"256"16,0 0-1136-16,0 0-288 0,0 0 0 0,0 0 0 0,0 0 512 0,0 0 32 15,0 0 16-15,0 0 0 0,0 0-160 0,0 0-16 16,0 0-16-16,0 0 0 0,6 9-16 0,2 1 0 16,1 0 0-16,-1 3 0 0,0 3 352 0,-1 2 64 15,1-1 0-15,0 5 16 0,0 4-16 0,0 1 0 16,-2 1 0-16,2 1 0 0,-1 0-128 0,-3 3-16 15,-3-4-16-15,1 2 0 0,4-2-208 0,-2-2-32 16,-2 0-16-16,2-4 0 0,0 2-112 0,3-1-32 16,-1 1 0-16,1-6 0 0,-2-4-208 0,3-1 176 15,1 0-176-15,1 2 160 0,-2-6-160 0,2 0-176 16,2-3 48-16,0 0-12032 16,-2-3-2416-16</inkml:trace>
  <inkml:trace contextRef="#ctx0" brushRef="#br0" timeOffset="131640.69">25806 10837 25103 0,'0'0'1104'0,"0"0"240"0,0 0-1072 0,0 0-272 15,0 0 0-15,0 0 0 0,0 0 640 0,0 0 64 16,-4-8 0-16,4 8 16 0,-9-2-432 0,0 0-96 15,-1 2 0-15,3 2-16 0,-4 0-176 0,3 1 128 16,8-3-128-16,-10 5 128 0,0 0 272 0,0 2 48 0,1-3 16 0,3 5 0 16,-3-3 368-16,1 5 64 0,0-1 0 0,0 2 16 15,-1 1-272-15,0 3-64 0,0-1-16 0,0 5 0 16,-2-3-176-16,1 2-16 0,1 1-16 0,-3-1 0 16,0 2-224-16,3-1-128 0,-1-1 128 0,3 1-128 15,1 1 128-15,0 0-128 0,3 0 160 0,0-1-160 16,3 0 320-16,1 1-16 0,2-4-16 0,3-2 0 15,3 0-96-15,3-2 0 0,1-3-16 0,2-2 0 16,2-1-176-16,1-1 0 0,3-3 0 0,-1-1 128 16,3-2-128-16,-4-1 128 0,-1-2-128 0,-1 1 128 15,-1-2-128-15,0 0 160 0,-3-1-160 0,0-2 160 16,1-2 32-16,-1 0 0 0,0-3 0 0,0-1 0 0,-1-4 272 16,1 3 64-16,0-4 16 0,-1-1 0 0,-2-1-112 0,1-3-32 15,-2 1 0-15,0-1 0 0,-3-2-400 0,1 0 0 16,-1 0 128-16,-2 1-128 0,-4 0 0 0,0 3 128 15,-1-1-128-15,-2 4 128 0,1 1-128 0,-2 3 192 16,-3 1-192-16,0 1 192 0,-3 1 0 0,0 4 0 16,-2 0 0-16,1 2 0 0,-1 0-192 0,0 1 0 15,-1 1 144-15,1 1-144 0,1 0-256 0,-1 2-112 16,-1 0-16-16,0 2-16 16,0-1-2000-16,0 0-400 0</inkml:trace>
  <inkml:trace contextRef="#ctx0" brushRef="#br0" timeOffset="134825.79">23060 12580 2751 0,'0'0'256'0,"0"0"-256"0,0 0 0 0,0 0 0 16,0 0 2192-16,0 0 400 0,0 0 80 0,5-8 16 16,-5 8-1600-16,4-9-320 0,-1-1-64 0,-3 10-16 15,0 0-320-15,4-11-64 0,-4 11-16 0,0 0 0 16,2-10-288-16,-2 10 0 0,0 0 128 0,0 0-128 15,0-11 352-15,0 11 16 0,0 0 0 0,0 0 0 0,0 0 240 0,0 0 48 16,-7-7 16-16,7 7 0 0,0 0-144 0,-10-2-16 16,1 2-16-16,9 0 0 0,0 0 0 0,0 0 0 15,0 0 0-15,0 0 0 0,0 0 32 0,0 0 16 16,0 0 0-16,0 0 0 0,0 0-224 0,0 0-64 16,0 0 0-16,0 0 0 0,0 0-256 0,0 0 0 15,0 0 128-15,7 12-128 0,-2 0 0 0,0-2 0 16,-1 1 0-16,0-1 0 0,0 2 0 0,1 2 0 15,-1 3 0-15,1 3 0 0,1-1 0 0,-1 2 0 16,1 0 0-16,1 1-144 0,-1 3 144 0,1-3 0 16,1 3 0-16,1 1 0 0,1-7 0 0,-2 2 0 15,-1 1 0-15,-1-1 0 0,-1-1 144 0,1-1-144 16,0 0 192-16,-1 0-192 0,-1-2 224 0,-1 1-64 16,-1-2-16-16,-2 1 0 0,-1 0-144 0,0-1 160 0,-1-2-160 0,0-1 160 15,-1 0-160-15,-1 0 128 0,0-1-128 16,1 0 128-16,-1-1-128 0,0 1 0 0,-2-3 144 0,3 2-144 15,0-1 0-15,3-10 128 0,0 0-128 0,-5 7 0 16,5-7 192-16,0 0-48 0,0 0 0 0,0 0 0 16,0 0 112-16,0 0 0 0,0 0 16 0,0 0 0 15,-9 2-64-15,9-2-16 0,0 0 0 0,0 0 0 16,0 0-192-16,-7-6 144 0,2-3-144 0,1 2 128 16,4 7 32-16,-5-9 0 0,0-3 0 0,1 3 0 15,0 0 96-15,0 0 0 0,0-2 16 0,0 4 0 16,-1-1-112-16,0 1-32 0,-1-1 0 0,1 1 0 15,1-3-128-15,0 1 0 0,0-2 0 0,0 4 128 16,2-3-128-16,-1 2 0 0,2-1 0 0,-2 0 0 0,1-1 0 0,0 1 160 16,1-1-160-16,1 10 160 0,0-8-160 0,0-1 0 15,0 9 144-15,0 0-144 0,-2-9 0 0,2 9 0 16,0 0 0-16,0 0 0 0,0 0 0 0,0 0 0 16,0 0 0-16,0 0 0 0,0 0 0 0,0 0 0 15,1 11-128-15,1 3 128 0,2 0 0 0,0 2-160 16,0-1 160-16,0-1 0 0,0 1 0 0,1 0 0 15,2 0 0-15,-1-2 0 0,1-4 0 0,-2 1 0 16,3 1 0-16,0-2 0 0,-8-9 0 0,10 9 0 16,-1 2 0-16,0-1 0 0,-1-1 0 0,-1-1 0 15,-7-8 0-15,7 9 0 0,0-1 0 0,-7-8 0 16,8 6 0-16,-8-6 0 0,10 8 128 0,-2-3 0 16,-8-5-128-16,0 0 192 0,11 4-48 0,-1-4-16 0,-10 0 0 15,12-4 0-15,-3 0 48 0,1-1 0 0,1 0 0 0,-1-1 0 16,-3-5-48-16,0-1-128 0,3 1 192 0,-4-4-64 31,-1 0-432-31,1-4-80 0,-3 0-32 0,-1-2-14528 0</inkml:trace>
  <inkml:trace contextRef="#ctx0" brushRef="#br0" timeOffset="135688.34">22357 11827 15663 0,'0'0'688'0,"0"0"144"0,0 0-656 0,0 0-176 0,0 0 0 0,0 0 0 15,0 0 1152-15,0 0 192 0,0 0 32 0,0 0 16 16,0 0-512-16,0 0-112 0,0 0 0 0,11 6-16 16,-11-6-32-16,6 9 0 0,-6-9 0 0,6 13 0 0,-4 2-320 0,1-2-64 15,-1 0-16-15,-2 1 0 0,-2 0 224 0,-2 2 32 16,-1 0 16-16,-1 1 0 0,1 0-32 16,-1 1-16-16,-2 0 0 0,-1 0 0 0,0-1-144 0,-2 2-16 15,1-3-16-15,2 0 0 0,0-2-112 0,-1-1-32 16,0-1 0-16,0 0 0 0,-2-2-16 0,2 1 0 15,1-1 0-15,-1 1 0 0,-2-1-208 0,0-1 128 16,3-5-128-16,-1 0 0 0,0 1 0 0,0-3 0 16,9-2 0-16,-9-4 0 0,0 0-128 0,2-3-32 15,1 1 0-15,-1-3 0 0,-1-1 160 0,2 1-128 16,1 0 128-16,-1-4-128 0,2-4 128 0,2 2-128 16,-1-1 128-16,2 0-128 0,-2 2 128 0,2-2 0 15,0 1 0-15,1 0 0 0,4 1 176 0,0 0-48 16,-2-1 0-16,2 4 0 0,0 1 32 0,1 3 0 0,-5 7 0 15,7-8 0-15,-7 8-160 0,10-5 192 0,2 1-192 0,-2 4 192 16,1-3-192-16,2 3 0 0,1 0 0 0,2 3 0 16,-2-1 0-16,0 2 0 0,2 1 0 0,1 1 128 15,4-2 64-15,-2 1 0 0,-2 0 0 0,2 1 0 16,-1 2 80-16,-2 3 32 0,-2 0 0 0,-1 1 0 16,-1 0-144-16,-1 1-32 0,0 1 0 0,-3-1 0 15,-1 2-128-15,-1-2 0 0,-2-2 0 0,1 4 0 16,0-2-816-1,0-3-32-15,-5-10-16 0,0 0 0 0,4 12-2320 0,-4-12-464 16</inkml:trace>
  <inkml:trace contextRef="#ctx0" brushRef="#br0" timeOffset="135903.26">22614 11876 11967 0,'0'0'1072'0,"0"0"-864"0,0 0-208 0,0 0 0 0,0 0 4544 0,0 0 848 15,4-6 176-15,-4 6 48 0,11-8-4528 0,-2 3-896 16,0-2-192-16,-1 3 0 0,-8 4 0 0,13-6 0 16,1-3 0-16,-2 2 0 15,-3 0-448-15,1 2-96 0,1 0-16 0,-1 1-8608 16,1-1-1728-16</inkml:trace>
  <inkml:trace contextRef="#ctx0" brushRef="#br0" timeOffset="136129.79">22676 11986 21183 0,'0'0'1888'0,"0"0"-1504"0,0 0-384 0,0 0 0 16,0 0 1536-16,11 0 256 0,-11 0 32 0,12-4 16 16,-2 2-1408-16,1 0-288 0,-1-1-144 0,-10 3 160 15,8-6-160-15,1 0 0 0,2 1 0 0,-1 0 0 16,-10 5-832-16,9-6-192 0,-1 2-32 0,0-4-10368 16</inkml:trace>
  <inkml:trace contextRef="#ctx0" brushRef="#br0" timeOffset="136576.1">23003 11578 20271 0,'0'0'896'0,"0"0"192"0,0 0-880 0,0 0-208 16,-9 2 0-16,9-2 0 0,-9 7 1776 0,9-7 304 15,0 0 64-15,0 0 16 0,-10 8-1728 0,3-2-432 0,0 2 0 0,1 0 0 16,-1 1 0-16,2 3 0 0,1-3 0 0,-1 4 0 16,-1 1 0-16,1 3 0 0,1 0-176 0,-1 3 176 15,-1 0 0-15,0 1 0 0,1 0 144 0,1-3-144 16,-1 3 352-16,0-1-32 0,0-2-16 0,1-1 0 16,1 0-64-16,2-1-16 0,0-2 0 0,4 0 0 15,1-1-224-15,2-1 128 0,-3-4-128 0,4 0 0 16,1-2 128-16,0 1-128 0,1-5 0 0,1 0 0 15,2-2 128-15,1-3-128 0,0-2 0 0,1 0 0 16,1 1 128-16,-1-3-128 0,-1-1 0 0,3-1 144 16,-3-1-144-16,-2 1 160 0,1-4-160 0,0 0 160 15,-2-2-160-15,-1 1 128 0,-1 0-128 0,-1 1 128 0,-2-2-128 16,0 2 0-16,-2-3 0 0,-3 2 0 0,-1-5 0 16,-2-1 0-16,0 3 0 0,-1-4-176 0,1 2 176 0,-4-1 0 15,0 1 0-15,1-1 0 0,-2-2 0 0,0 4 0 16,-1 1 0-16,1 4 0 0,-1 1-256 0,0 1 0 15,-1 5-16-15,-1 2 0 16,2 4-1664-16,9 0-336 0,0 0-64 0,-8 4-16 0</inkml:trace>
  <inkml:trace contextRef="#ctx0" brushRef="#br0" timeOffset="136857.73">23202 11992 24015 0,'0'0'1056'0,"0"0"224"0,0 0-1024 0,0 0-256 0,0 0 0 0,-1 9 0 16,1-9 560-16,0 0 48 0,0 0 16 0,0 0 0 15,0 0-368-15,3 11-64 0,-3-11 0 0,0 0-16 16,0 0-176-16,0 0 0 0,0 0 0 0,0 0 128 16,0 0-320-16,0 0-80 0,0 0-16 0,0 0 0 15,0 0-688-15,0 0-144 0,0 0-32 0</inkml:trace>
  <inkml:trace contextRef="#ctx0" brushRef="#br0" timeOffset="137297.06">23296 11613 7359 0,'0'0'656'0,"-4"-11"-528"15,0 1-128-15,4 10 0 0,0 0 6592 0,7-8 1280 16,-2-1 256-16,3 1 48 0,1-1-6688 0,3 3-1328 15,-1-1-160-15,0 2-256 16,-3-2-224-16,1 3-48 0,3 3-16 0,-1-2 0 0,0 2 544 0,-11 1 256 0,0 0-32 0,13 4 0 31,-2 0-1168-31,0 1-224 0,-11-5-48 0,8 9-16 0,-3 0 1008 0,-5-9 224 0,1 11 0 0,-1 1 0 16,2-1 352-16,-4 1 32 0,-3-2 16 0,0 2 0 16,1 3-64-16,0-2-16 0,-1 0 0 0,1 4 0 15,0-2-176-15,-3 3-144 0,-2-1 192 0,0 3-192 16,-1 0 0-16,2-1 0 0,0-1 0 0,-1 2 0 15,-1-1 0-15,3-3 0 0,3-3 0 0,0-1 0 16,-1 0 128-16,2-5-128 0,3-7 0 0,-2 10 0 16,2-10 128-16,0 7-128 0,0-7 0 0,0 0 0 15,0 0 0-15,0 0 0 0,8 7 0 0,1-2 0 16,1-4 0-16,-10-1-176 0,0 0 176 0,11-1-208 16,-1 0 16-16,0 0 16 0,-10 1 0 0,12 0 0 15,-12 0-464-15,13-3-112 0,-1 0-16 0,0 1 0 16,-3-2-1792-16,0 1-384 0,5-6-64 0,-14 9 0 0</inkml:trace>
  <inkml:trace contextRef="#ctx0" brushRef="#br0" timeOffset="137763.79">23632 11507 28559 0,'0'0'2544'0,"-7"5"-2032"16,-2 5-512-16,2-4 0 0,7-6 1600 0,-7 10 240 0,2 4 32 0,3-4 16 15,-1 0-1744-15,0 1-336 0,1 1-80 0,-1 1-16 16,2-3 112-16,1 3 32 0,0-4 0 0,0-9 0 16,-1 13-144-16,-1-2-32 0,1-1 0 0,1-10 0 15,-1 11 160-15,1-11 32 0,-2 10 0 0,1-1 0 16,1-9 128-16,0 0 0 0,0 0 128 0,0 0-128 15,0 0 352-15,0 0 0 0,0 0 0 0,0 0 0 16,7 8-48-16,-7-8-16 0,10 2 0 0,0 1 0 16,-10-3-96-16,14 0-32 0,-3 0 0 0,1 1 0 15,-2-1-160-15,1 0 0 0,-1 0-160 0,-10 0 160 16,12 3 0-16,0 0-144 0,-2-2 144 0,-10-1 0 16,12 4 0-16,-2 0 0 0,-10-4 0 0,13 4 0 0,-2 1 0 15,-3 0-128-15,-8-5 128 0,10 7 0 0,-3-1 0 0,-3 2 0 16,-2 2 0-16,-2-1 0 0,-1 1 0 0,-2 0 0 15,1 0 0-15,-2 1 128 0,-3 1-128 0,1-1 0 16,0 1 128-16,-3 1-128 0,-1-4-128 0,-2 3-112 16,-1 0-16-16,0 1 0 15,-1 1-528-15,-2-1-112 0,-1-4-32 0,0 0 0 16,2-1-384-16,-1-1-80 0,0-3-16 0,3-3 0 16,3-1 0-16,1-1-16 0,0-7 0 0,2-1 0 0</inkml:trace>
  <inkml:trace contextRef="#ctx0" brushRef="#br0" timeOffset="137935.91">23640 11472 23951 0,'0'0'2128'0,"0"0"-1696"0,0-10-432 0,0 0 0 16,0 10 3184-16,4-9 544 0,-4 9 112 0,8-8 32 15,1 2-2720-15,3-1-528 0,1 2-112 0,0 0-32 16,0 0-160-16,4 0-16 0,3-1-16 0,2 1 0 31,0-1-1344-31,3-1-272 0,1-1-48 0</inkml:trace>
  <inkml:trace contextRef="#ctx0" brushRef="#br3" timeOffset="144211.12">12315 7151 26607 0,'-20'-1'1168'0,"5"1"256"0,-5 0-1136 0,-2 1-288 15,-3 3 0-15,0-1 0 0,-1 0 704 0,2-1 96 16,-1 1 16-16,1 1 0 0,1 0-480 0,1 1-80 15,1-1-32-15,1-2 0 0,2 1-32 0,1-2 0 16,3 1 0-16,2-1 0 0,2 0 112 0,0 0 16 16,1-1 0-16,2 2 0 0,7-2 368 0,-8 4 80 15,8-4 0-15,0 0 16 0,0 0 112 0,0 0 32 16,0 0 0-16,0 0 0 0,0 0-128 0,0 0-32 16,0 0 0-16,0 0 0 0,0 0-192 0,0 0-32 15,0 0-16-15,11 1 0 0,0 0-144 0,-2-1-16 16,-9 0-16-16,14 0 0 0,-1-1-80 0,0 0-16 15,0-2 0-15,2 2 0 0,0-1 64 0,2 0 0 16,0-2 0-16,4 1 0 0,1 1-64 0,6 0 0 16,3-1 0-16,2 1 0 0,-1-2-64 0,1 2-32 0,-2-1 0 0,2 1 0 15,-1 0-160-15,2 0 0 0,0-1 0 0,1 2 0 16,0-1 192-16,2 1-64 0,1 0 0 0,5-1 0 16,4 2 96-16,-2 0 16 0,0 2 0 0,-1-2 0 15,-1-3-240-15,1 1 0 0,2-2 0 0,5 0 0 16,4 0 256-16,-2 1-32 0,-1-1-16 0,2 2 0 15,-1 2-208-15,-1-3 176 0,-1 0-176 0,0 2 160 16,-1 0-160-16,2 0 0 0,4-1 0 0,2 2 128 16,1 0-128-16,0 2 0 0,-1 1 0 0,-2 0 0 15,-1 0 0-15,0-3 0 0,-3 0 0 0,3 0 0 16,4 0 0-16,0 0 0 0,1 0 0 0,0 0 0 16,-1 1 0-16,-2-1 0 0,-2-1 0 0,4-2 0 15,1-1 128-15,1 0-128 0,2 2 0 0,2-1 128 0,1 2 0 16,-3-1-128-16,-4 1 192 0,1-1-64 0,0 0-128 0,1-2 0 15,0 2 144-15,4 2-144 0,3 0 0 0,-1 0 128 16,-5 0-128-16,-2 0 0 0,-2-3 0 0,1 2 0 16,3-2 0-16,2 3 128 0,1 2-128 0,0-1 0 15,-1 0 0-15,-3 2 0 0,-1-3 0 0,1 0 0 16,5-3 0-16,0 3 0 0,2 0 0 0,1 3 0 16,1-2 0-16,-2-1 128 0,-7-1-128 0,1-3 0 15,2 1 0-15,3-3 0 0,4 6 0 0,-2-3 128 16,-1 2-128-16,-4 1 0 0,-4 0 128 0,0 0-128 15,-1-2 160-15,4 4-160 0,1 2 128 0,1-2-128 16,2 5 0-16,-3-1 144 0,-3 0-144 0,-1-3 160 16,-2 1-160-16,2 0 160 0,-2-1-160 0,6 1 0 15,5 1 0-15,-1 0 0 0,-5-1 0 0,-3 1 0 0,-2 1 0 0,0-3 0 16,4 0 0-16,-2 0 0 0,-2-1 0 16,2 2 0-16,0 3 0 0,-1-3 0 0,-2-2 0 0,1 2 0 15,-1-3 0-15,2 1 0 0,1 0 0 0,6 1 0 16,3 0 0-16,-4-1 0 0,-3 1 0 0,-4-2 0 15,-3 2 128-15,2 1-128 0,1 0 0 0,2-2 128 16,0 1-128-16,-2-3 0 0,0 0 0 0,-5 1 0 16,-2 2 0-16,-4-1 128 0,-3 1-128 0,2-1 0 15,0 0 0-15,1-1 128 0,0-1-128 0,1 1 0 16,4-1 0-16,-3 3 0 0,0 1 128 0,-5-1-128 16,-5-6 0-16,-1 0 192 0,0 1-192 0,-3 2 192 15,-1 2-192-15,0 0 0 0,-2-1 0 0,2-1 0 16,-1-1 0-16,-5 2 0 0,-5 2 0 0,-1-1 0 0,1 1 0 15,-1-3 0-15,1 1 0 0,-4 2 0 0,-2-1-144 0,-1-2-16 16,-2 2 0-16,-1-2 0 16,-1 0-2992-16,-2-2-608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30T21:37:35.74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6992 6947 24879 0,'-8'-9'1088'0,"8"9"256"0,-8-9-1088 0,4 2-256 0,4 7 0 0,0 0 0 0,0 0 2816 0,9-4 512 15,3 2 112-15,0 2 16 0,-2 2-2912 0,1 2-544 16,-1 1-176-16,1 3 0 0,0 1-16 0,1 2 0 16,0 2 0-16,1 0 0 0,0 1 192 0,1 3-192 15,2 0 192-15,-2 1-192 0,1-2 192 0,-1 5 0 16,-1-6 0-16,1 1-128 0,1-2 128 0,0 1 0 16,1-1 160-16,1 0-160 0,0 1 320 0,2-2-16 0,1 1-16 0,1 0 0 15,-2 1 80-15,3-2 16 0,3-1 0 0,0-1 0 16,1 2-80-16,0-1-16 0,2 2 0 0,-2 1 0 15,-2-1-48-15,2 0-16 0,1 3 0 0,-1 2 0 16,0-1-64-16,2 0-16 0,1 0 0 0,1-3 0 16,1 3-144-16,2 0 128 0,-2 0-128 0,0 3 128 15,-1 1-128-15,2-1 0 0,-2 0 144 0,1-3-144 16,-2-1 128-16,-1-4-128 0,-2 2 128 0,1 0-128 16,-1-3 128-16,1 1-128 0,2 0 128 0,2-1-128 15,0-3 160-15,3 0-32 0,0-1-128 0,1 2 192 16,-1-2-64-16,1 1 0 0,-2-2-128 0,2 2 192 15,3 3-48-15,-5-2-16 0,-6-1 0 0,0 2 0 16,1 2 32-16,-1 2 0 0,-1 0 0 0,2 2 0 0,-1 2-32 16,2 1 0-16,-1-3 0 0,2 2 0 0,2 1-128 0,0-2 0 15,1-1 144-15,-1 0-144 0,1 0 0 16,-1-3 128-16,1-2-128 0,0 0 0 0,-2 1 128 0,0-3-128 16,1-1 128-16,-1-2-128 0,0-2 0 0,3 0 144 15,1 1-144-15,2-1 0 0,1-1 176 0,-1 4-176 16,2-1 160-16,1 1-160 0,-3 0 0 0,1 2 128 15,-1 6-128-15,-3-7 0 0,-4-5 0 0,-2-1 0 16,1 3 128-16,1 3-128 0,1 4 0 0,2-1 128 16,1-1-128-16,1 2 0 0,0-2 128 0,2 2-128 15,-1 2 0-15,1-2 0 0,-2 1 144 0,-3 0-144 16,0 2 128-16,-2-2-128 0,-2 1 128 0,1-1-128 16,0-1 128-16,1 1-128 0,1-1 160 0,3 3-160 0,1-4 192 15,3 2-192-15,1 1 208 0,0 1-64 0,2 1-16 16,-2 0 0-16,-2-1-128 0,-1 1 0 0,-4 3-192 0,0-2 192 15,0-1 0-15,-1-3 0 0,1-2 0 0,0 0 0 16,2 1 0-16,3-2 0 0,-1 2 0 0,6 2 128 16,1-2-128-16,0 2 192 0,-1 1-192 0,-1 0 192 15,-1-1-64-15,0 2-128 0,-2-4 192 0,0 4-64 16,1-2-128-16,4 0 160 16,2 5-160-16,5-3 160 0,3 2-160 0,2 1 0 0,-1 1 0 0,-4 0 128 15,0-1-128-15,-3 3-176 0,-4 0 48 0,1 2 0 16,3-4 128-16,3 1 176 0,3 1-48 0,3-1 0 15,2 2-128-15,-1-1-176 0,0-2 48 0,-3-2 0 16,-6-3 128-16,2 1 176 0,3 0-48 0,4 0 0 16,6 3-128-16,-1 1 0 0,4 1 0 0,-4 0 0 0,-4 3 0 15,-2 0 0-15,-2 1 0 0,5-2 0 0,4 3 0 0,2 0 0 16,3 0 0-16,-3 2 0 0,-3 1 0 16,-3-4 0-16,-3-3 0 0,3-2 0 0,1-4 0 0,5 3 0 15,5 2 0-15,1 1 0 0,-2-2 0 0,-5-1 0 16,-6-2 0-16,4 2 0 0,2 1 128 0,5-1-128 15,4 4 0-15,-2 1 128 0,-2-1 64 0,-2 1 16 16,-4 0 0-16,0 1 0 0,4 0-208 0,3 0-160 16,5 0 32-16,-4 2 0 0,-2-4 128 0,-5 1 0 15,-5-4 0-15,2-3 128 0,1 1-128 0,3-3 0 16,4 4 0-16,0 0 0 0,-3 0 0 0,-2 0 0 16,-4-2 0-16,2 1 0 0,-1 0 128 0,4 3-128 15,4-4 160-15,0 5-160 0,-1-1 0 0,-4 0 0 16,-4-1 0-16,-2 0 0 0,-1 0 0 0,1 1 256 0,2 0-64 0,3 0 0 15,1 0-192-15,-3 2 0 0,-2 0 0 0,-3-3 0 16,-6-2 144-16,3-4-16 0,0 1 0 0,3-3 0 16,0 4-128-16,2 1 0 0,-1 0 0 0,-2 1-176 15,-3-1 176-15,-1 1 0 0,-3 0 0 0,1-1 0 16,0 0 0-16,0 3 0 0,3 0 0 0,1 1 0 16,-1-1 0-16,-1-2 0 0,-3 0 0 0,-3 0 0 15,-2 1 0-15,-1-1 0 0,-1-2 128 0,-1 3-128 16,0-3 0-16,1 0 0 0,1 1 0 0,1-1 128 15,0 0-128-15,-2 2 0 0,0-2 128 0,-1 0-128 16,1 2 0-16,-4-4 0 0,1-2 0 0,-1 0 128 16,-2 0-128-16,1 0 0 0,2 2 0 0,3 0 0 0,0 1 0 15,2 2 0-15,0 1 0 0,0 0 0 16,0 1 0-16,0 2 0 0,-1 0 0 0,0-1 0 16,-2-2 0-16,2 1 0 0,0 0 0 0,2-1 0 0,0 1 0 15,2-2 128-15,1 0-128 0,-1 0 0 0,-1 2 0 0,1-3 128 16,-4-1-128-16,-3-1 0 0,0 0 0 0,-3-4 0 15,1-2-192-15,1 2 64 0,-1-1 448 0,4 3 112 16,-1-1 16-16,1 1 0 0,-2 0-256 0,0-1-32 16,-1 2-16-16,-2-1 0 0,-2 2-144 0,-1 0 128 15,-1 0-128-15,0-1 128 0,-4 0-128 0,0 1-144 16,-1 0 144-16,2 1-208 0,-1-1 208 0,2 1 192 16,-1-2-48-16,0 1 0 0,-2-1-144 0,-1 0 0 0,-1 1 0 0,0-1 0 15,-3-1 0-15,0 0 0 0,-2 0 128 16,-2-2-128-16,-1 2 0 0,-2 0 0 0,1-1 0 15,-2-2 0-15,-2 0 0 0,0 1 0 0,-2-2 0 16,-1-1 0 0,-2 0-480-16,-1-1 32 0,-2 4 0 0,-1-5 0 15,0 3-1888-15,-3-9-368 0,-7 4-80 0,-6-11-16896 0</inkml:trace>
  <inkml:trace contextRef="#ctx0" brushRef="#br0" timeOffset="1614.15">9314 3334 21183 0,'-11'25'944'0,"2"-7"192"0,-3 4-912 0,1 3-224 15,-1 3 0-15,3 0 0 0,-2 3 2240 0,2-1 416 16,1 0 80-16,1 2 16 0,-1 2-2096 0,3-3-400 16,-1 0-96-16,5 4-16 0,1 6 272 0,0-1 48 15,-1 2 16-15,-2-6 0 0,-1-4-144 0,0-2-16 16,2-2-16-16,0 5 0 0,1 1 16 0,1 1 16 16,1 0 0-16,-1 3 0 0,-1 1-112 0,0 2-32 15,1 0 0-15,-1 0 0 0,-2 2-192 0,0-1 176 16,-1 2-176-16,2-1 160 0,-3-3-160 0,-1 1 0 15,1-2 144-15,1 1-144 0,0 2 192 0,2-2-48 0,0 3 0 0,2 0 0 16,0-2 112-16,3 1 32 0,0-5 0 0,2 0 0 16,0-5-48-16,2 2-16 0,-1-1 0 0,1 1 0 15,-2 0-80-15,1 1-16 0,1 0 0 0,-1 2 0 16,0 0-128-16,0 1 160 0,1 0-160 0,-1 1 160 16,-1 0-160-16,2-1 160 0,-2 1-160 0,-1-2 160 15,0 1-160-15,-1 3 0 0,-1 0 0 0,1 2 0 16,-1 0 160-16,1 2-160 0,0 4 192 0,1-4-192 15,-2 1 352-15,2-6-32 0,0 1-16 0,0-4 0 16,0-1-112-16,1-2 0 0,0-1-16 0,0 5 0 16,1 3-176-16,-1 0 160 0,-3 2-160 0,4 2 160 15,-1 0-160-15,1 1 0 0,1-6 0 0,-1 1 128 16,0-2-128-16,-1 0 0 0,0-2 0 0,0 0 0 16,1 5 0-16,-3-1 0 0,3 4 0 0,-1 1 0 15,-1 3 0-15,1 0 0 0,0-4 0 0,-1-2 0 0,-1 0 0 0,-2-2 0 16,-1-1 0-16,0 4 0 0,-1 2 0 0,-2 5 0 15,-1 4 0-15,0 1 0 0,-1 0 176 0,-1-3-48 16,-1-1-128-16,2-5 192 0,-2-1-192 0,1-2 0 16,-1 4 0-16,1 6 0 0,1-3 0 0,-1 4 144 15,2 1-144-15,2-2 128 0,-1-2-128 0,2-2 0 16,0-7 0-16,1 1 128 0,0 2-128 0,-2 4 0 16,2-1 0-16,0 3 0 0,0 3 0 0,0-2 0 15,0-3 0-15,0-2 0 0,-1-1 0 0,1-4 0 16,0 2 0-16,-1 3 0 0,-2 3 0 0,0 2 0 15,1-1 0-15,-2 3 0 0,0 2 0 0,0-3 128 0,2-5-128 0,-2 1 0 16,0-5 144-16,0 5-144 0,0 3 160 0,1 4-160 16,1 1 272-16,0 1-32 0,1-3-16 0,1-3 0 15,0-3-224-15,0-3 176 0,0-4-176 0,0 3 160 16,0-2-160-16,0 4 128 0,0-1-128 0,-1 3 128 16,1-1-128-16,-2 1 0 0,0-5 144 0,-1-2-144 15,-1-2 128-15,0-3-128 0,0-3 160 0,-2 1-160 16,-2 1 160-16,0 1-160 0,2-2 160 0,-1 3-160 15,1 2 0-15,-1 0 0 0,2-4 0 0,0-5 0 32,-4-4-384-32,2-1-64 0,3-3 0 0,-1-4-16 0,-1-1-1392 0,-1-8-256 15,-1-4-64-15,8-7-15328 0</inkml:trace>
  <inkml:trace contextRef="#ctx0" brushRef="#br0" timeOffset="2149.01">8769 3407 20271 0,'-37'22'896'0,"13"-2"192"0,-4 2-880 0,-6 5-208 0,-4 2 0 0,-6 4 0 16,-3 1 3760-16,-4 5 704 0,-1 8 144 0,0 4 16 16,0 1-3472-16,0 4-688 0,0 2-144 0,-6 2-16 15,-4 2 160-15,-11 3 48 0,-9 8 0 0,-2 4 0 0,-1 2-128 16,1 3-32-16,-5 1 0 0,-6 4 0 0,-7 7-16 0,2 2 0 15,2 3 0-15,-5 0 0 0,-5-1-80 0,-2 3 0 16,-1 7-16-16,6-1 0 0,3-4-240 0,2-2 144 16,-5-3-144-16,8-1 128 0,8-4-128 0,9-5 0 15,7-6 0-15,6-5 128 0,3-9-256 0,9-3-64 16,8-3-16-16,8-5 0 16,5-8-2160-16,12-5-416 0,8-7-96 0</inkml:trace>
  <inkml:trace contextRef="#ctx0" brushRef="#br0" timeOffset="2483.98">8709 4463 28559 0,'0'0'2544'0,"0"0"-2032"0,-9 5-512 0,0 3 0 15,-1 5 2240-15,0 6 368 0,-2 3 64 0,-2 2 16 16,-4 8-2240-16,-6 6-448 0,-2 5 0 0,-6 10-128 16,-9 7 128-16,-4 7 192 0,-6 2-32 0,-3 6-16 15,-4 3 16-15,0 7 0 0,0 9 0 0,-6 3 0 16,-7 0-32-16,-6 6 0 0,-7 3 0 0,-2 5 0 16,3 7 80-16,1 1 16 0,-1 1 0 0,-10 6 0 15,-10 11 0-15,3-4 0 0,5-6 0 0,-6 7 0 0,-4 8 0 0,-2-6 0 16,-4-10 0-16,12 6 0 15,13 7-80-15,-4-19-16 0,-7-18 0 0,9 0 0 0,7 2-128 0,12-6 0 16,14-7 0-16,9-11-176 16,9-10-1632-16,5-8-336 0,6-9-64 0</inkml:trace>
  <inkml:trace contextRef="#ctx0" brushRef="#br0" timeOffset="2807.08">9001 6338 13823 0,'4'20'1216'0,"-6"-5"-960"0,-1 9-256 0,-8 7 0 15,-5 8 4912-15,-4 4 928 0,-6 0 192 0,-3 0 48 16,-1-5-4672-16,-3 6-944 0,-1 10-176 0,-1 10-32 15,-1 10 144-15,-3 5 48 0,-4 4 0 0,-8-8 0 16,-9-8 128-16,-8 11 48 0,-9 13 0 0,4 6 0 16,5 0-224-16,3-4-32 0,-1-8-16 0,-10 11 0 15,-10 12-80-15,-1-2-16 0,3-10 0 0,5 6 0 16,3 2-256-16,2 5 160 0,-2 0-160 0,-2-8 128 16,-4-12-128-16,5 8 0 0,9 14 0 0,3-7 0 15,0-7-672 1,-2-5-64-16,-2-1-16 0,1 2 0 0,3 3-1680 0,8-2-352 15,8-4-64-15</inkml:trace>
  <inkml:trace contextRef="#ctx0" brushRef="#br0" timeOffset="3608.3">9830 8632 20271 0,'-27'10'896'0,"7"-1"192"0,-3 4-880 0,-7-7-208 0,-8-6 0 0,-6 2 0 15,-1 2 4288-15,-3-1 800 0,-4 1 160 0,-2 2 48 16,-2-3-3632-16,0 4-704 0,0 1-160 0,-6-2-32 15,-9 1-112-15,-4-3-16 0,-9-4-16 0,2 2 0 16,-1 1-160-16,-5-2-16 0,-7-1-16 0,-5 0 0 16,-7 2-16-16,-1 0 0 0,-2 5 0 0,-9-1 0 15,-6-6-112-15,-1 7-32 0,1 1 0 0,-3 1 0 16,-3-7-16-16,2 9-16 0,2 0 0 0,-4 1 0 16,-2-5-240-16,6 1 128 0,1 2-128 0,0 2 0 15,-2-4 0-15,3 5 0 0,5 2 0 0,1 2 0 16,1 0-144-16,3 1-80 0,4 5-16 0,11-1 0 15,9 0-272-15,-1 1-48 16,-2-2-16-16,3 1 0 0,5 2-1408 16,7-1-272-16,7-2-64 0,3 1-10032 0,0 2-2016 0</inkml:trace>
  <inkml:trace contextRef="#ctx0" brushRef="#br0" timeOffset="4182.92">12087 9437 29999 0,'14'6'1328'0,"-14"-6"272"0,12 4-1280 0,-12-4-320 0,10 8 0 0,-10-8 0 16,7 9 1600-16,-7-9 240 0,0 0 48 0,-11 11 16 16,-6-3-208-16,-3-1-32 0,-7-1-16 0,-5-1 0 0,-7 0-928 0,-7 2-176 15,-6-1-32-15,-11-1-16 0,-11-2-256 0,-7 3-48 16,-3 0-16-16,-5 3 0 0,-2 2-176 16,-10 2 0-16,-7 1 0 0,-1 2 0 0,-2 3-240 0,-5-1 80 15,-4-5 16-15,-3 4 0 0,1 5 144 0,-5-4 0 16,-5-1 160-16,0 0-160 0,-1-1 256 0,-3 0-32 15,-4-3-16-15,2 4 0 0,4-3 176 0,0 2 16 16,-2-2 16-16,4 2 0 0,3-2-32 0,3 3 0 16,-1 1 0-16,5-4 0 0,5-2-256 0,3 5-128 15,6-1 128-15,2-1-128 0,2-2-128 0,6 4-128 16,6 2 0-16,4-2-16 16,5-2-176-16,5 1-16 0,5-2-16 0,6 1 0 15,5 0-416-15,8 0-64 0,9-2-32 0,8 2 0 16,4 2-2416-16,10-3-496 0</inkml:trace>
  <inkml:trace contextRef="#ctx0" brushRef="#br0" timeOffset="4733.57">15982 10366 13823 0,'-38'2'1216'0,"-6"2"-960"15,-8 3-256-15,-4 5 0 0,-4-3 5536 0,-7 3 1056 16,-4 1 224-16,-6 0 32 16,-4 0-5824-16,-5 7-1152 0,-5 1-256 0,-8 3-32 0,-10 4 192 0,-3-2 32 15,-1 5 16-15,-6 0 0 0,-5 5 176 0,-1-1 0 0,1-1-144 0,-2-2 144 16,-4 0 0-16,-2-4 0 0,-4 0 160 0,-2-2-160 15,-1-2 336-15,-1 4-32 0,1-5-16 0,-4 5 0 16,0 2 352-16,1 2 80 0,1 2 16 0,-1 1 0 16,-3-1 160-16,5 3 16 0,1-2 16 0,4 0 0 15,-1 0-96-15,3 1 0 0,4-3-16 0,3-4 0 16,3-3-240-16,1-1-64 0,0-2 0 0,9 4 0 16,5-1-192-16,5 0-64 0,0 1 0 0,5 3 0 15,4 1-256-15,7-2 0 0,5-5-176 0,3-1 176 16,2-1-240-16,3 2 64 0,2-4 16 0,7 5 0 31,5 3-304-31,4-2-64 0,3-2-16 0,2 1 0 0,-1-4-640 16,7-1-128-16,6-7-32 0,5 0 0 0,6 0-1968 0,6 0-400 15</inkml:trace>
  <inkml:trace contextRef="#ctx0" brushRef="#br0" timeOffset="8797.45">6888 4917 28559 0,'-28'-1'1264'0,"13"-1"272"0,-2 0-1232 0,2 0-304 0,3 1 0 0,12 1 0 0,-7-3 1808 0,7 3 304 15,0 0 64-15,0 0 16 0,0 0-1488 0,0 0-320 16,0 0-48-16,0 0-16 0,0 0-320 0,14 4 0 15,2 0 0-15,2 0 0 0,1 1 0 0,2-1 0 16,-1 2 0-16,2-4-128 0,2 2 128 0,2 0 0 16,0 1 0-16,0 0 0 0,0 1 0 0,1 0 0 0,1 1 0 0,2-2 0 15,2 1 192-15,3 4-16 0,2-1-16 16,2 1 0-16,1-3 240 0,3-1 48 0,2 1 16 0,2-2 0 16,1-1 80-16,0 0 16 0,0 0 0 0,5-3 0 15,3 0-256-15,2 3-48 0,1 0-16 0,1 1 0 16,0 0 16-16,0 1 16 0,-3-2 0 0,1-2 0 15,-1 2 48-15,3 0 0 16,1 3 0-16,3 0 0 0,0 1-112 0,-1 0-16 16,-2 1 0-16,-1-2 0 0,-4-1-32 0,4-2-16 15,4 0 0-15,2 1 0 0,2-1-144 0,-2 3 0 0,0-6 144 0,-1-1-144 16,-1-1 144-16,3-2-144 0,4-1 192 0,2 0-192 16,1 0 192-16,-1-1-192 0,-1-3 192 0,1 0-192 15,-3 1 192-15,2-3-64 0,0 3 0 0,1 0-128 16,-2 3 240-16,0 2-64 0,-2-5-16 15,0 2 0-15,-1 0 16 0,1 1 0 0,0 2 0 0,1 2 0 16,1 0-176-16,-2 0 128 0,-1-2-128 0,1-1 128 16,0 1-128-16,3 2 0 0,-1 1 144 0,2 2-144 0,3-1 0 0,-4-2 128 15,-3-2-128-15,0-1 0 0,3 2 0 0,1-2 128 16,0 6-128-16,0-3 0 0,0 0 0 0,-3-3 0 16,-2-1 0-16,2 1 0 0,3 1 0 0,1 2 0 15,0 5 0-15,-3-4 128 0,-2-1-128 0,-1 2 0 16,-1-1 0-16,2 2 0 0,1-2 0 0,2 3 144 15,1 0-144-15,0 0 0 0,0-2 160 0,0 2-160 16,1-3 128-16,3 2-128 0,3 0 0 0,-2 1 0 16,-1 0 128-16,-3-1-128 0,-1-1 0 0,1 0 0 15,3 1 0-15,0 1 0 0,0 0 192 0,-1 0-64 16,-3 0 0-16,0-2 0 0,-2 2 64 0,2 0 16 16,-1-1 0-16,2 3 0 0,1-3-208 0,0-1 176 0,4 1-176 15,-1 0 160-15,0-1-160 0,4 2 0 16,-1 0 144-16,-1-1-144 0,-4-2 0 0,1 0 0 15,0 1 0-15,0 0 128 0,1-2-128 0,1 3 0 16,-2-2 0-16,0 2 0 0,-2-3 0 0,2 0 0 16,1 0 0-16,3 1 128 0,0 2-128 0,0-1 0 15,-3 1 0-15,0 1 0 0,0 0 0 0,3 0 128 16,3-2-128-16,0-1 0 0,0 2 128 0,1 1-128 0,-3 1 160 0,0-1-160 16,1-1 144-16,-1-2-144 0,1 0 128 0,-1 2-128 15,-3-1 160-15,2 1-160 0,1 0 192 0,-1-2-192 16,0-1 192-16,-3 0-192 0,-1 3 192 0,0-1-192 15,1 2 160-15,0-4-160 0,1 0 128 0,-1-2-128 16,0-1 128-16,2 2-128 0,0-1 0 0,3-2 128 16,-1-2-128-16,0 1 0 0,0-2 0 0,1 1 128 15,0 0-128-15,-1 0 0 0,0-1 0 0,0 2 128 16,-3 1-128-16,1 2 0 0,-6-4 0 0,2 3 0 0,-3-1 0 0,0-2 0 16,-1 4 128-16,-1 0-128 0,-2 1 128 0,2-3-128 15,-2 3 192-15,-1-2-64 0,-2 1-128 0,2 0 160 16,-1 1-160-16,-1 1 160 0,-2-4-160 0,-3 2 128 15,-1-1-128-15,-3 2 128 0,-2-2-128 0,0-1 0 16,0 2 0-16,-3-1 0 0,-1 0 0 0,-4 1 128 16,-3-1-128-16,-4 2 0 0,-2 0 0 0,-1 1 0 15,-3 0 128-15,-3 1-128 0,-4-2 0 0,-2-1 0 16,-3 1 0-16,-2 1 0 0,-5 0-240 0,0 0-80 16,-2 1 0-16,-4 1-16 15,-3 0-1264-15,-6-2-256 0,0 0-64 0,0 0-12800 16,-9 5-2576-16</inkml:trace>
  <inkml:trace contextRef="#ctx0" brushRef="#br0" timeOffset="10060.44">19060 2779 40431 0,'0'0'1792'0,"-9"-4"368"16,0 0-1728-16,9 4-432 0,-8 1 0 0,8-1 0 0,0 0 464 0,-4 12 16 16,4-12 0-16,-1 17 0 0,1 0-480 0,1 0 0 15,2 2-208-15,0 0 64 0,0-1 144 0,3 3 0 0,0 1-144 0,3 0 144 16,0 2 0-16,2 3 208 15,1 2-16-15,-1 2-16 0,1 2 96 0,-1 0 32 16,-1 4 0-16,-1 2 0 0,-1-2-144 0,-2 0-32 16,0 5 0-16,-2-3 0 0,-1 2-128 0,0-1 0 15,0 0 0-15,-2 2 0 0,-1-3 256 0,0 8-16 16,-1 0-16-16,1 1 0 0,-2 1 96 0,1-1 0 0,0 0 16 0,-1 2 0 16,0-5-80-16,1 2 0 0,-1 0-16 15,2 1 0-15,0 1-16 0,2 0 0 0,0 1 0 0,1 1 0 16,-2-1 32-16,2 0 0 0,-1-2 0 0,1 0 0 15,1 2-80-15,-2-1-16 0,1 4 0 0,0 1 0 16,-1 2-160-16,0 0 192 0,-1 1-192 0,-1-4 192 16,0-3-192-16,-1 0 128 0,-1 3-128 0,1 0 128 0,0 2-128 0,1 1 160 15,0 1-160-15,0 1 160 0,0-2-160 0,1-3 160 16,2-3-160-16,-1 2 160 0,2-1-32 0,1-1-128 16,0 0 192-16,1 3-64 0,-1 1-128 15,-1 1 192-15,0-1-192 0,-2 1 192 0,0-4-192 0,-1 2 0 16,-1-2 144-16,-1 3-144 0,-2 0 0 0,-1 4 128 15,0 1-128-15,-1 0 0 0,-2-2 0 0,2-3 128 16,0-3-128-16,1 3 0 0,0-4 160 0,0 5-32 16,-1-1-128-16,1 0 192 0,2 1-48 0,0-3-16 15,1 2 0-15,1-3 0 0,0-2-128 0,0 2 128 16,0 0-128-16,0 1 128 0,0 0-128 0,0 3 0 16,0 0 0-16,0-1 0 0,0 1 128 0,0 1-128 15,0-2 0-15,0-2 128 0,0-1-128 0,0 3 160 16,0 1-160-16,1 1 160 0,1 0-160 0,-1 3 192 15,0-3-192-15,1-1 192 0,-1 0-64 0,-1-2-128 16,0 3 192-16,1 3-64 0,0 2-128 0,1-2 0 16,-2 2 144-16,0-4-144 0,0-2 0 0,0 1 128 15,-3 0-128-15,2 3 0 0,-2 0 0 0,1 2 0 16,-1 1 0-16,0 1 128 0,-1-2-128 0,1 0 0 16,-1-3 0-16,0 2 128 0,-1 2-128 0,1 1 0 0,0 1 0 0,1 1 128 15,2 0-128-15,1-3 128 0,2-3-128 0,1-2 128 16,1-1 0-16,1 4 0 0,3-2 0 0,0 4 0 15,1-3-128-15,0 0 0 0,0-1 0 0,0-2 128 16,0-3-128-16,1 2 0 0,-3 1 0 0,1 3 0 16,0 2 0-16,-3-1 128 0,-1 2-128 0,-1-2 0 15,-1-4 0-15,0 0 144 0,-2-1-144 0,0 4 0 16,-3 3 0-16,0 2 0 0,0 1 0 0,-1 1 0 16,0-5 128-16,1-1-128 0,-1-1 192 0,0 1-192 0,2 0 0 0,-1 2 0 15,2 2 0-15,1-1-192 0,1-3 192 16,0-2 128-16,1-4 0 0,0-2-128 0,1-1 0 15,-1 2 0-15,0 2-160 0,-1 2 160 0,2-1 0 0,-2 0 0 16,-1-2 0-16,0-2 192 0,0-1-192 0,0-4 0 16,-1 1 0-16,1 2 0 0,-2 0 0 0,1 3 0 15,0 0 0-15,1 0 0 0,-2-2 144 0,1-1 0 16,0-2 0-16,0-1 0 0,1-4-144 0,0 0 0 16,0 1 0-16,0 2 0 0,0 0 0 0,1-2 0 15,0 2 0-15,0-3 0 0,-1 0 0 0,0-6 0 16,0 0 0-16,2-1 0 0,-2 0 0 0,1 0 0 15,0-1 0-15,-1 1 0 0,-1-3 0 0,0 5 0 16,-2 0 0-16,2 1 128 0,0 0-128 0,-1-1 0 16,1-3 0-16,0 2 0 0,-1-7 0 0,1-2 0 15,0 1 0-15,2-3 0 0,-1-2 0 0,0-2 0 16,0-1 0-16,1-2 0 0,1-1 0 0,-1-1 0 16,-1-1 0-16,3-2 0 15,0-2-512-15,3-1-48 0,-2-2 0 0,1 0 0 16,-5-9-1568-16,6 4-320 0,-6-4-64 0,8 2-12016 15,-8-2-2384-15</inkml:trace>
  <inkml:trace contextRef="#ctx0" brushRef="#br0" timeOffset="15346.83">16266 12151 16575 0,'0'0'1472'0,"0"0"-1168"15,3-9-304-15,0 1 0 0,-3 8 3632 0,5-9 656 0,-1 0 144 0,-4 9 32 16,4-10-3248-16,0 0-640 0,-4 10-128 0,4-10-16 16,-4 10-176-16,3-8-48 0,-3 8 0 0,4-10 0 15,-4 10-208-15,0 0 0 0,0 0 0 0,0 0 0 16,0 0 0-16,0 0 176 0,0-5-176 0,0 5 160 15,0 0 464-15,-4-4 80 0,4 4 32 0,-6-2 0 16,-1 1 288-16,1 1 48 0,-8 3 16 0,2 1 0 16,1-1-272-16,1 3-48 0,-2 0-16 0,1 2 0 15,-1 0-368-15,1 2-64 0,0 1 0 0,3-2-16 16,3 0-144-16,5-9-32 0,-4 14 0 0,1-2 0 16,2 1-128-16,1-13 0 0,4 16 0 0,0-3 128 15,-1-1-128-15,-3-12 160 0,8 14-160 0,-2 0 160 16,-1 1-160-16,0-4 0 0,1 1 0 0,0-2 0 0,-6-10 0 15,5 11 0-15,-5-11 0 0,6 10 0 0,-6-10 0 16,0 0 128-16,0 0-128 0,0 0 0 0,8 7 0 0,-8-7 128 16,0 0-128-16,0 0 0 0,11-4 192 0,-11 4-64 15,7-7 0-15,0 0 0 0,-2-3 80 0,-1 1 16 16,0-1 0-16,-1 1 0 0,-2-3-64 0,0 3-16 16,1 0 0-16,-1-3 0 0,-1 2-144 0,0-1 192 15,0 1-192-15,0-5 192 0,0 2-192 0,0 0 0 16,0 2 0-16,0-1 128 0,-1 0-128 0,-1 2 0 15,1 1 144-15,1 9-144 0,-3-11 0 0,3 11 0 16,0 0 0-16,0 0 0 0,-5-8 0 0,5 8 0 16,0 0 0-16,-9-2 128 0,9 2-128 0,-9 4 0 15,0 1 0-15,1 1 0 0,-1 1 0 0,0 2-128 16,1 3 128-16,0-4-128 0,-1-1 128 0,2 1-128 0,1 0 128 0,6-8-128 16,-4 12 128-16,4-12 0 0,-4 10 0 0,4-10 0 15,0 13 0-15,1 0 0 0,-1-13 0 0,2 12 0 16,-2-12 0-16,4 14 0 0,1-2 0 0,0-3 128 15,-5-9-128-15,8 11 0 0,0-2 0 0,-8-9 0 16,5 6 0-16,-5-6 0 0,6 8 0 0,-6-8 0 16,0 0 0-16,10 4 0 0,-10-4 0 0,0 0 0 15,10 3 0-15,-10-3 0 0,8-8 0 0,-2-1 0 16,-6 9 160-16,7-11-32 0,-3 1-128 0,0 1 192 16,-2-2-16-16,1 1-16 0,-1-1 0 0,1 2 0 15,-2-2-160-15,1 0 160 0,-2-1-160 0,0 3 160 16,0 9-160-16,0-13 0 0,-2 1 0 0,0 2 128 15,-1 0-128-15,1 2 0 0,2 8 0 0,0 0 128 0,-7-8-128 0,7 8 0 16,0 0 0-16,-9-5 128 0,1 2-128 0,8 3 0 16,-9 0 0-16,9 0 128 0,-10 5-128 0,-1 2 0 15,1 1 0-15,1 0 0 0,1-1 0 0,1 4 0 16,2-1-176-16,2-1 176 0,3-9 0 0,0 15 0 16,-1-4 0-16,1-11-128 0,3 15 128 0,-3-15 0 15,6 11 0-15,-1 0 0 0,-5-11 0 0,6 10 0 16,-6-10 0-16,7 8 0 0,-7-8 0 0,0 0 0 15,10 5 0-15,-10-5 0 0,0 0 0 0,0 0 0 16,10 4 0-16,-10-4 0 0,0 0 0 0,10-4 0 16,-10 4 0-16,8-6 0 0,-8 6 128 0,7-9-128 15,-2 1 160-15,-1-1-160 0,0 0 160 0,-2 0-160 16,1 1 160-16,0-1-160 0,-2 1 144 0,0-1-144 16,-1 9 128-16,0-10-128 0,0 3 0 0,0 7 0 0,0 0 0 0,0 0 0 15,-2-7 0-15,2 7 0 0,0 0 0 0,0 0 0 16,0 0 0-16,0 0 0 0,-11 1 0 0,11-1 0 15,-10 3 0-15,1 0 0 0,0 3 0 0,1-2 0 16,0 1 0-16,1 1 0 0,0-1 0 0,7-5 0 16,-7 8 0-16,7-8 0 0,-5 9 0 0,5-9 0 15,0 0 0-15,0 0 0 0,2 13 0 0,-2-13 0 16,0 0 0-16,7 9 0 0,1-3 0 0,-8-6 128 16,9 7-128-16,-1 1 0 0,-8-8 0 0,10 4 0 15,-10-4 0-15,11 4 0 0,-11-4 0 0,10 5 0 16,-10-5-128-16,0 0 128 0,0 0 0 0,0 0 0 15,9 0 0-15,-9 0 0 0,0 0 0 0,0 0 0 16,0 0 0-16,0 0 0 0,0 0 144 0,5-7-144 16,-1-2 176-16,-4 9-48 0,4-10 0 0,-1 1 0 0,-3 1 0 0,1-3-128 15,-1 2 192-15,0 9-64 0,0-10-128 0,0 3 0 16,0 7 144-16,0 0-144 0,0 0 0 0,-1-10 0 16,1 10 0-16,0 0 0 0,0 0 0 0,0 0 0 15,0 0 0-15,0 0-128 0,-9 4 128 0,1 2 0 16,-1 1-144-16,2 2 144 0,1 0-144 0,-2 3 144 15,-1-3-192-15,0 1 192 0,-1 1-128 0,4-5 128 16,6-6 0-16,-7 11 0 0,7-11 0 0,0 0 0 16,0 0 0-16,-2 10 0 0,2-10 0 0,0 0 144 15,0 0-144-15,0 0 192 0,0 0-192 0,0 0 0 16,14 1 0-16,-2-2 128 0,-2-2-128 0,-1 0 0 0,1-1 0 16,-1 0 0-16,0-3 0 0,-1 2 0 0,-1-1 0 0,0-1 0 15,-1 0 0-15,-6 7 0 0,7-9 0 0,-2 3 0 16,-5 6 0-16,4-9 0 0,-4 9 0 0,3-11 0 15,-3 11 0-15,0-10 0 0,-2 2 0 0,2 8 0 16,0 0 0-16,0 0 128 0,-2-10-128 0,-1 2 128 16,3 8-128-16,0 0 0 0,0 0 144 0,-6-7-144 15,6 7 0-15,0 0 0 0,-7-5 0 0,7 5 0 16,0 0 0-16,0 0 0 0,0 0 0 0,0 0 0 16,-10 3 0-16,2 2-160 0,8-5 160 0,-8 9-160 15,2 0 160-15,0 2 0 0,1-1-144 0,0 0 144 16,1 0 0-16,0-1 0 0,4-9-144 0,-2 10 144 15,2-10 0-15,-2 11 0 0,2-11 0 0,0 0 0 16,4 11 0-16,-4-11 0 0,0 0 0 0,9 7 0 0,-9-7 0 0,12 1 0 16,-12-1 0-16,13 0 0 15,-1-1 0-15,-2 1 0 0,1-5 0 0,-1-1 144 0,0 1-144 16,1-1 0-16,-2-1-160 0,0 1 160 0,0-2 0 0,-1 1 0 16,0-2 0-16,-2 3 0 0,0-2 0 0,-6 8 0 15,4-13 0-15,-2 4 0 0,1 1 0 0,-3-1 0 16,0 0 128-16,-2 1-128 0,2 8 128 0,-3-13-128 15,-1 2 192-15,-2 1-192 0,0 1 192 0,-1 1-192 16,0 1 192-16,-1 5-192 0,0-5 128 0,8 7-128 16,-10-5 0-16,0 4 0 0,1 1 0 0,0 1 0 15,0 2 0-15,-1 1 0 0,0 1 0 0,0 3 0 16,1 2 0-16,0 2 0 0,0 1-160 0,0 1 160 0,-1 2-160 16,4 2 160-16,-1 0 0 0,2-1 0 15,1-1-128-15,2-1 128 0,-1 0 0 0,3-2 0 0,3 0 0 16,1 0 0-16,-2-1 0 0,-2-12 0 0,7 11 0 0,-1 0 0 15,-1-3 0-15,-5-8-144 0,0 0 144 0,10 4-128 32,-1-2-1584-32,-2-4-304 0,3-8-64 0,-5-5-18944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30T21:38:47.01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16525 10559 6447 0,'0'0'576'0,"0"0"-576"0,0 0 0 0,0 0 0 0,0 0 3344 0,0 0 560 16,-7-6 128-16,7 6 0 0,-4-8-2064 0,4 8-432 16,-4-8-64-16,2-1-32 0,-1 1-544 0,0 2-96 15,3 6-32-15,-3-9 0 0,0 2 672 0,3 7 128 16,-5-8 32-16,0 2 0 16,-2-1-1792-16,0 2-368 0,0-1-64 0,-1 2-16 0,-1 1 832 0,0 2 144 15,-2-3 48-15,1 1 0 0,-1-2-48 0,1 1 0 16,-1 0 0-16,1 2 0 0,1-4 224 0,-2 1 32 15,2 1 16-15,-1-2 0 0,-1 0 48 0,1 3 16 16,0-1 0-16,-1 0 0 0,1 1-256 0,-1 1-48 16,1 0-16-16,-1 2 0 0,0-2-208 0,0 2-144 15,1 2 192-15,-2 0-192 0,-1 0 0 0,-1 3 0 16,-3 1 0-16,0 0 0 0,0 1 0 0,-1 2 0 0,-2 0 0 16,1 1 0-16,-4 1 128 0,3-1-128 0,-1 3 0 15,1 0 0-15,2 0 0 0,0 0 0 0,-2 4 0 0,2 0 0 16,0 0 192-16,1 1 0 0,0-1-16 0,0 2 0 15,1-2 80-15,0 1 32 0,2 3 0 0,0 1 0 16,-1-1-160-16,2 1-128 0,2-3 144 16,-1 1-144-16,0 1 144 0,2-2-144 0,-1 5 128 0,1-5-128 15,-1 2 0-15,4 0 0 0,-1-1 128 0,1-2-128 16,1 0 0-16,-1 0 0 0,2 2 144 0,2 1-144 16,1-2 176-16,2 2-48 0,0 1 0 0,2-2 0 15,1 0-128-15,1-1 192 0,1 2-192 0,2-2 192 0,0 2-48 0,3 0 0 16,-1-1 0-16,0 1 0 0,1-1-144 0,2-3 192 15,2-1-192-15,2 0 192 0,1-2-192 0,1 0 128 16,3-1-128-16,3 0 128 0,-2 1-128 0,1-1 160 16,2-2-160-16,0 1 160 0,-1-2 0 0,1 1 0 15,0-1 0-15,0 2 0 0,0-3-160 0,-2 0 160 16,-2-2-160-16,0-1 160 0,0 0 16 0,-1 0 0 16,0-3 0-16,0 1 0 0,-1-2-16 0,-1-2 0 15,1-1 0-15,0-2 0 0,1-1 32 0,1 0 0 16,1 1 0-16,1-7 0 0,2 1-64 0,1 0 0 15,0 0 0-15,0-3 0 0,-1 2-128 0,0-1 0 16,0 1 144-16,-2-3-144 0,-2 0 0 0,0 3 128 16,-3-4-128-16,0 3 0 0,-2-1 128 0,-2 0-128 15,-1-1 128-15,0-1-128 0,0-3 128 0,0 0-128 16,-1-1 128-16,-1-1-128 0,-1 1 128 0,0-1-128 16,0-3 128-16,0-2-128 0,0-1 144 0,1 1-144 0,-1 0 192 15,-1-1-192-15,-1 1 160 0,0-3-160 0,-1 4 128 0,-1 1-128 16,1 0 0-16,-2 1 128 0,0 0-128 0,-1 3 0 15,-2-2 0-15,1 3 128 0,-3 0-128 0,-1 3 0 16,-1 1 0-16,0 1 128 0,-3 0-128 0,1-1 0 16,-1-4 128-16,-2 2-128 0,-1-2 0 0,0 2 128 15,-1 1-128-15,-1 0 0 0,-1-2 0 0,1-1 128 16,0 0-128-16,-3 0 0 0,-1-2 0 0,1 2 128 0,-1-4-128 0,0 1 0 16,-2 2 0-16,2 0 128 0,-2 0-128 15,0 2 0-15,-2 0 0 0,1 1 128 0,-1-1-128 16,0 4 0-16,-2 1 144 0,1 1-144 0,-1 1 0 15,-2 3 0-15,-3 1 0 0,-1 1 0 0,-1 1 0 0,-1 3 0 16,0 1 0-16,0 2 0 0,1-2 0 0,0 3 0 16,0 3 0-16,0-3 0 0,-3 1-128 0,1 0 0 15,2-2 0-15,1 1 0 0,0-1-64 0,2 3-16 16,4-4 0-16,0 2 0 16,3-2-2208-16,-1-4-432 0</inkml:trace>
  <inkml:trace contextRef="#ctx0" brushRef="#br0" timeOffset="82090.77">15291 5367 12895 0,'0'0'576'0,"0"0"112"0,-8-3-560 0,8 3-128 0,0 0 0 0,0 0 0 16,-9 3 2240-16,9-3 400 0,0 0 96 0,0 0 16 15,0 0-1504-15,0 0-288 0,0 0-64 0,0 0-16 16,0 0 48-16,0 0 16 0,0 0 0 0,0 0 0 16,0 0-160-16,7-6-16 0,-2 3-16 0,2-3 0 0,-1 2 16 0,3 1 0 15,0-4 0-15,3 2 0 0,0 0-256 0,2 1-32 16,1-4-16-16,1 3 0 0,3 1-144 0,0-1-16 16,2 1-16-16,1 0 0 0,0 0-32 15,1 1-16-15,-3-1 0 0,1 2 0 0,0-2-64 0,3 2-16 16,0 1 0-16,1 0 0 0,-1 0-160 0,-1-2 192 15,2 0-192-15,0 1 192 0,-2-1-192 0,3 2 192 16,2-2-192-16,-1 1 192 0,2-2-64 0,-2 4-128 16,-1 0 192-16,2-3-64 0,0-1 128 0,1 0 0 15,2-1 16-15,0 1 0 0,-1 0 32 0,3 0 0 16,1-1 0-16,1 2 0 0,-1 2-64 0,1-1-16 16,2 2 0-16,2-2 0 0,1 0-224 0,1-1 144 15,-2-1-144-15,1 2 128 0,2 2-128 0,-2 0 0 0,-1 0 0 0,1 0 0 16,0-2 0-16,-1 2 0 0,-1 4 128 0,0-4-128 15,1 0 0-15,-1-2 0 0,-2-2 0 0,1 1 128 16,-2 0-128-16,1 2 0 0,2-2 0 0,-1 1 0 16,-2-2 0-16,3 3 0 0,1 1 128 0,0 0-128 15,-3-3 128-15,2 2 0 0,1-1 0 0,2 1 0 16,-1 1 16-16,1 0 0 0,-4 0 0 0,2 0 0 16,1-2-144-16,-3 0 0 0,-1 2 0 0,-1 0 0 15,0 0 0-15,-1 0 0 0,0-1 0 0,-2 0 0 16,1 1 0-16,1-3 0 0,1 2 0 0,0-1 0 15,-1 1 192-15,0 0-32 0,-1 1-16 0,1 0 0 0,-1-3-144 0,1 2 0 16,-1 1 0-16,1 0 0 16,0-3 0-16,1 2 0 0,-4 1 0 0,0 0 128 0,-1 0-128 15,2 1 0-15,-1 2 0 0,0-2 128 16,-1 0-128-16,-1 2 0 0,-2 0 0 0,-1 1 0 0,-1-3 0 0,1 2 0 16,0-1 0-16,0-1 0 0,-3 1 0 0,0 2 0 15,-2-3 0-15,1 2 0 0,3-2 0 0,-2 0 0 16,-2 2 128-16,0-1-128 0,-3 0 0 0,-1 2 128 15,-1 0-128-15,0-1 128 0,-2 3-128 0,2-5 160 16,-2 4-160-16,0-2 160 0,-1 1-160 0,-1-3-192 16,-12-1 32-16,10 4 16 15,0-2-1152-15,-10-2-240 0,0 0-32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30T21:04:16.44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31058 1051 19343 0,'-16'7'848'0,"2"-3"192"0,-1-2-832 0,-1 5-208 0,2 1 0 0,2 5 0 16,3 0 5120-16,4 4 960 0,2 1 208 0,3 3 48 15,0 4-5584-15,1 1-1120 0,2 2-208 0,-2 4-64 16,-1 2 368-16,0-16 64 0,0 1 16 0,0 4 0 0,0 3 192 16,0 2-192-16,-1 5 192 0,0 2-192 0,-1 6-64 0,0 38 0 15,-2-11 0-15,1-8 0 16,-1-9-576-16,2-8-128 0,1-8-32 0,2-3 0 15,-1-3-1424-15,1-5-272 0,0-5-64 0</inkml:trace>
  <inkml:trace contextRef="#ctx0" brushRef="#br0" timeOffset="593.41">31679 908 13823 0,'0'0'1216'0,"0"0"-960"15,-10-1-256-15,-1 3 0 0,1 2 5712 0,1 3 1104 0,1 3 224 0,1 3 32 16,2 4-5824-16,1 4-1248 0,0 6 0 0,2 6-256 16,-1 5-32-16,-1 5-16 0,2 2 0 0,-2 2 0 15,0 3 176-15,0-6 128 0,0-3-192 0,-1-4 192 16,-2 1-352-16,1 1 32 0,-2 0 16 0,-1 7 0 31,1 4-544-31,0 3-112 0,0 2-32 0,2 0 0 16,-2-6-1744-16,4-3-336 0</inkml:trace>
  <inkml:trace contextRef="#ctx0" brushRef="#br0" timeOffset="1169.6">30032 2214 17503 0,'0'0'1552'0,"0"0"-1232"0,-7-4-320 0,7 4 0 15,0 0 5328-15,0 0 1008 0,4 12 208 0,5 4 48 32,5 2-5856-32,6 7-1168 0,3 5-224 0,0 0-48 15,4 1 192-15,-3-2 64 0,0-2 0 0,1-1 0 0,-1 2 240 0,4 3 48 0,-2 0 16 0,1 7 0 16,4 6-80-16,1 6-16 0,2 1 0 0,2-3 0 15,2-4 96-15,0-1 16 0,-2-5 0 0,2-4 0 16,0-5 128-16,-3-3 0 0,-2-2 0 0,-1-3-128 16,0-2 128-16,-1-1 0 0,3-3 0 0,0 1 0 15,2-3 0-15,5-1 224 0,2-2-48 0,1-3-16 16,2-3 144-16,-2-4 16 0,-2-3 16 0,-2-3 0 16,-1-3 160-16,-2-5 16 0,-1-2 16 0,2-3 0 15,0-2 0-15,0-1 0 0,1-1 0 0,2-2 0 16,2 0-144-16,-1-6-48 0,-5-6 0 0,-2-6 0 0,-1-2-336 0,-6-2 0 15,-5-3 0-15,-3 3 0 16,-1 6-272-16,-4 3-128 0,-2 1-32 0,-2 3 0 16,-3 2-592-16,-3-2-128 0,-1-4-32 0,1 0-10048 15,-4 1-2016-15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30T21:07:34.627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8769 8357 31103 0,'0'0'1376'0,"0"0"288"15,0 0-1344-15,0 0-320 0,0 0 0 0,0 0 0 0,0 0 384 0,12-1 0 0,-1-4 0 16,0 4 0-16,-1-2-384 0,1 0 0 15,-1 2 0-15,2-2 128 0,-2 3-128 0,2 3 0 16,0-6 0-16,1 6 0 0,0-3 0 0,0 3 0 0,1-2 0 16,0-1-128-16,-1 0-64 0,0 3-16 0,-1-3 0 0,0 1 0 31,-2 0-752-31,-10-1-128 0,11 4-48 0,-11-4-7552 0,12 3-1504 0</inkml:trace>
  <inkml:trace contextRef="#ctx0" brushRef="#br0" timeOffset="254.9">8709 8543 16575 0,'0'0'1472'0,"0"0"-1168"0,0 0-304 0,0 0 0 0,12 0 3248 0,1 2 592 16,0 1 112-16,1-2 16 0,2 2-3136 0,-1-3-640 16,1-3-192-16,1 3 0 0,1 3 0 0,0-2 0 15,1 0 0-15,-1 1 0 0,0-2-208 0,2-2-128 16,-2 1-32-16,-1 1-8608 16,-1 0-1728-16</inkml:trace>
  <inkml:trace contextRef="#ctx0" brushRef="#br0" timeOffset="764.83">9423 8254 5519 0,'0'0'496'0,"0"0"-496"0,0 0 0 0,0 0 0 15,-5-7 4064-15,5 7 720 0,-5-7 144 0,5 7 16 16,-8-6-3424-16,8 6-688 0,-9-4-144 0,1 1-32 16,-1 3-336-16,9 0-80 0,-10 0-16 0,0 4 0 15,1 1-224-15,1 2 0 0,-2-1 0 0,1 2 0 16,0 1 0-16,1 2 0 0,-1 0-160 0,1 2 160 16,0 2 0-16,2-1 0 0,-1 3 0 0,1 1 0 15,0 3 224-15,0 0 32 0,1 4 0 0,2 2 0 16,2-1-96-16,1 3-16 0,1 0 0 0,2-1 0 0,1 1 0 15,1-2 0-15,0 1 0 0,2-7 0 0,2-2-144 0,1-2 128 16,1-4-128-16,2-3 128 0,-2-3-128 16,2-2 160-16,0-2-160 0,2-1 160 0,-1 1-32 0,2-2-128 15,1-1 192-15,2-2-64 0,1-2 0 0,1-1-128 16,-1 1 192-16,1-5-64 0,0-4-128 0,0-4 160 16,-3-6-160-16,2 1 160 0,-1 0-32 0,-2 0-128 15,-2-3 192-15,-1 0-64 0,-1 1 416 0,-1-2 80 16,-6-1 16-16,1 3 0 0,-2 0 0 0,-1 3 16 0,-4 1 0 0,0 3 0 15,-3 0-336-15,-1 4-64 0,-2-4 0 16,-3 2-16-16,-3 4-96 0,-1-1-16 16,-4 3 0-16,-2 0 0 0,-4-2-128 0,-1 3 0 0,-2-1-192 0,-1 1 192 15,0 2-144-15,0 1 144 0,-1 2 0 0,2-1 0 16,0 5-400-16,3 2 16 0,-1 0 16 0,1 1-10048 16,-1-1-2000-16</inkml:trace>
  <inkml:trace contextRef="#ctx0" brushRef="#br0" timeOffset="10730.92">5233 8205 5519 0,'0'0'496'0,"0"0"-496"0,0 0 0 0,0 0 0 15,0 0 1600-15,0 0 240 0,-8-3 32 0,8 3 16 16,0 0-1376-16,0 0-256 0,0 0-64 0,0 0-16 16,-2-8 576-16,2 8 112 0,0 0 32 0,2-9 0 0,0 2 608 0,0 0 128 15,0-1 32-15,-2 8 0 0,5-6 0 0,-5 6 16 16,4-8 0-16,-2 1 0 0,2 1-208 0,-4 6-32 15,4-7-16-15,-4 7 0 0,0 0-400 0,0 0-96 16,0 0-16-16,0 0 0 0,3-8-528 0,-3 8-128 16,0 0 0-16,0 0-16 0,1-6-240 0,-1 6 144 15,0 0-144-15,0 0 128 0,0 0 128 0,0 0 0 16,0 0 16-16,9 9 0 0,-9-9 96 0,0 0 16 16,7 18 0-16,0 1 0 0,0-5-96 0,-1 2-16 15,1-1 0-15,1 2 0 0,0 0-80 0,-2-1-32 16,2 1 0-16,0 1 0 0,0-1-32 0,-2 1 0 15,1 0 0-15,0 2 0 0,3 2 0 0,-3-4 0 0,1 3 0 16,-1 0 0-16,-2-1 0 0,0-6 0 0,0 2 0 0,1-3 0 16,-6-13 64-16,6 11 16 0,1 1 0 0,-7-12 0 15,9 8 32-15,-9-8 0 0,0 0 0 0,12 1 0 16,-12-1 48-16,11-2 16 0,0-4 0 0,-3-1 0 16,1-4-160-16,-2 1-16 0,1-2-128 0,0-1 192 15,0-4-192-15,0 1 0 0,-2 1 128 0,1 0-128 16,-1 1 0-16,1 0 0 0,-3 1 0 0,1 2 0 15,0 2 0-15,2-1 0 0,-2 2 0 0,-5 8 0 16,6-7 0-16,2 1 0 0,-1 1 0 0,-7 5 0 16,10-3 0-16,-10 3 0 0,0 0-128 0,13 4 128 15,-2-1 0-15,-11-3-160 0,11 6 160 0,0 2-128 16,-11-8 128-16,13 13 0 0,-1-1 0 0,-2-1-128 0,-1-2 128 0,0 1 128 16,0-1-128-16,1 0 176 0,-1 0-176 0,0 0 0 15,-1-1-160-15,-8-8 160 0,11 6 0 0,0 0 0 16,-2-2 0-16,-9-4 0 0,10 1 0 0,-10-1 0 15,12-1 0-15,-2-2 160 0,-10 3-160 0,11-4 192 16,-11 4-192-16,8-6 192 0,-2-2-64 0,-1 0 0 16,-1 0 0-16,0-2 0 0,0 2 16 0,-1-1 0 15,-2 0 0-15,2-2 0 0,-2 2-144 0,0-1 192 16,-1-1-192-16,0-1 192 0,0 1-192 0,3 2 192 16,-3-4-192-16,0 1 192 0,0 0-192 0,1 3 128 15,1-3-128-15,-2 0 128 0,0 12-128 0,-2-14 0 0,1 0 0 16,0-1 0-16,1 0 0 0,1 2-272 15,0 1 64-15,1 0 16 16,-2 12-480-16,0 0-96 0,2-10 0 0,-2 10-16 16,3-12-1872-16,-3 12-368 0,1-13-80 0,-1 13-13664 0</inkml:trace>
  <inkml:trace contextRef="#ctx0" brushRef="#br0" timeOffset="11348.51">6045 7754 5519 0,'0'0'496'0,"0"0"-496"0,0 0 0 0,0 0 0 16,0 0 3088-16,0 0 528 0,0 0 96 0,0 0 32 15,0 0-2464-15,0 0-512 0,0 0-80 0,0 0-32 16,0 0 48-16,0 0 0 0,0 0 0 0,0 0 0 16,0 0 48-16,0 0 16 0,0 0 0 0,0 0 0 15,0 0 0-15,0 0 0 0,0 0 0 0,0 0 0 16,0 0-224-16,6 12-32 0,-6-12-16 0,5 14 0 16,-5-14-240-16,5 19-64 0,0-2 0 0,0 3 0 15,1-4-16-15,0 4-16 0,-1-1 0 0,1 3 0 0,0 0 16 16,-1-1 0-16,-1 0 0 0,0 1 0 0,0 1-48 0,0 0-128 15,-1-3 192-15,-1 0-64 0,1-1-256 0,-1-3-64 16,1-4-16-16,-2 0 0 16,1-2-880-16,-2-10-192 0,0 0-16 15,0 0-11952-15</inkml:trace>
  <inkml:trace contextRef="#ctx0" brushRef="#br0" timeOffset="11679.27">5908 7793 36335 0,'0'0'1600'0,"0"0"352"0,-6-5-1568 0,6 5-384 0,0 0 0 0,0 0 0 15,0 0 512-15,0 0 0 0,0 0 16 0,6-8 0 16,2 1-528-16,1 3 0 0,2 1 0 0,1 0-192 16,-1 3 192-16,2-3-144 0,2 1 144 0,0 0-128 15,2-2 128-15,2 3-160 0,0 1 160 0,2 0-160 16,-3-1 160-16,3 1-192 0,1 1 192 0,2 2-192 16,-1-1-112-16,1 0-16 0,0 3-16 0,0-4 0 15,-3 1-368 1,0-1-80-16,-1 1-16 0,-1-2 0 0,-4 3-416 0,1 1-64 0,0-3-32 15,-2-1-12016-15</inkml:trace>
  <inkml:trace contextRef="#ctx0" brushRef="#br0" timeOffset="12174.8">6671 7973 20271 0,'0'0'1792'0,"0"0"-1424"0,-9-3-368 0,9 3 0 0,-8-1 3024 0,8 1 544 16,-8 3 96-16,8-3 32 0,-9 7-2864 0,1 2-576 15,1 2-128-15,-1 1 0 0,0 3-128 0,0 2 0 16,0 3 0-16,-1 2-128 0,0 1 128 0,-1 2 0 16,-2-1 0-16,0-2-128 0,0-1 128 0,-2 0 0 15,-2-2 0-15,1-2 0 0,-1 0 240 0,0 0-32 16,1-1 0-16,1-3 0 0,-1 1-48 0,2 2-16 16,1-5 0-16,2 2 0 0,0-1-144 0,-1 2 0 15,1 2 0-15,-2-3 0 16,2-1-688-16,2-3-16 0,1 0 0 0,2-2-9216 15,-2-1-1840-15</inkml:trace>
  <inkml:trace contextRef="#ctx0" brushRef="#br0" timeOffset="12440.45">6328 8176 21183 0,'0'0'944'0,"0"0"192"0,0-13-912 0,3 4-224 0,-3 9 0 0,10-4 0 16,2 3 4192-16,2 1 800 0,1 5 144 0,0 2 48 16,0-1-4320-16,-1 5-864 0,0-1-160 0,1 2-32 15,-1-1 192-15,0 2-192 0,1-1 192 0,0 3-192 16,-2 0 32-16,2 1 16 0,-2-1 0 0,0 2 0 16,0 2-112-16,0-2-32 0,0 1 0 0,-1 1 0 15,-2 1-112-15,1-2-32 16,-4 0 0-16,2 1 0 0,2-1-416 0,-1-1-96 0,-1 0-16 15,2-3 0-15,1-2-2080 0,-1-4-416 0,4 0-96 0,-1-8-16 0</inkml:trace>
  <inkml:trace contextRef="#ctx0" brushRef="#br0" timeOffset="12764.34">7066 8039 34095 0,'0'0'1504'0,"0"0"320"0,0 0-1456 0,-2 12-368 0,0 0 0 0,2 2 0 16,0 2 640-16,2 2 64 0,-1 2 16 0,0 0 0 15,3 0-576-15,-1 0-144 0,1-5 0 0,-1 3 0 16,0 3 0-16,1-1 0 0,1-2 0 0,-1 0 0 16,1 1 0-16,1-2 0 0,-3 2 0 0,3-2 0 15,-1 3-240-15,1-3 80 0,0 2 16 0,-1-1 0 32,-1 1-528-32,0-4-96 0,-2 0-32 0,1-1-9376 0,-1-2-1888 0</inkml:trace>
  <inkml:trace contextRef="#ctx0" brushRef="#br0" timeOffset="13016.79">6997 8363 4607 0,'-6'-7'400'0,"0"2"-400"16,6 5 0-16,0 0 0 0,0 0 8832 0,0 0 1664 15,7-5 352-15,3 2 64 0,1 3-9024 0,0-3-1888 16,1 2-208-16,1 0-128 0,2 2 144 0,0 3 48 16,2-3 0-16,1 2 0 15,1 0-512-15,-1-1-112 0,-1 2 0 0,-2-3-16 16,1 2-448-16,0-2-96 0,-2-1-16 0,-1 2 0 16,0-2-1280-16,0 0-256 0,0-2-48 0,-1 1-9424 0</inkml:trace>
  <inkml:trace contextRef="#ctx0" brushRef="#br0" timeOffset="13741.43">7607 7811 11055 0,'0'0'480'0,"0"0"112"0,0 0-464 0,0 0-128 0,0 0 0 0,0 0 0 0,0 0 4880 0,0 0 960 16,0 0 192-16,0 0 48 16,0 0-4896-16,5 12-976 0,-1 1-208 0,-1-1 0 0,-3 1 128 0,1 5 16 15,1 2 16-15,0 4 0 0,1 2 128 0,-1 3 32 16,2 0 0-16,0-1 0 0,3 1 64 0,-2 1 32 16,1-1 0-16,1-3 0 0,-1-1 64 0,1-2 16 15,0-2 0-15,-1 1 0 0,-1-4-112 0,0 2 0 16,1-1-16-16,-1 1 0 0,0 0 32 0,0-1 16 15,-1-2 0-15,1 4 0 0,1 1-96 0,-2-2 0 16,-1-1-16-16,1-2 0 0,2-1-112 0,-2-2-32 16,-1-3 0-16,1-1 0 0,-1-1-32 0,-3-9 0 15,0 0 0-15,0 0 0 0,0 0 48 0,0 0 0 16,0 0 0-16,0 0 0 0,0 0 128 0,6-10 16 0,-2-3 16 16,0 0 0-16,0-7 16 0,-1 0 0 0,-2 0 0 0,3-3 0 15,0 3-208-15,0-3-144 0,0 3 192 0,1 0-192 16,0 3 0-16,2-1 0 0,1 3 0 0,-2 5 0 15,1-3 0-15,-1 3 0 0,1 0-144 0,-7 10 144 16,7-10 0-16,1 0-128 0,-1 0 128 0,-1 3 0 16,1-2 0-16,-7 9-128 0,9-10 128 0,0 4 0 15,0-1-128-15,-1 2 128 0,-8 5-128 0,10-6 128 16,0-1-128-16,-1 5 128 0,-9 2-128 0,13 0 128 16,-4 0-192-16,1 3 64 0,1 3 0 0,-1 0 0 15,1 1-64-15,0 1 0 0,-3 1 0 0,1 1 0 16,-1 3 48-16,2-1 0 0,0 0 0 0,-3-3 0 15,-1 1 144-15,-1 1 0 0,-1-1 0 0,0 2 0 16,-4-12 0-16,4 15 0 0,-2-2 0 0,1 2 0 0,-3-1 128 0,0-14 0 16,-1 13 0-16,-3 1 0 0,1-1 128 0,-1 1 16 15,-1-4 16-15,0 2 0 0,-1-2-96 16,1 1 0-16,-1-1-16 0,-2 0 0 0,0 2 16 0,0-1 0 16,-1-1 0-16,0 0 0 0,-1 0-192 0,-1-3 0 15,-1 1 144-15,1 0-144 0,-1-1 0 0,0-1 144 16,0-1-144-16,1-1 0 0,-4-3 144 0,1 1-144 15,0-2 0-15,-1-2 144 0,-2 0-144 0,3-1 0 16,-2 2 0-16,-1-3 0 0,-1 0-272 0,0-2 16 16,-2-1 0-16,1 1 0 15,-1-1-336-15,2 1-64 0,0-1-16 0,0 3-12528 16,-1-2-2512-16</inkml:trace>
  <inkml:trace contextRef="#ctx0" brushRef="#br0" timeOffset="19349.5">24540 14601 7999 0,'0'0'352'0,"0"0"80"0,0 0-432 0,0 0 0 0,0 0 0 0,9-5 0 15,-9 5 592-15,7-7 48 0,-7 7 0 0,7-5 0 16,-7 5-16-16,0 0 0 0,0 0 0 0,0 0 0 16,0 0-256-16,0 0-48 0,0 0-16 0,0 0 0 15,0 0-304-15,0 0 0 0,0 0 0 0,0 0 0 16,0 0 0-16,0 0-192 0,0 0 16 0,0 0 16 15,0 0-160-15,0 0-16 0,0 0-16 0,-7 3 0 16,7-3 352-16,0 0-176 0,-7 2 176 0,7-2-128 16,0 0-240-1,0 0-32-15</inkml:trace>
  <inkml:trace contextRef="#ctx0" brushRef="#br0" timeOffset="23279.62">24038 1008 7359 0,'0'0'656'0,"-8"-2"-528"0,0 0-128 0,8 2 0 16,-6-2 2672-16,-1 1 496 0,2-2 96 0,5 3 32 15,0 0-1744-15,-6-4-336 0,2 1-80 0,4 3-16 16,0 0-320-16,0 0-64 0,0 0-16 0,0 0 0 15,-2-6-80-15,2 6-32 0,0 0 0 0,0 0 0 16,0-7 64-16,0-2 16 0,0 3 0 0,-1 1 0 16,1 5 48-16,0 0 16 0,0 0 0 0,0 0 0 15,0 0-208-15,0 0-32 0,0 0-16 0,0 0 0 16,0 0-128-16,0 0-32 0,0 0 0 0,0 0 0 16,0 0 16-16,0 0 0 0,0 0 0 0,0 0 0 0,10 11-48 0,-10-11-16 15,8 16 0-15,-1-6 0 16,-2 3-96-16,-1 0-32 0,0 2 0 0,0 0 0 0,0 1 16 0,0 0 0 15,1 2 0-15,0-2 0 0,1 1 48 0,0-1 16 16,-2 1 0-16,1-1 0 0,1 1 48 0,2-4 16 16,-1-1 0-16,1 0 0 0,-1 1-48 0,1-3-16 15,-1-1 0-15,1-1 0 0,1 1-48 0,0-1-16 16,0-3 0-16,0 0 0 0,-2 1-32 0,-1-3 0 16,-6-3 0-16,12 3 0 0,-3-2-16 0,-9-1 0 15,10 0 0-15,-1-1 0 0,-9 1 0 0,11-5-128 16,-2-2 192-16,0-1-64 0,-1-2 0 0,0 0 0 15,0-3 0-15,-1 0 0 0,0 0-128 0,-2-1 0 16,0-4 144-16,-1 1-144 0,0 0 0 0,0-1 144 0,-1 2-144 0,1 1 0 16,-2 2 128-16,1 0-128 0,-2 2 0 15,2 2 0-15,-2 0 0 0,-1 9 0 0,1-8 0 16,-1 8 0-16,0 0 0 0,0 0 0 0,0 0 0 0,0 0 0 16,0 0 0-16,0 0 0 0,6 15 0 0,-1-1-144 15,-3 0 144-15,1-1 0 0,0 0 0 0,-1 0 0 16,0 0 0-16,1 0 0 0,0-3 0 0,0 0 0 15,-2 0 0-15,-1-10 0 0,4 11 0 0,-4-11 0 16,5 10 0-16,0-2 0 0,-5-8 0 0,7 8 0 16,-7-8 0-16,8 6 0 0,-8-6 0 0,9 4 0 15,-9-4 0-15,0 0 128 0,10 4-128 0,-10-4 0 16,0 0 176-16,11 0-48 0,-11 0 0 0,0 0 0 0,11-1 0 16,-11 1 0-16,12-3 0 0,-1 1 0 15,-11 2 80-15,11-5 16 0,0-2 0 0,-1 2 0 16,-1 0-96-16,0-2 0 0,-1-2-128 0,0 0 192 0,0 0-192 0,1 0 176 15,-1-1-176-15,0 0 160 0,-3-3-160 0,1 0 128 16,0 0-128-16,-1 0 128 0,0-2-128 0,0 1 0 16,-1-1 144-16,0 1-144 0,-1 0 0 0,-2 2 0 15,2 2 0-15,-2 2 0 16,0 0-448-16,-1 8 0 0,4-7 0 0,-4 7 0 16,0 0-1472-16,0 0-320 0,12-2-48 0,-2 2-16 15,-10 0-1024-15,0 0-224 0</inkml:trace>
  <inkml:trace contextRef="#ctx0" brushRef="#br0" timeOffset="23625.42">24904 684 2751 0,'0'0'128'0,"0"0"16"0,-10-4-144 0,4 1 0 0,6 3 0 0,-8-4 0 15,-1-2 6512-15,2 2 1264 0,7 4 256 0,0 0 48 16,0 0-6224-16,-6 6-1264 0,6-6-240 0,-5 13-48 16,2-1-304-16,1 4 0 0,0-2 128 0,1 2-128 15,1-2 0-15,0 2 0 0,0-1 0 0,1 1 0 16,2-3 128-16,-1 1-128 0,0 1 0 0,0-1 0 0,1-1 128 0,0 2-128 15,-1-1 0-15,1 0 0 0,-2-1 128 0,0 0-128 16,1 0 0-16,0-1 0 0,1 2 0 0,1-1 0 16,-4-13 0-16,4 13 0 15,0-1-304-15,-4-12-112 0,0 0-32 0,6 8-9168 16,-6-8-1840-16</inkml:trace>
  <inkml:trace contextRef="#ctx0" brushRef="#br0" timeOffset="23886.6">24715 801 13823 0,'0'0'1216'0,"0"0"-960"0,-11 1-256 0,3-5 0 16,0-5 3776-16,5 0 704 0,3 5 128 0,0 4 48 15,0 0-3248-15,13-4-640 0,0 2-128 0,1-2-16 16,0-1-304-16,2-2-48 0,0 1-16 0,1-1 0 16,0 1-256-16,1 0 128 0,1 2-128 0,1 1 0 15,1-4 128-15,1 3-128 0,1 3 0 0,1-4 0 16,-1-1-208-16,3 4-160 0,3 2-16 0,2 0-9456 16,2-4-1872-16</inkml:trace>
  <inkml:trace contextRef="#ctx0" brushRef="#br0" timeOffset="28036.03">25628 974 5519 0,'7'-2'496'0,"-7"2"-496"16,0 0 0-16,4-4 0 0,1 0 2880 0,-5 4 496 16,0 0 80-16,0 0 32 0,3-6-1200 0,-3 6-240 15,0 0-64-15,0 0 0 0,0 0-208 0,0 0-48 16,-4-7-16-16,4 7 0 0,-8-3-368 0,8 3-80 15,-10 0-16-15,10 0 0 0,-13 3-720 0,1 2-144 0,1 0-16 0,0 1-16 16,-1 0-128-16,1 3-32 0,1 4 0 0,-2 3 0 16,1 4-192-16,-2 2 144 0,-1 2-144 0,3 4 128 15,2 4-128-15,-2 0 0 16,-1 3 0-16,3-4 0 0,-1 0 0 0,1-1 0 0,-2-3-192 0,2-4 192 31,1-3-576-31,1-5 16 0,1-2 0 0,0 0 0 16,-2 0-1424-16,0 0-272 0,-2-2-64 0</inkml:trace>
  <inkml:trace contextRef="#ctx0" brushRef="#br0" timeOffset="28283.38">25309 1102 27647 0,'0'0'2448'0,"0"0"-1952"0,0 0-496 0,0 0 0 0,0 0 2976 0,9 12 496 16,2 0 112-16,-1 1 0 0,2 0-2928 0,-2 0-656 16,-1-1 0-16,0 1 0 0,-1 2 0 0,3-2 128 15,-1-1-128-15,2 0 192 0,1 1-192 0,0-2 0 16,0 0 128-16,3 2-128 0,1-3-192 0,0 2-96 16,-2 0-16-16,2 0 0 15,4-6-1744-15,0 2-368 0,1-2-64 0,3 1-12688 0</inkml:trace>
  <inkml:trace contextRef="#ctx0" brushRef="#br0" timeOffset="28770.05">26595 894 21599 0,'0'0'960'0,"0"0"192"0,0 0-928 15,0 0-224-15,0 0 0 0,0 0 0 0,0 0 1152 0,0 0 192 16,-8-2 48-16,8 2 0 0,0 0-336 0,0 0-64 16,0 0-16-16,-8 4 0 0,8-4-16 0,0 0 0 15,-8 9 0-15,8-9 0 0,-5 11-208 0,1 2-48 16,-1-3-16-16,2 3 0 0,1 4-368 0,-2 3-80 15,1 3-16-15,2 1 0 0,-2 2-224 0,-1 1 128 16,0 1-128-16,2-1 0 0,-1-1 128 0,0 1-128 16,2 6 0-16,0-6 0 0,0-1 128 0,1-3-128 0,-3-1 0 15,2-4 144-15,-1-4-144 0,1 2-192 0,0-3 32 0,-1-1 16 32,2 0-1200-32,-1-5-224 0,1-7-48 0,0 0-13104 0</inkml:trace>
  <inkml:trace contextRef="#ctx0" brushRef="#br0" timeOffset="28990.39">26365 1139 37487 0,'0'0'1664'0,"0"0"336"0,0 0-1600 0,0 0-400 0,0 0 0 0,13-2 0 16,0 0 0-16,1 2 0 0,1 2 128 0,-1 0-128 0,-2-1 128 0,1 3 0 15,0 1 0-15,1 0 0 0,2 1-128 0,0-1 0 16,1-1 0-16,1 1 0 0,1-2-304 0,0-2 16 16,0 1 0-16,2-2 0 15,1 0-1728-15,0-3-352 0,1-5-64 0,-1-3-11504 16</inkml:trace>
  <inkml:trace contextRef="#ctx0" brushRef="#br0" timeOffset="29654.91">27143 632 32767 0,'0'0'1456'0,"0"0"288"0,0 0-1392 0,0 0-352 15,0 0 0-15,3 11 0 0,0 1 304 0,-1 0-16 0,1-2 0 0,-1 2 0 16,1 2-80-16,0-1-16 0,1 4 0 0,-1 0 0 16,1 0-64-16,0-1-128 0,0 1 176 0,0 0-176 15,-1-2 224-15,-1 2-64 0,0-1-16 0,-2 2 0 16,0 2 0-16,-2-1 0 0,2 3 0 0,-1 1 0 16,0-1 96-16,-2 4 16 0,2-5 0 0,0 1 0 15,-2 0-16-15,2-1 0 0,-2-7 0 0,2 2 0 16,-1-2 16-16,1 1 0 0,1-1 0 0,0-4 0 0,0 1 0 15,0-11 0-15,0 0 0 0,0 9 0 0,0-9-64 16,0 0 0-16,0 0 0 0,0 0 0 0,0 0-192 16,0 0 144-16,0 0-144 0,1-14 128 0,2-2-128 0,-2-1 0 15,1 0 0-15,0-1-176 0,1-2 32 0,1-1 0 16,0-2 0-16,1 2 0 0,1 1 144 0,0 2-208 16,3 4 80-16,0 1 128 0,0 1-240 0,1 2 80 15,0 2 16-15,0 1 0 0,2 1 144 0,-1 2 0 16,1 1 0-16,1 2 0 0,-1 0 0 0,0 1 0 15,1 2 128-15,0 1-128 0,0-2 0 0,0 2 0 16,0 1 0-16,-1 0 128 0,-1 1-320 0,-11-5-64 16,11 6-16-16,-2 2 0 0,-3 1 48 0,-6-9 16 0,7 11 0 0,-1-1 0 15,-6-10 208-15,4 15-176 0,-1-1 176 16,0 0-160-16,-3 1 160 0,1-1 0 0,0-1 0 16,-1 0 0-16,0 0 0 0,0 0 128 0,1-1-128 0,-1-2 176 15,-1 2-32-15,0-3 0 0,-2 2 0 0,-1-1 0 16,0-1 32-16,1 1 0 0,-3 1 0 0,1-3 0 15,5-8-48-15,-8 6 0 0,2 1 0 0,-2 1 0 16,-3-3-128-16,2 0 192 0,0 0-192 0,-1 0 192 16,-1-2-192-16,0 1 192 0,0-4-192 0,-1 3 192 15,1 0-192-15,-2 1 0 0,-2-5 144 0,1 0-144 16,1-1 0-16,1 1-160 0,2 1 16 0,-1 1 0 16,2-2-496-1,9 1-80-15,-9-2-32 0,9 2 0 0,-9-10-2000 0,4-3-416 16</inkml:trace>
  <inkml:trace contextRef="#ctx0" brushRef="#br0" timeOffset="30817.66">28100 692 12319 0,'0'0'544'0,"0"0"112"0,0 0-528 0,0 0-128 0,0 0 0 0,0 0 0 16,0 0 1392-16,0 0 240 0,7-6 48 0,-7 6 16 16,0 0-576-16,0 0-112 0,10-4-32 0,-10 4 0 15,0 0-144-15,0 0-48 0,0 0 0 0,11-1 0 16,-11 1 80-16,0 0 16 0,0 0 0 0,10 5 0 16,-10-5-112-16,0 0 0 0,9 7-16 0,-9-7 0 15,9 8-192-15,-9-8-48 0,11 11 0 0,-2 0 0 16,0-3-256-16,-9-8-64 0,13 6-16 0,-1 1 0 15,-2-1-176-15,1 1 128 0,0-1-128 0,2-1 128 0,-2 1-128 16,2-1 128-16,-1-1-128 0,-1 2 128 0,2-2 0 0,-1 1-128 16,0 1 192-16,0-1-64 0,-1-1-128 0,0 2 160 15,-2 1-160-15,0-3 160 0,-9-4-160 0,10 5 0 16,-10-5 0-16,0 0 0 0,10 6 0 0,-10-6 0 16,9 8 0-16,-9-8 0 0,0 0 128 0,0 0-128 15,0 0 128-15,6 9-128 0,-6-9 160 0,0 0-160 16,0 0 192-16,0 0-192 0,0 0 208 0,0 0-64 15,0 0-16-15,0 0 0 0,0 0 16 0,0 0 0 16,0 0 0-16,0 0 0 0,0 0-16 0,0 0 0 16,0 0 0-16,0 0 0 0,0 0-128 0,0 0 0 15,0 0 0-15,0 0 0 0,0 0 0 0,0 0 128 16,0 0-128-16,0 0 0 0,0 0 0 0,0 0 128 0,0 0-128 0,0 0 0 16,0 0 240-16,0 0-48 0,0 0 0 0,0 0 0 15,-11 4 80-15,1-1 16 0,3-3 0 0,-3 4 0 16,0-4-160-16,-2 2-128 0,-1 1 192 0,2 0-192 15,-1 1 128-15,0 0-128 0,-1-1 0 0,0 1 0 16,-1 0 128-16,-1 1-128 0,1 3 0 0,0 1 0 16,-3-1 0-16,1 1 0 0,-2 2 0 0,2-1 0 15,-1-1 144-15,0 0-144 0,2 2 0 16,-1-3 144-16,2 0-144 0,-1 2 0 0,1 0 144 0,1 0-144 16,0 0 0-16,0 0 0 0,1-3 0 0,0 2 128 15,2-2-128-15,-1-1-240 0,2-1 64 0,2 0 16 16,7-5-528-16,-8 6-96 15,8-6-32-15,0 0 0 0,0 0-2400 0,0 0-496 16,0 0-80-16,0 0-32 0</inkml:trace>
  <inkml:trace contextRef="#ctx0" brushRef="#br0" timeOffset="31288.46">27987 1285 3679 0,'0'0'320'0,"0"0"-320"0,0 0 0 0,0 0 0 16,0 0 4288-16,0 0 768 0,0 0 176 0,0 0 16 15,0 0-3904-15,0 0-800 0,0 0-160 0,8-7-16 16,-2 1 192-16,2-1 32 0,0 2 16 0,1 2 0 15,1 2 160-15,1-2 48 0,-1-7 0 0,2 1 0 16,1 2 16-16,0-2 16 0,1-2 0 0,2 0 0 16,2-2-128-16,1 1-16 0,3 1-16 0,1-2 0 0,3 1-416 0,0-1-80 15,4 1 0-15,3 0-16 16,1-1-176-16,-2 3 0 0,0-1 144 0,-2-2-144 0,-2 3 0 0,-2 1-160 16,-1 0 16-16,-3 1 0 15,-2-1-1776-15,0 2-336 0,-1 2-80 16</inkml:trace>
  <inkml:trace contextRef="#ctx0" brushRef="#br0" timeOffset="32124.01">29390 805 9215 0,'0'0'816'0,"0"0"-656"15,0 0-160-15,0 0 0 0,1-10 3088 0,-1 4 592 16,0 6 112-16,0 0 32 0,0 0-2288 0,0 0-448 0,-7-6-80 0,7 6-32 15,-7 0-224-15,7 0-48 0,-9 0-16 0,-1 2 0 16,1 2 16-16,1-1 0 0,-1 2 0 0,0 2 0 16,0 2-224-16,0-1-32 0,-1 1-16 0,-2 2 0 15,0 1-272-15,0 1-160 0,1 2 192 0,-1-1-192 16,-2 3 208-16,2 1-64 0,1 0-16 0,2 3 0 16,0-1 64-16,1 3 16 0,3 3 0 0,1 0 0 15,2 0-208-15,0 2 176 0,2-2-176 0,3 1 160 16,1 2-160-16,2-4 0 0,1-3-160 0,2-3 160 15,1 2-592-15,3-4-32 0,2-5 0 0,0-2 0 16,1-3 160-16,2 0 16 0,1-7 16 0,3 0 0 16,2-3 432-16,3-1 0 0,0-1 0 0,3-3 176 15,1-2 144-15,-1-2 48 0,-1-1 0 0,-2-4 0 16,1-4-16-16,-4 1 0 0,-3 0 0 0,-3-1 0 0,-1-1-48 0,-4-2-16 16,-2-2 0-16,-1 0 0 0,-2-3 16 0,-1 3 0 15,-2 1 0-15,-1 2 0 0,-2 1-176 0,1 1-128 16,-4 1 192-16,-2 3-192 0,-1-1 0 0,-1 2 0 15,-3 1 0-15,-1-2 0 0,0 1 0 0,-4 3 0 16,-3 1 0-16,-1-1 0 0,-4-2 0 0,-2 3-144 16,-3 3 144-16,0 2-192 15,0 2-416-15,-2 3-96 0,-2 0 0 0,2 2-14464 0</inkml:trace>
  <inkml:trace contextRef="#ctx0" brushRef="#br0" timeOffset="33723.99">31090 925 2751 0,'0'0'256'0,"0"0"-256"0,0 0 0 0,0 0 0 0,0 0 6000 0,0 0 1152 16,0 0 224-16,0 0 48 0,0 0-5712 0,0 0-1152 16,0 0-240-16,0 0-32 0,0 0-160 0,0 0-128 15,0 0 144-15,11 10-144 0,1-3 208 0,-3 3-48 16,-9-10-16-16,11 16 0 0,1-2 80 0,-2 2 16 16,-2 2 0-16,2 0 0 0,1-1-64 0,-1 3-16 15,0-2 0-15,0 0 0 0,-3 1-160 0,3-1 160 16,-1-2-160-16,0 1 160 0,-1 1-160 0,1 0 192 15,1-1-192-15,1 0 192 0,-2-1-192 0,0-2 0 16,-1-1 0-16,1-4 0 16,-1 0-480-16,1-2 32 0,-1-5 0 0,1 1 0 15,-1-3-1552-15,-8 0-304 0,9-3-64 0</inkml:trace>
  <inkml:trace contextRef="#ctx0" brushRef="#br0" timeOffset="34030.97">31440 972 9215 0,'0'0'816'0,"0"0"-656"0,0 0-160 0,0 0 0 0,-7 6 3632 0,7-6 688 16,-7 12 144-16,2 2 16 0,0 3-2944 0,-1 2-608 15,1 3-112-15,0 4-32 16,-1 1-128-16,-2 5-16 0,0 1-16 0,1 1 0 0,0 2-304 0,-3-3-64 15,0-3-16-15,0-1 0 0,0-5 64 0,0 2 16 16,0 1 0-16,-2 4 0 0,-3 2-320 0,0 2 0 16,-2 3 128-16,3-4-128 0,3-7-160 0,1-3-96 15,-1-3 0-15,2-2-16 0,-1-1-96 0,1 1-16 16,2-6 0-16,1-3 0 16,-2-1-160-16,8-9-32 0,0 0-16 0,0 0-8016 15,-8 4-1600-15</inkml:trace>
  <inkml:trace contextRef="#ctx0" brushRef="#br0" timeOffset="34596.87">31206 680 20607 0,'0'0'912'0,"0"0"192"0,0 0-880 0,0 0-224 16,0 0 0-16,0 0 0 0,0 0 1040 0,0 0 176 15,0 0 16-15,0 0 16 0,8-4-400 0,-8 4-80 16,7-9 0-16,0 2-16 0,-7 7-256 0,8-10-48 16,-2-1-16-16,1 2 0 0,-1 3-112 0,1-1 0 15,-2-2-16-15,2 1 0 0,-1-2-48 0,1 1-16 16,-1-2 0-16,1 1 0 0,-1-2-64 0,1 2-16 16,-2-3 0-16,1 2 0 0,1-2-32 0,1 3 0 15,0-2 0-15,-1 2 0 0,0-1 64 0,-1 1 0 16,1-2 0-16,-2 4 0 0,0-1-192 0,-5 9 192 15,7-10-192-15,-1 4 192 0,-6 6-192 0,0 0 0 16,7-5 0-16,-7 5 128 0,0 0-128 0,0 0 0 16,9-6 0-16,-9 6 0 0,0 0-176 0,0 0 176 0,0 0-128 0,0 0 128 15,0 0 0-15,7 11 0 0,-2 2 0 0,-1 1-128 16,-3-1 128-16,0 2 0 0,-1 0 0 0,0 1 0 16,-1 0 0-16,2 0 144 0,1 1-144 0,0-3 160 15,0 0-160-15,0 1 160 0,-2-15-160 0,4 13 160 16,0-1-160-16,0-1 0 0,-4-11 144 0,5 13-144 15,0-5 0-15,-5-8-160 0,6 9 16 0,0-2 0 32,-6-7-672-32,9 6-128 0,-1-2-16 0,-8-4-8336 0,0 0-1664 0</inkml:trace>
  <inkml:trace contextRef="#ctx0" brushRef="#br0" timeOffset="35232.4">31841 1023 11967 0,'0'0'528'0,"0"0"112"0,0 0-512 0,0 0-128 16,0 0 0-16,0 0 0 0,0 0 3072 0,0 0 576 16,0 0 112-16,0 0 16 0,0 0-2896 0,0 0-592 15,13-4-112-15,-2 0-32 0,1 0-144 0,0 1 128 16,0-3-128-16,1 2 128 0,1 0-128 0,2 0 0 15,-1-1 0-15,2 1 128 0,0 1-128 0,1-1 0 16,1 2 0-16,2-1 0 0,-1 1-320 0,3 0 16 16,-1 0 0-16,-1 0 0 15,-2 1-976-15,-2 1-208 0,-3 0-48 0,1 0-5024 0,-1 0-1008 0</inkml:trace>
  <inkml:trace contextRef="#ctx0" brushRef="#br0" timeOffset="35582.75">31826 1225 6447 0,'0'0'576'0,"0"0"-576"16,0 0 0-16,0 0 0 0,0 0 4928 0,0 0 864 15,0 0 176-15,0 0 48 0,0 0-3856 0,11 5-768 16,-11-5-160-16,9-3-16 0,-9 3-736 0,13-1-144 16,-1 0-16-16,-1-3-16 0,2 0-304 0,0-1 0 15,1 1 0-15,-1 0 0 16,1-4-304-16,0 3-112 0,2 0-32 0,0 1 0 15,-1 0-384-15,2 0-64 0,-1 1-32 0,2 1 0 16,0 0-272-16,3-1-48 0,0 0-16 0,0 0-10176 0</inkml:trace>
  <inkml:trace contextRef="#ctx0" brushRef="#br0" timeOffset="35916.65">32601 933 22111 0,'0'0'976'0,"0"0"208"0,0 0-944 0,0 0-240 0,-8 6 0 0,8-6 0 0,-4 12 2496 0,0-2 448 16,4-10 80-16,-4 17 32 0,2-2-2400 0,-1 2-464 16,0 2-192-16,1 3 128 0,-1-2-128 0,2 3 0 15,-2-2 0-15,1 1 0 0,-1-1 0 0,0 1 0 16,1 3 0-16,2-1-176 16,-1 0-448-16,-1-1-80 0,1-8-32 0,0 1 0 15,-1 0-400-15,2-2-80 0,-1-5 0 0,0 0-16 16,-2 2-1904-16,0-4-368 0</inkml:trace>
  <inkml:trace contextRef="#ctx0" brushRef="#br0" timeOffset="36147.24">32444 1207 3679 0,'0'0'320'0,"0"0"-320"0,0 0 0 0,0 0 0 15,0 0 5200-15,0 0 976 0,12-3 192 0,-12 3 32 16,12-4-4192-16,-12 4-848 0,12 0-160 0,-1 0-48 16,2-3-560-16,0 2-112 0,2 0-32 0,-1 3 0 15,0-2-256-15,5 0-64 0,-1-1-128 0,1 1 192 16,2 0-192-16,1-1 0 0,2-3 0 0,1 0 0 16,-2 1-640-16,-1-1-64 0,0-5 0 15</inkml:trace>
  <inkml:trace contextRef="#ctx0" brushRef="#br0" timeOffset="36401.39">33251 776 35871 0,'0'0'1600'0,"-6"13"320"0,-1 0-1536 16,2 6-384-16,1 1 0 0,3 3 0 0,1-1 176 0,0 0-48 16,-3 0 0-16,1 6 0 0,-1 2-128 0,0 3 192 15,0 4-192-15,-1 3 192 0,0 2-16 0,1 0 0 16,0-1 0-16,2-4 0 0,0-4-176 0,0 0 0 0,1-1 144 0,0-5-144 31,0-6-464-31,2-3-176 0,1 0-16 0</inkml:trace>
  <inkml:trace contextRef="#ctx0" brushRef="#br0" timeOffset="39612.86">24210 2454 6447 0,'0'0'272'0,"0"0"80"0,0 0-352 0,0 0 0 0,0 0 0 0,0 0 0 16,0 0 4416-16,0 0 832 0,0 0 144 0,0 0 48 15,0 0-3760-15,0 0-736 0,0 0-160 0,0 0-16 16,3-8-256-16,-3 8-64 0,0 0 0 0,-2-6 0 16,1 1-32-16,1 5-16 0,0 0 0 0,0 0 0 15,0 0 192-15,0 0 48 0,10 11 0 0,-2 1 0 16,-8-12 64-16,11 14 0 0,-3-1 16 0,-1 2 0 15,-7-15-160-15,12 18-48 0,-1-2 0 0,-4-1 0 16,1 0-192-16,0 0-32 0,-8-15-16 0,8 16 0 16,0-2-96-16,-1-1-32 0,-7-13 0 0,10 12 0 15,-10-12 32-15,9 12 0 0,-9-12 0 0,0 0 0 16,11 6 16-16,-11-6 16 0,12 3 0 0,0-4 0 16,-2-5-64-16,-2 1-16 0,0-3 0 0,0-2 0 15,0 1-128-15,-2-4 160 0,1 2-160 0,-1-2 160 0,2 0-160 0,0 3 0 16,1-3 144-16,0 2-144 0,2 0 0 0,-2 3 0 15,-3-3 0-15,1 4 128 0,-1 0-128 0,1 1 192 16,-7 6-64-16,9-6 0 0,-9 6-128 0,8-4-160 16,-8 4 160-16,0 0-208 0,0 0 208 0,13 2 0 15,-13-2 0-15,13 5 0 0,-4 0 0 0,-1 2 0 16,-8-7-128-16,9 11 128 0,-1 0 0 0,-2-1 0 16,-1 3 0-16,2-4-144 0,-1 2 144 0,2-1 0 15,0 1 0-15,0-1 0 0,0-1 0 0,1 0 0 16,0-2 0-16,0 1 0 0,-1 1 0 0,0-4 0 15,0-1 0-15,-1 0 0 0,-7-4 144 0,9 3-144 16,-9-3 192-16,11 1-192 0,-1-1 256 0,-10 0-64 0,9-1-16 0,-9 1 0 16,10-4-48-16,-10 4 0 0,9-7 0 0,-1 2 0 15,-2-2-128-15,1 1 128 0,-7 6-128 0,5-12 128 16,0 2-128-16,0-1 160 0,-1 1-160 0,0-1 160 16,-1 0-160-16,-1 0 128 0,0-1-128 0,0 2 128 15,-1-2-128-15,1 1 0 0,-1 0 144 0,-1 1-144 16,0 10 0-16,0-13 0 0,0 2 0 0,0 11 0 15,3-11-176-15,-3 11-96 0,5-8-32 0,-5 8 0 32,6-9-352-32,2 3-80 0,-8 6-16 0,7-9 0 15,-1 1-400-15,1 1-64 0,-7 7-32 0,6-8 0 0,-6 8-2272 16,7-11-464-16</inkml:trace>
  <inkml:trace contextRef="#ctx0" brushRef="#br0" timeOffset="39978.28">24958 2023 9215 0,'0'0'816'0,"0"0"-656"16,0 0-160-16,0 0 0 0,0 0 2832 0,0 0 544 16,0 0 96-16,0 0 32 0,0 0-2464 0,0 0-480 0,0 0-112 0,0 0 0 15,0 0-64-15,0 0-16 0,0 13 0 0,0-2 0 16,0 4 160-16,0 3 48 0,0 2 0 0,0 4 0 16,0 4-64-16,0-2 0 0,2 2 0 0,0 1 0 15,2-3 0-15,-1-1 0 0,-1 0 0 0,1-6 0 16,0 1-256-16,-1-2-48 0,0-2-16 0,-1-1 0 15,0-2-192-15,0-1 128 0,-1-1-128 0,2-2 0 16,-2 0 0-16,0-9 128 0,0 10-128 0,0-10 0 16,1 9-320-16,-1-9-128 15,0 0 0-15,0 0-8576 0,0 0-1728 0</inkml:trace>
  <inkml:trace contextRef="#ctx0" brushRef="#br0" timeOffset="40474.36">24845 2101 12895 0,'0'0'576'0,"0"0"112"0,-9 0-560 0,9 0-128 0,0 0 0 0,0 0 0 16,0 0 1552-16,0 0 288 0,0 0 48 0,0 0 16 16,0 0-1568-16,0 0-336 0,0 0 0 0,0 0 0 15,0 0 432-15,0 0 128 0,0 0 16 0,0 0 16 16,0 0 496-16,8-4 80 0,-1-1 32 0,0 0 0 16,-2-2-32-16,3-1 0 0,0 2 0 0,0-1 0 15,2 2-368-15,2-2-80 0,0 2-16 0,1-1 0 16,-2 0-384-16,4 0-64 0,-1 1-32 0,2-2 0 15,1 2-224-15,0 1 0 0,2 1 0 0,2 0 0 0,0 1 0 0,-2 1 0 16,0 0 0-16,-1-2 0 16,0 2-448-16,0 1-144 0,1 0-32 0,-2 4-8944 15,-2-4-1792-15</inkml:trace>
  <inkml:trace contextRef="#ctx0" brushRef="#br0" timeOffset="40940.74">25595 2428 1839 0,'0'0'0'0,"0"0"160"0,0 0-160 0,0 0 0 0,0 0 0 0,0 0 0 15,0 0 4816-15,0 0 944 0,0 0 176 0,-10-1 32 16,0-4-3648-16,4 3-720 0,6 2-160 0,-10-4-32 15,3 2-256-15,-1-1-64 0,-1 1-16 0,1 0 0 0,8 2-432 0,-9 0-64 16,0 3-32-16,-1 1 0 0,1 2-336 0,-1 2-64 16,-1 1-16-16,1 3 0 0,0 0 16 0,-1-1 0 15,-1 1 0-15,-1 4 0 0,2-3 32 0,-1 2 0 16,0 4 0-16,0-1 0 0,1 0-176 0,-1 1 0 16,3 1 144-16,0 1-144 0,1 1 0 0,-1-1 0 15,-2-1 0-15,1-1 0 16,1-2-704-16,-2-2-48 0,2-4-16 0,1 0 0 15,2-2-1984-15,6-9-416 0,0 0-80 0,0 0-16 0</inkml:trace>
  <inkml:trace contextRef="#ctx0" brushRef="#br0" timeOffset="41211.61">25317 2442 22911 0,'0'0'1024'0,"0"0"192"0,0 0-960 0,0 0-256 0,0 0 0 0,0 0 0 16,0 0 416-16,0 0 32 0,0 0 16 0,0 0 0 15,0 0 80-15,0 0 16 0,0 0 0 0,0 0 0 16,0 0 288-16,10 12 64 0,2 0 16 0,-2 0 0 16,-10-12-160-16,14 15-48 0,-3 0 0 0,0 0 0 15,0-2-400-15,-11-13-64 0,12 17-32 0,1-1 0 16,0-3-224-16,-1 1 144 0,1-1-144 0,0 0 128 15,0-4-256-15,-1-1-64 0,-2 0-16 0,2 0 0 16,1-2-1856-16,1-2-368 0,1 0-80 0,-4-1-9552 16</inkml:trace>
  <inkml:trace contextRef="#ctx0" brushRef="#br0" timeOffset="41715.39">26402 2457 10127 0,'0'0'896'0,"0"0"-704"0,0 0-192 0,0 0 0 15,0 0 2704-15,0 0 512 0,0 10 112 0,0-10 0 0,2 12-1952 0,-2-12-400 16,1 12-80-16,-1-12 0 0,0 0-144 0,0 18-32 16,-1-4 0-16,1 1 0 0,-1-2-240 0,1 2-48 15,0 1-16-15,0 2 0 0,-1 2-240 0,2-1-48 16,-1 1-128-16,1-1 192 0,0-2-192 0,1 0 0 15,-1 0 128-15,2-1-128 0,-1-3 0 0,0-1-208 16,-1-1 32-16,0-3 16 16,2 1-752-16,-3-9-160 0,0 0-16 0</inkml:trace>
  <inkml:trace contextRef="#ctx0" brushRef="#br0" timeOffset="41940.17">26235 2592 29135 0,'0'0'1280'0,"0"0"288"0,0 0-1248 0,0 0-320 15,0 0 0-15,0 0 0 0,0 0 368 0,0 0 16 16,13 4 0-16,0 2 0 0,1-1-160 0,2-1-32 16,-1 1 0-16,1-3 0 0,0 2-192 0,-1 3 0 15,1-6 0-15,1 0 0 16,1-1-304-16,-2 0-96 0,-2 0-32 0,1-1 0 15,-1 0-688-15,1-4-144 0,0-1-16 0,2 1-6736 0,-2-1-1344 16</inkml:trace>
  <inkml:trace contextRef="#ctx0" brushRef="#br0" timeOffset="43129.83">27121 2136 25103 0,'-4'-8'1104'0,"3"4"240"0,0 2-1072 0,1 2-272 0,0 0 0 0,0 0 0 16,0 0 800-16,0 0 96 0,0 0 32 0,-3 15 0 16,1 2-528-16,0 2-96 0,0 0-32 0,0 5 0 15,1 0-16-15,0 4 0 0,-1-1 0 0,2 1 0 16,0-2 128-16,0-2 0 0,0 0 16 0,0-5 0 16,2 5-32-16,-1-1-16 0,0-4 0 0,-1 1 0 0,0 0 16 0,0-2 0 15,0 2 0-15,2-1 0 0,-1-2-144 16,2 0-32-16,-1-1 0 0,1-2 0 15,-2-3 64-15,-1-11 0 0,3 13 0 0,-3-13 0 0,0 0-64 0,5 10 0 16,-5-10 0-16,0 0 0 0,0 0-64 0,0 0-128 16,0 0 176-16,0 0-176 0,10-5 208 0,-2-6-64 15,0 2-16-15,-3-4 0 0,2-1-128 0,-1-3 0 16,1 1 0-16,-1-2 0 0,2 1 0 0,0 3 0 16,1-2-192-16,0 3 192 0,0 3-256 0,2 2 80 15,-1 0 16-15,2 2 0 0,0-2 160 0,1 4-192 16,0-3 192-16,0 5-192 0,0-1 192 0,0 3 0 15,1 0 0-15,0 1 0 0,2 3 0 0,0-2-128 16,-1 3 128-16,-2-3 0 0,-1 2 0 0,0 2 0 16,-12-6 0-16,12 5-128 0,-3 0 128 0,-9-5 0 15,6 9 0-15,-6-9-128 0,3 12 128 0,-3-12-128 16,0 10 128-16,0 3-128 0,0 0 128 0,-1 0 0 16,-1 0 0-16,-2-1 0 0,-1 0 0 0,1 0 0 15,3-1 0-15,-3 0 0 0,-3-2 0 0,1 1 0 16,-1-3 0-16,1 1 0 0,-2-3 0 0,0 0 176 15,8-5-176-15,-10 5 192 0,-1-1-32 0,1 0 0 16,0-1 0-16,-2-1 0 0,-1 0-32 0,0-1-128 0,0-1 192 0,-2 0-64 16,1 0-128-16,0 0 0 0,-1-1 0 0,1-1 0 31,0 2-496-31,-1-4-80 0,1 1 0 0,1-1-16 16,0-2-1776-16,1 1-368 0,2 0-64 0</inkml:trace>
  <inkml:trace contextRef="#ctx0" brushRef="#br0" timeOffset="44178.75">28528 2106 15951 0,'0'0'704'0,"0"0"144"0,0 0-672 0,0 0-176 16,0 0 0-16,0 0 0 0,0 0 576 0,0 0 96 0,0 0 16 0,0 0 0 16,0 0-368-16,0 0-80 0,0 0-16 15,0 0 0-15,0 0 0 0,0 0 0 0,0 0 0 0,0 0 0 16,0 0 368-16,0 0 80 0,0 0 16 0,0 0 0 16,0 0 192-16,-4 12 32 0,-1-2 16 0,-3 1 0 15,-2-2-240-15,-2 1-48 0,-3-2-16 0,1 2 0 16,-1 2-224-16,-4 1-32 0,0 3-16 0,-1 0 0 15,-1 0-112-15,0 3-32 0,2-4 0 0,-2 4 0 0,0-4-32 0,2 0-16 16,2 0 0-16,0-2 0 0,1-2-16 0,3 2 0 16,0-7 0-16,1 1 0 0,1-2 144 0,-1 0 32 15,0 0 0-15,2 1 0 0,-1-1 0 16,2-1 0-16,0 0 0 0,1 0 0 0,0 1-16 0,0 0 0 16,8-5 0-16,-7 5 0 0,7-5-48 0,0 0 0 15,-7 4 0-15,7-4 0 0,0 0-80 0,0 0-32 16,0 0 0-16,0 0 0 0,0 0 64 0,0 0 16 15,12 5 0-15,-12-5 0 0,14 4 32 0,-1-1 16 16,0 1 0-16,0-2 0 0,2 2-144 0,-1 0-128 16,0-1 192-16,2 1-192 0,0 0 144 0,-1 0-144 15,0 1 0-15,-1-1 144 0,2 0-144 0,-1 1 0 16,1-4 0-16,0 2 0 0,-1-1 0 0,0 2 0 16,-1 1 0-16,0 1 0 0,-1-2-192 0,-1 1-128 15,-2-3-32-15,-10-2 0 16,13 4-464-16,-2 0-80 0,-11-4-32 0,12 4-9520 15,-2-1-1904-15</inkml:trace>
  <inkml:trace contextRef="#ctx0" brushRef="#br0" timeOffset="44827.42">29568 2247 7359 0,'0'0'320'0,"-5"-7"80"0,-3 0-400 0,2 0 0 16,-2-1 0-16,3 0 0 0,2 2 4688 0,-1 1 864 15,-1-2 160-15,0 1 48 0,0 0-3888 0,-2 1-768 0,1 0-144 0,-2 2-48 16,-1-1-544-16,-1 3-112 16,1 1-32-16,0 1 0 0,-1 2-224 0,-2 2 128 15,0 0-128-15,-1 3 0 0,-1 3 160 0,-2 3-160 16,1 3 160-16,-1 3-160 0,-1 2 512 0,0-1 16 0,0 2 0 0,0 1 0 15,0-2 16-15,0 0 0 16,2-1 0-16,2 1 0 0,0 0-128 0,1-1-32 0,0-2 0 0,4 0 0 16,2-1-192-16,1 0-32 0,-1-1-16 0,4 0 0 15,0-1-144-15,2-2 0 0,2-2 144 0,0 1-144 16,-2-13 0-16,7 12 144 0,1-3-144 0,-1-3 0 16,3-1 0-16,0-1 0 0,0-4 0 0,4-2 0 15,-1-1 0-15,2-1 0 0,1 0 0 0,1-3 0 16,1-4 0-16,2 1 0 0,-1-1 0 0,2 0 0 15,0-4 160-15,0 2-160 0,-2 0 128 0,1 1-128 16,-1-1 192-16,-2 0-32 0,-1 0-16 0,-3 0 0 0,-1 1-16 16,-2 1-128-16,-1 0 192 0,-1-3-64 0,0 1-128 0,-3 0 160 15,-1 1-160-15,0 0 160 0,-4 12-160 0,4-13 0 16,-4 13 0-16,0-18 0 0,0 0 0 0,-3 2 0 16,-1 1 0-16,0 0 0 0,1 1 0 0,-4 2-272 15,-1-2 64-15,0 2 16 16,-1 2-288-16,0-1-48 0,0 2-16 0,0 1 0 15,-3 2-448-15,0-1-96 0,1 2 0 0,-1 0-14512 0</inkml:trace>
  <inkml:trace contextRef="#ctx0" brushRef="#br0" timeOffset="46045.27">31077 2509 18431 0,'0'0'816'0,"-9"-3"160"0,-1 3-784 0,10 0-192 0,-9-2 0 0,9 2 0 0,-9-2 960 0,9 2 128 16,-9-1 48-16,9 1 0 0,0 0-480 0,0 0-80 16,0 0-32-16,0 0 0 0,0 0-32 0,0 0-16 15,0 0 0-15,0 0 0 0,0 0 32 0,0 0 16 16,0 0 0-16,0 0 0 0,0 0 128 0,5-1 32 16,-5 1 0-16,0 0 0 0,0 0 16 0,8 2 16 15,-1 2 0-15,0 0 0 0,1 3-224 0,4 4-32 16,0 4-16-16,-1-2 0 0,0-1-208 0,-1 3-32 15,1 1-16-15,1 1 0 0,2-4-80 0,-1 1-128 16,0 2 176-16,-1 0-176 0,-1-2 144 0,1-1-144 16,0 1 0-16,0-2 144 0,-1 0-144 0,2-1 0 15,-2 4 0-15,-1-2 0 0,-2 0-256 0,0-3-64 16,2-1-32-16,-2-2 0 16,0-1-384-16,-2 1-80 0,1-3-16 0,-7-4 0 15,0 0-1456-15,10 0-288 0,-10 0-64 0,11-3-8960 0</inkml:trace>
  <inkml:trace contextRef="#ctx0" brushRef="#br0" timeOffset="46329.32">31545 2501 3679 0,'0'0'320'0,"0"0"-320"0,0 0 0 0,-5 5 0 16,-5 2 3072-16,4-3 528 0,-2 2 112 0,-1 2 32 0,0 4-1712 16,0 1-352-16,0-1-64 0,-1 6-16 0,1 1-544 0,0 6-112 15,-1 4-32-15,-1 0 0 0,4 2-400 0,-4 3-64 16,1 4-32-16,-2-5 0 0,0 0-240 0,0-4-48 16,1-5-128-16,-1 0 192 0,-1-3-192 0,0-2 144 15,-1 1-144-15,-1-3 128 0,0-1-128 0,-2 0 0 16,0 0 0-16,-2 1 0 0,1 0-144 0,3-3-64 15,1 2-16-15,1-2 0 16,0-1-688-16,3 3-144 0,1-6-32 0</inkml:trace>
  <inkml:trace contextRef="#ctx0" brushRef="#br0" timeOffset="46947.25">31117 2420 10127 0,'0'0'896'0,"0"0"-704"0,5-9-192 0,3 1 0 0,3 2 2624 0,-2-3 512 16,-1 0 80-16,2-3 32 0,2 1-2096 0,-1 0-400 16,1-4-96-16,0 0-16 0,0-1-256 0,-1-1-64 15,0-2-16-15,-1 0 0 0,-1 1-304 0,2 0 128 16,-2 1-128-16,-1 0 0 0,-2 1 192 0,-1 1-192 16,1 0 192-16,-1 4-192 0,0-3 304 0,0 3-48 15,1 0-16-15,-3 3 0 0,3 1-64 0,-1 1-16 16,-1 1 0-16,-4 5 0 0,0 0 32 0,0 0 16 15,8-4 0-15,-8 4 0 0,0 0-16 0,0 0-16 0,0 0 0 0,0 0 0 16,0 0 48-16,0 0 16 16,7 15 0-16,-7-15 0 0,6 17 96 0,-4-2 32 15,0 0 0-15,0 0 0 0,-1 2-16 0,2-1 0 16,0-2 0-16,-1-1 0 0,1 2-96 0,0-1-32 16,-1 0 0-16,2 1 0 0,0 0-224 0,-1 1 144 0,-1-2-144 0,1 1 128 15,-1-1-128-15,0 0 0 0,0-3 0 0,0-1 0 16,-1-2-208-16,0 1-128 0,-1 3-32 0,3-6 0 31,-3-6-1872-31,0 0-368 0</inkml:trace>
  <inkml:trace contextRef="#ctx0" brushRef="#br0" timeOffset="47508.8">31665 2543 17503 0,'0'0'1552'0,"0"0"-1232"0,0 0-320 0,0 0 0 0,0 0 1280 0,13 2 192 15,-2 2 32-15,5-4 16 0,1 0-720 0,3 0-144 16,-3 0-16-16,1 0-16 0,-1 0-192 0,1-4-48 15,-1 2 0-15,0-1 0 0,-1-1-64 0,0 2-32 16,0-2 0-16,1 0 0 0,-1 0-128 0,1 0-32 16,0-1 0-16,0 1 0 0,-2 1-128 0,2 1 0 15,0 2 0-15,0-2 128 0,-1 0-304 0,-1 2-64 16,1-3-16-16,0 2-7936 16,-1 1-1600-16</inkml:trace>
  <inkml:trace contextRef="#ctx0" brushRef="#br0" timeOffset="47901.93">31826 2745 1839 0,'0'0'0'0,"0"0"160"0,0 0-160 15,0 0 0-15,0 0 0 0,12 1 0 0,-1-1 5872 0,-1 2 1136 16,-10-2 224-16,13 0 64 0,-1 0-5504 0,-2 0-1088 16,-10 0-208-16,13 0-48 0,-1 0-320 0,0 0-128 15,-2 0 0-15,2 0 128 0,0-2-128 0,1 1 0 16,0 1 0-16,1-3 128 0,0 2-128 0,2 0-272 16,0-1 64-16,2 0 16 15,1-2-1040-15,4 0-208 0,1 0-32 0</inkml:trace>
  <inkml:trace contextRef="#ctx0" brushRef="#br0" timeOffset="64883.37">32612 2500 14735 0,'0'0'1312'0,"0"0"-1056"0,0 0-256 0,0 0 0 0,-7-4 2176 0,7 4 368 15,-8-3 80-15,8 3 0 0,0 0-768 0,0 0-144 16,0 0-48-16,0 0 0 0,-4-6-784 0,4 6-176 16,0 0-16-16,0 0-16 0,3-7-304 0,-3 7-64 15,0 0-16-15,0 0 0 0,5-6 208 0,-5 6 32 16,0 0 16-16,0 0 0 0,0 0-128 0,0 0-32 16,0 0 0-16,0 0 0 0,0 0-192 0,0 0-64 15,0 0 0-15,0 0 0 0,13 2 16 0,-1 0 0 16,-12-2 0-16,14 1 0 0,0 0-144 0,1-1 0 15,-4 2 0-15,4-1 0 0,0 0 0 0,2 0 128 0,-1-1-128 16,0 0 0-16,-1 0 128 0,-1 0-128 0,0 0 0 0,-3 2 128 16,0-1-128-16,-11-1 0 0,10 4 0 15,-10-4 0-15,11 4 0 0,-11-4 0 0,0 0 0 0,0 0 0 32,0 0-1696-32,7 6-272 0,-7-6-48 0</inkml:trace>
  <inkml:trace contextRef="#ctx0" brushRef="#br0" timeOffset="65334.39">33266 2268 17615 0,'0'0'768'0,"7"-7"192"0,-1-2-768 16,-6 9-192-16,0 0 0 0,0 0 0 0,0 0 1840 0,0 0 336 15,0-9 64-15,0 9 0 0,0 0-320 0,0 0-80 0,-12-5-16 0,3 1 0 16,9 4-368-16,-9 6-80 0,1 3-16 0,3 3 0 15,1 3-656-15,0 2-128 0,1 1-16 0,1 3-16 16,0 2-144-16,2 1-16 0,0-2-16 0,0 0 0 16,2-3 96-16,0 0 32 0,1-2 0 0,-1-2 0 15,1 0-144-15,1 0-32 0,0 5 0 0,0-2 0 16,1 2-128-16,0 1-48 0,-1 1 0 0,1 4 0 16,1 1-144-16,-3 0 128 0,0 2-128 0,0-1 128 15,-1-1-128-15,1-2 0 0,-2-2 144 0,-1-1-144 16,0-1 128-16,0-1-128 0,0-3 128 0,-1-2-128 15,0 1 0-15,1 0 0 0,0-2 0 0,0-1-128 16,0-3-1264 0,0-10-240-16,2 11-48 0</inkml:trace>
  <inkml:trace contextRef="#ctx0" brushRef="#br0" timeOffset="70972.48">25205 4312 10127 0,'0'0'896'0,"0"0"-704"15,0 0-192-15,0 0 0 0,0 0 2400 0,0 0 448 16,0 0 96-16,0 0 0 0,0 0-1440 0,0 0-288 15,0 0-64-15,0 0-16 0,0 0-496 0,0 0-80 16,0 0-32-16,0 0 0 0,10 8-128 0,-2 0-16 16,-3-1-16-16,0 4 0 0,1 2 240 0,-2-5 48 15,-4-8 16-15,3 15 0 0,3 1 160 0,0 2 48 16,1 1 0-16,-1-1 0 0,2-1-224 0,0-2-32 16,0 1-16-16,0-2 0 0,-1 1-224 0,1-1-64 15,-1-2 0-15,1 1 0 0,1-1-144 0,-2 1-48 16,1-3 0-16,-1 2 0 0,1-1-128 0,-1 0 0 0,1-2 144 0,-2 1-144 15,-1-2-176-15,1 0-96 0,-1 0-32 0,-5-8 0 32,0 0-1680-32,8 10-320 0,-3-1-80 0,-5-9-7024 0,0 0-1392 0</inkml:trace>
  <inkml:trace contextRef="#ctx0" brushRef="#br0" timeOffset="71326.2">25768 4279 11967 0,'0'0'1072'0,"0"0"-864"0,0 0-208 0,-9 0 0 0,9 0 2064 0,-9 4 368 16,0 2 80-16,-1 1 16 0,1 2-1392 0,-1 4-288 15,-1 4-48-15,0 2-16 0,-2-1-304 0,-2 3-64 16,1 1-16-16,1-1 0 0,-1 0-16 0,1 0-16 16,0-5 0-16,0 1 0 0,-2-1 224 0,2 1 48 15,0 1 16-15,0 2 0 0,0 3 112 0,0 3 32 16,0 4 0-16,-3 3 0 0,1 0-432 0,2 4-96 16,1 2-16-16,0 2 0 0,2 2-256 0,-2-3 160 15,0-1-160-15,2-6 128 0,-2-7-128 0,3-2 0 16,2-6 0-16,4 0-176 15,-1-2-336-15,2-3-80 0,2-2-16 0,2-1-8752 0,0-4-1760 16</inkml:trace>
  <inkml:trace contextRef="#ctx0" brushRef="#br0" timeOffset="71896.92">25299 4232 9215 0,'0'0'816'0,"0"0"-656"15,-8-2-160-15,8 2 0 0,-9 0 2672 0,9 0 496 16,0 0 96-16,0 0 32 0,0 0-2592 0,0 0-528 16,0 0-176-16,0 0 0 0,5-11 160 0,1 5-160 15,-6 6 128-15,10-8-128 0,-1 3 704 0,0-2 48 16,0-2 16-16,0 3 0 0,-1-2 192 0,0-1 64 16,0 0 0-16,1 1 0 0,0-3-160 0,0 2-32 15,-1 1 0-15,1 1 0 0,0-3-400 0,0 3-96 16,0 0-16-16,2-1 0 0,-2-2-192 0,0 1-128 15,-1 1 160-15,0 1-160 0,-2 1 128 0,1-1-128 0,-7 7 0 0,7-9 0 16,-7 9 0-16,7-9 128 0,-7 9-128 0,5-10 0 16,-5 10 0-16,7-11 0 0,-7 11 128 15,0 0-128-15,5-9 0 0,-5 9 0 0,0 0 0 0,0 0 0 16,0 0 0-16,0 0 0 0,2-9 0 0,-2 9 0 16,0 0 0-16,0 0 0 0,0 0 128 0,0 0-128 15,11-4 464-15,-11 4 0 0,0 0 0 0,12 8 0 16,-12-8-64-16,10 12-16 0,-2-1 0 0,-2 0 0 15,-6-11-128-15,6 17-48 0,-1-4 0 0,-1-1 0 16,-4-12-208-16,5 14 144 0,-5-14-144 0,3 14 128 16,-3-14-128-16,0 0 0 0,5 16 144 0,0-4-144 15,-5-12 0-15,5 11 144 0,-5-11-144 0,0 0 0 16,8 11-144-16,-8-11-144 0,8 9-32 0,-8-9 0 16,9 6-2384-16,-9-6-496 15,0 0-80-15,14 11-9440 0</inkml:trace>
  <inkml:trace contextRef="#ctx0" brushRef="#br0" timeOffset="72360.78">25971 4532 11967 0,'0'0'1072'0,"0"0"-864"0,0 0-208 0,0 0 0 15,-1-6 3984-15,1 6 752 0,5-7 160 0,2 2 32 16,-1-1-3392-16,2-1-688 0,1 4-128 0,2-1-16 16,-1 1-240-16,3 0-32 0,0 0-16 0,3 1 0 15,2-2-256-15,0 1-160 0,2 2 192 0,-1 1-192 16,1-3 128-16,-2 3-128 0,3-1 0 0,-1 0 0 15,-3 1-256-15,0 0-144 0,0 0-48 0,-2 0 0 16,-1 0-368-16,1 1-80 0,-2 0 0 0,-1 2-16 16,-1 0-336-16,0-1-64 0,-11-2-16 0,12 1 0 15,-12-1-1584-15,11 0-320 0</inkml:trace>
  <inkml:trace contextRef="#ctx0" brushRef="#br0" timeOffset="72677.23">25990 4604 18431 0,'0'0'1632'0,"0"0"-1312"0,0 0-320 0,0 0 0 0,0 0 1984 0,0 0 320 0,0 0 64 0,0 0 0 16,0 0-1168-16,0 0-240 0,0 0-64 0,0 0 0 16,0 0-384-16,10-5-64 0,0 1-32 0,2 3 0 15,1-1-416-15,3 1 128 0,0 1-128 0,2 0 0 16,1-3 896-16,3 2 112 0,3 1 16 0,0 1 0 16,0 2-848-16,0-2-176 0,-3 1 0 0,3 0 0 31,-1-2-1232-31,1 0-208 0,-1 0-32 0,-4 0-8128 0,-1 0-1632 0</inkml:trace>
  <inkml:trace contextRef="#ctx0" brushRef="#br0" timeOffset="73525.72">27168 4116 5519 0,'0'0'240'0,"0"0"64"0,0 0-304 0,0 0 0 15,0 0 0-15,0 0 0 0,-8-2 2928 0,8 2 528 16,-9-5 96-16,0 3 32 0,9 2-2464 0,-12-2-480 16,3 2-112-16,0 0-16 0,0 0-32 0,0 2-16 15,0-2 0-15,0 3 0 0,-1 1 176 0,-1 0 16 16,0 0 16-16,0 0 0 0,-1-1 32 0,0 1 0 15,0 0 0-15,1 0 0 0,-2 1-128 0,0 1-32 16,-2-1 0-16,1 1 0 0,-2 1-160 0,1-1-48 16,-2 1 0-16,1-2 0 0,-1 0-96 0,3 2-32 15,2-2 0-15,2 2 0 0,0-1-32 0,10-6-16 0,-5 7 0 16,5-7 0-16,0 0-160 0,0 0 192 0,0 0-192 0,0 0 192 16,8 11-192-16,2-4 160 0,2-1-160 0,0 0 160 15,0-4-160-15,1 1 160 0,0-1-160 0,0 2 160 16,-1-1-160-16,-1 1 0 0,1-2 0 0,0 2 0 15,-2 2 0-15,1-1 128 0,-1 1-128 0,0 1 0 16,0-1 144-16,-1 1-144 0,-1-2 160 0,1 4-160 16,0 0 192-16,1-1-48 0,1 4-16 0,0-3 0 15,2-1-128-15,0 2 0 0,0 1 0 0,1 0 128 16,-1 4-128-16,-2-2 0 0,0-1 0 0,-1 2 0 16,-1-5 0-16,-1 0 0 0,-1 0 0 0,-2 2 0 15,-1-3 0-15,-4-8 0 0,0 0 144 0,0 10-144 0,0-10 128 16,-3 12-128-16,-1-1 160 0,-1-4-160 15,5-7 176-15,-7 9-176 0,1-1 192 0,-2-2-192 0,-1 1 128 0,0-1-128 16,-2 1 0-16,2-1 0 0,-1 0 128 0,-1 2-128 16,0-1 0-16,-1 2 0 0,0-2 0 0,1-2-144 15,-3 2 16-15,1 1 0 0,2-1-208 0,0 0-48 16,1-1 0-16,-1 0 0 16,1-2-400-16,1-1-96 0,0-1-16 0,9-2 0 15,-11 0-2160-15,11 0-432 0</inkml:trace>
  <inkml:trace contextRef="#ctx0" brushRef="#br0" timeOffset="73857.92">27532 4307 16575 0,'0'0'1472'0,"0"0"-1168"0,-9 5-304 0,2 3 0 0,1 4 2912 0,-1 2 528 0,2-1 96 0,0 0 32 16,0 4-2544-16,-2 2-512 0,1-2-112 0,-1 2-16 15,2 2 32-15,0-3 0 0,-2-3 0 0,2 0 0 16,0-2-416-16,1 0 128 0,-1 2-128 0,2-4 0 15,0 2 0-15,2-5 0 0,1-8 128 0,-1 13-128 0,1-1 0 16,1-1 0-16,-1-11 0 0,3 12 0 0,-3-12 0 0,4 10 0 16,-4-10 0-16,0 0 0 15,0 0-1568-15,0 0-240 0,7 6-48 0</inkml:trace>
  <inkml:trace contextRef="#ctx0" brushRef="#br0" timeOffset="74037.93">27542 4124 23951 0,'-1'-10'1056'0,"1"10"224"0,-1-9-1024 0,1 9-256 0,0 0 0 0,0 0 0 16,0 0 2528-16,0 0 448 0,0 0 96 0,0 0 0 31,11 0-4240-31,0 0-864 0,-11 0-160 0</inkml:trace>
  <inkml:trace contextRef="#ctx0" brushRef="#br0" timeOffset="74709.57">27953 4395 23375 0,'0'0'1024'0,"0"0"240"0,0 0-1008 0,0 0-256 0,0 0 0 0,0 0 0 0,-5-6 544 0,1-1 64 15,-1 1 16-15,5 6 0 0,-9-4-224 0,9 4-32 16,-11-3-16-16,1 1 0 0,-1-1-224 0,0 2-128 16,-3 1 160-16,0 1-160 0,0 3 208 0,-2 3-48 15,-1 0-16-15,0 1 0 0,-1 1 240 0,1 2 32 16,0-1 16-16,0 3 0 0,2 2-128 0,1-1-32 15,1 0 0-15,2-1 0 0,-1-1-32 0,2-2-16 16,2 0 0-16,1-1 0 0,2 0-80 0,2 1-16 16,1-1 0-16,2-9 0 0,0 0-128 0,1 12 0 15,-1-12 0-15,5 12 128 0,-5-12-128 0,9 12 0 0,1-5 0 0,0-1 128 16,2-2-128-16,-1-1-256 0,1-3 64 0,3 0 16 16,0-2 0-16,3-1 0 0,1-1 0 0,2 0 0 15,1 0 176-15,0-1-128 0,0-1 128 0,-1 1-128 16,-2-1 128-16,1 2 0 0,0-1 0 0,-4-1 0 15,1-3 0-15,-4 1 0 0,-1-3 160 0,-1 1-160 16,-4-1 368-16,0 0-32 0,-3-2 0 0,0 1 0 16,0-1-96-16,-2 1-32 0,-2 0 0 0,0 3 0 15,0 9-16-15,0 0-16 0,0 0 0 0,0 0 0 16,0 0 208-16,-8 7 64 0,1 2 0 0,0 1 0 16,3 3-256-16,0-2-32 0,-1-1-16 0,0 1 0 15,0 0-144-15,-1 0 0 0,3-1 0 0,3-10 0 16,-7 7 0-16,2 3 0 0,1 1 0 0,1 0 128 15,3-11-128-15,-4 16 0 0,3 0 144 0,0-2-144 0,1 3 128 0,0-3-128 16,-2 5 160-16,2-2-160 0,0 1 128 16,0 0-128-16,-1 2 0 0,0 0 144 0,0 1-144 0,-1-1 0 15,0-2 0-15,0 6 0 0,1 9 0 0,-2 1 0 16,0-1 0-16,-3-3 0 0,1-5 0 0,1-4-144 16,-2-6 0-16,-1 0 0 0,1-5 144 0,-2 0 0 15,-1 1 0-15,0-3 0 0,-3-2 0 0,0 1 0 16,0-2 0-16,1-1 128 0,-2 0-304 0,0 0-48 15,-2 0-16-15,1-4 0 16,1-3-736-16,1 2-160 0,-1-3-16 0,1 0-8480 16,2-1-1696-16</inkml:trace>
  <inkml:trace contextRef="#ctx0" brushRef="#br0" timeOffset="75260.2">28255 4332 23039 0,'0'0'2048'0,"0"0"-1648"0,0 0-400 0,-6 10 0 15,1 2 1728-15,0 1 272 0,1 0 48 0,0 2 16 16,0-2-1424-16,-1 2-272 0,2 4-64 0,-1-3-16 0,1-3 96 0,1-1 0 16,-1 1 16-16,2-1 0 0,0-2-112 0,1-10-32 15,-3 12 0-15,2-1 0 0,-1-1-112 0,2-3-16 16,0-7-128-16,0 0 192 0,0 0 272 0,0 0 48 16,0 0 16-16,0 0 0 0,0 0 112 0,0 0 0 15,0 0 16-15,0 0 0 0,0 0-256 0,0 0-48 16,0 0-16-16,0 0 0 0,11-4-144 0,-11 4-16 15,10-6-16-15,-2-3 0 0,-8 9-160 0,8-11 0 16,-2 1 144-16,1-3-144 0,-1-1 0 0,1-2 0 16,0-4 0-16,-1 1 0 0,1-1-176 0,-1 2 176 15,1 0-208-15,0 3 80 0,1 5 128 0,0 1 0 16,0 2 0-16,0 2 0 0,2 3 0 0,1 0 128 16,-1 2-128-16,2 3 0 0,1-1 144 0,0 4-144 0,0 1 192 0,0 4-192 15,-1-2 128-15,-1 1-128 0,0 1 0 0,-1-1 0 16,-1 5 0-16,2 0 0 0,-2 1 0 0,1 1 0 15,-1 0 0-15,1-2 0 0,-1 0 0 0,-1-2 0 16,-2-3 128-16,1 1-128 0,-1-2 0 0,1 1 0 16,-2-1 0-16,0 1-224 0,-5-10 32 0,7 10 16 31,-1-1-464-31,-2-1-80 0,-4-8-32 0,0 0 0 16,6 10-2080-16,-2-4-432 0</inkml:trace>
  <inkml:trace contextRef="#ctx0" brushRef="#br0" timeOffset="75922.03">29162 3895 5519 0,'0'0'496'0,"3"-11"-496"0,1 2 0 0,0 0 0 15,0 0 1536-15,0-1 192 0,0 2 64 0,0-1 0 16,-1-2-1280-16,0 2-256 0,0 1-64 0,0 2 0 15,-1-5 704-15,1 5 144 0,-3 1 32 0,0 5 0 16,1-8 144-16,-1 3 48 0,0 5 0 0,0 0 0 16,0 0 80-16,0 0 32 0,-5-6 0 0,5 6 0 15,0 0-432-15,-8 4-96 0,0 3-16 0,0-1 0 0,-1 6-512 16,0 1-96-16,0 3-32 0,-1 3 0 0,-2 3-64 0,-1 3-128 16,-1 4 176-16,-2-4-176 0,-2-3 400 0,-1 1-16 15,1 1-16-15,-1-1 0 0,0 3 416 0,1 3 96 16,-1 5 16-16,-2 2 0 0,0 9-240 0,1-1-32 15,1 3-16-15,2-1 0 0,0-3-208 0,1-4-32 16,2-5-16-16,5-3 0 0,0-2-160 0,2-1-48 16,2 0 0-16,4-1 0 0,1-2-144 0,2 2 0 15,2 1 0-15,4 8 128 0,1 11-384 0,3-3-96 16,2-3-16-16,3-4 0 16,3-7-320-16,2-2-64 0,1-3-16 0,-1-6 0 15,1-3-80-15,1-3-32 0,0 0 0 0,2-3 0 16,-1 1-784-16,-1-3-144 0,0-2-48 0,-3 1 0 0</inkml:trace>
  <inkml:trace contextRef="#ctx0" brushRef="#br0" timeOffset="76763.8">29308 4270 10127 0,'0'0'896'0,"0"0"-704"16,0 0-192-16,0 0 0 0,0 0 2496 0,0 0 448 0,0 0 112 0,0 0 16 16,0 0-1616-16,0 0-320 0,0 0-64 0,0 0-16 15,1-8 160-15,-1 8 48 0,0 0 0 0,0 0 0 16,0 0-112-16,0 0-32 0,0 11 0 0,0 2 0 16,-1 0-288-16,1 5-48 0,0 4-16 0,1-2 0 15,1 3-192-15,1-2-32 0,0 1-16 0,-1-3 0 16,1-4-224-16,0 1-48 0,0-3-16 0,1-1 0 15,2-1-112-15,0 1 0 0,1 0-128 0,-1-2 192 16,2-1-64-16,0-3-128 0,-8-6 176 0,10 6-176 16,-1-2 208-16,-9-4-64 0,13 1-16 0,0-1 0 15,-2 2 16-15,-11-2 0 0,12-2 0 0,-2 0 0 16,0-2 16-16,-10 4 0 0,10-4 0 0,-10 4 0 0,10-7-160 16,-1-2 0-16,-9 9 0 0,11-9 0 0,-2 0 0 0,-2 1-272 15,-7 8 64-15,10-8 16 0,-3 2 48 16,-7 6 16-16,0 0 0 0,11-5 0 0,-11 5 128 0,0 0-128 15,12 5 128-15,-5 3-128 0,-7-8 128 0,11 8 0 16,-2-2 0-16,0 2-128 0,-1 0 128 0,1 0 0 16,-1-2 0-16,2-1 0 0,1-1 0 0,-11-4 0 15,11 5 0-15,1-1 0 0,-12-4 0 0,13 3 0 16,-13-3 0-16,13 3 128 0,-2-3-128 0,-11 0 128 16,11-2-128-16,-11 2 128 0,12-1 16 0,0-2 16 15,-2 1 0-15,1-1 0 0,-11 3-160 0,13-5 128 16,-1 0-128-16,-2-1 128 0,0 0-128 0,1-1 0 0,-2 1 144 15,0 1-144-15,-1-2 0 0,0-1 144 0,-2-1-144 16,1-1 0-16,-2-3 176 0,0-2-176 0,-1-4 160 16,0 2-160-16,-1-4 0 0,-2 2 0 0,-1-1 0 0,0 0 0 31,-1 2-352-31,-2 0-112 0,0 0-32 0,1 3 0 16,-1 2-1488-16,1 3-320 0,0 1-48 0,1 0-13008 0</inkml:trace>
  <inkml:trace contextRef="#ctx0" brushRef="#br0" timeOffset="77131.86">30091 4038 24351 0,'0'0'1088'0,"0"0"208"0,0 0-1040 0,0 0-256 16,0 0 0-16,0 0 0 0,0 0 960 0,0 0 144 16,0 0 32-16,0 0 0 0,0 0-672 0,0 0-128 15,0 0-16-15,0 0-16 0,7 13-112 0,-7-13-32 16,0 0 0-16,6 20 0 0,-1-5 112 0,-1 0 32 0,-4-15 0 0,5 19 0 15,-2 1 208-15,0-2 32 16,1 0 16-16,-2 3 0 0,0-2-288 0,-1 1-48 16,0-4-16-16,-1 2 0 0,-1-2-208 0,1-2 128 0,1 2-128 0,-1-2 0 15,0-2 0-15,1-2-160 0,1 0 0 0,-2-10 0 32,0 0-1552-32,0 0-304 0,0 0-64 0</inkml:trace>
  <inkml:trace contextRef="#ctx0" brushRef="#br0" timeOffset="77375.56">29885 4077 26255 0,'0'0'1152'0,"0"0"256"0,0 0-1120 0,0 0-288 0,12 0 0 0,0 0 0 0,-1 0 1072 0,2 0 144 16,2-2 48-16,0 2 0 0,2 0-176 0,3 2-48 15,1-2 0-15,0 2 0 0,-1-1-592 0,3 0-112 16,0 2-16-16,-1-3-16 0,-1 0-304 0,0 1-144 16,-3-2 16-16,0 1 0 15,1-3-640-15,-2 1-128 0,-2 0-32 0,1-2 0 16,0 3-544-16,-1 1-128 0,1-1 0 0,-2 1-10944 0</inkml:trace>
  <inkml:trace contextRef="#ctx0" brushRef="#br0" timeOffset="77778.03">30644 4179 13823 0,'0'0'608'0,"0"0"128"0,0 0-592 0,0 0-144 0,0 0 0 0,0 0 0 16,0 0 3280-16,0 0 624 0,0 0 128 0,-5 10 32 0,-2 1-2528 0,2-3-496 15,0 1-96-15,-1 1-32 0,-3 1-144 0,0-1-48 16,-1 2 0-16,-1 1 0 0,1 3-304 15,-2 2-64-15,-1 1-16 0,0 2 0 0,0 3-192 0,-1-3-144 16,-1-2 192-16,1 2-192 0,-2-3 160 0,3 2-160 16,0 2 128-16,2-3-128 0,-1-4 0 0,1-2 0 15,0 0 0-15,2-3 0 0,-1 1 0 0,4 0-144 16,-1-3 144-16,2 0-208 16,0 0-1440-16,5-8-272 0,0 0-64 0,0 0-11872 0</inkml:trace>
  <inkml:trace contextRef="#ctx0" brushRef="#br0" timeOffset="77973.37">30335 4303 11055 0,'0'0'976'0,"0"0"-784"0,0 0-192 0,0 0 0 16,0 0 5104-16,13 6 976 0,0 1 192 0,0-1 32 15,-1 2-4832-15,-1 3-960 0,3 0-192 0,-1 2-32 16,0 2-128-16,1 2-32 0,0 0 0 0,1 1 0 15,-1 1-128-15,2 1 0 0,-1-4-160 0,0-1 160 32,-2-2-608-32,0-1-32 0,-2-1 0 0,2-1 0 15,0-2-2800-15,2 0-560 0</inkml:trace>
  <inkml:trace contextRef="#ctx0" brushRef="#br0" timeOffset="78367.03">31125 4114 12895 0,'0'0'1152'0,"0"0"-928"0,0 0-224 0,0 0 0 16,0 0 4032-16,0 0 752 0,0 0 144 0,4 14 48 16,-2 2-3424-16,-2-2-672 0,0 2-144 0,0 3-32 15,0 4-256-15,0 0-48 0,-1 2-16 0,0 0 0 16,1-1-192-16,0 2-64 0,-1 2 0 0,1-2 0 15,1 0-128-15,-1-4 0 0,-3-1 144 0,2-4-144 16,1-2 0-16,0 0 0 0,-1-3 0 0,1-2 0 31,1 2-384-31,-1-3-32 0,-1-1-16 0,-1-3 0 16,2-5-576-16,0 0-112 0,0 0-32 0,-6 8-8128 0,-2-3-1648 0</inkml:trace>
  <inkml:trace contextRef="#ctx0" brushRef="#br0" timeOffset="78577.02">30885 4437 22111 0,'0'0'976'0,"0"0"208"0,0 0-944 0,0 0-240 15,0 0 0-15,0 0 0 0,9-5 2848 0,2 1 528 16,0 1 96-16,1 3 32 0,0 0-2768 0,1 0-544 16,0 0-192-16,3 2 0 0,0 0-192 0,3 1-128 15,-2 2-48-15,2-1 0 16,2 1-720-16,0 0-128 0,-1 1-48 0,-1-1 0 15,-2-4-272-15,1-1-48 0,2 0-16 0,-1-1 0 16,0 1-208-16,-2-4-48 0,0-3-16 0,-3 0-6608 0</inkml:trace>
  <inkml:trace contextRef="#ctx0" brushRef="#br0" timeOffset="79206.86">31534 4006 20271 0,'0'0'1792'0,"0"0"-1424"0,0 0-368 0,0 0 0 16,0 0 3184-16,0 0 560 0,0 0 112 0,0 0 32 16,7 14-3040-16,-3 0-592 0,-4-14-128 0,2 21-128 15,1-1 176-15,0 1-176 0,-1 1 192 0,-1 4-192 0,1-1 208 0,-1 2-64 16,0 2-16-16,-1-2 0 0,0-2 208 0,2-2 48 15,-1-1 0-15,-1-1 0 0,0-1 96 0,1-1 32 16,-1-6 0-16,2-1 0 0,-1 0-48 0,-1-12 0 16,3 9 0-16,-3-9 0 0,2 10-112 0,-2-10-32 15,1 8 0-15,2 1 0 0,-3-9-192 0,0 0-128 16,0 0 160-16,0 0-160 0,5 7 128 0,-5-7-128 16,0 0 0-16,0 0 0 0,8-7 0 0,-3-4 0 15,-1-1-176-15,0 0 176 0,0-2-224 0,1 0 80 16,0-3 16-16,1 2 0 0,0 1 128 0,1 0-160 15,-1 2 160-15,2 1-160 0,1 1 160 0,2 3 0 16,-2 2 0-16,1-1-128 0,1 2 128 0,-11 4 0 16,10-3 0-16,-10 3 0 0,12 3 0 0,-12-3 0 15,11 5 0-15,-11-5 0 0,11 5 0 0,-11-5 0 0,10 11 0 0,-1 0-128 16,-2 2 128-16,0 0-160 0,-2 0 160 16,0 1-160-16,-1-1-32 0,0 1 0 0,0-2 0 15,0 3 0-15,-1 2 192 0,1-1 0 0,2-3-144 0,-4 0 144 16,0-4 0-16,-2-2 0 0,0-7 0 0,0 0 0 15,0 0 0-15,-3 11 0 0,0 1 0 0,3-12 0 16,0 0 128-16,0 0-128 0,-5 8 192 0,5-8-64 16,-6 8 0-16,6-8-128 0,-8 5 192 0,8-5-64 15,-11 4-128-15,2-2 192 0,9-2-192 0,-12 0 192 16,1 0-192-16,-1 0 128 0,0 0-128 0,1 2 128 16,-1-1-128-16,0-1 0 0,-4-1 0 0,1 1 0 15,-1-2 0-15,-1-1 0 0,-1 0 0 0,1 3 0 0,1-4-352 0,3 3 0 16,0 1 0-16,3-3 0 15,1-1-400-15,9 4-80 16,0 0 0-16,0 0-16 0,0 0-2432 0,0 0-496 0</inkml:trace>
  <inkml:trace contextRef="#ctx0" brushRef="#br0" timeOffset="79813.57">31714 3775 10127 0,'-6'-5'448'0,"6"5"96"0,0 0-544 0,0 0 0 0,0 0 0 0,0 0 0 0,8-4 4336 0,-1 1 752 16,1-1 160-16,-8 4 16 0,12-2-3936 0,-2 0-800 16,-10 2-144-16,13-1-48 0,-1 0-32 0,0 1-16 15,-2-3 0-15,-10 3 0 0,13 3 160 0,0 3 16 16,0-3 16-16,-1 6 0 0,1 3-112 0,0 3-32 16,0 4 0-16,2 0 0 0,-1 2 0 0,2 1 0 15,-2 3 0-15,3-2 0 0,-2-2 128 0,0-4 32 16,-1 0 0-16,2 0 0 0,-2 1-48 0,2 1 0 15,-2 0 0-15,2 3 0 0,-2-3-176 0,0 3-32 16,-2 0-16-16,0 4 0 0,0 1-48 0,-3 1-16 16,-4-2 0-16,0 1 0 0,-2-1 0 0,-2 2 0 15,-1-1 0-15,-2 0 0 0,-4-7 32 0,-2-1 16 0,-1 2 0 0,-2-5 0 16,-2-3 80-16,-4 0 16 16,-2 1 0-16,0-3 0 0,-2 1-128 0,-1 2-32 0,-2-1 0 0,2-3 0 15,0 2-144-15,1 0 0 0,0 0 144 0,2-1-144 31,2 5-384-31,0-3-128 0,1-3-48 0,1 0-11968 0,-1-3-2384 0</inkml:trace>
  <inkml:trace contextRef="#ctx0" brushRef="#br1" timeOffset="113754.33">10157 7842 15663 0,'0'0'1392'0,"0"0"-1120"15,0 0-272-15,11 0 0 0,0-3 1920 0,0 1 320 0,-11 2 64 0,10-1 0 16,-10 1-1152-16,0 0-224 0,11-3-48 16,-11 3-16-16,0 0-368 0,0 0-80 0,10 3-16 0,-10-3 0 15,0 0-16-15,7 0 0 0,-2 1 0 0,0 2 0 16,-5-3 128-16,7 2 32 0,-1 2 0 0,1-1 0 16,-1 0 96-16,6 2 0 0,-2-1 16 0,-10-4 0 15,12 6 0-15,0 1 0 0,-2-2 0 0,2 1 0 16,1 1 48-16,0-2 0 0,0 3 0 0,0 0 0 15,1 1-240-15,2 0-32 0,0 0-16 0,-1 3 0 16,2-3-208-16,0 2-32 0,0 0-16 0,1 2 0 16,2 0-160-16,-2 3 128 0,-1-2-128 0,1 1 128 15,1 0 32-15,-1 1 0 0,0-2 0 0,0 5 0 16,2-3 32-16,0 1 16 0,0-4 0 0,1 2 0 16,1-3-16-16,1-1 0 0,-1-3 0 0,1 0 0 0,2 1-32 15,0-1-16-15,0-2 0 0,-1 4 0 16,2 0-16-16,1 2 0 0,-1-1 0 0,0 1 0 15,0-1 48-15,0-1 0 0,-1 3 0 0,1 0 0 0,1 0 0 0,-1 0 0 16,0 1 0-16,0 1 0 0,-1 0-176 0,1 2 160 16,1-1-160-16,0 4 160 0,-3-3-160 0,2 2 0 15,2-1 0-15,2 1 0 0,0-1 0 0,0 0 0 16,1-1 128-16,0 3-128 0,1-3 0 0,-1 0 0 16,0-1 0-16,0 0 128 0,-2-3 16 0,1 0 0 15,-1 0 0-15,0-1 0 0,-1-3 48 0,0 0 0 16,-2-5 0-16,1 4 0 0,2 1-64 0,1 2-128 15,1-1 192-15,0 2-64 0,-1 1-128 0,2 1 0 16,-2-1 0-16,0 3 128 0,-1-1-128 0,1 1 0 0,-1 2 0 16,0-1 0-16,-2 3 0 0,1-5 0 0,-1 4 0 0,0 0 0 15,-2 1 0-15,1-3 0 0,0 2 0 0,2-2 0 16,0 3 0-16,2-3 0 0,-1 2 128 0,0-3-128 16,1 1 0-16,-2 0 128 0,1 1-128 0,0 0 128 15,-2-2-128-15,0 0 0 0,-2-2 144 0,0 0-144 16,-2-1 0-16,2 0 144 0,0 0-144 0,1-1 0 15,-1 0 0-15,1 0 0 0,0 1 0 0,1 0 0 16,-1-2 0-16,2 2 0 0,-1 1 0 0,1 2 0 16,-1 1 0-16,2 3 0 0,-1 0 0 0,0 0 0 15,-1 0 0-15,2-1 0 0,-1 1 0 0,2 0 160 16,-2 0-160-16,1-1 192 0,0-1-192 0,1 0 192 16,-2-2-192-16,2 0 128 0,2-1-128 0,2-1 128 15,-1 1-128-15,1-2 0 0,0-1 0 0,0 1 0 16,0 1 0-16,-2-1 0 0,-1-4 128 0,1 3-128 15,-1 1 0-15,-2 1 0 0,-2-3 0 0,0-2 0 0,1 3 0 16,-1-3 0-16,-1-2 0 0,2 4 128 0,0-1-128 0,2 2 0 16,2-3 0-16,-1 6 0 0,0-2 0 0,2 0 128 15,-2 4-128-15,0-3 0 0,-1 2 0 0,-1-1 0 16,0 2 128-16,-1 0-128 0,-2-1 0 0,3 1 0 16,-2 0 0-16,0 2 0 0,-1-1 0 0,1-1 0 15,2 2 0-15,2-5 128 0,0 2-128 0,1-1 0 16,-1 1 0-16,0 0 0 0,0-2 0 0,1 0 0 15,-2 1 128-15,-2-2-128 0,1 0 0 0,0 0 0 16,-1-2 0-16,0-1 0 0,-1-1 0 0,1-1 0 16,0 1 128-16,1 0-128 0,1 1 0 0,1-2 160 0,0 1-160 0,1 2 160 15,-1-2 0-15,0 0 0 0,1 3 0 0,-4 3 0 16,1-2-32-16,-2 2-128 0,-1 0 192 0,1 1-64 16,-3 1-128-16,1 0 0 0,-1-2 144 0,0 0-144 15,0-1 0-15,-1-1 0 0,-1 0 0 0,3 2 128 16,0-2-128-16,1 1 0 0,0-1 0 0,0 0 128 15,0-1-128-15,0 1 0 0,0-2 0 0,0 4 128 16,1-6-128-16,-3 1 0 0,0 1 0 0,-2 2 0 16,1-3 160-16,0 1-32 0,-3-1-128 0,1-2 192 15,0-2-192-15,21 4 0 0,-20-5 0 16,-1 3 0-16,1-2 0 0,0-1 0 0,2-1 0 16,-1 3 0-16,2 1 0 0,0-1 0 0,-1 1 0 15,1-3 0-15,0 3 0 0,0 1 0 0,0-1 0 0,-1 1 0 16,0-2 0-16,-2-1 0 0,0 4 144 15,0-3 0-15,0 4 0 0,-1-1 0 0,0 1 0 0,-3 0-144 16,2 2 0-16,0 0 0 0,-1 0 0 0,1-1 0 0,-1 3 0 16,1-1 0-16,-1-1 0 0,2-1 0 0,1 1 0 15,0-2 0-15,1 1 0 0,0 0 0 0,-1 1 0 16,-1-4 0-16,1 3 0 0,0-2 0 0,1 2 0 16,-3-3 128-16,1 2-128 0,-1-1 0 0,-1 0 0 15,0 1 0-15,-1 1 0 0,0-2 0 0,0-2 160 16,2-2-160-16,-2 1 160 0,1 2-160 0,0-3 0 15,1-2 0-15,-1 2 0 0,-1-1 0 0,2 0 0 16,1-1 0-16,0 2 0 0,0 1 0 0,1 0 0 16,0-1 0-16,0 1 0 0,-1 2 0 0,1-2 0 15,0 0 0-15,-1 0 0 0,-1-1 0 0,-1-1 0 0,-1 3 0 16,2-1 0-16,0-2 0 0,-1 1 0 0,1 0 0 0,-2 0 0 16,-1-1 0-16,1 0 0 0,0 2 128 0,1 0-128 15,-1-5 0-15,0 5 0 0,2-2 0 0,-1 0 0 16,1 0 0-16,-1 1 0 0,1 1 0 0,1 1 0 15,0 1 0-15,0 0 0 0,-2 1 0 0,2-3 0 16,-2 2 0-16,2 3 0 0,-1 0 0 0,-1 1 0 16,1 0 0-16,-2 0 0 0,-1 0 0 0,1-1 0 15,1 3 0-15,-1 0 0 0,2-2 0 0,-2 0 0 16,0 1 0-16,0-1 0 0,1-1 0 0,-1 1 0 16,1-3 0-16,1 1 0 0,-1-2 0 0,2 1 0 15,0-2 0-15,1 1 0 0,1 1 0 0,0-1 0 16,2-2 0-16,0 1 0 0,-3 0 0 0,1 3 0 15,1-1 0-15,-2 0 0 0,-1 0 0 0,0 0 0 0,-2-1 0 16,-1 2 0-16,1-2 0 0,-1 1 0 0,0 1 0 16,0-2 0-16,-1-2 0 0,2 5 0 0,-1-3 0 0,0 0 0 15,0 3 0-15,1-1 0 0,0 0 0 0,1 1 128 16,-2 0-128-16,3 1 0 0,-2 1 0 0,1-1 0 16,-1 2 0-16,2 0 0 0,0-2 0 0,0 2 0 15,-1-2 0-15,-1 2 0 0,1 0 0 0,-1 0 0 16,1 0 0-16,-1 0 0 0,0 1 0 0,-1 0 128 15,0-1-128-15,2 3 192 0,0-3-192 0,0-2 0 16,-3-1 0-16,1 1 0 0,2-2 0 0,-2-2 0 16,2 1 0-16,-1-1 0 0,1 0 0 0,-1 1 0 15,1-1 0-15,-1 2 0 0,2-1 0 0,1 1 0 0,1 0 0 16,-1 1 0-16,0 0 0 0,0 0 0 0,0-1 0 0,2-2-176 16,0 4 176-16,0 2 0 0,-2-2 0 15,0 3 0-15,0-1 0 0,2 0 0 0,-2 0 0 0,0 1 0 16,0-1 0-16,1 2 0 0,0-2 0 0,2 2 128 15,0 1-128-15,-1-1 0 0,2 0 0 0,2 0 0 16,-1-2 0-16,2 1 0 0,0 0 0 0,-1-1-128 16,1 0 128-16,0 0 0 0,-1-2 0 0,0 0 0 15,-2 0 0-15,0 2 0 0,0-2 0 0,1-1 0 16,1-2 0-16,-1 0 0 0,-1-2 0 0,1 0 0 16,2 0 0-16,1 1 0 0,0-1 0 0,1 0 128 15,1 1-128-15,-1 0 0 0,0 0 0 0,1 1 0 16,-1 0 0-16,0 1 128 0,-2 2-128 0,-1-1 0 15,2 2 0-15,0 1 0 0,-1-1 0 0,0 3 128 16,-1-4-128-16,2 1 0 0,0 2 0 0,2-2 0 16,0 2 0-16,1-2 144 0,1 2-144 0,0-3 0 0,0 3 0 15,0-1 0-15,-2-2 0 0,-1 2 0 0,-1-1 144 16,0 0-144-16,0-2 0 0,-1-1 144 0,0-2-144 0,1 0 0 16,1-4 144-16,2 2-144 0,-1-1 208 0,2 1-16 15,0-1-16-15,0 1 0 0,-2-1-176 0,1 2 0 16,-2 1 0-16,-1 2 0 0,-1-2 0 0,0 1 0 15,-3 1 0-15,0-1 0 0,-1-1 0 0,1 0 0 16,-2 2 0-16,3-5 0 0,-1 3 0 0,1 0 0 16,2-1 0-16,1 3 0 0,2-2 0 0,0 3 0 15,-1-2 0-15,0 3 0 0,0 0 0 0,-1 3 0 16,0-2 128-16,-1 2-128 0,-3-2 0 0,2 0 0 16,-2 1 0-16,0 0 0 0,0 2 0 0,0 0 0 0,-1-4 0 0,1 4 0 15,0-4 0-15,1 0 0 0,0-1 0 0,2 1 0 16,0 0 0-16,0 0 0 0,-1-4 0 0,1 2 0 15,0 0 0-15,-1 4 0 0,1-6 0 0,-2 3 0 16,-2-1 0-16,0 2 0 0,1-2 0 0,-1 1 0 16,-3-1 0-16,1-2 0 0,0 1 0 0,1-1 0 15,-2 0 0-15,1 0 0 0,0 0 0 0,1 1 0 16,0 0 0-16,2-1 0 0,3 0 0 0,0 1 0 16,-1 3 0-16,5-2 0 0,-2 2 0 0,-1 0 0 15,-1 0 0-15,1 0 0 0,-1-1 0 0,-1 2 0 16,0-1 192-16,-1 1-32 0,-1-1-16 0,0 2 0 15,2-2-144-15,-1 1-176 0,-1 2 48 0,1-1 0 16,1 0 128-16,-1 0 0 0,1-2 0 0,-1 0 0 0,-2 2 0 16,1 0 0-16,0 0 0 0,-1 0 0 0,-1-3 0 0,1 1 0 15,-1 0 0-15,-1 0 0 0,-1-4 0 0,0 2 0 16,2-1 0-16,-2-1 0 0,-1-1 0 0,0 0 0 16,0 0 0-16,0 1 0 0,-1-4 0 0,1 2 0 15,0 1 0-15,0 2 0 0,0-2 0 0,1 1 0 16,0 1 0-16,2 1 0 0,-4 1 0 0,1-1 0 15,0 4 0-15,1-1 0 0,1 2 0 0,-3 1 0 16,0-3 0-16,1 2 0 0,2-2 0 0,-1 0 0 16,1 1 0-16,-1-2 0 0,-1 0 0 0,1-2 0 15,1 2 0-15,1 2 0 0,-2-4 0 0,3 1 0 16,-1-1 0-16,2-1 0 0,2 0 0 0,-1 2 0 0,-1-1 0 0,2-1 0 16,-2 0 0-16,1 2 0 0,1 0 0 0,-2 0 0 15,-2-1 0-15,2 1 0 0,2 0 0 0,-1 0 0 16,-1-3 0-16,2 2 0 0,2-1 0 0,0-1 0 15,0-1 0-15,2 1 0 0,2 1 0 0,1-2 0 16,-1 4 0-16,0-2 0 0,0 1 0 0,-1 2 0 16,-1-2 0-16,-1 4 0 0,-2-1 0 0,1 2 0 15,1 1 0-15,2 0 0 0,-3-2 0 0,1 1 0 16,2 1 0-16,2 0 0 0,3-2 0 0,1 2 0 16,0 2 0-16,2-2 0 0,-1-2 0 0,-1 2 0 15,-2 0 0-15,-1-1 0 0,1-2 0 0,-2 0 0 16,-1 1 0-16,0-2 0 0,-2-4 0 0,2 0 0 15,1-1 0-15,3 2-208 0,1-1 80 0,0 2 128 16,0 1-320-16,0-1 64 0,-1 2 16 0,0 0 0 16,-1 2-96-16,-3-1-32 0,-1-1 0 0,3 0 0 15,1 1-176-15,1 2-32 0,0 0-16 0,2 1 0 16,2 0-2160-16,0 1-416 0,-6 3-96 0</inkml:trace>
  <inkml:trace contextRef="#ctx0" brushRef="#br0" timeOffset="159465.94">10578 10313 3679 0,'-5'-4'320'0,"0"-2"-320"16,-2-6 0-16,2 3 0 0,0 2 2208 0,-2-2 368 15,1-1 80-15,-1 2 16 0,2 1-2144 0,0-1-528 16,-2 1 0-16,1 0 0 0,-2-1 0 0,-1 4 0 16,1 0 0-16,0 3 0 0,-1-1 0 0,4 0 0 15,0 0 0-15,-2-1 0 0,1 2 0 0,-1 1 160 0,-1 0-160 0,2 0 192 16,-1 0 352-16,-4 1 80 0,0 2 16 0,3-3 0 16,8 0-80-16,-7 2-16 0,-1-2 0 0,8 0 0 15,-9 2-224-15,9-2-32 0,-8 2-16 0,8-2 0 16,0 0-272-16,0 0 0 0,-11 4 0 0,11-4 0 15,-9 4 464-15,9-4 48 0,0 0 0 0,-9 5 0 16,1 0 224-16,8-5 48 0,0 0 16 0,0 0 0 16,-8 6-112-16,8-6-32 0,0 0 0 0,-7 6 0 15,7-6-112-15,0 0-32 0,0 0 0 0,0 0 0 16,-3 8-128-16,3-8-16 0,0 0-16 0,0 0 0 16,-1 9-160-16,1-9-16 0,0 0-16 0,0 0 0 15,0 0 96-15,0 0 0 0,0 0 16 0,0 0 0 16,0 0-96-16,0 0-32 0,0 0 0 0,0 0 0 15,0 0-144-15,0 0 0 0,0 0 0 0,0 0 0 16,0 0 0-16,0 0 0 0,0 0 0 0,0 0 0 16,0 0 0-16,0 0 0 0,0 0 0 0,0 0 0 0,0 0 0 0,0 0 128 15,0 0-128-15,0 0 0 16,0 0 464-16,0 0 16 0,8-5 0 0,-8 5 0 0,0 0 32 0,0 0 0 16,0 0 0-16,9-4 0 0,-9 4-208 0,0 0-48 15,8-4 0-15,-8 4 0 0,0 0-96 0,7-4-32 16,-7 4 0-16,0 0 0 0,0 0-128 0,8-6 128 15,-8 6-128-15,7-7 128 0,-2 1-128 0,-5 6 128 16,0 0-128-16,4-7 128 0,0 1 144 0,-4 6 32 16,4-8 0-16,-4 8 0 0,2-7 32 0,-2 7 16 15,5-5 0-15,-5 5 0 0,0 0-96 0,8-4 0 16,-8 4-16-16,0 0 0 0,11-5 0 0,-3 2 0 0,-8 3 0 0,10-1 0 16,-10 1-48-16,12-3 0 0,-12 3 0 0,13 2 0 15,-2-1-192-15,1 2 176 0,-12-3-176 0,15 2 160 16,-2 3-160-16,-2 2 0 0,0-2 0 0,0 2 0 15,1 0 0-15,0 1 128 0,-2 0-128 0,2-4 0 16,1 3 192-16,0 2-32 0,2-1-16 0,-1-1 0 16,-1 1 64-16,0-1 16 0,0-1 0 0,1 1 0 15,-1-2-16-15,2 0 0 0,-2 2 0 0,1-1 0 16,0 1-48-16,1-3-16 0,-1 0 0 0,0-1 0 16,-1 1-16-16,1 0 0 0,-1 0 0 0,-2-1 0 15,1 1 0-15,0-3-128 0,1 2 192 0,1-1-64 16,0-2-128-16,2 1 192 0,-2-1-192 0,3 2 192 15,0-1 0-15,3 2 16 0,1-3 0 0,1 1 0 16,3 0-16-16,-1 1-16 0,1-1 0 0,0 0 0 0,0 1-48 0,0-2-128 16,-2 0 192-16,-1 1-64 0,-1-1-128 0,-1 0 192 15,-2 0-192-15,0 1 192 0,0-1-192 0,1 0 128 16,-2 0-128-16,-2-1 128 0,1-2-128 0,-1 2 0 16,1 0 0-16,1-1 128 0,0 1-128 0,1 0 0 15,1 1 0-15,-1-3 128 0,0 2-128 0,0 1 0 16,-1 0 0-16,0 0 0 0,0 1 128 0,1 2-128 15,1-2 128-15,-1 2-128 0,-1-2 176 0,0 0-48 16,0 2-128-16,-2-2 192 0,1 0-192 0,0 1 0 16,-1 0 0-16,0 0 0 0,-2-1 144 0,0 0-144 15,0 1 128-15,-1 0-128 0,-1-2 0 0,1 0 0 0,1 0 0 0,-1 1 0 16,-2 1 0-16,1-1 0 0,-11-1 0 16,14 3 0-16,-1-3 0 0,0 2 0 0,-1-2 0 0,-2 4 0 15,1-4 0-15,0 3 0 0,1-2 144 0,0-2-144 16,1 1 0-16,0 1 144 0,-1 0-144 0,1-1 0 15,1 0 144-15,0 0-144 0,1 2 0 0,0-1 144 16,0-2-144-16,-1 2 0 0,0 0 144 0,2 1-144 16,-2 0 128-16,1 1-128 0,-2-1 160 0,1 0-160 15,0 2 128-15,1-3-128 0,-1 2 0 0,0-1 0 16,1 2 0-16,-1 0 0 0,0-1 0 0,1-1 0 16,-2 0 0-16,0 0 0 0,-1-1 0 0,1 1 0 15,0-1 0-15,0 0 128 0,-2-1-128 0,2 0 0 16,-1 0 0-16,1 0 0 0,0 0 128 0,0 0-128 15,0 0 0-15,2 2 0 0,-2-1 128 0,0 2-128 0,0-2 0 0,0 0 0 16,0-1 0-16,0 1 0 0,1 2 0 16,1 0 128-16,-2-2-128 0,1 2 0 0,0-1 0 15,1 0 0-15,-1-1 0 0,0 0 0 0,-1 2 0 0,2-3 0 16,-2 1 0-16,1 2 0 0,-1-2 0 0,1 0 128 16,2 1-128-16,-2 0 0 0,-1-1 0 0,2 2 0 15,-1-2 0-15,1 2 0 0,-1 0 0 0,0-1 0 16,-1-2 0-16,0 2 0 0,0-1 0 0,2 3 0 15,-4-4 0-15,1 2 0 0,0 2 0 0,1-2 0 16,0 0 0-16,0 2 0 0,-1 0 0 0,1-1 0 16,0-2 0-16,0 1 0 0,0 1 0 0,1 1 0 15,1-1 0-15,0 2 0 0,1 0 0 0,-1 0 0 16,1 0 0-16,2 1 0 0,-2-2 0 0,0 0 0 16,-1 1 0-16,1-1 0 0,-2 1 0 0,2-1 0 15,0 0 0-15,-1 0 0 0,0 0 0 0,0 1 0 0,1-1 0 16,-1 1 0-16,1 0 0 0,0 0 0 0,-1 2 0 0,2-3 0 15,2 2 0-15,-2 1 0 0,0-1 0 0,-1 1 0 16,0-3 0-16,1 2 0 0,0-2 0 0,1 1 0 16,1 1 0-16,0-1 0 0,1 1 0 0,-1 1 0 15,2-5 0-15,0 4 0 0,0-2 0 0,2 2 0 16,-1 1 0-16,1-2 0 0,-1-1 0 0,0 1 0 16,0 0 0-16,0 2 0 0,0-5 0 0,-1 2 0 15,-3-1 128-15,2 3-128 0,0-4 0 0,-1-1 144 16,1 0-144-16,-2-1 160 0,0-1-160 0,0 1 160 15,-1 1-160-15,0-1 0 0,2 3 144 0,-1-3-144 16,1 0 0-16,1 1 0 0,1 2 0 0,0-1 128 16,0 1-128-16,1 1 0 0,0 0 0 0,0 0 0 0,-1 0 0 15,1 1 0-15,-1-1 0 0,2 0 0 16,-2 1 0-16,0-3 0 0,0 2 0 0,-1 0 0 0,-2-1 0 16,1-2 192-16,0 0-64 0,-1-1 0 0,-1 0-128 15,-2 0 0-15,1 0-176 0,0 0 176 0,-2 2 0 16,2-2 0-16,-1 0 128 0,2 1-128 0,2 0 0 0,-1 2 0 15,-1 0 0-15,1-1 0 0,0 1 0 0,0-1 0 16,1 0 0-16,-1 0 0 0,0 2 0 0,1 0 0 16,-3 0 0-16,3 1 0 0,-1 1 0 0,0-1 0 15,-1 0 0-15,0 1 0 0,-1 0 0 0,-1-1 0 16,2-1 0-16,-1-2 0 0,0 2 0 0,-1 2 0 16,0-1 0-16,0 0 0 0,1-1 0 0,0 2 0 0,-2-2 0 0,0 2 0 15,1-3 0-15,0 3 0 0,1 0 0 0,0 1 0 16,0-2 0-16,3 0 0 0,-1 2 0 0,2-1 0 15,-2 2 0-15,3 2 0 0,1-2 0 0,0 1 0 16,1-1 0-16,1 0 0 16,-1-1 0-16,2 2 0 0,1 0 0 0,0 0 0 0,-2-3 0 0,-1-2 0 15,1 2 128-15,-2-3-128 0,-1 1 0 0,0 0 0 16,-2-1 192-16,1-1-64 0,-1 1 0 0,2 0-128 16,1-1 192-16,0 1-64 0,1 1 0 0,1 0-128 15,1 1 128-15,1 0-128 0,0 0 0 0,0 1 0 16,0 1 0-16,0-3 0 0,2 3 0 0,-2-1 0 15,-1 0 128-15,-1-1-128 0,-1-1 0 0,0 1 0 16,-1-1 128-16,0-2-128 0,-1 1 144 0,0 1-144 16,1-4 0-16,0 1 0 0,1-1 0 0,0 2 0 0,2-2 0 0,0 1 0 15,1 1 0-15,0 1 0 0,1-2 0 0,-1 1 0 16,0-1 128-16,-1 2-128 0,0-1 336 16,-2 2 32-16,-1 0 0 0,1 0 0 0,-1 2-368 0,-1-2 0 15,0 2 0-15,-2-1 0 0,1 0-240 0,-2 0-64 16,0 0-16-16,2 2 0 0,-1-3 320 0,1 0 0 15,1-2 0-15,0 2 0 0,1 2 0 0,0-3 0 16,0 0 0-16,-1 1 144 0,1 0-144 0,2 0 0 16,-2 1 0-16,0-2 0 0,0 0 0 0,1 1 0 15,0 0 0-15,-1 2 0 0,1-4 0 0,-1 1 0 16,1 2 0-16,-1-4 0 0,-1 2 0 0,-1-3 0 16,1 0 0-16,0 0 0 0,0-1 0 0,1 1 0 0,0 0 0 15,2 1 0-15,1-1 0 0,-1 2 0 0,1-2 0 0,0 3 0 16,0 1 0-16,-1-1 0 0,1 1 0 15,0 1 0-15,-2-1 0 0,1 1 0 0,-2-1 0 0,2 1 0 16,-1-2 0-16,1 1 0 0,-2-1 0 0,0 1 0 16,0 0 0-16,0-1 0 0,-1-3 0 0,1 1 0 15,2 0 0-15,0 2 0 0,1 0 0 0,1-1 0 16,-1 0 0-16,1-1 0 0,0 1 0 0,0 2 0 16,0 2 0-16,-1-1 0 0,-3-1 0 0,2 0 0 15,1-2 0-15,-2 2 0 0,-1 0 0 0,0 0 0 16,0 0 0-16,1-1 0 0,-1 0 0 0,-1 1 0 15,0-2 0-15,-1 2 0 0,0-3 0 0,-1 1 0 16,2 1 0-16,0 1 0 0,0 0 0 0,0-2 0 16,0 2 0-16,0 0 0 0,1 2 0 0,0-3 0 0,0 3 0 15,-1-2 0-15,0 1 0 0,0 0 0 0,0 2 0 16,-1-5 0-16,0 3 0 0,0 1 0 0,0 0 0 0,0-3 0 16,0 2 0-16,-2 0 0 0,0 0 0 0,0 1 0 15,1-3 0-15,-1 1 0 0,-3 2 0 0,1-4 0 16,0 2 0-16,18 3 0 0,-17-3 0 15,0-1 128-15,1 1-128 0,0 2 0 0,-1-4 0 16,1 2 0-16,-1 0 0 0,1 0 0 0,1 0 0 16,-1 0 0-16,0 1 0 0,-1 1 0 0,0 0 0 15,-1-2 0-15,1 0 0 0,0-1 128 0,-2 1-128 16,0 0 128-16,-1 0-128 0,0-1 0 0,1 1 0 16,-2 0 0-16,1-2 0 0,-1 2 160 0,0 0 160 15,0-1 16-15,-1 1 16 0,-2 1-352 0,2-1-256 16,0 0 32-16,-1-1 16 0,0 3 208 0,-1-2-144 0,1 0 144 15,0-1-128-15,1 3 128 0,0-2-128 0,0-1 128 0,-1 0-128 16,1 0 128-16,1-1 0 0,0 2 0 0,2 0 0 16,-2-3 0-16,0 5 0 0,1-5 0 0,0 2 0 15,1 0 0-15,0 1 0 0,1 2 0 0,1-3 0 16,-1 3 0-16,-1-1 0 0,1 1 0 0,1 1 0 16,0-2 0-16,-2 0 0 0,1 2 0 0,0-2 0 15,-2 2 0-15,3-3 0 0,0 1 0 0,-1-1 0 16,-1-2 0-16,1 1 0 0,-1-1 0 0,1 1 0 15,0 0 0-15,-1-1 0 0,1 0 0 0,2-1 0 16,2 0 0-16,-1 1 0 0,2 0 0 0,0-1 0 16,0 1 0-16,1 2 0 0,0-3 0 0,3 2 0 15,0 0 0-15,0 1 0 0,-2 0 0 0,2 0 0 16,1 3 0-16,-1-1 0 0,-2-1 0 0,1 1 0 16,-2 0 0-16,0-2 176 0,1 1-48 0,1-1 0 0,-2-1-128 0,2 1-176 15,-1 0 48-15,2 0 0 0,0-2 128 0,1 1 0 16,1 1 0-16,2 1 0 0,-1-1 0 15,2-2 0-15,0 4 0 0,2 0 0 0,-2-2 0 0,0 0 0 16,0 3 0-16,-2-1 0 0,1-2 0 0,0 1 0 16,1 0 0-16,-2-1 0 0,1 1 0 0,2 2 0 15,2-2 0-15,1 0 0 0,1 3 0 0,3 3 0 16,0-3 0-16,1 1 0 0,0 1 128 0,0 0 0 16,0 2 0-16,0-3 0 0,0 2 48 0,0-1 16 15,-1-1 0-15,4-1 0 0,2-1-416 0,3-1-80 16,1 1-16-16,1 2 0 0,0-3 320 0,-1 2 0 0,-1 0 0 0,0 0 0 15,0-2 0-15,0 1 0 0,0-1 0 0,5 1 0 16,2-1 0-16,0 2 0 0,2 1 0 0,1-1 0 16,-3 1 0-16,1 0 0 0,-3 1 0 0,-1-4 0 15,0 1 0-15,4-2 0 0,3 1 0 0,2 2 0 16,3 1 0-16,-1-2 128 0,-2 2-128 0,-1-1 0 16,-4-4 0-16,1-2 0 0,3-2 0 0,3 4 0 15,2 3 0-15,1 2 0 0,0 0 0 0,-2 0 0 16,-3-1 256-16,0-4 0 0,1-2 0 0,4 2 0 15,3 3-416-15,0 1-80 0,1 1-16 0,-1 0 0 16,-3-1 256-16,3 0 0 0,0-2 0 0,3 2 0 16,4-3 0-16,-1 4 0 0,-1 2 0 0,-3-3 0 15,-2 1 0-15,0-2 0 0,0 0 0 0,1 2 0 0,3 3 0 16,-1-3 0-16,1 1 0 0,-2 2 0 0,-4 0 0 0,3-2 0 16,4-1 0-16,4 1 0 0,2 0 0 15,1 0 0-15,-2 0 0 0,0-1 0 0,-1 0 0 0,5 0 0 16,7 0 0-16,-1 3 0 0,-2 1 0 0,1 1 0 15,-1 2 0-15,4-1-144 16,2 0-816-16,2 7-176 0,0 3-16 0,4-1-16 16,6 0-2592-16,2-5-512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30T21:10:58.999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19115 7614 3679 0,'0'0'320'0,"0"0"-320"0,0 0 0 0,0 0 0 15,0 0 2688-15,0 0 480 0,0 0 96 0,0 0 0 16,0 0-2112-16,0 0-416 0,0 0-96 0,0 0 0 16,-3-10 16-16,2 3 16 0,1 7 0 0,0 0 0 15,0 0-16-15,0 0 0 0,0 0 0 0,0 0 0 16,0-5 0-16,0 5 0 0,0 0 0 0,0 0 0 15,1-4-144-15,-1 4-16 0,0 0-16 0,0 0 0 16,0 0-352-16,0 0-128 0,0 0 0 0,12 5 144 16,-3 3 144-16,0 1 32 0,-1-3 0 0,1 1 0 15,1 1 336-15,0-1 80 0,0-1 16 0,2-1 0 16,0-2 144-16,0 1 16 0,-2 0 16 0,3 1 0 0,1 2-208 16,2-1-32-16,-2 1-16 0,1-1 0 0,0-2-144 0,1 1-16 15,2 1-16-15,1-1 0 0,-1-1-240 0,0 1-32 16,0-2-16-16,1 0 0 0,-1 0-80 0,0 1-128 15,-1-1 176-15,0 0-176 0,-1 0 192 0,-1 0-64 16,1-1 0-16,1 1-128 0,0 3 288 0,1 1-48 16,-1-3-16-16,1 2 0 0,0 0 32 0,2 1 0 15,1 1 0-15,0 0 0 0,-2 0-96 0,3 1-16 16,-1 1 0-16,0 0 0 0,-1-1 80 0,-1 1 16 16,1 1 0-16,-1 0 0 0,2 0-240 0,-1-1 144 0,-1 2-144 0,0 1 128 15,-2 0 64-15,1 0 0 0,0 0 0 0,0 0 0 16,-1 0-192-16,0 0 0 15,0 1 0-15,1 1 0 0,1-1 0 0,-1 0 0 0,0 0 0 16,0-1 0-16,2 1 0 0,0-1 0 0,0 1 0 0,1-1 0 16,0-1 176-16,0 1 0 0,-1 0 0 0,-1-1 0 15,1-2 16-15,-1 1 0 0,1-1 0 0,1 1 0 16,0-4-192-16,1 3 0 0,-1-1 0 0,1 1 0 16,0-3 0-16,1 3 0 0,1-1 0 0,-1 2 0 15,1-5 144-15,-1 5-144 0,-1 2 160 0,2-3-160 16,-1 0 0-16,1 3 0 0,-1 0 0 0,2 3 0 15,-2 1 0-15,0 3 0 0,-1-5 0 0,1 4 0 16,1-1 0-16,-1 3 176 0,-1-2-32 0,2 1 0 16,-1-1-144-16,1 3 192 0,-2-2-192 0,0 0 192 15,2-1-192-15,0-2 0 0,1-1 0 0,0-3 0 16,0 0 0-16,1-1 128 0,-2-2-128 0,3 2 0 0,-1-1 0 0,0 2 0 16,0-1 128-16,0 1-128 0,0-1 0 0,0 0 0 15,-1 1 0-15,1-3 128 0,0 3-128 0,1-2 128 16,3-1-128-16,-1 2 128 0,-2 0 16 0,2 1 0 15,1 1 0-15,1 3 0 0,1 0-16 0,-1 0 0 16,-2 0 0-16,-1 0 0 0,2 0-128 0,-1-2 0 16,-2 5 0-16,1-5 0 0,-1 1 0 0,0 0 128 15,1-2-128-15,-1 0 128 0,1-1-128 0,-1 2 192 16,2-2-192-16,-1-3 192 0,2-1-192 0,0 2 0 16,2-5 0-16,-2 1 128 0,-2-1-128 0,1 5 0 0,0-2 0 15,-1 1 128-15,0-1-128 0,-1 2 192 0,-1 1-192 0,0-1 192 16,0-1-192-16,0-1 192 0,-1-2-192 0,1 4 192 15,3-5-192-15,-2 4 0 0,-1-3-160 0,2 0 160 16,-1-1 0-16,0 2 0 0,2-1 0 0,0 2 0 16,-2 0 0-16,1 1 0 0,-1 0 0 0,0 0 0 15,1 0 0-15,-1 2 0 0,-1 0 0 0,0 1 0 16,-1 0 176-16,1-3-176 0,-1 3 160 0,1 2-160 16,-1-5 0-16,-1 2-208 0,3 1 16 0,-1-3 0 15,0 5 368-15,1-2 80 0,2 0 0 0,-1 2 16 16,0-2-272-16,-1 2 160 0,1 2-160 0,-1-2 128 15,0 0-128-15,-1 3 0 0,-1-5 0 0,0 4 128 16,0-4-128-16,-1-3 0 0,0 4 0 0,1-5 0 16,-1-3 256-16,3 1 0 0,-3 0 16 0,2 3 0 15,2-4-272-15,0 1-304 0,1-1 64 0,1 2 16 0,0-1 224 16,-1 2 0-16,-1 1 0 0,1-2 0 0,0 0 0 0,-1 2 160 16,-1 2-160-16,0-2 128 0,0 2 128 0,1 1 32 15,-2-1 0-15,0 1 0 0,0 0-288 0,0 0 0 16,0 3 0-16,-1-2 0 0,0 0-128 0,1 2-96 15,0-2-16-15,1 2 0 0,1 2 240 0,-1-1 0 16,-1-1 0-16,1 1 0 0,-1 0 0 0,1 0 0 16,-3-3 0-16,2 4 0 0,-1-3 0 0,0 0-304 15,-3-2 64-15,2-1 16 0,-1 1 352 0,2-4 64 16,0 0 0-16,-2-2 16 0,-2-1-208 0,1 1 144 16,0 1-144-16,2 1 128 0,-1-1-128 0,2-1 0 15,0 2 0-15,-2 1 0 0,-1-1 0 0,0-1 0 0,2 1 0 0,-2 0 0 16,2 1 0-16,-2-1 0 0,-3 2 0 15,2-1 0-15,1-1 0 0,0 3 0 0,2-1 0 16,-2 0 0-16,0-2 128 0,0 3-128 0,1 0 0 0,-3-2 128 16,0 2-128-16,1 1 160 0,1 0-160 0,1 0 160 15,1 0-160-15,2 3 0 0,-1-2 0 0,0 2 0 16,-2-1 0-16,0 1 0 0,0 0 0 0,0 1 0 16,-1-2 0-16,0 1 0 0,-1 1 0 0,1-1 0 15,1-3 0-15,-3 0 0 0,1 0 0 0,-1-2 0 16,1 0 0-16,1-2 0 0,-1-1 0 0,0 0 0 15,2-1 0-15,-1 1 128 0,0-1-128 0,2-1 0 16,1 2 0-16,1 0 128 0,0 0-128 0,0 1 0 16,-1-3 128-16,-1 4-128 0,3 0 0 0,-3 0 128 15,0 1 32-15,-2 2 0 0,0 0 0 0,0 0 0 16,2 0-160-16,-1 1-144 0,-1 2 144 0,2 1-208 16,-3-1 208-16,1-1 0 0,0 0 0 0,0 0 0 0,0-1 0 15,2 1 0-15,-1-1 0 0,2 2 0 0,1-1 0 0,0-1 0 16,0 0 0-16,0-2 0 15,-1-1 128-15,0 2-128 0,0 3 0 0,-2-4 0 0,-1-1 128 0,0 2-128 16,2-3 0-16,-2-1 0 0,0 0 128 0,0 0-128 16,1-2 0-16,0-2 0 0,-1 3 128 0,2-3-128 15,-2 0 0-15,1 2 0 0,2-1 0 0,0 1 0 16,0-1 0-16,-1 1 0 0,1-1 0 0,0 5 0 16,-2-4 0-16,0 2 0 0,-1-2 0 0,0 1 0 15,0 0 0-15,-1-1 0 0,0 4 0 0,-2-1 0 16,2 2 0-16,0-2 0 0,0 4 0 0,1-5 0 0,-1 2 0 15,1 2 0-15,2 0 0 0,-2 2 128 0,0-2-128 0,3 1 0 16,-1 1 0-16,2-1 0 0,2 0 0 16,-2 1 0-16,0 1 0 0,0 1 0 15,-1-1 0-15,0 4 0 0,-2-5 0 0,-1 1 0 0,-1-2 0 0,0 2 0 16,0-2 0-16,0 1 0 0,0-1 0 0,-1-2 0 16,0-2 0-16,2 3 0 0,3-6 0 0,-2 0 0 15,0 0 0-15,1 0 0 0,2-1 0 0,2 3 0 16,-1-1 0-16,2 1 0 0,-2 0 0 0,1 2 0 15,-4-2 0-15,0 1 0 0,-1 1 0 0,-1-1 0 16,1 2 0-16,-1 1 0 0,-3 1 0 0,2-1 0 16,0 2 0-16,0 0 0 0,-2 1 0 0,1 1 0 15,1 0 0-15,1-4 0 0,-1 4 0 0,1-3 0 16,0-1 0-16,0 3 0 0,2-5 0 0,2 4 0 0,1 2 128 0,1-4-128 16,-1 1 0-16,0-1 0 0,-1 0 128 0,1 0-128 15,-3 2 0-15,1-1 0 0,0-2 0 0,-3-1 0 16,0 0 0-16,0-1 0 0,1 1 128 0,1-2-128 15,0 0 0-15,-1-1 0 0,1-2 0 0,0 2 0 16,1-1 128-16,1 0-128 0,2 0 0 0,0 1 0 16,1 0 0-16,0 1 0 0,-2-1 128 0,0 2-128 15,1 0 0-15,1 1 0 0,-2-1 0 0,-1 3 0 16,-1-4 0-16,0 3 0 0,-1 0 0 0,2 1 0 16,3-3 0-16,-2 3 0 0,1-1 128 0,-1 1-128 15,1-2 0-15,2 0 0 0,1 2 320 0,1-1-32 16,1 0-16-16,-2 1 0 0,-1-1-272 0,-1 3-256 15,-2 1 64-15,1 0 0 0,-2-2 192 0,-1 2 0 0,-3-2 0 0,3 0 0 16,-1 2 0-16,1-2 0 0,0 1 0 0,1-4 0 16,1 0 0-16,2-2 0 0,0-3 0 0,1 1 0 15,1-1 0-15,2 1 0 0,0 2 0 0,-1 1 0 16,-2-2 0-16,-2 1 0 0,1 1 0 0,-2 1 0 16,0 0 0-16,-1-2 0 0,1 0 0 0,-2 0 0 15,-3-1 128-15,0 1-128 0,3-1 0 0,0 1 0 16,1 0 0-16,1 0 0 0,-1 2 128 0,3-2-128 15,1 3 0-15,1-1 0 0,2 2 0 0,-2 2 0 16,0 0 0-16,1 4 0 0,-1-5 0 0,-1 3 0 16,-1 0 128-16,2 1-128 0,0 2 0 0,2-3 0 15,1 2 0-15,2-3 0 0,1 1 0 0,2 0 0 16,1-3 128-16,2-1-128 0,-2 0 0 0,-1 3 0 16,-2 1 0-16,-2-3 0 0,-2-1 0 0,-1 0 0 0,0 1 0 0,-2-1 0 15,-3 0 0-15,2-1 0 0,-1-1 0 0,2-2 0 16,2 0 0-16,0 1 0 0,2 1 0 0,0 0 0 15,1 1 0-15,-1 1 0 0,-1 2 0 0,1 0 0 16,-3 2 128-16,-1 1-128 0,-4 2 0 0,0 0-256 16,0-2 64-16,0 1 0 0,-2 2-176 0,-5 1-16 15,-3 1-16-15,-1-1-15328 16,2 0-3056-16</inkml:trace>
  <inkml:trace contextRef="#ctx0" brushRef="#br0" timeOffset="5651.59">12800 7290 18303 0,'0'0'816'0,"0"0"160"0,0 0-784 0,0 0-192 16,0 0 0-16,0 0 0 0,0 0 1984 0,13-2 336 15,-1 2 80-15,1-1 16 0,1 0-1328 0,2-3-272 16,1 3-48-16,-2-1-16 0,1-3-432 0,-7 4-64 16,1-1-32-16,4 0 0 0,0-2-64 0,3 0-16 15,0-1 0-15,1 0 0 0,2-1 48 0,17-4 16 16,-1 1 0-16,-1 0 0 0,0 1 96 0,3 3 16 0,1-2 0 15,0 1 0-15,-1-2 176 0,0-3 32 0,-1 0 16 0,0-4 0 16,-1 0-16-16,1-1 0 0,1-1 0 0,1 3 0 16,1-3-224-16,3 4-48 0,2 0-16 0,0 1 0 15,1 0-80-15,0-1-16 0,-2 1 0 0,0 1 0 16,-2-6 16-16,0 2 0 0,-1-2 0 0,4 3 0 16,0 0 0-16,5-1 0 0,1 4 0 0,0 0 0 15,-1 2-160-15,0-1 192 0,-6 1-192 0,1 1 192 16,-1-1-64-16,-2 0-128 0,-1-1 192 0,2 3-64 15,2 0 48-15,-1 3 0 0,2-2 0 0,-1 0 0 16,1 2-48-16,0 2-128 0,-3-2 192 0,-2 0-64 16,0 0 32-16,-1 0 0 0,-1-1 0 0,2 1 0 15,-1 0-32-15,2 2-128 0,1 2 192 0,0 0-64 0,-1 0-128 16,-1 4 0-16,0-2 144 0,-1 1-144 0,0-2 0 0,0 2 0 16,-3-3 0-16,1-3 128 0,0 2-128 0,1-1 0 15,2 4 0-15,0-1 0 0,0 2 0 16,-1-1 128-16,-1 2-128 0,0 0 0 0,-1 0 0 0,-3-1 0 15,-1-1 0-15,0 2 0 0,-1-3 0 0,2 1 0 16,-1-1 0-16,1-1 128 0,0 3-128 0,2-1 0 16,1 2 0-16,-1 1 0 0,1 1 128 0,0 0-128 15,0 1 128-15,-3 0-128 0,0 0 0 0,-1 1 128 16,-1 0-128-16,-2 1 0 0,0 1 0 0,1-2 0 16,-3 1 0-16,4 2 128 0,-2 0-128 0,1 1 128 15,0 2-128-15,0 1 128 0,0-4-128 0,1 4 128 16,-2-1-128-16,-1-1 128 0,0 0 0 0,1 0 0 0,-2-4 0 0,-2 2 0 15,1-1 16-15,-2-2 16 0,0 2 0 0,-1-2 0 16,-1-1-16-16,2 1 0 0,-1-2 0 0,3 1 0 16,-4-2-16-16,2 3-128 0,1-2 192 0,-1 2-64 15,0 1-128-15,-2 0 192 0,3 2-192 0,-3-3 192 16,1-2-192-16,-1 2 128 0,-1-3-128 0,2-1 128 16,-3 0-128-16,0 0 0 0,0 0 0 0,0-2 0 15,1 2 0-15,-1-1 0 0,0 1 0 0,1-3 0 16,0 2 0-16,0 1 0 0,-1-2 128 0,-1 2-128 15,-1-1 0-15,-2 2 0 0,0 0 0 0,2 0 0 16,-3-1 0-16,-2 0 0 0,1 0 0 0,0 1 128 16,-3 1-128-16,1-1 0 0,-1 1 144 0,1 1-144 15,-1-3 128-15,2 0-128 0,-1 1 128 0,2 1-128 16,-3-2 0-16,1 0 128 0,0-1-128 0,1 1 0 16,0 0 0-16,1 1 144 0,-2-4-144 0,2 4 0 15,0-2 128-15,-1 0-128 0,-2 0 0 0,0 3 0 0,2-1 0 16,-1 0 0-16,-1 0 0 0,0-1 0 0,-1 3 0 0,0-1 0 15,-1 1 0-15,4-1 0 0,-4 1 0 0,1-1 0 16,-1 1 0-16,-2-1 0 0,0 0 128 0,0-1-128 16,0 1 0-16,0-2 0 0,0 0 0 0,3 1 0 15,-3-1 0-15,0 0 0 0,0 0 128 0,2-1-128 16,-2 1 0-16,1-2 0 0,0 1 0 0,-10-3 0 16,10 0 128-16,-1 0-128 0,-9 0 0 0,13-3 0 15,-13 3-176-15,11-4 176 0,-11 4 0 0,9-5 0 0,-9 5 0 16,6-8 0-16,-2-1 240 0,-1 1 0 15,-3 8 0-15,0-13 0 0,-3 3 16 0,-1-3 0 0,2-2 0 0,-4 2 0 16,1 0-128-16,-1 0 0 0,-1 0-128 0,1 2 192 16,-1 0-64-16,2 1-128 0,0-1 176 0,-1 1-176 15,3 1 144-15,-1 0-144 0,0 1 0 0,1-3 144 16,3 11-144-16,0 0 0 0,-4-11 144 0,4 11-144 16,-4-13 0-16,4 13 0 0,-2-8 0 0,2 8 0 15,-4-13 0-15,4 13 0 0,0 0 0 0,0 0 0 16,-5-12 0-16,5 12 0 0,-6-9 0 0,6 9 0 15,0 0 0-15,0 0 0 0,-6-9 0 0,6 9 0 16,0 0 0-16,0 0 0 0,0 0 0 0,0 0 0 16,0 0 0-16,0 0-128 0,0 0 128 0,0 0 0 15,0 0-128-15,0 0 128 0,0 0-128 0,0 0 128 16,0 0 0-16,5 8-160 0,0 2 160 0,2 2 0 16,1-6 0-16,-8-6 0 0,7 9 0 0,0 0 0 0,-1 2 0 0,0-2 0 15,-6-9 0-15,6 12 0 0,-6-12 0 0,5 10-128 16,-5-10 128-16,4 13 0 0,-4-13-272 0,4 15 0 15,-1-4 0-15,-3-11 0 0,2 12 272 0,-2-12 0 16,2 12 0-16,-2-12 0 0,0 13 192 0,0-13 64 16,-2 13 0-16,2-13 0 0,-1 12-256 0,1-12-128 15,-1 14 128-15,1-14-208 0,-1 14 208 0,-1-5 160 16,2-9-32-16,-1 12 0 0,0-3-128 0,1-9 192 16,0 11-192-16,0-11 192 0,0 10-192 0,0-10 0 15,1 11-192-15,-1-11 192 0,0 0-224 0,0 0 80 16,0 13 16-16,0-2 0 0,0-11 0 0,0 9 0 15,0-9 0-15,0 11 0 0,0-11 128 0,-1 9 176 16,1-9-48-16,0 0 0 0,-4 9 128 0,4-9 0 0,-3 9 16 0,0-1 0 16,3-8-272-16,-2 8 160 0,2-8-160 0,-4 8 128 15,4-8 16-15,0 0 0 0,-4 6 0 0,4-6 0 16,0 0 320-16,0 0 64 0,0 0 16 0,-5 7 0 16,5-7-352-16,-5 9-192 0,5-9 192 0,-7 5-192 15,7-5 240-15,-8 8-64 0,0-3-16 0,2 0 0 16,-2-2-160-16,-1 1 128 0,0-3-128 0,-2 0 128 15,1 1-128-15,0 0 0 0,-1 0 0 0,-1 0 128 16,-1 0-128-16,0 0 0 0,-1 1 0 0,1-2 128 16,-1-1-128-16,1 0 0 0,0 1 0 0,1 1 128 15,-1-1-128-15,1 2 0 0,2-2 144 0,-1 0-144 16,2-5-160-16,0 3-96 0,-1 2-32 0,-1 3 0 31,1 3-1440-31,-1 2-304 0,1-3-48 0,-1 0-19488 0</inkml:trace>
  <inkml:trace contextRef="#ctx0" brushRef="#br0" timeOffset="20146.3">27325 11598 5519 0,'0'0'496'0,"0"0"-496"0,0 0 0 0,0 0 0 16,0 0 2944-16,0 0 480 0,0 0 96 0,0 0 32 16,0 0-1744-16,0 0-336 0,0 0-80 15,0 0-16-15,0 0-736 0,0 0-160 0,0 0-32 0,0 0 0 16,0 0-272-16,0 0-176 0,0 0 192 0,0 0-192 15,0 0 336-15,0 0-32 0,5-3-16 0,-5 3 0 16,0 0 288-16,0 0 48 0,0 0 16 0,0 0 0 16,0 0 192-16,0 0 64 0,0 0 0 0,0 0 0 15,0 0 128-15,0 0 48 0,0 0 0 0,0 0 0 16,0 0-304-16,0 0-48 0,0 0-16 0,-8-6 0 16,8 6-352-16,0 0-80 0,-10 2-16 0,10-2 0 15,-8 1-80-15,8-1-32 0,0 0 0 0,-9 5 0 16,0-1-144-16,9-4 128 0,-8 10-128 0,-1 1 128 15,-2-1 48-15,2 2 0 0,0 0 0 0,0 2 0 16,-2 1 32-16,2-1 16 0,-1 0 0 0,-1 2 0 0,2-1-16 16,-1 2 0-16,-1 0 0 0,1 2 0 0,-1-2-64 0,1 2-16 15,5-1 0-15,-2 1 0 0,0-2 0 0,-1-2 0 16,-1-2 0-16,1 0 0 0,0-1 0 0,3 0 0 16,-2-1 0-16,1 1 0 0,-2-1-128 0,1-1 192 15,2 2-192-15,0-2 192 0,0 1-192 0,-1-1 128 16,1-1-128-16,3 0 128 0,2-9-128 0,-6 11 160 15,1-1-160-15,1-3 160 0,4-7-160 0,-4 10 192 16,4-10-192-16,-4 11 192 0,4-11-64 0,0 0 0 16,0 0 0-16,0 0 0 0,-6 9 32 0,6-9 0 15,0 0 0-15,0 0 0 0,0 0 0 0,0 0 0 0,0 0 0 16,0 0 0-16,0 0-32 0,0 0 0 0,0 0 0 0,0-12 0 16,3 2-128-16,0-1 160 15,1 1-160-15,0-2 160 0,2 0-160 0,0 1 0 0,1-1 0 0,0-1 0 16,1 0 144-16,1-3 0 0,0 2 0 0,1 1 0 15,0-3-144-15,0 2 0 0,2-2 0 0,0 0 0 16,-2-2 0-16,3 1 0 0,0 0 128 0,0 2-128 16,3-4 0-16,0 1 0 0,-1-1 144 0,0 2-144 15,-1-3 0-15,0 3 0 0,-1-2 0 0,-1 3 0 16,-1 2 0-16,-1-2 0 0,-1 2 0 0,0-1 0 16,0 5 0-16,-1-1 0 0,0 1 0 0,0 1 0 15,-2 0 0-15,2 1 0 0,-1 1 0 0,-2 1 0 16,-5 6 0-16,6-8 0 0,-6 8 0 0,7-7 0 15,-7 7 0-15,0 0 0 0,8-6 0 0,-8 6 0 16,6-4 0-16,-6 4 0 0,0 0 0 0,0 0 0 0,0 0 0 0,0 0 0 16,0 0 0-16,0 0 0 0,0 0 0 15,0 0 0-15,0 0 0 0,0 0-128 0,0 0 128 0,0 0 0 16,0 9 0-16,0-9 0 0,-2 12 0 0,-1-2 0 16,3-10 0-16,-5 13 0 0,0-1 0 0,-1-1 0 15,3-2 0-15,-4 1 0 0,-1 2 0 0,0 1 0 16,1 1 0-16,-3 1 0 0,1 0 0 0,-1 2 0 15,-2 1 0-15,0 1 0 0,-2-1 0 0,-2 0 0 16,-2 0 0-16,1-1 0 0,2-2 0 0,-2 2 0 16,1 0 0-16,2-2 0 0,1-2 0 0,1 0 0 15,-1 2 0-15,1-4 0 0,0 1 0 0,3 1 0 16,-1-2 0-16,1-1 0 0,0 2 0 0,-1-2 0 16,3-1 0-16,-1 0 0 0,0 1 0 0,3-1 0 15,-2-3 0-15,2 3 0 0,5-9 0 0,-6 9 0 0,6-9 0 0,-7 8 0 16,7-8 0-16,-7 8 0 0,7-8 0 0,0 0 0 15,0 0 0-15,0 0 0 0,0 0 0 0,0 0 0 16,0 0 0-16,0 0 0 0,0 0 0 0,0 0 0 16,0 0 0-16,0 0 0 0,0 0 0 0,0 0 0 15,0 0 0-15,0 0 0 0,0 0 0 0,0 0 0 16,0 0 0-16,0 0 0 0,0-10 0 0,0 10 0 16,2-11 0-16,-2 11 0 0,2-11 0 0,1 3 0 15,0-3 0-15,-1 2 0 0,1-1 128 0,1 1-128 16,1-3 0-16,1 1 128 0,1 1-128 0,-1 0 0 15,1-3 0-15,0-1 128 0,-1-2-128 0,2-1 0 16,0 0 0-16,-2-3 0 0,2 3 0 0,1-2 0 16,0-1 0-16,-1-1 0 0,0-1 0 0,1 1 0 15,1-1 0-15,0 1 0 0,0 2 0 0,2-1 0 0,-2 3 0 0,1 3 0 16,-1-2 0-16,0 3 0 0,0 0 0 0,-1 3 0 16,-1 0 0-16,-1 1 128 0,1 1-128 0,0 2 0 15,0 2-128-15,-2-2 128 0,-6 6 0 0,7-6 0 16,-7 6 0-16,8-5-128 0,-8 5 128 0,0 0-160 15,9-4 160-15,-9 4-160 0,0 0 160 0,0 0-192 16,0 0 192-16,0 0-192 0,0 0 192 0,6 9-192 16,-6-9 192-16,4 12-192 0,-2 0 192 0,-4 0 0 15,-2 1-144-15,2-3 144 0,-1 3 0 0,-1 1-144 16,-1 2 144-16,0 4 0 0,-4-3 0 0,-2 3-128 16,-2 3 128-16,0-1 0 0,-1 1 0 0,-1-2 0 0,0 1 0 0,1 2 0 15,-1-5 0-15,2 2 0 0,1-1 0 0,1-2 0 16,-1 0 0-16,2-2 0 0,-1-2 0 0,3-1 0 15,-1 0 0-15,1 0 0 0,0-1 0 0,3 0 0 16,0-2 0-16,0 1 0 0,-2-2 0 0,3-1 0 16,0-1 0-16,2 2 0 0,2-9 0 0,0 0 0 15,0 0-176-15,0 0-16 0,0 0-16 0,0 0 0 32,0 0-1504-32,0 0-288 0,10-7-64 0,2-4-10240 0,0-6-2048 0</inkml:trace>
  <inkml:trace contextRef="#ctx0" brushRef="#br0" timeOffset="22062.48">26549 11452 4607 0,'0'0'400'0,"0"0"-400"0,0 0 0 0,0 0 0 16,0 0 2752-16,0 0 448 0,0 0 112 0,0 0 16 16,0 0-1520-16,0 0-288 0,0 0-64 0,0 0-16 15,0 0-528-15,0 0-96 0,0 0-32 0,0 0 0 16,0 0-224-16,0 0-48 0,0 0-16 0,0 0 0 0,0 0-80 0,0 0-16 16,0 0 0-16,0 0 0 0,0 0-64 0,0 0-16 15,6 4 0-15,-6-4 0 0,6 6 32 0,-1-1 0 16,-5-5 0-16,5 6 0 0,-5-6 96 15,0 0 0-15,8 12 16 0,-8-12 0 0,0 0-208 0,6 12-32 16,-6-12-16-16,0 0 0 0,7 11-32 0,-7-11-16 16,0 0 0-16,5 15 0 0,-1-3-160 0,-4-12 192 15,1 13-192-15,2-2 192 0,-3-11-64 0,1 13-128 16,-1-2 192-16,0-11-64 0,0 0-128 0,-1 12 0 16,1 1 144-16,0-13-144 0,0 11 128 0,0-11-128 15,0 13 160-15,0-13-160 0,0 13 256 0,-1-1-32 16,1-12-16-16,0 13 0 0,0-13-16 0,0 13 0 15,0-13 0-15,0 13 0 0,0-13-48 0,0 15-16 0,0-6 0 16,0-9 0-16,-3 10-128 0,2 1 0 0,1-11 0 0,-3 13 0 16,3-13 0-16,-2 10 128 0,-2 0-128 0,1 0 0 15,3-10 0-15,-3 13 128 0,-1-4-128 0,4-9 0 16,-3 9 0-16,3-9 0 0,-6 9 128 0,6-9-128 16,-5 9 0-16,5-9 0 0,-4 8 0 0,4-8 0 15,-4 9 0-15,4-9 0 0,-5 8 0 0,5-8 128 16,-5 8-128-16,5-8 0 0,0 0 0 0,0 0 0 15,0 0 0-15,-7 6 128 0,7-6-128 0,0 0 0 16,-6 8 0-16,6-8 0 0,0 0 128 0,0 0-128 16,-11 5 0-16,11-5 0 0,0 0 0 0,0 0 128 15,0 0-128-15,-7 3 0 0,7-3 0 0,0 0 0 16,0 0 0-16,0 0 0 0,-10 1 0 0,10-1 0 0,0 0 0 16,0 0 0-16,0 0 0 0,0 0 0 15,0 0 0-15,0 0 0 0,-6-9 0 0,6 9 0 16,0 0 0-16,0 0 128 0,-3-10-128 0,3 10 0 0,-2-9 0 0,2 9 0 15,0-12 128-15,1 3-128 0,0-2 0 0,-1 11 0 16,4-10 0-16,1 1 128 0,-1 0-128 0,2-1 0 16,-6 10 0-16,6-10 0 0,1 0 144 0,-2-1-144 15,0 1 160-15,0-1-160 0,2 1 176 0,-1-1-176 16,0 0 192-16,0 0-192 0,-1 2 272 0,2-3-48 16,-2 1-16-16,2-1 0 0,-2 0-80 0,1 0 0 15,3 3-128-15,1 0 192 0,-3 0-192 0,4 0 128 16,-1 0-128-16,2 0 0 0,-2 2 128 0,3 1-128 15,2 0 0-15,-1 3 0 0,0-4 0 0,-1 0 128 0,-1 4-128 16,0-3 0-16,0 2 0 0,1 1 0 0,0 0 0 0,0 0 0 16,0 2 128-16,0-2-128 0,-3 1 0 0,1-1 0 15,-1 1 0-15,1 0 128 0,-1 2-128 0,-2-1 0 16,-8 1 0-16,0 0 0 0,10-4 128 0,-1 1-128 16,-9 3 0-16,0 0 0 0,12-2 0 0,-3 1 0 15,-9 1-192-15,11-4-64 0,-4 1-32 0,3-1 0 31,-1 2-2080-31,-1 2-432 0</inkml:trace>
  <inkml:trace contextRef="#ctx0" brushRef="#br0" timeOffset="29247.48">19122 8145 2751 0,'0'0'256'0,"0"0"-256"16,0 0 0-16,0 0 0 0,0 0 784 0,0 0 112 16,0 0 32-16,0 0 0 0,0 0-736 0,0 0-192 0,0 0 0 0,0 0 0 15,-8-4 0-15,8 4 0 0,0 0-160 0</inkml:trace>
  <inkml:trace contextRef="#ctx0" brushRef="#br0" timeOffset="29402.07">19029 8091 1839 0,'0'0'160'0,"0"0"-160"0</inkml:trace>
  <inkml:trace contextRef="#ctx0" brushRef="#br0" timeOffset="29496.4">19112 8162 3679 0,'0'0'320'0,"0"0"-320"15,11 6 0-15,-1 1 0 0</inkml:trace>
  <inkml:trace contextRef="#ctx0" brushRef="#br0" timeOffset="29615.19">19210 8211 3679 0,'0'0'320'15,"0"0"-320"-15,0 0 0 0,0 0 0 0,0 0 2688 0,0 0 480 16,0 0 96-16,0 0 0 0,0 0-2384 0,0 0-496 16,0 0-80-16,0 0-32 0,0 0-272 0,0 0 0 15,-2-7 0-15,2 7-4896 16,0 0-928-16</inkml:trace>
  <inkml:trace contextRef="#ctx0" brushRef="#br0" timeOffset="30045.85">19058 8101 9215 0,'0'0'816'0,"0"0"-656"0,0 0-160 0,0 0 0 16,0 0 2080-16,0 0 384 0,0 0 80 0,0 0 16 0,11 3-1408 0,0-1-288 15,-11-2-48-15,12 6-16 0,-3 1-176 0,0 1-48 16,0 1 0-16,0 0 0 0,-2 0-192 0,2-1-32 16,0-2-16-16,1 1 0 0,1 2-16 0,-1-1 0 15,1 0 0-15,0-1 0 0,1 0 32 0,0 1 0 16,0 4 0-16,-1-6 0 0,1-1-160 0,0 1-48 15,-1-1 0-15,1 0 0 0,0 0-144 0,1 0 128 16,0 1-128-16,3-4 128 0,-1 2-128 0,1 0 0 16,0 0 0-16,1 0 0 0,-2-2 0 0,1 1 0 15,-1-3 0-15,2 3 0 0,0 1 0 0,-1-2 0 16,1 2 0-16,-3-3 0 0,-1 3 0 0,-1 2 0 0,-1-1 0 0,-1-1 0 16,-1 0 0-16,-9-4 0 0,9 6 0 0,0 1 0 31,-9-7-624-31,0 0-96 0,8 6-32 0,-8-6-6992 0,0 0-1408 0</inkml:trace>
  <inkml:trace contextRef="#ctx0" brushRef="#br0" timeOffset="30532.39">19794 8456 22751 0,'0'0'1008'0,"0"0"208"0,0 0-976 0,0 0-240 15,0 0 0-15,0 0 0 0,11 4 848 0,-11-4 128 16,10 7 32-16,1-2 0 0,-4 0-608 0,-7-5-112 16,11 7-32-16,-2-1 0 0,0 1-112 0,0-1-16 0,-1 1-128 15,1-1 192-15,2 0 0 0,-1 0-16 16,0 2 0-16,1 2 0 0,-1 1 160 0,1-1 48 0,-1 1 0 0,2-1 0 16,1-1-80-16,1 3-16 0,1-2 0 0,0 2 0 15,0-4-96-15,-1 4 0 0,2-2-16 16,-2 1 0-16,0-2-176 0,1-1 192 0,-1 1-192 0,0 0 192 15,1 3-192-15,-2-2 0 0,-3-1 0 0,2 0 0 16,-2-1 0-16,2 0 0 0,-2 0 0 0,1-2 0 16,-1 2 0-16,1 0 128 0,-1-2-128 0,1 0 0 15,-2-1 144-15,1 0-144 0,-2 2 160 0,0-1-160 16,-8-6 0-16,9 7-256 0,-9-7 16 0,10 7 16 31,-2 1-608-31,0-1-128 0,-8-7-32 0,9 6-11968 0</inkml:trace>
  <inkml:trace contextRef="#ctx0" brushRef="#br0" timeOffset="30976.48">20805 9072 9215 0,'0'0'816'0,"0"0"-656"0,0 0-160 0,0 0 0 15,0 0 3344-15,0 0 640 0,9 10 128 0,0-3 32 16,-1-1-3184-16,0 2-640 0,-8-8-128 0,10 11-32 15,0-4-160-15,0 4 0 0,0-5 144 0,-1 5-144 16,2-1 352-16,-1 1 0 0,2-4 0 0,-1 3 0 16,1-1 352-16,1 0 80 0,3-3 16 0,1 2 0 15,0 1-96-15,2 0 0 0,1-1-16 0,1-1 0 16,0-1-368-16,1 1-80 0,0-2-16 0,0 0 0 16,0 0-224-16,0 1 128 0,1-1-128 0,-1 1 0 15,0 1 0-15,-3-1 128 0,-2 1-128 0,-1-1 0 16,0 0 0-16,-2 0 0 0,-1 2 128 0,-1 0-128 15,-2-2 0-15,1 1 0 0,-2-1 0 0,0 1 0 16,-1-1-416-16,1 1 32 0,-1 1 0 0,1-2 0 16,0 1-2240-1,1-1-432-15,0 0-80 0</inkml:trace>
  <inkml:trace contextRef="#ctx0" brushRef="#br0" timeOffset="31397.79">21884 9578 13407 0,'0'0'592'0,"0"0"128"0,0 0-576 0,0 0-144 0,8 6 0 0,-8-6 0 15,10 7 144-15,-2-1 0 0,-8-6 0 0,11 9 0 16,-5-1 304-16,2 0 64 0,0 0 16 0,0 1 0 16,0-3 864-16,1 5 160 0,1 2 48 0,2 0 0 15,0-4-368-15,1 3-64 0,1 0-16 0,3-1 0 16,0 1-320-16,1-2-64 0,3 4 0 0,1-5-16 15,2 0-432-15,-1 3-64 0,0-6-32 0,0 1 0 16,-1-5-224-16,0 3 0 0,0 3 128 0,-1 0-128 16,-1-1 0-16,-1-1 0 0,-2-2-192 0,0 2 192 15,0 1-864-15,-1 2-64 16,-2-2-16-16,0 0 0 0,1 1-736 0,-2 0-160 0,0-3-16 0,0 2-16 16,0-2 48-16,0 2 16 0,0-5 0 15,0 2-4784-15</inkml:trace>
  <inkml:trace contextRef="#ctx0" brushRef="#br0" timeOffset="31787.46">22895 10014 5519 0,'0'0'496'0,"0"0"-496"0,0 0 0 0,0 0 0 15,7 4 4112-15,1-1 736 0,-8-3 144 0,9 6 16 16,-1 0-3856-16,0 0-784 0,1-1-160 0,-1 1-16 16,0-1 192-16,0-1 64 0,1 1 0 0,0 0 0 15,1 0 160-15,-1 1 32 0,1 0 16 0,-3 1 0 16,1-2-80-16,0 1 0 0,0 2-16 0,0 1 0 15,1 2-272-15,1-1-48 0,1 2-16 0,0 1 0 16,2 0-224-16,2 0 0 0,0-1 0 0,2 2 0 16,0-1 128-16,0 0-128 0,1-1 0 0,2 1 0 15,1-3 0-15,0 0 0 0,-2-1 0 0,2-2 0 16,0 0-144-16,-1 0-128 0,-1 0-32 0,-1 1 0 16,-2-4-560-16,0 3-112 0,-2-2-32 15,-2 3 0-15,-1-3-1936 0,1 1-384 0</inkml:trace>
  <inkml:trace contextRef="#ctx0" brushRef="#br0" timeOffset="32132.51">23853 10576 18431 0,'0'0'1632'0,"0"0"-1312"0,12 0-320 0,-1 2 0 15,1 0 2624-15,1 5 464 0,0-1 96 0,1 3 16 16,1 1-2448-16,-1 1-496 0,-1-2-80 0,0 3-32 15,0 4-144-15,0-3 0 0,2 1 0 0,-1 2 0 16,0-3 0-16,2 1-144 0,0-1 144 0,-2 3-208 16,2-3 208-16,-1 0 0 0,2 3 0 0,0-2-144 15,1-4 144-15,7 1 0 0,2-2 0 0,2 1-128 16,0-2-304 0,1-1-48-16,1-1-16 0,0 3-8048 0,1-2-1616 0</inkml:trace>
  <inkml:trace contextRef="#ctx0" brushRef="#br0" timeOffset="32482.42">24965 11081 13823 0,'0'0'1216'0,"0"0"-960"0,12 1-256 0,-2 4 0 15,2-1 2272-15,0 2 416 0,-1 0 64 0,1 1 32 16,0-2-1824-16,-2 1-384 0,1 0-64 0,0 0 0 16,1 2 448-16,0-2 112 0,0 0 16 0,-1 1 0 15,2 0-256-15,0-1-64 0,0 4 0 0,2 1 0 16,-4 0-336-16,2 0-80 0,1-1-16 0,-1 0 0 15,0 2-336-15,0-1 144 0,1 1-144 0,3 0 0 16,1-2 0-16,3 1 0 0,0-2-192 0,0 1 48 31,0-1-1904-31,-1-3-384 0,1-1-80 0,0 0-9728 0</inkml:trace>
  <inkml:trace contextRef="#ctx0" brushRef="#br0" timeOffset="32786.58">25606 11412 26783 0,'0'0'1184'0,"8"0"240"0,1 3-1136 0,0 1-288 15,2-2 0-15,-1 2 0 0,1 0 640 0,-1 2 80 16,1-2 16-16,0 2 0 0,1-1-560 0,0 3-176 16,-2-3 0-16,2 1 0 0,-2 1 0 0,2-1 0 0,1 0 0 0,1-1 0 15,1-1 0-15,2 2 0 0,4-3 0 0,-1 2 0 16,1 0 0-16,0 1 0 0,1-3 0 0,0 3 0 31,-1-2-624-31,2 1-80 0,-3-1 0 0,1 0-7568 0,-1 1-1520 0</inkml:trace>
  <inkml:trace contextRef="#ctx0" brushRef="#br0" timeOffset="33000.65">26250 11668 27407 0,'0'0'1216'0,"0"0"256"0,0 0-1184 0,11 1-288 0,-11-1 0 0,10 8 0 16,2-3 496-16,-3 0 32 0,-2 2 16 0,3-2 0 0,2 0-416 0,-2 2-128 15,1-4 0-15,0 4 0 0,1 0 0 0,2-1 0 16,3 1-208-16,2-1 80 0,-1 1-176 0,1 0-16 16,0 1-16-16,-1 1 0 0,-1-1 208 0,1 3 128 15,0-4-160-15,2 3 160 16,-2-3-544-16,2 5-16 0,-3-3 0 0</inkml:trace>
  <inkml:trace contextRef="#ctx0" brushRef="#br0" timeOffset="33147.18">26850 11982 16575 0,'0'0'1472'0,"0"0"-1168"0,0 0-304 0,12 1 0 15,-2 2 2976-15,1-1 544 0,0 2 96 0,4 0 32 16,0 3-2848-16,4-2-560 0,-1-1-112 0,3 0-128 31,2 0-1552-31,-1 1-416 0,-1-1-80 0</inkml:trace>
  <inkml:trace contextRef="#ctx0" brushRef="#br0" timeOffset="33345.68">27460 12318 18431 0,'0'0'816'0,"0"0"160"0,12 4-784 0,0 0-192 0,-1 1 0 0,4 4 0 0,0 0 2192 0,0 3 400 16,-2 0 80-16,-2-4 16 16,4-3-3920-16,-1-1-784 0,-1-2-160 0</inkml:trace>
  <inkml:trace contextRef="#ctx0" brushRef="#br0" timeOffset="33599.05">27684 12441 11967 0,'0'0'528'0,"0"0"112"15,10 0-512-15,-3 1-128 0,3 2 0 0,0 0 0 0,0 1 2832 0,1 0 544 16,-3-1 96-16,2 2 32 0,0 0-2768 0,2-1-544 0,-1 1-192 0,0 1 0 16,1-1 128-16,0 1-128 0,0 1 0 0,-1-1 0 15,1 1 0-15,0-1 0 0,1 2 0 0,0 0 0 16,-1 0 128-16,1-2-128 0,1 1 0 0,2 0 0 15,-1 0 0-15,4 1 0 0,1-1 0 0,3 0 0 16,-1 1-128-16,0 0-144 0,3-1-32 0,-2 0-10512 16</inkml:trace>
  <inkml:trace contextRef="#ctx0" brushRef="#br0" timeOffset="33831.65">28325 12691 13823 0,'0'0'1216'0,"0"0"-960"16,0 0-256-16,0 0 0 0,9 5 2576 0,-1 0 480 15,-1 2 80-15,0-1 32 0,-7-6-2352 0,9 10-480 16,-1-3-80-16,0 1-32 0,1-1-224 0,0-1 0 16,0 2 128-16,1 0-128 0,2 0 0 0,0 1 144 15,0 1-144-15,2 3 128 0,0-1-128 0,1 0 0 16,3-3-192-16,1 1 192 0,2 3-192 0,3-2 192 15,1-1-160-15,-1 2 160 16,-2-3-832-16,1 2-80 0,-1-1-16 0,-1-2-6144 16,0-2-1232-16</inkml:trace>
  <inkml:trace contextRef="#ctx0" brushRef="#br0" timeOffset="33961.37">28920 13033 3679 0,'0'0'160'0,"12"5"32"0,-1 1-192 0,-1-1 0 0,0 2 0 0,0-3 0 15,-1 1 4592-15,0-1 864 0,1 0 176 0,1 0 48 16,-2 0-3984-16,2 1-800 0,0-1-144 0,-11-4-48 15,12 5-368-15,-2 0-80 0,2-1 0 0,-2 0-16 32,-1 0-544-32,2-1-96 0,-1-1-32 0</inkml:trace>
  <inkml:trace contextRef="#ctx0" brushRef="#br0" timeOffset="34088.37">29413 13272 23039 0,'13'7'1024'0,"-2"-2"192"0,-1 0-960 0,2 3-256 0,0 0 0 0,-1 1 0 15,1 3 784-15,0-2 112 0,-1 1 32 0,1-1 0 0,0 1-768 0,1-2-160 16,1 0 0-16,1-3-11712 16</inkml:trace>
  <inkml:trace contextRef="#ctx0" brushRef="#br0" timeOffset="34166.25">29958 13540 2751 0</inkml:trace>
  <inkml:trace contextRef="#ctx0" brushRef="#br0" timeOffset="34298.54">30224 13669 30927 0,'13'0'1360'0,"-2"4"304"0,2 0-1344 0,4 2-320 0,2 3 0 0,6 0-9088 16,1 2-1904-16</inkml:trace>
  <inkml:trace contextRef="#ctx0" brushRef="#br0" timeOffset="34459.32">30873 14052 28559 0,'17'0'2544'0,"3"3"-2032"0,-1 1-512 0,2 1 0 16,0 1 0-16,0 1 0 0</inkml:trace>
  <inkml:trace contextRef="#ctx0" brushRef="#br0" timeOffset="34529.56">31399 14223 911 0</inkml:trace>
  <inkml:trace contextRef="#ctx0" brushRef="#br0" timeOffset="34784.47">31622 14345 11967 0,'0'0'1072'0,"0"0"-864"0,0 0-208 16,9 3 0-16,-9-3 3360 0,12 9 624 0,-2 0 128 0,0 2 32 15,1 0-3376-15,-1 0-768 0,1-1 0 0,-1 1 0 31,3-2-2432-31,0 1-480 0,2 1-96 0,-1-2-32 16,0 0 320-16,2 0 64 0,1 1 16 0,0 1 0 0,2-2 2128 0,0-1 512 0,-3-2 0 0,0 0 0 16,0 1 2112-16,-1 0 448 0,4-3 96 0,-1 2 16 15,1 0-1104-15,1 0-224 0,0 2-32 0,-1-2-16 16,1 1-608-16,-2-2-128 0,2 3-32 0,-1 0 0 16,-2 1-256-16,1 1-48 0,-1 0-16 0,1 0-6992 15,-1-2-1408-15</inkml:trace>
  <inkml:trace contextRef="#ctx0" brushRef="#br0" timeOffset="40567.81">19661 7140 20959 0,'0'0'928'0,"0"0"192"0,11 2-896 0,-1 4-224 0,-10-6 0 0,12 7 0 16,-2 1 848-16,1-1 128 0,-11-7 32 0,12 6 0 15,-3-1-768-15,0 1-240 0,-9-6 128 0,13 6-128 16,-1 1 0-16,-6-5 0 0,1 2 0 0,0-2 0 16,1-1 0-16,1 3 0 0,2-3 128 0,-1 2-128 15,2-1 160-15,8 1-32 0,-4-1 0 0,0 1 0 16,0 0 80-16,-2-2 16 0,-1 2 0 0,0 1 0 16,0 1-224-16,0-3 0 0,0 2 128 0,0 0-128 31,-1-4-400-31,1 3-128 0,-1-1-32 0,1 1 0 0,-1-2-2512 15,-1 2-496-15</inkml:trace>
  <inkml:trace contextRef="#ctx0" brushRef="#br0" timeOffset="40930.11">20325 7376 22511 0,'0'0'992'0,"0"0"224"0,0 0-976 0,10 4-240 0,-10-4 0 0,13 6 0 16,-1-1 960-16,0 2 128 15,0-1 48-15,1 2 0 0,0 0-640 0,1 1-128 0,0 0-32 0,2-2 0 16,0-1-208-16,-1 1-128 0,0 1 128 0,0-2-128 15,1-1 192-15,-2 2-16 0,1 1-16 0,-1-2 0 16,-1 1 480-16,0-1 80 0,-1 2 32 0,0 1 0 16,-1 2-80-16,1-1-16 0,1 3 0 0,0-1 0 15,-1-3-416-15,1 1-96 0,-1-2-16 0,-1 4 0 16,2 1-128-16,0-1-176 0,0-2 48 0,0-2 0 16,0 1-320-1,1-2-48-15,-1 0-16 0,0 1 0 0,-2 0-384 0,0 3-96 16,-1-4-16-16,-1 1 0 0,0-3-1616 0,2 2-320 0,1-1-64 0,-2 0 0 15</inkml:trace>
  <inkml:trace contextRef="#ctx0" brushRef="#br0" timeOffset="41199.11">21221 7909 4607 0,'0'0'400'0,"0"0"-400"16,0 0 0-16,9 8 0 0,-9-8 2064 0,8 9 336 15,-8-9 64-15,0 0 16 0,7 12-464 0,-7-12-96 0,8 11 0 16,-8-11-16-16,8 9-304 0,1-1-64 0,-9-8-16 0,11 9 0 16,-4-2-736-16,1 1-144 0,1 0-16 0,2 1-16 15,-1 0-608-15,1 0 0 0,-1-3 0 0,0 2 0 31,2 1-880-31,0 2-192 0,-2 1-32 0,2-2-16 16,1-2-2592-16,2 1-528 0</inkml:trace>
  <inkml:trace contextRef="#ctx0" brushRef="#br0" timeOffset="41527.85">22090 8364 28223 0,'0'0'1248'0,"12"1"256"0,0 1-1200 0,1 0-304 0,1 1 0 0,2 1 0 0,-2 0 464 0,2 2 48 16,-2-2 0-16,2 0 0 0,-1-1-512 0,1 0 0 15,-3 1 0-15,0 2 0 0,1-3 0 0,-1 3-256 16,0 0 16-16,0 1 16 0,-1-1 0 0,0 2 0 15,-2 0 0-15,2 0 0 0,-1 0 224 0,0-1 0 16,0 1 0-16,-1 0 0 0,1 1 0 0,-1 0 256 16,-1 2-48-16,0 0-16 0,0 1-64 0,2 1 0 15,-1 0-128-15,1 0 192 0,-1-1-416 0,2-2-96 16,-2 2 0-16,2 1-16 16,-2-1-2176-16,3 2-432 0,7 2-96 0,0-8-16 0</inkml:trace>
  <inkml:trace contextRef="#ctx0" brushRef="#br0" timeOffset="41902.91">23237 8913 4607 0,'11'6'400'0,"2"0"-400"0,0-1 0 0,3-1 0 0,-1 2 1744 0,4 2 272 16,-1 1 48-16,1 2 16 0,1 0-1632 0,1 2-448 16,0 0 128-16,1 0-128 0,0-1 0 0,0 1 0 15,0 0 0-15,-1 2-144 0,0-4 144 0,-1 2-208 16,-1-2 80-16,1-1 128 0,-2 1 0 0,0 0 0 15,0-2 0-15,2 1 0 0,-1 1 384 0,1-2 112 16,1 2 16-16,-2-1 0 0,0-2-320 0,0 4-64 16,0-4-128-16,-3 1 192 0,3-1-192 0,-1-1 144 15,-2 0-144-15,1-1 128 0,0 2 544 0,-2-1 96 16,-2-1 32-16,2 1 0 0,-2-3-48 0,1 1-16 16,-1 0 0-16,1 2 0 15,-1-2-1072-15,0 0-224 0</inkml:trace>
  <inkml:trace contextRef="#ctx0" brushRef="#br0" timeOffset="42194.4">24496 9443 8287 0,'0'0'368'0,"0"0"80"0,10 2-448 0,0 3 0 0,1 0 0 0,2 2 0 15,1-1 5248-15,2 2 960 0,-2 2 192 0,1 0 32 16,-1-3-5760-16,-1 1-1152 0,-1-1-224 0,-1-1-64 16,1 1-576-16,1-2-112 0,1 3-16 0,1 1-16 15,-2-3 224-15,3 1 48 0,-1-1 16 0,2 1 0 0,0 0 1200 0,-1-1 0 16,-2-1 224-16,2 3-32 0,-1 1 64 0,2-1 16 15,0 0 0-15,-1-3-9328 16</inkml:trace>
  <inkml:trace contextRef="#ctx0" brushRef="#br0" timeOffset="42352.94">25299 9881 16575 0,'14'4'1472'0,"4"-1"-1168"0,2 0-304 16,1 0 0-16,2 1 2400 0,2 2 416 0,-2-2 96 0,0-1 16 31,-4 1-5872-31,-1 2-1184 0</inkml:trace>
  <inkml:trace contextRef="#ctx0" brushRef="#br0" timeOffset="42428.17">25608 9951 6447 0,'11'3'272'0,"-3"0"80"0,3 1-352 0,-1 0 0 0,2 1 0 15,1 0 0-15,1 3 3408 0,0-1 624 0,2-1 112 0,1 1-8560 16,1-2-1728-16</inkml:trace>
  <inkml:trace contextRef="#ctx0" brushRef="#br0" timeOffset="42569.44">26201 10273 5519 0,'0'0'496'0,"12"6"-496"0,-2 1 0 0,2-1 0 0,1 2 4144 0,0 1 720 15,1 0 160-15,2-1-12544 16</inkml:trace>
  <inkml:trace contextRef="#ctx0" brushRef="#br0" timeOffset="42662.25">26542 10419 9215 0,'0'0'400'15,"10"5"96"-15,-1 0-496 0,1 0 0 0,0-2 0 0,2 1-4000 0</inkml:trace>
  <inkml:trace contextRef="#ctx0" brushRef="#br0" timeOffset="42911.48">26803 10570 20271 0,'0'0'896'0,"0"0"192"0,11 1-880 0,-1 3-208 0,0 3 0 0,1-1 0 16,2 1 2832-16,0-1 528 0,0 3 96 0,0-2 32 15,-1-1-3040-15,2 2-592 0,-2 0-128 0,2 1-32 32,0-1-80-32,2 2-32 0,0 1 0 0,-1 2 0 0,1-3 416 0,1 2-160 0,1 0 160 0,1 3 0 15,-4-4 0-15,2 0 272 0,0 1-16 0,1 1-16 16,-2-1 48-16,1 2 16 0,-1-3 0 0,2 2 0 16,1-3-304-16,1 1 0 0,-1 0-128 0,1 0 128 15,-2 2-2944-15,3-3-512 16</inkml:trace>
  <inkml:trace contextRef="#ctx0" brushRef="#br0" timeOffset="43198.8">27914 11240 20271 0,'0'0'1792'0,"0"0"-1424"0,12 3-368 0,-1 2 0 16,-2 3 4256-16,5 2 784 0,1 2 144 0,2-1 48 15,0 3-4256-15,1-3-848 0,1 1-128 0,-2-6 0 32,-3 2-896-32,0 0-64 0,1-3-32 0,0 2 0 15,1-1-208-15,-1 4-32 0,2-7-16 0,0 4 0 0,-2-1 704 0,3 1 144 0,2 0 16 0,-1-1 16 16,-1 2 368-16,1 0 0 0,0-1 0 0,1 3 0 15,-1-3-1664 1,1 3-224-16,-2 0-32 0,2-2-16 0</inkml:trace>
  <inkml:trace contextRef="#ctx0" brushRef="#br0" timeOffset="43367.88">28875 11611 25967 0,'0'0'1152'15,"8"7"240"-15,-1 0-1120 0,1-1-272 0,0 2 0 0,0 0 0 0,-2 1 1200 0,3 0 176 16,-1 1 32-16,0-2 16 0,-8-8-1088 0,9 11-208 16,-1-2-128-16,0-1 128 15,-8-8-1872-15,10 9-368 0,-1-1-80 0,1-2-16 16</inkml:trace>
  <inkml:trace contextRef="#ctx0" brushRef="#br0" timeOffset="43546.3">29332 11919 7359 0,'0'0'320'0,"8"4"80"0,-8-4-400 0,8 5 0 0,-8-5 0 0,8 6 0 16,-8-6 3952-16,8 6 704 0,-1-1 144 0,1 2 16 15,-8-7-2880-15,12 5-576 0,-2 0-112 0,1 0-32 16,-1 2-384-16,2-1-96 0,0 1-16 0,1 1 0 16,0 0-464-16,1-1-112 0,1 0-16 0,1 1 0 31,3-2-528-31,-1 2-112 0,0-1-32 0,3-1-8672 0,3-1-1728 0</inkml:trace>
  <inkml:trace contextRef="#ctx0" brushRef="#br0" timeOffset="43754.05">30135 12288 25631 0,'0'0'1136'0,"0"0"224"0,0 0-1088 0,11 9-272 16,-2-1 0-16,-1 0 0 0,-8-8 512 0,8 10 64 15,-2-2 0-15,-6-8 0 0,5 9-576 0,1-1 0 16,-6-8 0-16,7 8 0 16,1-2-320-16,1 2-192 0,2 1-16 0,1-2-16 15,-1-2-528-15,1 2-96 0,0-1-32 0,2 1 0 16,0-2 576-16,3 1 112 0,2 2 32 0,0-1-5584 16,1 1-1104-16</inkml:trace>
  <inkml:trace contextRef="#ctx0" brushRef="#br0" timeOffset="43927.47">30980 12628 40431 0,'0'0'1792'0,"0"0"368"0,15 6-1728 0,0 0-432 0,2 2 0 0,0 2 0 31,-1 0-720-31,-1 0-240 0,1 0-32 0,-2-2-16 15,-1 0-2656-15,0-1-544 0</inkml:trace>
  <inkml:trace contextRef="#ctx0" brushRef="#br0" timeOffset="43995.93">31391 12828 16927 0,'17'9'752'0,"-4"-2"144"0,1-1-704 0,3 1-192 0,0-2 0 0</inkml:trace>
  <inkml:trace contextRef="#ctx0" brushRef="#br0" timeOffset="44170.5">31975 13039 19343 0,'13'4'1728'0,"3"-3"-1392"16,-1 4-336-16,2-1 0 0,-1 2 3584 0,1 0 656 16,0 1 128-16,1 0 32 0,0 0-3120 0,2 1-608 15,-1 1-128-15,1 1-32 0,-2 0-64 0,0-1 0 16,1-2-16-16,2 3 0 0,2 0-432 0,2-2-224 16,-2 0 32-16,3 1 0 15,-1 0-912-15,-1 1-176 0,-2-1-48 0,-1 1 0 16,-1-1-2448-16,-1 0-512 0</inkml:trace>
  <inkml:trace contextRef="#ctx0" brushRef="#br0" timeOffset="46184.51">28201 11413 1839 0,'0'0'160'0,"0"0"-160"16,0 0 0-16,0 0 0 0,0 0 6096 0,0 0 1200 15,0 0 224-15,0 0 48 0,0 0-5840 0,0 0-1184 16,0 0-224-16,0 0-64 0,6-6-48 0,-6 6-16 15,0 0 0-15,0 0 0 0,0 0 384 0,0 0 64 16,4-4 0-16,-4 4 16 0,0 0 448 0,0 0 96 16,1-4 16-16,-1 4 0 0,-1-3-128 0,-3 1-32 0,4 2 0 0,-8 2 0 15,1 1-336-15,0 4-64 16,7-7-16-16,-9 6 0 0,0-1-272 0,1 3-64 16,-1 2-16-16,1 0 0 0,0 0-128 0,0 0-32 0,-1 1 0 0,0 1 0 15,0-1 32-15,1 5 0 0,0-3 0 16,-1 3 0-16,0 1-160 0,-3 2 192 0,1 2-192 0,-1 0 192 15,0 1 48-15,-1 3 16 0,0 0 0 0,-1-1 0 16,-2 0-256-16,-1-2 144 0,0 0-144 0,2-2 128 16,-1-3-128-16,3 0 0 0,1-3 0 0,0-1 0 15,1-3 0-15,0 0 128 0,2-1-128 0,1-3 192 16,1-1-192-16,7-5 192 0,-8 6-192 0,8-6 192 16,0 0-64-16,0 0 0 0,0 0 0 0,0 0 0 15,0 0-128-15,0 0 192 0,0 0-192 0,0 0 192 16,0 0-48-16,0 0 0 0,0 0 0 0,1-7 0 15,3-2-16-15,2 1-128 0,1-1 192 0,1-1-64 0,0-2-128 16,1 0-224-16,-1-1 48 0,2-3 16 16,2 2 160-16,-1-4 0 0,1 0 0 0,0-1 0 0,1-1 0 15,-1-1-128-15,-1-1 128 0,1-1-128 0,-1 0 128 0,0-1 0 16,1 1 0-16,0 2 0 0,-2-1 240 0,2 2 16 16,-3 1 16-16,-1 1 0 0,0 1-272 0,-2 2 0 15,-1 1 0-15,1 3 0 0,-1-2 0 0,0 4 0 16,-5 9 0-16,4-10 0 0,-4 10 0 0,4-9 0 15,-4 9 0-15,4-9 0 0,-4 9 0 0,4-8 0 16,-4 8 0-16,0 0 0 0,5-8 0 0,-5 8 0 16,6-9 0-16,-6 9 0 0,6-7 0 0,-6 7 0 15,7-6 0-15,-7 6 0 0,6-7 0 0,-6 7 0 16,6-6 0-16,-6 6 0 0,7-5 0 0,-7 5 0 0,0 0 0 0,0 0 0 16,0 0 0-16,0 0 0 0,0 0 0 0,0 0 0 15,0 0-208-15,0 0 0 0,0 0 0 16,0 0 0-1,0 0-1264-15,0 0-240 0,0 0-48 0,2 7-11664 0,0 1-2320 0</inkml:trace>
  <inkml:trace contextRef="#ctx0" brushRef="#br0" timeOffset="47232.63">28400 11575 3679 0,'0'0'320'0,"0"0"-320"0,0 0 0 0,0 0 0 16,0 0 2208-16,0 0 368 0,0 0 80 0,1 9 16 16,-1-9-608-16,0 0-112 0,0 0-32 0,0 0 0 15,0 11-160-15,0-11-32 0,0 0-16 0,0 0 0 16,3 10-560-16,-3-10-96 0,5 10-32 0,-5-10 0 16,7 11-208-16,-1-3-48 0,-6-8-16 0,7 10 0 15,-7-10-208-15,8 11-32 0,-3-2-16 0,-5-9 0 16,6 10-112-16,0 1-32 0,-6-11 0 0,5 11 0 15,0 0-48-15,-1-1-16 0,-1 1 0 0,0-1 0 16,-3-10-112-16,6 13-32 0,-2-3 0 0,1 1 0 16,0-1 0-16,-1 2 0 0,-4-12 0 0,4 13 0 0,0 0 112 0,-2 0 0 15,0-5 16-15,-2 2 0 0,0 2-16 0,1-1 0 16,-1-11 0-16,1 11 0 0,-2 0-96 0,0-1-32 16,1-10 0-16,-3 9 0 0,-1-1-128 0,4-8 128 15,-5 9-128-15,5-9 128 0,-7 8-128 0,7-8 0 16,-6 9 144-16,6-9-144 0,-5 7 176 0,5-7-48 15,0 0 0-15,-7 6 0 0,7-6 0 0,-8 7-128 16,8-7 192-16,-7 5-64 0,7-5-128 0,-10 5 192 16,1-1-192-16,0 0 192 0,9-4-192 0,-9 5 0 15,-1-2 144-15,-1 1-144 0,1-2 0 0,-1 0 0 0,1-2 0 16,1 0 0-16,0 0 0 0,9 0 0 0,-9 0 0 0,9 0 0 16,0 0 0-16,-8 0 0 0,8 0 0 0,0 0 0 15,0 0 0-15,0 0 0 0,-7-4 0 16,7 4 0-16,0 0 0 0,0 0 0 0,0 0 0 0,0 0 0 15,0 0 0-15,-2-7 0 0,2 7 0 0,0 0 0 16,3-12-160-16,-3 12 160 0,6-10-192 0,-6 10 192 16,8-8 0-16,-1 2 0 0,1-3 0 0,-8 9 0 15,8-10 0-15,0 3 0 0,0-1 0 0,-2 1 0 16,1 1 0-16,-7 6 0 0,10-7 0 0,1 2 0 16,-2-2 0-16,1 2 0 0,-1 3 0 0,2-4 0 15,0 3 0-15,1-1 0 0,0-3 0 0,0 2 0 16,-2 0 128-16,0-1-128 0,0 0 0 0,-1-1 0 15,1 1 160-15,-1-1-160 0,0 2 160 0,0 0-160 16,-1 0 128-16,0 0-128 0,0-3 0 0,-3 1 144 0,-5 7-16 16,9-5-128-16,-9 5 192 0,9-7-64 0,-1 1-128 15,0 1 0-15,-8 5-192 0,10-3 192 0,-10 3 0 16,11-4 0-16,-11 4 0 0,12-1 0 0,-12 1 0 0,11 0 0 16,-11 0 0-16,12 0 0 0,-1 0 0 0,-11 0 0 15,11-1 0-15,-11 1 0 0,12-3 0 0,-3 2 0 16,-9 1 0-16,12-2 0 0,-12 2-128 0,10-1 128 15,-10 1 0-15,11-4 0 0,-11 4-352 0,9-4 0 16,-9 4 0-16,9-6 0 16,-2 1-656-16,-7 5-128 0,6-8-16 0,-6 8-16 15,5-7-2480-15,-5 7-512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30T21:12:16.888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9413 9389 4607 0,'0'0'400'0,"0"0"-400"0,0 0 0 15,0 0 0-15,0 0 4336 0,0 0 784 0,12 2 144 0,-1 1 48 16,0-3-3952-16,0 2-784 0,1 2-144 0,1-4-48 16,2 0 352-16,0 2 64 0,1 0 16 0,1 1 0 15,0-2-240-15,-8 1-64 0,1-1 0 0,3 1 0 16,2 1-112-16,-1 0-16 0,0 1-16 0,2-1 0 16,0 0 48-16,12 5 16 0,-5-5 0 0,-3 2 0 15,-1 0-16-15,-2 1 0 0,0 0 0 0,-1 0 0 0,1 1 32 16,2-1 0-16,0 2 0 0,2 1 0 0,0 0-64 0,2 0-16 15,2-1 0-15,1 4 0 0,2-3 48 0,0 0 16 16,2 0 0-16,-1 0 0 0,-2 3-128 0,2 0-32 16,0-3 0-16,-2 2 0 0,-1-1-80 0,-1 0-32 15,-2 1 0-15,2 1 0 0,0-1-16 0,1 1 0 16,-1 0 0-16,0-1 0 0,1 2-144 0,0-1 0 16,1-1 144-16,0-1-144 0,1 1 0 0,1-4 128 15,-2 4-128-15,0-2 0 0,1-3 160 0,-1 1-32 16,0-1-128-16,0-2 192 0,-1 0 48 0,0-1 0 15,-2-1 0-15,1 0 0 0,0-1 96 0,1 3 32 0,0 0 0 0,0 1 0 16,0-1-240-16,2 1-128 0,-1 0 160 0,2 3-160 16,-1 1 144-16,2 1-144 0,0-3 128 0,-1 2-128 15,-3-1 0-15,0 1 0 0,0-2 128 0,-1-1-128 16,-2-2 0-16,0 2 0 0,-1-1 144 0,-1 0-144 16,0-1 176-16,1 1-48 0,1-1 0 0,2 3 0 15,0-6 64-15,1 4 16 0,0 0 0 0,1 2 0 16,1-1-16-16,0 1-16 0,0 2 0 0,0 1 0 15,2 1-176-15,0 1 0 0,-1 1 0 0,1 0 0 16,-1 0 0-16,2 0 0 0,-2 1 0 0,-1 2 128 16,1-2-128-16,1 0 0 0,0 1 0 0,1-1 0 15,-1 0 0-15,2 2 0 0,0-3 0 0,1 1 0 16,-2 0 0-16,2-1 0 0,-1-2 0 0,-1 2 0 16,1-2 192-16,-1-1-64 0,0-2 0 0,-1-1 0 0,-1-4 16 15,1 1 0-15,3 2 0 0,-1-1 0 0,1 0 32 0,1 1 0 16,0 2 0-16,-1 1 0 0,1 1-176 0,2-1 128 15,-1-1-128-15,0 2 128 0,0-1-128 16,0 0 0-16,2 0 0 0,-1-1 0 0,1-1 0 0,1 0 0 16,0 1 0-16,1 0 0 0,0 1 0 0,0 2 0 15,0-1 0-15,0-1 128 0,-1 3-128 0,0 0 160 16,-2-2-160-16,2 3 160 0,-1 0-16 0,0 2 0 16,0-1 0-16,2 0 0 0,4 2-144 0,1 0 0 15,1 2 0-15,2-1 0 0,-1 4 0 0,3-1 0 16,-1 1 0-16,0 0 0 0,0-4 0 0,-1 0 160 15,0-4-160-15,2-1 160 0,1-2-160 0,3-1 0 0,0 2 0 16,0 2 0-16,0-3 0 0,-1 1 0 0,1-1 0 0,2-1 0 16,-2-2 0-16,3-1 0 0,2 1 144 0,0 3-144 15,2-1 0-15,-1 1 0 0,-3 0 0 0,0 0 128 16,2 1-128-16,-1-2 0 0,0 1 0 0,2-1 0 16,2 2 0-16,2 3 0 0,-1 2 0 0,0 0 128 15,-2 0-128-15,0 1 0 0,1 0 0 0,3 0 0 16,1 0 0-16,1 2 0 0,1 0 0 0,-3 3 0 15,0-1 0-15,-2-3 0 0,0 1 0 0,0-4 0 16,2 2 0-16,3-1 0 0,0-1 0 0,0 4 0 16,-2-1 0-16,-2-4 0 0,-3-3 0 0,2-2 0 15,2 0 0-15,0 0 0 0,0-1 0 0,-4 5 128 16,-2-3-128-16,1 2 0 0,-2-1 0 0,1-1 0 16,-1-1 0-16,1-1 0 0,-2 2 0 0,0 1 0 0,0-1 0 0,-2 3 0 15,-1 2 0-15,0 0 128 16,1 0-128-16,0 2 0 0,1-3 0 0,2 3 0 0,2 0 0 0,0 1 0 15,-2-1 0-15,0 3 128 0,-2-2-128 0,3 1 0 16,-1 1 0-16,0-3 0 0,-1 1 0 0,2-1 0 16,-1 0 0-16,-1 1 0 0,-2-1 0 0,-2 1 0 15,-1-2 0-15,-1-2 0 0,3-2 128 0,0-1 0 16,-1-2 0-16,2 1 0 0,-1-1-128 0,1 3-192 16,-1 1 64-16,-1 1 0 0,-1-1 128 0,0 2 0 15,2-3 0-15,1 3 0 0,-1-2 0 0,3 4 0 16,3 0 0-16,1 5 0 0,-1 2 0 0,-1-3 0 15,0 2 0-15,0 1 0 0,1 0 0 0,4 0 0 16,2-1 0-16,0 1 0 0,-1-1 0 0,-4 1 0 0,-3-2 0 16,0-4 0-16,2-2 0 0,1-3 0 0,0-3 0 0,1 1 0 15,2 2 0-15,-1 1 0 0,1 0 0 0,0 3 0 16,-1-1 0-16,2 1 0 0,1-4 0 0,4 4 0 16,4 2 0-16,0 5 0 0,-1-2 0 0,-1 4 128 15,-2 1-128-15,2 1 0 0,5-1 0 0,2 2 0 16,0 2 0-16,-1-1 0 0,-4 1 0 0,3-3 0 15,1-6 0-15,5 0 0 0,3-2 0 0,1 1 128 16,-1 1-128-16,-2 0 0 0,-2 0 0 0,5 2 0 16,1-1 0-16,2 3 0 0,-1 4 0 0,-1 1 0 15,-4 3 0-15,2 0 0 0,1 0 0 0,0 0 0 16,-1-1 0-16,-1-1 0 0,0-1 0 0,2-2 0 16,4-9 0-16,0 3 0 0,-2 5 0 0,1-2 0 15,0 0 0-15,2-2 0 0,1 1 0 0,1 5 0 0,-2 3 0 0,1 1 0 16,-4 2 0-16,2 1 0 0,1 1 0 0,-2-2 0 15,-2-1 0-15,-1 0 0 0,-1-3-192 0,1-6 64 16,0-7 0-16,0 1 0 0,-2 1-48 0,-3 1 0 16,-3-1 0-16,-3-2 0 0,0-2-128 0,0 3-16 15,1-1-16-15,-4 5 0 16,-6-3-1056-16,1 3-208 0,-1 4-32 0,3-6-11616 16,4-1-2336-16</inkml:trace>
  <inkml:trace contextRef="#ctx0" brushRef="#br0" timeOffset="1149.52">9262 9661 30351 0,'0'0'1344'0,"0"0"272"0,0 0-1296 0,6-5-320 0,2 1 0 0,2 3 0 15,1-1 448-15,2 2 0 0,0 0 16 0,1 3 0 0,2 1-464 0,2 0-256 16,2 0 16-16,2 1 16 16,3-2-1056-16,-11 0-224 0,4 0-32 0,3 4-16 15,3 0-288-15,2 1-48 0,4 0-16 0,-2 0 0 16,1 1 1200-16,22 3 224 0,-11-3 48 0,-5 0 16 0,-5-2 416 0,-1-1 0 16,-2-2 0-16,-2 1 0 0,-1 3 0 15,0 1 0-15,1-2-128 0</inkml:trace>
  <inkml:trace contextRef="#ctx0" brushRef="#br0" timeOffset="1315.06">10468 9964 23039 0,'0'0'1024'0,"0"0"192"0,0 0-960 0,0 0-256 0,0 0 0 0,0 0 0 15,11 2 3072-15,1 2 576 0,0 0 128 0,1 0 0 16,1 1-3200-16,0 0-576 0,2 2-240 0,2-2 16 31,2 3-2496-31,-1 0-496 0,0 0-112 0,0 1-5296 0,2-1-1056 0</inkml:trace>
  <inkml:trace contextRef="#ctx0" brushRef="#br0" timeOffset="1702.5">10906 10119 2751 0,'20'10'128'0,"-4"-2"16"0,1 1-144 0,1-2 0 0,1 2 0 0,1 0 0 16,1 3 4128-16,1-3 800 0,2 2 144 0,1 3 48 15,1 1-3888-15,0 0-768 0,1-2-144 0,3 2-48 16,3 0-400-16,-1-2-96 0,0 0-16 0,-2-3 0 15,-2-1-3136 1,0 0-624-16,-1-1-128 0,0-1-32 0,-2 0 3008 0,-1 0 608 0,-2-1 112 0,-1 1 32 0,-2 0 704 0,1-1 144 16,-2 1 16-16,0-1 16 0,-1 1 2064 15,-1-2 400-15,-2 0 96 0,2 0 16 0,0 0-784 0,1 1-160 16,-1-2-16-16,4-1-16 0,1 3-1264 0,1 0-256 16,0-3-48-16,2 1-16 0,0-3-496 0,0 0 0 15,-2 2-176-15,0 0 176 16,2-1-960-16,-2 1-64 0,0-1 0 0,0 2-16 15,-1-2-80-15,-1 2-16 0,-3 1 0 0,-2-4 0 0,1 4 736 0,-2-2 144 16,1 1 16-16,-1-2 16 0,0 2 224 0,1 1 0 16,-1-1 0-16,2 2 0 0,0-2 0 0,1 1 128 15,-1 1 0-15,2 1-128 0,2 1 0 0,-1-2 0 16,0 1 0-16,0-1-144 0,1 1 144 0,-1-1 0 0,0-1 0 0,-1 3 0 16,-1-1 320-16,0-1 0 15,0 1 0-15,0-3 0 0,-2 1 256 0,2 0 32 0,0 0 16 0,0 1 0 16,-1-1-128-16,-1 1-32 0,1 1 0 0,1 1 0 15,1 1-272-15,2-3-48 0,-1 1-16 0,2 1 0 32,0 2-720-32,1-2-160 0,0-3-16 0,2 0-16 0</inkml:trace>
  <inkml:trace contextRef="#ctx0" brushRef="#br0" timeOffset="1831.54">13101 10864 21599 0,'13'4'960'0,"-4"-1"192"0,-9-3-928 0,12 5-224 0,0-1 0 0,-1 1 0 16,1-2 1696-16,2 1 288 0,1-2 64 0,0 2 16 15,2 0-1248-15,2 1-256 0,-1-1-48 0,1 2-16 16,1-2-496-16,0 1-208 0,0 0 16 0,1 0 0 16,1 0-2624-16,1 1-528 0,-1-1-112 0</inkml:trace>
  <inkml:trace contextRef="#ctx0" brushRef="#br0" timeOffset="1928.87">13589 10995 7359 0,'0'0'320'0,"13"2"80"0,-2 2-400 0,2-2 0 0,2 0 0 0,0 1 0 0,2 1 3392 0,2 1 608 16,0-1 112-16,2 1 32 0,3 2-3584 0,-1-1-720 15,-1-1-144-15,2 2-16 0</inkml:trace>
  <inkml:trace contextRef="#ctx0" brushRef="#br0" timeOffset="2039.9">14115 11201 13823 0,'7'6'1216'0,"2"0"-960"16,-9-6-256-16,13 5 0 0,0 1 2672 0,1 1 480 15,1-2 112-15,0 2 0 0,2 0-2752 0,2 0-512 0,0-2-176 0,1 2-11040 16</inkml:trace>
  <inkml:trace contextRef="#ctx0" brushRef="#br0" timeOffset="2133.91">14531 11378 5519 0,'12'4'240'0,"-3"0"64"0,2-3-304 0,-1 1 0 0,2 0 0 0,1-1 0 16,1 1 5008-16,2 0 944 0,-1 1 192 0,5-2 48 16,1 1-4992-16,1 2-1008 0</inkml:trace>
  <inkml:trace contextRef="#ctx0" brushRef="#br0" timeOffset="2283.29">15270 11541 40895 0,'0'0'1808'0,"10"-3"368"0,-1 1-1728 0,2 1-448 0,4 1 0 0,2 2 0 0,2 1 368 0,3 1-16 15,2-2 0-15,1 4 0 16,-1-3-3424-16,4 1-672 0</inkml:trace>
  <inkml:trace contextRef="#ctx0" brushRef="#br0" timeOffset="2412.27">16107 11734 21183 0,'15'4'1888'0,"3"0"-1504"16,2-2-384-16,2 2 0 0,4 2 2640 0,2 0 464 15,5 3 96-15,1-1 0 16,0-1-4928-16,-2-1-1008 0,11 1-192 0,-6-1-32 0</inkml:trace>
  <inkml:trace contextRef="#ctx0" brushRef="#br0" timeOffset="2486.52">16835 11922 20159 0,'21'5'896'0,"-4"-2"176"0,4-1-864 0,3 3-208 0,1 1 0 0,6 1-5936 16,5 0-1232-16</inkml:trace>
  <inkml:trace contextRef="#ctx0" brushRef="#br0" timeOffset="2734.91">18162 12136 8287 0,'18'6'736'0,"3"-1"-592"0,3-1-144 0,2 3 0 0,1-3 6592 15,6 2 1296-15,2 3 256 0,4 2 48 16,1-1-6336-16,3 3-1280 0,4 2-256 0,2 1-64 16,0 3-1456-16,3 0-288 0,3 1-64 0,5 1-16 15,4-2-1376-15,0 1-256 0,-2-3-64 16,-4 1-16-16,-3 0 1408 0,-3-2 272 0,-4 0 64 0,0-3 16 0,-1 1 1680 0,1-4 336 15,2 1 64-15,-3-3 16 0,-3-2 1056 0,0 2 224 16,-1 0 32-16,-2 0 16 0,-2-1-784 0,-1 4-160 16,1-2-16-16,1 3-16 0,1-1-672 0,4 1-128 15,5-1-128-15,3 0 192 16,3 2-2736-16,-2-3-528 0</inkml:trace>
  <inkml:trace contextRef="#ctx0" brushRef="#br0" timeOffset="2833.96">20528 12824 2751 0,'17'12'256'0,"-4"-4"-256"0,0-1 0 0,2 2 0 15,-1-2 5232-15,3 1 992 0,3 1 208 0,0-1 32 16,3 3-4368-16,3 0-880 0,1-1-192 0,2 3-9344 16,1-1-1856-16</inkml:trace>
  <inkml:trace contextRef="#ctx0" brushRef="#br0" timeOffset="2950.93">21235 13066 14735 0,'0'0'1312'0,"13"3"-1056"0,1-2-256 0,3 3 0 15,3 1 3968-15,1 2 752 0,1 0 144 0,3-1 16 16,-1 1-4224-16,4 0-848 0,-1 3-160 0,3-3-8992 16,3-1-1792-16</inkml:trace>
  <inkml:trace contextRef="#ctx0" brushRef="#br0" timeOffset="3055.66">21824 13202 8287 0,'15'4'736'0,"0"2"-592"16,1 0-144-16,2 0 0 0,0 1 4224 0,2 1 800 15,1 1 160-15,1 0 48 0,0 0-4016 0,5 0-784 16,5-2-176-16,0 3-16 15,2 0-2256-15,0 1-448 0,1-2-96 0</inkml:trace>
  <inkml:trace contextRef="#ctx0" brushRef="#br0" timeOffset="3591.6">22433 13412 3679 0,'14'12'160'0,"-2"-7"32"0,2 0-192 0,3-1 0 16,0 5 0-16,2-2 0 0,1-3 5232 0,5 3 992 16,4 1 208-16,4-1 32 0,-1-1-5216 0,3 1-1056 15,3-1-192-15,-1 2 0 16,-1-1-768-16,-2-1-80 0,-1 1-32 0,-2-2 0 15,-4 3-128-15,2 0-16 0,0-2-16 0,-2-1 0 0,-1 0 704 0,1 1 144 0,2-2 16 16,-1 1 16-16,0-1 1184 0,0-2 224 0,-2 1 48 0,0 0 16 16,-1-1 64-16,1-1 16 0,1 1 0 0,2 2 0 15,1-3-592-15,1 4-112 0,2-1-32 0,-1 3 0 16,2 0-384-16,0 1-80 0,1-1 0 0,3-1-16 16,1 2-176-16,1 0 0 0,2-3 0 0,0 3 0 15,1 0 0-15,-3 1 0 0,-1 0 0 0,1 1-176 16,-4 4 16-16,-1 0 0 0,-1 0 0 0,0 1 0 15,0-2 160-15,2 2-208 0,0-3 80 0,1 1 128 16,0 0 0-16,-1 1 0 0,2 2 0 0,0-2 0 16,0-2 0-16,-2 1 0 0,-2 3 0 0,0-2 128 15,-1 2 112-15,-1-3 16 0,0 2 0 0,-1 0 0 0,-1-2-256 0,3 0 0 16,-1-3 0-16,2-2 0 16,0-1-384-16,1-1-160 0,0 1-32 0,1-1-16 15,-3 1-320-15,-1 2-64 0,-4-4-16 0,0 3 0 0,-2-2 512 0,0 2 96 16,-3-1 32-16,0-1 0 0,-3 1 352 0,1-1 0 15,-1-1 0-15,1 1 0 0,0 0 256 0,-1-1 32 16,3 1 0-16,1-1 0 0,1-1-96 0,0 0 0 16,0 0-16-16,-1 1 0 0,1-4-176 0,0 4 0 15,0 2 0-15,-1-2-176 0,3 0-32 0,-4 3-16 16,-2 0 0-16,0 0 0 0,0-2 224 0,-1 3-144 16,0 1 144-16,0-1-128 0,-2-2 128 0,0 3 128 15,-1-3-128-15,3 1 176 0,-2 1 208 0,0-2 32 0,0-1 16 0,2 0 0 16,-1 0 96-16,2-1 32 0,1 2 0 0,1-1 0 15,-1-2-144-15,1 3-32 0,2-1 0 0,0 1 0 16,-2-1-256-16,1 1-128 0,-2-3 0 0,-1 1 128 31,-2-1-2048-31,-2 0-432 0</inkml:trace>
  <inkml:trace contextRef="#ctx0" brushRef="#br0" timeOffset="4553.82">9727 9149 27183 0,'0'0'1200'0,"0"0"256"0,0 0-1168 0,0 0-288 15,0 0 0-15,5 10 0 0,-5-10 448 0,8 9 48 16,1-1 0-16,0-3 0 15,-9-5-1776-15,15 4-336 0</inkml:trace>
  <inkml:trace contextRef="#ctx0" brushRef="#br0" timeOffset="4692.25">10348 9321 5519 0,'18'2'240'0,"-5"0"64"0,0-2-304 0,3 2 0 0,2-2 0 0,1 2 0 15,2 3 3904-15,3-1 704 16,0 2 160-16,1 1-9296 0,0 1-1856 0</inkml:trace>
  <inkml:trace contextRef="#ctx0" brushRef="#br0" timeOffset="5228.57">10894 9428 19983 0,'0'0'880'0,"10"2"192"0,-10-2-864 0,13 3-208 0,0-2 0 0,0 2 0 16,2-2 848-16,-1 2 128 0,0-1 32 0,2 1 0 15,1 1-640-15,1-1-128 0,1 0-32 0,-1 3 0 16,0-2-208-16,0-1 0 0,-1 3-192 0,1-1 192 31,2 1-496-31,-2 1 16 0,1-3 0 0,-3 1 0 16,0-1-160-16,0 0-48 0,-1 0 0 0,1 0 0 0,0 1 432 0,-1-1 64 0,1 2 32 0,0-3 0 16,-1 1 160-16,4-2 0 0,-1 2 0 0,1 3-128 15,2-3-32-15,0 1 0 0,1 2 0 0,-1-2 0 16,0 0 160-16,0 0-192 0,1 2 192 0,0 1-192 15,-1-1 0-15,0 3 0 0,-2-3 0 0,2 2 0 0,0-1 496 0,-1 0 80 16,-5-1 32-16,2 0 0 0,2 0 480 0,-1-1 80 16,0 1 32-16,0 0 0 0,-1-2-304 0,1 1-64 15,1 2-16-15,0 2 0 0,1-3-432 0,1 0-64 16,1-1-128-16,0 1 176 0,2 0-336 0,-1 0-64 16,-1-2-16-16,0 2 0 15,0-2-656-15,1 1-144 0,-3 4-32 0,0-3 0 16,-2 1 144-16,-1 0 32 0,-1 0 0 0,0-2 0 0,-2 1 576 0,-1-1 128 15,-1 0 32-15,-1-1 0 0,0 0 384 0,1 2 80 0,-1-4 16 0,2 3 0 16,0-5 672-16,2 3 144 0,0-2 16 0,1 2 16 16,1 0-656-16,0 0-144 0,0 1-32 0,1-1 0 15,2-2-336-15,-1-1-320 16,1 2 64-16,-1-1 16 16,1 2-848-16,-2 0-160 0,0-1-32 0,-1-1-16 15,-4 2-624-15,2 0-112 0,-1-1-16 0,0 1-16 0,-1-1 1552 0,-1 1 304 0,-1 2 64 0,-1-4 16 16,-10-2 2176-16,12 4 448 0,-2 0 96 0,1-1 16 15,-1 1-272-15,-10-4-48 0,12 5-16 0,1-1 0 16,0-2-912-16,0 2-176 0,0 0-32 0,3-1-16 16,0 1-752-16,4 2-160 0,0-3-32 0,0 2 0 31,0 0-2160-31,1-1-432 0,1 0-96 0</inkml:trace>
  <inkml:trace contextRef="#ctx0" brushRef="#br0" timeOffset="5347.73">13160 10130 5519 0,'9'11'240'0,"-1"-5"64"0,-1 1-304 0,4-1 0 0,-1 2 0 0,3 0 0 0,2-1 5264 0,0 0 1008 16,1 1 192-16,2 1 32 0,1-1-4800 16,1 3-960-16,1-4-192 0,0 0-32 0,0 0-656 0,2 0-128 15,1-1-32-15</inkml:trace>
  <inkml:trace contextRef="#ctx0" brushRef="#br0" timeOffset="5478.74">13770 10364 11967 0,'19'5'528'0,"-4"0"112"0,-1-3-512 0,4 0-128 16,3 2 0-16,0 1 0 0,0 1 3904 0,2 0 736 16,3-2 160-16,2 0 16 0,-2-2-3840 0,0 1-768 0,1 0-208 15,2-2-8656 1,-2-1-1792-16</inkml:trace>
  <inkml:trace contextRef="#ctx0" brushRef="#br0" timeOffset="5603.09">14444 10477 11967 0,'18'4'528'0,"-5"-1"112"0,4-2-512 0,1 2-128 0,3-1 0 0,0 2 0 16,0-2 3376-16,1 3 640 0,0-4 128 0,0 2 16 16,1-1-3264-16,0 0-640 0,-1-1-256 0,0 3-7952 15,-1 0-1712-15</inkml:trace>
  <inkml:trace contextRef="#ctx0" brushRef="#br0" timeOffset="5906.13">15045 10614 5519 0,'0'0'240'0,"13"7"64"0,-1-2-304 0,-1 0 0 0,1 0 0 0,0 1 0 0,1 0 4832 16,0 1 912-16,1-1 176 0,2 2 32 0,2-2-4512 0,2 1-912 16,1 1-176-16,1 0-32 0,1 1-480 0,1 1-96 15,-1-3 0-15,2 2-16 16,0-1-944-16,-1 1-176 0,3 2-32 0,-1 0-16 16,0-1 192-16,-2 2 32 0,1 0 16 0,0-3 0 0,0 1 880 0,0-1 192 15,-1-2 128-15,0 1-192 0,-2-2 384 0,0 1 80 16,0-1 16-16,0 0 0 0,1-1 288 0,-1 1 48 15,0 1 16-15,0-3 0 0,0 0-224 0,0 1-32 16,2 0-16-16,-1 0 0 0,0 2-368 0,-1-1 128 0,-1 1-128 0,1-1 0 16,0 0 0-16,0 0 128 15,-1 1-128-15,0-2 0 0,0-3 128 0,-2 4-128 0,1-1 128 0,-2-1-128 16,0 0 400-16,-1 0 16 0,0 0 0 0,1-1 0 16,1-1-224-16,-1 2-64 0,1 1 0 0,2-3 0 15,0 2-320-15,1 3-64 0,0-4 0 0,1 2-10304 16</inkml:trace>
  <inkml:trace contextRef="#ctx0" brushRef="#br0" timeOffset="6225.06">16801 11121 5519 0,'16'3'496'0,"-5"0"-496"0,1 0 0 0,0-3 0 16,-2 2 4144-16,1-1 720 0,0 0 160 0,1 2 32 16,0-2-3072-16,0 1-624 0,-1 0-112 0,2 2-32 15,3 0-800-15,1 0-160 0,1 0-48 0,1 1 0 16,-1 0-656-16,0 0-144 0,0 2-32 0,1-3 0 15,-1 2-2304-15,0 1-464 0,0-1-80 0,1-2-32 16,-3 2 1200-16,1 0 224 0,-1 1 48 0,0-1 16 16,-2 2 1200-16,0-2 240 15,2 1 64-15,-2 1 0 0,-1-2 1344 0,0 0 288 0,0-1 48 0,1 0 16 0,-1-2 352 16,0 0 80-16,0-3 16 0,-2 3 0 0,1 1-848 0,0-1-160 16,-2-1-48-16,1 1 0 0,-11-3-416 0,11 4-160 15,-1 0 0-15,-10-4 144 0,0 0 112 0,10 1 32 16,-10-1 0-16,9 4 0 0,-9-4 224 0,0 0 64 15,8 5 0-15,-8-5 0 0,8 5 368 0,-8-5 80 16,0 0 0-16,10 5 16 0,-10-5-384 0,11 3-80 16,-4 0 0-16,3 1-16 15,0-3-1824-15,0-1-352 0,1-1-80 0,1 1-16 0</inkml:trace>
  <inkml:trace contextRef="#ctx0" brushRef="#br0" timeOffset="6339.99">17774 11399 13823 0,'10'7'1216'0,"-2"-6"-960"0,1 0-256 0,1 0 0 15,1 2 3040-15,2-3 560 0,1 3 112 0,3-1 32 16,1 1-2672-16,2 2-544 0,0-2-96 0,0-1-32 31,1 1-2992-31,-1-1-608 0</inkml:trace>
  <inkml:trace contextRef="#ctx0" brushRef="#br0" timeOffset="6420.92">18221 11501 9215 0,'11'2'816'16,"1"1"-656"-16,3-1-160 0,2 1 0 0,2-3 2592 0,2 4 480 0,0-3 112 0,1 1-10480 15</inkml:trace>
  <inkml:trace contextRef="#ctx0" brushRef="#br0" timeOffset="6565.57">18814 11655 20271 0,'13'3'1792'0,"-3"-1"-1424"16,2-1-368-16,4 2 0 0,2 1 3456 0,7-1 640 15,3 3 112-15,4 0 16 16,2 1-5376-16,0 1-1088 0,-2 2-224 0</inkml:trace>
  <inkml:trace contextRef="#ctx0" brushRef="#br0" timeOffset="6663.3">19668 11935 13935 0,'25'10'608'0,"-7"-3"144"0,1-1-608 0,4 2-144 0,0-1 0 0,2-1-6160 16</inkml:trace>
  <inkml:trace contextRef="#ctx0" brushRef="#br0" timeOffset="6779.96">20201 12057 6447 0,'13'3'576'0,"-2"0"-576"0,-1-1 0 0,4 1 0 16,-1 1 3824-16,2 2 656 0,-2-3 128 0,1 1 16 15,-1 1-3456-15,0 0-688 0,0 2-144 0,2-5-7376 16,0 0-1472-16</inkml:trace>
  <inkml:trace contextRef="#ctx0" brushRef="#br0" timeOffset="6975.85">20687 12206 14735 0,'0'0'640'0,"13"5"160"0,-1-1-640 0,1 0-160 0,3 1 0 0,2 2 0 0,3-1 2816 0,0 3 544 15,1 2 96-15,1-1 32 16,2 1-3488-16,1-1-864 0,2 1-96 0,0 0 0 15,4 0-400-15,-1-1-80 0,0-1-16 0,-1-1 0 16,-1 1 720-16,-4 0 144 0,-1 2 16 0,-1-3 16 0,-1-2 560 0,-3 1 272 16,0-2-16-16,-2 3-16 0,-1 1 32 0,1-3 16 15,0 2 0-15,2-1-5616 16,-1-1-1136-16</inkml:trace>
  <inkml:trace contextRef="#ctx0" brushRef="#br0" timeOffset="7100.68">21651 12521 11967 0,'0'0'1072'0,"0"0"-864"0,0 0-208 0,13 2 0 16,-1 2 3584-16,1-3 688 0,1-1 128 0,3 1 16 16,1 2-3504-16,0 1-704 0,1-2-208 0,0 2-8240 15,1 3-1712-15</inkml:trace>
  <inkml:trace contextRef="#ctx0" brushRef="#br0" timeOffset="7304.61">22135 12631 4607 0,'13'3'400'0,"3"-2"-400"0,4 0 0 0,4 3 0 0,2 0 5360 0,1 1 976 16,3 2 208-16,3 2 48 0,0 1-5104 0,4 3-1008 16,-1 0-208-16,2-1-32 15,1 1-576-15,4 2-112 0,3-2-32 0,2 1 0 16,2 2-864-16,-2-1-160 0,0 3-32 0,-5-2-16 16,-2 1 464-16,-2 0 80 0,-1 0 32 15,-2 0 0-15,-1 0 1264 0,-1-2 256 0,0-4 48 0,3 1 16 0,2-2 352 0,1 0 64 16,2-2 0-16,1-1 16 0,0-1-800 0,0 5-240 15,-3-2 0-15,1 1-7104 16,-2 2-1536-16</inkml:trace>
  <inkml:trace contextRef="#ctx0" brushRef="#br0" timeOffset="7539.3">24265 13222 22863 0,'48'14'1008'0,"-11"-4"208"0,4 3-960 0,4 3-256 0,0 1 0 0,2 4 0 15,0 1 1440-15,1 0 240 16,2-1 48-16,2 1 16 0,3 2-1184 0,2-3-240 0,-1-5-64 0,-2 0 0 15,-4 0-128-15,-1-3-128 0,-1-1 144 16,-2-1-144-16,-2 1 128 0,3-2-128 0,4-3 0 0,-2-1 0 16,1 0 512-16,-1 0 0 0,0-2 0 0,-4 3 0 15,-3 2 320-15,-2 1 80 0,-1 1 16 0,1-1 0 16,-4-1-432-16,2 2-96 0,-3-1-16 0,0-1 0 16,2 2-256-16,-2-1-128 0,-1 0 0 0,0 2 128 15,1-1-352-15,-1 3-80 0,1 2-16 0,-1 1-15888 16</inkml:trace>
  <inkml:trace contextRef="#ctx0" brushRef="#br1" timeOffset="19218.64">10475 7818 11967 0,'0'0'1072'0,"0"0"-864"16,0 0-208-16,0 0 0 0,-6-8 2368 0,1 4 416 16,5 4 96-16,0 0 0 0,-6-7-1968 0,6 7-400 0,-6-6-64 0,6 6-32 15,-7-8-416-15,7 8 128 0,-7-6-128 0,7 6 0 16,-11-4 0-16,6 1 0 0,0 0 0 0,-1 1 0 16,0-1 352-16,-2 2-16 0,0-3 0 0,1 3 0 15,-3 1 496-15,-5 1 80 0,2-1 32 0,2 1 0 16,2 2-288-16,9-3-48 0,-9 4-16 0,9-4 0 15,0 0-304-15,0 0-64 0,0 0-16 0,0 0 0 16,0 0 176-16,0 0 48 0,5 12 0 0,2-5 0 16,-7-7 96-16,13 7 32 0,-1-3 0 0,1 0 0 15,1 1 48-15,-1 0 16 0,0 2 0 0,1-1 0 16,1 2-224-16,0 2-32 0,0 0-16 0,-1 1 0 16,2 2-192-16,-1 0-32 0,1 3-128 0,1 1 192 15,1-1-192-15,0 2 0 0,-1-1 128 0,3 1-128 16,1 0 176-16,1 1-16 0,3-1 0 0,1 0 0 15,0-1 96-15,2 0 0 0,4 0 16 0,0 0 0 16,2 0 48-16,0-4 16 0,-1-1 0 0,-1-1 0 0,-2 2-128 0,-1-1-16 16,-2-1-16-16,1 2 0 0,-1-3 16 0,-1 2 0 15,-4-1 0-15,2 0 0 0,-1-2-48 0,1-1 0 16,-1-3 0-16,2 2 0 0,-2-1-144 0,1-1 0 16,-1 2 0-16,0-2 128 0,-3 2-128 15,3-4 192-15,-1 4-192 0,0 2 192 0,0-2-64 0,0 2-128 16,0-1 192-16,-1 1-64 0,-1 1-128 0,-2 1 0 15,0-2 0-15,1 2 0 0,-2 1 0 0,0 0 0 16,-3 0 0-16,-1-2 0 0,-1-1 128 0,-1 2-128 16,0-1 128-16,1 2-128 0,-1 0 128 0,1-1-128 0,-2 2 128 15,1-1-128-15,-1 0 0 0,2-1 0 16,0 0 0-16,1 2 0 0,0 0 0 0,1 0 0 0,0 0 0 16,2-1 0-16,0-2 0 0,-1 2 0 0,2 0 0 0,2-4 0 15,0 1 0-15,2 0 0 0,0-1 0 0,2 1 0 16,1 0 0-16,1 3 128 0,-2-2-128 0,2 2 0 15,0-1 0-15,1 4 128 0,0-1-128 0,0 2 0 16,0 1 0-16,0-2 0 0,0 2 0 0,1 0 0 16,1-2 0-16,0 2 0 0,4 0 0 0,-1 2 0 15,0-1 160-15,2 2-160 0,0-1 192 0,-1 2-192 16,1 0 320-16,-2 1-32 0,-1-1-16 0,0 4 0 16,-1-2-272-16,-2 0 128 0,-3-1-128 0,2-3 0 15,1 1 144-15,3-5-144 0,1 0 0 0,2-2 144 16,-1-1-144-16,4-1 0 0,1 0 0 0,1 1 128 15,1-1-128-15,-1 0 0 0,-1 2 0 0,-1 0 128 16,-2 0-128-16,0 2 0 0,0 0 0 0,0 0 128 0,-2 0 0 0,5 2-128 16,3-2 192-16,2 4-64 0,0-1-128 0,1 1 0 15,2 1-160-15,1 1 160 0,-2 1 0 0,-2-1 0 16,-3 4 0-16,0-2 0 0,0-2 0 0,0-2 0 16,2-3 0-16,-1-2 0 0,-1 0 0 0,2-4 0 15,-1 0 0-15,2 0 0 0,0-1 0 0,-2 2 0 16,-1 5 0-16,-2-3 0 0,-3-1 0 0,0 0 0 15,-1 1 0-15,1-3 0 0,3 2 128 0,1-3-128 16,-1 0 0-16,3-1 0 0,-1 1 0 0,0 1 0 16,-1 2 0-16,-2-1 0 0,-1 2 128 0,-3 1-128 15,-2 0 0-15,-3 2 0 0,-1-2 128 0,0 2-128 0,-1 2 144 16,1-2-144-16,-1 1 224 0,1 1-48 0,0 2-16 0,1-4 0 16,2 1-160-16,2 2-144 0,2-4 144 0,1 1-208 15,0-2 208-15,-2-1 0 0,-1 2 0 16,1-2 0-16,-4 1 0 0,1-1 0 0,-2 0 0 0,0 0 0 15,-1 0 0-15,0-1 0 0,0 0 128 0,2-2-128 16,2-1 0-16,2-1 0 0,0 2 0 0,2 2-144 16,4-1 144-16,0 0 0 0,0 4 0 0,-1-2 0 15,0 2 0-15,-2 1 0 0,-2 2 0 0,-2 1 0 16,-1-1 0-16,0 0 128 0,0 0-128 0,1 2 0 16,1-2 0-16,0 2 0 0,1-2 0 0,3 3 0 15,2-2 0-15,0-2 0 0,0 0 0 0,0 0 0 16,-3 1 0-16,-1-1 0 0,0 0 0 0,-3-1 128 15,-3 0-128-15,1-1 0 0,2-3 0 0,1 0 0 16,0-1 0-16,2 1 0 0,0-3 0 0,3 2 0 16,0 0 0-16,1 1 0 0,-1 1 0 0,-1-1 0 0,-2 1 0 0,-1 3 0 15,-2-1 0-15,-2 1 0 0,-3 1 0 0,0 0 0 16,1 0 0-16,1 1 0 0,0 3 0 0,2-4 0 16,2 0 0-16,0 1 0 0,1 2 0 0,2 0 0 15,1 1 0-15,1 1 128 0,-2-2-128 0,-1 0 0 16,0 0 0-16,-1 0-128 0,-3-2 128 0,0 1 0 15,-2-6 0-15,1 1 0 0,0 0 0 0,3 1 0 16,2-2 128-16,1 0-128 0,2-2 0 0,1 2 0 16,-1 2 0-16,1 3 0 0,0-2 0 0,-4 1 0 15,-2 2 144-15,0 2-144 0,-4 0 192 0,0 1-192 16,-3 3 192-16,1 0-192 0,1-3 128 0,3 1-128 16,0 1 0-16,3-2 0 0,1-1 0 0,2-2 0 0,2 0 0 0,1-1 0 15,-1-1 0-15,-2 0 0 0,-2-3 0 0,-1 3 0 16,-2 3 0-16,-2-2 0 0,-2-1 0 0,0 0 0 15,1-2 176-15,1 1-176 0,-1 2 160 0,4-1-160 16,1 3 0-16,5-3 0 0,0 2 0 0,1 3-160 16,2 2 160-16,-2-2 0 0,-3-1 0 0,1 1 0 15,-3 1 0-15,-3 2 0 0,-2-4 0 0,-1 3 128 16,2-1-304-16,1-1-48 0,1-2-16 0,3-1 0 16,-1-2 240-16,2-4 0 0,2 0 144 0,1 4-144 15,0-1 256-15,-1 1-32 0,-3 1-16 0,-1 2 0 16,-1-1-208-16,-3 1 0 0,-1 3 0 0,1 1 0 15,0 1 0-15,1-1 0 0,1 2 0 0,5-1 0 16,1 0 0-16,2 1 128 0,3 0-128 0,2-1 0 16,-2-2 128-16,-2 2-128 0,0 2 176 0,-4-4-176 15,-1-1 240-15,-1-1-64 0,-1-3-16 0,2-1 0 0,2 0-32 0,1 1-128 16,2-1 192-16,2-3-64 0,2 2-128 0,0 1 128 16,-2 2-128-16,0 4 128 0,-6 0-128 0,0 2 0 15,-4 0 0-15,-2 1 128 0,-1-2-128 0,2 3 0 16,2-3 0-16,3 1 0 0,2-1 320 0,4-2-32 15,4-1 0-15,0-2 0 0,0-1-416 0,-3 1-96 16,-1 0-16-16,-4-1 0 0,-2 1 240 0,-1-2 0 16,2-2 0-16,2 1 0 0,3 1 0 0,2-1 0 15,-1 0 128-15,2 3-128 0,1 2 0 0,-3 1 0 16,0 1 128-16,-5 1-128 0,-2 3 0 0,-2 0 0 16,-2 2 0-16,2-1 0 0,0 0 224 0,3 0-64 0,4-2-16 15,3-2 0-15,4-1-144 0,0-1 0 0,-1-3 0 16,-1 5 0-16,-4-3 0 0,-1 1-144 0,-3-1 144 0,2 1-208 15,-2-3 208-15,2 5 0 0,5-3 0 0,2 2 0 16,3 1 0-16,1 4 0 0,-1 2 0 0,-3 3 0 16,1-3 0-16,-5 2 0 0,-2 1 0 0,1-2 0 15,0-2 0-15,1-2 0 0,3-4 0 0,1-1 0 16,6-1 0-16,-2-1 0 0,-3 3 0 0,-2 0 0 16,-2 1 0-16,-1 0 0 0,-1 5 0 0,1-3 0 15,1 0 0-15,1 4 0 0,4 1 0 0,3 2 0 16,3 1 128-16,-1-1-128 0,-5-2 0 0,-3 1 0 15,-4-2 0-15,1-1 0 0,-1-4 0 0,4 0 0 16,1-6 0-16,3 2 0 0,3 0 0 0,-2 1 0 16,-1 4 0-16,-3 1 0 0,-4 2 0 0,-2 1 0 0,-3 4 0 0,0 1 0 15,-1 2 0-15,2-2 0 0,3-1 0 0,6-3-144 16,-1-1 144-16,1-2-128 0,0-2 128 0,-3-2 0 16,-1 1 0-16,-3-1 0 0,-3 0 0 0,-2-1 0 15,1-3 0-15,1 1 0 0,3 0 0 0,1 0-128 16,0 0 128-16,3 1 0 0,-2 0-288 0,-2 2 32 15,-4 0 0-15,-4 0 0 16,-3-2-128-16,-4 0-32 0,-2-1 0 0,-3 0 0 16,-4-4-992-16,2-3-208 0,-1-1-48 0,0-5-12032 15,-1 0-2400-15</inkml:trace>
  <inkml:trace contextRef="#ctx0" brushRef="#br1" timeOffset="20291.87">9743 8407 13823 0,'0'0'1216'0,"0"0"-960"0,0 0-256 0,0 0 0 15,0 0 3776-15,0 0 720 0,0 0 144 0,0 0 32 16,10 6-3552-16,-1 1-704 0,-9-7-144 0,11 9-16 16,-1-2-128-16,-1-3 0 0,-1 2-128 0,1 1 192 15,2-1-192-15,-5-2 176 0,2 1-176 0,0 0 160 0,1 1-160 16,1 0 0-16,2 1 0 0,0 1 0 16,0 1 0-16,10 6 0 0,-1 2 0 0,-2 0 0 15,-1 0 0-15,-1 0-272 0,0 3 64 0,1 0 16 16,-1-1-2112-1,2 0-400-15,-1-3-96 0,3 0-16 0</inkml:trace>
  <inkml:trace contextRef="#ctx0" brushRef="#br1" timeOffset="20603.91">10865 9038 16575 0,'13'8'736'0,"-4"-2"160"0,0 1-720 0,1-2-176 0,-1 3 0 0,0 0 0 16,-1 1 2064-16,2-1 384 0,1 2 80 0,-1-1 16 15,0 2-640-15,1-2-128 0,-1-1-32 0,2 1 0 16,1 0-464-16,1 1-80 0,2 2-32 0,2 0 0 16,1-1-688-16,-1 1-144 0,0 0-16 0,0 0-16 15,1 1-304-15,-1-2 0 0,0 1 0 0,0 0 0 16,2-3 0-16,-1-1-320 0,0-2 32 0,0 1 16 31,1-1-464-31,-1 2-96 0,1-1 0 0,-1-1-16 16,0 1 176-16,0 2 32 0,-1-3 16 0,1 2 0 15,-1-4 160-15,2 3 16 0,-1 0 16 0,-1 0-8528 0,-1 1-1696 0</inkml:trace>
  <inkml:trace contextRef="#ctx0" brushRef="#br1" timeOffset="20779.93">12175 9874 27183 0,'0'0'1200'0,"15"6"256"0,-1 1-1168 0,2-1-288 16,-1 3 0-16,1 0 0 0,1-2 448 0,3 2 48 15,-1 0 0-15,2-1 0 0,1 1-656 0,2 2-128 16,-1-6-32-16</inkml:trace>
  <inkml:trace contextRef="#ctx0" brushRef="#br1" timeOffset="20931.98">13062 10382 12895 0,'22'3'1152'0,"-6"-1"-928"0,1 2-224 0,4 0 0 16,1 0 3648-16,1 3 704 0,2 2 128 0,-2 0 16 15,-2 1-3776-15,0-1-720 0,-1 0-208 0</inkml:trace>
  <inkml:trace contextRef="#ctx0" brushRef="#br1" timeOffset="21066.1">13817 10699 24991 0,'17'14'1104'0,"-4"-6"240"16,2 0-1088-16,4 4-256 0,-1 3 0 0,3 0 0 0,0-1 256 0,1 2-16 15,3-3 0-15,-2 1 0 16,-2-2-1712-16,1-2-352 0</inkml:trace>
  <inkml:trace contextRef="#ctx0" brushRef="#br1" timeOffset="21254.22">14441 10973 4607 0,'26'7'400'0,"-5"-1"-400"15,7-2 0-15,-2 1 0 0,-2 1 2880 0,1 1 480 16,1-3 96-16,-2 2 32 0,-2 0-2336 0,0 3-448 15,-2 0-112-15,-1 0-16 0,1-1-432 0,-2 2-144 16,-2-1 0-16,-1 2 0 0,0 0 688 0,-1-1 16 16,0-1 16-16,-1 0 0 0,0 0 816 0,0-3 176 15,-1 2 16-15,0 1 16 0,0-2-272 0,-1-3-64 0,1 1-16 0,-1 2 0 16,-2-1-880-16,1 2-160 0,0-2-32 0,1 1-10352 16,-1 2-2064-16</inkml:trace>
  <inkml:trace contextRef="#ctx0" brushRef="#br1" timeOffset="21403.12">15466 11498 15663 0,'13'4'688'0,"-3"-1"144"0,2 0-656 0,3 1-176 0,0 0 0 0,3 2 0 16,2-3 3328-16,1 4 640 0,0-1 128 0,0 1 32 15,-1 0-5808 1,0-1-1168-16,0-2-224 0</inkml:trace>
  <inkml:trace contextRef="#ctx0" brushRef="#br1" timeOffset="21484.23">15861 11635 23375 0,'0'0'1024'0,"13"9"240"0,0-2-1008 0,0-1-256 0,3 2 0 0,-2 1 0 0,2-1 1680 0,-1 0 304 15,0 0 48-15,-1-1 16 16,0 2-2496-16,1 1-512 0</inkml:trace>
  <inkml:trace contextRef="#ctx0" brushRef="#br1" timeOffset="21625.07">16332 11956 27647 0,'11'0'1216'0,"-1"1"256"0,1-1-1168 0,2 0-304 0,3 1 0 0,2 3 0 15,2 1 3584-15,-1 2 640 0,0 1 144 0,-1-2 32 32,-1-1-4704-32,0 3-928 0,-3 1-192 0</inkml:trace>
  <inkml:trace contextRef="#ctx0" brushRef="#br1" timeOffset="21749.12">16908 12185 17503 0,'10'3'1552'0,"2"-1"-1232"0,-1 2-320 0,3 1 0 15,1 3 4672-15,5 3 864 0,1-3 176 0,0 3 48 32,-2 1-5584-32,1 1-1120 0,-1-1-208 0,2-3-64 0</inkml:trace>
  <inkml:trace contextRef="#ctx0" brushRef="#br1" timeOffset="22076.1">17581 12561 19343 0,'10'1'1728'0,"2"0"-1392"0,2 1-336 0,2 0 0 0,-1 3 5616 0,4 2 1040 16,0-1 224-16,2 3 32 16,-1-1-5440-16,2 1-1104 0,3-2-224 0,-1 3-144 15,1-2-1616-15,-1 1-432 0,-5 2-96 0,1 1-16 16,-1-1-848-16,1 5-192 0,-1-3-16 0,1 3-16 15,-3-2 1728-15,0 2 352 0,-2-1 64 0,2 2 0 0,-2 1 1088 0,0-3 256 16,1 0 16-16,0 1 16 0,-1-2 1392 0,2 1 288 16,-1 0 48-16,1 1 16 0,0 1-560 0,2-3-96 0,1 1-32 0,-1-1 0 15,4-1-896-15,1-3-176 0,4 1-32 16,0-1-16-16,1-1-224 0,0 1 0 0,0 0 0 0,-2-1 0 16,-2 2-256-16,-1-1 64 0,0 0 16 0,-3 0 0 15,-3 1 176-15,-1 0-208 0,-1 0 80 0,-2 1 128 16,-1 0 0-16,1 0 0 0,-2-1 0 0,0 2 0 15,0 3 0-15,-1-2 0 0,1 3 0 0,0 2 0 32,-1-5-2064-32,3 2-304 0</inkml:trace>
  <inkml:trace contextRef="#ctx0" brushRef="#br1" timeOffset="22183.58">19083 13520 16575 0,'10'4'1472'0,"-1"1"-1168"0,0 0-304 0,2 1 0 15,-2-1 4480-15,1 0 848 0,-1 2 176 0,2-1 16 16,-1 1-3728-16,1-2-736 0,-1 1-160 0,0 1-16 0,1 1-608 0,-1-2-112 15,1 2-32-15,-2-3-11936 16,-1 1-2400-16</inkml:trace>
  <inkml:trace contextRef="#ctx0" brushRef="#br1" timeOffset="22325.47">19480 13761 25791 0,'11'4'2304'16,"2"-1"-1856"-16,4 1-448 0,2 2 0 0,3 2 3856 0,3 3 688 15,0-1 128-15,-2 0 16 0,-2 1-3776 0,-1 2-752 16,-2-1-160-16,0-2 0 16,0 2-3104-16,-1-4-608 0</inkml:trace>
  <inkml:trace contextRef="#ctx0" brushRef="#br1" timeOffset="22454.95">20172 14081 16575 0,'23'8'736'0,"-8"-3"160"0,2 3-720 0,1-1-176 0,-1 1 0 0,2 1 0 16,-1-1 3968-16,0 1 768 0,-2 2 160 0,-1-2 32 15,1 0-3856-15,-2 0-768 0,1-1-160 0,0 2-16 32,2-2-3328-32,2 1-672 0,5 2-128 0,1-2-7392 0</inkml:trace>
  <inkml:trace contextRef="#ctx0" brushRef="#br1" timeOffset="22528.32">20660 14371 14735 0,'16'15'640'0,"-5"-5"160"0,4 2-640 0,0 1-160 0,2 0 0 0,3 4 0 15,2 1 3072-15,0 2 592 0,2-2 112 0,2 2-14144 16</inkml:trace>
  <inkml:trace contextRef="#ctx0" brushRef="#br1" timeOffset="22726.3">21407 14751 26783 0,'9'10'1184'0,"-9"-10"240"0,11 8-1136 0,-1 3-288 16,0-2 0-16,1 2 0 0,1 1 560 0,2 1 48 16,2 0 16-16,4 2 0 0,5-4-624 0,4 4-320 15,0-1 48-15,1 3 0 16,-2 0-624-16,2 0-128 0,-1 1-32 0,1-1 0 0,-4 0 800 0,-1 1 256 15,-3 0-160-15,0 1 160 0,-1-5 1056 0,0 0 288 16,-2-1 64-16,1 0 16 0,-3-1 176 0,2 1 16 0,2-2 16 0,5-2 0 31,6 0-2304-31,3 0-464 0,22 4-80 0,-2-1-32 0</inkml:trace>
  <inkml:trace contextRef="#ctx0" brushRef="#br1" timeOffset="22871.77">22908 15622 34095 0,'20'9'3024'0,"-5"-4"-2416"0,0 0-480 0,4 3-128 15,0 4 2624-15,1 1 496 0,-1 1 96 0,0 1 32 16,1-1-4144 0,3-1-832-16,0 1-176 0,6-1-10496 0,5 0-2096 0</inkml:trace>
  <inkml:trace contextRef="#ctx0" brushRef="#br1" timeOffset="23031.82">23571 16009 32543 0,'28'27'704'0,"-8"-7"160"0,7-1 32 0,5 2 16 0,10-1-720 0,6-1-192 0,3 1 0 0,1 0 0 0,0 0 560 0,-2 4 80 16,-3 1 0-16,2 3 16 0,2 2-528 0,12 5-128 15,14 5 0-15,2 1 0 0,-1 5-176 0,-5 2-64 16,-5 4-16-16,3-3 0 16,3-6-224-16,9-3-48 0,9-1-16 0,-6 0 0 15,-11 3 416-15,-3 2 128 0,-4 2 0 0,7 1 0 0,10-2 0 0,-2 0 0 16,-4-1 0-16</inkml:trace>
  <inkml:trace contextRef="#ctx0" brushRef="#br1" timeOffset="24194.15">10340 6374 23039 0,'0'0'2048'0,"0"0"-1648"16,0 0-400-16,0 0 0 0,0 0 1936 0,0 0 304 15,6 11 64-15,2-1 16 0,0 1-2000 0,1 0-320 16,2-1-208-16,-2 1 16 16,1-3-2272-16,0 0-464 0,2 0-80 0,0 0-32 15,-2-2 224-15,-3-2 32 0,-1-1 16 0,1 1 0 16,-1 1 1344-16,1 1 272 0,1 0 48 0,0-3 16 0,1 3 2864 0,9 5 576 0,-2 2 112 0,-1-1 32 15,1 0-832-15,1 1-176 0,1 3-16 0,2-3-16 16,1 0-400-16,-1 0-80 0,4-2-16 0,2 0 0 16,1 1-128-16,3-6-16 0,3 1-16 0,-1 0 0 15,0 3-320-15,-2-4-64 0,-2 5-16 0,0-2 0 16,-2 1-256-16,-1-2-144 0,-1 0 160 0,0 2-160 16,-2 1 0-16,0 2 0 0,-2-4 0 0,-2 2 0 15,-1-1 128-15,0 3-128 0,1-3 0 0,2 2 0 16,-1 2 0-16,3-1 0 0,2 0 0 0,1 2 0 15,1 0 0-15,1 0 0 0,1 0 0 0,2 0 0 16,0 1 0-16,1 3 0 0,0-1 0 0,0-1 0 16,-1-1 128-16,-1 1-128 0,-2 1 0 0,0-1 0 0,-4-2 160 0,0 1-160 15,1 0 160-15,-2-3-160 0,-1 0 160 0,0-3-160 16,-2-1 160-16,0 2-160 0,0-3 0 0,1-1 0 16,-2 1 0-16,0 1 0 0,0-1 0 0,1 1 0 15,-1-2 0-15,0 1 0 0,0-2 0 0,1 1-288 16,-1 2 64-16,2-1 16 0,-1 1-128 0,1 1-32 15,-1 1 0-15,1 0 0 16,1 1-368-16,-1 2-80 0,1 3-16 16,-1 2-10288-16</inkml:trace>
  <inkml:trace contextRef="#ctx0" brushRef="#br1" timeOffset="24346.43">12577 7801 15663 0,'0'0'688'0,"0"0"144"0,0 0-656 0,10 2-176 0,1 1 0 0,1-2 0 16,-1 2 5296-16,1 2 1024 0,0 2 208 0,-1 0 32 16,1 0-5216-16,0 2-1056 0,-2 1-288 0,3 1-11600 15,-2-1-2416-15</inkml:trace>
  <inkml:trace contextRef="#ctx0" brushRef="#br1" timeOffset="24507.74">13282 8264 2751 0,'11'3'256'0,"0"1"-256"0,2-1 0 0,2 0 0 16,0-1 7808-16,1 1 1536 0,0 2 288 0,-1 3 64 15,1 1-7408-15,2 0-1488 0,2 0-288 0,1 0-64 0,1 0-448 0,0 1-144 16,1-4 0-16,2 3 0 16,0 2-2528-16,0-1-496 0,0 2-96 0</inkml:trace>
  <inkml:trace contextRef="#ctx0" brushRef="#br1" timeOffset="24616.56">13998 8618 13823 0,'23'11'1216'0,"4"0"-960"16,-1 1-256-16,2 1 0 0,4 1 3904 0,-1-1 752 16,0-1 144-16,0 1 16 0,1 5-3504 0,-1-1-704 15,-2 2-144-15,-1-5-16 0,-2-1-448 0,1 3-176 16,-1-3 16-16,2-2-9456 16,4 1-1904-16</inkml:trace>
  <inkml:trace contextRef="#ctx0" brushRef="#br1" timeOffset="24767.99">15063 9157 1839 0,'30'18'160'0,"3"1"-160"0,-1-2 0 0,1 0 0 16,-2-1 4032-16,-1-2 768 0,-1 1 144 0,-3-2 48 15,-4-2-2688-15,0 0-512 0,-1-2-128 0,0 1 0 16,-1 1-336-16,-2 1-64 0,-1-2-16 0,1 0 0 16,3 0-720-16,0-1-144 0,1 2-16 0,4 0-9536 15,4-1-1904-15</inkml:trace>
  <inkml:trace contextRef="#ctx0" brushRef="#br1" timeOffset="24927.39">16173 9743 11055 0,'11'7'976'0,"5"1"-784"0,4-3-192 0,3 0 0 0,2 0 6272 0,2 0 1216 16,1 2 256-16,-1 2 32 0,-2 4-5888 0,-1-1-1184 15,-1 0-224-15,-3 1-48 0,0-2-432 0,-2 1 0 16,-1 1-192-16,0 1 192 15,-1 0-2704-15,1-1-432 0,0-3-64 0</inkml:trace>
  <inkml:trace contextRef="#ctx0" brushRef="#br1" timeOffset="25035.2">16926 10121 2751 0,'24'25'256'0,"-6"-8"-256"16,3 0 0-16,1 1 0 0,3 1 5264 0,1 3 1008 16,0 1 208-16,4-3 48 0,1-1-4592 0,6-3-912 15,0-3-176-15,4-1-32 0,1 1-688 0,-2-4-128 0,-4 0 0 16,-2 0-8656-16,-2 0-1680 0</inkml:trace>
  <inkml:trace contextRef="#ctx0" brushRef="#br1" timeOffset="25209.32">18026 10632 6447 0,'16'7'576'0,"1"1"-576"0,1 0 0 0,1 3 0 15,-1-2 3280-15,-1 3 560 0,-2 0 96 0,0 0 32 16,-1-1-2624-16,0 0-512 0,1 2-96 0,-1-3-32 15,-1 3-336-15,2 0-80 0,-1-1-16 0,4 2 0 16,3-1-32-16,2 0-16 0,2-1 0 0,0-1-11232 16</inkml:trace>
  <inkml:trace contextRef="#ctx0" brushRef="#br1" timeOffset="25363.89">18766 11040 12895 0,'0'0'1152'0,"0"0"-928"0,13-2-224 0,0 2 0 0,0 1 6672 0,1 4 1296 16,2-2 256-16,2 5 48 0,0 0-6496 0,2 2-1312 15,-2-1-256-15,2 3-48 16,1 1-2800-16,1 0-560 0,-1-3-128 0</inkml:trace>
  <inkml:trace contextRef="#ctx0" brushRef="#br1" timeOffset="25539.21">19425 11422 19055 0,'32'7'832'0,"-10"-1"192"0,4-3-816 0,1 2-208 0,1 1 0 0,-1 1 0 16,-1 1 1440-16,-4 0 240 0,-2-1 48 0,-2 0 16 15,0 1-992-15,-2 1-208 0,1 0-32 0,-3 1-16 16,1-3-368-16,-4 1-128 0,2 0 0 0,-1 0 144 16,-1-2-144-16,-1 2 192 0,0 0-192 0,1 1 192 15,-1-1-192-15,1 1 0 0,-2 1 144 0,1 4-144 31,2-1-1216-31,2-3-304 0</inkml:trace>
  <inkml:trace contextRef="#ctx0" brushRef="#br1" timeOffset="25653.01">20385 11988 16575 0,'27'11'736'0,"-3"-5"160"0,6 2-720 0,2 1-176 0,4-2 0 0,1 2 0 15,1 1 3024-15,-3 2 576 0,-2 0 112 0,-4-1-14832 16</inkml:trace>
  <inkml:trace contextRef="#ctx0" brushRef="#br1" timeOffset="25773.08">21162 12362 11967 0,'25'12'1072'0,"1"0"-864"16,1 1-208-16,2 1 0 0,0-1 1168 0,-3 3 192 15,-2-2 48-15,0-1-5808 16,-5-1-1152-16</inkml:trace>
  <inkml:trace contextRef="#ctx0" brushRef="#br1" timeOffset="25855.74">21530 12536 1839 0,'37'8'0'0,"-11"-2"160"0,3 2-160 0,2 0 0 0,2 0 0 0,1 1 0 16,0 1 4768-16,-3 2 928 0,-2 1 176 0,-2 0 32 16,-1 0-3424-16,0 3-688 0,-1 2-144 0,0 0-32 31,-2 0-2080-31,3 1-432 0</inkml:trace>
  <inkml:trace contextRef="#ctx0" brushRef="#br1" timeOffset="25992.23">22837 13198 25791 0,'37'14'2304'0,"-11"1"-1856"0,4 0-448 0,2 8 0 15,1 3 2576-15,2 2 432 0,2 4 64 0,6-2 32 16,5 0-3808-16,4-6-752 0,2 2-144 16</inkml:trace>
  <inkml:trace contextRef="#ctx0" brushRef="#br1" timeOffset="26207.6">23995 13845 27647 0,'31'26'1216'0,"-9"-8"256"0,4 2-1168 0,4 3-304 15,2 6 0-15,8-3 0 0,8-3 2288 0,7 1 400 16,5-5 64-16,-3 2 32 0,-3 0-2544 0,-5 0-512 16,-6 2-112-16,-2-2 0 15,-6 0-848-15,-1-3-176 0,-1-1-16 0,-1 0-16 16,1 0 640-16,1 0 128 0,0 0 32 0,-1-1 0 0,1-1 640 0,0 0 144 15,0 0 32-15,-1 1 0 0,-1 0 256 0,-2 2 48 0,-2 1 16 0,-1 2 0 16,-1 0-496-16,0 1-256 0</inkml:trace>
  <inkml:trace contextRef="#ctx0" brushRef="#br1" timeOffset="26343.7">25665 14744 24879 0,'12'6'1088'0,"-3"-3"256"0,1 3-1088 0,3 1-256 0,2 0 0 0,0 3 0 16,2 5 3600-16,0 3 672 0,1-2 128 0,1-1 16 16,0 0-4672-16,3-1-928 0,3-1-192 0,1 0-15344 15</inkml:trace>
  <inkml:trace contextRef="#ctx0" brushRef="#br1" timeOffset="26469.98">26252 15148 23951 0,'0'0'2128'0,"14"7"-1696"0,2 0-432 0,2 2 0 0,1 4 3504 0,8-3 608 16,3 3 128-16,5 0 32 0,5 0-3360 0,1 2-656 16,-1 0-256-16,0 0 176 15,-2 0-944-15,-4-2-192 0,-4 2-48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30T21:15:11.92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7167 10691 9215 0,'0'0'400'0,"0"0"96"0,0 0-496 0,0 0 0 0,0-5 0 0,0 5 0 15,1-7 2304-15,0 3 352 0,0-1 80 0,-1 5 16 16,0 0-2112-16,0 0-400 0,0 0-96 0,0 0-16 15,0 0 32-15,3-2 0 0,-2 0 0 0,-1 2 0 16,0 0 464-16,0 0 80 0,0 0 32 0,0 0 0 16,0 0 112-16,0 0 32 0,0 0 0 0,-5 13 0 15,1 2 80-15,0-2 32 0,-1-2 0 0,0 4 0 16,-2 0 48-16,-2 1 16 0,-1-3 0 0,-1 0 0 16,-2 0-80-16,0 3-16 0,-2-1 0 0,-1 2 0 0,-2 2-192 15,0-2-64-15,-3 1 0 0,-4 1 0 0,0 2-160 0,-2 5-32 16,-3-2-16-16,-2 6 0 0,-3 2-80 0,0 2-16 15,0 0 0-15,1 3 0 0,1 1-400 0,3-1 0 16,2-1 0-16,2-5 0 0,0-3 0 0,3-4 0 16,4-3 0-16,-1 1 0 0,1-5 128 0,0 2-128 15,4-2 0-15,0-1 128 0,2-2-128 0,0-1 0 16,0-2 0-16,0-1-176 16,2-2-208-16,-1 0-64 0,1-3 0 0,2 0 0 15,1-1-464-15,8-4-112 0,-9 3 0 0,9-3-16 16,-10-1-2800-16,10 1-544 0,-10-8-112 0,10 8-32 0</inkml:trace>
  <inkml:trace contextRef="#ctx0" brushRef="#br0" timeOffset="333.28">6503 10945 5519 0,'0'0'496'0,"0"0"-496"0,-10-1 0 0,2 1 0 16,8 0 6848-16,0 0 1264 0,0 0 256 0,0 0 48 15,-7-1-6432-15,7 1-1296 0,0 0-256 0,0 0-48 16,0 0 272-16,0 0 64 0,16 6 16 0,-1 2 0 0,1 0-160 0,4 1-48 16,-1 1 0-16,3 2 0 0,3 4-224 15,0 1-48-15,1 2-16 0,3 6 0 16,1 2-48-16,-3 5-16 0,2 3 0 0,-3-1 0 0,-3 5 64 0,-1-1 16 15,-2-2 0-15,0-3 0 0,-6-4-256 0,0-6 0 16,-2-1 128-16,0 0-128 0,-2-1 0 0,1 0 144 16,-1-1-144-16,0-1 128 0,2-1-128 0,0 1-192 15,0-1 32-15,1-1 16 16,1-2-1936-16,2 0-384 0,-1-3-80 16</inkml:trace>
  <inkml:trace contextRef="#ctx0" brushRef="#br0" timeOffset="4429.91">8694 11116 4607 0,'0'0'192'0,"0"0"64"0,0 0-256 0,-9 8 0 0,2-4 0 0,7-4 0 15,-11 5 3504-15,3-1 656 0,8-4 128 0,0 0 16 16,0 0-2320-16,0 0-448 0,0 0-112 0,0 0-16 16,0 0-320-16,0 0-64 0,0 0 0 0,0 0-16 15,0 0-160-15,0 0-16 0,0 0-16 0,0 0 0 16,0 0 16-16,0 0 0 0,0 0 0 0,0 0 0 15,0 0-112-15,0 0-16 0,6-3 0 0,-1 1 0 0,0 0-192 0,1 0-64 16,1-1 0-16,-1 2 0 0,1 1-64 16,1-4-32-16,5 1 0 0,-1 2 0 0,-1 0-80 0,0 1-16 15,-1 1 0-15,2-1 0 0,-2 3 16 16,2-1 0-16,-1 1 0 0,2 0 0 0,1 0 16 0,2-3 0 16,-1 3 0-16,3 1 0 0,2-4-80 0,2 3-16 15,2-2 0-15,-1 1 0 0,1 0-192 0,-1 0 144 16,-1 0-144-16,2 0 128 0,-1 0-128 0,1 0 160 15,-2 1-160-15,-1-1 160 0,-2 1-32 0,1-2 0 16,-1 2 0-16,2-3 0 0,0 3-128 0,1 0 192 16,0-1-192-16,0 0 192 0,1 1-192 0,0 0 192 0,2-1-192 15,1 1 192-15,0-1 112 0,1 1 16 0,2 0 16 0,1-1 0 16,-1 0-64-16,-1-1-16 0,0-1 0 0,1 0 0 16,0-1-256-16,0-2 0 0,0 0 0 15,1 2 0-15,1 0 0 0,2 1 0 0,1 0 160 0,1 0-160 16,1 1 128-16,2 2-128 0,-1-1 128 0,-2 3-128 15,-1-2 192-15,-2 1-32 0,1 0-16 0,-2 0 0 16,-2-2-144-16,0 1-192 0,-2 0 32 0,0-3 16 16,1 0 144-16,0 0 0 0,0 0 0 0,0 1 0 15,0 0 192-15,1 2-16 0,-2 1-16 0,0-2 0 16,1 1 96-16,0-3 32 0,0 1 0 0,-1 2 0 16,-1-1-64-16,0 2-16 0,-1-1 0 0,0-2 0 15,0 2-80-15,-1-1 0 0,1 1-128 0,0-3 192 16,0 0-192-16,1 0 176 0,0 0-176 0,2 0 160 0,1 0-160 15,2 0 128-15,2-1-128 0,1-1 128 16,1 1-128-16,0 1 0 0,-1-1 0 0,0-2 128 0,0-1-128 0,0 0 0 16,-2-1 0-16,1 0 0 0,-2-1 144 0,2 0-144 15,1 1 160-15,1 0-160 0,2 1 0 0,2 1 0 16,1-1 0-16,1 2 0 0,-1-1 0 0,-1 2 0 16,0-2 0-16,-1 1 0 0,-3 0 0 0,-1 1 0 15,0 0 0-15,1-1 0 0,0 1 0 0,3 0 0 16,0 0 0-16,1 1 0 0,1 0 0 0,1 0 0 15,-2 1 0-15,-1 0 0 0,-3-1 0 0,0 1 0 16,-1-1 0-16,-1 0 0 0,-1 0 0 0,2 0 0 16,1-1 0-16,3 0 0 0,1 0 0 0,2-2 0 15,0-1 0-15,2 3 0 0,2-1 0 0,-1 0 0 16,-1-1 0-16,-1 2 0 0,-3-3 0 0,-1 1 0 16,0-2 0-16,1 1 0 0,0 0 0 0,3 2 0 0,-1-1 0 0,2 2 0 15,0 0 0-15,-1 1 0 0,-2 1 0 0,1-1 0 16,-2 0 0-16,0 0 0 0,-1-1 0 15,0 1 0-15,0-2 0 0,1 2 0 0,1 0 0 0,2 0 0 16,1 0 0-16,0 0 0 0,0 0 0 0,0 0 0 16,-3 0 0-16,1 0 0 0,-2-1 0 0,-1-2 0 15,-2 1 0-15,1-2 0 0,-2 0 0 0,3 0 0 16,1 3 0-16,1-1 0 0,2 1 0 0,1 1 0 16,0 1 0-16,-1 2 0 0,-1 1 0 0,0-3 0 15,-2 2 0-15,-1 1 128 0,1-2-128 0,0 1 0 16,1 0 0-16,2 0 0 0,1 1 0 0,0 0 0 15,1 1 0-15,-1 1 0 0,0-1 0 0,-1-2 0 16,0 0 0-16,-2-1 0 0,1-1 0 0,-1 0 0 0,1-1 0 0,2 0 0 16,2 0 0-16,2 3 0 0,1-3 0 0,1 0 0 15,-2 0 0-15,-2 0 0 0,1 0 0 0,-2 0 0 16,-1 0 0-16,1-3 0 0,2 1 0 0,1 0 0 16,1-1 0-16,3 0 0 0,0 0 0 0,-1 2 0 15,-2 0 0-15,-3-1 0 0,0 2 224 0,-2-2 0 16,0 0 0-16,0 0 0 0,0-1-224 0,1 1 0 15,2-1 0-15,1 2-160 0,1 1-32 0,-1 0 0 16,-2 0 0-16,0 0 0 0,-2-2 384 0,-1 2 80 16,-2-1 16-16,3 0 0 0,-1-2-448 0,1 2-96 15,1-3 0-15,2 1-16 0,-2 1 272 0,2-1 0 0,-1 2 0 16,0-2 0-16,-4 2 0 0,0-2 224 0,-1 1-32 0,1-1-16 16,-1-1-176-16,3 2 160 0,0-1-160 0,0 0 160 15,1 0-352-15,1 1-64 0,-1 1 0 0,-1 1-16 16,0-3 416-16,1 2 96 0,1 0 16 0,0-1 0 15,1-2-432-15,2 2-80 0,2-1 0 0,1 2-16 16,-2 1 272-16,1-1 0 0,-1 2 0 0,-1 0 0 16,-1-1 144-16,-1 0 96 0,0 0 16 0,1-1 0 15,0 0-416-15,2 1-80 0,-2 0-16 0,0 0 0 16,-1 1 256-16,-2 0 0 0,0 2 0 0,-1-3 0 16,-2 0 0-16,0-3 0 0,2 2 0 0,2-2 0 15,-1-1 0-15,2 3 0 0,1-1 0 0,1 0 0 16,0 0 0-16,0 0 0 0,-2 0 0 0,-2 0 0 15,-1 2 160-15,0 0 32 0,0-2 0 0,-1 1 0 16,1-1-320-16,0 2-64 0,1 2-16 0,1 1 0 0,0 0 208 0,0 0 0 16,-2-1 0-16,-2 2 0 15,1-1 0-15,-1 1 160 0,-1-2-32 0,-1 1 0 0,0-1-128 16,2 2-224-16,0-2 48 0,1 0 16 0,-1 1 160 0,0 1-128 16,1-2 128-16,-2 1-128 0,-1-2 128 0,1-1 0 15,-3 0 0-15,3 0 0 0,-3-1 0 0,2 0 0 16,3-1-128-16,1 2 128 0,2 0 0 0,-1 0 0 15,-1 0 0-15,0 2 128 0,-1-2-128 0,-2 1 0 16,-1 0-176-16,0-1 176 0,-1 0 0 0,0 0 0 16,0 0 0-16,-1 0 0 0,4-1 0 0,-2 1 0 15,-1-1 0-15,0 1 160 0,-1-2-160 0,0 2 0 16,-2 0 0-16,-1-2 0 0,-1 1 0 0,-1-1 0 16,-1 1 0-16,1 1 0 0,-2-4 0 0,1 1 0 0,-1 1 0 15,3-2 0-15,-1 0 0 0,2 0 0 0,0 0 0 0,-1 2 0 16,-2-1 0-16,0 0 0 0,0 1 0 0,-1 0 0 15,-2 2 0-15,-1-2-256 0,-1 1 48 0,-1-1 0 16,-1 1 208-16,-2 1 0 0,-1 0 0 0,-1 0 0 16,1-3 144-16,-1 2 32 0,-1 1 0 0,1 0 0 15,-2 0-176-15,0 0 0 0,2 0 0 0,-2 0 0 16,1 0 0-16,-1 0 0 0,1 0 0 0,0 0 0 16,-1 0 0-16,0 1 0 0,0-1 0 0,1 0 0 15,-1 3 0-15,0-3 0 0,-1 0 0 0,0 0 0 16,0 0-176-16,-3-3-64 0,1 3-16 0,-1 0 0 15,-1 0 256-15,0 3 0 0,-1-3 0 0,-1 0 0 16,0 0 192-16,-1 0 16 0,1 1 16 0,-1 1 0 16,-1-2-224-16,2 0 0 0,-2 1 0 0,0-1 0 0,-9 0 0 15,12 0 0-15,-1-1 0 0,3 1 0 0,-4-2 0 0,0 1 0 16,-10 1 0-16,13 0 0 0,0-3 0 0,-1 2 0 16,-1 0 0-16,-1-1 0 0,0 2 0 0,1-2 0 15,-1 0 0-15,-10 2 0 0,12-1 0 0,-2 1 0 16,-10 0 0-16,11 1 0 0,-11-1 0 0,12 2 0 15,-12-2 0-15,11 2 0 0,-11-2 0 0,12 2 0 16,-1-1 0-16,-11-1 0 0,0 0 0 0,13 1 0 16,-2-1 0-16,1 0 0 0,-2 0 0 0,1 0 0 15,-1 0 0-15,2 0 0 0,0 0 0 0,0 3 0 16,-2-3 0-16,0 0 0 0,1 0 0 0,-11 0 0 16,12 0 0-16,-12 0 0 0,11 0-208 0,0 0 64 15,-11 0 16-15,11 0 0 0,0 0 128 0,-11 0 0 0,12 0 0 0,-12 0 0 16,10 0 0-16,-10 0 0 0,12 0 0 0,-12 0 0 15,12-3-128-15,-2 3 0 0,-10 0 0 0,9-1 0 16,-9 1 128-16,9-3 176 0,-9 3-48 0,0 0 0 16,11-2-128-16,-11 2-176 0,0 0 48 0,7-5 0 15,-7 5 128-15,0 0 176 0,0 0-48 0,6-10 0 16,-2 4-128-16,-2-1-176 0,-2 7 48 0,0-10 0 16,0 10 128-16,0-12 0 0,-1 2 160 0,0 1-160 15,1 9 128-15,-2-12-128 0,2 12 0 0,-2-10 0 16,-1-2 0-16,-1 1 0 0,4 11 0 0,-5-11 0 15,-2 1 144-15,1 1 96 0,1-1 16 0,-2 1 0 16,1 1-256-16,-3-1-288 0,-1 0 64 0,1 2 16 16,-1-2 208-16,1 1-144 0,0 2 144 0,-1-2-128 15,3-4 128-15,-2 2 0 0,-2 1 160 0,1 2-160 0,-2 1 192 16,0 0-48-16,-1 1-16 0,0 0 0 0,0 1-128 0,1 0 0 16,1 3 0-16,-1-3 0 0,1 1 0 0,11 3 0 15,0 0-144-15,-9 0 144 0,9 0 0 0,0 0 0 16,0 0 0-16,0 0 0 0,-6 8-160 0,6-8 160 15,0 0-128-15,2 12 128 0,2 1-176 0,2-1 176 16,1-2-208-16,4 2 80 0,-1-6 0 0,2 2 0 16,0 1 0-16,1-1 0 0,0 0 128 0,1 0 0 15,-1 1-144-15,1-3 144 0,0 1-240 0,-1 1 32 16,1 1 0-16,-1-1 0 0,-1-2 208 0,-1 2 208 16,1 0-32-16,0 1-16 0,-2 1-160 0,1 0 0 15,-3-3 0-15,1 4 0 0,0-1 0 0,-1-1 0 0,-1 2 0 0,1-2 0 16,-1 1 0-16,1 2 0 0,-1 0 0 0,0 1 0 15,-2-1-128-15,0 2 128 0,1 0 0 0,-2 2 0 16,-2 1 0-16,2 0 0 0,0 0-144 0,-1-2 144 16,-3 2 0-16,0 0 0 0,0 0 0 0,0 1 0 15,-2-3 0-15,1 2 0 0,-2 1 0 0,-1-4 0 16,1 2 0-16,-3-3 0 0,-2 0 0 0,1 0 0 16,-2-1 0-16,-1 0 192 0,0-2-48 0,0 0-16 15,-1 0-128-15,1 0 0 0,-1-1 0 0,2 2 0 16,-1-6 0-16,1 1 0 0,-1-1 0 0,3 2 0 15,-1 0 0-15,0-1 128 0,8-6-128 0,-9 7 0 16,9-7-128-16,-9 7-128 0,0 1 0 0,3 0-16 16,6-8-1584-16,0 0-304 0,0 0-64 15,0 0-17264-15</inkml:trace>
  <inkml:trace contextRef="#ctx0" brushRef="#br0" timeOffset="6244.92">24305 11003 8287 0,'0'0'736'0,"0"0"-592"0,0 0-144 0,-5-7 0 0,5 7 6688 0,-4-6 1312 15,4 6 256-15,-3-8 48 0,2 0-6032 0,1 8-1200 16,1-7-240-16,-1 7-64 0,0 0-256 0,0 0-64 16,6-5-16-16,-6 5 0 0,0 0-256 0,0 0-48 15,0 0-128-15,8-1 192 0,-3 2 32 0,3 2 0 16,-1-1 0-16,1 2 0 0,-1 3-16 0,1-2 0 16,-1 2 0-16,5 8 0 0,0 1-80 0,-2-2 0 15,-1 2-128-15,2 2 192 0,-1 3-192 0,-1 0 128 16,0-2-128-16,2 4 0 0,1 0 0 0,-2-1 128 15,2 0-128-15,0-1 0 0,-2-1 0 0,-1-3 0 16,-1 1 0-16,0-4 0 0,0 2 0 0,-1-4 0 0,0-1 0 0,1 0-160 16,0-2-32-16,-1-1-16 0,0 0 0 0,-1-2 0 31,-6-6-448-31,0 0-96 0,10 8-16 0,-10-8 0 16,7 3-176-16,-7-3-32 0,0 0-16 0,11-2 0 15,-3-2-592-15,-1-1-112 0,0-3-32 0,-1-2 0 16,1-1-2176-16,0-7-432 0,2-13-80 0,0 4-32 0</inkml:trace>
  <inkml:trace contextRef="#ctx0" brushRef="#br0" timeOffset="6543.98">24892 10965 19007 0,'0'0'832'0,"0"0"192"0,0 0-832 0,4-8-192 0,0 2 0 0,-4 6 0 0,0 0 1664 0,0 0 272 16,0 0 64-16,0 0 16 0,5-7-1216 0,-5 7-240 15,0 0-48-15,0 0-16 0,0 0-368 0,0 0-128 16,0 0 0-16,0 0 144 0,-5 10 112 0,-2 1 32 16,1 2 0-16,-2-1 0 0,-3 3 320 0,4 4 64 15,-3 1 16-15,1 5 0 0,0 3 80 0,-1 5 32 16,-2-1 0-16,2 6 0 0,-2 2-352 0,0 0-80 16,0 3-16-16,-2-2 0 0,-2-6-224 0,-1-1-128 15,1-2 160-15,-3 4-160 0,1-1 0 0,0 7 0 16,2 3 0-16,0 2 0 15,2-3-336-15,0 0-64 0,-2-4-16 0,2-4 0 16,2-6-128-16,2-5-32 0,1-5 0 0,1-5-9312 0,0-3-1872 16</inkml:trace>
  <inkml:trace contextRef="#ctx0" brushRef="#br0" timeOffset="7084.91">24410 10777 11055 0,'0'0'480'0,"0"0"112"0,-8-1-464 0,8 1-128 0,0 0 0 0,-9 0 0 0,9 0 4416 0,0 0 848 16,0 0 176-16,0 0 48 0,0 0-3824 0,0 0-752 15,0 0-144-15,0 0-48 0,0 0-336 0,0 0-80 16,6-7-16-16,2 2 0 0,-2-1 160 0,5-2 16 16,-1 1 16-16,1-2 0 0,-2 0 64 0,4-1 16 15,1-1 0-15,-1 1 0 0,3-3-288 0,1 1-48 16,0-1-16-16,0 0 0 0,2 0 16 0,0 0 0 15,-4-3 0-15,0 2 0 0,0 1-224 0,0-2-128 16,-1 2 128-16,-1 4-208 0,0-3 208 0,-1 3 0 0,-2 2 0 0,-2 3 0 16,-8 4 0-16,8-4 0 0,-8 4 0 0,0 0 0 15,0 0 0-15,0 0 0 0,9-5 0 0,-9 5 0 16,0 0 0-16,0 0 0 0,0 0 0 0,5 11 0 16,-2 0-128-16,-1 2 128 0,0 1 0 0,-1 4-144 15,-1 2 144-15,0-1 0 0,0 2 0 0,1-2 0 16,1 0 0-16,0 1 176 0,1-2-48 0,-1 0 0 15,1 0-128-15,0-2 0 0,0-2-160 0,0-2 160 16,0-1 0-16,-1-1 0 0,2 2 0 0,0-2 0 16,0-2 0-16,1 0 0 0,0 1 0 0,3 1 0 15,-8-10-256-15,8 7-16 0,0-1 0 0,0 2 0 32,1-3-1776-32,-1 1-368 0,-1-1-64 0</inkml:trace>
  <inkml:trace contextRef="#ctx0" brushRef="#br0" timeOffset="8662.73">14604 10211 13823 0,'0'0'1216'0,"0"0"-960"0,0 0-256 0,0 0 0 16,0 0 3088-16,0 0 576 0,0 0 112 0,0 0 32 0,0 0-2384 0,0 0-464 15,-5 12-112-15,2 4-16 16,1 1-384-16,3 2-96 0,2-1-16 0,-1 1 0 16,0-1-336-16,-1-9 144 0,2 0-144 0,-1 2 0 15,-1 0 0-15,3 1 0 0,0 0 0 0,0 0 0 0,0-2 0 0,4 11 0 16,-3-4 0-16,0-4 0 0,-5-13 240 0,6 15-64 16,-6-15-16-16,2 16 0 0,-2-16 512 0,4 13 96 15,-4-13 32-15,0 0 0 0,3 16 32 0,-3-16 0 16,0 0 0-16,2 14 0 0,-2-14-336 0,0 0-64 15,0 0-16-15,0 0 0 0,4 12-240 0,-4-12-48 16,0 0-128-16,0 0 192 0,8-3-64 0,-3-6 0 16,2 0-128-16,-1-3 192 0,0-3-16 0,0-2-16 15,1 0 0-15,0-4 0 0,2 1-32 0,1 1 0 16,-3-1 0-16,1-1 0 0,0 2-128 0,1-1 128 16,0 2-128-16,0-2 128 0,2 2-128 0,-1-4 0 0,-1 1 0 0,2 2 0 15,-1 2 0-15,1 1 0 0,0 2 0 0,1 2 0 16,0 0 0-16,1 2 0 0,1 2 0 0,1 3 0 15,-2 0 0-15,-2 2 128 0,1 3-128 0,1 5 192 16,-1 0-192-16,1 6 0 0,-1 4 0 0,1 6 0 16,-2 1 0-16,1 3 0 0,-1 0 0 0,-1-2 0 15,-1-2 160-15,-1 0 96 0,-1-3 32 0,-1 1 0 16,1-2-96-16,-1-2-32 0,-1 2 0 0,1-2 0 16,-3 0-160-16,1 0 0 0,-4-15 0 0,6 18 0 15,-1-4 0-15,0 0 0 0,-1 0 0 0,1-1 0 31,-1-2-688-31,1 1-160 0,-1 0-48 0,0-4 0 0,-4-8-1552 0,5 10-320 0,-5-10-64 0,0 0-12320 16</inkml:trace>
  <inkml:trace contextRef="#ctx0" brushRef="#br0" timeOffset="9096.74">15444 10415 13823 0,'0'0'1216'0,"0"0"-960"16,0 0-256-16,0 0 0 0,0 0 4288 0,0 0 832 16,2-8 144-16,-2 8 48 0,11-7-4096 0,1 3-800 15,2 1-160-15,-1 1-48 0,1-3 16 0,1 4 0 16,2-2 0-16,-2 3 0 0,-2-1-96 0,0-1 0 0,0 2-128 16,0 0 192-16,-2-1-192 0,-1 1 176 0,-1-4-176 0,-9 4 160 15,11-2-160-15,-11 2 0 0,8-4 144 0,-8 4-144 16,0 0 144-16,7-7-144 0,-7 7 192 0,6-9-192 15,-6 9 192-15,2-10-64 0,-2-2 0 0,0 2-128 16,-2-1 128-16,-1 1-128 0,-1-3 0 0,0 2 0 16,-1-2 0-16,0 0 0 0,0 3 0 0,-3-1 0 15,0 0 0-15,1 4 0 0,1 2 0 0,-2 2 0 16,-1 6 0-16,0 2 0 0,-3 4 0 0,0 2 0 16,-1 4 0-16,0 2 0 0,0 1 0 0,0 1 0 15,2-5-128-15,0 0 128 0,1 1 0 0,-1-2-144 16,1-4 144-16,2 1 0 0,1 1 0 0,4-1 0 15,3-10 0-15,-3 16 0 0,2-2 0 0,2-1 0 16,-1-13 0-16,6 20 0 0,2-6 128 0,4 2-128 0,1-1 240 16,1 0-32-16,2 0 0 0,1 2 0 15,1-2-80-15,-1 2 0 0,1-2-128 0,2 0 192 0,1-2-192 16,0-2-256-16,-2-2 48 0,2-1 16 16,0-1-1824-16,0-3-352 0,-2-2-80 0,1-2-11312 15</inkml:trace>
  <inkml:trace contextRef="#ctx0" brushRef="#br0" timeOffset="9416.84">16238 9831 33167 0,'-8'-3'2944'0,"-1"4"-2352"0,0 5-464 0,2 3-128 16,3 4 1600-16,0 2 320 0,3 5 48 0,2 2 16 15,1 2-1728-15,0 3-256 0,0 8-192 0,0 2 16 16,1 6 176-16,1 1 0 0,0 4 0 0,0-3-128 16,-1-5-80-16,1-5-16 0,0-4 0 0,0-2 0 15,0-5-112-15,0-2-32 0,-1-3 0 0,-1 0 0 16,1-1 112-16,-2-1 0 0,-1-3 16 0,0 2 0 31,0-16-272-31,0 13-48 0,-2-2-16 0,2-11 0 16,0 0-1664-16,0 0-320 0,0 0-80 0,0 0-16 0</inkml:trace>
  <inkml:trace contextRef="#ctx0" brushRef="#br0" timeOffset="9596.5">15978 10173 2751 0,'0'0'128'0,"0"0"16"0,0 0-144 0,0 0 0 16,9-3 0-16,3 1 0 0,1 2 8672 0,4 0 1696 16,3 2 352-16,2-2 64 0,3-2-8480 0,2 0-1712 15,0-2-336-15,2-1-64 0,0-5-192 0,3 3 144 16,2-3-144-16,4 0 128 16,1 0-1216-16,3-5-240 0,2 0-48 0,3-2-10384 15,3-2-2064-15</inkml:trace>
  <inkml:trace contextRef="#ctx0" brushRef="#br0" timeOffset="17306.28">9284 11958 17503 0,'0'0'1552'0,"0"0"-1232"15,0 0-320-15,0 0 0 0,0 0 2208 0,0 0 384 16,0 0 80-16,0 0 16 0,0 0-2080 0,0 0-416 16,0 0-64-16,0 0-128 0,0 0 0 0,0 0 0 15,12-2 0-15,-2 2 0 0,-10 0 0 0,6 0 0 16,-6 0 0-16,7 0 0 0,-1 1 0 0,1 0 0 15,-7-1 0-15,0 0 0 0,0 0 128 0,10 4 128 16,-10-4 16-16,0 0 16 0,0 0 528 0,0 0 96 0,10 7 32 0,-10-7 0 16,0 0-112-16,0 0-32 0,0 0 0 0,13 5 0 15,-3 0-368-15,-10-5-80 0,13 1-16 0,-13-1 0 16,14 6-192-16,-1-2-144 0,-13-4 192 0,13 5-192 16,1 3 128-16,-3-2-128 0,-11-6 0 0,15 9 0 15,-4 2 0-15,0-3 0 0,-2 1 0 0,0 1 0 16,-9-10 0-16,12 13 0 0,-2 1 0 0,1-1 0 15,-4 2 128-15,4-2 0 0,1 2 16 0,-1 1 0 16,1-2 112-16,0 2 32 0,-2 0 0 0,3 1 0 16,2-3 80-16,-2 2 16 0,0-1 0 0,1 1 0 15,-1 0-256-15,-1-1-128 0,0-3 128 0,-1 1-128 0,1 1 0 0,1 1 144 16,0-2-144-16,0-3 0 0,0 1 192 16,-1-1-64-16,0 2 0 0,-1-4-128 0,2-1 0 0,0 3 0 15,-1-4 0-15,1 1 0 0,2-2 0 0,-1 1 0 16,0-2 0-16,2 1 0 0,1-1 0 0,1 0 160 15,0-1-32-15,2-2 0 0,1 2 64 0,0-3 16 16,-2 2 0-16,1 0 0 0,-1 0-80 0,1-2-128 16,-2 3 176-16,0-2-176 0,1-1 128 0,-1 3-128 15,0-3 0-15,-1 1 0 0,-3 0 128 0,1 1-128 16,0-2 0-16,2 2 0 0,0-2 0 0,1 2 0 16,-1-1 0-16,2 0 0 0,-1 1 0 0,1-1 0 15,0-1 0-15,0 0 0 0,1 0 0 0,-1 0 0 16,2-1 0-16,0-1 0 0,0 1 160 0,0 0-160 0,1-1 128 0,-1 2-128 15,0-4 144-15,0 3-144 0,-1 0 160 16,1-2-160-16,-2 1 176 0,-2 0-176 0,-2-3 192 0,1 4-192 16,-1-3 144-16,1 0-144 0,-2 0 0 0,1 0 144 15,0 2-144-15,1-1 128 0,0 0-128 0,-1-2 128 16,1 0-128-16,1 2 0 0,0-2 0 0,0 0 0 16,-2 0 0-16,2 1 160 0,0-3-32 0,-1 3-128 15,0-1 128-15,-1 1-128 0,1 0 0 0,-2-1 0 16,1 0 0-16,-2 0 0 0,0-2 0 15,0 1 0-15,0-2 0 0,0 0 0 0,-1 0 0 0,1 0 0 16,0-5 0-16,-2 3 0 0,1-1 0 0,0 2 0 16,0-2 208-16,-1-1-64 0,-2-1-16 0,1 0 0 15,-1-2-128-15,-2 2 0 0,0 2 0 0,0-2 0 16,-1-2 0-16,1 0 0 0,-1 0 0 0,1 2 0 0,-1-2 0 0,1-1 0 16,-1 2 0-16,-1-1 0 0,1 2 0 0,-1 0 0 15,-1 1 128-15,2 1-128 0,-2 0 0 0,1 0 0 16,-1 0 0-16,0 1 128 0,0-1-128 15,-4 11 0-15,5-13 0 0,-1 3 0 0,1 1 0 16,-5 9 0-16,4-12 0 0,0 3 0 0,0 1 0 0,-4 8 0 16,5-10 0-16,1 0 0 0,-1 1 0 0,-5 9 0 15,5-9 0-15,-5 9 128 0,5-12-128 0,0 5 0 16,-5 7 0-16,4-12-176 0,0 3 176 0,-4 9 0 16,0 0 128-16,0 0-128 0,3-12 0 0,-1 3 0 15,-2 9 0-15,0 0-192 0,0 0 192 0,0 0 0 16,0 0 0-16,0 0 0 0,-6-5 0 0,6 5 0 15,0 0-144-15,0 0 144 0,-10 4 0 0,10-4 0 16,-11 2 0-16,3 2 0 0,8-4 0 0,-9 7 0 16,1 0 0-16,2 0 0 0,-1-2 0 0,-1 2 0 0,1 1 0 0,0-2 0 15,1 1-128-15,-2-1 128 0,-3 1 0 0,1 0 0 16,-3 1 0-16,0 0 0 0,0-1 0 0,-2-1 0 16,0 1 0-16,-2-1 0 0,0-2 0 0,1 0 0 15,-2-1 0-15,4-1 0 0,2 1 0 0,0-1 0 16,2 0 0-16,1-1 0 0,9-1 0 0,-9 1 0 15,9-1 0-15,0 0 0 0,-8 2 0 0,8-2 128 16,0 0-128-16,0 0 0 0,0 0 0 0,0 0 0 16,0 0 0-16,0 0 0 0,0 0 0 0,11 2 0 15,3 1 0-15,-1-2 0 0,0 0 0 16,1-1 0-16,2-1-128 0,1 0 128 0,-2-2 0 0,1 1 0 16,-1-2 0-16,0 0 0 0,-1 1 0 0,-1-3 0 15,0 0 0-15,0 1 0 0,-1-1 0 0,0-2 0 0,2-1 0 0,0 1 0 16,-1 0 0-16,0-2 0 0,1 1 0 0,-1-1 0 15,-2 3 0-15,1-2 0 0,-2 1 0 0,0 1 0 16,-3 1 0-16,-7 6 0 0,0 0 0 0,11-3 0 16,-11 3 0-16,0 0 0 0,0 0 0 0,0 0 0 15,10 3 0-15,-10-3 0 0,0 0 0 0,7 11-176 16,-3 1 176-16,-2-1-192 0,-2-11 192 0,2 14 0 16,-1-1-144-16,0-1 144 0,-1-12 0 0,3 14-144 15,1-1 144-15,0 0 0 0,-2-1 0 0,3 0 0 16,2-1 0-16,-1 1 0 0,1 0 0 0,1-2 0 15,-2 3 0-15,2-2 0 0,-8-11 0 0,11 17 0 0,-4 0 0 0,0-1 0 32,-1 3-272-32,0 2-160 0,-1 1-16 0,-2 3-16 15,-1 1-1968-15,-1 2-384 0,2 4-64 0</inkml:trace>
  <inkml:trace contextRef="#ctx0" brushRef="#br0" timeOffset="18140.37">10610 13034 21599 0,'0'0'960'0,"-6"-5"192"0,6 5-928 0,-6-7-224 16,-1 2 0-16,7 5 0 0,-6-7 688 0,1 1 80 0,1-1 32 0,0 2 0 16,4 5-608-16,-7-6-192 0,1 0 0 0,6 6 0 15,-9-4 0-15,1-2 0 0,0 2 0 0,2 3 0 16,6 1 0-16,-10 0 0 0,1 2 0 0,0 2 0 15,0 1 0-15,0 2 0 0,0 0 0 0,0 0 0 16,-2 2 0-16,1 2 0 0,-1-1 0 0,0 2 0 16,-1 2 0-16,-1 1 128 0,1 0-128 0,2 1 160 15,-1-2-160-15,2 5 0 0,3-1 0 0,-1 0 128 16,1 3 0-16,2 2 0 0,0 1 0 0,2 2 0 16,2 0 0-16,2-1-128 0,0 2 192 0,4 1-64 15,-1-1-128-15,1-1 0 0,1-4 0 0,1-1 128 16,-2 0-128-16,2-4 192 0,0-4-192 0,2-1 192 0,1-2-192 0,-1 1 0 15,2-5 0-15,2-1 0 0,1-1 0 0,0 0 0 16,2-1 0-16,1-2 192 0,1 0 160 0,0-1 32 16,1 0 16-16,1-2 0 0,-1-2 64 0,3 1 16 15,-3-3 0-15,3-1 0 0,-3 1-160 0,0-2-48 16,-2-1 0-16,1-4 0 0,-3-2-16 0,-1 0-16 16,-3-6 0-16,-1 0 0 0,1-1 64 0,-2-4 16 15,-3 0 0-15,-2-2 0 0,2 1 16 0,-2 2 16 16,-1-4 0-16,-2 2 0 0,0 4-112 0,-2 2-32 15,-2 1 0-15,-1 3 0 0,-3 2-48 0,0 2-16 16,-2 1 0-16,-1 1 0 0,-2 4 64 0,1-4 16 16,-2 3 0-16,-1 2 0 0,-1-1-224 0,-3 2 0 15,-1 1 128-15,-1 1-128 0,2-2 0 0,1 4 0 0,-4-3 0 16,2 1 0-16,1 1 0 0,0 1-128 16,-1-1 128-16,1 2 0 0,1 0-176 0,3 3 176 15,0 1-160-15,1 1 160 0,2-2-400 0,1 2 16 16,1 0 0-16,8-5 0 15,-8 8-1968-15,3 0-384 0,5-8-80 0</inkml:trace>
  <inkml:trace contextRef="#ctx0" brushRef="#br0" timeOffset="18540.5">10916 12824 12895 0,'0'0'1152'16,"-9"6"-928"-16,-2 4-224 0,2-1 0 0,2 2 3264 0,0-1 624 15,-1 4 112-15,2 2 32 0,-2 1-3264 0,0 1-640 16,-1 1-128-16,0 1 0 0,0-1 0 0,-2 2 0 16,-2-1 0-16,0 2 0 0,0-1-160 0,-4 4 160 15,-2 2 0-15,-2 3-144 0,-1 7 144 0,-1 7 0 16,1 4 0-16,0 0-128 0,-1 1 128 0,0-6 0 16,3-6 128-16,0-4-128 0,0-2 272 0,4-3-16 15,0-4 0-15,3 1 0 0,0 1-256 0,1 0 128 16,2-1-128-16,1 1 0 0,1 2 128 0,2-4-128 15,1-3 0-15,3-1 0 0,0-2-208 0,4-2-160 0,0-1-16 0,2-2-11824 16</inkml:trace>
  <inkml:trace contextRef="#ctx0" brushRef="#br0" timeOffset="19048.46">11535 12893 3679 0,'0'0'160'0,"-9"4"32"0,0-1-192 0,-1 0 0 15,-2 0 0-15,0 2 0 0,0 3 4384 0,1 1 832 16,-1 3 160-16,0-3 48 0,0 3-4400 0,-1-2-896 16,0 2-128-16,-1 0 0 0,1-1 0 0,-1 0 0 15,-3-1-128-15,1 1 128 0,0-2 0 0,-1 1-144 16,-1 1 144-16,0-2-128 0,1 0 400 0,0 4 96 15,1-4 16-15,2 6 0 0,0-5 240 0,1 7 48 16,-3 2 16-16,3 8 0 0,0 2-256 0,0 4-48 0,0 4-16 0,1 2 0 16,2 1-160-16,2-3-16 15,1-5-16-15,4-3 0 0,0-4-176 0,3-2 0 16,3-6 0-16,0-1 128 0,3-2 0 0,1-1 0 0,3 0 0 0,0-4 0 16,0 0 16-16,2 1 0 0,1 0 0 0,0-1 0 15,-1 0-144-15,1-5 0 0,1 3 144 0,2-2-144 31,0-1-288-31,1 0-128 0,1-3-32 0,0 0 0 0,0-1-1008 0,2-1-208 0,-1 0-32 0,0 1-16 16,-2-7 96-16,0 2 16 16,-2-2 0-16,1 2-3952 0,0-1-784 0</inkml:trace>
  <inkml:trace contextRef="#ctx0" brushRef="#br0" timeOffset="19504.82">11774 13168 17503 0,'0'0'1552'0,"-8"5"-1232"0,-1 1-320 0,0-1 0 15,1 3 1552-15,0 2 256 0,0 3 48 0,1 0 16 16,-1-1-1872-16,-3 3-256 0,0 2-128 0,-3 3 0 16,-1 2-128-16,-2 3 0 0,-1 0-16 15,-2-1 0-15,1 3 272 0,0-5 64 0,1-1 16 0,0-2 0 0,-2-3 640 16,2-2 128-16,1 0 32 0,1-2 0 0,3 1 48 0,0-2 16 16,0-4 0-16,2 4 0 0,-1-3-528 0,1 0-160 15,2 1 0-15,0-3 0 16,0-2-1872-16,9-4-496 0,-16 3-80 0,16-3-32 0</inkml:trace>
  <inkml:trace contextRef="#ctx0" brushRef="#br0" timeOffset="19721.86">11457 13322 3679 0,'0'0'160'0,"0"0"32"0,5 10-192 0,-1 1 0 0,-1 1 0 0,1-2 0 15,1 0 4944-15,3 1 944 16,0 1 192-16,1 1 48 0,0-2-4880 0,3 2-976 0,1 2-272 0,1-1 0 16,0-1 0-16,2-2 0 15,0-4 0-15,-1 4 0 0,1-1 0 0,1-2 0 16,-2-3 0-16,0 2-192 16,-2-2-784-16,-1 0-160 0,-2-1-16 0,-1 0-5712 0,-9-4-1136 15</inkml:trace>
  <inkml:trace contextRef="#ctx0" brushRef="#br0" timeOffset="20131.02">11722 12847 20271 0,'0'0'896'0,"0"0"192"0,0 0-880 0,0 0-208 16,0 0 0-16,-5 11 0 0,6 1 1440 0,3 3 240 15,1 1 48-15,3 0 16 0,0-2-1456 0,2 3-288 16,4 0 0-16,2 1-128 0,0-4 128 0,1-1 0 16,1-1 0-16,0 0 0 0,0 1 0 0,1-3 0 15,1 1 0-15,0 0-128 0,1-1 128 0,0 0 0 16,-2 0 0-16,1 4 0 0,-1 0 0 0,1 3 0 15,1 2 0-15,-2 2 0 0,2 5 0 0,-3 3 0 16,-1 0 0-16,-1 2-128 0,-3 0 128 0,-1 3 0 16,-2-3 0-16,-2 2 0 0,-3-4 0 0,-1-3 0 0,0-1 0 0,-4-5 0 15,-1 1 0-15,-3 0 0 16,-1-1 0-16,-3-1 0 0,-1-1 0 0,-2 1 0 16,-2-1 0-16,-1 0 0 0,-2 0 0 0,1 2 128 0,-1 2-128 0,0-2 176 15,2 1-176-15,-2-2 128 0,1-2-128 0,0 1 128 31,1 3-480-31,1-6-96 0,-1-2-32 0</inkml:trace>
  <inkml:trace contextRef="#ctx0" brushRef="#br0" timeOffset="22044.5">12729 11935 28047 0,'0'0'1232'0,"0"0"272"0,0 0-1200 0,0 0-304 0,0 0 0 0,15 5 0 16,-1 0 512-16,2 0 64 0,-1 1 0 0,4 0 0 15,0-2-576-15,2 3 0 0,-1-1 0 0,-1 2 0 16,-2 0 0-16,0 2 0 0,0 2 0 0,-1 1 0 0,-2 1 0 0,0 2 0 15,-1 2 0-15,2-1-144 16,-2 5 144-16,0 6 0 0,1 0 0 0,1 4-128 0,0 0 128 0,1-2 0 16,-2 3 0-16,2-2 0 15,-1 3 0-15,2-7 0 0,0-2 0 0,3-1 0 0,2-2 448 0,2-4 0 16,-1 0 16-16,-1 1 0 0,-1 0-112 0,1 1-32 16,2-1 0-16,-1 2 0 0,-1 4-192 0,0-2-128 15,-3 3 160-15,2 4-160 0,-2 0 128 0,2 2-128 16,-1-2 0-16,-1-2 0 0,1-2 0 0,-1-1 128 15,2 0-128-15,-1-5 0 0,0-4 0 0,3-3 144 16,-1-2-144-16,3-3 128 0,2-2 224 0,0-1 32 16,1-3 16-16,0-2 0 0,0 0 176 0,0-2 16 15,1-1 16-15,-1 0 0 0,-2-2-208 0,0-3-32 16,-2-3-16-16,-1-2 0 0,-3-1-128 0,1-2-32 16,0 1 0-16,0-2 0 0,0-3-192 0,1 1 144 15,0-2-144-15,2-1 128 0,-1-3-128 0,-1 0 0 16,0 0 144-16,1-1-144 0,-1 3 128 0,-1 1-128 0,-2 1 160 0,2 0-160 15,-3 1 160-15,-1 0-160 0,0-1 160 0,0-1-160 16,-1-3 176-16,1-3-176 0,0-2 192 0,2-2-192 16,-6-5 368-16,3 0-48 0,-2 5 0 0,1 2 0 15,-1 0-320-15,0 3 0 0,-1 2 0 0,0 3 0 16,-1 4 0-16,0 1 0 0,-2 4 0 0,1 0 0 16,-3 1 0-16,-1 3-128 0,0 1 128 0,-2 0 0 0,-5 8 0 0,0 0 0 15,7-6 0-15,-7 6-128 0,0 0 128 0,6-7 0 16,-6 7-144-16,0 0 144 15,0 0 0-15,0 0 0 0,7-8 0 0,-7 8 0 0,0 0 0 0,0 0 0 16,6-6 0-16,-6 6 0 0,0 0 0 0,7-7 0 16,-7 7 0-16,0 0 0 0,0 0 0 0,8-2 0 15,-8 2 0-15,0 0 0 0,0 0 0 0,0 0 0 16,0 0 0-16,0 0 0 0,0 0-144 0,0 0 144 16,0 0 0-16,0 0 0 0,0 0 0 0,0 0 0 15,0 0 0-15,0 0 0 0,0 0 0 0,0 0 0 16,0 0 0-16,0 0 0 0,0 0 0 0,0 0 0 15,0 0 0-15,-10-3 0 0,10 3 0 0,-9-3 0 16,9 3 128-16,0 0-128 0,-8-1 0 0,8 1 0 16,0 0 0-16,-9 0 0 0,9 0 128 0,0 0-128 15,-10-5 0-15,10 5 144 0,-11-4-144 0,11 4 0 16,0 0 0-16,0 0 0 0,-11-3 0 0,2 1 128 16,9 2-128-16,0 0 0 0,0 0 0 0,0 0 0 15,-11-1 0-15,11 1 0 0,0 0 0 0,-10 2 0 0,10-2 0 16,0 0 0-16,-11 3 0 0,2-1 0 15,9-2 0-15,-12 3 0 0,1 0 0 0,-1-1 0 0,0-1 0 16,1 2 0-16,-3 0 0 0,1 1 0 0,-1-2 0 0,-2 0 0 16,2 0 0-16,0 2 0 0,-1 1 0 0,1-1 128 15,0-3-128-15,1 3 160 0,0-1-160 0,1 2 160 16,2-2-160-16,0 1 0 0,1-2 144 16,9-2-144-16,-10 4 0 0,10-4 0 0,-9 4 0 0,9-4 0 15,-9 4 0-15,9-4 128 0,0 0-128 0,0 0 0 16,0 0 0-16,0 0 0 0,0 0 0 0,0 0 0 15,0 0 0-15,0 0 0 0,10 1 0 0,2-1 0 16,1-2-128-16,0-1 128 0,1 1-128 0,1 0 128 0,0-2-208 0,1 2 32 16,-1-4 16-16,1 3 0 0,-2-3 160 0,-1 2-128 15,-1 1 128-15,-1-1-128 0,-2 0 128 0,0 0 0 16,-9 4 0-16,9-3 0 0,-9 3 0 0,0 0 0 16,9-6 0-16,-9 6 0 0,8-4 0 0,-8 4 0 15,0 0 0-15,10-5 0 0,-10 5 0 0,8-4 0 16,-8 4 0-16,11-3 0 0,-11 3 0 0,0 0 0 15,10 1 0-15,-1-1-128 0,-9 0 128 0,11 3 0 16,-11-3 0-16,11 5 0 0,-11-5 0 0,13 7-160 16,-2 2 160-16,-1 0 0 0,-1 3-144 0,-1 1 144 15,-1-3 0-15,-1 4-144 0,1 1 144 0,-2-1 0 16,0 2 0-16,0 1 0 0,-1-4 0 0,2 1 0 16,-3 0 0-16,1 1 0 0,0-2 0 0,0 0 144 15,-1 0-144-15,1-1 0 0,1-1 0 0,0 0 0 16,2 1 0-16,2-1 0 15,2-3-544-15,3 3-224 0,0-2-32 0,2 0-16 16,2 0-2576-16,0 0-512 0,11 4-96 0,-6-5-32 0</inkml:trace>
  <inkml:trace contextRef="#ctx0" brushRef="#br0" timeOffset="23193.07">14212 13387 18431 0,'-4'-6'816'0,"0"2"160"0,-1-1-784 0,5 5-192 0,-8-3 0 0,8 3 0 15,-9-1 2304-15,9 1 432 0,-9 6 80 16,0-2 0 0,-2 0-2576-16,1 2-528 0,-2 5-96 0,0 1-32 0,1-3 48 0,-1 2 16 0,0 1 0 0,2 1 0 15,-1 2 352-15,1-2 0 0,-2-6-144 0,0 1 144 16,2 0 0-16,-1 3 0 0,2-2 0 0,-1 0 0 15,-2-1 0-15,3-2 0 0,0 7 176 0,0-4-176 16,-3 2 0-16,0 0 0 0,2 2 0 0,1 2 0 16,0 0 0-16,1 2-144 0,1 3 144 0,2 1 0 15,2 1 0-15,2 0 0 0,1 0 0 0,3 3 0 0,2-1 0 0,3-2 0 16,1 0 0-16,3-4 0 0,1-2 0 0,4-3 0 16,1 4 144-16,1-4-144 0,2-3 224 0,0-3-64 15,0-5-16-15,1 2 0 0,-1-4-16 0,1 0-128 16,0-5 192-16,1-1-64 0,-1-4-128 0,0 0 160 15,-1-2-160-15,1-2 160 0,0 1-32 0,2-3-128 16,-2-2 192-16,-1 0-64 0,1-1 64 0,0 1 16 16,-4-1 0-16,-2 2 0 0,-2-3 144 0,-1 3 32 15,0 0 0-15,-1 2 0 0,-2-2 192 0,-2 1 32 16,-3 2 16-16,1-3 0 0,-4 1-48 0,-3-1 0 16,-3-2 0-16,0 2 0 0,-2-3-192 0,-2 1-32 15,-1-5-16-15,-1-3 0 0,0 1-80 0,0-2-32 16,-2 5 0-16,0 1 0 0,-2 1-32 0,1 5-16 15,-2-2 0-15,2 5 0 0,-1 2-176 0,1 1 0 16,1 3 0-16,1 4 0 16,-2 0-576-16,1 3 16 0,0 3 0 0,2 0 0 15,-1 3-2000-15,2-1-384 0,0 0-96 0,2 2-9296 0</inkml:trace>
  <inkml:trace contextRef="#ctx0" brushRef="#br0" timeOffset="23545.4">14377 13173 20271 0,'-14'6'1792'0,"4"-4"-1424"0,-3 2-368 0,-2 4 0 0,1 1 3056 0,2 4 528 15,0 4 128-15,3 3 0 0,0 3-2944 0,1 1-576 16,1 8-192-16,-1-1 0 0,0 5 0 0,1 0-256 16,0-6 48-16,-1 3 0 0,-1 1 80 0,-1-1 128 15,0 4-208-15,-2 6 80 0,-3 7 128 0,0 8 0 16,0 7-144-16,0 1 144 15,-2-4-448-15,0-7 0 0,1-12-16 0,0-7 0 0,0-2 112 0,-1-1 32 16,0-2 0-16,0 3-13056 0</inkml:trace>
  <inkml:trace contextRef="#ctx0" brushRef="#br0" timeOffset="28548.09">15457 11962 3679 0,'0'0'160'0,"-11"3"32"0,-2-1-192 0,0 1 0 15,0 1 0-15,4 1 0 0,9-5 5872 0,0 0 1120 16,0 0 240-16,0 0 32 0,8 13-5856 0,4-6-1184 16,-1-1-224-16,4-1 0 0,0-1 0 0,-4-1 0 15,2 2 0-15,0-2 0 0,1 1 144 0,1 0-144 16,-1 0 128-16,0 1-128 0,-1 0 176 0,8 5-48 16,-5-1-128-16,-4 5 192 0,-2-1 80 0,-2 2 16 15,-2 2 0-15,0 4 0 0,0 1 48 0,-1 0 16 16,2-1 0-16,1 0 0 0,2 1 32 0,-1 2 0 15,2-2 0-15,0 3 0 0,1-1-64 0,1 1-16 16,3-5 0-16,1-1 0 0,0-3-32 0,2-2 0 0,1-1 0 16,2-2 0-16,3 2-48 0,2 0-16 0,3-4 0 0,-1 1 0 15,-2 2-80-15,2 0-128 0,1-2 176 0,-1 1-176 16,-3-1 128-16,-2 2-128 0,-1-2 0 0,-3 2 0 16,-1 2 128-16,-1-1-128 0,-1-2 144 0,2 2-144 15,0 0 0-15,0-3 0 0,1 1 0 0,1-2 0 16,-1 1 144-16,3-1-144 0,-1 1 128 0,1-1-128 15,1-1 352-15,-1-2-16 0,2 1 0 0,0-2 0 16,0-1 96-16,-1 1 16 0,2-4 0 0,0 0 0 16,2-2 0-16,-1-3 0 0,1 2 0 0,-1-4 0 15,2-1-192-15,2-4-16 0,3-1-16 0,2-1 0 16,2-2-224-16,3 0 0 0,0 1 128 0,1 0-128 0,-3-2 0 0,-1 2 0 16,-2 1 0-16,-4 1 0 15,-5-1 0-15,0 0 0 0,-2 1 0 0,-4-1 0 0,-3-1 240 0,1-3-48 16,-2 4-16-16,-2-4 0 0,0 1-176 0,-2-1 0 15,1 0-192-15,0-2 192 0,1-3 0 0,-2-2 192 16,-2-2 0-16,2 1 0 0,2-1-192 0,-1 3 192 16,2-5-192-16,-1 6 192 0,0 1-192 0,-1 2 0 15,0-1 0-15,-1 3 0 0,0 2 0 0,1 2 0 16,-3 2 0-16,0-1 0 0,-4 2 0 0,0 4 128 16,-2-1-128-16,-5 7 128 0,5-8-128 0,-5 8-224 15,0 0 48-15,3-9 16 0,-2 1 160 0,-1 8 0 16,0 0 0-16,0 0 128 0,0-11-128 0,-1 3 0 15,1 8 0-15,-1-11 0 0,1 11 0 0,0 0 144 0,1-10-144 16,-1 10 160-16,0 0-160 0,0 0 0 0,0 0 0 0,0 0 0 16,0 0 0-16,0 0 0 0,-1-9 0 0,1 9 0 15,0 0 0-15,0 0 0 0,0 0-144 0,0 0 144 16,0 0 0-16,0 0 0 0,0 0 0 0,-11-3 0 16,11 3 0-16,-11 0 0 0,-1 0 0 0,1 0 0 15,2 0 0-15,0 0 128 0,0 3-128 0,1-3 192 16,-1 1 0-16,9-1-16 0,-12 3 0 0,1-1 0 15,0 1-176-15,1 1 0 0,-1-2 0 0,1 1 0 16,-1 0 0-16,1 0 0 0,0 0 0 0,0 1 0 16,-3 1 0-16,0-1 0 0,0 1 0 0,0 1 0 15,-1-1 0-15,0 1 0 0,-1 1 0 0,2-1 0 16,2 1-176-16,0-1 176 0,-1 0-128 0,3-3 128 16,0 3 0-16,9-6 0 0,-9 4 0 0,9-4 0 15,0 0 0-15,0 0 0 0,0 0 0 0,0 0 0 16,0 0 0-16,0 0 0 0,0 0 0 0,0 0 0 0,0 0 0 15,0 0 0-15,0 0 0 0,0 0-128 0,9-7 128 0,0 1 0 16,0-4 0-16,1 1 0 0,-1 0 0 0,1-1 0 16,3-1 0-16,-1 2 0 0,0 0 0 0,-1 0 0 15,1 0 0-15,0 0 0 0,1 2 0 0,-1 1 0 16,-2-1 0-16,-1 2 0 0,-1 2 0 0,0-1 0 16,0 0 0-16,1 3 0 0,-9 1 0 0,10-5 0 15,-1 4 0-15,-9 1 0 0,11-4 0 0,-11 4 0 16,10 0 0-16,-1-2 0 0,-9 2 0 0,11-1 0 15,-11 1 0-15,11 0 0 0,0 1 0 0,-1 1 0 16,2-2 0-16,-2 4 0 0,1-2 0 0,-1 3 0 0,-1 1 0 0,1-1 0 16,-10-5 144-16,11 12-144 0,0-5 192 0,-2 4-192 15,-1-2 0-15,-2 1 0 0,-6-10 0 0,8 16 0 16,-2-2 0-16,0 1 0 0,-2-3 0 0,1 2 0 16,-1 0 0-16,0-1 0 0,0 2 0 0,1 0 0 15,0-2 128-15,0-1-128 0,0 1 0 0,1-1 0 16,-1 0 0-16,0-1 0 0,0 2 0 0,3-1 0 15,-1 0-416-15,-1 2 16 0,1 0 0 0,0 2 0 32,4 1-1744-32,-2 1-352 0,0 6-64 0,2-3-14416 0</inkml:trace>
  <inkml:trace contextRef="#ctx0" brushRef="#br0" timeOffset="29230.88">16968 13261 13823 0,'0'0'1216'0,"0"0"-960"0,-11 0-256 0,0 0 0 15,2 1 3744-15,-2 2 704 0,2 2 144 0,0 3 16 16,-2 3-3728-16,1 2-752 0,-2 3-128 0,1-2 0 15,-1 1-192-15,-2 6 32 0,-2-3 16 0,0 3 0 16,1-2 144-16,-1 3-160 0,2 2 160 0,-3-2-160 16,0-2 160-16,0-2 0 0,1 0 0 0,-2 2 0 15,0-5 272-15,-2 6-16 0,3 0 0 0,1 6 0 16,-2 5-64-16,3 4-32 0,0 3 0 0,3 6 0 16,2 2-160-16,1 0 0 0,1 1 0 0,4-12 0 15,4-4 0-15,4-5 0 0,4-6-160 0,2-3 160 0,2-2-192 0,2-3 192 16,3-3-208-16,3-1 80 0,1-1 128 0,0-3 0 15,0-3 0-15,-2-2 0 0,-1-2 0 0,-1-2 144 16,-1-1-16-16,1 0-128 0,-3-3 304 0,1 0-48 16,-1-5-16-16,0 3 0 0,-1-3 192 0,0 0 32 15,-1-8 16-15,0 0 0 0,-1-4 32 0,0-2 16 16,-1-2 0-16,-1-6 0 0,-1 1-32 0,-1 0-16 16,-2-6 0-16,2 3 0 0,-2 2-224 0,0 4-32 15,-2 1-16-15,-1 4 0 0,0 1-80 0,-2 4-128 16,-2-1 176-16,1 4-176 0,-2 2 144 0,-1 2-144 15,-1 1 0-15,-1 2 144 0,-1 2 0 0,-2-1 0 16,-1 3 0-16,-1 2 0 0,1 0-144 0,-1 2 0 16,0 3-192-16,-1 1 192 15,1 2-464-15,1 1 16 0,0 1 16 0,0-1 0 16,1 3-256-16,0-3-48 0,0-1-16 0,3 3 0 16,-1 0-384-16,7-6-80 0,-7 11 0 0,4-5-16 15,3-6-1760-15,0 0-336 0,-2 12-80 0,2-12-16 0</inkml:trace>
  <inkml:trace contextRef="#ctx0" brushRef="#br0" timeOffset="29570.29">17141 13265 14735 0,'0'0'1312'0,"0"0"-1056"0,-2-10-256 0,2 10 0 0,0 0 2448 15,-4-7 432-15,4 7 96 0,0 0 16 0,0 0-2288 0,0 0-464 16,-9 4-96-16,1 5-16 0,0 5-128 0,0 6 0 16,-1 3 0-16,-3 4 0 0,-3 5 0 0,0 2-176 15,-2-2 176-15,-1 0-128 0,-1-8 288 0,-2 4 64 16,-1-4 16-16,2 2 0 0,-2 1 528 0,0 0 96 16,-2 2 32-16,1 3 0 0,-2 6 128 0,0 4 16 15,0 1 16-15,-2 2 0 0,-3 0-400 0,-3-2-80 16,-2-7 0-16,1-3-16 0,-1-7-272 0,1 1-48 15,2-1-16-15,2-1 0 0,2 0-224 0,6 0 128 16,4 1-128-16,2 0 0 0,2 3-192 0,3-3-144 16,4-2-32-16,1-1 0 15,3-3-864-15,1-4-176 0,4-2-48 0</inkml:trace>
  <inkml:trace contextRef="#ctx0" brushRef="#br0" timeOffset="31171.01">18093 12052 26031 0,'0'0'1152'0,"-10"-2"240"0,-1-2-1120 0,2 0-272 0,9 4 0 0,-9-4 0 16,9 4 656-16,0 0 80 0,0 0 16 0,0 0 0 15,0 0-272-15,0 0-48 0,0 0-16 0,0 0 0 16,5-8-96-16,-5 8 0 0,11-4-16 0,0 3 0 16,0-1 256-16,-1 2 48 0,-10 0 16 0,14 6 0 15,-2-4 16-15,0 4 0 0,-12-6 0 0,12 7 0 16,-2 2-192-16,-1 3-48 0,-1 1 0 0,-1 2 0 15,0 4-160-15,1 3-48 0,0 4 0 0,1 2 0 16,0-1-192-16,3 4 144 0,0 1-144 0,1 0 128 0,1-2-128 16,2-2 192-16,3-2-192 0,1-4 192 0,1-4 64 15,1 0 0-15,1 2 16 0,3-3 0 0,2 0-272 0,-2 1 0 16,3 2 0-16,1-1 0 0,0 3 0 0,1 2 0 16,-1 1 0-16,0-1 0 0,-2 1 176 0,1 0-176 15,-1-4 160-15,0-2-160 0,1-2 208 0,0-1-48 16,-2-4-16-16,0-3 0 0,2-3 176 0,0-2 48 15,1-1 0-15,1-3 0 0,3-3 96 0,1 2 32 16,2-6 0-16,0 1 0 0,1-3-256 0,0 1-48 16,-1-3-16-16,-2 1 0 0,-3 0-176 0,2-1 192 15,-4-3-192-15,-1 1 192 0,-2 0-192 0,1 0 0 16,0 0 0-16,2 0 128 0,2 0-128 0,-1 1 0 0,1-1 0 16,1 2 128-16,0 2-128 0,-2 3 0 0,-1-1 0 0,-1 3 0 15,-2-2 0-15,-1 1 0 0,-1-1 0 0,-3 3 0 16,-2-3 0-16,-1 1 0 0,-1 0 0 0,-1-2 0 15,-1 1 0-15,0-2 0 0,2-1 0 0,0 0 0 16,0 1 208-16,1-1-32 0,0-4-16 0,1 2 0 16,1 0 16-16,1-1 0 0,0-1 0 0,1 1 0 15,1-1-176-15,-1-1 0 0,-1-2 0 16,1-1 128-16,-3-2-128 0,0 0 0 0,-2 0 144 0,-1-2-144 16,-1 0 0-16,-3 1 128 0,-3 2-128 0,-1-1 0 15,-2 2 176-15,0-3-48 0,-1 3 0 0,-1-1 0 16,-2 2-128-16,-1 2 0 0,1 1 0 0,0 1 0 0,-3-3 176 15,1 3-48-15,2 3-128 0,-2-3 192 16,-1 4-192-16,0-2 0 0,0 10 0 0,3-11 0 16,-3 11 0-16,0 0 0 0,0-11 0 0,0 11 0 0,0 0 0 0,0 0-192 15,0 0 192-15,0 0-160 0,0 0 160 0,0 0-192 16,-11-2 192-16,2 6-192 0,9-4 192 0,-10 7-208 16,0-1 80-16,3 2 128 0,-1 1-224 0,1-2 80 15,1-1 16-15,-1 1 0 0,7-7 128 0,-8 8 0 16,1-2 0-16,7-6 0 0,-10 9 0 0,10-9 0 15,-9 7 0-15,9-7 0 0,-9 4 0 0,1-2 128 16,8-2-128-16,-9 4 128 0,9-4-128 0,-9 4 192 16,0-1-64-16,9-3 0 0,-10 2-128 0,10-2 144 15,-11 2-144-15,2 0 160 0,9-2-160 0,-10 4 0 16,10-4 0-16,-10 4 0 0,10-4 0 0,-9 0 0 0,9 0 0 0,-9-1 0 16,9 1 0-16,0 0 0 0,-9-4 0 0,9 4 0 15,-6-7 0-15,6 7 0 0,-6-10 128 16,1 1-128-16,5 9 0 0,-1-11 0 0,1 11 144 0,-3-11-144 15,2 3 0-15,1 8 0 0,0-12 0 0,1 4 128 16,-1 8-128-16,0 0 0 0,0 0 0 0,0 0 0 16,4-12 0-16,-4 12-128 0,5-7 128 0,-5 7-128 15,0 0 128-15,9-7 0 0,-1 3-144 0,-8 4 144 16,11-6-128-16,-1 2 128 0,2 2-160 0,-2 0 160 16,-10 2-128-16,12-1 128 0,0-2 0 0,-2 2-144 15,1-1 144-15,-2 2 0 0,-9 0 0 0,11 0 0 16,-11 0 0-16,14 0 0 0,-3 0 0 0,1 2-128 15,-2 0 128-15,2 0 0 0,-12-2 0 0,12 1-128 16,-2 0 128-16,-10-1 0 0,12 0 0 0,-12 0-128 0,12 3 128 0,-3 1 0 16,-9-4 0-16,0 0-128 0,0 0 128 15,10 2 0-15,-10-2 0 0,0 0 0 0,8 5 0 0,-8-5 0 16,0 0 0-16,11 3 0 0,-11-3 0 0,0 0 0 16,0 0 0-16,10 3 0 0,-10-3 0 0,10 2 0 15,-10-2 0-15,11 3 0 0,-11-3 0 0,0 0 0 16,10 1 0-16,-10-1 0 0,0 0 0 0,8 7 0 15,-8-7 0-15,0 0 0 0,0 0 0 0,0 0 0 16,0 0 0-16,0 0 0 0,5 10 0 0,-5-10 0 16,0 0 0-16,0 0 0 0,-2 13 0 0,2-13 0 15,0 0 0-15,-5 12 0 0,-1-2 144 0,1-1-144 16,5-9 192-16,-6 12-192 0,6-12 144 0,-7 9-144 0,2 2 0 0,5-11 144 16,-5 13-144-16,2 0 0 0,0 1 0 0,2-1 0 15,0-1 0-15,1 2-224 16,0 1 80-16,0-1 16 0,-2 0-160 0,2 1-32 0,0 0 0 15,0 2 0 1,-1 2-96-16,0-1-32 0,-2-1 0 0,2 2 0 16,-3-3-1088-16,0 1-208 0,-1-3-48 0,-3 1-9872 0,-1-4-1968 0</inkml:trace>
  <inkml:trace contextRef="#ctx0" brushRef="#br0" timeOffset="31855.17">19432 13300 15663 0,'0'0'688'0,"-7"-5"144"0,-2-2-656 0,-1 3-176 15,-1-1 0-15,0 4 0 0,-1 1 3328 0,0 0 640 0,-2 4 128 0,-2-1 32 16,-2 7-3312-16,-2 0-672 0,1 3-144 0,-2 1 0 15,-2 9 0-15,-1-3 0 0,1 4 0 0,-1 1 0 16,-1 2 0-16,2-1 0 0,1-1 0 0,1 1 0 16,-1-1 0-16,1 1 208 0,0 1-16 0,1 1 0 15,0 3 192-15,-1 4 16 0,2 7 16 0,3 1 0 16,0 1-224-16,0 3-32 16,3-1-16-16,3-6 0 0,-1-3-144 0,5-7 0 0,3-4 0 0,3-3 0 15,0-1 0-15,3-2 0 0,1-3 0 0,2-2 0 16,3-2 0-16,3-1 0 0,0-1 0 0,1-4 0 15,3-1 0-15,0-4 0 0,3-2 0 0,0-1 0 16,1-3 0-16,1-1 0 0,1-2 0 0,1-2 0 0,1-1 0 16,-1-1 0-16,2 1 128 0,-2-2-128 0,1 2 160 15,-1-1-160-15,-2-2 192 0,-1 3-192 0,-3-3 240 16,-3-4-64-16,-2-3-16 0,-2-2 0 0,-2-4 32 16,-3-4 16-16,-2-2 0 0,-2-4 0 0,-2 2 96 15,-2 1 16-15,-2 1 0 0,0 5 0 0,-3-1 80 0,0 5 32 16,-2 3 0-16,-2 3 0 0,-1 1-144 0,0 1-32 15,-1 3 0-15,1 2 0 0,-2 0-96 0,2 2-32 16,0 1 0-16,1 1 0 0,1-1-128 0,-1 2 0 16,0 1 0-16,2 3 128 0,1 1-128 0,-2 0 0 15,0 0 0-15,-1 2 0 0,0 2-272 0,0 0 64 16,2 0 16-16,0 0 0 16,-1 0-304-16,1 1-48 0,-1 0-16 0,2 2 0 15,0-1-1328-15,0 2-272 0,1-1-48 0</inkml:trace>
  <inkml:trace contextRef="#ctx0" brushRef="#br0" timeOffset="33439.07">19587 13291 12895 0,'0'0'576'0,"0"0"112"0,1-13-560 0,-1 1-128 0,0 0 0 0,2 3 0 0,-2 9 3072 0,1-9 592 15,-1 1 112-15,0 8 32 0,0 0-3008 0,0 0-608 16,-4-6-192-16,4 6 128 0,0 0-128 0,0 0 0 16,-10 2 0-16,0 3 0 0,3 2 0 0,-1 2 0 15,0 0 0-15,0 3 0 0,0 1 0 0,2 4 128 16,-3-1 0-16,-2 3 0 0,0 5 272 0,-1 2 64 16,0 4 16-16,-2 0 0 0,-3 0 160 0,-1-3 48 15,-3-1 0-15,-5 3 0 0,-6-1 112 0,-3 10 32 16,0 8 0-16,-3 7 0 0,-2 11-64 0,-2 0-16 0,0-3 0 0,3-3 0 15,-1-5-256-15,1 1-48 0,1-2-16 0,0 1 0 16,0 1-240-16,2 3-32 16,2 2-16-16,4-2 0 0,1-5-144 0,3-4 0 0,1-11 0 0,3-4-11648 15,5-2-2224 1</inkml:trace>
  <inkml:trace contextRef="#ctx0" brushRef="#br0" timeOffset="36245.08">21660 11674 4607 0,'0'0'400'0,"0"0"-400"16,0 0 0-16,-9 7 0 0,1-1 1488 0,8-6 224 15,-9 5 32-15,9-5 16 0,-8 7-400 0,8-7-80 16,-6 6 0-16,6-6-16 0,0 0 288 0,0 0 64 16,0 0 16-16,0 0 0 0,0 0-480 0,0 0-80 15,0 0-32-15,0 0 0 0,0 0-176 0,0 0-32 0,1 7-16 0,-1-1 0 16,0 1-288-16,-1 1-48 16,2 1-16-16,-1 3 0 0,0 1-144 0,0 0-16 0,-1 13-16 0,-1 1 0 15,2-2 48-15,0 0 16 16,0-2 0-16,0-3 0 0,0 1-80 0,3-1-16 0,-2-1 0 0,-1 0 0 15,0-1-112-15,1 2-16 0,1 0-128 0,-1-1 192 16,-1 1-192-16,0-2 0 0,0 3 0 0,1 2 0 16,-1-2 0-16,-1 0 0 0,1-1 0 0,-1-1 0 15,1-1-320-15,-2 2 0 0,1-2 0 0,0-2 0 32,0-2-240-32,-1-1-48 0,1 0-16 0,0-2 0 15,-1-1-96-15,4-1-32 0,-2-9 0 0,0 0 0 0,-2 9-80 0,2-9-32 16,0 0 0-16,0 0-6656 0,0 0-1328 0</inkml:trace>
  <inkml:trace contextRef="#ctx0" brushRef="#br0" timeOffset="36993.48">22103 11988 23615 0,'0'0'1040'0,"-8"4"224"0,1-4-1008 0,7 0-256 0,-10 3 0 0,1 1 0 16,0-2 208-16,-1 2 0 0,1-1 0 0,-3 1 0 15,-2-2-208-15,1 2 0 0,-1 0 128 0,-1 0-128 0,1 1 528 0,-1-1 64 16,5 3 16-16,-1-2 0 0,2 0 368 0,0 3 80 16,-3 0 16-16,3 2 0 0,-1 1-384 0,3 2-80 15,2 0-16-15,0 1 0 0,1-1-272 0,3 3-64 16,-2-3-16-16,6 4 0 0,1-6-240 0,1 4 176 15,3-2-176-15,2 0 160 0,-1-1-160 0,0-2 0 16,0-3 0-16,3-1 0 0,1-1 0 0,1 1 0 16,2-4 0-16,2 1 0 0,1-3 128 0,-2-2-128 15,0-1 128-15,-2-3-128 0,1 0 128 0,-1-3-128 16,1 0 128-16,-2-2-128 0,-1-1 128 0,1 1-128 16,-3-2 128-16,0 0-128 0,-2-2 128 0,-1 3-128 15,-2 1 0-15,1 0 128 0,-3 2 48 0,-1-3 0 0,0 2 0 0,-2 2 0 16,-1-2-32-16,0 1 0 0,0 9 0 0,-2-11 0 15,-1 1-144-15,-1 1 192 0,0 0-192 0,4 9 192 16,-5-11-192-16,0 3 0 0,5 8 0 0,-8-8 128 16,0 1-128-16,2 0 160 0,6 7-160 0,-9-6 160 15,0 2-160-15,-1 0 0 0,0 2 0 0,10 2 0 16,-10 0 0-16,10 0 0 0,-10 0-144 0,10 0 144 31,0 0-464-31,0 0 16 0,-9 2 0 0,9-2 0 16,0 0-672-16,0 0-128 0,0 0-32 0,0 0-8240 0,0 0-1648 0</inkml:trace>
  <inkml:trace contextRef="#ctx0" brushRef="#br0" timeOffset="37829.92">22635 12035 16287 0,'0'0'720'0,"0"0"160"0,0 0-704 0,0 0-176 0,0 0 0 0,-4-6 0 16,4 6 1552-16,0 0 288 0,0 0 48 0,-8-7 16 15,2 2-752-15,6 5-128 0,-8-5-48 0,0 1 0 16,0 3-288-16,8 1-64 0,0 0-16 0,-7-2 0 16,-1 1-64-16,-1 1-16 0,-2 1 0 0,1 2 0 15,-1-2-64-15,1 3-16 0,-3 1 0 0,0 0 0 16,1 1-192-16,0 0-32 0,1 1-16 0,-2 2 0 15,1 0-208-15,-1 0 0 0,-1 3 128 0,0 1-128 16,0-1 0-16,4 1 128 0,-1 0-128 0,5 0 0 16,-1-3 128-16,3 3-128 0,0 0 0 0,2-2 0 15,2-11 176-15,4 14-176 0,-4-14 192 0,8 13-192 0,-1-1 128 16,5-6-128-16,4 1 0 0,-1-3 0 0,0-3 176 16,0-1-176-16,1-1 160 0,4-2-160 0,3-1 0 0,-1 0 128 15,0-2-128-15,-1-3 0 0,-1 0 0 0,-3-2 144 16,-2-1-144-16,0 1 128 0,-2 0-128 0,0 1 0 15,-3-1 0-15,-2 2 0 0,0-3 0 0,-2 3 0 16,1 0 0-16,-1 3 0 0,-2-3 0 0,-4 9 0 16,3-11 0-16,-3 11 0 0,3-10 0 0,-2 3 0 15,-1 7 0-15,0 0 0 0,0 0 0 0,0 0 128 16,-3-12-128-16,3 12 0 0,0 0 0 0,0 0 0 16,0 0 0-16,0 0 0 0,0 0 0 0,0 0 0 15,0 0-128-15,0 0 128 0,0 0-144 0,0 0 144 16,0 0-192-16,-6 10 192 0,2 0-144 0,1-1 144 0,3-9 0 15,-2 13-144-15,-1 0 144 0,2-4 0 0,-1 2 0 0,4 0-128 16,0 1 128-16,1 3 0 0,0 0 0 16,0 0-128-16,3 0 128 0,-1 1 0 0,-1-1-144 0,1 4 144 15,-1-4 0-15,1 4 0 0,0 0 0 0,-1 1 0 16,0 1 0-16,-1-3 0 0,-1 0 0 0,0 0 0 16,-1-1 0-16,2-2 0 0,-2-2 0 0,-1 0 0 15,0 1 0-15,0 0 0 0,-1-3 0 0,1-1 0 16,-3 1 0-16,0-1 0 0,-1-1 0 0,4-9 0 15,-3 11 0-15,-3-2 128 0,1 0-128 0,-1-1 0 16,0 0 0-16,-1-2 0 0,-3 2-192 0,3-2 192 16,-3 1-704-1,0-1 0-15,-2 1-16 0,-2 0 0 0,-3-2-2560 0,-4-1-512 16,-15 1-112-16,-1-4 0 0</inkml:trace>
  <inkml:trace contextRef="#ctx0" brushRef="#br0" timeOffset="38563.97">21681 13126 13823 0,'0'0'1216'0,"0"0"-960"0,0 0-256 0,0 0 0 16,0 0 2304-16,0 0 432 0,-4 11 80 0,1-2 0 0,2 1-2096 0,0 1-416 15,-1 1-96-15,2-1-16 0,-1 1 32 0,1 2 0 16,1 5 0-16,-1-1 0 0,0 1 288 0,2 1 64 16,-1 0 16-16,0-1 0 0,-1 1 288 0,0-2 48 15,0 0 16-15,0-1 0 0,0 0-208 0,0-1-32 16,0-3-16-16,0-2 0 0,0 1-112 0,3-1 0 16,-3-11-16-16,0 0 0 0,0 0-240 0,0 0-32 15,3 10-16-15,-3-10 0 0,0 0-96 0,0 0-32 16,0 0 0-16,0 0 0 0,0 0 0 0,0 0 0 0,0 0 0 0,3-9 0 15,-1-3 80-15,-2 0 16 0,-2-1 0 0,1-1 0 16,0-3-64-16,0-1-16 0,-1 0 0 0,1-2 0 16,0-5-32-16,-1 2 0 0,2-1 0 0,0 1 0 15,0-2-128-15,2 4 0 0,0 4 0 0,1 2 0 16,1-1 0-16,1 3 0 0,0-3 0 0,2 3 0 16,-1 0 0-16,5 0 0 0,-1 3 0 0,2-1 0 15,2 2-160-15,3 0 160 0,1 0 0 0,3 2-144 16,3-2 144-16,-2 4 0 0,0 0-144 0,-1 0 144 15,-2 1 0-15,1 0 0 0,-2 1-144 0,-2 2 144 16,-2-2-336-16,-1 2-16 0,-2 0 0 0,-2 2 0 31,-9-1-736-31,8 4-160 0,1-3-32 0,-1 5 0 0,-2-1-1952 0,2 1-400 16</inkml:trace>
  <inkml:trace contextRef="#ctx0" brushRef="#br0" timeOffset="39680.72">22129 13236 21599 0,'0'0'464'0,"0"0"112"0,0 0 0 0,0 0 48 0,0 0-496 0,0 0-128 0,0 0 0 0,0 0 0 16,0 0 0-16,7 9 0 0,-7-9 0 0,0 0 0 16,0 0 176-16,0 0 112 0,0 0 32 0,10 7 0 15,-10-7 128-15,8 3 16 0,-8-3 16 0,0 0 0 16,0 0 64-16,13 2 16 0,-2-2 0 0,-1 0 0 16,-10 0-112-16,13-4 0 0,-1 0-16 0,-2 0 0 15,2-5-48-15,-2 2-16 0,1 0 0 0,-1 0 0 16,1 1-112-16,-2-1 0 0,1-3-16 0,1 0 0 0,0 1 800 15,-2-1 176-15,-1 2 16 0,-1 2 16 16,-1-1-1536 0,1 1-304-16,-2-1-64 0,-5 7-16 0,5-10 912 0,-5 10 176 0,2-10 32 0,-1 3 16 0,-1 0-64 0,0 7-16 15,-5-8 0-15,-1 2 0 0,1-1-64 0,-1 2 0 16,-2 0-16-16,-1 1 0 0,-2 0-128 0,2 1-32 16,-3 1 0-16,3 0 0 0,0 2 80 0,0 0 16 15,-1 2 0-15,-2 3 0 0,2-1-16 0,-1 2 0 16,1 1 0-16,-1 1 0 0,1 1-224 0,1 3 0 15,0-1 0-15,-1 1 0 0,3 0 0 0,0 1 0 0,-1 0 0 16,2 3 0-16,-1-6 0 0,3 3 0 0,0 3 0 16,0-1 0-16,-1 1 0 0,1 0 0 0,2-2 0 15,-1 2 0-15,1-3 0 0,0 0 0 16,1 0 0-16,0 1 0 0,-1 0-128 0,4 1 128 0,-2-1 0 16,1 2 0-16,0-3-160 0,3 1 160 0,1-1-128 0,1-1 128 15,-3 1-304-15,3-1 32 0,2-2 0 0,-1-1 0 31,4-2-304-31,0-2-48 0,1 0-16 0,1-4 0 16,2-1-384-16,2 0-96 0,0-1-16 0,1 1 0 16,-1-6-256-16,2 2-48 0,1 1-16 0,2 0 0 15,1 0-400-15,0-1-96 0,-3 0-16 0,-1 1 0 0</inkml:trace>
  <inkml:trace contextRef="#ctx0" brushRef="#br0" timeOffset="41153.08">22822 13154 13647 0,'0'0'592'0,"0"0"144"0,0 0-592 0,0 0-144 0,0 0 0 0,-2-5 0 0,0-1 1024 0,0 1 160 16,2 5 32-16,0 0 16 0,-4-8-672 0,2 3-144 16,2 5-32-16,-4-6 0 0,4 6 112 0,-3-8 16 15,1 1 0-15,2 7 0 0,-6-5 400 0,3-1 96 16,3 6 16-16,-7-6 0 0,1 1 64 0,0 2 0 16,6 3 16-16,0 0 0 0,-10-5-144 0,1 4-16 15,9 1-16-15,-12 1 0 0,12-1-272 0,-13 7-48 16,1-2-16-16,1 2 0 0,1-1-304 0,1 1-64 15,0 2-16-15,0 2 0 0,0 1-208 0,0 1 0 16,0 2 0-16,0 0 0 0,-2 1 0 0,1 2 0 16,3 2 0-16,-1 0 0 0,2 1 0 0,2-2 0 15,1 0 0-15,1 1 0 0,-4-2-160 0,3-1 160 16,0-1-128-16,3-2 128 0,0-1 0 0,3-1 0 0,-3-12 0 0,3 10 0 16,-3-10 0-16,7 9 0 0,-7-9 0 0,0 0 0 15,13 5 0-15,-3-2 0 0,-10-3 0 0,15-3-128 16,-1-2 128-16,-1-3 0 0,-1-3 0 0,0-1 0 15,-1-1 0-15,1 0 0 0,1-1 0 0,0-3 128 16,0 0-128-16,-1 0 0 0,0 0 0 0,-1-2 128 16,0 0-128-16,1 2 0 0,-3 3 0 0,-3-2 0 15,1 0 0-15,-1 2 128 0,-1 0-128 0,1 1 0 16,-2 1 0-16,-3 1 0 0,2 1 0 0,-2 1 128 16,-1 9-128-16,-1-8 0 0,-2 3 128 0,0 0-128 15,3 5 160-15,0 0-32 0,-6-3-128 0,6 3 192 16,0 0-16-16,0 0-16 0,-11 3 0 0,11-3 0 15,-10 5 16-15,10-5 0 0,-8 8 0 0,3 1 0 0,1 0-176 0,1 1 0 16,-1 1 144-16,3 1-144 0,1 1 0 16,-1 0 0-16,1 0 0 0,2 1-128 0,1 2 128 15,0 1 0-15,-1 1-144 0,2 1 144 0,0 0-128 0,0 1 128 16,0 1-160-16,0 0 160 0,-3-1-128 0,3 1 128 16,3 2 0-16,-2-2-144 0,0 1 144 0,0-1 0 15,2-1 0-15,-1-1-128 0,-1 1 128 0,1-5 0 16,-1 1 0-16,0 0 0 0,-4 2 0 0,2 0 0 15,-2-1 0-15,1 1 0 0,-5 1 0 0,0-1 0 16,0 0 0-16,0 0 0 0,-2 2 0 0,-4 1 144 16,-4 0-144-16,2 1 0 0,2-1 256 0,-1-2-64 15,-2-1-16-15,0 1 0 0,0-1 16 0,-1-2 16 0,2-2 0 0,-2-1 0 16,-1 1 80-16,4-5 16 0,-2 2 0 0,1-2 0 16,-5-1-304-16,2 0 0 15,1-2 128-15,-3-1-128 0,0-1 0 0,-1-1 0 0,0-1 0 0,0-2 0 31,-2-1-496-31,1 0 0 0,-1-2 0 0,5 1 0 16,0 0-1248-16,2-4-256 0,2-1-48 0,0 1-12416 0</inkml:trace>
  <inkml:trace contextRef="#ctx0" brushRef="#br0" timeOffset="41514.35">23207 13550 42783 0,'0'0'1904'0,"-10"3"384"0,0 1-1840 0,2-3-448 15,1-1 0-15,7 0 0 0,0 0 480 0,0 0 0 16,-9 3 0-16,9-3 0 16,0 0-768-16,-9 2-160 0,9-2-16 0,0 0-16 15,-9 4-144-15,2 0-16 0,0-3-16 0,7-1 0 16,-8 3 144-16,0-2 48 0,8-1 0 0,-7 3 0 15,7-3-624-15,0 0-112 0,0 0-16 0,0 0-9536 0,0 0-1888 0</inkml:trace>
  <inkml:trace contextRef="#ctx0" brushRef="#br0" timeOffset="41890.82">22970 12334 14735 0,'0'0'1312'0,"0"0"-1056"16,0 0-256-16,0 0 0 0,0 0 4464 0,-4 9 832 15,4-9 160-15,0 0 48 0,-8 8-3488 0,3 1-688 16,5-9-144-16,-6 8-32 0,-1-2-256 0,7-6-48 0,-6 7-16 0,6-7 0 16,-6 9-640-16,6-9-192 0,0 0 0 0,-1 9 0 15,1-9 0-15,3 9-208 0,-3-9 16 0,10 5 16 31,1-2-1232-31,-1 1-256 0,-1-4-64 0,2-4-14816 0</inkml:trace>
  <inkml:trace contextRef="#ctx0" brushRef="#br0" timeOffset="52601.96">7084 5523 16575 0,'3'-6'1472'0,"1"-1"-1168"0,0 1-304 0,1-2 0 16,0-5 1760-16,2 2 288 0,-2 2 64 0,2-1 16 15,-1 1-1504-15,1 1-304 0,-1 0-64 0,-2 1-16 16,1 2-240-16,-5 5 176 0,5-6-176 0,-5 6 160 15,0 0-160-15,0 0 192 0,0 0-192 0,0 0 192 16,0 0 208-16,0 0 48 0,0 0 16 0,-2 9 0 0,-2-1 496 0,0 2 112 16,-1-1 16-16,-3 3 0 0,0 1-208 0,-1 1-48 15,0 1 0-15,-9 11 0 0,1-5-176 0,1-3-32 16,-1-1-16-16,-1 0 0 0,0-2-224 0,-2 2-32 16,-5 0-16-16,-1 2 0 0,-4 0-144 0,-2 5-48 15,-5 4 0-15,1 4 0 0,-2 5-16 0,1 5-128 16,1 1 192-16,2-1-64 0,1 1-128 0,3-5 0 15,3-4 0-15,1-4-176 0,0-3 176 0,2-4 0 16,1-2 0-16,1-1 0 0,1-5 0 0,0 0 144 16,-1-2-144-16,1 0 0 0,0-1 0 0,3-2 0 15,1 0 0-15,1 1 0 0,-1-1 0 0,2-3-352 16,-1 1 48-16,3-1 16 16,0-3-464-16,1 0-80 0,2-1-32 0,2-3-9776 0,1-4-1968 15</inkml:trace>
  <inkml:trace contextRef="#ctx0" brushRef="#br0" timeOffset="52987.82">6392 5562 33055 0,'-12'-6'1472'0,"3"3"288"0,-1 3-1408 0,2-1-352 0,3-2 0 0,5 3 0 15,0 0 480-15,0 0 32 0,0 0 0 0,13 11 0 0,-1 0-64 16,2 1 0-16,-1-3 0 0,1 2 0 0,1 0-176 0,-2 0-32 16,2 1-16-16,1 1 0 0,0 0-64 0,-2 0-16 15,-1 2 0-15,1-2 0 0,-1 4-144 0,2 2 0 16,-1 0 144-16,-1 6-144 0,1 0 0 0,1 3 0 15,-1 2 0-15,-1 0 128 0,0 0-128 0,-1 0 0 16,4-2 128-16,-3-2-128 0,-3-4 144 0,3-1-144 16,1-3 192-16,1-1-192 0,-1 0 208 0,2-4-64 15,-1 1-16-15,1-1 0 0,0-2-128 0,1-1 0 16,-2-1 0-16,2 2 128 0,-1 0-128 0,1-3-144 0,0 3 144 0,-2-3-208 31,1-1-1520-31,-2 0-288 0,-2-2-64 0,0 0-13056 0</inkml:trace>
  <inkml:trace contextRef="#ctx0" brushRef="#br0" timeOffset="58781.03">8717 5698 2751 0,'0'0'256'0,"0"0"-256"16,-9 4 0-16,9-4 0 0,-11 1 3120 0,11-1 576 16,-9 1 112-16,9-1 32 0,-9 2-1888 0,9-2-368 15,-9 0-80-15,9 0-16 0,-9 0 80 0,9 0 16 0,0 0 0 0,-10 1 0 16,10-1-304-16,0 0-48 16,0 0-16-16,0 0 0 0,0 0-320 0,0 0-80 0,0 0-16 0,0 0 0 15,0 0-400-15,0 0-80 0,0 0 0 0,0 0-16 16,0 0-16-16,6-1 0 0,0 1 0 0,2-3 0 15,0 2 32-15,1-1 0 0,1 0 0 0,1 1 0 16,1-1-128-16,10 1 0 0,0 0-16 0,-1 1 0 16,0-2-48-16,1 2 0 0,3 0 0 0,2 0 0 15,2 0 0-15,2 2 0 0,1-1 0 0,2 2 0 16,2-1 64-16,-1-1 16 0,0 1 0 0,-1-2 0 16,-2-2-208-16,2 1 144 0,3 0-144 0,2 1 128 15,3 1-128-15,1 0 128 0,5 3-128 0,0 2 128 16,-1-1-128-16,-1 1 0 0,-3-2 0 0,-1 1 0 15,-1-2 0-15,-2 1 128 0,0-1-128 0,3-1 0 16,1 1 128-16,3-1-128 0,1 2 0 0,1-2 128 0,0-1-128 16,-1 0 128-16,-3-2-128 0,0 0 128 0,-4-1 48 0,-1 2 0 15,0-4 0-15,2 2 0 0,0-1 32 0,2 1 16 16,2 0 0-16,-2 2 0 0,0 0-64 0,-3 2-16 16,-2-1 0-16,-3 0 0 0,-1 0-144 0,-1 1 0 15,-2-2 0-15,0 0 0 0,-3 0 0 0,0 1 0 16,1-1 128-16,1 0-128 0,0 0 0 0,1 0 0 15,0 0 0-15,1-1 128 0,-1 1-128 0,0 0 128 16,-2 0-128-16,-2 0 128 0,-1-2 0 0,-1 1-128 16,-3 0 192-16,1-2-64 0,-4 1-128 0,1-1 128 15,-3 2-128-15,-2-2 128 0,2 2-128 0,-2-4 0 16,-1 1 144-16,-1 0-144 0,-1 0 0 0,-1 0 144 0,1 0-144 16,0 0 0-16,-2-1 144 0,-1 2-144 0,-9 3 0 15,11-5 144-15,-3 0-16 0,-8 5 0 0,0 0 0 0,7-7 0 16,-7 7-128-16,7-9 0 0,-7 9 0 0,1-8 0 15,-1 8 0-15,0 0 0 0,0 0 176 0,0 0-176 16,-4-13 144-16,4 13-144 0,-5-9 128 0,5 9-128 16,-6-11 128-16,-1 3-128 0,-1 1 128 0,8 7-128 15,-10-8 0-15,-1 6 128 0,1-3-128 0,1 3 0 16,0-2 144-16,9 4-144 0,-12-1 160 0,2-2-160 16,10 3 128-16,-13-2-128 0,0 2 0 0,1-3 0 15,1 1 0-15,11 2 128 0,-10-3-128 0,10 3 0 16,-9-3 0-16,9 3 0 0,0 0 0 0,0 0 0 15,0 0 0-15,0 0 0 0,0 0 0 0,0 0 0 16,0 0 0-16,0 0 0 0,0 0 0 0,0 0 0 16,0 0-160-16,5 8 160 0,2-3-128 0,0 3 128 0,3 0 0 0,0 0 0 15,-1 0 0-15,2-3-128 0,-1 0 128 0,2-1 0 16,-2 1 0-16,2-2 0 0,0 1 0 0,-1 0 0 16,1-2 0-16,0 0 0 0,-1 2 0 0,1-1 0 15,0 0 0-15,-2 0 0 0,-10-3 0 0,13 4 0 16,-2-3 0-16,-1 3 0 0,-10-4 0 0,11 8 0 15,-11-8 0-15,8 11-128 0,-8-11 128 0,6 12-128 16,-6-12 128-16,7 16-128 0,-4 1 128 0,0-2 0 16,0 0 0-16,-2 0 0 0,-1 1 0 0,0-2 0 15,0 1 0-15,0-1 0 0,-1-1 0 0,-1 1 0 16,-2-3 0-16,1 0 0 0,-3 0 0 0,1-1 0 16,-1 1 128-16,-1-1-128 0,-1 2 160 0,-1-2-32 15,-1 3-128-15,-1-3 192 0,2 0-192 0,-1-2 176 0,-1 1-176 0,1-1 160 16,-1 2-160-16,2 2 0 0,0-3 0 0,0 1-176 31,-1-2-1296-31,1-4-272 0,-3-3-48 0,-1-3-10960 0,-2-2-2192 0</inkml:trace>
  <inkml:trace contextRef="#ctx0" brushRef="#br0" timeOffset="59825.5">9807 4609 6447 0,'0'0'272'0,"0"0"80"0,0 0-352 0,0 0 0 0,0 0 0 0,0 0 0 16,0 0 3824-16,0 0 688 0,0 0 144 0,0 0 16 0,-3-8-3136 0,3 8-624 15,0 0-128-15,0 0-16 0,0 0-256 0,0 0-64 16,0 0 0-16,0 0 0 0,-5-9-256 0,5 9-48 15,0 0-16-15,0 0 0 0,-7-6-128 0,7 6 128 16,-8-4-128-16,8 4 128 0,-10 0 80 0,1 2 16 16,0 0 0-16,0 0 0 0,-3 1 224 0,0 1 32 15,-2-2 16-15,2 4 0 0,-1-2-48 0,-1 3-16 16,-2 1 0-16,0 4 0 0,-1-2-80 0,2 3-16 16,-2 6 0-16,1 0 0 0,-1 6-96 0,0 2-32 0,0 6 0 0,0-2 0 15,2 2-208-15,0 1 128 0,2 1-128 0,2-2 0 16,0-7 0-16,3-2 0 0,2-1 0 0,2-4 0 15,1 1 128-15,3-1-128 0,3 0 0 0,2-1 144 16,2-1-144-16,2 0 160 0,1 0-160 0,2-3 160 16,2 0-160-16,1 1 192 0,0-1-192 0,2-2 192 15,0 1-64-15,0-2-128 0,1 0 192 0,2-3-64 16,0-2 0-16,-1-2-128 0,3-4 192 0,-1 0-64 16,-1-5 48-16,1-2 0 0,1-2 0 0,1-2 0 15,2 0 16-15,2-3 0 0,1 1 0 0,0-2 0 16,1 1-64-16,1 1 0 0,0 3 0 0,-3-5 0 15,-1 2-128-15,-1 1 192 0,-3 1-192 0,-1 0 192 16,-2 0-64-16,-4-4 0 0,-3 2 0 0,0-1 0 16,-6 0 0-16,-1-7 0 0,-2-7 0 0,-3-2 0 15,-3-4-128-15,-1 1 192 0,-2-3-192 0,-3 2 192 0,-3 1-192 16,-1 1 0-16,-3 7 0 0,1 2 128 0,-2 1-128 0,-1 4 0 16,-2 1 0-16,-1 2 128 0,-1 2-128 15,0 3 128-15,-2 1-128 0,1 2 128 0,-1 3-128 0,1 3 0 16,-1-2 144-16,1 6-144 0,0 0 0 0,0 0 0 15,3 3 0-15,-1-1 0 0,-2 1-208 0,4 1 32 16,-2-1 16-16,3-2 0 16,0 2-272-16,2 0-48 0,2 2-16 0,1 0 0 15,-2 0-528-15,2 1-96 0,1 0-32 0,2 0-9328 16,1-1-1872-16</inkml:trace>
  <inkml:trace contextRef="#ctx0" brushRef="#br0" timeOffset="60242.83">9996 4515 16575 0,'0'0'1472'0,"-6"-9"-1168"0,1-1-304 0,1 3 0 16,2 2 2512-16,2 5 448 0,0 0 96 0,0 0 16 0,-4-5-2224 0,4 5-432 15,-7-3-96-15,7 3 0 16,-9 2-144-16,0 3-32 0,-1 0 0 0,-1 1 0 0,1 1-16 0,-2 1 0 16,-2 0 0-16,-1-2 0 15,1 3 192-15,1 2 48 0,0 2 0 0,-1 0 0 0,-1-1 128 16,2 2 16-16,1 3 16 0,1 5 0 0,-1 1-16 0,0 4-16 15,0 6 0-15,-1 7 0 0,-1 6-224 0,-2 5-32 16,1 4-16-16,-3-4 0 0,-1-8-96 0,0-1-128 16,-2-6 176-16,0 5-176 0,-1 2 192 0,0 4-64 15,1 5 0-15,1 1-128 0,3 1 192 0,4-5-64 16,4-5 0-16,4-4-128 0,1-9 0 0,4-4 0 16,3-9 0-16,2-2-192 15,0-4-608-15,2-2-112 0,0-3-32 0,4-3-14272 0</inkml:trace>
  <inkml:trace contextRef="#ctx0" brushRef="#br0" timeOffset="62881.17">10578 4455 23039 0,'6'-15'1024'0,"-1"7"192"0,1-3-960 0,2 1-256 0,3 1 0 0,0 2 0 15,2 4 0-15,2 0 144 0,-1-2-144 0,-2 3 128 16,-1 2-128-16,-11 0 0 0,11 3 0 0,-11-3 0 16,0 0 0-16,4 7 0 0,-2-1 0 0,0 2 0 15,-4 2 0-15,0 1 0 0,-1-1 0 0,-2 1-176 16,-2 0 304-16,-4 11 48 0,-1-5 16 0,0-1 0 15,1-3 336-15,-1-1 80 0,0-3 16 0,0-1 0 16,1 0 80-16,0-1 0 0,1 1 16 0,-1 0 0 16,1-1-80-16,1 3 0 0,0 0-16 0,-2 1 0 15,3 1-288-15,2 5-48 0,-1 0-16 0,1 6 0 16,-1-1-272-16,2 7 160 0,0 3-160 0,1 2 128 16,-1 5-128-16,1 1 0 0,1 0 0 0,2-1 0 15,0-9 0-15,1-4 128 0,1-5-128 0,2-3 0 16,-1-2 128-16,5-3-128 0,-1-1 0 0,2-2 128 0,0-1-128 15,2 2 160-15,1-5-160 0,0 1 160 0,0 0-160 16,1 3 0-16,-1-4 0 0,1 2 128 0,-12-8-128 0,13 13 0 16,-1-1 0-16,1-2 0 0,-1-1 0 0,1-1 0 15,-2 0 0-15,1 0 0 0,0 0 144 0,1-2-144 16,1 1 160-16,-1-2-160 0,-1-1 0 0,0 0-240 16,-12-4 32-16,14 0 0 15,-1 0-464-15,0-3-96 0,-1 0 0 0,0 1-16 16,-2-2-1664-16,0 0-336 0,3-4-64 0,-2-2-16 0</inkml:trace>
  <inkml:trace contextRef="#ctx0" brushRef="#br0" timeOffset="63226.24">11063 4762 20271 0,'-9'2'1792'0,"-3"4"-1424"0,-1 1-368 0,0 6 0 15,3 3 2432-15,0 4 432 0,0 3 80 0,1 2 0 16,-1 4-2368-16,-1-5-576 0,1 2 0 0,0 0 0 0,-2-2 0 0,0-1 0 16,0 0 0-16,-1-5 0 15,0-4 0-15,0 3 0 0,0-5 0 0,0 2 128 0,0-2-128 0,1 0 0 16,1-1 0-16,-1-1 0 16,0-1-320-16,0-4-80 0,1-1-32 0,3 0-8464 15,8-4-1712-15</inkml:trace>
  <inkml:trace contextRef="#ctx0" brushRef="#br0" timeOffset="63447.05">10719 4826 27647 0,'0'0'1216'0,"0"0"256"0,0 0-1168 0,0 0-304 0,11 6 0 16,2 5 0-16,2 0 896 0,2 5 112 0,0 1 16 0,1 0 16 15,-1-1-832-15,2 3-208 0,-2 1 0 0,1 3 0 16,-4-5 0-16,2 1 0 0,-2-4 0 0,0 0 0 16,1-2 0-16,-1-3 0 0,-2 0-192 0,1 0 192 31,0-4-2320-31,0 2-368 0</inkml:trace>
  <inkml:trace contextRef="#ctx0" brushRef="#br0" timeOffset="63882.04">11028 4352 32591 0,'0'0'1440'0,"-8"-2"304"0,-2 0-1392 0,10 2-352 16,0 0 0-16,-4 11 0 0,4 1 544 0,4 1 32 15,2 1 16-15,4 0 0 0,0 1-464 0,4 0-128 16,5 1 0-16,-1 2 0 0,1-2 0 0,2-2 0 16,0-1 0-16,1 3 0 0,3-3 0 0,0-1 0 0,-2 1 0 0,1-2 0 15,-2 2 0-15,0 1 0 0,-1-1 0 0,0 2 0 16,-2 1 0-16,-2 3 0 0,-1 4 0 0,-3 4-128 15,-1 6 128-15,-3 2 0 0,-3 3 0 0,0 1 0 16,-3 1 0-16,0-2 0 0,-3-7 0 0,-1-3 0 16,-1-6 0-16,1 1 176 0,0-1-16 0,0-1 0 15,-1-3 32-15,0 2 16 0,-1-3 0 0,-1 0 0 16,0-3-208-16,-1 2 144 0,0 2-144 0,-2-2 128 16,1-1-128-16,-2 5 192 0,-1 2-192 0,-2 0 192 15,1 2-64-15,-2 3-128 0,-1-3 192 0,-1 2-64 16,-2 1-1088-1,-3-2-240-15,-5-3-32 0</inkml:trace>
  <inkml:trace contextRef="#ctx0" brushRef="#br0" timeOffset="75654.28">12539 5710 8287 0,'0'0'736'0,"0"0"-592"0,0 0-144 0,0 0 0 16,0 0 1792-16,0 0 320 0,0 0 64 0,0 0 0 16,0 0-1104-16,0 0-240 0,0 0-32 0,0 0-16 15,0 0-48-15,0 0-16 0,0 0 0 0,0 0 0 16,0 0 240-16,0 0 32 0,0 0 16 0,0 0 0 15,0 0-176-15,9-3-16 0,-9 3-16 0,11-3 0 16,-11 3-208-16,9-2-32 0,-9 2-16 0,0 0 0 0,12-2-144 0,-12 2-16 16,0 0-16-16,0 0 0 0,0 0-48 0,11 3-16 15,-11-3 0-15,0 0 0 0,12 3-48 0,-12-3-16 16,0 0 0-16,13 1 0 0,-13-1 16 0,12 3 0 16,-2-2 0-16,1-1 0 0,-1 0-64 0,2 0-16 15,-2-1 0-15,2-1 0 0,-12 2 112 0,16 0 32 16,-2 0 0-16,-1 0 0 0,0-2-16 0,0 2 0 15,-1-3 0-15,0 3 0 0,-12 0-96 0,15-1-16 16,0-2 0-16,0 2 0 0,1 0-64 0,-2 1-128 16,1-2 176-16,-2 2-176 0,0 0 160 0,0 0-160 15,0-1 128-15,0 1-128 0,0 0 0 0,-2 0 128 0,1-1-128 16,1-1 0-16,2 2 128 0,-1-2-128 0,-1 0 0 0,1 1 128 16,1 0-128-16,0 1 0 0,1-3 144 15,1 2-144-15,1-2 192 0,0 3-16 0,1-2-16 0,0 2 0 16,1 0 16-16,-1 2 0 0,1-2 0 15,-1 2 0-15,1-1-48 0,-2 3-128 0,0-3 192 0,1 2-64 16,-1-1-128-16,0 1 0 0,0-3 144 0,-1 1-144 16,0 1 0-16,-1-1 0 0,0 0 0 0,1-1 128 15,0-2-128-15,-2 0 0 0,0 1 128 0,0-2-128 16,1-1 160-16,1-1-32 0,0 1-128 0,-2 2 192 16,1-1 16-16,0 2 0 0,-1 1 0 0,1-3 0 15,-2 2-80-15,1 1-128 0,-1-1 176 0,0 1-176 16,1 1 192-16,-1 3-192 0,0-4 192 0,2 2-192 15,0 2 128-15,-1-1-128 0,0 1 0 0,0 0 0 16,1 0 0-16,2-2 0 0,0 1 0 0,2-1 0 0,-2 1 0 0,0-2 0 16,1-1 0-16,-1 0 0 0,-1 0 128 0,-1 0-128 15,-2-1 0-15,0-2 0 0,1 1 128 0,0 1-128 16,0-2 0-16,0 0 0 0,0 1 144 0,-1-1-144 16,0 2 0-16,1 1 144 0,0-3-144 0,1 2 192 15,-2 1-192-15,2 0 192 0,1 0-192 0,1 0 192 16,2 4-192-16,-1-3 192 0,1 0-192 0,-1 1 0 15,1 0 0-15,1 2 0 0,-2-1 0 0,2-1 0 16,1 1 0-16,0 0 0 0,-1-1 0 0,0 0 0 16,0-2 0-16,-1 1 0 0,-1-1 128 0,1 0-128 15,-2 0 0-15,0-1 128 0,0-1-128 0,2 2 0 16,-2 0 0-16,2 0 0 0,-1 0 0 0,1 0 0 0,-1 0 0 16,1 2 0-16,0-1 0 0,0 0 0 0,1 2 0 0,-1-2 0 15,-1 2 0-15,1-1 0 0,1 1 0 0,-3 1 0 16,-1-3 0-16,0 2 0 0,0-2 0 0,-1 0 0 15,-1-1 0-15,0 0 0 0,-1 0 0 0,0 0 0 16,-1-1 0-16,2 0 0 0,-2-1 0 0,0 1 0 16,0 0 0-16,0 1 128 0,0-4-128 0,0 3 0 15,0-1 144-15,1 2-144 0,1-4 160 0,-1 3-160 16,-1 0 0-16,0 1 0 0,1 0 0 0,-1 0-160 16,-1 0 160-16,1 0 0 0,1 0 0 0,0 0 0 15,-3 0 0-15,1-3 0 0,-2 2 128 0,2 0-128 16,-1-1 0-16,0 2 0 0,0-1 0 0,0 1 0 15,0-1 0-15,1-1 0 0,-1 0 0 0,1 0 0 16,1 0 0-16,0 1 0 0,0-1 0 0,0 0 128 0,0-2-128 16,0 0 128-16,0 1-128 0,-1 2 128 0,-1-2-128 0,-1 1 0 15,-1-1 128-15,0 2-128 0,-9 1 0 0,12-4 0 16,-12 4 0-16,10-3 128 0,-10 3-128 0,11-2 0 16,-11 2 0-16,9-2 0 0,-9 2 0 0,0 0 0 15,0 0 0-15,12-2 0 0,-12 2 0 0,0 0 0 16,7-5 0-16,-7 5 0 0,0 0 0 0,0 0 0 15,0 0 0-15,0 0 0 0,6-10 0 0,-6 10 0 16,0 0 0-16,0 0 128 0,0 0-128 0,0 0 144 16,-2-9-144-16,2 9 160 0,-5-11 64 0,5 11 16 15,-9-11 0-15,9 11 0 0,-13-8-64 0,1 2-16 16,2 1 0-16,10 5 0 0,-12-6-160 0,0 2 0 16,1 0 144-16,2 2-144 0,-1-3 0 0,10 5 0 0,-11-4 0 0,0 0 128 15,2 1-128-15,9 3 0 0,-10-5 0 0,10 5 0 16,-12-4 0-16,2 2 0 0,0 0 0 15,10 2 0-15,-11-6 0 0,2 0 0 0,-2 1 0 0,2 1 0 16,0 2 0-16,9 2 0 0,-11-7 0 0,2 1 0 16,1 2 0-16,8 4 128 0,0 0-128 0,0 0 0 15,-7-4 0-15,7 4 0 0,0 0 0 0,0 0 0 16,0 0 0-16,0 0 0 0,0 0 0 0,0 0 0 16,0 0 0-16,0 0 0 0,4 10 0 0,1-2 0 15,-5-8-128-15,9 9 128 0,0-4-128 0,1 3 128 16,1 0 0-16,-1 1 0 0,1-2 0 0,-1-1 0 15,1-1-128-15,0 2 128 0,1 0-128 0,0-1 128 16,-2 1 0-16,3-1 0 0,-1-1 0 0,0 1 0 0,-2-1 0 16,-1 1 0-16,-9-6 0 0,11 7 0 0,-11-7 0 0,10 6 0 15,-10-6 0-15,0 0 0 0,9 7 0 0,-9-7 0 16,0 0 0-16,9 8 0 0,-9-8 0 0,0 0 0 16,0 0 0-16,7 10 0 0,-7-10 0 0,0 0 0 15,0 0 0-15,0 0 0 0,0 0 0 0,0 0 0 16,0 0 0-16,0 0 0 0,4 14 0 0,-4-14 0 15,0 0 0-15,0 0 0 0,0 0 0 0,2 13 0 16,-2-13 0-16,2 15 0 0,-2-15 0 0,0 0-128 16,-2 14 128-16,2-14-192 0,-2 14 192 0,-1 1 0 15,-2-5 160-15,0 2-160 0,0-2 0 0,-2 2 0 16,-1 0 0-16,-1 0 0 0,0-1 176 0,0 0-176 16,-2-1 192-16,1 1-192 0,0-4 160 0,0 4-160 0,1-5 128 15,0 4-128-15,1-3 0 0,1 2 0 0,-1-1 128 0,0 1-128 16,1-2-144-16,1-2-64 0,6-5-16 0,-8 5 0 31,8-5-2240-31,-10 0-448 0,0 0-96 0</inkml:trace>
  <inkml:trace contextRef="#ctx0" brushRef="#br0" timeOffset="89570.38">13942 4570 3679 0,'0'0'320'0,"0"0"-320"0,0 0 0 0,0 0 0 16,0 0 1536-16,0 0 256 0,0 0 32 0,0 0 16 16,0 0-672-16,0 0-128 0,0 0-16 0,0 0-16 15,0 0-176-15,-8-4-16 0,0 2-16 0,2 0 0 16,6 2 288-16,-5-1 48 0,-2 0 16 0,1-1 0 15,-1-2-64-15,1 4 0 0,-1-2 0 0,0 1 0 16,0-2-304-16,-8-1-64 0,1 4-16 0,0 0 0 16,-2 0-320-16,-1 0-80 0,0 1-16 0,0 2 0 15,-2 3-112-15,-1 1-32 0,0 0 0 0,1 3 0 16,-2-4 16-16,0 5 0 0,0-1 0 0,2 3 0 16,-2 0 80-16,4 4 16 0,3 3 0 0,1 6 0 15,-2-1-80-15,4 6-16 0,0-1 0 0,2 4 0 16,1 2-160-16,3 4 0 0,1-4 0 0,1-2 0 0,1-5 0 0,0-3 0 15,1-4 0-15,1-1 0 0,0-2 0 0,4 0 128 16,1-5-128-16,3 1 0 0,0 1 0 0,2-3 128 16,2 0-128-16,1-2 0 0,1-5 128 0,2 1-128 15,2-2 0-15,1-2 128 0,-1-3-128 0,1-2 160 16,1-2-160-16,1 0 160 0,1-1-32 0,0-1-128 16,0-5 192-16,2 3-64 0,-1 1-128 0,2-3 0 15,2 3 144-15,2-3-144 0,1 4 160 0,-1-1-32 16,-2-2-128-16,-2 2 192 0,0-4-192 0,-4-2 128 15,-3-1-128-15,-1-5 0 0,-2 0 128 0,-2-6-128 0,-1-4 0 16,-1-2 0-16,-2-1 0 0,-3-1 0 0,-1 2 0 16,-1 2 0-16,-4-1 0 0,-1 4 128 0,-2 2-128 15,0 2 0-15,-4 4 0 0,-2 1 176 0,-2 3-176 0,1 1 160 16,-2-2 128-16,-1 5 32 0,-1-3 0 0,0 2 0 16,-2 1 112-16,-1 1 16 0,0 1 16 0,1 2 0 15,-1-1-240-15,2 2-48 0,-2 1-16 0,1-1 0 16,1 3-160-16,0 2 0 0,1 0 0 0,0 3 0 15,-1 1-144-15,1 0 144 0,1 0-192 0,0 1 192 32,1-1-720-32,2 0-48 0,-1 0 0 0,3 2 0 15,2-1-640-15,6-5-128 0,-5 10-16 0,5-10-16 16,-4 10-2048-16,4-10-416 0</inkml:trace>
  <inkml:trace contextRef="#ctx0" brushRef="#br0" timeOffset="89969.1">14181 4333 6447 0,'-6'-13'576'0,"2"9"-576"15,0-3 0-15,4 7 0 0,-5-6 3296 0,1-2 544 16,0 3 128-16,4 5 0 0,0 0-2176 0,0 0-448 15,0 0-96-15,0 0-16 0,0 0-672 0,-7 5-144 16,0 0-32-16,1 6 0 0,-1 2-384 0,1 2 0 16,-2 6 128-16,0 1-128 0,-1 4 0 0,0 2 0 0,0-1 0 0,-2-2 0 15,1-4 0-15,-2-2 0 16,2 2 0-16,-5-2 128 0,-2-3-128 0,-1 3 192 0,-4-1-192 0,0 3 192 16,-2 4 160-16,1 5 32 0,-2 6 16 0,0 4 0 15,-1 4 304-15,1-1 48 0,-1-3 16 0,1-1 0 16,2-9-224-16,2-1-32 0,0-2-16 0,3-3 0 15,1 0-240-15,1 1-64 0,2-7 0 0,2 3 0 16,2 0-192-16,1 0 128 0,1-1-128 0,1 2 0 16,2-4 0-16,0 0-160 0,1 0 0 0,2 1 0 31,2-6-528-31,0 0-96 0,1-2-32 0,1 0 0 16,2-3-2000-16,-4-8-384 0</inkml:trace>
  <inkml:trace contextRef="#ctx0" brushRef="#br0" timeOffset="99290.43">16266 5721 21471 0,'0'0'960'0,"0"0"192"0,-9 3-928 0,9-3-224 0,0 0 0 0,0 0 0 15,0 0 1072-15,0 0 160 0,0 0 48 0,0 0 0 16,0 0-416-16,0 0-80 0,0 0-16 0,0 0 0 16,9-5-448-16,-3 2-112 0,0 2-16 0,1-2 0 15,-1 1-64-15,1 0 0 0,-1 1-128 0,1 0 192 16,2 1-16-16,3-2-16 0,-12 2 0 0,10 0 0 15,-10 0 160-15,12 0 16 0,-12 0 16 0,10 2 0 16,-10-2 0-16,13 2 0 0,0 0 0 0,0-2 0 16,0 0 96-16,2-2 0 0,0 1 16 0,4 0 0 15,0 1 64-15,2-3 16 0,1 2 0 0,2-1 0 0,-2 1-176 16,1 1-48-16,1 0 0 0,-1 0 0 0,-2-1-128 0,0 0-48 16,-1-1 0-16,-1 1 0 0,-1 0 48 0,1 1 16 15,-1 0 0-15,1 0 0 0,2 0-208 0,0 0 0 16,0 0 0-16,1 1 0 0,2 0 176 0,-1 1-176 15,1-2 192-15,0 0-192 0,1 1 144 0,0 0-144 16,0 0 0-16,-1-1 144 0,0 0-144 0,-1 0 0 16,1-1 144-16,-1 0-144 0,-1 0 0 0,2-2 0 15,-2 0 0-15,0-1 128 0,0 2-128 0,2-3 192 16,-1 1-64-16,2 1 0 0,1-1 64 0,0 2 0 16,2 0 16-16,0 1 0 0,1 0-208 0,0-1 144 0,-1 1-144 0,2 1 128 15,-1 1-128-15,0-1 0 0,-3 0 0 0,-1 0 128 16,-2-1-128-16,0 1 0 0,1-1 0 0,-2 1 0 15,-2-3 0-15,-2 1 0 0,0-1 128 0,0 2-128 16,1-1 0-16,-1 2 0 16,-1-2 0-16,0 0 0 0,1 2 0 0,0 0 0 0,1-1 0 0,-1 1 128 15,0 0-128-15,2 1 128 0,-1 3-128 0,2-4 128 16,-1 0-128-16,-1 0 0 0,-1 0 0 0,1 2 0 16,-2-1 0-16,-2 2 0 0,0 0 0 0,-2-1 0 15,0-1 0-15,0-1 128 0,-2 0-128 0,0 0 0 16,-11 0 0-16,12 0 0 0,-2 0 0 0,-10 0 0 15,12 0 0-15,-12 0 128 0,0 0-128 0,11 0 0 16,-11 0 128-16,11-1-128 0,-11 1 0 0,0 0 128 16,0 0 16-16,0 0 0 0,0 0 0 0,9-4 0 15,-9 4 80-15,0 0 16 0,0 0 0 0,0 0 0 16,0 0-240-16,0 0 176 0,0 0-176 0,0 0 160 16,0 0-160-16,0 0 128 0,0 0-128 0,-4-11 128 0,-1 2-128 15,5 9 128-15,-8-9-128 0,3 4 128 0,5 5 48 0,-11-5 0 16,2-2 0-16,0 3 0 0,0 2-176 0,9 2 128 15,-12-4-128-15,2 0 128 0,1 1 64 0,9 3 0 16,-12-6 0-16,3 0 0 0,9 6-192 0,-9-6 0 16,1 1 0-16,8 5 0 0,0 0 0 0,-9-5 0 15,1-1 0-15,8 6 0 0,-8-5 0 0,8 5 0 16,0 0 144-16,0 0-144 0,-5-6 0 0,5 6 0 16,0 0-192-16,0 0 64 0,0 0 128 0,0 0 0 15,0 0 0-15,0 0 128 0,0 0-128 0,0 0 0 16,0 0 0-16,12 5 0 0,-1 1 0 0,1 2 0 0,-1-3 0 0,0 1 0 15,2-3 0-15,2 1 0 0,-1-1 0 0,0 2-128 16,1-3 128-16,-1 0-128 0,-1 1 128 0,1-2-128 16,1 0 128-16,-2-1 0 0,-1-1 0 0,1 1 0 15,1 1 128-15,0 1-128 0,1-2 160 0,-1 0-160 16,-1 0 0-16,1 2 128 0,1 0-128 0,-1 0 0 16,-1 1 0-16,0-1 0 0,-2 0 0 0,-11-2 0 15,11 4 0-15,-11-4 0 0,11 2 0 0,-11-2 0 16,0 0 0-16,0 0 0 0,0 0-128 0,0 0 128 15,0 0 0-15,0 0 0 0,0 0 0 0,-5 13 0 16,-2 0 0-16,-1-2-128 0,-2-3 128 0,-1 1 0 16,0 0 0-16,-2 0 0 0,-2 1 0 0,1 1 0 15,-2-3 0-15,2 1 0 0,0 1 0 0,-1 2 0 0,0 0 0 0,-1-2 0 16,-1 3 0-16,1 0 0 0,1 0 0 0,-1 0 0 16,-1-1 0-16,1 0 144 0,1-1-144 0,-1 1 128 15,2 0-128-15,-1-4 128 0,1 0-128 0,1-1 128 16,0 1-128-16,3 0 128 0,0 0-128 0,1 0 0 15,0-2 0-15,0-1-176 16,-1 2-1168-16,1-6-256 0,-2-1-32 0,2-5-11040 16,-1-4-2224-16</inkml:trace>
  <inkml:trace contextRef="#ctx0" brushRef="#br0" timeOffset="99990.51">17105 4634 21183 0,'0'0'1888'0,"-8"-7"-1504"0,0 2-384 0,8 5 0 15,-8-5 1984-15,8 5 336 0,0 0 64 0,0 0 16 16,0 0-1920-16,0 0-480 0,0 0 0 0,0 0 0 16,-10-1 0-16,1 1 0 0,9 0 0 0,-11 5 0 15,1-2 0-15,-1 3-192 0,0 1 192 0,0 2-160 16,0 0 160-16,-1 4-208 0,-1 1 80 0,0 6 128 0,-2 2-176 0,2 4 176 15,-2 4-128-15,0 3 128 0,1 2 0 0,1 1 0 16,1 2 0-16,2-1 128 0,2-7 80 0,3-4 32 16,2-5 0-16,2-2 0 0,1-7-16 0,4 0 0 15,1 1 0-15,2-3 0 0,0 0-96 0,4 1 0 16,1-2-128-16,1 0 192 0,0-2-48 0,1 0-16 16,0 3 0-16,2-6 0 0,2 1-128 0,2 0 160 15,1 0-160-15,1 0 160 0,3-1-160 0,-1-1 160 16,2 0-160-16,2-3 160 0,0-2-160 0,1 0 128 0,-1-2-128 15,-2-2 128-15,-3 0-128 0,-1-2 128 16,-1-1-128-16,-1 2 128 0,-1 0-128 0,-1-2 0 0,-1-2 0 0,-1 2 128 16,0-1-128-16,-2-1 160 0,-1 2-160 0,0-3 160 15,-1-1-160-15,0-2 160 0,-1-8-160 0,-2-3 160 16,1-4-160-16,-4-1 0 0,-1-5 144 0,-1 3-144 16,-4 0 0-16,1 1 128 0,-1 0-128 0,-1 6 0 15,-1 2 176-15,-2 3-48 0,-2 0 0 0,0 4 0 16,-1 3 144-16,1 2 32 0,-3 1 0 0,1 2 0 15,-1 2-80-15,0 1-16 0,-2 2 0 0,1 2 0 16,-1-1-208-16,0 3 0 0,-1 1 0 0,0 2 0 16,0 0 0-16,1 1 0 0,-2 0 0 0,1-1 0 15,0-1 0-15,0 0 0 0,1 1 0 0,-1 0 0 16,2-2-176-16,-2 1 32 0,0 0 0 0,0 0 0 16,1 1-560-1,0 1-96-15,1 0-32 0,-1 0 0 0,0 0-2112 0,0-2-416 0</inkml:trace>
  <inkml:trace contextRef="#ctx0" brushRef="#br0" timeOffset="100301.05">17508 4451 21183 0,'0'0'944'0,"-10"4"192"0,-1 0-912 0,0 5-224 15,1 3 0-15,-1 2 0 0,1 3 2240 0,1-4 416 0,0 1 80 0,0 2 16 16,-2 0-2240-16,1 2-512 0,-2 1 0 0,-1 3 0 16,-3 6 0-16,-1 6 0 0,0 8 0 0,-2 8 0 15,-1 4 0-15,1 2 0 0,1 0 0 0,-3-6 128 16,0-12-128-16,-1-2 0 0,-3-3 0 15,0-3 0-15,2 0 0 0,1 1 128 0,-2 2-128 0,4 2 128 16,4 2-336-16,1 0-80 0,5 4-16 0,1-9-13328 16</inkml:trace>
  <inkml:trace contextRef="#ctx0" brushRef="#br0" timeOffset="105518.39">21476 5657 13823 0,'0'0'1216'0,"-6"-6"-960"0,-1-2-256 0,2 2 0 0,5 6 1792 0,-5-7 320 16,-1-1 64-16,6 8 16 0,-9-5-1408 0,2 2-272 15,-1 2-64-15,0 0-16 0,-1 1 432 0,1-3 96 16,-1-1 0-16,9 4 16 0,-11-2 304 0,1 0 48 16,1 0 16-16,0-1 0 0,1 1 0 0,1-2 16 15,1-3 0-15,-1 1 0 0,1-2 112 0,-1-3 0 16,1 1 16-16,-1 1 0 0,1 0-448 0,0-2-80 16,0-2-32-16,-1 3 0 0,1-3-416 0,-1 2-64 15,1-2-32-15,-2 0 0 0,-1-1-240 0,-1 0-48 16,-1-1-128-16,1 1 192 0,-2 1-192 0,0-2 0 15,-1 1 128-15,0 4-128 0,0-3 0 0,1 1 0 16,-1 2 0-16,3 3 0 0,1-1 0 0,2 4 0 0,-1-1 0 0,8 5 0 16,-6-4-128-16,6 4 128 15,0 0 0-15,0 0 0 0,0 0-160 0,0 0 160 16,0 0-128-16,5 13 128 0,-5-13-128 0,11 16 128 0,0-4-128 0,2 1 128 16,2 0 0-16,-1-2 0 0,0 4 0 0,2-2 0 15,0 1 0-15,-2 2-128 0,0-2 128 0,-1 2 0 16,0-3 0-16,0-2 0 0,-1 1 0 0,0-1 0 15,0 0 0-15,1 0 0 0,-2-1 0 0,0-1 0 16,-2 0 0-16,0 1 0 0,0-1 0 0,0-3 0 16,-1 2 0-16,1-1 0 0,-1-2 0 0,0 1 0 15,-8-6 128-15,9 7 64 0,1-2 16 0,-10-5 0 16,8 7-208-16,-8-7-256 0,9 6 48 0,-1 1 16 16,-8-7 192-16,0 0 0 0,0 0 0 0,8 6 0 0,-8-6 0 0,0 0 0 15,0 0 0-15,0 0 0 0,4 12 0 0,-4-12 0 16,0 0 128-16,-1 10-128 0,1-10 0 15,0 0 0-15,-6 11 128 0,6-11-128 0,-9 10 0 0,0-1 160 16,-1 0-160-16,-1 1 128 0,1-1 0 16,-2 0-128-16,-1 4 192 0,-1-1-64 0,-2 3 0 0,1 3-128 15,-1 3 192-15,0-2-64 0,1 1-128 0,-1 1 0 16,2 0 0-16,1 1 128 0,-2-1-128 0,2 0 0 16,0 0 0-16,3-4 0 0,-1-2 128 0,2 2-128 15,0 0 128-15,3-2-128 0,0-1-240 0,2 0-128 16,2-1-16-16,3-1-16 15,-1-4-1904-15,1 2-368 0,2-2-80 0,1-4-15296 0</inkml:trace>
  <inkml:trace contextRef="#ctx0" brushRef="#br0" timeOffset="106005.42">22320 5571 16575 0,'0'0'1472'0,"0"0"-1168"16,-4-6-304-16,4 6 0 0,0 0 2848 0,0 0 512 15,0 0 96-15,0 0 32 0,0 0-2032 0,0 0-416 16,0 0-80-16,0 0 0 0,0 0 80 0,0 0 32 15,14 12 0-15,0-2 0 0,1 2-256 0,-1-3-48 16,2 0-16-16,1 3 0 0,0 1-512 0,1-1-112 0,-1 1 0 16,1-2-128-16,0 2 144 0,1 0-144 15,-2-1 0-15,-1 1 144 0,1-1-144 0,-2 1 0 16,-2-3 144-16,-1 2-144 0,-2-4 128 0,0 0-128 0,1 1 128 16,-1-5-128-16,-10-4-192 0,12 6-96 0,-12-6-32 0,13 5 0 31,-3-2-2240-31,-10-3-464 0</inkml:trace>
  <inkml:trace contextRef="#ctx0" brushRef="#br0" timeOffset="106395.05">23137 5317 34431 0,'0'0'1536'0,"-8"-6"304"0,0 2-1472 0,8 4-368 0,-11-4 0 0,2 4 0 0,9 0 544 0,-10 2 32 16,1 2 16-16,1 0 0 0,-1 1-320 0,0 2-64 15,-1 5-16-15,-1 2 0 0,0 4 160 0,-1 3 32 16,-1 5 0-16,0 0 0 0,-3 3-176 0,-1 0-16 15,-1 1-16-15,-2-3 0 0,0-1 272 0,-3 3 48 16,0 1 16-16,-2 1 0 0,-1 4 16 0,0 3 16 0,0 5 0 0,1 0 0 16,2 0 64-16,-1-1 16 15,1-4 0-15,1-2 0 0,1 1-624 0,1-6 0 0,2-4-192 0,1-1 64 16,0-3 128-16,1-1 0 0,2-1 128 16,1 2-128-1,1-1-336-15,1 0-144 0,-1 4-32 0,3-5 0 16,0 1-416-16,1-2-96 0,0-2 0 0,1-2-16 15,1 0-1808-15,1-5-352 0,-1-2-80 0,1-2-10992 0</inkml:trace>
  <inkml:trace contextRef="#ctx0" brushRef="#br0" timeOffset="107598.9">21195 5667 2751 0,'0'0'128'0,"0"0"16"0,0 0-144 0,0 0 0 15,0 0 0-15,0 0 0 0,0 0 4688 0,0 0 912 0,0 0 176 0,0 0 48 16,0 0-4576-16,0 0-912 0,0 0-176 0,0 0-32 15,0 0 224-15,0 0 48 0,-6-6 16 0,6 6 0 16,0 0 128-16,-9-1 32 0,0 0 0 0,0-1 0 16,1 2 0-16,-1 0 16 0,-1-1 0 0,-1 2 0 15,-2 1 128-15,0 0 32 0,-1 1 0 0,-3-2 0 16,-3 2-112-16,1 1-32 0,-2-4 0 0,-1 1 0 16,-3 0-96-16,0-2 0 0,0 0-16 0,1 1 0 15,-3-4 48-15,0 3 16 0,-2-2 0 0,1 3 0 16,-2 0-192-16,-2-1-48 0,0 1 0 0,-2 0 0 15,-3 0-112-15,0 0-16 0,0 2-16 0,-1 0 0 0,-3-4 16 0,-2 1 16 16,-2 0 0-16,-2-2 0 0,-2-1 32 16,-1 0 0-16,1 3 0 0,-1 2 0 0,1 2 0 0,-1-1 0 15,2 1 0-15,2-3 0 0,3-1-80 0,1-1-16 16,3 1 0-16,2 0 0 0,-1-2-16 0,3 2 0 16,2 1 0-16,2 0 0 0,1-1-128 0,0 2 0 15,1 0 144-15,2 2-144 0,1 1 0 0,-1-2 128 16,1 2-128-16,2 3 0 0,-2-6 0 0,2 4 128 15,-2-3-128-15,3-1 0 0,-1-1 0 0,3 1 0 16,0 2 0-16,1-3 0 0,-1 0 0 0,0 1 0 16,1 0 0-16,2-1 0 0,1 2 0 0,3 0 0 15,-1-2 0-15,4 2 0 0,0-2 0 0,2 1 128 0,1-1-128 0,8 0 0 16,-8 0 0-16,8 0 0 0,0 0 0 0,-7 1 128 16,7-1-128-16,0 0 0 0,0 0 0 0,-8 3 128 15,8-3-128-15,0 0 0 0,-9 1 0 0,9-1 0 16,-9 1 0-16,9-1 0 0,-10 2 0 0,10-2 0 15,-10 1 0-15,1-2 0 0,1 1 0 0,8 0 0 16,-10 1 0-16,0 0 0 0,10-1 0 0,-9 2 0 16,0-1 0-16,9-1 0 0,0 0 0 0,0 0 0 15,0 0 0-15,0 0 0 0,-6 8 0 0,6-8-128 32,0 0-1264-32,0 0-240 0,-2 9-48 0,2-9-16304 0</inkml:trace>
  <inkml:trace contextRef="#ctx0" brushRef="#br0" timeOffset="109098.47">19831 4538 14735 0,'0'0'640'0,"0"0"160"0,0 0-640 0,0 0-160 0,0 0 0 0,0 0 0 16,0 0 2784-16,0 0 528 0,0 0 96 0,0 0 32 15,0 0-2608-15,0 0-512 0,-9 5-96 0,-2 0-32 16,1 1-192-16,3-3 0 0,-2 0 128 0,-3-1-128 16,-2 1 160-16,0 0-16 0,-2-1 0 0,1 2 0 15,-1 0 288-15,-12 2 48 0,4-2 16 0,4-1 0 16,1 1 240-16,2-2 48 0,0 2 16 0,1 0 0 0,0 2-64 0,2-3-16 16,-2 1 0-16,5 2 0 0,-1-3-336 0,3 4-64 15,2-4 0-15,2 1-16 0,0-2-304 0,5-2 160 16,0 0-160-16,0 0 128 0,0 0-128 0,0 0 160 15,0 0-160-15,0 0 160 0,0 0-160 0,0 0 0 16,13 8 144-16,0-4-144 0,0 0 0 0,0-2 0 16,0 1 0-16,1 0 128 0,1-3-128 0,0 4 0 15,1-2 0-15,0 2 128 0,-3-1-128 0,0 1 0 16,0 1 0-16,-1 0 0 0,-1 1 0 0,0 2 0 16,-2 0 0-16,-1 3 0 0,-2 0 0 0,1 2 0 0,-2 0 0 15,0 0 0-15,0 2 0 0,-1 0 0 16,-1 1 0-16,-2 1-128 0,-1 3 128 0,0-2 0 0,0 0 0 0,1 2 0 15,-2-3 0-15,0 1 0 0,-2 1 0 0,-1 0 0 16,0-5 0-16,-1-1 0 0,0 0 0 0,-2-1 0 16,1-1 0-16,-2-1 0 0,-1-1 128 0,0-1-128 15,1-1 0-15,-1 0 0 0,0-2 0 0,2 0 0 32,7-5-704-32,0 0-64 0,-8 3-16 0,8-3 0 15,0 0-2224-15,0 0-432 0</inkml:trace>
  <inkml:trace contextRef="#ctx0" brushRef="#br0" timeOffset="109548.27">20072 4603 11967 0,'0'0'528'0,"0"0"112"0,0 0-512 0,0 0-128 16,0 0 0-16,0 0 0 0,-8-6 4608 0,8 6 880 15,0 0 176-15,0 0 32 0,0 0-4592 0,0 0-912 16,0 0-192-16,0 0 0 0,0 0 0 0,-4 17 0 16,4-17 0-16,-1 20 0 0,1-2 288 0,3 1 0 15,1-1 0-15,-1 3 0 0,0 3 48 0,0 2 16 16,1 3 0-16,-1 1 0 0,0-1 80 0,0 1 16 16,-1-2 0-16,0 0 0 0,-2-3-128 0,1-2 0 15,-1-5-16-15,1-2 0 0,-1-2-128 0,2-2-32 16,0-2 0-16,1 0 0 0,-3-10-144 0,4 11 192 0,-4-11-192 0,6 9 192 15,-6-9-16-15,9 6 0 0,-9-6 0 0,12 4 0 16,-12-4 80-16,12-4 32 0,-3 1 0 0,0-3 0 16,0 0 224-16,0 0 64 0,-1 1 0 15,1-5 0-15,0 0-128 0,2-2-32 0,-2-2 0 0,1-3 0 16,1-3-128-16,-1-4-32 0,1-4 0 0,0-2 0 16,1 0-256-16,0-1 0 0,-2-2 0 0,1 6 0 15,-4 1 0-15,3 1 0 0,-1 7 0 0,-1-2 0 16,-2 5 0-16,1 2-176 0,-1 1 176 0,-1 3-208 31,-5 9-304-31,8-11-64 0,-1 0-16 0,0 2 0 16,-7 9-592-16,10-7-112 0,0 3-32 0,0 0-10304 0,0 0-2064 0</inkml:trace>
  <inkml:trace contextRef="#ctx0" brushRef="#br0" timeOffset="110203.89">20522 5072 32543 0,'0'0'1440'0,"0"0"288"0,0 0-1376 0,0 0-352 16,-1-9 0-16,2 1 0 0,3-2 624 0,1 2 48 15,1-1 16-15,1-3 0 0,-1-5-336 0,2-3-64 0,1 2-16 0,2-1 0 16,-1-5 112-16,2 2 32 0,0-5 0 0,0 2 0 16,-2-1 0-16,-1 1 0 0,1-1 0 0,1 4 0 15,-2 1-16-15,0 0 0 0,-2 3 0 0,1 1 0 16,1 1-224-16,0 3-48 0,-1 1-128 0,-1 1 192 16,3 2-192-16,-1 1 0 0,-2 1 0 0,3 2 0 15,-1-4 0-15,0 4 0 0,0 1 0 0,-9 4 0 16,10 0 0-16,-10 0 0 0,0 0 0 0,12 6 144 15,-12-6-144-15,8 16-176 0,-8-16 48 0,6 17 0 16,0 0 128-16,-1-1 0 0,-5-16 128 0,5 23-128 16,-1-5 224-16,0 2-32 0,-1-3 0 0,2 1 0 0,0-4-64 15,2 2-128-15,-1-3 176 0,1 0-176 0,-1-1 192 16,2-3-192-16,-2 0 192 0,-6-9-192 0,11 7 208 0,-1-5-64 16,-10-2-16-16,12 3 0 0,-2-2 16 0,1-2 0 15,-2-3 0-15,-1-1 0 0,-2-2 32 0,1-2 0 16,-1-3 0-16,1 1 0 0,-1-3-176 0,2-1 160 15,0 1-160-15,0-3 160 0,-2 0-160 0,0 1 192 16,-1-4-192-16,1 3 192 0,2 2-192 0,-1 0 160 16,-1 2-160-16,1-1 160 0,-2 0-160 0,1 2 0 15,1-1 0-15,-1 1 0 0,1 1 0 0,1 3 0 16,0 1 0-16,-8 7 0 0,7-8 0 0,1 4 0 16,-8 4 0-16,11-2 0 0,-11 2 0 0,10 2 192 15,-10-2-192-15,9 7 192 0,-2 1-192 0,-2 2 0 16,-1 2 0-16,0 1 0 0,-2 1 128 0,1 2 0 15,-2 0 0-15,2 1 0 0,0 2-128 0,-1 2 192 0,1 0-192 0,-2 1 192 16,2 1-192-16,1-2 128 0,-2 1-128 0,2-3 128 16,0-1-128-16,0-2 192 0,1-1-192 0,-1 1 192 15,0 0-416-15,1-2-80 0,0-1-16 0,1-5-13216 16,-6-8-2656-16</inkml:trace>
  <inkml:trace contextRef="#ctx0" brushRef="#br0" timeOffset="128030.13">25372 15809 25855 0,'0'0'1152'0,"0"0"224"0,-9 2-1104 0,-1-1-272 0,0 0 0 0,1 1 0 16,0-2 384-16,-2 1 0 0,0 0 16 0,0 1 0 16,2-1-400-16,0 0 0 0,0 2 0 0,-2-3-176 15,1 0 176-15,3 1 0 0,0 0 0 0,-3 3 128 16,-1-2 32-16,-2-1 16 0,-2 0 0 0,0 2 0 16,-4-1-48-16,-16 4-128 0,3-5 192 0,-1 3-64 15,0 0-128-15,0 1 0 0,-3 0 0 0,-1 0 128 16,-5 2 0-16,-1-1-128 0,-4 0 192 0,0 2-64 0,-3-1 128 0,2 0 0 15,-1-1 16-15,2 2 0 0,2 0 80 0,1-1 16 16,1-2 0-16,1 1 0 0,2-1-64 0,-2 1-16 16,-2-1 0-16,1 0 0 0,0-1-288 0,2 0 160 15,1 0-160-15,1-3 128 0,1 0-128 0,0 3 0 16,0-4 0-16,1 0 0 0,-1 0 0 0,0 0 0 16,1 0-144-16,0 0 144 0,-2-6 0 0,2 2 0 15,1 0 0-15,3 1 144 0,2 0-144 0,1-1 192 16,2 0-192-16,4 0 192 0,-1 0 0 0,4-3 16 15,0 1 0-15,3-1 0 0,1 2-80 0,1 0 0 0,2-2-128 0,1 2 192 16,0-3-192-16,0 2 128 0,1-2-128 16,2 0 0-16,0 0 224 0,1-3-48 0,9 11-16 0,-10-11 0 15,2 1 160-15,8 10 16 0,-9-11 16 0,4-2 0 16,5 13-192-16,-5-15-32 0,2 2-128 0,2-2 192 16,-1 2-192-16,1-1 0 0,0 0 128 0,1 2-128 15,0 12 0-15,2-20 0 0,-2-1 0 0,2 2 0 16,-1 1 128-16,-1-5-128 0,0-1 0 0,0-2 0 15,0-2 208-15,0 2-48 0,0-1-16 0,0 1 0 16,-1 0 160-16,-1-2 16 0,0 0 16 0,0 1 0 16,0 3 128-16,-2 2 32 0,1 1 0 0,1 1 0 15,-1 3-176-15,-1-2-16 0,0 3-16 0,0-1 0 16,0 1-288-16,2 1 160 0,-2 0-160 0,1 1 128 16,1 0-128-16,0-1 0 0,1 0 0 0,0 0 0 15,-1 1-128-15,1 0 128 0,1-2 0 0,-1 3 0 0,0 3 0 0,1-5-144 16,-2 5 144-16,1 1 0 0,-2 2 0 0,1 2 0 15,2 5 160-15,0 0-32 0,-5-8-128 0,-1 3 0 16,6 5-128-16,0 0 128 0,-8-1 0 0,8 1-160 16,-9 1 160-16,2 3 0 0,7-4-144 0,-7 6 144 15,0 1 0-15,2 1-144 0,0 1 144 0,0 0-128 16,-2 1 128-16,1 2-128 0,1 0 128 0,-1 0 0 16,0-2 0-16,-1 2 0 0,0 2 0 0,-1-1-128 15,0-1 128-15,1 0 0 0,0-2 0 0,-1 0 0 16,0 0 0-16,1-3-128 0,2 1 128 0,5-8 0 15,-4 12 0-15,4-12 0 0,0 0 0 0,-2 12 0 16,2-12 0-16,0 0 0 0,0 0 0 0,0 0 0 0,0 0 0 0,0 0 128 16,0 0-128-16,11 4 0 0,-11-4 0 0,11-2 0 15,-11 2 0-15,10-6-208 0,-2-3 48 0,0 0 16 16,0-1-32-16,-2 1 0 0,-1 0 0 16,1-1 0-16,-4-2 176 0,1 0 0 0,-2 1-144 0,2-3 144 15,-2-1 0-15,2-1 0 0,-2 1 0 0,0 0 0 16,-1 2 0-16,-1 0 0 0,-2 0 160 0,3 3-160 15,2 1 304-15,-1 2-48 0,-1 7-16 0,0 0 0 16,5-8-32-16,-5 8 0 0,0 0 0 0,11-2 0 16,-1 2-80-16,3 0-128 0,1-3 176 0,1 6-176 15,-1 0 0-15,2 1 0 0,-1 2 0 0,1 0 0 16,0 1 176-16,-1-1-176 0,1 2 160 0,0 1-160 16,-2 2 0-16,0-1 128 0,-1 2-128 0,0-1 0 15,0 1 0-15,0 0 0 0,0 0 0 0,-1-1 0 0,-1 1 0 0,0-3-160 16,1 3 32-16,0 0 0 15,0-2-576-15,1 3-128 0,0 0 0 0,0 4-16 16,1-4-2736-16,0 2-528 0</inkml:trace>
  <inkml:trace contextRef="#ctx0" brushRef="#br0" timeOffset="134692.7">22623 7411 3679 0,'0'0'320'0,"0"0"-320"0,0 0 0 0,0 0 0 16,8-1 3040-16,-8 1 544 0,0 0 96 0,0 0 32 16,0 0-2288-16,0 0-448 0,0 0-80 0,0 0-32 15,0 0-320-15,0 0-64 0,0 0-16 0,0 0 0 16,-9-2-208-16,5 4-64 0,-1-2 0 0,-2 2 0 16,0 1 0-16,-2-3 0 0,-2 1 0 0,1 0 0 15,-2 2-192-15,-12 1 128 0,2 0-128 0,3-2 0 16,-1 4 208-16,-1-1-48 0,-1-1-16 0,0 0 0 15,0 0 160-15,0 0 16 0,-1 1 16 0,0-1 0 0,0-2 160 16,-2 2 16-16,-1 1 16 0,-2 1 0 0,0-1-96 0,-2-1-32 16,0 1 0-16,-3 1 0 0,-3 1-112 0,-1 1-32 15,1-4 0-15,-2 1 0 0,-3 0-96 0,1 0-32 16,1 2 0-16,1 1 0 0,-2-2-128 0,-1 3 128 16,1-2-128-16,-2 2 128 0,0 3-128 0,1-3 0 15,-2-5 144-15,0 1-144 0,-2-1 128 0,2 0-128 16,0 0 160-16,4 0-160 0,1-4 160 0,2 2-160 15,-1 3 160-15,2-1-160 0,0-6 272 0,1 0-32 16,-1 1-16-16,0 0 0 0,-2-3-224 0,1 0 128 16,0-2-128-16,2 2 0 0,-1 1 0 0,3 2 0 15,0-1 0-15,2 2 0 0,2 0 0 0,0 3 0 0,1-2 0 16,1 2 0-16,2 0 0 0,2 2 128 0,1-1-128 0,2-2 0 16,2 1 128-16,1-3-128 0,1 0 176 0,2 0-176 15,0 1 240-15,0 0-64 0,1 1-16 0,1-2 0 16,1-2 32-16,1 2 16 0,9 0 0 0,-9 0 0 15,1-2-208-15,8 2 128 0,0 0-128 0,0 0 0 16,0 0 128-16,-7-4-128 0,7 4 0 0,0 0 144 16,-5-5-144-16,5 5 160 0,-3-11-160 0,2 3 160 15,1 1 0-15,0 0 0 0,0-2 0 0,3 0 0 16,-1-4 80-16,0-4 16 0,0 4 0 0,1-3 0 16,0-1 64-16,-2 2 0 0,-1-5 16 0,1 2 0 15,0-3 48-15,2 1 0 0,-3 0 0 0,3 1 0 16,-2-3-80-16,-1 4-16 0,0 0 0 0,0 1 0 0,0-2-144 15,0 4-16-15,0-5-128 0,0 3 192 0,-3-5-192 0,1-4 0 16,-1-5 0-16,-1-6 0 0,0-6 128 0,0 1-128 16,0-1 0-16,-1 6 0 0,1-4 240 0,0 9-48 15,1 2-16-15,0 4 0 0,0 2-176 0,3 3 0 16,0 6 0-16,2-2 0 0,-2 2 0 0,0 0 0 16,0 0 0-16,1 2 128 0,2 2-128 0,-2 1 0 15,0 3 0-15,-1 7 0 0,1-9 0 0,-1 1 0 16,0 8 0-16,0 0 0 0,0 0 0 0,-2-8 0 15,2 8 0-15,0 0 0 0,-4-8 0 0,4 8 0 16,0 0 0-16,0 0 0 0,0 0 0 0,-7-5 0 16,7 5 0-16,0 0 0 0,0 0-128 0,-9-1 128 0,1-2-160 0,8 3 160 15,0 0 0-15,0 0 0 0,-9 3 0 0,9-3 0 16,-10 2 0-16,1 3-144 0,0 1 144 0,1 0 0 16,-1-3 0-16,-2 3-160 0,1 1 160 0,-2 2 0 15,0 0 0-15,-1 1-128 0,-1 1 128 0,-2 1 0 16,3 1 0-16,0-2 0 0,0 1-128 0,3-3 128 15,-1-1 0-15,2 0 0 0,3-2 0 0,6-6 0 16,0 0 0-16,-7 7 0 0,7-7 0 0,0 0 0 16,0 0 0-16,0 0 0 0,0 0 0 0,0 0 0 15,0 0 128-15,2-4-128 0,-2 4 0 0,6-10 144 16,1 0-144-16,-1 3 0 0,3-3 0 0,0 1 128 16,-1-1-128-16,0 2 0 0,1-2 0 0,0-1 0 15,-1-1 128-15,0 2-128 0,0-4 128 0,-2 1-128 16,1 0 0-16,-1 2 0 0,-1 1 0 0,1 1 0 15,-2-3 0-15,1 0 0 0,0-1 0 0,0 4 0 0,-1-1 0 0,1 2 0 16,-5 8 0-16,7-9 0 0,-1 2 0 16,-6 7 0-16,10-5 0 0,-10 5 0 0,11-3 0 0,1 3 0 15,0 3 0-15,-1 0 0 0,1-1 0 0,0 2 0 16,0 1 0-16,1 4 0 0,0 2-128 0,-2 1 128 16,0-1 0-16,1 1 0 0,-1 1 0 0,0-3 0 15,-2 2 0-15,0 0 0 0,-1-6 0 0,0 1 0 16,-8-7 0-16,10 9 0 0,-10-9 0 0,11 11 0 15,-2-2 128-15,-9-9-128 0,9 10 0 0,-1-2 0 16,-8-8 0-16,11 8 0 0,1 2-288 0,0 1-96 16,0-2 0-16,-1-3-16 15,1-1-1648-15,0 1-336 0,1-1-64 0</inkml:trace>
  <inkml:trace contextRef="#ctx0" brushRef="#br0" timeOffset="136024.65">23383 7294 3679 0,'0'0'160'0,"0"0"32"0,0-8-192 0,0 8 0 15,0 0 0-15,0 0 0 0,0-12 4544 0,2 3 848 16,-2 9 176-16,0 0 48 0,1-13-4448 0,-1 4-880 16,0 9-288-16,0 0 160 0,-1-15-160 0,-1 6 0 15,2 9 0-15,-3-13 0 0,3 13 0 0,-6-10 0 0,6 10 0 0,-7-12 128 16,-1 2-128-16,0 2 0 16,0 1 0-16,8 7 128 0,-12-2 256 0,2 0 64 15,-1 1 0-15,1 1 0 0,0 3-16 0,0 1 0 0,0 2 0 0,0 3 0 16,-2-4-240-16,0 3-32 15,0 0-16-15,-1 1 0 0,-1 0-144 0,0 3 0 0,-1-1 0 0,2 2 0 16,0-2 0-16,0 4 0 0,2 0 0 0,0 1 0 16,1 5 128-16,1 4 112 0,2 6 16 0,2 3 0 15,0 5 0-15,-1 3 16 0,1 1 0 0,0-2 0 16,0 0-128-16,0-7-16 0,1-6-128 0,1-4 192 16,0-3-192-16,1-3 144 0,-1-1-144 0,3-2 128 15,0-1-128-15,1-1 0 0,-1-13 144 0,3 13-144 16,0 1 0-16,1-4 0 0,-4-10 0 0,0 0 0 15,0 0-656-15,6 9-112 0,-6-9 0 16,0 0-7808-16,0 0-1568 0</inkml:trace>
  <inkml:trace contextRef="#ctx0" brushRef="#br0" timeOffset="136238.97">22872 7652 11055 0,'-9'-9'976'0,"3"4"-784"0,-2-2-192 0,-1 3 0 0,0 2 2320 0,1 0 432 15,8 2 64-15,-8-2 32 0,8 2-2016 0,0 0-384 16,0 0-96-16,0 0-16 0,0 0 0 0,0 0 0 16,0 0 0-16,0 0 0 0,12 6-16 0,1 1-16 15,0-5 0-15,3 2 0 0,3 0 144 0,2 1 48 16,2-3 0-16,3 0 0 0,2 4-112 0,-1-2 0 16,-1-2-16-16,2 3 0 0,-1-3-368 0,-1 0 0 15,0-2-192-15,-1-1-8048 0,-2-2-1600 0</inkml:trace>
  <inkml:trace contextRef="#ctx0" brushRef="#br0" timeOffset="136641.12">23440 7672 8287 0,'0'0'736'0,"0"0"-592"0,0 0-144 0,0 0 0 16,0 0 3216-16,0 0 624 0,0 0 112 0,0 0 16 15,0 0-2416-15,0 0-480 0,0 0-112 0,0 0 0 16,0 0-400-16,13-6-80 0,-2 1-16 0,1 0 0 15,0-2-336-15,-2 2-128 0,1 1 0 0,-1-2 0 16,-1-5-128-16,0 2-128 0,-1-1-32 0,-1 1 0 16,-3 2 64-16,-1-2 16 0,0 0 0 0,-3 0 0 15,-3-3 208-15,0 2 208 0,-3 2-32 0,1-1-16 16,-1 0 112-16,-2 2 32 0,-3 1 0 0,1 2 0 0,-2 2 80 16,0-2 0-16,1 4 16 0,-2 2 0 0,0 0-224 0,1 2-48 15,-1 3-128-15,1 1 192 0,0 1-192 0,2 1 0 16,-2 2 128-16,2 1-128 0,1 1 0 0,1 3 0 15,1 1 0-15,1 1 0 0,1-4 0 0,-1 1 128 16,3 0-128-16,-1-2 0 0,1 0 432 0,2-1-16 16,-1 0 0-16,2 2 0 0,2-2-112 0,0 0-32 15,1 0 0-15,2 1 0 0,0-2-80 0,2 2 0 16,1-1-16-16,1 0 0 0,1 0-48 0,2 0-128 16,-2 0 192-16,2-2-64 0,0-1-256 0,0 1-64 0,-1-3-16 0,1 1 0 31,0-5-688-31,-2 0-144 0,1-1-32 0,-1-3 0 15,-10 0-2128-15,12-3-448 0</inkml:trace>
  <inkml:trace contextRef="#ctx0" brushRef="#br0" timeOffset="137190.23">23881 7691 20031 0,'0'0'896'0,"0"0"176"0,-6-5-864 0,6 5-208 0,-7-8 0 0,1 3 0 0,6 5 896 0,0 0 144 16,-10-1 32-16,10 1 0 0,-11 2-672 0,1 3-128 15,2 2-16-15,-1-2-16 0,-2-2-240 0,1 1 0 16,-2 1 128-16,0 5-128 0,-1-3 0 0,0 1 176 15,-1-3-176-15,0 1 160 0,-1 2-160 0,1 1 0 16,0-2 144-16,1 1-144 0,1 0 320 0,1 1 0 16,0-1 0-16,0-1 0 0,2 4 640 0,4-1 128 15,5-10 32-15,-3 12 0 0,3-12-592 0,0 0-112 16,0 14-32-16,0-14 0 0,5 16-208 0,-5-16-48 16,8 9-128-16,1-2 192 0,-9-7-192 0,13 6 144 15,1-2-144-15,-3-3 128 0,1-3-128 0,1-2 128 16,1 0-128-16,1 0 128 0,-2-3-128 0,0 1 0 15,-1-2 0-15,1 0 0 0,1 2 0 0,-1-2 0 0,-1 1 0 0,-2-2 0 16,1 3 0-16,-2-1 0 0,0-1 0 0,-1 2 0 16,-8 6 0-16,9-7 0 0,-9 7 0 0,0 0 0 15,10-7 144-15,-10 7-144 0,0 0 160 0,0 0-160 16,0 0 352-16,0 0-32 0,0 0 0 0,0 0 0 16,0 0 0-16,5 14-16 0,-2-1 0 0,0 0 0 15,-3-1-144-15,0 2-32 0,0 2 0 0,0-2 0 16,0 2-128-16,1 2 0 0,1-4 0 0,1 1 0 15,0-1 0-15,1-1-304 0,-2 0 48 0,2-3 16 32,-4-10-496-32,7 8-96 0,-7-8-32 0,7 5 0 15,-7-5-656-15,0 0-128 0,12 0-16 0,-1-5-6784 0,-4-3-1360 0</inkml:trace>
  <inkml:trace contextRef="#ctx0" brushRef="#br0" timeOffset="137435.91">24193 7351 24879 0,'0'0'2208'0,"0"0"-1760"15,0 0-448-15,0 0 0 0,0 0 2592 0,0 0 432 16,0 0 96-16,-3 14 16 0,1-1-2480 0,-1 6-480 16,-1 1-176-16,2 5 0 0,-1 3 0 0,1 2 0 15,-2 2 0-15,1 3-144 0,0 3-64 0,2-3-16 16,2-9 0-16,2 1 0 15,0-5-160-15,-1 0-48 0,1-3 0 0,1-2 0 0,0-1 48 0,1-3 0 0,0-3 0 0,0 1 0 16,-1-1 144-16,0-1 48 16,-4-9 0-16,0 0 0 15,5 10-336-15,-5-10-64 0,0 0-16 0,0 0-8400 0,0 0-1680 0</inkml:trace>
  <inkml:trace contextRef="#ctx0" brushRef="#br0" timeOffset="137663.15">24011 7696 14735 0,'2'-9'1312'0,"2"0"-1056"0,-1 1-256 0,-3 8 0 16,8-7 6272-16,3 1 1216 0,2 2 224 0,3 0 48 16,2 3-6288-16,2 0-1248 0,-1 1-224 0,2-3 0 15,1 2-624-15,3 1-16 0,0 0 0 0,0 0 0 16,-2 0-640-16,-1-1-128 0,-1-1-16 0,0 0-16 15,-1 4-624-15,-2 1-128 0,-1-2-32 0,-2 2 0 16,1-6-1648-16,-2 6-336 0,-2 1-64 0,0 0-1120 16,-12-4-240-16</inkml:trace>
  <inkml:trace contextRef="#ctx0" brushRef="#br0" timeOffset="138905.37">23067 8470 11967 0,'0'0'1072'0,"0"0"-864"0,0 0-208 0,0 0 0 15,0 0 2720-15,0 0 496 0,10 3 112 0,1 0 0 16,-1-3-1984-16,2 0-416 0,-1-1-80 0,1-1-16 15,0-1-208-15,0 0-48 0,-1-1-16 0,2 0 0 16,0-4-240-16,0 2-64 0,-1-1 0 0,1-1 0 16,-1 1-128-16,0-3-128 0,-1 1 144 0,1 2-144 15,-1-3 0-15,-1 3 0 0,-2-4 0 0,0 3 0 16,-3-1 144-16,1 0-144 0,-6 9 128 0,4-13-128 16,-1 1 160-16,-3 12-160 0,0-11 192 0,-1-1-192 15,1 12 320-15,-4-12-32 0,-1 3-16 0,5 9 0 16,-8-10 48-16,-1 3 0 0,-2 1 0 0,1 3 0 15,-1 4 0-15,1 2 16 0,1 2 0 0,-3 2 0 0,0-1-336 0,1 1 144 16,-1-1-144-16,0 3 0 0,-1 2 0 0,1-1 0 16,2-2 0-16,-1 2 0 0,0 2 0 0,0-1 0 15,0-1 0-15,3 6 0 0,1-2 0 0,1 2 0 16,-1 3 0-16,3 1-144 0,2 3 144 0,0-2 0 16,2-1-144-16,3 3 144 0,1 3 0 0,1 0 0 15,2-2 0-15,2-1 0 0,1-1 0 0,2-1-176 16,0-5 16-16,1-2 0 15,0-1-368-15,2-2-80 0,1-1-16 0,0-3 0 16,-2-7-288-16,2-2-64 0,1 2-16 0,-2-4-11888 0</inkml:trace>
  <inkml:trace contextRef="#ctx0" brushRef="#br0" timeOffset="139459.41">23546 8459 21183 0,'0'0'1888'0,"0"0"-1504"0,-7 9-384 0,1 3 0 0,2 4 2256 0,1-3 384 15,0-2 80-15,2 1 16 0,-1 1-2240 0,1-4-496 16,1 2 0-16,0-11 0 0,0 8 0 0,0-8 0 16,3 9 0-16,-3-9 0 0,0 0 0 0,0 0 0 15,4 6 128-15,-4-6-128 0,0 0 128 0,0 0 0 16,0 0-128-16,0 0 192 0,6-10-48 0,-1-1-16 15,1 0 0-15,-1 0 0 0,0 1 192 0,0-1 48 16,-1-2 0-16,1 0 0 0,1-1-112 0,-1 2 0 0,-1-4-16 0,1 3 0 16,1 2-240-16,1 2 128 15,-2-2-128-15,-5 11 0 0,9-8 0 0,-9 8 0 0,9-5 0 16,-9 5 0-16,11-4 208 0,1 2-48 0,-1 2-16 16,0 0 0-16,-1 0 80 0,1 0 16 0,-11 0 0 0,14 4 0 15,-1 1-112-15,-1 1 0 0,-12-6-128 0,13 12 192 16,-3 1-192-16,-2 1 0 15,-2 5 0-15,1-2 0 0,-2 2 0 0,0 2 0 0,-1-1 0 0,-1 2 0 16,0 1 0-16,-2 2 0 0,0-2 0 0,2 0 0 16,-1-3 0-16,2-1-240 0,0-4 48 0,0-2 16 31,1 2-320-31,1-7-64 0,-1-1-16 0,0-1 0 16,-5-6-1648-16,9 1-336 0,-9-1-64 0,12-4-9552 0</inkml:trace>
  <inkml:trace contextRef="#ctx0" brushRef="#br0" timeOffset="140042.25">24167 8472 16575 0,'0'0'1472'0,"0"0"-1168"16,-3-9-304-16,3 9 0 0,-5-9 2816 0,1 2 512 16,0 0 112-16,-1 3 16 0,-1-2-2528 0,6 6-496 15,-9-1-112-15,-1-1 0 0,0 2-192 0,-2 2-128 16,-1-1 192-16,0 5-192 0,-1 0 0 0,-1 5 0 15,2 2 0-15,-1-2 0 0,1 2 0 0,0 2-144 16,1-1 144-16,2 3 0 0,-1 3 0 0,2 0 192 16,0 3 0-16,0-3-16 0,1-1 144 0,2-2 48 0,0 1 0 15,3-2 0-15,0-1-144 0,2-3-32 16,1-12 0-16,1 10 0 0,2 1-192 0,2-3 128 0,-5-8-128 16,6 6 0-16,1 1 0 0,-7-7 0 0,10 2 0 0,3-2 0 15,2 0-160-15,0-4 32 0,1-2 0 0,1-1 0 16,0 2 128-16,0-3-208 0,-2-2 80 0,1-2 128 15,-2 2 0-15,2-3 0 0,-2-2 0 0,1 1 128 16,-4-2 48-16,1 1 0 0,-1-5 0 0,0 4 0 16,2 2 80-16,-1-2 0 0,-1 2 16 0,-2 2 0 15,-3 2-80-15,-2 1 0 0,-1 4-16 0,-3 5 0 16,0 0 16-16,0 0 16 0,0 0 0 0,0 0 0 16,0 0-16-16,0 0-16 0,0 0 0 0,0 0 0 15,-8 2-176-15,0 3 0 0,-1 1 144 0,0 2-144 16,0 2 0-16,-3 2 0 0,2 1 0 0,2 0 0 0,1 1 0 15,2 2 0-15,-2 1 0 0,4 2 128 0,-1 5-128 16,2-1 176-16,1-3-176 0,1 3 192 0,1-2-192 16,2 3 160-16,0-5-160 0,0 3 160 0,1-2-160 0,0 3 0 15,0-4 0-15,1 1 0 0,-1 1 0 0,-1 1 0 16,0 1 0-16,-3 1 0 0,0 0 0 0,-2-1 0 16,1-1 0-16,-2 1 128 0,-2-1-128 0,-1-1 128 15,-4-1-128-15,0 1 128 0,-3-5 160 0,-1 2 32 16,-2 2 0-16,-1-3 0 0,-1-2-144 0,-2-2-32 15,-2-2 0-15,0-2 0 0,-2-1-144 0,-2-2-192 16,-4 0 32-16,0-1-11232 0,-3-1-2240 16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30T21:04:56.79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600 5195 13823 0,'0'0'1216'0,"0"0"-960"16,0 0-256-16,-9-6 0 0,-2 0 1824 0,11 6 320 16,-8-5 64-16,8 5 16 0,-10-7-1328 0,10 7-272 15,-11-5-48-15,11 5-16 0,0 0-368 0,-10-5-64 16,0-1 0-16,10 6-128 0,0 0 128 0,0 0-128 15,-11-3 0-15,11 3 0 0,-10-4 0 0,10 4 0 16,-12-2 0-16,12 2 0 0,-9-1 128 0,9 1-128 0,0 0 0 0,0 0 0 16,0 0 160-16,0 0-160 0,0 0 128 0,0 0-128 15,0 0 0-15,0 9 0 16,0-9 128-16,0 0-128 0,9 7 272 0,1-2 32 0,1-2 0 0,1-1 0 16,-1-2 336-16,1-2 64 0,0-1 0 0,2 2 16 15,3-5-240-15,1 2-48 0,2 1-16 0,-7 0 0 16,3 0-240-16,2-2-48 0,4 1-128 0,1 2 192 15,6-2-192-15,1 1 176 0,1 3-176 0,27-4 160 16,-10 2-160-16,-6 2 160 0,-7 0-160 0,-4 0 160 16,-2 0-32-16,-3-3-128 0,0 2 192 0,0-1-64 15,-1-2-128-15,0 1 0 0,-1 0 144 0,4 0-144 16,2 1 128-16,1 0-128 0,3 1 160 0,1 1-160 16,-2 0 224-16,-1 1-48 0,0-1-16 0,-4-1 0 15,0 1 32-15,-5-2 16 0,-3 2 0 0,-2 0 0 16,-1 0-80-16,-3 0 0 0,-2 0-128 0,-2 2 192 0,-10-2-192 15,12-2 128-15,-12 2-128 0,11-2 0 0,-11 2 128 0,0 0-128 16,10 0 0-16,-10 0 144 0,0 0-16 0,0 0-128 16,0 0 192-16,0 0-64 0,9-1 16 0,-9 1 0 15,0 0 0-15,0 0 0 0,0 0 112 0,0 0 32 16,1-12 0-16,-1 12 0 0,-1-12 32 0,1 12 0 16,-4-10 0-16,4 10 0 0,-6-10-64 0,1-2-16 15,-2 3 0-15,7 9 0 0,-6-9-32 0,6 9 0 16,-6-10 0-16,0 1 0 0,-2 0-80 0,1 0-128 15,7 9 176-15,-6-6-176 0,-1-4 128 0,2 1-128 16,0 3 0-16,5 6 0 0,-5-11 0 0,0 5 0 16,5 6 0-16,-6-7 0 0,1 1 0 0,1-1 0 0,4 7 0 0,-5-8 0 15,1 1 0-15,4 7 0 0,0 0 0 0,-5-6 0 16,5 6 0-16,0 0 0 0,-7-1 0 0,7 1 0 16,0 0 0-16,0 0 0 0,0 0 0 0,0 0 0 15,-6 11 0-15,6-11 0 0,-3 10 0 0,3-10-144 16,2 13 144-16,0-3 0 0,1 1-144 0,1-1 144 15,1-1 0-15,0 1-144 0,2 0 144 0,-1-1 0 16,1 2-144-16,-1-2 144 0,1-1 0 0,-1-1-144 16,2 0 144-16,-1-1 0 0,-7-6 0 0,7 9 0 15,-7-9 0-15,8 10 0 0,-8-10 0 0,8 10 0 16,-1 0 0-16,-7-10-128 0,5 14 128 0,-5-14 0 16,4 13 0-16,-4-13 0 0,6 13 0 0,-6-13 0 15,0 0 0-15,4 13 0 0,-4-13 0 0,0 0 0 16,5 13 0-16,-5-13 0 0,4 13 0 0,-4-13 0 0,0 0 0 15,0 0 0-15,4 14 0 0,-4-14 0 0,0 0 128 0,0 0-128 16,0 0 160-16,0 0-160 0,0 14 192 0,0-14-48 16,0 0-16-16,-5 12 0 0,5-12 64 0,-7 11 0 15,1-2 0-15,-2-5 0 0,-1 2-192 0,0 2 0 16,-2 1 144-16,-2 0-144 0,-1 3 0 0,0 2 0 16,-1 3-160-16,-3 0 160 15,-7 3-624-15,-1 3-16 0,-1 1 0 0,-3 2 0 16,-1 0-2240-16,-1 1-464 0</inkml:trace>
  <inkml:trace contextRef="#ctx0" brushRef="#br0" timeOffset="19890.18">3185 7240 8687 0,'0'0'384'0,"0"0"80"0,0 0-464 0,0 0 0 0,0 0 0 0,0 0 0 15,0 0 1072-15,0 0 112 0,0 0 32 0,0 0 0 16,0 0-192-16,0 0-48 0,0 0 0 0,0 0 0 16,-8-5-288-16,8 5-64 0,0 0-16 0,0 0 0 15,0 0-304-15,-8 0-64 0,8 0-16 0,-7-1 0 16,7 1-224-16,-10 1 0 0,1-2 128 0,9 1-128 15,-9 1 128-15,0-1-128 0,0 0 176 0,1 0-176 16,8 0 336-16,-10 1-32 0,-1-1-16 0,2 0 0 16,9 0 176-16,-9 0 48 0,0 0 0 0,0-1 0 15,0 1 64-15,-1 0 32 0,0 1 0 0,1-1 0 16,0-1-256-16,0 0-48 0,0 2-16 0,-1-1 0 0,1 0-112 0,0 0-32 16,0 0 0-16,0 1 0 0,-2 1-16 0,1 0 0 15,0 1 0-15,0-2 0 0,3 2 16 0,-1-1 0 16,-1-2 0-16,9 0 0 0,-9 3-16 0,-1 1 0 15,3-3 0-15,0 3 0 0,7-4 16 0,-10 3 0 16,2-1 0-16,8-2 0 0,-11 5 0 0,4 1 0 16,-1-1 0-16,8-5 0 0,-11 4-144 0,4 2 160 15,7-6-160-15,-10 7 160 0,4-3-160 0,6-4 0 16,-8 5 0-16,2 1 128 0,-1 2-128 0,7-8 0 16,-9 7 0-16,1-1 128 0,0-2-128 0,-1 1 0 15,-1 1 0-15,2 0 0 0,8-6 256 0,-8 11-16 0,0-2-16 16,2-1 0-16,0 1-224 0,1 0 176 0,0-3-176 0,0 2 160 15,5-8-160-15,-8 12 0 0,2-2 0 0,-1 3 0 16,0-1 0-16,2 1 0 0,0-1 0 0,0 0 0 16,0 2 0-16,1-1 0 0,-2 0 0 0,1 1 0 15,1-1 0-15,0-2 0 0,-1 3 0 0,3-2 0 16,-2-2 0-16,-1-1 0 0,-1-1 0 0,2 1 0 16,4-9 0-16,-4 9 128 0,1-1-128 0,3-8 128 15,-4 8 0-15,4-8 0 0,0 0 0 0,-4 12 0 16,1-4 16-16,3-8 0 0,-1 9 0 0,1-9 0 15,0 0-144-15,0 0 160 0,0 0-160 0,4 14 160 16,-4-14-160-16,2 15 0 0,1-2 144 0,-3-13-144 16,0 0 0-16,0 0 0 0,1 14 0 0,-1-14 0 15,0 0 0-15,3 14 0 0,-1-1 0 0,-2-13 128 0,0 0 0 0,0 0 16 16,6 16 0-16,-6-16 0 0,4 13 64 0,-4-13 16 16,6 13 0-16,-6-13 0 0,0 0-32 0,8 14 0 15,-2-2 0-15,-6-12 0 0,6 13-192 0,-6-13 0 16,6 14 0-16,1-1 0 0,-3-2 128 0,0 2-128 15,-4-13 0-15,6 13 0 0,-1-4 0 0,0 0 0 16,1 0 0-16,-1 0 0 0,0 1 0 0,-5-10 128 16,0 0-128-16,4 11 0 0,1 0 0 0,0 0 144 15,-5-11-144-15,4 12 128 0,0 0-128 0,0-3 128 16,-1 2-128-16,-1-2 128 0,1 0-128 0,0 0 0 16,-3-9 0-16,2 12 128 0,0-1-128 0,0 1 0 15,1-1 0-15,-1-4 0 0,-2-7 0 0,2 11 0 16,-2-11 0-16,0 9 0 0,0-9 192 0,0 12-64 0,0-12 0 0,0 10 0 15,0-10-128-15,0 0 0 0,0 0 0 0,-6 9-176 16,1-1 176-16,5-8 0 0,-9 7 0 0,1-1 128 16,8-6-128-16,-9 4 0 0,9-4 128 0,-9 5-128 15,0 0 0-15,0-1 144 0,0 2-144 0,1-5 0 16,0 1 128-16,8-2-128 0,-9 4 0 0,0-2 0 16,0 2 0-16,9-4 128 0,-11 0-128 0,11 0 0 15,-9 1 0-15,0 1 0 0,0 1 0 0,9-3 0 16,-7 0 128-16,1-3-128 0,-3 3 0 0,9 0 0 15,-9 4 0-15,9-4 0 0,-8 0 0 0,8 0 0 16,0 0 144-16,0 0-144 0,-8 3 0 0,8-3 144 16,0 0 48-16,0 0 0 0,0 0 0 0,0 0 0 15,0 0-192-15,0 0 160 0,0 0-160 0,12-3 160 0,-2 3-32 0,-10 0-128 16,12 0 192-16,0 2-64 0,-1-1-128 0,1 2 0 16,-12-3 0-16,14 2-176 0,-1 0 176 0,-1-1 0 15,-12-1 0-15,13 1 0 0,-1-1 0 0,0 0 0 16,-3 0 0-16,1 0 0 0,1 0 0 0,-11 0 0 15,11 0 0-15,1 1 0 0,0 2 0 0,-2 1 0 16,-10-4 0-16,11 4 0 0,-11-4 0 0,0 0 0 16,13 6 0-16,-4 1 0 0,-9-7 0 0,0 0 0 15,8 8 0-15,-8-8 0 0,0 0 0 0,0 0 0 16,6 10 0-16,-1 1 0 0,-5-11 0 0,0 0 0 16,2 11 0-16,-2-11 0 0,0 15 0 0,-2-2 0 15,1-2 0-15,-2 1 128 0,1 0-128 0,-1 0 0 0,-1-1 0 0,0 1 0 16,-1 1 0-16,0-2 128 0,0 0-128 0,-2 1 0 15,-2-2 0-15,0 2 0 0,2-1 0 0,-2 2 128 16,-2 0-128-16,-1 1 0 0,1 2 0 0,0-2 128 16,-2 4-128-16,0 1 0 0,1-3 0 0,-1 0 0 15,0 0 0-15,1-3 0 0,0-1 0 0,2-1 0 16,0 1 0-16,0 0 0 0,0-1 0 0,1 1 0 16,0 1 0-16,2 0 0 0,1 2 0 0,0-1 0 15,3 0 0-15,0 3 0 0,2-2 0 0,1 0-128 16,0 1 128-16,1 5 0 0,0-2 0 0,2 1 0 15,1 1 0-15,1 0 0 0,-1-2 0 0,2 3 0 16,2-2 0-16,1-1 0 0,-1 1 0 0,1 1 0 16,0-3 0-16,1 2 0 0,-1-5 0 0,1 1 0 15,1 1 0-15,-1-4 0 0,-1-3 0 0,2 1 128 0,-2-2-128 0,1-1 128 16,1-2-128-16,-1-1 128 0,2-1 48 0,-1-1 16 16,2 1 0-16,0-2 0 0,-1 2-192 15,1-4 192-15,0 2-192 0,2 0 192 0,-2 1-192 16,2 2 0-16,2 7-192 0,2-3 192 15,-1-1-1728-15,0 1-240 0,-1-1-32 0</inkml:trace>
  <inkml:trace contextRef="#ctx0" brushRef="#br0" timeOffset="44439.62">3175 9872 10415 0,'0'0'448'0,"0"0"128"0,0 0-576 0,0 0 0 0,0 0 0 0,0 0 0 15,0 0 480-15,0 0-16 0,-7-6 0 0,7 6 0 16,-8-4-96-16,8 4-32 0,0 0 0 0,-6-4 0 15,-2 0 240-15,8 4 64 0,-9-3 0 0,0 3 0 16,-2 2-320-16,2-1-48 0,-1-1-16 0,1 1 0 16,-1 2-256-16,0 1 0 0,-3-1 0 0,1 0-144 15,0 0 144-15,1 0 0 0,-2 1 0 0,1-2 0 16,0 2 0-16,0-1 256 0,1-1-64 0,0 1-16 16,0-1 624-16,-1 2 128 0,-1 0 32 0,2 2 0 15,1-4-256-15,0 2-32 0,-2 3-16 0,1-2 0 16,0 3-336-16,-1-2-64 0,1 5 0 0,1-2-16 0,-3 0-240 0,3 0 144 15,-2 1-144-15,3 2 128 0,2 0-128 0,1 0 0 16,-2 1 144-16,0-2-144 0,-1 1 0 0,0 2 128 16,0 3-128-16,0 2 0 0,-2 0 0 0,1 2 0 15,1 1 0-15,-2 2 0 0,-1-5 0 0,2 1 0 16,0-2 0-16,-1-1 0 0,1-1 0 0,1-1 0 16,-1-3 0-16,3-2 0 0,1-2 128 0,0 0-128 15,-5 1 128-15,5-2-128 0,6-7 288 0,-5 9-16 16,5-9 0-16,-6 9 0 0,6-9 176 0,0 0 48 15,0 0 0-15,0 0 0 0,-1 13-48 0,1-13 0 16,0 0 0-16,4 14 0 0,-4-14-208 0,0 0-48 16,9 12-16-16,0-1 0 0,-9-11-176 0,12 11 160 0,-2-2-160 0,1 0 160 15,-11-9-160-15,10 12 0 16,1-3 0-16,-1 2 0 0,-10-11 0 0,12 12 128 0,-4-1-128 0,1-3 0 16,0 2 0-16,-9-10 128 0,7 12-128 0,-7-12 0 15,10 8 0-15,-10-8 128 0,0 0-128 0,6 12 0 16,-6-12 0-16,8 10 0 0,-8-10 128 0,7 9-128 15,-7-9 240-15,0 0 16 0,4 13 0 0,-2-2 0 16,-2-11 0-16,0 12 16 0,0-1 0 0,0-2 0 16,-2 2-144-16,-1-1-128 0,1 1 192 0,-1 0-192 15,-1 1 144-15,0 0-144 0,0 1 0 0,0-1 144 16,0-2-144-16,2-1 0 0,-3 0 0 0,-1 0 128 16,2 1-128-16,0-3 0 0,-1 1 0 0,-1-1 128 15,-2-2-128-15,0 0 0 0,-1 0 144 0,0 1-144 16,0-1 0-16,9-5 128 0,-9 4-128 0,9-4 0 0,-11 5 0 15,11-5 0-15,-8 5 0 0,8-5 0 0,0 0 0 0,0 0 0 16,-7 5 0-16,7-5 0 0,0 0 0 0,0 0 0 16,0 0 0-16,0 0 128 0,0 0-128 0,0 0 0 15,0 0 0-15,6 8 0 0,-6-8 0 0,0 0 0 16,10 5 0-16,1 1 0 0,2-1 0 0,-1-4 0 16,-2-1 0-16,1 0 128 0,-11 0 32 0,14-1 16 15,0 2 0-15,1-1 0 0,-2-1-48 0,-2 1-128 16,1-3 192-16,0 3-64 0,-2 0-128 0,1 0 0 15,-11 0 0-15,13 3 0 0,-2-1 0 0,1 1 0 16,-12-3 0-16,13 4 0 0,-1 0 0 0,-12-4 0 16,13 3 0-16,-13-3 0 0,12 5 0 0,-12-5 0 15,10 6 0-15,-10-6 0 0,0 0 0 0,0 0 128 0,0 0-128 0,0 0 0 16,0 0 128-16,3 18-128 16,-3-18 0-16,0 16 128 0,-2-2-128 0,2-14 0 0,-2 15 144 0,-2-2-144 15,0 0 0-15,4-13 128 0,-5 14-128 0,1-1 0 16,0 0 0-16,0 0 0 0,-1 2 0 0,0 0 0 15,-1 1 0-15,1 1 128 0,0-1-128 0,0 2 0 16,0 0 0-16,-2 3 0 0,-1-2 0 0,2 5 0 16,-1-3 0-16,1 2 0 0,-3 3 0 0,1-2 0 15,3-2 0-15,-2 0 0 0,-2 2 0 0,1-1 0 16,0 1 0-16,0-1 0 0,-1-1 0 0,1-1 0 16,-1 0 0-16,5 1 0 0,2-2 0 0,2-1 0 15,0-2 0-15,4 0 0 0,0-4 0 0,2 0 128 0,2 0-128 0,2-2 0 16,1-2 128-16,1-1-128 15,-1-1 176-15,2 1-48 0,0 0 0 0,3 0 0 0,2 1-128 16,2 0 0-16,2 2 0 0,4 2 0 16,0 0-560-16,2 0-80 0,0 1-32 0,6 4-14496 15</inkml:trace>
  <inkml:trace contextRef="#ctx0" brushRef="#br0" timeOffset="55071.78">1829 12514 8287 0,'0'0'736'0,"0"0"-592"15,0 0-144-15,0 0 0 0,0 0 2048 0,0 0 384 16,0 0 80-16,9-4 16 0,-9 4-2016 0,0 0-512 16,0 0 0-16,0 0 0 0,0 0 0 0,0 0 0 15,0 0 0-15,9-3 0 0,-9 3 0 0,0 0 0 16,0 0 0-16,0 0 144 0,0 0 288 0,0 0 48 16,0 0 16-16,0 0 0 0,0 0 464 0,-5 0 112 15,-1 0 16-15,-1 0 0 0,1 1-224 0,-4-1-32 16,3 4-16-16,-2-1 0 0,-2-2-448 0,-8 4-96 15,2 1-16-15,0 0 0 0,0 1-64 0,2-1 0 16,1 1-16-16,0 1 0 0,-2-1 32 0,0 1 16 0,-1 1 0 16,0 2 0-16,-1-1-96 0,-1 2 0 0,-3 0-128 0,-2 2 192 15,1 0-192-15,-1 3 128 0,-2 3-128 0,1-2 0 16,-1 2 0-16,3 1 0 0,-1-1 0 0,2 3 0 16,1 0 0-16,3 1 0 0,1 0 0 0,3 1 0 15,2-4 144-15,-1-2-144 0,0 0 128 0,1 0-128 16,2 0 208-16,-1 0-32 0,1-1-16 0,1 4 0 15,0 1-32-15,1 1-128 0,-3 3 192 0,5 0-64 16,1 4-128-16,-1 3 0 0,0-4 0 0,1 1 0 16,1 1 0-16,1-2 128 0,-1 0-128 0,3-3 128 15,0-4-128-15,1 0 192 0,0-6-192 0,0-2 192 16,0 0-32-16,1-1 0 0,2-2 0 0,0 1 0 16,-3-13 128-16,6 11 32 0,-1 4 0 0,0-2 0 15,-5-13 32-15,7 15 16 0,0 1 0 0,1-3 0 0,1 1-128 0,-1 2-32 16,0 0 0-16,2 1 0 0,1-3-32 15,1 2-16-15,-1-1 0 0,2 0 0 0,0 0-32 0,3 0 0 16,0-2 0-16,1 0 0 0,-2-3-128 0,4 2 128 16,-2-3-128-16,-1 0 128 0,0 2-128 0,1-2 0 15,-1 0 0-15,1 1 0 0,-4-3 0 0,1 2 0 16,0 0 0-16,-1 3 128 0,-1-4-128 0,0-1 0 16,0 0 144-16,-2 2-144 0,0-1 176 0,1 0-48 15,-3-3 0-15,1 3 0 0,-3-2 16 0,-6-6 0 16,0 0 0-16,6 13 0 0,-1-4 48 0,-3-1 16 15,-2-8 0-15,0 12 0 0,0-2-16 0,0 1 0 16,-1-2 0-16,1-9 0 0,-4 10-64 0,4-10-128 0,-5 11 176 16,0-2-176-16,-3 1 160 0,0 1-160 0,-2-2 128 0,2 1-128 15,-1-3 128-15,0-2-128 0,-1 2 0 0,1-1 128 16,2-1-128-16,-3-1 0 0,0 1 144 0,2-1-144 16,2-1 192-16,-1 1-48 0,-1 0 0 0,8-4 0 15,-9 4 80-15,9-4 16 0,-8 4 0 0,8-4 0 16,-7 6-32-16,7-6 0 0,-7 8 0 0,7-8 0 15,0 0-208-15,0 0 0 0,0 0 0 0,0 12 0 16,0-12 0-16,0 0 0 0,5 13 0 0,2-3 0 16,-7-10 0-16,9 12 0 0,-1-6 0 0,0 2 0 15,-8-8 0-15,11 7 0 0,1 2 0 0,-2-3 0 16,1 1 0-16,-2 1 0 0,1 1 0 0,-2-3 0 16,-1 2 0-16,-1 1 0 0,2 2 0 0,-1 0 0 15,-1 1 0-15,1 0 0 0,-2 0 0 0,1 1 0 0,2 1 0 0,-3 0 0 16,-1-1 0-16,0 0 0 0,0 2 0 0,0-1 0 15,-4 0 0-15,0 0 0 0,1-3 0 0,-1 1 0 16,-2 0 0-16,-1 1 0 0,1 0 0 0,-1 0 0 16,0-3 0-16,1 1 0 0,-2 0 128 0,0-1-128 15,-1 0 0-15,-1 0 144 0,1 1-144 0,0 1 128 16,0-1-128-16,0 2 128 0,-2-1-128 0,1 2 0 16,-4 2 144-16,1 2-144 0,0 1 0 0,-1-1 0 15,-2 1 0-15,0 4 128 0,3-3-128 0,-1 5 0 16,-3-1 0-16,1-1 0 0,-1 1 0 0,1-4 0 15,-1 3 0-15,1-5 0 0,-1 3 0 0,2-3 0 16,-1 0 0-16,0 3 0 0,2-1 0 0,1-2 0 16,0 1 0-16,-1 4 0 0,1-3 0 0,3 3 0 0,1 0 0 15,-1 3 0-15,1-2 128 0,1 0-128 0,2 1 128 0,0 0-128 16,1 0 0-16,2-2 0 0,2 1 0 0,-1-2-192 16,2-3 192-16,2 2 0 0,1-1 128 0,4-2-128 15,1-2 128-15,2 1-128 0,3-2 160 0,2 1-160 16,1-2 0-16,2 2 0 0,3-2 0 0,0 1 0 15,-2-1 0-15,3 0 0 0,0-1 0 0,-1 2 0 16,-3-4 0-16,2 2-128 0,0-1 128 0,0 1-208 16,-1 0-96-16,2 2-16 0,1-1 0 0,3 2 0 31,1-1-592-31,4 1-128 0,2-1-32 0,5 2-10512 0,2-1-2096 0</inkml:trace>
  <inkml:trace contextRef="#ctx0" brushRef="#br0" timeOffset="-34293.19">13576 9025 5519 0,'0'0'496'0,"0"0"-496"15,0 0 0-15,6-7 0 0,-1 0 2608 0,-5 7 416 16,7-7 96-16,-7 7 16 0,0 0-2128 0,8-6-432 15,-8 6-64-15,0 0-32 0,6-4-256 0,-6 4-48 16,0 0-16-16,0 0 0 0,9-3-160 0,-9 3 0 16,0 0 144-16,0 0-144 0,0 0 0 0,0 0 0 15,0 0 0-15,0 0 0 0,0 0 0 0,0 0 0 16,4 5 0-16,-4-5 0 0,0 0 0 0,0 8 0 16,0-1 0-16,-2-1 0 0,-2 1 0 0,-1-2 0 15,-9 4 144-15,3-1-144 0,0-2 448 0,1 1 0 0,-2-5-16 0,2 2 0 16,-1 0 336-16,0-1 80 0,-2-1 16 0,1 0 0 15,-1-1 160-15,0-1 16 16,-2-1 16-16,1-1 0 0,0 1-224 0,-1 1-32 16,0 0-16-16,-1-1 0 0,-1 0-368 0,1-1-80 0,0 1-16 0,-1 1 0 15,-2-1-128-15,2 1-16 0,-1-2-16 0,0 2 0 16,0 0-160-16,-1 0 0 0,2-1 144 0,0 0-144 16,1-1 0-16,-1 1 144 0,0 0-144 0,1 1 0 15,0-3 224-15,1 2-64 0,-2 0-16 0,0-1 0 16,0 2 32-16,0 0 0 0,-1 0 0 0,-1 0 0 15,1 3 16-15,0 1 16 0,-2-3 0 0,-1 3 0 16,1 0 48-16,0 0 0 0,2 0 0 0,1 0 0 16,-1 0-256-16,1 1 144 0,0-3-144 0,-2 2 128 15,1 0-128-15,0 0 0 0,-2 0 0 0,2 0 128 16,-1 0-128-16,-1-2 0 0,2 4 0 0,0-2 0 0,-1 1 0 0,0 1 0 16,-1 0 0-16,1-1 0 0,-1 0 144 0,2 3-144 15,0-2 160-15,1 1-160 0,-2-1 0 0,4 3 128 16,0-1-128-16,1-1 0 0,-2-1 0 0,3 1 0 15,3-5 128-15,-1 2-128 0,1-1 0 0,2-2 0 16,8-1 128-16,0 0-128 0,-9 2 0 0,9-2 0 16,0 0 0-16,0 0 0 0,0 0 128 0,0 0-128 15,0 0 0-15,0 0 144 0,0 0 64 0,0 0 16 16,-5-10 0-16,2 4 0 0,3 6-224 0,0 0 0 16,0 0-144-16,0 0 144 0,7-12 0 0,1 4 0 15,-8 8 0-15,11-6 0 0,0-1 0 0,-2 1 0 0,-1-1 0 16,0-2 0-16,-1 1 0 0,4 1 0 15,-1-1 0-15,1-1 0 0,-1-2 0 0,1 2 128 0,-2 0-128 0,1 0 0 16,1-3 128-16,0 3-128 0,1 0 0 0,0 0 0 16,-1-2 0-16,1 2 0 0,-1-1 0 0,-1-1 0 15,-1 2 128-15,0 0-128 0,-1 1 0 0,0 0 0 16,-2 2 0-16,1-1 128 0,-2 0-128 0,0 1 0 16,-5 6 176-16,6-5-176 0,-1 0 160 0,-5 5-160 15,5-5 128-15,0 1-128 0,-5 4 0 0,0 0 144 16,7-7-144-16,-7 7 0 0,8-5 0 0,-8 5 0 15,0 0 0-15,0 0 0 0,6-4 0 0,-6 4 0 16,0 0 0-16,0 0 0 0,0 0 0 0,0 0 0 16,0 0 0-16,0 0 0 0,0 0 0 0,0 0 0 15,-9 4 0-15,0 1 0 0,0 2 0 0,0-3 0 0,-2 2 0 16,1 2 0-16,-2 0 0 0,0 0 0 0,-1 1 0 0,0-1 0 16,0 1 0-16,0 0 0 0,0 1 0 15,0-2 0-15,1 0 0 0,1 0 0 0,-1 0 0 0,0 1 0 16,-1 1 0-16,1 1 0 0,1 0 0 0,-1 0 0 15,0-1 0-15,0 1 0 0,1 0 0 0,-1 0 0 16,-1-1 144-16,1 1-144 0,0-4 0 0,2 4 0 16,0-3 0-16,0-1 128 0,1 3 0 0,3-3 16 15,1 1 0-15,1 0 0 0,4-8 160 0,0 0 16 16,0 0 16-16,4 9 0 0,1 0 16 0,3-2 0 16,1-1 0-16,1 1 0 0,2-2-48 0,1 2-16 15,0-2 0-15,1 1 0 0,1-3-288 0,-1 1 0 16,0-2 0-16,2 2 0 0,-2-1 0 0,1 1 0 15,-2 0 0-15,0-2 0 0,-1 1 144 0,-1 1-144 16,1 1 0-16,1 0 144 0,-1 2-144 0,-1 1 0 16,0 0 0-16,-2-1-176 15,-1 1-416-15,0 1-96 0,-3 0-16 0,-1 2-11552 0,-4-11-2320 16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6-01T18:17:17.690"/>
    </inkml:context>
    <inkml:brush xml:id="br0">
      <inkml:brushProperty name="width" value="0.05292" units="cm"/>
      <inkml:brushProperty name="height" value="0.05292" units="cm"/>
      <inkml:brushProperty name="color" value="#002060"/>
    </inkml:brush>
    <inkml:brush xml:id="br1">
      <inkml:brushProperty name="width" value="0.05292" units="cm"/>
      <inkml:brushProperty name="height" value="0.05292" units="cm"/>
      <inkml:brushProperty name="color" value="#00B050"/>
    </inkml:brush>
    <inkml:brush xml:id="br2">
      <inkml:brushProperty name="width" value="0.05292" units="cm"/>
      <inkml:brushProperty name="height" value="0.05292" units="cm"/>
      <inkml:brushProperty name="color" value="#FF0000"/>
    </inkml:brush>
    <inkml:brush xml:id="br3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19360 5680 1378 0,'0'0'61'0,"0"0"13"0,-3-9-59 0,3-1-15 15,0 1 0-15,0 3 0 0,0 6 56 0,0-4 8 0,3-2 1 0,-3 6 1 16,0 0-13-16,0 0-2 0,0 0-1 0,0 0 0 16,0 0-27-16,0 0-6 0,0 0-1 0,0 0 0 15,8 6-16-15,-8-6 8 0,0 0-8 0,7 4 0 16,-4 11 16-16,1-5-4 15,-1-1-1-15,1 10 0 0,-8-4-3 0,4 4 0 0,0 0 0 0,0 6 0 16,-3-6-8-16,3 9 10 16,0-3-10-16,0 4 10 0,0-4 7 0,0 3 2 15,0 6 0-15,0 1 0 0,3-1-8 0,-3-5-2 0,0 8 0 0,4 4 0 16,-4-3 11-16,0 9 1 0,3-3 1 0,-3-1 0 16,0 1-2-16,0 3-1 0,0 4 0 0,0-4 0 15,-3 3-2-15,3-3 0 0,0 6 0 0,-4 0 0 16,1 4 5-16,-1 2 1 0,1 4 0 0,-1-3 0 15,1-4-9-15,3 7-2 0,-4-10 0 0,0 10 0 16,1 9 12-16,3-9 1 0,-4 9 1 0,4-3 0 0,0-6-26 0,0 6-11 16,0-4 1-16,0 4 0 0,-3-3 10 15,3 3 0-15,0 3 0 0,0 0 0 0,0-3 0 16,0-3 0-16,0 3 0 0,0 3 8 0,0 7-8 16,0-4 8-16,0 3-8 0,0-5 8 0,-4-1 3 15,4 6 1-15,0 10 0 0,-3-7 0 0,-1 1 2 0,1-4 1 16,-4-2 0-16,3 8 0 0,-3-2-7 0,4 6 0 15,-4-7-8-15,-1-2 12 0,5-4-12 0,-4 3 9 16,3 4-9-16,-3-1 8 0,0 1-8 0,0 2 8 16,4-2-8-16,-4-4 8 0,0-2 16 0,3 2 2 15,1 4 1-15,-1-1 0 0,4-2-27 0,0-1 0 16,-4-3 8-16,4-3-8 0,0 7 11 0,0-1 0 16,0-6 0-16,0 10 0 0,0-10-11 0,-3 0 0 15,3 3 0-15,-4 1 0 0,1-4 0 0,-1 6 12 16,1 0-2-16,-4-5 0 0,0-1-10 0,3 0 0 0,-6 6 0 0,3-6 0 15,-1 0 12-15,-2 1 0 0,3-1 0 0,0-3 0 16,3-3-1-16,-3 3 0 0,0 0 0 0,4-4 0 16,-1 4 8-16,4-6 1 0,-7 0 1 0,7-1 0 15,-3-5-21-15,3 6 0 0,-4-4 0 0,0-2 0 16,1 2 0-16,3-2 0 0,0 2 0 0,0-2 0 16,-4-4 11-16,1 0-3 0,-1 7 0 0,4-7 0 15,-3 1 0-15,3-1 0 0,-4 0 0 0,4-6 0 16,0 7 3-16,0-7 0 0,-3-4 0 0,-1 8 0 15,4-14-3-15,0 7 0 0,0 3 0 0,0-3 0 0,4 0-8 16,-4-6 0-16,3 2 0 0,-3-2 8 16,-3 0-8-16,3 2-9 0,0-2 9 0,0-3-13 15,0 2 13-15,0-2 10 0,0-1-2 0,0-6 0 0,7 7-8 0,-7 2 0 16,-4-8 0-16,1 5 0 16,3 1 0-16,0-7-11 0,0 6 3 0,0-5 0 0,0 5 8 0,0-6 0 15,-4 7 0-15,4-7 0 0,0 3 0 0,-3-2 0 16,-1-1 0-16,4-3 0 0,-7 0 0 0,7-3 0 15,0 3 0-15,-3 0 0 0,-1-6 12 0,4 0 0 16,-3 6 1-16,3-6 0 0,0 0-13 0,0-1 0 16,0-2 0-16,-4 0 0 0,8-4 19 0,-4 7-3 15,-4-3 0-15,4 3 0 0,0-1-16 0,4 1 0 0,-4 3 0 16,3-3 0-16,-3-7 0 0,0 10 0 0,0-3 0 16,-3 0 0-16,3 0 0 0,0-3-19 0,0-4 3 0,0 4 0 15,-4 3 16-15,4-4 0 0,0-2 0 0,0-4 0 16,-4 7 0-16,4-7 0 0,0 1 0 0,0-1 0 15,0 7 9-15,0-7 6 0,0 1 1 16,0-1 0-16,0-3-27 0,0 4-5 0,0-10 0 0,0 3-1 16,0 6 17-16,0-9 0 0,0 0-8 0,0 0 8 15,0 13-14-15,0-13 1 0,0 0 0 0,0 0 0 32,0 0-22-32,-3 3-4 0,3-3-1 0,0 0 0 15,0 0-81-15,0 0-17 0,-4 6-3 0,-3-6-637 0,0-6-127 0</inkml:trace>
  <inkml:trace contextRef="#ctx0" brushRef="#br0" timeOffset="1">13698 11375 288 0,'-14'0'25'0,"0"-10"-25"16,0 7 0-16,-4-3 0 0,1-4 153 0,-1 7 26 0,-3-9 5 0,3 2 0 31,-3 1-200-31,4-1-40 0,2-2-8 0,1-4-1 15,-3 10 24-15,3-7 5 0,-1 4 0 0,1 0 1 0,0-1 27 0,0 4 8 16,0-3 0-16,0-1 0 0,0 4 24 0,0 3 12 0,-4-4 3 16,4 7 0-16,0 0 28 0,0 0 5 0,0 0 2 0,-1 0 0 15,5 0 24-15,-4 0 5 0,7 0 1 0,0 0 0 16,3 7-24-16,4-7-4 0,0 0 0 0,0 0-1 16,0 0-17-16,0 0-3 0,11 0-1 0,3 0 0 15,0 0-22-15,4 0-5 0,3 0-1 0,3 0 0 16,1-7-26-16,3 7 0 0,4 0 8 0,3-3-8 15,1-3 0-15,2 3 0 0,8-3 0 0,0-4 0 16,4 10 0-16,2-6 0 0,1 6 0 0,0 0 8 16,0-3 10-16,4-3 2 0,3 6 0 0,3 0 0 0,4 0 4 15,0 0 2-15,4 0 0 0,-1 0 0 16,1 0 14-16,6-4 2 0,1 4 1 0,3 0 0 0,7 0-24 0,-3 0-5 16,-4 0-1-16,4 0 0 0,0-6-5 0,6 6 0 15,5 0-8-15,-5 0 12 0,-3 6 8 0,4-6 0 16,7-6 1-16,-4 6 0 0,0 6 12 0,4-6 3 15,-4 0 0-15,1-6 0 0,-1 6-14 0,0 0-2 16,0 6-1-16,1-2 0 0,-5-4 9 0,5 0 1 16,2 0 1-16,-2 6 0 0,-5-3-22 0,5 3-8 15,-1-3 0-15,4 4 9 0,-8 2-9 0,1 0 0 16,0-2 0-16,-4 2 0 0,0-6 0 0,4 4 0 16,0-4 0-16,-1 3 0 0,1 3 0 0,-4-9 0 15,8 0 0-15,-1 7 0 0,0-7 0 0,0 3 0 16,1-3 0-16,-5-3 0 0,5-4 0 0,2 7 0 0,-2 0 0 0,-5 0 0 15,-6 0 0-15,7 0 0 0,-4 0 0 0,4 0 8 16,-1 0-8-16,-2 7 0 0,-5-7 0 0,1 3 8 16,0-3-8-16,3 6 0 0,7-6 0 0,-7 3 0 15,-3-3 0-15,0 6 0 0,3-6 0 0,0 0 0 16,-3 0 0-16,-1 0 0 0,-3 0 8 0,1 0-8 16,-5-6 0-16,4 6 0 0,4-3 9 0,0 3-9 15,-4 0 0-15,-4-6 9 0,1 6-9 0,0-10 0 16,10 10 8-16,-4-3-8 0,-9-3 0 0,2 6 0 15,-3 0 8-15,-3-6-8 0,-1 3 0 0,1 3 0 16,-4-7 11-16,3 7-2 0,-2 0 0 0,-5 0 0 16,-7 0 6-16,4 0 1 0,-3 0 0 0,-1 0 0 15,-3 0-7-15,7 0-1 0,0 0 0 0,0 0 0 16,0 0 7-16,-3 0 1 0,-5 0 0 0,-2 0 0 16,-1-3-24-16,4-3-5 0,0 6-1 0,-4-3 0 15,1 3 14-15,-1-7 0 0,1 7 0 0,-4 0 0 0,-4 0 11 0,-3 0 1 16,-4-3 1-16,4 3 0 0,-4 0-13 0,-3 0 0 15,3-6 0-15,-3 6 0 0,0 0 0 0,-1 0-10 16,1 0 2-16,-4 0 0 0,0 0 8 0,-3 0 9 16,3 0-1-16,-3 0-8 0,-4 0 0 0,0 0 0 15,1 0 0-15,-5 0 0 0,1 6 13 0,-4-3-4 16,-3-3-1-16,3 0 0 0,-4 0-8 0,1 0 0 16,-4 0 0-16,0 0 0 0,-7 0 0 0,11 0 0 0,-11 0 0 15,7 0 0-15,-7 0 0 0,7-3 0 0,-7 3 0 16,7-6 0-16,0 6 0 0,-7 0 0 0,7-3 0 0,-7 3 0 15,0 0 0-15,0 0 0 0,0 0 0 0,0 0 0 16,7-6 0-16,-7 6 0 16,0 0 0-16,0 0 0 0,0 0 0 0,0 0 0 0,0 0 0 15,0 0 0-15,0 0 0 0,0 0 0 0,0 0 0 16,7 0 0-16,-7 0 0 0,7 0 0 0,-7 0 0 0,0 0 0 16,7 6 0-16,-7-6 0 0,11 0 12 0,-11 0-4 15,3 3-8-15,4-3 0 0,-7 0 0 0,11 0-11 16,-11 0 11-16,0 0 0 0,7 9 0 0,-7-9 0 15,7 0 0-15,-4 7 0 0,-3-7 0 0,7 3 0 16,1 3 0-16,-1-3 0 0,-7-3 0 0,7 0 0 16,-7 0 0-16,7 7 0 0,0-7-9 0,0 0 9 15,3 3 0-15,-3-3 0 0,8 0 0 0,-5 0 0 16,1 0 0-16,-1 0 0 0,1 0 0 0,3 0 0 0,-7 0 0 0,7 0 0 16,-3 0 0-16,-1 0 0 0,1 0 0 0,3 0 0 15,-3 0 0-15,-1 0 0 0,1 0 0 0,-1 6 0 16,1-6 0-16,0 0 0 0,-1 0 0 15,-3 0 0-15,4 0 0 0,-1 0 0 16,-3 0 0-16,0 0 0 0,1 0 8 0,-1 0-8 0,3 0 0 16,1 0 0-16,-1 0 9 0,4 0-9 0,-3 0 0 0,0 0 0 15,3 0 0-15,-4 0 0 0,1-6 0 0,-4 6 0 16,4 0 0-16,-1-3 0 0,-3 3 0 0,0 0 0 16,-7 0 0-16,11 0 0 0,-4 0 0 0,-7 0 0 15,7 0 0-15,3 0 0 0,-10 0 0 0,8 3 0 16,-1-3 0-16,0 6 0 0,-7-6 0 0,10 0 0 0,1 0 0 15,-4 0 0-15,0-6 0 0,4 6 0 0,-8 0 0 0,8-3 0 16,-4 3 0-16,3 0 0 0,-3-7 0 0,0 7 0 16,0 0 0-16,4-3 0 0,-4 3 0 15,0-6 8-15,-7 6-8 0,11 0 0 0,-4 0 0 16,3 0 0-16,-3 0 0 0,0 0 0 0,1-3 0 0,2 3 0 16,-3 0 0-16,-7 0 0 0,7 0 0 0,0 0 0 15,4 0 0-15,-11 0 0 0,0 0 0 0,7 0 0 16,3 0 0-16,1 0 0 0,-4-7 0 0,0 7 8 15,4 0-8-15,-4 0 0 0,3 0 0 0,-10 0 0 16,7-3 0-16,1 3 0 0,2-6-8 0,-10 6 8 16,7 0 0-16,0-3-10 0,-7 3 10 0,7-6 0 15,0 6-92-15,-7 0-11 16,7-10-2-16,0 4-714 0,0-3-142 0</inkml:trace>
  <inkml:trace contextRef="#ctx0" brushRef="#br0" timeOffset="2">26003 11023 921 0,'0'0'82'0,"-7"0"-66"0,7 0-16 0,-7 0 0 15,0-6 104-15,7 6 16 0,0 0 4 0,0 0 1 16,-7-3-103-16,7 3-22 0,0 0 0 0,0 0 0 16,0 0-10-16,0-6 10 0,0 6-12 0,4-10 12 15,-4 10 0-15,3-9 16 0,-3 9-2 0,7-6 0 16,-7 6 58-16,0 0 11 0,0 0 2 0,0 0 1 15,0 0 11-15,0 0 3 0,0 0 0 0,0 0 0 16,-10 6-36-16,-1 3-6 0,0 1-2 0,1 5 0 16,-4-2-27-16,-4 3-5 0,4 2-2 0,3 1 0 15,-3-3 6-15,0 9 2 0,-3-12 0 0,6 12 0 16,-3-7-7-16,0 1-2 0,3-3 0 0,1 3 0 16,-5 0-12-16,5-4-9 0,-1 4 12 0,1 0-12 0,-4-3 0 15,3 2 0-15,0-2 0 0,1-3 0 0,-1 2 0 0,4 1 0 16,0-7 0-16,0 1 0 0,0-1-9 0,3 1-6 15,-3-7-1-15,4 3 0 16,-1 0-36-16,4-6-8 16,0 0-2-16,0 0 0 0,0 0-126 0,0 0-26 0,0 0-5 0,0 0-564 15</inkml:trace>
  <inkml:trace contextRef="#ctx0" brushRef="#br0" timeOffset="3">25785 10945 1440 0,'0'0'128'0,"-8"0"-103"16,1 0-25-16,0 6 0 0,0-3 117 0,4-3 19 15,-4 7 3-15,0-7 1 0,7 0-53 0,0 0-11 0,-4 9-1 0,4-9-1 16,0 0-36-16,0 3-7 0,0 7-2 0,7 2 0 15,-3-2-9-15,3-1-3 0,3 0 0 0,1 4 0 16,0-4 7-16,-1 7 0 0,4 0 1 0,0 3 0 16,4-1-16-16,-4 1-9 0,4 0 10 0,-4 6-10 15,0 0 11-15,4-6-11 0,-4 6 12 0,0-3-12 16,0 0 12-16,0 0-4 0,4-3 0 0,-4 3-8 16,-4-4 10-16,1 1-10 0,0 0 8 0,-1 0-8 15,-3-3 8-15,0 2-8 0,0-2 0 0,-3 3 8 16,-1-7 0-16,1 4-8 0,-1 0 12 0,1-4-4 0,-1-2-23 0,1 2-5 15,-4-2 0-15,0-10-1 16,4 9-71-16,-4-9-13 0,0 3-3 0,0-3-1 16,0 0-131-1,0 0-25-15,0 0-6 0,0 0-1 0</inkml:trace>
  <inkml:trace contextRef="#ctx0" brushRef="#br0" timeOffset="4">26278 11491 1094 0,'0'0'48'0,"0"0"11"0,0 0-47 0,0 0-12 0,0 0 0 0,0 0 0 16,4 6 232-16,-4-6 45 0,3 3 9 0,1 6 2 16,3 4-186-16,-7-4-37 0,4-5-7 0,-1 11-2 15,-3-5-37-15,4 8-8 0,-4-2-2 0,3-3 0 16,-3 5-9-16,0-2 0 0,4 3 0 0,-8-3 0 15,4 2 0-15,0 1 0 0,0-3 0 0,0-3 0 16,0 2 0-16,4 1 0 0,-4-4 0 0,0-2 0 16,0 5 0-16,0-5 0 0,3-4-12 0,-3-6 12 15,0 0-107-15,0 0-13 0,0 0-4 0</inkml:trace>
  <inkml:trace contextRef="#ctx0" brushRef="#br0" timeOffset="5">25259 11139 403 0,'0'0'36'0,"0"0"-36"16,0 0 0-16,0 0 0 0,0 0 105 0,0 0 15 15,0 0 2-15,0 0 1 0,0 0-22 0,0 0-4 16,0 0-1-16,3-6 0 0,-3 3-25 0,0 3-6 16,0 0-1-16,0-6 0 0,-3-4-12 0,3 10-4 15,-4 0 0-15,-3-3 0 0,7 3-26 0,-7-6-6 16,4 6 0-16,-4 0-1 0,0-6 27 0,0 6 6 15,3-3 0-15,-3 3 1 0,-4 0 4 0,8-7 1 16,-4 4 0-16,0-6 0 0,-4 2 10 0,1-2 1 16,-1 6 1-16,0-3 0 0,-3-4-42 0,0 4-9 15,0-3-2-15,4-1 0 0,-5 7-1 0,1-3-1 16,0 3 0-16,4-4 0 0,-1 4-11 0,0-3 0 0,1 6 0 16,3-6 0-16,3 3 0 0,-3 3 0 0,4-7 0 0,-4 7 0 15,3 0 0-15,4 0 0 0,0 0 0 0,0 0 0 16,0 0 0-16,0 0 0 0,0 0 0 0,7 0 0 15,-3 0 0-15,3 0 0 0,0 0 0 0,3 7 0 16,4-7 0-16,4 0 0 0,-7 0 0 0,3 3 0 16,0 3 0-16,4-6 0 0,-4 6 0 0,0-3 0 15,0-3 0-15,0 10 0 0,0-10 0 0,0 6 0 16,0 3 0-16,-7-5 0 0,4 5 0 0,0-3 0 16,-4 4 0-16,0-10 0 0,-4 9 0 0,4-3 0 15,-3 4 0-15,-1-1 0 0,1-6 0 0,-1 7 0 16,1-4 0-16,-1 3 0 0,-3 1 0 0,0-1 0 15,0-3 12-15,0-2-4 0,0 5 0 0,-3-3 0 16,-1 4 5-16,4-1 1 0,-3-3 0 0,-1-3 0 16,1 7 0-16,-1-1 0 0,-3-2 0 0,4-4 0 0,-4 9-5 15,0-9-1-15,3 7 0 0,-3-4 0 0,0 3 1 0,0-5 0 16,0 5 0-16,3-3 0 0,4-6 6 0,-7 10 1 16,0-10 0-16,4 9 0 0,-1 0-3 0,1-2 0 15,-4 2 0-15,7-9 0 0,-4 3-13 0,0 4 0 16,4-7 0-16,-3 9 0 0,-1-3 0 0,4-6 0 15,0 0 0-15,-3 3 0 16,3-3-26-16,0 0-8 0,0 0-2 0,0 0-725 16,0 10-146-16</inkml:trace>
  <inkml:trace contextRef="#ctx0" brushRef="#br0" timeOffset="6">19343 5661 115 0,'0'0'0'0,"0"0"10"0,0 0-10 0,0 0 0 16,0 0 0-16,0 0 0 0,0 0 158 0,0 0 30 15,3-6 5-15,-3 6 2 0,0 0-115 0,0 0-22 16,0 0-5-16,0 0-1 0,0 0 1 0,0-3 0 0,0 3 0 0,0-6 0 16,-3-4 3-16,3 10 1 0,0 0 0 0,0-3 0 15,0 3-9-15,-4-6-3 0,1-4 0 0,3 10 0 16,0 0-15-16,-4-9-3 15,4 9-1-15,0 0 0 0,0-6 8 0,0 2 2 16,4-2 0-16,-4 6 0 0,0 0 6 0,0 0 2 0,-4-9 0 0,4 9 0 16,0 0-4-16,0 0 0 0,0 0 0 0,-7 0 0 15,0 6-9-15,0-3-3 0,0 3 0 0,-4-2 0 16,1 2-12-16,-4 3-4 0,0 7 0 0,-4-3 0 16,-3-4 6-16,3 7 1 0,-7 2 0 0,1 1 0 15,-1-3-6-15,4 3-1 0,-4 0 0 0,4 6 0 16,-4-7-12-16,4 8 0 0,0-1 0 0,0-3 0 15,3 0 8-15,1-1 0 0,2-2-8 16,1-3 12-16,4 3-12 0,-1-10 0 0,4 1 8 0,4-1-8 16,-4-3 0-16,7-6 0 0,0 0 0 0,0 0 0 0,0 0 0 15,0 0-15-15,7-6 3 0,3-3 1 16,-3-4-29-16,4-3-7 0,6-2-1 16,-2-8 0-16,-1 8 3 0,3-7 0 15,-3 6 0-15,4-6 0 0,0 3 9 0,3-3 1 0,-3 0 1 16,-1 6 0-16,1-6 24 0,-1 6 10 0,-2 0-8 0,-1 0 8 0,0 4 0 15,-4 5 17-15,4-9-2 0,-3 10-1 0,0-1 14 0,-4 1 4 16,3 3 0-16,-3-4 0 0,4 7-7 0,-4-3-1 16,0-3 0-16,-7 9 0 0,7 0 4 0,-7 0 1 15,0 0 0-15,0 0 0 0,11 0-2 0,-4 0-1 16,-7 0 0-16,7 9 0 0,0 0-5 0,0 1-1 16,0-1 0-16,-4-3 0 0,1 13 0 0,0-3 0 0,-1-3 0 15,4 2 0-15,-3 4 0 0,3 0 0 0,-4-4 0 0,8 4 0 16,-4-3-5-16,0 3-2 0,0-4 0 0,4-2 0 15,-4 3-5-15,3-4 0 0,1-5-8 0,-1 8 12 16,1-2-2-16,3-7-1 0,-3 3 0 0,3-5 0 16,-4 5-9-16,4-3 0 0,1 1 0 0,-1-4 0 15,-4-3 0-15,1 6 0 0,-1-3 0 0,-3-3 8 16,-7 0-26-16,8 0-6 0,-1-3 0 0,3-3-1 31,-3 3-167-31,0-4-32 0</inkml:trace>
  <inkml:trace contextRef="#ctx0" brushRef="#br0" timeOffset="7">19551 4485 979 0,'0'0'43'0,"0"0"9"0,0 0-41 0,0 0-11 0,0 0 0 0,0 0 0 16,0 0 136-16,0 0 26 0,0 0 5 0,0 0 1 16,-4 0-89-16,4 0-18 0,-7 0-3 0,4 7-1 15,-8-4-31-15,4 6-6 0,-3-3-2 0,-1 4 0 16,-3-1 2-16,0 1 0 0,0 5 0 0,0 4 0 15,-4 6-1-15,0-3 0 0,1 13 0 0,-1-10 0 16,0 12 7-16,1 4 2 0,-4-3 0 0,-1-1 0 16,1 4-1-16,0-3 0 0,-4-1 0 0,1-2 0 0,6-1-3 15,-3-5-1-15,3 5 0 0,-3-6 0 0,3 1-14 16,4 2-9-16,4-9 12 0,-4 0-12 16,0 0 0-16,3-13 0 0,7 1 0 0,1 5 0 15,-1-9-14-15,1-2-6 0,3-4-2 0,0 0 0 16,0 0-162-16,0 0-32 0,-4-10-6 0,8-15-2 15</inkml:trace>
  <inkml:trace contextRef="#ctx0" brushRef="#br0" timeOffset="8">19188 4598 1036 0,'0'0'92'0,"0"0"-73"0,0 0-19 0,-7 0 0 15,3-6 136-15,4 6 24 0,0 0 5 0,0 0 1 16,0 0-91-16,0 0-19 0,0 0-3 0,4 9-1 16,3 1-20-16,-4-1-5 0,8 7-1 0,-4 3 0 15,0-10-3-15,3 7-1 0,1 2 0 0,0 8 0 16,-1-1 6-16,4-3 0 0,-3 3 1 0,3-6 0 16,-3 9-13-16,-1-6-4 0,4 0 0 0,-3-4 0 15,-1 4-12-15,5 0 11 0,-1-6-11 0,0 9 10 16,-4-12-10-16,4 2 0 0,-3 10 0 0,0-12 0 15,3 3 0-15,-4 2 8 0,1-2-8 0,-1-3 0 16,1-4-18 0,-4 1-9-16,4 2-1 0,-1-3-1 0,1-5-116 15,-1 5-23-15,-6-9-5 0,3 6-1 0</inkml:trace>
  <inkml:trace contextRef="#ctx0" brushRef="#br0" timeOffset="9">19657 5034 518 0,'0'0'23'0,"0"0"5"0,-4-6-28 0,4 6 0 16,-7 0 0-16,7 0 0 0,0-7 260 0,0 7 48 16,0-3 8-16,4-3 3 0,-1-3-221 0,1-1-44 15,3 1-9-15,3-1-1 0,-3 1-20 0,4 3-4 16,0-7-1-16,-4 4 0 0,7-7-3 0,-7 7-1 15,3-1 0-15,1-5 0 0,0 5 7 0,-1 1 2 16,-3-1 0-16,4 1 0 0,-1 0-12 0,1 2-1 16,-4-2-1-16,0 0 0 0,4 5-1 0,-1-2 0 0,-3-3 0 0,0 2 0 15,4 4-9-15,-4 3 12 0,0 3-12 0,4 4 12 16,-8-7-12-16,4 6 0 0,4-3 0 0,-4 7 0 16,0-4 0-16,-4 3 12 0,1 1-2 0,0-1 0 15,-1 7-10-15,4-4 0 0,-7 4 0 0,0-7 8 16,4 7-8-16,-4-3-9 0,0 2 9 0,-4-2-13 15,1 2 21-15,-1 4 4 0,4-3 0 16,-3-4 1-16,-5 4-13 0,5 3 0 0,-4-10 0 0,0 7 0 16,0 3 0-16,0-10 0 0,0 7 0 15,0-7 0-15,0 7 20 0,-4-3-1 0,4-4-1 0,0 0 0 16,-4 1-18-16,1 5 8 0,3-5-8 0,0-4 0 16,-4-3 0-16,0 7 0 0,1-10 0 0,3 6 0 15,-4-6 0-15,4 0 0 0,-3 0 0 0,3-6 0 16,-1 6 0-16,1 0 0 0,7 0 0 0,-3-10 0 15,3 1-12-15,0-1-7 0,0 1-1 0,0 0 0 0,7 2 20 16,0-2-8-16,0 0 8 0,0 5 0 0,4-2-11 0,-1-3 11 16,-3 3-10-16,4 2 10 0,3 4 0 0,-3-6 13 15,3 6-1-15,0 0 0 0,0 6 12 0,0-6 3 16,4 0 0-16,-4 10 0 0,3-10-1 0,5 6 0 16,-1-3 0-16,3 3 0 0,1-2 8 0,-4-4 2 15,0 6 0-15,4-3 0 0,0 3-24 0,0-3-4 16,-1-3 0-16,-3 7-8 0,1-4 14 0,-1 3-4 15,-4-6-1-15,1 0 0 0,0 3-9 0,-1-3 0 0,-3 0 0 0,1 6 0 16,-1-6-15-16,-4 0 5 0,1 0 1 0,-1 0 0 31,1 0-182-31,0 7-36 0,10-4-7 0,-7-3-2 0</inkml:trace>
  <inkml:trace contextRef="#ctx0" brushRef="#br1" timeOffset="10">15431 8480 288 0,'0'0'25'0,"0"0"-25"0,0 0 0 0,0 0 0 15,0 0 218-15,0 0 38 0,0 0 8 0,0 0 2 16,0 0-182-16,0 0-36 0,0 0-7 0,7 0-1 16,3 0-9-16,-10 0-2 0,7 0 0 0,4 0 0 15,-1 0-13-15,-3 3-2 0,4-3-1 0,-4 7 0 16,0-7 3-16,0 3 0 0,4 3 0 0,-4 0 0 16,0-3 2-16,0 4 1 0,4-4 0 0,-4 6 0 15,0-2 1-15,3-4 1 0,1 6 0 0,-4-3 0 16,3 4 2-16,-3-1 0 0,4 1 0 0,0-1 0 15,-1 0-11-15,1-2-1 0,-1 2-1 0,1 1 0 16,3 5-2-16,0-5-8 0,-3 2 12 0,3-2-4 16,4 2-8-16,-4 1 8 0,0-4-8 0,0 0 8 15,0 1-8-15,4 6 10 0,-1-7-10 0,1 7 10 0,-4-7 17 16,7 0 3-16,-3 1 1 0,-1-1 0 0,1 7-19 0,0-4-4 16,-4-2-8-16,3 6 12 0,-2-7 8 0,-1 10 2 15,0-10 0-15,0 7 0 0,0 3 8 0,-3 0 2 16,3-4 0-16,-4 4 0 0,4-3-32 0,1-4 0 15,-1 4-11-15,-4 3 11 0,4 0 0 0,-3-4 0 16,7 4 0-16,-4-3 12 0,0-4-12 0,0-2 0 16,4 5 9-16,-1 1-9 0,1-3 8 0,-4 2-8 15,0-5 10-15,0-1-10 0,0 7 8 0,4-4-8 16,-4-5 0-16,4 11 9 0,-4-8-9 0,3 5 12 16,-2-5-12-16,-1-1 12 0,0 1-3 0,0 5 0 0,0-5 0 0,-3 2 0 15,3-5-1-15,0 8 0 0,0-2 0 0,0 2 0 16,-3-5-8-16,3 9 12 15,-4-10-12-15,4 10 12 0,0-10-3 0,1 7 0 16,-1-7 0-16,0 7 0 0,0-3-1 0,4-4 0 16,-4 4 0-16,0-1 0 0,3-2 1 0,1-1 0 0,-4 0 0 0,4-2 0 15,-1 2-9-15,1 7 0 0,0-7 0 0,-1 1 0 16,1-1 0-16,0 0 0 0,-1 1 0 0,4-1 0 16,-3-3 10-16,0 4-10 0,-1-1 12 0,1 1-12 15,-4-1 8-15,4-3-8 0,-4 4 0 0,0-1 0 16,4 1 16-16,-4-7-3 0,0 6-1 0,0-3 0 15,0 10-2-15,0-7-1 0,0-5 0 0,0 5 0 16,-3 0-9-16,3 1 0 0,4 5 0 0,-1-5 8 0,-3-4-8 16,8 4 0-16,-5-1 0 0,1 0 0 0,3 1 0 15,-3-1 12-15,3 1-12 0,-3-4 12 0,-1 3-12 16,-3-6-9-16,0 7 9 0,8-4-13 0,-8 4 13 16,3-1 0-16,1 0 0 0,-4 1 0 15,4-4 8-15,-4 3-8 0,0 1 0 0,-3-1 0 0,3 1 0 16,-4-1 0-16,4 0 0 0,-3 7 0 0,3-6 0 15,-3-1 0-15,-1 0 0 0,4 1 0 0,-3 5 9 16,-1-5-9-16,1-1 0 0,3 1 9 0,-3-1-9 0,-1 0 0 16,1-2 0-16,3 2 0 0,-3 1 0 0,-1-1 0 15,4 0 0-15,-7 1 8 0,4-4-8 0,0 3 0 16,3 1 0-16,-4-1 0 0,1-2 0 0,3 2 0 16,-4-6 10-16,1 6-10 0,0 4 0 0,-4-4-12 0,3 1 0 0,1-7 0 15,3 6 12-15,-3 7 0 0,-1-7 0 0,1 1 0 16,3 6 0-16,-4-4 0 0,1-2 0 0,0 2 0 15,-1 1 0-15,1-4 12 0,3 0-4 0,-4 1-8 16,1-1 8-16,3 4-8 0,-3-4 0 0,-1 1 0 16,1-1 0-16,3 0 0 0,-3 1 0 0,-1-4 0 15,4 3 0-15,-3 1 0 0,-1-1 0 0,5 1 0 16,-1-1 0-16,0 1 0 0,-4-1 0 0,4 0 0 16,-3 1 0-16,0-1 0 0,3 1 0 0,-4 2 0 15,1 1 9-15,3-4-9 0,0 0 0 0,0 7 9 16,-3-6-9-16,3-1 10 0,0 7-10 0,0-4 10 15,0-6 0-15,0 4 0 0,1-1 0 0,-1 7 0 16,3-4 0-16,1-2 0 0,-4-1 0 0,4 4 0 16,-1-4-10-16,1 1 0 0,0 2 0 0,-4-6-11 15,3 4 11-15,-3 6 0 0,1-7 8 0,-5 4-8 16,4-4 10-16,-3 7-2 0,3-7-8 0,-3 0 12 0,-1 7-4 0,1-6-8 16,-1 5 11-16,1-2-11 0,-1-4 12 0,1 7-12 15,0-7 12-15,-1 7-12 0,1-4 11 0,-1-2-11 16,1-1 10-16,0-2-10 0,3 8 9 0,-4-5-9 15,1-1 8-15,3 0-8 0,-4 1 0 0,5-1 0 16,-5 1 8-16,4-1-8 0,-3 0 0 0,7 1 0 16,-4-1 0-16,-4-2 0 0,1 2 9 0,3 0-9 15,-4 1 10-15,5-4-10 0,-5 3 12 0,-3-5-3 16,4 11-1-16,3-5 0 0,-3-1 0 0,-1 0-8 16,-3 1 12-16,4-4-4 0,-1 4-8 0,1-7 0 15,-1 9 0-15,-2-2 0 0,2-1 0 0,1 0 8 0,-1-5-8 0,-3 5 0 16,0-3 0-16,0 4 8 0,-7-10-8 15,11 6 0-15,-4-3 8 0,0 7-8 16,4-1 0-16,-4-3 8 0,0-3-8 0,0 4 0 16,0 2 0-16,0 0 0 0,0-2 0 0,0-4 0 0,-3 6 0 0,3 1 0 15,0-1 0-15,3-3 0 0,-3-3 0 0,0 10 0 16,1-10 0-16,2 7 0 0,1-1 0 0,-4 0 0 16,3-2 0-16,1 2 10 0,-1-3-1 0,1-3 0 15,3 7-9-15,-3-1 0 0,3-2-12 0,-4-4 12 16,5 3 0-16,-5-3 0 0,1 3 9 0,3 4-1 15,-4-1-8-15,1 1 0 0,-4-4 0 0,4 3 0 16,3 1 0-16,-4-1 0 0,1 0 0 0,0 1 0 16,3-1 0-16,-4 1 0 0,4-1 0 0,0 1 0 0,1 2 0 15,-1-3 0-15,0 1 0 0,0-1 0 0,0 1 0 0,0-1 0 16,0-3 0-16,0 4 0 0,0-1 0 16,-3 1 0-16,3-7 0 0,0 6 0 15,0 1 0-15,-3 2 0 0,0-3 0 0,3 1 0 16,-4-7 0-16,4 6 0 0,0 1 0 0,1 2 0 0,2-2 0 15,-3-1 0-15,4 1 0 0,3-1 0 0,-3 0 0 0,-1 1 0 16,8-1 0-16,-7 7 0 0,-1-7 0 0,5 1 0 16,-1-1 0-16,0 1 0 0,0-1 0 0,0 7 0 15,-3-7 0-15,3 0 0 0,-3 1 0 0,-1 9 0 16,1-10 0-16,-4 0 0 0,4 7 0 0,-1-6 0 16,1 5 0-16,-4-2 0 0,0-4 0 0,4 7 0 15,-1-7 0-15,1 7 0 0,-4-7 0 0,4 1 0 0,3 5 0 16,-3-5 0-16,3 2 0 0,0-2 0 0,0-1 0 0,4-3 0 15,-8 4 0-15,5 6 0 0,-1-7 0 0,3 0 0 16,-2 1 0-16,-1-1 0 0,0 1 0 0,0-1 0 16,4 0 0-16,-8 1 0 0,5-1 0 0,-5 4 0 15,1-4 0-15,3 4 0 0,-3-4 0 0,-1 1 0 16,-3 5 0-16,4-5 0 0,0 5 0 0,-1-5 0 16,1-1 0-16,0 7 0 0,3-4 0 0,0-2 0 15,-3-1 0-15,6 7 0 0,-2-7 0 16,-5 7 0-16,1-7 0 0,3 4 0 0,-3-7 0 0,3 4 0 15,0 5 0-15,0-5 0 0,-3 2 0 0,3-2 0 16,0 5 0-16,0-5 0 0,-3 5 0 0,0-2 0 16,-1-4 0-16,1 7 0 0,-1-7 0 0,-2 1 0 15,2-1 8-15,1 7-8 0,-4-7 8 0,4 7-8 16,-1-7 0-16,1 1 0 0,3-1 0 0,-3 7 0 0,-8-7 0 0,8 4 0 16,7-4 0-16,-4 1-8 0,-4 5 8 0,5-5 0 15,-8-1 0-15,7 7 0 0,4-7 0 0,-1 1 0 16,-6-1 0-16,-1 7 0 0,8-4 0 0,-4-2 0 15,-7-4 0-15,4 10 0 0,-4-4 0 0,4-2 0 16,-1-1 8-16,1-3-8 0,-7 4 0 0,6 5 0 16,1-5 0-16,-4 2-8 0,0-2 8 0,0-1 0 15,0 7 8-15,4-7-8 0,0 7 0 16,-1-7 0-16,1 1 0 0,0 5 0 0,6-5 0 0,-6 2 0 16,0-2 0-16,-1-1 0 0,8 4 0 0,-4-1 0 15,-7-2 0-15,4-1 0 0,-1 0 0 0,5 4 0 16,-1-4 0-16,-4 1 0 0,1-1 0 0,0 1 0 15,3-1 0-15,0 0 0 0,-3 1 0 0,-1-1 0 16,1 1 0-16,3-1 0 0,-3 0 0 0,-1 4 0 16,1-4 0-16,0 1 0 0,6 2 0 0,-2-2 0 0,-5-4 0 15,4 3 0-15,1 1 0 0,-1-1 0 0,3 1 0 0,-6-1 0 16,0 7 0-16,6-7 0 0,1 1 0 0,0-1 0 16,-8 7 0-16,5-7 0 0,2 0 0 0,1 7 0 15,-4-6 0-15,0 2 0 0,-3-2 0 0,3 5 0 16,-3-5 0-16,-1 5 0 0,1-2 0 0,0-4 0 15,-1 7 0-15,1-7 0 0,0 7 0 0,-1-7 0 16,4 1 0-16,-3 5 0 0,3-5 0 0,0 2 0 16,1-2 0-16,2 6 0 0,-6-7 0 0,7 0 0 15,-1 1 0-15,-3-1 0 0,4 7 0 0,0-7 0 16,-4 1 0-16,0-1 0 0,0 7 0 0,-3-7 8 0,3 1-8 0,-3 5 0 16,-1-5 0-16,1 2 0 15,0-6 0-15,-1 4 0 0,4-1 0 0,-3 7 0 16,0-4 0-16,-1-5 0 0,5 2 0 0,-1 1 0 0,-4 5 0 15,5-2 0-15,-1-4 0 0,-7 1 0 16,3 5 0-16,1-5 0 0,-4-1 0 0,4-3 8 0,-1 4-8 0,1-7 0 16,-4 3 0-16,4 4 0 0,-4-4 8 0,0 3-8 15,0 1 8-15,-3-1-8 0,-1-6 0 0,4 4-12 16,-6 2 2-16,2-3 0 16,1-3-102-16,-1 7-21 0,-3-10-4 0,0 6-1051 0</inkml:trace>
  <inkml:trace contextRef="#ctx0" brushRef="#br1" timeOffset="11">24938 14137 633 0,'0'0'56'0,"-7"-6"-44"16,7 6-12-16,0 0 0 0,-4 0 283 0,-3-3 54 15,7 3 11-15,0 0 3 0,0 0-243 0,0 0-48 16,0 0-9-16,0 0-3 0,0 0-30 0,0 0-6 16,0 0-2-16,7 3 0 0,4 6 23 0,-1-2 5 0,-6-4 1 0,7 6 0 15,-8-3-19-15,8 4-4 0,-1-1-1 0,1 1 0 16,-1 5-2-16,5-5 0 0,-5 9 0 0,1-4 0 16,-1 4-13-16,1 0 0 0,-4 6 0 15,4-6 0-15,-1 9 0 0,-3-9 0 16,0 0 8-16,-3 6-8 0,3-6 12 0,-7-4-3 0,3 4-1 0,-3 0 0 15,0-10-8-15,4 7 0 0,-1-7 0 0,1 1 0 32,-4-10-36-32,0 0 0 0,0 0 0 0,0 0 0 15,0 0-168-15,0 0-32 0,0 0-8 0,7-3 0 0</inkml:trace>
  <inkml:trace contextRef="#ctx0" brushRef="#br1" timeOffset="12">25347 13990 1728 0,'0'0'76'0,"0"0"16"0,0 0-73 0,0 0-19 16,0 0 0-16,4 6 0 0,-4 4 37 0,0-1 4 15,0 0 1-15,0 1 0 0,0-1-31 0,0-3-11 16,0 10 0-16,-4-3 9 0,4 2-9 0,-3-2 0 16,-1 3 0-16,1 2 0 0,3 1 25 0,-8 6 3 15,5 4 1-15,-1 5 0 0,-3-6 16 0,4 7 3 0,-4-1 1 16,0 4 0-16,0-4-21 0,0 10-4 0,0-6 0 0,-4-4-1 16,0 10-10-16,4-6-1 0,-7 6-1 0,4-10 0 15,-1 10 3-15,-3-6 1 0,3-4 0 0,1 1 0 16,-4-1-6-16,3-2-1 0,4-7 0 0,-4 3 0 15,1 3-8-15,3-9 0 0,-4-3 0 0,8 6 0 16,-4-6 0-16,3-3-16 0,1 2 3 0,-1-8 0 16,4 6-85-1,4-13-17-15,-4 6-3 0,0-9-800 0</inkml:trace>
  <inkml:trace contextRef="#ctx0" brushRef="#br1" timeOffset="13">25580 14228 1695 0,'0'0'75'0,"0"0"16"0,0 0-73 0,0 0-18 0,0 0 0 0,0 0 0 15,0 0 41-15,14 0 5 0,-3 0 1 0,-1 0 0 16,4-6-23-16,0 6-4 0,1-3 0 0,2-3-1 16,1 2-9-16,-4-2-2 0,4-3 0 0,3 9 0 15,-7-10 1-15,7 7 0 0,-3-3 0 0,-1-4 0 16,1 4-1-16,0 3 0 0,-1 3 0 0,1-6 0 16,-4 3-22-16,4-4-5 0,-1 7-1 0,1-9 0 15,0 9-9-15,-4-3-3 0,3-3 0 0,1-1 0 16,0 4-14-16,-1 3-3 0,-3 0-1 0,0-6-464 15,1 6-93-15</inkml:trace>
  <inkml:trace contextRef="#ctx0" brushRef="#br1" timeOffset="14">25643 14460 518 0,'0'0'46'0,"0"0"-37"0,0 0-9 0,0 0 0 15,0 0 308-15,0 0 60 0,0 0 12 0,7-6 3 16,4 3-292-16,0 3-59 0,-1-6-11 0,4 2-2 15,-3-2-19-15,3 3 10 0,0-3-10 0,4 3 8 16,-4-4 5-16,4 4 1 0,-4-3 0 0,3-3 0 16,1 2-14-16,0 7 0 0,-1-9 0 0,-3 9 0 15,0-3 0-15,1-4 0 0,-1 7 0 0,0 0 0 32,0 0-23-32,-4 0-7 0,-2-3-2 0,6 3 0 0,0-6 13 0,3 6 3 0,-10-3 0 0,8-3 0 31,-1 6-16-31,0-7-4 0,0 7 0 0,0-3-492 0,0 3-98 0</inkml:trace>
  <inkml:trace contextRef="#ctx0" brushRef="#br1" timeOffset="15">26511 14043 1569 0,'-7'-3'69'0,"7"3"15"0,0 0-67 0,0 0-17 16,-3-6 0-16,3 6 0 0,0 0 11 0,0 0-2 0,-4-3 0 15,4 3 0-15,-7 0-9 0,0 0 0 0,7 0 0 0,-7 3 8 16,-4 3-8-16,1-3 0 0,3 3 0 0,0-2 0 16,-4 8 0-16,4-2 0 0,-4 2 0 0,4-3 0 15,-3 7 8-15,-1 3 5 0,4 0 2 0,0 0 0 16,0 12 19-16,0-9 4 0,0 3 1 0,0 0 0 16,3-6-27-16,1 9-12 0,3-9 10 15,-4 6-10-15,4-6 19 0,4 6-3 0,-1-6 0 0,1 0 0 16,-1-4-16-16,5 1 0 0,-1-4 8 0,3-2-8 15,1-1 0-15,-1-2 0 0,1 2 0 0,3-9 0 16,0 6 12-16,4-6-4 0,-1-6 0 0,1 6-8 0,3-6 32 16,0 3 0-16,1-7 0 0,-1 1 0 0,0-7 6 0,-3 7 1 15,-1-7 0-15,1 3 0 16,-4-2 0-16,0-4 0 0,0 0 0 0,0-6 0 0,-3 6-6 16,-4-6-1-16,0 3 0 0,0 0 0 0,-3-6 0 15,-4 3-1-15,0 6 0 0,0 0 0 0,-4-6-15 0,-3 6-4 16,0 1 0-16,-4-8 0 0,-3 14-3 0,0-4-1 15,-4-3 0-15,1 10 0 0,-8-7-8 0,4 7 0 16,-4 0 0-16,4-1 0 0,-7 1-16 0,7 2 2 16,0-2 0-16,-1 6 0 0,1-3-2 0,4-4-1 15,2 10 0-15,1-9 0 16,0 3-27-16,4 2-6 0,-1-2-1 0,0 3-654 0,1-6-131 16</inkml:trace>
  <inkml:trace contextRef="#ctx0" brushRef="#br1" timeOffset="16">16884 16818 1663 0,'0'0'73'0,"0"0"16"16,0 0-71-16,0 0-18 0,0 0 0 0,0 0 0 0,0 0 65 0,0 0 10 15,0 0 1-15,0 0 1 0,0 0-36 0,0 0-7 16,0 0-2-16,7 7 0 0,-7 2-12 0,4-3-4 16,3-3 0-16,0 7 0 0,-4-1 20 0,4 1 3 15,0-1 1-15,0 7 0 0,0 3-16 0,4-1-2 16,-4 7-1-16,4 1 0 0,-4-4 15 0,3 3 2 16,-3 0 1-16,0 3 0 0,4-3 1 0,0-6 0 15,-4 6 0-15,3-3 0 0,1 3-10 0,-1-6-2 16,1-4 0-16,-4 4 0 0,4 0-16 0,-4-3-3 15,3 3-1-15,-3-4 0 0,0-2-8 0,0 2 0 16,-3-5 0-16,3-1 0 0,-4 1 0 0,5-1-11 16,-5 0 3-16,1 7 0 15,-4-6-138-15,3-1-27 0,-3 0-6 0,4-2-518 0,-1-4-104 0</inkml:trace>
  <inkml:trace contextRef="#ctx0" brushRef="#br1" timeOffset="17">17519 16712 2131 0,'0'0'189'0,"0"0"-151"0,0 0-30 0,-11 0-8 16,1 6 98-16,3-6 18 0,7 0 4 0,-11 3 1 15,4 3-95-15,0 4-26 0,0-1 8 0,3 1-8 16,-3-1 0-16,0 7 0 0,-3 3-11 0,-1-4 11 16,1 4-10-16,-1 0 10 0,-3 9-8 0,0-3 8 0,0 3 0 0,3 7 0 15,-7-1 0-15,4 4 0 0,4 3 0 0,-4-4 9 16,0 10 0-16,-1-6 0 0,5 6 26 0,-4-3 5 16,3 3 0-16,-3 3 1 0,0-6-26 0,3 0-6 15,1-6-1-15,3 6 0 0,-4-7-8 0,4-2 0 16,0 2 0-16,0-2 0 0,0 3 0 0,3-4 8 15,-3 1-8-15,0-1 8 0,4 4-8 0,-1-4-16 0,1-6 4 16,-1 1 1-16,4 2 11 0,-3-9 0 0,3-6 0 16,-4 2 0-1,4-8-56-15,0 6-7 0,0-13-1 0,0-3 0 16,0 0-102-16,0 0-21 0,7 0-4 0,0-10-1 0</inkml:trace>
  <inkml:trace contextRef="#ctx0" brushRef="#br1" timeOffset="18">17829 17057 1983 0,'0'0'88'0,"0"0"18"0,0 0-85 0,0 0-21 15,0 0 0-15,0 0 0 16,0 0 64-16,0 0 8 0,0 0 1 0,11 0 1 0,0 0-29 16,-4-7-5-16,3 4-2 0,1-3 0 0,3 3-25 0,4-3-5 15,-4-4 0-15,0 1-8 0,3 3 16 0,1 2-3 16,0-2-1-16,-1 3 0 0,4-3 4 0,1 6 1 15,-1-3 0-15,0 3 0 0,0 0-17 0,-3 0-11 16,-1 0 2-16,1 0 0 0,0 0 9 0,-1 0 0 16,-3 0 10-16,-3 0-10 0,3-7 0 0,0 7 0 15,-3 0 0-15,3 0 0 16,0-3-80-16,-3-3-8 0,-4 6-3 0,0 0 0 16,0 0-161-16,0-3-33 0,-7 3-7 0,10-7 0 0</inkml:trace>
  <inkml:trace contextRef="#ctx0" brushRef="#br1" timeOffset="19">17851 17273 2055 0,'0'0'91'0,"0"0"19"0,0 0-88 0,0 0-22 15,0 0 0-15,0 0 0 0,0 0 25 0,10 6 1 16,1-6 0-16,-1 3 0 0,1-3-26 0,3 0 8 16,-3 0-8-16,3 0 0 0,3 0 10 0,-3-3-10 15,1 3 12-15,2-6-12 0,4 3 37 0,1-3 1 16,-1 3 0-16,0-4 0 0,4 4 7 0,-8-3 2 15,8 0 0-15,-4 2 0 0,0-2-35 0,4-3-12 16,-4 6 0-16,0-4 9 0,0 4-9 0,4-3 0 16,0-3 0-16,-4 5 0 0,4-2-12 15,-1-3-4-15,1 2 0 0,0 7-1 16,-1 0-111-16,1-3-23 0,-4 3-4 0,4-6-770 0</inkml:trace>
  <inkml:trace contextRef="#ctx0" brushRef="#br1" timeOffset="20">18987 16800 1555 0,'0'0'138'0,"0"0"-110"0,-4 0-28 0,0-4 0 0,1-2 156 0,3 6 25 16,0-9 6-16,0 9 1 0,0-7-111 0,0 7-21 15,0-3-5-15,0 3-1 0,0 0-11 16,0 0-3-16,0 0 0 0,7 0 0 0,-7 0-24 0,11 0-4 15,-4 10-8-15,0-4 11 0,0 7 5 0,0-4 2 16,0 10 0-16,-4 3 0 0,4-3 6 0,0-1 0 16,-3 7 1-16,3-3 0 0,-3 3 4 0,3 1 1 15,-4-8 0-15,4 7 0 0,-7-6-4 0,4 0-1 0,3 0 0 0,0 0 0 16,-4-10-8-16,1 7-1 0,3-7-1 0,4 1 0 16,-4-1-7-16,0 0-8 0,0-9 11 0,3 7-11 15,1-4 9-15,-4-6-9 0,0 3 0 0,4 0 9 16,-1-7-9-16,-3-2 0 0,0 0 0 0,4-1-11 15,-4 1 11-15,0-1 0 0,4 4-9 0,-4-3 9 16,0-1 0-16,0 1 0 0,0 0 0 0,3 9 0 16,-3-4-13-16,0 4 5 0,4 0 8 0,-4 4-13 15,4-4 13-15,-4 9 0 0,3-3 0 0,1-3 0 16,0 4 0-16,-1-4 0 0,-3 6 0 0,4-3 0 16,-1 4-15-16,-3-4 0 0,4-3 0 0,-4 7 0 15,0-10 15-15,4 9 0 0,-1-3 0 0,-3-3 0 16,4-3 0-16,-4 7 0 0,4 2 0 0,-4-3 0 15,3-2 0-15,1 5 0 0,-4-3 0 0,0 4 0 16,3-7 0-16,1-3 0 0,-4 9 0 0,4-9 0 16,-4 0 9-16,3 0-9 0,-10 0 0 0,7 0 9 0,4-3 9 0,0-3 2 15,-1 6 0-15,1-10 0 0,-4 7 12 0,3-6 2 16,1-1 1-16,-1-2 0 0,-2 2-3 0,2-8-1 16,1 8 0-16,-1-9 0 0,-3 1-7 0,4-1 0 15,-4-3-1-15,0 3 0 0,4-3-12 0,-4 0-3 16,0-6 0-16,0 9 0 0,0-6-8 0,-4 6 0 15,4-6 0-15,-3 13 0 0,-1-14 0 0,1 11 0 16,-4 2 0-16,0-2 0 0,4 5 0 0,-4 1-11 16,0-7 3-16,0 7 0 0,0 6-11 0,0-4-1 0,0-2-1 15,0-1 0 1,0 10-10-16,0-6-1 0,0 3-1 0,0-3 0 16,0 3-100-16,0-4-20 0,0 4-4 0,0-6-1069 0</inkml:trace>
  <inkml:trace contextRef="#ctx0" brushRef="#br1" timeOffset="21">20225 16323 1555 0,'0'0'138'0,"0"0"-110"0,0 0-28 0,-4 3 0 15,-3 6 8-15,4-2-8 16,3-7 0-16,0 0 8 0,-7 3 68 0,7-3 12 15,-4 6 4-15,4-6 0 0,0 0-45 0,0 10-9 0,0-7-2 0,0 3 0 16,0 3-4-16,4 1-2 0,-4-1 0 0,3 1 0 16,-3-4 6-16,4 3 2 0,-4 1 0 0,0-1 0 15,0 0-11-15,0 1-3 0,0 6 0 0,0-7 0 16,-7 10-7-16,3-4-1 0,4-2-1 0,0-4 0 16,0 7-15-16,-3 0 0 0,-1-4 0 0,4-2 0 15,0-1 0-15,0 4 0 0,-4-1 0 0,4-2 0 16,0-4 20-16,0-6-3 0,-3 9 0 0,3-9 0 15,0 0-48 1,0 0-9-16,0 3-3 0,0-3 0 0,0 0-82 0,0 0-17 0,0 0-3 16,0 0-455-16,0 0-92 0</inkml:trace>
  <inkml:trace contextRef="#ctx0" brushRef="#br1" timeOffset="22">19883 16439 2358 0,'0'0'52'0,"0"0"10"0,0 0 2 0,0 0 3 0,10 3-54 16,-3-3-13-16,4-3 0 0,-1 3 0 0,4 0 0 0,4-6 0 0,0 6 0 0,3-10 0 15,0 4 0-15,4 6 11 0,3-9-11 0,0 5 10 16,0-2-10-16,4-3 10 0,0 6-10 0,0-4 10 16,-4-2 13-16,-3 3 2 15,3 3 1-15,-3-4 0 0,-4 4-26 0,0-3 0 0,0 3 0 0,-3 3 0 16,-1-7 0-16,-3 7-14 0,1 0 3 0,-5 7 1 31,4-7-17-31,-3 3-3 0,-1 3-1 0,1-3 0 16,0 4-122-16,-4-4-25 0,3 3-5 0</inkml:trace>
  <inkml:trace contextRef="#ctx0" brushRef="#br1" timeOffset="23">21082 16549 1508 0,'0'0'67'0,"0"0"13"0,0 0-64 0,0 0-16 16,0 0 0-16,-7 6 0 0,3 3 128 0,-3-5 21 15,0 5 5-15,4 0 1 0,-4 1-76 0,-4-1-15 16,4 7-4-16,0-7 0 0,-4 10-39 0,1-3-8 0,-4 3-1 0,0-1-1 16,3 1-11-16,-3 6 0 0,0 0 0 0,0 0 0 15,0-3 0-15,0 10 0 0,-1-10 10 0,1 3-10 16,4 0 24-16,-4-6-3 0,-1 6 0 0,8-6 0 16,-7-7-13-16,4 4-8 0,3-7 8 0,-4 7-8 31,1-13-26-31,2 6-10 0,1-9-1 0,0 7-1 15,0-14-182-15,7 7-36 0,-3 0-7 0,-4-9-1 0</inkml:trace>
  <inkml:trace contextRef="#ctx0" brushRef="#br1" timeOffset="24">20722 16602 403 0,'0'0'17'0,"0"9"5"0,0 1-22 0,0-1 0 15,0-3 0-15,4 4 0 0,3-1 525 0,0 7 101 16,3-3 20-16,5 5 4 0,-1-2-494 0,3 0-100 16,4-4-19-16,-3 7-4 0,0-3-7 0,3 3-2 15,0-4 0-15,0-2 0 0,0 2-13 0,1 4-3 16,-1-9-8-16,0 5 12 16,0 1-40-16,0-3-9 0,0-4-2 0,1 7-818 15,-1-7-164-15</inkml:trace>
  <inkml:trace contextRef="#ctx0" brushRef="#br2" timeOffset="25">13991 17110 1094 0,'0'0'97'0,"0"0"-77"0,0 0-20 0,0 0 0 16,0 0 118-16,0 0 20 0,0 0 4 0,0 0 1 16,0 0-91-16,0 0-17 0,0 0-4 0,0 0-1 15,0 0 2-15,0 0 1 0,0 0 0 0,0 0 0 16,0 0 11-16,0 0 3 0,0 0 0 0,4 3 0 15,3 3-13-15,3 4-2 0,1-4-1 0,0 3 0 0,3-5-20 0,0 5-11 16,3 0 12-16,5-2-12 0,-1-4 8 0,0 3-8 16,0 0 0-16,4-2 0 0,3-4 0 0,4 0 0 15,-1 0 0-15,1 0 0 0,3 0 28 0,4-4 1 16,0-2 1-16,3 0 0 0,4-4 11 0,0 10 3 16,4-9 0-16,2 6 0 0,5-3-15 0,-4 2-2 15,0-2-1-15,-4 6 0 0,1-3-15 0,-5-3-3 16,5 6-8-16,-4 0 12 0,7 0-12 0,-4 0 8 15,-3-6-8-15,-4 6 0 0,4-4 0 0,0 4 8 0,0 0-8 16,-4 0 0-16,0 0 0 0,-3 0 0 0,7 0 0 0,-4-6 0 16,1 6 8-16,-1 0-8 0,0-9 0 0,4 9 0 15,0-3 0-15,-4 3 8 0,-3-7-8 16,0 7 0-16,-4-3 8 0,-3-3 0 0,0 6-8 16,-4-3 12-16,-3 3 4 0,-4-6 1 15,-3 6 0-15,-1 0 0 0,1 0 3 0,-4 0 1 0,-7 0 0 0,4 0 0 16,-11 0-7-16,0 0-2 0,0 0 0 0,0 0 0 15,0 0 7-15,0 0 1 0,0 0 0 16,0 0 0-16,0 0 15 0,-4 0 3 0,-3-10 1 16,3 4 0-16,1-4-25 0,-4 1-5 0,0 0-1 0,0-1 0 15,0 1 1-15,0-7 0 0,0 7 0 0,-4-1 0 16,4-2-9-16,0-4 0 0,-4 7 0 0,4-1 0 16,-3 1 0-16,3-7 0 0,-4 7 0 0,4-7 0 0,-4 4 0 0,1-4 8 15,-4 6-8-15,3-5 8 0,1 5-8 16,-5 1 0-16,1 0 0 0,0-4 0 0,0-3 12 0,-4 10-4 15,4-3 0-15,-3-1 0 16,3 1 0-16,3-1-8 0,-3 1 12 0,3 0-4 0,1-1-8 0,3 1 8 16,0 3-8-16,3-4 8 0,-6 1-8 15,2 2 0-15,5 4 0 0,-4-3 0 0,0 6 0 16,3-3 0-16,4 3 0 0,0 0 0 0,0 0-12 0,0 0 12 16,0 0-12-16,0 0 12 0,7 0-17 0,4 3 4 15,-11-3 1-15,7 0 0 0,0 6 0 0,0-3 0 16,0 4 0-16,4-1 0 0,-1-3 12 0,1 3-9 15,-1-2 9-15,1 2-8 0,-4-3 8 0,4 3 0 16,3-3 0-16,-4 4 0 0,1-4 0 0,0 3 0 0,-1 3 0 16,1-2 0-16,-1-4 0 0,4 6 0 0,-3 1 0 15,0-1 0-15,3 0 0 0,-4 7 0 0,4-6-9 0,-3 8 9 16,0-2 0-16,3 3 0 0,-4 0 0 0,-3-1 0 16,4 8 0-16,-4-8 0 0,0 7 0 0,0-6 0 15,-3 0 0-15,3 3 0 0,-4-3 0 0,1-7 0 16,-4 4 0-16,0 3 0 0,0-10 0 0,3 7 0 15,-3-3 0-15,0 2 0 0,0-5 0 0,0 5 8 16,0-5 2-16,0-1 0 0,0 1 0 0,-3 5 0 16,-1-5-2-16,4 2-8 0,0-6 12 0,-3 4-4 15,3 6 0-15,-4-7-8 0,1 0 12 0,-1 1-4 16,1-1-8-16,-1 1 12 0,0 5-12 0,-3-5 12 16,4-1-12-16,-4 0 0 0,0 1 0 0,0-1 0 15,0 1 0-15,-4 5-17 0,1-12 2 0,-5 13 1 16,1-6-63-16,0-1-13 0,-3 0-2 0,-1 1-757 15,-3-1-151-15</inkml:trace>
  <inkml:trace contextRef="#ctx0" brushRef="#br1" timeOffset="26">21872 16859 2257 0,'0'0'49'0,"0"0"11"0,0 0 1 0,0 0 3 0,7-6-51 0,-3-4-13 0,-4 1 0 0,0 9 0 15,0 0-32-15,7 0-10 0,-4-9-2 0,-3 9 0 16,0 0 25-16,11-7 5 0,3 7 1 0,0-3 0 0,-7-3 37 16,7 3 8-16,4-3 2 0,0 6 0 15,-1-4 14-15,1-2 4 0,3 6 0 0,4 0 0 16,-1 0-16-16,1-3-4 0,0-3 0 0,3 6 0 0,7-7-24 0,-3 4-8 16,-11 3 0-16,4-6 0 0,-4 6 8 0,4-3-8 15,0-3 0-15,-8 6 0 16,-6-3-46-16,3 3-13 0,7 0-2 0,-10 0-1 15,-1 3-107-15,-6-3-22 0,6 0-4 0,-6 6-615 0</inkml:trace>
  <inkml:trace contextRef="#ctx0" brushRef="#br1" timeOffset="27">21922 17085 2516 0,'0'0'56'0,"0"0"11"0,0 0 2 0,7 6 1 0,3-3-56 0,4-3-14 0,0 0 0 0,4-3 0 15,0 3 16-15,3-6 0 0,4 6 0 0,-1-9 0 16,1 5-6-16,7-2-1 0,3-3 0 0,-3 2 0 15,-8-2-25-15,5 0-4 0,6-1-2 0,0 10 0 16,-7-9-18-16,-3 9-4 0,-4 0-1 0,4-6 0 16,-7 6-67-16,-1 6-12 0,-6-6-4 0</inkml:trace>
  <inkml:trace contextRef="#ctx0" brushRef="#br1" timeOffset="28">23118 16834 2318 0,'0'0'51'0,"-8"0"10"0,-2 0 3 0,3-6 1 0,3 3-52 0,4 3-13 0,-7 0 0 0,7 0 0 16,0 0 24-16,0 0 1 0,-3-7 1 0,3 7 0 15,0-9-4-15,0 9-1 0,0-3 0 0,0 3 0 16,0 0-21-16,0 0 0 0,0 0 0 0,0 0 0 16,0 0 14-16,-4 9-2 0,4 1 0 0,-7 8 0 15,4 1 7-15,-1 0 1 0,-3 12 0 0,4-2 0 0,-1-1 16 0,0 0 3 16,1-3 1-16,-1 0 0 0,4-6-16 0,4 0-4 15,-1 0 0-15,1 0 0 0,0-4 0 0,-1 1 0 16,8-7 0-16,-4 1 0 0,0-7 6 0,3 3 1 16,1-6 0-16,-1 0 0 0,1 0-13 0,0-9-2 15,-1 2-1-15,1-2 0 0,-1 0-3 0,1-1 0 16,0-5 0-16,-1 5 0 0,-3-2-8 0,4 2 0 0,-1 1 9 16,1-1-9-16,0-2 0 0,-1 9 0 0,-3-4 0 0,4 7 0 15,-1 7-8-15,1-4 8 0,0 3-8 0,-1 4 8 16,1-1 0-16,-1 0 0 0,1 1 0 0,3-1 8 15,-3 7-8-15,-1-7 0 0,4 1 0 0,-3-4 0 16,-4-3 10-16,3 6 1 0,-6-2 0 0,3-7 0 16,-7 0 9-16,7 3 3 0,4-3 0 15,-4 0 0-15,-7 0-10 0,7 0-1 0,3-3-1 0,1-4 0 16,-4 4 8-16,4-3 1 0,-1-3 1 0,1-1 0 16,-1 7-8-16,1-9-1 0,-4 2-1 0,4 1 0 15,3 6-11-15,-4-13-16 0,1 7 4 0,3-1 1 16,-7-6 33-16,4 4 6 0,-1-4 2 0,1-3 0 15,-1 4-22-15,1-4-8 0,0 0 0 0,-1 0 0 16,-3 0-12-16,0-3-8 0,0 4-1 0,0 8-1 16,0-9-11-16,-3 4-3 15,-1 5 0-15,1-2 0 0,-1 2-192 16,1 1-40-16</inkml:trace>
  <inkml:trace contextRef="#ctx0" brushRef="#br1" timeOffset="29">23876 17251 1094 0,'0'0'97'0,"0"0"-77"0,4 10-20 0,-4-1 0 16,-4-6 366-16,4 3 70 0,4 4 13 0,-4-1 3 15,0-9-348-15,0 10-71 0,7-1-13 0,-4 0-4 16,-3 1-8-16,0-1-8 0,0 7 12 0,4-7-12 16,-1 10 13-16,-3-3-4 0,-3-1-1 0,3-2 0 15,0 6-8-15,0 0-11 0,0 6 3 0,0-6 0 16,0 2 8-16,0-2 0 0,0 0 0 0,0-6 0 31,-4 2-40-31,8-5-2 0,-4 5-1 0,3-11 0 0,-3-4-122 0,0 0-25 0,0 0-5 0,0 0-1 16</inkml:trace>
  <inkml:trace contextRef="#ctx0" brushRef="#br1" timeOffset="30">24585 16872 2790 0,'0'0'61'0,"0"0"13"0,0 0 2 0,-7 0 3 0,7 0-63 0,-7-3-16 16,3-4 0-16,4 7 0 16,-7 0-40-16,0 7-12 0,-3-4-1 0,-1 6-1 15,1 0 19-15,-1 7 4 0,-3 9 1 0,-4-6 0 0,1 9 30 0,-1 1 0 16,0 2-8-16,-3-3 8 0,4 0 56 0,2-3 13 16,-2 4 3-16,3-11 1 0,0 8-40 0,3-8-8 15,0 1-1-15,1-3-1 0,3 0-23 0,0-4-13 16,3-6 1-16,-3-3 1 15,7-3-164-15,0 0-33 0,0 0-6 0</inkml:trace>
  <inkml:trace contextRef="#ctx0" brushRef="#br1" timeOffset="31">24232 16806 403 0,'0'0'36'0,"-3"9"-36"0,3-6 0 0,-7 7 0 16,3-4 582-16,4 3 110 0,-3 1 21 0,3-1 5 15,3 1-566-15,-3-1-114 0,7 0-22 0,-3 4-5 16,3 0-11-16,3-4 0 0,1 0 0 0,3 7-11 16,-3 3 1-16,6 0 0 0,1 0 0 0,0 6 0 15,3 0-11-15,-4 0-3 0,1-3 0 0,0 3 0 0,-1 3 0 0,1-3-1 16,-7 3 0-16,3-3 0 16,-4-6-47-16,4 9-8 0,0-12-3 15,1 3 0 1,-1-3-128-16,3-4-25 0,19 4-6 0,-8-16-1 0</inkml:trace>
  <inkml:trace contextRef="#ctx0" brushRef="#br1" timeOffset="32">24903 17370 1450 0,'0'0'64'0,"0"0"14"0,0 0-62 0,0 0-16 0,7 0 0 0,3 7 0 15,-3-4 10-15,4-3-1 0,-1 6 0 0,-2-3 0 16,2-3 21-16,1 9 4 0,-4-2 1 0,-4 2 0 16,4 1 89-16,-3-1 17 0,-4 0 4 15,-4 7 1-15,1-3-29 0,-1 9-5 0,1-10-2 0,-4 4 0 16,-4-7-70-16,4 10-15 0,4-3-2 0,-5-4-1 31,1-2-98-31,4 5-19 0,-1-5-4 0,4-1-1 16,0-3-116-16,0-2-24 0</inkml:trace>
  <inkml:trace contextRef="#ctx0" brushRef="#br1" timeOffset="33">25904 16815 172 0,'0'0'8'0,"0"0"1"0,0 0-9 0,0 0 0 0,0 0 0 0,0 0 0 15,0 0 311-15,0 0 60 0,0 0 12 0,0 0 2 0,0 0-249 0,11 0-51 16,0 3-9-16,-4 4-3 0,0 2-18 0,-4 0-4 15,4 1-1-15,-3 9 0 0,-1-4 6 0,1 4 2 16,-4 6 0-16,0-6 0 0,3 9-30 0,-3-3-7 16,-3 0-1-16,-1-3 0 0,1 4-20 0,-1 2 0 15,1-9 0-15,3 6 0 0,-4-7-12 16,1-2-6-16,3 3-2 0,-4-3 0 16,4-4-105-16,-3-2-22 0,-1 5-4 0,1-8-413 15,3-4-84-15</inkml:trace>
  <inkml:trace contextRef="#ctx0" brushRef="#br1" timeOffset="34">25725 17041 2761 0,'0'0'122'0,"0"0"26"0,0 0-119 0,0 0-29 0,0 0 0 0,0 0 0 16,10-3 48-16,1-3 3 0,3 6 1 0,0-4 0 15,0-2-44-15,4-3-8 0,6 3 0 0,-2 2 0 16,6-5 0-16,0 0 12 0,0-1-1 0,4 1 0 16,3-7-11-16,1 10-11 0,-12 3 3 0,1-4 0 15,0 4-36-15,-4-3-6 0,-4 3-2 0,1 3 0 16,0 0-147-16,-8 3-29 0,4-3-7 0</inkml:trace>
  <inkml:trace contextRef="#ctx0" brushRef="#br1" timeOffset="35">26801 16818 1832 0,'0'0'81'0,"0"0"17"0,-8 0-78 0,1-3-20 0,4 3 0 0,3 0 0 15,0 0 76-15,-7-6 12 0,7 6 3 0,0 0 0 16,0 0-45-16,0 0-9 0,-7 0-1 0,7 0-1 15,0 0 17-15,-4 6 3 0,4 4 1 0,-3-1 0 16,3 0 11-16,0 1 2 0,3 9 1 0,-3-4 0 16,4 4-10-16,-1 6-3 0,1-6 0 0,-1 0 0 15,4 6-24-15,-3-6-5 0,-1 6 0 0,1-6-1 16,3 0-7-16,-3-1-2 0,3-8 0 0,-4 5 0 16,1-5-18-16,-1 5 10 0,4-5-10 0,0-7 8 15,0 3-8-15,0-6 12 0,4 0-12 0,-4 0 12 0,0-6-12 16,4 3 0-16,-4-3 0 0,3-4 0 15,1 1 0-15,0-1 0 0,-4 1 0 0,3 0 0 16,1-1 0-16,-4-5 0 0,0 5 0 0,3 4 0 16,1 3 0-16,-4-4 0 0,0 7 0 0,4 0 0 0,-4 7 0 0,3 2-9 15,-3 1 9-15,4-1-10 0,0 0 10 0,-1 7-10 16,4-7 10-16,-3 10-10 0,3-9 10 0,0-1 0 16,-3 0 0-16,3 1 0 0,0-4 0 0,0 4 0 15,0-10 0-15,0 6 8 0,0-3 1 0,0-3 1 16,1-3 0-16,2-3 0 0,-3 2 14 0,0-2 2 15,1-3 1-15,2 2 0 0,1-5-8 0,3-4-2 16,-3 7 0-16,-1-7 0 0,1-3-7 0,0 7-2 0,-1-10 0 16,1 3 0-16,-4 0-8 0,0-6 8 0,0 6-8 15,4 0 8-15,-8-6-8 0,1 7 10 0,0 5-10 0,-1-3 10 16,-3 1 0-16,4 5 0 0,-8 1 0 0,1-1 0 16,3-5-10-16,0 5 0 0,0 1 0 15,0 0-11 1,-3-4-17-16,3-3-3 0,0 10-1 0,0-6 0 15,-4 2-120-15,4 1-24 0,0-4-4 0,0 10-1094 0</inkml:trace>
  <inkml:trace contextRef="#ctx0" brushRef="#br1" timeOffset="36">27668 17239 691 0,'0'0'61'0,"0"0"-49"0,0 0-12 0,0 0 0 16,0 0 427-16,0 0 82 0,0 0 17 0,7-4 3 15,-7-2-382-15,7-3-77 0,4 6-15 0,3-7-3 16,0 1-52-16,4-1 0 0,-4-2-14 0,4 9 3 31,-1-4-23-31,-3 4-5 0,4-3-1 0,-4 3 0 0,0-3 40 0,0 6 0 0,1 0 0 0,-5 6 0 16,1-3-11-16,-4 3 11 0,0-3-8 0,0 4 8 15,-7 2 0-15,0 1 0 0,0 5 0 0,-4-5 8 16,1 2 19-16,-4 4 4 0,-4-7 1 0,1 7 0 16,-1-4-20-16,0 4-3 0,-3-6-1 0,4 5 0 15,3-5-8-15,-4-1 8 0,4-6-8 0,-4 3 8 16,4 4-8-16,4-1 0 0,-4-2 0 0,0-4 0 15,3 6 0-15,1 0-17 0,-8 1 4 0,1 6 1 16,2-1 12-16,-2-2 0 0,-4 12 0 0,3-6 0 16,-3 0-28-16,3 2-4 0,1-2 0 0,3 0 0 0,0-9 58 15,0 8 11-15,0-8 3 0,7 5 0 0,3-5-23 0,1-7-4 16,-4-3-1-16,3 6 0 0,4 4-12 0,4-10 8 16,-1 0-8-16,5 0 0 0,-1 0 0 0,3 0 0 15,-3 0 0-15,4-4 0 0,-4 4-20 0,0 0 0 16,4 4 0-16,0-4 0 15,-4 0-28-15,0 0-7 0,-4 6-1 0,8-3 0 16,-4-3-105-16,0 0-22 0,4 0-4 0,-4 0-743 0</inkml:trace>
  <inkml:trace contextRef="#ctx0" brushRef="#br1" timeOffset="37">28836 16640 748 0,'-7'0'67'0,"0"6"-54"0,7-6-13 0,-7 3 0 0,-4 3 430 0,4-6 83 15,0 10 17-15,0-10 3 0,-3 9-381 16,-1-3-76-16,0 4-15 0,1 2-3 0,-4-2-30 0,0 5-7 15,-1 11-1-15,-6-8 0 0,4 11-20 0,-1 5 0 16,-3 1-10-16,0-1 10 0,0-3 23 0,-4 4 11 16,4-1 2-16,-4-5 1 0,4 5-9 0,3-6-1 15,1 1-1-15,-1-4 0 0,4 0-18 0,-4-6-8 16,8-4 8-16,-1-2-8 16,4-4-25-16,-4 1-11 0,1-4-1 0,6-6-1 15,4 0-135-15,0 0-27 0,-7 0-6 0,4-10-568 0,-1-5-114 16</inkml:trace>
  <inkml:trace contextRef="#ctx0" brushRef="#br1" timeOffset="38">28250 16693 864 0,'0'0'38'0,"0"0"8"0,8 0-37 0,-5-3-9 0,-3 3 0 0,0 0 0 16,0 0 386-16,4-6 75 0,3 2 15 0,-7 4 4 15,7 0-350-15,3 4-70 0,1-4-13 0,-1 9-3 16,5 0-33-16,-1 1-11 0,0 5 0 0,7 1 9 15,-3-3 3-15,3 12 1 0,0 0 0 0,0-3 0 16,-3 3 22-16,3 3 4 0,-3-3 1 0,-1 3 0 16,1-3-25-16,-4-6-5 0,0 6-1 0,0-6 0 15,-3 0-9-15,3 0 0 0,-4-3 0 0,1-1 8 16,3-2-66-16,-3-4-14 0,3 7-2 0,0-7-1 16,0 1-89-16,-3-1-17 0,-1-3-4 0,1-3-1 15,-4 4-52-15,0 2-10 0,7 1-3 0,-14-10 0 0</inkml:trace>
  <inkml:trace contextRef="#ctx0" brushRef="#br1" timeOffset="39">28833 17201 1958 0,'0'0'87'0,"0"0"17"0,0 0-83 0,7-3-21 16,-4-3 0-16,1-4 0 0,6 1 56 0,1 2 6 0,-1-2 2 0,5 0 0 16,2-1-64-16,1 1 0 0,-4-1 0 0,4 4-10 15,-1 6 30-15,1-9 7 0,-1 6 1 0,5-4 0 16,-8-2 20-16,3 9 4 0,1-3 0 0,0-3 1 16,-4 6-5-16,0 0-2 0,-4 0 0 0,-2 0 0 15,2 0-6-15,-3 6 0 0,-7-6-1 0,4 3 0 16,-1 6-39-16,-3 1 0 0,0-1 0 0,-3 7 0 15,-4-7 0-15,0 10 0 0,0-3-11 0,-1 3 11 16,-2-1-9-16,3 7 9 0,-4 1-8 0,4-5 8 16,0 5 0-16,-3 2 0 0,2 6 12 0,1-6-4 15,0-2-8-15,4-1 8 0,-4-3-8 0,3 9 8 16,1-9 3-16,-1 3 1 0,1-6 0 0,-1 0 0 16,4 6-12-16,0-6 0 0,0-4 0 0,4 4 0 0,-1 0 0 15,1-3 0-15,-1-1 0 0,4-2-11 16,0 2-25-16,4-5-6 0,3-1-1 0,4 1 0 15,3-10-37-15,7 6-7 0,4-3-1 0,3-6-640 16,7-3-127-16</inkml:trace>
  <inkml:trace contextRef="#ctx0" brushRef="#br1" timeOffset="40">16330 7552 864 0,'0'0'76'0,"0"0"-60"15,-7 0-16-15,0-6 0 0,-4 6 160 0,4 0 28 16,0-3 7-16,4-4 1 0,-4 7-118 0,3-3-23 16,4 3-5-16,0 0-1 0,-3-6-23 0,-1-3-5 15,4-1-1-15,4 10 0 0,-4 0-20 0,0-6 0 16,3-4-10-16,-3 10 10 0,4-3 10 0,-4 3 9 16,0 0 1-16,0 0 1 0,0 0 15 0,0 0 2 15,0 0 1-15,0 0 0 0,0 0 0 0,0 0 0 16,0 0 0-16,0 0 0 0,0 0 12 0,7 0 2 15,0 0 1-15,0 0 0 0,-4 0-13 0,8 0-2 16,-4 0-1-16,0 0 0 0,4 0-12 0,-4 0-2 0,-7 0-1 0,0 0 0 16,0 0-4-16,0 0-1 15,0 0 0-15,7 0 0 0,-7 0-7 0,7 3-2 0,0-3 0 16,0 7 0-16,-7-7 7 0,7 0 2 0,0 3 0 0,4 3 0 16,-1-6-9-16,1 0-1 0,-1 10-8 0,1-10 12 15,0 6 4-15,3-3 0 0,-4-3 0 0,1 6 0 16,-1-3-6-16,5 4-1 0,-5-4 0 0,1-3 0 15,-1 6-1-15,-3-3 0 0,4 3 0 0,-4-2 0 16,4 2-8-16,-4 3 12 0,3 1-12 0,-3-4 12 16,0 3-12-16,0-5 12 0,0 5-12 0,0-3 12 15,4 4-12-15,-4-1 10 0,0 0-10 0,0-2 10 16,4-4-10-16,-1 6 8 0,1-2-8 0,0 2 8 16,3-9 0-16,-4 9-8 0,1 1 12 0,-1-4-4 15,8-3-8-15,-4 7 10 0,0-10-10 0,4 9 10 0,-4-3-10 16,4 4 0-16,-1-4 9 0,-3-3-9 15,1 6 8-15,2 1-8 0,1-1 8 0,-1-2-8 16,1 2 0-16,-4 0 0 0,4-2 0 0,-1 2 0 0,1 0 0 16,0-5 0-16,-4 5 0 0,4-3 8 0,-1 4-8 0,-3-1 8 15,4 0-8-15,-8 1 8 0,5-1-8 0,-1-2 11 16,0 2-11-16,0-3 12 0,0-3-12 0,0 13 0 16,0-7 0-16,4 1 0 0,-8-1 0 0,5 7 0 15,-1-4 11-15,0-2-11 0,0-1 0 0,4 1 0 16,-4 2 0-16,3 1 0 0,-3-4 0 0,1 1 0 15,2-1 0-15,-3 0 0 0,-3 4 0 0,-1-4 8 16,1 1-8-16,-4-1 0 0,7-6 0 0,-3 13 0 16,3-7 0-16,-4 1 0 0,1-1 0 0,3 7 0 0,0-7 0 15,-3 1 0-15,-1 5 0 0,5-2 0 0,-5-4 0 0,1 7 0 16,-1-7 0-16,1 7 0 0,-1-3-10 0,1 2 10 16,0 1 0-16,-4-3 0 0,3 2 0 0,-3-5 0 15,0-1 0-15,4 7 0 0,0-7 8 0,-1 4-8 16,1-4 0-16,-1-3 0 0,-3 4 0 15,4-1 8-15,-4 1-8 0,7-1 0 0,-3 0 0 0,-1 1 0 16,1 2 0-16,3-2 0 0,0-1 0 0,-3 4 0 16,3-4 0-16,-4 7 0 0,4-7 0 0,-3 7 0 15,3-7 0-15,-7 1 0 0,0-1 0 0,4 1 0 16,7-1 0-16,-4 0 0 0,-4 1 0 0,4-1 0 16,0-3 0-16,1 4 0 0,2-4 0 0,1-3 8 15,-4 7-8-15,0-1-8 0,0-3 8 0,0-3-12 16,0 7 12-16,0-4 11 0,1 4-3 0,-5-1 0 0,4-3-8 15,-3 4 8-15,-1-1-8 0,5 0 8 0,-5 1-8 16,-3 6 0-16,4-4 0 0,-4 4 0 0,3-7 0 0,-3 10-11 16,4-10 11-16,-4 7-8 0,4-7 0 0,-1 10 0 15,1-9 0-15,3-1 0 0,-3 1 8 0,-1-1 0 16,4 7 0-16,-3-7 0 0,3-3 10 0,0 4-2 16,0 2-8-16,0-6 12 0,0 4-12 0,-3 6 0 15,0-7 0-15,-1 0 0 0,4 1 0 16,0 5 0-16,-3-2 0 0,3-4 0 0,-3 7 0 0,-1-6 0 15,4 5 0-15,-3-2 0 0,3 2 0 0,0-5-13 16,-3 6 4-16,3-4 1 0,-4-3 8 0,5 7 11 16,-5-6-3-16,4-1 0 0,0 7-8 0,-3-7 0 15,3 4 0-15,-3-7 0 0,-1 10 0 0,4-4 0 16,-3-3 0-16,-1 1 0 0,1 6 0 0,0-7 0 16,3 0 0-16,-4 7 0 0,1-3 0 0,3-4 0 0,-3 7 0 0,-1-7 0 15,4 1 0-15,0-1 0 0,4-3 0 0,-4 4 0 16,4-1 0-16,-4 0 0 0,4-2 0 0,-1 2 0 15,1 0 0-15,-1 1 0 0,-2-7 0 0,-1 13 0 16,3-7 0-16,-3 7 0 0,4-7 0 0,-4 1 0 16,0 5 0-16,0-2 0 0,1 3 0 15,-1-7 0-15,0 0 0 0,0 7 0 0,0-3 0 16,0-4 0-16,0 0 0 0,0 7 0 0,4-7 0 0,-4 1 0 16,4-1 0-16,-4 1 0 0,3-4 0 0,1 3 0 15,0 1 0-15,3-1 0 0,-3 1 0 0,-1-1 0 16,4 0 0-16,1 1 0 0,-5 2 0 0,1 1 0 15,3-4 0-15,-3 7 0 0,-4-7 0 0,0 7 0 16,3-3-9-16,1 2 9 0,3-2 0 0,-3 3 0 16,0-1 0-16,3-5 0 0,-4-1 0 0,5 10 0 0,-5-10 0 15,1 7 0-15,-1-7 0 0,1 1 0 0,0 9 0 16,3-10 0-16,-7 0 0 0,4 1 0 0,-1-1 0 0,-3 7 0 16,4-7 0-16,0 1 0 0,-4-1 0 0,3 0 0 15,1 7 0-15,3-6 0 0,-7-1 0 0,7 7 0 16,-3-7 0-16,0 0 0 0,-4 7 0 0,4-3 0 15,-1-4 0-15,4 7 0 0,-3-7 0 0,0 7 0 16,-1-4 0-16,4-2 0 0,-3 5 0 0,0-5 0 16,-4 6 0-16,3-7 0 0,-2 4 0 0,2 2 0 15,-3-5 0-15,0 5 0 0,-3-2 0 0,3 3-10 16,0-7 10-16,0 7-8 0,-3-4 8 0,-1 4 8 0,5-1-8 0,-1-2 11 16,-4 3-11-16,1-4 0 15,3 4 0-15,0 0-11 0,-3-4 11 0,3 4 0 0,-4 3 0 0,4-4 0 16,-3-2 0-16,3 3 0 15,-3-7 0-15,-1 10 0 0,1-4 0 0,0 1 0 0,3-3 0 16,-4-4-8-16,1 7 8 0,-1-7-8 0,4 10 8 0,-3-10-8 16,0 1 8-16,3 5 0 0,0-5-9 0,-4-1 9 15,5 7 0-15,-1-3 0 0,0-4 0 0,0 0 0 16,0 7 0-16,0-7 0 0,0 7 8 0,0-6-8 16,0 5 0-16,-3-2 0 0,3 2 0 0,-3-2 0 15,3 3 0-15,-4-7 0 0,5 7 0 0,-1-4 0 16,-4-2 0-16,4 5 0 0,0 1 0 0,-3-3 0 15,3-4 0-15,4 7 0 0,-1 2-11 0,1-8 11 0,0 6 0 16,3-7 0-16,0 7 0 0,0-4 0 0,-7-2 0 0,7-1 0 16,1 7 0-16,2-7 0 0,-6 0 0 0,3 1 0 15,0-1 8-15,-3 1-8 0,3 5 0 0,-3-5 0 16,-1-1 0-16,-2 1 0 0,2 5 0 0,-3 1 0 16,0-3 0-16,4-4 0 0,0 7 0 0,-4-1 0 15,3-2-8-15,1-4 8 0,3 1 0 0,-3 5 0 16,7-5 0-16,-4 5 0 0,-7-5 0 15,11 2 0-15,3-5 0 0,-11 8 0 0,-3-2 0 16,4-7 0-16,3 4 0 0,0-7 0 0,4 6 0 0,-7 7 0 16,-1-7 0-16,1 7 0 0,7-4 0 0,-8-2 0 15,1 5 0-15,-4 1 0 0,7-3 0 0,-7-4 0 16,1 7 0-16,-1-7 0 0,3 1 0 0,-3-1 0 16,4 0-9-16,-4-2 9 0,0 2 0 0,0 0 0 0,4 1 0 0,0-4 0 15,-4-3 0-15,3 7 0 0,5-4 0 0,-1-3 0 16,-4 3 0-16,1 4 0 0,0-4 0 0,-1-3 0 15,8 7 0-15,-7-4 0 0,-4 3 0 0,3-6 0 16,8 4 0-16,-4 2 0 0,-7 1 0 0,4-1 0 16,-4 0 0-16,4-2 0 0,-1 2 0 0,-3 0 0 15,-3 1 0-15,3-1 0 0,4 1 0 0,-4-1 0 16,0 0 0-16,0-2 0 0,0 2 0 0,4 1 0 16,0-1 0-16,3 0 0 0,-7 1 0 0,3-1 0 15,8-3 0-15,-4 4 0 0,-7-1 8 0,8-2-8 16,2 2 0-16,-6-6 0 0,-4 3 0 0,0-3-11 15,0 4 11-15,0 2 0 0,8 1 0 0,-5-4 0 16,-6-3 0-16,3 6 0 0,4 1 0 0,-1-4 0 16,-3 3 0-16,-3 1 0 0,3-1 0 0,0 1 0 15,4-1 0-15,-4 1 0 0,-4-4 0 0,5 3 0 16,-1 1 0-16,0-1 0 0,0-3 0 0,0-3 0 0,-3 7 0 0,6-4 0 16,-3-3 10-16,0 3-10 0,1 1 0 0,-1-4 0 15,-4 6 0-15,4-2 0 0,0-4 0 0,1 3-8 16,-1 3 8-16,-4-5 0 0,4 5 0 0,-3-3 0 15,3 4 0-15,-3-1 0 0,3 0 0 0,0-2 0 16,-4 2 0-16,5-6 0 0,-5 10 0 0,4-10 0 16,-3 6 0-16,6 1 0 0,-2-1 0 0,-1 1 0 15,0-4 0-15,0 3 0 0,0 1 0 0,0-1 0 16,-3-3 0-16,-1 4 0 0,4-7 0 0,1 3 0 0,-5 4 0 16,1-4 0-16,-1 3 0 0,-3-6 0 15,4 7 0-15,-4-4 0 0,0 3 0 0,0-5 11 0,0 5-3 0,0 4-8 16,0-4 0-16,0-6 0 15,0 6-12-15,-3 1 3 0,3-4 9 0,0 4 0 0,0-4 0 0,0-3 0 16,0 6 0-16,4-9 0 16,-4 10 0-16,3-4 0 0,-3-3 0 0,4 3 0 0,0-2 0 0,-4 2 0 15,3 3 0-15,1-2 11 0,-1-4-11 0,1 6 12 16,-4-9-12-16,0 10 0 0,4-4 0 0,-1-3 0 16,-3 3 0-16,0 4-9 0,0-4 9 0,0-3-13 15,1 6 13-15,-1-2 0 0,3-4 0 0,-3 3 0 16,0-3 0-16,0 7 0 0,4-10 0 0,-4 6 0 15,0 3 0-15,4-9 0 0,-1 10 0 0,1-4 0 16,-1-3 0-16,1 3 0 0,0-2 0 0,3 2 0 16,-4-3 0-16,1 3 0 0,-4-3 0 0,3 4 0 15,-2-1 0-15,-1-3 0 0,0 6 0 0,0-9 0 0,-7 0-8 16,3 10 8-16,4-4 0 0,-3-3-9 0,3 7 9 0,-7-10-8 16,3 0 8-16,1 6-8 0,-4-6-7 15,3 9-1-15,-3-9 0 0,4 7 0 16,-4-7-11-16,3 3-2 15,1 6-1-15,0 1 0 0,-4-10-26 0,0 0-4 0,0 0-2 0,3 6 0 16,-3-6 15-16,4 3 3 0,-1 3 1 0,1-3 0 0,-4-3 21 0,3 7 4 16,-3-7 1-16,0 0 0 0,7 9 17 0,-7-9 0 15,4 6 0-15,-4-6 0 16,3 3-66-16,-3-3-10 0,4 7-1 16,-4-7-906-16</inkml:trace>
  <inkml:trace contextRef="#ctx0" brushRef="#br1" timeOffset="41">24652 12701 576 0,'0'0'51'0,"0"0"-41"0,0 0-10 0,0 0 0 15,0 0 372-15,0 0 73 0,0 0 15 0,0 0 2 16,11 3-366-16,-8 7-74 0,1-1-14 0,-1 7-8 16,-3-1 0-16,4-2 0 0,-4 3 0 0,3 2 0 15,-3-2-16-15,0-3-5 0,4 2-1 0,-1-5 0 16,1 9 22-16,-4-4 0 0,3 1 0 0,1-4 0 15,3 4 0-15,-3-3 0 0,-1 2 8 0,1 4-8 16,3-9 26-16,-4 5 0 0,1 1 0 0,3-4 0 16,0 7-12-16,-4-9-2 0,4 5-1 0,0-5 0 0,1 5-11 15,-5-5 0-15,4 2 0 0,-3 4 0 16,-1-7-111 0,4 7-21-16,-3-3-4 0,-1 2-759 0</inkml:trace>
  <inkml:trace contextRef="#ctx0" brushRef="#br1" timeOffset="42">25202 12729 1944 0,'0'0'43'0,"0"0"9"0,0 0 1 0,0 0 1 0,0 0-43 0,0 0-11 0,0 10 0 0,0-1 0 16,0-9 20-16,-7 10 3 0,4 5 0 0,-8-5 0 16,4 8-23-16,-3-2-10 0,-1 3 1 0,-7 0 0 15,1 6 9-15,-4-6 12 0,-1 6-2 0,1-3-1 16,-3 3-9-16,-1 9 0 0,0-6 0 0,1 1 0 16,-5 5 0-16,1-6 0 0,3 7-9 0,4-7 9 15,-3 7 9-15,2-10 6 0,1 3 1 0,7-3 0 16,-4 3 0-16,1-9 0 0,3 6 0 0,0-9 0 15,3 3-16-15,0-7 0 0,-3 4 0 0,4 0 0 32,-1-7-28-32,8 0 0 0,-4 1 1 0,3-1-584 0,0-9-117 15</inkml:trace>
  <inkml:trace contextRef="#ctx0" brushRef="#br1" timeOffset="43">25287 12955 2433 0,'0'0'108'0,"4"-3"22"0,-1-3-104 0,4 3-26 15,-3-4 0-15,3 4 0 0,0-6 36 0,3 2 3 16,-2 4 0-16,2-3 0 0,1-3-39 0,3 9 0 0,-4-7 0 0,4 4 0 31,4-3-44-31,0 6-3 0,-1-3-1 0,1-3 0 0,0 2 30 0,3-2 6 0,0 3 0 0,-3-3 1 16,3 6 11-16,-4-3 0 0,1 3 0 0,3 0 0 16,-7 0-17-16,0 0 1 0,1 3 1 0,-1-3 0 31,-4 6-43-31,1-3-9 0,-1-3-1 0,-2 10-569 0,-1-4-114 0</inkml:trace>
  <inkml:trace contextRef="#ctx0" brushRef="#br1" timeOffset="44">25418 13115 2487 0,'0'0'55'0,"0"0"11"0,0 0 2 0,0 0 2 0,0 0-56 0,0 0-14 16,7 6 0-16,3-12 0 16,1 6-23-16,-1 0-7 0,5 0-2 0,-5-3 0 15,4 3 4-15,0 0 1 0,4-6 0 0,-4 6 0 16,0-4-24-16,4-2-5 0,0 6 0 0,-4 0-1 0,3-3 42 0,-3 3 15 0,0-6-9 15,1 6 9-15,-1 0-24 0,0 0 0 16,3 0 0-16,-2 0 0 16,-1 0-20-16,3 0-4 0,-3 0-1 0,4 0 0 15,0 0-47-15,-4 0-8 0,7 0-3 0,-3 0 0 0</inkml:trace>
  <inkml:trace contextRef="#ctx0" brushRef="#br1" timeOffset="45">26317 12588 1094 0,'0'0'48'0,"0"0"11"0,0 0-47 16,0 0-12-16,0 0 0 0,0 0 0 0,0 0 312 0,0 0 60 16,0 0 12-16,0 0 2 0,4 10-302 0,-1-1-61 15,-6 7-12-15,3-7-3 0,0 7-8 0,0-4 0 16,-4 10 0-16,4 0 0 0,-7-3 0 0,7 6 0 15,-3 0-12-15,-1 3 12 0,-3 1-8 0,0-4 8 16,3 3 0-16,-3-3 0 0,0 3 0 0,0-3 0 16,-3 4 10-16,3-4-10 0,-4 3 0 0,4 0 0 15,0-3-10-15,-4 0 10 16,4-6-133-16,0 6-19 0,0-12-4 0,4 2-793 0</inkml:trace>
  <inkml:trace contextRef="#ctx0" brushRef="#br1" timeOffset="46">17470 6520 1440 0,'0'0'64'0,"0"-3"12"0,-4 3-60 0,1 0-16 16,-1 0 0-16,4 0 0 0,0 0 116 0,0 0 21 15,0 0 4-15,0 0 1 0,0 0-112 0,0 0-22 16,0 0-8-16,0 0 0 0,0 0 0 0,0 0 0 0,0 0 0 16,0 0 0-16,0 0 0 0,0 0 0 0,0 10 0 15,4-7 0-15,-4-3 0 0,3 6 0 16,-6 3 0-16,3 1 0 0,0-10 15 0,3 9 1 16,-3 1 1-16,0-4 0 0,0-6-5 0,4 9-2 0,-1-2 0 15,1-4 0-15,3 6 34 0,0-3 8 0,3-2 0 0,1 2 1 16,-1-3-20-16,5 3-4 0,-1-3-1 0,3 4 0 15,-3-7 10-15,4 9 2 0,0-3 0 0,3-2 0 16,-3 2-32-16,-1-3-8 0,-3 6 0 0,4-2 0 16,0 2 0-16,-1 0 0 0,1 1 0 0,-4-1 0 15,4 1 0-15,-1 8 0 0,1-8-11 0,0 6 11 16,-1-1 0-16,1-2 0 0,3-4 0 0,-3 7 0 16,-4-7 0-16,3 10 15 0,-3-10-2 0,4 7 0 15,0 0-13-15,3-4 0 0,-7 4 0 0,7 3 0 16,0-3 11-16,1 2-1 0,-5-5 0 0,4 3 0 15,-3 2-2-15,3-2 0 0,-3 3 0 0,-1 0 0 0,1 0-8 0,3-4 12 16,0 1-12-16,1 3 12 0,-1 0-12 0,3-1 0 16,-2 1 0-16,2-3 0 0,1 9 0 0,0-6 0 15,-4-7 0-15,4 10 0 0,-1-3 0 0,4 0 0 16,-3 0 0-16,3-4 0 0,1 4 0 16,-5 0 12-16,4 0-4 0,1 6 0 0,-8-6-8 15,4-1 0-15,3-2 0 0,-4 9 0 0,1-6 24 0,0-6 0 16,0 9 0-16,3-4 0 0,0 1-24 0,0 0 0 15,0 0 0-15,1 0 0 0,-5 3 12 0,1-4-4 16,0 1 0-16,3 6 0 0,0-3-8 0,-3 3 0 16,3 0 0-16,-3-3 0 0,-4 3 0 0,4-6 8 15,-4 6-8-15,0 0 8 0,-3-3-8 0,3 3 0 0,0 1 0 0,0-1 0 16,-3-3 0-16,3 3 0 0,4-6-12 0,-1 6 12 16,1-7 0-16,-4 8 0 0,0-8 0 0,1 7 0 15,-1-3 0-15,3 0 0 0,1 0 0 0,0 3 0 16,-1 0 0-16,1-3 0 0,0 3 8 0,0 1-8 15,-4-4 0-15,0 9 0 0,0-9 0 0,0 9 0 16,0-3 0-16,1 1 0 0,-1-4 0 0,3 3 0 16,-6 0 0-16,7-3 0 0,-1 3 0 0,1-2 0 15,3 2 0-15,-3-3 0 0,0 3 0 0,-1-3 0 16,5 3 0-16,-5-3 0 0,1 4 0 0,0-4 0 16,-1 3 0-16,1-3 0 0,0 3 0 0,-4-3 0 15,4 0 0-15,-1-3 0 0,-2 4 0 0,2-1 0 16,-3-3 0-16,4 3 0 0,0-7 0 0,3 8 0 15,-3-8 0-15,3 7 0 0,0 1 0 0,-3-5 0 0,0 5 0 16,-1-1 0-16,1-3 0 0,3 3 0 0,-3 3 0 16,3-9 0-16,-3 6 0 0,-4-6 0 0,4 6 0 0,-1-6 0 15,-2-1 0-15,-1 7 0 0,0-6 0 0,0 0 0 16,0 3 0-16,0-3 0 0,1 0 0 0,-1-1 0 16,3 1 0-16,1-3 0 0,0 3 0 0,-1 0 0 15,-2-1 0-15,2 7 0 0,1 1 0 0,0-8 0 16,-1 11 0-16,-2-4 0 0,-1 0 0 0,0-3 0 15,4 9 0-15,-4-9 0 0,-4 3 0 0,5 0 0 16,-1-6 0-16,0 0 0 0,0 6 0 0,0-6 0 16,0 0 0-16,4-4 0 0,3-2 0 0,1 2 0 0,-8 4 8 0,7-3-8 15,4-4 0-15,-4 4 0 16,-3-6 0-16,-1 5 0 0,-3-2 10 0,1-4-10 16,6 7 12-16,-7 3-12 0,0-4 0 0,0 4 0 0,1-3 0 15,-1 3 0-15,0 0 0 0,-4-1 0 0,1 7 0 16,3-6 0-16,-3 0 0 0,3 0 0 0,0 3 0 0,-3-3 0 15,10-1 0-15,-3 1 0 0,-4 0-10 0,4 0 10 16,-1-3 0-16,1 2 0 0,0-8 0 0,-4 5 0 16,0 1 0-16,4-3 0 0,-1 2 0 0,1-2 0 15,-4-4 0-15,4 7 0 0,0-7 0 0,-1 7 0 16,-2-3 0-16,-1 2 0 0,-4 1 0 0,8-3 0 16,-4 2 0-16,4 1 0 0,-7-4 8 0,6 7-8 15,5-3 0-15,-5 3 0 0,-3-4 8 0,1-2-8 16,-1 3 0-16,0-1 0 0,0-2 0 0,-3 3-11 15,-1-1 11-15,-3-2 0 0,8 2 0 0,-1-2 8 0,-4 3-8 0,8-7 0 16,-4 7 0-16,0-7 0 0,1 1 0 0,-5-1 0 16,1 0 0-16,0 1 0 0,3-1 0 0,-4 1 0 15,1-4 0-15,0 3 0 0,-4-6 0 0,3 10 0 16,1-10 0-16,-4 6 0 0,0 1 0 0,0-1 0 16,4-2 0-16,-4 2 0 0,-3 0 0 0,3 1 0 15,0-1 0-15,-4 1 0 0,5 5 0 16,-1-5 0-16,0-1 0 0,0 1 0 0,0-1 0 0,0 0 9 15,0 7-9-15,0-7 10 0,0 1-10 0,4-1 0 16,-4-2 0-16,4 2 0 0,-8-6 0 0,5 6 0 16,-1-2 0-16,0 2 0 0,3 1 0 0,-6-4 8 15,3-3-8-15,0 6 8 0,-3-2-8 0,-1 2 0 0,4 0 0 16,-3-2-11-16,0-4 11 0,-4 6 0 0,3-2 0 0,1-4 0 16,-1 6 0-16,5-3 0 0,-5-3 0 0,1 10 0 15,-1-10 0-15,4 7 0 0,-3-1 0 0,0-3 0 16,3-3 0-16,0 7 0 0,-4-4 8 0,5 3-8 15,-1 1 0-15,0-4 0 0,3 4 0 0,-3-7-8 16,-3 3 8-16,7-3 0 0,-4 3 8 0,3 4-8 16,5-1 0-16,-5-3 0 0,1-2 0 15,0 2-8-15,-1-3 8 0,1 6 0 0,-1-9 10 0,1 7-10 16,-4 2 8-16,0-9-8 0,0 9 0 0,1 1 9 16,-5-4-9-16,4-3 0 0,-3 7 0 0,-4-1 0 15,3-3-12-15,-2 4 12 0,2-1-10 0,-3 1 10 16,0-1-25-16,0 0 1 0,0 1 0 0,4 2 0 15,-8-8-119-15,8 5-23 16,-4 0-5-16,0 1-865 0</inkml:trace>
  <inkml:trace contextRef="#ctx0" brushRef="#br1" timeOffset="47">24804 11713 1209 0,'0'0'53'0,"0"0"12"0,0 0-52 0,0 0-13 0,0 0 0 0,0 0 0 15,0 0 157-15,-4 10 29 0,4-10 6 0,-3 6 0 16,-1 3-153-16,4-5-31 0,0-4-8 0,0 6 0 0,0 3 8 0,0-9 0 16,4 10 0-16,-4-4 0 0,3 3 33 15,1-6 7-15,-1 4 2 0,1 2 0 0,3-3-6 16,-4-3-2-16,1 7 0 0,0-1 0 0,-1 1-26 0,1-1-4 15,-1 1-2-15,1 5 0 0,-1-5-10 0,-3-1 0 16,0 0 0-16,7 7 0 0,-7-6-14 0,4-1 2 16,-1-3 0-16,-3 4 0 15,0-7-27-15,4 3-5 0,-4-6 0 0,3 9-1 16,-3-9-96-16,0 0-19 0,0 0-4 0</inkml:trace>
  <inkml:trace contextRef="#ctx0" brushRef="#br1" timeOffset="48">25037 11792 230 0,'10'-7'10'0,"-6"4"2"16,3-6-12-16,3 3 0 0,-6-4 0 0,3 7 0 0,-3-3 238 0,-1-4 45 0,4 10 9 0,-7 0 1 16,0-6-221-16,0 6-44 0,0 0-8 0,0 0-3 15,0 0-17-15,0 0 0 0,4-9 0 0,-4 9 0 16,0 0 0-16,0 0 0 0,0 0 0 0,0 0-9 15,0 15 9-15,-4-5 0 0,1 5 8 0,-4-2-8 16,-4 3 53-16,4 2 7 0,-4-2 0 0,1 3 1 16,3 6-1-16,-4-3 0 0,-3 3 0 0,0 3 0 15,-7 7-32-15,3-1-8 0,0-5 0 0,-3 8-1 0,-3 4-19 0,2-7 8 16,1 4-8-16,4-3 0 0,-1-7 8 0,0 6-8 16,4-6 0-16,0-2 0 15,3-8-29-15,1 1-10 0,3 0-1 0,0-3-489 16,0-4-98-16</inkml:trace>
  <inkml:trace contextRef="#ctx0" brushRef="#br1" timeOffset="49">25322 11883 2487 0,'0'0'55'0,"0"0"11"0,0 0 2 0,11 0 2 0,3 0-56 0,0 0-14 0,0 0 0 0,4 0 0 16,3 0 0-16,-3 0 0 0,3 0 0 0,0 6 0 15,-3-6-27-15,3 3-8 0,-3 3-1 0,-1-6-1 16,1 3-19-16,-4-3-4 0,4 7-1 0,-8-7 0 16,4 0-62-16,-3 3-12 0,-4 3-2 0,-7-6-674 15</inkml:trace>
  <inkml:trace contextRef="#ctx0" brushRef="#br1" timeOffset="50">25322 12039 2347 0,'0'0'52'0,"0"0"10"0,11-6 2 0,0 6 2 0,-1 6-53 16,4-2-13-16,4-4 0 0,0 6 0 0,3-3 0 0,0 3 0 0,0-3 0 0,-3 4 0 15,3 2-9-15,-4-6-5 0,5 3-1 0,-5-6 0 32,1 10-29-32,0-10-7 0,-4 0-1 0,0 6-596 0,0-3-119 15</inkml:trace>
  <inkml:trace contextRef="#ctx0" brushRef="#br1" timeOffset="51">26017 11933 1857 0,'0'0'82'0,"4"-6"18"0,3-4-80 0,0 1-20 16,4-1 0-16,3 4 0 0,0-3 41 0,0-1 5 15,0 1 1-15,4-1 0 0,-4 4-38 0,3-3-9 16,-2 9 0-16,-1-3 0 0,3-4 0 0,-6 4 0 15,3 3-12-15,-3-6 12 0,-1 6 0 0,1 0 0 16,-4 0 0-16,3 0 8 0,-3 6-8 0,4-6 0 16,-4 3 0-16,4 4-11 0,-1-7 19 0,-3 3 3 15,4-3 1-15,-1 6 0 0,1-6 17 0,0 3 4 16,-4 3 1-16,0-2 0 0,-4 2-9 0,1 3-1 16,3 1-1-16,-7-1 0 0,0 7-23 0,0-7 0 15,-4 10 0-15,1 0 0 0,-4 0-15 0,0 6-7 16,-4-7-2-16,1 8 0 15,-5-8-8-15,1 7-1 0,0-6-1 0,0-3 0 0,-7-4 18 0,3 4 3 0,1 3 1 0,3-3 0 16,-8-4 12-16,8 10 0 0,-3-9 0 0,-1-4 0 16,0 7 0-16,1-7 0 0,6 1 0 0,-3-1 0 15,3-3 0-15,-3-3 8 0,0-3-8 0,4 0 0 16,-1 0 12-16,0 0-4 0,1-3 0 0,-1-3-8 16,4 3 9-16,0-3-9 0,0-4 0 0,0 1 9 15,4 3-9-15,3-4 0 0,0 1 0 0,3 6 0 16,-3-4 0-16,7-2-12 0,0-1 4 0,4 4 8 15,-4 3 11-15,3-3 9 0,4 3 3 0,1-4 0 16,2 7 23-16,1-3 5 0,-4 3 1 0,0-6 0 16,4 6-8-16,-1 0 0 0,5 0-1 0,-5 0 0 0,1 0-11 15,-1 6-3-15,1-6 0 0,0 3 0 16,-1 7-29-16,-3-4 8 0,1 3-8 0,-5 1 0 16,4-1 0-16,-3 7 0 0,-1-7-12 0,5 1 12 15,-5 9-60-15,1-4-4 0,-1 4-2 0,1-3 0 16,3-4-156-16,-3 7-31 0,3 16-7 0,3-10 0 0</inkml:trace>
  <inkml:trace contextRef="#ctx0" brushRef="#br1" timeOffset="52">14961 9597 230 0,'0'0'20'0,"0"0"-20"15,0-10 0-15,0 10 0 0,-3-6 359 0,3-3 67 16,0 5 14-16,0 4 2 16,0 0-338-16,-4-9-67 0,1 3-13 0,3 6-4 15,0 0-20-15,0 0 0 0,0 0 0 0,-4-10 0 0,1 4 0 0,3 6 0 16,0 0 0-16,0 0 0 0,0 0 0 0,0 0 0 16,0 0 0-16,0 0 0 0,0 0 0 0,0 0 0 15,0 0 0-15,0 0 0 0,3 6 28 0,1 4 8 16,-4-10 2-16,7 6 0 0,0 3-15 0,3-5-3 15,-3 5-1-15,4-3 0 0,-4 4 11 0,7-1 2 16,-3 0 1-16,-1 1 0 0,5-4-17 0,-1 4-4 0,0-1-1 16,3 0 0-16,1 1 0 0,0-1 0 0,3 1 0 0,4-1 0 15,-4 0 2-15,0 1 1 0,0 5 0 0,0-5 0 16,4 6-2-16,0-7 0 0,-1 7 0 0,1-4 0 16,-4 7-4-16,4-3 0 0,-4 2-8 0,0 1 12 15,0 0-12-15,-3 6 8 0,0-6-8 16,-1 0 0-16,1 6 11 0,0-6-11 0,3-4 12 0,-4 4-12 15,-3 0 0-15,8 6 0 0,-1-6 0 16,-4 0 0-16,5-4 0 0,2 4 8 0,1 0-8 0,0 3 10 16,-1-9 0-16,1 5 0 0,0-2 0 0,3 3 0 15,0 0 7-15,0-4 2 0,-3 4 0 0,0-3 0 16,-1-4-6-16,-2 4-1 0,2 3 0 0,-2 0 0 16,-1 6 16-16,0-6 4 0,0-1 0 0,0 8 0 15,0-1-32-15,-3-3 0 0,7 3 0 0,-4 3 0 16,4-3 0-16,-4-6 0 0,0 6 0 0,0-6 0 0,7-1 0 15,0 8 0-15,-3-11 0 0,3 4 0 0,1-6 0 0,-1 2 0 16,0 1 0-16,-3-4 0 0,-1 4 0 0,1 0 0 16,0-4 8-16,3-2-8 0,-3 5 0 0,-1-5 0 15,5 9 0-15,-5-4 0 0,1-2 9 0,3 3-9 16,-3-1 8-16,7 4-8 0,-8-6 0 0,1 12 0 16,0-6 0-16,3-1 0 0,0 4 0 0,-3-3 0 15,0 0 0-15,-1 0 0 0,-2 0 0 0,2-1 0 16,-3 4 0-16,1-3 0 0,2-6 0 15,1 2 0-15,3 1 0 0,-3-3 0 0,0-4 0 0,3 7 0 16,0-7 0-16,0 7 0 0,0-7 10 0,-3 1-10 16,-4-1 12-16,0 7-12 0,1-4 0 0,2-2 0 15,-3-1 0-15,4 7 0 0,-4 3 0 0,1-10 12 16,-1 7-3-16,-4 2 0 0,4-2-9 0,1 3 0 0,-5 0 0 16,4 0 8-16,-3-1-8 0,3-2 0 0,-3 3 0 0,3 0 8 15,0-4-8-15,0 1 0 0,1-3 0 0,-1 2 0 16,-4-2 0-16,1 2 10 0,0 1-10 0,-4-3 10 15,7 2-10-15,0-5 0 0,0 9 0 0,0-10 0 16,1 7 0-16,-5-7 0 0,4 10 0 0,1-10-11 16,-5 7 11-16,4-3 0 0,-3 2 0 0,0 1 0 15,3-4 0-15,-4 4 0 0,5 3 0 0,-5-3 0 16,1-4 0-16,3 4 8 0,4 3-8 0,-4-4 8 16,0 4-8-16,0 0 0 0,4-3-11 0,-4 2 11 15,0-2 0-15,4-3 0 0,0 5 0 0,-4-2 0 0,4 3 0 16,-1-3 0-16,1-4 0 0,0 10 0 15,-1-3 0-15,1-6 0 0,-4 2 0 0,0 4 0 0,1 0 0 0,-1-4 0 16,3 4 0-16,-2-3 0 0,-1 3 0 0,0-4 0 16,0 4 0-16,4-6 0 15,-4 9 0-15,4-3 0 0,-1-7 0 0,1 13 0 16,0-6 0-16,-1 0 0 0,1-3 0 0,0 2 0 0,-1 1 0 0,5 0 0 16,-5 6 0-16,5-6 10 0,-5-3-10 0,1 2 0 15,0 1-10-15,-1 6 10 0,-2-6 0 0,-1 0 0 16,0 3 0-16,0-3 0 0,0-1 0 0,4 1 0 15,-4 6 0-15,4-6 0 0,-1 6 0 0,1-3 0 16,0 3 0-16,-4-6 0 0,4 6 0 0,3 0 0 16,-3-3 0-16,3 3 0 0,0-6 0 0,-3 6 0 0,-1 0 0 0,1-6 0 15,0 0 0-15,0 0 0 0,-1 0 0 16,1 6 0-16,0-6 0 0,-1-1 0 0,5-2 0 0,-5 3 0 16,1 0 0-16,0-1 0 0,3 4 0 0,0-3 10 15,-7 0-10-15,4 0 0 0,-4 0 0 16,4 6 0-16,-1-6 0 0,1-1 0 0,-4 7-9 15,4-6 9-15,0 0 0 0,-4-3 0 0,0 3 0 0,4-1 0 16,-4-2 0-16,0 3 0 0,0-3 8 0,4-4-8 16,-4 4 0-16,4-1 0 0,3-2 0 0,-3 3 0 15,-1-7 0-15,5 10 0 0,-1-3 0 0,-3-4 0 16,-4 4 0-16,3 3 8 0,1-1-8 0,0-2 0 16,0 3 0-16,-1 0 0 0,-3-4-11 0,4 4 11 15,-4 0 0-15,0 0 0 0,-3-3 0 0,3-1 0 16,-3-2 0-16,3 2 0 0,-3 4 0 0,3-3 0 15,-4-4 0-15,5 4 0 0,2-6 12 0,-3 5-4 0,1-2-8 0,2 2 0 16,1-5 0-16,3 6 0 0,-3-4 0 0,0 4 0 16,-1-7 0-16,1 10 0 0,0-3 0 15,-1-4 0-15,1 4 0 0,-4 3 0 0,4-4 0 16,-7 4 0-16,3-3 0 0,0 3 0 0,0-7 0 16,-3 4 0-16,3 3 0 0,-3-4 0 0,6-2 0 0,-3 3 0 15,1-1 0-15,-1-2 0 0,3 3 0 0,-2-1 0 16,2-2 0-16,-3 6 0 0,4-10 0 0,-4 7 0 15,4-7 0-15,-7 7 8 0,-4-4-8 0,3-5 0 16,12 11 0-16,-8-8 0 0,0 5 21 0,0-5 9 16,0 6 2-16,4-4 0 0,0-2-32 0,-4 5 0 15,0-5 0-15,0 8 0 0,7-8 0 0,-3 6 0 16,-4-7 0-16,4 7 0 0,0-4 0 0,3 4 0 16,0-4 0-16,-3 4 0 0,-4-7 0 0,0 10 0 0,4-9 0 0,-4 5 0 15,-3-5 0-15,3 5 0 0,7-2 0 0,-7-4 0 16,4 1 0-16,-4 5 0 0,-3-5 0 0,-1-1 0 15,8 1 0-15,-4-4 0 0,-3 3 8 0,-1-2-8 16,12 2 0-16,-8-6 0 0,-3 7 8 0,3-4-8 16,0 3 0-16,0-6 0 0,4 7 0 0,-8-4 0 15,-3 3 0-15,8 1 0 0,2-1 0 0,-3 1 0 16,-3-1 0-16,3 4 0 0,4-4 0 0,-4 0 0 16,0 1 0-16,0 2 0 0,1-2 0 0,-1 6 0 15,-4-7 0-15,5 7 9 0,-8-7-9 0,3 7 8 16,-3-4-8-16,1-2 0 0,-1-1 0 0,0 0 0 15,0-2 0-15,0 2 0 0,0 1 0 0,-3-1 0 0,3 0 0 16,0 1 0-16,-3-1 0 0,-1-3 0 16,4 4 0-16,-3-1 0 0,-1-2 0 0,1 2 0 15,0-6 8-15,-4 6-8 0,3-2 0 0,1 2 8 0,-4 1-8 16,3-1 0-16,-3-3 0 0,4 4 0 0,-4-1 0 0,4 0 0 16,-4 1 0-16,0-4 0 0,0 4 0 0,3-1 0 15,-6-6 0-15,3 7 0 0,0-1 0 0,0 3 0 16,-7-12 0-16,7 13 0 0,-3-7 0 0,3 4-11 15,-7-10 3-15,3 9 0 16,1-6-16-16,-4-3-2 0,3 13-1 0,-3-13 0 16,4 3-29-16,-4-3-7 0,0 0-1 15,0 0 0-15,0 0-134 0,7 6-27 0,4-3-6 0</inkml:trace>
  <inkml:trace contextRef="#ctx0" brushRef="#br1" timeOffset="53">23876 15319 2361 0,'0'0'210'0,"0"0"-168"16,0 0-34-16,0 0-8 0,0 0 110 0,0 0 20 15,4 16 4-15,-1-6 1 0,4 5-127 0,-3-2-24 16,3 2-6-16,0 4-1 31,0 0-12-31,0-3-2 0,-7 3-1 0,3-1 0 0,1-2 14 0,3 3 2 0,-3-3 1 0,-4-4 0 0,3 4 1 0,1-1 0 16,-4-2 0-16,0 3 0 15,0-7-24-15,-4 7-5 0,4-7-1 0,-3 1 0 16,3-10-112-16,0 0-22 0,0 0-5 0,0 0-379 16,0 0-75-16</inkml:trace>
  <inkml:trace contextRef="#ctx0" brushRef="#br1" timeOffset="54">24243 15263 2530 0,'0'0'56'0,"0"0"11"0,0 0 2 0,0 0 3 0,0 0-58 0,0 0-14 0,0 0 0 0,0 0 0 15,0 0 0-15,-7 9 0 0,-4 1 0 0,1 6 0 16,-1 2-18-16,-7 1-6 16,4 9-2-16,-7 4 0 0,-4-1-4 0,1 4-1 0,-8-1 0 0,0 4 0 15,4-4 7-15,-7 10 0 0,0 0 1 0,-4 0 0 16,3-6 23-16,5 9 0 0,2-7 0 0,1-2 0 15,4 0 0-15,2-4 0 0,5-6 0 0,-4 7 0 16,3-10 0-16,7 0 0 0,-3-3 0 0,4-6 0 16,3 2-115-16,0-2-18 15,3-3-4-15,0-4-1 0</inkml:trace>
  <inkml:trace contextRef="#ctx0" brushRef="#br1" timeOffset="55">24458 15583 2538 0,'0'0'56'0,"7"0"11"0,4 0 2 0,6 0 3 0,1 3-58 0,3-3-14 0,0 6 0 16,4-3 0 0,-4-3-18-16,4 7-6 0,-4-4-2 0,0 3 0 15,0-3-42-15,1-3-8 0,-1 6-1 0,0-6-1 16,0 0-106-16,-7 0-20 0,4 0-5 0,-4 0-543 0</inkml:trace>
  <inkml:trace contextRef="#ctx0" brushRef="#br1" timeOffset="56">24462 15799 2599 0,'0'0'57'0,"0"0"12"0,0 0 3 0,0 0 0 0,0 0-57 0,0 0-15 0,0 0 0 0,0 0 0 0,7 0 9 0,-7 0-1 16,0 0 0-16,7 0 0 0,3 0-8 0,4 0-16 16,1 7 4-16,2-4 1 0,1-3-8 0,-1 0-1 15,5 0-1-15,-5 0 0 16,4 0-19-16,1 0-3 0,-5 0-1 0,1 0 0 16,0 0-24-16,-1 6-4 0,-3-6-2 0,0 0 0 15,4 0-150-15,0 0-29 0,6-6-7 0,-2 3 0 0</inkml:trace>
  <inkml:trace contextRef="#ctx0" brushRef="#br1" timeOffset="57">25217 15639 2487 0,'0'0'55'0,"0"0"11"0,0 0 2 0,0 0 2 0,10 0-56 0,-3 0-14 0,0 0 0 0,4-3 0 0,-1-3 12 0,1 6 0 16,0-3 0-16,3-4 0 0,-4 7-12 0,1 0 0 15,-1-6-12-15,1 6 12 16,0-3-28-16,3 3 2 0,-4 3 0 0,1-3 0 16,-1 6-45-16,-2-6-9 0,-1 7-1 0,0-4-1 15,-7-3-91-15,7 6-19 0,0-3-3 0,0 7-551 0</inkml:trace>
  <inkml:trace contextRef="#ctx0" brushRef="#br1" timeOffset="58">25873 15426 2408 0,'0'0'53'0,"0"0"11"0,0 0 3 0,0 0 0 0,0 0-54 0,0 0-13 0,0 0 0 0,0 9 0 0,-4-2-16 0,1 8-7 16,-4-2-1-16,0 3 0 16,-4-4-3-16,0 10-1 15,1-3 0-15,-4 0 0 0,3 0 18 0,1-1 10 0,-5 1-12 0,5 6 12 0,-1-6 0 0,1 6 17 16,-1-6-1-16,1 6-1 0,2 0-15 15,-2-3 0-15,3 3 0 0,0 0 0 0,0 4 0 16,0-4 0-16,0-3 0 0,3 3 0 16,-3 0-142-16,0-6-22 0</inkml:trace>
  <inkml:trace contextRef="#ctx0" brushRef="#br3" timeOffset="59">19114 11302 1666 0,'0'0'74'0,"0"0"15"0,0 0-71 0,0 0-18 0,0 0 0 0,0 0 0 16,7 0 42-16,0-3 5 0,-4-3 1 0,4 3 0 16,0-3-20-16,-3 6-4 0,3-10-1 0,-4 4 0 15,1 3-8-15,-4-3-2 0,3-4 0 0,1 7 0 16,-4-3 23-16,3-4 4 0,1 1 0 0,-4 0 1 15,4 2 11-15,-1-2 1 0,-3-1 1 0,4 1 0 16,3-7-19-16,0 7-4 0,3-4-1 0,1-2 0 0,-1 5-11 0,1 1-3 16,-4 0 0-16,4-1 0 0,-4 1-4 0,3 2-2 15,-3-2 0-15,0 9 0 16,-3-3-10-16,-4 3 10 0,0 0-10 0,0 0 10 16,0 0-10-16,0 0 8 0,0 0-8 0,0 0 8 0,0 0 2 15,0 0 0-15,0 0 0 0,0 12 0 0,-4-5 2 0,1 2 1 16,-1-6 0-16,-3 7 0 0,4-4 3 0,-4 3 0 15,3 1 0-15,1-4 0 0,-1-3 2 0,-3 7 1 16,7-1 0-16,-3-3 0 0,3 10-19 0,0-7 0 16,0 4 8-16,3-4-8 0,1 1 0 0,-1 5 0 15,1-5 0-15,3-1 0 0,-4 1 0 0,4-4 0 16,0-3 0-16,0 3 0 0,0-3 0 0,1 4 0 0,-1-7 0 0,0 0 0 16,3-7 0-16,-3 4 0 0,-7 3 0 0,7-6 0 15,0 3 10-15,0-7-10 0,1 4 8 0,-5-3-8 16,4-1 11-16,-3-5-3 0,-1 5-8 0,4-2 12 15,-3 2 5-15,-1-5 1 0,1-1 0 0,3 7 0 16,0-4-9-16,-4-3-1 0,-3 7-8 0,4-7 12 16,-4 13-12-16,0-6 0 0,-4 2 0 0,4 7 0 15,0 0 17-15,-7 0-2 0,-3 0-1 16,-1 7 0-16,1-4-27 0,-4 6-6 0,3 1-1 16,0 2 0-16,-3 1 7 0,0-4 1 0,0 7 0 0,0-4 0 15,0 4 12-15,0 0 0 0,3-4 0 0,-3 4 0 16,3-7 23-16,4 7 7 0,-3-3 2 0,6 2 0 15,1-5-32-15,3-1 0 0,0 7 0 0,0-7 0 16,3-6 0-16,-3-3 0 0,7 7 0 0,0 2 0 16,0-9 0-16,0 9 0 0,4-9-12 0,-4 0 12 0,4 0 0 0,-1 0 0 15,1-3 0-15,-1-3 0 0,1 0 0 0,0 3 0 16,-1 3 0-16,-3-7 0 0,0-2 0 0,0-1 0 16,-3 1 0-16,3 6 0 0,-4-10 0 0,1 4 0 15,0 0 0-15,-1-1 0 0,-3 1 0 0,0-1 8 16,0 1-8-16,-3 0 0 0,-5 2 8 0,5-2-8 15,-1-1 0-15,-3 1 0 0,4 6 11 16,-4-3-11-16,0 6 12 0,-4-7-12 0,4 7 0 0,-4 7 0 16,1-7 0-16,3 0 0 0,-4 6 0 0,1-3 0 15,-4 6-10-15,3 1 10 0,-3-1 0 0,0 7 0 16,0-7 0-16,0 10 0 0,-1 0 0 0,1-3 0 16,0 2 0-16,4 1 0 0,-1-3 0 0,4 3 0 15,3-4 0-15,1-2 0 0,3 3-22 0,3-7 3 16,1 7 1-16,3-7 0 0,4-6 29 0,-1 4 5 15,1-7 2-15,-1 3 0 0,4-3-27 0,1 0-6 0,-1-3-1 16,3-4 0-16,-3 4 16 0,4-6 0 0,0 3 0 0,-4-7 0 16,0-3 8-16,-3 1-8 0,3 2 0 0,-4-3 0 15,1 1 0-15,-1-4 0 0,-3 6 0 0,1-2 0 16,-5-4 13-16,1 3-1 0,-4-3 0 0,-4 4 0 16,4 2-12-16,-3-3 0 0,-1 7 0 0,-3 0-10 15,0-1 18-15,0 4 3 0,-4 6 1 0,1 0 0 16,-1 6-12-16,0-6 0 0,-3 10 0 0,4-1 0 15,-1 0 0-15,1 1 0 0,-1 6 0 0,0-7 0 16,1 10 0-16,-1-10-11 0,4 7 3 0,0-4 0 0,0 4 8 16,0-7-13-16,-4 7 5 0,8-6 8 15,-1-1 0-15,1 7 0 0,-4-13 9 0,3 6-1 16,4-9-8-16,4 10 0 0,-4-10 0 0,7 9 0 16,-7-9-9-16,10 0-3 0,1 0-1 0,0 0 0 15,-1-3 13-15,4-3 0 0,0 2 0 0,4-5-9 0,-4 3 19 16,0-7 4-16,0 1 1 0,1 2 0 0,-1-2-27 0,0-4-4 15,-4 7-2-15,1-7 0 0,0 3 18 0,-1-2 0 16,-3 5 0-16,0-5 0 0,-7 5 0 0,4-2 0 16,-8 2 0-16,1-5 0 0,-1 5 15 0,-3 4 0 15,0 3 0-15,0-3 0 0,-4 6-15 0,1 0-16 16,-1 0 3-16,1 6 1 0,-1-3 20 0,-3-3 4 16,0 6 0-16,0 4 1 0,3-1-13 0,1 0 0 0,-5 1 0 0,5-1 0 15,3 1 0-15,0 2 0 0,-4-2 0 0,8 2 0 16,-1-2-13-16,1-1-6 0,-1 7-1 0,1-7 0 15,6 0 20-15,-3 1 0 0,4-1 0 0,-4-2 0 16,0-7 0-16,7 9 0 0,0-9 0 0,3 6 0 16,-10-6 0-16,11 0 0 0,-1-6 0 0,1 6 0 15,3-6 0-15,-7 3 11 0,4-4-11 0,-4 4 10 16,3-6 2-16,1 2 1 0,-7-2 0 0,3 0 0 16,0-1-13-16,0 1 0 0,-4-1 0 0,1-5 0 15,-1 5 0-15,1 1-12 0,-4 0 3 0,0-1 0 16,0 1 9-16,-4-1 12 0,4 1-2 0,0 3-1 15,0 6-9-15,-7-7 0 0,4 4 0 0,-4 3 0 16,0 0 8-16,0 0 0 0,7 0 0 0,-4 0 0 16,4 0-8-16,-7 0-11 0,7 0 3 0,0 0 0 15,0 0-105-15,0 0-21 0,-4-6-4 0</inkml:trace>
  <inkml:trace contextRef="#ctx0" brushRef="#br3" timeOffset="60">19117 11331 1094 0,'0'0'97'0,"0"0"-77"16,0 0-20-16,0 0 0 0,0 0 102 0,0 0 17 16,0 0 3-16,11 6 1 0,-1-6-96 0,1 0-19 15,-4 0-8-15,0-6 0 0,0 3 9 0,0 3-9 16,4-7 8-16,-4 7-8 0,0-3 12 0,-7 3-2 15,7-6-1-15,-4-4 0 0,-3 10 45 0,0 0 9 0,4-3 1 0,3-6 1 16,-4-4-5-16,4 4 0 16,-3 6-1-16,3-7 0 0,-3 1-7 0,-1 0-2 15,4-7 0-15,0 7 0 0,0-1-15 0,4-6-3 0,-1 7-1 0,-3-10 0 16,1 10-15-16,2-1-4 0,1 1 0 16,-4 0 0-16,0-7-4 0,0 7 0 0,0-7-8 0,4 3 12 15,-8-2 1-15,4 5 0 0,0-5 0 0,0 5 0 16,0 1 5-16,0-1 1 0,-3-5 0 0,-1 5 0 15,8-2 4-15,-8 2 1 0,5-5 0 0,-1 5 0 16,3-5 6-16,-3 2 2 0,0 4 0 0,4-7 0 16,-4 6-10-16,4-5-2 0,3 2 0 0,-4-2 0 15,1-1-8-15,-1 6-1 0,-3-2-1 0,4-4 0 16,-4 1-10-16,0 2 8 0,0-3-8 0,0 7 8 0,0-10-8 16,-3 10 0-16,3-7 0 0,-4 4 0 15,1-4 0-15,-1 0 0 0,1 7 0 0,0-4 0 0,-1-2 0 0,1-1 0 16,-4 3 0-16,3-2 0 0,1 5 0 0,-1-5 8 15,1 5 0-15,-4-2 0 0,3 2-8 0,1 1-11 16,-1-4 3-16,4 10 0 0,-3-3 8 0,-1-4 11 16,1 7-3-16,-1-3 0 0,4 3-8 0,-7 3 0 15,4-6 0-15,0-4 0 0,3 10 0 0,-7 0 0 16,0 0 0-16,7-9 0 0,-4 3 0 0,4-4 0 16,-3 10 0-16,-4 0 0 0,3-9 0 0,4 6 0 15,-3-4 0-15,3 7 0 0,-4-9 0 0,5 6 0 16,-5-4 0-16,4-2 0 0,-3 3 0 0,3 3 0 15,0-7 0-15,0 4 0 0,-7 6 0 0,7 0 0 16,0-9 0-16,-7 9 0 0,3 0 0 0,-3 0 0 0,7-10 0 0,-7 10 0 16,8 0 0-16,-8 0 0 0,0 0 0 0,0 0 0 15,7-3 0-15,-7 3 0 0,0 0 0 0,0 0 8 16,0 0-8-16,3-6 0 0,4-1 0 0,-3 4 8 16,-4 3-8-16,7-6 8 0,-4 3-8 15,1-3 8-15,-1 3-8 0,1-4 12 16,-1 4-12-16,4-3 12 0,-3-4-12 0,3 1 0 0,-3 3 9 0,-1 3-9 15,4-4 0-15,-3-2 9 0,3 0-9 16,-4-1 0-16,1 1 8 0,3 2-8 0,-4-2 0 0,4 6 0 16,-7-6 0-16,4 2 8 0,3-2-8 0,-3-1 0 15,-1 4 0-15,1 3 0 0,-1-3 0 0,1-4 0 16,3 7 0-16,-4-3 0 0,1-3 0 0,-4-1 0 16,7 7 0-16,-4-10 0 0,1 10 0 0,-1-6 0 15,1-1 0-15,-1 4 0 0,1-3 0 0,3-1 0 16,-7 1 12-16,7 0-4 0,-3-1 0 0,3 1-8 0,-4-1 0 0,1-2 0 15,3 9-10-15,-4-7 10 0,4 4 0 0,-3 3 0 16,3-3 0-16,0 6 0 0,-3-10-8 0,-1 10 8 16,1-3 0-16,3-3 0 0,-7 6 0 0,3-3 10 15,1-4-1-15,-4 7 0 0,7 0-9 0,-4-9-11 16,1 9 3-16,-4 0 0 0,0 0 8 0,0-6 0 16,3-4 0-16,-3 10 0 0,0-9 0 0,0 9 11 15,4 0-3-15,-1-10 0 0,-3 10-8 0,7-3-11 16,-3-3 3-16,-4 6 0 0,7-6 8 0,-3 3 0 15,-1-4 0-15,-3 7 0 0,11-3 0 0,-4-3 0 16,-4 3 0-16,1-3 0 0,3-4 0 0,-7 10 0 16,7 0 0-16,-7 0 0 0,7-9 0 0,-7 9 8 15,0 0 0-15,3 0 0 0,-3 0-8 0,0 0-12 16,8-3 4-16,-8 3 0 0,0 0 8 0,0 0 12 16,0 0-2-16,0 0-1 0,7-7-9 0,-7 7 0 0,0 0 0 15,0 0 0-15,3-9 0 0,-3 9 0 0,0-6 0 0,0 6 0 16,0 0 0-16,4 0 0 0,-4 0-8 0,3-10 8 15,-3 10 0-15,4-3 0 0,-4-3 0 0,0 6 0 16,0 0 0-16,0 0 0 0,0 0 0 0,0 0 0 16,0 0 0-16,0 0 0 0,0 0 0 0,0 0 0 15,0 0 0-15,0 0 0 0,0 0 0 0,0 0 0 16,0 0 0-16,0 0 0 0,0 0 8 0,0 0-8 16,-4-3 0-16,4 3 0 0,-3-7 0 0,3 7 0 15,-4 0 11-15,-3-3-3 0,7 3-8 0,0 0 12 0,-3-6-12 0,-1 6 9 16,0 0-9-16,4 0 8 15,0 0-8-15,0 0 0 0,0 0 0 0,0 0 0 0,0 0 0 0,0 0 0 16,-3 0 0-16,3 0 0 0,0 0 0 0,0 0 0 16,-7 0 0-16,0 6 0 0,3-6 0 0,-3 0 0 15,4 0 0-15,-4 0 0 16,-4 3 0-16,4-3 8 0,0 0-8 0,0 7 12 0,0-4 0 0,3-3 0 16,-6 0 0-16,3 0 0 0,-4 6-12 0,1-6 0 15,-1 0 0-15,0 0 0 0,4 0 8 0,-3 3-8 16,3-3 0-16,-4 0 8 0,4 0-8 0,-4 0 0 15,4 0 0-15,-3-3 0 0,3 3 0 0,7 0 0 16,-7 0 0-16,0 0 0 0,0 0 0 0,7 0 0 0,0 0 0 16,-7 0 0-16,-4 0 0 0,11 0 0 0,-7 0 0 0,7 0 0 15,0 0 0-15,-7 0 0 0,0-6 0 0,0 6 0 16,7 0 0-16,0 0 0 0,-7 6 0 0,0-6 0 16,0 0 0-16,7 0 0 0,0 0 0 0,-7 0 0 15,7 0 0-15,0 0 0 0,0 0 0 0,0 0 0 16,0 0 0-16,0 0 0 15,0 0 0-15,0 0 0 0,0 0 0 0,0 0 0 0,7-6 0 0,0 6 0 16,0 0-9-16,3 0 9 0,-3-3 0 0,0 3 0 16,4 0 0-16,-4-7 0 0,0 7 0 0,0 0 0 15,0 0 0-15,4 0 0 0,-4 0 0 0,-4 0 0 16,-3 0 0-16,7 0 0 0,4 0 0 0,0 0 0 16,-4 0 0-16,3 0 0 0,-3 0 0 0,4 0 0 15,-1 0 0-15,1 0 0 0,0 0 0 0,-1 0 0 16,1 7 0-16,3-14 0 0,-7 7 0 0,4 0 0 0,-1 0 0 15,1 0 0-15,-1-3 0 0,1 3 0 0,-1-6 0 0,1 6 0 16,-4 0 0-16,-7 0 0 0,11 0 0 0,-11 0 0 16,0 0 0-16,7 0 0 0,-7 0 0 0,0 0 0 15,0 0 0-15,0 0 9 0,0 0-9 0,0 0 0 16,0 0 0-16,0 0 0 0,0 0 0 0,0 0 0 16,0 0 0-16,10 0 0 0,-10 0 0 0,0 0 0 15,0 0 0-15,7 0 8 0,0-9-8 0,-7 9 0 16,0 0 0-16,11 0-11 0,-11 0 11 0,11 0 0 15,-11 0 0-15,0 0 0 0,0 0 0 0,0 0 0 16,0 0 0-16,0 0 0 0,0 0 0 0,0 0-13 16,0 0 1-16,0 0 1 0,0 0 25 0,0 0 5 0,0 0 1 15,0 0 0-15,0 0-20 0,0 0 0 16,0 0 8-16,0 0-8 0,0 0 0 0,3 3 0 16,1 9 8-16,-4-12-8 0,7 3 0 0,-7 7 0 15,7-1 0-15,-4 1 0 0,1-4 9 0,-1 3 2 0,1 7 0 0,-1-7 0 16,1 4-11-16,3 3-17 0,-7-1 4 0,3-2 1 15,1 6 12-15,-4-4 0 0,0 1 0 0,0-3 0 16,0 2 0-16,0-2 0 0,0 3 0 0,0-7 0 16,0 0 8-16,0 1 0 0,0-4 1 0,0-6 0 15,0 0-9-15,0 0 0 0,0 0 0 0,0 0 8 16,0 0-83-16,0 0-17 0,0 0-3 0,0 0-1 16,7-6-74-16,4-4-15 15,-8 1-3-15</inkml:trace>
  <inkml:trace contextRef="#ctx0" brushRef="#br3" timeOffset="61">19833 9051 921 0,'0'0'82'0,"0"0"-66"0,0 0-16 0,0 0 0 16,0 0 153-16,0 0 27 0,0-6 6 0,0-4 1 15,0 1-103-15,4-1-21 0,-4 4-4 0,0 6-1 16,3-9-39-16,-3 9-8 0,4-10-2 0,-4 10 0 16,3-3-9-16,-3 3 0 0,0 0 0 0,0 0 0 0,0 0 0 0,0 0 0 15,0 0 0-15,0 0 0 0,0 0 0 0,0 0 12 16,0 0-12-16,0 0 12 0,0 0 26 0,0 0 6 16,0 0 0-16,0 10 1 0,-3-1 15 0,-1 0 2 15,-3 1 1-15,4 9 0 0,-1-10-39 0,-3 7-7 16,0-1-1-16,0-2-1 0,0 3-4 0,0-4-1 15,-4 4 0-15,4 3 0 0,0 0-10 0,-3-4 0 16,-1 4 0-16,0-3 8 0,1 3-8 0,-1-1 0 16,1-2 0-16,-1-3 0 0,4-4 0 0,0 7 8 15,0-1-8-15,0-2 0 0,0-4 0 0,3 1 0 16,-3-4 0-16,4 3 0 0,3-9 0 0,0 0-9 16,0 0 0-16,0 0 0 15,0 0-41-15,0 0-8 0,0 0-2 0,10-3 0 16,-6-3-165-16,3-3-34 0,7-10-6 15,-3-6-2-15</inkml:trace>
  <inkml:trace contextRef="#ctx0" brushRef="#br3" timeOffset="62">19868 8954 2052 0,'0'0'91'0,"0"0"18"0,0 0-87 0,0 0-22 0,-3-6 0 0,3 6 0 15,0 0 50-15,0 0 6 0,0 0 0 0,0 0 1 16,-7 0-45-16,7 0-12 0,0 0 0 0,0 0 0 16,-4 6 0-16,-3-3 0 0,4-3 0 0,3 0 0 15,-4 6 0-15,4-6 0 0,-7 0 12 0,7 0-4 16,-3 10 17-16,3-10 3 0,-4 0 1 0,4 0 0 16,0 0 11-16,0 0 1 0,0 0 1 0,0 0 0 0,0 0-1 0,-3 9 0 15,3-9 0-15,0 0 0 0,0 0-14 0,0 6-3 16,0 7-1-16,3-4 0 0,-3-3-13 0,7 4-2 15,-3-1-8-15,-1 7 12 0,4-7-12 0,0 4 9 16,0 3-9-16,0-1 8 0,1-2-8 0,2 3 0 16,-3-7 0-16,0 10 0 0,0 0 0 0,0-4 10 15,0-5-10-15,0 8 10 0,-3-2-10 0,-1-3 0 16,5 9 0-16,-5-10 0 0,4-2 0 0,-3 5 0 16,-1-5 0-16,4-1 0 0,-3 0 0 0,-1 1 0 0,4-1-11 15,-3 1 11 1,-1-4-31-16,1 3-1 0,-4-9 0 0,7 0 0 15,-3 7-19-15,-4-7-4 0,0 0-1 0,0 0 0 16,0 0-79-16,0 0-16 0,0 0-3 0,0 0-489 16,0 0-97-16</inkml:trace>
  <inkml:trace contextRef="#ctx0" brushRef="#br3" timeOffset="63">19664 9321 1152 0,'0'0'102'16,"0"0"-82"-16,0 0-20 0,0 0 0 15,0 0 226-15,0 0 41 0,7-3 8 0,3-4 1 0,5 1-195 0,-1 3-39 16,0 3-8-16,3-6-2 0,1 6 0 0,0-4 0 16,-1-2 0-16,1 3 0 0,0-3-32 0,-1 6 0 15,4 0 0-15,-6-3-9 0,-1 3 9 0,0 0 11 16,3 0-3-16,-6 0 0 0,0 3-19 0,-1-3-4 15,-3 0-1-15,0 6 0 16,0-3-133-16,0 3-27 0</inkml:trace>
  <inkml:trace contextRef="#ctx0" brushRef="#br3" timeOffset="64">19244 11409 633 0,'0'0'28'0,"0"0"6"0,0 0-34 0,0 0 0 15,0 0 0-15,0 0 0 0,0 0 166 0,0 0 26 16,0 0 6-16,0 0 1 0,0 0-114 0,0 0-22 16,0 0-5-16,0 0-1 0,0 0 6 0,0-3 1 15,-3-3 0-15,3 6 0 0,-4-7-38 0,4 7-7 16,0-3-2-16,0 3 0 0,-4-6 6 0,-3 6 1 15,4 0 0-15,3 0 0 0,0 0 0 0,0 0 0 0,0 0 0 0,0 0 0 16,0 0 27-16,0 0 5 0,0 0 2 0,0 0 0 16,0 0-1-16,0-9 0 0,0 9 0 0,0 0 0 15,0-4-18-15,0 4-4 0,0-6-1 0,0 6 0 16,0-3-15-16,0 3-3 0,0 0-1 0,0 0 0 16,0 0-7-16,0 0 0 0,0 0-8 0,0 0 12 15,0 0-1-15,0 0-1 0,0-6 0 0,0 3 0 16,0 3 0-16,0 0 0 0,0 0 0 0,0 0 0 15,0 0 5-15,-4-7 1 0,1-2 0 16,3 9 0-16,0 0 0 0,0 0 0 0,-4 0 0 0,4 0 0 16,-3-9 0-16,3 9 1 0,-4 0 0 0,4 0 0 15,-3-7-2-15,3 7-1 0,-4-3 0 0,4 3 0 16,-3-6 1-16,-4 3 0 0,3-4 0 0,-3 7 0 16,3-9-4-16,1 9-1 0,-4-9 0 0,3 2 0 0,-3 4-2 0,4-3 0 15,-8-3 0-15,4 5 0 16,0-5-8-16,-3 3 0 0,-1-4 0 0,0 1 8 0,1 0 19 0,-1-1 3 15,1-6 1-15,-1 7 0 0,0 0-21 0,1-7-10 16,-1 7 10-16,-3-4-10 0,4 4 12 0,-5-7-4 16,1 0-8-16,0 4 12 0,4-4-12 0,-4-3 9 15,3 4-9-15,-3-4 8 0,3 6-8 16,1-9 8-16,-1 10-8 0,1-4 8 0,-1-3 0 0,0 4-8 16,1 2 12-16,3-3-4 0,-4-3 0 0,1 10-8 15,-1-7 12-15,0 4-4 0,1-4 0 0,-1 0 0 16,1 7 0-16,-1-3 0 0,-3-4-8 0,3 6 0 15,-6-5 9-15,3 5-9 0,-1-2 0 0,1-4 0 16,-3 7 0-16,-1-7 8 0,0 7-8 0,-3-4 0 16,4-3 0-16,-1 7 8 0,0-7-8 0,1 7 0 15,6 0 0-15,-3-1 0 0,3-6 0 0,-3 4 0 16,0-4 0-16,4 7 8 0,-1-7-8 0,0 4 0 0,1-4 0 0,-4 7 0 16,3-1 12-16,1-6 0 0,-4 13 1 0,-1-6 0 15,5-1-13-15,-4 4-16 0,0-3 3 0,3-1 1 16,0 4 12-16,-3 3 0 0,4-3 0 0,-1-4 0 15,1 7 0-15,-1-3 0 0,0-4 0 0,1 1 0 16,-1 3 0-16,1-4 0 0,-1 7 0 0,0-6 0 16,1-1 14-16,-4 1-1 0,3-4 0 0,1 4 0 15,-1 0-13-15,0-1-13 0,1 1 2 0,-1-1 1 16,1 1 10-16,-1 0 0 0,-3-1 0 0,3 4 0 16,-3-3 0-16,4-1 0 0,-1 1 0 0,1 2 0 0,-1-2 0 0,0 6 0 15,4-3 0-15,0-4 0 16,0 10 0-16,0-9 12 0,0 6-4 0,0-4 0 15,0 1-8-15,0 3-12 0,-4-3 4 0,4 3 0 0,0-4 8 16,0 4 0-16,4-6 0 0,-4-1 0 16,0 4 0-16,0 3 0 0,3-3 0 0,0-4 0 0,-3 4 0 0,7 6 0 15,-7-3 0-15,4-3 0 0,-1 2 11 0,-3-2-3 16,7 6 0-16,-3-3 0 0,3 3-8 0,-7-6 0 16,3-4 0-16,-3 10 0 0,7 0 0 0,-3-9 12 15,-1 3-4-15,-3 6 0 0,7 0-8 0,-4-3-11 16,-3-4 3-16,4 4 0 0,-4-3 8 0,3 3 0 15,4 3 0-15,-3-6 0 0,3 6 0 0,0 0 0 16,0 0 0-16,0 0 0 0,-4 0 0 0,4 0 0 0,-3-4 0 0,3 4 0 16,-4-6 0-16,4 6 0 0,0 0 0 0,0 0 0 15,0 0 0-15,0 0 0 0,0 0 0 0,0 0 0 16,0 0 0-16,0 0 0 0,0 0 0 0,0 0 0 16,0 0 0-16,-3 0 0 0,3 0 0 0,0 0 0 15,0 0 0-15,-4-9 8 0,4 9-8 16,-3 0 0-16,-1-7 0 0,4 7 0 0,0 0 0 0,0 0 0 15,0 0 0-15,0 0 0 0,-3 0 0 0,3 0 0 16,0 0 0-16,0 0 0 0,0 0 0 0,0 0 0 16,0 0 0-16,0 0 0 0,0 0 0 0,0 0 0 15,0 0 0-15,0 0 0 0,0 0 0 0,0 0 0 16,0 0 0-16,0 0 0 0,0 0 0 0,0 0 0 16,0 0 0-16,0 0 0 0,0 0 0 0,0 7 0 15,0-7 0-15,0 0 0 0,0 0 0 0,0 0 0 16,0 0 0-16,0 0 0 0,0 0 0 0,0 0 0 0,0 0 0 15,0 0 0-15,0 0 0 0,0 0 0 16,0 0 0-16,0 0 0 0,0 0 0 0,0 0 0 0,0 0 0 0,0 0 0 16,0 0 0-16,0 0 0 0,0 0 0 0,0 0 0 15,0 0 0-15,0 0 8 0,0 0-8 16,0 0 0-16,0 0 0 0,0 0 8 0,0 0-8 0,0 0 0 16,0 0 8-16,0 0-8 0,0 0 0 0,0 0 0 15,0 0 0-15,0 0 0 0,0 0 0 0,0 0 0 16,0 0 0-16,0 0 8 0,0 0-8 0,-4-7 0 15,4 7 0-15,0 0 0 0,0 0 0 0,0 0 0 16,-4-3 0-16,4 3 0 0,0 0 10 0,0-6-2 16,-3 3-8-16,3 3 12 0,0 0-12 0,0 0 0 0,0 0 8 15,0 0-8-15,-4-6 0 0,4 6 0 16,0 0 8-16,0 0-8 0,0 0 0 0,0 0 0 0,0-4 0 0,0 4 0 16,0 0 0-16,0 0 0 0,0 0 0 0,0 0 0 15,0 0 0-15,0 0 0 0,-3 10 0 0,3-7 0 16,-4 6 0-16,4 1 0 0,0 6 0 0,-3-7 0 15,3 7 0-15,0-4 0 0,0 4-8 0,-4-1 8 16,4-2 0-16,0 9 0 0,0-3 0 0,4-7 0 16,-1 7 0-16,-3 3 0 0,4-9 0 0,-1 2 0 15,1-5 0-15,-1 9 0 0,-3-10 0 0,4 0 0 16,3 1 0-16,-3-1 0 0,-4 4 0 0,3-4 0 16,1 1 0-16,-1-1 0 0,-3-6 0 0,4 6 0 15,-4 4 0-15,3-4 0 0,-3 1 0 0,4-1 0 16,-4-6 0-16,0 7 0 0,0-10 0 0,0 6 0 15,0-6 0-15,0 9 0 0,0-9 0 0,0 0 0 16,3 7 0-16,-3-7 0 0,0 0 0 0,0 0 0 16,0 0 0-16,0 0 0 0,7-7 0 0,0 1 0 0,-3 3 0 0,-1-3 8 15,1-4-8-15,-4 1 0 0,3-4 0 0,-6-2 8 16,3-1-8-16,0 4 0 0,-4-4 0 0,1 0 8 16,-1 7-8-16,1-10 0 0,-1 6 0 0,-3-2 0 15,4-1 0-15,-4 7 0 0,0-4 0 0,0-3 11 16,3 1-3-16,-3 5-8 0,3 1 0 0,-3 0 0 15,4-1 0-15,3 1 0 0,0-1 0 0,0 1 0 16,3-1 0-16,1 4 0 0,-1-3-12 0,1-1 3 0,0 1 1 16,-1 3 0-16,4 3 8 0,0-4 0 15,-3-2 0-15,6 0 0 0,-3 5 0 0,-3-2 0 0,3-3-9 0,0 2 9 16,4 4 0-16,-4-3 0 16,0 6 0-16,-4-3 0 0,4-3 0 0,0 2 0 0,0 4 0 15,4-6 0-15,-4 6 0 0,4 0 0 0,-4-3 0 16,3-3 0-16,-3 6 0 0,4 0 0 15,-1-3 0-15,1-4 0 0,0 7 0 0,-4-6 0 0,3 6 0 0,-6-3 0 16,3 3-8-16,0-6 8 0,3 6 0 0,1 0 0 16,-4-3-21-16,0 3 0 0,0-7 0 0,0 7 0 31,0 0-83-31,-7 0-16 0,0 0-3 0,0 0-1 0,0 0-98 16,0 0-20-16,0 0-4 0,4-9-1 0</inkml:trace>
  <inkml:trace contextRef="#ctx0" brushRef="#br3" timeOffset="65">17279 9073 288 0,'0'0'25'0,"0"0"-25"15,0 0 0-15,0 0 0 0,0 0 336 0,7-3 63 16,-7 3 12-16,7 0 2 0,-7 0-297 0,0 0-60 16,0 0-12-16,0 0-3 0,7 3-9 0,-7-3-3 15,7 6 0-15,-7-6 0 0,4 6-2 0,-1 4-1 16,4-7 0-16,-7-3 0 0,4 9 10 0,-1 1 3 15,5-1 0-15,-5-2 0 0,4 2 17 0,0 0 3 16,0 1 1-16,-3 5 0 0,3-5-38 0,0-1-7 16,3 10-2-16,1-10 0 0,-4 7 1 0,0-3 0 15,0 2 0-15,-3 1 0 0,3-3-14 0,-4 2 8 16,1 4-8-16,-1-3 0 0,-3-4 12 0,0 4-3 16,4 0-1-16,-4-4 0 0,0-2-8 0,-4-4 0 15,8 3 0-15,-1 1 0 0,-3-10-12 0,0 9-5 16,0-9-1-16,0 0 0 15,0 0-16-15,0 0-3 0,0 0-1 0,0 0 0 16,0 0-23-16,0 0-5 0,0 0-1 0,0-3 0 16,0-6-85-16,0-4-16 0,0 4-4 0,0-4-622 0</inkml:trace>
  <inkml:trace contextRef="#ctx0" brushRef="#br3" timeOffset="66">17311 9016 460 0,'0'0'41'0,"-11"0"-33"0,4-6-8 0,0-3 0 15,-3 9 298-15,2-3 58 0,1 3 11 0,0 0 2 16,4-7-223-16,3 7-45 0,0 0-9 0,0 0-1 0,0 0-35 0,0 0-6 16,0 0-2-16,0 0 0 0,0 0-32 0,3-9-8 15,-3 9 0-15,7 0-8 0,0-3 21 0,4-3-2 16,-4 6-1-16,4 0 0 0,-1 0 13 0,1-4 2 16,7-2 1-16,-1 6 0 0,1 0-13 0,-1 0-2 15,-6 0-1-15,0 0 0 0,3 0-18 0,0 0 0 16,3 0 0-16,-2 6 0 0,-1-2 8 0,-4 2-8 15,1-3 0-15,-4 3 0 0,0 4 8 0,0-1-8 16,-3-6 0-16,-1 7 0 0,1 2 0 0,-4-2 8 16,0-1-8-16,-4 0 0 0,1 1 9 0,3-1-9 15,-8 1 0-15,5-1 9 0,-1-3-9 0,1-3 8 16,-1 7-8-16,1-10 8 0,-4 9-8 0,0-9 0 0,0 7-10 0,7-7 10 16,-4 0 0-16,-3 9 10 0,-3-9 0 0,2 6 0 15,8-6-10-15,0 0-14 0,0 0 3 0,0 0 1 16,-7 3 18-16,7-3 3 0,0 0 1 0,0 0 0 15,0 0-12-15,0 0 0 0,0 0 0 0,0 0 0 16,-7 0 0-16,7 0 0 0,0 0 0 0,0 0 0 16,0 0 0-16,0 0 0 0,0 0 0 0,11 0 0 15,3-3 0-15,-7 3 0 0,4 0 0 0,3 3 0 16,-4-3 0-16,1 0 0 0,0 0 0 0,-1 0 0 16,1 7 0-16,-1-4 0 0,-3-3 0 0,4 6 0 15,-8-3 0-15,5-3 0 0,-1 10 0 0,-7-10 0 16,0 0 0-16,7 6 0 0,0-3 0 0,-4 10 0 15,1-10 0-15,3 6 0 0,-7 0 0 0,3 1 0 16,1-4 0-16,-1-3 0 0,-3 4 0 0,4 2 0 16,-4 0 0-16,0-2 0 0,0 2 0 0,0-6 0 15,0 7 0-15,0-4 0 0,0 3 0 0,0 1 0 0,-4-1 0 0,1 0 12 16,-1 1-12-16,4-4 12 0,-3 4-1 0,-1-7 0 16,-3 9 0-16,4-2 0 0,-4-7 4 0,3 3 1 15,4-6 0-15,-3 3 0 0,-4 3-2 0,-1-2 0 16,1 2 0-16,0-6 0 0,0 3 0 0,-3 3 0 15,-1-6 0-15,-3 7 0 0,3-4 5 0,-6-3 1 16,3 0 0-16,0 6 0 0,-1-6-8 0,1 3 0 16,-3-3-1-16,3 0 0 0,-4 0-11 0,0 0 0 15,4 0 0-15,0 0 0 16,4-3-107-16,-1-3-17 0,0 6-3 0,8 0-1063 0</inkml:trace>
  <inkml:trace contextRef="#ctx0" brushRef="#br3" timeOffset="67">19262 11428 633 0,'0'0'56'0,"0"0"-44"16,0 0-12-16,0 0 0 0,0 0 158 0,0 0 30 16,0 0 5-16,0 0 2 15,0 0-183-15,0 0-36 0,0 0-7 0,0 0-1 16,0 0-147-16,0 0-29 0,0 9-5 0,0-9-2 15,0 0 131-15,0 0 25 0,0 0 6 0,0 0 1 0,0 0 144 0,0 0 28 0,0 0 7 0,0 0 1 16,0 0 35-16,0 0 7 0,0 0 2 0,0 0 0 16,0 0-80-16,0 0-16 0,0 0-4 0,0 0 0 15,7-3-51-15,-7 3-10 16,0 0-3-16,0 0 0 0,0 0-8 0,0 0 0 16,0 0 0-16,0 0 8 0,0 0-8 0,0 0 0 0,0 0 0 0,0 0 0 15,0 0 0-15,0 0-14 16,3 3 3-16,-3-3 1 0</inkml:trace>
  <inkml:trace contextRef="#ctx0" brushRef="#br3" timeOffset="68">19244 11331 57 0,'0'0'0'0,"0"0"0"0,0 0 0 0,7-3 0 16,0 3 160-16,-3-7 28 0,3 4 4 0,0-3 2 0,0 3-54 0,0-4-12 15,0-2-1-15,0 9-1 0,0-9-38 0,4 2-8 16,-11 7-2-16,7-3 0 0,0-3-20 0,-7 6-4 15,0 0-1-15,0 0 0 0,7 0-8 0,-7 0-1 16,0 0-1-16,0 0 0 0,0 0-7 16,0 0-2-16,0 0 0 0,0 0 0 0,0 0-7 0,0 0-2 15,0 0 0-15,-4 6 0 0,1-3-15 0,-1 4-10 16,4-7 12-16,-7 6-12 0,0-3 17 0,4 3-3 16,3-6-1-16,-7 3 0 0,7-3 23 0,0 0 4 15,-4 0 0-15,4 0 1 0,0 0-8 0,-7 7-1 16,7-7-1-16,-4 3 0 0,4-3-17 0,0 0-3 15,-7 6-1-15,4-3 0 0,3-3-10 0,0 0 0 0,0 0 9 16,-7 0-9-16,3 7 0 0,1 2 0 0,3-9 0 0,-7 6 0 16,3-3 0-16,-3 7 0 0,4-4 0 0,-1 3 0 15,-3-5 0-15,0 5 0 0,0 0 0 0,0 4 0 16,3-10 12-16,-3 7-3 0,0-1 0 0,0 0 0 16,0-2 7-16,0 2 2 0,3 0 0 0,-3-2 0 15,4 5-6-15,-1-2-2 0,-6-1 0 16,3-3 0-16,-4 10-10 0,4-3 8 0,0-4-8 0,0 7 8 15,0-7-8-15,-4 7 0 0,4-4 0 0,0-2 8 16,0 5-8-16,0 4 0 0,-7-9 0 0,7 8 0 16,0-2 0-16,0 3 0 0,0-3 8 0,-4 2-8 15,4-2 9-15,-3 3-9 0,-1-7 10 0,0 4-10 16,1 3 12-16,-1-3-4 0,4-7-8 0,-3 4 12 16,-1 2 3-16,0-5 0 0,4-1 0 0,0 7 0 15,-3-7 2-15,3 1 1 0,0 5 0 0,-4-2 0 0,4-4-10 0,0 1-8 16,0 2 9-16,-4 1-9 0,8-4 0 0,-4 0 8 15,3-2-8-15,1 8 0 0,-4-5 0 0,3-1 0 16,1 1 0-16,-1-1 0 0,0 0 0 0,1 7 0 16,-4-6 0-16,3-1 0 0,1-6 0 0,-1 6 0 15,1 1 0-15,-1 2 0 0,1-2 0 0,-1-1 8 16,1 1-8-16,-4-7 0 0,3 6 9 0,1-3-9 16,-1 4 8-16,1-1-8 0,-1 1 0 0,0-4 0 15,1-3 0-15,-1 7 0 0,1-4 0 0,-1 3 0 16,1-3 8-16,-1-2-8 0,-3 5 0 0,4-3 0 0,3-3 0 0,-7 7 0 15,3-4 0-15,-3 3 0 16,4 1 0-16,-1-4 0 0,0-3 0 0,-3 7 0 0,4-4 0 16,-4-3 0-16,3 7 0 0,1-4 0 15,-4-3 0-15,0 3 8 0,7-6-8 0,-4 10 0 16,1-4 0-16,-4-3 0 0,0 3 0 0,-1-3 0 0,1 4 0 0,0-4 0 16,0 3 0-16,4 4 0 0,-4-10 8 0,0 9-8 15,0-9 0-15,3 9 0 0,-3-9 0 0,3 10 0 16,1-4 0-16,-4-3 0 0,0 3 0 0,0-2 0 15,0-4 0-15,3 6 0 0,-3-6 0 0,0 3 0 16,7-3 0-16,-7 6 0 0,4 4 8 0,-5-10-8 16,1 9 0-16,0-9 10 0,0 6-10 0,0-3 10 15,4 7-10-15,3-10 0 0,-4 0-10 0,4 0 10 16,-7 9 0-16,7-9 0 0,-3 7-8 0,3-7 8 0,-4 9 0 0,1 0 0 16,3-2 0-16,0-7 0 0,-4 9 0 0,0-6 0 15,4-3-10-15,-3 10 10 0,-1-4 0 0,-3 3 0 16,4 1 0-16,-1-1 0 0,1-3 0 0,-1 4 0 15,-3-7 0-15,0 6 0 0,0-2 0 16,0 2 0-16,0 0 0 0,3 1 0 0,-3-4 0 16,0 3 0-16,0-5 0 0,4 5 0 0,-4-3 0 15,3 4 0-15,1-4 0 0,-1-3 0 0,4-3 0 0,-3 10 0 16,-1-1 0-16,4-3 0 0,0-6 0 0,-3 10 0 16,-1-1 0-16,4 0 0 0,-4 1 0 0,1-4 0 15,3 3-12-15,-4 1 12 0,1-1 0 0,-1 1 0 16,1-1 0-16,-1-3 0 0,-3 4 0 0,4-7 8 15,-4 6-8-15,3 4 0 0,-3-10 0 0,0 6 8 0,4-9-8 0,-1 10 0 16,-3-10 8-16,3 9-8 0,1-9 0 0,-1 10 8 16,1-10-8-16,-4 6 0 0,3-6 0 0,4 0 0 15,-3 3 8-15,-1 3 5 0,4-6 2 0,-3 7 0 16,3-7-15-16,-4 3 9 0,1-3-9 0,3 0 8 16,-4 6-8-16,1-3 0 0,3-3 0 0,0 0 0 15,0 0 14-15,0 0 1 0,-11 6 0 0,11-6 0 16,0 0-15-16,-7 0 0 0,3 4 0 0,4-4 0 15,-7 0 0-15,7 0 0 0,0 0 0 0,-7-4 0 16,7 4 9-16,-7-6-1 0,4 6 0 0,3-9 0 16,-4 9-8-16,4-10 0 0,0 1 0 0,0 3 0 15,0-4 0-15,0-2 0 0,0 2 0 0,4-5 0 16,-1 5 0-16,1-5 0 0,-1 5 0 0,-3-2 0 16,4-4 0-16,-1 6 0 0,-3-5 0 0,0 5 0 15,0 1 0-15,-3-7 0 0,3 7 0 0,0 6 0 0,-4-7 0 16,-3 1 0-16,4 0 11 0,-1-4-11 0,1 10 0 0,-1-3 0 15,1 2 0-15,-1-2 0 0,4 6 0 0,-3-3 0 16,3 3 0-16,0 0 0 0,0 0 0 0,0 0 0 16,0 0-8-16,0 0 8 0,0 0 0 0,0 0 0 15,0 13 0-15,3-7 0 0,1 3-10 0,-1 7 2 16,1-3 0-16,3 2 0 0,-4 1 8 0,4 3 0 16,-3-7 0-16,3 4 0 0,-4 3 0 0,-3-4 0 15,4-2 0-15,-4 3 0 0,0 2 0 0,0-8 0 16,0-1 0-16,0 7 0 0,0-7 0 0,0-2 0 15,0-7 0-15,0 9 0 0,0-9 0 0,0 0 0 16,0 0 0-16,0 0 0 0,0 0 8 0,0 0 0 16,7 3 0-16,0-3 0 0,0 0-8 0,4 0 0 15,-4 0 0-15,0 0 0 0,3-3 0 0,-3-3 0 16,8 6 0-16,-5 0 0 0,-3 0 0 0,4-3-16 0,-1-4 4 0,1 7 0 16,-4-6 12-16,7 3 0 0,-7 3 0 0,4-6 0 15,-1 3 0-15,-3-4 14 0,0 4-3 0,4-3-1 16,-4-4-10-16,0 10 0 0,0-9 0 0,0 6 0 15,-3-3 0-15,6-4 0 0,-3 4 0 0,4 3 0 16,0-7-36 0,3 4-2-16,-4 3-1 0,4-3 0 0,-3-4-95 0,3 10-19 0,-3-9-4 15,3 9-586-15,3-6-117 0</inkml:trace>
  <inkml:trace contextRef="#ctx0" brushRef="#br3" timeOffset="69">17808 13222 921 0,'0'0'82'0,"0"0"-66"0,0 0-16 0,0 0 0 16,0 0 130-16,0 0 22 0,-7 0 5 0,7 0 1 16,-7-10-81-16,4 7-16 0,3 3-3 0,0-6-1 15,-7-4-2-15,7 1-1 0,-4 3 0 0,0-4 0 16,4 7 3-16,-3-6 1 0,-1-1 0 0,1 1 0 0,-1-4-4 0,4 4-1 15,-3 6 0-15,-1-13 0 0,1 7-12 0,-1 6-2 16,1-10-1-16,-1 10 0 0,1-6-4 0,-4 2-1 16,3-2 0-16,-3-1 0 0,0 7-7 0,3-3-2 15,-6 3 0-15,3-3 0 0,0-1-9 0,-4 4-3 16,4-3 0-16,-3 6 0 16,-1-3 0-16,0 3 0 0,1-6 0 0,-1 6 0 0,1 0-2 15,-1 0-1-15,4 6 0 0,-4-6 0 0,1 3-9 0,-1-3 0 16,4 6 0-16,-3-3 0 0,-1 10 0 0,4-4 8 15,-4 4-8-15,4-4 0 0,0 7 0 0,0 3 0 16,-3 6 0-16,3-6 0 0,3 6 0 0,-3-3 0 16,3 0 0-16,1 0 0 0,-1-4 0 0,1 8 0 15,3-8 0-15,0 7 0 0,0 0-9 0,0-6 9 16,0 0 0-16,0-3 0 0,0-4 0 0,7 4 0 0,0-7 8 0,7 7-8 16,-3-6 16-16,3-1-4 0,3-6 0 0,1 3 0 15,3 4-3-15,-3-4-1 0,3-3 0 0,0 3 0 16,4-2-8-16,-4 2 0 0,4-3 0 0,-4 3 0 15,4-3 0-15,-1 4 0 0,1-4-10 0,-4 3 10 32,-3-6-69-32,3 3-8 0,-3 3-2 0,-8-6-708 0,4 7-141 0</inkml:trace>
  <inkml:trace contextRef="#ctx0" brushRef="#br3" timeOffset="70">19202 11353 946 0,'0'0'42'0,"0"0"9"0,0 0-41 0,0 0-10 16,0 0 0-16,0 0 0 0,3-7 53 0,-3 7 9 0,0-9 2 0,0 9 0 16,0-6-8-16,0 6-2 15,0 0 0-15,0 0 0 0,-3-3 22 0,-1-4 5 16,4 7 1-16,0 0 0 0,-3 0-14 0,-4 0-4 0,3 0 0 15,-3 0 0-15,3 0-6 0,-3 7-2 0,4-7 0 0,3 0 0 16,0 0 6-16,0 0 1 0,-7 0 0 0,7 0 0 16,0 0-15-16,-4-7-2 0,1 7-1 0,3 0 0 15,0 0-14-15,0 0-3 0,0 0-1 0,0 0 0 16,0 0-8-16,3-9-2 0,1 6 0 0,-4 3 0 16,0 0 3-16,0 0 0 0,0 0 0 0,0 0 0 15,7-7-20-15,-7 7 0 0,0 0 0 0,0 0 0 16,0 0 0-16,0 0 0 0,0 0 0 0,0 0 0 15,0 0 10-15,10 7-2 0,-10-7 0 0,11 0 0 16,-11 0 4-16,0 0 0 0,14 3 0 0,-7 3 0 0,-7-6-4 0,11 0 0 16,-1 0 0-16,1 0 0 0,0 0 8 0,-1 0 0 15,-3 0 1-15,4-6 0 0,-1 6 0 0,1 0 0 16,-11 0 0-16,11 0 0 0,-1 0-3 0,-3 0-1 16,-7 0 0-16,11 0 0 0,-4 0-13 0,0 0 0 15,0 0 0-15,-7 0 0 0,0 0 0 0,7 6 0 16,4-3 0-16,-4-3 0 0,0 7 0 0,0-7 0 15,-7 0 0-15,7 3 0 0,3-3 0 0,-3 6 0 16,-7-6 0-16,7 0 0 0,4 0 9 0,-4 0-9 16,-7 0 8-16,0 0-8 0,7 0 12 0,0 0-2 15,0 0-1-15,-7 0 0 0,0 0-9 0,7 0 8 16,-7 0-8-16,7 0 8 0,-7 0-8 0,7-6 0 0,4 6 0 16,-11 0 0-16,0 0 0 0,0 0 0 0,4 0 0 0,3 0 0 15,0 0 0-15,-7 0 0 0,7 6 0 0,-4-6 0 16,8 0 0-16,-8 6 0 0,-3-6 0 0,7 0 0 15,-7 0 15-15,4 3-3 0,-4-3 0 0,0 0 0 16,0 0 0-16,11-3 0 0,-4 3 0 0,0 0 0 16,0 0-4-16,-7 0-8 0,0 0 11 0,0 0-11 15,0 0 10-15,0 0-10 0,0 0 8 0,0 0-8 16,7 3 0-16,-7-3 0 0,0 0 0 0,7 0-11 16,0 7 11-16,-7-7 0 0,0 0 0 0,0 0 0 15,7 3 0-15,-7-3 0 0,0 0 0 0,0 0 0 16,0 0 0-16,0 0 0 0,7 6 0 0,-7-6 0 15,0 0 0-15,11 3 16 0,-11-3-4 0,7 0-1 16,3 0-11-16,-10 0 0 0,0 0 0 0,7 0 8 16,-7 0-8-16,7 0 0 0,-7 0-12 0,0 0 12 15,0 0-8-15,0 0 8 0,0 0 0 0,7 0 0 0,-7 0 0 16,0 0 0-16,0 0 0 0,0 0 0 0,0 0 0 0,0 0 0 16,0 0 8-16,7 0-8 0,-7 0 0 15,0 0 0-15,7 0 0 0,-7 0 0 0,0 0 0 0,0 0 0 16,0 0 8-16,11-3-8 0,-4 3 12 0,-7 0-4 15,0 0 0-15,7-6 0 0,-7 6-8 0,7 0 10 16,-7 0-10-16,11 0 10 0,-11 0-10 0,0 0 0 16,7-3 0-16,-7 3 0 0,7-7 0 0,-7 7 0 15,11 0 0-15,-11 0 0 0,7 0 0 0,-7 0 0 16,0 0 0-16,7 0 0 0,-7 0 0 0,0 0 0 16,7 0 0-16,-7 0 0 0,10 0 0 0,-10 0 0 0,0 0 0 0,7 0 0 15,0 0 0-15,-7 0 0 16,0 0 0-16,7 0 0 0,-7 0 0 0,11 7 0 0,0-4 0 15,-11-3 0-15,7 6 0 0,0-3 0 0,-7-3 0 16,7 6 0-16,0-2 0 0,3-4 0 16,1 6 0-16,0-3 0 0,-1-3 0 0,-3 0 0 0,4 0 0 0,-1 0 0 15,1 0 0-15,0 0 0 0,-1 0 0 0,-3 0 8 16,4 6-8-16,-1-6 0 0,1 0 0 0,0 3 8 16,-4 4-8-16,0-7 0 0,3 6 0 0,4-3 0 15,-3-3 0-15,-1 6 0 0,1-2 0 0,0-4 0 16,-1 0 0-16,1 6 0 0,-11-6 0 0,10 3 0 15,5-3 0-15,-1 0 0 0,0 0 0 0,-4 6 0 16,4-6 0-16,1 0 0 0,-1 0 8 0,-4 0-8 0,4 0 0 16,-3 0 0-16,0 0 0 0,-1 0 8 0,1 3-8 15,-1-3 0-15,-3 0 0 0,4 0 8 0,-11 0-8 0,10 0 0 16,1 0 0-16,-4 7 0 0,0-7 0 0,4 0 0 16,-4 3 0-16,0-3 0 0,3 0 0 0,-2 6 0 15,2-6 8-15,-3 0-8 0,0 0 0 16,0 0 0-16,0 0 0 0,4 0 0 0,-8 0 0 15,8 0 0-15,-11 0 0 0,7 0 12 0,0 0-12 0,-3 0 8 16,-4 0-8-16,10 0 8 0,-3 0-8 0,0 0 0 16,0-6 0-16,0 6 0 0,1 0 0 0,-1 0 0 15,-4 0 0-15,8 6 0 0,-4-6 0 0,3 0 0 16,-10 0 0-16,7 0 0 0,4 0 0 0,-4 0 0 16,0 0 0-16,4 0 0 0,-11 0 0 0,7 0 0 0,0 0 0 0,3 6 0 15,-6-6 0-15,6 0 0 0,-2-6 0 0,-1 6 0 16,0 0 0-16,3 0 0 0,-3 0 0 0,-7 0 0 15,0 0 0-15,0 0 0 0,0 0 0 0,7 0 0 16,4 0 0-16,-4 0 0 0,-7 0 0 0,0 0 0 16,7 0 0-16,0 0 0 0,-7 0 0 0,0 0 0 15,0 0 0-15,7 0 0 0,0 0 0 0,-7 0 0 16,0 0 0-16,0 0 0 0,0 0 0 0,0 0 0 16,0 0 0-16,0 0 0 0,0 0 0 0,0 0 0 15,0 0 0-15,0 0 8 0,0 0-8 0,11-6 0 16,-4 3 0-16,-7 3 8 0,0 0-8 0,0 0 0 15,0 0 20-15,7-7 0 0,-7 7-1 0,0 0 0 16,0 0-19-16,0 0-16 0,7 0 4 0,-7 0 0 16,0 0 4-16,0 0 8 0,0 0-13 0,0 0 5 15,0 0 8-15,0 0 8 0,0 0-8 0,7-9 11 16,-3 6-11-16,-4 3 0 0,0 0-10 0,0 0 10 0,3-6 8 0,-3 6 8 16,-3-4 2-16,3 4 0 0,0 0-18 0,0-6-16 15,-4-3 4-15,0 9 0 0,1-10 12 0,-1 10 0 16,-3 0 0-16,0-6 0 0,-3 6 0 0,3-3 0 15,3-3 0-15,-3 6 0 0,0-4 0 0,0 4 0 16,-4 0 0-16,1-6 0 0,-1 6 0 0,1 0 0 16,-4 0 0-16,3-3 0 0,-3 3 0 0,3 0 0 15,1-6 0-15,-1 6 0 0,0-3 0 0,1-4 0 16,3 7 0-16,0 0 0 0,0-3 0 0,0-3 0 16,7 6 0-16,-4 0 0 0,-3-6 0 0,4 3 0 15,3 3 0-15,0 0 0 0,-7-7 0 0,7 7 0 16,0-3 0-16,0 3 0 0,-4-6 0 0,4 6 0 15,-4-3 0-15,4 3 0 0,0 0 0 0,-3-7 0 16,3 7 0-16,-4 0 0 0,1-3 0 0,3 3 0 0,0 0 0 0,0 0 0 16,0 0 0-16,0 0 0 0,0 0 0 0,0 0 0 15,0 0 0-15,0 0 0 0,0 0 0 0,0 0 0 16,0 0 0-16,0 0 0 0,0 0-8 0,0 0 8 16,7-6 0-16,0 6 0 0,-7 0 0 0,7-3 0 15,-7 3 0-15,11 0 0 0,-11 0-8 0,0 0 8 16,0 0 0-16,7 3 0 0,3-3 0 0,-10 0 10 15,0 0 2-15,11 0 0 0,-1 6 0 0,1-6 0 16,-4 3-12-16,4-3 0 0,-1 0 0 0,4 0 0 16,-3 0-11-16,3 0-4 0,-7 0-1 0,4 0 0 15,3 0 16-15,0 7 0 0,-4-7 0 0,1 0 0 0,3 0 8 0,0 0-8 16,-3 3 0-16,-1-3 0 0,1 0 0 0,0 0 0 16,-1 6 0-16,1-6 0 15,-4 3 0-15,3-3 0 0,-3 0 0 0,4 7 0 0,-11-7 0 16,7 3 0-16,-7-3 0 0,11 6 0 0,-4-6 0 0,-7 0 0 15,10 6 0-15,-10-6 0 0,7 3 0 0,-7-3 0 16,0 0 0-16,7 7 0 0,-7-7 8 0,8 3-8 16,-8-3 0-16,0 0 0 0,0 0 11 0,7 0-2 15,-7 0 0-15,0 0 0 0,0 0-9 0,7 6 0 16,-7-6-12-16,0 0 12 0,0 0 0 0,0 0 0 16,0 0 0-16,7 3 0 0,-7-3 0 0,0 0 0 0,0 0 0 15,0 0 0-15,0 0 0 0,0 0 0 0,0 0 0 0,0 0 0 16,0 0 0-16,-4 10 0 0,4-4 0 15,0-6 0-15,-3 3 0 0,3-3 0 0,-7 6 0 0,7-6 0 16,-7 3 0-16,7-3 0 0,0 0 0 0,-8 7 0 16,5-7 0-16,3 0 0 0,-7 6 0 0,7-6 0 15,0 0 0-15,-7 3 0 0,-4-3 0 0,4 6 0 16,7-6 0-16,-7 4 0 0,-3-4 0 0,2 6 0 16,1-3 0-16,0 3 0 0,4-3 0 0,-4 4 0 15,0-4 0-15,3 3 0 0,1 0 0 0,-4-3 0 16,7-3 0-16,-4 10 0 0,4-10 0 0,-3 6 0 15,3-6 0-15,-4 3 0 0,1 7 0 0,3-10 0 16,0 0 0-16,0 9 0 0,-4-3-8 0,4-6 8 16,0 10 0-16,0-1 0 0,-4 1 0 0,1-4 0 15,3 3 0-15,0-9 0 0,-7 3 0 0,3 7 0 16,1 2 0-16,3-9 8 0,-4 7 0 0,1-1 0 0,3-9-8 16,0 0 0-16,0 0 0 0,0 0 0 0,-4 10 0 15,-3-10 0-15,7 0 0 0,0 0 0 0,0 0 0 16,-3 9 0-16,-1-3 0 0,1 4 0 0,3-10-10 0,-7 6 10 15,3-3 0-15,0-3-9 0,4 0 9 0,-3 10 0 16,3-10 0-16,-7 6 0 0,3-3 0 0,-3 3 8 16,4-3-8-16,-4-3 8 0,7 0-8 0,-4 7 0 15,-3-7 0-15,7 0-8 0,0 0 8 0,-7 3 0 16,0 3 0-16,7-6 0 0,0 0 0 0,-7 0 0 16,0 0 0-16,0 0 0 0,3 0 0 0,4 0 0 15,-7 0 0-15,7 0 8 0,-7-6-8 0,7 6 0 16,-3-3 0-16,-4 3 8 0,3-7-8 0,1 7 8 15,3 0-8-15,-4-9 8 0,1 9-8 0,3 0 0 16,0 0 0-16,0 0-8 0,-8-9 8 0,8 9 0 16,-3 0 0-16,3 0 0 0,0 0 0 0,0 0 0 0,0 0 0 0,0 0-8 15,0 0 8-15,0 0 0 0,0 0 0 0,-4-4-8 16,4 4 8-16,0 0 0 0,0 0 0 0,0 0 0 16,0 0 0-16,0 0 0 0,0 0 0 0,0 0 0 15,0 0 0-15,0 0 0 0,0 0 0 0,0 0-8 16,0 0-3-16,0 0 0 0,0 0 0 0,0 0 0 15,0 0-26-15,0 0-6 0,0 0-1 0,0 0 0 16,0 0-87-16,7 4-17 0,-7-4-4 0,0 0-1 16,0 0-103-16,8 6-20 0</inkml:trace>
  <inkml:trace contextRef="#ctx0" brushRef="#br3" timeOffset="71">20849 11428 1555 0,'0'0'138'0,"0"0"-110"16,-7-3-28-16,7 3 0 0,-3-6 120 0,-1 6 18 15,4 0 4-15,0 0 1 0,0 0-125 0,0 0-18 16,0 0-17-16,0 0 3 15,0 0-15-15,0 0-3 0,0 0-1 0,0 0 0 0,0 0 33 0,-3 0 0 0,-5-4 0 0,1 4 9 16,0 0 48-16,0 0 10 0,-3 0 1 0,-1 0 1 16,1 0-10-16,-1 0-3 0,0 0 0 0,-3 0 0 15,-3 0-12-15,3 0-4 0,-1 0 0 0,1 0 0 16,0 0-40-16,-7 0 0 0,3 0 0 0,-3 0 0 16,0 4 0-16,0-4 0 0,-4 6 0 0,1-6 8 15,-1 3-8-15,0 3 0 0,0-3-12 0,1-3 12 16,-1 7 0-16,0-7 8 0,1 3 2 0,-5 3 0 15,1-6 14-15,0 0 4 0,-4 0 0 0,4 0 0 16,0 6 4-16,0-6 0 0,-1 0 1 0,5 0 0 16,-5-6-22-16,5 6-11 0,3 0 10 0,-1-6-10 15,1 3 9-15,0-4-9 0,3 7 8 0,1-3-8 16,-1-3 10-16,4 6-10 0,0-9 12 0,0 9-12 0,0-10 15 16,3 10-4-16,1-9-1 0,-1 9 0 0,-3-7-10 0,3 4 0 15,4 3 0-15,-3-6 0 0,-1 6 11 0,0 0 6 16,1-3 2-16,3 3 0 0,-4 0-19 0,1 0 0 15,3-6 0-15,0 6 0 0,-4 0 0 0,0 0 0 16,4 0 0-16,0 0 0 0,7 0 0 0,-7 0 0 16,-3 0 0-16,3 0 0 0,7 0 20 0,-7 0-4 15,3 0 0-15,4 0 0 0,-7-4-2 0,7 4-1 16,0 0 0-16,0 0 0 0,0 0 3 0,0 0 0 16,0 0 0-16,0 0 0 0,0 0-16 0,0 0 0 15,0 0 8-15,0 0-8 0,0 0 0 0,0 0 0 16,-7 0 0-16,7 0 0 0,0 0-9 0,0 0 9 15,-7 4 0-15,7-4-9 0,0 0 9 0,0 0 0 16,10 0 0-16,-3 0 0 0,-7 0 0 0,15 9 0 0,-1-9 0 16,-4 0 8-16,4 6-8 0,0-6 8 0,4 0-8 15,0 0 8-15,-4 0-8 0,7 0 0 0,-3 0 0 0,-1 0 8 16,1 0-8-16,0 0 0 0,-1 0 0 0,1 0 0 16,3 0 0-16,-3 0 0 0,3 3 0 0,0-3 0 15,0 7 0-15,0-7 0 0,4 6 0 0,-4-3 0 16,0-3 0-16,1 0 0 0,-1 6 0 0,0-2 0 15,-3-4 0-15,-1 6 0 0,4-6 0 0,-3 3 0 16,3-3 0-16,-7 0 0 0,4 0 0 0,-4 0 0 16,4 0 0-16,-1 0 8 0,-3 0-8 0,4 0 0 15,0-3 0-15,-1 3 0 0,1-6 0 0,0 6 8 16,-1 0-8-16,1 0 0 0,-1-4 0 0,-2-2 0 16,-1 6 0-16,0 0 0 0,0 0 0 0,0 0 0 15,-3 0 0-15,-1 0-18 0,1 6 3 0,-1-2 1 16,-3-4 14-16,-7 0 0 0,0 0 0 0,0 0 0 15,0 0 8-15,0 0 4 0,0 0 0 0,0 0 1 16,0 0-13-16,0 0 0 0,0 0 8 0,0 0-8 0,0 0 0 0,-7 6 8 16,-3-6-8-16,3 0 0 0,-4 3 20 0,-3-3-3 15,0-3 0-15,0 3 0 0,0 0-29 0,-7-6-5 16,3 6-2-16,-7 0 0 0,4-4 3 0,-7 4 1 16,-4-6 0-16,-3 6 0 0,0 0 15 0,-4 0 8 15,-4 6 0-15,1-2-8 0,0-4 0 0,-4 0 0 16,4 0 0-16,-1 6 0 0,4-3 0 0,1-3-11 15,-1 0 11-15,-4 6-10 0,5-6 10 0,2 3 0 0,1-6 0 0,7 3 0 16,-4 0 8-16,4 0-8 0,3 0 10 0,0 0-10 16,4-6 0-16,0 6 0 0,0 0 0 0,3 0 0 31,4-3-19-31,4 3-9 0,-4 0-3 0,3-6 0 16,4 6-145-16,7 0-28 0,0 0-7 0</inkml:trace>
  <inkml:trace contextRef="#ctx0" brushRef="#br3" timeOffset="72">20895 11525 932 0,'0'0'41'0,"0"0"9"0,0 0-40 0,0 0-10 0,0 0 0 0,0 0 0 15,0 0 40-15,0 0 7 0,0 0 1 0,0 0 0 16,0 0-20-16,0 0-3 0,0 0-1 0,0 0 0 16,0 0 69-16,7 10 14 0,-7-10 2 0,0 0 1 15,0 0 8-15,0 0 2 0,7 6 0 0,-7-6 0 16,0 0-44-16,0 0-8 15,0 0-1-15,7 3-1 0,-7-3-48 0,0 0-10 16,0 0-8-16,0 0 12 0,0 0 0 0,0 0 1 0,7 0 0 0,-7 0 0 16,0 0 26-16,4 9 5 0,-4-9 0 0,0 0 1 15,7 7-10-15,-7-7-3 0,0 0 0 0,3 9 0 16,1 0 6-16,-1 1 1 0,4-1 0 0,-3 1 0 16,-4 5-21-16,4-5-4 0,-1-1-1 0,1 7 0 15,-4-4-13-15,3 4 0 0,-3-7 0 0,4 10 0 16,-4-9 0-16,0 5 12 0,0 4-1 0,0-3-1 15,3-4 2-15,-3-2 0 0,0 5 0 0,0-5 0 0,0 6-3 16,0-7 0-16,0 0 0 0,4 1 0 0,-4-1-9 0,0 1 10 16,0-4-10-16,0 3 10 0,3-6-10 0,-3-3 0 15,0 10 9-15,0-4-9 0,-3 4 0 0,3-1 0 16,-4-3 0-16,-3 4 0 0,4-7 0 0,-1 3 0 16,4-6-10-16,0 9 10 0,0-9-20 0,0 0 2 15,0 0 1-15,0 0 0 16,0 0-14-16,0 0-2 0,0 0-1 0,0 0 0 15,0 0-35-15,0 0-7 0,0 0-2 0,4-9 0 16,3 3-131-16,-4-4-27 0,1-18-4 0,-1 9-2 0</inkml:trace>
  <inkml:trace contextRef="#ctx0" brushRef="#br3" timeOffset="73">20828 11434 1882 0,'0'0'84'0,"-7"0"16"0,-4-6-80 0,4 6-20 0,0-3 0 0,7 3 0 15,-3-6 43-15,3 6 4 0,0 0 1 0,0 0 0 16,0 0-15-16,0 0-2 0,0 0-1 0,0 0 0 16,0 0-3-16,0 0-1 0,0 0 0 0,7 0 0 15,0 0 17-15,0 0 3 0,3 6 1 0,-2-6 0 16,-1 3 5-16,0 3 0 0,0-3 1 0,0 4 0 0,0-4-20 0,3 3-4 15,-3 3-1-15,1-2 0 0,2-4-7 0,-3 3-1 16,0-3-1-16,4 7 0 16,-1-10 3-16,1 9 1 0,0-3 0 0,-1-3 0 0,1 4-1 0,3 2 0 15,0 1 0-15,0-4 0 0,-3-3-22 16,3 6-8-16,0-2 0 0,0 2 0 0,-3 0 8 16,3 1 0-16,3-1 0 0,-3-2 0 0,1 2 0 0,-1 0 11 15,0 1-3-15,-4-1 0 0,4 1-8 0,-3-1 0 16,0 0 0-16,-1 1 0 0,1 2 0 0,-1-2 0 15,1-1 0-15,3-6 0 0,-3 7 0 0,-1-1 0 16,-6-3 0-16,3 4 0 0,0-1 0 0,-4 1 0 16,1-1 0-16,-1 0 0 0,1-2 0 0,-1 2 0 15,-3-3 8-15,0 4-8 0,0-1 0 0,-3-6 8 0,3 7-8 16,0-4 0-16,0 3 0 0,-4 1 8 0,4-4-8 0,-3-3 0 16,3-3 0-16,-4 10 8 0,-3-4-8 0,4 3 0 15,-4-6 8-15,3 4-8 0,-6 2 0 0,3-3 8 16,3-2-8-16,-3 5 10 0,3-9-10 0,-6 6 10 15,3-3 2-15,0 4 0 0,0-7 0 0,-4 3 0 16,1-3-4-16,2 0 0 0,-6 0 0 0,4 0 0 16,-1 0-8-16,1 0 0 0,-1 0-10 0,0 0 10 15,1 0 0-15,3-3 18 0,-4-4-2 0,4 7-1 16,-3 0-15-16,-1-3 0 0,11 3 8 0,-7 0-8 16,-4 0 0-16,1-6 0 0,3 6 0 0,-4 0 0 15,11 0 0-15,-7 0 0 0,0 0 0 0,7 0 0 16,-7 0 0-16,7 0 0 0,-7 0 0 0,7 0 0 15,-7 0-15-15,7 0 4 0,-4 0 1 0,4 0 0 16,0 0-22-16,0 0-4 0,0 0 0 0,0 0-1 16,0 0-30-16,0 0-5 0,0 0-2 0,0 0 0 15,0 0-86-15,0 0-16 0,0 0-4 0,0 0-1 16,0 0-41-16,0 0-8 0,7 9-2 0,-7-9 0 0</inkml:trace>
  <inkml:trace contextRef="#ctx0" brushRef="#br3" timeOffset="74">2900 4510 990 0,'10'-9'44'0,"1"3"8"0,-7 6-41 0,6-3-11 15,1-4 0-15,-8 4 0 0,8-3 85 0,-1 6 15 16,-6-3 4-16,3-4 0 0,-3 4-40 0,3-3-8 15,-7 6-2-15,0 0 0 0,0 0-29 0,0 0-5 16,0 0-2-16,-11 0 0 0,11-3-18 0,0 3-12 16,0 0 1-16,0 0 1 0,-11 0 10 0,8 0 0 15,3 0 0-15,0 0 0 0,0 0 0 0,0 0-10 16,0 0 1-16,0 0 0 0,0 0 17 0,0 0 4 0,0 0 1 0,0 0 0 16,0 0 31-16,0 0 5 15,0 0 2-15,0 0 0 0,0 0-31 0,0 0-5 0,0 0-2 0,0 0 0 16,0 0-4-16,0 0-1 0,0 0 0 0,3 3 0 15,8-3-8-15,-7 9-11 0,3-9 3 0,0 7 0 16,-7-7 8-16,7 3 0 0,3-3 0 0,-6 0 0 16,-4 0 0-16,10 0 0 0,1 6 8 0,-8-6-8 15,-3 0 20-15,8 0 0 0,-8 0 0 0,7 0 0 16,-7 0-4-16,10 0-2 0,-10 0 0 0,7 0 0 16,-7 0-14-16,0 0 0 0,0 0 0 0,0 0 0 15,11 0 14-15,-11 0 0 0,3 3 0 0,-3-3 0 31,0 0-37-31,0 0-7 0,11 10-2 0,-11-10 0 0,0 0-4 0,0 0 0 16,0 6-1-16</inkml:trace>
  <inkml:trace contextRef="#ctx0" brushRef="#br3" timeOffset="75">3189 4733 1324 0,'0'-19'118'0,"0"10"-94"0,-3-1-24 0,-4-5 0 0,3 5 116 0,0-5 18 15,-3 5 4-15,4-2 1 0,-4-1-101 0,3-6-20 16,1 10-4-16,-8-4-1 0,4-2-13 0,4 5 0 15,-4-5 8-15,0 5-8 0,-1-2 0 0,5-1 0 16,-8 4-12-16,8-4 12 0,-8 4 0 16,1-7 8-16,-1 13 0 0,0-13 1 0,-3 10 18 0,4-3 3 15,-4-1 1-15,0 1 0 0,-4-1-10 0,0 4-1 16,-3 3-1-16,0-3 0 0,3-4 1 0,-3 10 0 16,-4-3 0-16,4-3 0 0,-7 3-9 0,3-4-2 15,1 7 0-15,-1 0 0 0,-7-3 11 0,4-3 1 16,-4 6 1-16,4-3 0 0,-4-10-22 0,-3 10 0 15,-4 3 0-15,4-6 8 0,0 3-8 0,-4-3-12 0,4 6 4 16,-8 0 0-16,1 0 8 0,7 6 12 0,-4-3-2 0,4 3-1 16,-8-6 3-16,4 3 0 0,1 10 0 0,-5-10 0 15,4 6-12-15,1 1 10 0,-5-1-10 0,5 10 10 16,-1-3-10-16,-7 3 8 0,7-4-8 0,4 4 8 16,-8 6-8-16,8-6 0 0,7 0 0 0,-7 6 0 15,-4-6 0-15,4-1 0 0,-1 11 0 0,1-4 0 16,0-6 0-16,7 6 0 0,-4-7 0 0,7 1 8 15,-7 6-8-15,15-6 0 0,-8 6 0 0,4-6 0 16,7 0 0-16,3 0 0 0,-3-4 0 0,3 4 0 16,8 6 0-16,-4-6 0 0,7 0 0 0,-4 0 0 15,4 6 0-15,4-6 0 0,3 6 0 0,-4 3 0 16,1-3 0-16,7 3 0 0,-1 7 0 0,4-7 0 16,-3 6 0-16,-1 1 0 0,12-7 0 0,-8 7 0 15,0 2 0-15,0-8 0 0,4 5 0 0,-4-9 0 16,3 13 8-16,4-13-8 0,-6 0 0 0,6-3 8 0,-7 3-8 0,7 3 12 15,0-6-12-15,-3 0 12 0,3-3-12 0,0 3 0 16,4 0 0-16,0-7 0 0,-1 4 21 0,1 0 9 16,10-3 2-16,-7 3 0 0,8-10-32 0,-5 0 0 15,8 1 0-15,0 6 0 0,3-7 0 0,-3 0-12 16,-4 1 12-16,4-1-10 0,4-3 10 0,-5-2 11 16,1 2-3-16,4-3 0 0,-5-3-8 0,1 0 12 15,4 0-12-15,-5 0 12 0,1 0-12 0,7 0 0 16,-7-3 0-16,3 3 0 0,-3-6 0 0,-4 6 0 15,4-4 0-15,-7-2 0 0,3-3 0 0,0-1 0 0,-6 1 0 0,2-7 0 16,1 7 16-16,0-10 4 0,-4 6 0 0,4-2 1 16,-4-1 3-16,7-3 1 15,-3 0 0-15,-4 1 0 0,4-1-7 0,-4-3-2 0,4 3 0 16,-7-3 0-16,-4 0 1 0,4 3 0 0,-8-3 0 16,4 0 0-16,-7 4-17 0,8-7 10 0,-12 6-10 0,4 0 8 15,-3-6 0-15,-1 6 0 0,-6-9 0 0,7 3 0 16,-11 6 20-16,0-6 3 0,3 3 1 0,-3-9 0 15,-3 12-20-15,3-10-3 0,-7 1-1 0,3 3 0 16,0-3-8-16,-6 3 8 0,-1-3-8 0,8 3 8 16,-8-4 0-16,1 4-8 0,-1-3 12 0,0 3-4 15,1-3-8-15,-4 3 10 0,3-4-10 0,-3 4 10 16,3 7-10-16,-3-11 0 0,0 4 9 0,-3 0-9 16,2 6 0-16,1 0 0 0,-7-6 0 0,7 7 8 0,0 5-8 0,0-3 0 15,-7 1 0-15,7-4 0 0,-8 6-16 0,8-2 1 16,-3 5 1-16,3 1 0 15,-4 3-22-15,-3-4-4 16,7 1 0-16,-8 6-1 0,-2-4-133 16,3 7-26-16,-4 0-6 0,0 0-1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30T21:19:39.00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21919 15855 7487 0,'-13'-3'320'0,"4"2"80"0,-1-1-400 0,-3 0 0 0,0 1 0 0,-2 1 0 16,1 0 176-16,-2 0-48 0,2-1-128 0,-2 1 192 15,1 0-32-15,-2 1-16 0,-1 0 0 0,-2 2 0 16,0-1 1328-16,1 1 272 0,-2 0 48 0,0 1 16 16,2 1 432-16,-1-4 64 0,-1 2 32 0,2-1 0 15,-1 2-208-15,1 0-32 0,-1 0-16 0,2 0 0 16,1-1-544-16,2-1-128 0,2 1 0 0,2 1-16 15,0-2-560-15,11-2-96 0,0 0-32 0,0 0 0 16,0 0-64-16,0 0 0 0,0 0-16 0,0 0 0 0,12 7-112 0,4-3-32 16,2-2 0-16,5 1 0 0,6-3 32 0,4 0 0 15,3-3 0-15,8 1 0 0,9-2 0 0,5 0 0 16,7 1 0-16,5-2 0 0,0 1-160 0,0-1-32 16,-1-3 0-16,6 2 0 0,3-2-64 0,4 1-32 15,4 1 0-15,-2 1 0 0,-6-1 64 0,0-3 16 16,2 1 0-16,4 2 0 0,4-1-64 0,-4 3-16 15,-3 1 0-15,-4-3 0 0,-5 0 16 0,0 1 0 16,1-2 0-16,-2 3 0 0,-2 0-240 0,-5 2 0 16,-5-1 0-16,-6-1-160 0,-6 0 352 0,-2 0 64 15,-2 0 0-15,-3 2 16 16,-5 2-672-16,-1 0-144 0,-5 2-32 0,-6 2-14336 0,-6-4-2864 0</inkml:trace>
  <inkml:trace contextRef="#ctx0" brushRef="#br0" timeOffset="-81065.99">24798 5629 2751 0,'0'0'256'0,"0"0"-256"15,0 0 0-15,0 0 0 0,0 0 2384 0,0 0 432 16,7-7 96-16,-7 7 16 0,3-9-1760 0,-3 9-336 16,0 0-80-16,0 0-16 0,4-8-480 0,-4 8-80 15,0 0-32-15,0 0 0 0,0 0-144 0,0 0 0 16,0 0 0-16,3-5 0 0,-3 5-176 0,0 0 176 16,0 0-128-16,0 0 128 0,0 0 0 0,3-4 0 0,-3 4 0 0,0 0 0 15,0 0 368-15,0 0 144 0,0 0 48 0,0 0 0 16,0 0 384-16,0 0 80 0,0 0 0 0,0-9 16 15,0 9-400-15,0 0-96 0,0 0-16 0,0 0 0 16,0 0-352-16,-4-7-176 0,4 7 160 0,0 0-160 16,0 0 128-16,0 0-128 0,0 0 0 0,0 0 0 15,0 0 0-15,0 0 0 0,0 0 0 0,0 0 0 16,0 0 0-16,0 0 144 0,-6-6-144 0,6 6 192 16,0 0-64-16,0 0-128 0,0 0 192 0,0 0-64 15,0 0 144-15,0 0 32 0,0 0 0 0,0 0 0 16,0 0-176-16,0 0-128 0,-5-8 144 0,5 8-144 15,0 0 128-15,0 0-128 0,0 0 0 0,0 0 0 16,0 0 0-16,0 0 0 0,0 0 0 0,0 0 0 16,0 0 0-16,0 0 0 0,0 0 0 0,0 0 0 15,-4-8 304-15,4 8-48 0,0 0 0 0,0 0 0 16,0 0-32-16,0 0-16 0,0 0 0 0,0 0 0 0,0 0-208 16,0 0 176-16,0 0-176 0,0 0 160 0,0-9 16 0,0 9 0 15,0 0 0-15,0-9 0 0,0 9 96 0,2-8 32 16,-2-1 0-16,0 9 0 0,0 0 144 0,0 0 48 15,0 0 0-15,0-6 0 0,0 6-160 0,0 0-16 16,0 0-16-16,0 0 0 0,0 0-128 0,0 0-32 16,0 0 0-16,0 0 0 0,0 0-144 0,0 0 0 15,-3 11 0-15,0 1 0 0,3-12 144 0,-1 13-144 16,0 0 160-16,1-13-160 0,-2 14 192 0,1 1-48 16,1-2-16-16,0 0 0 0,-1 1 0 0,2-1 0 15,-1 3 0-15,1-2 0 0,-1 2-128 0,-1 0 0 0,1-2 0 16,0 3 128-16,-1 0-128 0,1-2 0 0,1 0 144 15,2 0-144-15,1-2 144 0,-4-13-144 0,4 15 192 0,0-2-192 16,-4-13 320-16,0 0-64 0,0 0 0 0,0 0 0 16,0 0 112-16,0 0 16 0,11-4 0 0,-3-1 0 15,0-4-48-15,-2-2 0 0,1-3 0 0,-1 1 0 16,1-2-144-16,-1 2-16 0,0-1-16 0,-1 1 0 16,0-1-160-16,-1 2 0 0,1 2 0 0,0 0 128 15,1 3-128-15,-6 7 0 0,5-8 0 0,-5 8 0 16,6-5-144-16,-6 5 144 0,0 0-192 0,0 0 192 15,0 0-160-15,0 0 160 0,12 5-128 0,-12-5 128 16,11 10-128-16,-11-10 128 0,9 16-128 0,-1-2 128 16,-2-2 0-16,-2 1-128 0,1 1 128 0,0-1 0 15,-1 0 0-15,-4-13 0 0,6 17 0 0,0-4 0 0,1-2 0 0,-7-11 0 16,9 13 0-16,-9-13 0 0,10 10 0 0,-1-1 0 16,-9-9 0-16,0 0 0 0,12 6 0 0,-12-6 144 15,14 3-144-15,-2 0 160 0,-12-3 16 0,13-1 0 16,-1-2 0-16,0-1 0 0,-1 0-16 0,1-1 0 15,-2-1 0-15,1-2 0 0,-2-1 80 0,-1-2 16 16,2 1 0-16,1-3 0 0,-1 0-256 0,1 0 176 16,-1 0-176-16,0 0 160 0,0-2 16 0,-3 1 0 15,1 0 0-15,-1-1 0 0,-1 4-176 0,1-2 128 16,-1 1-128-16,2-1 128 0,-3 1-128 0,1 3 0 16,-1 0 0-16,0-2 0 15,-5 11-416-15,8-9-64 0,1 0-16 0,-1 1 0 16,-2 3-1264-16,3 0-256 0,-1 2-48 0,1-1-8624 0,2 2-1712 0</inkml:trace>
  <inkml:trace contextRef="#ctx0" brushRef="#br0" timeOffset="-80719.16">25473 5813 13935 0,'0'0'608'15,"0"0"144"-15,0 0-608 0,0 0-144 0,0 0 0 0,0 0 0 0,-1 13 1664 0,1-13 320 16,-5 13 48-16,5-13 16 0,-5 13-400 0,1 2-80 15,-2-2-16-15,1 2 0 0,0 0-560 0,0-2-112 16,0 6-32-16,-1 0 0 0,2-2-560 0,-1 1-112 16,-1 2-32-16,1-1 0 0,-2-3-144 0,2 0 0 15,-2-1 0-15,2-2 0 0,0-1 0 0,0 0 0 16,-1-2 0-16,3-1-176 16,-4-1-624-16,7-8-128 0,0 0-32 0,0 0 0 15,0 0-2176-15,0 0-432 0</inkml:trace>
  <inkml:trace contextRef="#ctx0" brushRef="#br0" timeOffset="-80480.64">25514 5762 14735 0,'0'0'640'0,"0"0"160"0,0 0-640 0,0 0-160 0,0 0 0 0,0 0 0 15,0 0 2224-15,0 0 400 0,0 0 96 0,0 0 16 16,1 17-1872-16,-1 1-368 0,-1 1-80 0,-1 2-16 15,1 1-400-15,-1 6 128 0,-1 2-128 0,2 0 0 16,-2-1 0-16,3-1 0 0,-3 1 0 0,2-4 0 16,0-3 0-16,-1-3 128 0,1 1-128 0,1-6 0 15,-1-1 0-15,0 0 0 0,-1 2 0 0,2-2 0 16,0-2-496-16,0-11-80 0,0 12 0 0,0-12-16 16,0 0-1072-16,0 0-224 0,-2 12-32 15</inkml:trace>
  <inkml:trace contextRef="#ctx0" brushRef="#br0" timeOffset="-80276.24">25443 6149 18879 0,'0'0'832'16,"0"0"192"-16,0 0-832 0,0 0-192 0,0 0 0 0,12 0 0 0,-12 0 1216 0,14 0 192 15,-1 0 32-15,0-4 16 0,-13 4-576 0,15-3-112 0,2-2-32 0,1 3 0 16,-1-1-416-16,0 2-96 15,0-1-16-15,2 1 0 0,2 1-208 0,-1-1 0 16,-5 1 128-16,1 0-128 0,1 0 0 0,0 1-288 0,0-1 64 0,-1-1-11872 16</inkml:trace>
  <inkml:trace contextRef="#ctx0" brushRef="#br0" timeOffset="-79903.63">26093 5622 6447 0,'0'0'576'0,"0"0"-576"16,0 0 0-16,0 0 0 0,0 0 4448 0,0 0 784 16,0 0 144-16,0 0 48 0,11-5-3872 0,1 2-768 15,0 1-144-15,1-1-48 0,1 2-304 0,3-2-64 16,1 1-16-16,2-1 0 0,-1 2-208 0,4 1 0 15,0 0 0-15,-1 0 0 0,2 0 0 0,-5-3 0 16,0 2-144-16,-2 1 144 16,-2-1-464-16,2 1 0 0,-3-2 0 0,-1 2-7728 0,-2 2-1536 0</inkml:trace>
  <inkml:trace contextRef="#ctx0" brushRef="#br0" timeOffset="-79643.81">26111 5682 5519 0,'-14'4'496'0,"4"-1"-496"0,0-1 0 0,10-2 0 0,0 0 4112 0,0 0 736 15,0 0 144-15,0 0 16 0,0 0-3616 0,0 0-736 16,0 0-144-16,0 0-16 0,0 0-144 0,16 4-32 15,1-4 0-15,2 0 0 0,2-2-320 0,0 0 144 16,0 2-144-16,1-2 0 0,3-1 0 0,-1 3-192 16,2-1 0-16,1 1-7600 15,-1-3-1504-15</inkml:trace>
  <inkml:trace contextRef="#ctx0" brushRef="#br0" timeOffset="-78747.72">27476 4972 6447 0,'0'0'576'0,"0"0"-576"0,-3-8 0 0,3 8 0 0,0 0 1552 0,-4-11 208 15,0 1 32-15,1 2 16 0,-3 2-832 0,1 0-160 16,-1 1-48-16,-1-1 0 0,-3-3 272 0,-1 2 48 16,1 2 16-16,-2 0 0 0,-1 1-352 0,0 0-80 15,0-1-16-15,-1 2 0 0,-1 0-256 0,1 2-48 16,-3 1-16-16,1-4 0 0,1 2 0 0,-1 2 0 16,0-4 0-16,1 2 0 0,-1 1-64 0,2 1-16 15,1 0 0-15,0 1 0 0,0 2 48 0,0 0 0 16,-2-1 0-16,2 2 0 0,1-3 80 0,1 2 0 15,-1 0 16-15,0 0 0 0,2 1-16 0,-1 2-16 0,2 0 0 0,0-1 0 16,1 1-240-16,2-3-128 0,6-3 160 0,-11 7-160 16,2 2 0-16,3 2 0 0,1-2 0 0,-1-2 0 15,1 1 0-15,5-8 0 0,-5 8 0 0,2 0 0 16,1 1 256-16,-1 2-64 0,-1-4 0 0,4-7 0 16,0 0 128-16,0 0 32 0,-1 12 0 0,0-4 0 15,1 2-96-15,0-2-32 0,0-8 0 0,0 11 0 16,-2-4-80-16,2-7-16 0,0 0 0 0,2 11 0 15,-2-11-128-15,1 12 0 0,0-2 0 0,-1 0 0 16,0 1 0-16,0 1 0 0,-1 1 0 0,-2 0 0 16,-1 1 0-16,2 6 0 0,-1 0 0 0,-1 9 0 15,-2 6 0-15,-1 4 0 0,-1 6 0 0,-1 3 0 16,0 4 0-16,-3-6 0 0,-1-10 0 0,0-3 0 16,0-6 0-16,-1-1 0 0,2-1 0 0,2 0 0 0,1-2 0 15,-1 2 0-15,0 1 0 0,-2 2 0 0,2-1 0 0,-1 3 0 16,0 0 0-16,-1 1 0 0,2 2 128 0,0-1-128 15,1 0 128-15,1-1-128 0,-1-2 128 0,0-3-128 16,-1-3 0-16,-1-2 128 0,1-1-128 0,1-2 0 16,1-1 144-16,1 1-144 0,1 2 0 0,1 2 144 15,-2 1-144-15,3-1 0 0,0-1 0 0,2-3 0 16,0-2 0-16,1-2 0 0,-1 1 272 0,3-2-48 16,0-3-16-16,-1-10 0 0,0 0 32 0,8 12 0 15,-8-12 0-15,9 8 0 0,-9-8-80 0,12 8-16 16,1-1 0-16,0-3 0 0,0 2-144 0,0-2 160 15,3 2-160-15,1-3 160 0,1 2-160 0,1 0 0 16,1 0-160-16,0 2 160 0,-2-5-336 0,1 1 16 16,1-3 16-16,-1 0 0 15,2 1-272-15,-2-2-48 0,-4-2-16 0,0 0 0 16,-2-1-2128-16,0-3-432 0</inkml:trace>
  <inkml:trace contextRef="#ctx0" brushRef="#br0" timeOffset="-78400.92">27445 5166 8287 0,'0'0'736'15,"0"0"-592"-15,0 0-144 0,0 0 0 0,0 0 3968 0,0 0 768 16,0 0 160-16,0 0 32 0,-10 8-3664 0,10-8-736 16,-7 9-144-16,1 1-16 0,1 1-240 0,0-1-128 15,-2 1 128-15,1 0-128 0,1 4 0 0,-2 0 0 16,-1 4 0-16,2-2 0 0,-1-2 0 0,1 2 0 15,-1 0 0-15,1 1 0 0,-1 2 0 0,1 1 0 16,1-2-192-16,-1 1 64 16,1-1-400-16,0 2-80 0,-2-1-16 0,3-1-7040 15,1-3-1408-15</inkml:trace>
  <inkml:trace contextRef="#ctx0" brushRef="#br0" timeOffset="-78032.31">27271 5876 14735 0,'0'0'1312'16,"-8"6"-1056"-16,-2-1-256 0,2 3 0 0,2 7 2880 0,-1-2 512 15,1 3 96-15,0 2 32 0,1 2-2736 0,0-1-528 16,0 1-128-16,-2 1 0 0,-1-2-128 0,-1 1 128 15,0-4-128-15,1-1 128 0,2 0-304 0,-3 0-48 16,-2-2-16-16,2 2 0 16,0 0-672-16,1 0-144 0</inkml:trace>
  <inkml:trace contextRef="#ctx0" brushRef="#br0" timeOffset="-76884.66">27768 4983 16575 0,'-14'-7'1472'0,"6"3"-1168"0,-1 1-304 0,2-1 0 0,7 4 1840 0,0 0 304 15,0 0 64-15,0 0 16 0,-3-5-1696 0,3 5-336 16,0 0-64-16,0 0 0 0,0 0 0 0,0 0 16 16,10-4 0-16,-10 4 0 0,11-3 144 0,1 6 32 15,0 1 0-15,1 0 0 0,2-2 48 0,2 2 16 16,2 3 0-16,0-1 0 0,1 2-160 0,1 3-32 16,2-4 0-16,-1-1 0 0,-1-2-192 0,-3 0 144 15,-1 1-144-15,-1-1 128 0,0 0-128 0,-3-3 160 16,-2-1-160-16,0 1 160 0,-1 2 48 0,-1-1 16 15,-9-2 0-15,0 0 0 0,11 6-96 0,-11-6 0 16,0 0-128-16,0 0 192 0,10 3-192 0,-10-3 176 16,0 0-176-16,0 0 160 0,0 0 0 0,4 12 0 0,-4-12 0 15,0 12 0-15,0-12 0 0,-4 16 0 0,-1-5 0 16,0 1 0-16,0-2-32 0,-1 4-128 0,0-3 192 0,1 4-64 16,-2-1-128-16,-1 3 0 0,0 2 0 0,1 2 0 15,0 4 0-15,1 1 0 0,0 2 0 0,2 2 0 16,1 1 0-16,0 3 0 0,0 0 144 0,2 1-144 15,1-3 128-15,-1-3-128 0,-2-3 160 0,2-2-160 16,-3-2 0-16,0 1 128 0,-1 2-128 0,0 2 0 16,-1 1 0-16,0 3 0 0,-1 4 128 0,1 3-128 15,-1 1 0-15,2 0 0 0,0-1 128 0,0 0-128 16,1-2 288-16,-1-3 16 0,-1-6 0 0,1-6 0 16,-1-1-48-16,-1-2-16 0,1-2 0 0,-1-2 0 15,-1 0-240-15,2 1 144 0,-1-4-144 0,-1 2 128 16,2 1-128-16,-2-1 160 0,-1 0-160 0,0-2 160 15,0 1-16-15,1 0 0 0,0-2 0 0,1 2 0 0,1 0 64 16,1-2 16-16,0-1 0 0,5-9 0 16,-6 12-32-16,2-3-16 0,4-9 0 0,-4 12 0 0,4-12 16 0,-3 10 16 15,3-10 0-15,0 0 0 0,0 0 176 0,0 0 16 16,0 0 16-16,-7 8 0 0,7-8 112 0,0 0 32 16,0 0 0-16,-9 4 0 0,1-4-176 0,8 0-48 15,-9-3 0-15,0 2 0 0,0-2-32 0,0 0-16 16,-2 0 0-16,3-2 0 0,2 1-48 0,-2 0-16 15,-1-1 0-15,0 1 0 0,0 0-224 0,0 0 0 16,-1 0 128-16,1 1-128 0,0 1 0 0,9 2 0 16,-8-3 0-16,8 3 0 15,0 0-608-15,0 0-64 0,0 0-16 0,0 0-12176 16,0 0-2432-16</inkml:trace>
  <inkml:trace contextRef="#ctx0" brushRef="#br0" timeOffset="-74941.55">15268 4873 11967 0,'2'-10'1072'0,"0"4"-864"16,-1-3-208-16,0 2 0 0,-1 7 2064 0,4-8 368 0,-1 1 80 0,1 1 16 15,-4 6-1440-15,0 0-272 0,0 0-64 0,8-3-16 16,-8 3-400-16,0 0-80 0,10 1 0 0,-10-1-16 15,13 9-240-15,-1 3 0 0,-2 2 128 0,-1 2-128 16,0 1 0-16,2 5 0 0,-2 4-192 0,1 0 192 16,1-1-128-16,-1-3 128 0,1-1 0 0,-1 0 0 15,-1-6 0-15,0 0 0 0,-1-2 128 0,0-2-128 16,0 2 352-16,0 0-32 0,-2 0 0 0,1-1 0 16,-7-12 144-16,8 13 32 0,-1-2 0 0,3-1 0 15,-10-10 16-15,11 13 16 0,-11-13 0 0,13 7 0 16,-1-1-144-16,-12-6-48 0,13 4 0 0,-2-1 0 15,-1-3-160-15,-10 0-48 0,12-7 0 0,-2 2 0 16,-5-2-128-16,2-2 160 0,-1 1-160 0,2 2 160 16,-8 6-160-16,7-8 0 0,-2 2 0 0,-5 6 128 15,0 0-128-15,6-7 0 0,-6 7 0 0,0 0 0 0,8-5-176 0,-8 5 176 16,0 0-128-16,0 0 128 0,12 2-144 0,-2 2 144 16,-10-4-160-16,12 8 160 0,-1 0 0 0,-1 1 0 15,0-1 0-15,1 1 0 0,-1-2 0 0,-10-7 208 16,13 6-64-16,-1-2-16 0,-2 0 0 0,2-1-128 15,-12-3 192-15,13 0-64 0,-1-2 32 0,-2 0 0 16,1-1 0-16,-1-1 0 0,-1-2-32 0,1-1 0 16,-1-2 0-16,1 0 0 0,1 0 32 0,-1 0 0 15,-1-2 0-15,0 1 0 0,0-2 32 16,-1 2 0-16,0-3 0 0,-1 2 0 0,-1-2 48 0,1 4 16 16,-7 9 0-16,2-12 0 0,-2 12-64 0,-1-14-16 15,0-2 0-15,-1 1 0 0,0-2-176 0,-2 1-144 16,0 0 144-16,1 2-208 15,2-2-1584-15,1 2-304 0,0-2-64 0</inkml:trace>
  <inkml:trace contextRef="#ctx0" brushRef="#br0" timeOffset="-74555.99">16310 5167 20271 0,'0'0'1792'0,"0"0"-1424"16,0 0-368-16,0 0 0 0,0 0 2000 0,2 13 336 15,-2-13 64-15,5 17 16 0,1 0-1936 0,-1 0-480 16,0 0 0-16,-1 4 0 0,0 0 0 0,0 1 0 16,-2 3 0-16,1-1 0 0,-2 5 0 0,-1 1 0 15,0 0 0-15,2-1 0 0,-2-7-336 0,-2 0 32 16,1-5 16-16,1 0 0 15,-1-4-464-15,2 0-80 0,-1-4-32 0,0-9-6816 0,0 7-1376 16</inkml:trace>
  <inkml:trace contextRef="#ctx0" brushRef="#br0" timeOffset="-73957.36">16214 5159 11967 0,'0'0'528'0,"0"-7"112"0,0 7-512 0,0 0-128 0,0 0 0 0,7-13 0 15,1 2 3696-15,2 1 704 0,2 4 144 0,1 0 16 16,1 1-3664-16,2 2-752 0,1-1-144 0,0 2 0 16,0-4 0-16,0 6-144 0,1 0 144 0,-1 2-160 0,-2 2-80 0,0-2-16 15,-2 2 0-15,-1 0 0 0,-12-4 112 0,10 4 16 16,-10-4 0-16,0 0 0 0,10 8 128 0,-10-8 0 15,0 0 0-15,7 9 0 0,-7-9 0 0,0 0 0 16,0 0 0-16,-4 13 0 0,-1-3 0 0,-2 1 128 16,-2-1-128-16,1 1 176 0,-1-5-176 0,1 5 0 15,-1-1 0-15,-1-1 128 0,2 2-128 0,0-1 0 16,0 2 0-16,2-2 0 0,1-2 0 0,1 1 0 16,4-9 0-16,-4 11 0 0,4-11 0 0,-3 9 0 15,3-9 0-15,0 0 0 0,0 0 0 0,0 0 0 16,0 0-144-16,0 0 144 0,5 9 0 0,-5-9-160 0,0 0 160 0,12 5-128 15,-12-5 128-15,13 4 0 0,-1-1 0 16,-2-1 0-16,-10-2 0 0,15 3 0 0,-1-2 0 0,0 2 0 16,1-1 0-16,-2 2 0 0,-1 3 0 0,-1-2 0 15,0 3 0-15,-1 2 0 0,1-1 0 0,-1 3 0 16,-2 0 0-16,1 1 0 0,-1-1 0 0,0-1 0 16,-1 1 0-16,-1 0 0 0,-1 1 0 0,-1-1 0 15,-3-1 0-15,-1-2 256 0,1 0-64 0,-1-1-16 16,0-8 288-16,-2 8 64 0,2-8 16 0,-5 9 0 15,-1 0-96-15,1 2-32 0,0-5 0 0,0 1 0 16,-1-2-416-16,0 2 0 0,-2-4 128 0,-1 3-128 16,0 0 0-16,-3-2 128 0,-1 1-128 0,-1-1 128 15,-2-4-128-15,2 3 0 0,-2 1 0 0,0-3 0 16,1 3 0-16,0-1-192 0,1-2 0 0,2 2 16 0,2-3-144 16,1-3-48-16,9 3 0 0,0 0 0 15,-11-4-1280-15,4-1-256 16</inkml:trace>
  <inkml:trace contextRef="#ctx0" brushRef="#br0" timeOffset="-72973.75">17346 4180 12895 0,'0'0'1152'0,"0"0"-928"0,0 0-224 0,0 0 0 16,0 0 1984-16,0 0 336 0,-8-2 80 0,8 2 16 0,0 0-1904 15,-9 0-384-15,9 0-128 0,-9 4 0 0,0 1 0 0,0-1 0 16,0 0 0-16,-1 1 0 0,0-3 0 0,-2 2 128 15,-2 0-128-15,0 0 0 0,-3-1 0 0,0-1 128 16,0 2-128-16,-2-2 0 0,-1-1 0 0,1 0 128 16,2 2-128-16,-1-3 0 0,0 1 368 0,0 2 0 15,-1-1 0-15,2 2 0 0,3 1-80 0,1 2-16 16,0 1 0-16,1 0 0 0,1-1-144 0,0 4-128 16,3 1 192-16,0 1-192 0,2 1 0 0,1 2 0 15,0-2 0-15,2 3 0 0,-1-3 0 0,1 1 0 16,1-1 0-16,0-1 0 0,1 3 0 0,1-3 0 0,0-2 0 15,1 0 0-15,1 1 0 0,-1-1 0 0,2-2 176 0,-1 1-48 16,1-3-128-16,0 4 128 0,-2-1-128 0,-1-10 128 16,1 12-128-16,0 0 0 0,1 2 0 0,0 0 128 15,-2-14 32-15,6 21 16 0,-4 0 0 0,3 7 0 16,1 3 80-16,-2 1 32 0,-1 7 0 0,3 2 0 16,-2 5-112-16,-1-2-32 0,1-2 0 0,2-6 0 15,-3-5-144-15,3-2 128 0,-4-2-128 0,2 0 128 16,0-1-128-16,-1-2 0 0,-1 4 0 0,1 6 0 15,0 3 288-15,-2 8-32 0,-1 3 0 0,0 2 0 16,0-1 128-16,0-3 32 0,0-8 0 0,0-6 0 16,0-5-176-16,0-2-48 0,-1-3 0 0,-3 1 0 15,1-1 160-15,0 1 32 0,1 1 0 0,-2 0 0 16,0 5-144-16,0 4-32 0,-1-1 0 0,0 0 0 16,-1 0-64-16,3 2-16 0,-3 1 0 0,2-2 0 0,1-6-128 15,1-3 160-15,0-2-160 0,0-5 160 0,1 0-160 0,0-2 160 16,-1-3-160-16,2 1 160 0,0-1-32 0,0 0-128 15,0-1 192-15,0 2-64 0,0-13-128 0,-1 13 128 16,1 2-128-16,0-3 128 0,0 1-128 0,0-2 0 16,1 0 0-16,-1-11 128 0,0 0-128 0,3 14 0 15,0-3 144-15,-3-11-144 0,0 0 144 0,0 0-144 16,4 10 192-16,-4-10-192 0,0 0 288 0,9 9-48 16,-9-9-16-16,10 8 0 0,-10-8-32 0,12 8-16 15,-3-3 0-15,1 1 0 0,-10-6-176 0,13 3 0 16,-1 1 144-16,1 0-144 0,0-1 0 0,0-1 144 15,2-2-144-15,-1 0 0 0,0 0 128 0,2 0-128 16,0-1 0-16,-1 0 0 0,1 1 0 0,-1-3 0 0,1 2 0 0,-2 2 0 16,0-1 0-16,-1 0 0 15,-2 0 0-15,1 0 0 16,-2-1-224-16,1-1-160 0,-11 2-16 0,10 0-16 16,-10 0-496-16,11 0-112 0,-11 0 0 0,0 0-8912 0,10 0-1776 0</inkml:trace>
  <inkml:trace contextRef="#ctx0" brushRef="#br0" timeOffset="-72020.27">17270 4631 911 0,'0'0'0'0,"0"0"0"0,0 0 0 0,0 0 0 16,0 0 4736-16,0 0 848 0,0 0 176 0,12 4 48 15,-12-4-4624-15,11 2-928 0,-11-2-256 0,13 2 0 16,-13-2 128-16,13 3-128 0,-2-1 0 0,0 0 0 0,-1-2 0 0,-3 0 0 15,-1 0 0-15,2 0 0 0,0 0 0 16,0-2 0-16,0 1 0 0,-1 0 0 16,1 0 0-16,6-2-144 0,-2 0 144 0,-1-1-6528 15,-1 2-1216-15</inkml:trace>
  <inkml:trace contextRef="#ctx0" brushRef="#br0" timeOffset="-71706.05">17744 4401 13823 0,'0'0'1216'0,"0"0"-960"0,-7 11-256 0,2 2 0 15,0 3 2256-15,1-2 416 0,0 2 80 0,3-2 0 16,2 1-2192-16,1 0-560 0,1-2 0 0,0 0 0 16,-1 0 0-16,0-1 0 0,-1 1 0 0,0 2 0 15,0-1 128-15,2 0-128 0,-2 2 0 0,-2 3 0 16,0 0 0-16,-1 7 0 0,1 5 0 0,0 4 0 16,-2 4 0-16,1 7-304 0,-1-2 48 0,0-1 0 15,1-4-768 1,1-6-128-16,-5-6-48 0,1-4 0 0</inkml:trace>
  <inkml:trace contextRef="#ctx0" brushRef="#br0" timeOffset="-71307.11">17596 5590 2751 0,'0'0'256'0,"0"0"-256"0,-6-4 0 0,6 4 0 16,-5-2 6400-16,5 2 1216 0,0 0 256 0,0 0 64 16,0 0-6288-16,7 12-1264 0,0-3-240 0,-1 2-144 15,-6-11 0-15,8 13 0 0,0 0 0 0,0-4 0 16,-8-9-304-16,8 14 48 0,-8-14 16 0,5 20 0 16,-5-20-80-16,4 21-32 0,-2-2 0 0,-3 2 0 15,0-3 32-15,-2 3 0 0,-1 1 0 0,0-2 0 31,0-1-96-31,2 0-16 0,1-1 0 0,-1-2 0 0,1-2-1584 16,1-14-320-16</inkml:trace>
  <inkml:trace contextRef="#ctx0" brushRef="#br0" timeOffset="-70288.19">17850 4175 13823 0,'0'-12'608'0,"0"12"128"0,0-10-592 0,2 1-144 0,0 1 0 0,-2 8 0 16,3-9 1728-16,-3 9 320 0,7-9 64 0,-7 9 16 16,5-9-1616-16,-5 9-336 0,0 0-176 0,9-8 192 15,-9 8-192-15,9-5 0 0,-9 5 0 0,9-4 0 16,-9 4 0-16,12-2 0 0,-12 2 0 0,13-1 0 15,-1 0 304-15,-1 1 128 0,1 0 16 0,0 1 16 16,0 0-80-16,1 2 0 0,1-2-16 0,2 1 0 0,-1-1-368 0,2 1 144 16,0 1-144-16,1 0 0 15,-1-1 0-15,-1 1 0 0,0 1 0 0,-2-2 0 0,-1 2 160 0,0 0-160 16,-3 0 128-16,2 0-128 0,0 1 192 0,-2 2-32 16,-10-7-16-16,11 6 0 0,-11-6-144 0,10 9 0 15,-3 1 0-15,-1 0 128 0,-1-1 0 0,1 3 0 16,-4 0 0-16,1 1 0 0,-3 1-128 0,1 3 0 15,1 0 0-15,0-1 0 0,-1 4 0 0,1-4 0 16,0 0 224-16,1 5-64 0,-2 1 32 0,1 0 16 16,0 0 0-16,1-1 0 0,-1-2 128 0,0-2 32 15,-2-1 0-15,0 0 0 0,0 2-48 0,0 1-16 16,0-3 0-16,-2 1 0 0,1 3-176 0,0 2-128 16,-1 3 192-16,1 5-192 0,0 5 128 0,1 5-128 0,-1 6 0 15,1-1 0-15,1 1 128 0,0-6-128 0,0-6 192 0,2-4-192 16,0-4 368-16,-1 0-48 0,0-2 0 0,-2 1 0 15,0-1-16-15,-2 6-16 0,0 3 0 0,0 9 0 16,1 6-128-16,-2 8-32 0,1 3 0 0,2-2 0 16,-1-7-128-16,-1-5 0 0,0-4 0 0,0-1 0 15,0 1 0-15,0 4 0 16,0 9 0-16,1 4 0 0,1 2 0 0,1-4 0 0,0-4 0 0,3-9 0 16,-3-11 0-16,1-6 160 0,-1-3-160 0,0-3 160 15,-1-4 64-15,0-1 16 0,0-2 0 0,0 2 0 16,-1-4 64-16,1 1 16 0,-1-2 0 0,1 2 0 15,0-12-128-15,-2 16 0 0,1-3-16 0,1 0 0 16,0 0-176-16,0 0 192 0,0-1-192 0,1-1 192 16,2 2-192-16,0-2 128 0,-1-1-128 0,1 1 128 15,-2-2-128-15,-1-9 0 0,3 10 0 0,-3-10 0 0,2 9 128 0,-2-9-128 16,0 0 0-16,0 0 128 0,0 0 16 0,0 0 0 16,0 0 0-16,0 0 0 0,0 0 64 15,0 0 16-15,0 0 0 0,0 0 0 0,0 0 0 0,0 0 0 16,0 0 0-16,0 0 0 0,0 0-80 0,0 0-16 15,0 0 0-15,0 0 0 0,0 0-128 0,0 0 128 16,0 0-128-16,0 0 128 0,0 0-128 0,0 0 128 16,0 0-128-16,0 0 128 0,0 0-128 0,0 0 0 15,0 0 144-15,0 0-144 0,0 0 192 0,0 0-16 16,0 0-16-16,0 0 0 0,-8 11 48 0,1-2 16 16,-2-2 0-16,1-4 0 0,-3 3 32 0,0-1 0 0,-1-1 0 0,0 0 0 15,-1-2-64-15,0 0 0 0,0 2 0 0,0-4 0 16,0 1-192-16,0 1 0 0,0 2 0 0,1-2 0 31,-1-4-1728-31,1 4-304 0,-1-1-48 0,0-1-14928 0</inkml:trace>
  <inkml:trace contextRef="#ctx0" brushRef="#br0" timeOffset="-31814.69">2428 4536 24767 0,'-10'-12'1088'0,"6"6"240"0,-1-3-1072 0,3-2-256 0,-1 0 0 0,2-1 0 16,1-5 272-16,-2 3 0 0,0-2 0 0,-1-2 0 16,-2 0-272-16,-2-1 0 0,-2 5 128 0,-1-2-128 15,-2 3 0-15,4 5 0 0,-2 2 0 0,-2-1 0 16,-2-2 0-16,-3 4 0 0,-1 0 0 0,-2 4 0 15,-2-1 320-15,-21 5 0 0,5 2 0 0,3 0 0 16,-2 4 208-16,2-1 48 0,1 4 16 0,-1 2 0 16,0 3-96-16,0 1-32 0,0 2 0 0,1 2 0 15,-2 2-240-15,1-2-48 0,-1 0-16 0,-1-2 0 16,1-4 32-16,-2 1 0 0,-1-4 0 0,1-1 0 16,0 1 272-16,0 3 64 0,2 0 16 0,-1 3 0 15,2 2-128-15,4 6-32 0,1 3 0 0,1 6 0 16,3 0-192-16,3 2-64 0,2 1 0 0,4 1 0 15,3-1-128-15,3-2 0 0,2-4 144 0,4-6-144 0,2-2 0 16,2-1 0-16,2 1 0 0,4 0 0 0,3-2 0 0,1 2 128 16,3 4-128-16,4 4 0 0,2 3 128 0,4 2-128 15,3 1 128-15,4 0-128 0,3 1 176 0,5-2-48 16,0-1 0-16,4-7 0 0,1-5-128 0,1-3 160 16,0-7-160-16,0-2 160 0,-3 0-160 0,4-3 0 15,3-3 144-15,3 0-144 0,1-2 0 0,2 0 144 16,2 1-144-16,1-4 0 0,-1 2 192 0,1-4-192 15,0-4 192-15,0-1-192 0,0-3 192 0,0 3-192 16,1 0 192-16,-1 1-192 0,-2-3 144 0,-2 2-144 16,-2-4 0-16,-5 0 144 0,-3-3-144 0,-2-2 192 15,-1-3-192-15,1-7 192 0,-4 0 16 0,1-4 16 16,-3-3 0-16,-3-2 0 0,-1-2-64 0,-5-1-16 0,-5-2 0 16,-1 3 0-16,-5 1 48 0,-4 4 0 0,-3 0 0 0,-3 1 0 15,-4-1 160-15,-3-1 32 0,-2-8 16 0,-3-10 0 16,-2-11 80-16,-2-1 16 0,-2-1 0 0,-2 7 0 15,-2 4-352-15,-2 7-144 0,-1 5 128 0,-1 5-128 16,-1 2 240-16,-3 6-48 0,-4 3 0 0,1-1 0 16,3 0 16-16,-3 1 0 0,-2 0 0 0,0 1 0 15,-1-2-208-15,-3 3 0 0,-3 2 128 0,-1 1-128 16,-2 2 0-16,-4 4 176 0,-2 3-176 0,-1 3 160 16,-1 2-160-16,0 2-256 0,1 4 64 0,0-1 16 15,0 3-384 1,-2 1-80-16,-1 0 0 0,0 3-16 0,1 0-1840 0,3 0-352 0</inkml:trace>
  <inkml:trace contextRef="#ctx0" brushRef="#br0" timeOffset="-1233.11">23583 10587 6447 0,'0'0'576'0,"0"0"-576"0,0 0 0 0,0 0 0 0,0 0 2752 0,0 0 432 16,0 0 80-16,0 0 32 0,0 0-1808 0,0 0-352 15,0 0-80-15,0 0-16 0,0 0-272 0,0 0-48 16,0 0-16-16,0 0 0 0,0 0 320 0,0 0 64 16,0 0 16-16,0 0 0 0,0 0 32 0,0 0 0 15,0 0 0-15,0 0 0 0,-5 0-496 0,1 0-80 16,0 0-32-16,0 0 0 0,0 0-48 0,0 0-16 15,4 0 0-15,-6 1 0 0,-2 0-80 0,0 2 0 16,0 0-16-16,0-1 0 0,-1 1-112 0,0 1-32 0,-3 0 0 0,3 2 0 16,-1 1-96-16,-1-2 0 0,1 1-128 0,1 2 192 15,-2 3-32-15,4-1-16 0,-1 1 0 0,1 0 0 16,2 0-16-16,1-1 0 0,0 1 0 0,2-1 0 16,0 0 0-16,1 1 0 0,1-11 0 0,0 12 0 15,0-1-128-15,0-11 128 0,1 11-128 0,2-3 128 16,-3-8-128-16,0 0 128 0,0 0-128 0,8 9 128 15,0-3-128-15,-8-6 192 0,10 4-192 0,2-3 192 16,-1-1-48-16,1-1 0 0,0 0 0 0,1-2 0 16,0-2 16-16,0 0 0 0,-1-2 0 0,-1 1 0 15,1-2 32-15,0-1 0 0,-2 0 0 0,1 1 0 16,-1-3-64-16,1 1 0 0,-1-2 0 0,-2 2 0 16,-3-3 0-16,0 2 0 0,-1 0 0 0,-1 0 0 0,1 1-128 0,-2 1 0 15,-2-2 0-15,0 2 0 0,-1-1 0 16,-2 2 0-16,-2 0 0 0,0 3 0 0,-1-2 176 0,0 2-48 15,1 0-128-15,-1 1 192 0,6 4-192 16,-10-3 0-16,4 2 0 0,6 1 0 0,-9-1 0 0,1 3 0 16,8-2 192-16,-9 4-48 0,1 0-144 0,2 1 0 15,-2-1-160-15,1 3 160 0,1 1 0 0,0 1-144 16,0 0 144-16,-1 1 0 0,1 1 0 0,1 0 0 16,-1 1 0-16,4 0 0 0,1 0-128 0,-1-1 128 15,2 1-128-15,3-1 128 0,1-1 0 0,0-1 0 16,0-1 0-16,1 0 0 0,0 0 0 0,2-2 0 15,-7-6 0-15,7 5 128 0,-7-5-128 0,11 7 0 0,-3-3 0 0,1 0 0 16,-9-4 0-16,11-2 0 0,1 0 0 16,0-1 128-16,-2-1-128 0,1 0 0 0,-1 2 0 0,-1-4 0 15,0 0 0-15,-1-2 0 0,-1 0 128 0,-1-2-128 16,1 1 128-16,-2 0-128 0,-2-2 128 0,-1 1-128 16,-2-1 128-16,0 0-128 0,0-1 128 0,0 0-128 15,-1 2 128-15,-2-1-128 0,1 1 160 0,-1 1-160 16,-1 0 0-16,-1 1 0 0,-1 1 0 0,-2 1 0 15,-1-1 192-15,-2 2-48 0,1 4-16 0,-2 1 0 16,0 2-128-16,1 2-176 0,-4 3 48 0,2-3 0 16,-1 5 128-16,-1 0 0 0,1 1 0 0,1 3 0 15,1 0 0-15,2 0-160 0,-1 2 160 0,4-1-160 16,1 2 160-16,3-3 0 0,0 1 0 0,2-1 0 16,1 0 0-16,1-1-128 0,2-2 128 0,0 2 0 15,-3-12 0-15,7 11 0 0,-1-4 0 0,2-1 0 0,-8-6 0 0,13 5 0 16,0-4 0-16,-1 2-128 0,-1-3 128 0,-1-2 0 15,0 1 0-15,0 0 128 0,-1-3-128 0,0-1 176 16,-1-2-176-16,2 1 192 0,0-1-192 0,0 1 0 16,-3-4 0-16,0 1 0 0,-1 0 0 0,0 0 0 15,-2-1 0-15,-2-1 0 0,-1 1 0 0,-1-1 0 16,0 1 0-16,-1 0 0 0,-1-1 0 0,-4 3 0 16,0-2 0-16,-1 1 0 0,1 2 0 0,-3 3 0 15,-2-1 0-15,-2 4 0 0,1 1 0 0,1 0 0 16,-1 1 0-16,0 2 0 0,-2 2 0 0,0 1 0 15,-2 2 0-15,3 1 0 0,0 2 0 0,0 1 0 16,1-1 0-16,2 2 0 0,1 0 0 0,1 0 0 16,1 0 0-16,2-1 0 0,1-1 0 0,1 0-176 0,3-3 176 0,0-8-128 15,0 0 128-15,6 12 0 0,-1-4 128 0,-5-8-128 16,10 6 0-16,3 1-160 0,0-1 16 0,4-3-13104 16,4-3-2608-16</inkml:trace>
  <inkml:trace contextRef="#ctx0" brushRef="#br0" timeOffset="697.07">24335 10497 3679 0,'0'0'320'0,"0"0"-320"16,0 0 0-16,0 0 0 0,0 0 3776 0,0 0 704 15,0 0 128-15,0 0 16 0,0 0-3248 0,0 0-656 16,0 0-128-16,0 0-16 0,0 0 16 0,0 0 16 15,0 0 0-15,0 0 0 0,0 0 320 0,0 0 64 16,0 0 16-16,-6-1 0 0,6 1 144 0,-7 2 48 16,7-2 0-16,-8 7 0 0,2-2-336 0,-1 4-64 15,2 1-16-15,0 2 0 0,0 5-480 0,-1 3-112 16,-1-1 0-16,0 3-16 0,1 1-176 0,-4 1 0 0,0 2 0 0,0 0 0 16,0 2 0-16,0-5 0 0,-2-2 0 0,-2 1 0 15,0-3-288-15,-2-1 16 0,0-5 0 0,1-3 0 31,-1-1-288-31,3 2-48 0,1-5-16 0,1 1 0 16,-1-5-1808-16,1 1-352 0,1-3-80 0</inkml:trace>
  <inkml:trace contextRef="#ctx0" brushRef="#br0" timeOffset="959.27">24115 10467 29487 0,'-18'1'1296'0,"8"2"288"0,3 2-1264 0,7-5-320 15,-6 10 0-15,6 2 0 0,3 1 1328 16,4 3 208-16,2 2 32 0,4 3 16 0,4 0-1136 0,1 4-208 16,0 2-48-16,2 2-16 0,1-1 48 0,-2-2 16 15,1 3 0-15,-2-3 0 0,-1-4-48 0,-1 0-16 16,1-3 0-16,-1-1 0 0,1 2-176 0,0-4 0 15,0-1 0-15,2-1 0 16,-1-1-448-16,0-1-160 0,0-3-32 0,2-1-15328 0</inkml:trace>
  <inkml:trace contextRef="#ctx0" brushRef="#br0" timeOffset="1915.34">25853 7785 12895 0,'0'0'1152'0,"0"0"-928"16,0 0-224-16,0 0 0 0,0 0 3520 0,0 0 672 16,0 0 128-16,0 0 32 0,0 0-2864 0,0 0-560 15,0 0-112-15,-9 0-32 0,-2-1-336 0,2 2-80 16,-3 2-16-16,1 2 0 0,-2-2-128 0,3 0-32 0,-1 1 0 0,-1 3 0 15,-2-1 128-15,-1 3 0 16,-2 2 16-16,-1 2 0 0,1 0 48 0,-12 14 16 16,5-1 0-16,5-2 0 0,4-2-160 0,2-1-48 15,0 0 0-15,1 1 0 0,4-2-192 0,2 0 0 16,0 1 128-16,1-1-128 0,0-3 0 0,0 1 0 16,0-5 0-16,1-1 0 15,0-3-768-15,0 0-32 0,-1-2-16 0,5-7 0 16,-4 6-2400-16,4-6-496 0</inkml:trace>
  <inkml:trace contextRef="#ctx0" brushRef="#br0" timeOffset="2214.54">25441 7812 12895 0,'0'0'576'0,"0"0"112"0,-5-5-560 0,5 5-128 0,0 0 0 0,0 0 0 15,0 0 3168-15,0 0 608 0,0 0 112 0,0 0 16 16,0 0-2640-16,0 0-544 0,0 0-96 0,0 0-32 0,0 0-48 0,-3 13-16 16,3-13 0-16,1 17 0 0,1-1 144 0,3 0 32 15,1 0 0-15,1 3 0 0,1-1-192 0,2-1-48 16,0 2 0-16,2-2 0 0,0 0-304 0,0 2-160 16,-3-1 160-16,1 1-160 0,2 1 128 0,-2-3-128 15,1 0 0-15,-1 1 0 0,1 3 0 0,-1-4 0 16,-1-1 0-16,3-2 0 15,-2 0-240-15,1-2-144 0,-2-3-16 0,0 2-16 16,0-5-1840-16,0 1-368 0,-2-2-80 0,-7-5-16 0</inkml:trace>
  <inkml:trace contextRef="#ctx0" brushRef="#br0" timeOffset="2648.59">26051 7796 11055 0,'0'0'480'0,"0"0"112"0,0 0-464 16,0 0-128-16,0 0 0 0,0 0 0 0,0 0 2688 0,0 0 512 16,0 0 96-16,0 0 32 0,0 0-1872 0,0 0-368 15,0 0-80-15,0 0-16 0,12-3-16 0,-2-1 0 16,-10 4 0-16,13-3 0 0,0 1-384 0,-1 0-80 15,-2 1 0-15,3 1-16 0,-1-1-368 0,2 1-128 16,2 1 0-16,0-1 144 0,-2 0-144 0,-1 0 0 16,0 0 0-16,0 1 128 0,1 1-128 0,1-1 0 15,0 0 0-15,0 1 0 0,-1 0-304 0,0 1 16 0,1-3 0 0,-3 0 0 32,-3 0-640-32,0 0-128 0,-9 0-32 0,12 1-11616 0</inkml:trace>
  <inkml:trace contextRef="#ctx0" brushRef="#br0" timeOffset="2978.02">26027 7992 21183 0,'0'0'1888'0,"0"0"-1504"16,0 0-384-16,0 0 0 0,0 0 1728 0,0 0 256 16,0 0 64-16,13 3 16 0,-13-3-1232 0,15 0-240 15,-2-3-48-15,0 1-16 0,-1 0-304 0,2 2-64 16,2-3-16-16,1 1 0 0,1 1-144 0,1-2 0 15,0 1 0-15,-1-1 0 0,0-1 0 0,0 0-224 16,2 3 48-16,1-3 16 16,0 4-672-16,-3-1-128 0,-4-1-16 0,1-1-7456 15,-1 0-1488-15</inkml:trace>
  <inkml:trace contextRef="#ctx0" brushRef="#br0" timeOffset="4604.91">27093 7243 4607 0,'0'0'400'0,"0"0"-400"0,0 0 0 0,0 0 0 15,0 0 2336-15,0 0 384 0,0 0 80 0,0 0 16 16,0 0-2016-16,0 0-400 0,0 0-80 0,0 0 0 16,0 0 192-16,-7-4 32 0,7 4 16 0,0 0 0 15,-9-4 208-15,0 1 64 0,9 3 0 0,-9-1 0 16,9 1 64-16,-12-3 0 0,1 1 16 0,2 0 0 15,0 2-144-15,9 0-16 0,-10 2-16 0,-1-2 0 16,1 0-288-16,0 0-64 0,-1 0-16 0,2 0 0 16,-1 0-176-16,-2-2-48 0,-1 1 0 0,0 0 0 0,-2 0-144 0,1 1 192 15,-2 0-192-15,2 0 192 0,-2-2 0 0,3 2 16 16,2-2 0-16,-2 0 0 0,1 1 48 0,0 1 0 16,-1-1 0-16,1 1 0 0,2 0-48 0,1 0 0 15,0 0 0-15,2 0 0 0,1 2-16 0,6-2 0 16,-9 0 0-16,9 0 0 0,0 0-192 0,0 0 144 15,0 0-144-15,0 0 128 0,-7 4-128 0,7-4 128 16,0 0-128-16,0 0 128 0,0 0 16 0,0 0 0 16,0 0 0-16,0 0 0 0,0 0-144 0,-1 12 0 15,1-12 144-15,0 0-144 0,0 0 128 0,-2 14-128 16,0-1 128-16,2-13-128 0,0 0 128 0,0 16-128 16,-3 0 128-16,3-2-128 0,-1 2 128 0,0 2-128 15,1 3 160-15,0 2-160 0,-2 1 128 0,1 3-128 16,0 2 0-16,1 1 144 0,-2 2-144 0,2 1 0 15,0 0 144-15,0-5-144 0,-1-3 0 0,0 0 0 16,-1 0 0-16,1-2 0 0,-1 0 128 0,-1 2-128 0,-2-1 128 0,1 2-128 16,-1 0 128-16,-1 3-128 0,-1 2 160 15,-1 0-160-15,0-1 0 0,3-1 0 0,-1-1 0 16,3-1 0-16,-3-3 256 0,2 1 0 0,-1-1 0 16,1-5 0-16,2-1-64 0,-2-2 0 0,0 0 0 0,0-1 0 15,0-2-192-15,0 0 176 0,0 2-176 0,2-1 160 16,-1-1-160-16,0 1 0 0,0-1 0 0,0 3 128 15,0 0-128-15,1-1 0 0,-1 1 144 0,0 0-144 16,0 1 0-16,0-4 0 0,0 1 0 0,-2 2 128 0,1-3-128 16,2 1 0-16,-1-1 128 0,0 0-128 0,-1 0 0 0,2-2 144 15,-1 0-144-15,1 0 0 16,2-11 128-16,-3 11-128 0,0 0 0 0,3-3 0 0,0-8 160 0,0 10-160 16,0-10 128-16,2 11-128 0,-2-11 160 0,0 0-160 15,0 0 192-15,0 0-192 0,-2 9 192 0,2-9-192 16,0 0 192-16,0 0-192 0,-1 8 192 0,1-8-64 15,0 0 0-15,0 0-128 0,0 0 192 0,0 0-192 16,0 0 192-16,0 0-192 0,0 0 128 0,0 0-128 16,0 0 0-16,0 0 0 0,0 0 160 0,0 0-160 15,1 9 128-15,-1-9-128 0,0 0 160 0,7 6-160 16,-7-6 192-16,8 4-192 0,-8-4 256 0,10 3-64 16,-10-3-16-16,13 2 0 0,-1 0-176 0,0 1 128 15,-2 0-128-15,2 0 128 0,-2-1-128 0,1 1 0 16,-11-3 0-16,13 4 0 0,-1 0-192 0,-1 0-80 15,0-2-16-15,-1 2 0 16,1 0-544-16,-1 0-128 0,0-1 0 0,2-2-16 16,0 2-1424-16,0-2-288 0,-1 0-48 0,0-1-10576 0</inkml:trace>
  <inkml:trace contextRef="#ctx0" brushRef="#br0" timeOffset="9102.14">27300 7466 3679 0,'0'0'160'0,"0"0"32"0,0 0-192 0,0 0 0 16,0 0 0-16,0 0 0 0,0 0 4944 0,0 0 944 16,0 0 192-16,0 0 48 0,-5 10-4512 0,1-2-896 15,0 0-176-15,0 1-32 0,0 0-384 0,3-4-128 16,-2 4 0-16,0-2 144 0,1 1 80 0,-1 1 16 16,-1 0 0-16,2 3 0 0,-3 2 176 0,-5 9 32 15,3-3 16-15,0-2 0 0,1-1-144 0,0-1-16 16,0-2-16-16,-1 1 0 0,2-1-288 0,0-2 160 15,-2 1-160-15,2-2 128 0,0 2-128 0,1-2 0 0,0 2 0 16,0-3 0 0,2 1-992-16,-1-1-1168 0,-1 3-10672 0</inkml:trace>
  <inkml:trace contextRef="#ctx0" brushRef="#br0" timeOffset="9498.17">26838 8307 14735 0,'0'0'1312'0,"0"0"-1056"16,0 0-256-16,0 0 0 0,11 0 3904 0,0 0 736 15,3 0 144-15,0 0 16 0,-1 0-3744 0,0 0-752 16,0 0-160-16,0 0-16 0,0 0-128 0,-1 0 0 0,-2-3 128 0,3 2-128 16,-1-1-160-16,0 1-96 0,-2-3-32 0,1 3 0 31,-1 1-816-31,-1-1-176 0,-9 1-16 0,11-3-11440 0</inkml:trace>
  <inkml:trace contextRef="#ctx0" brushRef="#br0" timeOffset="9803.06">27395 8086 28959 0,'0'0'1280'0,"-8"12"272"0,-1 1-1232 0,3 0-320 0,-1 1 0 0,1 3 0 0,-2 2 512 0,0-2 64 16,1-2 0-16,0 2 0 0,-3 0-112 0,0-3-16 15,-2-1 0-15,2 4 0 0,1 2-224 0,0 0-48 16,-2 2-16-16,3 3 0 0,0-1 32 0,2 3 16 16,-1-2 0-16,2 2 0 0,-1-3-208 0,0 1 128 15,1-2-128-15,1-3 0 0,2-2-176 0,0-2-128 16,1-1-16-16,1-5-9600 15,0-9-1920-15</inkml:trace>
  <inkml:trace contextRef="#ctx0" brushRef="#br0" timeOffset="10724.42">27677 7299 21183 0,'0'0'1888'0,"0"0"-1504"0,0 0-384 0,0 0 0 0,0 0 2048 0,0 0 320 15,0 0 80-15,0 0 16 0,0 0-1536 0,10 5-304 16,2 0-64-16,0-2-16 0,-1-3-192 0,4 0-32 16,-1 2-16-16,3 1 0 0,0-2 144 0,4 3 16 15,1-4 16-15,0 4 0 0,0 0-160 0,2 1-16 16,-2-2-16-16,0 2 0 0,-1-1-128 0,0 1-32 15,-3-1 0-15,1 0 0 0,0-1-128 0,-2-1 0 16,-4 1 0-16,1 1 0 0,-1-4 0 0,0 1 128 16,-2 0-128-16,0 2 0 0,0 0 0 0,-1-1 128 0,1 1-128 15,0-1 0-15,-11-2 0 0,12 3 0 16,-12-3 128-16,12 5-128 0,-12-5 0 0,0 0 0 0,10 4 0 0,-10-4 128 16,0 0-128-16,7 7 0 0,-7-7 144 0,0 0-144 15,2 10 144-15,-2-10-144 0,-1 13 192 0,0 3-192 16,-2-4 240-16,-1 2-64 0,0 3-16 0,-1 0 0 15,0 4-32-15,0 2 0 0,-1 2 0 0,1-2 0 16,0-3-128-16,0 3 0 0,-2 2 0 0,2 1 0 16,-1 3 0-16,-1-2 0 0,1 3 0 0,-1 4 0 15,0 5 0-15,1 2 128 0,-1 2-128 0,2 1 0 16,-1 0 0-16,-1 2 0 0,1-8 128 0,2 0-128 16,-1-6 0-16,1-1 0 0,-2-3 144 0,0 1-144 15,-3-2 160-15,0 0-32 0,0-1-128 0,1 4 192 0,1 2 64 16,1 0 0-16,-1 2 0 0,1-3 0 15,0 1 0-15,1 0 16 0,0-3 0 0,2 0 0 0,2-2-80 16,-2-2-32-16,1-3 0 0,1-4 0 0,-1-3-160 0,2 0 128 16,2-2-128-16,0-2 128 0,-2-11 16 0,0 0 0 15,4 13 0-15,0-3 0 0,-4-10 144 0,0 0 32 16,5 9 0-16,-5-9 0 0,0 0-80 0,0 0-16 16,8 5 0-16,-8-5 0 0,0 0-32 0,0 0 0 15,0 0 0-15,10 0 0 0,-10 0-64 0,0 0 0 16,0 0-128-16,10-3 192 0,-10 3-192 0,0 0 176 15,7-7-176-15,-7 7 160 0,0 0-160 0,0 0 0 16,0 0 0-16,0 0 0 0,0 0 144 0,0 0-144 16,0 0 160-16,0 0-160 0,0 0 192 0,0 0-64 15,0 0-128-15,0 0 192 0,0 0 48 0,0 0 0 0,-10-5 0 0,2 2 0 16,2-1-80-16,-2 3-16 0,0 0 0 16,-1 2 0-16,-2 2 16 0,1-2 0 0,-3-1 0 0,0 1 0 15,-1 1-160-15,-1-2 160 0,0-2-160 0,-2 2 160 16,1-1-160-16,0 1 0 0,1-1 0 0,0 1 128 15,1 0-288-15,1 4-64 0,1 3-16 0,2-3 0 32,1 0-2384-32,0-3-496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BF5E2F-2EA4-4BED-BDB7-3263066D10D9}" type="datetimeFigureOut">
              <a:rPr lang="en-US" smtClean="0"/>
              <a:t>12/3/2020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1C2587-C0BF-41B9-B0FA-D76263C040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34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0A1846-15C1-4F35-AD6E-2FC96FAC81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6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12/3/2020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4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12/3/2020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03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755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12/3/2020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34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12/3/2020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13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12/3/2020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3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12/3/2020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17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12/3/2020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12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12/3/2020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6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12/3/2020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4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2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ustomXml" Target="../ink/ink10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customXml" Target="../ink/ink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customXml" Target="../ink/ink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customXml" Target="../ink/ink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4.xml"/><Relationship Id="rId2" Type="http://schemas.openxmlformats.org/officeDocument/2006/relationships/image" Target="../media/image22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customXml" Target="../ink/ink15.xml"/><Relationship Id="rId4" Type="http://schemas.openxmlformats.org/officeDocument/2006/relationships/image" Target="../media/image1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0.png"/><Relationship Id="rId4" Type="http://schemas.openxmlformats.org/officeDocument/2006/relationships/customXml" Target="../ink/ink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7.xml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customXml" Target="../ink/ink1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customXml" Target="../ink/ink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customXml" Target="../ink/ink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customXml" Target="../ink/ink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customXml" Target="../ink/ink9.xml"/><Relationship Id="rId4" Type="http://schemas.openxmlformats.org/officeDocument/2006/relationships/image" Target="../media/image2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8861926" cy="5212977"/>
          </a:xfrm>
        </p:spPr>
        <p:txBody>
          <a:bodyPr/>
          <a:lstStyle/>
          <a:p>
            <a:r>
              <a:rPr lang="en-US" dirty="0"/>
              <a:t>Assignments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HW8: due Thu, 12/3, 11:59 pm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HW9</a:t>
            </a:r>
          </a:p>
          <a:p>
            <a:pPr marL="917575" lvl="2" indent="-457200"/>
            <a:r>
              <a:rPr lang="en-US" sz="2800" dirty="0"/>
              <a:t>O</a:t>
            </a:r>
            <a:r>
              <a:rPr lang="en-US" sz="2800" dirty="0">
                <a:solidFill>
                  <a:schemeClr val="tx1"/>
                </a:solidFill>
              </a:rPr>
              <a:t>ut Friday</a:t>
            </a:r>
          </a:p>
          <a:p>
            <a:pPr marL="917575" lvl="2" indent="-457200"/>
            <a:r>
              <a:rPr lang="en-US" sz="2800" dirty="0"/>
              <a:t>D</a:t>
            </a:r>
            <a:r>
              <a:rPr lang="en-US" sz="2800" dirty="0">
                <a:solidFill>
                  <a:schemeClr val="tx1"/>
                </a:solidFill>
              </a:rPr>
              <a:t>ue Wed, 12/9, 11:59 pm</a:t>
            </a:r>
          </a:p>
          <a:p>
            <a:pPr marL="917575" lvl="2" indent="-457200"/>
            <a:r>
              <a:rPr lang="en-US" sz="2800" dirty="0"/>
              <a:t>The two slip days are free (last possible submission Fri</a:t>
            </a:r>
            <a:r>
              <a:rPr lang="en-US" sz="2800" dirty="0">
                <a:solidFill>
                  <a:schemeClr val="tx1"/>
                </a:solidFill>
              </a:rPr>
              <a:t>, 12/11, 11:59 pm)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/>
              <a:t>Final Exam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Mon, 12/14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Stay tuned to Piazza for more details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DD69834-446E-4A39-9CB0-E63E7BF5ADCF}"/>
                  </a:ext>
                </a:extLst>
              </p14:cNvPr>
              <p14:cNvContentPartPr/>
              <p14:nvPr/>
            </p14:nvContentPartPr>
            <p14:xfrm>
              <a:off x="3270240" y="268560"/>
              <a:ext cx="8313840" cy="53787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DD69834-446E-4A39-9CB0-E63E7BF5ADC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260880" y="259200"/>
                <a:ext cx="8332560" cy="5397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443195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EDE10-60D3-4B7B-8466-30E4761C0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Constrained 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EC8964-BD6E-47C9-9846-3E79F4DA5F1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5382652" cy="5014245"/>
              </a:xfrm>
            </p:spPr>
            <p:txBody>
              <a:bodyPr/>
              <a:lstStyle/>
              <a:p>
                <a:r>
                  <a:rPr lang="en-US" dirty="0"/>
                  <a:t>Linear Program</a:t>
                </a:r>
              </a:p>
              <a:p>
                <a14:m>
                  <m:oMath xmlns:m="http://schemas.openxmlformats.org/officeDocument/2006/math">
                    <m:func>
                      <m:func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lim>
                        </m:limLow>
                      </m:fName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      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𝒄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func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r>
                  <a:rPr lang="en-US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 </a:t>
                </a:r>
                <a:r>
                  <a:rPr lang="en-US" dirty="0" err="1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s.t.</a:t>
                </a:r>
                <a:r>
                  <a:rPr lang="en-US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	    </a:t>
                </a:r>
                <a14:m>
                  <m:oMath xmlns:m="http://schemas.openxmlformats.org/officeDocument/2006/math">
                    <m:r>
                      <a:rPr lang="en-US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𝑨𝒙</m:t>
                    </m:r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⪯</m:t>
                    </m:r>
                    <m:r>
                      <a:rPr lang="en-US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𝒃</m:t>
                    </m:r>
                  </m:oMath>
                </a14:m>
                <a:endParaRPr lang="en-US" b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b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dirty="0"/>
              </a:p>
              <a:p>
                <a:endParaRPr lang="en-US" dirty="0"/>
              </a:p>
              <a:p>
                <a:endParaRPr lang="en-US" b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EC8964-BD6E-47C9-9846-3E79F4DA5F1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5382652" cy="5014245"/>
              </a:xfrm>
              <a:blipFill>
                <a:blip r:embed="rId2"/>
                <a:stretch>
                  <a:fillRect l="-2378" t="-20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3D80F439-C3F1-4496-9C93-BB2CBF21ABAF}"/>
                  </a:ext>
                </a:extLst>
              </p14:cNvPr>
              <p14:cNvContentPartPr/>
              <p14:nvPr/>
            </p14:nvContentPartPr>
            <p14:xfrm>
              <a:off x="226800" y="164160"/>
              <a:ext cx="11754360" cy="66222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3D80F439-C3F1-4496-9C93-BB2CBF21ABA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7440" y="154800"/>
                <a:ext cx="11773080" cy="6640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938768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EDE10-60D3-4B7B-8466-30E4761C0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Constrained 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EC8964-BD6E-47C9-9846-3E79F4DA5F1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5382652" cy="5014245"/>
              </a:xfrm>
            </p:spPr>
            <p:txBody>
              <a:bodyPr/>
              <a:lstStyle/>
              <a:p>
                <a:r>
                  <a:rPr lang="en-US" dirty="0"/>
                  <a:t>Linear Program</a:t>
                </a:r>
              </a:p>
              <a:p>
                <a14:m>
                  <m:oMath xmlns:m="http://schemas.openxmlformats.org/officeDocument/2006/math">
                    <m:func>
                      <m:func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lim>
                        </m:limLow>
                      </m:fName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      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𝒄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func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r>
                  <a:rPr lang="en-US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 </a:t>
                </a:r>
                <a:r>
                  <a:rPr lang="en-US" dirty="0" err="1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s.t.</a:t>
                </a:r>
                <a:r>
                  <a:rPr lang="en-US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	    </a:t>
                </a:r>
                <a14:m>
                  <m:oMath xmlns:m="http://schemas.openxmlformats.org/officeDocument/2006/math">
                    <m:r>
                      <a:rPr lang="en-US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𝑨𝒙</m:t>
                    </m:r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⪯</m:t>
                    </m:r>
                    <m:r>
                      <a:rPr lang="en-US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𝒃</m:t>
                    </m:r>
                  </m:oMath>
                </a14:m>
                <a:endParaRPr lang="en-US" b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b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US" dirty="0"/>
                  <a:t>Solvers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Simplex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Interior point methods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b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EC8964-BD6E-47C9-9846-3E79F4DA5F1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5382652" cy="5014245"/>
              </a:xfrm>
              <a:blipFill>
                <a:blip r:embed="rId2"/>
                <a:stretch>
                  <a:fillRect l="-2378" t="-20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00785D16-1D7B-49B6-A6AA-D91B6360FF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415" y="994943"/>
            <a:ext cx="6810785" cy="47989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C9AC83E-4D82-41D8-A031-C0FDDA8FC4DE}"/>
              </a:ext>
            </a:extLst>
          </p:cNvPr>
          <p:cNvSpPr txBox="1"/>
          <p:nvPr/>
        </p:nvSpPr>
        <p:spPr>
          <a:xfrm>
            <a:off x="310728" y="6306203"/>
            <a:ext cx="6448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Figure: Fig 11.2 from Boyd and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Vandenberghe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Convex Optimization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3A57587B-ED79-4D4A-BFF8-C5CAF189AD99}"/>
                  </a:ext>
                </a:extLst>
              </p14:cNvPr>
              <p14:cNvContentPartPr/>
              <p14:nvPr/>
            </p14:nvContentPartPr>
            <p14:xfrm>
              <a:off x="6830280" y="3740760"/>
              <a:ext cx="477360" cy="5151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3A57587B-ED79-4D4A-BFF8-C5CAF189AD9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820920" y="3731400"/>
                <a:ext cx="496080" cy="533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161213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EDE10-60D3-4B7B-8466-30E4761C0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Constrained 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EC8964-BD6E-47C9-9846-3E79F4DA5F1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5382652" cy="5014245"/>
              </a:xfrm>
            </p:spPr>
            <p:txBody>
              <a:bodyPr/>
              <a:lstStyle/>
              <a:p>
                <a:r>
                  <a:rPr lang="en-US" dirty="0"/>
                  <a:t>Linear Program</a:t>
                </a:r>
              </a:p>
              <a:p>
                <a14:m>
                  <m:oMath xmlns:m="http://schemas.openxmlformats.org/officeDocument/2006/math">
                    <m:func>
                      <m:func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lim>
                        </m:limLow>
                      </m:fName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      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𝒄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func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r>
                  <a:rPr lang="en-US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 </a:t>
                </a:r>
                <a:r>
                  <a:rPr lang="en-US" dirty="0" err="1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s.t.</a:t>
                </a:r>
                <a:r>
                  <a:rPr lang="en-US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	    </a:t>
                </a:r>
                <a14:m>
                  <m:oMath xmlns:m="http://schemas.openxmlformats.org/officeDocument/2006/math">
                    <m:r>
                      <a:rPr lang="en-US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𝑨𝒙</m:t>
                    </m:r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⪯</m:t>
                    </m:r>
                    <m:r>
                      <a:rPr lang="en-US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𝒃</m:t>
                    </m:r>
                  </m:oMath>
                </a14:m>
                <a:endParaRPr lang="en-US" b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b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US" dirty="0"/>
                  <a:t>Solvers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Simplex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Interior point methods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b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EC8964-BD6E-47C9-9846-3E79F4DA5F1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5382652" cy="5014245"/>
              </a:xfrm>
              <a:blipFill>
                <a:blip r:embed="rId2"/>
                <a:stretch>
                  <a:fillRect l="-2378" t="-20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38D458FA-88BC-4ABB-A55A-48C3942D7BA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445422" y="1113178"/>
                <a:ext cx="5382652" cy="5014245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Quadratic Program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kumimoji="0" lang="en-US" sz="2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min</m:t>
                            </m:r>
                          </m:e>
                          <m:lim>
                            <m:r>
                              <a:rPr kumimoji="0" lang="en-US" sz="28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𝒙</m:t>
                            </m:r>
                          </m:lim>
                        </m:limLow>
                      </m:fName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       </m:t>
                        </m:r>
                        <m:sSup>
                          <m:sSupPr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𝒙</m:t>
                            </m:r>
                          </m:e>
                          <m:sup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𝑇</m:t>
                            </m:r>
                          </m:sup>
                        </m:sSup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𝑸</m:t>
                        </m:r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</m:e>
                    </m:func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𝒄</m:t>
                        </m:r>
                      </m:e>
                      <m:sup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𝑇</m:t>
                        </m:r>
                      </m:sup>
                    </m:sSup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𝒙</m:t>
                    </m:r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 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s.t.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 	   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𝐴</m:t>
                    </m:r>
                    <m:r>
                      <a:rPr kumimoji="0" lang="en-US" sz="28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𝒙</m:t>
                    </m:r>
                    <m:r>
                      <a:rPr kumimoji="0" lang="en-US" sz="2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⪯</m:t>
                    </m:r>
                    <m:r>
                      <a:rPr kumimoji="0" lang="en-US" sz="28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𝒃</m:t>
                    </m:r>
                  </m:oMath>
                </a14:m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38D458FA-88BC-4ABB-A55A-48C3942D7B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5422" y="1113178"/>
                <a:ext cx="5382652" cy="5014245"/>
              </a:xfrm>
              <a:prstGeom prst="rect">
                <a:avLst/>
              </a:prstGeom>
              <a:blipFill>
                <a:blip r:embed="rId3"/>
                <a:stretch>
                  <a:fillRect l="-2265" t="-20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66EAB03-6FB9-4C6D-A931-35406BEE5734}"/>
                  </a:ext>
                </a:extLst>
              </p14:cNvPr>
              <p14:cNvContentPartPr/>
              <p14:nvPr/>
            </p14:nvContentPartPr>
            <p14:xfrm>
              <a:off x="7658640" y="161280"/>
              <a:ext cx="2633400" cy="19537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66EAB03-6FB9-4C6D-A931-35406BEE573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649280" y="151920"/>
                <a:ext cx="2652120" cy="1972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385019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EDE10-60D3-4B7B-8466-30E4761C0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Constrained 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EC8964-BD6E-47C9-9846-3E79F4DA5F1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5382652" cy="5014245"/>
              </a:xfrm>
            </p:spPr>
            <p:txBody>
              <a:bodyPr/>
              <a:lstStyle/>
              <a:p>
                <a:r>
                  <a:rPr lang="en-US" dirty="0"/>
                  <a:t>Linear Program</a:t>
                </a:r>
              </a:p>
              <a:p>
                <a14:m>
                  <m:oMath xmlns:m="http://schemas.openxmlformats.org/officeDocument/2006/math">
                    <m:func>
                      <m:func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lim>
                        </m:limLow>
                      </m:fName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      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𝒄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func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r>
                  <a:rPr lang="en-US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 </a:t>
                </a:r>
                <a:r>
                  <a:rPr lang="en-US" dirty="0" err="1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s.t.</a:t>
                </a:r>
                <a:r>
                  <a:rPr lang="en-US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	    </a:t>
                </a:r>
                <a14:m>
                  <m:oMath xmlns:m="http://schemas.openxmlformats.org/officeDocument/2006/math">
                    <m:r>
                      <a:rPr lang="en-US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𝑨𝒙</m:t>
                    </m:r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⪯</m:t>
                    </m:r>
                    <m:r>
                      <a:rPr lang="en-US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𝒃</m:t>
                    </m:r>
                  </m:oMath>
                </a14:m>
                <a:endParaRPr lang="en-US" b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b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US" dirty="0"/>
                  <a:t>Solvers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Simplex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Interior point methods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b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EC8964-BD6E-47C9-9846-3E79F4DA5F1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5382652" cy="5014245"/>
              </a:xfrm>
              <a:blipFill>
                <a:blip r:embed="rId2"/>
                <a:stretch>
                  <a:fillRect l="-2378" t="-20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38D458FA-88BC-4ABB-A55A-48C3942D7BA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445422" y="1113178"/>
                <a:ext cx="5382652" cy="5014245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Quadratic Program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kumimoji="0" lang="en-US" sz="2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min</m:t>
                            </m:r>
                          </m:e>
                          <m:lim>
                            <m:r>
                              <a:rPr kumimoji="0" lang="en-US" sz="28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𝒙</m:t>
                            </m:r>
                          </m:lim>
                        </m:limLow>
                      </m:fName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       </m:t>
                        </m:r>
                        <m:sSup>
                          <m:sSupPr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𝒙</m:t>
                            </m:r>
                          </m:e>
                          <m:sup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𝑇</m:t>
                            </m:r>
                          </m:sup>
                        </m:sSup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𝑸</m:t>
                        </m:r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</m:e>
                    </m:func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𝒄</m:t>
                        </m:r>
                      </m:e>
                      <m:sup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𝑇</m:t>
                        </m:r>
                      </m:sup>
                    </m:sSup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𝒙</m:t>
                    </m:r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 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s.t.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 	   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𝐴</m:t>
                    </m:r>
                    <m:r>
                      <a:rPr kumimoji="0" lang="en-US" sz="28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𝒙</m:t>
                    </m:r>
                    <m:r>
                      <a:rPr kumimoji="0" lang="en-US" sz="2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⪯</m:t>
                    </m:r>
                    <m:r>
                      <a:rPr kumimoji="0" lang="en-US" sz="28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𝒃</m:t>
                    </m:r>
                  </m:oMath>
                </a14:m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Solvers</a:t>
                </a:r>
              </a:p>
              <a:p>
                <a:pPr marL="457200" marR="0" lvl="0" indent="-45720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Conjugate gradient</a:t>
                </a:r>
              </a:p>
              <a:p>
                <a:pPr marL="457200" marR="0" lvl="0" indent="-45720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Ellipsoid method</a:t>
                </a:r>
              </a:p>
              <a:p>
                <a:pPr marL="457200" marR="0" lvl="0" indent="-45720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Interior point methods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38D458FA-88BC-4ABB-A55A-48C3942D7B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5422" y="1113178"/>
                <a:ext cx="5382652" cy="5014245"/>
              </a:xfrm>
              <a:prstGeom prst="rect">
                <a:avLst/>
              </a:prstGeom>
              <a:blipFill>
                <a:blip r:embed="rId3"/>
                <a:stretch>
                  <a:fillRect l="-2265" t="-20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825877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EDE10-60D3-4B7B-8466-30E4761C0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Constrained 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EC8964-BD6E-47C9-9846-3E79F4DA5F1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5382652" cy="5014245"/>
              </a:xfrm>
            </p:spPr>
            <p:txBody>
              <a:bodyPr/>
              <a:lstStyle/>
              <a:p>
                <a:r>
                  <a:rPr lang="en-US" dirty="0"/>
                  <a:t>Linear Program</a:t>
                </a:r>
              </a:p>
              <a:p>
                <a14:m>
                  <m:oMath xmlns:m="http://schemas.openxmlformats.org/officeDocument/2006/math">
                    <m:func>
                      <m:func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lim>
                        </m:limLow>
                      </m:fName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      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𝒄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func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r>
                  <a:rPr lang="en-US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 </a:t>
                </a:r>
                <a:r>
                  <a:rPr lang="en-US" dirty="0" err="1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s.t.</a:t>
                </a:r>
                <a:r>
                  <a:rPr lang="en-US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	    </a:t>
                </a:r>
                <a14:m>
                  <m:oMath xmlns:m="http://schemas.openxmlformats.org/officeDocument/2006/math">
                    <m:r>
                      <a:rPr lang="en-US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𝑨𝒙</m:t>
                    </m:r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⪯</m:t>
                    </m:r>
                    <m:r>
                      <a:rPr lang="en-US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𝒃</m:t>
                    </m:r>
                  </m:oMath>
                </a14:m>
                <a:endParaRPr lang="en-US" b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b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US" dirty="0"/>
                  <a:t>Solvers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Simplex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Interior point methods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b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EC8964-BD6E-47C9-9846-3E79F4DA5F1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5382652" cy="5014245"/>
              </a:xfrm>
              <a:blipFill>
                <a:blip r:embed="rId2"/>
                <a:stretch>
                  <a:fillRect l="-2378" t="-20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38D458FA-88BC-4ABB-A55A-48C3942D7BA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445422" y="1113178"/>
                <a:ext cx="5382652" cy="5014245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Quadratic Program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kumimoji="0" lang="en-US" sz="2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min</m:t>
                            </m:r>
                          </m:e>
                          <m:lim>
                            <m:r>
                              <a:rPr kumimoji="0" lang="en-US" sz="28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𝒙</m:t>
                            </m:r>
                          </m:lim>
                        </m:limLow>
                      </m:fName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       </m:t>
                        </m:r>
                        <m:sSup>
                          <m:sSupPr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𝒙</m:t>
                            </m:r>
                          </m:e>
                          <m:sup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𝑇</m:t>
                            </m:r>
                          </m:sup>
                        </m:sSup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𝑸</m:t>
                        </m:r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</m:e>
                    </m:func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𝒄</m:t>
                        </m:r>
                      </m:e>
                      <m:sup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𝑇</m:t>
                        </m:r>
                      </m:sup>
                    </m:sSup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𝒙</m:t>
                    </m:r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 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s.t.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 	   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𝐴</m:t>
                    </m:r>
                    <m:r>
                      <a:rPr kumimoji="0" lang="en-US" sz="28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𝒙</m:t>
                    </m:r>
                    <m:r>
                      <a:rPr kumimoji="0" lang="en-US" sz="2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⪯</m:t>
                    </m:r>
                    <m:r>
                      <a:rPr kumimoji="0" lang="en-US" sz="28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𝒃</m:t>
                    </m:r>
                  </m:oMath>
                </a14:m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Special Case</a:t>
                </a:r>
              </a:p>
              <a:p>
                <a:pPr marL="457200" marR="0" lvl="0" indent="-45720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If </a:t>
                </a:r>
                <a14:m>
                  <m:oMath xmlns:m="http://schemas.openxmlformats.org/officeDocument/2006/math">
                    <m:r>
                      <a:rPr kumimoji="0" lang="en-US" sz="28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𝑸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is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positive-definite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the problem is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convex</a:t>
                </a:r>
              </a:p>
              <a:p>
                <a:pPr marL="457200" marR="0" lvl="0" indent="-45720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𝑸</m:t>
                    </m:r>
                    <m:r>
                      <a:rPr kumimoji="0" lang="en-US" sz="28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is positive-definite if: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𝒗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𝑇</m:t>
                          </m:r>
                        </m:sup>
                      </m:sSup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𝑸𝒗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&gt;0</m:t>
                      </m:r>
                      <m: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∀ </m:t>
                      </m:r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𝒗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∈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ℝ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𝑀</m:t>
                          </m:r>
                        </m:sup>
                      </m:sSup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\</m:t>
                      </m:r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𝟎</m:t>
                      </m:r>
                    </m:oMath>
                  </m:oMathPara>
                </a14:m>
                <a:endParaRPr lang="en-US" b="1" dirty="0">
                  <a:solidFill>
                    <a:srgbClr val="C00000"/>
                  </a:solidFill>
                  <a:latin typeface="Calibri" panose="020F0502020204030204"/>
                </a:endParaRPr>
              </a:p>
              <a:p>
                <a:pPr marL="457200" marR="0" lvl="0" indent="-45720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lang="en-US" dirty="0">
                    <a:solidFill>
                      <a:prstClr val="black"/>
                    </a:solidFill>
                  </a:rPr>
                  <a:t>A symmetric </a:t>
                </a:r>
                <a14:m>
                  <m:oMath xmlns:m="http://schemas.openxmlformats.org/officeDocument/2006/math">
                    <m:r>
                      <a:rPr kumimoji="0" lang="en-US" sz="28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𝑸</m:t>
                    </m:r>
                    <m:r>
                      <a:rPr kumimoji="0" lang="en-US" sz="28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is positive-definite if</a:t>
                </a:r>
                <a:r>
                  <a:rPr lang="en-US" dirty="0">
                    <a:solidFill>
                      <a:prstClr val="black"/>
                    </a:solidFill>
                    <a:latin typeface="Calibri" panose="020F0502020204030204"/>
                  </a:rPr>
                  <a:t> all of its eigenvalues are positive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38D458FA-88BC-4ABB-A55A-48C3942D7B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5422" y="1113178"/>
                <a:ext cx="5382652" cy="5014245"/>
              </a:xfrm>
              <a:prstGeom prst="rect">
                <a:avLst/>
              </a:prstGeom>
              <a:blipFill>
                <a:blip r:embed="rId3"/>
                <a:stretch>
                  <a:fillRect l="-2265" t="-2068" b="-175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6EC2546-DD75-4817-854F-17569BBFE5EA}"/>
                  </a:ext>
                </a:extLst>
              </p14:cNvPr>
              <p14:cNvContentPartPr/>
              <p14:nvPr/>
            </p14:nvContentPartPr>
            <p14:xfrm>
              <a:off x="5852160" y="1013400"/>
              <a:ext cx="4831920" cy="51922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6EC2546-DD75-4817-854F-17569BBFE5E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842800" y="1004040"/>
                <a:ext cx="4850640" cy="5211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584448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EDE10-60D3-4B7B-8466-30E4761C0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 (from Lecture 7)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EC8964-BD6E-47C9-9846-3E79F4DA5F1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8" y="1113178"/>
                <a:ext cx="10958029" cy="5014245"/>
              </a:xfrm>
            </p:spPr>
            <p:txBody>
              <a:bodyPr/>
              <a:lstStyle/>
              <a:p>
                <a:r>
                  <a:rPr lang="en-US" dirty="0"/>
                  <a:t>Linear function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If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is linear, then: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</m:oMath>
                </a14:m>
                <a:endParaRPr lang="en-US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endParaRPr lang="en-US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</m:d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 ∀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endParaRPr lang="en-US" b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EC8964-BD6E-47C9-9846-3E79F4DA5F1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8" y="1113178"/>
                <a:ext cx="10958029" cy="5014245"/>
              </a:xfrm>
              <a:blipFill>
                <a:blip r:embed="rId2"/>
                <a:stretch>
                  <a:fillRect l="-1169" t="-20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C5B3DE8-31BF-46D2-BFCA-94FF6D15727B}"/>
              </a:ext>
            </a:extLst>
          </p:cNvPr>
          <p:cNvSpPr txBox="1">
            <a:spLocks/>
          </p:cNvSpPr>
          <p:nvPr/>
        </p:nvSpPr>
        <p:spPr>
          <a:xfrm>
            <a:off x="552098" y="3056671"/>
            <a:ext cx="5009716" cy="343419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B922EE75-6B8E-4DD2-B074-6D907656876E}"/>
                  </a:ext>
                </a:extLst>
              </p14:cNvPr>
              <p14:cNvContentPartPr/>
              <p14:nvPr/>
            </p14:nvContentPartPr>
            <p14:xfrm>
              <a:off x="147240" y="3099240"/>
              <a:ext cx="11244960" cy="38383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B922EE75-6B8E-4DD2-B074-6D907656876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7880" y="3089880"/>
                <a:ext cx="11263680" cy="385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DCAB3DD-7B35-497B-8160-AC71FC2B7727}"/>
                  </a:ext>
                </a:extLst>
              </p14:cNvPr>
              <p14:cNvContentPartPr/>
              <p14:nvPr/>
            </p14:nvContentPartPr>
            <p14:xfrm>
              <a:off x="8375400" y="2622960"/>
              <a:ext cx="1987560" cy="3024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DCAB3DD-7B35-497B-8160-AC71FC2B772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366040" y="2613600"/>
                <a:ext cx="2006280" cy="3043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775902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EDE10-60D3-4B7B-8466-30E4761C0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 (from Lecture 7)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EC8964-BD6E-47C9-9846-3E79F4DA5F1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8" y="1113178"/>
                <a:ext cx="10958029" cy="5014245"/>
              </a:xfrm>
            </p:spPr>
            <p:txBody>
              <a:bodyPr/>
              <a:lstStyle/>
              <a:p>
                <a:r>
                  <a:rPr lang="en-US" dirty="0"/>
                  <a:t>Convex function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If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is convex, then: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</m:d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 ∀ 0≤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≤1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b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EC8964-BD6E-47C9-9846-3E79F4DA5F1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8" y="1113178"/>
                <a:ext cx="10958029" cy="5014245"/>
              </a:xfrm>
              <a:blipFill>
                <a:blip r:embed="rId2"/>
                <a:stretch>
                  <a:fillRect l="-1169" t="-20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7C5B3DE8-31BF-46D2-BFCA-94FF6D15727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2098" y="3056671"/>
                <a:ext cx="5009716" cy="3434198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Convex optimization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If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𝑓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𝒙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is convex, then:</a:t>
                </a:r>
              </a:p>
              <a:p>
                <a:pPr marL="457200" marR="0" lvl="0" indent="-45720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Every local minimum is also a global minimum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Wingdings" panose="05000000000000000000" pitchFamily="2" charset="2"/>
                  </a:rPr>
                  <a:t>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7C5B3DE8-31BF-46D2-BFCA-94FF6D1572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098" y="3056671"/>
                <a:ext cx="5009716" cy="3434198"/>
              </a:xfrm>
              <a:prstGeom prst="rect">
                <a:avLst/>
              </a:prstGeom>
              <a:blipFill>
                <a:blip r:embed="rId3"/>
                <a:stretch>
                  <a:fillRect l="-2558" t="-2837" r="-9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C9ED4BDB-F935-4D02-9823-AC01EB4011A4}"/>
                  </a:ext>
                </a:extLst>
              </p14:cNvPr>
              <p14:cNvContentPartPr/>
              <p14:nvPr/>
            </p14:nvContentPartPr>
            <p14:xfrm>
              <a:off x="922320" y="1977120"/>
              <a:ext cx="9535320" cy="47782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C9ED4BDB-F935-4D02-9823-AC01EB4011A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12960" y="1967760"/>
                <a:ext cx="9554040" cy="4797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98154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EDE10-60D3-4B7B-8466-30E4761C0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Constrained 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EC8964-BD6E-47C9-9846-3E79F4DA5F1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5382652" cy="5014245"/>
              </a:xfrm>
            </p:spPr>
            <p:txBody>
              <a:bodyPr/>
              <a:lstStyle/>
              <a:p>
                <a:r>
                  <a:rPr lang="en-US" dirty="0"/>
                  <a:t>Linear Program</a:t>
                </a:r>
              </a:p>
              <a:p>
                <a14:m>
                  <m:oMath xmlns:m="http://schemas.openxmlformats.org/officeDocument/2006/math">
                    <m:func>
                      <m:func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lim>
                        </m:limLow>
                      </m:fName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      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𝒄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func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r>
                  <a:rPr lang="en-US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 </a:t>
                </a:r>
                <a:r>
                  <a:rPr lang="en-US" dirty="0" err="1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s.t.</a:t>
                </a:r>
                <a:r>
                  <a:rPr lang="en-US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	    </a:t>
                </a:r>
                <a14:m>
                  <m:oMath xmlns:m="http://schemas.openxmlformats.org/officeDocument/2006/math">
                    <m:r>
                      <a:rPr lang="en-US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𝑨𝒙</m:t>
                    </m:r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⪯</m:t>
                    </m:r>
                    <m:r>
                      <a:rPr lang="en-US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𝒃</m:t>
                    </m:r>
                  </m:oMath>
                </a14:m>
                <a:endParaRPr lang="en-US" b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b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US" dirty="0"/>
                  <a:t>Solvers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Simplex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Interior point methods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b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EC8964-BD6E-47C9-9846-3E79F4DA5F1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5382652" cy="5014245"/>
              </a:xfrm>
              <a:blipFill>
                <a:blip r:embed="rId2"/>
                <a:stretch>
                  <a:fillRect l="-2378" t="-20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38D458FA-88BC-4ABB-A55A-48C3942D7BA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445422" y="1113178"/>
                <a:ext cx="5382652" cy="5014245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Quadratic Program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kumimoji="0" lang="en-US" sz="2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min</m:t>
                            </m:r>
                          </m:e>
                          <m:lim>
                            <m:r>
                              <a:rPr kumimoji="0" lang="en-US" sz="28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𝒙</m:t>
                            </m:r>
                          </m:lim>
                        </m:limLow>
                      </m:fName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       </m:t>
                        </m:r>
                        <m:sSup>
                          <m:sSupPr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𝒙</m:t>
                            </m:r>
                          </m:e>
                          <m:sup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𝑇</m:t>
                            </m:r>
                          </m:sup>
                        </m:sSup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𝑸</m:t>
                        </m:r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</m:e>
                    </m:func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𝒄</m:t>
                        </m:r>
                      </m:e>
                      <m:sup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𝑇</m:t>
                        </m:r>
                      </m:sup>
                    </m:sSup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𝒙</m:t>
                    </m:r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 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s.t.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 	   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𝐴</m:t>
                    </m:r>
                    <m:r>
                      <a:rPr kumimoji="0" lang="en-US" sz="28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𝒙</m:t>
                    </m:r>
                    <m:r>
                      <a:rPr kumimoji="0" lang="en-US" sz="2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⪯</m:t>
                    </m:r>
                    <m:r>
                      <a:rPr kumimoji="0" lang="en-US" sz="28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𝒃</m:t>
                    </m:r>
                  </m:oMath>
                </a14:m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Special Case</a:t>
                </a:r>
              </a:p>
              <a:p>
                <a:pPr marL="457200" marR="0" lvl="0" indent="-45720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If </a:t>
                </a:r>
                <a14:m>
                  <m:oMath xmlns:m="http://schemas.openxmlformats.org/officeDocument/2006/math">
                    <m:r>
                      <a:rPr kumimoji="0" lang="en-US" sz="28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𝑸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is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positive-definite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the problem is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convex</a:t>
                </a:r>
              </a:p>
              <a:p>
                <a:pPr marL="457200" marR="0" lvl="0" indent="-45720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𝑸</m:t>
                    </m:r>
                    <m:r>
                      <a:rPr kumimoji="0" lang="en-US" sz="28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is positive-definite if: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𝒗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𝑇</m:t>
                          </m:r>
                        </m:sup>
                      </m:sSup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𝑸𝒗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&gt;0</m:t>
                      </m:r>
                      <m: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∀ </m:t>
                      </m:r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𝒗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∈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ℝ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𝑀</m:t>
                          </m:r>
                        </m:sup>
                      </m:sSup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\</m:t>
                      </m:r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𝟎</m:t>
                      </m:r>
                    </m:oMath>
                  </m:oMathPara>
                </a14:m>
                <a:endParaRPr lang="en-US" b="1" dirty="0">
                  <a:solidFill>
                    <a:srgbClr val="C00000"/>
                  </a:solidFill>
                  <a:latin typeface="Calibri" panose="020F0502020204030204"/>
                </a:endParaRPr>
              </a:p>
              <a:p>
                <a:pPr marL="457200" marR="0" lvl="0" indent="-45720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lang="en-US" dirty="0">
                    <a:solidFill>
                      <a:prstClr val="black"/>
                    </a:solidFill>
                  </a:rPr>
                  <a:t>A symmetric </a:t>
                </a:r>
                <a14:m>
                  <m:oMath xmlns:m="http://schemas.openxmlformats.org/officeDocument/2006/math">
                    <m:r>
                      <a:rPr kumimoji="0" lang="en-US" sz="28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𝑸</m:t>
                    </m:r>
                    <m:r>
                      <a:rPr kumimoji="0" lang="en-US" sz="28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is positive-definite if</a:t>
                </a:r>
                <a:r>
                  <a:rPr lang="en-US" dirty="0">
                    <a:solidFill>
                      <a:prstClr val="black"/>
                    </a:solidFill>
                    <a:latin typeface="Calibri" panose="020F0502020204030204"/>
                  </a:rPr>
                  <a:t> all of its eigenvalues are positive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38D458FA-88BC-4ABB-A55A-48C3942D7B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5422" y="1113178"/>
                <a:ext cx="5382652" cy="5014245"/>
              </a:xfrm>
              <a:prstGeom prst="rect">
                <a:avLst/>
              </a:prstGeom>
              <a:blipFill>
                <a:blip r:embed="rId3"/>
                <a:stretch>
                  <a:fillRect l="-2265" t="-2068" b="-175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768839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Quadratic Program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03D8E5-1A41-4491-9B38-9092578F72A7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4660874-8043-4C2A-BF27-3DE54BF3B70B}"/>
                  </a:ext>
                </a:extLst>
              </p14:cNvPr>
              <p14:cNvContentPartPr/>
              <p14:nvPr/>
            </p14:nvContentPartPr>
            <p14:xfrm>
              <a:off x="1758240" y="997560"/>
              <a:ext cx="5862600" cy="41252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4660874-8043-4C2A-BF27-3DE54BF3B70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48880" y="988200"/>
                <a:ext cx="5881320" cy="4143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926474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Quadratic Program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5EC73D-EC4D-4684-870D-A920AAFA82F6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9927577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66FB3-FA18-4086-90BF-37841565E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Wrap-up MDP/RL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FD49FC-971D-4EC9-B3D6-428A4314ED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RL slides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5C1973C-3EAB-4319-BA74-EC6499765E3C}"/>
                  </a:ext>
                </a:extLst>
              </p14:cNvPr>
              <p14:cNvContentPartPr/>
              <p14:nvPr/>
            </p14:nvContentPartPr>
            <p14:xfrm>
              <a:off x="10809000" y="326520"/>
              <a:ext cx="660960" cy="8071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5C1973C-3EAB-4319-BA74-EC6499765E3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799640" y="317160"/>
                <a:ext cx="679680" cy="825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741614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Quadratic Program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AE498B-7E6D-4FA9-B8D2-EE3594BB3DC3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4788994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Quadratic Program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40DD4B-B734-404D-B32E-CC12CC3E011B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8872249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Quadratic Program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1C5C30-6A03-4444-B660-292CD8C2882B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6104373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9E10D-B965-45B4-B6E1-3FF46F73B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 Vector Machines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C189F1-58D4-43E4-A984-799A5D5DDB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394" y="1095337"/>
            <a:ext cx="10515600" cy="2039539"/>
          </a:xfrm>
        </p:spPr>
        <p:txBody>
          <a:bodyPr/>
          <a:lstStyle/>
          <a:p>
            <a:r>
              <a:rPr lang="en-US" dirty="0"/>
              <a:t>Find linear separator with maximum margin</a:t>
            </a:r>
          </a:p>
          <a:p>
            <a:endParaRPr lang="en-US" dirty="0"/>
          </a:p>
        </p:txBody>
      </p:sp>
      <p:sp>
        <p:nvSpPr>
          <p:cNvPr id="34" name="Cross 33">
            <a:extLst>
              <a:ext uri="{FF2B5EF4-FFF2-40B4-BE49-F238E27FC236}">
                <a16:creationId xmlns:a16="http://schemas.microsoft.com/office/drawing/2014/main" id="{2172EB6D-B96C-4F22-834E-4EAD6CADE064}"/>
              </a:ext>
            </a:extLst>
          </p:cNvPr>
          <p:cNvSpPr/>
          <p:nvPr/>
        </p:nvSpPr>
        <p:spPr>
          <a:xfrm>
            <a:off x="7204266" y="4479685"/>
            <a:ext cx="186183" cy="189276"/>
          </a:xfrm>
          <a:prstGeom prst="plus">
            <a:avLst>
              <a:gd name="adj" fmla="val 43966"/>
            </a:avLst>
          </a:prstGeom>
          <a:solidFill>
            <a:srgbClr val="1F497D"/>
          </a:solidFill>
          <a:ln w="9525" cap="flat" cmpd="sng" algn="ctr">
            <a:solidFill>
              <a:srgbClr val="1F49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Cross 34">
            <a:extLst>
              <a:ext uri="{FF2B5EF4-FFF2-40B4-BE49-F238E27FC236}">
                <a16:creationId xmlns:a16="http://schemas.microsoft.com/office/drawing/2014/main" id="{3061E74C-57DC-4F38-BDC2-47CCA55E59DF}"/>
              </a:ext>
            </a:extLst>
          </p:cNvPr>
          <p:cNvSpPr/>
          <p:nvPr/>
        </p:nvSpPr>
        <p:spPr>
          <a:xfrm>
            <a:off x="7204266" y="4479685"/>
            <a:ext cx="186183" cy="189276"/>
          </a:xfrm>
          <a:prstGeom prst="plus">
            <a:avLst>
              <a:gd name="adj" fmla="val 43966"/>
            </a:avLst>
          </a:prstGeom>
          <a:solidFill>
            <a:srgbClr val="1F497D"/>
          </a:solidFill>
          <a:ln w="9525" cap="flat" cmpd="sng" algn="ctr">
            <a:solidFill>
              <a:srgbClr val="1F49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Cross 35">
            <a:extLst>
              <a:ext uri="{FF2B5EF4-FFF2-40B4-BE49-F238E27FC236}">
                <a16:creationId xmlns:a16="http://schemas.microsoft.com/office/drawing/2014/main" id="{844D615C-4222-4142-AA09-9FCA171C9369}"/>
              </a:ext>
            </a:extLst>
          </p:cNvPr>
          <p:cNvSpPr/>
          <p:nvPr/>
        </p:nvSpPr>
        <p:spPr>
          <a:xfrm>
            <a:off x="6179930" y="3066555"/>
            <a:ext cx="186183" cy="189276"/>
          </a:xfrm>
          <a:prstGeom prst="plus">
            <a:avLst>
              <a:gd name="adj" fmla="val 43966"/>
            </a:avLst>
          </a:prstGeom>
          <a:solidFill>
            <a:srgbClr val="1F497D"/>
          </a:solidFill>
          <a:ln w="9525" cap="flat" cmpd="sng" algn="ctr">
            <a:solidFill>
              <a:srgbClr val="1F49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Cross 36">
            <a:extLst>
              <a:ext uri="{FF2B5EF4-FFF2-40B4-BE49-F238E27FC236}">
                <a16:creationId xmlns:a16="http://schemas.microsoft.com/office/drawing/2014/main" id="{4F854960-6DAE-4E21-8F99-2EA9717EA511}"/>
              </a:ext>
            </a:extLst>
          </p:cNvPr>
          <p:cNvSpPr/>
          <p:nvPr/>
        </p:nvSpPr>
        <p:spPr>
          <a:xfrm>
            <a:off x="6725180" y="2751095"/>
            <a:ext cx="186183" cy="189276"/>
          </a:xfrm>
          <a:prstGeom prst="plus">
            <a:avLst>
              <a:gd name="adj" fmla="val 43966"/>
            </a:avLst>
          </a:prstGeom>
          <a:solidFill>
            <a:srgbClr val="1F497D"/>
          </a:solidFill>
          <a:ln w="9525" cap="flat" cmpd="sng" algn="ctr">
            <a:solidFill>
              <a:srgbClr val="1F49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Cross 37">
            <a:extLst>
              <a:ext uri="{FF2B5EF4-FFF2-40B4-BE49-F238E27FC236}">
                <a16:creationId xmlns:a16="http://schemas.microsoft.com/office/drawing/2014/main" id="{E47589EA-8894-4826-A66B-B5B638602706}"/>
              </a:ext>
            </a:extLst>
          </p:cNvPr>
          <p:cNvSpPr/>
          <p:nvPr/>
        </p:nvSpPr>
        <p:spPr>
          <a:xfrm>
            <a:off x="7642795" y="2971917"/>
            <a:ext cx="186183" cy="189276"/>
          </a:xfrm>
          <a:prstGeom prst="plus">
            <a:avLst>
              <a:gd name="adj" fmla="val 43966"/>
            </a:avLst>
          </a:prstGeom>
          <a:solidFill>
            <a:srgbClr val="1F497D"/>
          </a:solidFill>
          <a:ln w="9525" cap="flat" cmpd="sng" algn="ctr">
            <a:solidFill>
              <a:srgbClr val="1F49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Cross 38">
            <a:extLst>
              <a:ext uri="{FF2B5EF4-FFF2-40B4-BE49-F238E27FC236}">
                <a16:creationId xmlns:a16="http://schemas.microsoft.com/office/drawing/2014/main" id="{F38AE704-4A47-44A8-A34D-5E45C21D5A0E}"/>
              </a:ext>
            </a:extLst>
          </p:cNvPr>
          <p:cNvSpPr/>
          <p:nvPr/>
        </p:nvSpPr>
        <p:spPr>
          <a:xfrm>
            <a:off x="4983040" y="2561819"/>
            <a:ext cx="186183" cy="189276"/>
          </a:xfrm>
          <a:prstGeom prst="plus">
            <a:avLst>
              <a:gd name="adj" fmla="val 43966"/>
            </a:avLst>
          </a:prstGeom>
          <a:solidFill>
            <a:srgbClr val="1F497D"/>
          </a:solidFill>
          <a:ln w="9525" cap="flat" cmpd="sng" algn="ctr">
            <a:solidFill>
              <a:srgbClr val="1F49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Cross 39">
            <a:extLst>
              <a:ext uri="{FF2B5EF4-FFF2-40B4-BE49-F238E27FC236}">
                <a16:creationId xmlns:a16="http://schemas.microsoft.com/office/drawing/2014/main" id="{3C1776BE-797C-41B1-B031-8ECDCEB95865}"/>
              </a:ext>
            </a:extLst>
          </p:cNvPr>
          <p:cNvSpPr/>
          <p:nvPr/>
        </p:nvSpPr>
        <p:spPr>
          <a:xfrm>
            <a:off x="7031051" y="3255831"/>
            <a:ext cx="186183" cy="189276"/>
          </a:xfrm>
          <a:prstGeom prst="plus">
            <a:avLst>
              <a:gd name="adj" fmla="val 43966"/>
            </a:avLst>
          </a:prstGeom>
          <a:solidFill>
            <a:srgbClr val="1F497D"/>
          </a:solidFill>
          <a:ln w="9525" cap="flat" cmpd="sng" algn="ctr">
            <a:solidFill>
              <a:srgbClr val="1F49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Cross 40">
            <a:extLst>
              <a:ext uri="{FF2B5EF4-FFF2-40B4-BE49-F238E27FC236}">
                <a16:creationId xmlns:a16="http://schemas.microsoft.com/office/drawing/2014/main" id="{96055222-9E18-4F1E-A416-6EB95C5394BB}"/>
              </a:ext>
            </a:extLst>
          </p:cNvPr>
          <p:cNvSpPr/>
          <p:nvPr/>
        </p:nvSpPr>
        <p:spPr>
          <a:xfrm>
            <a:off x="7576301" y="3661422"/>
            <a:ext cx="186183" cy="189276"/>
          </a:xfrm>
          <a:prstGeom prst="plus">
            <a:avLst>
              <a:gd name="adj" fmla="val 43966"/>
            </a:avLst>
          </a:prstGeom>
          <a:solidFill>
            <a:srgbClr val="1F497D"/>
          </a:solidFill>
          <a:ln w="9525" cap="flat" cmpd="sng" algn="ctr">
            <a:solidFill>
              <a:srgbClr val="1F49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Cross 41">
            <a:extLst>
              <a:ext uri="{FF2B5EF4-FFF2-40B4-BE49-F238E27FC236}">
                <a16:creationId xmlns:a16="http://schemas.microsoft.com/office/drawing/2014/main" id="{62D9ABFF-AE78-4345-8BEF-2FD5EC6B40A8}"/>
              </a:ext>
            </a:extLst>
          </p:cNvPr>
          <p:cNvSpPr/>
          <p:nvPr/>
        </p:nvSpPr>
        <p:spPr>
          <a:xfrm>
            <a:off x="6911362" y="3913790"/>
            <a:ext cx="186183" cy="189276"/>
          </a:xfrm>
          <a:prstGeom prst="plus">
            <a:avLst>
              <a:gd name="adj" fmla="val 43966"/>
            </a:avLst>
          </a:prstGeom>
          <a:solidFill>
            <a:srgbClr val="1F497D"/>
          </a:solidFill>
          <a:ln w="9525" cap="flat" cmpd="sng" algn="ctr">
            <a:solidFill>
              <a:srgbClr val="1F49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Cross 42">
            <a:extLst>
              <a:ext uri="{FF2B5EF4-FFF2-40B4-BE49-F238E27FC236}">
                <a16:creationId xmlns:a16="http://schemas.microsoft.com/office/drawing/2014/main" id="{05BDED46-688C-43A0-8292-56239DAA6C1F}"/>
              </a:ext>
            </a:extLst>
          </p:cNvPr>
          <p:cNvSpPr/>
          <p:nvPr/>
        </p:nvSpPr>
        <p:spPr>
          <a:xfrm>
            <a:off x="7390118" y="2715042"/>
            <a:ext cx="186183" cy="189276"/>
          </a:xfrm>
          <a:prstGeom prst="plus">
            <a:avLst>
              <a:gd name="adj" fmla="val 43966"/>
            </a:avLst>
          </a:prstGeom>
          <a:solidFill>
            <a:srgbClr val="1F497D"/>
          </a:solidFill>
          <a:ln w="9525" cap="flat" cmpd="sng" algn="ctr">
            <a:solidFill>
              <a:srgbClr val="1F49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Cross 43">
            <a:extLst>
              <a:ext uri="{FF2B5EF4-FFF2-40B4-BE49-F238E27FC236}">
                <a16:creationId xmlns:a16="http://schemas.microsoft.com/office/drawing/2014/main" id="{DC1DF6C2-B6D3-4D88-8EB0-1D99F87F4618}"/>
              </a:ext>
            </a:extLst>
          </p:cNvPr>
          <p:cNvSpPr/>
          <p:nvPr/>
        </p:nvSpPr>
        <p:spPr>
          <a:xfrm>
            <a:off x="7576301" y="4229250"/>
            <a:ext cx="186183" cy="189276"/>
          </a:xfrm>
          <a:prstGeom prst="plus">
            <a:avLst>
              <a:gd name="adj" fmla="val 43966"/>
            </a:avLst>
          </a:prstGeom>
          <a:solidFill>
            <a:srgbClr val="1F497D"/>
          </a:solidFill>
          <a:ln w="9525" cap="flat" cmpd="sng" algn="ctr">
            <a:solidFill>
              <a:srgbClr val="1F49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Cross 44">
            <a:extLst>
              <a:ext uri="{FF2B5EF4-FFF2-40B4-BE49-F238E27FC236}">
                <a16:creationId xmlns:a16="http://schemas.microsoft.com/office/drawing/2014/main" id="{DD7D20D9-166C-422B-90D6-98DCB5556190}"/>
              </a:ext>
            </a:extLst>
          </p:cNvPr>
          <p:cNvSpPr/>
          <p:nvPr/>
        </p:nvSpPr>
        <p:spPr>
          <a:xfrm>
            <a:off x="6349090" y="2620404"/>
            <a:ext cx="186183" cy="189276"/>
          </a:xfrm>
          <a:prstGeom prst="plus">
            <a:avLst>
              <a:gd name="adj" fmla="val 43966"/>
            </a:avLst>
          </a:prstGeom>
          <a:solidFill>
            <a:srgbClr val="1F497D"/>
          </a:solidFill>
          <a:ln w="9525" cap="flat" cmpd="sng" algn="ctr">
            <a:solidFill>
              <a:srgbClr val="1F49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Cross 45">
            <a:extLst>
              <a:ext uri="{FF2B5EF4-FFF2-40B4-BE49-F238E27FC236}">
                <a16:creationId xmlns:a16="http://schemas.microsoft.com/office/drawing/2014/main" id="{DB908127-47AB-4546-9C4F-4C917CE0A3B5}"/>
              </a:ext>
            </a:extLst>
          </p:cNvPr>
          <p:cNvSpPr/>
          <p:nvPr/>
        </p:nvSpPr>
        <p:spPr>
          <a:xfrm>
            <a:off x="4459955" y="2877279"/>
            <a:ext cx="186183" cy="189276"/>
          </a:xfrm>
          <a:prstGeom prst="plus">
            <a:avLst>
              <a:gd name="adj" fmla="val 43966"/>
            </a:avLst>
          </a:prstGeom>
          <a:solidFill>
            <a:srgbClr val="1F497D"/>
          </a:solidFill>
          <a:ln w="9525" cap="flat" cmpd="sng" algn="ctr">
            <a:solidFill>
              <a:srgbClr val="1F49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Cross 46">
            <a:extLst>
              <a:ext uri="{FF2B5EF4-FFF2-40B4-BE49-F238E27FC236}">
                <a16:creationId xmlns:a16="http://schemas.microsoft.com/office/drawing/2014/main" id="{F523C464-FB9E-4450-86C5-815A1E221F47}"/>
              </a:ext>
            </a:extLst>
          </p:cNvPr>
          <p:cNvSpPr/>
          <p:nvPr/>
        </p:nvSpPr>
        <p:spPr>
          <a:xfrm>
            <a:off x="5993747" y="2620404"/>
            <a:ext cx="186183" cy="189276"/>
          </a:xfrm>
          <a:prstGeom prst="plus">
            <a:avLst>
              <a:gd name="adj" fmla="val 43966"/>
            </a:avLst>
          </a:prstGeom>
          <a:solidFill>
            <a:srgbClr val="1F497D"/>
          </a:solidFill>
          <a:ln w="9525" cap="flat" cmpd="sng" algn="ctr">
            <a:solidFill>
              <a:srgbClr val="1F49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35C7FCB-E3AC-450C-94A5-BA7DD1D34938}"/>
              </a:ext>
            </a:extLst>
          </p:cNvPr>
          <p:cNvSpPr/>
          <p:nvPr/>
        </p:nvSpPr>
        <p:spPr>
          <a:xfrm>
            <a:off x="4353565" y="4903435"/>
            <a:ext cx="212780" cy="64893"/>
          </a:xfrm>
          <a:prstGeom prst="rect">
            <a:avLst/>
          </a:prstGeom>
          <a:solidFill>
            <a:srgbClr val="1F497D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E56EBFC-170F-4447-BAEF-7104B3809E72}"/>
              </a:ext>
            </a:extLst>
          </p:cNvPr>
          <p:cNvSpPr/>
          <p:nvPr/>
        </p:nvSpPr>
        <p:spPr>
          <a:xfrm>
            <a:off x="4423943" y="4196803"/>
            <a:ext cx="212780" cy="64893"/>
          </a:xfrm>
          <a:prstGeom prst="rect">
            <a:avLst/>
          </a:prstGeom>
          <a:solidFill>
            <a:srgbClr val="1F497D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A9190C88-CC6C-4CD6-A9EE-A2EFDA93AAED}"/>
              </a:ext>
            </a:extLst>
          </p:cNvPr>
          <p:cNvSpPr/>
          <p:nvPr/>
        </p:nvSpPr>
        <p:spPr>
          <a:xfrm>
            <a:off x="4247175" y="5269364"/>
            <a:ext cx="212780" cy="64893"/>
          </a:xfrm>
          <a:prstGeom prst="rect">
            <a:avLst/>
          </a:prstGeom>
          <a:solidFill>
            <a:srgbClr val="1F497D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38C7332E-20BC-4BCC-B88E-3CB7CFDCC0FD}"/>
              </a:ext>
            </a:extLst>
          </p:cNvPr>
          <p:cNvSpPr/>
          <p:nvPr/>
        </p:nvSpPr>
        <p:spPr>
          <a:xfrm>
            <a:off x="4495419" y="6140037"/>
            <a:ext cx="212780" cy="64893"/>
          </a:xfrm>
          <a:prstGeom prst="rect">
            <a:avLst/>
          </a:prstGeom>
          <a:solidFill>
            <a:srgbClr val="1F497D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811188C9-1EB0-47AB-9B6B-23022FF3A378}"/>
              </a:ext>
            </a:extLst>
          </p:cNvPr>
          <p:cNvSpPr/>
          <p:nvPr/>
        </p:nvSpPr>
        <p:spPr>
          <a:xfrm>
            <a:off x="5098296" y="4968328"/>
            <a:ext cx="212780" cy="64893"/>
          </a:xfrm>
          <a:prstGeom prst="rect">
            <a:avLst/>
          </a:prstGeom>
          <a:solidFill>
            <a:srgbClr val="1F497D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6A7D8BE5-9A58-4C0C-AAB5-584BE176087F}"/>
              </a:ext>
            </a:extLst>
          </p:cNvPr>
          <p:cNvSpPr/>
          <p:nvPr/>
        </p:nvSpPr>
        <p:spPr>
          <a:xfrm>
            <a:off x="6322493" y="5301810"/>
            <a:ext cx="212780" cy="64893"/>
          </a:xfrm>
          <a:prstGeom prst="rect">
            <a:avLst/>
          </a:prstGeom>
          <a:solidFill>
            <a:srgbClr val="1F497D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4F16C8F-6C6F-468F-BF67-F39BDE6141EF}"/>
              </a:ext>
            </a:extLst>
          </p:cNvPr>
          <p:cNvSpPr/>
          <p:nvPr/>
        </p:nvSpPr>
        <p:spPr>
          <a:xfrm>
            <a:off x="7110844" y="5950761"/>
            <a:ext cx="212780" cy="64893"/>
          </a:xfrm>
          <a:prstGeom prst="rect">
            <a:avLst/>
          </a:prstGeom>
          <a:solidFill>
            <a:srgbClr val="1F497D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E0775F14-A8D0-441B-ACB3-B71C22FBC537}"/>
              </a:ext>
            </a:extLst>
          </p:cNvPr>
          <p:cNvSpPr/>
          <p:nvPr/>
        </p:nvSpPr>
        <p:spPr>
          <a:xfrm>
            <a:off x="6618790" y="5110791"/>
            <a:ext cx="212780" cy="64893"/>
          </a:xfrm>
          <a:prstGeom prst="rect">
            <a:avLst/>
          </a:prstGeom>
          <a:solidFill>
            <a:srgbClr val="1F497D"/>
          </a:solidFill>
          <a:ln w="9525" cap="flat" cmpd="sng" algn="ctr">
            <a:solidFill>
              <a:srgbClr val="1F49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A482B02B-E452-4438-B74E-80A81CF8F135}"/>
              </a:ext>
            </a:extLst>
          </p:cNvPr>
          <p:cNvCxnSpPr>
            <a:cxnSpLocks/>
          </p:cNvCxnSpPr>
          <p:nvPr/>
        </p:nvCxnSpPr>
        <p:spPr>
          <a:xfrm>
            <a:off x="3749584" y="2520010"/>
            <a:ext cx="4498909" cy="2622827"/>
          </a:xfrm>
          <a:prstGeom prst="line">
            <a:avLst/>
          </a:prstGeom>
          <a:noFill/>
          <a:ln w="25400" cap="flat" cmpd="sng" algn="ctr">
            <a:solidFill>
              <a:srgbClr val="008000"/>
            </a:solidFill>
            <a:prstDash val="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E4333DBA-018B-45A8-A88A-22190B8E0F71}"/>
              </a:ext>
            </a:extLst>
          </p:cNvPr>
          <p:cNvCxnSpPr>
            <a:cxnSpLocks/>
          </p:cNvCxnSpPr>
          <p:nvPr/>
        </p:nvCxnSpPr>
        <p:spPr>
          <a:xfrm>
            <a:off x="3346699" y="3131207"/>
            <a:ext cx="4498909" cy="2622827"/>
          </a:xfrm>
          <a:prstGeom prst="line">
            <a:avLst/>
          </a:prstGeom>
          <a:noFill/>
          <a:ln w="25400" cap="flat" cmpd="sng" algn="ctr">
            <a:solidFill>
              <a:srgbClr val="008000"/>
            </a:solidFill>
            <a:prstDash val="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31B930A5-0C46-4F80-B7BF-490913BBEF22}"/>
              </a:ext>
            </a:extLst>
          </p:cNvPr>
          <p:cNvCxnSpPr>
            <a:cxnSpLocks/>
          </p:cNvCxnSpPr>
          <p:nvPr/>
        </p:nvCxnSpPr>
        <p:spPr>
          <a:xfrm>
            <a:off x="3536497" y="2821642"/>
            <a:ext cx="4498909" cy="2622827"/>
          </a:xfrm>
          <a:prstGeom prst="lin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22749749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5EBFD-04DE-4E33-BEA2-079955347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Piazza Poll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56B37C7-0BE0-4DC1-BF10-F99430801B2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As the magnitude of w increases, will the distance between the contour lines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dirty="0" smtClean="0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dirty="0"/>
                  <a:t> increase or decrease?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56B37C7-0BE0-4DC1-BF10-F99430801B2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r="-18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9BD2C6A4-3904-4653-BF56-707B791154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2316" y="2004665"/>
            <a:ext cx="5643604" cy="473872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D5F056D-CD5E-4DE3-A846-83F5E20C7617}"/>
                  </a:ext>
                </a:extLst>
              </p14:cNvPr>
              <p14:cNvContentPartPr/>
              <p14:nvPr/>
            </p14:nvContentPartPr>
            <p14:xfrm>
              <a:off x="5498640" y="1853640"/>
              <a:ext cx="1376280" cy="23000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D5F056D-CD5E-4DE3-A846-83F5E20C761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489280" y="1844280"/>
                <a:ext cx="1395000" cy="2318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693098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9E10D-B965-45B4-B6E1-3FF46F73B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 Vector Machines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C189F1-58D4-43E4-A984-799A5D5DDB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394" y="1095337"/>
            <a:ext cx="10515600" cy="2039539"/>
          </a:xfrm>
        </p:spPr>
        <p:txBody>
          <a:bodyPr/>
          <a:lstStyle/>
          <a:p>
            <a:r>
              <a:rPr lang="en-US" dirty="0"/>
              <a:t>Find linear separator with maximum margin</a:t>
            </a:r>
          </a:p>
          <a:p>
            <a:endParaRPr lang="en-US" dirty="0"/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3C2C88A9-42D8-498E-ABFF-E25CFB238A54}"/>
              </a:ext>
            </a:extLst>
          </p:cNvPr>
          <p:cNvSpPr txBox="1"/>
          <p:nvPr/>
        </p:nvSpPr>
        <p:spPr>
          <a:xfrm>
            <a:off x="3926082" y="3419005"/>
            <a:ext cx="5585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  <a:r>
              <a:rPr kumimoji="0" lang="en-US" sz="2000" b="0" i="0" u="none" strike="noStrike" kern="0" cap="none" spc="0" normalizeH="0" baseline="-25000" noProof="0" dirty="0">
                <a:ln>
                  <a:noFill/>
                </a:ln>
                <a:solidFill>
                  <a:srgbClr val="4F81B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3D877CBC-8375-4F1F-A351-CEEB47740019}"/>
              </a:ext>
            </a:extLst>
          </p:cNvPr>
          <p:cNvSpPr txBox="1"/>
          <p:nvPr/>
        </p:nvSpPr>
        <p:spPr>
          <a:xfrm>
            <a:off x="2858402" y="2176437"/>
            <a:ext cx="5585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  <a:r>
              <a:rPr kumimoji="0" lang="en-US" sz="2000" b="0" i="0" u="none" strike="noStrike" kern="0" cap="none" spc="0" normalizeH="0" baseline="-25000" noProof="0" dirty="0">
                <a:ln>
                  <a:noFill/>
                </a:ln>
                <a:solidFill>
                  <a:srgbClr val="4F81B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7F6A63FE-3BCB-451F-BDF0-490FA478FEEF}"/>
              </a:ext>
            </a:extLst>
          </p:cNvPr>
          <p:cNvCxnSpPr/>
          <p:nvPr/>
        </p:nvCxnSpPr>
        <p:spPr>
          <a:xfrm>
            <a:off x="2985276" y="2346439"/>
            <a:ext cx="0" cy="2905486"/>
          </a:xfrm>
          <a:prstGeom prst="line">
            <a:avLst/>
          </a:prstGeom>
          <a:noFill/>
          <a:ln w="3175" cap="flat" cmpd="sng" algn="ctr">
            <a:solidFill>
              <a:srgbClr val="1F497D"/>
            </a:solidFill>
            <a:prstDash val="solid"/>
          </a:ln>
          <a:effectLst/>
        </p:spPr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D3F7431E-D440-4808-BE9B-5F0C87D6D2FE}"/>
              </a:ext>
            </a:extLst>
          </p:cNvPr>
          <p:cNvCxnSpPr/>
          <p:nvPr/>
        </p:nvCxnSpPr>
        <p:spPr>
          <a:xfrm>
            <a:off x="1661926" y="3819962"/>
            <a:ext cx="2641600" cy="11094"/>
          </a:xfrm>
          <a:prstGeom prst="line">
            <a:avLst/>
          </a:prstGeom>
          <a:noFill/>
          <a:ln w="3175" cap="flat" cmpd="sng" algn="ctr">
            <a:solidFill>
              <a:srgbClr val="1F497D"/>
            </a:solidFill>
            <a:prstDash val="solid"/>
          </a:ln>
          <a:effectLst/>
        </p:spPr>
      </p:cxnSp>
      <p:sp>
        <p:nvSpPr>
          <p:cNvPr id="106" name="TextBox 105">
            <a:extLst>
              <a:ext uri="{FF2B5EF4-FFF2-40B4-BE49-F238E27FC236}">
                <a16:creationId xmlns:a16="http://schemas.microsoft.com/office/drawing/2014/main" id="{A092EC75-7FA5-4A37-A7FE-E06C0A21954B}"/>
              </a:ext>
            </a:extLst>
          </p:cNvPr>
          <p:cNvSpPr txBox="1"/>
          <p:nvPr/>
        </p:nvSpPr>
        <p:spPr>
          <a:xfrm>
            <a:off x="6979936" y="3424947"/>
            <a:ext cx="5585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  <a:r>
              <a:rPr kumimoji="0" lang="en-US" sz="2000" b="0" i="0" u="none" strike="noStrike" kern="0" cap="none" spc="0" normalizeH="0" baseline="-25000" noProof="0" dirty="0">
                <a:ln>
                  <a:noFill/>
                </a:ln>
                <a:solidFill>
                  <a:srgbClr val="4F81B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5E6F6614-04AA-4B15-B577-F1CE6F5DA756}"/>
              </a:ext>
            </a:extLst>
          </p:cNvPr>
          <p:cNvSpPr txBox="1"/>
          <p:nvPr/>
        </p:nvSpPr>
        <p:spPr>
          <a:xfrm>
            <a:off x="5908534" y="2176437"/>
            <a:ext cx="5585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  <a:r>
              <a:rPr kumimoji="0" lang="en-US" sz="2000" b="0" i="0" u="none" strike="noStrike" kern="0" cap="none" spc="0" normalizeH="0" baseline="-25000" noProof="0" dirty="0">
                <a:ln>
                  <a:noFill/>
                </a:ln>
                <a:solidFill>
                  <a:srgbClr val="4F81B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3E5BFB48-D341-4032-9575-850BBEB39F15}"/>
              </a:ext>
            </a:extLst>
          </p:cNvPr>
          <p:cNvCxnSpPr/>
          <p:nvPr/>
        </p:nvCxnSpPr>
        <p:spPr>
          <a:xfrm>
            <a:off x="6039130" y="2352381"/>
            <a:ext cx="0" cy="2905486"/>
          </a:xfrm>
          <a:prstGeom prst="line">
            <a:avLst/>
          </a:prstGeom>
          <a:noFill/>
          <a:ln w="3175" cap="flat" cmpd="sng" algn="ctr">
            <a:solidFill>
              <a:srgbClr val="1F497D"/>
            </a:solidFill>
            <a:prstDash val="solid"/>
          </a:ln>
          <a:effectLst/>
        </p:spPr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C9718353-B396-487B-8435-4688BA59BEB8}"/>
              </a:ext>
            </a:extLst>
          </p:cNvPr>
          <p:cNvCxnSpPr/>
          <p:nvPr/>
        </p:nvCxnSpPr>
        <p:spPr>
          <a:xfrm>
            <a:off x="4715780" y="3825904"/>
            <a:ext cx="2641600" cy="11094"/>
          </a:xfrm>
          <a:prstGeom prst="line">
            <a:avLst/>
          </a:prstGeom>
          <a:noFill/>
          <a:ln w="3175" cap="flat" cmpd="sng" algn="ctr">
            <a:solidFill>
              <a:srgbClr val="1F497D"/>
            </a:solidFill>
            <a:prstDash val="solid"/>
          </a:ln>
          <a:effectLst/>
        </p:spPr>
      </p:cxnSp>
      <p:sp>
        <p:nvSpPr>
          <p:cNvPr id="110" name="TextBox 109">
            <a:extLst>
              <a:ext uri="{FF2B5EF4-FFF2-40B4-BE49-F238E27FC236}">
                <a16:creationId xmlns:a16="http://schemas.microsoft.com/office/drawing/2014/main" id="{94098F07-81F8-4CEE-8450-93A8C14638FE}"/>
              </a:ext>
            </a:extLst>
          </p:cNvPr>
          <p:cNvSpPr txBox="1"/>
          <p:nvPr/>
        </p:nvSpPr>
        <p:spPr>
          <a:xfrm>
            <a:off x="10024968" y="3437797"/>
            <a:ext cx="5585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  <a:r>
              <a:rPr kumimoji="0" lang="en-US" sz="2000" b="0" i="0" u="none" strike="noStrike" kern="0" cap="none" spc="0" normalizeH="0" baseline="-25000" noProof="0" dirty="0">
                <a:ln>
                  <a:noFill/>
                </a:ln>
                <a:solidFill>
                  <a:srgbClr val="4F81B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B7E07383-B215-4FD6-8FB9-FDCCEF37EBDE}"/>
              </a:ext>
            </a:extLst>
          </p:cNvPr>
          <p:cNvSpPr txBox="1"/>
          <p:nvPr/>
        </p:nvSpPr>
        <p:spPr>
          <a:xfrm>
            <a:off x="8953566" y="2189287"/>
            <a:ext cx="5585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  <a:r>
              <a:rPr kumimoji="0" lang="en-US" sz="2000" b="0" i="0" u="none" strike="noStrike" kern="0" cap="none" spc="0" normalizeH="0" baseline="-25000" noProof="0" dirty="0">
                <a:ln>
                  <a:noFill/>
                </a:ln>
                <a:solidFill>
                  <a:srgbClr val="4F81B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9DAF9202-0AE7-4A75-94DB-8597F32BF5FA}"/>
              </a:ext>
            </a:extLst>
          </p:cNvPr>
          <p:cNvCxnSpPr/>
          <p:nvPr/>
        </p:nvCxnSpPr>
        <p:spPr>
          <a:xfrm>
            <a:off x="9084162" y="2365231"/>
            <a:ext cx="0" cy="2905486"/>
          </a:xfrm>
          <a:prstGeom prst="line">
            <a:avLst/>
          </a:prstGeom>
          <a:noFill/>
          <a:ln w="3175" cap="flat" cmpd="sng" algn="ctr">
            <a:solidFill>
              <a:srgbClr val="1F497D"/>
            </a:solidFill>
            <a:prstDash val="solid"/>
          </a:ln>
          <a:effectLst/>
        </p:spPr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3095F4C1-52E3-415E-A671-4DC79EAC6E49}"/>
              </a:ext>
            </a:extLst>
          </p:cNvPr>
          <p:cNvCxnSpPr/>
          <p:nvPr/>
        </p:nvCxnSpPr>
        <p:spPr>
          <a:xfrm>
            <a:off x="7760812" y="3838754"/>
            <a:ext cx="2641600" cy="11094"/>
          </a:xfrm>
          <a:prstGeom prst="line">
            <a:avLst/>
          </a:prstGeom>
          <a:noFill/>
          <a:ln w="3175" cap="flat" cmpd="sng" algn="ctr">
            <a:solidFill>
              <a:srgbClr val="1F497D"/>
            </a:solidFill>
            <a:prstDash val="solid"/>
          </a:ln>
          <a:effectLst/>
        </p:spPr>
      </p:cxn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9C65FB13-CDB9-4240-8FD0-3F4F60CBF810}"/>
              </a:ext>
            </a:extLst>
          </p:cNvPr>
          <p:cNvCxnSpPr/>
          <p:nvPr/>
        </p:nvCxnSpPr>
        <p:spPr>
          <a:xfrm flipV="1">
            <a:off x="2985276" y="2962747"/>
            <a:ext cx="435646" cy="855227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F5B18009-7B41-44F5-A08F-C66CCBBABA6C}"/>
              </a:ext>
            </a:extLst>
          </p:cNvPr>
          <p:cNvCxnSpPr/>
          <p:nvPr/>
        </p:nvCxnSpPr>
        <p:spPr>
          <a:xfrm>
            <a:off x="1877150" y="3244043"/>
            <a:ext cx="2243888" cy="1159463"/>
          </a:xfrm>
          <a:prstGeom prst="lin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3415196D-F279-41ED-B5CD-33797CCEC259}"/>
              </a:ext>
            </a:extLst>
          </p:cNvPr>
          <p:cNvCxnSpPr/>
          <p:nvPr/>
        </p:nvCxnSpPr>
        <p:spPr>
          <a:xfrm>
            <a:off x="1981865" y="3032744"/>
            <a:ext cx="2243888" cy="1159463"/>
          </a:xfrm>
          <a:prstGeom prst="line">
            <a:avLst/>
          </a:prstGeom>
          <a:noFill/>
          <a:ln w="25400" cap="flat" cmpd="sng" algn="ctr">
            <a:solidFill>
              <a:srgbClr val="008000"/>
            </a:solidFill>
            <a:prstDash val="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78196EFE-9E4D-49E5-8317-EDF0119E891C}"/>
              </a:ext>
            </a:extLst>
          </p:cNvPr>
          <p:cNvCxnSpPr/>
          <p:nvPr/>
        </p:nvCxnSpPr>
        <p:spPr>
          <a:xfrm>
            <a:off x="1772315" y="3458886"/>
            <a:ext cx="2243888" cy="1159463"/>
          </a:xfrm>
          <a:prstGeom prst="line">
            <a:avLst/>
          </a:prstGeom>
          <a:noFill/>
          <a:ln w="25400" cap="flat" cmpd="sng" algn="ctr">
            <a:solidFill>
              <a:srgbClr val="008000"/>
            </a:solidFill>
            <a:prstDash val="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DF25AE1-829F-428F-BDE5-580FF5F08ADE}"/>
              </a:ext>
            </a:extLst>
          </p:cNvPr>
          <p:cNvCxnSpPr/>
          <p:nvPr/>
        </p:nvCxnSpPr>
        <p:spPr>
          <a:xfrm>
            <a:off x="4926861" y="3270117"/>
            <a:ext cx="2243888" cy="1159463"/>
          </a:xfrm>
          <a:prstGeom prst="lin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7187B571-80F9-4579-B0A3-57F27F292ABC}"/>
              </a:ext>
            </a:extLst>
          </p:cNvPr>
          <p:cNvCxnSpPr/>
          <p:nvPr/>
        </p:nvCxnSpPr>
        <p:spPr>
          <a:xfrm rot="21322712" flipV="1">
            <a:off x="6018741" y="3425892"/>
            <a:ext cx="251256" cy="408698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FAC4FBD6-510E-446B-B4AC-76620F4E4AD3}"/>
              </a:ext>
            </a:extLst>
          </p:cNvPr>
          <p:cNvCxnSpPr/>
          <p:nvPr/>
        </p:nvCxnSpPr>
        <p:spPr>
          <a:xfrm>
            <a:off x="5139526" y="2849268"/>
            <a:ext cx="2243888" cy="1159463"/>
          </a:xfrm>
          <a:prstGeom prst="line">
            <a:avLst/>
          </a:prstGeom>
          <a:noFill/>
          <a:ln w="25400" cap="flat" cmpd="sng" algn="ctr">
            <a:solidFill>
              <a:srgbClr val="008000"/>
            </a:solidFill>
            <a:prstDash val="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597EE49E-81F4-47C9-9B74-F253C8E7481E}"/>
              </a:ext>
            </a:extLst>
          </p:cNvPr>
          <p:cNvCxnSpPr/>
          <p:nvPr/>
        </p:nvCxnSpPr>
        <p:spPr>
          <a:xfrm>
            <a:off x="4710041" y="3698280"/>
            <a:ext cx="2243888" cy="1159463"/>
          </a:xfrm>
          <a:prstGeom prst="line">
            <a:avLst/>
          </a:prstGeom>
          <a:noFill/>
          <a:ln w="25400" cap="flat" cmpd="sng" algn="ctr">
            <a:solidFill>
              <a:srgbClr val="008000"/>
            </a:solidFill>
            <a:prstDash val="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95FF8044-53FA-4570-8B2B-3D583CBECC73}"/>
              </a:ext>
            </a:extLst>
          </p:cNvPr>
          <p:cNvCxnSpPr/>
          <p:nvPr/>
        </p:nvCxnSpPr>
        <p:spPr>
          <a:xfrm>
            <a:off x="7969702" y="3264823"/>
            <a:ext cx="2243888" cy="1159463"/>
          </a:xfrm>
          <a:prstGeom prst="lin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26530834-64FC-4596-8C04-FF69C231ABC8}"/>
              </a:ext>
            </a:extLst>
          </p:cNvPr>
          <p:cNvCxnSpPr/>
          <p:nvPr/>
        </p:nvCxnSpPr>
        <p:spPr>
          <a:xfrm>
            <a:off x="7535184" y="4149354"/>
            <a:ext cx="2243888" cy="1159463"/>
          </a:xfrm>
          <a:prstGeom prst="line">
            <a:avLst/>
          </a:prstGeom>
          <a:noFill/>
          <a:ln w="25400" cap="flat" cmpd="sng" algn="ctr">
            <a:solidFill>
              <a:srgbClr val="008000"/>
            </a:solidFill>
            <a:prstDash val="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80040A3D-5A66-4481-B040-B2B7E4407736}"/>
              </a:ext>
            </a:extLst>
          </p:cNvPr>
          <p:cNvCxnSpPr/>
          <p:nvPr/>
        </p:nvCxnSpPr>
        <p:spPr>
          <a:xfrm>
            <a:off x="8403128" y="2397593"/>
            <a:ext cx="2243888" cy="1159463"/>
          </a:xfrm>
          <a:prstGeom prst="line">
            <a:avLst/>
          </a:prstGeom>
          <a:noFill/>
          <a:ln w="25400" cap="flat" cmpd="sng" algn="ctr">
            <a:solidFill>
              <a:srgbClr val="008000"/>
            </a:solidFill>
            <a:prstDash val="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25" name="Straight Arrow Connector 124">
            <a:extLst>
              <a:ext uri="{FF2B5EF4-FFF2-40B4-BE49-F238E27FC236}">
                <a16:creationId xmlns:a16="http://schemas.microsoft.com/office/drawing/2014/main" id="{9431E04C-EDD6-4A72-B1D8-DC09F4903035}"/>
              </a:ext>
            </a:extLst>
          </p:cNvPr>
          <p:cNvCxnSpPr/>
          <p:nvPr/>
        </p:nvCxnSpPr>
        <p:spPr>
          <a:xfrm flipV="1">
            <a:off x="9077828" y="3624946"/>
            <a:ext cx="104212" cy="213808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26" name="Cross 125">
            <a:extLst>
              <a:ext uri="{FF2B5EF4-FFF2-40B4-BE49-F238E27FC236}">
                <a16:creationId xmlns:a16="http://schemas.microsoft.com/office/drawing/2014/main" id="{9280FF68-D5F2-4545-AFEB-96C1FFFA1E18}"/>
              </a:ext>
            </a:extLst>
          </p:cNvPr>
          <p:cNvSpPr/>
          <p:nvPr/>
        </p:nvSpPr>
        <p:spPr>
          <a:xfrm>
            <a:off x="2933570" y="2967353"/>
            <a:ext cx="186183" cy="189276"/>
          </a:xfrm>
          <a:prstGeom prst="plus">
            <a:avLst>
              <a:gd name="adj" fmla="val 43966"/>
            </a:avLst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solidFill>
              <a:srgbClr val="4F81BD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7" name="Cross 126">
            <a:extLst>
              <a:ext uri="{FF2B5EF4-FFF2-40B4-BE49-F238E27FC236}">
                <a16:creationId xmlns:a16="http://schemas.microsoft.com/office/drawing/2014/main" id="{5E23DF4C-8AEF-462D-B4ED-8854D01B4C6C}"/>
              </a:ext>
            </a:extLst>
          </p:cNvPr>
          <p:cNvSpPr/>
          <p:nvPr/>
        </p:nvSpPr>
        <p:spPr>
          <a:xfrm>
            <a:off x="3478820" y="2651893"/>
            <a:ext cx="186183" cy="189276"/>
          </a:xfrm>
          <a:prstGeom prst="plus">
            <a:avLst>
              <a:gd name="adj" fmla="val 43966"/>
            </a:avLst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solidFill>
              <a:srgbClr val="4F81BD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8" name="Cross 127">
            <a:extLst>
              <a:ext uri="{FF2B5EF4-FFF2-40B4-BE49-F238E27FC236}">
                <a16:creationId xmlns:a16="http://schemas.microsoft.com/office/drawing/2014/main" id="{C4A4A8DF-3311-4A8E-8B1C-FF4D34C7EF1F}"/>
              </a:ext>
            </a:extLst>
          </p:cNvPr>
          <p:cNvSpPr/>
          <p:nvPr/>
        </p:nvSpPr>
        <p:spPr>
          <a:xfrm>
            <a:off x="3908418" y="3081977"/>
            <a:ext cx="186183" cy="189276"/>
          </a:xfrm>
          <a:prstGeom prst="plus">
            <a:avLst>
              <a:gd name="adj" fmla="val 43966"/>
            </a:avLst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solidFill>
              <a:srgbClr val="4F81BD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9" name="Cross 128">
            <a:extLst>
              <a:ext uri="{FF2B5EF4-FFF2-40B4-BE49-F238E27FC236}">
                <a16:creationId xmlns:a16="http://schemas.microsoft.com/office/drawing/2014/main" id="{D1CB399A-4AF1-4080-98D7-F9C16543A055}"/>
              </a:ext>
            </a:extLst>
          </p:cNvPr>
          <p:cNvSpPr/>
          <p:nvPr/>
        </p:nvSpPr>
        <p:spPr>
          <a:xfrm>
            <a:off x="2747387" y="2521202"/>
            <a:ext cx="186183" cy="189276"/>
          </a:xfrm>
          <a:prstGeom prst="plus">
            <a:avLst>
              <a:gd name="adj" fmla="val 43966"/>
            </a:avLst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solidFill>
              <a:srgbClr val="4F81BD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0" name="Cross 129">
            <a:extLst>
              <a:ext uri="{FF2B5EF4-FFF2-40B4-BE49-F238E27FC236}">
                <a16:creationId xmlns:a16="http://schemas.microsoft.com/office/drawing/2014/main" id="{F31125D9-9159-47E6-B342-9279C3AD5CDF}"/>
              </a:ext>
            </a:extLst>
          </p:cNvPr>
          <p:cNvSpPr/>
          <p:nvPr/>
        </p:nvSpPr>
        <p:spPr>
          <a:xfrm>
            <a:off x="6009718" y="2967353"/>
            <a:ext cx="186183" cy="189276"/>
          </a:xfrm>
          <a:prstGeom prst="plus">
            <a:avLst>
              <a:gd name="adj" fmla="val 43966"/>
            </a:avLst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solidFill>
              <a:srgbClr val="4F81BD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1" name="Cross 130">
            <a:extLst>
              <a:ext uri="{FF2B5EF4-FFF2-40B4-BE49-F238E27FC236}">
                <a16:creationId xmlns:a16="http://schemas.microsoft.com/office/drawing/2014/main" id="{F3F542A9-402B-40A2-9B79-C5647D784455}"/>
              </a:ext>
            </a:extLst>
          </p:cNvPr>
          <p:cNvSpPr/>
          <p:nvPr/>
        </p:nvSpPr>
        <p:spPr>
          <a:xfrm>
            <a:off x="6554968" y="2651893"/>
            <a:ext cx="186183" cy="189276"/>
          </a:xfrm>
          <a:prstGeom prst="plus">
            <a:avLst>
              <a:gd name="adj" fmla="val 43966"/>
            </a:avLst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solidFill>
              <a:srgbClr val="4F81BD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2" name="Cross 131">
            <a:extLst>
              <a:ext uri="{FF2B5EF4-FFF2-40B4-BE49-F238E27FC236}">
                <a16:creationId xmlns:a16="http://schemas.microsoft.com/office/drawing/2014/main" id="{11741D1E-20E8-411E-9556-19F3E8B3CDA3}"/>
              </a:ext>
            </a:extLst>
          </p:cNvPr>
          <p:cNvSpPr/>
          <p:nvPr/>
        </p:nvSpPr>
        <p:spPr>
          <a:xfrm>
            <a:off x="6984566" y="3081977"/>
            <a:ext cx="186183" cy="189276"/>
          </a:xfrm>
          <a:prstGeom prst="plus">
            <a:avLst>
              <a:gd name="adj" fmla="val 43966"/>
            </a:avLst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solidFill>
              <a:srgbClr val="4F81BD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3" name="Cross 132">
            <a:extLst>
              <a:ext uri="{FF2B5EF4-FFF2-40B4-BE49-F238E27FC236}">
                <a16:creationId xmlns:a16="http://schemas.microsoft.com/office/drawing/2014/main" id="{81C3CF30-8FB3-4E1E-92E3-0E7F5C96F759}"/>
              </a:ext>
            </a:extLst>
          </p:cNvPr>
          <p:cNvSpPr/>
          <p:nvPr/>
        </p:nvSpPr>
        <p:spPr>
          <a:xfrm>
            <a:off x="5823535" y="2521202"/>
            <a:ext cx="186183" cy="189276"/>
          </a:xfrm>
          <a:prstGeom prst="plus">
            <a:avLst>
              <a:gd name="adj" fmla="val 43966"/>
            </a:avLst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solidFill>
              <a:srgbClr val="4F81BD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4" name="Cross 133">
            <a:extLst>
              <a:ext uri="{FF2B5EF4-FFF2-40B4-BE49-F238E27FC236}">
                <a16:creationId xmlns:a16="http://schemas.microsoft.com/office/drawing/2014/main" id="{DC5FE378-6F40-4E25-83A6-1485B5897D74}"/>
              </a:ext>
            </a:extLst>
          </p:cNvPr>
          <p:cNvSpPr/>
          <p:nvPr/>
        </p:nvSpPr>
        <p:spPr>
          <a:xfrm>
            <a:off x="9052559" y="2967353"/>
            <a:ext cx="186183" cy="189276"/>
          </a:xfrm>
          <a:prstGeom prst="plus">
            <a:avLst>
              <a:gd name="adj" fmla="val 43966"/>
            </a:avLst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solidFill>
              <a:srgbClr val="4F81BD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5" name="Cross 134">
            <a:extLst>
              <a:ext uri="{FF2B5EF4-FFF2-40B4-BE49-F238E27FC236}">
                <a16:creationId xmlns:a16="http://schemas.microsoft.com/office/drawing/2014/main" id="{3B17F4C2-0512-4A5C-8194-F1AE8B99C3C8}"/>
              </a:ext>
            </a:extLst>
          </p:cNvPr>
          <p:cNvSpPr/>
          <p:nvPr/>
        </p:nvSpPr>
        <p:spPr>
          <a:xfrm>
            <a:off x="9597809" y="2651893"/>
            <a:ext cx="186183" cy="189276"/>
          </a:xfrm>
          <a:prstGeom prst="plus">
            <a:avLst>
              <a:gd name="adj" fmla="val 43966"/>
            </a:avLst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solidFill>
              <a:srgbClr val="4F81BD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6" name="Cross 135">
            <a:extLst>
              <a:ext uri="{FF2B5EF4-FFF2-40B4-BE49-F238E27FC236}">
                <a16:creationId xmlns:a16="http://schemas.microsoft.com/office/drawing/2014/main" id="{8352D65E-EF23-4CA0-95CA-23D013B805A1}"/>
              </a:ext>
            </a:extLst>
          </p:cNvPr>
          <p:cNvSpPr/>
          <p:nvPr/>
        </p:nvSpPr>
        <p:spPr>
          <a:xfrm>
            <a:off x="10027407" y="3081977"/>
            <a:ext cx="186183" cy="189276"/>
          </a:xfrm>
          <a:prstGeom prst="plus">
            <a:avLst>
              <a:gd name="adj" fmla="val 43966"/>
            </a:avLst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solidFill>
              <a:srgbClr val="4F81BD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7" name="Cross 136">
            <a:extLst>
              <a:ext uri="{FF2B5EF4-FFF2-40B4-BE49-F238E27FC236}">
                <a16:creationId xmlns:a16="http://schemas.microsoft.com/office/drawing/2014/main" id="{9248FABF-A630-4836-8C9B-48C135758E68}"/>
              </a:ext>
            </a:extLst>
          </p:cNvPr>
          <p:cNvSpPr/>
          <p:nvPr/>
        </p:nvSpPr>
        <p:spPr>
          <a:xfrm>
            <a:off x="8866376" y="2521202"/>
            <a:ext cx="186183" cy="189276"/>
          </a:xfrm>
          <a:prstGeom prst="plus">
            <a:avLst>
              <a:gd name="adj" fmla="val 43966"/>
            </a:avLst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solidFill>
              <a:srgbClr val="4F81BD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5703A285-C005-47B4-AECD-D41E265C9136}"/>
              </a:ext>
            </a:extLst>
          </p:cNvPr>
          <p:cNvSpPr/>
          <p:nvPr/>
        </p:nvSpPr>
        <p:spPr>
          <a:xfrm>
            <a:off x="2382838" y="4536833"/>
            <a:ext cx="212780" cy="64893"/>
          </a:xfrm>
          <a:prstGeom prst="rect">
            <a:avLst/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solidFill>
              <a:srgbClr val="4F81BD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467E59F6-DCC1-4F52-B190-97A821679CC7}"/>
              </a:ext>
            </a:extLst>
          </p:cNvPr>
          <p:cNvSpPr/>
          <p:nvPr/>
        </p:nvSpPr>
        <p:spPr>
          <a:xfrm>
            <a:off x="2472141" y="4963091"/>
            <a:ext cx="212780" cy="64893"/>
          </a:xfrm>
          <a:prstGeom prst="rect">
            <a:avLst/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solidFill>
              <a:srgbClr val="4F81BD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20B38986-C95F-4E22-AC79-64E6CE555B3E}"/>
              </a:ext>
            </a:extLst>
          </p:cNvPr>
          <p:cNvSpPr/>
          <p:nvPr/>
        </p:nvSpPr>
        <p:spPr>
          <a:xfrm>
            <a:off x="1877150" y="4261360"/>
            <a:ext cx="212780" cy="64893"/>
          </a:xfrm>
          <a:prstGeom prst="rect">
            <a:avLst/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solidFill>
              <a:srgbClr val="4F81BD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741BC40C-A6B8-490D-BA96-E94386E2289E}"/>
              </a:ext>
            </a:extLst>
          </p:cNvPr>
          <p:cNvSpPr/>
          <p:nvPr/>
        </p:nvSpPr>
        <p:spPr>
          <a:xfrm>
            <a:off x="3004092" y="4601726"/>
            <a:ext cx="212780" cy="64893"/>
          </a:xfrm>
          <a:prstGeom prst="rect">
            <a:avLst/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solidFill>
              <a:srgbClr val="4F81BD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FEA7CAE5-7C25-4B7C-8F5C-AF3528E6AB0D}"/>
              </a:ext>
            </a:extLst>
          </p:cNvPr>
          <p:cNvSpPr/>
          <p:nvPr/>
        </p:nvSpPr>
        <p:spPr>
          <a:xfrm>
            <a:off x="5457515" y="4567226"/>
            <a:ext cx="212780" cy="64893"/>
          </a:xfrm>
          <a:prstGeom prst="rect">
            <a:avLst/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solidFill>
              <a:srgbClr val="4F81BD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C98AB811-678B-483A-BF33-31C4BC49DD63}"/>
              </a:ext>
            </a:extLst>
          </p:cNvPr>
          <p:cNvSpPr/>
          <p:nvPr/>
        </p:nvSpPr>
        <p:spPr>
          <a:xfrm>
            <a:off x="5546818" y="4993484"/>
            <a:ext cx="212780" cy="64893"/>
          </a:xfrm>
          <a:prstGeom prst="rect">
            <a:avLst/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solidFill>
              <a:srgbClr val="4F81BD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20633D00-DAB2-4E4F-A7D4-5552E3BAD750}"/>
              </a:ext>
            </a:extLst>
          </p:cNvPr>
          <p:cNvSpPr/>
          <p:nvPr/>
        </p:nvSpPr>
        <p:spPr>
          <a:xfrm>
            <a:off x="4951827" y="4291753"/>
            <a:ext cx="212780" cy="64893"/>
          </a:xfrm>
          <a:prstGeom prst="rect">
            <a:avLst/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solidFill>
              <a:srgbClr val="4F81BD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C556F82D-AA5D-4BF5-8376-A7DABD88AE8E}"/>
              </a:ext>
            </a:extLst>
          </p:cNvPr>
          <p:cNvSpPr/>
          <p:nvPr/>
        </p:nvSpPr>
        <p:spPr>
          <a:xfrm>
            <a:off x="6078769" y="4632119"/>
            <a:ext cx="212780" cy="64893"/>
          </a:xfrm>
          <a:prstGeom prst="rect">
            <a:avLst/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solidFill>
              <a:srgbClr val="4F81BD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339BF722-4662-407F-B6EC-68E05313A4FB}"/>
              </a:ext>
            </a:extLst>
          </p:cNvPr>
          <p:cNvSpPr/>
          <p:nvPr/>
        </p:nvSpPr>
        <p:spPr>
          <a:xfrm>
            <a:off x="8503853" y="4601726"/>
            <a:ext cx="212780" cy="64893"/>
          </a:xfrm>
          <a:prstGeom prst="rect">
            <a:avLst/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solidFill>
              <a:srgbClr val="4F81BD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43D7E2D3-EB00-43C8-B180-5676C7B578A1}"/>
              </a:ext>
            </a:extLst>
          </p:cNvPr>
          <p:cNvSpPr/>
          <p:nvPr/>
        </p:nvSpPr>
        <p:spPr>
          <a:xfrm>
            <a:off x="8593156" y="5027984"/>
            <a:ext cx="212780" cy="64893"/>
          </a:xfrm>
          <a:prstGeom prst="rect">
            <a:avLst/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solidFill>
              <a:srgbClr val="4F81BD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77FE2256-614E-43D7-BF43-D6F795989C9A}"/>
              </a:ext>
            </a:extLst>
          </p:cNvPr>
          <p:cNvSpPr/>
          <p:nvPr/>
        </p:nvSpPr>
        <p:spPr>
          <a:xfrm>
            <a:off x="7998165" y="4326253"/>
            <a:ext cx="212780" cy="64893"/>
          </a:xfrm>
          <a:prstGeom prst="rect">
            <a:avLst/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solidFill>
              <a:srgbClr val="4F81BD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2CFB5448-ACEF-4949-894D-A537DE15AB75}"/>
              </a:ext>
            </a:extLst>
          </p:cNvPr>
          <p:cNvSpPr/>
          <p:nvPr/>
        </p:nvSpPr>
        <p:spPr>
          <a:xfrm>
            <a:off x="9125107" y="4666619"/>
            <a:ext cx="212780" cy="64893"/>
          </a:xfrm>
          <a:prstGeom prst="rect">
            <a:avLst/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solidFill>
              <a:srgbClr val="4F81BD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01644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F5CC3-4852-4954-9383-5A7AF5DFB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Separability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E44E1C0-CAC9-46AC-BFB5-BDFD68C0568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Data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 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∈{−1, +1}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endParaRPr lang="en-US" dirty="0"/>
              </a:p>
              <a:p>
                <a:r>
                  <a:rPr lang="en-US" dirty="0"/>
                  <a:t>Linearly separable </a:t>
                </a:r>
                <a:r>
                  <a:rPr lang="en-US" dirty="0" err="1"/>
                  <a:t>iff</a:t>
                </a:r>
                <a:r>
                  <a:rPr lang="en-US" dirty="0"/>
                  <a:t>:</a:t>
                </a:r>
              </a:p>
              <a:p>
                <a:r>
                  <a:rPr lang="en-US" b="0" dirty="0">
                    <a:solidFill>
                      <a:schemeClr val="tx1"/>
                    </a:solidFill>
                  </a:rPr>
                  <a:t>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∃ 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  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    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p>
                      <m:sSupPr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&gt;0   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if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=+1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   and 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                             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p>
                      <m:sSupPr>
                        <m:ctrlP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0    </m:t>
                    </m:r>
                    <m:r>
                      <m:rPr>
                        <m:sty m:val="p"/>
                      </m:rPr>
                      <a:rPr lang="en-US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if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</m:t>
                    </m:r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r>
                  <a:rPr lang="en-US" b="0" dirty="0">
                    <a:solidFill>
                      <a:schemeClr val="tx1"/>
                    </a:solidFill>
                  </a:rPr>
                  <a:t> </a:t>
                </a: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E44E1C0-CAC9-46AC-BFB5-BDFD68C0568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b="-565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B02FCC4D-73B0-4AB6-B734-A12D7D60F0EE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5239973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F5CC3-4852-4954-9383-5A7AF5DFB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Separability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E44E1C0-CAC9-46AC-BFB5-BDFD68C0568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Data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 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∈{−1, +1}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endParaRPr lang="en-US" dirty="0"/>
              </a:p>
              <a:p>
                <a:r>
                  <a:rPr lang="en-US" dirty="0"/>
                  <a:t>Linearly separable </a:t>
                </a:r>
                <a:r>
                  <a:rPr lang="en-US" dirty="0" err="1"/>
                  <a:t>iff</a:t>
                </a:r>
                <a:r>
                  <a:rPr lang="en-US" dirty="0"/>
                  <a:t>:</a:t>
                </a:r>
              </a:p>
              <a:p>
                <a:r>
                  <a:rPr lang="en-US" b="0" dirty="0">
                    <a:solidFill>
                      <a:schemeClr val="tx1"/>
                    </a:solidFill>
                  </a:rPr>
                  <a:t>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∃ 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  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    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p>
                      <m:sSupPr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&gt;0   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if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=+1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   and 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                             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p>
                      <m:sSupPr>
                        <m:ctrlP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0    </m:t>
                    </m:r>
                    <m:r>
                      <m:rPr>
                        <m:sty m:val="p"/>
                      </m:rPr>
                      <a:rPr lang="en-US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if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</m:t>
                    </m:r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r>
                  <a:rPr lang="en-US" b="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⇔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∃ </m:t>
                    </m:r>
                    <m:r>
                      <a:rPr lang="en-US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  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    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⇔ ∃ </m:t>
                    </m:r>
                    <m:r>
                      <a:rPr lang="en-US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    </m:t>
                    </m:r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d>
                          <m:d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</m:d>
                      </m:sup>
                    </m:sSup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p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sup>
                        </m:s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≥ 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  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and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   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E44E1C0-CAC9-46AC-BFB5-BDFD68C0568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b="-1128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B02FCC4D-73B0-4AB6-B734-A12D7D60F0EE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763004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2165" y="1824300"/>
            <a:ext cx="5085696" cy="2889114"/>
          </a:xfrm>
        </p:spPr>
        <p:txBody>
          <a:bodyPr anchor="b">
            <a:normAutofit fontScale="90000"/>
          </a:bodyPr>
          <a:lstStyle/>
          <a:p>
            <a:pPr algn="l"/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Introduction to Machine Learning</a:t>
            </a:r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Support Vector Machines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a fence&#10;&#10;Description automatically generated">
            <a:extLst>
              <a:ext uri="{FF2B5EF4-FFF2-40B4-BE49-F238E27FC236}">
                <a16:creationId xmlns:a16="http://schemas.microsoft.com/office/drawing/2014/main" id="{C5CA68C4-AA78-43A9-A080-8998D602DE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5" r="2521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A2D9827-D4F9-4D52-8467-F545EC2752C1}"/>
              </a:ext>
            </a:extLst>
          </p:cNvPr>
          <p:cNvSpPr txBox="1">
            <a:spLocks/>
          </p:cNvSpPr>
          <p:nvPr/>
        </p:nvSpPr>
        <p:spPr>
          <a:xfrm>
            <a:off x="6562165" y="3112977"/>
            <a:ext cx="5354852" cy="343574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Instructor: Pat Virtue</a:t>
            </a:r>
          </a:p>
        </p:txBody>
      </p:sp>
    </p:spTree>
    <p:extLst>
      <p:ext uri="{BB962C8B-B14F-4D97-AF65-F5344CB8AC3E}">
        <p14:creationId xmlns:p14="http://schemas.microsoft.com/office/powerpoint/2010/main" val="15314468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9E10D-B965-45B4-B6E1-3FF46F73B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 Vector Machines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C189F1-58D4-43E4-A984-799A5D5DDB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394" y="1095337"/>
            <a:ext cx="10515600" cy="2039539"/>
          </a:xfrm>
        </p:spPr>
        <p:txBody>
          <a:bodyPr/>
          <a:lstStyle/>
          <a:p>
            <a:r>
              <a:rPr lang="en-US" dirty="0"/>
              <a:t>Linear Classification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2B9FB9A7-FCC8-4B57-B953-683DA48679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773" t="26644" r="25616" b="26290"/>
          <a:stretch/>
        </p:blipFill>
        <p:spPr>
          <a:xfrm>
            <a:off x="3904622" y="1723684"/>
            <a:ext cx="4532221" cy="4581561"/>
          </a:xfrm>
          <a:prstGeom prst="rect">
            <a:avLst/>
          </a:prstGeom>
        </p:spPr>
      </p:pic>
      <p:sp>
        <p:nvSpPr>
          <p:cNvPr id="34" name="Cross 33">
            <a:extLst>
              <a:ext uri="{FF2B5EF4-FFF2-40B4-BE49-F238E27FC236}">
                <a16:creationId xmlns:a16="http://schemas.microsoft.com/office/drawing/2014/main" id="{2172EB6D-B96C-4F22-834E-4EAD6CADE064}"/>
              </a:ext>
            </a:extLst>
          </p:cNvPr>
          <p:cNvSpPr/>
          <p:nvPr/>
        </p:nvSpPr>
        <p:spPr>
          <a:xfrm>
            <a:off x="7204266" y="4100994"/>
            <a:ext cx="186183" cy="189276"/>
          </a:xfrm>
          <a:prstGeom prst="plus">
            <a:avLst>
              <a:gd name="adj" fmla="val 43966"/>
            </a:avLst>
          </a:prstGeom>
          <a:solidFill>
            <a:srgbClr val="1F497D"/>
          </a:solidFill>
          <a:ln w="9525" cap="flat" cmpd="sng" algn="ctr">
            <a:solidFill>
              <a:srgbClr val="1F49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Cross 34">
            <a:extLst>
              <a:ext uri="{FF2B5EF4-FFF2-40B4-BE49-F238E27FC236}">
                <a16:creationId xmlns:a16="http://schemas.microsoft.com/office/drawing/2014/main" id="{3061E74C-57DC-4F38-BDC2-47CCA55E59DF}"/>
              </a:ext>
            </a:extLst>
          </p:cNvPr>
          <p:cNvSpPr/>
          <p:nvPr/>
        </p:nvSpPr>
        <p:spPr>
          <a:xfrm>
            <a:off x="7204266" y="4100994"/>
            <a:ext cx="186183" cy="189276"/>
          </a:xfrm>
          <a:prstGeom prst="plus">
            <a:avLst>
              <a:gd name="adj" fmla="val 43966"/>
            </a:avLst>
          </a:prstGeom>
          <a:solidFill>
            <a:srgbClr val="1F497D"/>
          </a:solidFill>
          <a:ln w="9525" cap="flat" cmpd="sng" algn="ctr">
            <a:solidFill>
              <a:srgbClr val="1F49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Cross 35">
            <a:extLst>
              <a:ext uri="{FF2B5EF4-FFF2-40B4-BE49-F238E27FC236}">
                <a16:creationId xmlns:a16="http://schemas.microsoft.com/office/drawing/2014/main" id="{844D615C-4222-4142-AA09-9FCA171C9369}"/>
              </a:ext>
            </a:extLst>
          </p:cNvPr>
          <p:cNvSpPr/>
          <p:nvPr/>
        </p:nvSpPr>
        <p:spPr>
          <a:xfrm>
            <a:off x="6179930" y="2687864"/>
            <a:ext cx="186183" cy="189276"/>
          </a:xfrm>
          <a:prstGeom prst="plus">
            <a:avLst>
              <a:gd name="adj" fmla="val 43966"/>
            </a:avLst>
          </a:prstGeom>
          <a:solidFill>
            <a:srgbClr val="1F497D"/>
          </a:solidFill>
          <a:ln w="9525" cap="flat" cmpd="sng" algn="ctr">
            <a:solidFill>
              <a:srgbClr val="1F49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Cross 36">
            <a:extLst>
              <a:ext uri="{FF2B5EF4-FFF2-40B4-BE49-F238E27FC236}">
                <a16:creationId xmlns:a16="http://schemas.microsoft.com/office/drawing/2014/main" id="{4F854960-6DAE-4E21-8F99-2EA9717EA511}"/>
              </a:ext>
            </a:extLst>
          </p:cNvPr>
          <p:cNvSpPr/>
          <p:nvPr/>
        </p:nvSpPr>
        <p:spPr>
          <a:xfrm>
            <a:off x="6725180" y="2372404"/>
            <a:ext cx="186183" cy="189276"/>
          </a:xfrm>
          <a:prstGeom prst="plus">
            <a:avLst>
              <a:gd name="adj" fmla="val 43966"/>
            </a:avLst>
          </a:prstGeom>
          <a:solidFill>
            <a:srgbClr val="1F497D"/>
          </a:solidFill>
          <a:ln w="9525" cap="flat" cmpd="sng" algn="ctr">
            <a:solidFill>
              <a:srgbClr val="1F49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Cross 37">
            <a:extLst>
              <a:ext uri="{FF2B5EF4-FFF2-40B4-BE49-F238E27FC236}">
                <a16:creationId xmlns:a16="http://schemas.microsoft.com/office/drawing/2014/main" id="{E47589EA-8894-4826-A66B-B5B638602706}"/>
              </a:ext>
            </a:extLst>
          </p:cNvPr>
          <p:cNvSpPr/>
          <p:nvPr/>
        </p:nvSpPr>
        <p:spPr>
          <a:xfrm>
            <a:off x="7642795" y="2593226"/>
            <a:ext cx="186183" cy="189276"/>
          </a:xfrm>
          <a:prstGeom prst="plus">
            <a:avLst>
              <a:gd name="adj" fmla="val 43966"/>
            </a:avLst>
          </a:prstGeom>
          <a:solidFill>
            <a:srgbClr val="1F497D"/>
          </a:solidFill>
          <a:ln w="9525" cap="flat" cmpd="sng" algn="ctr">
            <a:solidFill>
              <a:srgbClr val="1F49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Cross 38">
            <a:extLst>
              <a:ext uri="{FF2B5EF4-FFF2-40B4-BE49-F238E27FC236}">
                <a16:creationId xmlns:a16="http://schemas.microsoft.com/office/drawing/2014/main" id="{F38AE704-4A47-44A8-A34D-5E45C21D5A0E}"/>
              </a:ext>
            </a:extLst>
          </p:cNvPr>
          <p:cNvSpPr/>
          <p:nvPr/>
        </p:nvSpPr>
        <p:spPr>
          <a:xfrm>
            <a:off x="4983040" y="2183128"/>
            <a:ext cx="186183" cy="189276"/>
          </a:xfrm>
          <a:prstGeom prst="plus">
            <a:avLst>
              <a:gd name="adj" fmla="val 43966"/>
            </a:avLst>
          </a:prstGeom>
          <a:solidFill>
            <a:srgbClr val="1F497D"/>
          </a:solidFill>
          <a:ln w="9525" cap="flat" cmpd="sng" algn="ctr">
            <a:solidFill>
              <a:srgbClr val="1F49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Cross 39">
            <a:extLst>
              <a:ext uri="{FF2B5EF4-FFF2-40B4-BE49-F238E27FC236}">
                <a16:creationId xmlns:a16="http://schemas.microsoft.com/office/drawing/2014/main" id="{3C1776BE-797C-41B1-B031-8ECDCEB95865}"/>
              </a:ext>
            </a:extLst>
          </p:cNvPr>
          <p:cNvSpPr/>
          <p:nvPr/>
        </p:nvSpPr>
        <p:spPr>
          <a:xfrm>
            <a:off x="7031051" y="2877140"/>
            <a:ext cx="186183" cy="189276"/>
          </a:xfrm>
          <a:prstGeom prst="plus">
            <a:avLst>
              <a:gd name="adj" fmla="val 43966"/>
            </a:avLst>
          </a:prstGeom>
          <a:solidFill>
            <a:srgbClr val="1F497D"/>
          </a:solidFill>
          <a:ln w="9525" cap="flat" cmpd="sng" algn="ctr">
            <a:solidFill>
              <a:srgbClr val="1F49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Cross 40">
            <a:extLst>
              <a:ext uri="{FF2B5EF4-FFF2-40B4-BE49-F238E27FC236}">
                <a16:creationId xmlns:a16="http://schemas.microsoft.com/office/drawing/2014/main" id="{96055222-9E18-4F1E-A416-6EB95C5394BB}"/>
              </a:ext>
            </a:extLst>
          </p:cNvPr>
          <p:cNvSpPr/>
          <p:nvPr/>
        </p:nvSpPr>
        <p:spPr>
          <a:xfrm>
            <a:off x="7576301" y="3282731"/>
            <a:ext cx="186183" cy="189276"/>
          </a:xfrm>
          <a:prstGeom prst="plus">
            <a:avLst>
              <a:gd name="adj" fmla="val 43966"/>
            </a:avLst>
          </a:prstGeom>
          <a:solidFill>
            <a:srgbClr val="1F497D"/>
          </a:solidFill>
          <a:ln w="9525" cap="flat" cmpd="sng" algn="ctr">
            <a:solidFill>
              <a:srgbClr val="1F49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Cross 41">
            <a:extLst>
              <a:ext uri="{FF2B5EF4-FFF2-40B4-BE49-F238E27FC236}">
                <a16:creationId xmlns:a16="http://schemas.microsoft.com/office/drawing/2014/main" id="{62D9ABFF-AE78-4345-8BEF-2FD5EC6B40A8}"/>
              </a:ext>
            </a:extLst>
          </p:cNvPr>
          <p:cNvSpPr/>
          <p:nvPr/>
        </p:nvSpPr>
        <p:spPr>
          <a:xfrm>
            <a:off x="6911362" y="3535099"/>
            <a:ext cx="186183" cy="189276"/>
          </a:xfrm>
          <a:prstGeom prst="plus">
            <a:avLst>
              <a:gd name="adj" fmla="val 43966"/>
            </a:avLst>
          </a:prstGeom>
          <a:solidFill>
            <a:srgbClr val="1F497D"/>
          </a:solidFill>
          <a:ln w="9525" cap="flat" cmpd="sng" algn="ctr">
            <a:solidFill>
              <a:srgbClr val="1F49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Cross 42">
            <a:extLst>
              <a:ext uri="{FF2B5EF4-FFF2-40B4-BE49-F238E27FC236}">
                <a16:creationId xmlns:a16="http://schemas.microsoft.com/office/drawing/2014/main" id="{05BDED46-688C-43A0-8292-56239DAA6C1F}"/>
              </a:ext>
            </a:extLst>
          </p:cNvPr>
          <p:cNvSpPr/>
          <p:nvPr/>
        </p:nvSpPr>
        <p:spPr>
          <a:xfrm>
            <a:off x="7390118" y="2336351"/>
            <a:ext cx="186183" cy="189276"/>
          </a:xfrm>
          <a:prstGeom prst="plus">
            <a:avLst>
              <a:gd name="adj" fmla="val 43966"/>
            </a:avLst>
          </a:prstGeom>
          <a:solidFill>
            <a:srgbClr val="1F497D"/>
          </a:solidFill>
          <a:ln w="9525" cap="flat" cmpd="sng" algn="ctr">
            <a:solidFill>
              <a:srgbClr val="1F49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Cross 43">
            <a:extLst>
              <a:ext uri="{FF2B5EF4-FFF2-40B4-BE49-F238E27FC236}">
                <a16:creationId xmlns:a16="http://schemas.microsoft.com/office/drawing/2014/main" id="{DC1DF6C2-B6D3-4D88-8EB0-1D99F87F4618}"/>
              </a:ext>
            </a:extLst>
          </p:cNvPr>
          <p:cNvSpPr/>
          <p:nvPr/>
        </p:nvSpPr>
        <p:spPr>
          <a:xfrm>
            <a:off x="7576301" y="3850559"/>
            <a:ext cx="186183" cy="189276"/>
          </a:xfrm>
          <a:prstGeom prst="plus">
            <a:avLst>
              <a:gd name="adj" fmla="val 43966"/>
            </a:avLst>
          </a:prstGeom>
          <a:solidFill>
            <a:srgbClr val="1F497D"/>
          </a:solidFill>
          <a:ln w="9525" cap="flat" cmpd="sng" algn="ctr">
            <a:solidFill>
              <a:srgbClr val="1F49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Cross 44">
            <a:extLst>
              <a:ext uri="{FF2B5EF4-FFF2-40B4-BE49-F238E27FC236}">
                <a16:creationId xmlns:a16="http://schemas.microsoft.com/office/drawing/2014/main" id="{DD7D20D9-166C-422B-90D6-98DCB5556190}"/>
              </a:ext>
            </a:extLst>
          </p:cNvPr>
          <p:cNvSpPr/>
          <p:nvPr/>
        </p:nvSpPr>
        <p:spPr>
          <a:xfrm>
            <a:off x="6349090" y="2241713"/>
            <a:ext cx="186183" cy="189276"/>
          </a:xfrm>
          <a:prstGeom prst="plus">
            <a:avLst>
              <a:gd name="adj" fmla="val 43966"/>
            </a:avLst>
          </a:prstGeom>
          <a:solidFill>
            <a:srgbClr val="1F497D"/>
          </a:solidFill>
          <a:ln w="9525" cap="flat" cmpd="sng" algn="ctr">
            <a:solidFill>
              <a:srgbClr val="1F49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Cross 45">
            <a:extLst>
              <a:ext uri="{FF2B5EF4-FFF2-40B4-BE49-F238E27FC236}">
                <a16:creationId xmlns:a16="http://schemas.microsoft.com/office/drawing/2014/main" id="{DB908127-47AB-4546-9C4F-4C917CE0A3B5}"/>
              </a:ext>
            </a:extLst>
          </p:cNvPr>
          <p:cNvSpPr/>
          <p:nvPr/>
        </p:nvSpPr>
        <p:spPr>
          <a:xfrm>
            <a:off x="4459955" y="2498588"/>
            <a:ext cx="186183" cy="189276"/>
          </a:xfrm>
          <a:prstGeom prst="plus">
            <a:avLst>
              <a:gd name="adj" fmla="val 43966"/>
            </a:avLst>
          </a:prstGeom>
          <a:solidFill>
            <a:srgbClr val="1F497D"/>
          </a:solidFill>
          <a:ln w="9525" cap="flat" cmpd="sng" algn="ctr">
            <a:solidFill>
              <a:srgbClr val="1F49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Cross 46">
            <a:extLst>
              <a:ext uri="{FF2B5EF4-FFF2-40B4-BE49-F238E27FC236}">
                <a16:creationId xmlns:a16="http://schemas.microsoft.com/office/drawing/2014/main" id="{F523C464-FB9E-4450-86C5-815A1E221F47}"/>
              </a:ext>
            </a:extLst>
          </p:cNvPr>
          <p:cNvSpPr/>
          <p:nvPr/>
        </p:nvSpPr>
        <p:spPr>
          <a:xfrm>
            <a:off x="5993747" y="2241713"/>
            <a:ext cx="186183" cy="189276"/>
          </a:xfrm>
          <a:prstGeom prst="plus">
            <a:avLst>
              <a:gd name="adj" fmla="val 43966"/>
            </a:avLst>
          </a:prstGeom>
          <a:solidFill>
            <a:srgbClr val="1F497D"/>
          </a:solidFill>
          <a:ln w="9525" cap="flat" cmpd="sng" algn="ctr">
            <a:solidFill>
              <a:srgbClr val="1F49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35C7FCB-E3AC-450C-94A5-BA7DD1D34938}"/>
              </a:ext>
            </a:extLst>
          </p:cNvPr>
          <p:cNvSpPr/>
          <p:nvPr/>
        </p:nvSpPr>
        <p:spPr>
          <a:xfrm>
            <a:off x="4353565" y="4524744"/>
            <a:ext cx="212780" cy="64893"/>
          </a:xfrm>
          <a:prstGeom prst="rect">
            <a:avLst/>
          </a:prstGeom>
          <a:solidFill>
            <a:srgbClr val="1F497D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E56EBFC-170F-4447-BAEF-7104B3809E72}"/>
              </a:ext>
            </a:extLst>
          </p:cNvPr>
          <p:cNvSpPr/>
          <p:nvPr/>
        </p:nvSpPr>
        <p:spPr>
          <a:xfrm>
            <a:off x="4423943" y="3818112"/>
            <a:ext cx="212780" cy="64893"/>
          </a:xfrm>
          <a:prstGeom prst="rect">
            <a:avLst/>
          </a:prstGeom>
          <a:solidFill>
            <a:srgbClr val="1F497D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A9190C88-CC6C-4CD6-A9EE-A2EFDA93AAED}"/>
              </a:ext>
            </a:extLst>
          </p:cNvPr>
          <p:cNvSpPr/>
          <p:nvPr/>
        </p:nvSpPr>
        <p:spPr>
          <a:xfrm>
            <a:off x="4247175" y="4890673"/>
            <a:ext cx="212780" cy="64893"/>
          </a:xfrm>
          <a:prstGeom prst="rect">
            <a:avLst/>
          </a:prstGeom>
          <a:solidFill>
            <a:srgbClr val="1F497D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38C7332E-20BC-4BCC-B88E-3CB7CFDCC0FD}"/>
              </a:ext>
            </a:extLst>
          </p:cNvPr>
          <p:cNvSpPr/>
          <p:nvPr/>
        </p:nvSpPr>
        <p:spPr>
          <a:xfrm>
            <a:off x="4495419" y="5761346"/>
            <a:ext cx="212780" cy="64893"/>
          </a:xfrm>
          <a:prstGeom prst="rect">
            <a:avLst/>
          </a:prstGeom>
          <a:solidFill>
            <a:srgbClr val="1F497D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811188C9-1EB0-47AB-9B6B-23022FF3A378}"/>
              </a:ext>
            </a:extLst>
          </p:cNvPr>
          <p:cNvSpPr/>
          <p:nvPr/>
        </p:nvSpPr>
        <p:spPr>
          <a:xfrm>
            <a:off x="5098296" y="4589637"/>
            <a:ext cx="212780" cy="64893"/>
          </a:xfrm>
          <a:prstGeom prst="rect">
            <a:avLst/>
          </a:prstGeom>
          <a:solidFill>
            <a:srgbClr val="1F497D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6A7D8BE5-9A58-4C0C-AAB5-584BE176087F}"/>
              </a:ext>
            </a:extLst>
          </p:cNvPr>
          <p:cNvSpPr/>
          <p:nvPr/>
        </p:nvSpPr>
        <p:spPr>
          <a:xfrm>
            <a:off x="6322493" y="4923119"/>
            <a:ext cx="212780" cy="64893"/>
          </a:xfrm>
          <a:prstGeom prst="rect">
            <a:avLst/>
          </a:prstGeom>
          <a:solidFill>
            <a:srgbClr val="1F497D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4F16C8F-6C6F-468F-BF67-F39BDE6141EF}"/>
              </a:ext>
            </a:extLst>
          </p:cNvPr>
          <p:cNvSpPr/>
          <p:nvPr/>
        </p:nvSpPr>
        <p:spPr>
          <a:xfrm>
            <a:off x="7110844" y="5572070"/>
            <a:ext cx="212780" cy="64893"/>
          </a:xfrm>
          <a:prstGeom prst="rect">
            <a:avLst/>
          </a:prstGeom>
          <a:solidFill>
            <a:srgbClr val="1F497D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E0775F14-A8D0-441B-ACB3-B71C22FBC537}"/>
              </a:ext>
            </a:extLst>
          </p:cNvPr>
          <p:cNvSpPr/>
          <p:nvPr/>
        </p:nvSpPr>
        <p:spPr>
          <a:xfrm>
            <a:off x="6618790" y="4732100"/>
            <a:ext cx="212780" cy="64893"/>
          </a:xfrm>
          <a:prstGeom prst="rect">
            <a:avLst/>
          </a:prstGeom>
          <a:solidFill>
            <a:srgbClr val="1F497D"/>
          </a:solidFill>
          <a:ln w="9525" cap="flat" cmpd="sng" algn="ctr">
            <a:solidFill>
              <a:srgbClr val="1F49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31843718-830D-4ACE-B6F0-8D081DD3ECC0}"/>
              </a:ext>
            </a:extLst>
          </p:cNvPr>
          <p:cNvSpPr/>
          <p:nvPr/>
        </p:nvSpPr>
        <p:spPr>
          <a:xfrm>
            <a:off x="7536405" y="5283649"/>
            <a:ext cx="212780" cy="64893"/>
          </a:xfrm>
          <a:prstGeom prst="rect">
            <a:avLst/>
          </a:prstGeom>
          <a:solidFill>
            <a:srgbClr val="1F497D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A698204-FEBA-49AF-A6C1-FC5A17656160}"/>
              </a:ext>
            </a:extLst>
          </p:cNvPr>
          <p:cNvSpPr txBox="1"/>
          <p:nvPr/>
        </p:nvSpPr>
        <p:spPr>
          <a:xfrm>
            <a:off x="8453371" y="3699054"/>
            <a:ext cx="5585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  <a:r>
              <a:rPr kumimoji="0" lang="en-US" sz="2800" b="0" i="0" u="none" strike="noStrike" kern="0" cap="none" spc="0" normalizeH="0" baseline="-2500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F052040-D7F1-405D-B4FE-FBFE4E315745}"/>
              </a:ext>
            </a:extLst>
          </p:cNvPr>
          <p:cNvSpPr txBox="1"/>
          <p:nvPr/>
        </p:nvSpPr>
        <p:spPr>
          <a:xfrm>
            <a:off x="5913748" y="1171907"/>
            <a:ext cx="5585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  <a:r>
              <a:rPr kumimoji="0" lang="en-US" sz="2800" b="0" i="0" u="none" strike="noStrike" kern="0" cap="none" spc="0" normalizeH="0" baseline="-2500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0E49160-EA7C-4C76-B007-5E3A0FB75000}"/>
                  </a:ext>
                </a:extLst>
              </p14:cNvPr>
              <p14:cNvContentPartPr/>
              <p14:nvPr/>
            </p14:nvContentPartPr>
            <p14:xfrm>
              <a:off x="1880280" y="141120"/>
              <a:ext cx="10102680" cy="55620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0E49160-EA7C-4C76-B007-5E3A0FB7500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870920" y="131760"/>
                <a:ext cx="10121400" cy="5580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223207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9E10D-B965-45B4-B6E1-3FF46F73B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 Vector Machines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DC189F1-58D4-43E4-A984-799A5D5DDB3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93394" y="1095337"/>
                <a:ext cx="5760689" cy="3513484"/>
              </a:xfrm>
            </p:spPr>
            <p:txBody>
              <a:bodyPr/>
              <a:lstStyle/>
              <a:p>
                <a:r>
                  <a:rPr lang="en-US" dirty="0"/>
                  <a:t>Margin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Given a linearly separable dataset and a linear separator defined by the hyperplane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  <m:sup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,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the margin,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, is the distance from this hyperplane to the closest point,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in a dataset.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The closest point may be on either side of the hyperplane.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DC189F1-58D4-43E4-A984-799A5D5DDB3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93394" y="1095337"/>
                <a:ext cx="5760689" cy="3513484"/>
              </a:xfrm>
              <a:blipFill>
                <a:blip r:embed="rId2"/>
                <a:stretch>
                  <a:fillRect l="-2116" t="-2951" r="-3280" b="-319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Picture 32">
            <a:extLst>
              <a:ext uri="{FF2B5EF4-FFF2-40B4-BE49-F238E27FC236}">
                <a16:creationId xmlns:a16="http://schemas.microsoft.com/office/drawing/2014/main" id="{2B9FB9A7-FCC8-4B57-B953-683DA48679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773" t="26644" r="25616" b="26290"/>
          <a:stretch/>
        </p:blipFill>
        <p:spPr>
          <a:xfrm>
            <a:off x="6905572" y="1314027"/>
            <a:ext cx="4532221" cy="4581561"/>
          </a:xfrm>
          <a:prstGeom prst="rect">
            <a:avLst/>
          </a:prstGeom>
        </p:spPr>
      </p:pic>
      <p:sp>
        <p:nvSpPr>
          <p:cNvPr id="34" name="Cross 33">
            <a:extLst>
              <a:ext uri="{FF2B5EF4-FFF2-40B4-BE49-F238E27FC236}">
                <a16:creationId xmlns:a16="http://schemas.microsoft.com/office/drawing/2014/main" id="{2172EB6D-B96C-4F22-834E-4EAD6CADE064}"/>
              </a:ext>
            </a:extLst>
          </p:cNvPr>
          <p:cNvSpPr/>
          <p:nvPr/>
        </p:nvSpPr>
        <p:spPr>
          <a:xfrm>
            <a:off x="10205216" y="3691337"/>
            <a:ext cx="186183" cy="189276"/>
          </a:xfrm>
          <a:prstGeom prst="plus">
            <a:avLst>
              <a:gd name="adj" fmla="val 43966"/>
            </a:avLst>
          </a:prstGeom>
          <a:solidFill>
            <a:srgbClr val="1F497D"/>
          </a:solidFill>
          <a:ln w="9525" cap="flat" cmpd="sng" algn="ctr">
            <a:solidFill>
              <a:srgbClr val="1F49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Cross 34">
            <a:extLst>
              <a:ext uri="{FF2B5EF4-FFF2-40B4-BE49-F238E27FC236}">
                <a16:creationId xmlns:a16="http://schemas.microsoft.com/office/drawing/2014/main" id="{3061E74C-57DC-4F38-BDC2-47CCA55E59DF}"/>
              </a:ext>
            </a:extLst>
          </p:cNvPr>
          <p:cNvSpPr/>
          <p:nvPr/>
        </p:nvSpPr>
        <p:spPr>
          <a:xfrm>
            <a:off x="10205216" y="3691337"/>
            <a:ext cx="186183" cy="189276"/>
          </a:xfrm>
          <a:prstGeom prst="plus">
            <a:avLst>
              <a:gd name="adj" fmla="val 43966"/>
            </a:avLst>
          </a:prstGeom>
          <a:solidFill>
            <a:srgbClr val="1F497D"/>
          </a:solidFill>
          <a:ln w="9525" cap="flat" cmpd="sng" algn="ctr">
            <a:solidFill>
              <a:srgbClr val="1F49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Cross 35">
            <a:extLst>
              <a:ext uri="{FF2B5EF4-FFF2-40B4-BE49-F238E27FC236}">
                <a16:creationId xmlns:a16="http://schemas.microsoft.com/office/drawing/2014/main" id="{844D615C-4222-4142-AA09-9FCA171C9369}"/>
              </a:ext>
            </a:extLst>
          </p:cNvPr>
          <p:cNvSpPr/>
          <p:nvPr/>
        </p:nvSpPr>
        <p:spPr>
          <a:xfrm>
            <a:off x="9180880" y="2278207"/>
            <a:ext cx="186183" cy="189276"/>
          </a:xfrm>
          <a:prstGeom prst="plus">
            <a:avLst>
              <a:gd name="adj" fmla="val 43966"/>
            </a:avLst>
          </a:prstGeom>
          <a:solidFill>
            <a:srgbClr val="1F497D"/>
          </a:solidFill>
          <a:ln w="9525" cap="flat" cmpd="sng" algn="ctr">
            <a:solidFill>
              <a:srgbClr val="1F49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Cross 36">
            <a:extLst>
              <a:ext uri="{FF2B5EF4-FFF2-40B4-BE49-F238E27FC236}">
                <a16:creationId xmlns:a16="http://schemas.microsoft.com/office/drawing/2014/main" id="{4F854960-6DAE-4E21-8F99-2EA9717EA511}"/>
              </a:ext>
            </a:extLst>
          </p:cNvPr>
          <p:cNvSpPr/>
          <p:nvPr/>
        </p:nvSpPr>
        <p:spPr>
          <a:xfrm>
            <a:off x="9726130" y="1962747"/>
            <a:ext cx="186183" cy="189276"/>
          </a:xfrm>
          <a:prstGeom prst="plus">
            <a:avLst>
              <a:gd name="adj" fmla="val 43966"/>
            </a:avLst>
          </a:prstGeom>
          <a:solidFill>
            <a:srgbClr val="1F497D"/>
          </a:solidFill>
          <a:ln w="9525" cap="flat" cmpd="sng" algn="ctr">
            <a:solidFill>
              <a:srgbClr val="1F49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Cross 37">
            <a:extLst>
              <a:ext uri="{FF2B5EF4-FFF2-40B4-BE49-F238E27FC236}">
                <a16:creationId xmlns:a16="http://schemas.microsoft.com/office/drawing/2014/main" id="{E47589EA-8894-4826-A66B-B5B638602706}"/>
              </a:ext>
            </a:extLst>
          </p:cNvPr>
          <p:cNvSpPr/>
          <p:nvPr/>
        </p:nvSpPr>
        <p:spPr>
          <a:xfrm>
            <a:off x="10643745" y="2183569"/>
            <a:ext cx="186183" cy="189276"/>
          </a:xfrm>
          <a:prstGeom prst="plus">
            <a:avLst>
              <a:gd name="adj" fmla="val 43966"/>
            </a:avLst>
          </a:prstGeom>
          <a:solidFill>
            <a:srgbClr val="1F497D"/>
          </a:solidFill>
          <a:ln w="9525" cap="flat" cmpd="sng" algn="ctr">
            <a:solidFill>
              <a:srgbClr val="1F49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Cross 38">
            <a:extLst>
              <a:ext uri="{FF2B5EF4-FFF2-40B4-BE49-F238E27FC236}">
                <a16:creationId xmlns:a16="http://schemas.microsoft.com/office/drawing/2014/main" id="{F38AE704-4A47-44A8-A34D-5E45C21D5A0E}"/>
              </a:ext>
            </a:extLst>
          </p:cNvPr>
          <p:cNvSpPr/>
          <p:nvPr/>
        </p:nvSpPr>
        <p:spPr>
          <a:xfrm>
            <a:off x="7983990" y="1773471"/>
            <a:ext cx="186183" cy="189276"/>
          </a:xfrm>
          <a:prstGeom prst="plus">
            <a:avLst>
              <a:gd name="adj" fmla="val 43966"/>
            </a:avLst>
          </a:prstGeom>
          <a:solidFill>
            <a:srgbClr val="1F497D"/>
          </a:solidFill>
          <a:ln w="9525" cap="flat" cmpd="sng" algn="ctr">
            <a:solidFill>
              <a:srgbClr val="1F49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Cross 39">
            <a:extLst>
              <a:ext uri="{FF2B5EF4-FFF2-40B4-BE49-F238E27FC236}">
                <a16:creationId xmlns:a16="http://schemas.microsoft.com/office/drawing/2014/main" id="{3C1776BE-797C-41B1-B031-8ECDCEB95865}"/>
              </a:ext>
            </a:extLst>
          </p:cNvPr>
          <p:cNvSpPr/>
          <p:nvPr/>
        </p:nvSpPr>
        <p:spPr>
          <a:xfrm>
            <a:off x="10032001" y="2467483"/>
            <a:ext cx="186183" cy="189276"/>
          </a:xfrm>
          <a:prstGeom prst="plus">
            <a:avLst>
              <a:gd name="adj" fmla="val 43966"/>
            </a:avLst>
          </a:prstGeom>
          <a:solidFill>
            <a:srgbClr val="1F497D"/>
          </a:solidFill>
          <a:ln w="9525" cap="flat" cmpd="sng" algn="ctr">
            <a:solidFill>
              <a:srgbClr val="1F49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Cross 40">
            <a:extLst>
              <a:ext uri="{FF2B5EF4-FFF2-40B4-BE49-F238E27FC236}">
                <a16:creationId xmlns:a16="http://schemas.microsoft.com/office/drawing/2014/main" id="{96055222-9E18-4F1E-A416-6EB95C5394BB}"/>
              </a:ext>
            </a:extLst>
          </p:cNvPr>
          <p:cNvSpPr/>
          <p:nvPr/>
        </p:nvSpPr>
        <p:spPr>
          <a:xfrm>
            <a:off x="10577251" y="2873074"/>
            <a:ext cx="186183" cy="189276"/>
          </a:xfrm>
          <a:prstGeom prst="plus">
            <a:avLst>
              <a:gd name="adj" fmla="val 43966"/>
            </a:avLst>
          </a:prstGeom>
          <a:solidFill>
            <a:srgbClr val="1F497D"/>
          </a:solidFill>
          <a:ln w="9525" cap="flat" cmpd="sng" algn="ctr">
            <a:solidFill>
              <a:srgbClr val="1F49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Cross 41">
            <a:extLst>
              <a:ext uri="{FF2B5EF4-FFF2-40B4-BE49-F238E27FC236}">
                <a16:creationId xmlns:a16="http://schemas.microsoft.com/office/drawing/2014/main" id="{62D9ABFF-AE78-4345-8BEF-2FD5EC6B40A8}"/>
              </a:ext>
            </a:extLst>
          </p:cNvPr>
          <p:cNvSpPr/>
          <p:nvPr/>
        </p:nvSpPr>
        <p:spPr>
          <a:xfrm>
            <a:off x="9912312" y="3125442"/>
            <a:ext cx="186183" cy="189276"/>
          </a:xfrm>
          <a:prstGeom prst="plus">
            <a:avLst>
              <a:gd name="adj" fmla="val 43966"/>
            </a:avLst>
          </a:prstGeom>
          <a:solidFill>
            <a:srgbClr val="1F497D"/>
          </a:solidFill>
          <a:ln w="9525" cap="flat" cmpd="sng" algn="ctr">
            <a:solidFill>
              <a:srgbClr val="1F49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Cross 42">
            <a:extLst>
              <a:ext uri="{FF2B5EF4-FFF2-40B4-BE49-F238E27FC236}">
                <a16:creationId xmlns:a16="http://schemas.microsoft.com/office/drawing/2014/main" id="{05BDED46-688C-43A0-8292-56239DAA6C1F}"/>
              </a:ext>
            </a:extLst>
          </p:cNvPr>
          <p:cNvSpPr/>
          <p:nvPr/>
        </p:nvSpPr>
        <p:spPr>
          <a:xfrm>
            <a:off x="10391068" y="1926694"/>
            <a:ext cx="186183" cy="189276"/>
          </a:xfrm>
          <a:prstGeom prst="plus">
            <a:avLst>
              <a:gd name="adj" fmla="val 43966"/>
            </a:avLst>
          </a:prstGeom>
          <a:solidFill>
            <a:srgbClr val="1F497D"/>
          </a:solidFill>
          <a:ln w="9525" cap="flat" cmpd="sng" algn="ctr">
            <a:solidFill>
              <a:srgbClr val="1F49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Cross 43">
            <a:extLst>
              <a:ext uri="{FF2B5EF4-FFF2-40B4-BE49-F238E27FC236}">
                <a16:creationId xmlns:a16="http://schemas.microsoft.com/office/drawing/2014/main" id="{DC1DF6C2-B6D3-4D88-8EB0-1D99F87F4618}"/>
              </a:ext>
            </a:extLst>
          </p:cNvPr>
          <p:cNvSpPr/>
          <p:nvPr/>
        </p:nvSpPr>
        <p:spPr>
          <a:xfrm>
            <a:off x="10577251" y="3440902"/>
            <a:ext cx="186183" cy="189276"/>
          </a:xfrm>
          <a:prstGeom prst="plus">
            <a:avLst>
              <a:gd name="adj" fmla="val 43966"/>
            </a:avLst>
          </a:prstGeom>
          <a:solidFill>
            <a:srgbClr val="1F497D"/>
          </a:solidFill>
          <a:ln w="9525" cap="flat" cmpd="sng" algn="ctr">
            <a:solidFill>
              <a:srgbClr val="1F49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Cross 44">
            <a:extLst>
              <a:ext uri="{FF2B5EF4-FFF2-40B4-BE49-F238E27FC236}">
                <a16:creationId xmlns:a16="http://schemas.microsoft.com/office/drawing/2014/main" id="{DD7D20D9-166C-422B-90D6-98DCB5556190}"/>
              </a:ext>
            </a:extLst>
          </p:cNvPr>
          <p:cNvSpPr/>
          <p:nvPr/>
        </p:nvSpPr>
        <p:spPr>
          <a:xfrm>
            <a:off x="9350040" y="1832056"/>
            <a:ext cx="186183" cy="189276"/>
          </a:xfrm>
          <a:prstGeom prst="plus">
            <a:avLst>
              <a:gd name="adj" fmla="val 43966"/>
            </a:avLst>
          </a:prstGeom>
          <a:solidFill>
            <a:srgbClr val="1F497D"/>
          </a:solidFill>
          <a:ln w="9525" cap="flat" cmpd="sng" algn="ctr">
            <a:solidFill>
              <a:srgbClr val="1F49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Cross 45">
            <a:extLst>
              <a:ext uri="{FF2B5EF4-FFF2-40B4-BE49-F238E27FC236}">
                <a16:creationId xmlns:a16="http://schemas.microsoft.com/office/drawing/2014/main" id="{DB908127-47AB-4546-9C4F-4C917CE0A3B5}"/>
              </a:ext>
            </a:extLst>
          </p:cNvPr>
          <p:cNvSpPr/>
          <p:nvPr/>
        </p:nvSpPr>
        <p:spPr>
          <a:xfrm>
            <a:off x="7460905" y="2088931"/>
            <a:ext cx="186183" cy="189276"/>
          </a:xfrm>
          <a:prstGeom prst="plus">
            <a:avLst>
              <a:gd name="adj" fmla="val 43966"/>
            </a:avLst>
          </a:prstGeom>
          <a:solidFill>
            <a:srgbClr val="1F497D"/>
          </a:solidFill>
          <a:ln w="9525" cap="flat" cmpd="sng" algn="ctr">
            <a:solidFill>
              <a:srgbClr val="1F49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Cross 46">
            <a:extLst>
              <a:ext uri="{FF2B5EF4-FFF2-40B4-BE49-F238E27FC236}">
                <a16:creationId xmlns:a16="http://schemas.microsoft.com/office/drawing/2014/main" id="{F523C464-FB9E-4450-86C5-815A1E221F47}"/>
              </a:ext>
            </a:extLst>
          </p:cNvPr>
          <p:cNvSpPr/>
          <p:nvPr/>
        </p:nvSpPr>
        <p:spPr>
          <a:xfrm>
            <a:off x="8994697" y="1832056"/>
            <a:ext cx="186183" cy="189276"/>
          </a:xfrm>
          <a:prstGeom prst="plus">
            <a:avLst>
              <a:gd name="adj" fmla="val 43966"/>
            </a:avLst>
          </a:prstGeom>
          <a:solidFill>
            <a:srgbClr val="1F497D"/>
          </a:solidFill>
          <a:ln w="9525" cap="flat" cmpd="sng" algn="ctr">
            <a:solidFill>
              <a:srgbClr val="1F49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35C7FCB-E3AC-450C-94A5-BA7DD1D34938}"/>
              </a:ext>
            </a:extLst>
          </p:cNvPr>
          <p:cNvSpPr/>
          <p:nvPr/>
        </p:nvSpPr>
        <p:spPr>
          <a:xfrm>
            <a:off x="7354515" y="4115087"/>
            <a:ext cx="212780" cy="64893"/>
          </a:xfrm>
          <a:prstGeom prst="rect">
            <a:avLst/>
          </a:prstGeom>
          <a:solidFill>
            <a:srgbClr val="1F497D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E56EBFC-170F-4447-BAEF-7104B3809E72}"/>
              </a:ext>
            </a:extLst>
          </p:cNvPr>
          <p:cNvSpPr/>
          <p:nvPr/>
        </p:nvSpPr>
        <p:spPr>
          <a:xfrm>
            <a:off x="7424893" y="3408455"/>
            <a:ext cx="212780" cy="64893"/>
          </a:xfrm>
          <a:prstGeom prst="rect">
            <a:avLst/>
          </a:prstGeom>
          <a:solidFill>
            <a:srgbClr val="1F497D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A9190C88-CC6C-4CD6-A9EE-A2EFDA93AAED}"/>
              </a:ext>
            </a:extLst>
          </p:cNvPr>
          <p:cNvSpPr/>
          <p:nvPr/>
        </p:nvSpPr>
        <p:spPr>
          <a:xfrm>
            <a:off x="7248125" y="4481016"/>
            <a:ext cx="212780" cy="64893"/>
          </a:xfrm>
          <a:prstGeom prst="rect">
            <a:avLst/>
          </a:prstGeom>
          <a:solidFill>
            <a:srgbClr val="1F497D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38C7332E-20BC-4BCC-B88E-3CB7CFDCC0FD}"/>
              </a:ext>
            </a:extLst>
          </p:cNvPr>
          <p:cNvSpPr/>
          <p:nvPr/>
        </p:nvSpPr>
        <p:spPr>
          <a:xfrm>
            <a:off x="7496369" y="5351689"/>
            <a:ext cx="212780" cy="64893"/>
          </a:xfrm>
          <a:prstGeom prst="rect">
            <a:avLst/>
          </a:prstGeom>
          <a:solidFill>
            <a:srgbClr val="1F497D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811188C9-1EB0-47AB-9B6B-23022FF3A378}"/>
              </a:ext>
            </a:extLst>
          </p:cNvPr>
          <p:cNvSpPr/>
          <p:nvPr/>
        </p:nvSpPr>
        <p:spPr>
          <a:xfrm>
            <a:off x="8099246" y="4179980"/>
            <a:ext cx="212780" cy="64893"/>
          </a:xfrm>
          <a:prstGeom prst="rect">
            <a:avLst/>
          </a:prstGeom>
          <a:solidFill>
            <a:srgbClr val="1F497D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6A7D8BE5-9A58-4C0C-AAB5-584BE176087F}"/>
              </a:ext>
            </a:extLst>
          </p:cNvPr>
          <p:cNvSpPr/>
          <p:nvPr/>
        </p:nvSpPr>
        <p:spPr>
          <a:xfrm>
            <a:off x="9323443" y="4513462"/>
            <a:ext cx="212780" cy="64893"/>
          </a:xfrm>
          <a:prstGeom prst="rect">
            <a:avLst/>
          </a:prstGeom>
          <a:solidFill>
            <a:srgbClr val="1F497D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4F16C8F-6C6F-468F-BF67-F39BDE6141EF}"/>
              </a:ext>
            </a:extLst>
          </p:cNvPr>
          <p:cNvSpPr/>
          <p:nvPr/>
        </p:nvSpPr>
        <p:spPr>
          <a:xfrm>
            <a:off x="10111794" y="5162413"/>
            <a:ext cx="212780" cy="64893"/>
          </a:xfrm>
          <a:prstGeom prst="rect">
            <a:avLst/>
          </a:prstGeom>
          <a:solidFill>
            <a:srgbClr val="1F497D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E0775F14-A8D0-441B-ACB3-B71C22FBC537}"/>
              </a:ext>
            </a:extLst>
          </p:cNvPr>
          <p:cNvSpPr/>
          <p:nvPr/>
        </p:nvSpPr>
        <p:spPr>
          <a:xfrm>
            <a:off x="9619740" y="4322443"/>
            <a:ext cx="212780" cy="64893"/>
          </a:xfrm>
          <a:prstGeom prst="rect">
            <a:avLst/>
          </a:prstGeom>
          <a:solidFill>
            <a:srgbClr val="1F497D"/>
          </a:solidFill>
          <a:ln w="9525" cap="flat" cmpd="sng" algn="ctr">
            <a:solidFill>
              <a:srgbClr val="1F49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31843718-830D-4ACE-B6F0-8D081DD3ECC0}"/>
              </a:ext>
            </a:extLst>
          </p:cNvPr>
          <p:cNvSpPr/>
          <p:nvPr/>
        </p:nvSpPr>
        <p:spPr>
          <a:xfrm>
            <a:off x="10537355" y="4873992"/>
            <a:ext cx="212780" cy="64893"/>
          </a:xfrm>
          <a:prstGeom prst="rect">
            <a:avLst/>
          </a:prstGeom>
          <a:solidFill>
            <a:srgbClr val="1F497D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A698204-FEBA-49AF-A6C1-FC5A17656160}"/>
              </a:ext>
            </a:extLst>
          </p:cNvPr>
          <p:cNvSpPr txBox="1"/>
          <p:nvPr/>
        </p:nvSpPr>
        <p:spPr>
          <a:xfrm>
            <a:off x="11454321" y="3289397"/>
            <a:ext cx="5585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  <a:r>
              <a:rPr kumimoji="0" lang="en-US" sz="2800" b="0" i="0" u="none" strike="noStrike" kern="0" cap="none" spc="0" normalizeH="0" baseline="-2500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F052040-D7F1-405D-B4FE-FBFE4E315745}"/>
              </a:ext>
            </a:extLst>
          </p:cNvPr>
          <p:cNvSpPr txBox="1"/>
          <p:nvPr/>
        </p:nvSpPr>
        <p:spPr>
          <a:xfrm>
            <a:off x="8914698" y="762250"/>
            <a:ext cx="5585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  <a:r>
              <a:rPr kumimoji="0" lang="en-US" sz="2800" b="0" i="0" u="none" strike="noStrike" kern="0" cap="none" spc="0" normalizeH="0" baseline="-2500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03F5555-DFE7-4D10-A51A-422AA31EAD1D}"/>
                  </a:ext>
                </a:extLst>
              </p14:cNvPr>
              <p14:cNvContentPartPr/>
              <p14:nvPr/>
            </p14:nvContentPartPr>
            <p14:xfrm>
              <a:off x="4608000" y="2424960"/>
              <a:ext cx="7086960" cy="28501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03F5555-DFE7-4D10-A51A-422AA31EAD1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98640" y="2415600"/>
                <a:ext cx="7105680" cy="2868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470851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9E10D-B965-45B4-B6E1-3FF46F73B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 Vector Machines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C189F1-58D4-43E4-A984-799A5D5DDB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394" y="1095337"/>
            <a:ext cx="10515600" cy="2039539"/>
          </a:xfrm>
        </p:spPr>
        <p:txBody>
          <a:bodyPr/>
          <a:lstStyle/>
          <a:p>
            <a:r>
              <a:rPr lang="en-US" dirty="0"/>
              <a:t>Max Margin</a:t>
            </a:r>
          </a:p>
          <a:p>
            <a:endParaRPr lang="en-US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2B9FB9A7-FCC8-4B57-B953-683DA48679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773" t="26644" r="25616" b="26290"/>
          <a:stretch/>
        </p:blipFill>
        <p:spPr>
          <a:xfrm>
            <a:off x="3904622" y="1723684"/>
            <a:ext cx="4532221" cy="4581561"/>
          </a:xfrm>
          <a:prstGeom prst="rect">
            <a:avLst/>
          </a:prstGeom>
        </p:spPr>
      </p:pic>
      <p:sp>
        <p:nvSpPr>
          <p:cNvPr id="34" name="Cross 33">
            <a:extLst>
              <a:ext uri="{FF2B5EF4-FFF2-40B4-BE49-F238E27FC236}">
                <a16:creationId xmlns:a16="http://schemas.microsoft.com/office/drawing/2014/main" id="{2172EB6D-B96C-4F22-834E-4EAD6CADE064}"/>
              </a:ext>
            </a:extLst>
          </p:cNvPr>
          <p:cNvSpPr/>
          <p:nvPr/>
        </p:nvSpPr>
        <p:spPr>
          <a:xfrm>
            <a:off x="7204266" y="4100994"/>
            <a:ext cx="186183" cy="189276"/>
          </a:xfrm>
          <a:prstGeom prst="plus">
            <a:avLst>
              <a:gd name="adj" fmla="val 43966"/>
            </a:avLst>
          </a:prstGeom>
          <a:solidFill>
            <a:srgbClr val="1F497D"/>
          </a:solidFill>
          <a:ln w="9525" cap="flat" cmpd="sng" algn="ctr">
            <a:solidFill>
              <a:srgbClr val="1F49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Cross 34">
            <a:extLst>
              <a:ext uri="{FF2B5EF4-FFF2-40B4-BE49-F238E27FC236}">
                <a16:creationId xmlns:a16="http://schemas.microsoft.com/office/drawing/2014/main" id="{3061E74C-57DC-4F38-BDC2-47CCA55E59DF}"/>
              </a:ext>
            </a:extLst>
          </p:cNvPr>
          <p:cNvSpPr/>
          <p:nvPr/>
        </p:nvSpPr>
        <p:spPr>
          <a:xfrm>
            <a:off x="7204266" y="4100994"/>
            <a:ext cx="186183" cy="189276"/>
          </a:xfrm>
          <a:prstGeom prst="plus">
            <a:avLst>
              <a:gd name="adj" fmla="val 43966"/>
            </a:avLst>
          </a:prstGeom>
          <a:solidFill>
            <a:srgbClr val="1F497D"/>
          </a:solidFill>
          <a:ln w="9525" cap="flat" cmpd="sng" algn="ctr">
            <a:solidFill>
              <a:srgbClr val="1F49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Cross 35">
            <a:extLst>
              <a:ext uri="{FF2B5EF4-FFF2-40B4-BE49-F238E27FC236}">
                <a16:creationId xmlns:a16="http://schemas.microsoft.com/office/drawing/2014/main" id="{844D615C-4222-4142-AA09-9FCA171C9369}"/>
              </a:ext>
            </a:extLst>
          </p:cNvPr>
          <p:cNvSpPr/>
          <p:nvPr/>
        </p:nvSpPr>
        <p:spPr>
          <a:xfrm>
            <a:off x="6179930" y="2687864"/>
            <a:ext cx="186183" cy="189276"/>
          </a:xfrm>
          <a:prstGeom prst="plus">
            <a:avLst>
              <a:gd name="adj" fmla="val 43966"/>
            </a:avLst>
          </a:prstGeom>
          <a:solidFill>
            <a:srgbClr val="1F497D"/>
          </a:solidFill>
          <a:ln w="9525" cap="flat" cmpd="sng" algn="ctr">
            <a:solidFill>
              <a:srgbClr val="1F49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Cross 36">
            <a:extLst>
              <a:ext uri="{FF2B5EF4-FFF2-40B4-BE49-F238E27FC236}">
                <a16:creationId xmlns:a16="http://schemas.microsoft.com/office/drawing/2014/main" id="{4F854960-6DAE-4E21-8F99-2EA9717EA511}"/>
              </a:ext>
            </a:extLst>
          </p:cNvPr>
          <p:cNvSpPr/>
          <p:nvPr/>
        </p:nvSpPr>
        <p:spPr>
          <a:xfrm>
            <a:off x="6725180" y="2372404"/>
            <a:ext cx="186183" cy="189276"/>
          </a:xfrm>
          <a:prstGeom prst="plus">
            <a:avLst>
              <a:gd name="adj" fmla="val 43966"/>
            </a:avLst>
          </a:prstGeom>
          <a:solidFill>
            <a:srgbClr val="1F497D"/>
          </a:solidFill>
          <a:ln w="9525" cap="flat" cmpd="sng" algn="ctr">
            <a:solidFill>
              <a:srgbClr val="1F49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Cross 37">
            <a:extLst>
              <a:ext uri="{FF2B5EF4-FFF2-40B4-BE49-F238E27FC236}">
                <a16:creationId xmlns:a16="http://schemas.microsoft.com/office/drawing/2014/main" id="{E47589EA-8894-4826-A66B-B5B638602706}"/>
              </a:ext>
            </a:extLst>
          </p:cNvPr>
          <p:cNvSpPr/>
          <p:nvPr/>
        </p:nvSpPr>
        <p:spPr>
          <a:xfrm>
            <a:off x="7642795" y="2593226"/>
            <a:ext cx="186183" cy="189276"/>
          </a:xfrm>
          <a:prstGeom prst="plus">
            <a:avLst>
              <a:gd name="adj" fmla="val 43966"/>
            </a:avLst>
          </a:prstGeom>
          <a:solidFill>
            <a:srgbClr val="1F497D"/>
          </a:solidFill>
          <a:ln w="9525" cap="flat" cmpd="sng" algn="ctr">
            <a:solidFill>
              <a:srgbClr val="1F49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Cross 38">
            <a:extLst>
              <a:ext uri="{FF2B5EF4-FFF2-40B4-BE49-F238E27FC236}">
                <a16:creationId xmlns:a16="http://schemas.microsoft.com/office/drawing/2014/main" id="{F38AE704-4A47-44A8-A34D-5E45C21D5A0E}"/>
              </a:ext>
            </a:extLst>
          </p:cNvPr>
          <p:cNvSpPr/>
          <p:nvPr/>
        </p:nvSpPr>
        <p:spPr>
          <a:xfrm>
            <a:off x="4983040" y="2183128"/>
            <a:ext cx="186183" cy="189276"/>
          </a:xfrm>
          <a:prstGeom prst="plus">
            <a:avLst>
              <a:gd name="adj" fmla="val 43966"/>
            </a:avLst>
          </a:prstGeom>
          <a:solidFill>
            <a:srgbClr val="1F497D"/>
          </a:solidFill>
          <a:ln w="9525" cap="flat" cmpd="sng" algn="ctr">
            <a:solidFill>
              <a:srgbClr val="1F49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Cross 39">
            <a:extLst>
              <a:ext uri="{FF2B5EF4-FFF2-40B4-BE49-F238E27FC236}">
                <a16:creationId xmlns:a16="http://schemas.microsoft.com/office/drawing/2014/main" id="{3C1776BE-797C-41B1-B031-8ECDCEB95865}"/>
              </a:ext>
            </a:extLst>
          </p:cNvPr>
          <p:cNvSpPr/>
          <p:nvPr/>
        </p:nvSpPr>
        <p:spPr>
          <a:xfrm>
            <a:off x="7031051" y="2877140"/>
            <a:ext cx="186183" cy="189276"/>
          </a:xfrm>
          <a:prstGeom prst="plus">
            <a:avLst>
              <a:gd name="adj" fmla="val 43966"/>
            </a:avLst>
          </a:prstGeom>
          <a:solidFill>
            <a:srgbClr val="1F497D"/>
          </a:solidFill>
          <a:ln w="9525" cap="flat" cmpd="sng" algn="ctr">
            <a:solidFill>
              <a:srgbClr val="1F49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Cross 40">
            <a:extLst>
              <a:ext uri="{FF2B5EF4-FFF2-40B4-BE49-F238E27FC236}">
                <a16:creationId xmlns:a16="http://schemas.microsoft.com/office/drawing/2014/main" id="{96055222-9E18-4F1E-A416-6EB95C5394BB}"/>
              </a:ext>
            </a:extLst>
          </p:cNvPr>
          <p:cNvSpPr/>
          <p:nvPr/>
        </p:nvSpPr>
        <p:spPr>
          <a:xfrm>
            <a:off x="7576301" y="3282731"/>
            <a:ext cx="186183" cy="189276"/>
          </a:xfrm>
          <a:prstGeom prst="plus">
            <a:avLst>
              <a:gd name="adj" fmla="val 43966"/>
            </a:avLst>
          </a:prstGeom>
          <a:solidFill>
            <a:srgbClr val="1F497D"/>
          </a:solidFill>
          <a:ln w="9525" cap="flat" cmpd="sng" algn="ctr">
            <a:solidFill>
              <a:srgbClr val="1F49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Cross 41">
            <a:extLst>
              <a:ext uri="{FF2B5EF4-FFF2-40B4-BE49-F238E27FC236}">
                <a16:creationId xmlns:a16="http://schemas.microsoft.com/office/drawing/2014/main" id="{62D9ABFF-AE78-4345-8BEF-2FD5EC6B40A8}"/>
              </a:ext>
            </a:extLst>
          </p:cNvPr>
          <p:cNvSpPr/>
          <p:nvPr/>
        </p:nvSpPr>
        <p:spPr>
          <a:xfrm>
            <a:off x="6911362" y="3535099"/>
            <a:ext cx="186183" cy="189276"/>
          </a:xfrm>
          <a:prstGeom prst="plus">
            <a:avLst>
              <a:gd name="adj" fmla="val 43966"/>
            </a:avLst>
          </a:prstGeom>
          <a:solidFill>
            <a:srgbClr val="1F497D"/>
          </a:solidFill>
          <a:ln w="9525" cap="flat" cmpd="sng" algn="ctr">
            <a:solidFill>
              <a:srgbClr val="1F49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Cross 42">
            <a:extLst>
              <a:ext uri="{FF2B5EF4-FFF2-40B4-BE49-F238E27FC236}">
                <a16:creationId xmlns:a16="http://schemas.microsoft.com/office/drawing/2014/main" id="{05BDED46-688C-43A0-8292-56239DAA6C1F}"/>
              </a:ext>
            </a:extLst>
          </p:cNvPr>
          <p:cNvSpPr/>
          <p:nvPr/>
        </p:nvSpPr>
        <p:spPr>
          <a:xfrm>
            <a:off x="7390118" y="2336351"/>
            <a:ext cx="186183" cy="189276"/>
          </a:xfrm>
          <a:prstGeom prst="plus">
            <a:avLst>
              <a:gd name="adj" fmla="val 43966"/>
            </a:avLst>
          </a:prstGeom>
          <a:solidFill>
            <a:srgbClr val="1F497D"/>
          </a:solidFill>
          <a:ln w="9525" cap="flat" cmpd="sng" algn="ctr">
            <a:solidFill>
              <a:srgbClr val="1F49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Cross 43">
            <a:extLst>
              <a:ext uri="{FF2B5EF4-FFF2-40B4-BE49-F238E27FC236}">
                <a16:creationId xmlns:a16="http://schemas.microsoft.com/office/drawing/2014/main" id="{DC1DF6C2-B6D3-4D88-8EB0-1D99F87F4618}"/>
              </a:ext>
            </a:extLst>
          </p:cNvPr>
          <p:cNvSpPr/>
          <p:nvPr/>
        </p:nvSpPr>
        <p:spPr>
          <a:xfrm>
            <a:off x="7576301" y="3850559"/>
            <a:ext cx="186183" cy="189276"/>
          </a:xfrm>
          <a:prstGeom prst="plus">
            <a:avLst>
              <a:gd name="adj" fmla="val 43966"/>
            </a:avLst>
          </a:prstGeom>
          <a:solidFill>
            <a:srgbClr val="1F497D"/>
          </a:solidFill>
          <a:ln w="9525" cap="flat" cmpd="sng" algn="ctr">
            <a:solidFill>
              <a:srgbClr val="1F49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Cross 44">
            <a:extLst>
              <a:ext uri="{FF2B5EF4-FFF2-40B4-BE49-F238E27FC236}">
                <a16:creationId xmlns:a16="http://schemas.microsoft.com/office/drawing/2014/main" id="{DD7D20D9-166C-422B-90D6-98DCB5556190}"/>
              </a:ext>
            </a:extLst>
          </p:cNvPr>
          <p:cNvSpPr/>
          <p:nvPr/>
        </p:nvSpPr>
        <p:spPr>
          <a:xfrm>
            <a:off x="6349090" y="2241713"/>
            <a:ext cx="186183" cy="189276"/>
          </a:xfrm>
          <a:prstGeom prst="plus">
            <a:avLst>
              <a:gd name="adj" fmla="val 43966"/>
            </a:avLst>
          </a:prstGeom>
          <a:solidFill>
            <a:srgbClr val="1F497D"/>
          </a:solidFill>
          <a:ln w="9525" cap="flat" cmpd="sng" algn="ctr">
            <a:solidFill>
              <a:srgbClr val="1F49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Cross 45">
            <a:extLst>
              <a:ext uri="{FF2B5EF4-FFF2-40B4-BE49-F238E27FC236}">
                <a16:creationId xmlns:a16="http://schemas.microsoft.com/office/drawing/2014/main" id="{DB908127-47AB-4546-9C4F-4C917CE0A3B5}"/>
              </a:ext>
            </a:extLst>
          </p:cNvPr>
          <p:cNvSpPr/>
          <p:nvPr/>
        </p:nvSpPr>
        <p:spPr>
          <a:xfrm>
            <a:off x="4459955" y="2498588"/>
            <a:ext cx="186183" cy="189276"/>
          </a:xfrm>
          <a:prstGeom prst="plus">
            <a:avLst>
              <a:gd name="adj" fmla="val 43966"/>
            </a:avLst>
          </a:prstGeom>
          <a:solidFill>
            <a:srgbClr val="1F497D"/>
          </a:solidFill>
          <a:ln w="9525" cap="flat" cmpd="sng" algn="ctr">
            <a:solidFill>
              <a:srgbClr val="1F49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Cross 46">
            <a:extLst>
              <a:ext uri="{FF2B5EF4-FFF2-40B4-BE49-F238E27FC236}">
                <a16:creationId xmlns:a16="http://schemas.microsoft.com/office/drawing/2014/main" id="{F523C464-FB9E-4450-86C5-815A1E221F47}"/>
              </a:ext>
            </a:extLst>
          </p:cNvPr>
          <p:cNvSpPr/>
          <p:nvPr/>
        </p:nvSpPr>
        <p:spPr>
          <a:xfrm>
            <a:off x="5993747" y="2241713"/>
            <a:ext cx="186183" cy="189276"/>
          </a:xfrm>
          <a:prstGeom prst="plus">
            <a:avLst>
              <a:gd name="adj" fmla="val 43966"/>
            </a:avLst>
          </a:prstGeom>
          <a:solidFill>
            <a:srgbClr val="1F497D"/>
          </a:solidFill>
          <a:ln w="9525" cap="flat" cmpd="sng" algn="ctr">
            <a:solidFill>
              <a:srgbClr val="1F49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35C7FCB-E3AC-450C-94A5-BA7DD1D34938}"/>
              </a:ext>
            </a:extLst>
          </p:cNvPr>
          <p:cNvSpPr/>
          <p:nvPr/>
        </p:nvSpPr>
        <p:spPr>
          <a:xfrm>
            <a:off x="4353565" y="4524744"/>
            <a:ext cx="212780" cy="64893"/>
          </a:xfrm>
          <a:prstGeom prst="rect">
            <a:avLst/>
          </a:prstGeom>
          <a:solidFill>
            <a:srgbClr val="1F497D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E56EBFC-170F-4447-BAEF-7104B3809E72}"/>
              </a:ext>
            </a:extLst>
          </p:cNvPr>
          <p:cNvSpPr/>
          <p:nvPr/>
        </p:nvSpPr>
        <p:spPr>
          <a:xfrm>
            <a:off x="4423943" y="3818112"/>
            <a:ext cx="212780" cy="64893"/>
          </a:xfrm>
          <a:prstGeom prst="rect">
            <a:avLst/>
          </a:prstGeom>
          <a:solidFill>
            <a:srgbClr val="1F497D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A9190C88-CC6C-4CD6-A9EE-A2EFDA93AAED}"/>
              </a:ext>
            </a:extLst>
          </p:cNvPr>
          <p:cNvSpPr/>
          <p:nvPr/>
        </p:nvSpPr>
        <p:spPr>
          <a:xfrm>
            <a:off x="4247175" y="4890673"/>
            <a:ext cx="212780" cy="64893"/>
          </a:xfrm>
          <a:prstGeom prst="rect">
            <a:avLst/>
          </a:prstGeom>
          <a:solidFill>
            <a:srgbClr val="1F497D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38C7332E-20BC-4BCC-B88E-3CB7CFDCC0FD}"/>
              </a:ext>
            </a:extLst>
          </p:cNvPr>
          <p:cNvSpPr/>
          <p:nvPr/>
        </p:nvSpPr>
        <p:spPr>
          <a:xfrm>
            <a:off x="4495419" y="5761346"/>
            <a:ext cx="212780" cy="64893"/>
          </a:xfrm>
          <a:prstGeom prst="rect">
            <a:avLst/>
          </a:prstGeom>
          <a:solidFill>
            <a:srgbClr val="1F497D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811188C9-1EB0-47AB-9B6B-23022FF3A378}"/>
              </a:ext>
            </a:extLst>
          </p:cNvPr>
          <p:cNvSpPr/>
          <p:nvPr/>
        </p:nvSpPr>
        <p:spPr>
          <a:xfrm>
            <a:off x="5098296" y="4589637"/>
            <a:ext cx="212780" cy="64893"/>
          </a:xfrm>
          <a:prstGeom prst="rect">
            <a:avLst/>
          </a:prstGeom>
          <a:solidFill>
            <a:srgbClr val="1F497D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6A7D8BE5-9A58-4C0C-AAB5-584BE176087F}"/>
              </a:ext>
            </a:extLst>
          </p:cNvPr>
          <p:cNvSpPr/>
          <p:nvPr/>
        </p:nvSpPr>
        <p:spPr>
          <a:xfrm>
            <a:off x="6322493" y="4923119"/>
            <a:ext cx="212780" cy="64893"/>
          </a:xfrm>
          <a:prstGeom prst="rect">
            <a:avLst/>
          </a:prstGeom>
          <a:solidFill>
            <a:srgbClr val="1F497D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4F16C8F-6C6F-468F-BF67-F39BDE6141EF}"/>
              </a:ext>
            </a:extLst>
          </p:cNvPr>
          <p:cNvSpPr/>
          <p:nvPr/>
        </p:nvSpPr>
        <p:spPr>
          <a:xfrm>
            <a:off x="7110844" y="5572070"/>
            <a:ext cx="212780" cy="64893"/>
          </a:xfrm>
          <a:prstGeom prst="rect">
            <a:avLst/>
          </a:prstGeom>
          <a:solidFill>
            <a:srgbClr val="1F497D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E0775F14-A8D0-441B-ACB3-B71C22FBC537}"/>
              </a:ext>
            </a:extLst>
          </p:cNvPr>
          <p:cNvSpPr/>
          <p:nvPr/>
        </p:nvSpPr>
        <p:spPr>
          <a:xfrm>
            <a:off x="6618790" y="4732100"/>
            <a:ext cx="212780" cy="64893"/>
          </a:xfrm>
          <a:prstGeom prst="rect">
            <a:avLst/>
          </a:prstGeom>
          <a:solidFill>
            <a:srgbClr val="1F497D"/>
          </a:solidFill>
          <a:ln w="9525" cap="flat" cmpd="sng" algn="ctr">
            <a:solidFill>
              <a:srgbClr val="1F49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31843718-830D-4ACE-B6F0-8D081DD3ECC0}"/>
              </a:ext>
            </a:extLst>
          </p:cNvPr>
          <p:cNvSpPr/>
          <p:nvPr/>
        </p:nvSpPr>
        <p:spPr>
          <a:xfrm>
            <a:off x="7536405" y="5283649"/>
            <a:ext cx="212780" cy="64893"/>
          </a:xfrm>
          <a:prstGeom prst="rect">
            <a:avLst/>
          </a:prstGeom>
          <a:solidFill>
            <a:srgbClr val="1F497D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A698204-FEBA-49AF-A6C1-FC5A17656160}"/>
              </a:ext>
            </a:extLst>
          </p:cNvPr>
          <p:cNvSpPr txBox="1"/>
          <p:nvPr/>
        </p:nvSpPr>
        <p:spPr>
          <a:xfrm>
            <a:off x="8453371" y="3699054"/>
            <a:ext cx="5585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  <a:r>
              <a:rPr kumimoji="0" lang="en-US" sz="2800" b="0" i="0" u="none" strike="noStrike" kern="0" cap="none" spc="0" normalizeH="0" baseline="-2500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F052040-D7F1-405D-B4FE-FBFE4E315745}"/>
              </a:ext>
            </a:extLst>
          </p:cNvPr>
          <p:cNvSpPr txBox="1"/>
          <p:nvPr/>
        </p:nvSpPr>
        <p:spPr>
          <a:xfrm>
            <a:off x="5913748" y="1171907"/>
            <a:ext cx="5585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  <a:r>
              <a:rPr kumimoji="0" lang="en-US" sz="2800" b="0" i="0" u="none" strike="noStrike" kern="0" cap="none" spc="0" normalizeH="0" baseline="-2500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D574C7B-3FC5-4AA8-86B4-61DD089A9367}"/>
                  </a:ext>
                </a:extLst>
              </p14:cNvPr>
              <p14:cNvContentPartPr/>
              <p14:nvPr/>
            </p14:nvContentPartPr>
            <p14:xfrm>
              <a:off x="3334320" y="2294640"/>
              <a:ext cx="6268680" cy="38570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D574C7B-3FC5-4AA8-86B4-61DD089A936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324960" y="2285280"/>
                <a:ext cx="6287400" cy="3875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671042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9772C-5D5B-4761-89E3-617E6BA62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 Vector Machines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325B14C-6A0A-4674-A6A7-5C7360AE6E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SVM were super popular right before the current deep learning craze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BD481CF0-857D-48DC-A482-0F741EC82188}"/>
                  </a:ext>
                </a:extLst>
              </p14:cNvPr>
              <p14:cNvContentPartPr/>
              <p14:nvPr/>
            </p14:nvContentPartPr>
            <p14:xfrm>
              <a:off x="2222640" y="1544400"/>
              <a:ext cx="6911640" cy="42120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BD481CF0-857D-48DC-A482-0F741EC8218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13280" y="1535040"/>
                <a:ext cx="6930360" cy="4230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909094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9772C-5D5B-4761-89E3-617E6BA62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 Vector Machines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102886-6467-41AB-8AF0-5AD4792771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Important concepts withing SVMs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Max-margin classification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Optimization</a:t>
            </a:r>
          </a:p>
          <a:p>
            <a:pPr marL="917575" lvl="2" indent="-457200"/>
            <a:r>
              <a:rPr lang="en-US" sz="2800" dirty="0"/>
              <a:t>Constrained optimization</a:t>
            </a:r>
          </a:p>
          <a:p>
            <a:pPr marL="917575" lvl="2" indent="-457200"/>
            <a:r>
              <a:rPr lang="en-US" sz="2800" dirty="0"/>
              <a:t>Quadratic program</a:t>
            </a:r>
          </a:p>
          <a:p>
            <a:pPr marL="917575" lvl="2" indent="-457200"/>
            <a:r>
              <a:rPr lang="en-US" sz="2800" dirty="0"/>
              <a:t>Primal </a:t>
            </a:r>
            <a:r>
              <a:rPr lang="en-US" sz="2800" dirty="0">
                <a:sym typeface="Wingdings" panose="05000000000000000000" pitchFamily="2" charset="2"/>
              </a:rPr>
              <a:t> dual</a:t>
            </a:r>
          </a:p>
          <a:p>
            <a:pPr marL="917575" lvl="2" indent="-457200"/>
            <a:r>
              <a:rPr lang="en-US" sz="2800" dirty="0">
                <a:sym typeface="Wingdings" panose="05000000000000000000" pitchFamily="2" charset="2"/>
              </a:rPr>
              <a:t>Lagrange Multipliers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Support non-linear classification</a:t>
            </a:r>
          </a:p>
          <a:p>
            <a:pPr marL="917575" lvl="2" indent="-457200"/>
            <a:r>
              <a:rPr lang="en-US" sz="2800" dirty="0">
                <a:solidFill>
                  <a:schemeClr val="tx1"/>
                </a:solidFill>
              </a:rPr>
              <a:t>Feature maps</a:t>
            </a:r>
          </a:p>
          <a:p>
            <a:pPr marL="917575" lvl="2" indent="-457200"/>
            <a:r>
              <a:rPr lang="en-US" sz="2800" dirty="0"/>
              <a:t>Kernel trick</a:t>
            </a:r>
            <a:endParaRPr lang="en-US" sz="28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52CCADB-5670-4FA7-AAD2-3C063D97D7D9}"/>
                  </a:ext>
                </a:extLst>
              </p14:cNvPr>
              <p14:cNvContentPartPr/>
              <p14:nvPr/>
            </p14:nvContentPartPr>
            <p14:xfrm>
              <a:off x="176040" y="1761120"/>
              <a:ext cx="4727880" cy="39578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52CCADB-5670-4FA7-AAD2-3C063D97D7D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6680" y="1751760"/>
                <a:ext cx="4746600" cy="3976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377640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CBA425B8-1EBA-48E4-976B-0D2461BD5367}"/>
              </a:ext>
            </a:extLst>
          </p:cNvPr>
          <p:cNvGrpSpPr/>
          <p:nvPr/>
        </p:nvGrpSpPr>
        <p:grpSpPr>
          <a:xfrm>
            <a:off x="1072921" y="611711"/>
            <a:ext cx="10396010" cy="5440243"/>
            <a:chOff x="140110" y="1268361"/>
            <a:chExt cx="10396010" cy="5440243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332DBC85-01B2-4F04-9613-6B11CBE2D332}"/>
                    </a:ext>
                  </a:extLst>
                </p14:cNvPr>
                <p14:cNvContentPartPr/>
                <p14:nvPr/>
              </p14:nvContentPartPr>
              <p14:xfrm>
                <a:off x="402480" y="1550520"/>
                <a:ext cx="10133640" cy="496404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332DBC85-01B2-4F04-9613-6B11CBE2D332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93120" y="1541160"/>
                  <a:ext cx="10152360" cy="4982760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F3BFE5A-D54A-4747-BDE8-A61A247C7D5D}"/>
                </a:ext>
              </a:extLst>
            </p:cNvPr>
            <p:cNvSpPr/>
            <p:nvPr/>
          </p:nvSpPr>
          <p:spPr>
            <a:xfrm>
              <a:off x="140110" y="1268361"/>
              <a:ext cx="1644445" cy="16444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E6731C0-FF28-48CF-9378-39F18E2C7230}"/>
                </a:ext>
              </a:extLst>
            </p:cNvPr>
            <p:cNvSpPr/>
            <p:nvPr/>
          </p:nvSpPr>
          <p:spPr>
            <a:xfrm>
              <a:off x="4399293" y="5064159"/>
              <a:ext cx="1644445" cy="16444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CCCD161-6464-44E6-A96F-016CD86A7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Piazza Poll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BA341445-F993-413A-9CA0-493E89C74BF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5229269" cy="5039849"/>
              </a:xfrm>
            </p:spPr>
            <p:txBody>
              <a:bodyPr/>
              <a:lstStyle/>
              <a:p>
                <a:pPr fontAlgn="ctr"/>
                <a:r>
                  <a:rPr lang="en-US" dirty="0"/>
                  <a:t>Which is the correct vector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𝒘</m:t>
                    </m:r>
                  </m:oMath>
                </a14:m>
                <a:r>
                  <a:rPr lang="en-US" b="1" dirty="0"/>
                  <a:t>?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3200" dirty="0"/>
              </a:p>
              <a:p>
                <a:pPr marL="457200" lvl="1" indent="-457200" fontAlgn="ctr">
                  <a:buFont typeface="+mj-lt"/>
                  <a:buAutoNum type="alphaUcPeriod"/>
                </a:pPr>
                <a:r>
                  <a:rPr lang="en-US" sz="2800" dirty="0"/>
                  <a:t> </a:t>
                </a:r>
              </a:p>
              <a:p>
                <a:pPr marL="457200" lvl="1" indent="-457200" fontAlgn="ctr">
                  <a:buFont typeface="+mj-lt"/>
                  <a:buAutoNum type="alphaUcPeriod"/>
                </a:pPr>
                <a:r>
                  <a:rPr lang="en-US" sz="2800" dirty="0"/>
                  <a:t> </a:t>
                </a:r>
              </a:p>
              <a:p>
                <a:pPr marL="457200" lvl="1" indent="-457200" fontAlgn="ctr">
                  <a:buFont typeface="+mj-lt"/>
                  <a:buAutoNum type="alphaUcPeriod"/>
                </a:pPr>
                <a:r>
                  <a:rPr lang="en-US" sz="2800" dirty="0"/>
                  <a:t> </a:t>
                </a:r>
              </a:p>
              <a:p>
                <a:pPr marL="457200" lvl="1" indent="-457200" fontAlgn="ctr">
                  <a:buFont typeface="+mj-lt"/>
                  <a:buAutoNum type="alphaUcPeriod"/>
                </a:pPr>
                <a:r>
                  <a:rPr lang="en-US" sz="2800" dirty="0"/>
                  <a:t> </a:t>
                </a:r>
              </a:p>
              <a:p>
                <a:pPr marL="457200" lvl="1" indent="-457200" fontAlgn="ctr">
                  <a:buFont typeface="+mj-lt"/>
                  <a:buAutoNum type="alphaUcPeriod"/>
                </a:pPr>
                <a:r>
                  <a:rPr lang="en-US" sz="2800" dirty="0"/>
                  <a:t>I don’t know</a:t>
                </a:r>
              </a:p>
              <a:p>
                <a:pPr marL="457200" lvl="1" indent="-457200" fontAlgn="ctr">
                  <a:buFont typeface="+mj-lt"/>
                  <a:buAutoNum type="alphaUcPeriod"/>
                </a:pPr>
                <a:endParaRPr lang="en-US" sz="2800" dirty="0"/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BA341445-F993-413A-9CA0-493E89C74BF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5229269" cy="5039849"/>
              </a:xfrm>
              <a:blipFill>
                <a:blip r:embed="rId4"/>
                <a:stretch>
                  <a:fillRect l="-2450" t="-19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BBB54265-6592-4C2E-BA38-F84DD7BA8A65}"/>
                  </a:ext>
                </a:extLst>
              </p14:cNvPr>
              <p14:cNvContentPartPr/>
              <p14:nvPr/>
            </p14:nvContentPartPr>
            <p14:xfrm>
              <a:off x="409320" y="1471680"/>
              <a:ext cx="9748800" cy="42595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BBB54265-6592-4C2E-BA38-F84DD7BA8A6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99960" y="1462320"/>
                <a:ext cx="9767520" cy="4278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965124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23134</TotalTime>
  <Words>832</Words>
  <Application>Microsoft Office PowerPoint</Application>
  <PresentationFormat>Widescreen</PresentationFormat>
  <Paragraphs>213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Calibri</vt:lpstr>
      <vt:lpstr>Arial</vt:lpstr>
      <vt:lpstr>Cambria Math</vt:lpstr>
      <vt:lpstr>Calibri Light</vt:lpstr>
      <vt:lpstr>Wingdings</vt:lpstr>
      <vt:lpstr>Office Theme</vt:lpstr>
      <vt:lpstr>Announcements</vt:lpstr>
      <vt:lpstr>Wrap-up MDP/RL</vt:lpstr>
      <vt:lpstr>  Introduction to Machine Learning  Support Vector Machines</vt:lpstr>
      <vt:lpstr>Support Vector Machines</vt:lpstr>
      <vt:lpstr>Support Vector Machines</vt:lpstr>
      <vt:lpstr>Support Vector Machines</vt:lpstr>
      <vt:lpstr>Support Vector Machines</vt:lpstr>
      <vt:lpstr>Support Vector Machines</vt:lpstr>
      <vt:lpstr>Piazza Poll 1</vt:lpstr>
      <vt:lpstr>Constrained Optimization</vt:lpstr>
      <vt:lpstr>Constrained Optimization</vt:lpstr>
      <vt:lpstr>Constrained Optimization</vt:lpstr>
      <vt:lpstr>Constrained Optimization</vt:lpstr>
      <vt:lpstr>Constrained Optimization</vt:lpstr>
      <vt:lpstr>Optimization (from Lecture 7)</vt:lpstr>
      <vt:lpstr>Optimization (from Lecture 7)</vt:lpstr>
      <vt:lpstr>Constrained Optimization</vt:lpstr>
      <vt:lpstr>Quadratic Program</vt:lpstr>
      <vt:lpstr>Quadratic Program</vt:lpstr>
      <vt:lpstr>Quadratic Program</vt:lpstr>
      <vt:lpstr>Quadratic Program</vt:lpstr>
      <vt:lpstr>Quadratic Program</vt:lpstr>
      <vt:lpstr>Support Vector Machines</vt:lpstr>
      <vt:lpstr>Piazza Poll 2</vt:lpstr>
      <vt:lpstr>Support Vector Machines</vt:lpstr>
      <vt:lpstr>Linear Separability</vt:lpstr>
      <vt:lpstr>Linear Separability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</dc:title>
  <dc:creator>Pat Virtue</dc:creator>
  <cp:lastModifiedBy>Patrick Virtue</cp:lastModifiedBy>
  <cp:revision>1032</cp:revision>
  <cp:lastPrinted>2020-03-04T16:45:08Z</cp:lastPrinted>
  <dcterms:created xsi:type="dcterms:W3CDTF">2018-10-11T11:39:27Z</dcterms:created>
  <dcterms:modified xsi:type="dcterms:W3CDTF">2020-12-03T05:03:12Z</dcterms:modified>
</cp:coreProperties>
</file>