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9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5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6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7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18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ink/ink24.xml" ContentType="application/inkml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ink/ink25.xml" ContentType="application/inkml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ink/ink26.xml" ContentType="application/inkml+xml"/>
  <Override PartName="/ppt/ink/ink27.xml" ContentType="application/inkml+xml"/>
  <Override PartName="/ppt/notesSlides/notesSlide14.xml" ContentType="application/vnd.openxmlformats-officedocument.presentationml.notesSlide+xml"/>
  <Override PartName="/ppt/ink/ink28.xml" ContentType="application/inkml+xml"/>
  <Override PartName="/ppt/notesSlides/notesSlide15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16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notesSlides/notesSlide17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ink/ink45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88"/>
  </p:notesMasterIdLst>
  <p:sldIdLst>
    <p:sldId id="2201" r:id="rId3"/>
    <p:sldId id="257" r:id="rId4"/>
    <p:sldId id="2285" r:id="rId5"/>
    <p:sldId id="991" r:id="rId6"/>
    <p:sldId id="917" r:id="rId7"/>
    <p:sldId id="1012" r:id="rId8"/>
    <p:sldId id="2287" r:id="rId9"/>
    <p:sldId id="2288" r:id="rId10"/>
    <p:sldId id="984" r:id="rId11"/>
    <p:sldId id="983" r:id="rId12"/>
    <p:sldId id="1019" r:id="rId13"/>
    <p:sldId id="801" r:id="rId14"/>
    <p:sldId id="847" r:id="rId15"/>
    <p:sldId id="742" r:id="rId16"/>
    <p:sldId id="1010" r:id="rId17"/>
    <p:sldId id="848" r:id="rId18"/>
    <p:sldId id="978" r:id="rId19"/>
    <p:sldId id="2301" r:id="rId20"/>
    <p:sldId id="2302" r:id="rId21"/>
    <p:sldId id="2303" r:id="rId22"/>
    <p:sldId id="2273" r:id="rId23"/>
    <p:sldId id="1017" r:id="rId24"/>
    <p:sldId id="2282" r:id="rId25"/>
    <p:sldId id="854" r:id="rId26"/>
    <p:sldId id="855" r:id="rId27"/>
    <p:sldId id="858" r:id="rId28"/>
    <p:sldId id="867" r:id="rId29"/>
    <p:sldId id="860" r:id="rId30"/>
    <p:sldId id="2289" r:id="rId31"/>
    <p:sldId id="2290" r:id="rId32"/>
    <p:sldId id="850" r:id="rId33"/>
    <p:sldId id="813" r:id="rId34"/>
    <p:sldId id="814" r:id="rId35"/>
    <p:sldId id="838" r:id="rId36"/>
    <p:sldId id="839" r:id="rId37"/>
    <p:sldId id="837" r:id="rId38"/>
    <p:sldId id="815" r:id="rId39"/>
    <p:sldId id="816" r:id="rId40"/>
    <p:sldId id="817" r:id="rId41"/>
    <p:sldId id="2275" r:id="rId42"/>
    <p:sldId id="818" r:id="rId43"/>
    <p:sldId id="821" r:id="rId44"/>
    <p:sldId id="841" r:id="rId45"/>
    <p:sldId id="842" r:id="rId46"/>
    <p:sldId id="2276" r:id="rId47"/>
    <p:sldId id="843" r:id="rId48"/>
    <p:sldId id="840" r:id="rId49"/>
    <p:sldId id="2277" r:id="rId50"/>
    <p:sldId id="2284" r:id="rId51"/>
    <p:sldId id="2291" r:id="rId52"/>
    <p:sldId id="2286" r:id="rId53"/>
    <p:sldId id="2293" r:id="rId54"/>
    <p:sldId id="2294" r:id="rId55"/>
    <p:sldId id="2295" r:id="rId56"/>
    <p:sldId id="2296" r:id="rId57"/>
    <p:sldId id="770" r:id="rId58"/>
    <p:sldId id="795" r:id="rId59"/>
    <p:sldId id="799" r:id="rId60"/>
    <p:sldId id="2297" r:id="rId61"/>
    <p:sldId id="822" r:id="rId62"/>
    <p:sldId id="796" r:id="rId63"/>
    <p:sldId id="797" r:id="rId64"/>
    <p:sldId id="823" r:id="rId65"/>
    <p:sldId id="825" r:id="rId66"/>
    <p:sldId id="800" r:id="rId67"/>
    <p:sldId id="810" r:id="rId68"/>
    <p:sldId id="2298" r:id="rId69"/>
    <p:sldId id="775" r:id="rId70"/>
    <p:sldId id="827" r:id="rId71"/>
    <p:sldId id="777" r:id="rId72"/>
    <p:sldId id="778" r:id="rId73"/>
    <p:sldId id="844" r:id="rId74"/>
    <p:sldId id="996" r:id="rId75"/>
    <p:sldId id="994" r:id="rId76"/>
    <p:sldId id="779" r:id="rId77"/>
    <p:sldId id="780" r:id="rId78"/>
    <p:sldId id="831" r:id="rId79"/>
    <p:sldId id="784" r:id="rId80"/>
    <p:sldId id="2300" r:id="rId81"/>
    <p:sldId id="834" r:id="rId82"/>
    <p:sldId id="845" r:id="rId83"/>
    <p:sldId id="2283" r:id="rId84"/>
    <p:sldId id="986" r:id="rId85"/>
    <p:sldId id="985" r:id="rId86"/>
    <p:sldId id="987" r:id="rId87"/>
  </p:sldIdLst>
  <p:sldSz cx="12192000" cy="6858000"/>
  <p:notesSz cx="9296400" cy="7010400"/>
  <p:embeddedFontLs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Cambria Math" panose="02040503050406030204" pitchFamily="18" charset="0"/>
      <p:regular r:id="rId9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6.fntdata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5.fntdata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19:53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30133 1277 10127 0,'-4'-20'448'0,"1"10"96"0,1 1-544 0,-1-3 0 16,2 3 0-16,-1-1 0 0,2 2 2864 0,-1 1 464 16,-1-1 80-16,-2 2 32 0,4 6-1712 0,0 0-352 15,-7-1-64-15,1 1-16 0,-1 3-160 0,2 0-48 16,-3 2 0-16,0 0 0 0,-1 2-224 0,0 3-48 15,1 3-16-15,2 2 0 0,0 0-160 0,-1 15-16 16,4-5-16-16,2 0 0 0,-1-2-224 0,2 1-32 0,-1 2-16 0,4-1 0 16,-1 0-32-16,0 5-16 0,-1 0 0 0,2 3 0 15,-2 5 32-15,0 0 16 0,0-1 0 0,2-2 0 16,0-1-80-16,-1-3-32 0,0-2 0 0,0-6 0 16,1-1-224-16,-2-1 176 0,-1-4-176 0,3 1 160 15,2 1-160-15,-2-3 160 0,-1-1-160 0,2-1 160 16,1-1-384-16,2-1-80 0,-1-3-16 0,-1 0 0 31,-5-9-768-31,0 0-176 0,7 7-16 0,0-3-9760 0,-7-4-1952 0</inkml:trace>
  <inkml:trace contextRef="#ctx0" brushRef="#br0" timeOffset="450.16">30640 1075 3679 0,'0'0'160'0,"0"0"32"0,0 0-192 0,13-5 0 0,7 2 0 0,-5 2 0 15,-7-4 3632-15,-8 5 672 0,5-3 144 0,-5 3 32 16,0 0-2752-16,0 0-528 0,0 0-112 0,0 0-32 16,0 0 144-16,-2 12 16 0,-4 1 16 0,1 2 0 15,-1 5-192-15,2 6-32 0,-1 4-16 0,1 6 0 16,0 1-128-16,2-1-32 0,1-3 0 0,0 1 0 15,1-1-80-15,1 0-32 0,0 3 0 0,2 4 0 16,1 4-80-16,1 2 0 0,2 0-16 0,1 1 0 16,-1-4-224-16,4-4-32 0,-3-3-16 0,-1-5 0 15,0-3-160-15,-1-2-16 0,1-3-16 0,-1 0 0 16,-2-3-160-16,0 1 192 0,-1 0-192 0,0 0 192 16,-1 1-384-16,1-2-64 0,-2 3 0 0,-1-3-16 15,-1 3-2080-15,-1-3-400 0,2-1-96 16</inkml:trace>
  <inkml:trace contextRef="#ctx0" brushRef="#br0" timeOffset="1033.33">29675 2094 15663 0,'-9'2'1392'0,"0"0"-1120"0,0 2-272 0,1 3 0 16,1-1 1344-16,2 5 224 0,0-2 32 0,0 3 16 15,4 1-1104-15,-1 3-240 0,4 3-32 0,0 0-16 16,1 5 96-16,6 8 0 0,7 9 16 0,-2-5 0 16,-5-6 624-16,0-2 128 0,-1-5 32 0,2 2 0 15,2 1-48-15,1 3-16 0,1 2 0 0,6 4 0 0,2 4-160 0,3 3-16 16,4 1-16-16,6 1 0 0,4 2-416 15,-1-6-64-15,-3-1-32 0,0-2 0 0,-1-7-176 0,-4-4-48 16,-3-3 0-16,-2-2 0 0,-1-1 80 0,-2-1 16 16,-1-3 0-16,0-2 0 0,-2-1 272 0,2 1 48 15,-1-5 16-15,4-2 0 0,5-3-64 0,5-1-16 16,4-3 0-16,2-4 0 0,3-1-128 0,0-2-32 16,-1 0 0-16,-3-4 0 0,-5-1-32 0,-2-1-16 15,-2-1 0-15,-2-2 0 0,-3-2-48 0,-1 0-16 16,0-2 0-16,1 1 0 0,-1 0 32 0,1-5 0 15,1 0 0-15,0-1 0 0,-1 1-48 0,-1-5-16 16,-2-4 0-16,-7 0 0 0,-8-4-176 0,3 3 192 16,9 3-192-16,-5 2 192 15,-4 2-640-15,-7 2-112 0,-11-1-16 0,4 4-16 16,4 5-1776-16,1 1-336 0,1 2-80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36:15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27954 8206 11055 0,'0'0'976'0,"0"0"-784"0,0 0-192 0,0 0 0 16,0 0 2896-16,0 0 544 0,7-5 96 0,1 1 32 15,-8 4-2704-15,11-6-544 16,0-4-96-16,-2 5-32 0,-1 0-192 0,-8 5 0 0,10-4 0 0,-1-1 0 16,-2-3 0-16,-1 2 0 0,0-1 0 0,-6 7 0 15,0 0 0-15,0 0 0 0,5-7 128 0,-5 7-128 16,0-10 624-16,-2 4 80 0,-1-4 0 0,-1 6 16 16,-2-2 256-16,0 2 48 0,-2-1 16 0,0 1 0 15,-1 0-320-15,0-2-64 0,0-1-16 0,0 0 0 16,0 0-192-16,0-1-64 0,-1-3 0 0,0 4 0 15,0 0-192-15,-1 2-32 0,1-2-16 0,-2 2 0 0,-1 0-16 0,-1 1-128 16,-1 0 192-16,1-1-64 0,0 2 32 0,-1 1 0 16,0-2 0-16,-1 0 0 0,-1 1 96 0,1 1 0 15,-1 0 16-15,0 1 0 0,-1-2 16 0,1 2 0 16,0 0 0-16,2 1 0 0,-1 0-32 0,2-2-16 16,-1 2 0-16,1 0 0 0,1-2-80 0,0 1-16 15,0-2 0-15,0 3 0 0,-2-3-144 0,2 3 160 16,-1 0-160-16,1 0 160 0,1-1-160 0,1 1 160 15,-2 0-160-15,0 0 160 0,1 1-16 0,-3 2 0 16,-2 0 0-16,1-2 0 0,0 3 96 0,-1 1 16 16,-1-2 0-16,-1 2 0 0,1 0-112 0,-1 2-16 15,-1-1 0-15,1 1 0 0,-1-1-128 0,0-1 160 0,1 1-160 16,1 0 160-16,1 1-32 0,2-1-128 0,1 1 192 0,0-1-64 16,-1-1 16-16,2 1 0 0,2-1 0 0,-1 1 0 15,1 2-144-15,1 0 160 0,1 0-160 0,0 0 160 16,1 2-160-16,1-2 128 0,1 0-128 0,2 1 128 15,0 3 0-15,1-3-128 0,1 0 192 0,-1 1-64 16,3-10-128-16,-2 15 0 0,-4-2 0 0,5 1 128 16,1 2-128-16,-1-3 0 0,-3-2 0 0,1 2 0 15,1-1 0-15,-1 0 0 0,3-12 0 0,-5 13 128 16,1-1-128-16,0-3 0 0,0 1 144 0,4-10-144 16,0 0 256-16,-4 17-32 0,0-4 0 0,2 0 0 15,-2-2 0-15,4-11 0 0,-2 13 0 0,2-2 0 16,0 2-224-16,2 0 144 0,0-1-144 0,1 0 128 0,1 1-128 15,0 0 0-15,0-1 144 0,0 1-144 0,-1-1 0 0,1 1 0 16,0 0 0-16,0 0 0 0,0 1 0 0,0-1 0 16,-1-1 0-16,1 1 0 15,-1-2 0-15,3 0 0 0,-1 1 0 0,1-6 0 0,-6-6 176 0,11 12-48 16,1 4 0-16,-2-5 0 0,0-3 32 0,1 0 0 16,1-3 0-16,1 0 0 0,0-2-160 0,1 2 192 15,2-4-192-15,2 1 192 0,0-4-192 0,2 4 128 16,-1 2-128-16,1-2 128 0,-1 2-128 0,2-1 0 15,1-1 0-15,1 2 0 0,-1 0 0 0,0 1 128 16,1 1-128-16,1 0 0 0,-2-4 0 0,-1 0 0 16,-2 1 128-16,1-2-128 0,1 2 0 0,0-1 0 0,0 0 0 0,1-2 0 15,-1-2 0-15,-1 1 128 0,1 0-128 16,1-1 0-16,-1 1 128 0,0 0-128 0,-1-3 128 0,1 1-128 16,-2-3 144-16,1 0-144 0,-1 0 160 0,1 1-160 15,-1-2 176-15,0 1-176 0,-1 0 192 0,0 0-192 16,0-3 176-16,1 0-176 0,-1-2 160 0,-1 2-160 15,-2 0 160-15,1-1-160 0,0-3 160 0,-1 0-160 16,0-2 128-16,0 2-128 0,1-2 0 0,-2 1 144 16,-1 0-144-16,0 1 128 0,1-1-128 0,-1-1 128 15,0 2-128-15,-2-1 0 0,1 0 144 0,-2-1-144 16,0 4 128-16,-3-1-128 0,0-1 160 0,-1-1-160 16,0-2 224-16,-1 0-48 0,-1 1-16 0,-2-1 0 15,-3-2 32-15,0 1 0 0,-1-2 0 0,1 1 0 16,-1 0 0-16,-1 2 16 0,-1 3 0 0,-1-1 0 15,-2-3-48-15,1 1-16 0,1 2 0 0,-2 2 0 16,-2 2-144-16,0-1 160 0,-2 4-160 0,1 4 160 0,1 3-160 0,-2-7 0 16,-2-9 144-16,0 2-144 0,-1 4 0 0,0 2 0 15,-1 0 0-15,1 5 128 0,-2-4-128 0,1 2 0 16,-1 1 0-16,0 0 0 0,-1 0 0 0,0 0 144 16,-1 0-144-16,1 2 160 0,0-1-160 0,0 0-176 15,0-1 48-15,3 2 0 0,1-1-208 0,1 2-48 16,2-2 0-16,10 3 0 15,-9 3-3392-15,9-3-672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37:20.6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2407 4609 20495 0,'0'0'896'0,"0"0"208"0,-9-5-880 0,9 5-224 0,-8-3 0 0,8 3 0 16,0 0 384-16,-9-4 48 0,9 4 0 0,-11-1 0 15,1 2-432-15,-1 1 0 0,1-2 0 0,-3 2 0 0,-2 1 0 0,1 0 0 16,-1-2 0-16,0-1 0 0,2-1 0 0,0-1 128 15,-1 0-128-15,2-1 0 0,3-1 304 0,-2 0-32 16,-2-1 0-16,0-1 0 0,2-1 368 0,-1-1 64 16,0-2 0-16,-1 2 16 0,-4 1 176 0,3-2 48 15,1 1 0-15,0 1 0 0,-2-1-176 0,2 1-48 16,-1 3 0-16,1-2 0 0,0 3-336 0,0 2-64 16,-1 1 0-16,-2 3-16 0,0 2-304 0,-1 1 0 15,-1 3 128-15,-1 2-128 0,-1-1 0 0,0 6 0 16,-2-2 0-16,1 2 0 0,2-2-144 0,1 3 144 15,-1 1-128-15,1 1 128 0,4 2 0 0,1-2 0 16,1 2 0-16,2 2 0 0,-1 1 0 0,2 2 0 16,1-1 0-16,0 2 0 0,1 3 0 0,1 4 0 0,4-3 128 0,0 2-128 15,2 0 0-15,3-1 128 0,1 2-128 0,5-1 0 16,2-3 0-16,0-4 128 0,2 0-128 0,4-5 0 16,4-2 0-16,1-6 0 0,3-1 0 0,1-3 0 15,-1-2 128-15,2-5-128 0,1-2 160 0,0 0-160 16,0-5 192-16,0 1-48 0,1 0-16 0,-2-5 0 15,-2-4-128-15,-1 1 192 0,-3-1-192 0,-1 0 192 16,-1 0-64-16,-1 0 0 0,-1-4 0 0,0-2 0 16,-3-5 128-16,0 1 32 0,2-2 0 0,1 0 0 15,0-2 96-15,0-5 32 0,3 0 0 0,-1 1 0 16,2-3-160-16,0 1-48 0,-3 0 0 0,0 3 0 16,-2 2-208-16,-2 0 176 0,-2 0-176 0,-2 3 160 15,-2 3-160-15,-3 2 192 0,-2 2-192 0,-2 2 192 16,-2 2-64-16,-2 1-128 0,-2 0 192 0,-4 0-64 0,-3-1-128 0,-1 1 0 15,-2 3 144-15,-2 3-144 0,-3 3 0 0,-1 0 0 16,-1 1-192-16,-1 3 64 16,-2 4-352-16,0 4-64 0,-2-2-16 0,-2 2 0 15,-1 3-1792-15,-4-5-352 0</inkml:trace>
  <inkml:trace contextRef="#ctx0" brushRef="#br0" timeOffset="5720">24656 6892 21183 0,'-33'-1'1888'0,"11"2"-1504"0,-4 4-384 0,0 2 0 16,1 1 2256-16,4 2 384 0,3-1 80 0,4-1 16 15,2-2-1536-15,4 2-304 0,8-8-64 0,0 0-16 16,0 0-128-16,0 0-32 0,9 15 0 0,3-9 0 15,2 1-256-15,5-1-48 0,0-2-16 0,3 0 0 16,1 0 192-16,0-1 48 0,4 0 0 0,2 0 0 16,1 0-16-16,0-2 0 0,1 0 0 0,2-1 0 15,2-1-32-15,4 0 0 0,3-6 0 0,6 3 0 16,4 0 0-16,6 0 0 0,3 2 0 0,-1-2 0 16,-1-1-208-16,1-2-64 0,2-3 0 0,6 2 0 15,4 0-32-15,3 0-16 0,5 2 0 0,-3-1 0 0,-4-1-48 16,0-1-16-16,0 0 0 0,4-1 0 0,4 2-16 0,-1 0-128 15,0 0 192-15,-1 0-64 0,0 1-128 0,4 0 160 16,6 1-160-16,2-5 160 0,-1-2 0 0,2 3 0 16,2 2 0-16,5-3 0 0,7 0-32 0,-4-1 0 15,-4 4 0-15,-3-1 0 0,-3 0-128 0,2 1 128 16,0 2-128-16,-5 0 128 0,-7 1-128 0,-4 0 128 16,-2 1-128-16,2 1 128 0,4 2 0 0,-3 2-128 15,-3 2 192-15,-4 0-64 0,-4-6 0 0,1 3 0 16,2 3 0-16,4-3 0 0,2 1 0 0,0 3-128 15,-3 0 192-15,3-2-64 0,-3 1-128 0,4 0 128 16,3-2-128-16,0 0 128 0,0-1-128 0,-4-1 0 0,-6 1 144 16,1 1-144-16,0-1 0 0,-2 0 128 0,1-1-128 0,-2 1 0 15,1 0 0-15,-6 0 0 0,-7 0 0 0,-1 0 128 16,-2 0-128-16,1 0 0 0,1 0 0 0,2 0 0 16,1-1 0-16,-2 1 0 0,-2 0 0 0,-1 0 128 15,-2 0-128-15,1 1 0 0,1-1 0 0,2 0 128 16,2 0-128-16,4-1 0 0,-1-1 0 0,-4 1 128 15,-5 1-128-15,-2-1 0 16,-4-1 0-16,-2 1 128 0,-1-2-128 0,-1 1 0 0,-1-3 0 0,-1 2 0 16,-4-1 0-16,-1 4 144 0,-2-4-144 0,-2 2 0 15,-1-2 160-15,-3 0-160 0,0-1 128 0,-4 1-128 16,-2 0 0-16,-3 1 128 0,0-1-128 0,-3-1 0 16,-2-2 128-16,0 1-128 0,0-1 128 0,1 2-128 15,1 0 0-15,-1-2 0 0,0 1 0 0,1 2 0 16,0-2-272-16,0 3-144 0,-1 2-32 0,2 1 0 15,-1 1-1312-15,2 0-272 0,3 1-48 0,-1-1-18640 16</inkml:trace>
  <inkml:trace contextRef="#ctx0" brushRef="#br0" timeOffset="17694.25">20172 9410 5519 0,'-11'-6'496'0,"11"6"-496"0,-12-2 0 0,2 0 0 16,0 0 4864-16,10 2 896 0,0 0 160 0,0 0 32 15,0 0-4224-15,0 0-832 0,0 0-192 0,0 0-16 16,0 0-352-16,11 9-64 0,2-5-16 0,3 1 0 16,2-2-48-16,3 1-16 0,3-2 0 0,5 1 0 15,4-1 112-15,3 0 16 0,3-1 0 0,4-1 0 16,2-3 224-16,0 2 48 0,3-2 16 0,3 2 0 16,4-3 240-16,0 2 48 0,2-2 16 0,2 2 0 15,1-1-208-15,0 1-32 0,-2 1-16 0,0-2 0 16,-5 1-208-16,1 0-32 0,-1 2-16 0,1-2 0 15,-3-1-80-15,-2 2 0 0,-2 0-16 0,-1-1 0 16,-1 1-48-16,-2 0-16 0,-5-2 0 0,-3 0 0 0,-2 0-240 0,1 0 128 16,-2 0-128-16,1-1 0 0,-3 0 192 0,-1 2-64 15,-3-3-128-15,-2 1 192 0,0 1-192 0,-1 1 0 16,0-1 0-16,-1-1-160 0,-1-1 32 0,-2 1 0 16,-1 1 0-16,-3 2 0 15,-4-2-256-15,0 1-32 0,-3 2-16 0,-8 0 0 16,0 0-1744-16,0 0-368 0,0 0-64 0,0 0-16 0</inkml:trace>
  <inkml:trace contextRef="#ctx0" brushRef="#br0" timeOffset="19382.29">4382 9393 21183 0,'0'0'1888'0,"-9"-2"-1504"0,0-2-384 0,1 2 0 0,8 2 1280 0,0 0 192 15,0 0 48-15,0 0 0 0,0 0-1120 0,0 0-208 16,0 0-64-16,0 0 0 0,0 0 0 0,0 0-128 16,0 0 192-16,10-4-64 0,2 0 80 0,1 1 16 15,3 1 0-15,2 0 0 0,4 0 208 0,5 2 32 16,5 0 16-16,3 2 0 0,4-2-256 0,4 0-48 16,3 0-16-16,2 0 0 0,3 0-160 0,-3-4 160 15,-1-1-160-15,0 1 160 0,1-1 0 0,4 1 0 0,4 2 0 16,2-1 0-16,4 3 32 0,-1-1 0 0,-1-2 0 0,-5-1 0 15,-4 0-64-15,0 2 0 0,2 0 0 0,1 0 0 16,2 0 0-16,1 2 0 0,-1 0 0 0,-1 2 0 16,-2 0-128-16,-6 1 0 0,-5-2 0 0,-1 5 0 31,-1-3-1408-31,-1 3-144 0,0-1-48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39:17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1475 8317 9215 0,'0'0'816'0,"0"0"-656"16,0 0-160-16,0 0 0 0,0 0 1408 0,0 0 240 16,-6-7 48-16,6 7 16 0,-9-3-304 0,9 3-48 15,-6-4-16-15,6 4 0 0,-9-2-448 0,9 2-112 16,-10 0-16-16,10 0 0 0,-10 6-272 0,1-5-64 15,9-1-16-15,-9 5 0 0,0-2-160 0,-1-1-48 16,1 2 0-16,2 0 0 0,-3 0 112 0,1 0 32 16,0-1 0-16,0-1 0 0,1-2 224 0,0 0 32 0,-1-1 16 0,0 0 0 15,0-3 144-15,1 1 16 0,-1-1 16 0,0 2 0 16,1-1-144-16,-1 0-16 0,0-1-16 0,-2 0 0 16,1 1-304-16,0-4-48 0,-1 3-16 0,1 2 0 15,-2-1-64-15,0 0 0 0,2 2-16 0,-2 0 0 16,0-1-48-16,-1 2 0 0,0 2 0 0,-1-2 0 15,-2-2-128-15,1 1 192 0,-2 0-192 0,2-1 192 16,2 2-64-16,0-1 0 0,-1 0 0 0,0 1 0 16,-1 1-128-16,1 0 160 0,1-2-160 0,-1 1 160 15,-2-1-160-15,2 0 0 0,0 1 144 0,3-3-144 16,-1 0 144-16,2 2-144 0,-1-3 192 0,2 2-192 16,1-2 240-16,-1 2-64 0,1 2-16 0,8 0 0 15,-9 0-160-15,3-1 0 0,-2 1 0 0,8 0 0 16,-9 3 0-16,1-2 0 0,8-1 0 0,-8 3 128 0,8-3-128 0,0 0 0 15,-9 3 0-15,9-3 0 0,0 0 128 0,0 0-128 16,0 0 0-16,-7 7 128 0,7-7-128 0,0 0 0 16,0 0 0-16,0 0 0 0,0 0 0 0,0 0 0 15,0 0 144-15,0 0-144 0,0 0 144 0,0 0-144 16,0 0 192-16,-4 4-192 0,4-4 224 0,0 0-64 16,-3 1-16-16,3-1 0 0,0 0-16 0,0 0 0 15,0 0 0-15,0 0 0 0,-8 5-128 0,8-5 0 16,0 0 0-16,0 0 128 0,0 0-128 0,-7 8 0 15,7-8 0-15,-6 8 0 0,6-8 0 0,0 0 0 16,-7 10 0-16,7-10 0 0,-5 11 0 0,5-11 0 16,-5 12 0-16,5-12 0 0,-5 11 0 0,1 1 0 0,4-12 0 0,-3 14 0 15,0-1 0-15,1-1 128 16,-1-1-128-16,1 2 0 0,-1 0 0 0,0 0 0 0,1 1 0 0,-1 2 0 16,2-1 0-16,0 4 0 0,-2-4 128 0,2 4-128 15,-1-1 0-15,2 3 0 0,-1-2 0 0,0 1 0 16,-1-1 0-16,2 2 0 0,-1-3 0 0,0 3 0 15,-2-1-128-15,1 2 128 0,-1 3 0 0,0 3 0 16,-1 5 0-16,1 2 0 0,-1 4 0 0,1 2 0 16,0 1 0-16,1-2 0 0,1-1 0 0,1 0 0 15,0-1 0-15,0-3 0 0,-2-6 0 0,4-3 0 16,-4-3 0-16,2-2 0 0,-1 1 0 0,0 2 0 16,1-1 0-16,-2 5 0 0,1 0 128 0,0 2-128 15,-1 4 0-15,1 3 0 0,0-1 0 0,1 3 0 16,1 3 0-16,2-3 0 0,-5-4 0 0,1-1 0 0,-3-5 0 15,2-2 0-15,-1-2 0 0,2 3 0 0,1-5 0 0,1 3 0 16,0 1 0-16,2 2 0 0,-3 1 0 0,0 1 0 16,0-1 0-16,1 0 128 0,0-2 0 0,1-1 0 15,-1-3 0-15,2-7 0 0,-1-1-128 0,4 0 0 16,-4-5 144-16,1 2-144 0,-1-3 128 0,2 0-128 16,0 1 128-16,0-2-128 0,-3 0 0 0,2-1 144 15,-2 1-144-15,1 0 0 0,-2-9 0 0,1 12 0 16,-1-3 0-16,1 2 0 0,-1-11 0 0,3 10 0 15,-3-10 0-15,0 0 0 0,0 0 128 0,0 0-128 16,5 9 0-16,-5-9 0 0,0 0 0 0,0 0 160 16,0 0-160-16,0 0 128 0,0 0-128 0,0 0 0 15,0 0 144-15,0 0-144 0,0 0 128 0,0 0-128 16,0 0 160-16,0 0-160 0,0 0 128 0,0 0-128 0,0 0 0 0,0 0 144 16,0 0-144-16,0 0 0 0,0 0 144 0,0 0-144 15,0 0 0-15,0 0 0 0,0 0 0 0,0 0 0 16,0 0 0-16,0 0 0 0,10 4 0 0,-10-4 0 15,11 5 0-15,-11-5 0 0,10 0 0 0,-10 0 0 16,11 1 0-16,-11-1 0 0,10 2 0 0,-3-1 0 16,-1 2 0-16,2-3 0 0,0 1 0 0,1 0 0 15,0-1 0-15,2 2 0 0,-1-2 0 0,11-2 0 16,-3 0 0-16,0-4 0 0,1 3 0 0,-1-1 0 16,0 0 0-16,2 1 0 0,-1-1 0 0,1 2 0 15,-2 0 0-15,0 2 0 0,-1 2 0 0,1-1-128 16,5 2 128-16,-4-1 0 0,1 2 0 0,-1 1-128 15,2 2 128-15,0-2 0 0,-1-1 0 0,0 0 0 16,1-2 0-16,0 0 0 0,0-1 0 0,0-1 0 0,-2 0 0 0,1 0 0 16,-2 1 0-16,-1-2 0 0,-2 0 0 0,-2-1 0 15,-2 2 0-15,0-1 0 0,-11 1 0 0,10 0 0 16,-10 0 0-16,11 3 128 0,-11-3-128 0,11 2 0 16,-11-2 0-16,11 4 0 0,-11-4 0 0,0 0 0 15,0 0 0-15,10 5 0 0,-10-5 0 0,0 0 128 16,0 0-128-16,0 0 0 0,11 6 128 0,-11-6-128 15,0 0 128-15,0 0-128 0,0 0 128 0,10-6-128 16,-10 6 128-16,0 0-128 0,8-6 0 0,-8 6 0 16,8-7 0-16,-8 7 128 0,0 0-128 0,4-9 0 15,-4 9 0-15,2-9 0 0,0-1 144 0,-2 10-144 16,-3-9 192-16,2-2-192 0,-1 2 192 0,1 0-192 0,1 9 192 0,-4-12-192 16,0 2 144-16,0 1-144 0,0-3 0 0,-1 2 144 15,0-1-144-15,-2 1 128 0,1-3-128 0,-1 0 128 16,1 0-128-16,-1 1 0 0,1-1 144 0,-1 1-144 15,-1 2 0-15,1-2 144 0,-1 3-144 16,0 1 0-16,1 0 160 0,0 0-160 0,-1 3 128 0,0 1-128 16,0 0 0-16,0 2 0 0,1 2 0 0,7 0 0 15,-11 1 0-15,2 3 0 0,0-2 0 0,9-2 0 16,0 0 0-16,-9 8 0 0,0 0 0 0,1-4 0 16,8-4 0-16,-7 7 0 0,7-7 0 0,-8 6 0 15,2 1-128-15,6-7 128 0,0 0 0 0,0 0 0 16,0 0 0-16,0 0-144 0,1 13 144 0,-1-13 0 15,4 9-192-15,1 1 192 0,-5-10-192 0,11 8 192 16,1 0-160-16,-1 0 160 0,2-2-128 0,0 2 128 0,0 0 0 16,0 0 0-16,2-1 0 0,-2 1-128 0,-1 0 128 0,-1 0-208 15,1-2 80-15,0 1 128 0,-2-2-128 0,-1 2 128 16,-1-1 0-16,-8-6 0 0,9 5 0 0,-9-5 0 16,9 7 0-16,-9-7 0 0,0 0 0 0,0 0 0 15,7 9 0-15,-7-9 0 0,0 0 0 0,6 9 0 16,-6-9 0-16,7 8 0 0,-7-8 0 0,0 0 0 15,0 0 0-15,6 9 0 0,-6-9 0 0,0 0 0 16,6 8 0-16,-6-8 0 0,0 0 0 0,0 0 0 16,1 12 0-16,0-3 0 0,-1-9 0 0,-1 13 0 15,-3-3 0-15,4-10 0 0,-6 11 0 0,-1-3 0 16,0-1 0-16,1 1 0 0,-2 0 0 0,-1 1 0 0,0 0 144 0,0 0-144 16,0-1 0-16,-1 3 128 0,0-2-128 0,1 1 0 15,-1-1 176-15,-1 2-48 0,-1-1 0 0,1 1 0 16,-2-2-128-16,0 1 0 0,-2 2 0 0,1 1 0 15,-2 1-240-15,1-1 32 0,-2-1 0 0,2 1 0 32,2-1-576-32,0-7-112 0,0 0-32 0,1-3 0 15,2-4-1552-15,10 2-304 0,-9-10-64 0</inkml:trace>
  <inkml:trace contextRef="#ctx0" brushRef="#br0" timeOffset="967.74">1613 8294 12495 0,'0'0'544'0,"0"0"128"0,0 0-544 0,0 0-128 0,0 0 0 0,0 0 0 16,0 0 576-16,0 0 64 0,0 0 32 0,0 0 0 15,0 0 96-15,0 0 0 0,-9 3 16 0,9-3 0 16,-10 4 64-16,10-4 16 0,0 0 0 0,-7 3 0 15,7-3 32-15,0 0 16 0,0 0 0 0,0 0 0 16,0 0-176-16,0 0-32 0,-10-4-16 0,10 4 0 0,-5-5-256 0,0 0-48 16,1-2-16-16,4 7 0 0,-6-6 128 0,0-1 16 15,0 1 16-15,-1-2 0 0,0-1 16 16,-1-1 0-16,0 1 0 0,-1 2 0 0,-3-3-32 0,0 1-16 16,-1 0 0-16,0 0 0 0,0 0 0 15,-1-2 0-15,1 1 0 0,0 0 0 0,-2-2-112 0,1 0 0 16,-2-2-16-16,3 2 0 0,0 0-64 0,2 1-16 15,-4-2 0-15,4 1 0 0,0 0-288 0,2-1 128 16,1 1-128-16,2 1 0 0,2 1 0 0,-1-1 0 16,-3 0 0-16,3 3 0 0,1-1 0 0,1 5 0 15,3 4 0-15,0 0 0 0,-4-6 0 0,4 6 0 16,0 0-160-16,0 0 160 0,0 0-192 0,0 0 48 16,0 0 0-16,0 0 0 0,4 13 0 0,3-3 0 15,-1 1 0-15,-6-11 0 0,8 10 144 0,1-1-160 0,0-2 160 0,2-1-160 16,0-2 160-16,1 0 0 0,0-1-144 0,1-1 144 15,0 1 0-15,1 1-144 0,1 0 144 0,-1 5 0 16,0-1-144-16,1 2 144 0,0 3 0 0,1 0-144 16,-2 3 144-16,-1 1 0 0,0 1 0 0,0-2 128 15,-1-2-128-15,-2 2-256 0,0-2 64 0,-3 0 0 16,-1 0 192-16,-1 0-128 0,-1-2 128 0,0 1-128 16,0-3 128-16,-4-10 0 0,5 13 0 0,-3-2 0 15,-2-11 0-15,4 13 0 0,-4-13 0 0,0 0 0 16,0 0 128-16,0 0-128 0,0 0 128 0,0 0-128 15,0 10 256-15,0-10 0 0,0 0-16 0,0 0 0 16,0 0-32-16,-5 12 0 0,0-4 0 0,5-8 0 16,-9 7-32-16,0 1-16 0,-1-1 0 0,3-2 0 0,-1 0 16 0,-3 2 0 15,1-1 0-15,0 1 0 0,-2 1 0 0,0-1 0 16,-2 1 0-16,-1 3 0 0,0-1-32 16,-1 0 0-16,-1 1 0 0,-1 1 0 0,0-3-144 0,-2 1 192 15,1 2-192-15,2 0 192 0,0-5-192 0,1 4 0 16,-1 1 0-16,3 1 0 15,2-3-304-15,3 3-144 0,0-2-16 0,1 3-16 16,-1 2-2480-16,1-1-496 0</inkml:trace>
  <inkml:trace contextRef="#ctx0" brushRef="#br0" timeOffset="10943.37">23602 8994 10127 0,'-13'-8'448'0,"6"5"96"0,-5-1-544 0,1 0 0 0,2 3 0 0,0 1 0 15,3 1 4384-15,6-1 768 0,-7 2 160 0,1 0 16 16,-2 1-4304-16,8-3-880 0,0 0-144 0,0 0 0 16,0 0-192-16,0 0 48 0,0 0 0 0,0 0 0 15,0 0 144-15,0 0 0 0,0 0 0 0,0 0 0 16,0 0 352-16,10-3 96 0,-2-3 32 0,4 3 0 16,2-1 304-16,3 2 64 0,-1-1 16 0,5 2 0 15,2-1-80-15,3 2-16 0,0-1 0 0,6 1 0 16,3-1-240-16,3-2-48 0,3 3-16 0,7 0 0 15,7 0 32-15,5 2 0 0,5-4 0 0,3 2 0 16,3-1-144-16,-4 1-32 0,-1 0 0 0,1 0 0 16,4-4-64-16,2 0 0 0,0 0-16 0,-2 0 0 0,-3-2-96 15,-3 1-16-15,-3 1 0 0,-1-3 0 0,2 1-128 0,-5 0 128 16,-2 4-128-16,-5-2 128 0,-4 1-128 0,-4 3 0 16,-5-2 0-16,-7 2 128 0,-6 0-256 0,-5 2-64 15,-5-2-16-15,-3 3 0 16,-4 1-1392-16,-8-4-288 0,4 9-48 0,-4-9-14672 0</inkml:trace>
  <inkml:trace contextRef="#ctx0" brushRef="#br0" timeOffset="11874.39">13079 8951 4607 0,'0'0'400'0,"0"0"-400"0,0 0 0 0,0 0 0 16,0 0 3360-16,0 0 592 0,0 0 112 0,0 0 32 15,0 0-3232-15,0 0-640 0,0 0-224 0,0 0 144 16,0 0-144-16,0 0 0 0,0 0-192 0,0 0 192 16,0 0-192-16,0 0 192 0,0 0-192 0,0 0 192 0,-4-7 0 0,4 7 0 15,-9-4 0-15,-2 2 0 0,0 0 576 0,-1 0 48 16,0 2 0-16,0-2 0 0,-2 4 336 0,-1-2 64 16,-4 0 0-16,1 2 16 0,0-2-288 0,-2 0-64 15,1-2-16-15,-2 0 0 0,-3 0-32 0,0-2 0 16,-1 0 0-16,0 0 0 0,-1 0-64 0,0 1-32 15,-2 0 0-15,-2 1 0 0,-1 0-160 0,-1 2-16 16,-2 2-16-16,-1-2 0 0,-2 3-144 0,-3-1-16 16,-6 2-16-16,-4 0 0 0,-3-1 80 0,-3 1 32 15,-1 0 0-15,-1 2 0 0,1-2 16 0,2 4 0 16,0 0 0-16,-2 0 0 0,-3-3 176 0,1-1 32 0,1-4 16 0,-1 1 0 16,-1-1 16-16,3 3 0 0,1-1 0 0,1 1 0 15,-1 1-144-15,0 0-16 0,-2 0-16 16,5 1 0-16,1 1-96 0,3 1-16 0,1 1 0 0,4 1 0 15,4 1-256-15,4 3 0 0,5-1 0 0,5 6 0 32,5-1-320-32,4 3-128 0,4 2-32 0,4-1 0 15,2 2-2880-15,5-2-576 0,2 9-112 0,9-12-32 0</inkml:trace>
  <inkml:trace contextRef="#ctx0" brushRef="#br0" timeOffset="13947.84">24377 866 5519 0,'0'0'496'0,"0"0"-496"0,0 0 0 0,-9 0 0 0,9 0 3600 0,-9 4 624 16,0 0 128-16,2-1 32 15,7-3-2656-15,-8 6-544 0,2-1-96 0,-1 2-32 0,-2-1-80 0,1 0-16 16,-1 0 0-16,0 1 0 0,0-1-240 0,0 1-48 15,0 2-16-15,-2-3 0 0,1 2 64 0,-2 1 16 16,-1-2 0-16,-1 3 0 0,-3 1-80 0,1 2-16 16,-2-2 0-16,-2 4 0 0,2 4-144 0,-2 1-48 15,0-1 0-15,-4 4 0 0,2-1-128 0,-2 0-16 16,1 3-16-16,1 0 0 0,0-1-288 0,1 1 160 16,0 0-160-16,3-3 128 0,1-2-128 0,0-2 0 15,1 0 0-15,3-1 0 0,1-3 144 0,2 2-144 0,0 0 160 16,0-2-160-16,-1-1 240 0,0-4-48 0,2-1-16 15,0 0 0-15,1 0 16 0,0-1 16 0,-1 0 0 0,1 1 0 16,1-2-80-16,-1 1 0 0,0-2-128 0,8-5 192 16,-9 7-64-16,9-7 0 0,-8 6-128 0,8-6 192 15,-8 5 0-15,8-5-16 0,0 0 0 0,0 0 0 16,0 0-48-16,0 0-128 0,0 0 192 0,0 0-64 16,0 0-128-16,0 0 160 0,0 0-160 0,0 0 160 15,0 0-32-15,0 0-128 0,0 0 192 0,0 0-64 16,0 0-128-16,0 0 160 0,13 0-160 0,-1 0 160 15,-12 0-160-15,13 0 0 0,-1 0 0 0,-1 0 128 16,2-1-128-16,0 1 0 0,-1-1 0 0,1-2 0 16,0 0 0-16,3 2 0 0,2 0 0 0,3 0 0 15,5-5 0-15,3 2 0 0,3 3 0 0,5-1 0 16,2-4 0-16,4 2 0 0,1 2 0 0,-1-2 0 0,2 3 0 16,-2 1 0-16,-3-3 0 0,-2 3 0 0,-3 0 0 0,0 0 0 15,-1 0 0-15,3 0 0 0,1 1 0 0,-2-1 0 16,-1-1 0-16,0 1 0 0,2 1 0 0,-3 1 0 15,-3-2 0-15,-2 0 0 0,0 0 0 16,-2 0 0-16,-1-2 0 0,-4 1 128 0,-2 0-128 0,-1 1 0 16,-2 0 0-16,-1 0 0 0,-1-2 0 0,0 1 0 15,-1 1 0-15,1 0 0 0,-4 0 128 0,0 0-128 16,-11 0 0-16,0 0 128 0,10 0-128 0,-10 0 128 16,0 0-128-16,0 0 128 0,0 0-128 0,0 0 192 15,9-5-192-15,-9 5 192 0,0 0 16 0,0 0 16 16,0-8 0-16,0 8 0 0,-4-10 32 0,0 3 16 15,-2 1 0-15,-3-1 0 0,-2-3-32 0,0 0-16 16,-1 1 0-16,0 2 0 0,-1-7-64 0,0 4-16 0,1-2 0 0,-2 1 0 16,-2-1-144-16,-1 0 128 0,-1-2-128 0,0-1 128 15,-2 2-128-15,2-1 128 0,-4-3-128 0,-2 1 128 16,1-2-128-16,-2 3 0 0,0-5 0 0,2 3 128 16,0 1-128-16,-1-2 0 0,2 1 0 0,1 2 0 15,0-1 128-15,2-2-128 0,-1 3 128 0,2 1-128 16,0 1 128-16,1 0-128 0,0-4 0 0,0 1 128 15,-2 1-128-15,4 3 192 0,-1 0-192 0,1 2 192 16,-2-1-192-16,0 1 0 0,1-1 0 0,0 2 128 16,1 0-128-16,0 0 0 0,0 0 0 0,-2 1 0 15,4 0 0-15,0 2 0 0,1 1 0 0,2-2 0 16,-1 1 0-16,3 0 0 0,8 6 0 0,0 0 0 16,0 0-384-16,0 0-64 0,0 0-16 0,0 0 0 15,11-1-448-15,-1 2-96 0,-1 1-16 0,3 3 0 16,0 0-1936-1,1 3-400-15,1 2-80 0</inkml:trace>
  <inkml:trace contextRef="#ctx0" brushRef="#br0" timeOffset="15261.2">24299 1690 11055 0,'0'0'976'0,"-3"-9"-784"0,-1-1-192 0,2 2 0 0,-1 1 2640 0,3 7 496 0,-3-8 80 0,1 1 32 15,0-1-1840-15,1 1-384 0,1 7-64 0,-1-9 0 16,0 0-176-16,-1 3-16 0,2 6-16 0,0-12 0 15,2 1-176-15,-1 4-48 0,-1-4 0 0,1 3 0 16,2-1-32-16,-3 9-16 0,0-9 0 0,-2 3 0 16,2 6 224-16,-1-10 32 0,-3 4 16 0,4 6 0 15,-5-7 16-15,5 7 16 0,0 0 0 0,-7 0 0 16,-2 3-48-16,0 1-16 0,-4 5 0 0,1 1 0 16,1 5-336-16,-2 0-80 0,-4 5-16 0,-2 2 0 15,0 2-144-15,-3 0-16 0,0 1-128 0,-2 0 192 16,1 0-64-16,-2 2-128 0,-1-3 176 0,1 2-176 0,0-4 320 0,1 3-64 15,-1 1 0-15,0 1 0 0,2-1 64 0,0 0 0 16,2-1 0-16,-1 1 0 0,-1 0-160 0,-1 1-32 16,1 1 0-16,1-1 0 0,0-2-128 0,-2-2 160 15,-1 0-160-15,1-3 160 0,-1 1-160 0,1-1 128 16,2 1-128-16,1-3 128 0,0 0 0 0,1-5 0 16,0-1 0-16,3 0 0 0,1 1-128 0,3-4 128 15,2 1-128-15,2 1 128 0,-1-5-128 0,3 2 160 16,0-1-160-16,1-1 160 0,-2-1-160 0,8-5 128 15,-7 6-128-15,7-6 128 0,-6 5-128 0,6-5 0 16,0 0 144-16,0 0-144 0,0 0 128 0,0 0-128 0,0 0 128 0,0 0-128 16,-8 2 0-16,8-2 0 0,0 0 0 0,0 0 128 15,0 0-128-15,0 0 0 0,0 0 0 0,0 0 0 16,0 0 0-16,0 0 0 0,0 0 0 0,0 0 0 16,0 0 0-16,0 0 0 0,0 0 0 0,0 0 0 15,0 0 0-15,0 0 0 0,0 0 0 0,0 0 0 16,0 0 0-16,0 0 0 0,0 0 0 0,0 0-128 15,0 0 128-15,0 0 0 0,0 0 0 0,0 0-128 16,0 0 128-16,0 0 0 0,0 0 0 0,0 0 0 16,0 0 0-16,0 0 0 0,0 0 0 0,0 0 0 15,-1-11 0-15,1 11 0 0,0 0 0 0,0 0 0 16,0 0 0-16,0 0 0 0,0 0 0 0,0 0-128 16,0 0 128-16,0 0 0 0,9-9 0 0,-9 9 0 15,0 0 0-15,0 0 0 0,6-11 0 0,-6 11 0 0,0 0 0 0,0 0 0 16,0 0 0-16,0 0 0 0,0-10 0 0,-2 1 0 15,2 9 0-15,-6-8 128 0,0 1-128 16,-1 3 0-16,-2-1 0 0,1 4 128 0,-1-2-128 0,0 1 128 16,-3 0-128-16,1 0 128 0,-2 4-128 0,0-2 128 15,-2 0-128-15,-2 4 128 0,-2 3-128 0,1-1 0 16,-2 2 0-16,-1 0 0 0,-1 0 0 0,-2 1 0 16,-2-3 0-16,2 5 0 0,-1-1 0 0,0 2 0 15,-1 0 0-15,1 1 0 0,2-2 0 0,-1 4 0 16,1-1 128-16,1 3-128 0,-2 1 0 0,3 2 0 15,2-1 0-15,2 1 0 0,1-2 0 0,3 2 0 16,0 1 0-16,1 0-128 0,3-1 128 0,1 0 0 0,1 1 0 16,1 0 0-16,4 1 0 0,1-3 0 0,-1 1 0 0,4-3 0 15,1 2 0-15,1-3 0 0,2 1 0 0,0 0 0 16,2-3 0-16,2 2 0 0,-1-3 0 0,3-1 0 16,1 2 0-16,3 0 0 0,1-1 0 0,0 0 0 15,-2-2 0-15,5 1 0 0,1-2 0 0,1 0 0 16,3 0 0-16,0-1 0 0,-2-1 0 0,2-1 0 15,1 3 0-15,-1-4 0 0,-1 1 0 0,0-1 0 16,-2 1 0-16,0-3 0 0,-1-2 0 0,0-1 0 16,0-1 0-16,-2 0 0 0,-2-1 0 0,0-1 128 15,-1-5-128-15,1 0 0 0,0 0 0 0,1-1 128 16,0 0-128-16,1-4 0 0,-3-1 0 0,4 1 128 16,0-3-128-16,0 1 0 0,0 0 0 0,0-1 128 15,-1-2-128-15,1 0 0 0,-3 0 128 0,0 0-128 0,-2 0 0 0,0 1 144 16,-2-2-144-16,-2 0 0 15,0-3 144-15,-2 0-144 0,-1 0 0 0,-2 1 144 0,-1-1-144 0,-1 2 0 16,-1 0 0-16,-2-1 128 0,-1-1-128 0,-1 2 0 16,-3-1 0-16,-1 3 128 0,0-2-128 0,-3 2 0 15,-4 3 144-15,0 0-144 0,-2 0 0 0,-3 1 0 16,0 0 0-16,0 1 128 0,-1 2-128 0,-2-1 0 16,-1 2 0-16,1-1 0 0,-3 1 0 0,4 2 0 15,1 2 0-15,-1 1 0 0,1-1 0 0,1 2 0 16,2 3 0-16,0 0 0 0,1 2 0 0,2 0-192 15,3 1 64-15,9-3 0 16,-9 5-272-16,9-5-48 0,-5 7-16 0,5-7 0 16,-4 6-1168-16,4-6-224 0,1 9-64 0,4-2 0 15,0-2-752-15,5 0-144 0,1-2-48 0,1-1-11984 0</inkml:trace>
  <inkml:trace contextRef="#ctx0" brushRef="#br0" timeOffset="17061.06">23423 3114 1839 0,'-12'-3'160'0,"4"2"-160"0,-1-2 0 0,0 1 0 0,-2-1 3200 0,2 1 592 16,3-1 128-16,6 3 32 0,0 0-1936 0,0 0-384 15,-7-7-80-15,7 7-16 0,0 0 96 0,-2-7 16 16,0-3 0-16,2 10 0 0,0 0 336 0,0 0 80 16,5-7 16-16,-5 7 0 0,10-7-1888 0,-3 2-368 15,0 1-80-15,-7 4 0 0,12-4 752 0,-1 4 144 16,-11 0 48-16,16 4 0 0,-2 2-112 0,-1 1 0 15,-1 0-16-15,1 3 0 0,-1 3-192 0,1 0-48 16,0 4 0-16,0 3 0 0,0 0-128 0,0 3-48 16,-1 0 0-16,0 2 0 0,1 0-144 0,0-1 160 15,-2 0-160-15,2-2 160 0,-1 0-160 0,1-1 192 0,-1 0-192 0,2-2 192 16,-2 0-192-16,1-1 160 0,0 0-160 0,3 2 160 16,-2-1-160-16,0 2 0 0,-1-3 144 0,3 2-144 15,1-2 0-15,1-1 0 0,2-3 0 0,-1 2 0 16,0-2 192-16,0 0-16 0,2-3-16 0,1 1 0 15,0 0-160-15,1-3 160 0,-3 3-160 0,0-1 160 16,0 2-160-16,-1-1 0 0,-2 0 144 0,-1 1-144 16,-1 4 128-16,1 0-128 0,0 0 128 0,-3-3-128 15,-2-1 0-15,1 0 0 0,0 0 0 0,-2-1 128 16,-2-4-128-16,0-2 0 0,0 1 128 0,-2-1-128 16,-6-6 128-16,7 7-128 0,-1-3 128 0,-6-4-128 15,0 0 128-15,0 0-128 0,0 0 128 0,0 0-128 16,0 0 128-16,0 0-128 0,0 0 160 0,0 0-160 15,0 0 160-15,0 0-160 0,0 0 160 0,-10 0-160 16,10 0 144-16,-11-2-144 0,11 2 128 0,-11-1-128 0,11 1 0 16,-9-4 128-16,9 4-128 0,-12-4 0 0,12 4 0 15,-11-2 0-15,11 2 0 0,-10-4 0 0,10 4 0 16,-9-5 0-16,9 5 0 0,-8-4 0 0,8 4 0 0,-6-6 0 16,6 6 0-16,0 0 0 0,0 0 0 0,-7-6 0 15,2-2 0-15,5 8 0 0,0 0 0 0,0 0 0 16,-3-8 0-16,3 8 0 0,0 0 0 0,0 0 0 15,0-10 0-15,0 10 0 0,0 0 0 0,0 0 0 16,0 0 0-16,0 0 0 0,0 0 0 0,0 0-144 16,0 0 144-16,0 0 0 0,0 0 0 0,0 0-128 15,0 0 128-15,0 0 0 0,-9 8 0 0,1 1 0 16,0 1 0-16,1-1 0 0,-3-1 0 0,0 1 0 16,-2 0 128-16,1 2-128 0,-1-1 0 0,-1 3 0 0,-4-4 0 0,0 4-160 15,0 2 160-15,-3 0 0 16,2 1 0-16,-1 1 0 0,-1-1 0 0,2 1 0 15,-2 1 128-15,2 0-128 0,0 0 176 0,-1 1-48 16,3 0 0-16,-1 1 0 0,0-1 0 0,0 2 0 0,0-1 0 0,1-2 0 16,0-2-128-16,2-2 0 15,1-1 144-15,1 0-144 0,1 1 128 0,0-1-128 0,1-2 160 16,1-2-160-16,-1-4 128 0,10-5-128 0,0 0 0 0,-6 7 0 16,6-7 144-16,0 0-144 0,0 0 128 0,0 0-128 15,0 0 144-15,0 0-144 0,0 0 160 0,0 0-160 16,0 0 128-16,0 0-128 0,0 0 0 0,0 0 0 15,5 9 0-15,-5-9 0 0,0 0 0 0,7 6 0 16,-7-6 0-16,10 6 0 0,-2-1 0 0,1 0 0 16,-9-5 0-16,12 1 0 0,0-1 0 0,-1-1 0 0,0 0 0 0,0-1 0 15,4 1 0-15,-1-2 0 0,-1 1 0 16,2-1 0-16,-1 1 0 0,2-1 0 0,0 0 0 0,3 3 0 16,0-2 0-16,2 1 0 0,0-1 0 0,1 1 0 15,3-2 128-15,0 2-128 0,-1-2 0 0,3 1 0 16,-1-1 0-16,0 2 0 0,1 0 0 0,-1-1 0 15,0 2 0-15,-1-2 0 0,0-1 0 0,2-1 0 16,-2 0 0-16,0 3 0 0,-3-3 0 0,0 1 0 16,0-1 0-16,0 2 0 0,-1-3 0 0,1 3 0 15,1-2 0-15,-1 3 0 0,0 0 0 0,-1-2 0 16,-2 2 0-16,-1 1 0 0,1 0 0 0,-2 0 0 16,-4 0 0-16,1 1 0 0,0 1 0 0,-1-1 0 15,0 1 0-15,2 2 0 0,-1-4 0 0,-1 3 0 16,0-2 0-16,-1 3 0 0,0-3 0 0,1-1 0 15,-2 0 0-15,0-1 0 0,-2 0 0 0,1 1 0 0,2-4 0 0,0 1 0 16,-2 3 128-16,-1-5-128 0,1 1 0 0,-10 4 0 16,10-5 0-16,-2 1 128 0,-8 4-128 0,8-5 0 15,-8 5 0-15,8-5 128 0,-8 5-128 0,7-7 0 16,-7 7 0-16,6-8 128 0,-6 8-128 0,3-7 0 16,-3 7 0-16,3-10 0 0,-3 10 128 0,0-10-128 15,0 2 0-15,0 8 128 0,-1-10-128 0,-1 1 0 16,2 9 128-16,-2-11-128 0,-1 3 0 0,3 8 144 15,-4-11 16-15,0 1 0 0,1 1 0 0,-4 0 0 16,0-1 48-16,0 1 16 0,-2 1 0 0,-2-3 0 16,1 2-96-16,-2 0 0 0,-2 1-128 0,-1-1 192 15,1 0-192-15,1 0 144 0,-4 0-144 0,0 0 128 0,0-2 16 0,-1 1 0 16,0 1 0-16,-1 2 0 0,2 1 0 0,0-2 0 16,-1 0 0-16,0 0 0 0,-2 0-16 0,1 2-128 15,-1-3 192-15,2 4-64 0,1-1-128 0,0 1 128 16,1 0-128-16,-1 0 128 0,3-2-128 0,0 1 0 15,-1-1 144-15,2 2-144 0,0-2 0 0,2 1 128 16,-2-3-128-16,-2 0 0 0,0-1 0 0,-1 0 144 16,2 0-144-16,-1 1 0 0,0-1 160 0,0 1-160 15,0-2 128-15,0 1-128 0,2 0 160 0,-1 1-160 16,0 1 192-16,1 1-192 0,-2 1 160 0,3 1-160 16,1-2 128-16,0 2-128 0,0 1 0 0,1 0 0 15,1-1 128-15,3 1-128 0,-1 1 0 0,2 1 0 16,-1-1 0-16,6 3 0 0,-6-6 0 0,2 1 0 0,4 5 0 0,-2-6 0 15,2 6 0-15,-1-6 0 16,1-1 0-16,0 7 0 0,0-6 0 0,0 6 0 16,0 0 0-16,3-8 0 0,-3 8 0 0,0 0 0 15,0 0 0-15,0 0 0 0,0 0 0 0,0 0 0 0,0 0 0 0,0 0 0 16,0 0-128-16,0 0 128 16,0 0 0-16,0 0 0 0,0 0 0 0,0 0 0 0,0 0 0 0,0 0 0 15,0 0 0-15,0 0 0 0,0 0 0 0,0 0 0 16,0 0 0-16,0 0 0 0,0 0 0 0,0 13 0 15,0-1-144-15,0-12 144 0,-1 13 0 0,0-2 0 16,-2 1 0-16,1-3-128 0,2-9 128 0,-4 13 0 16,-2-2 0-16,1-1 0 0,0-1 0 0,0 2 0 15,1 1 0-15,-1-1 0 0,0-2 0 0,-1 1 0 16,1-1 0-16,0 0-160 0,-2 0 160 0,2 0-128 16,1 3-912-16,4-12-176 0,0 0-48 0,0 0 0 15,0 0-2112-15,4-19-416 0</inkml:trace>
  <inkml:trace contextRef="#ctx0" brushRef="#br0" timeOffset="20880.41">28675 999 13823 0,'0'0'1216'0,"-4"-5"-960"0,4 5-256 0,-6-5 0 0,-2 1 3392 0,8 4 624 16,-9-4 128-16,9 4 16 0,-8-3-2384 0,8 3-496 16,-10 3-80-16,-1 1-32 0,1 1-560 0,-1 2-112 15,0 2-32-15,-1 1 0 0,-1 2-464 0,-1 0 128 16,-1 1-128-16,1 1 0 0,-3 0 0 0,0 2 0 16,-3 1 0-16,2 1 0 0,-1 2 240 0,0-1 0 15,0 1 0-15,0 1 0 0,1 0 144 0,3 1 48 16,0 0 0-16,4 0 0 0,0 0-96 0,1 2-16 15,3 2 0-15,3 0 0 0,2 0-176 0,2 1-144 16,2-1 192-16,3-1-192 0,5 3 160 0,1-5-160 16,4 0 128-16,2-2-128 0,1-1 224 0,3-3-32 0,3-2-16 15,1-3 0-15,1-1-176 0,0-4-256 0,-1 0 64 0,0-3 16 16,0-1 176-16,-2-5-192 0,-1 0 192 0,1-1-192 16,0-1 192-16,2-2 0 0,1-5 0 0,3-1 0 15,2-1 0-15,3-1 0 0,1-3 0 0,1 0 0 16,2 0 0-16,0-1 0 0,-3 0 0 0,-1-1 128 15,0 1-128-15,-4 0 0 0,-1-2 0 0,-3 2 0 16,-5-1 128-16,-3-1-128 0,-4-2 160 0,-2 1-160 16,0 1 0-16,-5 3 128 0,-1-5-128 0,-5 1 0 15,-2-2 0-15,-3 0 176 0,-1 0-176 0,-3 2 160 16,-1-2 64-16,-3 1 16 0,-1 1 0 0,-3 0 0 16,-2 0 48-16,0 2 16 0,-2-2 0 0,1 1 0 15,-4 3-144-15,0-2-32 0,-2 3 0 0,2 4 0 16,-1 1-128-16,1 3 0 0,-1 1 0 0,2 3 0 0,-1 2 0 15,1 2 0-15,1 0 0 0,1 1 0 0,1 4-368 0,2-1 0 16,1 1 0-16,2 2 0 16,1 3-1344-16,1 2-272 0,0 0-48 0,2 0-13888 15</inkml:trace>
  <inkml:trace contextRef="#ctx0" brushRef="#br0" timeOffset="21692.07">28807 1639 6447 0,'0'0'272'0,"0"0"80"0,0 0-352 0,0 0 0 16,0 0 0-16,0 0 0 0,0 0 4160 0,0 0 752 16,0 0 144-16,0 0 48 0,0 0-3536 0,0 0-704 15,0 0-144-15,0 0-16 0,0 0-128 0,0 0-32 16,4 16 0-16,-4-16 0 0,5 14 288 0,-5-14 64 15,8 15 16-15,0-2 0 0,-2 1-208 0,5-1-32 16,-1 0-16-16,1 0 0 0,-2 2-208 0,1 0-32 16,-2 0-16-16,2 0 0 0,-1-1 96 0,2 2 16 15,1-2 0-15,1 2 0 0,0-2-256 0,1 5-32 16,2-2-16-16,-1 1 0 0,-2 0-48 0,3-2-16 0,-3-1 0 0,0 4 0 16,-1-1-144-16,0 2 0 0,-1-2 144 0,0 5-144 15,8 20 0-15,-10-23 0 0,-1 1 128 16,-1-2-128-16,-1 1 0 0,1-1 0 0,-1 2 0 15,1-1 0-15,-2-1 0 0,0 1 0 0,0-3 0 16,1-3 0-16,1 2 144 0,1-3-144 0,0 4 0 16,1 4 192-16,2-2-192 0,-1-2 192 0,1-1-192 15,-1-3 160-15,0-3-160 0,1 1 128 0,-3-1-128 16,-8-10 128-16,7 12-128 0,0-3 128 0,0 0-128 16,-7-9 128-16,7 12-128 0,-1-3 0 0,-6-9 128 15,0 0-128-15,0 0 0 0,6 10 0 0,-6-10 128 16,5 12-128-16,-5-12 0 0,0 0 0 0,3 12 0 15,-3-12 128-15,0 0-128 0,0 0 0 0,1 9 128 0,-1-9-128 16,0 0 0-16,0 0 0 0,0 0 0 0,0 0 128 0,0 0-128 16,0 0 0-16,0 0 128 0,0 0-128 0,0 0 0 15,0 0 0-15,0 0 0 0,0 0 0 0,0 0 0 16,0 0 0-16,0 0 0 0,0 0 0 0,0 0-144 16,0 0 0-16,0 0 0 15,0 0-272-15,0 0-48 0,0 0-16 0,0 0 0 16,0 0-1744-16,0 0-336 0,0 0-80 0,0 0-12160 0</inkml:trace>
  <inkml:trace contextRef="#ctx0" brushRef="#br0" timeOffset="22733.15">29313 2549 13823 0,'0'0'1216'0,"0"0"-960"0,0 0-256 0,0 0 0 16,0 0 2688-16,0 0 512 0,0 0 80 0,0 0 32 15,0 0-2512-15,-8 4-496 0,8-4-112 0,-7 9 0 0,1 1-192 16,1-1 160-16,-2 0-160 0,2 3 160 0,-2 2-160 0,1-1 0 16,-1-1 0-16,1 2 128 15,-3 0 272-15,0 2 48 0,-2-3 16 0,-1 1 0 0,2 2 400 0,-3 1 80 16,0-1 16-16,-3 1 0 0,-1-1-192 0,0 3-16 16,-1 2-16-16,-1-3 0 0,-1-1-224 0,-1 0-32 15,-4-3-16-15,3 2 0 0,1 2-160 0,-1-2-48 16,-1 1 0-16,-1-1 0 0,2-1-256 0,1 0 0 15,0 2 0-15,2 0 0 0,1-1 128 0,1-2-128 16,0 2 0-16,1-6 0 0,3 2 192 0,1-1-64 16,1-4 0-16,0 3-128 0,-1-3 224 0,2 2-64 15,0-1-16-15,2-1 0 0,8-7 176 0,-8 6 16 16,8-6 16-16,-8 7 0 0,8-7-80 0,0 0-16 16,0 0 0-16,0 0 0 0,0 0-64 0,0 0-32 0,0 0 0 0,0 0 0 15,3 10-160-15,-3-10 160 0,9 7-160 0,3-2 160 16,-1-4-160-16,2 2 0 0,2-3 144 0,2 0-144 15,1 0 160-15,3-1-32 0,2-2-128 0,2 3 192 16,1-4-192-16,1 3 0 0,1 0 0 0,0 1-160 16,1-3 160-16,0 2 0 0,-3-1 0 0,1 2 0 15,-2 0 0-15,0 0 0 0,0 2 0 0,-1 2 0 16,-1-3 0-16,-1 1 0 0,1 1 0 0,3 1 0 16,0 0 0-16,2 1 0 0,0-1 0 0,1 1 0 15,1 0 0-15,1 1 128 0,1-1-128 0,-1 1 0 16,0 0 0-16,-2-1 0 0,-2-1 0 0,-1 0 0 15,-2-2 0-15,-2 0 0 0,0-1 0 0,-2-1 0 16,-2 0 0-16,-2 0 0 0,-2-1 0 0,0 1 128 0,1 1 48 16,-1-2 16-16,-1-1 0 0,0 0 0 0,0-1 64 0,1 2 0 15,-1-1 16-15,2 1 0 0,-2 0-80 0,0-1-32 16,0 2 0-16,-1 0 0 0,-2-1-160 0,-10 1 160 16,10-1-160-16,-10 1 160 0,0 0-160 0,12-1 0 15,-12 1 144-15,0 0-144 0,0 0 144 0,0 0-144 16,11-4 192-16,-11 4-192 0,0 0 128 0,0 0-128 15,0 0 0-15,2-8 0 0,-2 8 256 0,-1-9-48 16,-3 0-16-16,0 2 0 0,0-2 128 0,0 1 0 16,-1-1 16-16,-1 0 0 0,-1-2-128 0,1 2-16 15,-1 1-16-15,1-1 0 0,-4-1-176 0,3 0 128 16,-1-5-128-16,-1 2 128 0,-1 0-128 0,0 0 0 0,-2 0 0 16,1-3 128-16,0 2 16 0,-1 1 0 0,-1-3 0 0,0 1 0 15,0-1 16-15,0 0 0 0,0 1 0 0,0 0 0 16,-1-2 0-16,-2 1 0 0,1-3 0 0,-1 1 0 15,0 0-32-15,1 0-128 0,-2-2 192 0,0 2-64 16,-2-1 32-16,0 3 0 0,-3 0 0 0,0 0 0 16,-2 2-160-16,2-2 0 0,0 2 144 0,0 1-144 15,1 0 128-15,1 2-128 0,2 5 128 0,4-1-128 16,1 1 0-16,1 1 0 0,-1-2 0 0,1 1 128 16,2-2-128-16,2 4 0 0,1-1 0 0,1-1 0 15,-1 1 0-15,2 1-160 0,5 4 160 0,0 0-160 16,-5-5-96-16,5 5-32 0,0 0 0 0,0 0 0 15,0 0-1056-15,0 0-192 0,0 0-64 0,0 0 0 16,0 0-1200-16,8 7-240 0,0-2-48 0</inkml:trace>
  <inkml:trace contextRef="#ctx0" brushRef="#br0" timeOffset="23315.28">29208 3343 3679 0,'0'0'320'0,"0"0"-320"0,0-9 0 0,0 0 0 15,-1 3 3712-15,1 6 656 0,0-10 144 0,0 10 32 16,1-7-2512-16,-1 7-496 0,0-7-112 0,0 7-16 15,0 0-560-15,0 0-112 0,0 0-32 0,0 0 0 16,0 0-128-16,0 0-48 0,0 0 0 0,-7 1 0 16,-1 3 192-16,8-4 48 0,-9 8 0 0,0-1 0 15,-1 0 64-15,1 3 0 0,0-3 16 0,-1 5 0 0,-1 1-224 0,0 3-48 16,-2-2-16-16,0 3 0 0,-2-3-64 0,0 3-16 16,-2 2 0-16,-4 0 0 0,-1 1-208 0,-2 2-32 15,-2 1-16-15,0 3 0 0,-3 6-64 0,-1 2-16 16,2-3 0-16,-1 2 0 0,0 2-144 0,3-1 128 15,1 0-128-15,2-2 128 0,1 1 48 0,2-2 0 16,2-5 0-16,0-1 0 0,-1-2 48 0,1 1 16 16,0-5 0-16,0 1 0 0,-1-2-240 0,1-2 128 15,-1-3-128-15,0 0 0 0,1 0 0 0,1-3 0 16,2-2 0-16,0 0 0 0,2 0-128 0,0-2-128 16,0-2-32-16,1-1 0 15,1-1-528-15,0 0-96 0,2-4-32 0,9 2 0 16,-8-2-1744-16,8 2-336 0,-9-3-80 0</inkml:trace>
  <inkml:trace contextRef="#ctx0" brushRef="#br0" timeOffset="24267.06">28283 4179 5519 0,'0'0'496'0,"0"0"-496"0,-1-10 0 0,-1 0 0 16,2 10 5056-16,0-9 896 0,0-1 192 0,0 10 48 15,-2-9-4288-15,2 9-864 0,-3-11-160 0,3 11-48 16,-5-10-448-16,0 1-112 0,-2 1-16 0,-1 3 0 15,8 5-64-15,-13-3 0 0,-1 2-16 0,-2 1 0 16,-1 0 192-16,0 0 32 0,-1 0 16 0,0 2 0 16,-2 1 176-16,1 2 48 0,-2 0 0 0,0 1 0 15,-2-2-16-15,-1 2 0 0,1 2 0 0,-3 1 0 16,-1 3-240-16,1 2-32 0,0 2-16 0,2 3 0 0,0 0-336 16,-1 3 0-16,2 4 0 0,1-3 128 0,1 3-128 0,4-2 0 15,3 2 0-15,-1 1 0 0,0 1 0 0,3-2 0 16,3-1 0-16,1-2 0 0,3 0 0 0,3-3 0 15,0 1 160-15,2-2-160 0,1 1 128 0,3 0-128 16,1-1 0-16,3-1 144 0,0-2-144 0,2 1 128 16,1 2-128-16,2-4 128 0,2-5-128 0,4 3 0 15,-1-1 144-15,4 0-144 0,0-1 144 0,4-1-144 16,2-4 192-16,2-2-192 0,2-1 208 0,1-2-64 16,-2-2-16-16,0-2 0 0,1-1 0 0,-1 2 0 15,0-5 0-15,1 0 0 0,-1 0-128 0,-3-1 192 16,-1 0-192-16,0 2 192 0,0-1-192 0,-1-2 128 0,-1 0-128 0,0-2 128 15,-2 0-128-15,0 0 0 0,-4 2 144 0,-1 0-144 16,-2-2 128-16,-2 1-128 0,-1 1 160 0,-1-2-160 16,0 0 352-16,-3-1-32 0,-2-1 0 0,-1 0 0 15,-1-3 80-15,-1-1 16 0,-3 0 0 0,-1 0 0 16,0-1-128-16,-1 0-32 0,-3-2 0 0,0-2 0 16,-2 0-16-16,-2 0-16 0,-4-3 0 0,1 2 0 15,-3-2 48-15,0 1 16 0,-3-2 0 0,0 0 0 16,-1 0-128-16,0 3-32 0,-1 2 0 0,0 3 0 15,-1-1-128-15,2 4 0 0,1 2 0 0,0 1 0 16,0 3 0-16,2 0 0 0,0 2 0 0,1 3 0 16,0 2-432-16,1 0 48 0,0 4 0 0,1 2 0 15,0 1-1472 1,2 1-272-16,-1-2-64 0,1 3-16544 0</inkml:trace>
  <inkml:trace contextRef="#ctx0" brushRef="#br0" timeOffset="26034.09">24636 10986 7359 0,'-15'0'656'0,"4"0"-528"0,-2-2-128 0,0 1 0 16,1 0 4064-16,1 1 784 0,-1-2 144 0,3 2 48 15,0 0-3696-15,1 2-752 0,-1-1-144 0,9-1-16 16,-11 1-176-16,2 1-16 0,0-1-16 0,9-1 0 16,-10 3-96-16,-1-1 0 0,2 1-128 0,1-1 192 15,0 0 448-15,8-2 96 0,-10 2 16 0,2 1 0 16,8-3 448-16,-8 4 80 0,8-4 32 0,0 0 0 16,0 0-160-16,0 0-16 0,0 0-16 0,0 0 0 15,0 0-352-15,0 0-80 0,0 0-16 0,12 2 0 16,4 0-192-16,5 0-32 0,2-4-16 0,4 2 0 15,6-2-160-15,6 1-16 0,7 0-16 0,3 2 0 0,1 0-240 0,2 1 144 16,3 2-144-16,5 1 128 0,5-4-128 0,7 1 192 16,6-5-192-16,0 3 192 0,-2 0 0 0,1 1 0 15,0 1 0-15,6-4 0 0,6-3 0 0,-1 2 0 16,-3 1 0-16,-3 2 0 0,-4 2-64 0,3-4 0 16,1-2 0-16,1 0 0 0,-1 1-128 0,-4-3 160 15,-5 3-160-15,-3 1 160 0,-2-1-160 0,0 0 192 16,1 1-192-16,-3-1 192 0,-2 2-192 0,-5-3 192 15,-6 1-192-15,-4 3 192 0,-5-2-192 0,-2 0 0 16,-2 1 0-16,-1 0 128 0,-4 1-128 0,-3 0 0 16,-5 0 0-16,-3 0 0 0,-5 1 0 0,-3-1-192 15,-4 0 0-15,-3 3 16 16,-9-3-496-16,0 0-96 0,0 0-32 0,0 0 0 16,0 0-2464-16,0 0-480 0</inkml:trace>
  <inkml:trace contextRef="#ctx0" brushRef="#br0" timeOffset="27902.05">28242 3406 2751 0,'0'0'256'0,"8"8"-256"16,-8-8 0-16,9 6 0 0,-9-6 1840 0,10 8 320 0,-4 0 64 0,1 0 16 15,-7-8-1216-15,6 11-256 0,-6-11-32 0,8 13-16 16,-3 3-384-16,2-3-80 0,-1-4 0 0,1 3-16 15,-1-3-240-15,2 3 0 0,1-2 0 0,2 1 0 16,-1-1 0-16,3-5 0 0,1 3 0 0,1 0 0 16,-1 2 0-16,2 0-160 0,1-3 160 0,1 3-128 15,0-1 128-15,-1 1 0 0,0-1 0 0,0 2-128 16,-1-1 128-16,-1-1 0 0,1 2 0 0,-2 0 0 16,1 0 0-16,-1-1 0 0,0-1 0 0,1 2 0 15,-1-1 288-15,2-1-16 0,-1-1 0 0,4 0 0 16,-1 0-112-16,0 0-32 0,0 1 0 0,2-3 0 15,1 2-128-15,1 1 128 0,1-2-128 0,1-1 128 16,-1 1-128-16,1-1 0 0,0 1 0 0,1 1 0 0,1 1 0 0,2 4 0 16,-2-3 0-16,-3-3 0 0,-1-1 0 15,1-3 0-15,-4 1 0 0,1 0 0 0,-2 1 0 0,0-4 0 16,0-1 0-16,2-1 0 0,1-2 0 0,0 2 0 16,0-3 0-16,1 3 128 0,0-2-128 0,3 2 0 15,1-2 0-15,0-1 128 0,0-2-128 0,1-1 0 16,-1-1 0-16,2-1 0 0,-2 4-224 0,-1-3 32 15,-1-1 0-15,-2 1 0 0,1 1-48 0,-4 0 0 16,-1 1 0-16,-1-2 0 0,0 1 240 0,0 1-192 16,2-1 192-16,-1 1-192 0,1 2-64 0,1-3-16 15,-1-2 0-15,2 4 0 16,2 0-112-16,-3 1-32 0,1-3 0 0,1 2 0 16,-1 0-368-16,0 1-80 0,-1-1-16 0</inkml:trace>
  <inkml:trace contextRef="#ctx0" brushRef="#br0" timeOffset="30170.05">14212 11507 18879 0,'0'0'832'0,"0"0"192"0,0 0-832 0,8 8-192 0,-8-8 0 0,14 8 0 16,0-3 1120-16,3-1 176 0,3-1 48 0,2-1 0 0,1 1-720 0,6-2-144 15,5 0-32-15,3-1 0 0,2-1-288 0,4-2-160 16,4 0 160-16,2-3-160 0,3-1 0 0,4 0 0 15,4-1 0-15,6 2-160 0,4-1 160 16,2-2-128-16,-2 0 128 0,0-2-128 0,-2 1 128 0,3 1-208 16,0 1 80-16,2 0 128 0,0 0-368 0,-2-1 48 15,-5-1 16-15,-2-1 0 0,-3 0 96 0,-1 2 16 16,0 2 0-16,-1 2 0 0,0 1 192 0,-1-1 0 16,0 2 0-16,-5-1-144 0,-5 0-176 0,-1 2-48 15</inkml:trace>
  <inkml:trace contextRef="#ctx0" brushRef="#br0" timeOffset="31874.22">10499 11111 21183 0,'0'0'1888'0,"0"0"-1504"15,0 0-384-15,0 0 0 0,0 0 752 0,12 8 80 16,-2 0 0-16,2-2 16 0,-1-1-592 0,3-1-128 15,0 0-128-15,4-1 176 0,4-2-32 0,6 0 0 16,3-1 0-16,3-1 0 0,1 0 112 0,3-3 0 16,1-1 16-16,5-2 0 0,5-1 144 0,4-1 32 15,4 0 0-15,7 0 0 0,4 1 16 0,-2 0 16 0,-3-1 0 16,0 1 0-16,-1 0-32 0,5 2 0 0,3-1 0 0,4 2 0 16,3 3-160-16,0-2-32 0,-4-3-16 0,3 2 0 15,1-4 32-15,2 2 16 0,2 3 0 0,0-3 0 16,-1-1 32-16,-4 0 16 0,-3-1 0 0,0 0 0 15,2 1 0-15,0 3 0 0,-2-1 0 0,-1 0 0 16,-4-1-160-16,-2 0-48 0,-2 0 0 0,0 3 0 16,0 4-128-16,-1 0 0 0,-3 1 0 0,0 3-10656 15,0-2-2048-15</inkml:trace>
  <inkml:trace contextRef="#ctx0" brushRef="#br0" timeOffset="53737.68">588 12768 9215 0,'-8'-4'816'0,"0"0"-656"0,1-1-160 0,-1 0 0 15,1-1 1456-15,1 0 256 0,-2-1 48 0,1 0 16 16,1 0-1472-16,2 1-304 0,0-1 0 0,-1 2 0 16,1 1 0-16,4 4 0 0,-3-7 0 0,3 7 0 15,-2-9 0-15,-2 3 0 0,4 6 0 0,0 0 0 0,0-8 384 0,0 8 160 16,0 0 32-16,0 0 16 0,0 0 912 0,0 0 176 15,0 0 48-15,0 0 0 0,0 0-368 0,0 0-64 16,0 0-16-16,0 0 0 0,0 0-688 0,0 0-144 16,0 0-16-16,0 0-16 0,0 0-160 0,0 0-16 15,0 0-16-15,0 0 0 0,0 0 128 0,0 0 32 16,0 0 0-16,14 5 0 0,-1-1 16 0,-1-3 16 16,2-2 0-16,2 0 0 0,2-2-192 0,2-2-32 15,3 0-16-15,-9 3 0 0,5-2-176 0,0 3 0 16,5 0 0-16,0-2 128 0,3 2-128 0,-1 1 0 15,2 0 0-15,26 0 0 0,-7 4 0 0,-7-3 0 16,-5 2 0-16,-1-1 0 0,-3-2 0 0,-2-2 0 0,-3-1 0 0,0 2 0 16,-1-3 256-16,0 1-48 0,1 1 0 15,-1-2 0-15,-3-4 96 0,0 0 16 0,0 0 0 16,0-1 0-16,-1 1-80 0,-1 1-16 16,-2 1 0-16,-1 0 0 0,-3-1-96 0,-1 2-128 0,-1 0 176 0,1 0-176 15,0-1 256-15,-1 4-48 0,-2-3-16 0,-10 5 0 16,12-6 0-16,-2 4-16 0,-10 2 0 0,11-7 0 15,-11 7-176-15,0 0 160 0,8-5-160 0,-8 5 160 16,0 0-16-16,0 0 0 0,0 0 0 0,0 0 0 16,4-9 48-16,-4 9 16 0,0 0 0 0,0 0 0 15,-7-9 32-15,1 0 0 0,-2 2 0 0,-3 2 0 16,-2 0 16-16,0 0 0 0,-1-1 0 0,0 1 0 16,-2 0-80-16,2-2-16 0,-2 1 0 0,0-1 0 15,-1 1-160-15,3-3 128 0,0 1-128 0,1 1 128 16,1 3-128-16,2-1 0 0,-1-1 0 0,2 2 128 0,1-1-128 0,8 5 0 15,0 0 0-15,0 0 0 0,0 0 0 0,0 0 128 16,0 0-128-16,0 0 128 0,0 0-128 0,0 0 0 16,0 0-192-16,0 0 192 0,0 0-144 0,0 0 144 15,0 0 0-15,0 0 0 0,0 0 0 0,0 0 0 16,0 0 0-16,0 0 0 0,11 5-128 0,-1-1 128 16,0 0 0-16,1 0 0 0,-11-4-128 0,14 3 128 15,1 0 0-15,-2 2 0 0,0-1-144 0,0 1 144 16,0-1 0-16,1 3-144 0,-1-2 144 0,0 2 0 15,0-1 0-15,-1 2 0 0,0 2 0 0,-2 1-128 16,-2-1 128-16,-2 1 0 0,1-2 0 0,-2 1 0 0,-1 2 0 16,0 0 0-16,0 1 0 0,-2-2 0 0,-2-11 0 0,2 17 0 15,-1-2 0-15,0-4 0 0,-1-11 0 0,-1 12 0 16,0 0 0-16,-1-2 0 0,2-10 0 0,-2 13 128 16,-2-2 16-16,0-1 16 0,0-1 0 0,4-9 0 15,-4 11-160-15,-1-2 192 0,0-3-192 0,0 2 192 16,-2-1-192-16,1 2 0 0,-1 0 144 0,0 1-144 15,1 2-128-15,-1 3-112 0,-2 3-16 0,1 4 0 32,-1 8-2528-32,-4-3-512 0</inkml:trace>
  <inkml:trace contextRef="#ctx0" brushRef="#br0" timeOffset="56239.28">24228 13102 9215 0,'0'0'816'0,"0"0"-656"16,-6-3-160-16,-3-2 0 0,-2 4 1760 0,-1-3 320 16,-2 1 64-16,-3 3 16 0,-1 0-1520 0,-3-4-320 15,-1 1-48-15,-2 0-16 0,-2 1 496 0,0 1 80 16,0 0 32-16,1-2 0 0,2 0 880 0,2 1 176 15,0 1 48-15,3-1 0 0,2 0-160 0,3 0-16 16,3 1-16-16,10 1 0 0,0 0-1008 0,0 0-208 16,0 0-48-16,0 0 0 0,0 0-320 0,10-3-192 15,3 2 192-15,3 0-192 0,2-1 0 0,3 2 0 16,3 3 0-16,3 1 0 0,3-4 128 0,4 3-128 16,1 1 0-16,5-1 0 0,3 0 144 0,4 0-144 15,2-1 0-15,0 1 144 0,1-1 0 0,3-2 0 0,3 0 0 0,3 3 0 16,0 1 48-16,2-4 16 0,3 0 0 0,-3 0 0 15,-2-3-48-15,-2 1-16 0,-1 0 0 0,-1 0 0 16,-2 2 16-16,-3 0 0 0,-3 0 0 0,-4 0 0 16,-3-1 128-16,-2-1 32 0,-4 1 0 0,-4 0 0 15,-5-2-64-15,-4 2-16 0,-4-1 0 0,-4 1 0 16,-13 1-80-16,0 0-16 0,0 0 0 0,0 0 0 16,0 0 32-16,0 0 0 0,-15 4 0 0,-3-3 0 15,-3 1 32-15,-4-2 16 0,-2 0 0 0,-3-2 0 16,-3 2-32-16,-1-1 0 0,-1 0 0 0,-3-1 0 15,-3 2-192-15,-1 0 176 0,-1-2-176 0,0 3 160 16,-1 2-160-16,-1-1 192 0,1 0-192 0,0-1 192 16,-3-2-192-16,2 1 0 0,1 0-160 0,1 0 160 0,1 0 0 15,3 0 0-15,0 0 0 0,4 0 0 0,2 1 0 16,5 0 0-16,2 2 0 0,2-1 0 0,5-5 0 0,2 3 0 16,2 1 0-16,5-1 0 0,10 0 0 0,0 0 0 15,0 0-128-15,0 0 128 0,0 0-176 0,0 0 16 16,14-1 0-16,2 1 0 0,2-2-96 0,3 1 0 15,4 0-16-15,2 2 0 16,3-2-304-16,3 1-48 0,1 0-16 0,2 1-11632 16,2 3-2320-16</inkml:trace>
  <inkml:trace contextRef="#ctx0" brushRef="#br0" timeOffset="57089.66">12132 13095 18431 0,'0'0'1632'0,"0"0"-1312"16,-9 5-320-16,0-1 0 0,0-1 2944 0,0-1 512 15,0 1 96-15,0 0 32 0,-2-1-2560 0,-2 1-496 16,0 0-96-16,0-2-32 0,-3 1-192 0,1 1-32 16,-2 0-16-16,-1 1 0 0,-2-4-32 0,-1 0 0 15,-2 0 0-15,-3 0 0 0,-4 0 288 0,-3 0 48 16,-3 0 16-16,-2-3 0 0,-1 2 416 0,-3-1 64 16,-4 2 32-16,-2-1 0 0,-3-2-64 0,-4 3-16 15,-3 0 0-15,-5 3 0 0,-5 0-288 0,-1 1-64 16,-2 3-16-16,-1 2 0 0,-2 2-384 0,-1 5-160 0,0 2 128 15,0 0-128 1,1 3-1440-16,0 4-368 0,-1 3-80 0</inkml:trace>
  <inkml:trace contextRef="#ctx0" brushRef="#br0" timeOffset="78204.37">10444 16663 6447 0,'0'0'576'0,"0"0"-576"0,0 0 0 0,0 0 0 0,0 0 4944 0,0 0 880 16,0 0 192-16,0 0 16 0,0 0-4560 0,0 0-896 16,0 0-192-16,0 0-48 0,0 0 96 0,0 0 16 15,0 0 0-15,0 0 0 0,0 0 16 0,0 0 16 16,0 0 0-16,0 0 0 0,0 0 32 0,0 0 0 15,0 0 0-15,5 16 0 0,-2 1 192 0,-2 1 32 16,-1 0 16-16,0 2 0 0,-1 6-128 0,-2-1-32 16,2 6 0-16,-2 0 0 0,-2 2-384 0,0 0-80 15,-2-3 0-15,2 2-128 0,0 0 128 0,0-1-128 16,0-3 0-16,-1 0 0 0,2-3 0 0,2-2 0 16,-1-2 0-16,2 0 0 0,0-4-144 0,1 0-96 15,1-4-16-15,0-3 0 16,-1-10-768-16,0 0-144 0,5 9-48 0,-5-9-9600 0,0 0-1936 0</inkml:trace>
  <inkml:trace contextRef="#ctx0" brushRef="#br0" timeOffset="78521.59">10612 16747 11967 0,'0'0'1072'0,"0"0"-864"0,0 0-208 0,0 0 0 15,0 0 5376-15,0 0 1040 0,0 0 208 0,0 0 32 16,0 0-5456-16,0 0-1200 0,0 0 0 0,0 0-192 16,11 5 32-16,-11-5 0 0,8 10 0 0,-3 1 0 0,-5-11-16 0,4 18 0 15,-3 0 0-15,0 2 0 0,1 0 48 0,-2 3 0 16,0 3 0-16,-2 0 0 0,0 0 128 0,-1 0 176 15,0 3-48-15,2 0 0 0,-1-1 96 0,-1 0 16 16,-1-7 0-16,1 1 0 0,2-1-240 0,0-2 144 16,-1-1-144-16,2-2 128 0,-1 0-128 0,0-3 0 15,0 0-192-15,-1-4 192 16,2 1-1760-16,0-10-224 0,-2 11-64 0</inkml:trace>
  <inkml:trace contextRef="#ctx0" brushRef="#br0" timeOffset="79038.78">10132 16932 35935 0,'-9'-5'3200'0,"0"0"-2560"16,1-1-512-16,8 6-128 0,-7-5 928 0,7 5 160 0,0 0 48 0,0 0 0 16,2-10-1136-16,3 1-416 0,2-1 16 0,1 1 0 15,3-2 160-15,1 0 48 0,1-3 0 0,2-1 0 16,0 1 16-16,2-2 16 0,-1 2 0 0,-2-3 0 0,1 3 160 0,-4 2 0 16,1-5 0-16,0 4 0 0,-2-3 304 15,2 1 80-15,-2-2 32 0,2-1 0 0,0-2 96 0,1 2 0 16,0 0 16-16,0-1 0 0,1 4-256 0,-1 2-48 15,-1 2-16-15,1 3 0 0,0 1-208 0,0 1 0 16,-1 5 0-16,0 1 0 0,-1 0 0 0,2 3 0 16,-2 1 0-16,1 1-160 0,-1 3 160 0,0-1 0 15,-11-7-144-15,10 13 144 0,-1 0 0 0,-1 1 0 16,-1-1 0-16,-2 0 0 0,-3-2 0 0,1 1 0 16,-3 1 160-16,0 4-160 0,0-7 224 0,0 4-64 15,0-1-16-15,0 0 0 0,-1 0-144 0,-1-2 192 16,2-11-192-16,-1 15 192 0,1-4-192 0,1 0 0 0,-1-11 0 15,4 12 128-15,-4-12-128 0,6 13 128 0,-6-13-128 0,7 11 128 16,-7-11 0-16,11 12 0 0,-11-12 0 0,12 9 0 16,-1-2 16-16,1-3 0 0,-12-4 0 0,14 1 0 15,1-1-144-15,-1-1 0 0,0-1 144 0,1 1-144 16,-4-2 0-16,1 2-240 0,1-3 48 0,-1 2 0 31,-2-2-1600-31,2 1-304 0,-4-1-64 0</inkml:trace>
  <inkml:trace contextRef="#ctx0" brushRef="#br0" timeOffset="80122.07">11281 16361 3679 0,'0'0'160'0,"0"0"32"0,0 0-192 0,0 0 0 0,7-7 0 0,-7 7 0 15,7-7 3968-15,-7 7 768 0,6-8 128 0,-6 8 48 16,5-8-3008-16,-5 8-608 0,6-8-112 0,-6 8-32 16,6-6-224-16,-6 6-48 0,0 0-16 0,0 0 0 15,0 0-368-15,0 0-80 0,0 0-16 0,0 0 0 16,-10 6-256-16,1 3-144 0,0 3 160 0,0 1-160 0,-1 4 0 0,-2 0 0 15,-1 2 0-15,-3 4 0 0,1 0 0 0,-1 3 176 16,0 2 0-16,3-1 0 0,0 0 144 0,0 1 48 16,1-4 0-16,1 1 0 0,0 0-16 0,1 1 0 15,-1 0 0-15,2 2 0 0,1 4-224 0,1 2-128 16,0 6 128-16,2 6-128 0,0 2 0 0,1 2 0 16,0-2 0-16,3-2 0 0,-2-6 128 0,2-3-128 15,-1-3 128-15,2-3-128 0,2-5 176 0,0-1-48 16,2-2 0-16,3-1 0 0,-1-1-128 0,3-1 192 15,2-3-192-15,1 0 192 0,2-2-192 0,0-2 0 16,1-2 0-16,1-2 128 0,3-1-352 0,0-3-80 16,2-3-16-16,1 0 0 15,3-2-1616-15,1-2-336 0,-4 0-64 0</inkml:trace>
  <inkml:trace contextRef="#ctx0" brushRef="#br0" timeOffset="80788.5">11701 16718 28447 0,'0'0'1264'0,"0"0"256"0,0 0-1216 0,-9 5-304 16,9-5 0-16,-9 6 0 0,9-6 240 0,-8 3-16 16,8-3 0-16,-11 6 0 0,2-2-224 0,0 1 0 15,0 0 0-15,0 0 0 0,-2-1 144 0,1 0-16 16,-2 0 0-16,1 1 0 0,-3 0 432 0,1 1 80 15,0-1 0-15,-1-1 16 0,0 1-144 0,-1 2-16 16,0 2-16-16,-1-3 0 0,2 3-144 0,-1-1-16 16,1 3-16-16,1-2 0 0,1-2-32 0,2 1 0 0,1 0 0 0,9-8 0 15,-7 7-32-15,7-7-16 0,0 0 0 0,-5 10 0 16,5-10-224-16,0 0 128 0,0 0-128 0,0 0 0 16,3 12 0-16,-3-12 0 15,0 0 0-15,9 12 0 0,-1-3 0 0,-1-3 0 0,1-1 0 0,3 1 0 16,-1-2 0-16,2-3 0 0,1 1 0 0,1 0 0 15,1-1-160-15,-1-1 160 0,2 0-128 0,-1 3 128 16,1-3 0-16,-1 2-160 0,2 2 160 0,0-3 0 16,-1 5 0-16,0-2-128 0,-2 1 128 0,0 1 0 15,2 1 0-15,-2 1 0 0,-1-2 0 0,0 2 0 16,0 0 0-16,-1 0 0 0,-1-2 0 0,-1 2 0 16,0 0 0-16,-2-2 0 0,0 1 0 0,-3-1 0 15,-5-6 0-15,3 12 0 0,-2-3 0 0,-2 0 0 0,0 2 0 16,-3-1 0-16,-2-1 0 0,0 2 0 0,-2-3 0 0,-1 1 128 15,-1 0-128-15,0 0 0 0,-1-1 0 0,-2 2 144 16,-2-3-144-16,0-1 128 0,-1-1-128 0,0 3 0 16,-1 0 0-16,2-1 0 0,-1-2 0 0,1 1-192 15,-2-2 0-15,2 0 16 16,1 0-400-16,1 0-96 0,1-1-16 0,3 2 0 16,0-1-1808-16,9-4-384 0,-8 6-64 0,8-6-9024 0</inkml:trace>
  <inkml:trace contextRef="#ctx0" brushRef="#br0" timeOffset="81355.45">11737 16341 13823 0,'0'0'1216'0,"0"0"-960"16,0 0-256-16,0 0 0 0,-4 11 3760 0,7 1 704 16,2 1 144-16,4 0 16 0,4 1-3728 0,3 3-768 15,4 0-128-15,-1 2 0 0,1 0 0 0,-1 2 0 16,2-2 0-16,0 5 0 0,2-1 0 0,0 0 0 15,-2 1 0-15,-1-2 0 0,1 2 0 0,-3 2 0 16,-1-2 0-16,-1 2 0 0,-3 2 0 0,-1 2 0 0,-2 1 0 0,-1 6 0 16,-2-1 0-16,-1 2 256 0,1 0-48 0,-4 2-16 15,-1-6 448-15,-2-1 64 0,-1-3 32 0,-2 0 0 16,1 0-32-16,-2-2 0 0,-1-2 0 0,1-1 0 16,-3-1-384-16,1-2-96 0,-1-3-16 0,1 1 0 15,-1-2-80-15,1-2-128 0,-1-2 176 0,0-1-176 16,0-1-176-16,-1-2-144 0,-1-2-16 0,0-1-16 31,-2-3-608-31,2-2-128 0,-1 1-32 0,0-6-13792 0</inkml:trace>
  <inkml:trace contextRef="#ctx0" brushRef="#br0" timeOffset="82242.17">12591 17014 23951 0,'0'0'2128'0,"0"0"-1696"15,-9-9-432-15,3 2 0 0,6 7 2208 0,0 0 352 16,-6-6 80-16,6 6 16 0,-3-8-2128 0,3 8-528 0,0 0 0 16,0 0 0-16,-4-9 224 0,4 9-64 0,0 0-16 0,0 0 0 15,0-8-16-15,0 8-128 0,0 0 192 0,0 0-64 16,6-6 112-16,-6 6 16 0,0 0 0 0,12-6 0 16,-12 6 64-16,12 0 32 0,-2 0 0 0,2 2 0 15,0-1-32-15,-1 2-16 0,1-1 0 0,1 2 0 16,1-4-80-16,2 3-16 0,2 1 0 0,0-2 0 15,1 2-208-15,0-2 128 0,2-1-128 0,0 0 0 16,1-1 0-16,2 0 0 0,0 0 0 0,0 0 0 16,-2-1 0-16,0 0 0 0,-1-1 0 0,0 2 0 15,0-2 0-15,0 0 0 0,0 1 0 0,1 1 0 16,-1 0 0-16,-1 1 0 0,1 3 0 0,-1-1 0 16,-1-1 0-16,0 1 0 0,-1 0 0 0,0 1 0 15,-1-1 0-15,-1 0 0 0,-2 0 0 0,2-3 0 16,-1-3 0-16,1 2 0 0,-3-1 128 0,0 0-128 15,-1-1 0-15,0-1 0 0,-2-1 0 0,-1-1 0 0,-9 6 128 0,7-10-128 16,-2 3 176-16,-5 7-176 0,4-13 176 0,-2 2-176 16,-2 1 160-16,-1 1-160 0,-3-2 320 0,-2 2-48 15,0-1 0-15,0 1 0 0,-3-2-16 0,-2 1 0 16,0-1 0-16,-1 1 0 0,0-1-256 0,-1 2 160 16,-1 0-160-16,-1 1 128 0,0 2-128 0,0-1 0 15,0 1 0-15,0 1 0 0,1 1 0 0,1-2 0 16,0 1 0-16,1 1 0 0,2-1 0 0,10 5 0 15,-11-4 0-15,2 0 0 0,9 4 160 0,-10-2-160 16,2-2 192-16,8 4-192 0,0 0 144 0,0 0-144 16,0 0 0-16,0 0 144 0,0 0-144 0,0 0 0 0,0 0-160 15,0 0 160-15,0 0-240 0,0 0 48 0,0 0 16 0,0 0 0 16,13 6 0-16,-1-1 0 0,1-1 0 0,1 2 0 16,1-3 176-16,0 3-128 0,1-2 128 0,-2-2-128 15,1 3 128-15,-1 1 0 0,0-2 0 0,1 1 0 16,-1 0 0-16,-1 4 0 0,-1-2 0 0,-2 2 0 15,2 0 0-15,-2 3-128 0,-2-5 128 0,1 3 0 16,0-1 0-16,0 1 0 0,1-3 0 0,-1 0 0 16,-9-7 0-16,11 11 0 0,-1-2 0 0,-3-2 0 15,-7-7 0-15,9 9 0 0,-9-9 0 0,8 9 0 16,-8-9 0-16,0 0 0 0,4 12 0 0,-4-12 0 16,0 11 0-16,0-11 0 0,0 12 0 0,-1-2 128 15,-3 0-128-15,-3-1 144 0,2-2-144 0,0 1 160 16,-1 1-160-16,-1-1 0 0,1 0 0 0,-2 1 0 15,0-2-448-15,1 2 48 0,1 1 0 0,-1 1 0 16,2-2-496-16,0 1-80 0,-2 1-32 0,2 2 0 16,1-4-2064-16,2-1-432 0,2-8-80 15</inkml:trace>
  <inkml:trace contextRef="#ctx0" brushRef="#br0" timeOffset="82858.2">14140 16882 28559 0,'0'0'1264'0,"-6"-6"272"0,-1-1-1232 0,1 1-304 0,-1 1 0 0,7 5 0 15,-6-7 1728-15,-1 1 272 0,7 6 64 0,-7-7 16 32,1 2-2080-32,6 5-256 0,-9-5-128 0,0 2-16 15,-2 0-128-15,2 3-32 0,0 0 0 0,-1 2 0 0,-3 0 304 0,-2 2 64 0,-2 1 16 0,-1 5 0 16,-2-3 512-16,0 5 112 0,-4 3 0 0,1 1 16 16,-1 3 64-16,1 2 16 0,-1-2 0 0,3 5 0 15,2 2-288-15,2-3-48 0,3-2-16 0,3 1 0 16,2 0-192-16,4-2 0 0,2-2 0 0,3 0 0 15,3-2 0-15,2-3 0 0,2 0 0 0,2-2-160 0,1 0 160 16,2-4 0-16,1 1-144 0,1-3 144 0,2-1 0 0,1-2-144 16,1 0 144-16,2-2 0 0,-1-2 0 0,2 1 0 15,0-3 0-15,1-1 0 0,2-3 0 0,-2 0 0 16,-3-5 0-16,-1 0 0 0,-1-1 0 0,-2 1 128 16,-1-3-128-16,-3 1 0 0,-2-2 192 0,0 0-64 15,-1 0-128-15,-2 0 192 0,-1-2-192 0,1 1 144 16,-3 0-144-16,0 2 128 0,-2 1-128 0,-1 2 0 15,-1-3 144-15,0 6-144 0,-2 2 0 0,-2 3 0 16,5 5 0-16,0 0 128 0,-7-2-128 0,7 2 0 16,-9 4 0-16,0 3 0 0,0 0 0 0,3 3 0 15,-1-1 0-15,2 1 0 0,0-1 320 0,1 3 64 16,0 1 0-16,1 3 0 0,1-2 368 0,2 2 80 16,1 1 0-16,1 0 16 0,2 2-240 0,2 1-48 0,0-5-16 0,2 2 0 15,2 0-224-15,2 0-32 0,1-1-16 0,1-2 0 16,2-1-272-16,2 0 160 0,2 0-160 0,1-2 128 15,0 2-256-15,1-5-64 0,0-2-16 0,0 1 0 32,2 0-1984-32,-1 1-400 0,1-1-80 0,0 1-16 0</inkml:trace>
  <inkml:trace contextRef="#ctx0" brushRef="#br0" timeOffset="101169.58">18333 6773 8287 0,'0'0'736'0,"0"0"-592"16,-11 6-144-16,2-6 0 0,9 0 2272 0,-9 0 416 15,-1 0 96-15,1 0 16 0,1 0-1744 0,-1 0-352 16,-2 0-64-16,1 1 0 0,-1 0-272 0,2-2-48 16,0 1-16-16,0 0 0 0,9 0-64 0,-10 0-16 15,-1-1 0-15,1 1 0 0,-2 0 16 0,2 0 0 16,-2 0 0-16,0 0 0 0,-1-3 256 0,-1 2 48 16,-1-1 16-16,0 2 0 0,-2 2 16 0,0-1 16 15,-1-1 0-15,-1 3 0 0,0-2-48 0,-1 2-16 16,1-1 0-16,-1 1 0 0,1-1-64 0,0 1-16 0,2 0 0 0,0-2 0 15,0 1-128-15,1 0-16 0,-3-1-16 0,2 0 0 16,2 1-160-16,2-2-128 0,1 0 144 0,0 0-144 16,0 0 128-16,2 1-128 0,10-1 0 0,-9 3 144 15,9-3-144-15,-9 0 160 0,9 0-160 0,0 0 160 16,0 0-16-16,0 0 0 0,0 0 0 0,0 0 0 16,0 0-144-16,0 0 0 0,0 0 144 0,9 6-144 15,-9-6 0-15,14 3 0 0,1 1 0 0,0-3 128 16,1 0-128-16,2 1 0 0,-1-2 0 0,0 0 128 15,-1 0-128-15,-1 2 0 0,1-2 0 0,0 0 128 16,-2-2-128-16,0-1 0 0,1 2 0 0,0 1 0 16,1-3 0-16,0 2 144 0,-2-2-144 0,0 3 0 15,-1-4 0-15,0 3 0 0,-1 0 0 0,0-3 0 16,-2 0 0-16,1 1 0 0,-2-1 128 0,-9 4-128 16,10-4 0-16,-10 4 128 0,9-2-128 0,-9 2 0 15,0 0 0-15,0 0 0 0,8-3 0 0,-8 3 0 0,0 0 192 0,0 0-192 16,0 0 192-16,0 0-192 0,0 0 208 0,0 0-64 15,-10 3-16-15,-1-1 0 0,0 0-128 0,-1-1 192 16,0-1-192-16,0 0 192 0,-1 1-192 0,-1 1 160 16,-2-1-160-16,1-1 160 0,-2 0-160 0,0 0 0 15,0 0 0-15,2 1 128 0,1 0-128 0,1 1 0 16,0-1-160-16,3 2 160 16,0-2-784-16,10-1-64 0,0 0-16 0,0 0 0 0</inkml:trace>
  <inkml:trace contextRef="#ctx0" brushRef="#br0" timeOffset="102842.21">20547 6737 3679 0,'0'0'320'0,"0"0"-320"0,0 0 0 0,0 0 0 0,-10 5 3216 0,1-2 576 15,-1 2 112-15,-1-2 32 16,0-2-2384-16,-4 1-464 0,-2 0-112 0,-1-1-16 0,-1 0-32 0,-4-1-16 15,-1 0 0-15,0-1 0 0,1 0-96 0,1-1-32 16,-2 0 0-16,2-1 0 0,0 2-80 0,1 0-32 16,0 1 0-16,3-3 0 0,1 0-224 0,0 2-64 15,0 1 0-15,1 0 0 0,1 0-80 0,2 0-32 16,0 0 0-16,1 0 0 0,1 0-272 0,1 1 128 16,1 1-128-16,9-2 0 0,-9 4 128 0,9-4-128 15,-9 1 0-15,9-1 0 0,0 0 128 0,0 0-128 16,0 0 0-16,0 0 0 0,0 0 0 0,0 0 0 15,0 0 128-15,0 0-128 0,0 0 0 0,0 0 0 16,11-1 0-16,2 1 0 0,0-3 0 0,2 3 0 0,0-1 0 0,4-1 0 16,-1 1 0-16,2 1 0 0,-1-2 0 15,1 0 0-15,-1 2 0 0,1 2 0 0,-1-2 0 0,0 2 0 16,-1-2 0-16,-1 0 0 0,-2 1 0 0,0-1 0 16,-1 0 0-16,-1-1 0 0,-2 1 0 0,-1 0 0 15,0 0 0-15,-10 0 0 0,0 0 0 0,0 0 0 16,0 0 0-16,11 0 0 0,-11 0 0 0,0 0 0 15,0 0 0-15,0 0 0 0,0 0 0 0,0 0-9696 16,-7 4-1888-16</inkml:trace>
  <inkml:trace contextRef="#ctx0" brushRef="#br0" timeOffset="106474.21">13937 7228 3679 0,'0'0'320'16,"-11"3"-320"-16,0 0 0 0,0 1 0 0,2 1 896 0,9-5 128 15,-10 1 0-15,0 2 16 16,1-1-800-16,0-2-240 0,0 2 0 0,1-2 128 16,0-2-128-16,1 2 0 0,-3 2-176 0,1-1 176 0,-2-1 0 15,-1 1-144-15,-1 2 144 0,0-1 0 0,-2 0 0 0,0-1 0 16,-2 2 0-16,1-1 0 0,1 2 0 0,0-1 0 15,1-2 0-15,0 2 0 0,-1-1 0 0,2 1 0 16,0 1 0-16,0 0 0 0,1-2 0 0,1 1 0 16,-2-2 0-16,2 2 0 0,1 1 0 0,-1 0 0 15,0 0 0-15,0-2 0 0,2 1 480 0,9-3 176 16,-10 2 48-16,10-2 0 0,-10 4 352 0,10-4 80 16,0 0 16-16,0 0 0 0,0 0-720 0,0 0-144 15,8 9-32-15,3-2 0 0,2-3-128 0,2-2-128 0,1-2 144 16,4 0-144-16,0-1 352 0,3-1-32 15,1-1 0-15,2 0 0 0,1 1-80 0,-1-1-32 0,0-1 0 0,2 2 0 16,1 0-64-16,0-3-16 0,-1 0 0 0,2 1 0 16,2 0 32-16,-1-1 0 0,-1-2 0 0,-1 1 0 15,-3-3 208-15,0 1 32 0,-1 0 16 0,-1-1 0 16,-1 0-48-16,-3 1-16 0,1 0 0 0,-3 3 0 16,-2 0-144-16,-2 1-16 0,-2-1-16 0,-1 1 0 15,-11 4-48-15,0 0 0 0,0 0 0 0,0 0 0 16,0 0 0-16,0 0 0 0,0 0 0 0,0 0 0 15,-11 2-128-15,-1-2 192 0,-2 4-192 0,0-1 192 16,-4-1-192-16,-1 2 0 0,-2-2 0 0,-1 1 0 16,-2 3 0-16,-3-2 128 0,-3-2-128 0,-2 0 128 15,-3-1-128-15,-1 0 0 0,1-1 0 0,0 3 0 0,0-3 0 16,1 2 0-16,1 2 128 0,1-2-128 0,-1-1 224 16,3 3-32-16,0-3-16 0,2 3 0 0,-2 0-176 0,2-1 0 15,1-1 0-15,2 1 0 0,2 1 0 0,2-2 128 16,4 0-128-16,4 0 0 0,2 1 0 0,11-3 0 15,0 0 128-15,0 0-128 0,0 0-176 0,11 2-64 16,3 2-16-16,6-2-10112 0</inkml:trace>
  <inkml:trace contextRef="#ctx0" brushRef="#br0" timeOffset="111768.93">31254 14725 18191 0,'0'0'800'0,"0"0"176"0,0 0-784 0,0 0-192 0,-1-9 0 0,1 9 0 16,0 0 1584-16,0-9 272 0,0-2 48 0,0 11 16 15,0 0-288-15,0 0-48 0,0-9-16 0,0 9 0 16,-2-10-416-16,2 10-64 0,0 0-32 0,0 0 0 15,0 0-272-15,0 0-48 0,0 0-16 0,0 0 0 16,-6-7-32-16,6 7-16 0,0 0 0 0,0 0 0 16,-7-3-32-16,7 3 0 0,-11 2 0 0,2 0 0 15,9-2-160-15,-10 4-32 0,0-1-16 0,2 2 0 16,8-5-144-16,-9 8-32 0,0 1 0 0,0 0 0 16,2 2-256-16,2-1 0 0,1-1 128 0,2 3-128 15,2-12 0-15,-3 13 0 0,3-13 0 0,0 0 0 16,3 12 0-16,-3-12 0 0,7 11 0 0,-7-11 0 15,0 0 0-15,13 8 0 0,-1-4 0 0,0-3 0 16,0-2 160-16,-2 0-160 0,-1-3 128 0,2 0-128 0,-1-3 144 16,-2 4-144-16,-8 3 160 0,10-10-160 0,-1 1 128 15,-1 0-128-15,-3 0 0 0,-1 3 144 0,-4 6-16 0,3-12-128 16,-2 3 192-16,-1 9-64 0,2-9 64 0,-2 9 16 16,0 0 0-16,-4-10 0 0,-2 4-48 0,6 6-16 15,-7-4 0-15,-1 1 0 0,8 3-144 0,-9 0 0 16,9 0 144-16,-11 3-144 0,11-3 0 0,-12 6 144 15,1 1-144-15,2 1 0 0,2 1 0 0,1 0 0 16,-1 2 0-16,2-2 0 0,1 1 0 0,4-10 0 16,0 0 0-16,-3 12 0 0,3-12 0 0,0 0 0 15,0 0 0-15,6 12 0 0,-6-12 0 0,0 0 0 16,11 6 0-16,-11-6 0 0,13 1 0 0,-2-2 0 16,0-2 0-16,0 1 0 0,1-2 0 0,-5 0 0 0,0-3 0 15,1 1 0-15,-2-1 0 0,-6 7 128 0,7-9-128 0,-7 9 0 16,4-7 128-16,-4 7-128 0,2-12 0 0,-2 12 0 15,-1-11 160-15,1 11-160 0,-5-7 128 0,5 7-128 16,-5-7 176-16,5 7-48 0,-11-7-128 0,3 2 192 16,8 5-192-16,-10-1 176 0,1 1-176 0,9 0 160 15,-9 1-160-15,9-1 0 0,-9 3 0 0,9-3 0 16,0 0 0-16,-8 5 0 0,8-5-128 0,0 0 128 16,0 0 0-16,0 0 0 0,-3 12-144 0,3-12 144 15,0 0 0-15,4 13 0 0,-4-13-128 0,7 12 128 16,-7-12 0-16,10 10-160 0,-1-5 160 0,2-1-128 15,-1-1 128-15,0-2 0 0,1-1 0 0,-11 0 0 16,12-1 0-16,-3-2 0 0,-9 3 0 0,9-5 0 16,-9 5 0-16,6-7 0 0,-6 7 0 0,6-7 0 15,-6 7 0-15,3-8 144 0,0-1-144 0,-3 9 0 0,0-9 160 0,0 9-160 16,0 0 128-16,0-10-128 0,-3 3 128 0,3 7-128 16,0 0 0-16,0 0 128 0,-6-10-128 0,6 10 0 15,-8-6 0-15,8 6 128 0,-9-1-128 0,9 1 0 16,-12 1 0-16,2 2 0 0,-1-1 0 0,1 2 0 15,0 1 0-15,0 0 0 0,1 2 0 0,3 0 0 16,-1-2 0-16,7-5 0 0,-8 5 0 0,8-5 0 16,-7 8 0-16,7-8 0 0,0 0 0 0,0 0 0 15,0 0 0-15,0 12 0 0,0-12 0 0,0 0 0 16,0 0 0-16,7 9 0 0,3-3 0 0,-10-6 0 16,11 3 0-16,0-2 0 0,-11-1 0 0,13-1 0 15,-3-2 0-15,-10 3 0 0,12-2 0 0,-12 2 0 0,8-6 0 0,-8 6 0 16,8-6 0-16,-8 6 0 0,3-8 0 0,-3 8 0 15,3-10 0-15,-2 2 128 0,-1 8-128 0,-1-9 128 16,-2-1-128-16,3 10 160 0,-3-10-160 0,0 1 160 16,-2 0-160-16,5 9 128 0,-8-8-128 0,1 1 128 15,7 7-128-15,-9-6 0 0,3 2 0 0,6 4 0 16,0 0 0-16,-9-1 0 0,9 1 0 0,0 0 0 16,-11 2 0-16,11-2-144 0,0 0 144 0,-6 7 0 15,6-7 0-15,-7 9-128 0,3 0 128 0,4-9 0 16,-4 12 0-16,2 0 0 0,2-12 0 0,-2 14 0 15,0-2 224-15,1 2-48 0,1-4-16 0,0-10 0 16,0 13 80-16,0-13 16 0,0 13 0 0,0-13 0 16,0 11-48-16,0-11 0 0,0 0 0 0,0 0 0 15,0 0-208-15,0 0 176 0,0 0-176 0,10-9 160 16,-1-7-2704-16,7-3-528 16</inkml:trace>
  <inkml:trace contextRef="#ctx0" brushRef="#br0" timeOffset="114161.78">31208 14830 2751 0,'0'0'256'0,"0"0"-256"0,0 0 0 0,0 0 0 0,0 0 1280 15,0 0 192-15,0 0 64 0,0 0 0 0,0 0 48 0,0 0 16 16,0 0 0-16,0 0 0 0,0 0-112 0,0 0-16 15,0 0 0-15,0 0 0 0,0 0-256 0,0 0-48 16,0 0-16-16,0 0 0 0,0 0-224 0,0 0-48 16,0 0-16-16,0 0 0 0,11 3-160 0,-11-3-48 15,0 0 0-15,0 0 0 0,0 0-144 0,10-1-48 16,-10 1 0-16,0 0 0 0,0 0 0 0,0 0 0 16,0 0 0-16,0 0 0 0,0 0 48 0,0 0 0 15,0 0 0-15,8-6 0 0,-8 6 64 0,0 0 32 16,0 0 0-16,0 0 0 0,0 0-80 0,0 0-16 15,0 0 0-15,8-3 0 0,-8 3-224 0,0 0-48 16,0 0-16-16,0 0 0 0,0 0-64 0,0 0-16 16,0 0 0-16,0 0 0 0,0 0 48 0,0 0 16 15,0 0 0-15,0 0 0 0,0 0 64 0,0 0 16 0,0 0 0 0,2 10 0 16,-2-10 96-16,-1 13 32 0,1-13 0 0,0 16 0 16,-1-2-160-16,-2 0-16 0,1 1-16 0,-2-1 0 15,0-1 32-15,0 1 16 0,-1 2 0 0,0 4 0 16,-2-3 48-16,-1 2 16 0,-1 1 0 0,0 1 0 15,-2 1-48-15,-2 2-16 0,-1 3 0 0,0 0 0 16,-2 3-48-16,0 1-16 0,-2 6 0 0,1 0 0 16,0 1-32-16,-1 3-16 0,0-5 0 0,-3 3 0 15,0-2 48-15,3-3 16 0,1-3 0 0,-1 0 0 16,-1 1-80-16,1-1-16 0,-1 0 0 0,0 2 0 16,1-3-128-16,1 0 192 0,1-2-192 0,0 1 192 15,-1 0-192-15,0 2 0 0,-2 0 144 0,4-5-144 0,2-1 0 16,0-1 144-16,-4-1-144 0,1-2 0 0,2-1 128 15,-1-3-128-15,2-3 0 0,2-1 0 0,-1-3 0 0,3 1 0 16,2-3 0-16,1-2 0 0,6-6 0 0,0 0 0 16,0 0 0-16,0 0-192 0,0 0-64 0,0 0 0 15,2 8 0-15,-2-8 0 16,0 0-1024-16,0 0-224 0,9 0-32 0,3 0-16 16,1-7-1456-16,0 2-272 0,2-5-64 0</inkml:trace>
  <inkml:trace contextRef="#ctx0" brushRef="#br0" timeOffset="115500.84">31609 15460 1839 0,'0'0'160'16,"0"0"-160"-16,0 0 0 0,0 0 0 0,0 0 624 0,0 0 80 15,0 0 32-15,0 0 0 0,0 0-736 0,0 0 0 16,0 0 0-16,0 0 0 0,0 0 0 0,0 0 0 16,0 0 0-16,0 0 0 0,0 0 592 0,0 0 240 15,0 0 32-15,0 0 16 0,0 0 368 0,0 0 80 16,0 0 16-16,0 0 0 0,0 0-544 0,0 0-96 15,0 0-32-15,0 0 0 0,0 0 0 0,0 0 0 16,9-5 0-16,-9 5 0 0,0 0-80 0,8-5-16 16,-8 5 0-16,0 0 0 0,7-4-16 0,-7 4-16 15,0 0 0-15,0 0 0 0,8-7 176 0,-8 7 48 16,0 0 0-16,0 0 0 0,0 0 240 0,0 0 48 0,0 0 16 0,0 0 0 16,0 0 144-16,0 0 16 0,0 0 16 0,0 0 0 15,0-10-416-15,0 10-96 0,3-9-16 0,-3 9 0 16,0 0-400-16,-1-8-96 0,1 8-16 0,0 0 0 15,-3-8-208-15,3 8 0 0,0 0 128 0,-7-5-128 16,7 5 128-16,-9-3-128 0,-1 3 176 0,1 0-176 16,0 3 400-16,-2 1-16 0,-1 2-16 0,1-1 0 15,-1 5-48-15,2 0-16 0,-2 2 0 0,0-2 0 16,0 2-160-16,1 2-16 0,-1 1-128 0,1 2 192 16,2 1-192-16,1 0 0 0,-1-2 0 0,0 1 0 15,1 1 0-15,1-1 0 0,-1 0 0 0,3 0 0 16,-1-2 0-16,2-2 0 0,1-1 0 0,1 0 0 15,1-2 0-15,1-1 0 0,0-9-128 0,4 10 128 0,1-1 0 0,-5-9 0 16,0 0 0-16,12 5 0 0,-2-1 0 0,1-4 128 16,-11 0-128-16,13-5 0 0,-2-1 0 0,2 1 0 15,0-1 0-15,1-1 0 0,-3 1 0 0,0 0 0 16,-1-1 128-16,1-1-128 0,-4-1 0 0,1-2 128 16,0 1-128-16,-1-1 0 0,-2 1 128 0,-1 1-128 15,-2-3 0-15,1 2 144 0,-1-2-144 0,0-1 128 16,-2-2-128-16,2 4 128 0,2-2-128 0,-1 0 0 15,-4 2 0-15,1 11 128 0,1-9-128 0,-1 9 0 16,-1-8 0-16,1 8 0 0,0 0 0 0,0 0 0 16,0 0 0-16,0 0 128 0,0 0-128 0,0 0 0 15,0 0 0-15,0 0 0 0,0 0 0 0,0 13 240 16,1 0-64-16,2-1-16 0,-1-1-32 0,1 2 0 0,1 0 0 16,2 0 0-16,1-2-128 0,0 2 0 0,0 2 0 0,1-1 128 15,0-2-128-15,-1 0 0 0,0-1 0 0,1 0 0 16,0-1 0-16,1 1 0 0,-3 0 144 0,1-2-144 15,-2-1 0-15,0 0 0 0,0-1 0 0,-5-7-192 32,6 6-432-32,-6-6-80 0,9 4-32 0,-3-1 0 15,-6-3-448-15,0 0-96 0,11-3 0 0,-1-2-9216 0,-2 0-1856 0</inkml:trace>
  <inkml:trace contextRef="#ctx0" brushRef="#br0" timeOffset="115989.66">31915 15470 10127 0,'0'0'896'0,"0"0"-704"0,0 0-192 0,0 0 0 16,-5 8 3568-16,5-8 672 0,0 0 144 0,0 0 32 15,0 0-1984-15,0 0-384 0,0 0-64 0,-3 11-32 16,3-11-416-16,0 0-96 0,0 0-16 0,0 0 0 16,0 0-640-16,0 0-128 0,0 0-16 0,0 0-16 15,0 0-288-15,12 4-48 0,-12-4-16 0,12 2 0 16,-1-3-144-16,1 0-128 0,0-1 192 0,-2 1-192 16,-10 1 128-16,16-1-128 0,-2-2 0 0,1 3 0 15,-2-1 0-15,1 0 0 0,0-1 0 0,-1 2 0 16,-1-4-160-16,0 2-144 0,-12 2-16 0,13-4-16 15,0 0-624-15,-1 0-128 0,-3-1-32 16,-9 5 0-16,0 0-1776 0,8-7-368 0,-8 7-64 0,0 0 0 0</inkml:trace>
  <inkml:trace contextRef="#ctx0" brushRef="#br0" timeOffset="116252.73">31903 15682 24351 0,'0'0'1088'0,"0"0"208"0,0 0-1040 0,0 0-256 0,0 0 0 0,0 0 0 15,0 0 832-15,0 0 128 0,13 4 0 0,-1-2 16 16,-12-2-432-16,13 0-96 0,0 0 0 0,-13 0-16 15,14-1-112-15,-1 1-32 0,2 0 0 0,-1 0 0 16,-1 0-160-16,2 1-128 0,-1-1 192 0,-1-1-192 16,0 1 0-16,0 0 0 0,0 0 0 0,-3-1-9024 15,2-1-1904-15</inkml:trace>
  <inkml:trace contextRef="#ctx0" brushRef="#br0" timeOffset="116646.86">32532 15334 15663 0,'0'0'1392'0,"0"0"-1120"16,0 0-272-16,0 0 0 0,0 0 2368 0,0 0 400 15,0 0 96-15,0 0 16 0,0 0-1888 0,0 0-368 16,0 0-80-16,0 11-16 0,0-11 1136 0,-2 15 208 16,0-2 48-16,-1-3 16 0,-1 1-432 0,2 0-96 15,-2 2 0-15,1 3-16 0,0 2-768 0,2-1-160 0,0 3-16 0,0-3-16 16,-2 2-304-16,2 1-128 0,-2-1 128 0,0 1-128 15,1-2 128-15,1 0-128 0,-2-1 0 0,2-1 128 16,-2 0-128-16,2-1 0 0,-1-2 0 0,1 0 0 16,1-1 0-16,0 1 0 0,0-2 0 0,0-4 0 31,0-7-1376-31,1 8-352 0,-1-8-80 0,0 0-15008 0</inkml:trace>
  <inkml:trace contextRef="#ctx0" brushRef="#br0" timeOffset="116919.81">32725 15381 12895 0,'0'0'1152'0,"0"0"-928"0,0 0-224 0,0 0 0 0,0 0 4544 0,0 0 848 16,0 0 176-16,0 0 48 0,1 9-4128 0,-1 1-816 15,-3 1-160-15,1 2-48 0,0 2 48 0,-2 3 16 16,-1 1 0-16,0 0 0 0,0 1-80 0,0 1-32 16,-1 0 0-16,-1-1 0 0,0-1-288 0,1-1-128 15,0 0 128-15,2-1-128 0,-1 0 0 0,0-3 128 16,-2-1-128-16,2 2 0 0,1-5 0 0,-1 2-192 16,0 0 0-16,-2-3 16 15,1-1-2560-15,-1-2-512 0,0-1-96 0</inkml:trace>
  <inkml:trace contextRef="#ctx0" brushRef="#br0" timeOffset="117381.64">32426 15447 24703 0,'0'0'1088'0,"0"0"240"0,0 0-1072 0,12-8-256 0,0-2 0 0,-2 2 0 16,2 0 768-16,-1-1 112 0,1 2 16 0,0 1 0 15,-2-2 640-15,-1 2 144 0,-3-1 32 0,1-1 0 0,1 2-352 0,0-1-64 16,-3-1-16-16,2 1 0 0,-1-3-496 0,1 4-96 16,-2-2-32-16,-5 8 0 0,0 0-416 0,5-8-96 15,1-1-16-15,-3 3 0 0,-3 6-128 0,0 0 0 16,4-9 144-16,-4 9-144 0,0 0 0 0,0 0 0 15,0 0 0-15,8-7 0 0,-8 7 0 0,0 0 0 16,11-5 0-16,-11 5-128 0,11-1 128 0,-11 1 0 16,11 0 0-16,-11 0 0 0,12 2 0 0,-12-2-128 15,11 7 128-15,-11-7 0 0,12 4 0 0,-12-4 0 16,6 10 0-16,-6-10-128 0,6 14 128 0,-4 1 0 16,0-2 0-16,-2-2 0 0,0 2 0 0,0 1 0 15,1-3 0-15,2 2 0 0,0 2 0 0,1-1 0 16,0 0 0-16,1-1 128 0,2-1-128 0,-2 0 0 0,2 0 0 0,1-2 128 15,-1-1-128-15,1 0 0 0,0-1 0 0,0-1 128 16,1-1-128-16,1 1 0 0,1-1 0 0,-2-1 0 16,0-1-160-16,-9-4-96 0,0 0-32 0,11-4 0 31,-4-2-2736-31,-1-2-560 0</inkml:trace>
  <inkml:trace contextRef="#ctx0" brushRef="#br0" timeOffset="117831.12">33240 15205 3679 0,'0'0'320'0,"0"0"-320"0,0 0 0 0,0 0 0 0,0 0 5200 0,0 0 976 15,9-4 192-15,-9 4 32 0,0 0-5040 0,0 0-1008 16,0 0-208-16,0 0-144 0,0 0 624 0,0 0 16 16,0 0 0-16,-8 6 0 0,-1 1 816 0,-3-1 160 15,-2 2 48-15,-1 2 0 0,-2 2-800 0,8-4-160 0,-2 2-16 0,-3 3-16 16,0 3-16-16,0 4 0 0,-1 1 0 0,1 2 0 15,0 3-80-15,-12 24-32 16,4-7 0-16,5-4 0 0,2-1-304 0,2-3-64 0,1-3-16 0,2-3 0 16,1-3-160-16,0 0 0 0,1-2 0 0,1-1 128 15,2 1-128-15,3 0 0 0,0-3 0 0,2 1 128 16,2 2-128-16,0-5 160 0,2 1-160 0,1-2 160 16,2-2-160-16,3-2 0 0,2-2 0 0,1-2 0 31,1-3-304-31,2 1-80 0,2 1-32 0,2-3 0 15,1 0-1824-15,-10-5-352 0,3 0-80 0</inkml:trace>
  <inkml:trace contextRef="#ctx0" brushRef="#br0" timeOffset="118298.42">33473 15507 19343 0,'0'0'848'0,"0"0"192"15,0 0-832-15,0 0-208 0,0 0 0 0,-4 9 0 0,4-9 3008 0,-5 9 544 16,-3-1 112-16,1 0 32 0,1 1-2432 0,-3 3-496 16,-4-4-80-16,-2 2-32 0,1 2 160 0,-2 1 16 15,-2-5 16-15,1 1 0 0,3 0-432 0,1-1-96 16,0-2 0-16,1-1-16 0,3 1-304 0,9-6 128 15,-9 5-128-15,9-5 0 0,0 0 128 0,0 0-128 0,0 0 0 0,0 0 0 16,0 0 0-16,0 0 0 0,0 0 0 0,0 0 0 16,0 0 0-16,0 0 0 0,12 5 0 15,1 0 0-15,0-3 0 0,-2 0 0 0,-11-2 0 0,15 0 0 16,0 0 0-16,1 0 0 0,-2 0 0 0,1 3 0 16,0-2 0-16,0 2 0 0,-5-1 128 0,-10-2-128 15,11 3 0-15,-1 1 0 0,-1 1-176 0,-9-5 176 16,0 0 0-16,5 9 0 0,-5-9 0 0,4 12 0 15,-4-2 0-15,0-10 0 0,0 12 0 0,-1 0 0 16,1-12 0-16,-5 10 128 0,-2 1-128 0,3-2 0 16,4-9 128-16,-5 13-128 0,-3-4 0 0,3 1 144 15,1 1-144-15,-1-3 0 0,-3-1 0 0,-1 3 0 16,0-1 0-16,-2 0 0 0,0-1-192 0,-1-1 192 16,-1 0-1968-16,-1-2-272 0,-1 0-48 0</inkml:trace>
  <inkml:trace contextRef="#ctx0" brushRef="#br0" timeOffset="118697.9">33539 15215 15663 0,'0'0'1392'15,"0"0"-1120"-15,0 0-272 0,0 0 0 0,0 0 3552 0,0 0 656 0,0 0 128 0,0 0 16 16,0 0-3264-16,8 9-640 0,-1 0-144 0,-2 2-32 16,-2-1 528-16,-1 2 96 0,1 2 32 0,1 3 0 15,1 3-80-15,0 2-16 0,2 3 0 0,0 1 0 16,3 1-320-16,-1 2-80 0,0-3-16 0,-3-9 0 15,2 1-144-15,0 3-16 0,0 0-16 0,-2 1 0 16,1-1 48-16,-1 1 16 0,1 1 0 0,1 26 0 16,-3-5-112-16,-1-2-32 0,-3-5 0 0,-1-3 0 15,-2-2-32-15,-2-2 0 0,-2-2 0 0,3-12 0 16,-3 1 32-16,1 0 0 0,-1 0 0 0,0 0 0 0,0-2-160 16,-1 1 0-16,0 0 144 0,-5 11-144 0,1-5 0 15,2-4-160-15,-1-3 16 0,-1-3 0 16,1-3-640-16,0-1-128 0,-2-2-32 0</inkml:trace>
  <inkml:trace contextRef="#ctx0" brushRef="#br0" timeOffset="120017.97">30636 16285 2751 0,'0'0'128'0,"0"0"16"16,0 0-144-16,5-9 0 0,-5 9 0 0,3-8 0 0,-3 8 4640 0,-1-10 896 16,1 1 176-16,0 9 48 0,-2-11-3248 0,1 4-640 15,1 7-128-15,-1-10-16 0,-2 0-320 0,2 6-64 16,-2 0-16-16,-1 0 0 0,-1 0-272 0,-2 0-48 15,1-1-16-15,-1 0 0 0,0 0-160 0,-6-4-48 16,0 2 0-16,1 2 0 0,0 0-256 0,-1 1-48 16,-1 1-16-16,-1-1 0 0,1 2-48 0,0 0-16 0,-1 2 0 0,1 2 0 15,-3 0-32-15,0 1-16 0,0-2 0 0,2 4 0 16,-2 2 32-16,0-1 0 0,0 5 0 0,0 2 0 16,1-3-192-16,0 5-16 0,1 3-16 0,-1-1 0 15,-1 2-160-15,-1 4 0 0,1 4 0 0,0 3 0 16,-1 3 0-16,-2 2 0 0,1 3 0 0,-1-2 0 15,-1 2 0-15,2 0 240 0,-1-2-64 0,2 1-16 16,0-2-32-16,2 0-128 0,2-4 192 0,3 5-64 16,2-5-128-16,3 3 128 0,2-2-128 0,1 2 128 15,3 1-128-15,4 1 0 0,0-4 0 0,5-2 0 16,3-2 0-16,1-2 0 0,1-4 0 0,4-1 0 16,5-6-144-16,-1 0 144 0,1-2 0 0,2-5 0 15,0-2 0-15,2-2 0 0,0-4 0 0,1-3 0 0,-1-2 128 16,1-1-128-16,0-2 0 0,1-1 144 0,-2-3-16 15,3-1-128-15,2-3 192 0,-2-1-64 0,0-1-128 0,-2-1 192 16,0-5-192-16,-2 1 192 0,-3-3-192 16,-1-2 192-16,-1-1-192 0,-3 1 192 0,-1 0-192 0,-4 1 192 15,-1-2-192-15,-1 1 192 0,-2-4-192 0,-3 2 160 16,-2 0-160-16,-1-2 160 0,-2-2-160 0,0 0 128 16,1 1-128-16,-2 1 128 0,-3 1-128 0,0-2 0 15,1 2 0-15,-1 2 128 0,-1 3-128 0,0 1 0 16,1 3 0-16,-1 1 0 0,-2 3 0 0,1 1 0 15,1 3 0-15,2 2 0 0,-2 1 0 0,0 2 0 16,4 9 0-16,-5-8 0 0,5 8-192 0,-7-6 16 16,7 6 16-16,0 0 0 15,-12-7-464-15,1 4-80 0,-1 1-32 0,1 1 0 16,1 1-1568-16,-2 1-304 0,-1 2-64 0,-1 1-15600 0</inkml:trace>
  <inkml:trace contextRef="#ctx0" brushRef="#br0" timeOffset="120533.7">30139 17169 2751 0,'0'0'128'0,"0"0"16"0,0 0-144 0,0-10 0 16,2 1 0-16,-1 0 0 0,2 1 6464 0,0-1 1280 15,-3 9 240-15,6-10 48 0,-1 1-5520 0,-5 9-1104 16,5-6-208-16,-5 6-48 0,0 0-80 0,0 0-16 16,0 0 0-16,0 0 0 0,0 0-224 0,0 0-64 15,0 0 0-15,-8 13 0 0,-2 1-64 0,-3 4 0 0,-4 3-16 0,-5 0 0 16,-4-1-304-16,-6 2-48 0,-4 5-16 0,-5 1 0 16,0 4-112-16,-1 1-16 0,2 1-16 0,-1 5 0 15,1 4 208-15,2 0 64 0,0 0 0 0,2 0 0 16,-1-1-128-16,3-5-32 0,0-5 0 0,3-1 0 15,-2-2-288-15,6-1 0 0,2-4 0 0,4-1 0 16,4 1 0-16,2-2-272 0,2-2 16 0,4-4 16 31,3-5-336-31,6-11-80 0,-1 13-16 0,1-13 0 16,0 0-560-16,0 0-112 0,16 0-32 0,3 0 0 16,2-4-1648-16,3-2-336 0,0-8-64 0</inkml:trace>
  <inkml:trace contextRef="#ctx0" brushRef="#br0" timeOffset="120851.73">30224 17246 32943 0,'0'0'1456'0,"0"0"304"0,0 0-1408 0,0 0-352 15,0 0 0-15,0 0 0 0,0 0 0 0,0 0 0 16,0 0-192-16,0 0 64 0,0 0 128 0,0 0 0 15,0 0 0-15,9 9 0 0,-1 0 672 0,-1 6 160 16,-2-2 48-16,-1 1 0 0,0 4 128 0,1 3 16 16,-1 1 16-16,0 1 0 0,0-3-320 0,1 4-64 15,0 1-16-15,-1 1 0 0,0 1-240 0,0-2-48 16,1 1-16-16,0 1 0 0,0-3-336 0,-1 2 0 0,3-4 0 16,-1 0 128-16,0 0-128 0,3-2 0 0,0-2 0 0,-1 0 0 15,-2-2 0-15,3 0 0 0,2-2 0 0,-1 0 0 31,1-1-448-31,-1-1-48 0,0 0-16 0,1-2 0 16,-1-1-576-16,2-1-112 0,-2-2-16 0,2-3-10240 0,0-1-2032 0</inkml:trace>
  <inkml:trace contextRef="#ctx0" brushRef="#br0" timeOffset="121233.49">30521 17165 10127 0,'0'0'448'0,"0"0"96"0,0 0-544 0,0 0 0 0,-9-1 0 0,9 1 0 0,0 0 6464 0,0 0 1200 16,0 0 224-16,0 0 48 0,0 0-5728 0,0 0-1152 15,0 0-224-15,0 0-64 0,15 12 128 0,-1-2 0 16,-1 3 16-16,4 4 0 0,2 3-320 0,1-1-64 16,1 2-16-16,0 4 0 0,1 2-304 0,3-1-64 15,-2 2-16-15,1 0 0 0,-1 2-128 0,2 0 0 16,1 0 0-16,-1-1 128 0,2-3-128 0,3 0 0 0,1-1 0 16,1 0 128-16,0 0-128 0,-2-2 0 0,-5-2 0 0,1 0 0 15,1-2 0-15,-2 1 0 0,-3-2 0 0,0 0 128 16,2-1-256-16,-3 0-64 0,0-1-16 0,-4-2 0 31,-2-2-1328-31,-2 1-256 0,-2-1-48 0,0-1-16 16,0 0-1568-16,-1-2-320 0</inkml:trace>
  <inkml:trace contextRef="#ctx0" brushRef="#br0" timeOffset="124886.74">12969 15709 25967 0,'-14'0'1152'0,"6"1"240"0,0 3-1120 0,1-2-272 0,-1-1 0 0,8-1 0 16,0 0 368-16,0 0 16 0,0 0 0 0,0 0 0 16,0 0-384-16,0 0 0 0,0 0-160 0,9-5 160 15,1-2 0-15,1 1 0 0,2-3 0 0,0-3 0 16,0-1 304-16,2-3 160 0,4-1 48 0,2-2 0 15,-1-1 368-15,3-2 80 0,0-3 0 0,3 0 16 16,2-2-288-16,-1 0-64 0,3-1-16 0,0 0 0 16,-1 0-288-16,-1 2-64 0,0 0-16 0,-1 1 0 15,2-1-32-15,-1 4 0 0,0 1 0 0,-2 0 0 16,-1 0 64-16,-2 3 16 0,-2-4 0 0,0 4 0 16,-2-1-16-16,1 3 0 0,-2 0 0 0,0 3 0 0,-2 1-80 0,0 0 0 15,-2 1-16-15,-1 2 0 0,-1 1 16 16,0 0 0-16,-3 0 0 0,0 0 0 0,0 3-48 0,-9 5 0 15,8-6 0-15,-3 2 0 0,-5 4 16 0,0 0 0 16,0 0 0-16,0 0 0 0,0 0 16 0,0 0 0 16,0-10 0-16,0 10 0 0,-4-3-48 0,-1-1 0 15,-2-2 0-15,-1 1 0 0,2 1 32 0,-1 0 0 16,-2 3 0-16,-1 0 0 0,1-1-16 0,0 2 0 16,0-1 0-16,-1 1 0 0,1-1-16 0,0 1 0 15,-1-1 0-15,-1 1 0 0,1 0-128 0,-1-3 0 16,1 2 0-16,0 1 0 0,-2 1 0 0,0 2 128 15,0-2-128-15,1 1 192 0,-2 2-192 0,1 2 0 16,0 0 144-16,-1 1-144 0,0-1 128 0,0 2-128 0,1 0 160 16,2 0-160-16,-1-2 176 0,2 1-176 0,0-1 192 0,1 1-192 15,2-1 0-15,6-6 0 0,-8 7 0 0,8-7 0 16,-9 5 0-16,9-5 0 0,0 0 0 0,0 0 0 16,0 0 128-16,0 0-128 0,0 0 0 0,0 0 0 15,0 0 0-15,0 0 0 0,0 0 0 0,8-8 0 16,2-1 0-16,3-1 0 0,2-1 0 0,1-1 0 15,3 1-144-15,0 2 144 0,0-3-128 0,-1 1 128 16,-1 1-128-16,1 1 128 0,-1-2-128 0,0 5 128 16,-1 1 0-16,-3-1-160 0,0 3 160 0,0-3 0 15,-2 1 0-15,0 3 0 0,-2-1 0 0,-9 3 0 16,0 0 0-16,10-1 0 0,-10 1 0 0,0 0 0 16,0 0 0-16,0 0 0 0,0 0 160 0,11 6-32 0,-11-6 112 0,8 11 16 15,-3-1 16-15,-1 2 0 0,-2 2-16 0,0-1 0 16,-1 1 0-16,0 2 0 0,1-2-96 15,1 2-32-15,-1-3 0 0,0 1 0 0,0 2-128 0,0-2 0 16,0 2 0-16,-1-2 0 0,0 1-192 0,2-1 48 16,-2-1 0-16,3 1 0 15,0 2-1856-15,1 6-368 0,-1-1-80 0</inkml:trace>
  <inkml:trace contextRef="#ctx0" brushRef="#br0" timeOffset="126989.19">17043 14972 9215 0,'0'0'400'0,"0"0"96"0,0 0-496 0,0 0 0 0,-7-3 0 0,7 3 0 0,0 0 1712 0,0 0 240 16,-9-6 48-16,9 6 16 0,0 0-1360 0,0 0-272 16,0 0-48-16,-10 3-16 0,10-3 112 0,0 0 16 15,0 0 0-15,-6 6 0 0,6-6 96 0,0 0 32 16,0 0 0-16,0 0 0 0,-1 10 352 0,1-10 80 16,0 0 16-16,0 0 0 0,0 0 304 0,0 0 64 15,0 0 16-15,2 10 0 0,-2-10-320 0,0 0-64 16,0 0-16-16,0 0 0 0,0 0-432 0,0 0-96 15,7 9-16-15,-7-9 0 0,8 8-272 0,-8-8-48 16,0 0-16-16,10 6 0 0,-1 0-128 0,-9-6 0 16,12 4 0-16,-12-4 0 0,12 5 128 0,-1-3-128 15,1 1 0-15,-12-3 128 0,12-4 112 0,0 3 16 16,-2 1 0-16,3 0 0 0,1-1 224 0,1 1 48 0,-1-2 16 16,0 1 0-16,1-2-16 0,0 1 0 15,2-1 0-15,0 0 0 0,0 2-96 0,1-1-32 0,1-2 0 0,-1 1 0 16,0 3-96-16,2-3-32 0,-1 2 0 0,3 0 0 15,2-2 64-15,2 2 16 0,1 0 0 0,2-1 0 16,0 2-128-16,2 0-32 0,0 0 0 0,2 0 0 16,-1-1-64-16,0 1 0 0,-2-1-128 0,-2-1 192 15,1 1-64-15,-1 0 0 0,-2-2-128 0,0 2 192 16,-3 0 0-16,2 1 0 0,-2 0 0 0,0 0 0 16,-4 1 16-16,1 2 0 0,-2-2 0 0,-2 3 0 15,-2-3 32-15,0 2 0 0,-1-3 0 0,0 2 0 16,-2 1-64-16,-1 2-16 0,-1-4 0 0,2 2 0 15,-1 0-160-15,2-2 160 0,-12-1-160 0,12 2 160 0,-2 1-160 16,-10-3 0-16,10 4 0 0,0-1 128 16,-10-3-128-16,10 2 0 0,-10-2 0 0,10 2 0 0,-10-2 0 15,10 1 0-15,-10-1 128 0,0 0-128 0,0 0 0 0,10 0 192 16,-10 0-192-16,0 0 192 0,9 0-192 0,-9 0 128 16,11-1-128-16,-11 1 128 0,10 0-128 0,-10 0 0 15,0 0 0-15,10-2 128 0,-10 2-128 0,12-1 0 16,-12 1 0-16,11 0 0 0,-11 0 0 0,0 0 0 15,9 0 0-15,-9 0 0 0,0 0 0 0,0 0 0 16,0 0 0-16,0 0 0 0,0 0 0 0,0 0 0 16,0 0 0-16,0 0 128 0,0 0-128 0,0 0 128 15,0 0-128-15,0 0 128 0,0 0-128 0,0 0 0 0,-9-3 0 0,-1 2 128 16,1 0-128-16,9 1 0 0,-10-2 0 0,1 1 0 16,9 1 0-16,-9-3 0 0,9 3 128 0,-11-2-128 15,2 1 0-15,9 1 0 0,-12-6 0 0,3 5 0 16,1-7 0-16,2 4 0 0,-2 0 0 0,8 4 0 15,-9-3 0-15,0 0 0 0,9 3 0 0,-11 0 0 32,4 5-1440-32,7-5-272 0,-10 1-48 0,10-1-12176 0,-10 2-2432 0</inkml:trace>
  <inkml:trace contextRef="#ctx0" brushRef="#br0" timeOffset="128072.82">20454 15079 2751 0,'0'0'256'0,"0"0"-256"15,0 0 0-15,1-9 0 0,-1-2 1552 0,0 1 272 16,0 3 48-16,0 7 16 0,3-10-1504 0,-2 4-384 16,-2-2 0-16,1 8 0 0,-3-6 0 0,1-4 0 15,-1 4 0-15,-1 1-128 0,-2 0 480 0,0 1 96 0,0-2 32 0,-1 2 0 16,0 2 928-16,0 1 192 0,7 1 48 0,-8-4 0 15,2 2-720-15,6 2-144 0,-7-4-16 0,7 4-16 16,0 0 160-16,0 0 48 0,-2-6 0 0,2 6 0 16,0 0 32-16,0 0 16 0,0 0 0 0,0 0 0 15,0 0-128-15,0 0-32 0,-10 3 0 0,10-3 0 16,-9 6-304-16,9-6-64 0,-10 4-16 0,2 1 0 16,8-5-144-16,0 0-16 0,-9 4-16 0,9-4 0 15,0 0 96-15,0 0 32 0,0 0 0 0,0 0 0 16,0 0-80-16,0 0-16 0,0 0 0 0,0 0 0 15,0 0 128-15,0 0 32 0,0 0 0 0,0 0 0 16,0 0 80-16,0 0 16 0,0 0 0 0,12 0 0 16,-1 0-112-16,0 1-16 0,-11-1 0 0,14 3 0 15,1 0-128-15,0-1-16 0,2 1-16 0,1-2 0 0,1 0 32 16,0 1 0-16,3-2 0 0,-1-2 0 0,0 1 16 16,3 0 16-16,2 0 0 0,1-1 0 0,3 1-32 0,4 0 0 15,1-2 0-15,2 2 0 0,0 1 0 0,3 0-16 16,1 0 0-16,1 0 0 0,-2-2-144 0,1-2-32 15,-3 2 0-15,-2 1 0 0,-1-3-128 0,1 1 0 16,-3 0 144-16,1 2-144 0,-2 0 128 0,-2 1-128 16,-3 0 128-16,-1 0-128 0,-3 0 0 0,1-1 0 15,-2 1 0-15,-1 0 128 0,-4-2-128 0,-1 2 128 16,-3-1-128-16,0 1 128 0,0-1-128 0,-2-1 0 16,-11 2 0-16,12-4 128 0,-3 0-128 0,-9 4 0 15,8-3 0-15,-8 3 0 16,0 0-592-16,11-6-96 0,-4 0-16 0,1-3-19712 0</inkml:trace>
  <inkml:trace contextRef="#ctx0" brushRef="#br0" timeOffset="133710.4">24625 14009 6095 0,'0'0'256'0,"0"0"80"0,0 0-336 0,0 0 0 16,-10 0 0-16,10 0 0 0,0 0 192 0,0 0-48 16,0 0 0-16,0 0 0 0,0 0 0 0,0 0 0 15,-7-3 0-15,7 3 0 0,0 0 960 0,-8-1 192 16,8 1 48-16,-8 1 0 0,8-1-80 0,0 0-16 15,-9 6 0-15,9-6 0 0,0 0-736 0,0 0-160 16,-9 4-32-16,9-4 0 0,0 0-128 0,-7 5-16 16,7-5-16-16,-8 4 0 0,8-4 80 0,0 0 16 15,-6 6 0-15,6-6 0 0,-8 5 192 0,2 1 64 16,-1-1 0-16,7-5 0 0,-8 6-176 0,2 2-16 16,0 1-16-16,1-2 0 0,0-1-80 0,5-6-16 0,-8 6 0 0,8-6 0 15,-8 7-64-15,2 0-16 0,6-7 0 0,-8 8 0 16,8-8-128-16,-6 9 0 0,0-3 0 0,6-6 128 15,-5 8-128-15,5-8 128 0,-2 9-128 0,2-9 128 16,-3 8 208-16,3-8 48 0,0 0 0 0,-3 11 0 16,3-11-32-16,-1 10 0 0,1-10 0 0,-1 10 0 15,1-10-192-15,-2 13-32 0,1-1-128 0,-2 0 192 16,2-2-192-16,1-10 144 0,-1 12-144 0,0 0 128 16,-1-2-128-16,2-10 0 0,-1 12 0 0,0-2 0 15,1-10 128-15,0 12-128 0,0-12 192 0,0 0-64 16,0 12 224-16,0-12 32 0,1 12 16 0,-1-12 0 15,1 11-176-15,-1-11-32 0,0 13-16 0,0-3 0 16,0-10-176-16,2 13 0 0,-1-2 0 0,-1-11 0 16,0 0 0-16,0 12 0 0,0-12 0 0,0 0 0 15,2 12 256-15,-2-12-16 0,0 0-16 0,4 11 0 0,-4-11 832 0,4 12 160 16,-4-12 48-16,4 11 0 16,-4-11-1808-16,4 11-352 0,-1 0-80 0,-3-11-16 0,4 10 800 0,0 1 192 15,-1-2 0-15,-3-9 0 0,4 10 0 0,0 2 0 16,-4-12 0-16,4 9 0 0,-4-9 0 0,5 12 0 15,1-3 0-15,0-3 0 0,-6-6 816 0,0 0 208 16,0 0 32-16,7 10 16 16,-7-10-1520-16,9 7-320 0,-9-7-48 0,9 7-16 0,-9-7 832 0,10 6 224 15,-10-6 16-15,12 4 0 0,-1 2-48 0,-11-6-16 16,11 5 0-16,0 0 0 0,-11-5 16 0,11 5 0 16,0 0 0-16,-11-5 0 0,12 3-192 0,-12-3 192 0,0 0-192 0,11 5 192 15,0 0-192-15,-11-5 0 0,10 3 0 0,-10-3 128 16,11 4-128-16,-11-4 0 0,0 0 0 15,13 1 0-15,-2 2 0 0,-11-3 128 0,9 0-128 0,-9 0 0 16,11 0 192-16,-11 0-32 0,10-1-16 0,-10 1 0 16,12-3 32-16,-1 3 0 0,-1 0 0 0,-10 0 0 15,0 0-176-15,10-5 0 0,-10 5 144 0,11-2-144 16,-11 2 0-16,0 0 128 0,9-3-128 0,-9 3 0 16,10-3 0-16,-10 3 0 0,0 0 0 0,9-7 0 15,-1 5 0-15,-8 2 0 0,9-5 0 0,-9 5 128 16,8-6-128-16,-8 6 128 0,8-7-128 0,-8 7 128 15,8-10-128-15,0 4 0 0,-2-1 0 0,-6 7 0 16,7-9 0-16,-1 1 0 0,-6 8 0 0,7-9 0 16,-2 0 0-16,-1 1 0 0,-1-1 0 0,0 1 0 0,-3 8 0 15,4-9 128-15,-4 9-128 0,4-9 0 0,-1 3 0 0,-3 6 144 16,4-11-144-16,-4 11 0 0,5-8 128 0,-2 2-128 16,-3 6 0-16,5-9 0 0,-1 1 0 0,-4 8 0 15,5-9 0-15,0 1 0 0,-1 0 0 16,-1 2 0-16,-3 6 0 0,4-11 0 0,-2 3 0 0,1-1 0 15,-1 1 0-15,1 1 0 0,-2-1 0 0,1 0 0 16,-2 0 0-16,1-1 0 0,0 0 0 0,1 2 0 16,-1-3 128-16,0 1-128 0,0-4 0 0,1 2 0 15,-1 2 0-15,0-1 0 0,1-1 0 0,-2 0 0 16,0-1 0-16,0 1 0 0,0 1 0 0,0 0 0 16,0-1 0-16,0 11 0 0,-3-10 0 0,0 1 0 15,1 1 0-15,2 8 0 0,-4-12 128 0,4 12-128 16,-3-9 0-16,3 9 0 0,-5-9 128 0,1 0-128 0,4 9 0 0,0 0 0 15,-5-9 0-15,5 9 0 0,-4-11 0 0,4 11 0 16,-5-9 0-16,1 1 0 0,4 8 0 0,-5-9 0 16,1 0 0-16,4 9 0 0,-4-10 128 0,1 2-128 15,3 8 0-15,-4-9 0 0,-1 1 0 0,5 8 0 16,-5-9 144-16,5 9-144 0,-5-8 0 0,5 8 144 16,0 0-144-16,-7-7 0 0,7 7 0 0,-8-6 0 15,2-3 0-15,-1 3 0 0,1 1 0 0,6 5 0 16,0 0 0-16,-9-5 0 0,-3 1 144 0,4 3-144 15,2-4 0-15,6 5 144 0,-11-2-144 0,2 0 0 16,3-2 128-16,6 4-128 0,-10-3 0 0,4-1 0 16,-2 0 0-16,8 4 0 0,-8-1 0 0,8 1 0 15,-9-1 0-15,0 1 0 0,-1 1 0 0,0-1 0 0,0 0 0 16,0 3 0-16,-2-1 0 0,0 1 0 0,0 1 0 0,1 0 0 16,-1 0 0-16,0 1 0 0,0 1 0 0,1 0 0 15,-1-3-144-15,2 1 144 0,-1 0-224 0,2 3 32 16,0-5 16-16,9-2 0 15,0 0-272-15,0 0-48 0,0 0-16 0,0 0-15504 16</inkml:trace>
  <inkml:trace contextRef="#ctx0" brushRef="#br0" timeOffset="135643.66">11451 14001 6447 0,'0'0'576'0,"0"0"-576"0,0 0 0 0,0 0 0 16,-8 8 2112-16,8-8 320 0,0 0 64 0,-9 5 16 16,9-5-1632-16,0 0-336 0,0 0-64 0,0 0-16 15,-10-4-192-15,10 4-32 0,0 0-16 0,0 0 0 16,-3-11-80-16,1 3-16 0,2 8 0 0,0-12 0 16,0 2-128-16,0 2 0 0,0 8 0 0,0 0 128 15,-2-9-128-15,2 9 128 0,0 0-128 0,-6-7 128 16,1 3 64-16,5 4 0 0,-9 0 0 0,0 2 0 15,0 0 64-15,-2 1 32 0,1-1 0 0,1 2 0 16,1 0-160-16,-1 0-128 0,-3-1 192 0,2-1-192 16,1 2 304-16,-1-1-48 0,1-3-16 0,9 0 0 15,-9-1 288-15,1 1 64 0,8 0 16 0,-9 1 0 16,9-1-240-16,-10 4-48 0,-1 0-16 0,2 0 0 16,0 1-304-16,1-3 0 0,-1 5 0 0,1 2 0 0,1 3 0 0,-4 1 0 15,-3-4 0-15,-1 1-144 0,1 2 144 0,0 0 0 16,-1-2 0-16,2 3 0 0,0-2 0 0,0 0 0 15,0 0 0-15,2-1 0 0,-1 1 0 0,0-1 0 16,0-1 0-16,3 2 0 0,1-1 0 0,-1 2 128 16,0 0-128-16,3 1 176 0,-1-2 80 0,2 4 32 15,0 0 0-15,1 0 0 0,1 0-112 0,2 1-32 16,0 1 0-16,1 0 0 0,1 2-144 0,0 1 192 16,2-2-192-16,-1 1 192 0,1-1-192 0,0-1 0 15,-1 0 0-15,2-3-176 0,0-1 176 0,0 0 0 16,1-2 0-16,0-1 0 0,1-2 128 0,0-2-128 15,-6-6 160-15,11 8-160 0,-1-3 256 0,2-1-32 16,-1 1-16-16,1-2 0 0,-1 1 176 0,0-3 16 16,2 1 16-16,2-1 0 0,-1-1-96 0,2 1 0 0,-1 0-16 0,4 2 0 15,0-2-128-15,1 2-32 0,-1-2 0 0,1-1 0 16,-1 0-144-16,0 0 0 0,-4 0 0 0,1 0 0 16,-2 2 0-16,2-1 0 0,-4-4 0 0,1 1 0 15,0 0 0-15,-2 0 0 0,-1-3 0 0,0-1 0 16,2 2 128-16,1-2-128 0,0-3 128 0,0 1-128 15,1-1 208-15,1-2-32 0,-1-2-16 0,0 0 0 16,-1-1 16-16,2-2 0 0,-2 2 0 0,-2 1 0 16,1-1-176-16,-1-1 160 0,-4-2-160 0,1 3 160 15,-3 0-160-15,2-1 128 0,-3 1-128 0,-2 1 128 16,0-1-128-16,-2-1 160 0,-2 1-160 0,-1-2 160 16,-1 1-160-16,0-1 0 0,-3 0 0 0,1 1 0 0,-3-1 0 15,-1 0 0-15,0 1 128 0,-2-1-128 0,-1 2 0 0,-1-1 0 16,0 2 0-16,-1 0 128 0,0-1 16 0,-1 2 0 15,0-2 0-15,1 4 0 0,-1 0-16 0,2 3 0 16,-1-1 0-16,0 1 0 0,-2 2-128 0,0 2 0 16,1 1 144-16,-1 1-144 0,-1 2-240 0,0 1-112 15,-2 2-32-15,-1 3-9664 16,-4-1-1952-16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43:11.7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13475 9295 14735 0,'-9'-7'1312'0,"4"5"-1056"0,-3 0-256 0,2-3 0 16,-1 1 2928-16,1 0 528 0,-2-1 96 0,1 1 32 15,1 0-2304-15,6 4-448 0,-7-4-80 0,1 2-32 16,0-2-64-16,6 4-16 0,0 0 0 0,0 0 0 15,-6-4-48-15,6 4-16 0,0 0 0 0,0 0 0 16,-7-3 0-16,7 3-16 0,-1-7 0 0,1 1 0 16,3 1 96-16,1 1 32 0,-4 4 0 0,9-1 0 15,4-3-64-15,1 3-16 0,2-3 0 0,3 2 0 16,3 0-160-16,-1-2-48 0,0 1 0 0,1-1 0 16,0-1-144-16,3 1-48 0,1 0 0 0,0 2 0 15,-1-2-16-15,3 4 0 0,-1-3 0 0,0 3 0 0,1 3 48 16,-1-3 0-16,0 1 0 0,2 0 0 15,1 1-48-15,1-2 0 0,1-3 0 0,-1 2 0 0,2-2 0 0,-1 1 0 16,2 0 0-16,1-2 0 0,0 2 0 16,3-2-16-16,0 0 0 0,0 1 0 0,0 1-176 0,-1-2 192 15,0 1-192-15,1 1 192 0,1 0-192 0,1-2 128 16,3 2-128-16,-1-5 128 0,-2 2-128 0,5 0 160 16,2-3-160-16,1 3 160 0,0 0 0 0,0-1 0 15,1 4 0-15,-4-3 0 0,-2-1-16 0,0 1 0 16,-1 0 0-16,-1 0 0 0,-2-2-144 0,0 3 128 15,1-2-128-15,1 1 128 0,-2 1-128 0,-2 0 0 16,-1 1 0-16,0 2 128 0,-1 0-128 0,1-1 128 0,-3 2-128 16,1 0 128-16,2 0-128 0,-1 0 0 15,0 0 0-15,-1 2 128 0,0-1-128 0,0-1 0 0,1 0 0 16,-1 1 0-16,1 0 0 0,-2 1 0 0,-3-2 128 0,0 0-128 16,1 0 0-16,-2-2 0 0,-2 1 0 0,0-1 0 15,-1-1 144-15,2 0-144 0,-1-1 160 0,0 2-160 16,0-3 256-16,-3 1-64 0,1 0 0 0,0 0 0 15,0 0-32-15,-1 1-16 0,0 2 0 0,-1 0 0 16,1-1-144-16,1 1 0 0,-2 1 0 0,-1 0 128 16,2 0-128-16,-2-1 0 0,0 1 0 0,0 0 128 15,-1-1-128-15,-1-1 0 0,-1 1 0 0,1 0 0 16,-2-1 0-16,1 2 0 0,0-4 0 0,-2 3 0 16,-3 0 0-16,0-2 0 0,-1 2 128 0,-2 0-128 15,-11 1 0-15,10-2 0 0,-10 2 0 0,0 0 128 16,9 0-128-16,-9 0 0 0,0 0 0 0,0 0 128 15,0 0-128-15,0 0 0 0,0 0 0 0,10 0-176 16,-10 0-1200-16,10 7-240 16,-2-1-48-16,1 0-12656 0,0-3-2512 0</inkml:trace>
  <inkml:trace contextRef="#ctx0" brushRef="#br0" timeOffset="18948.86">9359 13624 9215 0,'0'0'816'0,"0"0"-656"16,0 0-160-16,-10 7 0 0,0-2 1472 0,0-2 272 15,0 1 48-15,1 0 16 16,0 0-2752-16,-2-1-544 0</inkml:trace>
  <inkml:trace contextRef="#ctx0" brushRef="#br0" timeOffset="19583.86">8689 13770 5519 0,'-13'4'240'0,"4"0"64"0,-1 0-304 0,-2 3 0 0,-1-1 0 0,1 1 0 0,0 3 5728 0,3 1 1088 16,4 0 224-16,0-3 32 0,5-8-5344 0,0 0-1056 15,0 0-224-15,0 0-32 0,0 0 160 0,0 0 48 16,0 0 0-16,10 7 0 0,1-3-240 0,2-3-64 15,1-1 0-15,-1-3 0 0,-1-2 192 0,1 0 48 16,1 0 0-16,1 1 0 0,-5-3 160 0,3 3 48 16,1 0 0-16,1 0 0 0,0-1-80 0,2 1-16 15,2 2 0-15,0-1 0 0,3 2-288 0,0 0-64 16,3 1-16-16,1 0 0 0,2 0-48 0,0 2 0 16,2 1 0-16,2-1 0 0,-2 1-64 0,2 0 0 0,2-1-16 15,-1 2 0-15,-3-1 0 0,2-1 0 16,2 0 0-16,1-2 0 0,2-2 16 0,1 1 0 0,1-2 0 0,0 1 0 15,0-1 0-15,0 1 16 0,0-2 0 0,-1 0 0 16,0 1 0-16,0-1 0 0,-4 0 0 0,0 2 0 16,-2-1 0-16,3 0 0 0,2 0 0 0,1 0 0 15,-1 0 0-15,0 1 0 0,-2-1 0 0,0 1 0 16,2 0-48-16,-1 0-16 0,0 0 0 0,-3 1 0 16,0 0-16-16,0 1-128 0,-2-4 192 0,0 3-64 15,-1-1 0-15,1 2 0 0,2-2 0 0,1 0 0 16,-1 1-128-16,-2 0 160 0,-1 1-160 0,-1 0 160 15,-1 0-160-15,0 0 160 0,-4 0-160 0,0 0 160 16,-3-3-160-16,0 3 160 0,-2-1-160 0,-1-1 160 16,1 0-32-16,-2-1-128 0,-3 1 192 0,-1-1-64 15,-1-1-128-15,-2 0 0 0,0 0 144 0,0 2-144 16,-10 2 128-16,10-4-128 0,0 1 160 0,-10 3-160 16,11-6 128-16,-2 0-128 0,0 1 0 0,-9 5 0 0,11-4 0 0,-11 4 0 15,0 0 0-15,10-2 0 16,-10 2-816-16,9 1-256 0,-9-1-48 0,0 0-21424 0</inkml:trace>
  <inkml:trace contextRef="#ctx0" brushRef="#br0" timeOffset="24750.51">6770 11449 15663 0,'0'0'1392'0,"-10"-3"-1120"0,-3 0-272 0,1 2 0 16,2 1 2960-16,10 0 544 0,-11-3 96 0,11 3 32 16,-10 0-2736-16,10 0-528 0,0 0-112 0,0 0-32 15,-8 0-224-15,8 0 0 0,0 0 0 0,0 0 0 16,0 0 0-16,0 0 0 0,0 0 0 0,-8 6 0 15,8-6 0-15,0 0 0 0,0 0 0 0,0 0 0 16,-4 10 272-16,4-10 112 0,0 0 32 0,0 0 0 16,0 0 480-16,0 0 80 0,0 0 32 0,0 0 0 15,12 4 0-15,2-1 0 0,1-5 0 0,-1 2 0 16,3-2-272-16,2 0-48 0,2 0-16 0,4 2 0 16,0 0-400-16,4 1-80 0,-1 2 0 0,3-1-16 15,2-2-176-15,-2 2 0 0,-1-2 144 0,2 0-144 0,-1-2 0 0,3 2 128 16,2-1-128-16,3 1 0 0,1-3 256 0,-1 3-32 15,0 0 0-15,0-1 0 0,-1 0-96 0,-3-1 0 16,-1 1-128-16,-3 0 192 0,-2 0 48 0,-3 1 0 16,-3-3 0-16,-1 3 0 0,1 0-48 0,-3 0 0 15,-1-1 0-15,-1 5 0 0,0-3-192 0,0 0 144 16,1 0-144-16,-1 1 128 0,0-1 0 0,2-2 0 16,-1-1 0-16,1 1 0 0,-1-1-128 0,2-1 0 15,0 0 0-15,0 2 0 0,-1-4 0 0,-2 3 128 16,1-3-128-16,0 1 0 0,-2 3 128 0,0 0-128 0,-2-1 0 15,1 2 128-15,1 2-256 0,-3 0-64 0,-1 4-16 0,-1 0 0 32,0 2-1408-32,-3 2-288 0,-3 6-48 0,1-3-15904 0</inkml:trace>
  <inkml:trace contextRef="#ctx0" brushRef="#br0" timeOffset="27769.56">8738 14021 4607 0,'0'0'400'0,"0"0"-400"0,0 0 0 0,0 0 0 16,0 0 928-16,0 0 96 0,-4-7 32 0,4 7 0 16,0 0-336-16,0 0-64 0,0 0-16 0,0 0 0 15,0 0 336-15,-8 2 64 0,8-2 16 0,0 0 0 16,-9 5 256-16,9-5 48 0,0 0 16 0,0 0 0 15,0 0 96-15,0 0 32 0,0 0 0 0,0 0 0 16,0 0-464-16,0 0-80 0,0 0-32 0,0 0 0 16,0 0-512-16,0 0-96 0,0 0-32 0,0 0 0 15,0 0-48-15,0 0-16 0,0 0 0 0,0 0 0 16,0 0 112-16,0 0 32 0,0 0 0 0,0 0 0 16,0 0-16-16,0 0 0 0,0 0 0 0,0 0 0 15,0 0 160-15,0 0 16 0,14 0 16 0,-1 0 0 0,-13 0-48 0,14 0-16 16,1-4 0-16,-1 4 0 15,-1-1-192-15,0 1-32 0,-1-3-16 0,1 3 0 0,1 0-48 16,1 0 0-16,-2-1 0 0,1-2 0 0,-1 2 0 16,1-2-16-16,1-2 0 0,-1 2 0 0,0 1 0 0,3 0 0 15,0 2 0-15,2 0 0 0,-1-1-32 0,1 0 0 16,1 1 0-16,-1-3 0 0,1 2 0 0,1-2 0 16,-3 1 0-16,0-2 0 0,1 1 0 0,-2 1 0 15,-2-1 0-15,1 0 0 0,-2 2-16 0,1 0-128 16,-1-1 192-16,0 2-64 0,2 3 0 0,-1 0-128 15,2-3 192-15,3 2-64 0,1 1 32 0,1-2 0 16,0-1 0-16,2 0 0 0,-1 1-32 0,2-1-128 0,0 0 192 0,-2 0-64 16,2-1-128-16,-2-1 0 15,1 2 0-15,-2-3 128 0,0-1-128 0,0-1 0 0,-1 1 144 0,-1-1-144 16,-2 1 160-16,0-1-32 0,0-1-128 0,1 2 192 16,-2 1-64-16,1 0 0 0,0 0-128 0,0 1 192 15,-1 2-48-15,2 0-16 0,-1 0 0 0,0 2 0 16,-1 0 0-16,0 0-128 0,0 0 192 0,0 0-64 15,0 2-128-15,1 1 0 0,0-2 0 0,2 1 0 16,0-4 0-16,-1 0 0 0,1 0 0 0,-2 0 0 16,-1-3 0-16,1 1 0 0,0-2 0 0,1 0 0 15,-2 1 0-15,-2-1 0 0,1 0 0 0,-2 2 128 16,-1-1-128-16,2 2 128 0,-4-4-128 0,1 3 128 16,-12 2-128-16,13 0 160 0,0 0-160 0,-1 3 160 15,0 1-160-15,-1-3 0 0,1 0 0 0,1 2 0 16,-1 0 0-16,1-2 0 0,1 0 0 0,0-1 0 0,1 0 0 0,-1 0 0 15,-1-1 0-15,2 0 0 16,-2-1 0-16,1 1 0 0,-1-2 128 0,1 1-128 0,1-1 0 0,-2 1 0 16,-3 0 144-16,1-2-144 0,-1 2 0 15,0-1 0-15,1 1 0 0,-11 2 128 0,12-4-128 0,-2 1 0 16,-10 3 0-16,12-3 0 0,-2 1 0 0,1-1 0 16,-11 3 0-16,13-1 0 0,-3 1 0 0,-10 0 0 15,12-3 0-15,0 3 0 0,-2-2 0 0,0 0 0 16,-10 2 0-16,12-2 0 0,-1 2-256 0,-11 0 16 15,10-4 16-15,0 4 0 0,1 1-144 0,-11-1-16 16,10 0-16-16,-10 0 0 16,9 0-48-16,1 0 0 0,-10 0 0 0,11-2 0 15,-2 0-1488-15,1-2-304 0</inkml:trace>
  <inkml:trace contextRef="#ctx0" brushRef="#br0" timeOffset="33773.58">1133 8509 35711 0,'0'0'3168'0,"0"0"-2528"0,6-9-512 0,4 5-128 0,-10 4 320 0,10-4 32 16,-10 4 16-16,12 0 0 0,-2 4 32 0,-10-4 16 16,12 4 0-16,1 5 0 0,0 0-208 0,-1 3-32 15,-6 1-16-15,2 2 0 0,1 3 0 0,2 2 0 16,-2 0 0-16,1-1 0 0,-1 1 48 0,0 1 16 16,1 1 0-16,-1-1 0 0,1-3 0 0,1 0 0 0,-2 0 0 0,1-1 0 15,1-4-48-15,-1 0-16 0,-2 0 0 0,0 0 0 16,-2-2 80-16,-6-11 16 0,9 10 0 0,-1-1 0 15,0-1-256-15,-8-8 0 0,0 0 0 0,10 4 0 16,-10-4 224-16,11 4-48 0,-11-4-16 0,9-1 0 16,-9 1 16-16,9-7 0 0,-1 1 0 0,0-1 0 15,-2-1 48-15,2-1 16 0,0-1 0 0,1-2 0 16,-1-2 48-16,2-5 16 0,2-1 0 0,1-4 0 16,0 1-48-16,3-5 0 0,2-3 0 0,3-6 0 15,1-4-112-15,3-4-16 0,5-3-128 0,2-5 192 16,3-6-192-16,3 3 128 0,0 3-128 0,1 0 0 15,2 4 0-15,-2 2 128 0,-3 0-128 0,-1 0 0 16,1 1 0-16,-1 0 0 0,0 0 0 0,-1 7 0 0,-3 4 0 0,0 7-256 16,1 9 16-16,0 0 16 15,2 2-2032 1,-1 6-416-16,-1 3-80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47:00.2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16480 5111 17503 0,'-18'-6'768'0,"6"2"176"0,-2 1-752 0,0 1-192 0,-1 0 0 0,0 1 0 16,2 0 1344-16,0 1 224 0,-2 0 48 0,1 0 16 16,0 0-1312-16,-2 0-320 0,-2-3 0 0,-1 3 0 15,1 0 0-15,-1-1 0 0,-5-2 0 0,1-1 0 16,-3 0 0-16,-2 0 128 0,-2 0-128 0,0 1 0 15,0 0 0-15,-1-1 0 0,-2 0 0 0,1 1 0 16,-2 2 0-16,-1 1 0 0,-2-1 0 0,2 3 0 16,1 2 320-16,0 2-16 0,0-6 0 0,-2 1 0 15,-3-1-16-15,-2 1 0 0,-2 1 0 0,2-1 0 16,0 0-144-16,1 2-16 0,-1 2-128 0,2 1 192 16,0 5-192-16,1 2 0 0,0 0 128 0,2 0-128 15,-2-1 192-15,0 2-16 0,-2 2 0 0,-2-1 0 16,-1 4-176-16,0-1 128 0,0 1-128 0,3 5 128 15,-1 2 96-15,2 3 16 0,0-1 0 0,3 2 0 0,0 4-240 0,1-4 144 16,-1 0-144-16,0-2 128 16,3-4-128-16,-1 0 192 0,1-5-192 0,3 4 192 0,0 0-192 0,4 2 160 15,1-3-160-15,2 3 160 0,1 1-160 0,2 0 0 16,0 1 0-16,2 3 0 0,1 3 0 0,3-1 0 16,1 0 0-16,1-1 0 0,2 0 0 0,2 2 0 15,1-3 0-15,3-3 0 0,2-1 0 0,1 2 0 16,-1-1 0-16,4 0 128 0,-1 0-128 0,1 1 0 15,1 3 0-15,4 1 0 0,2-4 0 0,2 0 0 16,1 1 0-16,4 0 0 0,1-2 0 0,4 0 0 16,2 0 0-16,2 2 128 0,1-6-128 0,4 4 0 15,1-5 0-15,3 0 0 0,1-3 128 0,3 1-128 0,4-2 128 0,-2-1-128 16,-1-2 192-16,4-2-64 0,3 0 0 0,1-3 0 16,3 0 176-16,3 1 16 0,2-2 16 0,-1 1 0 15,3-2-144-15,-3 4-16 0,-2 1-16 0,-1 0 0 16,0 0-160-16,0-5 128 0,0-3-128 0,2 2 128 15,3-1 0-15,0-1 0 0,2 1 0 0,-3-5 0 16,-3-1 240-16,0 0 32 0,-1-1 16 0,0-2 0 16,-3-1 16-16,0 0 0 0,-1 0 0 0,-1-4 0 15,-2-2-224-15,-1 0-32 0,0-5-16 0,-3 2 0 16,-3 0 32-16,-2-1 0 0,-1 0 0 0,0-2 0 16,0-1-192-16,0 0 192 0,0-1-192 0,-1-1 192 15,1 3 0-15,0-4 0 0,0-1 0 0,0-4 0 16,-3-2-64-16,-1-2 0 0,-2-1 0 0,-2 0 0 15,-3 0-128-15,-1 0 192 0,-1-1-192 0,-1-3 192 0,-3-2-192 16,-2 0 128-16,1 0-128 0,1-1 128 0,1-2-128 16,-1 2 0-16,-1 0 0 0,-1-2 128 0,0-3-128 0,-2 2 0 15,-1 1 0-15,-1 1 0 0,0-4 0 0,-2 0 0 16,0 1 0-16,-2-1 0 0,-1 2 0 0,-1 2 0 16,0 1 0-16,1 1 0 0,-2 2 0 0,-1 1 0 15,0-2 0-15,-2 2 0 0,-2 3 0 0,0 0 0 16,-1 0 0-16,0 1 0 0,-3 0 0 0,-2 3 0 15,-1 0 0-15,-1 2 0 0,0 1 128 0,-3-1-128 16,-1 2 128-16,-2-1-128 0,-2 0 0 0,-3 3 0 16,-5 0 0-16,2 3 0 0,-3 4-128 0,-3-1 128 15,-2 2 0-15,-2 2 0 0,-2-3 0 0,-3 1 0 0,-3 1 0 0,-1 0 0 16,0-1 0-16,-1 1 0 0,0 1 0 0,-1 1 0 16,-2 2 0-16,0 3 0 0,1 1 0 0,-3 1 0 15,-5 2 0-15,1 3 0 0,1 2-144 0,5 3 144 16,3 2 0-16,3 3 0 0,3 3 0 0,1 0 0 31,5 1-736-31,2-3-144 0,5-1-16 0,3 0-10016 0,3 0-2000 16</inkml:trace>
  <inkml:trace contextRef="#ctx0" brushRef="#br0" timeOffset="2507.06">15323 8142 23375 0,'-7'-17'1024'0,"2"7"240"0,-2-1-1008 0,-2 0-256 16,0-1 0-16,-1 0 0 0,-1 1 768 0,1 0 128 15,-2 2 0-15,-1-4 16 0,-1 3-720 0,-2-2-192 16,-1-1 0-16,-2 1 0 0,-4-1 0 0,-1 0 0 16,-4-1-160-16,0-1 160 0,-2 1-240 0,1 0 48 15,-1-1 16-15,3 1 0 0,-1 1 176 0,1-1 0 0,-1 2 0 0,1 0-128 16,0 3 128-16,-1-1 0 15,1 3 0-15,-3 2 0 0,-1 1 320 0,-1 1 0 0,0 1 0 0,-3 0 0 16,-3 2 224-16,-3-1 32 0,-3 1 16 0,1 3 0 16,0-1-144-16,0 2-48 0,-3 3 0 0,1 1 0 15,-2 2-256-15,1 3-144 0,0 4 160 0,-2-3-160 16,-3 5 0-16,2-1 0 0,-1 1 0 0,2 0 0 16,0 1 0-16,2 0 0 0,3 1 0 0,4 2 0 15,1 2 0-15,4 2 0 0,3 1 0 0,1 2 0 16,-1-1 384-16,2-2-32 0,2-2 0 0,1-1 0 15,0 1-32-15,2-1-16 0,2-3 0 0,1 2 0 16,3 0-304-16,1 2 0 0,1 3 128 0,4 2-128 16,2 1 0-16,1 1 0 0,1-2 0 0,3 2 0 15,2-1 0-15,3-1 0 0,3 0 0 0,1-4 0 16,1-2 0-16,4-2 0 0,2 1 0 0,0-3 0 0,4-1 0 0,2 2 0 16,1 0 144-16,3-1-144 0,1-3 224 0,3-3-48 15,1 2-16-15,1 2 0 0,0-5 32 0,3 4 16 16,2-4 0-16,0 2 0 0,4 1-16 0,0 1 0 15,2 1 0-15,1-2 0 0,0 1-192 0,1 1 176 16,2 2-176-16,0 2 160 0,0-3-160 0,-1 1 0 16,0-2 0-16,-2-1 128 0,-1 0-128 0,1-1 0 15,1-3 0-15,1-1 0 0,-1-2 128 0,0 0-128 16,0 1 0-16,0-2 128 0,0-1 144 0,3-3 32 16,0-1 0-16,0-4 0 0,-1-3 112 0,1-1 32 15,0-2 0-15,3-1 0 0,0 1-32 0,2 1 0 0,0-1 0 0,2 1 0 16,-2-3-112-16,0-3-32 0,-1-5 0 0,-1 0 0 15,-1-3-96-15,1-1-32 0,1-1 0 0,0-1 0 16,-2 3-144-16,1-2 192 0,0 0-192 0,-3-1 192 16,-3-2 0-16,-1-2 0 0,0-1 0 0,-2 1 0 15,-5 2 48-15,-2-3 16 0,-2 1 0 0,-2 0 0 16,-1-6 16-16,-1 4 16 0,-2-1 0 0,-1-1 0 16,-2-2-96-16,-2-2 0 0,-3-3-16 0,-2-1 0 15,-2-1-48-15,-3-1-128 0,-4-2 192 0,0 2-64 16,-2 1-128-16,-2-1 128 0,0 1-128 0,-3 3 128 15,-3-1-128-15,-2 1 128 0,-1-2-128 0,-2 1 128 16,-1 2-128-16,-3 1 128 0,-2 3-128 0,-3 2 128 16,-1 2-128-16,-1 2 160 0,-2 6-160 0,-4 0 160 15,-3 3-160-15,-4 0 0 0,0 5 0 0,-5 0 0 16,-3 2 0-16,0 2 0 0,-1 2 0 0,0 1 0 16,-3-3-144-16,1 1 144 0,0-1 0 0,0 3 0 0,0 1 0 0,1 1 0 15,2 0 0-15,2-1 0 0,3 0-144 0,4 3 144 16,2-2 0-16,5 1-144 15,2 4-288-15,1-1-48 16,3 0-16-16,3 1 0 0,4-2-1904 0,-1 3-384 0,2 0-80 0</inkml:trace>
  <inkml:trace contextRef="#ctx0" brushRef="#br0" timeOffset="22520.41">20567 9317 6447 0,'-35'-7'576'0,"5"4"-576"0,-6-1 0 0,-6 0 0 0,-2 0 2304 0,1 2 336 16,0 0 80-16,0 2 16 0,0 4-1904 0,-3 1-368 16,-1 2-80-16,-1 2 0 0,-3 0-64 0,-6 0 0 15,-7-1 0-15,0 1 0 0,1 1-128 0,3 3-16 16,4 2-16-16,1 0 0 0,2 4 352 0,-2 3 64 15,-2 0 0-15,1 1 16 0,-2 5 400 0,6 0 80 16,3 4 16-16,3 3 0 0,2 5-384 0,3 2-80 16,4-4-16-16,-1-2 0 0,0 0-432 0,1-3-176 15,1 0 128-15,-1 0-128 0,2-1 0 0,4 3 0 16,2 2 0-16,5 5 0 0,0 3 0 0,2 6 0 16,2 3 0-16,5-4 0 0,2-4 0 0,4 0 0 0,3-6 0 0,8 2 0 15,5-2-256-15,8 1 0 0,4-1 16 0,10-1 0 16,9-2 240-16,5-1 0 0,4 1 0 0,0-1-144 15,0-5 144-15,1-2 0 0,0-3 0 0,4-2 0 16,4-2 0-16,7-3 0 0,5-2 0 0,1-2 0 16,0-7 0-16,1-3-160 0,-1-3 160 0,4 2-160 15,6 1 160-15,3-1 0 0,3-4 0 0,-3 0 0 16,-4-2 0-16,0 0-128 0,-1 0 128 0,3-1-128 16,2-1 128-16,-5-3 0 0,-6-1 0 0,-3-4 0 15,-5-2 0-15,-1-1 0 0,1 1 0 0,1-2-128 16,1-3 128-16,-3-6 0 0,-3-4 0 0,-5-1 0 15,-6-4 128-15,-4 2-128 0,-3-1 160 0,-4-1-160 16,-5-1 144-16,-2 1-144 0,-4 0 128 0,-4 3-128 16,-4 1 192-16,-4-4-32 0,-4-2-16 0,-6-7 0 0,-4-7 32 0,-3-2 0 15,-2-2 0-15,-3 1 0 0,-5 2-48 0,-1 3-128 16,-3 4 192-16,-4 1-64 0,-1 2-128 0,-3 1 128 16,-4-1-128-16,-4-2 128 0,-3-1-128 0,-3-2 0 15,-3 6 0-15,-7 1 0 0,-9 0 0 0,0 5 0 16,-1 3 0-16,2 3 128 0,0 7-128 0,1 4 0 15,2 4 144-15,-5 3-144 0,-1-1 0 0,1 2 0 16,1-1 0-16,3 3-192 16,3 1-192-16,4 2-32 0,1 4-16 0,2 4-11792 0</inkml:trace>
  <inkml:trace contextRef="#ctx0" brushRef="#br0" timeOffset="23336.12">17103 11872 23375 0,'-23'-19'1024'0,"7"8"240"0,-3 0-1008 0,-2-1-256 15,-3 1 0-15,1 1 0 0,0-1 336 0,0 4 32 16,0 0 0-16,-2 1 0 0,-1-5-368 0,-3 2 0 16,-2-3 0-16,-3 3 0 0,-4 0 192 0,-6 4-48 0,-4 4 0 0,-2-3 0 15,1 0-144-15,-1 2 0 0,2 1-192 0,0 5 192 16,-1 3 0-16,1 2 0 0,-1 2 0 0,-6 5 0 15,-6 4 0-15,-1 3 0 0,0-1 0 0,2 3 0 16,1 0 0-16,3 2 0 0,3 1 128 0,-1-2-128 16,1-2 128-16,-1 1-128 0,0-4 0 0,3 3 128 15,4 2 288-15,6 4 48 0,6 1 16 0,5 5 0 16,4 2-160-16,4 6-48 0,4 6 0 0,2 2 0 16,2 2-272-16,3 0 0 0,1 0 0 0,2 10 0 31,2 11-304-31,2 11-112 0,1 11-32 0,2-5 0 15,1-6-624-15,4-5-128 0,1-2-16 0,5-6-16 0,6-11-160 0,6-8-16 16,4-11-16-16,4-7 0 16,4-6 64-16,3-4 16 0,0-6 0 0,6-3 0 0,3 0 1776 0,-2-7 352 0,-1-3 80 0,0-2 16 0,2-5 128 0,0-2 16 15,4-1 16-15,4-4 0 0,7-1-80 0,6-2 0 16,7-5-16-16,-1-4 0 0,-4-6-304 0,2-5-48 16,2-1-16-16,8-2 0 0,4-1-432 0,1-1-144 15,-4 3 0-15,-2-2 0 0,-4-2 0 0,-1 3-144 16,-2 0-16-16,2 2 0 0,2-2-128 0,-7-2-32 15,-7-4 0-15,-6-4 0 0,-5-8 320 0,-5 0 0 16,-4-1 0-16,-3 1 0 0,-4 0 432 0,-5 4 80 16,0 2 32-16,-7 2 0 0,-4 0 32 0,-8-6 16 15,-3-5 0-15,-8-2 0 0,-8-4-144 0,-6 1-48 16,-6 0 0-16,-6 3 0 0,-1 1-192 0,-3 7-32 16,-4 3-16-16,-4-2 0 0,-2-4-160 0,-4 1 0 15,-7 1 0-15,-8 4 128 0,-10 5-128 0,0 6-224 0,-3 4 48 0,-1 7-8368 16,1 10-1680-16</inkml:trace>
  <inkml:trace contextRef="#ctx0" brushRef="#br0" timeOffset="31353.62">26721 3847 29487 0,'-29'-23'1296'0,"12"13"288"16,0 5-1264-16,-1 0-320 0,0 3 0 0,4 5 0 15,4 1 1760-15,10-4 288 0,-6 8 64 0,6-8 16 0,0 0-1776 16,0 0-352-16,4 11 0 0,2 1-160 0,2-2 0 0,4-3 0 15,2-2 0-15,5 2 0 0,3-5 16 0,2 2 0 16,3-4 0-16,5 0 0 0,5 0 144 0,0-4 128 16,0-2-128-16,5-1 176 0,3-1 208 0,6 1 64 15,5-2 0-15,5 2 0 0,6 3-128 0,2 1 0 16,0 2-16-16,-1 0 0 0,-2-2-176 0,0 1-128 16,-1-1 192-16,3 3-192 0,-1 0 128 0,1 0-128 15,-4 1 0-15,0 1 0 0,-3-4-144 0,-1 2-96 16,-1 0-16-16,0 3 0 15,0 1-1136-15,0-2-224 0,-1 0-48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53:51.6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11118 4671 5519 0,'-12'-4'240'0,"6"1"64"0,-1-2-304 0,0 0 0 0,0 1 0 0,2-2 0 15,0 1 1600-15,-1 0 256 0,1 0 48 0,5 5 16 16,0 0-1280-16,-5-5-240 0,0-1-48 0,5 6-16 15,0 0 304-15,0 0 48 0,0 0 16 0,0 0 0 16,-2-10-144-16,2 10-32 0,3-11 0 0,-3 11 0 16,5-6 16-16,-5 6 0 0,0 0 0 0,12-7 0 15,1 1 16-15,-3-1 0 0,1 4 0 0,1-1 0 16,2 0 112-16,3 0 32 0,2-3 0 0,2 3 0 16,0-2-64-16,1-1 0 0,2-1 0 0,1-1 0 15,-1-4-64-15,1 2-32 0,-3-2 0 0,3-2 0 0,0 2-64 0,1 1-16 16,1-1 0-16,5 2 0 0,1 0-208 0,1 1-64 15,4 1 0-15,3 0 0 0,2-2-192 0,1 1 176 16,0-1-176-16,-1 0 160 0,-2 0-32 0,2 1-128 16,1-2 192-16,2 0-64 0,3-2 64 0,3 1 16 15,4-2 0-15,4 1 0 0,2-1 32 0,-4-1 0 16,-2-4 0-16,-1 3 0 0,0-2 144 0,4-2 16 16,3 1 16-16,5 1 0 0,6-1-96 0,-4-3-32 15,-5-3 0-15,-2 2 0 0,-1-3 96 0,5 1 0 16,3 0 16-16,2 2 0 0,2-2-80 0,-2 3 0 15,-3-2-16-15,-3 0 0 0,-1-3-48 0,1 1-16 16,3 1 0-16,1 0 0 0,0-1-32 0,-3 1 0 0,-4 4 0 16,-4-3 0-16,-2 0-80 0,0 2 0 0,0 0-128 0,3 3 192 15,2-1-48-15,1 1-16 0,-2 1 0 0,-3-1 0 16,0-3 0-16,-3 0 0 0,-1 1 0 0,-1 1 0 16,-2 1-128-16,0 0 128 0,-1 2-128 0,-1 0 128 15,-2 1-128-15,-2-2 0 0,-2 1 0 0,-5 1 0 16,-5 0 0-16,-2 4 0 0,-3 0 0 0,-2 0 128 15,-3 0-128-15,-1 1 0 0,0 1 0 0,-3 1 128 32,-3 3-432-32,-1 1-80 0,-1 2-32 0,1-1 0 15,-2 4-1312-15,-1-3-272 0,-11 4-48 0,0 0-13888 0</inkml:trace>
  <inkml:trace contextRef="#ctx0" brushRef="#br0" timeOffset="1300.64">16942 4647 10127 0,'0'0'896'0,"0"0"-704"16,0 0-192-16,0 0 0 0,4-9 2208 0,-4 9 416 16,10-7 64-16,2 1 32 0,1-2-1696 0,1 0-352 15,2 2-64-15,2-1-16 0,2 2-80 0,-1-2-32 0,1 1 0 0,1 2 0 16,2-2-256-16,-2 0-48 0,0 1-16 0,1-3 0 16,0 0-16-16,-2-1 0 0,-2-2 0 0,0-1 0 15,2 1 272-15,-1-2 48 0,1 0 16 0,1-2 0 16,1-4 96-16,3 1 0 0,-1 0 16 0,6 1 0 15,3-1-16-15,1 3 0 0,2-2 0 0,2 3 0 16,0-2 16-16,2 2 0 0,2-3 0 0,-1 0 0 16,-2-1-160-16,2-2-48 0,2 3 0 0,3-1 0 15,4-3-64-15,3 2 0 0,4-1-16 0,3 1 0 16,3 0-48-16,-3-1 0 0,-3-4 0 0,3-1 0 16,3-1 0-16,2 1-16 0,5 2 0 0,4-2 0 15,1-1 16-15,-2-2 16 0,-1-2 0 0,2 0 0 16,4-2-48-16,4 1-16 0,3 0 0 0,-1-2 0 0,-3-1-32 15,-1 4-16-15,1-2 0 0,4 2 0 0,4 2-32 0,-5 2-128 16,-3-4 192-16,-3 1-64 0,-1 2-128 0,2-2 0 16,0 3 0-16,1 2 128 0,-2-4-128 0,-5 1 0 15,-5-1 0-15,-1 1 0 0,0-4 0 0,1 1 128 16,2 1-128-16,-1 3 0 0,-2 3-240 0,-3 0-128 16,-5 4-16-16,-2-2-16 15,-3-5-1648-15,5 4-320 0,6-2-64 0,3-3-12352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56:22.3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15887 7874 22511 0,'0'0'992'0,"0"0"224"0,1-8-976 0,-1 8-240 16,4-9 0-16,0 2 0 0,-4 7 528 0,9-8 64 16,-2 2 16-16,-7 6 0 0,8-7-448 0,0 2-160 15,-8 5 0-15,7-5 144 0,-7 5-144 0,0 0 0 0,8-7 0 0,-8 7 0 16,0 0 0-16,0 0 0 0,0 0 0 0,0 0 128 16,0 0 496-16,0 0 80 0,0 0 32 0,-4-6 0 15,-2-1 1120-15,6 7 208 0,-11-5 48 0,2 4 16 16,0-3-1792-16,0 1-336 0,0 1 0 0,0-1-192 15,9 3 512-15,-12-1 96 0,2 0 32 0,-1-1 0 16,11 2-112-16,-10 0-16 0,-1-2 0 0,2 0 0 16,0 1-320-16,9 1 0 0,-12-1 0 0,2 1 128 15,-1-2 32-15,2 2 16 0,9 0 0 0,-11 0 0 16,-1 2 0-16,0-1 0 0,0 0 0 0,1 1 0 16,-2-1 80-16,1 2 32 0,1 0 0 0,0 3 0 15,-2 0-16-15,0-1 0 0,-2 3 0 0,3 0 0 16,2-1-96-16,0 2-32 0,-1 0 0 0,1 0 0 0,1 3 80 0,0-1 16 15,1-1 0-15,1 1 0 0,-1 2 0 0,2 0 0 16,1 0 0-16,-1 2 0 0,0-1-80 0,-1 2-16 16,1-1 0-16,-1 1 0 0,0-2-144 0,0 2 0 15,0-2 0-15,1 2 0 0,1 1 128 0,1 2-128 16,0-2 0-16,0-1 128 0,-1-4 48 0,0 0 0 16,-1-1 0-16,2 2 0 0,1 0 48 0,-1 0 16 15,0 6 0-15,1-4 0 0,1 0 16 0,0-2 0 16,1 2 0-16,0 0 0 0,-1-2-256 0,2 1 0 15,0-1 0-15,3 0 0 0,-3-13 0 0,4 17 144 16,0 0-144-16,1-1 192 0,0-5-64 0,0 2-128 16,-1-1 192-16,3 1-64 0,-1 0-128 0,2 0 128 15,1-1-128-15,2 0 128 0,2-2-128 0,-2 1 128 0,1-1-128 16,0-1 128-16,0-1-128 0,-1 0 128 0,1-2-128 0,0 2 128 16,-2 1-128-16,2-1 0 0,-2-1 0 0,2-2 128 15,1 0-128-15,0 0 0 0,-1-1 0 0,0 3 128 16,-2-3-128-16,1 1 0 0,-1-1 0 0,2-2 128 15,-1 0 16-15,1-2 0 0,1-2 0 0,0 1 0 16,0 1 32-16,2-1 0 0,-1-3 0 0,2 1 0 16,-1-3 0-16,2 0 0 0,0 1 0 0,0 0 0 15,-1-1-176-15,-1-1 128 0,0-1-128 0,-1 2 128 16,0-3-128-16,0 1 128 0,-3-1-128 0,2-1 128 16,0 3-128-16,-1-4 192 0,0 1-192 0,0-2 192 15,-3-1-48-15,0-1 0 0,0-2 0 0,0-1 0 16,0 1-16-16,0 2 0 0,-1-3 0 0,0 0 0 15,-2-1 16-15,1 0 0 0,-1-1 0 0,1 1 0 0,0 0-16 0,-1 0-128 16,1-1 192-16,0 0-64 16,0-2-128-16,-1 1 128 0,0 2-128 0,-2 3 128 0,-1-4-128 0,1 2 0 15,-1-1 0-15,-2 0 0 0,-1 1 128 0,-1 1-128 16,-2 1 128-16,-1 0-128 0,-1 1 208 0,0-3-32 16,0-1-16-16,-2-1 0 0,-1 3-32 0,-1-1 0 15,0 2 0-15,-1 0 0 0,-1-1-128 0,0 0 160 16,-1 3-160-16,0 2 160 0,-1-4-160 0,-1 3 0 15,-4 1 144-15,1 3-144 0,0 0 0 0,-2 2 0 16,0 0 0-16,-1 4 128 0,-1 0-128 0,1 2 0 16,-3 0 0-16,1 2 0 0,-1 2 0 0,-1 1 0 15,1 1 0-15,-1 1-128 0,0-1 128 0,-1 1 0 16,0 3 0-16,0 1 0 0,0-2 0 0,2 3-128 0,1 1 128 0,1 0 0 16,0-2 0-16,0 3 0 0,-2 0 0 0,1 0-128 15,1 2 128-15,0-1 0 0,-1-3 0 0,1 3 0 16,1-2 0-16,2 0 0 0,0-2 0 0,1 2 0 15,3 2 0-15,2-1-128 0,1 0 128 0,1 2-128 16,1 2 128-16,0-2 0 0,0 0-144 0,2 2 144 16,2 0-128-16,2 2 128 0,2 1-160 0,1-1 160 15,0 3-144-15,4 0 144 0,2 4-128 0,0 2 128 16,-1-4 0-16,1 0 0 0,2-2 0 0,-1-2-128 16,-2 1 128-16,-1-2 0 0,2-1 0 0,2-1 0 15,1-2 0-15,2-2 0 0,-1-1 0 0,4 6 0 16,5 3 0-16,-1-3 0 0,2-3 0 0,-5-7 0 15,-3-5-128-15,2 3-64 0,4-1 0 0,2 1 0 16,1-1 320-16,0 3 48 0,1 0 16 0,0-2 0 0,2-2-192 0,0 2 0 16,1-5 0-16,-1 2 128 0,-2 1-128 0,0-1 0 15,1 0 0-15,2-2 0 0,0-4 0 0,0 1 0 16,-2 0 128-16,1-1-128 0,-2 1 0 0,-1-2 0 16,-2-2 0-16,-1 0 128 0,1 0-128 0,-4 2 128 15,0-3-128-15,-2-5 128 0,-2 1-128 0,1 1 128 16,0-4-128-16,-2-2 128 0,-1 0-128 0,1-2 160 15,-1-3-160-15,-1-1 160 0,-1-3-160 0,1-5 160 16,0-4-160-16,1-1 160 0,-1-3-160 0,1-1 0 16,2 3 0-16,-1 1 128 0,-1 1-128 0,0-1 0 15,-1 3 0-15,-1 1 0 0,-1 3 0 0,-1 2 0 0,0 8 0 16,-1-1 0-16,-1-2 0 0,-6-5 0 0,-2-1 0 16,0 4 0-16,-2 0 0 0,2 2 0 0,-1 1 0 0,-1 0 0 15,1 1-160-15,-1 3 160 0,-1-1 0 0,1 2-144 16,-4-2 144-16,1 3-160 0,-1 0 160 0,-1 2-160 15,-1-2-16-15,-2 3 0 0,-1 1 0 0,1 0 0 16,-2 1-144-16,-2-3-16 0,0 4-16 0,-2 3 0 31,0 2-304-31,0 5-64 0,2 2-16 0,-2 3 0 16,0 2-2192-16,-1 2-432 0,-4 4-96 0</inkml:trace>
  <inkml:trace contextRef="#ctx0" brushRef="#br0" timeOffset="8672.85">20000 9297 24351 0,'0'0'1088'0,"-5"-6"208"0,0-1-1040 0,5 7-256 16,-4-10 0-16,1-1 0 0,3 2 832 0,0-4 96 16,-2-2 32-16,2 3 0 0,0 3-640 0,0 0-112 15,-2 1-16-15,2 8-16 0,-5-9-16 0,0 0 0 16,0-2 0-16,-2 5 0 0,-2 0 288 0,0 1 64 16,0-1 16-16,-2 2 0 0,-3 1 48 0,0 1 16 15,-3-2 0-15,-1 1 0 0,-3-1 112 0,-1 3 0 16,-1-2 16-16,3 5 0 0,-3 0-48 0,0 1-16 15,-1 3 0-15,1 1 0 0,0-3-224 0,-1 5-48 0,1 0-16 0,-1 0 0 16,3 3-240-16,2 0-128 0,-1 1 160 0,2 1-160 16,0 2 0-16,-1-1 0 0,1 2 0 0,1 1 0 15,0 2 0-15,0-2 0 0,3 1 0 0,1 1 0 16,3-3 0-16,0 5 0 0,3 5 0 0,1-3 0 16,2 2 0-16,3 2 0 0,1 0 0 0,3 2 0 15,2-1 0-15,3 1 0 0,2-1 144 0,2-1-144 16,2 0 144-16,3-2-144 0,0-4 160 0,1-1-160 15,-1-1 160-15,2-4-160 0,-1-1 160 0,0-2-160 16,0-3 192-16,2-2-64 0,-1-1-128 0,2-3 192 16,2-2-64-16,0-1-128 0,2-3 176 0,1 1-176 15,0-5 192-15,1 1-192 0,1-1 192 0,0-4-192 16,1 0 176-16,-2-2-176 0,-2 1 160 0,0-5-160 16,0-2 192-16,-3-3-64 0,-4-3-128 0,-1 1 192 15,-3-1-64-15,-2 1 0 0,-3-3-128 0,-2-2 192 0,-2 0-16 0,-2-1-16 16,-5 0 0-16,0-1 0 0,-4-1-160 0,0 0 0 15,-3 3 144-15,-2 2-144 0,-2 0 128 0,-1 3-128 16,-3-1 160-16,0 5-160 0,-2 1 160 0,0 3-160 16,0 2 160-16,1 3-160 0,-2 2 0 0,0 3 0 15,1 2 0-15,3 2 0 0,1 2 0 0,2 2 0 16,1 1 0-16,1 1-160 16,2 1-416-16,3 1-64 0,1 1-32 0,3 1 0 15,4-1-2272-15,0 3-464 0</inkml:trace>
  <inkml:trace contextRef="#ctx0" brushRef="#br0" timeOffset="16777.12">15576 6206 4607 0,'66'-2'192'0,"-15"-1"64"0,10-2-256 0,19 2 0 16,14 5 0-16,1-4 0 0,-4 1 2752 0,5-2 512 15,6-3 112-15,6 5 16 0,7 4-1728 0,-5-5-320 0,-7-5-80 0,6 6-16 16,6 4-224-16,-54-3-64 0,7-3 0 0,9 3 0 16,8 0-592-16,4-1-128 0,5 2-32 0,2-4 0 15,-3-2-208-15,87-3 144 0,-28 6-144 0,-22 0 128 16,-15-1 0-16,-11-3 0 0,-6 2 0 0,-3 0 0 15,-1 4 288-15,-7 0 48 0,-5 0 16 0,-5-2 0 16,-4-3 64-16,1 1 16 0,1 0 0 0,-2 1 0 16,-3 5-144-16,-5-1-32 0,-3-2 0 0,-5-2 0 15,-6-4-128-15,-2 1-48 0,0-1 0 0,-1 3 0 16,-2 2 64-16,-3 1 16 0,-3 1 0 0,-1 0 0 16,-4 0-16-16,-1 0 0 0,-1-4 0 0,-2-2 0 15,-1 0-144-15,-3-5-128 0,-2 1 192 0,-1 0-192 16,-2-5 176-16,-3 2-176 0,-2-1 160 0,-1 1-160 15,-3-4 160-15,-3 4-160 0,-2-3 160 0,-3 2-160 16,-3 1 208-16,-1 0-48 0,-2 1-16 0,-2 0 0 0,-1 1 176 0,0 0 16 16,-2-2 16-16,-1 3 0 0,1-2-32 0,-3 2-16 15,0-1 0-15,-2 1 0 0,1 2-144 0,-1 0-32 16,1-1 0-16,-2 2 0 0,-1 1 32 0,-1-1 0 16,-2 2 0-16,0 0 0 0,-1-2 48 0,2 2 16 15,-2 1 0-15,1-2 0 0,1-1-80 0,0 2-16 16,1-1 0-16,1 0 0 0,0 2-128 0,1 2 0 15,2-3 0-15,-1 3 0 0,2 0 0 0,9 2 0 16,-9-3 0-16,9 3 0 0,-9-1 0 0,9 1 0 16,0 0 0-16,0 0 0 0,0 0 0 0,0 0 0 15,0 0 0-15,0 0 0 0,8 9 0 0,2 1-144 16,3-3 144-16,1-1 0 0,2 0-144 0,0-1 144 0,1-1 0 0,0 1-144 16,-2-1 144-16,1-2 0 0,1 1 0 0,-3-2 0 15,-1-1 0-15,0-1 0 0,0 0 0 0,-2-2 0 16,-2-1 0-16,-1 0 0 0,-8 4 0 0,8-6 0 15,-8 6 0-15,7-5 144 0,-1-1-144 0,-6 6 0 16,0 0 208-16,0 0-64 0,0 0-16 0,0 0 0 16,0 0-128-16,0 0 192 0,0 0-192 0,0 0 192 15,0 0-192-15,0 0 0 0,0 0 0 0,-11 11 0 16,2-1 0-16,4 5 0 0,-2 0 0 0,2 1 0 16,-1-1 0-16,0 1 0 0,2 0 0 0,1-2 0 15,-1-1 0-15,0 0 0 0,0-1 0 0,2 0 0 16,-1-2 128-16,0 1-128 0,0-4 192 0,1 2-64 15,-1 2 48-15,2-2 0 0,1 0 0 0,-1 0 0 16,1 3-176-16,1 0 128 0,0-1-128 0,2 4 128 16,-1-3-128-16,2-1 0 0,3 1 0 0,-2 0 0 0,-1-1 0 15,1 0 0-15,0-2 0 0,1 3 0 0,-3-2 0 0,1 2 0 16,0-2 0-16,-1 1 0 0,-3-11 0 0,3 13 0 16,-3-13 0-16,0 12 0 0,0-12 0 0,-4 11 0 15,4-11 0-15,-7 11 0 0,7-11 272 0,-8 8-16 16,8-8-16-16,-9 7 0 0,9-7-48 0,-10 7 0 15,1-2 0-15,9-5 0 0,-10 4-192 0,10-4 0 16,-10 7 128-16,3-1-128 0,7-6 0 0,-9 10 0 16,0 1 0-16,0-1 0 0,-1 1 0 0,-2 2 0 15,-2 2 0-15,-2 1 0 0,-2 5 0 0,-1-4 0 16,0 1 0-16,-2 3 0 16,-2 5-1504-16,-1-1-240 0,-1-2-48 0,-1-2-15840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00:06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18375 8541 1839 0,'0'0'160'0,"0"0"-160"0,-4-8 0 0,4 8 0 16,-2-7 5040-16,2 7 976 0,2-8 192 0,-2 8 32 16,2-9-4400-16,0 0-880 0,-1 2-192 0,-1 7-16 15,3-8-256-15,-3 8-48 0,0 0-16 0,0 0 0 0,0 0-160 0,0 0-16 16,0 0-16-16,0 0 0 0,-10 8-112 0,-1 4 0 15,-4 2-128-15,-2 6 192 0,-2 4-192 0,-3 5 176 16,-2 4-176-16,-2-3 160 0,-3-4-160 0,1 1 0 16,-4-1 0-16,1-4 0 0,0 2 0 0,1-1 0 15,0-3 0-15,1 2 0 0,2 1 176 0,1 2 48 16,0 3 16-16,1 2 0 0,-1 1 80 0,-2 3 32 16,-2 2 0-16,-1-2 0 0,-1 0-224 0,-2-3-128 15,-2-1 128-15,3-2-128 0,0-2 0 0,2-1 0 16,1-1 0-16,2-4 128 0,4-1-128 0,0-2 0 15,3-2 0-15,3 0 0 0,1-4 128 0,3-1-128 0,2-1 128 16,3-2-128-16,2-3 0 0,7-4 144 0,0 0-144 0,0 0 0 16,0 0 272-16,0 0-48 0,-1-8-16 0,2-1 0 15,2 0 80-15,1-2 16 0,2-2 0 0,1 0 0 16,1-1-112-16,2-2-32 0,1 1 0 0,-1 0 0 16,-1 0-160-16,2 0 0 0,-1 1 144 0,0 0-144 15,1-2 0-15,-1 0 128 0,1-1-128 0,-1 2 0 16,1-1 0-16,0 0 0 0,0 1 0 0,-1 0 0 15,-1 1 0-15,0 1 0 0,1 1 0 0,-3 2 0 16,0 1 0-16,-2 2 0 0,-5 7 0 0,0 0 0 16,0 0 0-16,0 0 0 0,0 0 0 0,-8 7 0 15,-1-1 0-15,-1 3 176 0,-3 3-48 0,-2 1 0 16,2 3-128-16,0-1 0 0,0 2 144 0,1-1-144 16,2-2 0-16,0 1 0 0,1-2 0 0,1 0 0 15,1 0 0-15,1 1 0 0,-3 2 0 0,1 1 128 16,0 2-128-16,0-2 0 0,2-1 128 0,-1 1-128 15,2-1 128-15,2-1-128 0,2 0 128 0,1-2-128 0,0-13 224 0,5 14-32 16,2 0 0-16,0-1 0 0,3-2-64 0,1-5-128 16,1 1 176-16,6-2-176 0,4-1 0 0,6 0 0 15,3 0 0-15,7 1 0 16,4-4-560-16,2 2-64 0,2-3-16 0,-2 2-10080 16,-2-4-2016-16</inkml:trace>
  <inkml:trace contextRef="#ctx0" brushRef="#br0" timeOffset="1767.93">11761 12542 19119 0,'0'0'832'0,"0"0"192"0,0 0-816 0,0 0-208 15,0 0 0-15,0 0 0 0,0 0 496 0,0 0 48 16,0 0 16-16,1-9 0 0,-1-1-560 0,0 10 0 16,0-11 0-16,0 11 0 0,-2-11 0 0,2 11 0 15,-7-11 0-15,2 2 0 0,0-3 256 0,-1 2-48 16,0 1-16-16,-1 0 0 0,0-2 608 0,0 1 112 15,-2 1 32-15,-2-4 0 0,-2-2 112 0,-1-3 32 16,0-3 0-16,-3 0 0 0,0-3-192 0,0 0-48 16,-1-1 0-16,-1-1 0 0,0-2-48 0,-1 0-16 15,-3-1 0-15,2 0 0 0,1-1-80 0,1 0 0 16,-1 2-16-16,1-1 0 0,-1 1-224 0,2-1-32 0,-2-1-16 16,2 1 0-16,0-1-272 0,0 2-144 0,-3 0 160 0,1 1-160 15,1 0 128-15,-1 2-128 0,-3 1 0 0,2 4 144 16,1-4-144-16,1 6 128 0,2 0-128 0,-2 2 128 15,0-1-128-15,-2 0 0 0,1-3 144 0,4 4-144 16,0 0 192-16,0 3-16 0,-1 1-16 0,2 3 0 16,0-1-160-16,2 3 0 0,4 2 0 0,0 1 0 15,1 1 0-15,8 3 0 0,-8 0 0 0,8 0 0 16,-7 6 0-16,7-6 0 0,-4 13 0 0,1 4 0 16,0 1-192-16,3 3 192 0,0 1-192 0,3 5 192 15,0 2-176-15,2 0 176 0,0-2-128 0,0 2 128 16,2-5 0-16,1 1 0 0,-3-1 0 0,1-2 0 0,1 0 0 15,1-4 0-15,-1-1 0 0,0 0 0 0,-3-1 0 16,0 1 0-16,0-4 0 0,-2 1 0 0,-2 0 0 16,0-1 128-16,0 0-128 0,0 0 128 0,0-1-128 0,2 0 0 15,-2-12-176-15,0 12 176 0,0-12 0 0,0 0 0 16,1 10 0-16,-1-10 0 0,0 0 0 0,0 0 0 16,0 0 128-16,0 0-128 0,0-9 144 0,-1 1-16 15,1 8-128-15,-3-14 192 0,-2-1-192 0,0 1 128 16,-1-1-128-16,1 0 0 0,-3-2 128 0,2 0-128 15,-1 2 0-15,1-5 0 0,-2 3 128 0,1-4-128 16,1-1 0-16,1-1 0 0,0-3 0 0,-1 2 0 16,1-2 0-16,1 3 0 0,2-5 0 0,-1 2 0 15,0 3 0-15,1 3 0 0,-1-2 0 0,2 4 0 16,0 2 0-16,-1 0 0 0,0 2 192 0,0 2-64 0,2 2-128 16,2-1 192-16,-1 1-192 0,2-2 128 0,0 2-128 0,3 2 0 15,-1-2 0-15,3 0 0 0,0 3 0 0,1 0 0 16,0 2 0-16,4 1 0 0,2 1 0 0,0 2 0 15,-5 1 0-15,2 4 0 0,1-1 0 0,1 1 0 16,1-1 0-16,0 3 0 0,1-1-128 0,0 1 128 16,1 0 0-16,0 0 0 0,1 1 0 0,0 0 0 15,-1 1 0-15,3 1 0 0,-2 1 0 0,0-1 0 16,0-2 0-16,3 3 0 0,1 0 0 0,4-1 0 16,2 3-1568-1,-1 0-256-15,1 1-48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00:53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11268 6785 12431 0,'0'0'544'0,"0"0"128"0,0 0-544 0,0 0-128 0,0 0 0 0,0 0 0 0,0 0 656 15,0 0 112-15,0 0 0 0,0 0 16 0,0 0-208 0,0 0-32 16,0 0-16-16,0 0 0 0,0 0 304 0,0 0 48 16,-6-5 16-16,6 5 0 0,0 0-224 0,-10-1-32 15,0 1-16-15,1 0 0 0,0 0-192 0,0 0-48 16,-2 0 0-16,2 0 0 0,0 0 0 0,-2-3 0 15,0 0 0-15,-1 2 0 0,0 1 96 0,-1 0 16 16,-1-3 0-16,1 3 0 0,-1-1-80 0,-1 1-16 16,0 0 0-16,0-1 0 0,0 1-112 0,0 0-32 15,1 1 0-15,0 0 0 0,-2 2 0 0,3 0 0 16,1-2 0-16,2 2 0 0,-1-1-128 0,2 2-128 16,1 3 192-16,2-2-192 0,-2 1 240 0,1 1-64 0,1-1-16 15,6-6 0-15,-7 10-160 0,2-3 0 0,5-7 0 16,-4 9 128-16,4-9-128 0,-1 11 0 0,1-11 0 0,0 0 0 15,0 0 128-15,0 0-128 0,9 9 192 0,0-2-64 16,-9-7 64-16,11 3 16 0,-11-3 0 0,13 6 0 16,0-1-80-16,0 0 0 0,0-1-128 0,0 1 192 15,0 0-192-15,1 1 0 0,2-2 0 0,1-2 0 16,1 0 0-16,0-1 0 0,1 0 0 0,-1 2 0 16,-1-1 0-16,-2 1 0 0,-2 0 0 0,2 2 0 15,0 0 0-15,0 0 0 0,-3-1 0 0,1 0 0 16,1 0 0-16,-2 0 0 0,-12-4 0 0,13 5 0 15,-2 0 0-15,0 2 0 0,-3-2 0 0,-8-5 0 16,7 8 0-16,0 0 0 0,-7-8 0 0,6 9 0 16,0-1 0-16,-6-8 0 0,2 10 0 0,-2 0 0 15,-2 0 0-15,-1-1 176 0,0-1-176 0,0-1 160 0,-1 4-160 0,0-1 128 16,-4-3-128-16,0 1 128 0,0-1-128 0,0 1 128 16,-1-1-128-16,-1-1 128 0,-3 1-128 0,0 1 0 15,-1-2 0-15,-1 3 0 0,1-2 128 0,-1 1-128 16,1-3 128-16,-2 1-128 0,0 2 128 0,0 1-128 15,0-2 0-15,1-1 128 0,-2-1-128 0,0 1 128 16,1-2-128-16,-1-2 128 0,1 2-128 0,2-1 0 16,0-1 0-16,1 0 0 0,0 0 0 0,1 0 0 15,2-2 0-15,-1 0 0 0,2 0-176 0,9 0-112 16,0 0-32-16,-9-2 0 16,9 2-192-16,0 0-64 0,0 0 0 0,0 0 0 15,0 0-400-15,0 0-96 0,0 0-16 0</inkml:trace>
  <inkml:trace contextRef="#ctx0" brushRef="#br0" timeOffset="1240.08">12437 6923 12895 0,'0'0'1152'0,"0"0"-928"0,0 0-224 0,0 0 0 0,0 0 624 0,-2-7 80 0,2 7 0 0,-1-8 16 0,1 8-224 0,0 0-48 15,0 0-16-15,0-7 0 0,0 7 144 0,0-9 16 16,0 9 16-16,0 0 0 0,1-9 112 0,0 2 32 16,-1 7 0-16,1-7 0 0,-1 7 80 0,2-8 0 15,-1 0 16-15,-1 8 0 0,1-9 16 0,-1 9 0 16,0-8 0-16,0 8 0 0,0-8-240 0,0 8-48 16,0 0-16-16,-2-6 0 0,-2-1-336 0,4 7-64 15,-5-5-16-15,5 5 0 0,-9-4-144 0,1 0 0 0,8 4 0 0,-12-1 128 16,-1-1-128-16,1 2 0 0,2 0 0 0,-1 0 0 15,-2 0 0-15,2 2 160 16,-1 0-160-16,0 4 160 0,-4-4 64 0,2 3 16 0,0 1 0 0,1 0 0 16,0 1 0-16,0 0 0 0,-2 3 0 0,2 0 0 15,0 0-64-15,0 2-16 0,-1 0 0 0,1 0 0 16,-2-2-160-16,2 3 128 0,-1 0-128 0,1-1 128 16,0 1-128-16,3 0 128 0,0 0-128 0,3 0 128 15,0 0-128-15,3 0 0 0,2 1 0 0,2-2 0 16,1-1 0-16,3-1 0 0,0-1 0 0,1 2 0 15,0-4 0-15,3 0 0 0,0-1 0 0,1 2 0 16,0 3 0-16,1-3 192 0,2-1-192 0,0 1 192 16,1-1-64-16,0-1-128 0,1-1 192 0,1-1-64 15,0-1 16-15,1 0 0 0,0-2 0 0,1-1 0 0,0 0-16 0,1-1 0 16,-1-2 0-16,-3 0 0 0,-2-3-128 16,0-1 192-16,-2 0-192 0,0-3 192 0,-2 3-192 15,-1-4 160-15,-1 1-160 0,1-5 160 0,-2 2-160 0,0-1 192 16,-1 0-192-16,0-2 192 0,0-2-192 0,-1 1 160 15,-3 1-160-15,0 1 160 0,-2 0-160 0,1 0 128 16,-3 0-128-16,1 2 128 0,0 1-128 0,0 2 160 16,0-2-160-16,1 3 160 0,-2-3-160 0,1 1 192 15,1 2-192-15,-1 2 192 0,2 0 0 0,1 7 16 16,0 0 0-16,0 0 0 0,0 0-48 0,0 0-16 16,0 0 0-16,0 0 0 0,1 19-144 0,2-4 128 15,0 1-128-15,3-3 128 0,0 0-128 0,2 0 0 16,0 1 0-16,2 0 128 0,1-1-128 0,-1 0 0 0,-1 0 0 15,2 1 0-15,-1-1 0 0,1 1 0 0,-2 1 0 0,1-2 0 16,-1-2 0-16,2 1 128 0,-1 1-128 0,1-1 0 16,-2 0 0-16,0-3-304 0,-1 3 48 0,-1-2 16 31,1 2-368-31,-1-3-80 0,-1-3-16 0,1 1 0 16,-2 1-320-16,0-2-64 0,-5-6 0 0,8 7-8944 0,-8-7-1776 0</inkml:trace>
  <inkml:trace contextRef="#ctx0" brushRef="#br0" timeOffset="2274.94">13892 6776 18767 0,'0'0'832'0,"0"0"176"0,0 0-816 0,0 0-192 16,-3-7 0-16,3 7 0 0,0 0 880 0,0 0 128 15,-7-6 16-15,7 6 16 0,-7-4-752 0,7 4-160 16,-10-4-128-16,1 2 192 0,1 0-192 0,-1 2 0 0,0 2 0 0,0-1 128 16,-2-1-128-16,1 1 160 15,-2 0-160-15,0 2 160 0,1 0 256 0,-2 1 48 0,0-3 16 0,-2 4 0 16,1-1 272-16,1 3 48 0,-1 0 16 0,0 1 0 16,3 3-336-16,0-4-64 0,1 1-16 0,2 1 0 15,2-1-160-15,0 3-48 0,1-4 0 0,1 4 0 16,4-11-192-16,-2 12 128 0,2-12-128 0,-2 13 0 15,2-6 128-15,0-7-128 0,3 10 0 0,-3-10 0 16,5 7 128-16,-5-7-128 0,9 10 0 0,0-4 144 16,0-1-144-16,2-1 0 0,-1-1 0 0,1-1 128 15,1 1-128-15,1 0 0 0,0-2 0 0,1 3 128 16,0-2-128-16,2 4 0 0,-2-4 0 0,1 2 0 16,-2 0 0-16,-2 1 0 0,1 2 0 0,-1 2 0 15,-1-1 0-15,0 0 0 0,0 1 0 0,-1-1 0 0,0 2 0 16,-1 2 0-16,-1-3 0 0,0 1 0 0,-1 1 0 0,-2-2 0 15,-4-1 0-15,-1-1 0 0,1-7 0 0,-4 11 0 16,-1-1 0-16,0 1 0 0,5-11 208 0,-8 8-32 16,-1-1-16-16,0 1 0 0,0-1 16 0,-2-1 0 15,1 1 0-15,-1-1 0 0,-1 1-176 0,1 1 0 16,-2 1 144-16,0-3-144 0,0-1 0 0,1 2 128 16,0 0-128-16,0 0 0 0,1-3 0 0,2 0 0 15,-1-1 0-15,10-3-128 16,0 0-496-16,-9 2-80 0,9-2-32 0,0 0-8336 15,0 0-1664-15</inkml:trace>
  <inkml:trace contextRef="#ctx0" brushRef="#br0" timeOffset="2591.5">14123 6736 27647 0,'0'0'2448'15,"0"0"-1952"-15,-5-7-496 0,5 7 0 0,0 0 1536 0,0 0 224 16,0 0 32-16,0 0 16 0,0 0-1296 0,0 0-272 15,0 0-48-15,0 0-16 0,0 0-176 0,1 16 0 16,2 2 0-16,-1 0 0 0,1 4 0 16,0 4-144-16,-1 4 144 0,1 0-160 0,-2 3-176 0,2 1-48 15,-1 0 0-15,1-3-9584 16,-2-2-1920-16</inkml:trace>
  <inkml:trace contextRef="#ctx0" brushRef="#br0" timeOffset="5204.96">15096 6819 13823 0,'0'0'1216'0,"-5"-4"-960"0,5 4-256 0,-7-6 0 16,7 6 2048-16,-5-6 352 0,5 6 80 0,0 0 16 15,0 0-1904-15,0 0-368 0,0 0-80 0,0 0-16 16,0 0-128-16,0 0 0 0,0 0 0 0,0 0 0 16,0 0 0-16,0 0 0 0,-11 0-144 0,11 0 144 15,-9 6 0-15,9-6 0 0,-6 6 0 0,6-6 144 16,-8 8-144-16,3 1 0 0,1 0 144 0,0 2-144 15,0-1 528-15,0 0 48 0,1 1 0 0,1 1 0 16,-1 1 320-16,1 0 64 0,-2 0 0 0,1 1 16 16,0 2-48-16,1 2-16 0,-1 0 0 0,2-1 0 0,-2-2-448 0,1 0-80 15,-1-2-32-15,2 2 0 0,0-2-160 0,-1 0-16 16,0 0-16-16,0 0 0 0,1-3-32 0,1-10 0 16,-4 13 0-16,1-2 0 0,3-11 64 0,-2 13 16 15,2-13 0-15,-4 13 0 0,1-3 160 0,3-10 16 16,-5 9 16-16,5-9 0 0,0 0 64 0,0 0 16 15,0 0 0-15,0 0 0 0,0 0-80 0,0 0-16 16,0 0 0-16,0 0 0 0,0 0-128 0,0 0-16 16,3-12-16-16,-1 2 0 0,1 2-48 0,0-2-16 15,-3 10 0-15,3-13 0 0,1 0 0 0,-1 0 0 16,0 0 0-16,-1 0 0 0,1-3-160 0,-1-1 160 0,0 0-160 16,0 1 160-16,1 1 0 0,0-1 0 0,-1-2 0 0,1 1 0 15,1 0-160-15,0 3 160 0,0-1-160 16,-1 0 160-16,3-1-32 0,-1 2-128 0,0 1 192 0,2 0-64 15,-1-2 0-15,2 4-128 0,0 0 192 0,0-1-64 16,-1 5-128-16,1-1 0 0,0 3 0 0,0 1 128 16,1-3-128-16,0 3 0 0,2 2 0 0,-11 2 0 15,13-2 0-15,0 2 0 0,0 2 0 0,-2 0 0 16,0 2 0-16,-1-1 0 0,1 2 0 0,0 0 0 16,1-1 0-16,0 1 0 0,1 0 160 0,-1 1-160 15,-12-6 176-15,11 6-176 0,0-1 160 0,-11-5-160 16,10 6 128-16,1-2-128 0,-11-4 0 0,10 2 144 15,-10-2-16-15,12 0-128 0,-12 0 192 0,12 0-64 16,-12 0-128-16,11 0-176 0,-11 0 48 0,11-2 0 16,-11 2-640-16,0 0-112 0,0 0-16 0,0 0-11776 15,0 0-2336-15</inkml:trace>
  <inkml:trace contextRef="#ctx0" brushRef="#br0" timeOffset="11657.07">26383 1946 17727 0,'0'0'784'0,"0"0"176"0,0 0-768 0,0 0-192 16,0 0 0-16,0 0 0 0,0 0 1504 0,0 0 272 16,0 0 48-16,0 0 16 0,0 0-704 0,0 0-144 0,0 0-32 15,0 0 0-15,0 0-160 0,0 0-32 0,0 0-16 0,-5 14 0 16,1 0 144-16,3 2 16 0,2 2 16 0,3 4 0 15,3 6-80-15,-1-1-16 0,-2 3 0 0,1 0 0 16,0 3-320-16,2 1-80 0,0 1-16 0,0 1 0 16,1 2-240-16,-3-4-48 0,-1-5-128 0,0-2 192 15,-1 1-192-15,-2-2 144 0,-1-3-144 0,0 2 128 16,0-2-128-16,0-2 160 0,0 1-160 0,0-2 160 16,0-1-160-16,0 1 0 0,-1-2-160 0,1 1 160 31,-3-4-1472-31,1-3-208 0,-1-3-48 0,3-9-8784 0,-5 7-1776 0</inkml:trace>
  <inkml:trace contextRef="#ctx0" brushRef="#br0" timeOffset="12109.4">26283 1840 23951 0,'-10'-19'2128'0,"4"4"-1696"15,1-3-432-15,0 4 0 0,1 1 3104 0,4 2 544 16,5-1 96-16,3 5 32 0,1-4-2848 0,0 2-560 16,3 1-112-16,1 2-32 0,0-2-224 0,-1 3 128 15,-2-1-128-15,1 3 0 0,-1-3 0 0,2 4 0 0,0-1 0 16,1 1 0-16,-2 0 0 0,2 2 0 0,0-1 0 0,-1 1 0 15,0 1 0-15,1 1 0 0,-1-1 0 0,2 1 0 16,2 1 0-16,-1 1 128 0,0 1-128 0,0 0 0 16,1 1 0-16,1 1 0 0,1 1 128 0,0 3-128 15,1-1 0-15,-1 2 0 0,0 1 0 0,-1 0 0 16,-3 4 0-16,-1-1 128 0,-2-1-128 0,-2-1 0 16,0 0 0-16,-4 0 176 0,-3 0-176 0,-2 1 160 15,0-2-160-15,-3 0 0 0,-2 1 0 0,-2 0 0 16,-2 1 176-16,0-2-48 0,-1 0-128 0,-2 0 192 15,-2 0-192-15,-1-1 128 0,1-1-128 0,-2 2 0 16,-1 0 224-16,0 2-48 0,0-5-16 0,2 1 0 16,0-1-32-16,0 2-128 0,-2-2 192 0,2 1-64 15,1-2-128-15,4-1 0 0,-2-2 144 0,0 1-144 16,0-4-448-16,12-3-144 0,-9 0-48 0,-1 0-11088 16,-2-3-2224-16</inkml:trace>
  <inkml:trace contextRef="#ctx0" brushRef="#br0" timeOffset="12541.34">27308 1453 31503 0,'-16'-1'1392'0,"6"1"288"0,-1 1-1344 0,-1 3-336 0,-1 1 0 0,2 0 0 15,-2 0 320-15,0 2 0 0,-2 3 0 0,2 5 0 16,0 3-144-16,-1-2-48 0,-3 2 0 0,3 1 0 16,2 2 32-16,0 1 0 0,0 2 0 0,1 2 0 15,0 1 96-15,1 3 32 0,1 2 0 0,-1-1 0 16,3 2 128-16,-1 0 32 0,-1 0 0 0,0 1 0 15,-1 1-112-15,1 2-16 0,0 2 0 0,1 1 0 16,2 3-128-16,2-2-16 0,0-2-16 0,3 0 0 16,2-1-160-16,2-4 160 0,1-4-160 0,1-2 160 15,3 2 32-15,1-2 16 0,-3-2 0 0,2-2 0 16,0 0-208-16,0-1 0 0,-2 2 0 0,2-1 0 0,0-2 0 16,0-1-240-16,0-3 80 0,-1-1 16 15,1 0-224-15,0-3-32 0,1-2-16 0,-1 1 0 16,0-7-544-16,0 1-128 0,-1-1 0 0,1 0-16 15,0 0-2160-15,2 2-448 0</inkml:trace>
  <inkml:trace contextRef="#ctx0" brushRef="#br0" timeOffset="13071.22">27591 2000 11967 0,'0'0'1072'0,"0"0"-864"0,-7-5-208 0,7 5 0 16,-9-2 4288-16,9 2 832 0,0 0 144 0,-9 0 48 15,0 0-3968-15,9 0-800 0,-11 1-160 0,1 2-16 16,-2 0-144-16,-1 3-32 0,-1-4 0 0,-2 4 0 15,-1-3 64-15,0 4 0 0,0-1 0 0,-1 2 0 16,0-1-48-16,1 2 0 0,0-1 0 0,2-2 0 16,4-1 16-16,0 2 0 0,2 0 0 0,3-1 0 15,6-6-96-15,-8 9-128 0,1-1 176 0,7-8-176 16,0 0 144-16,-1 12-144 0,1-12 0 0,0 0 144 0,5 13-144 0,2-3 0 16,-7-10 0-16,11 7 0 0,3-1 0 0,0-3 0 15,2-1 0-15,-1 1 128 0,1 0-128 16,-1 1 0-16,1-1 0 0,0 1 0 0,-2 0 0 0,0 0 0 15,1 0 0-15,-2 1 0 0,0 1 0 0,-1 0 0 16,-3 1 0-16,-1-1 0 0,-8-6 0 0,7 9 0 16,1-1 0-16,-3 0 0 0,-1 1 0 0,-1 0 0 15,-3-9 0-15,2 12 0 0,1-3 0 0,-2 0 0 16,-1-9 144-16,0 12-144 0,0 1 0 0,-1-1 0 16,0-2 0-16,-2-1 128 0,3-9-128 0,-4 11 0 15,-1-1 0-15,0 2 0 0,0-2 0 0,-2 2 0 16,-2 0 0-16,0-1 128 0,0 0-128 0,0 1 0 15,-2-1 0-15,2-2 128 0,1 2-128 0,2-3 0 0,-1 1 0 0,7-9 0 16,-4 6 0-16,4-6-208 0,0 0 16 0,0 0-10560 16,0 0-2128-1</inkml:trace>
  <inkml:trace contextRef="#ctx0" brushRef="#br0" timeOffset="13388.33">27770 1695 31503 0,'0'0'1392'0,"0"0"288"0,0 0-1344 0,0 0-336 16,0 0 0-16,-2 12 0 0,2-12 304 0,0 14-16 16,0 1 0-16,1-1 0 0,2 1-288 0,-2 0 0 15,2 3 0-15,-2-1 0 0,0 2 0 0,1-5 0 16,-2 0 0-16,0 2 0 0,0-3-160 0,0 0-32 16,-2-1-16-16,1-2 0 15,0-1-560-15,1-9-128 0,-2 12 0 0,1-3-7968 16,1-9-1584-16</inkml:trace>
  <inkml:trace contextRef="#ctx0" brushRef="#br0" timeOffset="13859.01">28231 1461 6447 0,'0'0'272'0,"0"0"80"0,-8-5-352 0,8 5 0 16,-8-6 0-16,8 6 0 0,0 0 5504 0,0 0 1040 16,-4-6 208-16,4 6 32 0,0 0-5104 0,0 0-1024 15,0 0-208-15,0 0-32 0,-2 12 192 0,-1 3 32 16,2 6 16-16,2 3 0 0,2 7 48 0,-1 3 0 16,1 0 0-16,1 3 0 0,1 3-224 0,1 3-32 15,1 3-16-15,-1-1 0 0,2-5-48 0,1-2 0 16,-1 0 0-16,1 2 0 0,0 3-144 0,1 4-48 15,-3 0 0-15,3 1 0 0,0-1-64 0,-2-5-128 16,0-4 176-16,-1-4-176 0,0-7 160 0,-3-3-160 16,-2-6 128-16,1-1-128 0,1 2 0 0,0 1 0 15,-2 1 0-15,1-2 0 16,-2 1-800-16,1-5-96 0,-1 1 0 0,-1 0-16 16,0-4-2032-16,-1-2-416 0,1-10-80 0</inkml:trace>
  <inkml:trace contextRef="#ctx0" brushRef="#br0" timeOffset="14525.21">29178 1808 6447 0,'0'0'272'0,"0"0"80"0,0 0-352 0,0 0 0 16,-10-4 0-16,1 1 0 0,9 3 5328 0,-10 0 1008 15,10 0 192-15,-12 3 32 0,0-1-4640 0,3 2-944 16,-2-1-176-16,0 1-32 0,-1 0-496 0,-1 1-80 0,-3 0-32 0,-1 2 0 16,-2-4-160-16,2 3 0 0,0-2 144 0,-1 1-144 15,-2-1 256-15,2 0-32 0,2 0 0 0,2 1 0 16,1 0-32-16,1 1-16 0,0 0 0 0,3 0 0 15,1-1-176-15,8-5 0 0,0 0 0 0,-6 7 0 16,6-7 0-16,-3 12 0 0,3-12 0 0,0 0 0 16,0 0 0-16,6 9 0 0,-6-9 0 0,7 10 0 15,-7-10 0-15,12 11 0 0,-1-4-160 0,0-1 160 16,-11-6 0-16,15 6 0 0,-1-2 0 0,0 1 0 16,-1-1 0-16,2 0 0 0,-1-1 0 0,0 1 0 15,-1-4 0-15,2 2 0 0,-1 0 0 0,0 0 0 16,-14-2 0-16,13 4 0 0,-1 0 0 0,0 1 0 15,-12-5 0-15,12 7 0 0,-2-1 0 0,-10-6 0 16,9 11 0-16,-1-3 0 0,-1 1 0 0,-7-9 0 0,5 13 0 0,-1-3 0 16,-2 1 0-16,-2-1 0 0,0-10 0 0,-1 13 0 15,-2 0 0-15,1-1 0 0,-2-2 0 0,0 1 0 16,0-1 0-16,0-1 0 0,-1 0 0 0,0 2 0 16,-1-2 0-16,0 1 0 0,-1 1 0 0,2-1-192 15,0 1 192-15,1-1-192 16,-1-2-1952-16,-2-3-384 0,-2 0-80 0</inkml:trace>
  <inkml:trace contextRef="#ctx0" brushRef="#br0" timeOffset="14924.55">29364 2319 14735 0,'0'0'1312'0,"0"0"-1056"0,0 0-256 0,0 0 0 16,0 13 3008-16,0-13 560 0,1 13 96 0,-1-13 32 15,0 0-2288-15,3 15-464 0,-1-3-96 0,2 1-16 16,0-1-176-16,0 1-32 0,1-1-16 0,0 1 0 0,-5-13-240 0,9 15-48 16,1-2-16-16,-3 0 0 0,1-1-304 0,-8-12 160 15,7 18-160-15,-2-5 128 0,-5-13-128 0,1 17 0 16,-2-4 0-16,-2 0 0 0,1 0 128 0,-2 0-128 16,-1-3 0-16,-1 0 128 0,0 0-128 0,-2 1 0 15,0-3 0-15,0 0 128 0,-1-3-368 0,0-1-80 16,9-4 0-16,-10 2-16 15,-1 1-1920-15,2-3-384 0,0-4-80 0,9 4-16 0</inkml:trace>
  <inkml:trace contextRef="#ctx0" brushRef="#br0" timeOffset="15524.82">30124 1976 28047 0,'0'0'1232'0,"-7"-5"272"0,1-2-1200 0,6 7-304 0,-8-5 0 0,1 2 0 16,7 3 512-16,-9-4 64 0,-3-1 0 0,1 2 0 15,-2 2-368-15,0 1-64 0,-3 0-16 0,-1 1 0 0,0 1-128 0,-1 2 0 16,0 2 0-16,-2 1 0 0,-1 2 0 0,3 1 0 16,-2 1 0-16,2 2 0 0,0 0 256 0,1 4 80 15,1 1 16-15,2 4 0 0,1 3 304 0,1-2 64 16,3 0 16-16,3-1 0 0,2 0-240 0,1-1-48 16,2-2-16-16,1-1 0 0,2-2-304 0,2-3-128 15,1-1 0-15,2-2 128 0,1-2-128 0,2-1 128 16,2-3-128-16,1-4 128 0,3-2-128 0,1-3 0 15,1-1 0-15,1-1 128 0,1-1-128 0,1 0 0 16,0-3-160-16,-2 0 160 0,-2-3 0 0,1 1 0 16,-1-1-128-16,-1-1 128 0,-3 0 0 0,-1-2 0 15,-3-3 0-15,1 2 0 0,-1-2 0 0,-1 1 0 0,-1 2 0 16,-2 1 0-16,-1 3 192 0,-3 3-192 0,-2-1 192 16,0 3-192-16,-2 1 0 0,3 7 0 0,-4-7 0 0,4 7 0 15,0 0 176-15,0 0-32 0,-6-1 0 0,6 1 0 16,0 0-144-16,0 0 192 0,0 0-192 0,0 0 192 15,0 0-192-15,0 14 0 0,0 2 0 0,2-5 0 16,2 4 0-16,1 2 0 0,2 1 0 16,-1 0 0-16,-2 0 160 0,3 1 0 0,-1-2 0 0,2 2 0 15,1-2-32-15,0 3 0 0,-1-5 0 0,1 1 0 16,0 0-128-16,2-1 0 0,-1-3 144 0,-2 0-144 16,-1 0 0-16,-1 1 0 0,-1-2 0 0,1-2 0 15,-1-2-224-15,1 1-112 0,-6-8-32 0,6 4 0 16,-6-4-1680-16,0 0-352 15,0 0-64-15</inkml:trace>
  <inkml:trace contextRef="#ctx0" brushRef="#br0" timeOffset="15975.33">29957 1296 21183 0,'0'0'1888'0,"-7"-5"-1504"0,2 1-384 0,5 4 0 15,0 0 2080-15,0 0 352 0,0 0 64 0,0 0 0 16,14 9-1792-16,1 1-352 0,-1-3-80 0,3 3-16 15,1 0 176-15,3 2 16 0,1 6 16 0,3-2 0 16,2 4 112-16,2 0 32 0,1 1 0 0,0 2 0 16,-1 1-176-16,1 2-48 0,0 1 0 0,2 1 0 15,5 0-96-15,1 0-32 0,1-1 0 0,0-2 0 16,-1 4 48-16,0-1 0 0,-2 1 0 0,-3 0 0 16,-6-2 112-16,-4 2 32 0,-2 1 0 0,-4-3 0 15,-4 0-176-15,-4 2-16 0,-3 0-16 0,-2 3 0 16,-3 4-48-16,-2 3-16 0,-3 2 0 0,-3 0 0 15,-1-3-176-15,-1-5 128 0,-1-1-128 0,1-2 128 16,-4-5 0-16,-2 1-128 0,-2-3 192 0,-1 1-64 0,-2 0-128 0,1 0 0 16,-3-1 0-16,0 3 0 15,-2 0-720-15,1 2-128 0,1-1-32 0,2 2-16960 16</inkml:trace>
  <inkml:trace contextRef="#ctx0" brushRef="#br0" timeOffset="30871.82">19073 8202 9215 0,'-22'-8'816'0,"7"2"-656"0,-5-3-160 0,-3 1 0 16,-5 1 1232-16,-2 1 224 0,-2-1 32 0,-2 4 16 31,-4-4-2240-31,0 0-448 0</inkml:trace>
  <inkml:trace contextRef="#ctx0" brushRef="#br0" timeOffset="37207.92">30486 7433 1839 0,'0'0'160'0,"0"0"-160"16,0 0 0-16,7-6 0 0,-2-1 3840 0,0 2 752 16,-1-2 144-16,3 1 16 0,-1 1-2736 0,-1-2-544 15,3 1-128-15,0 0 0 0,-8 6-448 0,12-6-64 16,1-1-32-16,-4 2 0 0,-3 0-240 0,2 1-48 15,3 0-16-15,0-1 0 0,1 0-96 0,0-1-16 16,-2 1 0-16,3 1 0 0,0 2-64 0,-1-2 0 16,0-1-16-16,-1 1 0 0,0 1-64 0,-1 2-16 0,-10 1 0 0,12-2 0 15,-12 2-80-15,0 0-16 0,12 2 0 0,-12-2 0 16,0 0 0-16,0 0-128 0,9 10 192 0,-4 2-64 16,-2 1-128-16,-2 1 0 0,-2 1 0 0,-1 0 0 15,0 5 0-15,-1-3 0 0,1 2 0 0,0 1 0 16,0-2 0-16,-1 2 0 0,-1-1 0 0,-1 2 0 15,-2-1 0-15,1-1 0 0,-2-3 0 0,0 3 0 16,2-2 0-16,-2 0 0 0,0-5 0 0,-1 0 0 16,-3-1 144-16,1 0-144 0,-1-1 160 0,-1-2-160 15,0-1 160-15,-2-1-160 0,1 2 160 0,0-1-160 16,-1-4 176-16,4 1-176 0,-1 0 192 0,1 0-192 16,1 1 0-16,1-3 0 0,0-2 0 0,0-2 0 15,0 2 0-15,9 0 128 0,-11-4-128 0,11 4 0 16,-9-2 128-16,9 2-128 0,0 0 0 0,-7-9 0 15,4 1 128-15,3 8-128 0,0 0 0 0,0-10 0 0,2 0 0 0,-2 10 0 16,0 0 0-16,8-9 0 0,0 3 0 0,-8 6 0 16,12-4 0-16,-2 0 0 0,0 0 128 0,1 1-128 15,1 3 0-15,-2 0 0 0,-10 0 0 16,13 2 0-16,0 0 0 0,-1 1 0 0,0 1 0 0,-2 0 0 16,-10-4 0-16,14 5 0 0,-1 1 0 0,-1 1 0 15,-2 0 128-15,0-1-128 0,-1 1 0 0,-1 0 0 16,-8-7 0-16,10 7 0 0,-10-7 0 0,9 8 0 15,-1 0 0-15,-8-8 0 0,0 0 0 0,10 7 0 16,-1-1 0-16,-1-1-144 16,-8-5-304-16,11 4-48 0,-11-4-16 0,11 0-9216 15,0-2-1840-15</inkml:trace>
  <inkml:trace contextRef="#ctx0" brushRef="#br0" timeOffset="37624.32">31125 7282 1839 0,'0'0'160'0,"0"0"-160"0,0 0 0 0,0 0 0 15,0 0 5200-15,5-8 1008 0,0-1 208 0,-5 9 48 0,0 0-4640 0,0 0-928 16,6-8-176-16,-6 8-32 0,5-8-192 0,-5 8-48 16,0 0 0-16,0 0 0 0,5-10 64 0,-5 10 16 15,0 0 0-15,0 0 0 0,0 0 64 0,0 0 16 16,0 0 0-16,0 0 0 0,-9 1-176 0,1 3-48 16,0 1 0-16,-1 6 0 0,-1 0-240 0,1 4-144 15,1 2 160-15,0 4-160 0,-1-1 192 0,0 5-48 16,0 4-16-16,-1-2 0 0,0 3 128 0,0 0 0 15,-1 3 16-15,1-3 0 0,-2 0-144 0,0-2-128 16,1 0 144-16,0-2-144 0,-1 0 0 0,2-1 0 16,-2-2 0-16,3-1 0 0,-3-1 0 0,2-1-192 15,1-5 16-15,1 0 0 0,0-3-80 0,3-3-32 16,0-2 0-16,5-7 0 16,-6 8-1312-16,6-8-256 0,0 0-48 0,0 0-11712 0</inkml:trace>
  <inkml:trace contextRef="#ctx0" brushRef="#br0" timeOffset="38212.68">31249 7460 6447 0,'0'0'272'0,"0"0"80"0,0 0-352 0,0 0 0 0,0 0 0 0,5-7 0 0,-5 7 3568 0,5-7 640 16,-5 7 128-16,4-8 16 0,-4 8-2288 0,5-10-464 16,-1 1-80-16,0 2-32 0,0 1-432 0,-4 6-96 15,5-9 0-15,1 1-16 0,-1 1-336 0,-5 7-64 16,6-6-16-16,-6 6 0 0,9-7-288 0,-9 7-64 16,11-4-16-16,-11 4 0 0,10-4-160 0,-10 4 0 15,12 4 0-15,-12-4 128 0,9 7-128 0,-2 1 0 16,-7-8 144-16,6 15-144 0,-1 0 0 0,-2 0 144 15,0 1-144-15,-3 1 0 0,1 0 176 0,-1 0-176 16,0 0 160-16,-1 1-160 0,-1 2 160 0,0-2-160 16,-1 0 160-16,-1-1-160 0,0 0 160 0,-1 0-160 15,0-4 160-15,0 3-160 0,-2-1 176 0,-1 0-176 16,-1-4 192-16,1 2-192 0,0 0 240 0,-1 2-64 16,-1-4-16-16,1-1 0 0,0-4-160 0,0 2 192 15,-1-2-192-15,1 1 192 0,0-3-192 0,-1 0 192 0,-2-2-192 0,2 2 192 16,-2 0-192-16,1-1 0 0,0-1 0 0,-1-2 0 15,-2 0 0-15,3-1 0 0,11 1 0 0,-9-3 0 16,0 1 0-16,9 2 0 0,-9-7 0 0,9 7 0 16,-5-7 0-16,5 7 0 0,-4-12 0 0,4 3 0 15,2-2 0-15,-2 11-176 0,7-10 176 0,1 1-128 16,1 0 128-16,-1 2-160 0,-1 1 160 0,-7 6-160 16,11-3 160-16,-1-1 0 0,-10 4 0 0,15-3 0 15,-1 1 0-15,-1 0 144 0,-1 2 0 0,1 4 0 16,0-1-144-16,1 2 128 0,0 0-128 0,1 1 128 15,-1-1-128-15,0 1 0 0,1 1 0 0,-1-1 128 16,-2-3-128-16,1 2 0 0,0 0 0 0,1 1 0 16,-1 0 0-16,0-1 160 0,0 2-160 0,0-3 160 15,-1 0-480-15,0 1-112 16,0-1-16-16</inkml:trace>
  <inkml:trace contextRef="#ctx0" brushRef="#br0" timeOffset="42895.4">26722 8879 17151 0,'0'0'768'0,"-10"-1"144"0,-1-2-720 0,1 3-192 16,0 0 0-16,-1 1 0 0,1-1 176 0,10 0 0 15,-12 0 0-15,3 0 0 0,9 0-176 0,-9-2 0 16,9 2 0-16,0 0 0 0,0 0 320 0,-7-6-32 16,7 6 0-16,0 0 0 0,0 0 688 0,0 0 144 15,0 0 32-15,0 0 0 0,0 0 48 0,0 0 16 0,0 0 0 0,0 0 0 16,0 0-192-16,9-1-48 0,0 0 0 0,2 2 0 16,2 0-64-16,1 2-16 0,2-3 0 0,2 3 0 15,2 1-400-15,1 0-96 0,-1-2-16 0,4 1 0 16,1-1-192-16,1 2-32 0,-1-2-16 0,1 0 0 15,0-2-144-15,0 0 192 0,-1 0-192 0,1 0 192 16,0-1-16-16,1 0 0 0,2-3 0 0,2 2 0 16,2 0 80-16,2 2 32 0,3-3 0 0,1 3 0 15,0 0-32-15,1-1 0 0,1-2 0 0,-2 2 0 16,-1 0 32-16,-2-1 0 0,-2 1 0 0,-1 0 0 16,-2 1-288-16,1-2 0 0,2 2 0 0,2 2 0 15,-1-2 0-15,0 1 128 0,0 2-128 0,-1-1 0 16,0 0 160-16,-1-1-160 0,-2-1 128 0,-2 0-128 15,-2 0 144-15,0-1-144 0,-1-1 160 0,0 0-160 0,-2-4 224 16,-1 2-48-16,0 1-16 0,-1 1 0 0,0 0 32 0,0-1 16 16,-1-1 0-16,-2 2 0 0,1 0-80 0,-4 2 0 15,-2-2-128-15,0 0 192 0,-2 2-192 0,-2 0 0 16,-10 0 128-16,11 2-128 0,-11-2 0 0,0 0 0 16,9 4 0-16,-9-4 0 0,9 2 0 0,-9-2 0 15,0 0-128-15,0 0 128 16,0 0-1488-16,0 0-192 0,0 0-48 0</inkml:trace>
  <inkml:trace contextRef="#ctx0" brushRef="#br0" timeOffset="44563.75">10646 9364 5519 0,'-13'-7'240'0,"4"3"64"0,-3 2-304 0,2-1 0 16,-1 1 0-16,11 2 0 0,0 0 4464 0,0 0 832 15,0 0 160-15,0 0 48 0,0 0-4352 0,8-4-848 0,4 0-176 0,2 0-128 16,5 1 272-16,1 1-16 0,4 0-16 0,1-2 0 15,-2 2 192-15,2-1 32 0,-2-1 16 0,1-1 0 16,-2-1-64-16,0 2-16 0,0-2 0 0,0 1 0 16,2 1 112-16,-1 0 32 0,0 2 0 0,0-5 0 15,1 2 192-15,2 1 32 0,-2 3 16 0,6 1 0 16,2 0-128-16,2-1-16 0,-1 1-16 0,4-2 0 16,1 1-240-16,-3-2-32 0,-1-2-16 0,0 0 0 15,-2 2-112-15,2-1-32 0,1 3 0 0,3 1 0 16,-1 1-16-16,1 3-16 0,-2 3 0 0,2 1 0 15,1-1-16-15,-1 0 0 0,-2 1 0 0,-1-2 0 16,-1 1-144-16,-1-6 0 0,-2-1 144 0,1 0-144 16,-1-1 192-16,0 1-48 0,0-4 0 0,2 3 0 0,0-1-144 15,-1 0 0-15,-1 0 0 0,1 1 0 16,-1 0 288-16,0 1 128 0,-1-4 32 0,-1 4 0 0,-2 0-128 16,-1 0 0-16,-2-1-16 0,-2 1 0 0,-2 1-112 0,-1 3 0 15,-2-4-16-15,-1 1 0 0,-2 2-48 0,0 1-128 16,1 1 192-16,-1-4-64 0,0-1-128 0,1 0 0 15,-2 0 0-15,0 0 0 0,0 1 0 0,0 1 0 16,-1-2 0-16,-1-2 0 0,0 1 144 0,-1 0-144 16,1-3 160-16,-1 1-160 0,-10 3 288 0,11-2-32 15,-2-2-16-15,-1 1 0 0,-1 1-80 0,-7 2-16 16,12 0 0-16,-12 0 0 0,11 0-144 0,-11 0 0 16,10-2 144-16,-10 2-144 0,0 0 0 0,10 0 0 0,-10 0 0 15,0 0 0-15,0 0 0 0,0 0 0 16,0 0 0-16,11 2 128 0,-3 3-272 0,1 1-48 15,-4-4-16-15,-5-2 0 16,7 1-624-16,2-2-112 0,-9 1-16 0,13-2-16 16,1 2-2608-16,3 0-512 0,-3-4-96 0</inkml:trace>
  <inkml:trace contextRef="#ctx0" brushRef="#br0" timeOffset="45546.28">17895 9138 3679 0,'-9'-4'320'0,"1"2"-320"16,0-3 0-16,8 5 0 16,0 0 5344-16,0 0 992 0,0 0 208 0,0 0 48 0,0 0-4848 0,0 0-960 15,0 0-192-15,0 0-32 0,10 1-288 0,2 0-48 16,1 2-16-16,2-3 0 0,2 0-48 0,2 0-16 15,2-3 0-15,2 3 0 0,3-1-16 0,2 1-128 16,2 0 192-16,1 0-64 0,0 0 512 0,2 1 112 16,4 2 16-16,-2-2 0 0,-1 2-80 0,1-1-16 15,3-2 0-15,2-2 0 0,2 2-16 0,3 0 0 16,6 0 0-16,3 2 0 0,0 1-48 0,1 1-16 16,1 0 0-16,-1-3 0 0,-3 2-240 0,-1-2-48 15,-1 0-16-15,-1 2 0 0,-1 2-96 0,1 2-32 16,-2 2 0-16,-2 1 0 0,-1 1-160 0,-2-2 0 15,-4 0 0-15,1-4 0 0,-4 2 0 0,-1-3 0 16,-3-3 0-16,1-1 0 0,-1-1 0 0,-1-1 160 0,0 1 16 0,1-2 0 16,1-1-176-16,-1 2 0 0,-1-2 0 0,1 0 0 15,0 1 0-15,-1-2 192 0,-1 0 0 0,-1 0 0 16,-5-3 64-16,-1 1 0 0,-1 2 16 0,-3 0 0 16,-2 0-80-16,-2 2 0 0,-1 2-16 0,0 1 0 15,0-5-176-15,-2 2 160 0,-11 3-160 0,12-3 160 16,-2-1-160-16,-1 1 0 0,-9 3 0 0,11-6 128 15,-2 2-128-15,-9 4 0 0,10-2 0 0,-10 2 0 16,11-7 0-16,-2 3 128 0,-9 4-128 0,10-4 0 16,-10 4 0-16,10-3 0 0,-10 3 0 0,11-4 0 15,-11 4 0-15,9-4 128 0,-9 4-128 0,0 0 0 16,9-3 128-16,-9 3-128 0,0 0 0 0,0 0 128 0,0 0-128 0,0 0 0 16,0 0 0-16,0 0 128 0,0 0-128 0,9 5 0 15,-9-5 0-15,0 0 0 16,4 11-592-16,-2-3-48 15,-2-8-16-15,0 0 0 0,0 0-2448 0,-4 7-480 0</inkml:trace>
  <inkml:trace contextRef="#ctx0" brushRef="#br0" timeOffset="46697.9">10637 15180 23375 0,'0'0'1024'0,"0"0"240"0,-10-2-1008 0,10 2-256 0,-10 0 0 0,10 0 0 15,-10 2 1216-15,1 0 192 0,9-2 32 0,-9 4 16 16,1 0-928-16,1 0-176 0,7-4-32 0,-7 7-16 16,0-5-16-16,7-2 0 0,0 0 0 0,0 0 0 15,-6 4 32-15,6-4 0 0,0 0 0 0,0 0 0 0,0 0 336 0,0 0 80 16,0 0 16-16,0 0 0 0,0 0 0 0,0 0 0 15,0 0 0-15,11-4 0 0,2 2-176 0,-1-2-16 16,0 1-16-16,1 1 0 0,1 0-144 0,2 1-16 16,1 0-16-16,1 1 0 0,0 0-112 0,1 0-32 15,-2 0 0-15,-1 0 0 0,3 1-224 0,-1 0 0 16,0 1 128-16,0-1-128 0,2-1 128 0,0 0 0 16,0 0-128-16,3 1 192 0,3-1 80 0,2 0 16 15,5 0 0-15,3 1 0 0,4 2-48 0,0 0-16 16,0-1 0-16,0 2 0 0,1 0-48 0,-2 0-16 15,-2 0 0-15,-2 1 0 0,-1-1-160 0,0 1 0 16,1 0 144-16,4 2-144 0,2-2 128 0,-1 2-128 16,0-3 160-16,1 1-160 0,-1-1 192 0,-1 0-64 15,-2-3-128-15,-2 0 192 0,-1-1 80 0,-1-1 16 0,-2 0 0 0,0-5 0 16,2 1-32-16,1 0 0 0,2 0 0 0,2 0 0 16,0-2-48-16,0 3-16 0,-1 0 0 0,0 2 0 15,-5 0-48-15,0 4-16 0,-5-1 0 0,-1 4 0 16,-1-1 0-16,-3 3-128 0,-2 2 192 0,-2-1-64 15,-2 1-128-15,-1 1 0 0,0 2 0 0,-1 0 0 16,-2-1 0-16,-1 0 0 0,1-1 0 0,0-1 128 16,-3 2-128-16,1-3 0 0,1-2 0 0,-3-1 0 15,-8-5 128-15,9 4-128 0,-1-1 0 0,-8-3 128 16,11 2-128-16,-2 0 160 0,-9-2-160 0,10-2 160 16,-10 2-160-16,10-2 160 0,-2-2-160 0,0-1 160 15,-1 1-32-15,3-3 0 0,-4 1 0 0,2 0 0 0,0 1-128 16,0 0 0-16,-2 0 0 0,2 0 0 0,-8 5-192 0,10-4 192 15,-10 4-192-15,12-3 192 16,-2 6-2064-16,2-3-304 0,-3 0-48 0,0 0-17184 16</inkml:trace>
  <inkml:trace contextRef="#ctx0" brushRef="#br0" timeOffset="47750.33">17934 15109 3679 0,'0'0'320'0,"-10"3"-320"0,-1 0 0 0,2-2 0 15,-1-1 2176-15,0 0 384 0,1 0 64 0,9 0 0 16,-10-1-640-16,1 1-128 0,0 0-16 0,9 0-16 15,-10 0-224-15,10 0-32 0,0 0-16 0,0 0 0 16,0 0-544-16,0 0-112 0,0 0-32 0,0 0 0 16,0 0 128-16,0 0 32 0,0 0 0 0,0 0 0 15,0 0-336-15,0 0-64 0,10-10-16 0,0 4 0 16,0 1-80-16,3-2-16 0,3-1 0 0,2 3 0 16,2 1 96-16,1 0 16 0,0 3 0 0,3 1 0 15,1 1-128-15,1 2-32 0,-1 0 0 0,1 3 0 16,0-2-112-16,2 0-32 0,0 1 0 0,1 2 0 0,0-1-64 15,1-1-32-15,0-1 0 0,-2 0 0 0,1 0 48 0,1-4 16 16,0 0 0-16,1 0 0 0,3 1-32 0,1 1 0 16,3-1 0-16,1 2 0 0,0-1 16 0,2 2 0 15,2-1 0-15,-2-1 0 0,0 0-32 0,-2-1-16 16,0-1 0-16,-1-1 0 0,-2 1 0 0,2 2 0 16,-1 1 0-16,1 1 0 0,-2 0-80 0,1 2-16 15,-4-1 0-15,1 2 0 0,0 1-128 0,0-2 0 16,-1 0 0-16,-2-3 128 0,0 3-128 0,-2-2 0 15,-2-2 0-15,1 1 0 0,-2-3 144 0,1 1-144 16,1 2 160-16,-1-3-160 0,0 0 304 0,2 0-48 16,-2 0 0-16,1 0 0 0,-1 0 16 0,-2 1 0 15,-3 0 0-15,2 1 0 0,-1-1 0 0,1-1 0 0,-1 1 0 0,-2 0 0 16,-2 1-144-16,1-2-128 0,-2 0 144 0,0 0-144 16,-2 0 160-16,0-2-160 0,-3 2 160 0,0 0-160 15,-1 0 176-15,-1 0-176 0,1 0 192 0,-2 0-192 16,0-1 256-16,-1 0-64 0,-9 1-16 0,11 0 0 15,0-1-176-15,-11 1 0 0,12-2 0 0,-2 0 0 16,-10 2 0-16,12-3 0 0,-3-1 0 0,0 2 0 16,-9 2 0-16,10-4 0 0,0 0 0 0,-3 0 128 15,-7 4-128-15,11-4 0 0,-11 4 0 0,9-4 0 16,-9 4 0-16,8-4 0 0,-8 4 0 0,0 0 0 16,0 0-1440-16,9-1-272 0,-9 1-48 0,0 0-19584 15</inkml:trace>
  <inkml:trace contextRef="#ctx0" brushRef="#br0" timeOffset="50950.47">30487 8338 2751 0,'0'0'256'16,"-7"0"-256"-16,-3-1 0 0,10 1 0 15,0 0 2928-15,0 0 528 0,0 0 128 0,0 0 0 16,0 0-2000-16,0 0-416 0,0 0-80 0,0 0 0 16,0 0-352-16,0 0-64 0,0 0-16 0,0 0 0 0,0 0-80 0,0 0-32 15,0 0 0-15,0 0 0 0,0 0 208 0,0 0 32 16,8-4 16-16,-8 4 0 0,0 0 160 0,9-4 16 15,-9 4 16-15,12-2 0 0,-3 0-448 0,2 2-96 16,-1 0 0-16,1 1-16 0,-11-1-288 0,13 1-144 16,-2 1 160-16,2 0-160 0,0 1 0 0,2 0 0 15,-2-3 0-15,1 2 0 0,-1-1 128 0,-1 2-128 16,-3 0 0-16,-9-3 0 0,10 1 0 0,-10-1 0 16,11 3 0-16,-11-3 0 0,0 0 0 0,0 0 128 15,0 0-128-15,9 6 0 0,-9-6 176 0,0 0-16 16,0 0 0-16,0 0 0 0,0 0-32 0,-8 8-128 0,8-8 192 0,-9 8-64 15,9-8-128-15,-9 8 128 0,9-8-128 0,-10 6 128 16,0 1-128-16,10-7 0 0,-10 2 0 0,10-2 0 16,-8 5 0-16,8-5 0 0,-10 6 0 0,10-6 0 15,0 0-176-15,0 0-64 0,0 0-16 0,0 0 0 16,0 0 112-16,0 0 16 0,0 0 0 0,0 0 0 16,0 0 0-16,0 0 0 0,9 6 0 0,0 1 0 15,-9-7 128-15,10 5 0 0,-10-5 0 0,12 5-128 16,-1 2 128-16,-2-1 0 0,-9-6 0 0,9 8 0 15,0-2 0-15,0 0 0 0,-9-6 0 0,12 5 0 16,-3 0 0-16,-1 2 0 0,-8-7 0 0,0 0 0 16,0 0 0-16,6 10 0 0,-1-2 0 0,-5-8 0 15,3 12 0-15,-3-12 0 0,0 0 0 0,-3 10 0 16,-2 1 0-16,1-1 0 0,0 2 0 0,4-12 0 0,-9 9 0 0,1-1 0 16,8-8 0-16,-9 10 0 15,-2 0 0-15,-1 2 0 0,0 0 0 0,0 0 0 0,2-3 0 0,0 1 0 16,-5 2 0-16,2-3-128 0,1-1-64 0,1-2-16 15,0 1 0-15,1 1 0 16,-1 0-368-16,1-2-80 0,-3-2-16 0,1 0 0 16,1 0-1536-16,0 0-304 0,1-4-64 0</inkml:trace>
  <inkml:trace contextRef="#ctx0" brushRef="#br0" timeOffset="51350.34">30872 8265 8287 0,'0'0'368'0,"0"0"80"0,8-7-448 0,0 2 0 0,-8 5 0 0,11-4 0 15,-3-2 1984-15,-8 6 304 0,0 0 64 0,8-3 16 16,-8 3-1216-16,8-6-224 0,-8 6-48 0,0 0-16 16,0 0-48-16,0 0-16 0,0 0 0 0,0 0 0 15,0 0 240-15,0 0 48 0,0 0 16 0,0 0 0 16,-4 10-144-16,-1-1-16 0,0-1-16 0,-2 1 0 16,-1 1-544-16,2 2-96 0,-1-1-32 0,1-1 0 0,-2 2-48 0,1 1-16 15,1 0 0-15,-1 1 0 0,1 1-192 0,-1 0 0 16,-1 2 0-16,3 0-160 0,0 1 160 0,1 2 0 15,-1-2 128-15,1 0-128 0,-1 1 0 0,1-1 0 16,0 0 0-16,1 2-128 0,1-1 128 0,-1 0 0 16,2-4 0-16,1-3-128 15,-3 1-352-15,1-1-64 0,-1-3-16 0,3-9 0 16,-1 8-960-16,1-8-192 0,0 0-32 0</inkml:trace>
  <inkml:trace contextRef="#ctx0" brushRef="#br0" timeOffset="51767.36">31049 8296 20959 0,'0'0'928'0,"0"0"192"0,0 0-896 0,0 0-224 0,0 0 0 0,0 0 0 15,0 0 528-15,0 0 64 0,0 0 16 0,0 0 0 16,0 0-32-16,0 0-16 0,0 0 0 0,2 12 0 16,-4-2-176-16,2-10-48 0,-5 12 0 0,0 1 0 15,0-4-32-15,-2 2-16 0,-1-4 0 0,1 3 0 16,-3-3-48-16,1 1-16 0,1 1 0 0,1 3 0 16,-1-3 96-16,1 2 0 0,-1-2 16 0,2 0 0 0,1-1 112 0,5-8 0 15,-4 10 16-15,4-10 0 0,-3 11-80 0,3-11-32 16,0 0 0-16,0 0 0 0,5 10-192 0,-5-10-32 15,8 9-128-15,-8-9 192 0,13 3-192 0,-1-2 176 16,-2 2-176-16,2-2 160 0,0-2-160 0,-2 1 0 16,-10 0 144-16,13 0-144 0,-2 0 0 0,-1 0 0 15,2 0 0-15,-2-3 0 0,-10 3-320 0,12 0-48 16,-1-1 0-16,-1 1 0 16,-10 0-656-16,10-2-128 0,-10 2-16 0,12-1-16 15,-1-1-448-15,-11 2-96 0,9-3 0 0,-9 3-8768 0</inkml:trace>
  <inkml:trace contextRef="#ctx0" brushRef="#br0" timeOffset="52085.89">31318 8264 13823 0,'0'0'1216'0,"0"0"-960"0,0 0-256 0,0 0 0 16,0 0 2144-16,0 0 384 0,0 0 80 0,0 0 16 16,0 0-2112-16,0 0-512 0,0 0 0 0,0 0 0 15,0 0 240-15,0 0-64 0,0 0-16 0,0 0 0 16,-1 9 640-16,-2 1 128 0,3-10 32 0,-5 14 0 16,-2 2-64-16,1-3-16 0,-2 0 0 0,-1 4 0 15,-2 0-320-15,1 3-64 0,-1-2-16 0,2 3 0 0,-1-2-224 0,1 3-64 16,0 1 0-16,0-3 0 0,-3 3-192 0,3-4 0 15,3 5 0-15,0-2 0 0,-3 0 0 0,1-1 0 16,2 0 0-16,0 0 0 16,2-6-624-16,0 0-64 0,-2-4-16 0,2 0-13152 15</inkml:trace>
  <inkml:trace contextRef="#ctx0" brushRef="#br0" timeOffset="54985.6">30477 9093 11967 0,'0'0'1072'0,"-5"-2"-864"15,0 0-208-15,5 2 0 0,-6-4 1808 0,6 4 320 16,-2-5 64-16,2 5 16 0,0-6-1216 0,1 1-240 16,0-1-48-16,-1 6-16 0,0 0 16 0,0 0 0 15,0 0 0-15,0 0 0 0,0 0-192 0,0 0-48 16,0 0 0-16,9 1 0 0,-9-1 112 0,8 5 0 16,-8-5 16-16,7 7 0 0,-3-1 48 0,-2 2 0 15,0 1 0-15,-1 2 0 0,0 0-192 0,1 1-48 16,-2 0 0-16,0 2 0 0,0 2-208 0,0-2-64 15,0 2 0-15,0-3 0 0,0-1-128 0,0 1 0 16,0-2 0-16,0 2 0 0,0 0 0 0,0-5 0 16,0-1 0-16,1-1 128 0,1 0-128 0,0-1 0 15,-1 0 0-15,-1-5 0 0,1 5 0 0,-1-5-320 0,0 0 48 0,0 0 16 32,6 12-2496-32,-6-12-512 0</inkml:trace>
  <inkml:trace contextRef="#ctx0" brushRef="#br0" timeOffset="55437.45">30846 9016 4607 0,'0'0'400'16,"0"0"-400"-16,0 0 0 0,0 0 0 0,0 0 3152 0,0 0 560 15,0 0 96-15,0 0 32 0,-3 8-2112 0,3-8-400 16,0 0-96-16,0 0-16 0,-2 11-32 0,-1 0-16 0,1-1 0 0,2-10 0 15,-4 9-144-15,0 2-48 0,0 2 0 0,0 1 0 16,0 0-240-16,0 2-48 0,-1 2-16 0,0 2 0 16,1 1-304-16,-3 0-64 0,-1 0-16 0,-1-3 0 15,-1 0-96-15,-2 3-32 0,-2-2 0 0,1 1 0 16,2 0 160-16,0 0 16 0,-2-1 16 0,-1-1 0 16,1 0-352-16,-1 2 144 0,0-1-144 0,-1 3 0 15,0 1 128-15,-1 1-128 0,2-4 0 0,1 5 0 16,-2-1 0-16,1 0 0 0,1-3 0 0,0-2 0 31,1 1-608-31,3-6-32 0,3-2 0 0,0-2 0 0,2-2-704 0,4-8-160 0,0 0-32 0,0 0-11840 16</inkml:trace>
  <inkml:trace contextRef="#ctx0" brushRef="#br0" timeOffset="55871.33">30903 9299 5519 0,'0'0'496'0,"0"0"-496"16,0 0 0-16,0 0 0 0,0 0 3088 0,0 0 528 15,0 0 96-15,0 0 32 0,6-8-2480 0,-6 8-496 16,0 0-112-16,0 0-16 0,0 0 336 0,0 0 64 0,0 0 16 0,0 0 0 15,0 0 256-15,0 0 48 0,0 0 16 0,-7 6 0 16,0 2-272-16,1 1-48 0,-1-1-16 0,1 0 0 16,-1 1-368-16,2 0-80 0,0 0-16 0,0-1 0 15,0 0-384-15,1 1-64 0,4-9-128 0,-6 12 176 16,6-12-48-16,-3 13-128 0,-3-3 192 0,4 1-64 16,2-11-128-16,-2 13 128 0,2-13-128 0,-1 13 128 15,1-13 80-15,0 0 16 0,0 0 0 0,3 12 0 16,-3-12-64-16,0 0-16 0,0 0 0 0,0 0 0 15,0 0-144-15,11 9 0 0,-11-9 144 0,13 5-144 16,-13-5 0-16,14 0 144 0,-1 0-144 0,-2-3 0 16,0 1 0-16,-1 0 0 0,2-2 0 0,0 1 0 15,-1-1-480 1,0 0-48-16,1 0-16 0,-2 0 0 0,0-1-656 0,2 1-128 0,0 0-16 0,-2 0-16 16,-1 0-1904-16,-1 0-368 0</inkml:trace>
  <inkml:trace contextRef="#ctx0" brushRef="#br0" timeOffset="56187.9">31182 9168 21471 0,'0'0'960'0,"0"0"192"0,-8 7-928 0,8-7-224 0,0 0 0 0,-6 6 0 16,6-6 1216-16,-8 8 208 0,3 1 48 0,2 0 0 16,2 3-352-16,-2 1-64 0,0-1-16 0,0 1 0 15,0 1-160-15,-1 1-48 0,-1-1 0 0,1 3 0 16,0 1 80-16,-1 0 16 0,-3 6 0 0,0-3 0 16,5 1-400-16,-4 3-80 0,-3-1 0 0,2 0-16 15,3 1-192-15,-1-1-48 0,1 0 0 0,1-3 0 16,0 1-48-16,2-1-16 0,-1-4 0 0,2 1 0 15,0 0-128-15,-1-3-256 0,2-4 64 0,0 0 16 32,-1-3-2096-32,1-8-416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05:12.8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27051 5788 12671 0,'0'0'560'0,"0"0"112"0,0 0-544 0,0 0-128 16,0 0 0-16,8-3 0 0,-8 3 816 0,6-4 128 0,-6 4 16 0,0 0 16 15,3-5 32-15,-3 5 0 0,0 0 0 0,0 0 0 16,-4-5 96-16,4 5 32 0,-9-5 0 0,1 3 0 15,-3 0-304-15,1 0-64 0,0 2-16 0,-2-1 0 16,-2 1-64-16,-1 0-16 0,-2 0 0 0,0 0 0 16,-2-1-160-16,-2 1-16 0,-3-3-16 0,0 2 0 15,-4 0-128-15,1-1-32 0,-2 0 0 0,-1 0 0 16,-1 1-112-16,0 0-16 0,-2 1-16 0,2 1 0 16,1-1-48-16,1 3-128 0,0 1 192 0,1 1-64 15,-4-3-128-15,1 4 160 0,0-1-160 0,0 0 160 16,-1-1-160-16,1-1 192 0,-3-1-192 0,2 2 192 15,0 1-192-15,1 2 160 0,1-6-160 0,3 4 160 16,1-2-160-16,1 0 0 0,1-1 0 0,3-1 128 16,1 1-128-16,1-1 0 0,2 0 144 0,3-1-144 15,-2 0 176-15,2 0-48 0,0-1 0 0,1 0 0 0,0-2 48 0,1 2 0 16,0 0 0-16,0-1 0 0,2 1-48 0,0 0-128 16,-1-1 192-16,1 2-64 0,-1 0-128 0,2 0 0 15,0-2 0-15,0 2 0 0,9 0 0 0,0 0 0 16,-9-2 0-16,9 2 0 0,0 0 0 0,0 0 128 15,-8-1-128-15,8 1 0 0,0 0 0 0,0 0 0 16,0 0 0-16,-1-8 0 0,1 8 0 0,4-8 0 16,-4 8 128-16,9-9-128 0,1 2 0 0,2-1 160 15,0 0-160-15,1 1 160 0,0 1-160 0,0-1 0 16,0 1 0-16,0 1 0 0,0-2 0 0,0 1 128 16,0-1-128-16,0 2 0 0,0 1 0 0,0-1 0 15,0 1 0-15,0-3 0 0,0 2 0 0,0 1 0 0,1 0 0 0,1 0 0 16,-1-1 0-16,0 0 0 0,1 2 0 0,-1-3 0 15,-1 2 0-15,-1 1 0 0,-2-2 0 0,-10 5 0 16,11-4 0-16,-11 4 0 0,0 0 0 0,0 0 0 16,0 0 0-16,0 0 0 0,0 0 0 0,0 0 0 15,0 0 0-15,0 0 0 0,0 0-144 0,-12 3 144 16,0 1 0-16,-2 1 0 0,0 0 0 0,-1 0 0 16,0 1-128-16,-1-1 128 0,-1 1 0 0,1 1 0 15,-1-1 0-15,2 1 0 0,-1 1 0 0,-1-2 0 16,-2 1 0-16,0 2 0 0,0-3 0 0,1 2 0 15,1 3 0-15,0 0-128 0,0-4 128 0,2 2 0 16,2-3 0-16,3 4 0 0,1-3 0 0,2 1 0 16,2 1 176-16,5-9-176 0,-2 9 192 0,2 2-192 15,0-11 144-15,5 10-144 0,3-2 0 0,2 0 144 16,2 1-144-16,1-2 0 0,1-2 144 0,2 1-144 0,-1 1 0 0,5-1 144 16,1 1-144-16,1-2 0 0,-1 0-144 0,1-3-144 15,1-2-32-15,4 2-10400 16,1 1-2080-16</inkml:trace>
  <inkml:trace contextRef="#ctx0" brushRef="#br0" timeOffset="4103.99">27409 5651 2751 0,'0'0'256'0,"0"0"-256"16,0 0 0-16,0 0 0 0,0 0 1408 0,7-8 256 16,-1 0 32-16,-6 8 16 0,7-10-976 0,-2 1-192 15,0-2-32-15,1 2-16 0,-1 0 784 0,1-1 176 16,1-2 16-16,-1 3 16 0,1-2 240 0,-1 1 64 15,1 1 0-15,-2-3 0 0,2 5-448 0,-7 7-64 16,5-7-32-16,-5 7 0 0,0 0-96 0,0 0 0 16,0 0-16-16,0 0 0 0,0 0-240 0,0 0-64 15,0 0 0-15,0 0 0 0,0 0-192 0,0 0-32 16,0 0-16-16,-7 6 0 0,1 5 16 0,1-2 0 0,1 1 0 0,-2 3 0 16,3 0-80-16,0 3-16 0,2-2 0 0,1 6 0 15,0-2-96-15,1 2-32 0,2 2 0 0,-2 1 0 16,0 3-112-16,2-2-16 0,-1 3-16 0,0 2 0 15,-4-4-48-15,5 1 0 0,0-2 0 0,0 0 0 16,0-1-192-16,1-2 0 0,1-1 0 0,-2-3 0 16,-2-4 160-16,2 0-16 0,-1 0 0 0,1 0 0 15,-3-5-144-15,0-8-176 0,3 8 48 0,0-1 0 32,0 0-240-32,-3-7-32 0,0 0-16 0,0 0 0 0,0 0-2096 0,0 0-432 0,0-16-64 15</inkml:trace>
  <inkml:trace contextRef="#ctx0" brushRef="#br0" timeOffset="4415.59">27636 5476 13823 0,'0'0'1216'0,"0"0"-960"15,0 0-256-15,0 0 0 0,-8 4 4544 0,8-4 880 16,0 0 160-16,0 0 48 0,-4 13-4224 0,4-13-848 16,0 17-176-16,3-1-16 0,1-2-112 0,0 2 0 15,0-2-16-15,1 4 0 0,-1 3-240 0,1 0 0 16,0-1 128-16,-1-1-128 0,-1 3 0 0,1 2 176 16,0-1-176-16,-2 3 160 0,-2-4-160 0,2 3 192 0,0 1-192 0,1-2 192 15,-2-3-192-15,-1 0 0 0,3-1 144 0,-2 0-144 16,-1-1 0-16,1-3 0 0,1-3 0 0,-1 0 128 15,0 0-128-15,2-1-208 0,-3-12 48 0,0 0 16 32,0 0-656-32,0 0-128 0,5 6-32 0,-5-6-9328 0,0 0-1872 0</inkml:trace>
  <inkml:trace contextRef="#ctx0" brushRef="#br0" timeOffset="4955.68">27296 5693 11967 0,'0'0'1072'0,"0"0"-864"15,-5-2-208-15,1 0 0 0,4 2 3392 0,-5-4 624 16,2-3 128-16,3 7 16 0,0 0-2512 0,0 0-512 16,0 0-112-16,7-10 0 0,0 1-80 0,1-2-16 15,-3 0 0-15,1 0 0 0,-3-1 0 0,3 1 0 16,2 0 0-16,1-1 0 0,1 3-96 0,-1 0-32 16,2 0 0-16,-1-1 0 0,-2-3-256 0,1 0-48 0,-2-2-16 0,-1 2 0 15,1 2-144-15,-1-3-16 0,-2 0-16 0,-1-2 0 16,1 1-112-16,-1 0-32 0,1 1 0 0,-1 1 0 15,0 0-160-15,-1 0 128 0,1 1-128 0,1 3 128 16,-2 3-128-16,-2 6 0 0,3-8 0 0,-3 8 128 16,0 0-128-16,0 0 0 0,0 0 0 0,0 0 0 15,13 2 0-15,-13-2 0 0,13 8 0 0,-3 0 0 16,0-1-128-16,-3 0 128 0,-7-7 0 0,9 12 0 16,-1-3 0-16,-8-9 0 0,8 11 0 0,0-2 0 15,-8-9 0-15,10 10 0 0,1-2 0 0,-2 1 0 16,-1-1 0-16,1 2 192 0,0 0-192 0,0-1 192 15,0 0-192-15,2 1 0 0,-1 1 0 0,2-2 0 16,-2-1 0-16,3-2 0 0,2-1 0 0,2 1 0 0,1-1 128 16,0-1-128-16,2-2 128 0,-1 2-128 15,2 1-432-15,-1-2-160 0,-1-3-48 0,-1 1 0 16,2-1-1696-16,0 2-352 0,-6-4-64 0,0-2-8064 16,-3-1-1632-16</inkml:trace>
  <inkml:trace contextRef="#ctx0" brushRef="#br0" timeOffset="5405.04">28228 5171 20159 0,'0'0'896'0,"0"0"176"0,0 0-864 0,0 0-208 0,0 0 0 0,0 0 0 15,0 0 896-15,0 0 144 0,0 0 32 0,5-6 0 16,-5 6 192-16,0 0 32 0,0 0 16 0,0 0 0 16,-1-11 16-16,1 11 0 0,0 0 0 0,0 0 0 15,-10-1-496-15,0 3-112 0,1 2-16 0,-1 2 0 16,-2 0-256-16,2 3-64 0,-1 3-16 0,1 1 0 15,-2 5-112-15,0 6-32 0,-1 2 0 0,3 4 0 16,0 1 0-16,-1 3 0 0,2 1 0 0,0 3 0 16,0 4 192-16,2-3 32 0,2-1 16 0,1 1 0 15,-1-3-240-15,2 1-48 0,2-3-16 0,2 1 0 0,-1-1-160 16,0 0 0-16,2-2 0 0,1 1 0 0,1-3 0 0,0-2 128 16,0 0-128-16,1-3 0 0,2 1 0 0,1-4 0 15,-2-1 0-15,3-3 0 0,2-1-176 0,-1-3-16 16,1 2 0-16,2-6 0 15,0 3-480-15,0-2-96 0,2-2-32 0,0 0 0 16,-1-4-656-16,3-1-128 0,0 1-16 0,1-3-8608 16,1-1-1712-16</inkml:trace>
  <inkml:trace contextRef="#ctx0" brushRef="#br0" timeOffset="5987.42">28657 5601 35359 0,'0'0'1568'0,"0"0"320"0,-12 0-1504 0,3 4-384 0,0-1 0 0,1 2 0 0,0 0 128 0,-1 1-128 16,-1-1 160-16,-2 1-160 0,0 2 0 0,-1 0-320 15,-1-2 64-15,0 1 0 0,-2 1 64 0,2-2 32 16,-1-2 0-16,1 3 0 0,0 1 160 0,-1-1 0 15,2 0 128-15,0-2-128 0,0 2 304 0,0-1-16 16,4 1 0-16,2-2 0 0,7-5-96 0,0 0 0 16,0 0-16-16,0 0 0 0,0 0-176 0,0 0 0 15,0 0 0-15,10 10 128 0,1-6-128 0,2 0 0 16,0-1 0-16,3-1 0 0,1 1-224 0,3 0 80 16,-1-2 16-16,1 1 0 0,-1 0 128 0,2-1 0 15,0 0-144-15,-1 2 144 0,-5 1 0 0,0 1 0 0,-2 0-144 16,-2 2 144-16,1-5 0 0,-12-2 0 15,10 8 0-15,0 1 0 0,-10-9 0 0,7 12 0 0,-1 0 0 0,-6-12 0 16,2 12 0-16,-2-1 0 0,-1 0 0 0,-2-1 0 16,-1 3 0-16,0 3 0 0,-1-3 0 0,-1 4 0 15,-2-4 0-15,0-3 0 0,0 2 0 0,-1 2 0 16,0-2 0-16,1 0-128 0,-2-2-16 0,-1 1 0 16,1-3-160-16,-1-2-16 0,1-2-16 0,0 0 0 31,1 0-2096-31,-1-2-432 0</inkml:trace>
  <inkml:trace contextRef="#ctx0" brushRef="#br0" timeOffset="6455.81">28658 5188 3679 0,'0'0'160'0,"0"0"32"0,0 0-192 0,0 0 0 16,0 0 0-16,0 0 0 0,0 0 5456 0,0 0 1056 15,0 0 208-15,0 0 32 0,0 0-4832 0,0 0-960 16,0 0-192-16,0 0-32 0,9 3-176 0,1 1-48 15,-10-4 0-15,14 9 0 0,0 2-208 0,2 4-48 0,0 2-16 0,2 1 0 16,0 0-48-16,2 2-16 0,2 2 0 0,-1 1 0 16,1 2-176-16,0-1 192 0,-1 3-192 0,-2 2 192 15,0 1-192-15,-1-2 0 0,-1 0 0 0,2 2 128 16,0 0-128-16,-5-2 0 0,-1-3 0 0,-3 1 128 16,1-2-128-16,-5-1 0 0,1 1 0 0,-2-1 0 15,-2-1 144-15,-1 2-144 0,1 2 160 0,-2-3-160 16,-2-2 128-16,-2 1-128 0,1 0 0 0,-2-1 0 15,0-4 208-15,0 3-48 0,-3-2-16 0,-2 0 0 16,-2 2-144-16,-2-2 0 0,0 0 144 0,-1-5-144 16,1-2 0-16,2-3-208 0,0-2 16 0,2-1 16 15,0-1-752-15,9-4-160 0,-9 3-16 16,9-3-8624-16,-9-4-1712 0</inkml:trace>
  <inkml:trace contextRef="#ctx0" brushRef="#br0" timeOffset="7306.12">29232 5852 19343 0,'0'0'1728'0,"0"0"-1392"0,0 0-336 0,0 0 0 16,0 0 2960-16,0 0 528 0,0 0 96 0,0 0 32 16,0 0-2672-16,0 0-544 0,0 0-96 0,0 0-32 15,0 0 160-15,0 0 16 0,0-8 16 0,0 8 0 16,0 0-224-16,0 0-48 0,8-9-16 0,0 5 0 15,-8 4-176-15,10-8 0 0,0 3 0 0,1 1 0 16,-1 1 224-16,3 2-32 0,-1-2-16 0,4 3 0 16,2 0 48-16,2 0 16 0,0 2 0 0,1 0 0 15,3 1-240-15,0 1 128 0,0-3-128 0,1 2 0 16,0-1 0-16,-2 0 0 0,-2-2 0 0,-2 0 0 16,0 0 128-16,0-2-128 0,-1 1 0 0,1 0 0 0,-4-2 0 0,1 0 0 15,0 1 0-15,-1-1 0 0,0 2 0 0,-1-2 128 16,0-1-128-16,1 2 0 0,-2-3 0 0,0-1 0 15,-2 0 128-15,1 1-128 0,0-1 0 0,-2 1 128 16,1-1-128-16,-1 2 0 0,-1-3 0 0,0-1 128 16,-1 3-128-16,-8 5 0 0,0 0 0 0,8-6 0 15,-8 6 128-15,0 0-128 0,0 0 0 0,0 0 128 16,0 0-128-16,-3-9 0 0,3 9 144 0,-6-8-144 16,-2 3 128-16,-1-1-128 0,-1 1 128 0,-1 1-128 15,1 0 0-15,-2 4 128 0,-1-5 16 0,3 1 0 16,-4 2 0-16,1 0 0 0,-1-2 96 0,1 3 16 15,0 0 0-15,1 2 0 0,1-2-32 0,0 1 0 0,1 0 0 16,-1 0 0-16,1 0-224 0,1 0 176 16,9 0-176-16,-9 0 160 0,9 0-160 0,0 0 0 0,-10 0 0 0,10 0 0 15,0 0 0-15,0 0 0 0,0 0 0 0,0 0 0 16,0 0-144-16,0 0 144 0,0 0-192 0,0 0 192 16,10 2-208-16,0 2 64 0,0 0 16 0,1-1 0 15,-1-3-48-15,1 0 0 0,-11 0 0 0,14 1 0 16,-1 0 48-16,0 3 0 0,-1-2 0 0,1 0 0 15,-3 0 128-15,2 0 0 0,0 1 0 0,-2-1-128 16,-10-2 128-16,13 6 0 0,-1-1 0 0,0-3 0 16,-2 2 0-16,-10-4 0 0,11 7 0 0,-11-7 0 15,9 10 0-15,-3 1 0 0,-2-1 0 0,-1 1 0 16,-3-11 0-16,-2 11 0 0,2-11 0 0,-5 13 0 16,0 0 176-16,-1-1-48 0,-1 0 0 0,-2 1 0 0,0-3-128 0,0 3 160 15,1-4-160-15,-1 2 160 0,0-1-160 0,-2 3 0 16,1 0 0-16,1-1 0 0,-1 1 0 0,3 0 0 15,0-2 0-15,-1-1 0 0,0 0-320 0,2 1 0 16,-1-1 0-16,2-2 0 16,5-8-608-16,0 0-112 0,0 0-32 0,0 0 0 15,0 0-2480-15,0 0-496 0</inkml:trace>
  <inkml:trace contextRef="#ctx0" brushRef="#br0" timeOffset="7856.05">30416 5723 26783 0,'0'0'1184'0,"0"0"240"0,-3-7-1136 0,3 7-288 0,-4-6 0 0,4 6 0 16,-4-8 896-16,4 8 112 0,-4-8 16 0,0 3 16 15,4 5-560-15,-7-4-112 0,7 4-32 0,-11-4 0 16,2 1 32-16,0 3 0 0,0 0 0 0,1 2 0 16,-1 3 112-16,0-1 32 0,-2 2 0 0,1 2 0 15,-2 1-16-15,0 3 0 0,-1 1 0 0,0 1 0 16,-1 3-48-16,0-1-16 0,-1-3 0 0,2 3 0 16,-1-1-160-16,4 1-16 0,0-1-16 0,3 0 0 15,1-2-80-15,1 1-16 0,1-1 0 0,3-1 0 0,1 0-144 0,0-12 0 16,0 11 144-16,0-11-144 0,0 0 0 0,8 8 0 15,-8-8 0-15,12 4-192 0,-12-4 48 0,14 0 0 16,-1 0 0-16,0-1 0 0,-1-4 16 0,-2-2 0 16,-1-2 0-16,2 0 0 0,-1 0 128 0,-1 0 0 15,-1-3-144-15,1 1 144 0,0 0 0 0,2 0 0 16,-2-2 0-16,0 0 0 0,-1 3 0 0,1-5 0 16,-1 1 0-16,0 0 0 0,-2 1 0 0,1 2 0 15,-1 0 0-15,-1 1 0 0,-1 3 0 0,-4 7 0 16,0 0 128-16,5-8-128 0,-5 8 240 0,0 0-48 15,0 0 0-15,0 0 0 0,0 0 96 0,0 0 16 16,8 13 0-16,-1 0 0 0,-2 3-16 0,-1 2 0 0,0 1 0 0,1 2 0 16,0 4-32-16,-1 0 0 0,1-3 0 0,2 1 0 15,-2-3-256-15,0 3 160 0,1-4-160 0,-1 0 128 16,0 1-128-16,-1 1 0 0,-2-3 144 0,4-1-144 31,-2-2-496-31,1 0-160 0,0-3-48 0,0-2-11552 0,-1 0-2320 0</inkml:trace>
  <inkml:trace contextRef="#ctx0" brushRef="#br0" timeOffset="10977.05">31319 510 5519 0,'0'0'496'0,"0"0"-496"16,0 0 0-16,0 0 0 0,0 0 2000 0,0 0 304 16,0 0 64-16,0 0 16 0,3-9-880 0,-3 9-176 15,0 0-48-15,0 0 0 0,4-8-224 0,-4 8-48 16,0 0-16-16,0 0 0 0,0 0-656 0,2-9-128 16,-2 9-16-16,0 0-16 0,0 0 128 0,0 0 16 15,0 0 16-15,0 0 0 0,0 0 512 0,0 0 112 16,0 0 0-16,0 0 16 0,0 0 192 0,0 0 48 15,-7-1 0-15,7 1 0 0,-11 4-224 0,-1 1-32 16,-1 0-16-16,3 3 0 0,1 1-256 0,0 2-48 16,-2 2-16-16,1-3 0 0,-1 1-384 0,1 2-80 15,-2-2-16-15,2 2 0 0,1 0-144 0,1 2 0 16,0-2 144-16,0 1-144 0,0-1 0 0,3-1 0 0,5-12 0 16,-4 13 128-16,0-1-128 0,3-1 176 0,2-1-176 0,-1-10 192 15,8 11-64-15,0-4-128 0,-8-7 192 0,13 4-64 16,1 1 0-16,-1-1-128 0,0-4 192 0,-1-4-64 15,0 1-128-15,0-1 0 0,-3-1 0 0,1-1 0 16,1-5 0-16,-1 1 0 0,2 1-128 0,-2-2 128 16,-1 0 0-16,-1-1 0 0,0-1 0 0,-2 1 0 15,0 0 0-15,0 1 0 0,-2-2 144 0,0 2-144 16,0 1 128-16,-1-1-128 0,-3 1 160 0,-2-1-160 16,1 2 208-16,-2-1-48 0,-1 1-16 0,-2 2 0 15,-1 1 32-15,1 2 0 0,-3-1 0 0,0 3 0 16,-2-3 144-16,1 4 16 0,-2 2 16 0,-2 2 0 15,1 2-192-15,1 0-32 0,-1 3-128 0,1 2 192 16,0 1-192-16,1 2 0 0,-2-2 0 0,2 3 0 16,1-1 0-16,1 1 0 0,1 0-128 0,3 2 128 0,-1 0 0 0,4-1 0 15,0-2-128-15,4 0 128 0,0 0 0 0,2 0 0 16,3-1 0-16,1-3 0 0,1 0 0 0,1-2 0 16,1-2 0-16,0-1 0 0,2-1 0 0,0 2-128 15,-1-1 128-15,1-7 0 0,-1-6 0 0,1 1 0 16,0 4 0-16,-1-4 0 0,-2-3 0 0,-1 0 0 15,0 1 0-15,2 1 0 0,-1-2 0 0,-2 1 0 16,0-1 0-16,-2 2 144 0,1 0-144 0,-2-1 0 16,-1-1 0-16,-1 2 0 0,-1 3 128 0,-2-1-128 15,-1-1 128-15,-2 2-128 0,-2-1 144 0,5 7-144 16,-6-4 160-16,-1 2-160 0,-2 2 128 0,1 0-128 16,0 2 0-16,-1 2 144 0,-1 0-144 0,-1 3 0 0,2 1 0 15,0 1 0-15,-1 1 0 0,-1 0 0 0,2 2 0 0,1 1 0 16,2-2 0-16,1 0 0 0,-1 1 0 0,2 0 0 15,1 0 0-15,1-2 0 0,2-10 0 0,0 12 0 16,2-4 0-16,-2-8 0 0,0 0 0 0,0 0 0 16,0 0 0-16,10 5 0 0,-10-5 0 0,12 1 0 15,-1-2 0-15,0-3 0 0,-2-1 0 0,0-2 0 16,0 1 0-16,0 0 128 0,-9 6-128 0,11-5 0 16,-3-1 0-16,-1-1 0 0,-1-1 128 0,-6 8-128 15,5-9 0-15,-1 0 0 0,-2 1 0 0,-2 8 0 16,2-13 128-16,-2 3-128 0,-2-1 0 0,1 2 128 15,1 9-128-15,-4-9 0 0,0 0 0 0,-2 3 0 16,6 6 0-16,-8-3 0 0,8 3 0 0,-9-1 0 16,1 1 0-16,0 2 0 0,0 2-144 0,1 0 144 0,-1 1 0 15,0 2-160-15,0 1 160 0,2-1-128 0,-1 1 128 0,2 0 0 16,0 4-144-16,-1-3 144 0,2 1 0 0,2 1-176 16,1-1 176-16,-1 1-128 0,2-2 128 0,0-9 0 15,3 13 0-15,1-5-128 0,-4-8 128 0,6 9 0 16,1-1 0-16,1-3-128 0,2-1 128 0,-10-4 0 15,12 2 0-15,0 0 0 0,-3-4 0 0,-9 2 0 16,10-5 0-16,-2 0 0 0,-8 5 0 0,9-9 128 16,-2 1-128-16,-1 0 0 0,-1 0 0 0,-5 8 144 15,3-11-144-15,-1 0 0 0,1 1 144 0,-2 1-144 16,-1-2 0-16,0 1 144 0,0-1-144 0,-1 1 0 16,0 1 0-16,-2 1 0 0,3 8 0 0,-4-9 0 0,0 2 0 15,0-1 0-15,-1 3 0 0,5 5 0 0,-5-4 0 0,5 4 0 16,-6 0 0-16,-1 2-176 0,-3 0 176 0,2 2-128 15,8-4 128-15,-11 7 0 0,2-1 0 0,1 3 0 16,1-2 0-16,0 1 0 0,0-2 0 0,2 3-128 16,0 0 128-16,5-9 0 0,-4 11 0 0,2-1 0 15,0 1 0-15,4-1 0 0,-1-1 0 0,-1-9 0 32,4 9-416-32,0-1-48 0,1 1-16 0,0-5 0 15,-5-4-608-15,8 4-128 0,0 0-32 0,-8-4-10144 0,11 0-2048 0</inkml:trace>
  <inkml:trace contextRef="#ctx0" brushRef="#br0" timeOffset="12074.99">31240 827 2751 0,'0'0'256'0,"0"0"-256"0,0 0 0 0,0 0 0 15,0 0 3680-15,0 0 688 0,0 0 144 0,0 0 32 16,0 0-2576-16,0 0-512 0,0 0-112 0,0 0 0 16,0 0-528-16,0 0-112 0,0 0 0 0,0 0-16 15,0 0-432-15,0 0-96 0,0 0-16 0,0 0 0 16,0 0 256-16,-3 11 48 0,3-11 16 0,-6 11 0 15,-1-3 336-15,1 0 64 0,-1-2 16 0,0 2 0 16,1 1-80-16,-2 2-16 0,-1-1 0 0,-1 3 0 16,-3 2-288-16,0 0-64 0,2 2-16 0,1 4 0 15,-2 0-160-15,1 5-48 0,0 3 0 0,-1-1 0 0,-1 2-80 16,0-2-128-16,-3 2 176 0,2 0-176 0,0-2 224 0,-2 1-64 16,0-2-16-16,2-2 0 0,0-1-16 0,1-2-128 15,0 0 192-15,1 2-64 0,-1-4 16 0,0 3 0 16,0 0 0-16,1-2 0 0,0 2-144 0,1-1 128 15,0-1-128-15,-1 0 128 0,3 0 64 0,1-4 0 16,1 3 0-16,-1-1 0 0,0 1-64 0,1 1-128 16,1-2 192-16,1 2-64 0,-1-1-128 0,1-2 160 15,0-1-160-15,0-2 160 0,0 0-160 0,1 2 0 16,1-7 0-16,2 3 128 0,-3-2-128 0,0-1 0 16,1-1 0-16,1 0 128 0,-1 2-128 0,1-4 0 15,2-7 144-15,-6 11-144 0,1-3 0 0,5-8 0 16,-6 8 0-16,6-8 128 0,-7 9-128 0,3-4 0 0,4-5 0 15,-5 6 0-15,5-6 0 0,0 0 0 0,-7 7 0 0,7-7-128 16,0 0-32-16,-5 8 0 0,5-8 0 0,0 0 0 31,0 0-224-31,-4 8-32 0,4-8-16 0,0 0 0 16,0 0-1408-16,-4 9-272 0,4-9-64 0</inkml:trace>
  <inkml:trace contextRef="#ctx0" brushRef="#br0" timeOffset="13542.33">31614 1406 3679 0,'0'0'320'0,"0"0"-320"16,0 0 0-16,0 0 0 0,0 0 2368 0,0 0 416 15,0 0 80-15,0 0 16 0,0 0-1504 0,0 0-288 16,0 0-64-16,0 0-16 0,0 0-144 0,0 0-32 0,0 0 0 0,0 0 0 16,0 0-448-16,0 0-112 0,0 0-16 0,0 0 0 15,0 0-256-15,0 0 160 0,0 0-160 0,0 0 128 16,0 0-128-16,0 0 0 0,9-5 0 0,-9 5 0 16,0 0 0-16,0 0 128 0,0 0 0 0,0 0 0 15,0 0 576-15,0 0 128 0,0 0 0 0,0 0 16 16,0 0 48-16,0 0 0 0,0 0 0 0,0 0 0 15,0 0-416-15,0 0-80 0,0 0-16 0,0 0 0 16,0 0-240-16,0 0-144 0,0 0 160 0,0 0-160 16,0 0 128-16,0 0-128 0,3-9 0 0,-3 9 0 15,0 0 208-15,0 0-48 0,0 0-16 0,0 0 0 16,0 0 192-16,0 0 48 0,-2-9 0 0,2 9 0 16,0 0-96-16,0 0-16 0,0 0 0 0,0 0 0 15,0 0-64-15,0 0-16 0,-5-6 0 0,5 6 0 0,0 0-192 0,0 0 0 16,0 0 128-16,0 0-128 0,0 0 0 0,-8-4 0 15,-1 0 0-15,9 4 0 0,0 0 0 0,-9 0 0 16,9 0 0-16,-10 0 0 0,0 0 144 0,10 0-16 16,-9 0 0-16,1 0 0 0,-1 3 128 0,9-3 32 15,-10 4 0-15,2-3 0 0,8-1-144 0,-9 3-16 16,1-2-128-16,8-1 192 0,-8 4-192 0,8-4 0 16,-9 5 0-16,9-5 0 0,-9 4 0 0,0 1 0 15,9-5 0-15,-8 4 0 0,8-4 0 0,-8 6 0 16,2 0 0-16,-1 1 0 0,-1-1 128 0,2 2-128 15,-1 1 0-15,1 2 144 0,1-2-16 0,-1 1 0 0,3 1 0 0,0-1 0 16,0 2-128-16,2-1 0 0,1-11 0 16,1 16 128-16,1-6-128 0,-2-10 0 0,2 14 0 0,-2-14 0 15,5 13 0-15,-5-13 0 0,7 13 0 0,-7-13 0 16,8 10 0-16,-8-10 0 0,6 10 0 0,-6-10 0 16,0 0 0-16,8 10 128 0,-8-10-128 0,0 0 0 15,0 0 0-15,11 5 0 0,-11-5 128 0,11 2-128 16,-11-2 0-16,12 0 0 0,-12 0 0 0,12-2 0 15,-3-2 0-15,-1-3 0 0,0 1 0 0,-1-1 0 16,1 1 0-16,0-1 0 0,-1-1 0 0,-1 1 0 16,1-1 0-16,-2 0 0 0,0-1 0 0,0 1 0 15,0-2 0-15,-5 10-144 0,6-9 144 0,-1-2-160 16,1 1 160-16,0 1 0 0,-6 9 0 0,2-10-128 16,2 0 128-16,-4 10-128 0,0-10 128 0,0 10-128 15,0 0 128-15,3-11 0 0,-3 11-144 0,0 0 144 0,0 0 0 16,0 0 0-16,1-9-144 0,-1 9 144 0,0 0 0 0,0 0 0 15,0 0 0-15,0 0 0 0,0 0 0 0,0 0 0 16,0 0 0-16,0 0 0 0,0 0 128 0,7 8-128 16,-7-8 176-16,6 12-176 0,1-3 0 0,-2 1 0 15,0 1 0-15,0-1 0 0,0-1 0 0,2 2 0 16,2 2 0-16,0-2 0 0,-1 2 0 0,0 0 0 16,1-1 0-16,1 0 0 0,1 0 0 0,-1-3 0 15,-1 0 0-15,1-1 0 0,-10-8 0 0,10 7 0 16,-1 0 0-16,0-1 0 0,-9-6-320 0,11 7-32 15,-4-3 0-15,-7-4 0 16,10 4-544-16,-10-4-96 0,9 2-32 0,-9-2 0 16,0 0-2096-16,0 0-416 0</inkml:trace>
  <inkml:trace contextRef="#ctx0" brushRef="#br0" timeOffset="14042.11">32049 1471 24767 0,'0'0'1088'0,"0"0"240"0,0 0-1072 0,0 0-256 0,-8 0 0 0,8 0 0 16,0 0 464-16,0 0 48 0,0 0 0 15,0 0 0-15,0 0 48 0,0 0 16 0,0 0 0 0,0 0 0 16,0 0-240-16,11 0-32 0,-1 1-16 0,1-1 0 16,0-1-96-16,0-1 0 0,2 3-16 0,0 0 0 15,0 0 80-15,1 1 32 0,2-2 0 0,-2 1 0 16,1 0-160-16,-1 2-128 0,0-3 192 0,-1 0-192 15,0 1 0-15,-1 1 0 0,-3-2 0 0,0 1-192 32,-9-1-512-32,10 0-80 0,-10 0-32 0,0 0-8000 0,0 0-1600 0</inkml:trace>
  <inkml:trace contextRef="#ctx0" brushRef="#br0" timeOffset="14301.47">32035 1609 14735 0,'0'0'640'0,"0"0"160"0,0 0-640 0,0 0-160 16,0 0 0-16,13 2 0 0,3-1 3392 0,-1 2 656 15,0-3 128-15,0 0 32 0,5 0-3136 0,-3 0-624 16,-2 0-128-16,2-3-32 0,2 2-288 0,-2-1 0 16,-1 1-208-16,0 1 80 15,-3-3-2240-15,-1 2-432 0,-3 1-80 0</inkml:trace>
  <inkml:trace contextRef="#ctx0" brushRef="#br0" timeOffset="14602.84">32504 1380 16575 0,'0'0'1472'0,"0"0"-1168"0,0 0-304 0,0 0 0 16,0 0 3088-16,0 0 560 0,0 0 128 0,0 0 0 15,0 0-2448-15,0 0-496 0,0 0-112 0,0 13-16 0,0 0-128 0,0-3-16 16,2 2-16-16,-1 0 0 0,-1 0-336 0,1 1-64 16,0 1-16-16,2-1 0 0,-2 0-128 0,-1 4 0 15,2-4 0-15,-2 3 0 0,0-1-208 0,0 1-80 16,0 0-16-16,0-3 0 16,0-2-608-16,-2 1-128 0,2-12-32 0,2 12 0 15,-2-12-2000-15,2 10-384 0</inkml:trace>
  <inkml:trace contextRef="#ctx0" brushRef="#br0" timeOffset="14864.41">32717 1413 24879 0,'0'0'2208'0,"0"0"-1760"0,0 0-448 0,0 0 0 16,0 0 2064-16,0 13 336 0,-2-3 64 0,4 0 16 16,0 1-1856-16,1-1-368 0,-3-10-80 0,3 15-16 15,-1-1-160-15,1 2 0 0,-3 1 0 0,1-3-176 32,0 2-240-32,-1-3-48 0,0 1-16 0,0-1 0 15,0-13-432-15,0 12-96 0,0-2-16 0,0-10 0 0,-2 12-64 0,2-12-32 0,0 0 0 0</inkml:trace>
  <inkml:trace contextRef="#ctx0" brushRef="#br0" timeOffset="15360.94">32439 1493 11967 0,'0'0'1072'16,"0"0"-864"-16,0 0-208 0,0 0 0 0,0 0 2656 0,0 0 480 0,0 0 112 0,0 0 16 16,0 0-1776-16,0 0-336 0,0 0-80 0,0 0-16 15,3-10-576-15,1-1-112 0,1 1-32 0,1 1 0 16,1 1-128-16,1 0-16 0,0 0-16 0,-1-1 0 15,1-1 16-15,0 1 16 0,0 0 0 0,0 1 0 16,-1 1 112-16,0-1 0 0,-1-1 16 0,1 2 0 16,-7 7-32-16,10-10-16 0,0 0 0 0,-3 3 0 15,-7 7-160-15,8-5-128 0,0-1 144 0,-8 6-144 16,8-5 160-16,-8 5-160 0,8-7 160 0,-8 7-160 16,0 0 128-16,0 0-128 0,0 0 0 0,0 0 144 15,13-3 112-15,-13 3 32 0,0 0 0 0,11 7 0 16,-1 1-96-16,-3 0 0 0,-7-8-16 0,10 11 0 15,-5 0-176-15,1-1 0 0,-6-10 0 0,8 14 128 0,-1 1-128 16,-1-3 0-16,-6-12 0 0,8 11 0 0,-2 1 0 0,-6-12 0 16,0 0 0-16,10 8 128 0,-3 2-128 0,1-2 0 15,-8-8 0-15,0 0 0 0,15 5 0 0,-4 1 0 16,-11-6 0-16,13 2 0 0,-1-1-176 0,-2 1-64 16,-10-2-16-16,14 0 0 15,-3 0-496-15,-11 0-96 0,0 0-32 0</inkml:trace>
  <inkml:trace contextRef="#ctx0" brushRef="#br0" timeOffset="15864.38">33249 1225 7359 0,'0'0'656'0,"0"0"-528"0,0 0-128 15,0 0 0-15,0 0 2752 0,0 0 512 0,0 0 96 0,0 0 32 0,-8 5-1280 0,0-1-240 16,-1 0-48-16,-1 1-16 0,-2 3-736 0,-1 1-160 16,0 1-16-16,0 3-16 0,0 3-304 0,5-5-48 15,0 0-16-15,-1 2 0 0,0 2 208 0,0 0 48 16,-2 1 0-16,1-2 0 0,1 1 48 0,-8 9 16 15,4-1 0-15,4-7 0 0,1 4-448 0,2-3-64 16,3 0-32-16,0 1 0 0,2 0-288 0,1 2 0 16,1 0 0-16,2-1 0 0,-1 1 0 0,2-1-192 15,0-1 48-15,1 1 16 16,0-2-272-16,1-3-48 0,-1-1-16 0,0 0 0 16,0-4-16-16,2 2 0 0,-2-2 0 0,0 0 0 0,0 0 160 0,1 0 16 0,-6-9 16 0,7 11 0 31,-7-11-912-31,6 5-176 0,-1-1-32 0</inkml:trace>
  <inkml:trace contextRef="#ctx0" brushRef="#br0" timeOffset="16371.33">33382 1483 2751 0,'0'0'256'0,"0"0"-256"0,0 0 0 0,0 0 0 0,0 0 5760 0,0 0 1088 16,0 0 240-16,0 0 32 0,0 0-5168 0,0 0-1040 15,0 0-208-15,0 0-32 0,-11-4-416 0,1 4-64 16,-1 0-32-16,1 0 0 0,0 0-160 0,-2 1 0 16,-1 5 0-16,1-4 128 0,0 2-128 0,1-1 128 15,-1 1-128-15,3-1 128 0,9-3 32 0,-9 4 0 16,9-4 0-16,-8 6 0 0,8-6-32 0,0 0 0 15,0 0 0-15,-4 7 0 0,4-7-128 0,0 0 0 16,0 0 0-16,0 0 0 0,0 0 144 0,8 10-144 16,-1-7 160-16,-7-3-160 0,11 4 144 0,-11-4-144 15,12 4 128-15,-1 0-128 0,1-1 0 0,0-1 128 16,0 1-128-16,-1 0 0 0,2-2 0 0,0 2 0 16,0-3 0-16,3 2 0 0,0 2 0 0,-2-3 0 0,-2 2 0 0,-2 1 0 15,1 1 0-15,-11-5 0 0,7 8 0 0,0 1 0 16,-7-9 0-16,7 9 0 0,-4 2 0 0,-1-2 0 15,-4 1 0-15,2-10 0 0,-2 12 0 0,-1-2 0 16,-1-1 128-16,4-9 0 0,-4 11 0 0,-1 1 0 16,-1-3 0-16,-1 1-128 0,2-2 192 0,5-8-64 15,-5 9-128-15,5-9 0 0,-8 8 0 0,3 0 0 16,5-8 0-16,-6 9 0 0,-1-3 0 0,7-6 0 16,0 0 0-16,-7 7-224 0,-2-2 48 0,9-5 16 31,-8 5-672-31,8-5-128 0,0 0-16 0,0 0-16 0,0 0-2032 0,0 0-416 0</inkml:trace>
  <inkml:trace contextRef="#ctx0" brushRef="#br0" timeOffset="16779.18">33494 1371 7359 0,'0'0'656'0,"0"0"-528"16,1-8-128-16,-1 8 0 0,0 0 4544 0,0 0 864 15,0 0 176-15,0 0 48 0,8-8-4512 0,-8 8-896 0,9-4-224 0,-9 4 0 16,0 0 448-16,10 5 32 0,-10-5 16 0,10 11 0 15,-3-1 208-15,1 1 64 0,-3 0 0 0,1 0 0 16,0 2-320-16,1 0-48 0,-2 0-16 0,1-3 0 16,1 2-128-16,1 3-48 0,0-4 0 0,1 5 0 15,1 1-208-15,-3-7 144 0,1 3-144 0,-1 6 128 16,0-1-128-16,-1 4 0 0,1 4 0 0,-2-2 0 16,-1-2 0-16,1 15 0 0,-2-7 0 0,-2-3 0 15,-1-7 256-15,-1 0-48 0,-2-4 0 0,1-1 0 16,-1 0-48-16,0-8-16 0,-2 1 0 0,0 3 0 15,-2-4-144-15,0 4-272 0,-2 1 64 0,-2-3 16 16,-1 1-704-16,-7 10-144 0,1-5-32 0</inkml:trace>
  <inkml:trace contextRef="#ctx0" brushRef="#br0" timeOffset="22498.82">30756 2090 3679 0,'0'0'320'0,"0"0"-320"16,0 0 0-16,0 0 0 0,0 0 3600 0,-5-5 656 15,5 5 128-15,-4-6 32 0,4 6-2688 0,0 0-512 16,-4-7-128-16,4 7 0 0,-3-6-672 0,3 6-128 16,0 0-32-16,2-11 0 0,-2 11-64 0,1-9 0 15,0 1-16-15,-1 8 0 0,0 0 128 0,0 0 16 16,0 0 16-16,0 0 0 0,-2-9 48 0,2 9 16 16,0 0 0-16,-4-6 0 0,4 6 128 0,-8-6 32 15,0 3 0-15,0 0 0 0,-1 2-144 0,0-1-32 0,-1 1 0 0,-1 0 0 16,1 1 16-16,-2 0 0 0,0 1 0 0,1 0 0 15,-1 2-16-15,-3 0-16 0,1 0 0 16,0 3 0-16,1-2-160 0,0 2-16 0,-2 3-16 0,1 0 0 16,-2 3-176-16,1-2 192 0,0 2-192 0,0 1 192 15,-1 4-64-15,0 1 0 0,2 1 0 0,1-1 0 16,-1 0 32-16,1 0 0 0,0 1 0 0,1 0 0 16,2 0-32-16,0-1-128 0,4-1 192 0,-2-2-64 15,-1 2 0-15,2 0-128 0,2-4 192 0,1 2-64 16,0 0 64-16,3-3 16 0,0 1 0 0,1 0 0 15,0 0-208-15,1 3 128 0,2-3-128 0,1 0 0 16,1 1 272-16,1-1-32 0,1 0-16 0,1 0 0 16,-2 2 64-16,6-2 16 0,1-2 0 0,1 0 0 15,2-3-80-15,2-2-16 0,2 3 0 0,1 0 0 0,1-1-208 0,0-1 176 16,0-1-176-16,3 0 160 0,0-1-160 0,-1 0 128 16,0-1-128-16,-2-3 128 0,0 2-128 0,3-3 160 15,0-2-160-15,-2 0 160 0,1-3-160 0,-1-1 160 16,1-1-160-16,-1-1 160 0,1-1-160 0,0 1 0 15,2 3 144-15,-1-3-144 0,-3-1 256 0,0-2 0 16,1 0-16-16,-1-1 0 0,-1 1-32 0,-3-2 0 16,-1 2 0-16,-2 0 0 0,1-2-48 0,-3 1-16 15,-2 1 0-15,0-2 0 0,1 0-144 0,-3-3 128 16,-2 0-128-16,-1-1 128 0,-1 2-128 0,-1 0 192 16,-2-2-192-16,-2 2 192 0,0-6-192 0,-3 3 0 15,-1-2 144-15,-1 1-144 0,-4-1 0 0,-2 2 144 0,0-1-144 16,-2 4 0-16,-3-2 176 0,-1 3-176 15,0-1 160-15,-1 1-160 0,-2 5 128 0,-1-2-128 0,1 1 0 0,-3 3 0 16,1 2 128-16,3 1-128 0,-1-2 0 0,2-1 0 16,-3-2 0-16,4 1 0 0,1 0 0 0,2 3 0 15,-2-1 0-15,2 0 0 0,-2 5 0 0,3-3 0 16,2-2 0-16,2 2 128 0,-1 1-128 0,3 2 0 16,-1 1 0-16,8 0-160 0,0 0 32 0,0 0 0 31,-4 8-1408-31,1 2-288 0,2-2-48 0,0 2-16080 0</inkml:trace>
  <inkml:trace contextRef="#ctx0" brushRef="#br0" timeOffset="23034.05">30468 2781 17503 0,'0'0'1552'0,"-4"-6"-1232"0,4 6-320 0,0 0 0 16,-3-7 1792-16,3 7 320 0,0-7 48 0,0 7 16 15,2-8-944-15,-2 8-176 0,2-7-32 0,-2 7-16 16,0 0-560-16,5-8-96 0,-5 8-32 0,0 0 0 16,0 0-128-16,0 0-16 0,3-5-16 0,-3 5 0 15,0 0 240-15,0 0 48 0,-8 7 16 0,0-1 0 16,-1 3 224-16,0 3 32 0,-1 0 16 0,-2 3 0 15,-1 4-192-15,-3 0-32 0,1 1-16 0,-1 1 0 16,-1 0-128-16,0-1-32 0,0 6 0 0,0-2 0 16,-1 2 16-16,1 0 0 0,-1-1 0 0,0 1 0 15,-2 3-176-15,-2 2-48 0,-4 1 0 0,1 0 0 0,-1-1 160 16,0-1 32-16,-2-3 0 0,1 1 0 0,0-2-128 0,-1-1-32 16,0-3 0-16,2-1 0 0,1-2-160 0,3-1 160 15,1-1-160-15,4 2 160 0,1-2-160 0,4 0 0 16,1-4 0-16,2 0 0 0,3-2 0 0,4 1-192 15,2-5 32-15,0-7 16 16,4 6-1824-16,2 1-352 0,2-5-80 0,4-3-13520 0</inkml:trace>
  <inkml:trace contextRef="#ctx0" brushRef="#br0" timeOffset="23467.86">30773 2856 15663 0,'0'0'688'0,"-4"-7"144"0,-1-1-656 0,5 8-176 0,-4-7 0 0,0-1 0 16,0 0 3520-16,0-3 688 0,-1 0 128 0,2 4 16 15,2 1-2672-15,1 6-528 0,0 0-128 0,0 0 0 16,0 0-576-16,0 0-96 0,0 0-32 0,0 0 0 0,0 0-176 0,12 10-144 16,-3 3 192-16,-3 3-192 0,0-1 384 0,-2 5-48 15,-2 0 0-15,-1 3 0 0,-2 1 0 0,0 3 0 16,1 2 0-16,-1-2 0 0,-2 2-64 0,-1 3-16 15,0 2 0-15,-1 4 0 0,2 1-16 0,1-2-16 16,-1-1 0-16,0-3 0 0,0 1-224 0,0-3 144 16,-1-2-144-16,1-3 128 0,2-4-128 0,0-1 192 15,1-1-192-15,0-3 192 0,-1-2-320 0,3-1-64 16,3 0-16-16,-1 1 0 16,-1-5-1248-16,1-2-240 0,1 1-48 0,-5-9-9200 15,0 0-1824-15</inkml:trace>
  <inkml:trace contextRef="#ctx0" brushRef="#br0" timeOffset="23866.01">31012 2711 9215 0,'0'0'816'0,"-7"-5"-656"0,0 1-160 0,7 4 0 16,0 0 4016-16,0 0 768 0,0 0 144 0,0 0 48 15,-7-4-3408-15,7 4-672 0,-8-3-144 0,8 3-32 16,0 0 80-16,0 0 16 0,0 0 0 0,-1 13 0 16,2 2-160-16,3 0-16 0,0-2-16 0,2 7 0 0,3 1-80 0,2 5-16 15,2-1 0-15,1 1 0 0,-1 0-64 0,4 1-16 16,1 1 0-16,3-1 0 0,0 0-64 0,3 1-32 15,-2 0 0-15,1 2 0 0,1 0-80 0,-1 2-16 16,-1-1 0-16,-1-1 0 0,-1 0-128 0,-1-1-128 16,2-3 144-16,-1 1-144 0,-1 0 128 0,-1 0-128 15,-1-7 0-15,-1 0 144 0,-2-2-144 0,-1-1 0 16,-1-3 0-16,0 2 0 0,-2-3 0 0,2 1 0 16,0 2-224-16,0-5 80 15,-1-1-1696-15,1-1-336 0,0-2-64 0,-1-3-13568 0</inkml:trace>
  <inkml:trace contextRef="#ctx0" brushRef="#br0" timeOffset="25459.1">29853 3582 2751 0,'0'0'256'0,"0"0"-256"16,0 0 0-16,0 0 0 0,0 0 2560 0,0 0 448 15,0 0 112-15,0 0 16 0,0 0-2064 0,0 0-416 16,0 0-80-16,0 0 0 0,-8 0-320 0,8 0-64 15,-9 1-16-15,9-1 0 0,-10 2-176 0,10-2 0 16,-7 2 0-16,7-2 0 0,-10 3 320 0,10-3 16 16,-9 4 16-16,9-4 0 0,-9 0 256 0,9 0 48 15,-10 1 16-15,2 0 0 0,8-1 32 0,-9 2 0 0,9-2 0 0,-9 2 0 16,9-2-224-16,-9 0-32 0,9 0-16 0,0 0 0 16,0 0-112-16,0 0-32 0,-10 0 0 0,10 0 0 15,0 0 96-15,0 0 32 0,0 0 0 0,0 0 0 16,0 0-128-16,0 0-32 0,0 0 0 0,0 0 0 15,0 0-64-15,0 0 0 0,0 0-16 0,0 0 0 16,0 0-176-16,0 0 160 0,0 0-160 0,0 0 160 16,0 0-160-16,0 0 0 0,0 0 0 0,0 0 0 15,0 0 0-15,0 0 0 0,0 0 0 0,0 0 128 16,0 0-128-16,0 0 160 0,0 0-160 0,-9 0 160 16,9 0-160-16,0 0 160 0,-9 0-160 0,9 0 160 15,0 0-160-15,0 0 0 0,-9 4 0 0,9-4 128 16,-6 5-128-16,6-5 0 0,-8 7 0 0,8-7 0 0,-7 6 0 0,7-6 0 15,0 0 0-15,-6 9 0 0,6-9 0 0,0 0 0 16,0 0 0-16,0 0 0 16,0 0 0-16,0 0 0 0,0 0 0 0,0 0 0 0,0 0 0 0,0 0 0 15,0 0 0-15,-3 12 0 0,3-12 0 0,0 0 0 16,0 0 0-16,0 0 0 0,0 0 0 0,0 0 0 16,-2 11 0-16,2-11 0 0,0 0 0 0,0 10 0 15,0-10 0-15,0 0 0 0,0 0 0 0,0 0 0 16,0 0 0-16,5 10 0 0,-5-10 0 0,0 0 0 15,0 0 0-15,0 0 0 0,9 7 0 0,-9-7 0 16,10 5 0-16,-10-5 0 0,0 0 0 0,11 0 0 16,-11 0-144-16,10 0 144 0,-10 0-192 0,0 0 32 15,11-4 0-15,-11 4 0 0,9-6-144 0,-9 6-16 0,8-7-16 0,-8 7 0 32,0 0-1296-32,6-8-256 0,-6 8-48 0</inkml:trace>
  <inkml:trace contextRef="#ctx0" brushRef="#br0" timeOffset="26069.65">29826 3551 9215 0,'0'0'816'0,"0"0"-656"0,0 0-160 0,-9 6 0 16,0-2 2000-16,1 1 368 0,1 0 80 0,-1 1 16 0,-1-1-1632 0,1 1-336 15,0 2-64-15,1 3-16 16,0-2-256-16,-1 3-160 0,-1 1 192 0,1 1-192 0,1 2 0 0,1-1 0 16,-1 1 0-16,3-1 0 15,0 1 128-15,2-2-128 0,1 0 0 0,1-3 0 0,0 0 400 0,2-2-16 16,-2-9-16-16,0 0 0 0,8 6 320 0,1-2 64 16,2-4 16-16,0-5 0 0,-3-2-32 0,3 0 0 15,-1-2 0-15,2-3 0 0,-1-1-240 0,1-3-48 16,0 0-16-16,1 1 0 0,-1-1-144 0,-1-1-32 15,0 0 0-15,-2 3 0 0,-1 1-48 0,0 1-16 16,-2-1 0-16,-1 3 0 0,-2 1-192 0,-3 9 176 16,0 0-176-16,-1-11 160 0,-2 2-160 0,3 9 160 15,-8-8-160-15,-1 3 160 0,0 2 32 0,-3 3 0 16,-1 4 0-16,-2 0 0 0,-2 0 80 0,0-4 32 0,0 4 0 16,-2 1 0-16,2 0 16 0,3 5 16 0,1-1 0 0,1 1 0 15,1-1-128-15,-1 3-16 0,3-2-16 0,4 2 0 16,1 0-176-16,4-12 0 0,1 16 0 0,3-3 0 15,0-4 0-15,-4-9 0 0,8 8 0 0,-1-3 0 16,-7-5-176-16,13 2-16 0,1-2 0 0,-1-1 0 16,-2-2-80-16,2 0-32 0,0-4 0 0,2 0 0 15,-1 1 304-15,2-2-160 0,-3-1 160 0,1-1-128 16,-1-1 128-16,0 1 0 0,-1 1 0 0,0-1 0 16,-2 3 0-16,-2 0 0 0,-2 1 160 0,-6 6-160 15,0 0 128-15,0 0-128 0,0-11 0 0,0 11 144 16,-5-8 0-16,5 8 0 0,-10-5 0 0,-1 1 0 15,1 3 80-15,1 0 16 0,9 1 0 0,-11 0 0 16,11 0-240-16,-8 2 0 0,8-2 0 0,-7 5-160 0,7-5 0 0,0 0 0 16,0 0 0-16,0 0 0 15,0 11-1888-15,0-11-384 0,5 12-80 0</inkml:trace>
  <inkml:trace contextRef="#ctx0" brushRef="#br0" timeOffset="26779.22">30884 3641 13823 0,'0'0'608'0,"-11"0"128"16,1-3-592-16,1 3-144 0,0 1 0 0,0 3 0 0,9-4 2592 0,-11 1 480 0,11-1 112 0,-10 6 16 15,1-4-2288-15,9-2-448 0,-11 6-80 0,2-1-32 16,1 0-224-16,0 1-128 0,2 1 160 0,-2 1-160 15,-2 1 288-15,0 1-32 0,1 1-16 0,0 1 0 0,-1-1-112 0,2 1-128 16,3 0 176-16,0-3-176 16,-1 1 512-16,2 1-16 0,4-11 0 0,0 0 0 0,0 0-192 0,6 10-48 15,1-1 0-15,4-2 0 0,-1-5-64 0,1 0-32 16,-1-1 0-16,2-4 0 0,0-2 16 0,-1-1 0 16,2-2 0-16,-1 0 0 0,0 0-176 0,0-4 0 15,-1 1 0-15,0-2 0 0,-3 0 0 16,-1-2 128-16,0 1-128 0,-1 1 0 0,-2 1 128 0,-1 0-128 15,-2 2 0-15,-1 1 128 0,-1 0 128 0,-3 1 0 16,4 8 16-16,-8-7 0 0,-1 1 96 0,0 2 16 16,0 4 0-16,-2 3 0 0,1-1-192 0,0 1-48 15,-1 5 0-15,-2-2 0 0,0 1-16 0,1 1-128 16,2 1 192-16,1 1-64 0,0 0-128 0,-1 0 128 16,1-1-128-16,2-1 128 0,0 1-128 0,2-3 160 15,5-6-160-15,-4 8 160 0,4-8-160 0,0 0 128 16,0 0-128-16,0 0 128 0,0 0-128 0,0 0 0 0,10 5 0 0,1-2 128 15,-1-3-128-15,2-3 0 0,1-1 0 0,0 0 128 16,0 1-128-16,0-3 0 0,0-2 144 0,0-1-144 16,-1-1 0-16,0 1 0 0,-2 0 0 0,-1 2 0 15,-1-2 0-15,-1 3 0 0,-7 6 0 0,6-8 0 16,-1-3 0-16,-5 11 0 0,3-9 0 0,-3 9 0 16,0 0 0-16,0 0 0 0,0 0 0 0,-5-10 0 15,-1 1 0-15,3 5 0 0,3 4 0 0,0 0 0 16,0 0 0-16,0 0 0 0,0 0 0 0,0 0 0 15,0 0 0-15,0 0-256 0,0 0 32 0,0 0 16 16,0 0-2352-16,0 0-448 16,0 0-112-16</inkml:trace>
  <inkml:trace contextRef="#ctx0" brushRef="#br0" timeOffset="27553.48">31839 3616 21183 0,'-13'-3'944'0,"13"3"192"0,-10-5-912 0,-1 4-224 0,2-3 0 0,0 1 0 16,0 3 1808-16,1-2 320 0,8 2 64 0,-10-3 16 15,1 2-1552-15,0 1-304 0,-1-3-64 0,1 2-16 16,-2-1-272-16,-1 2 0 0,1 0 0 0,0 0 0 16,-4 0 192-16,0 3-32 0,-1 0 0 0,-1-1 0 15,0 0 304-15,0 0 64 0,0 5 16 0,2-1 0 16,0-3 32-16,2 6 0 0,0 3 0 0,3-2 0 16,1 1-384-16,2-1-192 0,2 2 192 0,1 1-192 15,1-2 0-15,2 2 0 0,4-1 0 0,1-3 0 16,-4-9 0-16,11 11 0 0,1-5 0 0,1 1 0 15,0-3 0-15,4-2 0 0,3 2 0 0,-1-4 0 16,1 0 144-16,1-1-144 0,0 0 0 0,-1-2 144 16,1 2-144-16,-3-4 0 0,-2-2 0 0,-2 0 0 0,1 1 0 0,-3-2 0 15,-2 0 0-15,-2 0 0 0,-2-2 0 0,0 1 0 16,-3 0 0-16,0 0 128 0,-3 9-128 0,0-11 160 16,-1 2-160-16,-3 0 160 0,-4 1-32 0,0 2 0 15,0-1 0-15,-2 3 0 0,-3 0-128 0,0 3 128 16,0 0-128-16,-2 1 128 0,1 0 0 0,0 0 0 15,-1 0 0-15,2 2 0 0,-1 2 64 0,1 1 16 16,0 2 0-16,0 1 0 0,1-2-64 0,2 3-16 16,-1 3 0-16,2-1 0 0,3 2-128 0,2 0 0 15,0 0 0-15,3 0 128 0,1-2-128 0,2 1 0 16,2-4 0-16,1 1-176 0,-5-9 176 0,12 9 0 16,1-4 0-16,0 1 0 0,0-5 0 0,2 2 0 15,0-3 0-15,1 0 0 0,-1-3 0 0,1-1 0 0,-2 0 0 16,1-4 0-16,-1 2 0 0,-1-2 0 0,-1 0 0 0,0-2 0 15,-2 1 0-15,-1-2 0 0,-1 1 0 0,-1 1 0 16,-4 0 0-16,0 1 0 0,0-3 0 0,-3 11 128 16,1-9-128-16,-1 9 0 0,-4-8 128 0,4 8-128 15,-6-5 256-15,-1 1 0 0,7 4-16 0,-12-1 0 16,-1 1-240-16,0 0 0 0,0 3 0 0,0 0 0 16,-3-1 144-16,2 0-16 0,1 2 0 0,-1 0 0 15,-1 0 96-15,1 0 16 0,1-1 0 0,0 0 0 16,1 3 0-16,1-4 0 0,0 1 0 0,2 1 0 15,1-2-96-15,8-2-16 0,-9 4 0 0,9-4 0 16,0 0-128-16,0 0-192 0,0 0 32 0,0 0 16 16,0 0-688-16,0 0-128 0,10-1-16 0,4-4-16368 15</inkml:trace>
  <inkml:trace contextRef="#ctx0" brushRef="#br0" timeOffset="36625.97">10396 6562 14735 0,'-17'-6'1312'0,"5"4"-1056"0,-2 4-256 0,-1 0 0 0,1 3 3168 0,2 1 576 15,1-1 112-15,2 0 32 0,-1-1-3056 0,1-3-592 16,0 1-240-16,1 2 176 0,8-4-176 0,0 0 0 16,0 0 0-16,0 0 0 0,-9 2 0 15,9-2 0-15,0 0 0 0,0 0 0 0,0 0 0 0,0 0 0 16,12 1 0-16,0-1 0 0,-2-1 0 0,3 0 0 16,1 0 0-16,3 1 128 0,3 1-128 0,3-1 128 15,5 0-128-15,4 2 128 0,6 0-128 0,7 0 192 16,3 1-192-16,7-2 192 0,3-1 112 0,5-4 16 15,1-3 16-15,9 0 0 0,9 1 48 0,8-2 16 16,4 0 0-16,-2-4 0 0,-2-3-160 0,8-2-48 16,9 4 0-16,1-4 0 0,0 0-64 0,3-3-128 15,4 1 176-15,5-1-176 0,5 0 144 0,-4 0-144 0,-2 0 0 16,3 3 144-16,4 1-16 0,-7 3 0 0,-4-1 0 16,1 6 0-16,3 3-128 0,-6 1 0 0,-6-2 0 0,-4 3 128 15,-1 3-128-15,-2 1 0 0,-1 4 0 0,-9 2-10112 16,-8 0-2032-16</inkml:trace>
  <inkml:trace contextRef="#ctx0" brushRef="#br0" timeOffset="51236.2">16025 10467 3679 0,'-24'-7'160'0,"7"2"32"0,-3 0-192 0,0 0 0 16,1-1 0-16,-2 1 0 0,0-1 3600 0,2 1 688 15,-1 1 128-15,1 2 16 0,-1 1-2960 0,3 1-608 16,-1 0-112-16,1 3-32 0,0-1-256 0,1 2-48 16,2 0-16-16,1 1 0 0,1 0-144 0,3 2-48 15,9-7 0-15,-7 9 0 0,7-9 176 0,0 0 16 16,0 0 16-16,0 0 0 0,11 17 432 0,6-4 96 15,4-1 16-15,7-2 0 0,8-2 176 0,7 0 32 16,9-4 16-16,6 1 0 0,4 0-496 0,3 2-112 0,3-3 0 0,-1-2-16 16,1 2-368-16,4-1-192 0,2-2 192 0,2 2-192 15,3-1 128-15,0-3-128 0,-2-3 0 0,3 0 0 16,4-4 128-16,2 3-128 0,4 1 0 0,0-4 0 16,-2 1 0-16,5 0 0 0,2 1-176 0,7 2-10512 15,6 0-2112-15</inkml:trace>
  <inkml:trace contextRef="#ctx0" brushRef="#br0" timeOffset="69632.4">30079 9380 9215 0,'0'0'816'0,"0"0"-656"0,0 0-160 0,0 0 0 15,0 0 2560-15,0 0 496 0,0 0 80 0,0 0 32 16,0 0-1872-16,0 0-368 0,-7 7-80 0,7-7-16 16,0 0 272-16,-6 9 48 0,6-9 16 0,0 0 0 15,0 0-208-15,-2 15-32 0,0-3-16 0,2-12 0 16,2 17-48-16,2-3-16 0,-2 1 0 0,1 2 0 0,-1-1-224 15,2 2-48-15,0 1-16 0,0-1 0 0,-1 0-224 0,-1 3-32 16,0 1-16-16,0 0 0 0,0 0-160 16,-2 1-128-16,-2-1 144 0,2-1-144 0,0-4 176 0,-1 1-176 15,-2-1 192-15,2-2-192 0,2 0 320 0,-1-4-64 16,0-11 0-16,0 11 0 0,0-11-48 0,0 0-16 16,0 0 0-16,0 0 0 0,0 0 32 0,0 0 0 15,8 6 0-15,-8-6 0 0,9 0 0 0,-9 0 0 16,9-3 0-16,-1-7 0 0,-1 0-32 0,1 0-16 15,-1-2 0-15,3-1 0 0,-3-2 80 0,3-2 32 16,-3-5 0-16,2 0 0 0,2 0-112 0,-1-3-32 16,1 0 0-16,-1 2 0 0,-1 0-144 0,0-4 128 15,1 4-128-15,0-2 128 0,-1 2-128 0,2 3 0 0,-2 2 0 0,-1 1 0 16,1-1 0-16,0 3 0 0,0 0 128 0,0 3-128 16,1 3-128-16,0 2-64 0,-4-2-16 0,2 3 0 31,0-1-1936-31,1 2-384 0,-9 5-80 0,12-7-13808 0</inkml:trace>
  <inkml:trace contextRef="#ctx0" brushRef="#br0" timeOffset="70049.2">30804 9089 7359 0,'0'0'320'0,"0"0"80"0,-9 6-400 0,3 1 0 16,6-7 0-16,-10 8 0 0,0-2 4480 0,0 3 832 15,-1-1 144-15,-1 0 48 0,1 0-3472 0,-1 5-688 16,-1 0-144-16,0 0-32 0,-1-1-560 0,-2 1-112 16,-1 1-32-16,0 0 0 0,-1-3-224 0,0 0-48 15,2 4-16-15,2 4 0 0,-2 1-48 0,2 1-128 16,-2 1 192-16,4 1-64 0,0 4-128 0,2 1 0 0,-2 1 0 0,4 2 0 16,2 0 128-16,1-1-128 0,-1-3 0 0,3 1 128 15,0 1 32-15,2 1 0 0,-1-4 0 0,2 0 0 16,2-3-160-16,2 0 0 0,1-1 144 0,1-5-144 15,3-4-208-15,3 0-112 0,3-3-32 0,0-2 0 32,3-1-464-32,1-1-80 0,0-1-32 0,1 1-13168 0</inkml:trace>
  <inkml:trace contextRef="#ctx0" brushRef="#br0" timeOffset="70553.95">31025 9344 7359 0,'0'0'320'0,"-10"4"80"0,-1 0-400 0,-1 1 0 16,0-2 0-16,1 1 0 0,-3 2 4608 0,3-2 832 15,-2 0 160-15,0 1 32 0,0 1-3520 0,0 0-720 16,0 1-144-16,0-1-32 0,-1-1-400 0,3 2-96 16,0-2-16-16,2 0 0 0,-1 2-192 0,10-7-64 15,-8 4 0-15,8-4 0 0,-9 6-176 0,9-6-32 16,0 0-16-16,0 0 0 0,-4 11-224 0,4-11 0 0,0 0 128 0,0 0-128 16,1 10 0-16,-1-10 0 15,0 0 0-15,7 12 0 0,-7-12 0 0,0 0 0 16,9 6 0-16,-9-6 0 0,10 7-128 0,-10-7 128 0,12 6 0 0,-2 0 0 15,-10-6 0-15,12 8-128 0,-1-2 128 0,-1 2 0 16,-2 1 0-16,-8-9 0 0,8 9-128 0,-1 2 128 16,-7-11 0-16,8 13 0 0,0-3 0 0,-3 0 0 15,-1 0 0-15,0 0 0 0,0-2 0 0,0 2 0 16,-1-1 0-16,-3-9 0 0,2 12 0 0,1-1 0 16,-3-11 0-16,1 11 0 0,-2 1 0 0,0-4 0 15,1-8 0-15,-3 9 0 0,-1 0 128 0,4-9-128 16,-5 8 208-16,1 1-48 0,4-9-16 0,-7 7 0 15,1 2-144-15,1-2 192 0,-2-3-192 0,2 3 192 16,-3-2-192-16,0 0 0 0,0 1-160 0,1-3 160 16,-1 3-720-16,8-6-48 0,-12 5-16 0,12-5-9872 15,-10-4-1968-15</inkml:trace>
  <inkml:trace contextRef="#ctx0" brushRef="#br0" timeOffset="71000.23">31188 9026 26607 0,'0'0'1168'0,"0"0"256"0,0 0-1136 0,0 0-288 0,0 0 0 0,0 0 0 16,0 0 768-16,0 0 112 0,0 0 16 0,0 0 0 15,0 0 176-15,0 0 32 0,0 0 16 0,10 5 0 16,-10-5-272-16,10 15-48 0,-3 0-16 0,1 2 0 16,1 0-208-16,-1-1-32 0,-1-2-16 0,3-1 0 15,0 2 32-15,0 0 0 0,0 2 0 0,-1 3 0 16,1-5-256-16,-1 2-48 0,-1 0-16 0,0-1 0 15,0 0-16-15,0 1 0 0,-2 1 0 0,1 0 0 16,-2 3-96-16,-1 1-128 0,-2 3 176 0,0-6-176 0,-2 5 192 0,0-1-64 16,-2 2 0-16,0 0-128 0,-2-3 160 15,1-1-160-15,1 1 128 0,-1-1-128 0,-2-3 128 0,0 0-128 16,-1-2 128-16,2 0-128 0,-1-2 128 0,0-1-128 16,-1 1 128-16,2-2-128 0,-3-3 0 0,2 3 0 15,1-1 0-15,0 0 0 16,1 0-496-16,0-2-176 0,-1-4-32 0</inkml:trace>
  <inkml:trace contextRef="#ctx0" brushRef="#br0" timeOffset="101906.54">27656 9945 1839 0,'0'0'0'0,"0"0"160"0,0 0-160 0,0 0 0 0,-9 0 0 0,9 0 0 16,-9 2 384-16,9-2 32 0,-10-2 16 0,10 2 0 15,0 0-256-15,-9-1-48 0,9 1-128 0,0 0 192 16,0 0 992-16,0 0 192 0,-9-3 32 0,9 3 16 16,0 0 304-16,-9-1 48 0,9 1 16 0,0 0 0 15,-10 0-576-15,10 0-128 0,-11 1 0 0,2 2-16 16,9-3-368-16,-10 4-64 0,0 0 0 0,10-4-16 16,-11 5-128-16,3 2-32 0,8-7 0 0,-9 7 0 15,-2-1-176-15,2-1-32 0,0 0-16 0,0 2 0 16,-1-1 112-16,-1-1 32 0,1 2 0 0,-2-1 0 15,0 1 16-15,-1 1 16 0,-1 2 0 0,-3-1 0 0,-1 3-128 0,-1-2-32 16,2 3 0-16,-2 3 0 0,-2-2-32 0,0 3-16 16,0 2 0-16,2-1 0 0,-1 1-208 0,2 2 0 15,0 1 0-15,1-2 0 0,4-2 128 0,-2 1-128 16,1-4 0-16,1 0 0 0,0 0 0 0,1 1 0 16,0-2 0-16,1 2 0 0,-1-1 144 0,0 1-144 15,1 1 128-15,-1-1-128 0,1-1 208 0,1 4-32 16,-4-1-16-16,2 1 0 0,-1 2 112 0,1-3 32 15,0 3 0-15,1 0 0 0,-1 5 96 0,-1-1 32 0,-1 0 0 16,0 1 0-16,3 0-304 0,-1 1-128 0,2-1 128 0,-2-2-128 16,0-3 128-16,2 0-128 0,2-2 128 0,1-1-128 15,1-1 0-15,1-2 128 0,-2 2-128 0,1 0 0 16,-2-2 208-16,1 2-32 0,2 0-16 0,0 1 0 16,0 1 48-16,-1 0 16 0,1 2 0 0,-1 0 0 15,0 0-16-15,1 1 0 0,1-1 0 0,0 1 0 16,-1-1 48-16,1 1 0 0,0-1 0 0,0 1 0 15,1-2-128-15,-1-2-128 0,0-3 176 0,1 2-176 16,1 0 208-16,0-1-64 0,0-6-16 0,0 5 0 16,1-1-128-16,0-1 0 0,-1-1 144 0,1 1-144 15,1 0 0-15,0 0 144 0,-1 0-144 0,-1 1 0 16,0 2 128-16,1 1-128 0,-1 0 0 0,1 1 0 16,-2 0 0-16,1 2 0 0,-2 1 128 0,0 1-128 15,-1 1 0-15,-2 2 128 0,3-1-128 0,0 0 0 16,2 1 160-16,-2-1-160 0,0-1 128 0,0-2-128 15,-1-1 160-15,1-1-160 0,0 1 192 0,0-2-192 0,-1 2 128 0,0-2-128 16,-1 0 0-16,3-1 0 0,-3-1 144 0,1 1-144 16,-1 0 0-16,0 2 144 0,-1 1-144 0,-1-1 128 15,0 2-128-15,0 1 128 0,0 3-128 0,0 1 160 16,-1 0-160-16,0 0 160 0,-1 2-32 0,-1-2-128 16,0 0 192-16,0 0-64 0,-1-1 0 0,1-1 0 15,-2-3 0-15,-2-1 0 0,1-1-128 0,-4 0 0 16,-3-1 0-16,0 1 0 0,1-3 0 0,1 2 0 15,-2 2 0-15,-1-1 0 0,-4 2 224 0,1-1-32 16,0 1-16-16,0 2 0 0,2 2-48 0,-2 1 0 16,0 0 0-16,3 1 0 0,-1 3 16 0,-1-2 0 15,1 0 0-15,-2 2 0 0,-2-1 64 0,-2-4 16 0,2-4 0 16,-5-2 0-16,-2 0-16 0,-1-1 0 0,-1-5 0 16,1 2 0-16,2 0-208 0,3 0 144 0,3 0-144 0,2-1 128 15,0 1-128-15,4-1 0 0,2-1 0 0,2-3 0 16,1-3-288-16,3 1-32 0,1-2-16 0,3-2 0 31,9-4-416-31,0 0-80 0,0 0 0 0,0 0-16 16,0 0-2400-16,0 0-464 0</inkml:trace>
  <inkml:trace contextRef="#ctx0" brushRef="#br0" timeOffset="102838.51">28046 10157 8287 0,'0'0'736'0,"0"0"-592"0,0 0-144 0,-7-7 0 15,2 1 2672-15,5 6 496 0,-5-4 96 0,5 4 32 16,0 0-2080-16,-7-7-432 0,1 3-80 0,6 4 0 16,-8-2-128-16,0-1-32 0,-1 2 0 0,0-1 0 15,-2 5-224-15,2 0-32 0,-3-1-16 0,2 2 0 16,-3 3-80-16,-1-1-32 0,-3 1 0 0,1 0 0 16,-1 4 272-16,-3 1 48 0,-2 1 16 0,-1 1 0 15,-1 2 80-15,1-3 32 0,-2 2 0 0,2 2 0 16,1 3-48-16,-1 1-16 0,0-3 0 0,1 1 0 0,-2 4-240 15,1-1-48-15,-1 0-16 0,1 3 0 0,-1 0-48 0,0 3-16 16,-4 2 0-16,-2 3 0 0,-2 2 16 0,3 3 16 16,4 4 0-16,0-1 0 0,2 2-32 0,2-5-16 15,2-5 0-15,2-1 0 0,1 1-160 0,3-3 128 16,0 1-128-16,2 2 128 0,1 2-128 0,2 1 0 16,0 4 0-16,2 0 0 0,1-2 0 0,1 3 0 15,2-3 0-15,1-1 128 0,0-6 0 0,1 0 0 16,1-2 0-16,2-3 0 0,-1-2-128 0,2 0 0 15,0 2 144-15,0 0-144 0,-1 3 0 0,1 0 128 16,1 2-128-16,0 3 0 0,0-3 0 0,2 3 144 16,-1 0-144-16,2 0 0 0,-1 0 256 0,-1-3-48 15,-1-3-16-15,1-1 0 0,-1-1 32 0,-1 1 0 16,-2 1 0-16,0-1 0 0,0-1 96 0,2 0 32 0,-1 2 0 0,-2 2 0 16,2-2-96-16,-1 1-32 0,1 0 0 0,1-2 0 15,0 0 32-15,1 0 0 0,0-5 0 0,2 0 0 16,0 1 96-16,4 1 32 0,3-1 0 0,1-3 0 15,-1-3-64-15,2-2 0 0,-1 0 0 0,-6-1 0 16,-2-2-320-16,2 1 0 0,4 4 0 0,1 0 128 16,2 0-128-16,-2 1 0 0,-1 4 0 0,2 0 0 15,0 0 0-15,-2 3 0 0,-1 4 0 0,0 1 0 16,0 0 0-16,-1 1 144 0,0 4-144 0,-2-6 0 16,-1-2 128-16,1-2-128 0,0 4 0 0,0 0 0 15,2-1 0-15,-1-3 128 0,-1-5-128 0,-1-2 0 16,-2-3 464-16,4 1-16 0,0-2 0 0,0 1 0 0,0-1-288 0,0 1-160 15,2-2 160-15,3 0-160 16,2 1 0-16,0 2 128 0,-1-3-128 0,0-2 0 0,-3 1 0 0,1-3 0 16,0 2 0-16,1-1 0 0,-1 0-192 0,0 6 64 15,1 1 128-15,0-1-208 16,-2-2-608-16,-1-1-112 0,0-2-32 0,-1 2 0 16,-4-6-2272-16,-2 1-464 0</inkml:trace>
  <inkml:trace contextRef="#ctx0" brushRef="#br0" timeOffset="103906.02">28278 10136 5519 0,'0'0'240'0,"0"0"64"0,0 0-304 0,-6-7 0 0,1 1 0 0,5 6 0 16,-5-6 1712-16,5 6 272 0,0 0 64 0,-7-5 16 15,7 5-1184-15,-6-2-240 0,-1-4-64 0,7 6 0 16,-10 0 0-16,1 3-16 0,1 1 0 0,-1 4 0 16,0-2 112-16,-3 3 32 0,0 3 0 0,-1-1 0 15,0 3 176-15,0 0 32 0,-1 3 16 0,-2 3 0 16,2-1-96-16,-2 2 0 0,-1-3-16 0,2 1 0 16,-2-2-336-16,0 2-64 0,0-3-16 0,-1 1 0 15,-5 0-144-15,3 1-16 0,-1-2-16 0,-1 3 0 16,-2 3-224-16,2 4 0 0,-2 4 128 0,1 4-128 15,1 3 0-15,1 1 0 0,1 3 0 0,3 2 0 16,2 2 128-16,0-5 0 0,1-2-128 0,1-2 192 16,1 1 64-16,1-1 0 0,0 2 0 0,1 4 0 0,2 0-256 15,0 2 0-15,0 3 128 0,3 2-128 0,0-2 0 0,1-1 176 16,1-7-176-16,1-2 160 0,2-1 160 0,0-2 16 16,1-1 16-16,2 2 0 0,-1 0-32 0,2 4 0 15,1 2 0-15,2 2 0 0,1 1-160 0,1-2-32 16,3-3-128-16,1-3 192 0,0-3 16 0,1-2 0 15,0-1 0-15,3-1 0 0,2-2-16 0,0 3-16 16,1 0 0-16,0 3 0 0,1-1 48 0,-1 2 16 16,-4-4 0-16,-2 1 0 0,3 1 240 0,1-5 48 15,0-1 16-15,2 0 0 0,1-1-48 0,-3 2-16 16,-1-3 0-16,0-3 0 0,0-2-208 0,0-2-32 16,-2 3-16-16,1-3 0 0,-2 0 128 0,3-2 32 0,0 2 0 0,2-1 0 15,-1 0-144-15,0 2-32 16,2-3 0-16,0 2 0 0,0-2-208 0,2 0 176 15,3 4-176-15,-3-1 160 0,-2-1-160 0,2 0 0 0,1-3 144 16,2 2-144-16,1 1 208 0,0 0-16 0,0 0-16 0,-2 1 0 16,-2-4-176-16,-1 1 160 0,-2-1-160 0,0-2 160 15,-2 2-160-15,0 3 128 0,-2 0-128 0,1 0 128 16,-2-4-128-16,-1 0 192 0,0 0-192 0,-1-3 192 16,-2-2-64-16,3 3-128 0,2 3 192 0,-2-2-64 15,-3 1-128-15,2 0 0 0,1 1 144 0,0 0-144 16,-1 1 0-16,1 4 0 0,1 4 0 0,0 0 0 15,1 2-800-15,-1 3-128 16,-1 5-32-16,-2-2-11520 0,-2 3-2304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24:02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27433 823 30527 0,'0'0'672'0,"0"0"144"0,-13-13 16 0,13 13 16 0,0 0-672 0,0 0-176 15,-9 3 0-15,9-3 0 0,-9 10 640 0,-1 2 80 0,1 2 32 0,1-1 0 16,2-1-208-16,-1 2-32 16,1 3-16-16,-3-4 0 0,1 4 0 0,-1 2 0 15,-2 3 0-15,1-1 0 0,-2 3-48 0,2 1-16 0,-3 4 0 0,0-2 0 16,-2 2 0-16,-3-2 0 0,0 3 0 0,-2 0 0 16,-2-1-128-16,-1 2-32 15,-2 1 0-15,0 4 0 0,2 4-272 0,-1 1 160 0,3-2-160 0,2-1 128 16,1-3-128-16,2-2 160 0,2-1-160 0,3-4 160 15,2-6-160-15,0 0 0 0,0-1 0 0,0-3 128 16,1-2-128-16,1-2 0 0,1 2 144 0,-1-5-144 16,1 0 0-16,-1-3 144 0,-1-2-144 0,8-6 0 0,-6 7 176 0,6-7-176 15,-8 4 160-15,8-4-160 0,0 0 144 0,0 0-144 16,0 0 128-16,0 0-128 0,0 0 0 0,0 0 128 16,0 0-128-16,0 0 0 0,0 0 0 0,10 5 0 15,1-1 0-15,-1-2 0 0,1 1 0 0,-1-2 0 16,1-1 0-16,2 0 0 0,1 1 0 0,2-1 0 15,-3 0 0-15,2-1 0 0,2-1 0 0,3-2 0 16,1 0 0-16,1 1 0 0,3-3 0 0,2 2 0 16,4-1 0-16,2 1 0 0,2 1 0 0,0 2 0 15,1 1 0-15,-3-2 0 0,-1 0 0 0,-4-1 0 16,0 1 0-16,-2 0 0 0,-1 0 0 0,-2-1 0 16,-2-1 0-16,0 2 0 0,0-1 0 0,-1 2 0 15,3-5 0-15,-2 1 0 0,-1 0 0 0,4-2 0 16,5 0 0-16,2 0 0 0,1-2 0 0,1 2 0 15,-3 1 0-15,-1 1 0 0,-2 0 0 0,-1 1 0 16,-1-2 0-16,-3 2 0 0,-1 1 0 0,-3-4 0 16,-2 2 128-16,-2 0-128 0,-2 1 0 0,-3 1 0 15,-9 3 0-15,10-5 0 0,-10 5 0 0,0 0 0 16,0 0 144-16,7-5-144 0,-7 5 0 0,3-9 128 16,-3 9-128-16,-3-11 0 0,-2 1 144 0,0 1-144 0,-2-2 192 15,-1-1-192-15,-2-1 224 0,-1-2-64 0,-2-4-16 0,2 0 0 16,-1-1 64-16,-1-2 16 0,-4-3 0 0,-1-1 0 15,-2 0-96-15,2 1 0 0,0-2-128 0,-2 1 192 16,0 0-192-16,0-1 144 0,-1 1-144 0,0-3 128 16,-1 1 0-16,1 2 0 0,4 0 0 0,-1 2 0 15,-2-3-128-15,2 3 160 0,0 0-160 0,-1 3 160 0,1-2-160 16,1 3 0-16,1 3 0 0,3 0 0 0,-1 3 0 0,1 2 0 16,1-1 0-16,1 3 0 0,0-1 0 0,2 2 0 15,4-1 0-15,5 10 0 16,0 0-288-16,0 0-144 0,6-5-16 0,2 3-16 15,1 0-2816-15,-9 2-560 0</inkml:trace>
  <inkml:trace contextRef="#ctx0" brushRef="#br0" timeOffset="1035.05">27348 1938 22911 0,'0'0'1024'0,"0"0"192"0,-10 4-960 0,1 1-256 0,-1 2 0 0,3 2 0 16,-3-1 528-16,1 5 64 0,-2 2 16 0,-2 2 0 16,-2 4 112-16,0 2 32 0,-4 4 0 0,0 1 0 15,-5 2-48-15,1 4 0 0,-1 1 0 0,1-1 0 16,-3 1 128-16,-2 2 0 0,1-1 16 0,-2 2 0 16,-3 1-320-16,-3-2-64 0,-5-3-16 0,-1 5 0 15,-6 4-304-15,-1 0-144 0,1 0 128 0,4 1-128 16,2 2 128-16,6-3-128 0,2-1 0 0,3-6 128 15,3-2-128-15,6-3 128 0,4-2-128 0,2-7 128 16,0-1-256-16,2-8-64 0,5-1-16 0,2-1 0 16,6-11-1840-16,0 0-384 0,4 7-64 15</inkml:trace>
  <inkml:trace contextRef="#ctx0" brushRef="#br0" timeOffset="1383.97">27686 1950 18079 0,'0'0'800'0,"0"0"160"0,0 0-768 0,8-9-192 15,-8 9 0-15,7-10 0 0,-7 10 848 0,7-7 128 0,-7 7 32 0,0 0 0 16,0 0 16-16,0 0 0 0,0 0 0 0,0 0 0 15,0 0-240-15,0 0-32 0,0 0-16 0,0 0 0 16,0 0-288-16,-1 11-48 0,-2 4-16 0,-2 0 0 16,1 6 64-16,-3 1 16 0,2 6 0 0,-1-2 0 15,-2 2-208-15,1 5-64 0,3 2 0 0,-1 4 0 16,-5 4-192-16,-1-1 144 0,0-1-144 0,-1-1 128 16,-1 0-128-16,1 1 0 0,0-1 144 0,1-1-144 15,0 0 128-15,1 1-128 0,-1-1 160 0,2 0-160 16,0-1 128-16,1-2-128 0,0 1 0 0,2-4 144 15,-2 0-592 1,2-4-112-16,-4-3-16 0,3-1-13360 0</inkml:trace>
  <inkml:trace contextRef="#ctx0" brushRef="#br0" timeOffset="1768.01">27976 1844 24479 0,'0'0'1088'0,"-3"-6"208"0,-3-1-1040 0,6 7-256 0,0 0 0 0,0 0 0 15,0 0 528-15,0 0 48 0,0 0 16 0,-2 12 0 16,-1 1 32-16,4 4 0 0,2 1 0 0,0 4 0 16,1 2-224-16,-1 2-32 0,0-2-16 0,2 4 0 15,-1 3 32-15,0 2 0 0,3 3 0 0,-1 2 0 16,1 0-16-16,-2 2 0 0,1-1 0 0,2 2 0 16,1-5-128-16,-1 1-32 0,-1-3 0 0,-1 1 0 15,1-1-80-15,1-2 0 0,1-2-128 0,0 0 192 16,0-4-64-16,3 2-128 0,1-1 176 0,2 1-176 15,2-1 0-15,0-2-224 0,-1-3 16 0,1-3-9840 16,0 0-1984-16</inkml:trace>
  <inkml:trace contextRef="#ctx0" brushRef="#br0" timeOffset="2619.63">28520 2999 6447 0,'0'0'576'0,"0"0"-576"0,0 0 0 0,3-9 0 0,-3 9 2336 16,1-9 352-16,-1 0 80 0,0 9 16 0,0-9-1088 0,0 0-224 15,-1 2-32-15,-2-2-16 0,1 1-48 0,2 8-16 16,-3-10 0-16,0 0 0 0,-1 1-288 0,0 3-64 15,-1-1-16-15,0 2 0 0,-1 1-512 0,-4 2-96 16,-3-2-32-16,0 1 0 0,-1 2-64 0,-2 3-16 16,-2 1 0-16,0 3 0 0,-4 5-48 0,-3 2-16 15,0 0 0-15,0 5 0 0,-2 1-16 0,2 4-16 16,0-3 0-16,2 4 0 0,1 2 64 0,1 0 16 16,-1 2 0-16,2 3 0 0,2 3 64 0,1-3 0 15,0 2 16-15,1-1 0 0,3 4-336 0,3-1 144 16,2 0-144-16,3 2 0 0,2-5 0 0,2 2 0 0,4-1 0 15,1-1 0-15,2-2 0 0,2 0 0 0,4-1 0 16,1-2 0-16,1-2 0 0,4-4 0 0,2-2 128 16,5-4-128-16,2-3 128 0,2-3-128 0,-2-7 192 0,6 2-192 15,4-4 176-15,3-4-176 0,0-1 160 0,0-4-160 16,1-3 192-16,-3-1-48 0,-5-4-16 0,-1 2 0 16,-2-4 0-16,-3 1-128 0,-1-3 192 0,0-1-64 15,-1-1 64-15,-1-1 0 0,-4-2 0 0,-1 0 0 16,-5 0-32-16,0-3 0 0,-1 1 0 0,-1-4 0 15,-3 0 32-15,-4-1 16 0,-1-3 0 0,-1-1 0 16,-3 1-208-16,-3-4 144 0,-2 4-144 0,-4 1 128 16,-1 2-128-16,-1 3 0 0,1 3 0 0,-3 1 0 15,-4 1 128-15,1 3-128 0,0 2 0 0,1 5 128 16,-2 2-128-16,4 3 0 0,0 5 0 0,-2 0 0 0,0 0 0 0,-2 3-144 16,-4-3 144-16,0 5-208 15,-1 3-352-15,-2 2-64 16,0 2-16-16,-4-1 0 0,-2-2-1712 0,3 3-336 0,2 0-80 15,4 4-16-15</inkml:trace>
  <inkml:trace contextRef="#ctx0" brushRef="#br0" timeOffset="3170.72">28166 3798 18431 0,'0'0'1632'0,"-4"-6"-1312"15,4 6-320-15,-4-7 0 0,4 7 2128 0,-4-6 368 16,4 6 64-16,0 0 0 0,-8-4-1216 0,8 4-256 16,-10 4-64-16,0 2 0 0,1 2-656 0,0 5-144 15,0 3-32-15,-1 2 0 0,-1 3-192 0,-2 6 144 16,-4-1-144-16,0 2 128 0,-2-1 16 0,-3 3 0 16,-5 0 0-16,-1 3 0 0,-5 2 272 0,1 4 48 15,-4 1 16-15,0 3 0 0,-3 2 48 0,2-2 16 16,3 2 0-16,0-2 0 0,1-1-64 0,0 0-16 15,2 0 0-15,1-2 0 0,0-5-112 0,1 0-32 16,0-1 0-16,1-1 0 0,-2-4-176 0,2-2-144 0,4-1 192 0,0-5-192 31,3-2-320-31,3-2-192 0,1-1-16 0,4-7-10912 0,3-4-2176 0</inkml:trace>
  <inkml:trace contextRef="#ctx0" brushRef="#br0" timeOffset="3620.92">28591 3983 23151 0,'-12'-7'1024'0,"4"4"208"0,-2 0-976 0,0 1-256 15,1-1 0-15,0-1 0 0,1-1 1584 0,1-1 272 16,-1-2 48-16,-4 0 16 0,0 3-528 0,0 1-112 16,2-3 0-16,0 3-16 0,3 2-560 0,2-1-96 15,-3 3-32-15,8 0 0 0,0 0-256 0,0 0-64 16,-5 12-16-16,2-2 0 0,1 2-16 0,2 2 0 15,1 3 0-15,2 3 0 0,-2 3 0 0,4 3 0 16,0 2 0-16,2 2 0 0,-2 5 112 0,4 3 32 16,2 1 0-16,-1 0 0 0,-1 0-96 0,3 3-16 0,0 1 0 0,-1 0 0 15,1-5-128-15,-1 1-128 0,-1 0 144 0,2-3-144 16,-2 2 128-16,1-1-128 0,-2-2 0 0,-2 0 144 16,1-1-336-16,0-4-64 0,0-5 0 0,0 0-16 31,1-2-384-31,-1-2-80 0,0-4-16 0,-1-2 0 15,0-3-2016-15,-2-4-416 0</inkml:trace>
  <inkml:trace contextRef="#ctx0" brushRef="#br0" timeOffset="4037.12">28742 3882 25791 0,'-9'-11'2304'0,"3"6"-1856"15,1-1-448-15,1-1 0 0,4 7 1360 0,-2-6 176 16,0-2 48-16,1 1 0 0,1 7-944 0,0 0-192 15,0 0-48-15,0 0 0 0,0 0 16 0,0 0 0 16,0 0 0-16,13 9 0 0,-4 6 208 0,-2 4 32 16,1 3 16-16,1 2 0 0,1 3-32 0,3 5-16 15,3 1 0-15,2 3 0 0,2 0-240 0,3 2-64 0,1 0 0 0,2 1 0 16,0-1-160-16,1-1-32 0,-1 0-128 0,-1-3 192 16,0-2-192-16,-4 0 128 0,-2-2-128 0,-1 0 0 15,1-2 144-15,-4 0-144 0,-2-3 128 0,0-1-128 16,-1-2 0-16,0 2 0 0,-2-2 0 0,3-1 0 31,-2 0-384-31,-1 1-144 0,1-4-48 0,0 3 0 16,1 0-3008-16,0 0-592 0,2 5-128 0,-14-26-32 0</inkml:trace>
  <inkml:trace contextRef="#ctx0" brushRef="#br0" timeOffset="7906.14">28770 4935 9215 0,'2'-9'816'0,"-2"9"-656"16,0 0-160-16,4-6 0 0,-2-1 2240 0,3 0 400 15,-5 7 96-15,6-6 16 0,-6 6-1472 0,0 0-304 16,0 0-48-16,0 0-16 0,0 0-336 0,0 0-80 16,0 0-16-16,0 0 0 0,0 0-112 0,0 13-32 15,-3 0 0-15,-2 0 0 0,-4-1 144 0,0 0 32 16,-1 1 0-16,0-3 0 0,-3-1 112 0,-3 2 16 0,2-2 16 0,0 4 0 15,-2 0 64-15,0 1 16 0,-1 0 0 0,2 3 0 16,-3-1-64-16,-2 4-16 0,-1-3 0 16,0 3 0-16,0 1-272 0,-1 4-48 0,-3 0-16 0,2 2 0 15,0 3-320-15,-1-2 144 0,1-2-144 0,3 0 0 16,2-5 128-16,0 1-128 0,1-4 0 0,1 0 0 16,0-5 160-16,2 0-160 0,0-1 128 0,2 0-128 15,1-4 128-15,2-1-128 0,0-1 0 0,0-2 128 16,0-2 48-16,9-2 0 0,0 0 0 0,0 0 0 15,-9 3 32-15,9-3 16 0,0 0 0 0,0 0 0 16,0 0-32-16,0 0 0 0,0 0 0 0,0 0 0 16,13 0-16-16,0 0-16 0,0 0 0 0,4 0 0 15,4 0-160-15,1 0 0 0,3 0-160 0,1 0 160 16,1 1 0-16,1 0 0 0,-1 1 0 0,0-2 0 16,2 0-160-16,-2 0 160 0,-1-2-160 0,-1 2 160 0,0 2 0 15,0-2-144-15,-2 0 144 0,2 2 0 0,1 2 0 0,0 0-160 16,-1-1 160-16,2 2 0 0,2 3-144 0,1 0 144 15,-1-1 0-15,-1 0-144 0,1 2 144 0,-2-1 0 16,-1-2 0-16,-2 1 0 0,-3-2 0 0,-2 2 0 16,0-1 0-16,-4-2 0 0,0-1 0 0,0-1 0 15,-2 0 0-15,0-1 0 0,0 0 0 0,-1-2 0 16,-2 0 0-16,1-1 0 0,-2 0 176 0,0-2-48 16,-1-1 0-16,0-1 0 0,0 0-128 0,1 1 0 15,-1-2-160-15,-8 7 160 0,7-8 0 0,0 0 0 0,-3-1 0 0,-4 9 0 16,0 0 0-16,2-10 0 0,-2 10 0 15,0-9 0-15,-1 0 0 0,-1-1 0 0,-2 1 0 16,0 2 0-16,-2-3 128 0,1 1-128 0,0 0 144 0,-1-1-144 16,-2-3 320-16,-1-3-16 0,-2-1-16 0,-1-1 0 15,-2-3 48-15,-2 1 16 0,-1-2 0 0,1-3 0 16,-4-1 32-16,-1-1 0 0,-4 1 0 0,1 1 0 16,-4 0 0-16,3 1 16 0,1-1 0 0,-1 4 0 15,1 3-208-15,4 2-32 0,-1 0-16 0,1 1 0 16,2-3-144-16,2 5 0 0,3 3 0 0,0 3 0 15,-1-4 0-15,2 3 0 0,3 1 0 0,9 7-176 32,0 0-368-32,0 0-80 0,0 0-16 0,0 0 0 0,0 0-2624 0,0-11-512 0</inkml:trace>
  <inkml:trace contextRef="#ctx0" brushRef="#br0" timeOffset="11988.84">26346 1423 5519 0,'0'0'240'0,"-12"3"64"0,1 0-304 0,1 1 0 16,-2-1 0-16,2 0 0 0,1 0 1488 0,0-1 240 15,-1 0 64-15,3 1 0 0,-1-2-1072 0,-1 5-208 16,1-5-32-16,-1 3-16 0,-2-2 192 0,5 2 48 16,6-4 0-16,-13 9 0 0,-9-2-112 0,1 2-16 15,2-4 0-15,1 6 0 0,3 0-160 0,-1 1-32 16,2 2-16-16,-1 2 0 0,2 2-48 0,0 1 0 16,-1-2 0-16,1 3 0 0,1 3-80 0,0 1-32 0,1 2 0 15,-1 1 0-15,1 0-208 0,1 2 144 0,1-2-144 0,-4-2 128 16,-3-3-128-16,2 3 192 0,1-4-192 0,-3-1 192 15,-1-1-192-15,0-1 0 0,2 0 0 0,0 2 128 16,2 1 64-16,-1 1 16 0,1 2 0 0,1 4 0 16,2-1 240-16,1 3 32 0,-1 3 16 0,4 1 0 15,1 0-176-15,-2-2-16 0,-1 1-16 0,2-2 0 16,-1-2-160-16,-1-2-128 0,-1-1 144 0,2 0-144 16,0 0 128-16,0 0-128 0,1 2 0 0,-2 2 0 15,-1 1 144-15,1 3-144 0,3 0 128 0,2-2-128 16,2 0 448-16,2-1 16 0,2-2 0 0,1-1 0 15,-2 0-464-15,1-1 128 0,-2 1-128 0,1-1 0 16,2 2 0-16,-2-2 144 0,1 3-144 0,-1 0 128 16,1 0-128-16,1 1 128 0,-1 1-128 0,-1 0 128 0,1 2 64 0,-2 3 0 15,2-1 0-15,2 1 0 0,1-6 320 16,4-1 64-16,-1-5 0 0,0-1 16 0,1 1-320 0,1-1-64 16,0-2-16-16,2 0 0 0,0 0-192 0,1 2 0 15,0 2 128-15,-1-3-128 0,0 4 0 0,-1 3 0 16,-5 3 0-16,0 1 0 0,0 1 0 0,0-1 128 15,0-3-128-15,2 1 0 0,-2-2 128 0,-2-3-128 16,-1-2 0-16,1-4 144 0,-1-2-144 0,0-1 0 16,0 1 0-16,1-1 128 0,1-4-128 0,2 1 0 15,-4-1 0-15,0 0 0 0,-1 1 0 0,0-1 0 16,0 0 0-16,2 1 128 0,-1-1 0 0,0 0 0 0,0-2 0 16,1 0 0-16,-1 1 0 0,-1 0 0 0,1-1 0 15,1-1 0-15,-1 2-128 0,-4-13 0 0,5 10 144 0,-2 1-144 16,-1 0 128-16,-2-11-128 0,3 10 160 0,-1-1-160 15,-2-9 0-15,2 11 0 0,-2-11 0 0,0 0 0 16,0 0 128-16,-3 11-128 0,3-11 0 0,0 0 144 16,0 0-144-16,0 0 0 0,0 0 0 0,0 0 128 15,0 0-128-15,0 0 0 0,0 0 0 0,0 0 128 16,0 0-128-16,0 0 0 0,0 0 0 0,0 0 0 16,0 0 0-16,0 0 0 0,0 0 0 0,-6-5 0 15,6 5 0-15,0 0 0 0,0 0 0 0,-7-5 0 16,7 5 0-16,-6-3 0 0,6 3 0 0,0 0 0 15,0 0 0-15,0 0 128 0,-7-7-128 0,7 7 0 16,-6-7 0-16,6 7 0 0,0 0 0 0,0 0 0 16,-8-8 0-16,8 8 0 0,0 0 0 0,-7-8 0 0,2 2 0 15,5 6 0-15,0 0 128 0,0 0-128 0,0 0 0 0,0 0 0 16,-7-8 0-16,7 8 0 16,0 0 0-16,0 0 0 0,0 0 0 0,0 0 0 0,0 0 0 0,0 0 0 15,0 0 0-15,0 0 0 0,0 0 0 0,0 0 0 16,0 0 0-16,0 0 0 0,0 0 0 0,0 0 0 15,0 0 0-15,0 0 0 0,0 0 0 0,0 0 0 16,0 0 0-16,0 0 0 0,-5-9 0 0,5 9 0 16,0 0 0-16,0 0 0 0,-5-7 0 0,5 7 0 15,0 0 0-15,0 0 0 0,0 0 0 0,0 0 0 16,0 0 0-16,0 0 0 0,0 0-128 0,0 0 128 16,0 0 0-16,-1-10 0 0,1 10-240 0,0 0 32 0,0 0 0 0,0 0 0 31,0 0-448-31,0 0-96 0,0 0-16 0,0 0 0 15,0 0-640-15,0 0-144 0,0 0-32 0</inkml:trace>
  <inkml:trace contextRef="#ctx0" brushRef="#br0" timeOffset="12976.04">24970 2539 19119 0,'0'0'832'0,"0"0"192"0,0 0-816 0,0 0-208 0,-8 0 0 0,8 0 0 16,0 0 384-16,0 0 16 0,-9 4 16 0,9-4 0 16,0 0-224-16,0 0-64 0,-8 4 0 0,8-4 0 15,0 0-128-15,0 0 0 0,0 0 0 0,0 0 0 0,0 0 224 0,-2 10 16 16,2-10 0-16,-2 12 0 0,2-12 592 0,0 14 128 16,0 1 32-16,3-4 0 0,-3-11 16 0,3 15 0 15,-1-1 0-15,0 0 0 0,0-1-240 0,-1 2-32 16,-1-2-16-16,2 0 0 0,-2-13-272 0,4 14-64 15,2-1-16-15,1 0 0 0,-2-1-160 0,1 0-16 16,-6-12-16-16,7 13 0 0,-1-3-176 0,-6-10 160 16,0 0-160-16,7 9 160 0,-7-9-160 0,0 0 192 15,0 0-192-15,0 0 192 0,0 0-64 0,0 0-128 16,0 0 192-16,0 0-64 0,0 0-128 0,0 0 192 16,3-9-192-16,-3-1 192 0,-2-2-192 0,0-1 160 15,-1 0-160-15,-1 0 160 0,-2-3-160 0,2 2 0 0,0-2 0 16,0 2 0-16,0-3 0 0,0 0 128 0,0-3-128 15,3 2 0-15,1 1 0 0,0 2 0 0,0-2 0 0,1 2 0 16,2-2 0-16,-1 4 0 0,0-1 0 0,0 1 0 16,2-1 0-16,0-1 0 0,0 1 0 0,0 1 0 15,0 1 0-15,1 2 0 0,0-1 0 0,-1 0 0 16,0 1 0-16,0 1 0 0,0 0 0 0,-1 1 0 16,-3 8 0-16,2-9 0 0,-2 9-144 0,3-8 144 15,-3 8 0-15,0 0 0 0,2-9 0 0,-2 9 0 16,0 0 0-16,0 0 0 0,0 0 0 0,0 0 0 15,0 0 0-15,0 0 0 0,12 2 0 0,-1 0 0 16,-1 2 0-16,0 1 0 0,1 1 0 0,-2-1 0 16,-1 1 0-16,-8-6 0 0,12 4 0 0,-3 3 0 15,-2-2 0-15,1 0 0 0,1 0 0 0,-1 1 0 0,1-1 0 16,-1-4 0-16,0 4 0 0,1-2 0 0,0 1 0 0,-2-2 128 16,1 0-128-16,-8-2 0 0,7 0-176 0,1 0-128 15,-1 0-16-15,-1 1-10016 16,3-2-2000-16</inkml:trace>
  <inkml:trace contextRef="#ctx0" brushRef="#br0" timeOffset="15212.08">29705 5196 12895 0,'0'0'576'0,"0"0"112"0,0 0-560 0,0 0-128 0,0 0 0 0,0 0 0 15,0 0 1520-15,0 0 272 0,0 0 48 0,0 0 16 16,0 0-1072-16,-2-8-208 0,2 8-32 0,0 0-16 16,0 0 80-16,-2-8 16 0,2 8 0 0,0 0 0 15,0 0 272-15,0 0 48 0,0 0 16 0,0 0 0 16,3-9-48-16,-3 9 0 0,0 0 0 0,0 0 0 15,0 0-208-15,0 0-64 0,0 0 0 0,0 0 0 16,0 0-64-16,0 0-32 0,0 0 0 0,14 8 0 16,-14-8-80-16,16 9-16 0,-3-1 0 0,0 0 0 15,-13-8-128-15,17 10-16 0,-1 1-16 0,-2 0 0 16,-14-11-128-16,16 15-32 0,-3-8 0 0,0 4 0 16,-3-2-128-16,2 3 128 0,-2 0-128 0,-2 1 128 15,0-2-128-15,0 2 192 0,-1-1-192 0,-1 1 192 0,0 1-64 0,-1 1-128 16,1 2 192-16,-1-2-64 0,-1 1 16 0,0 1 0 15,-2 1 0-15,0-3 0 0,0-1-144 0,0 2 160 16,-2 2-160-16,0-1 160 0,0-3-160 0,0 2 0 16,-3 1 0-16,0 1 128 0,-1-1-128 0,0-1 160 15,-1-1-160-15,1 1 160 0,-1 1-160 0,0-2 128 16,-2 1-128-16,1 0 128 0,-1-1-128 0,1-2 0 16,-3 0 144-16,0 2-144 0,-1-1 0 0,1-1 144 15,0 0-144-15,0-1 0 0,1-2 160 0,2-1-160 16,-2-1 128-16,-1-1-128 0,0-2 128 0,1-1-128 15,8-4 0-15,-9 5 128 0,9-5-128 0,-9 5 0 16,9-5 0-16,-10 2 0 0,10-2 128 0,0 0-128 16,0 0 0-16,0 0 128 0,-7-6-128 0,7 6 0 15,-6-10 0-15,5 1 0 0,1-3 0 0,0 0 128 16,1-2-128-16,2 2 0 0,0-5 0 0,1 0 0 0,-1-3 128 0,1-1-128 16,-1 0 0-16,1-1 128 0,-1-2-128 0,0 1 128 15,3-1-128-15,0 0 192 0,3-1-192 0,2 0 192 16,-3 0-48-16,3-1 0 0,4-1 0 0,2-5 0 15,-2 1 32-15,3 1 0 0,2 0 0 0,0 2 0 16,-2-1-176-16,3 0 0 0,-2-1 0 0,1 3 0 16,-2 2 0-16,0 4 0 0,1 3 128 0,-3 0-128 15,0 2 0-15,0 6 0 0,-1 0 0 0,2 5 0 16,0 1-128-16,-1 2-64 0,0 0-16 0,1 4 0 16,-3-1-1872-16,2 0-368 0,2 2-80 0,0-3-13856 15</inkml:trace>
  <inkml:trace contextRef="#ctx0" brushRef="#br0" timeOffset="30120.15">13190 7149 13935 0,'0'0'608'0,"0"0"144"0,0 0-608 0,-4-7-144 0,4 7 0 15,0 0 0-15,-7-5 768 0,7 5 112 0,-8-4 16 0,8 4 16 16,-9 0-272-16,9 0-64 0,-10 2-16 0,1 0 0 16,9-2 48-16,0 0 16 0,-9 3 0 0,9-3 0 15,0 0 80-15,-9 0 32 0,9 0 0 0,0 0 0 16,-10 0 80-16,10 0 16 0,0 0 0 0,0 0 0 16,0 0-128-16,-7 4-32 0,7-4 0 0,0 0 0 15,0 0-256-15,0 0-48 0,0 0-16 0,0 0 0 16,0 0 720-16,0 0 144 0,0 0 16 0,9 5 16 31,-9-5-1616-31,11 5-320 0,0-2-64 0,-1-1-16 0,1 0 768 0,-1-2 160 0,1 2 32 0,0-2 0 16,2 0-32-16,2 0 0 0,-1 0 0 0,2 0 0 15,-1 0-32-15,4-2 0 0,-1 2 0 0,1 0 0 16,5 0 16-16,-1-2 0 0,-1-2 0 0,3 2 0 0,1-2 96 0,0 0 16 16,-1 1 0-16,0 1 0 0,-2-3 32 0,2 3 16 15,-1-2 0-15,0 4 0 0,1 0-80 0,1 0-16 16,0 0 0-16,2 2 0 0,-1 0-64 0,2 0-16 15,-1 3 0-15,2-5 0 0,-1 1-128 0,1 0 128 16,-1 1-128-16,1-1 128 0,0-1 32 0,-2-1 0 16,0-1 0-16,-2 1 0 0,-1 0-16 0,1-2 0 15,-1-1 0-15,1 0 0 0,1 2 48 0,0-5 0 16,1 3 0-16,-1 0 0 0,0-1 64 0,1 1 0 16,-1 0 16-16,2 2 0 0,0-5 16 0,1 3 0 15,-2-1 0-15,2 1 0 0,0 2-16 0,-2-1 0 16,-1 2 0-16,-1-1 0 0,0 2-272 0,2 2 160 0,0 0-160 0,2 0 128 15,1-2-128-15,1 0 0 0,-2 1 0 0,1 1 0 16,2 1 128-16,-1 0-128 0,0-1 192 0,-1 0-64 16,-1-2-128-16,0 0 0 0,0-2 0 0,-2 0-176 15,1-1 176-15,-2-1 0 0,0 0 0 0,1 3 0 16,4 1 0-16,-2 1 144 0,-2 2-144 0,1-1 160 16,0 1-160-16,2 0 128 0,-1-1-128 0,1 2 128 15,2 0-128-15,-1-1 160 0,1-2-160 0,0 0 160 16,-1-1-160-16,1 0 160 0,-2 0-160 0,-1-1 160 15,0 0-160-15,1-2 128 0,1 2-128 0,0 0 128 16,1-1-128-16,1 2 0 0,-3-2 144 0,3 2-144 16,2 2 0-16,1 1 0 0,-2-2 0 0,2-1 0 15,-1 0 0-15,-1 0 0 0,-1 3 0 0,0-3 128 16,-1 0-128-16,1 0 0 0,2 0 0 0,1 0 0 0,0 1 0 16,1 2 0-16,0-1 0 0,1-2 128 0,0 0-128 0,2-2 0 15,0-2 128-15,-2 0-128 0,-3 1 0 0,0 1 0 16,-1-2 0-16,1-3 128 0,1 3 32 0,1 2 16 15,-3-1 0-15,3 2 0 0,0 1-48 0,0 0-128 16,1 0 192-16,0 0-64 0,0-2-128 0,-1 1 0 16,0 0 144-16,-3 0-144 0,0-1 0 0,2-2 0 15,0 2 0-15,3 2 128 0,0-3-128 0,0 0 0 16,-1 0 0-16,4 1 0 0,1 1 0 0,-1-2 0 16,-3-2 0-16,-1 0 128 0,-2 0-128 0,-4-1 0 15,0 1 128-15,-2-1-128 0,-1-1 0 0,-2 2 0 16,-1 0 0-16,-2 1 128 0,-2 0-128 0,-1 3 0 15,-2-5 0-15,0 5 0 0,-2-3 0 0,0 2 0 0,0-1 0 0,1 0 128 16,1 0-128-16,0-1 0 0,-2 0 0 0,1 1 0 16,-1 0 0-16,0 2 0 0,-1-3 0 0,0 3 0 15,0 0 0-15,-1-2 0 0,-2 2 0 0,-1-1 0 16,-1 2 0-16,-1 0 0 0,0 0 0 0,-2 2 0 16,-9-2 0-16,12 4 0 0,-3 0 0 0,-1 2-128 31,-2-1-544-31,1 2-96 0,-2 1-32 0,-1-1 0 15,-2 3-2672-15,-2 1-544 0</inkml:trace>
  <inkml:trace contextRef="#ctx0" brushRef="#br0" timeOffset="38510.04">29937 1092 11055 0,'0'0'480'0,"0"0"112"0,-8-4-464 0,8 4-128 15,0 0 0-15,-7-3 0 0,7 3 1856 0,-8-2 368 16,0-1 64-16,-1 2 16 0,0 1-1456 0,-2 0-272 15,0 1-64-15,-1 2-16 0,-1-1-176 0,0 1-16 16,-2-1-16-16,-2 2 0 0,1 0-32 0,-3 2-16 16,0-4 0-16,-1 2 0 0,1 0 208 0,-4 0 64 15,-1 2 0-15,-5-3 0 0,-4 1 0 0,-3 0 16 16,-6 0 0-16,0 1 0 0,1-2-192 0,-1 2-32 0,-1 0-16 0,1 2 0 16,2 0-288-16,2 2 160 0,2 2-160 0,-4-2 128 15,-4-1-128-15,-2-2 0 0,0 1 0 16,0-2 0-16,2-1 0 0,2 0 0 0,4 1 0 0,5 0 0 15,3 1 0-15,4-1 0 0,3 0 0 0,2 0 0 16,4 0 0-16,1-1 0 0,2-2 0 0,2 0 0 16,2 3 0-16,10-5 0 0,-9 0 0 0,9 0 0 15,0 0 0-15,0 0 0 0,0 0 0 0,0 0 0 16,0 0 0-16,2-10 0 0,2 1 0 0,3 0 0 16,2 1 0-16,1-2 0 0,2 0 0 0,1 1-176 15,3 1 176-15,2-3-160 0,2-1 160 0,2-1-160 16,3 1 160-16,1 2-208 0,0-2 80 0,0 3 128 15,1-3 0-15,-1 2 0 0,-1-1 0 0,1 1 0 16,0-2 0-16,-1 2 0 0,-3-1 0 0,-2 2 0 0,-3 0 0 0,-2 3 0 16,-2-1 0-16,-1 0 0 0,-2 1 0 0,0-1 0 15,-3 2 0-15,-7 5 0 0,8-5 0 0,-8 5 0 16,0 0 0-16,7-5 0 0,-7 5 0 0,0 0 0 16,0 0 0-16,0 0 0 0,0 0 0 0,0 0 0 15,0 0 0-15,-11 1 128 0,1 3-128 0,-3 1 0 16,-1 0 0-16,-3 3 0 0,-2 1 0 0,-4-1 0 15,-6 5 0-15,-1 3-176 0,3 0 176 0,-3 0-160 16,-3 0 160-16,2 2-160 0,1-1 160 0,1 0-160 16,3 5 160-16,3-3-160 0,2 0 160 0,0 1 0 15,1-2 0-15,5-1-128 0,0 0 128 0,5-4 0 0,0-1 0 0,0-1 128 16,3-1 112-16,1-3 16 0,6-7 16 16,0 0 0-16,0 0 176 0,0 0 48 0,6 12 0 0,1-3 0 15,4-1-64-15,1 0-16 0,1 0 0 0,2-2 0 16,4 1-416-16,0 1 0 0,1-1 0 0,3 0 0 31,3-2-1600-31,6-1-384 0</inkml:trace>
  <inkml:trace contextRef="#ctx0" brushRef="#br0" timeOffset="44481.23">20677 7232 4607 0,'0'0'400'0,"0"0"-400"0,0 0 0 0,-9 0 0 0,9 0 1968 0,-8 0 304 16,8 0 64-16,0 0 16 0,-8 0-880 0,8 0-160 16,0 0-32-16,0 0-16 0,0 0-352 0,0 0-64 15,0 0-16-15,0 0 0 0,0 0-448 0,0 0-80 16,0 0-32-16,0 0 0 0,0 0-272 0,0 0 160 15,13-1-160-15,-1 0 128 0,-2 1-128 0,2 0 0 16,0 0 0-16,0 1 0 0,-1 2 0 0,4-1 128 16,0 0-128-16,2-1 128 0,2 0 192 0,0-2 48 15,2 1 0-15,1 0 0 0,2 1 32 0,-1 2 16 16,3-3 0-16,3 0 0 0,-1-3-64 0,1 2-16 0,-3 0 0 16,-1-2 0-16,0-1-208 0,0 1-128 0,1 1 160 0,1-1-160 15,2-1 160-15,1 2-160 0,1-1 160 0,3 2-160 16,2-3 240-16,3 4-48 0,3 0-16 0,1 0 0 15,-1-1-48-15,-2-1-128 0,-1-4 192 0,-1 0-64 16,-1 1-128-16,-1-4 128 0,1-5-128 0,1 6 128 16,-1 5-128-16,2 1 160 0,2 0-160 0,1 2 160 15,1-1-32-15,0 1-128 0,-2 0 192 0,0-1-64 16,-3-2 240-16,-2 1 32 0,-2-2 16 0,1 4 0 16,2 0-48-16,1 0-16 0,-1 1 0 0,2 4 0 15,2 0-192-15,1 2-32 0,1 0-128 0,1-1 192 16,0 1-192-16,-2-1 0 0,-3-2 128 0,0 0-128 15,2-3 0-15,3 3 0 0,3 0 128 0,4 1-128 16,5-2 0-16,4 1 128 0,4-3-128 0,-3-1 0 16,-2-1 304-16,-2-4-48 0,-1-2 0 0,3 6 0 0,1 1-96 0,4 0-32 15,1 0 0-15,-1-3 0 0,-4 2 0 0,-4-1-128 16,-7 1 192-16,2 0-64 0,1 1 48 16,2 2 0-16,-1 4 0 0,3-2 0 0,4 2-176 0,-1 1 0 15,-2-3 144-15,-5-1-144 0,-5 1 0 0,1 2 128 16,2-1-128-16,1 0 0 0,1 0 144 0,3-1-144 15,3-1 192-15,1-1-192 0,-3 2 320 0,-2 0-32 16,-5-1-16-16,1-2 0 0,0 0-80 0,3 1-32 16,-1 0 0-16,3 0 0 0,5-2-160 0,-4 2 128 15,-3 1-128-15,-3 1 128 0,-5-3 64 0,0 4 0 16,-2-1 0-16,1 0 0 0,2-1-48 0,0 1 0 16,4 0 0-16,0 1 0 0,-1 1-144 0,-1 2 0 0,-2-1 0 0,-3 0 128 15,-4 0-128-15,-1-2 0 0,0 0 0 0,1 1 0 16,-1-4 0-16,1 1 128 0,0-2-128 0,5-1 0 15,3-1 128-15,1-2-128 0,1 1 0 0,-4 0 128 16,-2-2-128-16,-2 2 128 0,-2-5-128 0,0 3 128 16,1 0-128-16,1 2 192 0,-2-1-192 0,3 2 192 15,-2 0-192-15,0 1 0 0,1 0 144 0,-1 2-144 16,1 3 0-16,-4 1 0 0,-1-2 0 0,-4 1 0 16,2-3 0-16,0 2 144 0,1 0-144 0,0 0 0 15,1-1 128-15,-3 1-128 0,1 0 0 0,2-1 0 16,0 0 144-16,-1-2-144 0,-3-1 0 0,-2-1 144 15,0 0-144-15,0-2 160 0,-4 1-160 0,-2-2 160 16,-1 0-160-16,-3 0 128 0,1 0-128 0,0 1 128 0,1 3 80 16,-1-5 16-16,0 1 0 0,0 2 0 0,0-1-96 0,0 2 0 15,-2-1-128-15,1 1 192 0,-1 0-192 16,1-1 0-16,1 0 128 0,0 2-128 0,-3 0 0 0,0 2 0 16,-2 1 128-16,-2 0-128 0,-4-1 0 0,-2 5 0 15,-8-7-192-15,7 4 192 16,-2 1-3136-16,-5-5-512 0</inkml:trace>
  <inkml:trace contextRef="#ctx0" brushRef="#br0" timeOffset="56455.28">31264 1110 6447 0,'-9'-4'576'0,"-1"-1"-576"15,-3 0 0-15,-3-1 0 0,1 4 1488 0,-1-3 192 16,2-1 48-16,-1 3 0 0,0-1-1152 0,0 0-208 15,1 2-48-15,0 0-16 0,-1 1-160 0,1-1-16 16,0 1-128-16,1-2 192 0,1 2 368 0,3 0 64 16,0-1 16-16,9 2 0 0,-8-4 272 0,8 4 64 15,-8-2 16-15,8 2 0 0,0 0-480 0,0 0-80 16,0 0-32-16,0 0 0 0,0 0-400 0,0 0 128 16,0 0-128-16,0 0 0 0,16 2 576 0,2-2 16 15,1-1 16-15,3-1 0 0,5-1-48 0,0-1-16 16,-1 1 0-16,1 1 0 0,1-1-224 0,2 2-64 0,1-3 0 0,2 1 0 15,-2 3-256-15,4 0 0 0,3 0 128 0,0 0-128 16,1-2 128-16,0 4-128 0,0 0 192 0,2 0-192 16,-1 2 0-16,-2 0 0 0,-6 1 0 0,-2 1 0 15,-2-1 0-15,-4 0 0 0,-1 0 0 0,-3 3 0 16,0-3 0-16,0 0 0 0,-2-1 0 0,-3 3 0 16,0-3 0-16,-1 1 0 0,1 0 0 0,-2 2 0 15,-3-1 0-15,-1 1 0 0,-9-7 128 0,11 9-128 16,-2 0 192-16,0 1 0 0,-1 2-16 0,-1 0 0 15,1 0 0-15,0 1 0 0,0 1 0 0,0 3 0 16,0 1-48-16,-1 3-128 0,1 1 192 0,-1 4-64 16,-3 3-128-16,1 4 0 0,-1 3 0 0,0 5 0 15,-2 3 0-15,1 4 0 0,-1 3 0 0,1 4 0 0,-2 3 0 0,-1 2 0 16,0 2 0-16,0 3 0 0,0 4 0 0,-1 5 0 16,-2 6 0-16,0 1 0 0,-1-3 0 0,-2-1 0 15,0 4 0-15,2-2 0 0,3-1 0 0,3-2 0 16,4-3 0-16,3-4 0 0,2-4 144 0,4 3 0 15,2-2 0-15,1 5 0 0,0 3 144 0,-1-1 32 16,-1 0 0-16,-1-1 0 0,-2 0-192 0,-1 1-128 16,-3 1 144-16,-1 4-144 0,-1 2 144 0,-3-5-144 15,-2 2 128-15,-1-1-128 0,-1-3 160 0,0 1-160 16,-1 0 192-16,1-1-192 0,0-2 160 0,1-7-160 16,1-6 128-16,-1-3-128 0,0-5 128 0,2-1-128 0,1 2 0 0,0-1 128 15,-2 0 64-15,2-5 16 0,3-1 0 16,-2-3 0-16,-1-8-32 0,-1 0-16 0,-1-8 0 15,1 0 0-15,-1-3 192 0,1-1 32 0,-2-3 16 0,-1 0 0 16,0-1-96-16,0 0-32 0,-1-1 0 0,0-3 0 16,-2-2-96-16,0 1-32 0,1 0 0 0,1 0 0 15,1-12-144-15,-2 13 192 0,1-6-192 0,1-7 192 16,0 0 16-16,0 0 16 0,0 0 0 0,0 0 0 16,0 0 160-16,0 0 48 0,0 0 0 0,0 0 0 15,0 0-64-15,0 0-16 0,0 0 0 0,0 0 0 16,-4-7-192-16,4 7-32 0,-4-9-128 0,4 9 192 15,-2-8-192-15,2 8 128 0,0 0-128 0,0 0 0 16,-3-11 128-16,3 11-128 0,0 0 0 0,0 0 0 16,-1-9 0-16,1 9 0 0,0 0 0 0,0 0 0 0,0 0 0 0,0 0 0 15,0 0 0-15,0 0 0 0,0 0 0 16,0 0 0-16,0 0 0 0,0 0 0 0,-8-4 0 0,8 4 0 16,-12-1 0-16,0 1 0 0,1 0 128 0,-2 1-128 15,-2 2 176-15,0-3-176 0,-2 0 304 0,-2 0-48 16,0 0-16-16,-1 0 0 0,1-1 176 0,-3 1 32 15,-2 1 16-15,-1-1 0 0,-1-1-80 0,1-1 0 16,1 1-16-16,-1 1 0 0,0-1-224 0,2 1-144 16,2 0 192-16,1 0-192 0,1 0 144 0,2 0-144 15,2 0 0-15,5 0 144 0,10 0-272 0,0 0-64 16,0 0-16-16,-4 7 0 16,1 3-2816-16,3-1-560 0</inkml:trace>
  <inkml:trace contextRef="#ctx0" brushRef="#br0" timeOffset="60675.97">31637 7008 4607 0,'0'0'192'0,"0"0"64"0,0 0-256 0,0 0 0 0,0 0 0 0,0 0 0 15,0 0 3088-15,0 0 576 0,-9-1 112 0,9 1 32 16,0 0-2400-16,-8-3-464 0,-1-2-112 0,0 1 0 16,0-1 112-16,-1 0 16 0,-5-3 16 0,1 1 0 15,0 1-48-15,-1-2-16 0,-2 1 0 0,-1 2 0 16,1-1 16-16,1-3 0 0,1-1 0 0,-1 0 0 15,-1 0-192-15,0-1-32 0,-1-3-16 0,0 1 0 16,-1 1-208-16,-1-1-32 0,-4-1-16 0,1-2 0 0,-2 0-176 0,-2 2-48 16,-6 0 0-16,3-2 0 0,0-1-80 0,-3 0-128 15,-3-1 176-15,1 1-176 0,2 0 128 0,3 0-128 16,3 0 0-16,2-1 0 0,1 2 0 0,5 2 0 16,-1-2 0-16,3 1 0 0,2-2 0 0,2-2 0 15,1 0 0-15,0 1 0 0,3-1 128 0,1 4-128 16,-1 0 0-16,1 1 0 0,1 0 0 0,1-1 0 15,1 2 0-15,1 2-192 0,-1-1 192 0,1 1 0 16,1 2 0-16,1 0 0 0,-2 0 0 0,1 2-144 16,3 7 144-16,-1-10 0 0,-2 4 0 0,3 6 0 15,0 0 0-15,0 0-128 0,-3-7 128 0,3 7 0 16,0 0 0-16,0 0-128 0,0 0 128 0,0 0 0 0,0 0 0 0,0 0 0 16,0 0 0-16,-7 9-160 0,2-1 160 15,5-8 0-15,-2 13 0 0,1 0 0 0,-1 1 0 0,-1-1 0 16,3 2-128-16,0 3 128 0,-1-2-192 0,1 4 192 15,4 3-128-15,-3-2 128 0,-2-2 0 0,-1 5 0 16,1-1 0-16,0-1 0 0,-2-2 0 0,-1-2 0 16,0-2 0-16,2-3 0 0,-4-2 0 0,1 0 0 15,0-3 0-15,5-8 0 0,0 0 0 0,0 0 0 16,0 0 144-16,0 0-144 0,0 0 128 0,0 0-128 16,0 0 160-16,0 0-160 0,0 0 192 0,0 0-192 15,0 0 144-15,-1-12-144 0,-1 4 0 0,2-5 144 16,2 0-144-16,-2-1 128 0,-2-2-128 0,2 2 128 15,3 1-128-15,-2-2 0 0,1-2 0 0,-2 0 0 0,1 2 0 0,0-1 0 16,-1-1 0-16,0 4 0 16,-1 1 0-16,1 2-144 0,0 0 144 0,0 0 0 0,0 1-208 0,0 3 64 15,0 6 16-15,2-9 0 0,0 1 128 0,-2 8-128 16,5-8 128-16,0 1-128 0,-1 1 128 0,-4 6-128 16,8-9 128-16,0 2-128 0,-2 1 128 0,2-2 0 15,3 1-144-15,0 0 144 0,0-1 0 0,2 1 0 16,1 1 0-16,2 2 0 0,1 0 128 0,1-1 0 15,-1 0 0-15,4 1 0 0,1 0-128 0,0 2 0 16,-1 1 144-16,1 1-144 0,2 0 0 0,2-1 0 16,0 2 0-16,1 0 0 15,2 1-400-15,-1 0-160 0,-4 1-16 0,1 1-14848 0</inkml:trace>
  <inkml:trace contextRef="#ctx0" brushRef="#br0" timeOffset="61293.16">31959 6713 6447 0,'0'0'576'0,"0"0"-576"15,-7-2 0-15,-1-2 0 0,8 4 3152 0,0 0 528 16,0 0 96-16,-8 3 32 0,8-3-1696 0,0 0-352 15,0 0-64-15,-7 6-16 0,7-6-464 0,-5 13-112 16,5-13-16-16,0 14 0 0,0 5-320 0,3 2-80 16,-2 2-16-16,4 4 0 0,0 2-80 0,2 1-16 15,0 3 0-15,2 2 0 0,1 0-176 0,-2 0-32 16,-3-1-16-16,0-1 0 0,2-2-96 0,-1 0-32 16,1-2 0-16,1 0 0 0,0-3 16 0,-1 0 0 0,0-1 0 15,-1-2 0-15,2-2 144 0,-1-3 48 0,-2-1 0 0,1-3 0 16,1 1-48-16,-2-1 0 0,0-1 0 0,1-1 0 15,-2-2-96-15,-4-10-32 0,0 0 0 0,0 0 0 16,0 0 208-16,0 0 48 0,10 3 0 0,-10-3 0 16,10-7-256-16,1-2-32 0,-2-5-16 0,0 0 0 15,-1-3 16-15,1-3 0 0,1-2 0 0,1-3 0 16,1-2-32-16,-1-2-16 0,0 2 0 0,0-3 0 16,1-2-176-16,-3 1 128 0,-1-1-128 0,0-2 128 15,-1-2-128-15,-1 3 0 0,-1 0 0 0,2 2 0 16,-1-2-128-16,1 3-64 0,-1 4-16 0,1 4 0 31,-2 4-176-31,0 5-16 0,2 0-16 0,-1 2 0 0,1 2-288 0,-7 9-64 0,8-8-16 0,-8 8 0 16,10-4-1520-16,-10 4-320 0,0 0-48 0,9-1-12688 15</inkml:trace>
  <inkml:trace contextRef="#ctx0" brushRef="#br0" timeOffset="61677.25">32657 6505 16575 0,'0'0'1472'0,"0"0"-1168"0,0 0-304 0,0 0 0 15,0 0 2304-15,0 0 384 0,0 0 96 0,0 0 16 16,0 0-1904-16,0 0-368 0,-3 13-80 0,2 3 0 16,0 0-160-16,-1 3-32 0,2-1 0 0,0 3 0 15,0 1 192-15,2 0 48 0,-1 0 0 0,2 0 0 16,0 2 48-16,1-2 16 0,-4 0 0 0,3 0 0 15,1-2-160-15,1-3-16 0,0-4-16 0,-1 3 0 16,1-2-128-16,-1 2-32 0,-1-2 0 0,1-1 0 0,-2-1-208 16,-2-12 0-16,4 11 0 0,0 1 0 15,-1-1-384 1,-3-11-160-16,0 0-32 0</inkml:trace>
  <inkml:trace contextRef="#ctx0" brushRef="#br0" timeOffset="61979.6">32950 6652 17503 0,'0'0'1552'0,"0"0"-1232"0,0 0-320 0,0 0 0 0,0 0 1744 0,-9-1 304 0,9 1 48 0,-10 2 16 16,-1 2-864-16,1 2-160 0,-1 1-48 0,-2 1 0 15,-4 0-592-15,-1 2-112 0,-3 1-16 0,0 3-16 16,-1 1-304-16,-1-2 0 0,-1 0 0 0,2-2 0 16,0 1 0-16,2-1 128 0,0-2-128 0,3 1 0 15,0-1 352-15,4-1-32 0,0-3-16 0,3-1 0 16,1 0-304-16,3-1 0 0,1-2 128 0,-1 2-128 31,2-3-432-31,4 0-144 0,-2-3-16 0,-1-1-16 16,2 0-896-16,0-2-176 0,-1-1-48 0,2 1-5872 0,0-3-1168 0</inkml:trace>
  <inkml:trace contextRef="#ctx0" brushRef="#br0" timeOffset="62112.46">32515 6713 6447 0,'-4'-6'272'0,"1"5"80"0,1 1-352 0,0-3 0 0,2 2 0 0,2 1 0 15,-1 1 4816-15,-1-1 896 0,0 0 176 0,0 0 48 16,21 17-3040-16,0-1-592 0,2-6-128 0,2 3-32 0,2 1-672 0,2 1-128 16,-3-2-16-16,1 1-16 0,1-3-736 0,-2 0-160 15,0 1-32-15,-1-2 0 0,-3 0-384 0,0 0 128 16,0 0-128-16</inkml:trace>
  <inkml:trace contextRef="#ctx0" brushRef="#br0" timeOffset="64344.24">30042 398 8287 0,'0'0'736'0,"0"0"-592"0,0 0-144 0,0 0 0 0,0 0 2176 0,0 0 416 15,7-4 80-15,-7 4 16 0,11-2-1088 0,-11 2-192 16,0 0-64-16,0 0 0 0,0 0-464 0,0 0-112 16,0 0 0-16,5 10-16 0,-5-10-384 0,5 12-80 15,-5-12-16-15,2 17 0 0,-1-2-16 0,-1 4 0 16,-1-2 0-16,-1 6 0 0,4 5 32 0,0 0 0 16,1 1 0-16,-1 1 0 0,1 4 32 0,1-3 16 15,0 2 0-15,1-1 0 0,2 1 112 0,-1-6 32 16,-1 1 0-16,2-2 0 0,-1-2 48 0,2 1 16 15,-1-1 0-15,-1 0 0 0,1 0-256 0,1 1-48 16,-1-2-16-16,2-1 0 0,-1 0-80 0,0-2-16 16,-1-4 0-16,0-2 0 0,0-1-128 0,1-3 160 0,0 0-160 0,-2-3 160 15,-6-7 48-15,9 7 16 0,-9-7 0 0,11 4 0 16,-11-4 112-16,10-3 32 0,-2-1 0 0,0-2 0 16,0-3 80-16,-1 0 0 0,0-3 16 0,1-3 0 15,1-3-144-15,1-1-48 0,1-3 0 0,-2-3 0 16,-1-7-80-16,1 2-32 0,0 0 0 0,0-1 0 15,1-3-160-15,1 2 128 0,1-1-128 0,-2 2 128 16,0-6-128-16,1 2 0 0,-2-1 144 0,0-1-144 16,-1 1 0-16,1 2 0 0,0 4 0 0,2 0 0 15,0-3-144-15,1 7-48 0,0 5-16 0,0 2 0 32,-3 3-192-32,0 2-48 0,0 1 0 0,-1 2 0 0,0 1-240 15,-1 1-48-15,1 2-16 0,1 3 0 0,-1-1-1232 0,-8 5-240 0,0 0-48 0</inkml:trace>
  <inkml:trace contextRef="#ctx0" brushRef="#br0" timeOffset="64744.35">30892 221 10127 0,'0'0'896'0,"0"0"-704"0,0 0-192 0,0 0 0 15,-7-5 2656-15,7 5 496 0,0 0 112 0,0 0 0 16,0 0-2016-16,0 0-416 0,0 0-64 0,-5 10-32 15,5-10-128-15,-4 13-32 0,0-1 0 0,1 1 0 16,1 1 128-16,1 3 0 0,1 1 16 0,0 1 0 16,-3-1-304-16,3 2-64 0,3 2-16 0,-1-4 0 15,-2 4 48-15,1-1 16 0,1-3 0 0,0 0 0 16,0 1-112-16,-1-1-32 0,2 0 0 0,-1-1 0 16,-1-2-80-16,2-1-32 0,0-1 0 0,1-1 0 15,-1-3-144-15,-3-9 0 0,4 10 0 0,-4-10 0 16,0 0-624-16,8 8-208 0,-8-8-32 0,11-1-13104 15</inkml:trace>
  <inkml:trace contextRef="#ctx0" brushRef="#br0" timeOffset="65211.77">31238 290 13823 0,'0'0'1216'0,"-6"-4"-960"16,-2 1-256-16,0 2 0 0,-1 1 2304 0,0 0 432 16,9 0 80-16,-12 4 0 0,-1 1-1536 0,-1 2-320 15,-3 1-64-15,-1 1-16 0,-2 3-592 0,-1 1-112 0,3-2-32 0,-2 4 0 16,1-1-16-16,-1 0-128 0,2 2 192 0,1-3-64 16,1-1 0-16,3-2 0 0,4 3 0 0,0-4 0 15,-1-1 96-15,1-1 16 0,1-1 0 0,0-3 0 16,0-3-80-16,8 0-16 0,0 0 0 0,-10-2 0 15,-1-1-144-15,3-1 160 0,2 0-160 0,-1-3 160 32,2 1-464-32,0-1-80 0,0-1-32 0,0 2 0 15,-1-2-128-15,2 0-32 0,1-2 0 0,0 1 0 16,0 0 48-16,3 9 0 0,-5-11 0 0,5 11 0 0,-5-12 208 0,0 3 64 0,-2 1 0 0,7 8 0 16,0 0 256-16,-9-3 0 0,1 1-128 0,8 2 128 15,0 0 304-15,0 0 112 0,-9-5 32 0,9 5 0 16,0 0 368-16,-6-5 80 0,6 5 0 0,-7-5 16 15,3-1-176-15,4 6-32 0,0 0-16 0,0 0 0 0,0 0-48 0,13 6 0 16,2-3 0-16,0 4 0 0,1 1-208 0,3 0-48 16,2-1-16-16,3 5 0 0,-1-4-176 0,5 4-48 15,2-1 0-15,2-1 0 0,2-1-16 0,4 0-128 16,1 1 192-16,-3 1-64 16,-3-5-1632-16,-6 1-336 0</inkml:trace>
  <inkml:trace contextRef="#ctx0" brushRef="#br0" timeOffset="104962.9">14697 13130 24767 0,'0'0'1088'0,"0"0"240"0,-1-7-1072 0,1 7-256 0,-3-10 0 0,3 10 0 16,0 0 480-16,-4-6 32 0,4 6 16 0,0 0 0 0,-9-3-528 0,0 2 0 16,-2-2-160-16,1 3 160 15,-2 0-336-15,-1 2 48 0,-4 2 16 0,-2-3 0 0,-5-1-16 0,-2 0 0 16,-5-1 0-16,1 1 0 0,-2 0 288 0,1 1 0 16,-1-1 0-16,-2 0 0 0,-1 0 0 0,-1 2 0 15,1 1 0-15,0 0 0 0,-2-1 192 0,2 1-16 16,-1 0 0-16,-3-2 0 0,-4 0 128 0,-2-1 16 15,0 0 16-15,-1 0 0 0,0-1 48 0,2 0 16 16,1 1 0-16,1-3 0 0,2 3 224 0,1 0 32 16,1 0 16-16,0-1 0 0,-1-2-352 0,0 0-64 15,-1-1 0-15,2-1-16 0,0-3-240 0,1 2 176 16,2-1-176-16,1 0 160 0,0-1-160 0,2 0 0 0,1-1 0 0,1 1 0 16,0 1 0-16,2 1 0 0,1-1 0 15,-2 1 0-15,-1-1 0 0,0 0 0 0,-2-1 0 0,-1 0 128 16,2 0-128-16,-1-1 0 0,2-1 0 0,0 0 0 15,0 3 0-15,2 0 0 0,0 2 0 0,2 2 0 16,0 3 0-16,1 0 0 0,1 2-144 0,1 1 144 16,1 0 0-16,1 1 0 0,2 1 0 0,2 0 0 15,1 1 0-15,2-1 0 0,1 0 0 0,0-1 0 16,1 0 0-16,2-2 0 0,2 0 128 0,8-2-128 16,0 0 144-16,0 0-16 0,0 0 0 0,0 0 0 15,0 0 16-15,0 0 0 0,0 0 0 0,0 0 0 16,6-8-144-16,2 1 0 0,1 1 0 0,-1 1 0 15,-8 5 0-15,13-4 0 0,-1 1 0 0,0 1 0 16,-2 0 0-16,3 1 0 0,0-4 0 0,3 1 0 16,0 0 0-16,2-3 0 0,1 1 0 0,1-1 0 0,-2 1 0 0,3-2 160 15,0 0-160-15,0 0 160 0,-2-1-160 0,1 3 0 16,-3-1 0-16,1 1 0 0,-2-2 0 0,-2 1 0 16,-1 0 0-16,0-1 0 0,-1 1 0 0,-2 2 0 15,-1 0 0-15,-1-2 0 0,0 3 0 0,-8 4 0 16,5-6 0-16,-5 6 0 0,3-7 0 0,-4 1 128 15,1 6-128-15,0 0 0 0,-6-7 128 0,0 3-128 16,-3 0 0-16,0 1 128 0,-2-1-128 0,1 0 0 16,-1 0 0-16,-2 0 128 0,1-1-128 0,-1 1 0 15,0 0 0-15,0 0 0 0,-1 0 128 0,0 0-128 16,-1 2 128-16,0 2-128 0,0 0 0 0,2 2 0 0,-1 1 0 16,0 1 0-16,-1 1-128 0,1 5 128 0,-2 3 0 0,1 4 0 15,-1 3 0-15,0 3 0 0,2 2 0 0,-2 2 0 16,1 1 0-16,-1-3 0 0,2-3 0 0,1-1 0 15,0-4 304-15,1-3 80 0,3-2 0 0,0-1 16 16,0-1 0-16,1 1 0 0,1 1 0 0,3-2 0 16,4-10-240-16,-4 12-160 0,1 0 192 0,3-12-192 15,0 13 0-15,1 0 0 0,0-1 0 0,3-1 0 16,3 1 0-16,3 2-304 0,3 2 48 0,0 4 0 31,1 1-2448-31,2 2-496 0</inkml:trace>
  <inkml:trace contextRef="#ctx0" brushRef="#br0" timeOffset="128173.05">14066 15092 24767 0,'0'0'1088'0,"0"0"240"0,0 0-1072 0,0 0-256 0,0 0 0 0,0 0 0 0,6-10 576 0,2 1 64 16,-1 1 16-16,2 2 0 0,1-1-256 0,2 3-48 16,-2-2-16-16,3 2 0 0,2 0-80 0,0 1-32 15,1 1 0-15,2-1 0 0,2 2-224 0,2 2 0 16,1 3 128-16,2 0-128 0,0 0 0 0,4 0 0 15,2 2 0-15,2-2 0 0,0 1 0 0,3-2 0 16,0-2 0-16,-2-2 0 0,-5-2 384 0,-1 1 16 16,0-4 16-16,-1 1 0 0,2 0-80 0,-2 1-16 15,1 0 0-15,-1 2 0 0,0 0 0 0,1 2 0 16,-2 0 0-16,-1 2 0 0,1 0-128 0,0 1-48 16,0-1 0-16,-1 4 0 0,-2-5-144 0,-2 4 0 0,-1-1 0 0,-2 1 128 15,-3-1-128-15,0 0 0 0,-2 0 0 0,-3 0 128 16,-10-4-128-16,9 5 0 0,-9-5 144 0,0 0-144 15,0 0 208-15,8 8-16 0,-8-8-16 0,7 12 0 16,-7-12 16-16,0 0 16 0,6 9 0 0,-6-9 0 16,7 11-80-16,-1 0-128 0,-6-11 176 0,7 12-176 15,-7-12 144-15,6 17-144 0,-1-4 0 0,1 1 144 16,-1 2-144-16,0 1 0 0,-1 2 0 0,-1 3 0 16,1 6 0-16,-1 2 0 0,1 6-128 0,-1 2 128 15,-2 5 0-15,-1 3 0 0,0 4 0 0,-1 0 0 16,1 0 0-16,-1 2 0 0,-1 0 0 0,1 4 0 15,0 3 0-15,-1 2 0 0,1-2 0 0,0 0 0 16,0 1 0-16,1 2 0 0,0 0 0 0,-2 6 0 16,1 4 0-16,0 1 0 0,1 0 0 0,-3-5 0 15,-2-3 0-15,1-3 0 0,0 0 0 0,3 2 0 16,-2-1 0-16,3-1 0 0,0-1 0 0,1-5 0 0,2-4 0 0,1-2 0 16,0-6 0-16,1-1 0 0,-1-4 0 0,1 0 0 15,0-2 128-15,2-1-128 0,1 3 0 0,-3 2 0 16,0 2 0-16,0-4 0 0,2-3-128 0,-2 5 128 15,0-5 0-15,3 1 0 0,0-6-128 0,0 3 128 16,0 0-160-16,-2-1 160 0,2 0-192 0,0-3 48 16,0-2 16-16,-1-1 0 0,0-1 128 0,1-1 0 15,-2-4 0-15,1 0-128 0,-3-2 128 0,0 0 144 16,0-5-16-16,-2-2-128 0,-2-12 384 0,3 13-48 16,-3-13 0-16,0 0 0 0,0 0-16 0,2 15 0 15,0-2 0-15,-2-13 0 0,0 0-176 0,0 0-144 0,2 12 192 0,-2-12-192 16,0 0 128-16,5 13-128 0,-5-13 0 0,6 14 0 15,-2 0 0-15,-4-14 0 0,0 0 0 0,4 13 0 16,-1 0 192-16,0-2-192 0,-3-11 192 0,4 12-192 16,-3 2 192-16,1-1-192 0,-2-13 192 0,0 0-192 15,1 16 272-15,-1-4-48 0,0-12-16 0,0 0 0 16,0 0 160-16,-1 14 16 0,-2 0 16 0,3-14 0 16,0 0-208-16,-4 12-32 0,4-12-16 0,0 0 0 15,-4 15 48-15,4-15 0 0,-5 7 0 0,-2 0 0 16,7-7 64-16,0 0 0 0,-6 8 16 0,-1-4 0 15,0 0 64-15,1-2 16 0,6-2 0 0,-8 4 0 16,1-1-96-16,-2 1 0 0,1-3-16 0,0 4 0 16,-1-5-240-16,-2 3 176 0,2-2-176 0,-1 2 160 0,-2-3 32 15,0 1 16-15,-1-1 0 0,-1 1 0 0,1 2 96 0,-1-1 16 16,-1 1 0-16,0 1 0 0,-4-1-112 0,0 0-16 16,-2 3 0-16,-1-2 0 0,-2 0-48 0,0-2-16 15,1 2 0-15,2 0 0 0,-1-4-128 0,1 1 0 16,2-1 0-16,2-1 0 0,1 0 0 0,2-3 0 15,1 1-224-15,-1-2 80 16,-1-2-304-16,1 1-64 0,0-2-16 0,-1-1 0 16,0-1-1264-16,-1 0-240 0,2 1-48 0,-3-2-10368 15,-2 0-2080-15</inkml:trace>
  <inkml:trace contextRef="#ctx0" brushRef="#br0" timeOffset="129489.07">4351 16189 4607 0,'0'0'192'0,"0"0"64"0,0 0-256 0,0 0 0 16,0 0 0-16,0 0 0 0,0 0 4416 0,0 0 832 15,11-4 160-15,-11 4 32 0,12-4-3728 0,0 1-752 16,-1 3-160-16,0-3-32 0,-1-1-368 0,2 2-80 16,0 1 0-16,-2 0-16 0,2-3-304 0,1 2 0 15,1 0 0-15,3 1 0 0,0-2 0 0,1 3 0 16,3-4 128-16,3 3-128 0,2-1 240 0,-1 0-16 15,-1 1 0-15,4-1 0 0,3 1 48 0,0 1 16 0,-2 0 0 16,-2 0 0-16,-1 0-288 0,1 0 128 0,-4 0-128 0,-1 0 0 16,-1-3 0-16,4 2 0 0,1 0 0 0,1-1 0 15,1-2 304-15,-1 1-48 0,3-1-16 0,1 0 0 16,2 0 176-16,-1 0 32 0,1 0 16 0,1 1 0 16,0 1-160-16,-2-1-48 0,0-1 0 0,-4 2 0 15,0-2-112-15,-2 2-16 0,-1 2-128 0,2 2 192 16,0 0-192-16,2 1 0 0,4 1 0 0,-1 0 0 15,1 2 0-15,1 3 0 0,1-2 0 0,0 1 0 16,0-2 0-16,-1 0 0 0,-1-3 0 0,-2 4 0 16,-1-4 0-16,-1 2 0 0,-2-3 0 0,1 0 0 15,-1-2 0-15,0 0 0 0,2 1 0 0,1 2 0 16,1 1 0-16,2 1 0 0,-1 0 0 0,1 1 0 0,0 0 192 0,-2 0-48 16,0 1-16-16,-1-1 0 0,-1 1 32 0,-2 1 0 15,-1-2 0-15,-1 1 0 0,-3-1 32 0,0 2 0 16,2-5 0-16,1 0 0 0,-1 1 48 0,1-1 16 15,-1-3 0-15,0 0 0 0,3 0-64 0,0-3 0 16,0 1 0-16,1 0 0 0,-1-1-64 0,0 0 0 16,1-1-128-16,-1 1 192 0,1 0-192 0,-2 0 128 15,-2 0-128-15,0 1 0 0,-1-1 128 0,-2 2-128 16,-3-1 0-16,1 0 144 0,-1 1-144 0,0-1 0 16,0 1 144-16,1-2-144 0,-1 2 128 0,2 1-128 15,-1-1 160-15,2-1-160 0,1 2 224 0,0 0-48 16,0-3-16-16,3 1 0 0,0 1 32 0,0-3 16 15,1 1 0-15,1-1 0 0,1 1-208 0,-1-3 144 16,-1 2-144-16,-1-1 128 0,-2-1-128 0,-1-1 192 0,-1-1-192 0,1 1 192 16,-1 0-64-16,0 1-128 0,-1-1 192 0,-2 2-64 15,0 0 64-15,0 1 0 0,1-2 0 0,-2 4 0 16,0-1-192-16,-2 2 192 0,0 1-192 0,-1 0 192 16,0 0-192-16,2 0 0 0,0 3 0 0,-1 0 0 15,1 4 0-15,1 1 0 0,2 1-192 16,1 1 192-1,2 3-1968-15,2 0-272 0,-2-2-48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08:00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30223 13379 3679 0,'0'0'160'0,"0"0"32"0,0 0-192 0,-5 11 0 0,-2-3 0 0,7-8 0 15,-5 9 6800-15,5-9 1328 0,-4 9 256 0,3 0 48 16,1-9-6592-16,0 13-1328 0,2 3-256 0,2-5-48 16,-1 1-64-16,1 1-16 0,0 1 0 0,2 2 0 15,-2-4-128-15,0 1 0 0,0 0 0 0,0 0 0 16,-2-3 0-16,1 2 0 0,0-3 0 0,0 3 0 0,0-2-432 0,0 0 48 15,-3-10 0-15,0 0 0 16,2 9-2016-16,-2-9-400 0</inkml:trace>
  <inkml:trace contextRef="#ctx0" brushRef="#br0" timeOffset="16790.46">28662 4940 4607 0,'0'0'192'0,"5"-13"64"0,1 3-256 0,-1-2 0 16,0 0 0-16,0 1 0 0,1-2 3840 0,-3 1 736 15,1 2 144-15,0 0 16 0,-1 3-2768 0,-3 7-560 16,1-12-128-16,-1 5 0 0,0 7-512 0,0 0-112 15,0 0-16-15,0 0 0 0,-2-4-224 0,2 4-48 0,0 0-16 0,-6-1 0 16,0 1-192-16,-1 4-32 0,-1-1-128 0,1 1 192 16,-10 3-64-16,2 4 0 0,2 1-128 0,0 1 192 15,-1 1 0-15,-2-1 0 0,-1-1 0 0,-1 2 0 16,-3 2 192-16,-4-2 16 0,-2-1 16 0,-3 0 0 16,-1 0 96-16,-3-1 32 0,-1 0 0 0,1-3 0 15,0 1-128-15,3 3-32 0,1 4 0 0,1-3 0 16,2 2-160-16,2-2-32 0,1 2-16 0,1 1 0 15,-2-1-176-15,3 1 192 0,1 0-192 0,-4 2 192 16,1 2-48-16,0 2 0 0,1 2 0 0,-1 3 0 16,-1-1-16-16,1 3-128 0,-2 0 192 0,-1 1-64 15,1-3-128-15,2-1 160 0,0-2-160 0,2 0 160 16,0-2-160-16,1 2 0 0,0-2 0 0,2 1 0 16,0-1 160-16,1 2-160 0,2 0 192 0,1 2-192 0,-2 4 320 0,1 2-64 15,2 2 0-15,1 4 0 16,0 0 16-16,-3 6 0 0,-2 2 0 0,1-6 0 0,0-11-128 0,3-4-16 15,-1-2-128-15,1-2 192 0,0 0 80 0,1 0 16 16,2-1 0-16,2 0 0 0,0 3-64 0,-3 3-16 16,2 0 0-16,-1 5 0 0,1 2-80 0,-1-2-128 15,1 5 176-15,-2-2-176 0,-2-3 192 0,0 0-192 16,-1-2 192-16,2-2-192 0,0 1 176 0,1-3-176 16,-1 0 160-16,0 3-160 0,0 0 256 0,0-2-64 15,2 4 0-15,-1 3 0 0,0 5 32 0,2 2 0 16,-1-4 0-16,2 0 0 0,1-2-16 0,0-4 0 15,1-1 0-15,0-2 0 0,2-2 80 0,1-4 16 0,0 0 0 16,0 2 0-16,0-3-48 0,0 1-16 0,0 1 0 0,2 5 0 16,-1 2-240-16,2 1 144 0,0 0-144 0,-1 0 128 15,2 3-128-15,2-1 0 0,-1 2 0 0,3-2 0 16,-2-2 0-16,1-2 208 0,0-2-48 0,-2-4-16 16,0-2-16-16,1 0-128 0,-1 3 192 0,-1-2-64 15,0 0 16-15,1 1 0 0,0 4 0 0,1 0 0 16,-2-2-16-16,0 3 0 0,0 5 0 0,0-3 0 15,1 1 64-15,-1-1 16 0,0-1 0 0,3-3 0 16,-3-1-16-16,1-3-16 0,0-1 0 0,2-2 0 16,0 0 128-16,0-2 16 0,1-3 16 0,2 2 0 15,0-3-336-15,1 1-192 0,0 2 32 0,1-3 0 16,1 2 160-16,3 2 0 0,2 1 0 0,-1-1 0 16,2 2 0-16,2-1 0 0,-2 0 0 0,4-1 0 15,-1-4 0-15,1 1 128 0,0 3-128 0,0 2 176 0,1-2-176 0,-2 1 0 16,-1 1 0-16,0 2 128 0,-3-2-128 0,2-3 0 15,0 1 0-15,-1 2 0 0,0-2 0 0,-2 0 0 16,0 1 0-16,-3-1 128 0,1-3-128 0,-1-1 0 16,0 1 0-16,1 1 128 0,1-1-128 0,-1 1 0 15,1 0 0-15,0-2 0 0,-1 0 0 0,0-1 0 16,-1-2 128-16,2 2-128 0,0 0 144 0,1 0-144 16,0-1 160-16,-1 1-160 0,2-2 144 0,0 2-144 15,1 1 128-15,-2-1-128 0,0-2 0 0,0 2 128 16,1 1-128-16,-1 2 0 0,1-1 0 0,1 0 128 15,-1 1-128-15,0-1 0 0,-2 0 128 0,1-1-128 16,2 0 128-16,-2 0-128 0,-3 0 0 0,0-1 0 0,2-3 0 0,0 0 0 16,0 2 0-16,-2-2 0 0,2 0 128 15,0 0-128-15,-1 0 0 0,1 2 0 0,0-2 0 0,-2-4 0 16,-1 3 0-16,-1 0 0 0,-1 1 0 0,-1-3 128 16,1 1-128-16,-1 1 0 0,-6-8 0 0,7 10 0 15,-3-2 0-15,-4-8 128 0,0 0-128 0,0 0 0 16,6 10 144-16,-2-3-144 0,-4-7 160 0,0 0-160 15,0 0 144-15,0 0-144 0,0 0 128 0,0 0-128 16,0 0 128-16,0 0-128 0,0 0 128 0,0 0-128 16,0 0 0-16,0 0 128 0,0 0-128 0,0 0 0 15,11-4 0-15,-11 4 128 0,0 0-128 0,0 0 0 16,5-9 128-16,-5 9-128 0,0 0 0 0,4-11 128 16,-4 11-128-16,0-11 0 0,0 0 0 0,-2 2 128 0,0-1-128 0,-1-2 0 15,2-1 0-15,-2-1 0 0,-1-1 0 0,0 0 0 16,0-1 0-16,2 0 0 0,-1-2 0 0,1 2 0 15,-2 1 0-15,1-2 0 0,2 0 0 0,0 3-144 16,-1-1 144-16,1 5 0 0,0-1-144 0,1 11 144 16,-3-9 0-16,3 9-144 0,0 0 144 0,0 0-128 15,0 0 128-15,0 0-128 0,0 0 128 0,0 0-208 16,0 0 80-16,0 0 128 0,0 11-256 0,0 0 64 16,0 1 0-16,0 0 16 0,0 0 48 0,0 1 0 15,0 2 0-15,0-2 0 0,0 0 128 0,1 0 0 16,2 0-144-16,0 0 144 0,-1 2 0 0,1-5 0 15,1 2-144-15,0 0 144 0,1-3 0 0,0 0-128 16,0-1 128-16,2 0 0 0,-7-8-160 0,8 11 160 0,-1-3-128 0,-1 0 128 16,-6-8 0-16,0 0 0 0,5 10 0 0,-3 1-128 15,-2-11 128-15,2 9 0 16,-2 1 0-16,0-10 0 0,-2 12 0 0,0 0 0 0,-1-2 0 0,1 2 0 16,2-12 0-16,-7 10 144 0,-1-3-144 0,0 1 0 15,1-2 160-15,-1 2-160 0,-1-3 128 0,1 1-128 16,-1-4 128-16,0 1-128 0,-1-1 128 0,10-2-128 15,-10 2 128-15,0-1-128 0,-1-1 0 0,2-1 128 16,0-1-128-16,0 2 0 0,-3 0 0 0,0 2 0 31,1-2-400-31,-4 0-64 0,-2 0-16 0,-5 0 0 16,-4 0-1808-16,-3 0-352 0,2 0-80 0</inkml:trace>
  <inkml:trace contextRef="#ctx0" brushRef="#br0" timeOffset="17676.4">26115 7549 6447 0,'0'0'272'0,"-7"7"80"0,-1 2-352 0,1 0 0 16,0 1 0-16,3 5 0 0,0-2 4464 0,3 1 816 15,2 2 160-15,-1-2 48 0,2 0-4464 0,1 1-896 16,1-4-128-16,2 2-128 0,0 2 128 0,1-2 0 16,-1 0 160-16,2 1-160 0,0-1 448 0,4 0-16 15,-1-1 0-15,1 2 0 0,-2-1 64 0,1-2 16 16,-1 1 0-16,-2-2 0 0,-3 0-48 0,-1 0 0 15,-4-10 0-15,4 10 0 0,-4-10 48 0,0 0 0 16,0 0 0-16,-2 10 0 0,2-10 128 0,0 0 48 16,0 0 0-16,-10 7 0 0,10-7-112 0,-11 0 0 15,0-3-16-15,2 1 0 0,9 2-128 0,-8-7-32 16,0-1 0-16,3 1 0 0,-1-3-80 0,1 0-32 0,-1-2 0 0,2 1 0 16,0-3-128-16,2 1-32 0,1 0 0 0,-2 0 0 15,-1 0-128-15,1 3 192 0,1-3-192 0,-1-1 192 16,-1-1-192-16,2 1 0 0,-2 0 0 15,1-2 128-15,1-1-128 0,0-1 0 0,0-2 0 0,0 2 0 16,2-3 0-16,2 3 0 0,0-2 0 0,1 2 0 16,1 0 0-16,1-1 0 0,2 0 0 0,0 2 0 15,2 1 0-15,1 1 0 0,1 0 0 0,2 4 0 16,2 0 0-16,-1 2 0 0,-1 4-128 0,1-2 128 16,1 1 0-16,0-1 0 0,1 3 0 0,0 0 0 15,-2 1-160-15,0 0 160 0,1 2 0 0,-2-1-144 16,0 2 144-16,-3 2 0 0,-10-2 0 0,11 5 0 15,-11-5 0-15,9 5 0 0,-9-5 0 0,9 7 0 0,-3-2 0 16,2-1 0-16,-8-4 0 0,0 0 0 16,11 4 0-16,-2-2 0 0,-1 1 0 0,-8-3 128 0,7 0-320 0,3 0-64 15,-10 0-16-15,9-3 0 16,-1 1-1184-16,1 0-224 0,1 0-48 0,-1-2-14176 16</inkml:trace>
  <inkml:trace contextRef="#ctx0" brushRef="#br0" timeOffset="19377.43">27535 9807 7359 0,'0'0'320'0,"0"0"80"0,0 0-400 0,0 0 0 16,0 0 0-16,0 0 0 0,0 0 3248 0,0 0 560 15,1-8 112-15,-1 8 32 0,0 0-2848 0,0 0-560 16,0 0-112-16,8-5-32 0,-8 5 144 0,0 0 32 0,6-6 0 0,-6 6 0 16,5-7 304-16,-5 7 64 15,0 0 16-15,0 0 0 0,0 0-208 0,0 0-48 0,11 4 0 0,-11-4 0 16,10 7-240-16,-1-1-48 0,-9-6-16 0,11 9 0 15,-3 0-208-15,-1 0-32 0,-7-9-16 0,12 12 0 16,-1-1-144-16,-2-2 160 0,-9-9-160 0,14 14 160 16,-2-4-160-16,0 2 0 0,1-1 0 0,0 0 0 15,-2 0 0-15,2 2 0 0,-1 0 0 0,-3 0 0 16,-1 1 128-16,0 1-128 0,-3 0 0 0,2 2 128 16,-1 0 16-16,-1 1 0 0,-2 1 0 0,0-1 0 15,-2 0 96-15,-1-5 16 0,-3 4 0 0,1-3 0 16,-1 1 16-16,0-1 16 0,1-1 0 0,-2 0 0 15,0 2-96-15,0-2 0 0,0-2-16 0,2 1 0 16,-2-2-176-16,1 0 160 0,3-10-160 0,-4 13 160 16,0-3-160-16,0 2 0 0,-1-4 0 0,0-1 0 0,-2 1 0 15,1 0 128-15,-2 0-128 0,0 1 0 0,-1 0 0 0,1-1 0 16,2 0 128-16,-1-2-128 0,-1 0 0 0,2-1 0 16,6-5 0-16,-9 4 128 0,1 0-128 0,8-4 0 15,0 0 144-15,0 0-144 0,-9-2 128 0,9 2-128 16,0 0 128-16,0 0-128 0,-7-11 176 0,3 1-48 15,3 0 0-15,2 0 0 0,1-3 16 0,2-2 0 16,0-2 0-16,1-1 0 0,1-7-144 0,-1-3 160 16,2-2-160-16,1-2 160 0,-2 0-160 0,2-2 0 15,3 0 0-15,-1 3 128 0,2-2-128 0,1 4 0 16,0 3 0-16,1 4 0 0,3 0 0 0,1 2 128 16,-1 1-128-16,0 1 0 0,0 2 128 0,-1 0-128 0,-1-2 0 15,2 1 128-15,0 1-128 0,0-1 0 0,-1-3 0 0,-2 0 0 16,1 4-288-16,-1 1 16 0,0-1 0 0,1 2 0 31,-1 1-2288-31,0 1-448 0</inkml:trace>
  <inkml:trace contextRef="#ctx0" brushRef="#br0" timeOffset="28706.18">27323 1529 8287 0,'0'0'736'0,"0"0"-592"0,7-7-144 0,1 1 0 0,1 0 3296 0,1 2 624 15,1 0 128-15,-1 3 32 0,2 0-2416 0,-2 0-496 16,1-1-80-16,-1 2-32 0,-1 0-352 0,-9 0-80 16,11 3-16-16,-11-3 0 0,0 0-240 0,0 0-48 15,0 0-16-15,4 8 0 0,-1 3 224 0,1 2 48 16,-1 2 16-16,0 3 0 0,-1 2 0 0,1 0 0 16,-1 3 0-16,2 20 0 0,-1-6 48 0,0-3 0 15,0-1 0-15,0-4 0 0,0-6-160 0,-1 1-32 16,2-5 0-16,1-2 0 0,-1 0-128 0,2-1-16 15,-1-5-16-15,0 4 0 0,0-5-160 0,0 2-128 16,1 0 192-16,-1-2-192 0,-5-10 160 0,6 12-160 16,0-2 128-16,-6-10-128 0,0 0 176 0,0 0-48 15,10 11-128-15,-10-11 192 0,0 0 80 0,0 0 16 0,12 4 0 0,-12-4 0 16,10-2-32-16,-10 2-16 0,8-5 0 0,-2-1 0 16,0-1-64-16,-1-1-16 0,0-1 0 0,0-1 0 15,-1-2-32-15,1 0 0 0,1-2 0 0,0-2 0 16,2-1 16-16,1-1 0 0,-1-2 0 0,0 0 0 15,0-4-144-15,1-2 128 0,0-1-128 0,1-3 128 16,1-3-128-16,-1 3 0 0,-1-4 0 0,2 7 128 16,-1 2-128-16,-1-1 0 0,-1 6 0 0,-1 3 0 15,-2 2 0-15,3 4-224 0,-1 4 80 0,1 1 16 16,-8 6-448 0,11-1-96-16,-3 1-16 0,-8 0 0 15,0 0-1888-15,10 1-384 0,-10-1-80 0,8 6-12160 0</inkml:trace>
  <inkml:trace contextRef="#ctx0" brushRef="#br0" timeOffset="29142.53">28145 1247 22511 0,'0'0'992'0,"0"0"224"0,0 0-976 0,0 0-240 0,-2-9 0 0,2 9 0 16,0 0 528-16,0 0 64 0,2-7 16 0,-2 7 0 15,0 0-48-15,0 0-16 0,0 0 0 0,0 0 0 16,0 0-160-16,1 12-16 0,-1 1-16 0,-1 0 0 16,-1 1 32-16,0-1 16 0,-1-1 0 0,1 1 0 15,-2 0-192-15,1 0-32 0,0 0-16 0,1-1 0 16,-1 0-32-16,3-12-128 0,-2 15 192 0,2-1-64 0,1-3-128 0,-1-11 0 15,2 12 144-15,-2-12-144 16,6 13 0-16,-6-13 0 0,0 0 0 0,8 9 0 16,-8-9-1520-16,0 0-368 0,0 0-80 0</inkml:trace>
  <inkml:trace contextRef="#ctx0" brushRef="#br0" timeOffset="29416.48">28325 1213 16575 0,'0'0'1472'0,"0"0"-1168"16,0 0-304-16,0 0 0 0,0 0 1248 0,0 0 192 0,0 0 32 0,-3 7 16 16,3-7-672-16,-1 10-144 0,1-2-32 0,0 2 0 15,1 5-144-15,0-1-48 0,-1 2 0 0,2-3 0 16,-2 1-176-16,0-1-32 0,0-1-16 0,0-1 0 15,1 0-224-15,-1-1 0 0,0 2 128 0,1-2-128 16,-1-10 0-16,1 11 0 0,-1-1 0 0,0-2 0 31,0-8-720-31,0 0-48 0,2 11 0 0,-2-11 0 16,0 10-560-16,0-10-112 0,0 0-32 0</inkml:trace>
  <inkml:trace contextRef="#ctx0" brushRef="#br0" timeOffset="29967.22">28104 1380 10127 0,'0'0'896'0,"0"0"-704"0,0 0-192 0,0 0 0 16,4-8 2112-16,1 2 384 0,-5 6 64 0,6-8 32 15,-3 1-1184-15,3-1-224 0,-2-2-48 0,1 3-16 16,0 1-368-16,-1-1-80 0,0-3-16 0,1 1 0 16,0 0-272-16,2-2-48 0,-2 0-16 0,0 1 0 15,2-1-96-15,-1-2-32 0,1-2 0 0,1 1 0 16,-2-2-64-16,2 2-128 0,-2 0 176 0,2 2-176 16,1-6 128-16,2 3-128 0,-2 1 0 0,-1 1 0 15,1-3 0-15,1 2 0 0,-1 2 128 0,1 3-128 16,-1 1 0-16,0 0 0 0,0 6 128 0,-9 2-128 15,0 0 192-15,12 0 0 0,-12 0-16 0,11 6 0 16,0 4-48-16,-2 1 0 0,0 1 0 0,2 5 0 0,-1 0-128 16,0 0 0-16,0 0 0 0,0 1 128 0,0 0-128 0,0 1 0 15,-3-1 0-15,1-1 0 0,0-3 0 0,0 0 0 16,-3 1 0-16,0-2 128 0,2-1-128 0,-2 1 0 16,2-4 0-16,-2 0 0 0,0-3-256 0,1 3 32 15,4-1 0-15,-3 1-8400 16,0-2-1680-16</inkml:trace>
  <inkml:trace contextRef="#ctx0" brushRef="#br0" timeOffset="30407.46">28920 1074 10127 0,'0'0'896'0,"0"0"-704"0,-11-3-192 0,0 2 0 15,1 1 3072-15,1 0 576 0,9 0 112 0,-11 1 16 16,2 0-2160-16,0 4-432 0,0-1-96 0,1 3 0 15,-1-1-608-15,0 2-112 0,0 4-32 0,-2 2 0 16,1 3-336-16,-2 2 0 0,0 1 0 0,1 3 0 16,-1 3 192-16,-2-3-48 0,-1 1 0 0,2-4 0 0,-1 1 448 0,1 1 96 15,0 2 16-15,1-1 0 0,-2 2 0 0,1 2 0 16,0 2 0-16,0 6 0 0,-1 4-64 0,4 3-16 16,2 3 0-16,2 0 0 0,1 2-240 0,2-4-64 15,2-4 0-15,1-4 0 0,2-6-192 0,2-2-128 16,0-2 128-16,1 0-128 0,2-3 0 0,3 2 0 15,3-5 0-15,0 1 0 16,0-1-688-16,0 0-48 0,0-2-16 0,2-2 0 16,-1-2-688-16,2-1-144 0,1-2-16 0,1 0-16 15,0-4-576-15,0-1-112 0,1-5-32 0</inkml:trace>
  <inkml:trace contextRef="#ctx0" brushRef="#br0" timeOffset="30933.91">29404 1476 10127 0,'0'0'448'0,"0"0"96"0,0 0-544 0,-6-4 0 0,6 4 0 0,-10 0 0 16,1-2 3488-16,0 3 592 0,-1 0 112 0,-1 2 32 15,0 1-2752-15,0 0-528 0,1 0-112 0,-1 1-32 16,1 0-368-16,-1 0-80 0,1 1-16 0,0-2 0 16,0 1 0-16,1 1 0 0,0 1 0 0,1-2 0 0,1 0-48 0,-1 2-16 15,-1-1 0-15,1 2 0 0,0-1-32 0,1 2-16 16,1 0 0-16,1 0 0 0,5-9-224 0,-6 10 0 16,6-10 128-16,-2 11-128 0,2-11 0 0,-1 10 0 15,1-10 128-15,0 12-128 0,0-12 0 0,0 0 0 16,3 10 0-16,1 0 0 0,-4-10 0 0,6 10 0 15,-6-10 0-15,6 9 0 0,1-1 0 0,0-1 0 16,1-1 128-16,1-1-128 0,1-1 0 0,0 1 0 16,0 1 0-16,2 0 0 0,0-3 0 0,0 2 0 15,1-1 0-15,-2 1 0 0,2 0 0 0,-1 3 0 16,-1-1 0-16,-2-1 0 0,-3 1 128 0,-1-1-128 16,-5-6 0-16,2 11 0 0,-4 2 0 0,1-3 0 0,-4 0 0 0,-2 1 0 15,0-2 192-15,-1 0-64 16,-1 0-128-16,-1-1 192 0,0 0-192 0,1 0 144 15,-3-2-144-15,0 2 128 0,1 1-128 0,-1 2 128 0,0-4-128 16,-1 1 128-16,0-1-128 0,0 1 0 0,0 1 0 0,1-1 0 16,-2-2 0-16,1 1 0 0,-1-1 0 0,-1-2 0 15,1 1-144-15,1 0-112 0,1 1-32 0,2-5 0 32,-2 2-2320-32,3-2-464 0,9-1-80 0,0 0-32 0</inkml:trace>
  <inkml:trace contextRef="#ctx0" brushRef="#br0" timeOffset="31400.6">29515 1119 22623 0,'-18'-9'1008'0,"7"5"208"0,1 0-976 0,1 3-240 16,9 1 0-16,0 0 0 0,0 0 480 0,0 0 48 15,0 0 16-15,0 0 0 0,-6 8-224 0,5 2-64 16,4 2 0-16,1-3 0 0,0 3 368 0,-1 0 64 0,3-1 16 0,0 4 0 15,3 2 48-15,3 1 16 0,1 1 0 0,1 0 0 16,1-1-240-16,2 0-32 0,0 3-16 0,0-5 0 16,0-1 0-16,-1 1 0 0,1-2 0 0,0 2 0 15,0 1-240-15,-2 1-48 0,0 0-16 0,1 2 0 16,-2 3 64-16,1 3 16 0,-2 3 0 0,0 4 0 16,-2 1-32-16,0-2 0 0,-3 3 0 0,-3 1 0 15,-1-5-96-15,-3-1 0 0,-2-3-128 0,-3 1 192 16,-3-4-64-16,-2 1-128 0,-2 0 176 0,-2 0-176 15,-3-2 208-15,-1 3-64 0,0-1-16 0,0 4 0 16,0-3-128-16,0 2 128 0,-1 0-128 0,0-1 128 16,-2-2-464-16,-2 0-112 0,-7 0 0 0,-1-6-16016 15</inkml:trace>
  <inkml:trace contextRef="#ctx0" brushRef="#br0" timeOffset="37721.68">8551 13768 5519 0,'0'0'496'0,"-3"-9"-496"16,2 0 0-16,0 1 0 0,1-4 4672 0,1 4 848 16,0-2 176-16,-1 10 16 0,4-11-4336 0,0 4-864 15,-1 0-192-15,-3 7-16 0,0 0-176 0,0 0-128 16,0 0 192-16,0 0-192 0,0 0 0 0,0 0 0 0,0 0 0 0,10 3 0 15,-10-3 0-15,8 10 0 0,-4 3 0 0,0 1 0 16,0 7 0-16,0 3 0 0,0 1 0 0,0 3 0 16,-2 3 320-16,3 3-64 15,-1-2 0-15,0-2 0 0,-1 0 768 0,1-4 128 0,0-5 48 0,0-2 0 16,1 1-176-16,0 2-48 0,0-1 0 0,-1 5 0 16,3 2-352-16,-1 5-80 0,-1 1-16 0,2 6 0 15,-1-1-64-15,1 2-16 0,-1-2 0 0,1-4 0 16,0 0-448-16,-1-9 0 0,1-2 0 0,-2-4-160 15,0-4 160-15,0-4 224 0,-1 1-48 0,0-1-16 16,-4-12-160-16,4 10 128 0,1-2-128 0,-1 0 128 16,-4-8-128-16,0 0 0 0,0 0 144 0,8 5-144 15,-8-5 144-15,10 0-144 0,-10 0 192 0,11-4-192 16,-3 0 288-16,-1-3-48 0,0 0-16 0,-1-2 0 16,1-3 16-16,-1-2 0 0,1-3 0 0,0-8 0 0,-1-2-32 0,1-4 0 15,-2-5 0-15,-1-3 0 0,0 1-48 0,-2-2-16 16,-1 1 0-16,-1 2 0 0,2 2-144 0,-1 4 0 15,0 2 144-15,-1 2-144 0,0-3 0 0,2 0 0 16,0-5 0-16,2 1 0 0,0-3 0 0,0 2 0 16,-1 1 0-16,3 2 0 0,1 3-160 0,-1 1 160 15,-2 4-192-15,1 3 192 0,1 3-256 0,-1 1 48 16,0 1 16-16,0 3 0 16,0 3-272-16,-1 2-48 0,-4 8-16 0,6-7 0 15,-6 7-320-15,3-9-64 0,-3 9-16 0,0 0 0 16,6-8-1664-16,-6 8-336 0,0 0-64 0</inkml:trace>
  <inkml:trace contextRef="#ctx0" brushRef="#br0" timeOffset="38189.25">9301 13546 2751 0,'0'0'128'0,"0"0"16"0,0 0-144 0,0 0 0 16,0 0 0-16,0 0 0 0,0 0 4192 0,0 0 800 16,0 0 176-16,0 0 16 0,0 0-3984 0,9-5-816 15,-9 5-144-15,0 0-48 0,0 0-64 0,9 7-128 16,-9-7 176-16,0 0-176 0,5 10 192 0,-1 2-64 15,-4-12 0-15,1 15-128 0,-1 0 256 0,-1 0-48 16,0 0-16-16,-1 2 0 0,0 0-192 0,1 2 176 0,1 1-176 0,-2 2 160 16,2 3 0-16,0-1 0 15,2 4 0-15,0-2 0 0,1-1-160 0,-1-1 128 0,1-3-128 0,0-1 128 16,1-6-288-16,-1-1-64 0,0-2-16 0</inkml:trace>
  <inkml:trace contextRef="#ctx0" brushRef="#br0" timeOffset="38470.11">9475 13600 21183 0,'0'0'1888'0,"0"0"-1504"0,0 0-384 0,0 0 0 0,0 0 2352 0,0 0 400 16,0 0 64-16,7 9 32 0,1 3-2272 0,0-1-448 15,-1 1-128-15,1 2 0 0,-1 1 0 0,-2 2 0 16,-1 2-128-16,-2 1 128 0,1 3-224 0,0-2 48 16,-1 1 16-16,0-1 0 15,-2 1-592-15,-2 0-112 0,1-1-32 0,0-1 0 16,-2-2-592-16,0-2-128 0,0-2-32 0,-3-2-8896 0</inkml:trace>
  <inkml:trace contextRef="#ctx0" brushRef="#br0" timeOffset="39022.81">9271 13618 24703 0,'0'0'1088'0,"0"0"240"0,0 0-1072 0,0 0-256 16,-9-4 0-16,9 4 0 0,0 0 400 0,0 0 32 15,0 0 0-15,0 0 0 0,0 0-32 0,0 0 0 16,0 0 0-16,-3-10 0 0,3 10 0 0,0-11 0 16,0 11 0-16,3-12 0 0,-3 12-48 0,4-10-16 15,-4 10 0-15,0 0 0 0,5-12 48 0,0 3 0 16,-5 9 0-16,5-9 0 0,-5 9 96 0,4-10 32 16,-4 10 0-16,5-11 0 0,-1-3 16 0,0 2 16 15,0 2 0-15,0-3 0 0,-1 1-144 0,2 1-16 16,0 4-16-16,1 0 0 0,-6 7-240 0,11-6-128 15,-11 6 160-15,12-2-160 0,-12 2 0 0,14 8 0 16,-2 0 0-16,1 1 0 0,0-1-128 0,1 4 128 0,0-3-192 16,1 1 192-16,-2 1-160 0,1-1 160 15,1-1-128-15,-2-1 128 0,-2-2 0 0,1 2 0 0,-4 0 0 0,0 0 0 16,0-2 0-16,-8-6 128 0,9 8 0 0,-2 0 0 16,-7-8-128-16,0 0 176 0,12 9-176 0,-1-1 192 15,-11-8-192-15,10 7 160 0,-10-7-160 0,13 5 160 16,-1-1-160-16,-2 0-272 0,1-3 64 0,-11-1 16 31,0 0-240-31,13 0-32 0,0 1-16 0,1-1 0 16,-2-1-544-16,-2 0-96 0,1-1-32 0,-1 1-13280 0</inkml:trace>
  <inkml:trace contextRef="#ctx0" brushRef="#br0" timeOffset="39926.17">10082 13660 17391 0,'0'0'768'0,"0"0"160"0,0 0-736 0,9-4-192 16,-9 4 0-16,9-4 0 0,-9 4 240 0,0 0 16 16,9-3 0-16,-9 3 0 0,0 0 256 0,0 0 48 15,0 0 16-15,0 0 0 0,0 0 224 0,0 0 48 0,0 0 16 0,0 0 0 16,0 0-288-16,0 0-48 0,0 0-16 0,0 0 0 16,0 0-256-16,0 0-48 0,0 0-16 0,0 0 0 15,0 0 224-15,0 0 32 0,0 0 16 0,0 0 0 16,0 0-160-16,-9 3-48 0,0 1 0 0,1 2 0 15,0 1-32-15,2 3-16 0,-4 2 0 0,0 2 0 16,-2 3 112-16,1 4 32 0,-1 1 0 16,0 4 0-16,-1 2 32 0,0 0 16 0,-1 0 0 0,1 3 0 15,-2 0 0-15,4-2 0 0,-1-3 0 0,3-2 0 16,1-2-80-16,3-4-32 0,-1-2 0 0,3 2 0 16,-1 0 48-16,1 2 16 0,2 2 0 0,1 1 0 15,1 3-192-15,0 4-32 0,3 3-128 0,0 2 192 16,-1 2-192-16,1-1 0 0,1 1 0 0,1-1 0 15,0-5 0-15,-1-3 0 0,1-6 0 0,1-1 0 16,-1-5 0-16,2-2 0 0,-1 0 128 0,1-2-128 16,1-2 0-16,1-1 0 0,1-2 0 0,2-3 0 0,1 2-432 15,3-3 32-15,-1 0 0 0,-1-3 0 16,-2 1-624-16,0-2-112 0,2-2-16 0,0 0-8448 16,1 1-1664-16</inkml:trace>
  <inkml:trace contextRef="#ctx0" brushRef="#br0" timeOffset="40523.58">10445 14061 10127 0,'0'0'448'0,"0"0"96"0,0 0-544 0,0 0 0 0,0 0 0 0,0 0 0 15,0 0 5376-15,0 0 960 0,0 0 192 0,-7 0 32 16,7 0-5296-16,0 0-1072 0,-11-1-192 0,11 1 0 16,-10 4-128-16,10-4 128 0,-12 2-192 0,3 2 192 15,0 0-256-15,1 0 48 0,-1 0 16 0,1 1 0 16,0 0 192-16,-1 1 0 0,0-4 0 0,1 5 0 15,0-1 0-15,2 1 0 0,6-7 0 0,-9 5 0 16,-1 2 0-16,4-1 0 0,6-6 0 0,-7 8 0 16,7-8 192-16,0 0-32 0,0 0 0 0,0 0 0 0,0 0-32 0,0 0 0 15,0 0 0-15,0 0 0 0,4 12-128 0,-4-12 0 16,7 9 0-16,1-3 0 0,-8-6-208 0,0 0 16 16,13 7 16-16,-2-3 0 0,-11-4 176 0,16 5-208 15,-2 1 80-15,-1 2 128 0,-1-1-160 0,0 1 160 16,0 1 0-16,-3 0-144 0,1 3 144 0,1-1 0 15,-2 2 0-15,0-2 0 0,-9-11 0 0,12 13 0 16,-2 0 0-16,-1-4 0 0,-1 1 0 0,-8-10 0 16,8 11 0-16,-2-3 128 0,-6-8-128 0,0 0 0 15,7 11 0-15,-7-11 0 0,0 0 0 0,4 13 128 16,-4-1-128-16,-2-1 128 0,2-11 16 0,-3 13 16 0,-4 0 0 0,-1 0 0 16,-1 1-160-16,0 0 0 0,-1 2 0 0,-2 0 0 15,0 2 0-15,0-4 0 0,-1 2-224 0,0-2 80 31,-1-1-240-31,1-1-64 0,0-2 0 0,1-2 0 16,3-1-208-16,0-2-48 0,9-5-16 0,-9 4 0 16,9-4 16-16,-9 0 16 0,9 0 0 0,-10-7-11408 0</inkml:trace>
  <inkml:trace contextRef="#ctx0" brushRef="#br0" timeOffset="40924.15">10438 13649 35071 0,'0'0'1552'0,"0"0"320"0,0 0-1488 0,0 0-384 0,0 0 0 0,0 0 0 0,0 13 512 0,1-2 16 15,-1-11 16-15,8 14 0 0,0-1-544 0,2 3 0 16,-1 1 0-16,1 4-192 0,2 2 192 0,3 4-192 16,-2 1 192-16,1 2-192 0,2 1 192 0,-1 0-192 15,2 1 192-15,-1-4-192 0,-1-2 16 0,1-1 16 16,1-4 0-16,1 0 0 0,1-3 160 0,-2 0 0 0,-2 2 0 16,1-1 0-16,-1 1 0 0,1 1 0 0,-2 6 0 15,-1 5 176-15,-1 4-16 0,-1 4 0 0,-2 5 0 0,-1 0 0 16,-2-4-160-16,-2-6 0 0,-3-5 0 0,-1-5 0 15,0-3 0-15,-2-4 0 0,-2 0 128 0,-1-3-128 16,-1-2 0-16,0-1-224 0,-1-2 32 0,1 0 0 31,-3-2-560-31,0-1-96 0,-2-2-32 0,2-1 0 16,-1-2-1920-16,0 2-384 0,10-4-80 0,-13 0 0 0</inkml:trace>
  <inkml:trace contextRef="#ctx0" brushRef="#br0" timeOffset="42682.47">12074 14120 4607 0,'0'0'400'0,"0"0"-400"15,0 0 0-15,0 0 0 0,0 0 3840 0,0 0 672 0,0 0 144 0,0 0 16 16,-9 0-3200-16,9 0-656 15,0 0-128-15,-11 4-32 0,2 0-320 0,1 0-64 0,8-4-16 0,-9 3 0 16,1 0-32-16,0 2-16 0,1-3 0 0,-1 0 0 16,-1 1 496-16,-2-1 80 0,0-2 32 0,0 2 0 15,-1-2 336-15,1 0 80 0,-2 0 16 0,0 0 0 16,-2 0-160-16,1-2-48 0,-3 2 0 0,0 0 0 16,-3 0-480-16,-2-1-112 0,0 1 0 0,0 0-16 15,-2-1-176-15,0 1-48 0,-2-3 0 0,0 2 0 16,-1 0-80-16,1-1-128 0,2 0 176 0,0 0-176 15,3-2 240-15,0 3-64 0,2 0-16 0,1 1 0 16,-1-1 32-16,2-2 16 0,2-1 0 0,0 0 0 16,1 3 80-16,1-2 16 0,1 1 0 0,1 0 0 15,0-2-112-15,1 3-32 0,-1 0 0 0,2 1 0 0,0 0-32 16,9 0-128-16,-10 0 192 0,0-3-64 0,1 2-128 0,0 0 0 16,0 1 0-16,9 0 0 0,-10 0 0 0,1 0 0 15,-1 1 0-15,10-1 0 0,-9 0 192 0,9 0-64 16,0 0 0-16,0 0 0 0,-9 0-128 0,9 0 0 15,0 0 0-15,0 0 0 0,0 0 0 0,0 0 0 16,0 0 144-16,0 0-144 0,0 0 0 0,0 0 0 16,0 0 0-16,11-3 0 0,-11 3 0 0,11-2 0 15,-11 2 0-15,12-2 0 0,-1 2 0 0,-11 0 0 16,13-1 0-16,-2 1 0 0,1 1 0 0,-2 1-160 16,1-4 160-16,-1 1 0 0,1-2 0 0,-1 1 0 15,1-1 0-15,0 2 0 0,1-2 0 0,0-1 0 16,-2-2 0-16,1 1 0 0,-1 1 0 0,-1 0 0 0,0-1 0 0,-9 5 0 15,11-6 0-15,-2 3 0 0,-9 3 0 0,9-6 0 16,-2 1 128-16,-7 5-128 0,0 0 0 0,0 0 0 16,7-5 0-16,-7 5 0 0,0 0 0 0,0 0 0 15,7-9 0-15,-7 9 0 0,0 0 0 0,0 0 0 16,0 0 144-16,4-8-144 0,-4 8 128 0,0 0-128 16,0 0 0-16,0 0 0 0,0 0 128 0,0 0-128 15,0 0 0-15,0 0-144 0,-7-5 144 0,7 5-208 16,-9 1 208-16,9-1-144 0,-9 5 144 0,0 2-128 15,0-1 128-15,0 1-160 0,0-1 160 0,-2 1-160 16,1-1 16-16,-1 1 0 0,-1 1 0 0,2 1 0 16,0-4 144-16,-2 0 0 0,-1 2-144 0,1-1 144 15,2 1 0-15,1-5 0 0,-2 2 0 0,2 3 0 16,-1-3 0-16,-1 1 128 0,-2-2-128 0,4 2 192 16,1-1-192-16,0 0 0 0,-1-2 0 0,9-2 0 0,-6 5 0 0,6-5 0 15,0 0 128-15,0 0-128 0,0 0 0 0,0 0 128 16,-2 13-128-16,2-13 128 0,6 15-128 0,0-2 0 15,-6-13 0-15,9 13 0 0,-1-1 0 0,-1 1-144 16,0-2 144-16,1 0 0 0,0 2 0 0,2 0 0 16,1 0 0-16,-1-1 0 0,1-1-224 0,-1-3 64 15,1 0 16-15,0 0 0 16,1-4-624-16,2 1-112 0,2-1-16 0,2-1-11008 16,2-3-2208-16</inkml:trace>
  <inkml:trace contextRef="#ctx0" brushRef="#br0" timeOffset="47514.78">14341 13720 5519 0,'0'0'496'0,"4"-13"-496"0,-2 0 0 0,1 1 0 16,-2 0 3824-16,3 2 656 0,1 1 144 0,-5 9 32 16,7-8-2416-16,-1 1-464 0,-6 7-112 0,11-6 0 15,-11 6-560-15,10-3-96 0,-10 3-32 0,12 3 0 0,-1-1-640 0,-6 2-128 16,1-1-16-16,1 2-16 0,-1 2-48 0,2 0-128 16,1 4 192-16,0 2-64 0,0 2 112 0,10 18 16 15,-4 0 0-15,2 2 0 0,-2 3 192 0,-1-3 64 16,-4-1 0-16,2-4 0 0,0 0 32 0,0-2 16 15,-1-3 0-15,1 0 0 0,0 0-48 0,-2-1-16 16,1 1 0-16,-2 1 0 0,-1 2-192 0,-1 4-48 16,1 2 0-16,0 1 0 0,-1-2-256 0,-1 1 160 15,1-4-160-15,-1-3 128 0,1-5-128 0,-1-2 192 16,-1-3-192-16,2-1 192 0,1-5-32 0,-2 1 0 16,1 0 0-16,-2-4 0 0,0-3 32 0,-5-5 16 15,0 0 0-15,7 5 0 0,-7-5 48 0,9 0 0 0,-9 0 0 16,0 0 0-16,0 0 0 0,9-8 16 0,-1 3 0 0,-2-5 0 15,0-2-32-15,-1-1-16 0,-1-2 0 0,1 0 0 16,-1-5 48-16,1-3 16 0,0-3 0 0,0-3 0 16,2-4-128-16,0 1-32 0,-1-1 0 0,2 3 0 15,0 3-128-15,-1-2 0 0,1 3 0 0,0 1 128 16,-1 2-128-16,-1-1 0 0,-1-2 0 0,1-1 0 16,-2-2-160-16,-1-1-16 0,0-4 0 0,0 3 0 31,-1 2-208-31,-2 2-64 0,0 4 0 0,0 2 0 15,0-1-96-15,2 1-32 0,0 2 0 0,1 4 0 0,-2 0 192 0,-1 4 48 0,1-2 0 0,1 2 0 16,-1 1-192-16,-1 10-48 0,4-9 0 16,-4 9 0-1,0 0-2096-15,0 0-416 0</inkml:trace>
  <inkml:trace contextRef="#ctx0" brushRef="#br0" timeOffset="47930.28">15293 13533 15663 0,'0'0'1392'16,"0"0"-1120"-16,0 0-272 0,0 0 0 0,0 0 2608 0,0 0 464 0,0 0 80 0,0 0 32 16,0 0-2256-16,0 0-448 0,0 0-96 0,0 0 0 15,0 0-160-15,0 0-32 0,0 0 0 0,0 0 0 16,0 0-192-16,0 0 0 0,0 0 128 0,5 15-128 15,-1-2 0-15,0 0 0 0,0 0 0 0,-1 1 0 16,0-1 0-16,-2 4 0 0,-1 1 0 0,-1 0 0 16,0 3 0-16,-1 3 0 0,0-1 0 0,-1 2 0 15,1-2 0-15,0-2 0 0,1-2 0 0,1-2 0 16,0-3-192-16,1-2-64 0,-1-12-32 0,0 0-12432 16</inkml:trace>
  <inkml:trace contextRef="#ctx0" brushRef="#br0" timeOffset="48210.78">15557 13583 20271 0,'0'0'896'0,"-9"4"192"0,-3-3-880 0,5 4-208 0,0 2 0 0,7-7 0 16,-4 11 2288-16,4-11 400 0,5 16 96 0,-1 0 16 16,1-2-2288-16,2-1-512 0,1 3 0 0,-2-2 0 15,2 2-384-15,-1 1 0 0,-1 0-16 0,-1 0 0 32,1-1-288-32,-2 0-48 0,-3-2-16 0,0 1 0 15,-1-1-112-15,0 0-32 0,-1 0 0 0,0-3 0 16,-1-2-1648-16,0 1-336 0,2-10-64 0</inkml:trace>
  <inkml:trace contextRef="#ctx0" brushRef="#br0" timeOffset="48679.37">15276 13619 19343 0,'0'0'1728'0,"0"0"-1392"0,-4-10-336 0,4 10 0 0,-2-9 2544 0,2 9 432 15,4-11 96-15,-4 11 0 0,7-8-2112 0,-1 1-416 16,1 0-96-16,-7 7 0 0,9-6-192 0,-1 2-48 16,-8 4 0-16,8-6 0 0,-8 6-208 0,0 0 176 15,0 0-176-15,0 0 160 0,8-5 96 0,-8 5 32 16,0 0 0-16,0 0 0 0,0 0-32 0,9-6 0 15,-2-1 0-15,-7 7 0 0,10-6 64 0,-1 0 16 16,1 0 0-16,1-2 0 0,-1-2 96 0,2 1 16 0,-1-1 0 0,2 0 0 16,-1-3-192-16,1-1-48 15,0 2 0-15,0 0 0 0,0-1-208 0,0 1 128 0,-1 3-128 0,0 4 0 16,0 1 0-16,-2 4 0 0,0 1 0 0,0 5 0 16,-10-6 0-16,7 11 0 0,1 4-144 0,-1 2 144 15,-1 1-208-15,-1-1 48 0,1 1 16 0,-2-2 0 16,1-1 144-16,-1-2-128 0,0-1 128 0,0-1-128 15,-1-4 128-15,3 3 0 0,-1-1 0 0,1-4 0 16,2 1 0-16,-8-6 0 0,8 8 0 0,0-3 0 16,-8-5 0-16,10 6 0 0,-10-6 0 0,11 4 0 15,-11-4 0-15,10 3-208 0,-2 1 48 0,-8-4 16 16,0 0-1408-16,10 7-288 0,-3-1-48 0,-7-6-12752 16</inkml:trace>
  <inkml:trace contextRef="#ctx0" brushRef="#br0" timeOffset="49115.75">16140 13585 6447 0,'0'0'272'0,"0"0"80"0,0 0-352 0,-8 0 0 0,8 0 0 0,0 0 0 16,-9 0 4736-16,9 0 864 0,0 0 176 0,-8 8 48 16,8-8-4544-16,0 0-912 0,-10 7-176 0,3-5-48 15,7-2-144-15,-8 7 0 0,2-1 0 0,-1 1 128 16,0 1 64-16,-3-1 0 0,0 0 0 0,0 5 0 15,-1 1 352-15,1 4 80 0,-2 4 16 0,-1 6 0 16,-1 4 128-16,-1 10 48 0,0 4 0 0,-1 4 0 16,-1-1-128-16,0-4-32 0,0-6 0 0,2 0 0 15,0-2-416-15,3 3-96 0,2-1-16 0,2 4 0 16,3-2-128-16,2 2 0 0,2-2 0 0,2-1 0 16,2-3 128-16,1-4-128 0,2-2 0 0,1-1 128 0,2-9-128 15,2-1 0-15,2-2 0 0,0 0 0 0,1-3-192 0,0-1-32 16,1-1 0-16,2 0 0 15,1 1-672-15,-1-3-144 16,-2-1-32-16,1 1-8992 0,-2-3-1808 0</inkml:trace>
  <inkml:trace contextRef="#ctx0" brushRef="#br0" timeOffset="49629.49">16500 14078 12895 0,'-13'0'576'0,"4"0"112"0,-4 0-560 0,0 1-128 0,-2 3 0 0,2 0 0 15,0 0 5056-15,0 3 992 0,1-1 192 0,2 3 32 16,-2-2-5056-16,1 3-1008 0,-3-1-208 0,0 2 0 15,2-2 0-15,2-1-192 0,0 0 192 0,0-1-192 16,4 0 64-16,6-7 0 0,-8 6 0 0,8-6 0 16,-5 7 128-16,5-7 0 0,0 0 0 0,0 0 0 15,0 0 0-15,0 0 0 0,0 0 0 0,0 0 0 16,0 0 0-16,0 0 0 0,0 0 0 0,0 0 128 16,13 0-128-16,-1 3 176 0,-1-3-176 0,0 2 192 15,2-1-192-15,0 1 0 0,1-1 0 0,2 2 0 16,1-1 0-16,1 0 0 0,0 0 0 0,1 1 0 0,-1-2-192 0,-1 2 192 15,-4-1-192-15,1 2 192 0,-1 0-144 0,-1 0 144 16,-3 1 0-16,-1 3 0 0,-8-8 0 0,0 0 0 16,8 13 0-16,-4 0 0 0,-3 0 0 0,-1-1 0 15,0-12 0-15,-1 16 0 0,-2-2 0 0,-1 3 0 16,-1-3 0-16,1 2 0 0,-3-3 0 0,0 1 0 16,-3-1 128-16,1-1-128 0,-1 0 0 0,-2 0 0 15,0 2 0-15,-1-2 0 0,0-2-192 0,-1 0 0 16,1-2 16-16,0-1 0 15,1-1-784-15,1-3-144 0,0-3-48 0,11 0 0 16,-10-4-2112-16,1-3-416 0</inkml:trace>
  <inkml:trace contextRef="#ctx0" brushRef="#br0" timeOffset="50084.47">16535 13667 12895 0,'0'0'1152'0,"0"0"-928"16,0 0-224-16,0 0 0 0,0 0 2704 0,5-7 496 15,-5 7 112-15,0 0 16 0,8-7-2624 0,-8 7-512 16,11-4-192-16,-2 2 144 0,-9 2 112 0,10 2 0 16,0-2 16-16,0 4 0 0,-1 0 576 0,0 3 112 15,-1-1 32-15,1 3 0 0,1-2-384 0,1 4-80 16,-1 1-16-16,2 3 0 0,1 0-176 0,1 5-32 16,1-2-16-16,0 7 0 0,3 0 0 0,1 4 0 15,0 3 0-15,0-1 0 0,0 2 160 0,-1-5 48 16,1-3 0-16,-1 0 0 0,-3 0-112 0,0-2 0 15,-2 2-16-15,-1 1 0 0,-2 1-176 0,-2 5-48 16,-3 3 0-16,0-3 0 0,-1 5-144 0,-1 1 0 16,-2 1 144-16,-1-3-144 0,0-2 128 0,0-2-128 0,-3-5 160 15,0-4-160-15,-3-2 176 0,2 0-176 0,-2-4 192 0,-2-1-192 16,0 2 144-16,-1-4-144 0,1 2 0 0,-2 0 144 16,-2-1-144-16,-1 3-256 0,0-3 64 0,-1 2 16 31,-2 1-1840-31,-1 0-368 0,-1 1-80 0</inkml:trace>
  <inkml:trace contextRef="#ctx0" brushRef="#br0" timeOffset="56068.54">20380 14065 22623 0,'11'-8'1008'0,"-1"3"208"0,0-1-976 0,2-2-240 16,-2-3 0-16,1 2 0 0,-4 0 576 0,0 0 80 16,-2 1 16-16,-5 8 0 0,4-8-288 0,-4 8-64 15,0-8-16-15,0 8 0 0,0 0 176 0,0 0 32 16,-4-2 16-16,-1-1 0 0,-2 1 48 0,1 0 0 15,-2 4 0-15,-1-2 0 0,-1 0 384 0,-1 1 64 16,-7 2 32-16,1 0 0 0,0-1-96 0,0 2 0 16,-1 1-16-16,-2 1 0 0,1 4-496 0,-2-1-80 15,-1 0-32-15,-2-1 0 0,1 1-336 0,-1 1 0 0,1 1 0 0,1 0 128 16,-1 1-128-16,4 0 0 0,-1-2 0 0,2 1 0 16,1-1 0-16,3-1 0 0,1 0 0 0,4-2 0 15,1-1 0-15,8-6 0 0,0 0 0 0,0 0 0 16,0 0 0-16,0 0 0 0,0 0 0 0,0 0-128 15,0 0-16-15,0 0 0 0,12 11 0 0,-1-3 0 16,1-2 144-16,0-3-208 0,1-1 80 0,0 1 128 16,0 1-192-16,1-4 192 0,2 2-192 0,-1 2 192 15,-2-1-256-15,2 2 64 0,-1 0 0 0,1 2 16 16,-1-2 48-16,-1 3 0 0,-1-2 0 0,-2 4 0 16,0 1 128-16,-2-2 0 0,-1 3 0 0,-2 0 0 15,-1 0 0-15,0 1 0 0,-2-2 0 0,0 1 0 16,-2 0 0-16,-2-2 0 0,-1 3 0 0,-1-2 0 15,0 1 0-15,-3-1 144 0,-1 1-144 0,-1 1 0 16,0 3 128-16,-1-2-128 0,1 0 0 0,-3 2 0 0,0 1 0 0,0-3-192 16,-1 2 16-16,2-2 16 15,-4-1-208-15,2-1-32 0,2 0-16 0,-1-2 0 16,3 2-144-16,0-4-16 0,2-2-16 0,7-6 0 16,-7 8-1728-16,7-8-352 0,0 0-64 0</inkml:trace>
  <inkml:trace contextRef="#ctx0" brushRef="#br0" timeOffset="56668.36">20770 14262 5519 0,'0'0'496'0,"0"0"-496"0,-2-8 0 0,2 8 0 15,-5-5 4672-15,5 5 848 0,-7-7 176 0,7 7 16 16,-9-6-4448-16,2-1-896 0,7 7-176 0,-11-6-48 16,2 1-144-16,1 3 0 0,8 2 0 0,0 0 0 15,-10-2-320-15,-1-1 0 0,1 2 0 0,-1 1 0 16,1 1 192-16,1 2 128 0,-2-1-160 0,1 5 160 16,-2-3 208-16,1 2 144 0,-2 2 32 0,-1 3 0 15,0 0 480-15,0 1 96 0,-1 2 32 0,1 2 0 16,-2 1-240-16,3 1-48 0,0 0-16 0,2 3 0 15,-1 0-256-15,3 0-48 0,2-1-16 0,3 0 0 0,2 1 16 0,2-1 0 16,2-2 0-16,2 0 0 0,0-3-96 0,1-2-16 16,2 0 0-16,1-3 0 0,2-2-272 0,1 0 128 15,-2-3-128-15,0-1 0 0,0-1 0 0,1 0 0 16,1-3-240-16,-1-2 80 0,-1-2-16 0,2 1 0 16,1-1 0-16,-2-2 0 0,-1 1 176 0,0-1 0 15,0-3 0-15,1 0 0 0,-1-1 0 0,0-1 0 16,-1 1 0-16,-1-3 0 0,1 0 0 0,0-1 0 15,-1-2 0-15,-1 0 0 0,-1 2 0 0,1-3 0 16,-3 0 0-16,1 3 0 0,-1-2 0 0,0 2 0 16,-2-2 0-16,-2 0 0 0,1 2 0 0,0 2 0 15,-2 2 0-15,2 3 0 0,0 7 0 0,0 0 0 0,0 0 0 0,0 0 0 16,0 0 0-16,0 0 256 0,0 0-64 0,2 15-16 16,0-1-176-16,2 4 0 0,0 1 144 0,1 1-144 15,0 0 0-15,1 3 128 0,0-2-128 0,1 3 0 16,-2 2 0-16,0-4 0 0,-1-2 0 0,1 0 0 15,-2 0 0-15,-1-4 0 0,1 1 0 0,-2-3 0 16,1-2-224-16,0-1-16 0,-2-11 0 0,4 11 0 31,-1-3-624-31,-3-8-128 0,0 0-32 0,0 0 0 16,0 0-2336-16,0 0-480 0,15-3-80 0,-15 3-32 0</inkml:trace>
  <inkml:trace contextRef="#ctx0" brushRef="#br0" timeOffset="57218.51">21016 14368 29711 0,'0'0'1312'0,"-5"14"288"0,-2-1-1280 0,1 4-320 16,-1 2 0-16,2 2 0 0,0 1 576 0,0 2 48 16,-1-7 16-16,2-1 0 0,2-2-224 0,0-1-32 15,2-5-16-15,0 0 0 0,0-8-128 0,0 0-32 16,0 0 0-16,0 0 0 0,0 0-80 0,0 0-128 15,0 0 176-15,0 0-176 0,0 0 192 0,10-7-192 16,-3-3 192-16,0-3-192 0,-3-2 128 0,0-2-128 16,1-1 0-16,0 1 0 0,-2-4 144 0,1 0-144 15,1 0 0-15,0 2 144 0,0-1-144 0,2 2 0 16,-2 2 144-16,2 2-144 0,-1 2 0 0,2 3 0 0,0 3 0 16,0 2 0-16,-8 4 0 0,10-3 0 0,-10 3 0 15,12 3-128-15,-12-3 128 0,13 6 0 0,-3 1 128 0,-1-1-128 16,-9-6 128-16,9 8-128 0,-2 0 160 0,-7-8-160 15,0 0 432-15,0 0-16 0,8 10 0 0,-8-10 0 16,0 0 0-16,0 0 0 0,6 7 0 0,-6-7 0 16,0 0-208-16,0 0-32 0,0 0-16 0,0 0 0 15,0 0-160-15,11-3 0 0,-3-3 0 0,-1-2 0 16,0 0 128-16,-1 2-128 0,1-1 0 0,-1 1 128 16,-6 6-128-16,8-7 0 0,-1 2 0 0,-7 5 0 15,10-3 0-15,-10 3 0 0,12 2 0 0,0 0 0 16,-1 1 0-16,0 1 0 0,-11-4 0 0,12 11 128 15,-1 0-128-15,0-1 160 0,-3 3-160 0,-1 0 160 16,0 0 128-16,-1 0 32 0,1-1 0 0,-2 0 0 0,0 0 32 16,1-1 16-16,-1-3 0 0,0 1 0 0,-1 2-368 0,0-2 0 15,-4-9 0-15,5 8 128 0,0 3-128 0,-1 0 0 16,0-3 0-16,-1-2 0 0,-3-6-192 0,4 8-64 16,-2-1-16-16,1 0 0 15,-3 1-1456-15,0-1-272 0,0 1-64 0,0-8-8928 16,-1 7-1776-16</inkml:trace>
  <inkml:trace contextRef="#ctx0" brushRef="#br0" timeOffset="57758.18">21646 14541 19343 0,'-4'10'1728'0,"-2"3"-1392"0,-1 0-336 0,1 3 0 15,0 0 4032-15,1 2 752 0,0-2 144 0,1 2 16 16,0 0-3984-16,1 3-784 0,0 0-176 0,1 1 0 16,-2 1 0-16,0 2-192 0,0 3 64 0,0-1 128 15,0-1-128-15,0-1 128 0,0 0 0 0,2-2 0 16,-1-2 0-16,1-3 0 0,0-2 0 0,1-2 0 16,0-1 0-16,-1-2 208 0,1-4-48 0,1-7-16 15,0 0 160-15,0 0 16 0,0 0 16 0,0 0 0 16,-1-16 288-16,1-1 48 0,1-3 16 0,2 0 0 15,-2-4-384-15,2-2-80 0,-1-3-16 0,2-4 0 16,0 1-208-16,1 2 0 0,1-2 0 0,0 0 0 16,1-1 0-16,2 3-208 0,-1-2 32 0,1-5 16 0,-2-6-96 0,3 0 0 15,-1 0-16-15,-1 1 0 0,1 2 112 0,0 4 32 16,0 2 0-16,0 4 0 0,0 2 128 0,0 6 0 16,0 4 0-16,1-3 0 0,0 5 0 0,2 3 0 15,-1 2 0-15,2 1 0 0,-1 4 0 0,1 3 0 16,2-3 0-16,-1 3 0 0,0 2 0 0,1 2 0 15,0 2-144-15,-2 1 144 0,-1 1-128 0,0 3 128 16,-1-2-160-16,-1 6 160 0,-3 2-160 0,-1 1 160 16,-2 0-160-16,-3 2 160 0,-2 3 0 0,-3 1 0 15,0 1 0-15,-3-3 0 0,-1 1 224 0,-1 2-64 16,-1 0-16-16,-2-1 0 0,-1-1 16 0,0-2 0 16,0-1 0-16,0-3 0 0,1 2-160 0,0-2 0 15,1-2 0-15,-1-4 0 0,2 4 0 0,-1-5 0 0,1-1 0 0,1-1 0 16,-1-3 0-16,10-2-176 0,0 0 16 0,-9-2 0 31,2-2-640-31,0-4-128 0,2-1-32 0,0-3 0 16,1-2-2432-16,1-4-480 0,2-5-96 0</inkml:trace>
  <inkml:trace contextRef="#ctx0" brushRef="#br0" timeOffset="58078.89">22227 13580 40319 0,'0'0'1792'0,"0"0"352"0,-8 7-1712 0,8-7-432 0,-2 20 0 0,2 5 0 0,1 0 256 0,3 4-16 15,0 2-16-15,1 4 0 0,0 3-224 0,0 4 0 16,-3-4 0-16,0 3 0 0,1-3 0 0,0 0 0 15,-2-4 0-15,-1 0 0 0,-1-2-256 0,-1 3 0 16,-2-1 0-16,0 3 0 0,-1 1 32 0,-1 1 16 16,-1 0 0-16,2-1 0 0,0-3 208 0,2-5 0 15,1-3-160-15,0-2 160 0,1-3 0 0,1-4-144 16,3-6 144-16,-1-3 0 16,-1 0-1744-16,-1-9-240 0,0 0-64 0,10 0-13232 0</inkml:trace>
  <inkml:trace contextRef="#ctx0" brushRef="#br0" timeOffset="58438.55">22419 14252 25791 0,'0'0'1152'0,"0"0"224"0,0 0-1104 0,0 0-272 0,0 0 0 0,0 0 0 15,14 0 2928-15,0 0 528 0,-1 1 96 0,2-1 32 16,-2-1-2944-16,0-3-640 0,0 0 0 0,1-2 0 15,1 0-208-15,0-1 16 0,3 0 0 0,-1-3 0 16,-2 3-16-16,-1-1 0 0,0-4 0 0,-2 3 0 16,-3 0 32-16,-9 9 16 0,8-9 0 0,-8 9 0 15,5-11 160-15,-5 11 176 0,0-11-48 0,0 11 0 0,0 0 320 0,-5-11 64 16,-4 3 16-16,1 3 0 16,-1 4-160-16,-1 1-48 0,-3 0 0 0,-3 2 0 0,-1 2-320 0,-1 0 0 15,-2 3-192-15,1-1 64 0,-1 1 128 0,2 2 0 16,1-1 0-16,1 5 0 0,2 2 0 0,1 4 128 15,2 4 0-15,4 3 0 0,-1 4 224 0,4 1 48 16,1 1 16-16,3-2 0 0,3-2-96 0,1 2 0 16,1-3-16-16,2-3 0 0,0 0-304 0,2-3 0 15,1-1 128-15,1-3-128 16,2-2-368-16,0-2-128 0,2-3-16 0,4-1-11808 16,6 0-2352-16</inkml:trace>
  <inkml:trace contextRef="#ctx0" brushRef="#br0" timeOffset="62589.59">18302 12246 20271 0,'-16'-20'1792'0,"6"7"-1424"0,-2-1-368 0,3 3 0 0,2 0 2224 0,6 2 368 15,3 3 80-15,6-1 16 0,5-1-2064 0,2 2-416 16,-1-2-80-16,3 1 0 0,0 2-128 0,4 0 0 15,1 0 0-15,4 0 0 0,4 1 0 0,-9-2 0 16,5 4 0-16,8-2 0 0,6 0 0 0,6 0 0 16,5 0 0-16,1 0 0 0,1 2 0 0,45-7 0 15,-16 1 0-15,-4 4 0 0,2 4 0 0,-4 2-128 0,-3 2 128 0,-7 2 0 16,-6-1 0-16,-3 1 0 0,-2 2 0 0,0 5 0 16,1 3 0-16,3 7 0 0,-1 7 0 15,0 4 0-15,-2 5 128 0,-4 3 16 0,-4 1 0 0,-2-3 0 16,-5-7-144-16,1-2 0 0,1-7 144 0,0 1-144 15,2-1 192-15,0 0-16 0,2 2-16 0,-1 1 0 16,-1 3-32-16,-4 3-128 0,-3-1 192 0,-5 2-64 16,-3-1 32-16,-1-1 0 0,-3 2 0 0,-2 0 0 15,-3-1 0-15,-2-3 0 0,-1-3 0 0,1-5 0 16,-5-2 96-16,0-2 32 0,-1 2 0 0,-1-2 0 16,-2 0-32-16,-2 2 0 0,-1-1 0 0,-2 2 0 15,0 1-256-15,0-1 160 0,-1 1-160 0,2 1 128 16,-2-4-128-16,1-1 160 0,-1-2-160 0,1-3 160 15,0-2-32-15,0-2 0 0,-1-2 0 0,-4-7 0 16,0 0-128-16,0 0 128 0,0 0-128 0,0 0 128 16,0 0-128-16,0 0 160 0,0 0-160 0,0 0 160 0,0 0-160 0,2-9 192 15,-4-1-192-15,1-2 192 0,-2 0-192 0,1-1 160 16,-1-1-160-16,0 1 160 0,1-1-32 0,-1 1-128 16,1-2 192-16,0 2-64 0,1 2 16 0,1-1 0 15,0 12 0-15,3-11 0 0,-1 1-144 0,1 1 0 16,-3 9 0-16,5-8-176 0,2-2 176 0,-7 10 0 15,7-11 128-15,1 2-128 0,-8 9 0 0,8-7 0 16,-1-2 0-16,-7 9-128 0,9-10 128 0,-1 2 0 16,-2-1 0-16,2 2 0 0,-2 0 0 0,4 0 0 15,-3-1 0-15,1 2 0 0,-8 6 0 0,9-4 0 16,0 0 0-16,-9 4 0 0,0 0 0 0,10-3-192 16,-10 3 192-16,0 0-192 0,6 7 192 0,-2 2-192 0,-4-1 192 0,1 2-192 15,-2 3 192-15,-2-1-160 0,-1 0 160 0,1 2-160 16,-1-3 160-16,0 0 0 0,-2 2 0 0,1 0 128 15,0-1-128-15,1 0 0 0,0 0 0 0,2-2 128 16,2-10-128-16,-3 14 128 0,0-2-128 0,3-12 128 16,-3 13-128-16,3-13 144 0,-2 14-144 0,1-1 160 15,1-13-160-15,-1 13 128 0,-1-2-128 0,2-11 128 16,-2 13-128-16,-1-1 0 0,-1-1 0 0,0 1 128 16,-1 0-128-16,-1-2 0 0,-2-2 0 0,0-1 0 15,0-1 144-15,0 1-144 0,-1-1 160 0,0-1-160 16,0-1 192-16,0-1-64 0,9-3-128 0,-12-1 192 15,0-2 176-15,2-2 16 0,-2-3 16 0,2-1 0 16,-1-2 192-16,1 0 48 0,-2-4 0 0,0 1 0 0,-1-2-288 0,0-1-48 16,0 0-16-16,-1 2 0 0,-2 1-112 0,1 0-32 15,-1 1 0-15,-1 3 0 0,0 0-144 0,0 2 0 16,-1 3-160-16,0-1 160 0,1 5-176 0,-2-2 176 16,-1 3-192-16,0 0 192 15,2 3-528-15,3 4 0 0,4-2 0 0,11-5-18256 0</inkml:trace>
  <inkml:trace contextRef="#ctx0" brushRef="#br0" timeOffset="79292.77">12821 13506 9439 0,'0'0'416'0,"0"0"96"0,0 0-512 0,0 0 0 16,0 0 0-16,0 0 0 0,0 0 688 0,6-7 32 15,1-1 16-15,-7 8 0 0,8-5-560 0,-8 5-176 16,7-8 0-16,-7 8 0 0,8-5 0 0,-8 5 0 0,4-2 0 0,-4 2 0 16,0 0 496-16,0 0-16 0,0 0 0 0,0 0 0 15,0 0 896-15,0 0 176 0,0 0 48 0,0 0 0 16,0 0-192-16,0 0-48 0,-8-3 0 0,8 3 0 15,-9 3-368-15,9-3-80 0,-10 6-16 0,10-6 0 16,-8 4-256-16,8-4-64 0,-8 7-16 0,8-7 0 16,0 0-240-16,-8 5-32 0,8-5-16 0,0 0 0 15,0 0-112-15,-6 8-32 0,6-8 0 0,-8 7 0 16,0 1-128-16,8-8 192 0,0 0-192 0,-6 8 192 16,-2-1-32-16,8-7 0 0,-9 7 0 0,1 0 0 15,8-7 16-15,-11 6 0 0,2 2 0 0,0 0 0 16,-1 0 16-16,-1 0 16 0,1 0 0 0,1 1 0 15,-3 0 32-15,3 0 0 0,0 3 0 0,0 1 0 16,-2 0-112-16,2 0-128 0,0 4 176 0,0 0-176 16,0 2 192-16,0 2-64 0,1 1 0 0,1 2-128 0,-1-1 160 15,2 3-160-15,1 4 128 0,-1-5-128 0,0 1 192 0,1 0-64 16,-2-1 0-16,1-2 0 0,2 0 48 0,-3-4 0 16,1-2 0-16,1-1 0 0,-2-1 16 0,2 2 0 15,0-4 0-15,-1 2 0 0,1-2 0 0,1 2 0 16,2-2 0-16,-1 4 0 0,0-2 0 0,1 2 0 15,2 1 0-15,0 1 0 0,1 1 0 0,2 1 16 16,1 0 0-16,1 1 0 0,0-3-32 0,2 5-16 16,0-3 0-16,0 1 0 0,-1-1-160 0,2 1 0 15,-1-4 144-15,2 3-144 0,-1-4 0 0,-2-3 128 16,1 1-128-16,-1-4 0 0,1 2 0 0,-2-2 0 0,0-1 0 16,0 1 128-16,-5-11-128 0,6 11 0 0,-1-4 0 0,1 0 0 15,-6-7 0-15,8 7 144 0,-8-7-144 0,11 7 0 16,-11-7 0-16,11 6 0 0,-11-6 0 0,12 7 0 15,0-3-304-15,-2 0-16 0,-10-4 0 0,12 4 0 32,-2 0-448-32,1-1-80 0,-1 0-32 0,-10-3 0 15,12 4-544-15,-2 2-112 0,-10-6-32 0,12 3-8160 0,-12-3-1616 0</inkml:trace>
  <inkml:trace contextRef="#ctx0" brushRef="#br0" timeOffset="79834.13">12992 13790 8287 0,'0'0'736'0,"0"0"-592"0,0 0-144 0,0 0 0 16,0 0 2368-16,0 0 432 0,0 0 80 0,-8 0 32 15,8 0-1808-15,0 0-352 0,0 0-80 0,0 0-16 16,0 0 80-16,0 0 16 0,0 0 0 0,0 0 0 16,-4 12 96-16,3-3 32 0,1 3 0 0,0-1 0 15,0 2-112-15,0 3 0 0,0 5-16 0,0 0 0 16,-2 1-240-16,1 1-32 0,1 2-16 0,-1-1 0 15,-1-2-208-15,1-1-64 0,0-2 0 0,-2 1 0 16,-1-1-192-16,0 2 144 0,0-3-144 0,2 2 128 16,-1 1-128-16,-1 1 0 0,-1 5 0 0,-2 3 0 0,2-1 0 0,0 2 128 15,0 2-128-15,0-2 0 0,1 0 128 0,0-1-128 16,0-2 0-16,0-6 128 0,1-4-128 0,2-3 0 16,1-1 0-16,0-8 0 15,0-6-1632-15,0 0-256 0,0 0-48 0,0 0-10576 16</inkml:trace>
  <inkml:trace contextRef="#ctx0" brushRef="#br0" timeOffset="80418.17">13084 14164 2751 0,'0'0'256'0,"0"0"-256"0,0 0 0 0,0 0 0 16,0 0 1856-16,0 0 336 0,0 0 64 0,0 0 16 15,0 0-2272-15,0 0-256 0,0 0-160 0,0 0-32 16,0 0-192-16,0 0-32 0,0 0-16 0,0 0 0 0,0 0 1008 0,0 0 208 15,0 0 48-15,0 0 0 0,0 0 1152 0,0 0 224 16,0 0 48-16,0 0 16 0,0 0-528 0,0 0-96 16,11-1-32-16,-11 1 0 0,0 0-464 0,0 0-112 15,10 0-16-15,-10 0 0 0,0 0-192 0,10-4-32 16,-10 4-16-16,0 0 0 0,11-1-112 0,-11 1-32 16,12-2 0-16,-1 0 0 0,1 0-144 0,0 1-48 15,-1 0 0-15,4 1 0 0,-1 0-192 0,2 0 176 0,-1 0-176 16,1 0 160-16,0-3-160 0,-2 3 0 0,0 0 0 15,-1 0 128-15,1 0-128 0,-3 0 0 0,1 0 0 0,-2 0 128 16,-10 0-128-16,11 0 0 0,-11 0 0 0,13 0 128 16,-3-1-128-16,-10 1 0 0,0 0 0 0,12-3-176 31,0-1-2208-31,-2 0-448 0</inkml:trace>
  <inkml:trace contextRef="#ctx0" brushRef="#br0" timeOffset="81318.89">13852 14082 6447 0,'0'0'272'0,"0"0"80"0,0 0-352 0,0 0 0 0,0 0 0 0,-7 1 0 0,7-1 3616 0,0 0 656 16,-10 4 128-16,4 0 16 16,6-4-3088-16,0 0-624 0,-10 4-128 0,4 1-32 0,6-5-272 15,-8 8-48-15,0-3-16 0,2-1 0 0,6-4-208 0,-7 8 176 16,1 0-176-16,-1-3 160 0,1 2 224 0,-2 0 64 15,-3 1 0-15,2 3 0 0,0-1 0 0,0 2 0 16,-1 0 0-16,-3 3 0 0,1 3 16 0,-1 3 16 16,0 0 0-16,0 1 0 0,0-1-128 0,0 1-32 15,0-1 0-15,1 1 0 0,1-5-96 0,1-1-32 16,0-3 0-16,0-1 0 0,4-3 16 0,-2-3 0 16,8-6 0-16,-10 2 0 0,10-2-32 0,-11-2-16 15,11 2 0-15,-9-6 0 0,0-1-160 0,2-3 0 16,1 0 0-16,-1-2 0 0,2-1 0 0,0 0-320 15,-2-2 48-15,2 1 16 0,0 0-80 0,1-1-16 0,2-2 0 16,2 0 0-16,1 2 176 0,1 0 48 0,2 2 0 0,3 0 0 16,1 3 128-16,0 1 0 0,-1 0 0 0,4 1-128 15,-1 3 128-15,1-1 0 16,0 4 0-16,1-5 0 0,-1 2 0 0,-1 1 0 0,0 2-144 0,1 0 144 16,-11 2 0-16,12 0 0 0,-2 0 0 0,-10 0 0 15,13 4 0-15,-1 0 0 0,-12-4 0 0,11 7 0 16,0 0 384-16,-11-7 0 0,9 11 0 0,0 1 0 15,0-1 64-15,2 1 16 0,-2 0 0 0,0 2 0 16,0 1-272-16,2-1-48 0,-1 0-16 0,0-1 0 16,1 3-128-16,1-2 0 0,-3 1 0 0,0-1 128 15,0 0-128-15,-1-1 0 0,0 0 0 0,-2-1 0 16,1 0-368-16,-3-3-96 0,-4-9-32 0,3 6 0 16,-3-6-1584-16,0 0-320 0,0 0-64 0</inkml:trace>
  <inkml:trace contextRef="#ctx0" brushRef="#br0" timeOffset="81937.27">13758 13561 7359 0,'0'0'656'0,"0"0"-528"0,0 0-128 0,0 0 0 0,0 0 2816 0,-6 9 544 0,6-9 96 0,0 0 32 16,-3 9-1472-16,3-9-288 0,0 0-64 0,0 0-16 0,0 0-544 15,8 14-96-15,-8-14-32 0,13 13 0 0,0-5-384 0,0 1-80 16,1 0 0-16,1 2-16 0,0-3-176 0,2 2-16 15,1-1-16-15,2 3 0 0,0 1-160 0,-1 1-128 16,-1 3 192-16,2 3-192 0,-1 1 192 0,0 3-64 16,-2 4 0-16,0 3-128 0,0 4 176 0,0-2-176 15,-1-2 160-15,-1-1-160 0,-1-5 368 0,-1-4-32 16,-1-3 0-16,1-1 0 0,-3 0 0 0,0-2 0 16,-3 1 0-16,0-2 0 0,-2 2 48 0,-2 2 0 15,-1 3 0-15,0 4 0 0,-2 2-176 0,-2 3-16 16,0 2-16-16,-2 0 0 0,-1 5-176 0,-3-2 128 15,1-1-128-15,-2-2 128 0,-1 1-128 0,-1-6 0 0,2-3 144 16,-3-1-144-16,-2-3 0 0,1-1 144 0,-1 1-144 16,2-3 0-16,-1-3 144 0,0 1-144 0,-1-1 0 0,0-1 144 15,3-3-144-15,-1 2-224 0,0-3 48 0,2-1 16 32,1-1-1760-32,0-3-336 0,-2-2-80 0,11-2-12128 0</inkml:trace>
  <inkml:trace contextRef="#ctx0" brushRef="#br0" timeOffset="82586.25">17645 13979 5519 0,'0'0'496'0,"0"0"-496"0,0 0 0 0,0 0 0 0,0 0 4992 0,1 9 896 15,-1-9 176-15,0 12 32 16,1-2-4432-16,0 2-880 0,-1 1-176 0,0 0-32 0,0 0-368 0,3 0-64 15,0 2-16-15,1 0 0 0,-1 1-128 0,1-1 192 16,-1 2-192-16,1 2 192 0,-2 0 16 0,1 5 16 16,1 2 0-16,-3 2 0 0,-2 1 176 0,0 2 48 15,-1 2 0-15,1 0 0 0,0-2-128 0,-1-1-32 16,0-1 0-16,1-2 0 0,-2-4-288 0,0-6 128 16,1-2-128-16,2-1 0 15,-3-4-320-15,2-2-160 0,1-8-32 0,0 0-9248 16,0 0-1840-16</inkml:trace>
  <inkml:trace contextRef="#ctx0" brushRef="#br0" timeOffset="82827.67">17478 14288 21183 0,'0'0'1888'0,"0"0"-1504"0,-2-9-384 0,2 2 0 15,0 7 4960-15,0 0 928 0,8-9 176 0,3 1 32 16,0 2-4944-16,2 1-1008 0,2-2-144 0,0 3 0 16,2 0-192-16,3 2 192 0,1-1-160 0,1 2 160 15,0 2-352-15,1-1 32 0,2 0 0 0,-1 0 0 32,-1 3-288-32,-1-1-48 0,1 2-16 0,-3 1 0 0,-1-1-672 0,-1 2-128 0,0-1-16 0,2-1-16 15,-1 0-2112-15,2-2-416 0</inkml:trace>
  <inkml:trace contextRef="#ctx0" brushRef="#br0" timeOffset="83553.7">19402 14121 8287 0,'0'0'368'0,"0"0"80"0,0 0-448 0,0 0 0 0,0 0 0 0,0 0 0 16,0 0 5568-16,-8 4 1024 0,8-4 192 0,-9 4 64 15,0-1-5520-15,9-3-1104 0,-9 3-224 0,1 1 0 16,8-4 0-16,-11 7 0 0,2-2 0 0,2 2-128 16,-1-1 128-16,0 1 0 0,-1-1 0 0,0 3 0 15,-2-2 320-15,1 2 112 0,-2 3 16 0,-1-1 0 16,0 4 352-16,-1 0 80 0,-3 4 16 0,1 0 0 15,-1 1-320-15,0 1-64 0,-1 1-16 0,0 0 0 0,1-1-304 16,0 0-48-16,0-2-16 0,0 0 0 0,0-3-128 0,-1-1 192 16,-1-2-192-16,1-1 192 0,1-2-192 0,0-3 128 15,0-2-128-15,0 0 128 0,-1-5-128 0,1 0 160 16,0 0-160-16,3-5 160 0,-3-3-160 0,3-3 0 16,1 0 0-16,2-2 128 0,2-3-128 0,1 0 0 15,2-1-160-15,-1-2 160 0,2-2 0 0,-2-1-144 16,3 0 144-16,1-2 0 0,-1-1-240 0,2 3 48 15,1 1 0-15,2 3 0 0,1 4 192 0,2-2 0 16,-1 6 0-16,3 1 0 0,-1 1 0 0,3 3 0 16,0-1 0-16,2 4 0 0,3-1 224 0,1 2 32 15,1 0 16-15,0-1 0 0,2 1-80 0,2 2-32 16,-3-1 0-16,3 2 0 0,-1-1-160 0,0 3 0 0,2 2 0 16,-2 3 0-16,0 3 208 0,1 4-32 0,-3 2-16 0,3 3 0 15,-4 2 288-15,1 2 64 0,0 0 16 0,-2-2 0 16,0 2 176-16,-1 0 16 15,0 1 16-15,0-2 0 0,1-4-320 0,-1 0-64 0,0-3-16 0,-2 0 0 16,2-2-336-16,0-3 0 0,-1 0 0 0,0 1 0 16,-2-5 0-16,2 0 0 0,-2-1 0 0,2-4 128 31,-1 1-528-31,0-3-112 0,2-1 0 0,0-1-13312 0,0-3-2640 0</inkml:trace>
  <inkml:trace contextRef="#ctx0" brushRef="#br0" timeOffset="109455.32">8754 15751 7359 0,'0'0'320'0,"0"0"80"0,0 0-400 0,-6-3 0 16,6 3 0-16,0 0 0 0,-9-1 5040 0,9 1 912 0,0 0 192 0,0 0 48 15,-9 5-4912-15,9-5-992 16,-8 8-288-16,8-8 128 0,-5 6 0 0,5-6-128 0,-2 6 192 0,2-6-64 16,-1 7 128-16,1 1 0 0,-1-1 16 0,1 2 0 15,0 1 144-15,0 3 32 0,0 13 0 0,4 6 0 16,1 0 96-16,1 5 32 0,1 1 0 0,1-1 0 16,1 0 112-16,0-2 16 0,0-1 16 0,2 0 0 15,-4-1-256-15,2 2-48 0,-1 4-16 0,1 3 0 16,1-1-192-16,0 2-32 0,0 0-16 0,2-2 0 15,0-3-160-15,0-5 0 0,-2-4 0 0,2-1 128 16,0-6 80-16,-1-1 16 0,1-7 0 0,-2 2 0 16,0-3 96-16,-3-3 32 0,-7-10 0 0,9 7 0 15,-9-7 32-15,0 0 16 0,10 7 0 0,-10-7 0 16,0 0-112-16,10-1-32 0,0-2 0 0,-2-2 0 16,-1-4-16-16,1-4-16 0,1-3 0 0,1-2 0 15,1-5-16-15,-1-5 0 0,2-3 0 0,-2-5 0 0,-1-5-208 0,0-2 0 16,-1 0 0-16,3 1 0 0,0 3 176 0,1 1-176 15,0 3 192-15,-2 4-192 0,1-2 160 0,-2 1-160 16,0-2 128-16,-1-1-128 0,0-2 0 0,-2 2 0 16,-1 2 0-16,1 3 0 0,-2 2-176 0,-1 0 176 15,1 5-128-15,0 1 128 0,0 3-192 0,0 4 32 16,1 0 16-16,-1 4 0 16,0 0-400-16,-4 11-80 0,5-9-16 0,-5 9 0 15,0 0-1408-15,0 0-272 0,0 0-64 0,11 0-8912 16,-11 0-1776-16</inkml:trace>
  <inkml:trace contextRef="#ctx0" brushRef="#br0" timeOffset="109955.77">9563 15628 30527 0,'0'0'1344'0,"0"0"288"0,-7-8-1312 0,1 3-320 16,-2 3 0-16,8 2 0 0,0 0 704 0,0 0 64 15,0 0 0-15,0 0 16 0,-8 7-656 0,8-7-128 16,-5 10 0-16,5-10 0 0,-3 11 0 0,3-11 0 15,4 9 0-15,1 2-144 0,-5-11 144 0,11 13 0 0,-2-1 0 0,3 1 0 16,1 0 0-16,0 1-128 0,-2-1 128 0,0 3 0 16,-3 1 0-16,1 5-128 0,-1-1 128 0,-2 7 0 15,-2 2 0-15,-1 3-160 0,-1 1 160 0,-2 0 0 32,0-3-560-32,0-2 0 0,-1-3 0 0,1-4 0 15,-3-5-448-15,1-4-80 0,2-13-32 0,0 0-7280 0,0 0-1456 0</inkml:trace>
  <inkml:trace contextRef="#ctx0" brushRef="#br0" timeOffset="110213.39">9769 15576 21183 0,'0'0'1888'0,"0"0"-1504"0,0 0-384 0,-5 7 0 0,1-1 3520 0,2 3 624 16,4 3 128-16,0-2 16 0,2 2-3648 0,-1 0-640 16,-1 1-304-16,1 1 32 15,0-1-384-15,-1 4-80 0,-1 0-16 0,1 3 0 16,-1-1-576-16,-1 3-112 0,0 1-32 0,0 3 0 16,-1 0-96-16,1 1-32 0,0-1 0 0,0-2 0 15,0-2 736-15,0-5 144 0,0-2 16 0,1-1 16 16,-1-3-576-16,0-2-112 0</inkml:trace>
  <inkml:trace contextRef="#ctx0" brushRef="#br0" timeOffset="110673.21">9408 15712 37487 0,'-12'-4'1664'0,"5"1"336"0,1 2-1600 0,6 1-400 0,0 0 0 0,0 0 0 16,5-8 192-16,3 0-32 0,0-1-16 0,2 1 0 16,2 0-144-16,-2 1 0 0,2-1-192 0,1-4 192 15,0 2-224-15,1-2 80 0,1-2 16 0,-2-3 0 0,-3-2 128 0,1 0 0 16,0 1-144-16,0 1 144 15,-2-2 0-15,0 1 0 0,-1 1 0 0,0 3 0 0,1 1 0 0,-1 2 0 16,-4 0 0-16,2 3 0 0,2 1 144 0,1 3-144 16,2 2 160-16,-11 2-160 0,13 4 0 0,-2 0 0 15,2 2 0-15,-1 3 0 0,0 2 0 0,1 2 0 16,-1 0 0-16,-1-3 0 0,0 3 0 0,0 0 0 16,0-1 0-16,1 0 0 0,-1-2 128 0,1-1-128 15,0-1 0-15,0-1 144 0,-2-1 96 0,0-1 16 16,1-1 0-16,-2-1 0 0,-9-3-64 0,12 5 0 15,-2 0 0-15,1-2 0 0,-2 1-192 0,0 0 0 16,-9-4 0-16,12 8 0 0,1 1 0 0,-3 1 0 16,0-3 0-16,1-1 0 15,-3-1-464-15,1-1-48 0,-3-1 0 0,2 1 0 16,1-4-576-16,-1 0-128 0,0 0-32 0,0-3-9056 0,-8 3-1824 0</inkml:trace>
  <inkml:trace contextRef="#ctx0" brushRef="#br0" timeOffset="111158.93">10438 15484 3679 0,'0'0'320'0,"0"0"-320"16,0 0 0-16,0 0 0 0,0 0 4032 0,0 0 720 15,0 0 160-15,0 0 16 0,-6 11-3808 0,0 0-768 16,-1-1-160-16,1 3-16 0,-2 2 320 0,-1-1 64 15,0-1 16-15,0 3 0 0,-2-2 256 0,-1 0 64 16,-1 1 16-16,0-1 0 0,-1-1 32 0,-2 1 0 16,1-1 0-16,-2 2 0 0,0 0-16 0,1 0 0 15,-1 0 0-15,0 6 0 0,3 3-256 0,1 7-48 16,0 4-16-16,0 6 0 0,2 3-368 0,1 1-80 0,1 2-16 0,2-4 0 16,2-3 0-16,3-3 0 0,-1 0 0 0,3-1 0 15,3 3-144-15,0 2 0 0,3 2 144 0,0 0-144 16,2 0 0-16,2-3 0 0,1-2 0 0,-1-3 0 15,1-3 0-15,0-4 0 0,2-3 0 0,1-4-128 16,0-3 128-16,-1-3 0 0,1-2 0 0,1-3-128 31,-2-2-304-31,2-2-48 0,1 2-16 0,0-4 0 16,-1 0-2720-16,2-1-560 0</inkml:trace>
  <inkml:trace contextRef="#ctx0" brushRef="#br0" timeOffset="111673.9">10829 16092 12895 0,'0'0'1152'0,"-13"3"-928"15,-2-2-224-15,2 2 0 0,-1-1 5808 0,1 2 1104 16,1 0 240-16,0 0 32 0,1 1-6032 0,0-1-1152 16,0 0-320-16,-1 0-32 15,0 1-272-15,0-1-48 0,2-1-16 0,-1 3 0 16,2-3-304-16,0 1-64 0,1-1-16 0,2 2 0 16,6-5 528-16,-8 4 96 0,-1 0 32 0,0 1 0 0,2-1 416 0,7-4-160 0,-6 6 160 0,6-6 0 15,-5 8 320-15,5-8 160 0,-2 9 32 0,2-9 16 16,0 0-16-16,7 9-16 0,1 0 0 0,2-2 0 15,3-1-320-15,0-3-176 0,1 1 192 0,3 0-192 16,2 0 0-16,-1-2 0 0,0 1 0 0,3 1 0 16,0-4-320-16,0 0 48 0,0 0 0 0,-2 1 0 15,-1-2 272-15,1 1-192 0,-2 0 192 0,-2 1-160 16,0 1 160-16,-2 1 0 0,-3 4 0 0,-1-2 0 16,-1 2 0-16,-2 2 144 0,1 1-16 0,-2 2-128 15,-2 0 304-15,-2 2-48 0,-2 0-16 0,-2 3 0 16,-1 2-240-16,-1-1 128 0,-1 4-128 0,-1-2 0 15,1-2 128-15,-4 1-128 0,0 1 0 0,0-2 144 0,-2-2-144 0,-1 1 0 16,0 4 0-16,-2-3 128 0,1-2-128 0,0-3-144 16,1-3 144-16,-2 3-208 15,-2-6-432-15,2-4-64 0,-2 0-32 0,2 0 0 16,1-5-1184-16,0-2-224 0,-1-3-48 0</inkml:trace>
  <inkml:trace contextRef="#ctx0" brushRef="#br0" timeOffset="112124.6">10984 15482 36159 0,'0'0'1600'0,"0"0"336"0,-8 4-1552 0,3 3-384 0,2 4 0 0,3 4 0 16,3-1 224-16,2 2-32 0,0 1-16 0,3 1 0 16,2-1-176-16,4 1-144 0,1-2 144 0,2 2-208 15,1 0 48-15,3-1 16 0,3 3 0 0,0 1 0 16,1 1 144-16,1-1-128 0,-1 2 128 0,0 2-128 15,0 6 128-15,-3 0 0 0,-3 1 0 0,0 0 0 0,-2-3 0 0,-2 2 0 16,0 2 0-16,-2-2 0 16,0 0 208-16,-2-1 80 0,0 0 16 0,-2 2 0 15,-3-1-80-15,1 6-16 0,-2-1 0 0,-1 4 0 0,-1 3-208 0,-3 2 144 16,-2-1-144-16,0 2 128 0,-3-3 64 0,-3-4 0 16,-3-3 0-16,0-3 0 0,-3 0 144 0,1-6 48 15,0 0 0-15,-2 2 0 0,-2-2-384 0,-1-1-320 16,-2-1 64-16,-2 0 16 0,-2-2 0 0,0 0 0 15,-2-8 0-15,-4-4-16832 0</inkml:trace>
  <inkml:trace contextRef="#ctx0" brushRef="#br0" timeOffset="115875.93">13079 16258 2751 0,'0'0'128'0,"0"0"16"0,0 0-144 0,-9 3 0 15,1 0 0-15,0-1 0 0,-1 0 3840 0,1 1 752 16,0-2 144-16,-1 1 16 0,-1-1-2592 0,-2 1-528 16,0 1-96-16,1 0-32 0,-1-1-624 0,-1 1-128 15,-2-3-32-15,0 1 0 0,-1-1-176 0,-1 0-32 16,-1 0-16-16,-2 0 0 0,1-2-64 0,-1 0-16 15,-2 1 0-15,0 0 0 0,-1-2-144 0,-1 0-16 16,-1 1-16-16,2 1 0 0,-2-1 0 0,0 1 0 0,1 1 0 16,-1 0 0-16,-1 0 0 0,0 0 0 0,0 1 0 0,-1 1 0 15,1-1-48-15,2 0-16 0,-1-1 0 0,0 0 0 16,-1 1-176-16,0-1 160 0,0 0-160 0,1 0 160 16,0 0-160-16,2 0 160 0,-1-1-160 0,0 1 160 15,1 1-160-15,3-1 0 0,0-1 0 0,2 2 0 16,1-1 0-16,1 2 0 0,1-2 144 0,0 0-144 15,2 0 224-15,0 1-32 0,1 0 0 0,1 1 0 16,0-1 32-16,1-2 0 0,1 1 0 0,0 1 0 16,9-1-32-16,-10 3 0 0,10-3 0 0,-9 1 0 15,9-1-192-15,0 0 176 0,-8 0-176 0,8 0 160 16,0 0 0-16,0 0 0 0,0 0 0 0,0 0 0 16,0 0 16-16,0 0 0 0,0-9 0 0,0 9 0 15,0 0-176-15,7-11 128 0,1 2-128 0,0 3 128 0,2-1-128 0,0 1 192 16,2 0-192-16,0 0 192 0,1-1-192 0,1 1 0 15,2-1 144-15,0 2-144 0,-1 0 128 0,2 0-128 16,0 0 128-16,1-1-128 0,2 2 144 0,0 2-144 16,-1-1 192-16,1 2-192 0,-2-2 176 0,0 1-176 15,-1 0 160-15,0 1-160 0,0-2 144 0,0 1-144 16,1-2 128-16,0 0-128 0,-1 1 0 0,0-2 128 16,0 1-128-16,-1 2 0 0,-2-4 0 0,-1 1 0 15,-1-1 128-15,-2 1-128 0,-2-1 0 0,-8 6 0 16,11-4 0-16,-11 4 128 0,0 0-128 0,0 0 0 15,0 0 0-15,0 0 0 0,0 0 0 0,0 0 0 16,0 0-144-16,0 0 144 0,0 0-224 0,-11 7 64 16,0 1 16-16,-2-2 0 0,-1-1 144 0,0 1-160 0,-3 0 160 15,0-1-160-15,-2-1 160 0,0-1 0 0,1 0 0 0,0-1 0 16,0 1 0-16,-1-1 0 0,0 1 0 0,-1 0 0 16,1-1 0-16,-1 3 0 0,1-1 0 0,-1 3 0 15,-1 1 0-15,2 1 0 0,0 0 0 0,2 1 0 16,1 2-128-16,1 0 128 0,2 0-128 0,1-2 128 15,2-1 0-15,2-1 0 0,0 0 0 0,8-8 0 16,-5 11 0-16,5-11 0 0,-4 10 0 0,3 1 0 16,1-11 0-16,0 16 0 0,1-3 0 0,1 1 0 15,0 2 128-15,1-3 16 0,1 4 0 0,0-3 0 16,-1 2 32-16,1-2 0 0,2 1 0 0,-1-1 0 16,0-1 48-16,2 0 16 0,-1-2 0 0,2-1 0 15,0-1-16-15,1-2 0 0,-1 0 0 0,2 3 0 0,1-4-224 0,2-2 0 16,-2 0 0-16,2 1 0 0,2 3-176 0,-1-2-128 15,2 1-16-15,1 2-16 16,1-1-2288-16,-1 1-448 0</inkml:trace>
  <inkml:trace contextRef="#ctx0" brushRef="#br0" timeOffset="119995.37">13484 16064 19295 0,'0'0'848'0,"0"0"176"0,0 0-816 0,-1-8-208 0,0 1 0 0,1 7 0 16,2-9 768-16,1 1 96 0,0-3 32 0,0 0 0 15,1 1-656-15,2-1-240 0,0 0 176 0,1-1-176 16,-1 1 256-16,-2 6-32 0,1-3-16 0,2 2 0 15,-2-1-80-15,0 2-128 0,0 1 176 0,1 0-176 16,-2 2 544-16,-4 2 0 0,0 0 0 0,0 0 0 16,0 0 416-16,0 0 64 0,0 0 32 0,0 0 0 15,0 0-32-15,0 0 0 0,2 14 0 0,-2-14 0 0,3 16-176 0,1-1-32 16,-2-2-16-16,2 2 0 0,0-1-224 0,3 0-64 16,0 1 0-16,3 0 0 15,0 2-208-15,2-4-48 0,2 0-16 0,2 2 0 0,-1 2 48 0,4 0 16 16,-1 1 0-16,1 2 0 0,-2 0-96 0,3 3-16 15,-2 1 0-15,2 5 0 0,-2 2-192 0,-1 4 176 16,0 2-176-16,-1 3 160 0,-1 2-32 0,0-1-128 16,-2-2 192-16,0-5-64 0,-2-3-128 0,2-6 192 15,-1-6-192-15,-1-2 192 0,-1-3 176 0,0-2 32 16,1-1 16-16,-1-4 0 0,1 0 0 0,-2-2 0 16,-9-5 0-16,9 4 0 0,-9-4-176 0,0 0-48 0,10 0 0 15,-10 0 0-15,10-4-32 0,-10 4-16 16,7-8 0-16,-7 8 0 0,8-10 0 0,-3-1 0 0,-1 2 0 0,-1-2 0 15,-1-2-144-15,1-6 0 0,0-2 144 0,-1-3-144 16,1-2 0-16,0-4 144 0,-1-2-144 0,1-2 0 16,1 1 128-16,-2-3-128 0,2 1 0 0,1 3 0 15,1 0 0-15,-1 4 0 0,0 2 0 0,0 1 0 16,0 1 0-16,1 3 0 0,-2 1 0 0,1 4 0 16,-1-4 0-16,1 5 0 0,-1-1-192 0,1 3 48 31,-2-1-304-31,-1 2-48 0,0 2-16 0,-2 10 0 15,0 0-1504-15,0 0-304 0,0 0-64 0,1-10-16 16,-1 10-1648-16,1-11-336 0</inkml:trace>
  <inkml:trace contextRef="#ctx0" brushRef="#br0" timeOffset="120362.99">14400 15721 27183 0,'0'0'1200'0,"0"0"256"0,0 0-1168 15,0 0-288-15,0 0 0 0,0 0 0 0,0 0 640 0,0 0 80 0,0 0 16 0,0 0 0 16,0 0-736-16,0 10 0 0,0-10 0 0,0 13 0 16,0-13 0-16,0 15 0 0,1 0 0 0,1-2 0 15,-2-13 0-15,6 22 0 0,-1-1 0 0,-1 1 0 16,0-1 0-16,1 0 128 0,-1 1-128 0,1 1 144 16,2 0-144-16,-2-1 0 0,0 0 0 0,0 0 0 15,0-1 0-15,1-1 0 0,-1-3-144 0,0-2 144 31,-2-1-928-31,1-4-80 0,0-1-16 0,-1-1-11136 0</inkml:trace>
  <inkml:trace contextRef="#ctx0" brushRef="#br0" timeOffset="120604.88">14647 15753 25343 0,'0'0'1120'0,"0"0"224"0,0 0-1072 0,0 0-272 16,0 0 0-16,-2 12 0 0,2-12 256 0,0 14 0 15,0-14 0-15,2 19 0 0,2-5-256 0,0 4 0 16,1-3 0-16,1 2 0 0,-1 1 0 0,1-2 0 16,1 2 0-16,1 0 0 0,-3-1-256 0,0 1 0 15,-1-1 0-15,-1-1 0 16,-1-1-640-16,-1 0-144 0,-1 0-32 0,0-2 0 15,-1-1-816-15,0 0-160 0</inkml:trace>
  <inkml:trace contextRef="#ctx0" brushRef="#br0" timeOffset="121130.47">14306 15776 8287 0,'0'0'736'0,"0"0"-592"0,0 0-144 0,0 0 0 16,-8-4 5984-16,8 4 1168 0,0 0 224 0,0 0 48 0,0 0-5904 0,0 0-1200 15,0 0-320-15,0 0 128 16,12 1-128-16,1-1-240 0,-2-1 64 0,2-1 16 0,-1 0-112 0,1-2-32 15,0-1 0-15,0-1 0 0,-1 4 32 0,0-5 0 16,1 1 0-16,-3-1 0 0,-2-1 272 0,1 3 0 16,3-1 0-16,-4-2 0 0,-3-1 224 0,1 0 96 15,-6 9 32-15,8-8 0 0,0-3 32 0,0 4 16 16,-8 7 0-16,9-6 0 0,-1 0-176 0,-8 6-32 16,0 0-16-16,10-4 0 0,-1 1-176 0,-9 3 0 15,11 0 0-15,-11 0 128 0,12 7-128 0,-3-5 0 16,-1 1 0-16,1 1 0 0,-9-4 0 0,9 5 0 15,-1 0 0-15,-8-5 0 0,0 0 0 0,7 6 0 16,-7-6 0-16,7 7 0 0,-7-7 0 0,0 0 0 0,5 12 0 0,-5-12 0 16,4 11 0-16,-4-11 0 0,0 0 0 0,8 11 0 15,-8-11 0-15,10 12 0 0,-10-12 0 0,11 9 128 16,-1 0-128-16,1-2 0 0,-1-5 0 0,2 2 0 16,-2-1 0-16,1-2 0 0,-11-1 0 0,13 0 0 15,0 0 0-15,0-1 0 0,-2 0 0 0,0 1 0 16,-11 0-320-16,10-2 16 0,-10 2 0 0,11 0 0 31,-11 0-448-31,0 0-80 0,0 0-32 0,0 0-13792 0</inkml:trace>
  <inkml:trace contextRef="#ctx0" brushRef="#br0" timeOffset="121615.39">15427 15632 6447 0,'0'0'272'0,"0"0"80"0,0 0-352 0,0 0 0 15,0 0 0-15,0 0 0 0,-8 5 4432 0,8-5 816 16,-6 8 176-16,6-8 16 16,-8 8-4704-16,0-1-944 0,0-1-192 0,8-6-48 15,-10 8-64-15,1 0-32 0,-2-2 0 0,1 1 0 0,1-2 288 0,-1 3 48 0,3-2 16 0,-3 1 0 16,1-1 464-16,-1 5 112 0,-2 2 0 0,0-3 16 16,-1 6 688-16,2 2 144 0,-1 6 32 0,-1 2 0 15,0 5-224-15,0 3-32 0,0 4-16 0,0 1 0 16,4 1-352-16,-1-2-64 0,3-3 0 0,-1-4-16 15,0-2-256-15,3-1-48 0,0-1-16 0,-1-1 0 16,0 0-48-16,2 4-16 0,1 1 0 0,1 2 0 16,0 1 0-16,2-2 0 0,0 4 0 0,3-2 0 15,0-2-48-15,-1-2 0 0,2 0 0 0,0-5 0 16,1-2-128-16,1-3 128 0,0-3-128 0,2-2 128 16,1 1-128-16,1 0 160 0,2-2-160 0,2-3 160 15,0 0-160-15,-1 1 0 0,0-2-192 0,1 0 192 16,0-1-704-16,1-1-32 0,-1-2 0 0,-1 1 0 15,0-4-1824-15,0 1-384 0,0 0-64 0</inkml:trace>
  <inkml:trace contextRef="#ctx0" brushRef="#br0" timeOffset="122147.81">15793 16175 9215 0,'0'0'400'0,"0"0"96"0,0 0-496 0,-9 1 0 0,0 1 0 0,1 2 0 16,-1 2 5328-16,1-1 976 0,0 0 192 0,-1 1 32 15,0 2-5536-15,-1 3-992 0,-2 0-448 0,0 1 48 16,-1 0 256-16,0-2 144 0,-1 1-160 0,-1 1 160 16,1-1-144-16,-2-2 144 0,1 2-128 0,1-1 128 15,-1-1 0-15,3 2 0 0,1-2 0 0,2-3 128 16,-1 2 48-16,4-1 16 0,6-7 0 0,0 0 0 16,0 0-32-16,0 0 0 0,0 0 0 0,0 0 0 15,0 0-160-15,0 0 0 0,0 0 144 0,0 0-144 0,12 10 0 0,-2-5-320 16,-10-5 64-16,13 6 16 15,-1-2-48-15,0-3-16 0,-12-1 0 0,14 2 0 0,-1 0 112 0,0-1 32 16,-1 0 0-16,1 2 0 0,-1 0 160 0,1 1-160 16,-2-1 160-16,1 0-160 0,-2 1 160 0,1 0-208 15,-11-4 80-15,12 6 128 0,-2 0-144 0,-1-1 144 16,-9-5 0-16,9 9 0 0,-2 1 0 0,-2-1 0 16,0 1 0-16,-1 0 0 0,-1 0 0 0,-1 2 176 15,0 0-48-15,-1 2-128 0,0 1 192 0,-1-2-64 16,-1-2 0-16,0 4-128 0,-2-1 128 0,0-2-128 15,0 2 0-15,0-2 0 0,-2-3-224 0,-2 0-96 16,1-2-32-16,-1 0 0 16,-1 0-336-16,2-2-64 0,-1 0-16 0,7-5-7312 0,-10 7-1472 15</inkml:trace>
  <inkml:trace contextRef="#ctx0" brushRef="#br0" timeOffset="122697.5">15841 15693 25791 0,'0'0'2304'0,"0"0"-1856"16,0 0-448-16,0 0 0 0,-1-9 1488 0,1 9 208 15,0 0 32-15,0 0 16 0,0 0-1552 0,0 0-192 16,0 0-256-16,0 0 48 0,0 0 208 0,11 9 0 16,-2 2-160-16,-1-1 160 0,-2 1 0 0,2 0 0 15,0 1 0-15,1 1 0 0,1 3 0 0,2 1 0 16,-2 1 0-16,3 0 0 0,1 3 448 0,0-1 16 15,0 2 0-15,2 1 0 0,1 3 224 0,0 2 32 16,0 1 16-16,2 0 0 0,2 1-32 0,0-2-16 16,-1-2 0-16,-2-1 0 0,0-4-240 0,0-1-32 15,-1 3-16-15,-1-1 0 0,-1 0-400 0,1 4 128 0,-3-1-128 0,0 6 0 16,-1 3 0-16,-2 1 0 0,0 3 128 0,-3-2-128 16,-1 4 0-16,-1-7 0 0,-3 0 0 15,-2-6 0-15,-1 0 0 0,0-5 0 0,-2-1 0 0,1-2 0 16,-1-5 0-16,0 1 192 0,1-1-64 0,-2 0 0 15,0-3 96-15,-1-2 16 0,-1 1 0 0,1 1 0 16,0-2-112-16,0 0 0 0,0 0-128 0,-1 0 192 16,1 0-192-16,0 1-128 0,-2-4 128 0,1 1-208 31,-1-3-560-31,1 1-96 0,6-5-32 0,-12 2 0 16,0-2-640-16,2 0-128 0,0-1-16 0,-1-2-16 0,1 1-1408 0,-1-2-288 15,2-1-48-15,0 0-16 0</inkml:trace>
  <inkml:trace contextRef="#ctx0" brushRef="#br0" timeOffset="123881.86">17100 16186 20847 0,'0'0'912'0,"0"0"208"0,0 0-896 0,0 0-224 0,0 0 0 0,0 0 0 16,0 0 1328-16,0 0 208 0,0 0 64 0,0 0 0 16,0 0-784-16,0 0-160 0,0 0-16 0,7 11-16 15,-1-1-416-15,-4-2-80 0,0-2 0 0,0 5-128 16,1-1 0-16,-1 3 0 0,0 3 0 0,-1-2 0 16,2 6 288-16,-1 16-48 0,1 1-16 0,1-3 0 15,0 0-48-15,-1-2-16 0,1 0 0 0,0-2 0 16,-1-3-160-16,1-2 0 0,-2-3 0 0,1-3 128 15,0-3-128-15,-1-3 0 0,2-1 0 0,0 0 0 16,-4-12-656-16,5 6-176 0,-5-6-16 0,0 0-11952 16</inkml:trace>
  <inkml:trace contextRef="#ctx0" brushRef="#br0" timeOffset="124239.59">16883 16433 16575 0,'0'0'1472'0,"0"0"-1168"0,0 0-304 0,0 0 0 15,0 0 3920-15,0 0 736 0,11 0 144 0,2-2 16 16,1 1-3792-16,3 1-752 0,2-3-144 0,5 1-128 16,1-2 160-16,2 0-160 0,2 0 192 0,1-1-192 15,1 1 0-15,0-1 0 0,-1 0 0 0,-2-2-192 16,-2 0 48-16,-1 1 16 0,-3-3 0 0,0 2 0 16,0 1 128-16,-1-1 0 0,-2 1 0 0,2 1 0 15,-1 1 0-15,-1 2 0 0,0 0 0 0,0 2-128 31,-1 0-336-31,1 1-64 0,-2 2-16 0,-2-1-13888 0</inkml:trace>
  <inkml:trace contextRef="#ctx0" brushRef="#br0" timeOffset="125366.76">18538 16221 6447 0,'0'0'576'0,"0"0"-576"0,0 0 0 0,0 0 0 16,0 0 5120-16,0 0 928 0,0 0 176 0,0 0 48 16,-10-2-4880-16,10 2-976 0,0 0-192 0,0 0-32 15,0 0-192-15,0 0 0 0,0 0 0 0,0 0 0 16,0 0 0-16,0 0 0 0,0 0 0 0,0 0 0 16,-5 10 0-16,5-10 160 0,-5 11-160 0,5-11 160 15,-5 11 192-15,0 0 32 0,-2-1 16 0,1 1 0 16,-1 2 96-16,-1 1 16 0,-1 2 0 0,0 2 0 15,-3 3-176-15,0 2-16 0,1 2-16 0,-2 2 0 16,0 3-144-16,0 0-32 0,-2 0 0 0,0 0 0 16,0-1-128-16,0-2 128 0,-1-6-128 0,0-2 128 15,-1-4 0-15,3 0-128 0,0-5 192 0,1-1-64 0,1-4 0 0,2 2-128 16,-2-5 192-16,1 0-64 16,0-2-128-16,-1 0 128 0,0 1-128 0,-1-2 128 0,0-1-128 0,0 0 160 15,0-1-160-15,0 1 160 0,-1-5-160 0,-1 1 0 16,1-1 144-16,1 1-144 0,1-5 0 0,2 1 144 15,-1-2-144-15,2-1 0 0,0-1 192 0,0-5-192 16,1-2 192-16,2-1-192 0,-1-2 144 0,2-3-144 16,1 0 0-16,1-2 144 0,2 2-144 0,1 0 160 15,0 2-160-15,3 1 160 0,1 5-160 0,1 1 0 16,0 2 0-16,2 2 0 0,0 1-144 0,1 1 144 16,-1 0 0-16,2 4 0 0,1 2 0 0,1 2 0 15,0 0 0-15,2 4 0 0,0 0 0 0,3 1-128 16,0 4 128-16,2-1 0 0,2 3 0 0,-1 2-192 0,1 1 192 0,-2 0-160 15,2 3 160-15,-2 1 0 0,0 4 0 0,0 0 0 16,1 5 0-16,-3-1 0 0,1 3 0 0,-2-1 128 16,-1 0 128-16,-1 1 16 0,0-1 16 0,0-1 0 15,-1-3 0-15,1 3 0 0,-1-4 0 0,1-2 0 16,2 0-144-16,1-3-16 0,0-2-128 0,-1 1 192 16,2-2-192-16,2-2 0 0,-3-3 0 0,3 1 0 31,-1-3-560-31,3-3-96 0,-3 4-32 0,2-5 0 15,-1 1-2080-15,-1-2-432 0,-1-1-64 0,-1-1-9872 0</inkml:trace>
  <inkml:trace contextRef="#ctx0" brushRef="#br0" timeOffset="126334.09">19836 15500 21071 0,'0'0'928'0,"0"0"208"0,0 0-912 0,0 0-224 0,-8-3 0 0,2 0 0 16,6 3 576-16,-9-3 64 0,-1 1 0 0,0-2 16 16,0 1-336-16,-1 3-80 0,-1-2-16 0,-1 0 0 15,-1 1 16-15,-2 1 0 0,1 0 0 0,-2-1 0 16,0 1 144-16,1-3 48 0,-1 2 0 0,0 1 0 15,-1 0-32-15,0-2 0 0,0 1 0 0,-2 1 0 16,0 0 32-16,1 0 0 0,-2 0 0 0,-1 3 0 16,-2 1-128-16,0 2-32 0,-2-2 0 0,-2 0 0 15,-2 0 208-15,3 0 32 0,1 1 16 0,0 0 0 16,0-1 32-16,1 3 0 0,0-1 0 0,3-1 0 0,0 1-272 0,2-1-48 16,3-1-16-16,2 0 0 0,2-2-224 0,1 2 176 15,0-2-176-15,3-1 160 0,0 0-32 0,9-1-128 16,-9-2 192-16,9 2-64 0,-9-2 32 0,9 2 0 15,-10-2 0-15,10 2 0 0,0 0 64 0,-7-3 16 16,7 3 0-16,0 0 0 0,-9 1-64 0,9-1-16 16,0 0 0-16,0 0 0 0,-7 7-160 0,7-7 0 15,-4 8 0-15,4-8 128 0,0 0-128 0,-1 10 0 16,1-10 0-16,0 11 0 0,0-2 0 0,0-9 0 16,0 0 0-16,2 10 0 0,-2-10 160 0,4 12-160 15,-4-12 192-15,3 13-192 0,0 0 192 0,0 0-64 16,-3-13 0-16,6 18-128 0,-1 3 176 0,0 4-176 15,0 1 160-15,1 8-160 0,-3 4 144 0,3 6-144 0,-1 4 128 0,-1 2-128 16,1 3 160-16,-1-5-160 0,0-5 192 0,-2-2-192 16,1-5 144-16,-2 1-144 0,1-1 0 0,-1 3 144 15,0 2-144-15,1 1 0 0,-2-1 144 0,0 2-144 16,0 0 160-16,0 0-32 0,-2-4-128 0,0-2 192 16,-1-3-192-16,-1 1 0 0,0-5 128 0,-1 3-128 15,0 1 128-15,0 1-128 0,-1 3 176 0,1-5-176 16,0 3 304-16,0-4-48 0,-1 1-16 0,1-3 0 15,0-1 176-15,0-3 32 0,1-4 16 0,0-3 0 16,0-2-160-16,1 0-48 0,2-6 0 0,0-2 0 16,1-9-128-16,0 9-128 0,0-9 192 0,0 0-192 15,0 0 144-15,1 6-144 0,-1-6 0 0,0 0 144 16,0 0-144-16,0 0 0 0,0 0 0 0,0 0 128 0,0 0 16 16,0 0 0-16,11-2 0 0,-11 2 0 0,0 0 112 0,11-2 0 15,0 0 16-15,-1 1 0 0,-10 1-272 0,15-2 0 16,-2 2-176-16,1 2 176 0,-1-2 0 0,4 1 0 15,-1 0 0-15,2 2 0 16,1-1 0-16,4 0 0 0,0-2 0 0,3 0 0 0,3 0 0 0,-1 0 0 16,2 0 176-16,2-3-176 0,0-1 0 0,0 0 0 15,-2-1-192-15,0-1 48 0,0-2 144 0,1 1 144 16,0-1-16-16,-1 2-128 0,0-1 0 0,-1 5-192 16,-1-1 0-16,0 2 0 15,-5 0-1408-15,-1-1-288 0,-2-3-48 0,-4 1-16544 0</inkml:trace>
  <inkml:trace contextRef="#ctx0" brushRef="#br0" timeOffset="129827.06">20012 16219 8287 0,'0'0'368'0,"0"0"80"0,-9 0-448 0,9 0 0 16,0 0 0-16,-9 0 0 0,9 0 4992 0,0 0 896 15,0 0 192-15,0 0 48 0,-9-1-4752 0,9 1-944 16,0 0-192-16,-9 0-48 0,1 0-192 0,8 0 128 16,-5 1-128-16,-2 1 0 0,-1 1 0 0,-1 1 0 15,-1-1 0-15,-2 0 0 0,-1 1 0 0,0 2 0 16,-12 0 0-16,4 2 0 0,2-2 256 0,2-2 64 16,0 2 16-16,2-1 0 0,2 0 16 0,2 0 0 15,-1-2 0-15,3 1 0 0,0 1-160 0,9-5-16 16,0 0-16-16,0 0 0 0,0 0-160 0,0 0 0 15,0 0 0-15,0 0 0 0,0 0 0 0,0 0 0 0,7 8 0 0,4-2 0 16,-1 0 0-16,2-3-144 16,0 0 144-16,-2 0-160 0,-10-3 160 0,15 4-208 0,-1-1 80 0,0 4 128 15,-2-4-128-15,0 3 128 16,-12-6 0-16,13 11 0 0,-3-1 0 0,-1 3 0 16,-1-4 0-16,0 3 0 0,-3 1 0 0,-1 0 0 0,-1 1 0 0,-2 1 0 15,-1-2 0-15,0 2 0 0,0 1 0 0,-1 0 0 0,-3-2 0 0,0 2 0 16,-1 2 0-16,-2 0 0 0,-1-4 0 0,-1 3 0 15,0-2 0-15,0-1 128 0,-2-1 0 0,1-1-128 16,-3 0 192-16,-1 1-64 0,-1-4-128 0,1 0 0 16,-2-1 144-16,1-1-144 0,-1 3 0 0,0-3 128 15,1 0-128-15,0-2 0 0,2 0 0 0,2 1 0 16,-1-2 0-16,4-1 0 0,8-3-160 0,0 0-96 16,0 0-32-16,0 0 0 15,0 0-2032-15,0 0-416 0,0 0-80 0</inkml:trace>
  <inkml:trace contextRef="#ctx0" brushRef="#br0" timeOffset="130337.97">20448 16473 2751 0,'0'0'256'0,"2"-12"-256"0,-2-1 0 0,-1 2 0 15,0-1 5472-15,-1 1 1056 0,0 1 192 0,-2 0 64 16,0-2-5472-16,0 1-1088 0,-1 2-224 0,-2 0 0 16,1 1-368-16,-1 2-32 0,7 6-16 0,-10-7 0 15,-2 2 80-15,-1 1 16 0,0 3 0 0,0 2 0 16,-2 2 320-16,-1 1 0 0,-1 3 0 0,-2 3 0 16,0 1 384-16,1 5 32 0,-1 1 16 0,2 2 0 0,0 1 368 15,3 1 80-15,2-2 16 0,2 2 0 0,-1 0-192 0,4 0-48 16,0 0 0-16,3 1 0 0,2-1-400 0,2-3-64 15,1-1-32-15,1-3 0 0,4-1-160 0,-1-1 192 16,0-3-192-16,2-1 192 0,-1 0-64 0,2-3-128 16,-8-5 192-16,13 4-64 0,0-1-128 0,-1-1 0 15,0-2 144-15,2 0-144 0,-1 0 128 0,0-2-128 16,1-1 160-16,1-1-160 0,-1-2 128 0,2-1-128 16,-2-3 0-16,0-1 144 0,1 0-144 0,-2-4 0 15,-2-3 0-15,1 2 0 0,-1 2 0 0,-2 0 0 16,-1-2 0-16,-3 2 0 0,-1-1 0 0,-2 5 128 15,-3 1-128-15,1 4 128 0,0 5-128 0,0 0 0 16,0 0 0-16,0 0 0 0,0 0 0 0,0 0 0 16,1 14 0-16,1 3 0 0,-1 1 176 0,1-1 0 15,0 0 0-15,0 0 0 0,1-1 64 0,1-2 16 0,0 2 0 0,-2-5 0 16,2 1-96-16,-1 1-16 0,0-6 0 0,-1 0 0 16,-2-7-144-16,0 0 0 15,1 11 0-15,-1-11-176 16,3 8-368-16,-3-8-80 0,0 0-16 0,0 0-9536 0,0 0-1904 0</inkml:trace>
  <inkml:trace contextRef="#ctx0" brushRef="#br0" timeOffset="130936.55">20629 16506 34095 0,'0'0'1504'0,"0"0"320"0,0 0-1456 0,-2 14-368 15,1-1 0-15,0 1 0 0,1 2 432 0,0 0 16 16,2-5 0-16,0 1 0 0,-1 0-448 0,0 0 0 16,1-5 0-16,-1 3 0 0,-1-10 0 0,0 0 0 15,0 0 0-15,0 0 0 0,0 0 0 0,8 6 0 16,-8-6 0-16,0 0 0 0,10-8 0 0,-1 0 0 16,-1 1 0-16,0-6 0 0,-2 0 160 0,1-2-160 15,0 0 192-15,-1-2-192 0,1-3 208 0,0 0-64 16,2 0-16-16,1 0 0 0,-1 1-128 0,0 0 0 15,0 2 0-15,1 3 0 0,1 1 0 0,-2 4 0 16,0 2 0-16,0 3 0 0,2 3-192 0,-11 1 192 16,10 4-160-16,1 2 160 0,-11-6 0 0,9 14 0 15,-2-3-128-15,1 2 128 0,-2-1 0 0,-1 0 0 16,-5-12 192-16,5 12-192 0,-5-12 368 0,0 0-48 16,6 9 0-16,-6-9 0 0,0 0 48 0,0 0 0 15,0 0 0-15,0 0 0 0,0 0-64 0,0 0-16 16,11 1 0-16,-11-1 0 0,10-4-288 0,1-1 0 0,-3-4 0 0,-1 0 0 15,1-3 128-15,0 1-128 0,-1 1 0 0,0 0 0 16,1-1 0-16,1 2 0 0,0 1 0 16,1 2-192-16,-3-1 192 0,1 1 0 0,3-1 0 0,-2 1 0 15,-9 6 0-15,12-4-144 0,-2 2 144 0,-10 2 0 16,10-4 0-16,-10 4 192 0,0 0 0 0,12 4-16 16,-1 2-176-16,-1-1 0 0,0 3 0 0,0-1 0 15,-1 3 0-15,-2 0 0 0,1-1 192 0,0 2-64 0,0-1 368 16,0 0 64-16,-2 3 16 0,1 2 0 15,-2-2-880-15,2 1-160 0,-2 3-48 0,0 0 0 16,-1-3 512-16,1 3 0 0,0 3 0 0,-1-4 0 0,0-2-224 0,0-2 48 16,-1-3 16-16,-1 0 0 15,0-3-336-15,-2-6-64 0,0 0-16 0,0 0 0 16,0 0-1456-16,0 0-288 0,10-4-64 0,-2-2-7440 16,0-3-1488-16</inkml:trace>
  <inkml:trace contextRef="#ctx0" brushRef="#br0" timeOffset="131486.94">21363 16468 15663 0,'0'0'1392'0,"0"0"-1120"15,0 0-272-15,0 0 0 0,5 10 2784 0,0 2 496 16,-1-2 112-16,0 6 0 0,1-2-2672 0,-1 6-528 16,-1 2-192-16,1 3 0 0,1 4 0 0,-1-6 0 15,-2 1 0-15,0-1 0 0,0-2 608 0,0 0 16 16,0 1 0-16,1-1 0 0,-2 1 208 0,0 0 64 15,1-1 0-15,-1 0 0 0,0 0-320 0,1-2-64 0,-1-1-16 0,2 1 0 16,-2-1 16-16,-1-2 0 16,0-3 0-16,0 0 0 0,0-3-272 0,0-1-48 0,0-9-16 0,0 0 0 15,0 11-176-15,0-11 0 0,0 0 0 0,0 0 0 16,0 0 128-16,0 0-128 0,0 0 0 0,-9-9 128 16,2-2 16-16,1 1 0 0,-1-7 0 0,3 1 0 15,-1-5-16-15,0 2-128 0,0-4 192 0,-1 0-64 0,1 0 0 16,1-1 0-16,0 1 0 0,2-2 0 0,-1 0-128 0,3 2 0 15,0-6 0-15,3-1 0 0,-1-4 0 0,4 0 0 16,-1-1-160-16,3 1 160 0,-1 4-176 0,3 4 176 16,-3-1-192-16,1 1 192 0,0 2-128 0,1 5 128 15,-1 2 0-15,0 4 0 0,1 0-128 0,1 1 128 16,1 4 0-16,-1 1 0 0,-1 2-144 0,2 1 144 16,-1 3 0-16,-10 1-144 0,11 0 144 0,-1 1 0 15,0 2-144-15,1 2 144 0,-11-5 0 0,13 11-176 16,-3-1 176-16,-2 3-128 0,-1 0 128 0,-2 4 0 15,-1 1 0-15,-3 2-128 0,2-2 128 0,-2 3 0 16,-1 0 0-16,-1 0 0 0,-2 0 0 0,1-1 0 16,-1 3 160-16,-2-3-160 0,-2 3 192 0,1-5-64 15,-1 0-128-15,-1-1 192 0,-2 0-192 0,-1-1 128 0,2-5-128 0,-1 1 0 16,-2-2 144-16,0 0-144 0,1-5 128 0,-1 1-128 16,2 0 0-16,-1-4 0 15,1 2-192-15,10-4 192 0,-11-3-368 0,11 3 48 0,-10-2 16 0,10 2 0 31,-9-9-464-31,1 0-112 0,0-2-16 0,5-2-9664 0,1 0-1952 16</inkml:trace>
  <inkml:trace contextRef="#ctx0" brushRef="#br0" timeOffset="131787.19">21972 15804 23951 0,'0'0'1056'0,"0"0"224"0,0 0-1024 0,0 0-256 16,-10 5 0-16,4 6 0 0,1 2 3008 0,1 6 528 15,1 5 112-15,2 3 32 0,-2 3-2992 0,2 4-688 16,0 4 0-16,1 1 0 0,0 0 0 0,1-2 0 16,0-5 0-16,-1 1 0 0,0-3 0 0,0 1 0 15,0-1 0-15,-1 3 0 0,0 2 0 0,-1 3 0 16,1 0 0-16,0-1 0 0,-2-1 0 0,2-2 0 15,0-2 0-15,-1-2 0 0,1-6 0 0,1-2 0 16,0-7 0-16,1 0 0 16,1-6-512-16,-2-9 0 0,5 8 16 0,1-2 0 15,-6-6-2288-15,0 0-464 0,17-5-80 0,-2-5-32 0</inkml:trace>
  <inkml:trace contextRef="#ctx0" brushRef="#br0" timeOffset="132204.51">22174 16435 28335 0,'0'0'1248'0,"0"0"272"0,0 0-1216 0,0 0-304 0,0 0 0 0,0 0 0 16,0 0 448-16,11-1 48 0,0-2 0 0,1 2 0 15,-2-4 0-15,2 0 0 0,1-2 0 0,0 1 0 16,1-2-112-16,0 0 0 0,1-1-16 0,-1 1 0 0,-1-4-160 0,0 2-16 15,0-1-16-15,0 4 0 16,-1-3-176-16,-2 1 160 0,-2 1-160 0,-1 2 160 16,-7 6 80-16,6-10 16 0,-6 10 0 0,6-11 0 0,-6 11 208 0,2-9 48 15,-2 9 16-15,0 0 0 0,0 0-208 0,0 0-64 16,0 0 0-16,0 0 0 0,-9-7-128 0,0 5-128 16,0 2 144-16,-2 4-144 0,0 1 0 0,1 1 0 15,-1 4 0-15,0 1 0 0,2 2 0 0,0 0 0 16,1 3 0-16,0 2 0 0,1 2 0 0,1 3 0 15,2 0 0-15,2 1 0 0,1 2 0 0,1 0 128 16,2-1-128-16,2-1 192 0,1-3 16 0,2-1 0 16,1 0 0-16,-1-3 0 0,1-1-80 0,1-1-128 15,2 1 176-15,1-1-176 0,-2-4 0 0,0-2 0 16,2 0 0-16,0-2 0 16,0-2-1264-16,1 0-352 0,0-2-80 0,0 1-14160 0</inkml:trace>
  <inkml:trace contextRef="#ctx0" brushRef="#br0" timeOffset="132770.88">23017 16528 20271 0,'0'0'896'0,"0"0"192"0,0 0-880 0,0 0-208 16,0 0 0-16,0 0 0 0,0 0 3520 0,0 0 640 0,0 0 144 15,8-7 32-15,0 1-3440 0,1 2-704 0,-9 4-192 0,13-1 0 16,-3-3 288-16,2 1-32 16,0 0-16-16,1 2 0 0,1-1-96 0,1-1-16 0,-2 0 0 0,1 2 0 15,-1-2-128-15,1 1 192 0,1-1-192 0,-1 1 192 16,-1 0 32-16,1 1 16 0,1-2 0 0,0 2 0 15,1 0-240-15,1-2 0 0,1 2 0 0,2 0 0 32,-1-3-912-32,3 1-80 0,1-3-16 0,1 0-9744 0,1 0-1968 0</inkml:trace>
  <inkml:trace contextRef="#ctx0" brushRef="#br0" timeOffset="133659.21">23738 16150 11967 0,'0'0'1072'0,"0"0"-864"16,0 0-208-16,0 0 0 0,0 0 3584 0,4-8 688 15,-4 8 128-15,0 0 16 0,8-11-3344 0,-8 11-688 16,0 0-128-16,0 0-16 0,13 0 160 0,-4 4 48 16,-9-4 0-16,8 15 0 0,-2-1-144 0,-2 2-32 15,-2 1 0-15,-2 2 0 0,-2 3 48 0,1 4 0 0,-2 4 0 0,1 4 0 16,-2 7 128-16,1 3 48 0,2 3 0 0,1 3 0 16,0-2 32-16,1-4 16 0,2-7 0 0,1-5 0 15,2-3 256-15,1-3 48 0,-1-5 16 0,3 0 0 16,2-4-256-16,-1 0-48 0,1-3-16 0,-1-2 0 15,-1-2-256-15,2-2-48 0,-11-8-16 0,14 5 0 16,-2-1-64-16,-1-1-16 0,-11-3 0 0,14-7 0 16,-3 1-16-16,1-6 0 0,-2 1 0 0,1-2 0 0,-1-1 0 0,1-3 0 15,-2-1 0-15,1 0 0 0,2-3 0 0,0-5-128 16,-1-6 192-16,1-5-64 0,1-6 16 0,2-6 0 16,-1 0 0-16,0 2 0 0,1 4-144 0,-1 4 0 15,0 4-160-15,1 2 160 0,-2 3-192 0,1 3 192 16,-4 0-208-16,0 1 80 0,-3 0-176 0,0 3-16 15,-3 1-16-15,0 3 0 16,-2 1-368-16,-2 5-64 0,0 1 0 0,0 3-16 16,0 9-1200-16,0 0-256 0,-1-9-32 0,1 9-16 15,0 0-432-15,0 0-96 0,0 0 0 0,0 0-16 0</inkml:trace>
  <inkml:trace contextRef="#ctx0" brushRef="#br0" timeOffset="133994.76">24364 15905 9215 0,'0'0'400'0,"0"0"96"0,0 0-496 0,0 0 0 0,0 0 0 0,0 0 0 16,0 0 3344-16,0 0 576 0,0 0 112 0,0 0 32 16,0 0-2784-16,0 0-544 0,0 0-112 0,9 9-32 0,-9-9 208 0,8 11 32 15,-3 3 16-15,-1 1 0 0,0 5-352 0,-2 2-80 16,1-1-16-16,-2 2 0 0,1 2-176 0,-1-2-32 16,-1 1-16-16,3-6 0 0,-3 0-176 0,1-2 160 15,0 0-160-15,1-3 160 0,-2-3-160 0,2 2 0 16,1-3 0-16,-1-1 0 15,-2-8-416-15,0 0-112 0,6 6-32 0,-6-6 0 16,0 0-2688-16,0 0-528 0</inkml:trace>
  <inkml:trace contextRef="#ctx0" brushRef="#br0" timeOffset="134233.99">24623 15852 34095 0,'0'0'1504'0,"0"0"320"0,0 0-1456 0,0 0-368 15,-9 3 0-15,9-3 0 0,-5 12 272 0,1 1-16 0,1 3 0 0,2 2 0 16,0 1-256-16,1 2 0 0,0 0-208 0,0 1 80 16,0 0-48-16,0 1 0 0,0-3 0 0,0 0 0 31,-3-1-432-31,1-2-96 0,-1-5 0 0,-1 0-16 15,4-12-720-15,-6 8-144 0,-1 0-16 0,1-3-6736 0,6-5-1344 0</inkml:trace>
  <inkml:trace contextRef="#ctx0" brushRef="#br0" timeOffset="134705.97">24273 16001 31103 0,'0'0'1376'0,"0"0"288"0,0 0-1344 0,0 0-320 15,0 0 0-15,0 0 0 0,9-8 768 0,0 2 96 16,0-1 16-16,0 1 0 0,2-1-432 0,-1-1-64 16,0-1-32-16,2-1 0 0,0-2 224 0,1 0 64 15,-1-1 0-15,1 0 0 0,0-1-400 0,0 1-80 16,-2 1-16-16,1 0 0 0,-1-1-144 0,-1 0 128 15,-1 0-128-15,-1 2 128 0,0 0 0 0,0 2-128 16,-2-1 192-16,1 2-64 0,-7 8-128 0,6-9 0 16,-6 9 144-16,0 0-144 0,8-7 0 0,-8 7 0 15,0 0 0-15,0 0 0 0,10-1 0 0,-10 1 0 16,12 2 0-16,-1 2 0 0,-1 0 0 0,-1 3-160 0,-9-7 160 0,12 6 0 16,-2-2 0-16,-10-4 0 0,12 5 0 15,-12-5 0-15,13 6 0 0,-1 0 128 0,-3 1-128 16,-1 2 0-16,-8-9 0 0,8 12 0 0,-8-12 0 0,7 14 0 15,0 0 160-15,-2-1-160 0,0-2 160 0,2 0-160 16,-7-11 176-16,9 13-176 0,1 1 192 0,2-5-192 16,-1 0 0-16,0-3 0 0,1-2 0 0,0-1-144 15,-2-2 144-15,2-1-208 0,0-1 80 0,-1-1 128 16,1 0-816-16,1-3-32 0,-2 1-16 0,-1 0 0 16,1 0-1424-16,-2-1-272 0,-2 0-64 0,-7 5-10752 15</inkml:trace>
  <inkml:trace contextRef="#ctx0" brushRef="#br0" timeOffset="135155.71">25263 15957 11967 0,'0'0'1072'0,"-9"5"-864"0,-2-1-208 0,-1 1 0 16,1 3 4736-16,0 4 912 0,-2-1 176 0,-2 4 48 16,1 2-4768-16,-2 2-944 0,-1 1-160 0,2-1 0 15,-1 1 0-15,0 1 0 0,2-3 0 0,1 2 0 16,1 0 224-16,-1 1-64 0,0 3-16 0,0 4 0 16,-1 2 112-16,1 7 0 0,0 6 16 0,1 3 0 0,0 4-112 0,2 1-32 15,1-1 0-15,1-6 0 0,1-3-128 16,4-9 0-16,1-2 0 0,5-2 0 0,1-2 0 0,1-3 128 15,1-1-128-15,4-1 0 0,0-1 0 0,2-6 0 16,1 2 0-16,0-3 0 16,1-4-1264-16,2-1-336 0,2-2-64 0,0-2-12288 15</inkml:trace>
  <inkml:trace contextRef="#ctx0" brushRef="#br0" timeOffset="135657.88">25596 16424 34431 0,'0'0'1536'0,"-12"0"304"0,-1 1-1472 0,0 1-368 16,-1 2 0-16,1 3 0 0,0 1-224 0,0 0-112 0,0 2-32 0,0-1 0 31,1 0-64-31,0 2-16 0,2-1 0 0,1-2 0 0,2 0 112 0,7-8 16 0,-5 10 0 0,5-10 0 31,-3 11-176-31,3-2-16 0,0-9-16 0,3 10 0 0,-3-10 368 0,2 11 160 0,-2-11-128 0,3 13 128 16,-3-13 0-16,3 10 272 0,-2-1-32 0,0-1-16 15,-1-8 32-15,3 10 0 0,-3-10 0 0,4 11 0 0,0-2-256 0,0 1 0 16,-4-10 0-16,3 12 0 16,1-4 0-16,0 0 0 0,-4-8 0 0,6 9 0 0,-6-9 0 0,5 8 0 15,-5-8 0-15,5 6 0 0,-5-6 0 0,0 0 0 16,0 0 128-16,0 0-128 0,0 0 128 0,0 0 0 15,10 0-128-15,-10 0 192 0,11 0 48 0,-11 0 0 16,0 0 0-16,10 2 0 0,-10-2-240 0,0 0 128 16,0 0-128-16,8 6 0 0,-8-6 0 0,4 9 0 15,-4-9 0-15,0 12 0 0,-1 0 208 0,-1-5-48 16,2-7-16-16,-4 11 0 0,-1-2 96 0,5-9 16 16,-8 9 0-16,1-2 0 0,-1-5 0 0,-1 3 0 15,0 1 0-15,-1-2 0 0,1 2-256 0,1-3 144 16,-1 1-144-16,9-4 128 0,-10 1-128 0,1 2 0 15,0-1 0-15,0-1 0 0,-2 2 0 0,2 0-192 16,0-2 32-16,-2 0 16 16,0 2-368-16,-1-1-80 0,0 1-16 0,0 0 0 15,-1 1-1536-15,-1 0-304 0,0-1-64 0</inkml:trace>
  <inkml:trace contextRef="#ctx0" brushRef="#br0" timeOffset="136113.34">25644 15963 33983 0,'0'0'1504'0,"0"0"304"0,0 0-1440 0,0 0-368 16,-1 6 0-16,1 4 0 0,1 2 208 0,3 2-16 15,1 3-16-15,2 3 0 0,-1 3-176 0,3 0 0 16,1 2 0-16,0-1 0 0,2 0-160 0,1 0 160 15,1 2 0-15,0-1-144 0,1 0 144 0,2 2 0 16,1 0 0-16,2 6 0 0,-1 3 0 0,-1 4 0 16,-1-4 0-16,0 1 0 0,1-6 0 0,1 1 192 15,-2 1-32-15,0-3-16 0,0-4 96 0,-2-4 16 16,-2-1 0-16,-1-1 0 0,-2 0-256 0,0 1 128 16,-4 0-128-16,-2-1 0 0,-4 1 0 0,0-1 0 15,-4 3 0-15,-2-2 0 0,-4-2-160 0,0-1-128 0,-3-1-32 0,-1-2 0 31,-2-2-1856-31,-1-6-368 0,-1-1-80 0,0-5-10176 0</inkml:trace>
  <inkml:trace contextRef="#ctx0" brushRef="#br0" timeOffset="137157.91">25831 15671 34319 0,'-19'-4'1520'0,"9"3"320"0,-2 1-1472 0,2 0-368 0,-1 0 0 0,11 0 0 15,0 0 304-15,0 0-16 0,0 0 0 0,0 0 0 16,0 0-288-16,0 0-192 0,13 3 16 0,2-1 16 15,-1-2 160-15,2 0 0 0,3-2 0 0,1-1 0 16,-1 0 0-16,1 0 0 0,1-3 0 0,0 0 0 16,-2 2 176-16,2-1-48 0,1-2 0 0,0 3 0 0,2 0-128 0,-2 2 0 15,-1-1 144-15,0 1-144 0,0 0 0 0,-2 2 128 16,-2-1-128-16,0 1 0 0,-1 1 144 0,-2 2-144 16,-2-2 192-16,-1 0-192 0,0-1 192 0,-11 0-64 15,10 3 0-15,-10-3-128 0,11 5 288 0,-11-5-48 16,10 3-16-16,-10-3 0 0,0 0 48 0,0 0 16 15,0 0 0-15,0 0 0 0,0 0-32 0,0 0 0 16,0 0 0-16,0 0 0 0,0 0-48 0,0 0-16 16,8 10 0-16,-8-10 0 0,6 13-192 0,0 2 144 15,-4 0-144-15,2 2 128 0,0 0-128 0,0 7 0 16,0 3 0-16,1 8 0 0,0 6 0 0,1 7 0 0,1 5 0 0,1 1 128 16,1 2-128-16,1-4 160 0,0-5-160 0,2-5 160 15,-2-1-160-15,1 1 0 0,-1 0 0 16,-1 2 0-16,0 2 0 0,-1-1 0 0,0 1 0 15,-2-3 0-15,1 0 208 0,-1-5 176 0,1-6 16 0,-1-2 16 16,0-1-16-16,-1-1 0 0,0-1 0 0,0 0 0 16,1 2-240-16,-1 0-160 0,1 1 192 0,1-3-192 15,-2 3 128-15,2 1-128 0,-1-1 0 0,1-1 0 16,-1-3 192-16,1 0-192 0,-2 0 192 0,0-1-192 16,0 0 0-16,0-7 0 0,1 0 0 0,-1-1 0 15,-1-2 0-15,0-1 0 0,1 1 0 0,-1-3 0 0,0-1 192 16,-4-11-64-16,4 10 0 0,0-2-128 0,-4-8 384 15,0 0-16-15,0 0-16 0,0 0 0 0,0 0-112 0,2 8-32 16,-2-8 0-16,0 0 0 0,0 0-208 0,0 0 128 16,0 0-128-16,0 0 0 0,0 0 128 0,0 0-128 15,0 0 0-15,0 0 0 0,0 0 224 0,0 0-48 16,0 0-16-16,0 0 0 0,-4 8 224 0,4-8 64 16,-9 6 0-16,-1-1 0 0,-1-1-48 0,0 1 0 15,-1-1 0-15,-1 0 0 0,-2 0-16 0,0 0-16 16,-2 1 0-16,-1 2 0 0,-1-3-80 0,1 2-16 15,0 1 0-15,-2-1 0 0,1 1-272 0,-1-1 0 16,1 1 0-16,2-5 0 0,1 1 416 0,2-2 80 16,-1-1 16-16,2-1 0 15,3 0-1616-15,2-3-320 0,8 4-64 0,-6-17-21232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11:00.2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27948 16344 9215 0,'0'0'400'0,"0"0"96"0,0 0-496 0,0 0 0 0,0 0 0 0,0 0 0 0,0 0 2656 0,0 0 432 16,0 0 96-16,0 0 16 0,0 0-1456 0,0 0-272 16,-8 7-64-16,8-7-16 0,0 0 32 0,0 0 16 15,0 0 0-15,0 0 0 0,0 0-336 0,0 0-64 16,0 0-16-16,0 0 0 0,0 0-320 0,9 9-80 15,-9-9-16-15,9 9 0 0,-9-9-64 0,9 11-16 16,-9-11 0-16,11 11 0 0,-3-1-112 0,-1 1-32 16,-1 1 0-16,0 1 0 0,1 0-96 0,-1 1-32 15,-1 2 0-15,3 1 0 0,1 1-96 0,0 1-32 16,-2 1 0-16,1-1 0 0,0 1 0 0,-1 0-128 16,0-6 192-16,0 2-64 0,-1-3 0 0,1 1 0 0,-1 2 0 15,1-3 0-15,-1-2-128 0,1 1 160 0,0 1-160 0,0-2 160 16,-7-11-160-16,5 11 128 0,-1-2-128 0,0-1 128 15,-4-8-128-15,4 8 0 0,-4-8 0 0,0 0 0 16,3 8-272-16,-3-8-96 0,0 0-16 0,0 0 0 31,0 0-416-31,0 0-96 0,0 0 0 0,0 0-16 16,0 0-1776-16,0 0-368 0,0 0-64 0,0 0-6304 0,0 0-1264 0</inkml:trace>
  <inkml:trace contextRef="#ctx0" brushRef="#br0" timeOffset="384.28">28527 16307 10127 0,'0'0'448'0,"0"0"96"0,0 0-544 0,0 0 0 15,0 0 0-15,0 0 0 0,0 0 3168 0,0 0 528 16,0 0 96-16,0 0 32 0,-7-2-2352 0,7 2-448 16,-9 2-112-16,1 0-16 0,0 3 112 0,1-1 16 15,-3 1 0-15,0 2 0 0,1 0 256 0,0 3 48 16,-2 0 16-16,1 2 0 0,-3 6-256 0,1 0-64 16,-2 2 0-16,1 5 0 0,-3 2-256 0,3 3-48 15,-1 3-16-15,-2-3 0 0,2 0-96 0,-3 1-32 16,0-3 0-16,1 2 0 0,-1 0-128 0,2 3-16 0,-4 2-16 0,1 4 0 15,-1 4-144-15,-2 6-16 0,2 3-16 0,0-1 0 16,-1-3-112-16,2-4 0 0,-2-5-128 16,2-4 192-16,0-3-192 0,4-2 0 0,1-7 0 0,5-1 0 31,3-3-256-31,3-6-128 0,6-3-48 0,5-7-19920 0</inkml:trace>
  <inkml:trace contextRef="#ctx0" brushRef="#br0" timeOffset="9722.94">31154 16536 5519 0,'0'0'240'0,"0"0"64"0,0 0-304 0,0 0 0 15,0 0 0-15,0 0 0 0,0 0 2896 0,0 0 528 16,0 0 96-16,0 0 32 0,0 0-2064 0,0 0-400 0,0 0-96 16,0 0-16-16,0 0-96 0,0 0-32 0,0 0 0 0,0 0 0 15,0 0 0-15,0 0 0 0,0 0 0 0,0 0 0 16,4 5-48-16,-2 0-16 0,-2-5 0 0,3 7 0 15,-1 0-208-15,1 0-32 0,0-2-16 0,2 2 0 16,1 4-16-16,0 0-16 0,-6-11 0 0,5 12 0 16,0-3-16-16,1 1 0 0,0-2 0 0,0 1 0 15,-1-2-272-15,3-1-48 0,-1 2-16 0,-2 1 0 16,0-1-144-16,2-2 0 0,1 0 0 0,-2 0 128 16,1 2-128-16,-1-3 0 0,-6-5 0 0,8 7 0 15,-2-2 0-15,1 1 0 0,-7-6 0 0,0 0 0 16,6 10 0-16,0-4 0 0,-6-6 0 0,0 0 0 15,6 7 0-15,-6-7 0 0,0 0 0 0,8 6 0 16,-8-6-608-16,0 0-48 0,8 3-16 16,-8-3 0-16,9 4-2128 0,-9-4-416 0</inkml:trace>
  <inkml:trace contextRef="#ctx0" brushRef="#br0" timeOffset="10170.15">31643 16430 10127 0,'0'0'448'0,"0"0"96"0,0 0-544 0,0 0 0 0,0 0 0 0,0 0 0 16,-3 8 3104-16,3-8 512 0,0 0 96 0,-1 5 32 16,1-5-2320-16,0 0-464 0,-6 8-80 0,6-8-32 15,-4 9 352-15,-1 0 64 0,-3 0 16 0,2 3 0 16,-1-2-192-16,-2 5-48 0,-2-1 0 0,-1 3 0 16,0 1-80-16,-1 2-32 0,0 1 0 0,0 1 0 15,-3-3-224-15,1 2-64 0,2-1 0 0,-2-1 0 16,2 1-192-16,0 1-64 0,-1 0 0 0,1 1 0 15,1 3-128-15,2 1-48 0,-1 0 0 0,2 2 0 16,0 1-208-16,1 1 128 0,0-1-128 0,1-1 0 16,0 1 0-16,2-4 0 0,1 2 0 0,-1-2 0 0,1-3 0 0,0-1 0 15,0-3 0-15,-1-1 0 0,0-4-320 0,-1 0 0 16,0-1 0-16,-1-1 0 16,2-2-368-16,-1-2-80 0,-2 1 0 0,2-1-16 15,0-2-448-15,6-5-96 0,-9 5-16 0,9-5-9344 16,-11 4-1888-16</inkml:trace>
  <inkml:trace contextRef="#ctx0" brushRef="#br0" timeOffset="11054.38">31233 16315 7359 0,'0'0'656'0,"0"0"-528"16,0 0-128-16,0 0 0 0,0 0 2688 0,0 0 512 15,0 0 112-15,0 0 16 0,0 0-1360 0,0 0-272 16,0 0-48-16,0 0-16 0,0 0-80 0,0 0-16 16,0 0 0-16,0 0 0 0,0 0-320 0,0 0-80 15,0 0-16-15,0 0 0 0,0 0-432 0,0 0-96 0,0 0-16 0,0 0 0 16,0 0-144-16,0 0-48 15,8-5 0-15,-8 5 0 0,0 0 64 0,9-5 0 0,-9 5 0 0,8-8 0 16,-8 8 0-16,6-9 0 0,0 1 0 0,0 2 0 16,-6 6-128-16,8-10 0 0,-1 1-16 0,-1 0 0 15,-1 0-32-15,0 1 0 0,2 0 0 0,0 2 0 16,-2-5-80-16,0 2-32 0,1 2 0 0,1-3 0 16,-1 1-160-16,1 0 128 0,-2-1-128 0,0-2 128 15,-1 0-128-15,2-1 160 0,-3 1-160 0,3 1 160 16,-2-2-160-16,0 1 0 0,-2 2 0 0,1 0 128 15,-2 1-128-15,2 3 0 0,-2-1 0 0,-1 7 128 16,1-6-128-16,-1 6 0 0,2-7 0 0,-2 7 0 16,0 0 0-16,0 0 0 0,0 0 0 0,0 0 0 15,0 0 0-15,0 0 0 0,0 0 0 0,0 0 0 0,0 0 0 0,0 0 0 16,1 12-144-16,-1 0 144 0,0-12 0 0,2 13 0 16,1-2 0-16,-3-11 0 0,0 0 0 0,3 14 0 15,-1-3 0-15,-2-11 0 0,4 11 160 0,-4-11-160 16,0 0 160-16,4 11-160 0,-4-11 144 0,3 13-144 15,-3-13 128-15,0 0-128 0,5 11 128 0,-5-11-128 16,0 0 0-16,8 10 128 0,-8-10-128 0,6 12 128 16,-6-12-128-16,0 0 128 0,8 12-128 0,-8-12 0 15,0 0 0-15,11 12 0 0,-11-12 0 0,9 10 128 16,-9-10-128-16,0 0 0 0,10 9 0 0,-10-9 0 16,9 8 0-16,-9-8 0 0,0 0-192 0,9 8 0 0,-9-8-16 15,0 0 0 1,8 8-640-16,-8-8-128 0,0 0-32 0,0 0-11728 0,0 0-2368 0</inkml:trace>
  <inkml:trace contextRef="#ctx0" brushRef="#br0" timeOffset="49537.45">1744 2792 38063 0,'-28'-17'1680'0,"13"6"368"0,1 6-1648 0,1 0-400 0,1 0 0 0,2 1 0 16,1-5 512-16,3 2 32 0,3-1 0 0,-1 2 0 15,0-1-128-15,2 2-32 0,2 5 0 0,3-6 0 16,0 2-192-16,1 1-64 0,1 1 0 0,3-1 0 16,1 3-128-16,0 0 0 0,3 0 0 0,1 4 0 15,1 2 0-15,12 3 0 0,-4 3 0 0,-1 1 0 16,-3 3 0-16,2 1 0 0,-1 0 0 0,1 0 0 15,0-2 0-15,0-2 0 0,3 2 0 0,3-3 0 16,-2-2 256-16,2-2 128 0,3-3 32 0,0-2 0 0,-2-3 32 16,3-4 0-16,3-4 0 0,1-1 0 0,0-3-160 15,5-1-32-15,5 0 0 0,7 0 0 0,5-1 0 0,1 4 0 16,1 0 0-16,-4 2 0 0,-1 3-256 0,-4 1 160 16,-2 1-160-16,3 3 128 0,3 0-128 0,3 4-256 15,4 3 64-15,-1 2 16 0,-3 1 176 0,0 1 0 16,-3-3 0-16,1-3 128 0,-2-3-128 0,5-2 0 15,7-1 0-15,4 0 0 0,4-2 0 0,-1-1 0 16,-3-2 0-16,-3-2 0 0,-1-1 128 0,7 1 16 16,6 0 0-16,1 2 0 0,0 2 64 0,-4 1 16 15,-5 2 0-15,0 1 0 0,2 0-96 0,4 3-128 16,8 0 176-16,-4 4-176 0,-5 1 240 0,-1-2-64 16,-2-2-16-16,7 1 0 0,7-2-160 0,0 2-144 0,1 2 144 0,-7-2-208 15,-6 0 208-15,1-2 160 0,3-1-32 16,4 0 0-16,5 0-128 0,-4 1-176 0,-6-2 48 0,-2-1 0 15,-1-1 128-15,9-3 0 0,6 1 0 0,-2 3 0 16,-5-2 0-16,-4 0 0 0,-4 1 0 0,4 0-192 16,5 1 528-16,1 4 112 0,1 5 0 0,-6-1 16 15,-5 0-96-15,1-1-32 0,-1 1 0 0,4 4 0 16,3-3-336-16,-2 4-320 0,-5 1 64 0,-3-3 16 16,-2-3 464-16,2-3 96 0,3 1 0 0,4-2 16 15,2 5-528-15,-4-2-96 0,-4 2-32 0,-2-4 0 16,-5-2 320-16,3 0 0 0,6 0 0 0,2 0 0 15,0 4 0-15,-4 0 0 0,-5-3 0 0,-1 2 0 16,-1-3 0-16,4 4 0 0,4-4 0 0,2 2 0 16,0 1 192-16,-3 2-64 0,-6-1-128 0,-1 0 192 15,-3 0-192-15,7-1 0 0,4 1 128 0,1 1-128 0,0-2 0 0,-3 0 128 16,-5-1-128-16,-1 0 0 0,1-4 144 0,4-1-144 16,6 0 128-16,-1 3-128 0,-1 0 0 0,-4-2 0 15,-5-1 128-15,0-1-128 0,0-3 0 0,2 1 0 16,3 3 144-16,0 0-144 0,-2 0 0 0,-5 0 0 15,-2 0 0-15,2 0 0 0,-2-3 0 0,4 3 0 16,5 0 0-16,4 3 0 0,0-3 0 0,-2 1 128 16,-3-1-128-16,0-1 0 0,-2-3 256 0,6 1 0 15,2 1-16-15,1 1 0 0,-3-1-240 0,-3 0-208 16,-6-2 32-16,1 0 16 0,0-1 160 0,4-1 0 16,4 2 0-16,-2-1 128 0,-1 0 32 0,-2 0 16 15,-6-2 0-15,0 1 0 0,-1-2-176 0,4-1 0 0,3 2 144 0,0 1-144 16,-1-1 176-16,-5 1-48 0,-4 2 0 0,-1-3 0 15,-1-2-128-15,2 3 0 0,-1-2 0 0,2 1 128 16,1 3-128-16,-5 4 0 0,-3 0 0 0,-1 0 128 16,-6 0-128-16,-2 2 0 0,-2-4 0 0,1 2 0 15,-1-2 0-15,3 1 128 0,3-1-128 0,-1 2 0 16,2 2 0-16,-1 3 0 0,-3 0 0 0,-1 2 0 31,-1 0-960-31,0 5-240 0,-1 5-32 0,0-4-21408 0</inkml:trace>
  <inkml:trace contextRef="#ctx0" brushRef="#br0" timeOffset="54902.09">17063 16693 13823 0,'0'0'608'0,"-12"3"128"0,-1 0-592 0,0-2-144 16,2 0 0-16,1 1 0 0,10-2 2880 0,0 0 528 16,0 0 112-16,0 0 32 0,0 0-1824 0,0 0-352 15,0 0-80-15,0 0-16 0,10-4-96 0,-5 0-32 16,0 1 0-16,1-2 0 0,2 1-48 0,1 1-16 16,1-1 0-16,-3-1 0 0,1-4-192 0,4-3-32 15,0 5-16-15,-2 3 0 0,-2 1-224 0,-8 3-48 16,0 0-16-16,0 0 0 0,0 0-80 0,0 0-16 15,0 0 0-15,0 0 0 0,0 0-176 0,0 0-32 16,0 0-16-16,0 0 0 0,0 0 112 0,0 0 32 16,0 0 0-16,0 0 0 0,0 0-96 0,0 0-16 15,0 0 0-15,0 0 0 0,0 0-128 0,0 0-16 16,0 0-128-16,0 0 192 0,4 10-192 0,-4-10 0 16,0 0 128-16,0 0-128 0,0 13 0 0,0-13 144 0,0 0-144 0,0 0 128 15,-3 15-128-15,3-15 128 0,0 0-128 0,-2 14 128 16,-1-2-128-16,3-12 128 15,0 0-128-15,-5 13 128 0,5-13-128 0,-4 13 128 0,4-13-128 0,-4 13 128 16,4-13-128-16,-1 13 128 0,1-13-128 0,0 0 128 16,0 16-128-16,1-2 128 0,-1-14-128 0,0 0 128 15,1 16-128-15,-1 1 0 0,0-17 144 0,2 15-144 16,-2 1 0-16,0-3 0 0,0 1 0 0,0 1 0 16,0-15 0-16,-2 15 0 0,1 0 0 0,1-15 0 15,-1 15 0-15,1-15 0 0,-3 12 0 0,3-12 0 16,0 0 336-16,-1 12 0 0,1-12 0 0,0 0 0 15,0 0-336-15,0 0 128 0,0 0-128 0,0 0 0 16,0 0 0-16,0 0 128 0,0 0-128 0,0 0 0 0,0 0 160 16,0 0-32-16,0 0-128 0,0 0 192 0,11 6-192 15,-11-6 144-15,0 0-144 0,11 5 128 0,-2-2-128 0,-9-3 0 16,10 3-160-16,1-1 160 0,-1 0 0 0,2 0 0 16,0-2 0-16,1-2 0 0,0 2 0 0,1-2 0 15,3 1 0-15,1 0 0 0,1 1 0 0,2-3-192 16,2 2 0-16,3-2 0 0,1 1 192 0,5-2 160 15,0 1-32-15,5 0 0 0,2 1-128 0,1 1 0 16,1 1 0-16,-1 0 0 0,1 0 0 0,-2 2 0 16,-3 1-224-16,-1 1 80 0,-1 0 144 0,1-1 176 15,2 3-48-15,1-5 0 0,1 2-128 0,3-1 0 16,2 0 0-16,0-2 0 0,1 0 0 0,-1 0-256 16,-1-2 64-16,1 2 16 0,1-4 176 0,-1 2 0 0,2-1 0 0,1 0 128 15,1 3 64-15,1 0 32 0,2 0 0 16,-1 2 0-16,-1-1 80 0,1 2 16 0,-1-3 0 0,1 1 0 15,-2-1-512-15,3 0-80 0,2-1-32 0,3-2 0 16,3 0 304-16,0 2 0 0,-3-3 128 0,0 2-128 16,-3-2 304-16,-1-1-48 0,-2-1 0 0,1 2 0 15,0 2-400-15,1 0-96 0,0 2-16 0,-1 2 0 16,-3-1 256-16,-1 2 256 0,-1 1-48 0,-1 0-16 16,-2-2-192-16,2-1-240 0,0-1 48 0,2 2 16 15,1-2 176-15,1 0 0 0,2 0 0 0,-3-2 0 16,0 1 144-16,-2 0 16 0,-3-2 0 0,-2 1 0 15,0-1-160-15,-1 0 0 0,2 2 0 0,1 1 0 16,0 0-160-16,0 3 160 0,3-1 0 0,-3 2-144 0,-3 0 144 16,-1-1 0-16,-1 1 0 0,-2-3 0 15,0 2 0-15,-1-1 0 0,1 1 0 0,2 1 0 0,0-4 0 0,1 1 0 16,0 0 0-16,2 3 128 0,-1-4-128 0,0 0 0 16,-2 2 0-16,-3-1 128 0,-2-1-128 0,1 0 0 15,-1 0 128-15,-1-1-128 0,1-1 0 0,-1 2 128 16,2 0-128-16,1 2 0 0,1-4 0 0,-1 2 128 15,-1 0-128-15,-2 2 0 0,1-1 0 0,-3 1 128 16,-1 2-128-16,-2 0 0 0,-1 1 0 0,0 1 0 16,0-2 0-16,0 1 0 0,3 0 0 0,-2 0-240 15,1-1 48-15,0 1 0 0,1-2 320 0,1 0 64 16,1 0 0-16,-1 0 16 0,0 0-208 0,0-2 0 16,2 2 0-16,-1 1 0 0,0-3 0 0,-2 3 0 0,0-3 0 15,-2 2 0-15,-1-1 128 0,0 2-128 0,0 1 0 0,-2-1 0 16,-2 0 0-16,0 0 128 0,-1 1-128 0,-2-1 0 15,1 0 0-15,-1-1 0 0,0-1 0 0,-1 2 0 16,0-1 0-16,-1-1 0 0,1 0 0 0,-2 2 0 16,0-4 528-16,-1 0 16 0,1 0 0 0,2 1 0 31,0-1-800-31,1 0-176 0,0-1-16 0,0 1-16 0,-1 0 464 0,1 0 0 0,0 0 0 0,-1 0 0 16,-2 0 0-16,-1-3 0 0,1 2 0 0,1 1 0 15,-3 0 0-15,0 1 0 0,1 2 0 0,-2-3 0 16,0 1 0-16,0 0 0 0,-3 3 0 0,1-4 0 15,-11 0 0-15,13 2 0 0,-3-2 0 0,-10 0 0 16,0 0 128-16,12-2-128 0,-2 2 0 0,-10 0 0 16,11-2 0-16,-2-1 0 0,0 2-240 0,-9 1 80 0,9-6 336 0,-1 4 64 15,-8 2 16-15,10-5 0 16,0 1-256-16,-10 4 128 0,7-7-128 0,0 1 0 0,-7 6 160 0,6-9-160 16,0 1 160-16,-2 1-160 0,-4 7 176 0,2-11-176 15,1-1 192-15,-2 1-192 0,-1 0 192 0,0 0-64 16,-1-2 0-16,-1 3-128 0,2-2 176 0,-1 0-176 15,0 1 160-15,0-4-160 0,-2 2 0 0,2-3 128 16,-1 2-128-16,1-1 0 0,0 0 0 0,1 2 0 16,-2-3 128-16,2 3-128 0,0 0 0 0,0-1 0 15,-1 1 0-15,1 3 0 0,0-2 128 0,1 1-128 16,-1 4 0-16,0 7 0 0,0-13 0 0,0 2 0 16,0 11 0-16,0-12 0 0,0 12 0 0,0-10 0 15,0 10 0-15,-1-10 0 0,0-2 144 0,1 12-144 0,0 0 128 0,0 0-128 16,-4-12 0-16,4 12 0 0,-5-9 0 0,5 9-176 15,-7-10 176-15,7 10 0 0,-9-10 0 0,9 10 0 16,-9-10 0-16,1 2 0 0,8 8 0 0,-6-6-128 16,-1-2 128-16,2 3 0 0,5 5 0 0,-7-7-128 15,7 7-16-15,0 0 0 0,0 0 0 0,0 0 0 32,-8-5-1136-32,8 5-240 0,0 0-32 0,0 0-14512 0,-10-4-2912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12:32.4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31769 14418 47167 0,'-20'7'4192'0,"-3"-3"-3360"0,-1 4-656 0,-2-3-176 16,-4 0 0-16,0 0-176 0,0 1 48 0,0 0 0 15,0 1 128-15,2-1 0 0,0-1 0 0,2 2 0 0,2-2 0 0,1 0 0 16,4 0 0-16,1-2 0 15,1 1 0-15,1-3 0 0,0 3 0 0,3-1 0 0,0-2 0 0,2 0 128 16,0 1-128-16,1-1 0 0,1 0 0 0,9-1 0 16,-11 2 0-16,3 0 0 0,8-2 0 0,-10 3 0 15,1-3 0-15,1 2 0 0,8-2 0 0,-9 2 0 16,1-1 0-16,8-1-128 0,-10 4 128 0,0-4 0 16,3 0 0-16,7 0 0 0,-9 0 0 0,-1 0 128 15,1-3-128-15,9 3 0 0,0 0 160 0,-10-1-32 16,-1-2-128-16,2 3 192 0,9 0-192 0,-8-2 0 15,1-1 0-15,7 3 0 0,-6-2 0 0,6 2 0 16,0 0 0-16,0 0 0 0,0 0 0 0,0 0 0 16,0 0 0-16,0 0 0 0,4-11 128 0,0 3-128 0,3 1 0 0,-1-1 144 15,1-1-144-15,-1-2 160 16,1 1-160-16,1-2 160 0,-1 0-32 0,4-1 0 0,1-1 0 0,1-4 0 16,2-1-128-16,2 1 160 0,0 0-160 0,0-2 160 15,3-1-160-15,1-1 0 0,-1 0 0 0,1 1 0 16,0 2 0-16,4 0 0 0,1 1 0 0,3 1 0 15,1 0 0-15,1 3 0 0,4 1 0 0,2 1 0 16,-1 2 0-16,-1-1 0 0,-1 5 0 0,-4-1 0 16,-4-3 0-16,-2 2 0 0,-5 3 0 0,0 0 0 15,-4 1 0-15,1 0 0 0,-4 0 0 0,-2 1 0 16,-10 3 0-16,10-4 0 0,-10 4 0 0,0 0 0 16,0 0 0-16,10-2 0 0,-10 2 0 0,0 0 0 15,0 0 0-15,0 0 0 0,0 0 0 0,0 0 0 16,0 0 0-16,0 0 0 0,0 0 0 0,0 0 128 15,0 0-128-15,0 0 0 0,0 0 0 0,0 0 0 0,0 0 0 0,-10 0-144 16,10 0 144-16,0 0 0 0,-9 4 0 0,9-4 0 16,0 0 0-16,-10 2 0 0,10-2 0 0,-11 4 0 15,11-4 0-15,-9 3 0 0,9-3 0 0,0 0 0 16,-10 0 0-16,10 0 0 0,-12 0 0 0,3 0 0 16,9 0 0-16,-12 0 0 0,1 0 0 0,1 0 0 15,10 0 0-15,0 0 0 0,-13-3 0 0,4 2 128 16,9 1-128-16,-9-1 0 0,9 1 0 0,-9-2 0 15,9 2 128-15,0 0-128 0,0 0 0 0,0 0 0 16,0 0 0-16,0 0 0 0,-6-6 0 0,6 6 0 16,0 0 0-16,0 0 0 0,0 0 0 0,0 0-128 15,0 0 128-15,0 0 0 0,0 0 0 0,0 0 0 0,0 0 0 0,-7-4 0 16,1 0 0-16,6 4 0 16,0 0 0-16,0 0 0 0,0 0 0 0,0 0 0 0,0 0 0 0,0 0 0 15,-11-1 0-15,11 1 0 0,0 0 0 0,0 0 0 16,-9 1 0-16,9-1 0 0,-9 0 0 0,9 0 0 15,-11 3 0-15,11-3 0 0,-10 2 0 0,0 1 0 16,-1 1 0-16,1 1 0 0,-3 0 0 0,-3 2 0 16,2 0 0-16,-3 3-128 0,-2 1 128 0,1 0 0 15,1 0 0-15,-1 1 0 0,-2-3 0 0,0 3 0 16,-1 0 0-16,1 1 0 0,1 1 0 0,0 3 0 16,1 1 0-16,0 2 0 0,-2-1 128 0,2 4-128 15,0 0 0-15,-2 2 0 0,-1-2-128 0,2 1 128 16,-1-1 0-16,-1 1 0 0,1-1 0 0,-1-3 0 15,0-3 0-15,3-2 0 0,-2-2 0 0,3-3 0 0,3 0 0 16,1-2 0-16,0-2 0 0,2 3 0 0,1-5 0 0,2 2 0 16,1-1 0-16,7-5 0 0,-7 6 128 0,7-6-128 15,-7 7 0-15,7-7 144 0,-5 9-144 0,5-9 0 16,-5 6 0-16,5-6 0 0,-4 7 0 0,4-7 0 16,-4 8 128-16,4-8-128 0,0 0 0 0,0 0 0 15,0 0 0-15,0 0 128 0,0 0 0 0,0 0 0 16,0 0 0-16,0 0 0 0,0 0-128 0,0 0 0 15,0 0 0-15,0 0 128 0,-5 6 0 0,5-6-128 16,0 0 192-16,0 0-64 0,0 0 0 0,0 0-128 16,0 0 192-16,0 0-64 0,-8 6-128 0,8-6 192 15,0 0-192-15,-7 3 192 0,7-3-192 0,0 0 0 16,0 0 0-16,0 0 128 0,0 0-128 0,0 0 192 0,0 0-192 16,3 11 192-16,-3-11-64 0,0 0 0 0,13 9 0 0,3-2 0 15,2-1 16-15,1 2 0 16,2 1 0-16,3-1 0 0,2 0-144 0,-1 2 0 0,1 2 144 0,0 1-144 15,0 0 0-15,-1 0 0 0,-2 1 0 0,1 1 0 16,-4-2 0-16,3 0 0 0,-1-2 0 0,0 0 128 16,-1 1-128-16,1-5 0 0,0 0 0 0,0-1 128 15,2 0-128-15,-1-1 0 0,-1 0 128 0,0-4-128 16,-1 1 0-16,-1-2 0 0,-2 0 0 0,-2 0 0 16,-3 0-1040-1,-1 0-128-15,-2 0-32 0,-10 0 0 16,0 0-768-16,0 0-144 0,4-9-48 0,-4 9-10832 0,-4-19-2176 0</inkml:trace>
  <inkml:trace contextRef="#ctx0" brushRef="#br0" timeOffset="444.31">31177 14614 31327 0,'-13'-7'2784'0,"-1"4"-2224"15,-1-3-560-15,2 4 0 0,2-1 896 0,1 2 80 16,3 1 16-16,7 0 0 0,-8-2-688 0,8 2-144 16,0 0-32-16,0 0 0 0,-9 3 352 0,9-3 64 0,0 0 16 0,0 0 0 15,-4-6 144-15,2 0 16 0,2 6 16 0,0 0 0 16,0 0 112-16,16 0 32 0,-2 3 0 0,3-3 0 15,2 3-80-15,0-2-16 0,3 1 0 0,3 0 0 16,1-4-80-16,4 0 0 0,2-2-16 0,5-1 0 16,6-2-208-16,8 2-32 0,9 0-16 0,4 0 0 15,4 3-176-15,-3 0-16 0,-4-4-16 0,-2 0 0 16,-3-1-96-16,4 0-128 0,4 1 176 0,0 2-176 16,0 4 128-16,-4 2-128 0,-6-1 0 0,-4 0 0 15,-6-2 0-15,-2 0 160 0,-2-1-160 0,-1 1 128 16,1 0 16-16,0 1 0 0,0 1 0 0,2 2 0 15,0-2 0-15,-3 2 0 0,-4 1 0 0,-1-2 0 16,-3 0-144-16,-2-2 0 0,-2-2 144 0,-2 1-144 16,-1-2 0-16,-2-1 0 0,-1-1 0 0,-2 0 0 15,1-2-336-15,-2 7-144 0,0 2-32 0,-1-1 0 16,-1-2-2304-16,-2-1-480 0</inkml:trace>
  <inkml:trace contextRef="#ctx0" brushRef="#br0" timeOffset="9016.36">15136 5214 10127 0,'0'0'896'0,"0"0"-704"16,0 0-192-16,0 0 0 0,1-6 3056 0,-1 6 576 16,0 0 112-16,0 0 32 0,3-9-2512 0,-3 9-496 15,0 0-112-15,0 0-16 0,1-8-368 0,-1 8-80 16,0 0 0-16,0 0-16 0,0 0-176 0,0 0 0 16,0 0 0-16,0 0 0 0,0 0 0 0,0 0 0 15,-4-2 0-15,4 2 0 0,-5 0 0 0,0 2 0 16,-1-1 0-16,-1 0 0 0,0 2 208 0,0 0 64 15,-8 0 16-15,1 3 0 0,0 0 288 0,-1 1 48 0,1-2 16 0,0 0 0 16,-1 2-64-16,-2 0 0 0,2 3 0 16,0-1 0-16,1 1-224 0,1 1-48 0,0-2-16 0,2 0 0 15,2 0-160-15,3-1-128 0,6-8 144 0,0 0-144 16,-3 10 0-16,3-10 128 0,0 0-128 0,2 11 0 16,0-1 0-16,-2-10 0 0,7 9 0 0,-7-9 0 15,9 11 0-15,-1-4 0 0,-8-7 0 0,7 8 0 16,-7-8 0-16,8 7 0 0,-8-7 0 0,11 6 0 15,-2 2 0-15,0-4 0 0,-9-4 0 0,13 1 0 16,-1 1 0-16,1 0 0 0,1-2 128 0,-1 0-128 16,0-2 0-16,0 4 0 0,2 0 0 0,-4 1 0 15,1 3 0-15,-2 1 0 0,1 3 0 0,-1 3 0 16,-1 0 0-16,2 1-128 0,-2 2 128 0,3-3 0 16,-3 0 0-16,1-4 0 0,-1-3 0 0,2 1 0 0,-2 2 0 15,-1-2 0-15,0-1 0 0,-2 2 0 16,-6-8 0-16,0 0 0 0,0 0 0 0,0 0 0 0,0 0 0 0,3 9 0 15,-3-9 0-15,0 0 0 0,-4 9 0 0,-1-2 176 16,5-7-176-16,-8 6 160 0,-1-1-160 0,2 2 0 16,-1-3 144-16,-1 1-144 0,0 0 0 0,-1-1 128 15,-2 1-128-15,0 1 0 0,-1 0 0 0,1-1 0 16,-2-1 0-16,0 3 0 0,-1-1 0 0,-2-2 0 16,-2 0 0-16,1 1 0 0,-1-5-272 0,2 3-32 15,2 0 0-15,-1-2 0 16,-1 0-320-16,3-1-64 0,-2 0-16 0,3 0 0 15,1-2-448-15,3 0-112 0,3 1-16 0,6 1-6912 16,0 0-1376-16</inkml:trace>
  <inkml:trace contextRef="#ctx0" brushRef="#br0" timeOffset="10352.12">16442 5265 14735 0,'0'0'640'0,"0"0"160"0,0 0-640 0,0 0-160 0,0 0 0 0,-6-4 0 16,6 4 576-16,0 0 64 0,0 0 32 0,-4-4 0 16,4 4-432-16,0 0-96 0,-4-6-16 0,4 6 0 15,-2-7-128-15,2 7 128 0,-4-8-128 0,4 8 128 16,-4-9 320-16,0 3 560 0,0-1-496 15,-1 1 432-15,5 6 80 0,-8-7 32 0,0 2 0 16,0 1-288-16,-1 1-48 0,0 2-16 0,-1 0 0 16,-1 1-272-16,-1 1-64 0,1 2-16 0,-2 1 0 15,0 0-192-15,-2 2-32 0,0 1-128 0,-1 2 192 16,0 1-64-16,2 1-128 0,0 0 176 0,-1 2-176 16,0 2 192-16,2-2-64 0,0 0 0 0,2 0-128 15,2 0 320-15,1 2-32 0,0 1-16 0,2 2 0 16,1 3 48-16,1-3 16 0,1 2 0 0,2 1 0 15,-1 0-336-15,2-3 144 0,2 0-144 0,3-3 0 0,-1-1 0 0,2 0 0 16,4-6 0-16,-1 1 0 0,0-4 160 0,0 1-160 16,1-4 128-16,2 5-128 0,-1-6 128 0,0 0-128 15,2-1 128-15,0-2-128 0,-2-1 0 0,-1 2 128 16,1-2-128-16,0-3 0 0,0-1 128 0,-1 2-128 16,-1-3 128-16,0-1-128 0,-1-1 0 0,1-2 128 15,-1-4-128-15,0 1 0 0,-1 0 144 0,-1 2-144 16,1-5 160-16,-1 1-160 0,-1 0 240 0,1 3-48 15,-4 1-16-15,1-3 0 0,-1 2-16 0,0-1 0 16,-1 2 0-16,-1 2 0 0,-1-1-160 0,-1-1 0 16,1 4 0-16,-2-2 128 0,1 1-128 0,-2 3 0 15,0 2 0-15,1-1 0 0,0 2 0 0,3 4 0 16,0 0 0-16,0 0 0 0,-4-3 240 0,4 3-48 0,0 0 0 0,0 0 0 16,0 0 32-16,0 0 0 0,0 0 0 0,-2 14 0 15,2 2-224-15,2 0 176 0,-2-16-176 0,4 17 160 16,-2 2-160-16,2-2 0 0,0 3 144 0,0-5-144 15,0 4 128-15,1-1-128 0,0-3 160 0,2 1-160 16,1-2 192-16,-1 0-64 0,1-3-128 0,1 0 192 16,2-2 0-16,-1-1-16 0,2-3 0 0,0 5 0 15,1 6-48-15,0-4 0 0,0-3 0 0,1 0 0 16,2-1-128-16,-3 0 0 0,-1-3-192 0,-1 1 192 16,1 1-704-1,0-2-32-15,1 0 0 0,-2 2 0 0,-4 1-1472 0,-2-1-288 16,0 3-64-16</inkml:trace>
  <inkml:trace contextRef="#ctx0" brushRef="#br0" timeOffset="11836.27">17813 5248 10127 0,'0'0'896'0,"0"0"-704"0,0 0-192 0,2-9 0 16,-2 9 1728-16,4-9 320 0,-4 9 64 0,3-9 16 15,-3 9-1168-15,0 0-224 0,2-7-48 0,-2 7-16 16,0 0-128-16,0 0-32 0,0 0 0 0,0 0 0 16,-2-9-112-16,2 9-16 0,-5-6-16 0,5 6 0 15,0 0 272-15,-10-6 64 0,3 2 16 0,-2 2 0 16,-1 0 0-16,1 2 0 0,0 0 0 0,0 0 0 15,-1 0-48-15,-2 2-16 0,-2-1 0 0,-1 2 0 16,0-2-176-16,-1 2-32 0,0-1-16 0,1 2 0 16,-1-1-224-16,2 2-32 0,-1 0-16 0,2-1 0 0,0 1-160 0,3 0 160 15,-1 2-160-15,4 0 160 0,-1-1-160 0,8-6 0 16,-7 10 0-16,2 1 128 0,5-11-128 0,-3 12 0 16,2-2 0-16,1-10 0 0,3 11 0 0,-3-11 0 15,6 10 0-15,2-1 0 0,-8-9 0 0,13 7 0 16,0-5 0-16,1 5 128 0,2-3-128 0,1 1 0 15,0 0 0-15,1 2 0 0,0 2 0 0,1-1 0 16,-1 3 0-16,0 1 0 0,-2 0-128 0,1 1 128 16,-2 1 0-16,0 2 0 0,-1-2 0 0,-2 2 0 15,0 2 0-15,-3-4 0 0,-1-1 0 0,-2 0 0 16,-1-2 0-16,-1-1 0 0,-1-2 0 0,-1 0 0 16,0-2 0-16,-2 2 0 0,0-8 0 0,-2 7 0 0,2-7 0 15,-4 6 0-15,4-6 0 0,-5 7 0 0,-1-2 0 0,-2 0 0 16,-1 0 0-16,1 1 0 0,-1-1 0 0,0-1 0 15,0-2 0-15,-1 2 0 0,1 3 128 0,-1-2-128 16,-2-1 0-16,2 0 0 0,-2 0 0 0,0 0 128 16,1-2-128-16,-1 1 0 0,1 1 0 0,1-4 0 15,1 0-320-15,-2 0 16 0,2 0 0 0,1-3 0 32,1 2-400-32,7 1-96 0,0 0-16 0,-9-3-8320 0,9 3-1664 0</inkml:trace>
  <inkml:trace contextRef="#ctx0" brushRef="#br0" timeOffset="12192.1">18059 5141 11055 0,'0'0'480'0,"0"0"112"0,0 0-464 0,0 0-128 16,0 0 0-16,0 0 0 0,0 0 3952 0,0 0 768 15,0 0 144-15,0 0 48 0,0 0-3424 0,0 0-672 0,0 0-144 0,0 0-32 16,0 0-496-16,0 0-144 0,0 0 0 0,0 0 0 15,0 0 0-15,1 14 0 0,-1 0 0 0,0-14 0 16,0 15 0-16,0 2 0 0,-1-4 0 0,0-1 0 16,-2 1 0-16,1 0 0 0,-1 1-128 0,0 1 128 31,-1-1-432-31,2 0 0 0,-1 1 0 0,1-5-8432 0,-1-1-1696 0</inkml:trace>
  <inkml:trace contextRef="#ctx0" brushRef="#br0" timeOffset="13793.79">18703 5453 26607 0,'-4'-11'1168'0,"4"11"256"0,-4-5-1136 0,4 5-288 0,0 0 0 0,0 0 0 15,0 0 688-15,0 0 80 0,0 0 0 0,13 5 16 16,-13-5-592-16,15 11-192 0,-4 0 0 0,0 4 0 16,-3 2 0-16,-4-7 0 0,-1 3 0 0,0 0 0 15,0-2 0-15,-1-1 0 0,1-1 0 0,0 0 0 0,-1 0 0 0,1 7 0 16,-3-5 0-16,0-1 0 0,0-10 368 0,0 0 64 15,0 0 16-15,-3 10 0 0,3-10 320 0,0 0 80 16,0 0 16-16,0 0 0 0,0 0-128 0,0 0-32 16,0 0 0-16,0 0 0 0,0 0-144 0,0 0-48 15,0 0 0-15,0 0 0 0,0 0-176 0,0 0-32 16,0 0-16-16,0 0 0 0,0 0-128 0,0 0-32 16,0 0 0-16,0 0 0 0,1-9 64 0,-1 9 0 15,0-11 0-15,0-1 0 0,0-1 96 0,0 0 32 16,-1 0 0-16,0-7 0 0,0-2-64 0,1-1 0 15,-2-5 0-15,4 5 0 0,0-3-48 0,1 1-16 16,-1 3 0-16,1-3 0 0,1 4-192 0,0 0 144 0,0 3-144 0,0 0 128 16,-2 1 0-16,2 4 0 0,0 0 0 0,-1 1 0 15,-2-1-128-15,0 2 0 0,3 5 0 0,1 1 128 16,-5 5-128-16,7-5 0 0,-7 5 0 0,10-3 0 16,-10 3 0-16,13-1 0 0,0 2-176 0,0 0 176 15,-1 1-144-15,1 0 144 0,0 1-160 0,2 1 160 16,-1-4-128-16,2 1 128 0,-1 3 0 0,1 1-144 15,0 0-112-15,-1 3-32 0,-1-1 0 0,1-1 0 32,-1 3-560-32,2 3-112 0,-2 1-32 0,0 5 0 15,2 4-1616-15,-3 5-320 0,-1 1-64 0</inkml:trace>
  <inkml:trace contextRef="#ctx0" brushRef="#br0" timeOffset="18239.07">11513 15847 18431 0,'0'0'1632'0,"0"0"-1312"15,0 0-320-15,0 0 0 0,-5-6 2880 0,5 6 496 16,0 0 96-16,0 0 32 0,0 0-2416 0,0 0-496 16,0 0-80-16,0 0-32 0,0 0 160 0,0 0 16 15,-8 4 16-15,8-4 0 0,0 0-32 0,-3 6 0 16,2 1 0-16,1 2 0 0,0-3-208 0,0 3-48 0,1 1-16 0,1 1 0 15,-4 0-112-15,5 11-32 0,0-1 0 0,-1 0 0 16,1-2 96-16,0 1 0 0,-1 2 16 0,1-3 0 16,-2 1-32-16,2 1-16 0,1-2 0 0,-1 0 0 15,1 2-32-15,2 1 0 0,-2 0 0 0,1 4 0 16,0-3-16-16,0 3-16 0,0 4 0 0,2-2 0 16,-2 1 32-16,2-3 16 0,-1-2 0 0,1 1 0 15,2 0-16-15,0-2-16 0,-1-3 0 0,0-3 0 16,-1-1-96-16,3-5-16 0,0 1 0 0,-1-3 0 15,0-1 32-15,-1-3 0 0,-8-5 0 0,9 5 0 16,-9-5-16-16,0 0 0 0,11 3 0 0,-11-3 0 16,10-1 32-16,-10 1 0 0,9-3 0 0,-9 3 0 15,9-9 128-15,-1 1 16 0,0-2 16 0,0-1 0 0,0 0-64 0,1-4-16 16,-2 0 0-16,3-2 0 0,0-3-80 0,-1 1-32 16,2-5 0-16,-1-1 0 0,0 0-144 0,1-1 128 15,-2 0-128-15,0 2 128 0,0-1-128 0,0 1 0 16,-1 1 0-16,-1 1 128 0,-2 3-128 0,0 0 0 15,-1-2 0-15,0 1 0 0,-1 1 0 0,-2-1 0 16,-1 3 0-16,0-3 0 0,0 0 0 0,0 2 0 16,0 3 0-16,1 2 0 0,0-1-288 0,1 4 64 15,-2-1 16-15,1 3 0 16,-1 8-240-16,3-10-32 0,-3 10-16 0,0 0 0 16,5-8-1376-16,-5 8-288 0,6-5-48 0,-6 5-16 15,10-7-672-15,-10 7-144 0,10 0-32 0,-10 0-11584 0</inkml:trace>
  <inkml:trace contextRef="#ctx0" brushRef="#br0" timeOffset="18605.9">12143 15712 6447 0,'0'0'272'0,"0"0"80"0,4-11-352 0,-2 2 0 0,1 1 0 0,2 2 0 0,2-1 5568 0,-7 7 1056 16,10-5 208-16,1 1 32 0,-11 4-5520 0,0 0-1088 15,0 0-256-15,0 0 0 0,0 0 0 0,0 0 0 16,0 0 0-16,0 0 0 0,0 0 0 0,0 0 0 15,0 0 0-15,3 11 0 0,1 0 0 0,-4 0 128 16,0-11-128-16,-1 17 192 0,0-2 0 0,1 2-16 16,0-4 0-16,0 2 0 0,1 2-48 0,0 0-128 15,2-2 192-15,0 2-64 0,-2-1-128 0,1-2 0 16,1 3 0-16,0-3 0 0,-1-1 0 0,1-1 128 16,-3-12-128-16,4 12 0 15,-4-12-1616-15,0 0-416 0,0 0-80 0,0 0 0 0</inkml:trace>
  <inkml:trace contextRef="#ctx0" brushRef="#br0" timeOffset="18873.16">12467 15663 27647 0,'-6'3'2448'0,"-2"0"-1952"0,0-1-496 0,8-2 0 16,-5 11 2320-16,5-11 368 0,-3 15 80 0,3-2 16 15,3 0-2384-15,0 0-400 0,-3-13-224 0,4 15 32 16,1-1-240-16,0 0-32 0,-5-14-16 0,7 19 0 16,-1-1-288-16,-2-2-64 0,1-1-16 0,-1-2 0 15,-3 2-304-15,-1-15-48 0,0 15-16 0,-1-2 0 16,1-13-96-16,-4 13-32 0,4-13 0 0,-5 9-9664 15</inkml:trace>
  <inkml:trace contextRef="#ctx0" brushRef="#br0" timeOffset="19340.73">12061 15736 15663 0,'0'0'1392'0,"-8"-5"-1120"0,0 1-272 0,8 4 0 16,0 0 4352-16,0 0 832 0,-4-6 144 0,4 6 48 15,3-11-4288-15,1 4-864 0,1-1-224 0,1 1 0 16,2-1 0-16,3 2 128 0,0-2-128 0,2 2 0 16,0-1 0-16,2 2 0 0,-1-4 0 0,0 1 128 15,1 0-128-15,-2 2 0 0,-3-1 0 0,-2-1 128 16,0 0-128-16,-3 2 144 0,-5 6-144 0,4-9 160 15,0 1 96-15,-3 1 0 0,-1 7 16 0,2-6 0 16,-1-2-16-16,-1 8-16 0,0 0 0 0,0 0 0 16,0 0-240-16,9-1 128 0,0 3-128 0,3 2 0 15,-2 3 0-15,2-1 0 0,1 2 0 0,0 1 0 16,-1 4 0-16,1-4 0 0,0 4 0 0,-1-1 0 16,-3-1 0-16,0-1 0 0,0 0 0 0,-1 1 0 0,1-1 0 0,-3 1 0 15,0-2 0-15,-6-9 0 0,5 10 0 0,-5-10 0 16,6 8 0-16,-6-8 0 0,0 0 0 0,7 11 0 15,-7-11 0-15,8 7 0 0,-8-7 0 0,0 0 128 16,12 4-128-16,-2-4 0 0,-10 0 0 0,12-4 0 16,-1 2 0-16,1-2 0 0,-1-1-192 0,0-1-96 15,2 1-16-15,0 1 0 16,2-2-672-16,-2-2-144 0,0 3-32 0,0 0 0 16,0 1-1280-16,0 2-272 0,-1 0-48 0</inkml:trace>
  <inkml:trace contextRef="#ctx0" brushRef="#br0" timeOffset="19840.82">12926 15613 18431 0,'0'0'1632'0,"0"0"-1312"0,-5-6-320 0,5 6 0 15,-2-5 2944-15,2 5 528 0,0 0 112 0,0 0 0 0,0 0-2816 0,0 0-560 16,0 0-208-16,0 0 144 0,0 0-144 0,-10 5 0 15,10-5 0-15,-9 8-176 0,1 0 176 0,-1 0 0 16,-1 0 0-16,-1 1 0 0,0 0 0 0,-1 3 144 16,-1 1-16-16,0 0-128 0,-1 1 576 0,-2 2 0 15,2 3 0-15,-2 2 0 0,-1 4 0 0,-1 9 16 16,0 0 0-16,1 7 0 0,0 4-208 0,1 0-64 16,0 1 0-16,3-3 0 0,3-6-96 0,2-4-32 15,-1-3 0-15,2 0 0 0,2-4-64 0,1 4 0 16,3 0-128-16,4-1 192 0,-1 2-192 0,3-1 176 15,1 0-176-15,4 2 160 0,3-2-160 0,3 1 0 16,1 2 0-16,2-3 0 0,2-3 0 0,0-1 0 0,0-5 0 16,1-3 0-1,1-1-384-15,1-4-144 0,-1 0-48 0,1-2 0 16,-2-4-688-16,0 0-144 0,-1-2-16 0,-1-4-16 16,-2 2-480-16,-1-3-80 0,-2 0-32 0,0-3-9872 0</inkml:trace>
  <inkml:trace contextRef="#ctx0" brushRef="#br0" timeOffset="20591.53">13676 15649 20271 0,'0'0'896'0,"0"0"192"0,-10-4-880 0,0 2-208 15,10 2 0-15,0 0 0 0,0 0 2864 0,0 0 528 16,0 0 96-16,0 0 32 0,0 0-2912 0,0 0-608 16,0 0 0-16,0 0-144 15,7 11 144-15,1 0 0 0,2-2 0 0,3 1 0 0,3 2 192 0,5 0 64 16,5-2 0-16,3 2 16 0,0 2 416 0,5 3 80 16,2 1 0-16,-3 5 16 0,-3-1-176 0,-2-1-32 15,-1 3-16-15,-2 0 0 0,-4 1-176 0,0 1-16 16,-3 1-16-16,-1 1 0 0,-3 0 0 0,-1 0 0 15,-2-4 0-15,-3 0 0 0,-3-3-96 0,-1 0 0 0,-3-2-16 16,-1 3 0-16,-1 0-80 0,-1 1-16 16,-2-1 0-16,-1 1 0 0,-1 2-144 0,-1-3 192 0,1 3-192 0,0-3 192 15,0 2-192-15,1-5 0 0,1-2 0 0,0-1 0 32,-1-1-416-32,1-2-112 0,-1-1-32 0,1-1 0 15,-2-2-2704-15,0-3-560 0</inkml:trace>
  <inkml:trace contextRef="#ctx0" brushRef="#br0" timeOffset="32599.67">13156 15880 12895 0,'0'0'1152'0,"0"0"-928"16,-9 5-224-16,-2 0 0 0,1 1 5632 0,1 1 1072 15,1-3 208-15,1 1 64 0,7-5-5440 0,-7 7-1072 16,0-2-208-16,7-5-64 0,0 0-192 0,0 0 0 16,0 0 128-16,0 0-128 0,0 0 144 0,0 5-16 0,1 1 0 0,3 1 0 15,1 4 224-15,2-1 32 0,1 6 16 0,0 1 0 16,-1 0-80-16,9 19-32 0,-3-4 0 0,-1-1 0 15,-2-1-160-15,-1 0-128 0,-1 2 144 0,-3 4-144 16,-2 1 0-16,-2 1 0 0,-2 1 0 0,0-1 0 16,-2 3 0-16,1-5 128 0,-1-2-128 0,0-4 0 15,1-3 0-15,2-1 0 0,1-5 0 0,0-2 0 16,-1-6-176-16,3-3-80 0,0-3 0 0,-3-7-16 16,0 0-1984-16,0 0-400 15,10-7-80-15,-1-7-12784 0</inkml:trace>
  <inkml:trace contextRef="#ctx0" brushRef="#br0" timeOffset="33433.18">13217 15783 30239 0,'-16'2'1344'0,"6"0"256"0,-3-2-1280 0,3 2-320 16,2-2 0-16,8 0 0 0,0 0 512 0,0 0 16 15,0 0 16-15,0 0 0 0,0 0-304 0,0 0-64 16,0 0-16-16,0 0 0 0,0 0 16 0,0 0 0 16,0 0 0-16,0 0 0 0,8-6-176 0,-8 6 160 0,10 0-160 0,-10 0 160 15,0 0-160-15,10 4 0 0,-10-4 0 0,11 7 0 16,-11-7 208-16,0 0 16 0,13 4 0 0,-1 0 0 15,-12-4 352-15,14 2 64 0,-1 0 0 0,-1-2 16 16,-1-4-80-16,2 2-32 0,2-2 0 0,0 2 0 16,1-3-128-16,2 1-32 0,2 0 0 0,-1-1 0 15,0-2-96-15,2 2-32 0,-1 1 0 0,1 1 0 16,-1-2-128-16,-2 4-128 0,-2-2 192 0,-1 3-192 16,1 3 128-16,-2-1-128 0,-1 4 0 0,-1 0 0 15,-12-6 0-15,11 13 0 0,-4 3 0 0,-1-4 0 16,-4 2 0-16,-2 0 0 0,-1 2 0 0,-2 1 0 15,-2-2 0-15,0 1 0 0,-2 0 0 0,1-1 0 0,-3 2 0 16,0-4 0-16,-1-1 160 0,3 0-160 0,0-2 224 0,1 2-32 16,-2-4-16-16,1-2 0 0,1 3-176 0,-1-1 0 15,1-1 0-15,-1-2 0 0,7-5 0 0,-8 8 0 16,1-2 0-16,0 1 0 0,-1-1 0 0,0 0 0 16,2-1 0-16,-1 1 0 0,0 1 0 0,7-7 0 15,-8 4 0-15,8-4 0 0,-5 5 0 0,5-5 0 16,0 0 0-16,0 0 0 0,0 0 0 0,0 0 0 15,0 0 0-15,0 0 0 0,0 0-144 0,0 0 144 16,0 0 0-16,0 0 0 0,11 1-128 0,0-1 128 16,-11 0 0-16,13 3 0 0,-2-3 0 0,0 3-128 15,-1 0 128-15,-1 1 0 0,-1 2 0 0,1 0 0 16,2 2-128-16,-1-2 128 0,1 1 0 0,0-1 0 0,0 1 0 0,-1 0 0 16,1-1 0-16,-2 2 0 0,-1 0 0 0,-1-1 0 15,3 1 0-15,-3 3 0 0,0-3 0 0,-1 2-160 16,1-1 160-16,-2 2 0 0,0-1 0 0,-1 2 0 15,-2-1 0-15,0 2 0 0,1 1 0 0,-2-1 0 16,-1 0 0-16,0 1 0 0,0 3 0 0,-1 0 0 16,-2 0 0-16,-1 1 0 0,0-1 0 0,-1 3 0 15,-1-1 0-15,-2 1 0 0,0-2 0 0,-1 1 0 16,0-2 0-16,-2 0 144 0,2 0-144 0,-1-1 0 16,-2 0 304-16,-1-2-48 0,0-1-16 0,0-1 0 15,-1-2-16-15,-1 2 0 0,1-4 0 0,-2 0 0 16,1-1 32-16,-2 1 16 0,-2-3 0 0,1 1 0 15,1-3-80-15,0 1-32 0,0 2 0 0,0-6 0 16,-1 0-32-16,0 0-128 0,0 0 192 0,-1 0-64 16,2-3-128-16,-1 0-192 0,0 2 32 0,0-4 16 15,-1 0-1584-15,2-1-320 0,1 3-64 0</inkml:trace>
  <inkml:trace contextRef="#ctx0" brushRef="#br0" timeOffset="40921.68">15566 16148 23663 0,'0'0'1040'0,"0"0"240"0,0 0-1024 0,0 0-256 0,0 0 0 0,0 0 0 16,6-6 1408-16,-6 6 256 0,7-7 32 0,-7 7 16 16,0 0-1200-16,0 0-224 0,0 0-48 0,0 0-16 15,0 0-224-15,0 0 0 0,0 0 0 0,0 0 0 16,-7-1 0-16,-1 1-240 0,-1 1 80 0,0 2 16 15,-2 1 144-15,-1-4 0 0,-1 4 0 0,0 0 0 16,-11 1 608-16,3 0 96 0,1-2 32 0,2-2 0 16,1-1 352-16,0 0 64 0,1 0 0 0,1-1 16 15,-1-2-400-15,0 2-96 0,-1 1-16 0,-1 0 0 0,0 1-368 16,-2-1-80-16,-2-2-16 0,-1-1 0 0,-1 0-192 16,-1 3 0-16,-1 3 0 0,0 0 0 0,-1-1 0 15,0 1 0-15,-1-3 0 0,1 1 0 0,1-1 0 0,1 0 0 16,0 0 0-16,2-1 0 0,-1-2 144 0,2 1-16 15,1 0 0-15,3 1 0 0,0 1 112 0,1 0 16 16,0-3 0-16,3 3 0 0,-1 0-64 0,1 0-16 16,1-1 0-16,1 2 0 0,2-1-176 0,1 0 0 15,9 0 0-15,-11-1 128 0,1 1-128 0,10 0 0 16,0 0 0-16,-9 4 128 0,-1-3-128 0,10-1 0 16,-9 2 0-16,9-2 0 0,0 0 0 0,0 0 0 0,0 0 0 0,0 0 0 15,0 0 0-15,0 0 0 16,0 0 0-16,0 0 0 0,-5-7 240 0,5 7 16 0,0 0 0 0,0 0 0 15,3-13-48-15,1 1 0 0,1 2 0 0,0-1 0 16,0 1-80-16,3 1-128 0,2 1 176 0,2 0-176 16,0-2 128-16,1 2-128 0,0-1 0 0,1 1 0 15,2 0 0-15,1 0 0 0,0 2 0 0,1-1 0 16,0 1 0-16,-1-2 0 0,0 1 0 0,-1 1 0 16,-2-2 0-16,1-1 0 0,-2 2 192 0,0 1-192 15,0-2 128-15,-2 3-128 0,0 0 0 0,-3 1 0 16,0 0 0-16,-8 4 0 0,10-4-176 0,-10 4 176 15,0 0 0-15,0 0 0 0,10-1 128 0,-10 1-128 16,0 0 0-16,0 0 0 0,0 0 0 0,0 0 0 16,0 0-192-16,0 0 192 0,0 0-192 0,0 0 192 15,0 0 0-15,0 0 0 0,-5 11 0 0,-1 0 0 0,-2-2 0 16,-3 1 0-16,0-2 0 0,-2 1 0 0,-2-1-128 0,1 0-32 16,-3 0 0-16,-3 2 0 15,0 1 160-15,-3 0-192 0,0 2 192 0,0 4-192 0,-2-4 192 0,1 0-128 16,1 0 128-16,1 1-128 0,1-1 128 0,3 1 0 15,1-5 0-15,1 3 0 0,0 1 0 0,3-1 0 16,0-1 0-16,1 1 0 0,2-2 0 0,0 3 0 16,-1-5 0-16,2 3 0 0,3 0 0 0,0-3-128 15,6-8 128-15,0 0 0 0,-6 12 0 0,6-12 224 16,0 0-32-16,-1 12 0 0,1-12-48 0,0 0-16 16,0 0 0-16,3 11 0 0,-3-11-128 0,0 0 0 15,12 12 144-15,-1-4-144 0,-11-8 0 0,14 8 0 0,0-4 0 16,1 1 128-16,-1 2-128 0,0-4 0 15,-2 4 0-15,2-1 0 0,1 1-128 0,-1-1-64 0,0 1 0 0,1 1 0 32,-1 0-432-32,2-1-80 0,-2 1-32 0,0 1 0 15,-1 1-1888-15,0 1-384 0,-2 1-80 0</inkml:trace>
  <inkml:trace contextRef="#ctx0" brushRef="#br0" timeOffset="43691.45">16599 15734 9215 0,'0'0'816'0,"0"0"-656"0,-9-5-160 0,1 1 0 15,-1 1 3136-15,1 2 576 0,8 1 128 0,-9-5 32 16,-2-1-2320-16,2 4-464 0,9 2-80 0,-10-4-32 16,-1 1-272-16,2 2-48 0,0 1-16 0,0 1 0 15,0 2-352-15,-1 1-80 0,-1-2-16 0,-1 4 0 16,1 0 0-16,-1 2 0 0,0 1 0 0,0 3 0 0,-1 3 960 0,-2 2 176 15,-1 2 32-15,0 0 16 16,2 5-1568-16,1 2-304 0,0 0-64 0,1 1-16 0,2 3 704 16,1 3 144-16,0 1 32 0,2-3 0 0,2-2-96 0,2-2-16 15,-1-1 0-15,3 0 0 0,2-1-32 0,2 0-16 16,0-1 0-16,1 1 0 0,1 3-144 0,1-1 0 16,-1-1 0-16,5 0 128 0,0-4-128 0,2-2 0 15,1-4 0-15,1-6 0 0,0-1 0 0,2-4 192 16,1 1-192-16,1-6 192 0,1-3-48 0,0-1 0 15,1-4 0-15,-1-1 0 0,1-1 192 0,1-3 48 16,-2-4 0-16,1-2 0 0,-1 1 0 0,0-1 0 16,-2-1 0-16,-1 0 0 0,4 0-176 0,-4-1-16 15,-3 0-16-15,0-1 0 0,0-3-176 0,-1-2 0 16,-3-6 144-16,-2-1-144 0,-1-1 0 0,-2 0 128 0,-2 1-128 0,-2 2 0 16,-4 2 0-16,0 1-128 0,2 0 0 0,-6 1 0 15,-4 4 128-15,0 3-128 0,1-1 128 0,-2 3-128 16,-3 2 128-16,-1 3 0 0,-1 1-144 0,0 3 144 15,-1 2-144-15,1 1 144 0,0 1-192 0,-2-1 192 16,1 1-176-16,-1 2 176 0,1 1-160 0,0 3 160 16,2 0-160-16,6 0 160 0,-1 0-160 0,3 3 160 31,9-3-576-31,0 0-32 0,0 0 0 0,0 0-10400 0,0 0-2096 0</inkml:trace>
  <inkml:trace contextRef="#ctx0" brushRef="#br0" timeOffset="44165.65">16918 16276 29487 0,'0'0'2624'0,"-10"0"-2112"0,-2 0-512 0,3 0 0 16,9 0 3008-16,0 0 512 0,-9 5 80 0,9-5 32 16,0 0-2928-16,-7 13-576 0,2-3-128 0,1 0 0 15,2 3-224-15,0-1-48 0,1 0-16 0,0-1 0 16,-1 1-224-16,2 1-32 0,0-3-16 0,0-10 0 15,0 13-48-15,0-2-16 0,0-11 0 0,0 0 0 16,0 0-320-16,0 0-64 0,0 0-16 0,0 0 0 31,0 0-2064-31,0 0-432 0</inkml:trace>
  <inkml:trace contextRef="#ctx0" brushRef="#br0" timeOffset="44677.02">17216 15828 26719 0,'0'0'2368'0,"0"0"-1888"16,-8-7-480-16,1 3 0 0,7 4 2752 0,0 0 448 16,0 0 80-16,0 0 32 0,0 0-2672 0,0 0-640 0,-5 9 0 0,1 3 0 15,-1 0 0-15,0 0 0 0,-2 1-192 0,2 0 192 16,-2 2-208-16,1 0 64 0,1 0 16 0,-3 1 0 15,-1 0 128-15,1-1 0 0,0-2-144 0,2 0 144 16,-2 2 0-16,1-4 0 0,1 0 0 0,1 1 0 16,1-2 128-16,0-2-128 0,4-8 0 0,-4 8 128 15,4-8-128-15,-2 9 0 0,2-9 0 0,0 0 128 16,0 0-128-16,6 9 0 0,2-3 0 0,1 1 0 16,0-1 0-16,0 0 0 0,1-2 0 0,2-1 0 15,0 3 0-15,1-1 0 0,0-2 0 0,0 0 0 16,1-1 0-16,-1 3 0 0,-1-1 0 0,0 0 0 15,-1 1 0-15,1 0 0 0,-3 0 0 0,0 2 0 16,-1 1 0-16,0-2 0 0,-8-6 0 0,8 8 0 16,-8-8 0-16,8 9 0 0,-8-9 0 0,9 12 0 0,-3-3 0 15,-6-9 0-15,7 9 0 0,-7-9 0 0,6 12 0 0,-6-12 0 16,7 10 144-16,-7-10-16 0,4 12 0 0,-4-12 0 16,2 12 0-16,-2-12 0 0,0 12-128 0,0-12 0 15,-3 10 0-15,3-10 0 0,-6 10 0 0,0 1 0 16,-2-2 0-16,-1-2 128 0,0-1-128 0,0 1-160 15,-3-1 160-15,-1 1-208 16,-3-1-304-16,2 1-48 0,0-3-16 0,-1-2 0 16,0-2-352-16,2-1-80 0,1-2-16 0,0-2 0 15,2-4-1376-15,0-2-288 0,3-2-48 0</inkml:trace>
  <inkml:trace contextRef="#ctx0" brushRef="#br0" timeOffset="44974.75">17161 15852 26719 0,'-7'-7'1184'0,"7"7"240"0,-8-8-1136 0,3 3-288 0,5 5 0 0,0 0 0 15,0 0 2720-15,0 0 480 0,0 0 112 0,11-4 16 16,3 1-2704-16,2 2-624 0,-2-3 0 0,2 3 0 15,-1-1 0-15,1 0 0 0,0 0 0 0,-2 1 0 16,0-2 0-16,1 1 0 0,-1-1 160 0,2 1-160 0,-1-2 304 0,4 0-32 16,-1 0 0-16,0 1 0 0,2-3-144 0,0 1-128 15,3-1 192-15,3 2-192 0,-2 2 0 0,3-3 0 16,-1 1 0-16,1 1 0 16,-1 2-1280-16,5-3-384 0,5 1-64 0,-3-2-14336 15</inkml:trace>
  <inkml:trace contextRef="#ctx0" brushRef="#br0" timeOffset="49844.61">11194 6599 9215 0,'0'0'400'0,"0"0"96"0,0 0-496 0,-8-4 0 0,-1 1 0 0,4 1 0 15,2-8 4288-15,2 1 752 0,-2 1 144 0,3 2 48 16,1 2-2848-16,-1 4-560 0,0 0-112 0,0 0-32 15,0 0-688-15,0 0-144 0,0 0-16 0,13 9-16 16,-2 0-368-16,-11-9-64 0,10 12 0 0,-1 1-16 16,-9-13-176-16,11 17-16 0,-2-1-16 0,-3 2 0 15,1 0-160-15,1 3 192 0,-2-1-192 0,0 3 192 0,-3-2 16 0,3 2 16 16,-2 5 0-16,1 0 0 0,0 1 112 0,-1 1 32 16,0-1 0-16,-2-1 0 0,1 1-48 0,0 1 0 15,-1-5 0-15,3 0 0 0,2-4-80 0,1-4-32 16,0-3 0-16,1 0 0 0,1-1-16 0,1-2-16 15,-1-4 0-15,0 0 0 0,2-2-32 0,0-1 0 16,0-1 0-16,-2-3 0 0,1 0-16 0,-1-4-128 16,2-1 192-16,-1-1-64 0,2 0 64 0,-1-2 0 15,-4 0 0-15,1-2 0 0,-1 1-192 0,0-2 192 16,-2 0-192-16,2-3 192 0,-1 0-192 0,0-3 0 16,1-1 0-16,1-3 128 0,1-2-128 0,0-2 0 0,2-3 0 0,1-3 0 15,1 0 0-15,2 0 0 0,-2-3 0 0,2 1 0 16,1-1 0-16,-2 2 0 0,1 2 0 0,-2 2 0 15,1 3 0-15,-4 2 0 0,0 0 0 0,-2 2 0 16,0 1 0-16,-1 2 0 0,-2 4 128 0,0-2-128 16,-4 3 0-16,0 2-144 0,-2 2 144 0,0 9-208 31,-2-8-320-31,2 8-64 0,0 0-16 0,0 0 0 16,0 0-672-16,0 0-128 0,0 0-16 0,0 0-16 0,0 0-1504 15,7 7-320-15,-5 2-48 0,2-2-10400 0</inkml:trace>
  <inkml:trace contextRef="#ctx0" brushRef="#br0" timeOffset="50276.88">12053 6294 11967 0,'0'0'528'0,"0"-12"112"0,-1 1-512 0,-2 1-128 0,3 10 0 0,-3-9 0 16,3 9 2752-16,-2-9 528 0,2 9 112 0,0 0 0 15,0 0-2208-15,-7-5-448 0,7 5-96 0,-9-2 0 16,9 2-320-16,-9 3-48 0,9-3-16 0,-9 8 0 16,0 0-48-16,2 2-16 0,1 3 0 0,0-1 0 15,0 1 256-15,1 2 64 0,0 5 0 0,-1-3 0 16,1 1-128-16,1-1-32 0,0 1 0 0,0-1 0 16,2 0 0-16,-1-1 0 0,2 0 0 0,0-1 0 15,1 1-160-15,0-1-16 0,1 0-16 0,1 0 0 16,4 4-160-16,-2-5 0 0,-1-1 144 0,1-2-144 15,-1 2-320-15,1-6-128 0,1 3-16 16,-1-4-13824-16</inkml:trace>
  <inkml:trace contextRef="#ctx0" brushRef="#br0" timeOffset="50567.44">12246 6279 25503 0,'0'0'1136'0,"0"0"224"0,-8-1-1088 0,8 1-272 16,0 0 0-16,0 0 0 0,-5 8 288 0,1 2 0 15,1 2 0-15,2 2 0 0,-2 2-288 0,2 4 0 0,0-1 0 0,-2 2 0 16,2 2 0-16,-2 2 0 0,-1 0 0 0,0 1 0 15,0-3 0-15,1 1 0 0,-1-1 0 0,1-3 0 16,0-3 0-16,2-1 0 0,0-3 0 0,1-3 0 16,-1 3 0-16,1-4-144 0,0-9 16 0,0 0 0 31,0 0-704-31,0 0-128 0,0 0-16 0,0 0-16 0</inkml:trace>
  <inkml:trace contextRef="#ctx0" brushRef="#br0" timeOffset="51129.16">11938 6381 13823 0,'0'0'1216'0,"0"0"-960"16,-9 3-256-16,0 0 0 0,9-3 1824 0,-9 2 320 16,9-2 64-16,0 0 16 0,-9 2-1328 0,9-2-256 15,0 0-48-15,-8 0-16 0,8 0 0 0,0 0 0 16,-8-4 0-16,8 4 0 0,0 0-48 0,0 0-16 16,-5-5 0-16,5 5 0 0,-5-9 112 0,1 1 16 0,1 1 0 0,3 0 0 15,1-2 0-15,3 1 16 16,0-2 0-16,3 0 0 0,2 1-160 0,1-2-48 15,1-1 0-15,0 1 0 0,1-4-64 0,0 2-32 0,1 0 0 0,0-2 0 16,0-2-96-16,3 4-32 0,1-2 0 0,0 2 0 16,-3 1-224-16,0 2 144 0,1 3-144 0,-2-1 128 15,0 2-128-15,-2 4 192 0,1 2-192 0,1 0 192 16,0 2-192-16,0 0 0 0,-1 1 0 0,1 0-176 16,1-3 176-16,2 1 0 0,0 0 0 0,1 0 0 15,-2-1 0-15,1 2 0 0,-3-2 0 0,0 1 0 16,0 0 128-16,-1 2-128 0,-2 1 128 0,1 2-128 15,-11-6 0-15,11 8 0 0,-2 4 0 0,-1-3 0 16,-3 3 0-16,1 0 128 0,-1 1-128 0,-3-2 0 16,-2-11 224-16,2 17-32 0,-1 0 0 0,0-2 0 15,-1-4-32-15,3 0-16 0,-3-11 0 0,5 11 0 0,-5-11-144 16,9 8 128-16,-9-8-128 0,15 5 128 0,-1-5-128 0,0-2 160 16,2-2-160-16,2-3 160 15,1 4-576-15,0-3-112 0,2-4-32 0,4-1 0 16,-2 1-2320-16,2 1-448 0</inkml:trace>
  <inkml:trace contextRef="#ctx0" brushRef="#br0" timeOffset="57201.56">20749 6586 11967 0,'0'0'528'0,"-9"1"112"0,-1 2-512 0,10-3-128 0,-10 0 0 0,10 0 0 15,-9 2 2432-15,9-2 448 0,0 0 80 0,0 0 32 16,0 0-1568-16,0 0-304 0,0 0-64 0,0 0-16 0,0 0-368 0,0 0-80 16,2-8-16-16,-2 8 0 15,7-7-64-15,-1-1 0 0,1 0-16 0,0 1 0 0,-7 7 176 0,0 0 32 16,11 2 16-16,-11-2 0 0,12 5-160 0,-12-5-48 15,10 12 0-15,-2-1 0 0,-1 2-80 0,-5 3-32 16,1 0 0-16,-2 2 0 0,-1 1-16 0,2 0-16 16,-4 2 0-16,4 2 0 0,-1-1 48 0,0 2 16 15,2 0 0-15,-1 0 0 0,0-3-176 0,2 2-48 16,0 2 0-16,-1-3 0 0,1-2-64 0,2-3-16 16,-1 0 0-16,0-4 0 0,0 1 64 0,2 2 0 15,-2-3 0-15,0-2 0 0,-1 1-64 0,0-1 0 16,0-2 0-16,-4-9 0 0,4 11-128 0,-4-11 128 0,2 12-128 15,-2-12 128-15,6 9-128 0,-6-9 0 0,0 0 144 0,5 11-144 16,-5-11 128-16,8 6-128 0,-8-6 128 0,10 3-128 16,1-4 272-16,-2-3-16 0,0 0 0 15,0-3 0-15,0-2 64 0,0-1 16 0,0-6 0 0,2 2 0 16,-1-5-112-16,2 2-32 0,0-2 0 0,-1-2 0 16,1-4-64-16,0-1 0 0,-2-2-128 0,1-2 192 15,-2-2-192-15,-1 1 0 0,1 1 128 0,0-1-128 16,-1-2 0-16,0-1 128 0,1 2-128 0,-2 2 0 15,0 4 0-15,0-1 0 0,-1 4 0 0,-1 0 0 16,2 3 0-16,-2 2 0 0,-1 3 0 0,0 4 0 16,-2 2-320-16,-2 9 64 0,0 0 0 0,0 0 0 15,11 0-1184 1,-2 2-224-16,-1 2-64 0,1 1-10400 0,0 1-2080 0</inkml:trace>
  <inkml:trace contextRef="#ctx0" brushRef="#br0" timeOffset="57616.34">21566 6185 14735 0,'0'0'640'0,"0"0"160"0,0 0-640 0,-8-5-160 0,8 5 0 0,-9-1 0 15,9 1 2816-15,0 0 544 0,-10 3 96 0,10-3 32 16,0 0-2416-16,0 0-496 0,-8 7-80 0,1 2-32 15,1-5-208-15,6-4-32 0,0 0-16 0,0 0 0 16,0 17 0-16,2-4 0 0,-2-13 0 0,7 21 0 16,-2-3 0-16,3 1 0 0,-1-4 0 0,0 0 0 15,1 3-80-15,-1-1 0 0,-2-1-128 0,0 0 192 16,0 3-192-16,-1 0 0 0,0 2 0 0,0 0 0 0,-1-5 128 16,-1 1-128-16,1-3 176 0,1 0-176 15,0 2-512-15,2-4-224 16,-1-3-32-16,-5-9-12672 0</inkml:trace>
  <inkml:trace contextRef="#ctx0" brushRef="#br0" timeOffset="57931.64">21818 6183 5519 0,'0'0'240'0,"0"0"64"0,0 0-304 0,0 0 0 0,0 0 0 0,0 0 0 15,0 0 3984-15,0 0 752 0,-7 4 128 0,7-4 48 16,0 0-3968-16,-6 11-800 0,-1-1-144 0,7-10 0 16,-4 14 0-16,2-1 0 0,-1-1 0 0,2 3 160 15,-1 1-160-15,1 2 0 0,0 0 0 0,0 1 128 16,-1-1 16-16,1-1 0 0,0 0 0 0,-1 1 0 15,0 3-16-15,-1-3 0 0,0 1 0 0,0 0 0 16,-1 5-128-16,1-6 128 0,-1-3-128 0,2 1 128 16,-1-3-128-16,2-1 0 0,-1 0 0 0,1-3 128 15,1-9-1344-15,0 0-256 0</inkml:trace>
  <inkml:trace contextRef="#ctx0" brushRef="#br0" timeOffset="58438.94">21437 6359 18431 0,'0'0'816'0,"0"0"160"0,-10 1-784 0,10-1-192 15,-11 4 0-15,11-4 0 0,0 0 1648 0,0 0 272 16,0 0 64-16,0 0 16 0,0 0-1264 0,0 0-256 0,0 0-48 0,9-5-16 16,0 0 32-16,-1-2 0 0,-1-1 0 0,1 0 0 15,-1-1-96-15,1 1-16 0,0-2 0 0,1 1 0 16,2-1-80-16,-1-2 0 0,-2 0-16 0,1 0 0 16,0 1 112-16,0-1 32 0,-1 0 0 0,0 2 0 15,1-1-192-15,-1 0-16 0,0-1-16 0,-2 1 0 16,-2 1-32-16,1 3 0 0,1-4 0 0,-3 0 0 15,0 1-128-15,1 1 160 0,-4 9-160 0,5-7 160 16,-5 7 0-16,0 0 0 0,0 0 0 0,12 0 0 16,-2 0 32-16,1 0 0 0,-11 0 0 0,13 3 0 15,-1-2-192-15,-2 3 0 0,-10-4 0 0,12 5 0 16,-2 0 0-16,-1 2 0 0,-9-7 0 0,12 8 0 16,-3 1 0-16,-9-9 0 0,8 9 0 0,0 1 0 15,-8-10 0-15,8 11 0 0,-1-1 0 0,-7-10 128 16,11 12 0-16,-2-2 0 0,0-2 0 0,0-1 0 0,-9-7 96 0,12 6 16 15,-12-6 0-15,13 7 0 0,-1-3 16 0,-1-2 0 16,1 1 0-16,0-3 0 0,0 0-128 0,1-3-128 16,1 2 176-16,-1 0-176 0,-1-1 0 0,1 2-192 15,1-2 0-15,-1-1-10816 16,-1-1-2144-16</inkml:trace>
  <inkml:trace contextRef="#ctx0" brushRef="#br0" timeOffset="63389.6">18673 15806 7359 0,'0'0'656'0,"0"0"-528"0,0 0-128 0,0 0 0 15,0-8 1888-15,0 8 352 0,1-11 64 0,2 2 0 0,-3 9-1552 0,8-9-320 16,-8 9-64-16,8-9-16 0,-8 9-352 0,6-8 0 16,-6 8 0-16,7-8-128 0,-7 8 256 0,0 0 48 15,0 0 16-15,0 0 0 0,0 0 576 0,0 0 112 16,2-10 16-16,-2 10 16 0,0 0 304 0,0 0 64 15,-5-8 16-15,5 8 0 0,0 0-224 0,0 0-48 16,0 0-16-16,-9-5 0 0,9 5-320 0,-9 0-64 16,9 0-16-16,-9-3 0 0,9 3-80 0,-9 3-16 15,9-3 0-15,-9 2 0 0,-1 2-288 0,3 0-64 16,-1 1-16-16,1 3 0 0,-1-1-144 0,1-1 128 16,-3 1-128-16,3 3 128 0,-3 3-128 0,3 0 0 15,-2-1 144-15,1 6-144 0,0 1 192 0,0 1-16 16,2 3-16-16,-1 3 0 0,1 4 16 0,0 1 0 0,2 0 0 15,0 2 0-15,3-1-32 0,0-2 0 0,0-2 0 16,1-1 0-16,1-2-144 0,1-4 0 0,2-2 144 0,2-2-144 16,0-1 208-16,2-3-16 0,0-3-16 0,2 0 0 15,1-4 0-15,0-1 0 0,1 0 0 0,1-5 0 16,1 2 160-16,0-4 48 0,-1-1 0 0,1 0 0 16,0-4-144-16,1 0-32 0,-1-1 0 0,0 0 0 15,-1-4-208-15,2 2 144 0,-2-2-144 0,0 0 128 16,1-1-128-16,-1 2 0 0,-1-5 144 0,0-1-144 15,-2-1 128-15,0-2-128 0,1-2 128 0,-2-1-128 16,-1-5 0-16,-2 3 128 0,1-2-128 0,-1 1 0 16,0 0 0-16,-4 1 0 0,1 0 0 0,-1 4 128 15,1 1-128-15,-3 1 176 0,-5 1-176 0,1 2 192 16,-1 2-192-16,-2 1 0 0,-2 0-192 0,-1 3 192 16,-2 2-224-16,-2 1 80 0,-3-3 16 0,-2 3 0 0,1 2-144 15,-3 0-32-15,-1-3 0 0,0 3 0 16,-2 0-224-16,0 2-48 0,-1 0-16 0,1 2 0 15,1 0-624-15,-1 1-112 0,2 2-16 0,1 1-13488 16</inkml:trace>
  <inkml:trace contextRef="#ctx0" brushRef="#br0" timeOffset="63840.41">18024 15953 4607 0,'0'0'400'0,"0"0"-400"0,0 0 0 0,0 0 0 16,0 0 3856-16,0 0 688 0,-9 4 144 0,9-4 32 15,-9 2-2336-15,9-2-464 0,0 0-80 0,-8 6-32 16,8-6-368-16,-9 5-80 0,9-5-16 0,-8 8 0 16,8-8-384-16,-7 6-64 0,7-6-32 0,-6 7 0 15,6-7-416-15,0 0-64 0,0 0-32 0,-7 6 0 16,7-6-160-16,0 0-16 0,-6 7-16 0,6-7 0 16,0 0-32-16,0 0 0 0,0 0 0 0,0 0 0 15,0 0-128-15,0 0 192 0,0 0-192 0,0 0 192 16,-7-4-32-16,7 4 0 0,-4-9 0 0,2 1 0 0,0-4-160 0,2 3 192 15,2 0-192-15,-2-2 192 0,0 2-192 0,0 0 0 16,0 1 0-16,0 2 128 0,0-1-128 0,0 7 0 16,-3-11 0-16,3 11 128 0,0-8-128 0,0 8 0 15,0 0 0-15,0 0 0 0,0 0-416 0,0 0 32 16,0 0 16-16,0 0 0 16,0 0-1872-16,13 4-384 0,2 0-80 0,-1 0-11632 0</inkml:trace>
  <inkml:trace contextRef="#ctx0" brushRef="#br0" timeOffset="64703.25">20026 15699 3679 0,'0'0'160'0,"0"0"32"0,0 0-192 0,0 0 0 0,0 0 0 0,-6-6 0 0,1 1 2944 0,5 5 528 15,0 0 112-15,-3-6 32 0,3 6-1856 0,0 0-368 16,0 0-80-16,0 0-16 0,-1-8-16 0,1 8 0 16,0 0 0-16,0 0 0 0,0 0 48 0,0 0 0 15,0 0 0-15,0 0 0 0,0 0-352 0,0 0-64 16,0 0-16-16,0 0 0 0,6 12-336 0,-2 2-80 16,-1 0-16-16,-2 5 0 0,-1 0-208 0,-1 2-64 15,-2 6 0-15,1 1 0 0,-2 2 144 0,0 4 32 16,0 1 0-16,0 1 0 0,-1 5-112 0,0-3 0 15,-1-3-16-15,1-4 0 0,0-5-240 0,0-1 128 16,1-4-128-16,1-2 0 0,-1 0 128 0,2-3-128 16,-1 0 0-16,2-2 0 15,-1-1-304-15,1-1-144 0,1-12-48 0,0 12 0 16,0-2-1808-16,0-10-352 0,-4 11-80 0,4-11-10960 0</inkml:trace>
  <inkml:trace contextRef="#ctx0" brushRef="#br0" timeOffset="64973.75">19655 16083 36159 0,'0'0'1600'0,"-9"-1"336"0,1 0-1552 0,8 1-384 0,0 0 0 0,0 0 0 15,0 0 736-15,0 0 64 0,0 0 16 0,0 0 0 16,10-4-320-16,3-1-64 0,6 2-16 0,3-2 0 0,3-1-48 0,1 3-16 15,0-1 0-15,2 0 0 0,6 0-352 0,-1 0 0 16,-2-1 0-16,-1 1 0 0,-1 0 0 0,-2 1 0 16,-2 1 0-16,0 0 128 0,-3 2-128 0,0-2 0 15,-1 0 0-15,-2 2 0 0,-2 0 0 0,0 2-256 16,0 0 64-16,-1-2 0 16,0 0-432-16,-1 0-80 0,1 0-32 0,1 0 0 15,0-2-2480-15,2 0-496 0</inkml:trace>
  <inkml:trace contextRef="#ctx0" brushRef="#br0" timeOffset="67473.43">21244 15725 13823 0,'0'0'608'0,"0"0"128"0,-1-11-592 0,-2 1-144 0,3 10 0 0,-4-11 0 16,4 11 3200-16,-5-9 592 0,5 9 128 0,-5-9 32 16,5 9-3072-16,-5-9-624 0,5 9-112 0,0 0-16 15,-10-6 176-15,10 6 32 0,-10 0 16 0,0 3 0 16,-1 1 160-16,2 0 48 0,-1 3 0 0,-2-1 0 0,-2 3-96 0,-1 3-16 16,1 4 0-16,0-1 0 0,1 6-112 0,-4 1-16 15,-3 3-16-15,2 5 0 0,1 0-64 16,-3 3-16-16,2 2 0 0,1 3 0 0,1 1 16 0,3-3 0 15,3-2 0-15,-1-1 0 0,4-6-240 0,0-1 176 16,3-2-176-16,3-2 160 0,1-1-32 0,4-2 0 16,1 1 0-16,3-3 0 0,1-1 0 0,4-3-128 15,3 0 192-15,2-3-64 0,0-3-128 0,3-2 0 16,0-4 0-16,1-1 0 0,0-1 128 0,0-4-128 16,-1-3 128-16,1-3-128 0,2 0 160 0,-1-2-160 15,1-2 192-15,-1 0-192 0,1-1 176 0,-2-2-176 0,0 1 160 0,-4-2-160 16,-1 0 128-16,-2-6-128 0,-5-1 0 0,-1-1 144 15,-2-7-144-15,-3 0 0 0,-4-3 0 0,-2 2 0 16,-3 1-160-16,0-1 160 0,-4 1 0 0,0 2-144 16,-2 0 144-16,-1 6 0 0,1 3 0 0,-2 2-128 15,0 1 128-15,0 3-192 0,2 4 192 0,-1 4-192 32,1 0-256-32,-1 5-48 0,0 3-16 0,2 2 0 15,1 2-672-15,2 2-144 0,1 3-16 0,6-8-8432 0,-7 10-1680 0</inkml:trace>
  <inkml:trace contextRef="#ctx0" brushRef="#br0" timeOffset="67741.98">21511 16344 42959 0,'-14'3'1904'0,"4"1"400"0,-2-1-1856 0,1 4-448 16,4-1 0-16,7-6 0 15,0 0-336-15,-3 13-176 0,3-13-16 0,0 0-16 16,0 0-160-16,-3 11-16 0,3-11-16 0,2 12 0 16,-2-12 224-16,0 0 32 0,0 0 16 0,-2 11 0 0,2-11 144 0,0 0 48 15,0 0 0-15,0 0 0 16,0 0-560-16,0 0-128 0,0 0 0 0,-5-6-9040 0,3-5-1808 0</inkml:trace>
  <inkml:trace contextRef="#ctx0" brushRef="#br0" timeOffset="68192">21844 15764 28559 0,'0'0'1264'0,"-11"0"272"0,-2-3-1232 0,0 3-304 0,-1 3 0 0,1-1 0 16,0 4 3520-16,2 1 656 0,2 3 128 0,1 1 32 15,2-3-3952-15,1 3-768 0,0 0-176 0,-1 0-16 16,1 0 128-16,0 0 48 0,0 1 0 0,1-1 0 0,-1-1 400 0,1-1-160 16,-2-2 160-16,6-7 0 0,0 0 0 0,-3 11 0 15,3-11 0-15,0 0 0 0,0 0 0 0,0 0 0 16,0 0 0-16,0 0 0 0,0 0 0 0,9 5 0 15,-9-5 0-15,13 0 0 0,0 0 0 0,1-1 0 16,0-1 0-16,2 1 0 0,0 0 0 0,2 2 0 16,0 0-128-16,0 3 128 0,2 2-192 0,0 1 64 15,-1 4 128-15,-1 1-208 0,1 1 64 0,-4 2 16 16,0 1 0-16,-4 1 0 0,0 2 128 0,-3 1 0 16,-3 1 0-16,-3-2 0 0,-2-3 0 0,-1 1 0 15,-3 0 0-15,0-4 0 0,-2 1 0 0,-2 2 176 0,-2-3-176 0,-1 0 192 16,-1 0-64-16,-1 0-128 0,-2 1 192 0,-1-2-64 15,-1 0-128-15,0 1 0 0,0 0 144 0,-1 0-144 16,0-1 0-16,-1 0 0 0,0-5 0 0,-1 0 128 16,2-2-272-16,0-1-48 0,-2-1-16 0,2-3 0 31,0-3-1696-31,1-1-336 0,1-1-64 0,1-3-8064 0,0-2-1632 0</inkml:trace>
  <inkml:trace contextRef="#ctx0" brushRef="#br0" timeOffset="68462.17">21698 15735 17503 0,'0'0'1552'0,"0"0"-1232"0,2-8-320 0,-2 8 0 15,0 0 5568-15,0 0 1072 0,11-9 208 0,2 3 32 0,2 2-5568 0,4-3-1120 16,0 2-192-16,3 1 0 0,2 0-208 0,2 0 32 15,1 2 16-15,3 0 0 0,2 0 160 0,0-3-208 16,0-1 80-16,0 2 128 16,-1 1-464-16,-1 0 16 0,-1 0 16 0,0 1 0 15,-3-2-640-15,0 4-128 0,-1-3-16 0,-2 3-16 16,-1-1-544-16,0 1-96 0,-1 0-32 0,0 0-7344 16,-1 0-1472-16</inkml:trace>
  <inkml:trace contextRef="#ctx0" brushRef="#br0" timeOffset="69244.64">23041 15439 24879 0,'0'0'2208'0,"0"0"-1760"0,0 0-448 0,0 0 0 16,0 0 2288-16,0 0 368 0,0 0 80 0,0 0 16 15,0 0-2528-15,0 0-496 0,0 0-112 0,-8 0 0 16,-1 0 384-16,0 0 0 0,-1 0 0 0,1 2 0 0,-1 0 304 0,-2 1 32 16,-1-2 16-16,-1 4 0 0,-1-3 256 0,0 0 48 15,-1 1 16-15,0-1 0 0,1 1-32 0,-1-2 0 16,-1 1 0-16,0 0 0 0,0-2-160 0,0 1-32 15,0-1-16-15,0 0 0 0,2 0 16 0,0 0 16 16,2-2 0-16,0 2 0 0,-1-1-272 0,1 1-64 16,4 0-128-16,-2 1 192 0,1-2-48 0,0 2-16 15,10-1 0-15,-10 1 0 0,10-1-128 0,0 0 0 16,0 0 0-16,0 0 0 0,0 0 0 0,0 0 0 16,0 0 128-16,0 0-128 0,0 0 160 0,0 0-160 15,0 0 192-15,0 0-192 0,0 0 144 0,0 15-144 16,4 3 0-16,2-8 144 0,-6-10-144 0,0 0 0 15,0 0 0-15,0 0 128 0,0 0-128 0,5 13 0 16,-1-4 144-16,-4-9-144 0,1 12 0 0,3 0 128 0,0 0-128 0,-2-1 0 16,-2-11 0-16,3 15 128 0,0-1-128 0,-2 4 0 15,0-1 0-15,-1 1 0 0,-2 3 0 0,0 3 0 16,2-1 0-16,0 3 0 0,-2 0 0 0,-1 4 128 16,-1 0 48-16,-1 2 16 0,0-4 0 0,1 1 0 15,0 0 32-15,0-1 16 0,0-3 0 0,-1 1 0 16,0-1-48-16,0 1 0 0,-1-2 0 0,1 0 0 15,-3 0-192-15,-1 1 176 0,-1 2-176 0,-2-1 160 16,0 4-160-16,-1 0 0 0,-2 0 0 0,2-3 0 16,1-2 0-16,0-3 128 0,2-2-128 0,1-2 128 15,-1-1 64-15,4-4 0 0,-1-1 0 0,2 0 0 16,5-12 16-16,-4 9 16 0,4-9 0 0,-4 9 0 16,4-9-64-16,-1 9-16 0,1-9 0 0,1 9 0 0,-1-9-144 0,0 0 0 15,4 9 144-15,-4-9-144 0,4 9 0 0,1-1 0 16,-5-8 0-16,7 8 128 0,-2 1-128 0,-5-9 0 15,9 3 0-15,2 1 0 0,-1-1 0 0,2 0 128 16,1 0-128-16,4-1 128 0,4-2-128 0,0 0 192 16,-1-2-64-16,4-1 0 0,2-1-128 0,0 2 128 15,0-4-128-15,0 5 128 0,0-3-128 0,2 2 0 16,0-4 0-16,1 2 0 0,-2 2-128 0,1 0-64 16,-4 0 0-16,-1 1 0 15,-4 1-368-15,-1-2-80 0,-2 1 0 0,0 0-16 16,-1 1-1376-16,1-3-272 0,0-1-48 0,3-1-10336 15,2-2-2080-15</inkml:trace>
  <inkml:trace contextRef="#ctx0" brushRef="#br0" timeOffset="70709.78">22990 15889 20159 0,'0'0'896'0,"0"0"176"0,0 0-864 0,0 0-208 0,0 0 0 0,0 0 0 16,0 0 880-16,0 0 128 0,0 0 16 0,0 0 16 16,0 0 32-16,0 0 0 0,0 0 0 0,0 0 0 15,11 7 160-15,1-4 48 0,0 1 0 0,1-4 0 16,1 0-352-16,3 0-64 0,0-2-16 0,1 2 0 15,1 0-368-15,-1 2-80 0,-2-2-16 0,-1 0 0 0,2 0-240 0,-2 0-144 16,-2 2 160-16,0-1-160 0,0-1 0 16,-2 1 0-16,0 2-176 0,-11-3 176 15,10 0-448-15,1 0 16 0,-2-3 16 0,-9 3 0 0,10-1 224 0,-1-2 64 16,-9 3 0-16,11-2-10240 16,-11 2-2032-16</inkml:trace>
  <inkml:trace contextRef="#ctx0" brushRef="#br0" timeOffset="71646.47">23533 15787 7359 0,'0'0'656'0,"0"0"-528"16,0 0-128-16,0 0 0 0,0 0 3024 0,4-8 576 15,-4 8 112-15,4-9 32 0,-4 9-2272 0,0 0-448 16,5-9-80-16,-5 9-32 0,0 0 272 0,7-8 48 16,-7 8 16-16,6-6 0 0,-6 6 0 0,8-7 0 15,-8 7 0-15,9-6 0 0,-9 6-416 0,11-5-96 16,-2-1-16-16,0 4 0 0,2-3-432 0,-11 5-96 15,11-4 0-15,0 1-16 0,0 2 48 0,0 1 16 16,-11 0 0-16,10-4 0 0,-10 4-16 0,11-3 0 16,-11 3 0-16,0 0 0 0,0 0 64 0,10-2 16 15,-10 2 0-15,11-2 0 0,-11 2-160 0,0 0-16 0,0 0-128 0,10 2 192 16,-10-2-192-16,9 4 0 0,-9-4 0 0,0 0 0 16,0 0 0-16,8 11 0 0,-2-4 0 0,-6-7 0 15,7 10 0-15,-2-1 0 0,0 2 0 0,1-2 0 16,-6-9 0-16,6 14 0 0,-1-1 0 0,1 0 0 15,-1-2 0-15,0 2 0 0,-1-3 144 0,0 2-144 16,0 0 128-16,-2-1-128 0,0 1 128 0,-1 1-128 16,0 0 128-16,-1 3-128 0,-1 0 0 0,-2 2 128 15,-1 0-128-15,2 3 0 0,-1-4 0 0,-2 5 128 16,-4-1 0-16,0 0-128 0,1-2 192 0,-1 1-64 16,-2-2 48-16,-2 0 0 0,-1 1 0 0,0-2 0 15,1-3 0-15,-2 2 0 0,0-3 0 0,-1 0 0 16,0 1-48-16,2-1-128 0,-2-3 192 0,1 3-64 15,-2-3 0-15,2 0 0 0,1-3 0 0,0 0 0 16,1 0-128-16,0-2 192 0,0-1-192 0,1-1 192 16,1-3-64-16,2 0 0 0,0-3 0 0,9 3 0 0,-8-5-128 0,3 0 128 15,5 5-128-15,-4-10 128 0,2 0-128 0,2 1 0 16,1-2 144-16,2 2-144 0,0 0 0 0,-3 9 0 16,7-10 0-16,0 2 0 0,-1-1 0 0,1 2-192 15,-7 7 192-15,10-8-192 0,0 2 192 0,1-1-128 16,-11 7 128-16,13 0-128 0,-1-2 128 0,-1 1 0 15,1-1 0-15,1 1 0 0,1 2 0 0,1 1 0 16,-1-2 0-16,0 3 128 0,2-1-128 0,0-1 0 16,-2 3 128-16,0-1-128 0,0 0 224 0,-1 3-32 15,1-2 0-15,0 2 0 0,-1 2-192 0,-1-2 144 16,-2 2-144-16,1 1 128 0,-2-1-128 0,-9-8 0 0,9 12 0 0,0-2 0 16,-1 2 0-16,-3-1 0 0,-5-11 0 0,5 11 0 15,-5-11 0-15,0 0 0 0,6 11 0 0,-6-11-176 16,5 9-96-16,-5-9-32 0,0 0 0 0,10 6 0 31,-10-6-1424-31,12 3-272 0,-1-6-64 0,0 1-9488 0,1-2-1888 0</inkml:trace>
  <inkml:trace contextRef="#ctx0" brushRef="#br0" timeOffset="72363.3">24600 15880 2751 0,'0'0'256'0,"0"0"-256"16,0 0 0-16,0 0 0 0,-1-9 4304 15,1 9 816-15,0 0 176 0,0 0 16 0,1-9-4032 0,-1 9-800 16,0 0-160-16,0 0-48 0,6-10 592 0,-6 10 112 16,8-5 32-16,-8 5 0 0,9-4 336 0,-9 4 80 15,0 0 16-15,0 0 0 0,11 0-272 0,-11 0-48 16,10 4-16-16,-10-4 0 0,7 11-240 0,-2 0-48 15,-2 1-16-15,-1 1 0 0,1 5-272 0,-3 3-48 16,-2 5-16-16,1 0 0 0,-1 3-272 0,-2 0-64 16,-2-2-128-16,1 2 192 0,-1-4 16 0,-1-1 0 15,-1 0 0-15,2-2 0 0,1 0-208 0,-1-1 176 16,1 0-176-16,0-4 160 0,1 0-160 0,1-2 0 0,1-1 0 16,1-3 0-16,1-11-208 0,-2 12-80 0,2-12-16 15,-1 8 0 1,1-8-2240-16,0 0-448 0,-8 5-80 0</inkml:trace>
  <inkml:trace contextRef="#ctx0" brushRef="#br0" timeOffset="72617.98">24338 16118 44399 0,'0'0'1968'0,"0"0"400"0,-8-6-1888 0,8 6-480 0,0 0 0 0,0 0 0 16,0 0 144-16,9-5-144 0,4 1 128 0,1 0-128 16,2 0 0-16,4 1 0 0,2-1 0 0,3 1-176 0,1-1 304 15,2 0 48-15,1-1 16 0,1 2 0 0,-1 0-64 0,-1 2 0 16,0 0 0-16,-1-1 0 0,-1-3-128 0,-1 1 0 16,-3 0 0-16,-2 0 0 15,-3 1-384-15,0 0-144 0,1-4-48 0,-1 1 0 16,-2-1-3104-16,1-2-624 0</inkml:trace>
  <inkml:trace contextRef="#ctx0" brushRef="#br0" timeOffset="75386.48">25510 15714 11967 0,'0'0'1072'0,"0"0"-864"0,0 0-208 0,1-9 0 15,-1 1 2304-15,0 8 432 0,0 0 80 0,0 0 0 16,0 0-2192-16,4-9-448 0,-4 9-176 0,0 0 128 16,0 0 96-16,0 0 16 0,0 0 0 0,0 0 0 15,0 0 816-15,0 0 160 0,0 0 48 0,0 0 0 16,0 0 192-16,0 0 32 0,0 0 16 0,-8 7 0 16,2-1-288-16,-1 2-64 0,1 1-16 0,0 2 0 15,1 0-464-15,0 6-96 0,-1-1 0 0,-1 5-16 0,2 1-208 0,0 5-32 16,-1-1-16-16,2 6 0 15,1 2-32-15,0 0 0 0,-1 1 0 0,1 0 0 0,-1-5-16 0,1 0 0 16,0-1 0-16,0-1 0 0,-1 1-96 0,1-3-32 16,-1 1 0-16,0 1 0 0,-1 0-128 0,-1-1 160 15,1-1-160-15,-1 1 160 0,-2-5-160 0,0 2 0 16,0-2 0-16,0-1 128 0,-1-3-128 0,3-1 0 16,0 0 0-16,2-3 0 0,1-2 0 0,3-12 0 15,0 0 0-15,0 0 0 16,0 0-448-16,0 0-192 0,0 0-16 0,0 0-16 15,10-5-3344-15,2-4-656 0,2-8-144 0,0-6-32 0</inkml:trace>
  <inkml:trace contextRef="#ctx0" brushRef="#br0" timeOffset="76065.42">25893 16030 11967 0,'0'0'1072'0,"0"0"-864"16,0 0-208-16,0 0 0 0,0 0 5312 0,0 0 1008 16,0 0 208-16,0 0 32 0,0 0-4976 0,0 0-1008 15,0 0-192-15,0 0-32 0,0 0-64 0,-4 9-16 16,4-9 0-16,-5 9 0 0,0-1 64 0,5-8 16 16,-7 6 0-16,1 2 0 0,-1 0 64 0,2 0 16 15,-1 0 0-15,0-2 0 0,0 1-64 0,-1 1-16 16,1-2 0-16,6-6 0 0,-7 7-176 0,7-7-48 15,-8 7 0-15,8-7 0 0,0 0-128 0,-6 7 0 16,6-7 144-16,0 0-144 0,0 0 128 0,0 0-128 16,0 0 128-16,0 0-128 0,0 0 160 0,0 0-32 0,0 0-128 0,0 0 192 15,0 0-192-15,0 0 0 0,0 0 0 0,0 0-160 16,0 0 160-16,6-9 0 0,1 1 160 0,-1 1-160 16,-6 7 0-16,7-9 0 0,-1 1 0 0,-6 8 0 15,7-9 0-15,-2 2 0 0,-3-1 0 0,-2 8 0 16,0 0 192-16,3-8-48 15,0-4-16-15,-3 12 0 0,0 0-128 0,5-6 0 0,-5 6 0 0,0 0 0 16,0 0 0-16,0 0 0 0,0 0 0 0,0 0 0 16,0 0 0-16,0 0 0 0,0 0 0 0,0 0 0 15,-1 11 0-15,1-11 0 0,-4 10 192 0,1-1-64 16,3-9 144-16,-5 10 32 0,0-2 0 0,5-8 0 16,0 0-48-16,-4 9 0 0,4-9 0 0,-4 10 0 15,4-10-96-15,0 0-32 0,-6 6 0 0,6-6 0 16,-7 6-128-16,7-6 0 0,0 0 0 0,0 0 0 15,0 0 0-15,0 0 0 0,-5 8 144 0,5-8-144 0,0 0 0 0,0 0 0 16,0 0 0-16,0 0 0 0,-3 8 0 0,3-8 0 16,0 0 0-16,0 0 128 15,0 0-512-15,0 0-112 0,0 0-16 0,0 0-13008 16,0 0-2608-16</inkml:trace>
  <inkml:trace contextRef="#ctx0" brushRef="#br0" timeOffset="83655.87">26690 15776 12959 0,'0'0'576'0,"0"0"112"0,0 0-560 0,0 0-128 0,0 0 0 0,0 0 0 16,-11-3 1424-16,2-1 256 0,9 4 48 0,-9-4 16 16,0 3-64-16,9 1-16 0,-11-3 0 0,2 2 0 15,0 1-448-15,9 0-112 0,-10 1-16 0,-1 2 0 16,1-1-448-16,1 1-80 0,9-3-32 0,-11 5 0 16,1-1-272-16,1 1-48 0,0 1-16 0,0-1 0 15,-1 1 0-15,3 0 0 0,7-6 0 0,-11 9 0 16,-1 0 96-16,2-1 16 0,0 1 0 0,-1 1 0 15,-1 1 272-15,1 0 48 0,-2 1 16 0,0 1 0 16,0 0-192-16,0 1-16 0,0 1-16 0,1 0 0 0,-1 2-160 0,1 0-48 16,2-1 0-16,0 1 0 0,3 0-48 15,0 0-16-15,2 0 0 0,1-2 0 0,1 2-144 0,1-4 0 16,-1-2 144-16,2 2-144 0,1 3 0 0,0 1 144 16,0-3-144-16,2-1 0 0,2 1 192 0,0 1-192 15,1-2 192-15,2-2-192 0,1 1 320 0,1-2-64 16,1-2 0-16,1-2 0 0,-1-1 80 0,2 0 16 15,0-1 0-15,-1-2 0 0,1 0-160 0,0-2-16 16,1 0-16-16,0 0 0 0,-1-2-160 0,1 0 192 16,0-2-192-16,0 0 192 0,-1 1-64 0,1-2-128 15,2 0 192-15,0 0-64 0,-1-2-128 0,0 1 128 0,2-1-128 0,-2 1 128 16,1-2-128-16,-2 1 0 16,0-2 144-16,-2 1-144 0,0-3 0 0,-1 0 128 0,-1 3-128 0,-1-2 0 15,-1-2 128-15,1 2-128 0,-1-1 128 0,1-3-128 16,-1 1 0-16,-1-3 144 0,1-4-144 0,-1 0 0 15,-1-1 192-15,1 0-192 0,-2-2 192 0,0 1-192 16,-1-1 0-16,0 3 0 0,-3-1 0 0,0-1-144 16,1 3 144-16,-3 0-128 0,-3 2 128 0,-2 4-128 15,0-2 128-15,-2 4-128 0,-2 0 128 0,-1 2-128 16,-4 3 128-16,2 0-160 0,0 4 160 0,-1-3-160 16,0 3 160-16,0-2-128 0,1 3 128 0,1 0-128 15,0 1 128-15,2-3 0 0,2 2 0 0,0 1 0 16,9 0-256-16,-10 0 16 0,10 0 16 0,-8 1 0 15,8-1-1568-15,-8 3-304 0,8-3-64 0,0 0-8960 16,0 0-1792-16</inkml:trace>
  <inkml:trace contextRef="#ctx0" brushRef="#br0" timeOffset="84719.55">26751 15377 11967 0,'0'0'1072'0,"0"0"-864"0,-7-7-208 0,7 7 0 16,-5-6 2768-16,5 6 512 0,0 0 112 0,0 0 0 15,-2-7-2256-15,2 7-464 0,0 0-96 0,0 0 0 0,0 0 176 0,0 0 32 16,0 0 16-16,0 0 0 0,0 0 352 0,0 0 64 16,0 0 0-16,7 11 16 0,3-1-256 0,0-1-48 15,0 0-16-15,2 0 0 0,1 0-400 0,4-1-64 16,3-3-32-16,-1 3 0 0,1-1-160 0,1-2-16 15,1-2-16-15,0-1 0 0,0-2 48 0,-1 0 16 16,-1 0 0-16,-2 0 0 0,-3-2-144 0,1 0-16 16,0 0-128-16,-1-1 192 0,0 1 0 0,-2 0-16 15,0 0 0-15,-1 0 0 0,-12 2-48 0,11 0 0 16,-11 0 0-16,11 0 0 0,-11 0 48 0,0 0 0 16,10 4 0-16,-10-4 0 0,0 0-32 0,0 0 0 0,8 7 0 0,-8-7 0 15,0 0-16-15,0 0 0 0,0 0 0 0,0 0 0 16,5 6 0-16,-5-6 0 0,0 0 0 0,0 0 0 15,0 0 16-15,0 0 0 0,0 0 0 0,0 0 0 16,0 0 16-16,0 0 0 0,0 0 0 0,0 0 0 16,0 0-32-16,0 0 0 0,0 0 0 0,0 0 0 15,0 11-128-15,0-1 0 0,-1 1 0 0,0-2 128 16,-1 0-128-16,2 1 0 0,-1 3 0 0,1-1 0 16,0 2 0-16,0-1 0 0,0 0 0 0,0 2 0 15,1 0 0-15,2 2 0 0,0 3 0 0,2-1 0 16,-1 0 0-16,0 0 0 0,1 2 0 0,0 1 0 15,0 0 0-15,2 3 0 0,-2 1 144 0,1 2-144 16,1 0 160-16,-1 2-32 0,1 2-128 0,0-1 192 16,-1 0-192-16,-1-2 0 0,0 0 0 0,2-1 0 15,-3 1 128-15,0-4-128 0,0-1 176 0,-2 1-176 0,1-4 128 16,0 0-128-16,-2-1 0 0,0-2 0 0,-1 0 256 16,1 0-48-16,2-1-16 0,1-1 0 0,-3 0-32 0,2-2-16 15,-2-1 0-15,2 0 0 0,-1-3 32 16,0 1 0-16,-2-11 0 0,1 12 0 0,-1-12 0 0,0 0 0 15,0 9 0-15,0-9 0 0,0 0-16 0,0 0 0 16,0 9 0-16,0-9 0 0,0 0 0 0,0 0 0 16,-3 8 0-16,3-8 0 0,0 0-16 0,-5 7 0 15,5-7 0-15,-4 10 0 0,4-10-16 0,-8 5-128 16,8-5 192-16,-9 5-64 0,9-5 16 0,-11 6 0 16,1 2 0-16,1 1 0 0,0-3 48 0,9-6 16 15,-10 4 0-15,-2-2 0 0,2 2-48 0,-1-1-16 0,2-1 0 0,0 2 0 16,9-4-144-16,-12 3 160 0,2-1-160 0,-2 1 160 15,0-3-160-15,1 1 0 0,0 1 144 0,1-1-144 16,-2 2 0-16,0-3 144 0,1 0-144 0,-1 0 0 16,3 0 160-16,-2 0-160 0,2 0 128 0,0 0-128 15,9 0 0-15,-10 1 0 0,0-1 128 0,10 0-128 16,-9 0 0-16,9 0 0 0,-6-8-192 0,2 0 192 31,4 8-1952-31,0 0-272 0,0 0-48 0</inkml:trace>
  <inkml:trace contextRef="#ctx0" brushRef="#br0" timeOffset="88038.72">27953 15897 12207 0,'0'0'528'0,"0"0"128"0,0 0-528 0,-7-5-128 0,7 5 0 0,0 0 0 16,-6-7 1952-16,6 7 352 0,-5-4 80 0,5 4 16 0,0 0-464 0,-7-5-80 15,7 5-32-15,0 0 0 16,0 0-288-16,0 0-64 0,0 0-16 0,0 0 0 0,0 0-272 0,0 0-48 16,0 0-16-16,0 0 0 0,0 0-480 0,11 5-112 15,0-1-16-15,2-1 0 0,3-2-192 0,2 0-32 16,2-1-16-16,-1 2 0 0,2-2-96 0,0 0-32 16,1-2 0-16,2 1 0 0,-1 0-144 0,2-1 0 15,0 1 0-15,1 0 0 0,1-1 0 0,1 1 0 16,-1 0 0-16,0 1 0 0,-2 0-176 0,0 1-112 15,-3 0-32-15,0-1 0 16,2 0-1888-16,-2 0-384 0,-3 0-80 0,1 0-7248 16,-2 0-1440-16</inkml:trace>
  <inkml:trace contextRef="#ctx0" brushRef="#br0" timeOffset="88471.72">28009 16145 5519 0,'0'0'496'0,"0"0"-496"16,-9-2 0-16,2 2 0 0,7 0 5920 0,0 0 1088 15,0 0 224-15,0 0 32 0,0 0-5344 0,0 0-1088 16,0 0-192-16,0 0-64 0,0 0 0 0,0 0-16 16,0 0 0-16,0 0 0 0,11 5 128 0,1-3 16 15,1-2 16-15,0-2 0 0,0 2 112 0,1-3 0 16,0-3 16-16,2 2 0 0,0 2-224 0,2-1-48 15,1 1-16-15,2-2 0 0,0 1-240 0,1 0-32 16,1 3-16-16,0-2 0 0,-1 1-272 0,0 1 0 16,0 1 0-16,-1 1 0 0,0 1 0 0,-1 0 0 15,-2-1 0-15,0 0 0 16,2-1-320-16,-1 1-112 0,0 0-16 0,0 0-16 16,-1 0-448-16,1-2-96 0,-2-2-16 0,-2 2 0 15,0-2-2112-15,-2-1-448 0</inkml:trace>
  <inkml:trace contextRef="#ctx0" brushRef="#br0" timeOffset="89556.61">29296 15929 21599 0,'0'0'960'0,"0"0"192"0,0 0-928 0,-9 3-224 0,9-3 0 0,0 0 0 15,-8 3 1568-15,8-3 272 0,0 0 48 0,0 0 16 16,0 0-624-16,0 0-128 0,0 0-32 0,0 0 0 16,0 0-96-16,-4 7-32 0,4-7 0 0,0 0 0 15,0 0-80-15,0 0-16 0,0 0 0 0,0 0 0 0,0 0-128 0,12 6-48 16,-1-4 0-16,1 1 0 0,0-3-208 0,2 0-32 16,1-3-16-16,2 1 0 0,-1 0-192 0,4 0-32 15,0 0-16-15,2 0 0 0,1-1-224 0,1 1 0 16,-2-1 0-16,1 2 0 0,1-1 0 0,-2 0 0 15,-2-1 128-15,-2-1-128 0,0 4 0 0,-2-2 0 16,-3 0 0-16,-3-2-160 16,-10 4-352-16,0 0-64 0,0 0 0 0,0 0-16 15,0 0-2960-15,0 0-592 0</inkml:trace>
  <inkml:trace contextRef="#ctx0" brushRef="#br0" timeOffset="89977.76">30040 15587 10127 0,'0'0'896'0,"0"0"-704"0,0 0-192 0,0 0 0 16,0 0 6320-16,0 0 1232 0,0 0 240 0,0 0 48 16,0 0-5472-16,0 0-1088 0,-4-2-208 0,4 2-48 0,0 0-64 0,0 0-16 15,0 0 0-15,-2 13 0 0,2-13-48 0,-2 12 0 16,2 1 0-16,0-13 0 0,2 14-288 0,2 3-64 16,1 2-16-16,-1-4 0 0,0 0-208 0,0-1-32 15,0 4-16-15,-3 4 0 0,1 3-144 0,1 5-128 16,0 4 192-16,-1 2-192 0,0 2 208 0,-1 3-64 15,0 0-16-15,-1-3 0 0,0-3-128 0,1-3 128 16,-1-5-128-16,0-1 128 0,0-1-128 0,-1-4 0 16,0 1 0-16,0-1 128 0,-1-2-128 0,2 0 128 15,-1-1-128-15,1-1 128 0,0-4-128 0,0 0 0 16,0-13 0-16,1 12 128 0,-1-12-416 0,0 0-96 16,0 0 0-16,0 0-16 15,0 0-1536-15,0 0-304 0,0 0-64 0,0 0-11600 0,3-12-2320 0</inkml:trace>
  <inkml:trace contextRef="#ctx0" brushRef="#br0" timeOffset="94367.75">19464 10969 1839 0,'0'0'160'0,"0"0"-160"16,0 0 0-16,0 0 0 0,0 0 1840 0,11-4 336 16,-11 4 64-16,8-5 0 0,-8 5 64 0,5-7 16 15,-5 7 0-15,0 0 0 0,0 0-288 0,0-9-64 16,0 9-16-16,0 0 0 0,0 0-192 0,0 0-32 0,-7-9-16 0,1 4 0 16,6 5-480-16,0 0-80 15,-12-2-32-15,2 2 0 0,-1 0-416 0,1 3-96 0,1 1-16 0,-3 2 0 16,-1 0-16-16,-3-4-16 0,-2-4 0 0,-3 0 0 15,2 2 96-15,-3 0 32 0,-3 2 0 16,-1-4 0-16,-2 2 48 0,-2 0 16 0,-1 2 0 0,-3 0 0 16,-2 1-32-16,-2-1 0 0,-1 2 0 0,0 3 0 15,-1-3-80-15,-3 2 0 0,-2-1-16 0,-2 2 0 16,-3 0-144-16,0 0-32 0,-3 0 0 0,3 1 0 16,0 0-208-16,4 1-48 0,3 0-16 0,3 0 0 15,1-3-176-15,2 2 0 0,3 0 0 0,2 0 0 16,1-4-1344-1,-1-2-336-15,0-2-80 0</inkml:trace>
  <inkml:trace contextRef="#ctx0" brushRef="#br0" timeOffset="114541.9">23434 5178 19231 0,'0'0'848'0,"0"0"176"0,0 0-816 0,0 0-208 15,0 0 0-15,0 0 0 0,4-9 624 0,-4 9 80 16,0 0 0-16,0 0 16 0,-4-8-336 0,4 8-64 15,-9-4 0-15,0 1-16 0,0 3 288 0,-1 1 64 16,-1 2 16-16,1 1 0 0,-1 0 272 0,-1 1 48 16,1 2 16-16,-1-2 0 0,-1 3-48 0,1 2-16 15,1-1 0-15,-1 2 0 0,0-2-256 0,2 1-48 0,-1 2-16 0,1 1 0 16,-1 3-240-16,2-3-32 0,1 1-16 0,3 2 0 16,-3-3-336-16,3 0 144 0,0 4-144 0,2-2 0 15,1 0 0-15,2-2 0 0,-3-2 0 0,3 1 0 16,3-4 128-16,-3-8-128 0,0 0 0 0,6 7 0 15,-6-7 0-15,7 5 0 0,-7-5 128 0,8 2-128 16,-8-2 0-16,10-2 128 0,0-1-128 0,0 1 0 16,0-2 128-16,0 0-128 0,1 0 0 0,1 0 0 15,-1 0 0-15,4 0 0 0,2 0 0 0,2 2 0 16,1-2 0-16,2 2 0 0,0 1 0 0,1 0 0 16,2 1 0-16,0 0 0 0,-3 1 0 0,-1 0 0 15,-3 3 0-15,-2-2 0 0,-3 1 0 0,-1 3 0 16,-3-1 0-16,-9-5 0 0,0 0 0 0,4 10 0 0,-3 1 0 0,-1-11 0 15,-1 10 0-15,-2-1 0 0,1 2 224 0,-1-2-16 16,3-9 0-16,-7 9 0 0,7-9-80 0,-6 6-128 16,6-6 176-16,-7 6-176 0,7-6 240 0,-7 6-64 15,-1-2-16-15,8-4 0 0,-9 7-160 0,-2-3 0 16,-2-2 0-16,1 1 0 0,1 2 0 0,-2 0 0 16,-3-1 0-16,0 0 0 0,1 1-240 0,-1-1 80 15,0 0 16-15,3 0 0 0,2-1 144 0,-1-1-208 16,3 1 80-16,-2 1 128 0,1 2-368 0,2-3 48 15,8-3 16-15,-8 8 0 16,8-8-320-16,-6 6-64 0,6-6-16 0,0 0 0 16,0 0-544-16,0 0-112 0,0 0-32 0,0 0-12048 0</inkml:trace>
  <inkml:trace contextRef="#ctx0" brushRef="#br0" timeOffset="115348.15">24737 5277 4607 0,'0'0'400'0,"0"0"-400"15,0 0 0-15,-5-7 0 0,-2 2 3984 0,7 5 720 0,0 0 144 0,-8-3 16 16,8 3-3376-16,0 0-672 0,-9-1-144 0,9 1-32 16,-12 0-368-16,3 0-80 0,9 0 0 0,-10 1-16 15,-2 1 48-15,2-1 16 0,-1 0 0 0,1 2 0 16,-1 0 416-16,0 0 96 0,-1 3 16 0,0 0 0 15,-1 1 144-15,0-1 48 0,-1 5 0 0,-1 2 0 16,1 0-576-16,1 1-96 0,0 6-32 0,1-1 0 16,2 1-256-16,2 1 0 0,1-3 0 0,2-3 0 15,3 1 0-15,0-3 0 0,2-2 0 0,3-1 0 16,0 2 0-16,2-6 160 0,-5-6-160 0,10 5 128 16,1 2-128-16,0-4 0 0,0-2 0 0,-1-1 0 15,1-1 128-15,-1-3-128 0,2-2 0 0,0 1 128 16,-1 1-128-16,1 2 0 0,-2-5 0 0,2 1 0 15,1-3 0-15,-1-2 0 0,-4-2 0 0,1 0 0 0,1 1 0 16,-2-1 128-16,-4-1-128 0,3 2 128 0,-1 0-128 0,-2 2 0 16,-1-2 0-16,-1 3 0 15,1-3 0-15,-3 3 0 0,-2 0 128 0,-1 3-128 0,3 6 0 0,0 0 0 16,-6-6 0-16,6 6 128 0,-6-3-128 0,6 3 0 16,0 0 0-16,0 0 128 0,-8 2 64 0,8-2 0 15,0 0 0-15,-4 9 0 0,4-9-192 0,0 15 0 16,1-1 144-16,3 0-144 0,2 1 128 0,0-1-128 15,1-1 128-15,-1 3-128 0,1-1 176 0,0 1-48 16,1-2 0-16,1 1 0 0,1-2-128 0,-1 0 192 16,0 0-192-16,-1-1 192 0,-1-1-192 0,1-2 0 15,-1 0 144-15,1 3-144 0,-2-4 0 0,1 0-192 0,-7-8 32 0,7 8 0 32,1 0-832-32,-1-3-160 0,-7-5-48 0,0 0-13456 0</inkml:trace>
  <inkml:trace contextRef="#ctx0" brushRef="#br0" timeOffset="116550.85">26123 5159 12895 0,'0'0'1152'0,"0"0"-928"0,0 0-224 0,0 0 0 16,0 0 1952-16,0 0 352 0,0 0 64 0,0 0 0 15,0 0-1536-15,0 0-320 0,0 0-64 0,0 0-16 16,-11-1-304-16,2 1-128 0,-1 1 128 0,-2 2-128 15,-1 2 304-15,0 0-32 0,-3 2 0 0,1-1 0 16,-1 2 544-16,0 0 96 0,-1 0 32 0,3 0 0 16,0 0 224-16,-3-1 48 0,-2 1 16 0,2 3 0 0,0-2-400 0,3 0-64 15,0-1-32-15,1 0 0 16,0-2-416-16,2 1-64 0,2-2-32 0,3 1 0 0,6-6-224 0,-6 11 0 16,6-11 128-16,-2 10-128 0,2-10 0 0,1 11 0 15,-1-11 0-15,5 9-160 0,3 1 160 0,0-3-208 16,0-1 80-16,2 2 128 0,2-3-176 0,-2-1 176 15,-10-4-128-15,15 4 128 0,0 0 0 0,0 1 0 16,-4-1 0-16,1 1-128 0,0 1-48 0,0-1 0 16,-2 0 0-16,1 0 0 0,-11-5 176 0,11 4-128 15,2 0 128-15,-4 3-128 0,-2 0 128 0,-2 0 0 16,-5-7 0-16,4 9 0 0,-4-9 0 0,0 0 0 16,0 0 0-16,1 12 0 0,-1 1 0 0,-2-2 0 15,-2 3 0-15,-1-3 0 0,-2-4 0 0,1 5-160 0,-4-1 160 0,1 1-160 16,0 0 160-16,-1 1-192 0,-2 0 192 0,0-3-192 31,-1 1-224-31,2-2-48 0,-1-1-16 0,3-3 0 16,9-5-144-16,-9 2-16 0,9-2-16 0,0 0 0 15,0 0-752-15,0 0-160 0,0 0-32 0,0 0 0 0</inkml:trace>
  <inkml:trace contextRef="#ctx0" brushRef="#br0" timeOffset="116881.53">26346 5015 3679 0,'0'0'320'0,"-3"-12"-320"16,-4 2 0-16,6 0 0 0,2 0 3264 0,-1 10 592 15,3-8 112-15,-3 8 32 0,5-10-3136 0,-2 2-624 16,-3 0-240-16,0 8 176 0,0 0-176 0,0 0 0 15,0 0 0-15,0 0 0 0,0 0 784 0,0 0 176 16,0 0 48-16,-7 8 0 0,-1 2 912 0,3-1 176 16,1 3 32-16,0 0 16 0,-1 1-736 0,1 0-160 15,0 0-32-15,2 0 0 0,-1-3-864 0,1 2-176 16,-2 1-48-16,0 2 0 0,0-5-128 0,-1 0 0 16,-1 2 0-16,3 0 0 0,3-12 0 0,-3 13 0 15,-1-3 0-15,4-10 0 16,-4 13-704-16,1-1 0 0,3-12-16 0,-3 12-9024 0,3-12-1808 15</inkml:trace>
  <inkml:trace contextRef="#ctx0" brushRef="#br0" timeOffset="118277.58">27034 5281 20095 0,'0'0'896'0,"0"0"176"0,0 0-864 0,0 0-208 16,0 0 0-16,0 0 0 0,0 0 608 0,0 0 80 16,0 0 16-16,6 9 0 0,-2 1 0 0,0 2 16 15,0 2 0-15,-1 1 0 0,-3 0 208 0,1 2 32 16,0-2 16-16,1 4 0 0,-1 5 96 0,-1-2 16 0,-1-4 0 0,-1 0 0 15,1-3-272-15,1-4-48 0,-1 0-16 16,1-1 0-16,0-10-208 0,-2 11-32 0,2-11-16 0,0 0 0 16,0 10-80-16,0-10-16 0,0 0 0 0,0 0 0 15,0 0 0-15,0 0 0 0,0 0 0 0,0 0 0 16,0 0-16-16,0 0 0 0,0 0 0 0,0 0 0 16,0 0-80-16,0 0-32 0,0 0 0 0,0 0 0 15,0 0-32-15,0 0-16 0,3-12 0 0,-2 1 0 16,-2-1-96-16,1-1 0 0,-1-4-128 0,-2 1 192 15,1-2-48-15,0-3-16 0,1-4 0 0,1 1 0 16,0-4-128-16,1 2 128 0,-1-1-128 0,3 1 128 16,-2 2-128-16,3 3 0 0,0 3 0 0,1 1 0 15,0-2 0-15,1 3 0 0,0 0 0 0,3 5 0 16,2 0 0-16,2 1 0 0,1 3 0 0,2 1 0 0,-1 0 0 0,0 3 0 16,0 1 0-16,4 6 0 0,-1-3-144 0,-3 5 144 15,0 0-192-15,-1 2 192 0,1-2 0 0,-2 4-128 16,-3 0 128-16,0-1 0 0,-10-9 0 0,10 11-192 15,-3 2 192-15,0-6-160 16,-7-7-592-16,4 10-112 0,-4-10-32 0,0 0-17536 0</inkml:trace>
  <inkml:trace contextRef="#ctx0" brushRef="#br0" timeOffset="122945.64">11444 17438 6383 0,'0'0'272'0,"0"0"80"0,0 0-352 0,0 0 0 0,-8-5 0 0,8 5 0 0,-6-10 752 0,0 3 80 16,1-1 0-16,1 1 16 0,4 7-560 0,-4-11-112 15,1 1-32-15,3 10 0 0,-3-7 560 0,3 7 96 16,-4-8 32-16,4 8 0 0,-4-11 320 0,4 11 64 15,0 0 0-15,0 0 16 0,-6-6-48 0,6 6-16 16,0 0 0-16,-8-7 0 0,8 7-176 0,0 0-32 16,0 0-16-16,0 0 0 0,-8-4 80 0,8 4 0 15,0 0 16-15,0 0 0 0,0 0 64 0,0 0 16 16,0 0 0-16,0 0 0 0,0 0-320 0,0 0-64 16,0 0-16-16,0 0 0 0,8 10-320 0,0-1-64 15,-8-9-16-15,7 15 0 0,1-2-320 0,1 4 144 16,0-1-144-16,-1 2 0 0,0 0 128 0,1 5-128 0,0 3 0 0,0 2 0 15,1 4 192-15,-3-4-64 0,0-7 0 16,1 5-128-16,-2 7 416 0,1-1-32 0,-3 5 0 0,1-2 0 16,0 0-16-16,2 3-16 0,-1 0 0 0,2 4 0 15,1 3-16-15,0-2 0 0,0-5 0 0,1-3 0 16,0-1-48-16,-1-9-16 0,-1-12 0 0,0 0 0 16,1 0-96-16,-1 0-32 0,0-2 0 0,-1-1 0 15,1 0-16-15,-8-10 0 0,5 10 0 0,1-3 0 16,-6-7 32-16,0 0 0 0,5 10 0 0,-5-10 0 15,0 0 16-15,0 0 0 0,0 0 0 0,0 0 0 16,10 6 32-16,-1-2 16 0,0 1 0 0,-9-5 0 16,4-9 176-16,2-5 48 0,0 2 0 0,2-4 0 15,0-2-64-15,1-4-16 0,-1-4 0 0,2-4 0 16,1-4-176-16,0-3-16 0,0-3-16 0,0-3 0 0,1 1-160 0,1 1 0 16,-1 1 144-16,-2 1-144 0,0 2 0 0,0-1 0 15,-1 0 0-15,-1 1 0 0,-3 5 0 0,0-2 0 16,-1 3 0-16,0 2-192 0,-1 2 48 0,-1 2 0 15,0-1 0-15,-1 2 0 0,0 3-48 0,1 2 0 16,-1 2 0-16,0 3 0 16,0 2-192-16,2 0-64 0,0 2 0 0,-3 10 0 15,4-11-384-15,-4 11-64 0,0 0-32 0,7-8 0 16,1 5-2448-16,-8 3-480 0,11-3-112 0</inkml:trace>
  <inkml:trace contextRef="#ctx0" brushRef="#br0" timeOffset="123352.29">12272 17173 11055 0,'0'0'976'0,"0"0"-784"15,0 0-192-15,0 0 0 0,-9 0 4736 0,9 0 912 16,0 0 176-16,0 0 48 0,0 0-4464 0,0 0-896 15,-5 8-192-15,5-8-16 0,-7 12-48 0,2 1 0 16,1-2 0-16,0 4 0 0,0-1-256 0,-1 2 0 16,-2 1 0-16,0 4-144 0,-1 1 144 0,0 3 0 15,-1-1 0-15,0 1 0 0,0 2 0 0,-2 1 0 16,1-7 0-16,1 0 0 0,-1-2 0 0,3-3 0 16,-1-2 0-16,1-2-128 15,1-2-304-15,6-10-48 0,0 0-16 0,0 0-9232 16,0 0-1840-16</inkml:trace>
  <inkml:trace contextRef="#ctx0" brushRef="#br0" timeOffset="123652.8">12487 17071 13823 0,'0'0'1216'0,"0"0"-960"0,0 0-256 0,0 0 0 16,0 0 4752-16,0 0 912 0,0 0 176 0,4 12 48 15,2-1-5600-15,1 0-1120 0,-2 4-208 0,0-2-48 16,1 1 352-16,-1 2 80 0,-1 1 16 0,0 0 0 0,-2 1 384 16,2-2 96-16,0-3 16 0,0 1 0 0,-1 0 144 0,-1 1 0 15,-1-2 0-15,-1 0 0 0,0 2 0 0,0-2 0 16,0 0 0-16,0 0 0 0,0 2 0 0,-1-1-160 15,0-1 160-15,0 1-160 16,-2-2-864-16,0 1-160 0,1-1-32 0</inkml:trace>
  <inkml:trace contextRef="#ctx0" brushRef="#br0" timeOffset="124318.25">12153 17347 4607 0,'0'0'400'0,"0"0"-400"0,0 0 0 0,0 0 0 16,0 0 4640-16,0 0 848 0,0 0 160 0,0 0 48 15,0 0-3936-15,0 0-784 0,0 0-144 0,0 0-48 16,0 0-144-16,-4-8-48 0,4 8 0 0,0 0 0 16,0 0-32-16,0 0-16 0,0-8 0 0,0 8 0 0,0 0 32 0,3-9 16 15,-3 9 0-15,0 0 0 0,1-9 48 0,-1 9 16 16,0 0 0-16,4-11 0 0,-4 11-16 0,3-10-16 15,-3 10 0-15,2-11 0 0,2 1-96 0,0 1-16 16,-4 9 0-16,4-12 0 0,0 4-176 0,0-3-32 16,0 0-16-16,0 1 0 0,1-1-128 0,-1 1-32 15,-2-3 0-15,2 1 0 0,0 2-128 0,0-2 0 16,-2 0 144-16,0 2-144 0,1-1 0 0,-1 2 128 16,1 0-128-16,1 1 0 0,-4 8 0 0,5-9 0 15,0 3 0-15,-5 6 0 0,7-7 0 0,1 2 0 16,-1 0 0-16,-7 5 0 0,10-4 0 0,-1-3 0 15,0 3 0-15,-9 4 0 0,12-2 0 0,2 4 0 16,2 5 0-16,-3 1-128 0,-4-2 128 0,-1 2 0 0,-2-2 0 0,1 2 128 16,-7-8-128-16,6 13 0 0,1 2 0 0,-1-1 0 15,1 0 208-15,-2-3 32 0,-5-11 0 0,6 10 0 16,0-1-240-16,-1-1 0 0,-5-8 0 0,0 0 0 16,8 8 192-16,-1-3-48 0,-7-5-16 0,10 3 0 15,-10-3 0-15,10 1 0 0,2-2 0 0,-3-2 0 16,-9 3-128-16,12-4 0 0,-2 0 0 0,-1 2 0 15,-1-5 0-15,-8 7 0 0,9-2 0 0,-9 2 0 16,12-2 0-16,-4-3 0 0,-3-7 0 0,-5 12 0 16,0 0-288-16,6-6-96 0,-6 6 0 0,0 0-16 15,10-3-1856-15,-10 3-368 0,0 0-80 0,9 3-13568 16</inkml:trace>
  <inkml:trace contextRef="#ctx0" brushRef="#br0" timeOffset="125032.49">13049 17101 24127 0,'0'0'1072'0,"0"0"208"0,0 0-1024 0,0 0-256 16,-5 8 0-16,-2-1 0 0,1-2 832 0,6-5 128 15,-8 8 0-15,1 0 16 0,1-1-784 0,-2 1-192 16,0 0 0-16,0 1 0 0,2-1 128 0,-2 0 0 16,-2-2-128-16,-1 2 192 0,-2-4 96 0,0 3 16 15,1-1 0-15,1 1 0 0,-2-1 528 0,0 2 128 16,1 1 0-16,0 0 16 0,-1-1-96 0,1 3-32 15,1 0 0-15,0 2 0 0,2 4-272 0,0-1-48 16,-2 5-16-16,0-2 0 0,-5 2-288 0,3 5-64 0,0 4-16 0,1 3 0 16,2 3-144-16,-1 1 0 0,1-1 0 0,2 1 128 15,0-1-128-15,3 1 0 0,0-2 0 0,1 0 0 16,0 0 0-16,1-2 0 0,2 1 0 0,1-1 0 16,1-3 0-16,2-2 0 0,1-3 144 0,0 2-144 15,4-1 0-15,0 1 144 0,-1-5-144 0,2-1 0 16,1 1 0-16,0-1 0 0,-1-6 0 0,3 3 0 31,1-1-672-31,0 0-240 0,-1-4-48 0,1 0-16 16,0-2-2096-16,0-2-432 0,0-4-80 0</inkml:trace>
  <inkml:trace contextRef="#ctx0" brushRef="#br0" timeOffset="126229.22">13603 17463 20271 0,'0'0'1792'0,"0"0"-1424"16,0 0-368-16,0 0 0 0,-5-7 2992 0,2 2 528 15,3 5 96-15,0 0 32 0,0-11-3136 0,0 11-512 16,0-9-304-16,0-1 48 0,0 10-128 0,0-11 0 15,-1 2-16-15,1 9 0 0,0 0 272 0,-3-10 128 16,-1 2-128-16,4 8 128 0,-7-4 160 0,7 4 112 16,-12-4 32-16,0 3 0 0,0 1 288 0,1 1 64 15,-2 3 16-15,-2 3 0 0,-3-1 16 0,0 3 0 16,2 2 0-16,-1 0 0 0,-2 4-176 0,-1-2-16 16,0 0-16-16,3 5 0 0,3 3-128 0,1 0-32 0,-1-6 0 0,2 6 0 15,2-5 128-15,2 2 32 0,1 2 0 0,3-1 0 16,2 5-288-16,-1-2-48 0,2 0-16 0,1 0 0 15,1 0-128-15,3 3 0 0,0 0 0 0,2 2 0 16,1 2 0-16,2 2 0 0,-1 5 0 0,2 0 0 16,2-1 0-16,1 0 0 0,3-1 0 0,-1-2 0 15,2-2 0-15,3-3 0 0,-2-5 0 0,0-6 0 16,1-6-256-16,0-3-64 0,2-1-32 0,4-3 0 16,1-3-1216-1,4-8-240-15,3-5-48 0,3 0-14336 0</inkml:trace>
  <inkml:trace contextRef="#ctx0" brushRef="#br0" timeOffset="127668.82">13799 17005 6447 0,'0'0'576'0,"0"0"-576"0,0 0 0 0,0 0 0 15,0 0 5424-15,0 0 976 0,0 0 192 0,0 0 32 16,0 0-5232-16,11 6-1056 0,0 0-208 0,0-2-128 16,2 2 192-16,2 2-48 0,-1 1-16 0,2 0 0 15,-1 0 192-15,1 2 16 0,0 0 16 0,-1 3 0 16,0 0 176-16,-2-2 48 0,-2-2 0 0,3 2 0 15,0 0 208-15,-1 1 48 0,-1 0 16 0,1 2 0 16,0 5 64-16,1-2 16 0,2 0 0 0,1-2 0 16,0 2-352-16,1 0-64 0,1 3 0 0,2 4-16 15,0 0-224-15,-1 1-32 0,1 1-16 0,-1 1 0 0,0 0-224 0,-3 0 128 16,-1 0-128-16,-2 2 0 0,-2 0 128 0,-2 0-128 16,-1 2 0-16,-1-5 0 0,-4-4 192 0,-3 0-48 15,-1-1-16-15,-1 0 0 0,-3-1 0 0,0 0 0 16,0-2 0-16,0 3 0 0,0 2-128 0,0-1 128 15,1 0-128-15,-1 0 128 0,0-3 64 0,0 0 0 16,1-3 0-16,1-1 0 0,-2-3-64 0,1 0 0 16,-1 0 0-16,0 0 0 0,0 1 64 0,0-4 0 15,-1 0 0-15,-1 0 0 0,-1 4-192 0,1-5 0 16,-3 1 0-16,-1 0-176 0,3 4 176 0,-4-3 0 16,1 1 0-16,-1 1 0 0,1-3 0 0,-1 1 0 0,2 1 0 0,-1-2 0 15,-2-3 0-15,2 2 0 0,1-3 0 16,2 2 0-16,1 2 0 0,3 0 0 0,-1-3 0 15,4-7 0-15,0 0-320 0,0 0-48 0,0 0 0 0,0 0 0 32,0 0-736-32,0 0-160 0,0 0-16 0,0 0-16 15,0 0-2656-15,0 0-528 0</inkml:trace>
  <inkml:trace contextRef="#ctx0" brushRef="#br0" timeOffset="130274.97">15925 17658 2751 0,'0'0'256'0,"0"0"-256"0,0 0 0 0,-7 8 0 16,7-8 3056-16,0 0 560 0,-7-1 112 0,7 1 32 15,-10 0-1936-15,3 0-384 0,-1-3-80 0,8 3-16 16,-11 0-48-16,2-1-16 0,0-3 0 0,0 4 0 15,-1 1-256-15,-1-1-64 0,-2-1-16 0,0 1 0 16,-1 1-208-16,-3 2-32 0,-1-2-16 0,-3-1 0 16,-4 0-128-16,1 3-32 0,-2-1 0 0,-1 1 0 15,-2-6 32-15,-2 6 0 0,-2 1 0 0,2 0 0 16,0-3-128-16,0 0-32 0,-1-1 0 0,2 3 0 16,2-3-224-16,2 3-48 0,1-1-128 0,3 2 192 0,2-3 32 15,2 1 0-15,0-2 0 0,2 1 0 0,3 2 64 16,1-1 16-16,0 1 0 0,2-1 0 0,-1 1-128 0,0-2-32 15,-1 2 0-15,0-3 0 0,1 0-16 0,-1 0 0 16,0 0 0-16,-2 1 0 0,1 2 32 0,0-1 0 16,0 0 0-16,1-2 0 0,0-2-160 0,2 0 160 15,1 0-160-15,9 2 160 0,-10-1 144 0,3 0 16 16,-1-3 16-16,8 4 0 0,-5-8 48 0,5 8 0 16,-3-10 0-16,3 2 0 0,0-3-176 0,3 2-16 15,-1-1-16-15,2 1 0 0,-1 2-176 0,2-1 160 16,0 1-160-16,2 0 160 0,-1 1-160 0,1-2 0 15,1 1 0-15,1 1-176 0,1-1 176 0,1 1 0 0,0-2 0 16,1 3-128-16,-2-2 128 0,3 1 128 0,2-5-128 0,-2 2 176 16,0 0-176-16,0 0 0 0,1-2 0 0,-2 0-176 15,1 0 176-15,0 1 0 0,1-2 0 0,-1 2 0 16,1-2 0-16,-3 3 0 0,1 2 0 0,-2 2-192 16,-2 0 192-16,-8 5 0 0,7-7 0 0,-7 7 0 15,0 0 0-15,0 0 0 0,0 0 0 0,0 0 0 16,0 0 0-16,0 0-128 0,0 0 128 0,0 0 0 15,0 0 0-15,0 0-128 0,0 0 128 0,0 0 0 16,0 0 0-16,-8 9-160 0,1-2 160 0,0 1 0 16,7-8 0-16,-10 9 0 0,1-1 0 0,2 1 0 15,-1 0 0-15,-1 0 0 0,-3 0 0 0,0 2 0 16,0 0 0-16,1 2-128 0,-2 2 128 0,-3 2 0 16,-2 1 0-16,-2 0 0 0,2 2-128 0,0-1 128 0,-2 1 0 15,2-3 0-15,0-3 0 0,2-1 0 0,0-2 0 0,2-2 0 16,1 0 0-16,1-3 0 0,2 2 0 0,1 0 0 15,1 0 0-15,1 0 0 0,2 0 0 0,1-1 0 16,0 2 0-16,2 2 0 0,2-11 0 0,-3 13 0 16,3-13 0-16,-1 12 0 0,1 1 0 0,0-2 0 15,0-11 0-15,0 0 0 0,5 10 0 0,1 0 0 16,-6-10 0-16,8 12 0 0,0-3 0 0,0-1 0 16,0 0 0-16,1 2 0 0,1-2 0 0,1 1-256 15,-1-1 48-15,-1-2 16 16,-9-6-256-16,11 9-32 0,0-2-16 0,1-1 0 15,0 1-1408-15,0-2-272 0,-2-2-64 0,1 1-13840 0</inkml:trace>
  <inkml:trace contextRef="#ctx0" brushRef="#br0" timeOffset="131201.68">16759 17378 3679 0,'0'0'320'0,"0"0"-320"0,0 0 0 0,0 0 0 16,0 0 4448-16,0 0 816 0,0-9 176 0,0 9 16 15,0 0-3216-15,0 0-640 0,2-11-128 0,-2 11-16 16,0 0-544-16,0 0-96 0,0 0-32 0,0 0 0 16,-8-4-368-16,8 4-80 0,-9 4-16 0,-2-1 0 15,1 2-192-15,-2 3-128 0,-1 0 160 0,-1 2-160 0,-3 2 160 0,0 1-160 16,0 1 160-16,0 1-160 0,0 2 464 0,0 1 0 15,0 1 0-15,0 5 0 0,0 1 128 16,-1 2 32-16,0 0 0 0,-1 3 0 0,0 0-304 0,1 2-64 16,-1-1-16-16,4-1 0 0,-1 3-96 0,4 0-16 15,2-1 0-15,1 0 0 0,2 1 0 0,3-1-128 16,3-4 192-16,2 1-64 0,3-5 16 0,1-2 0 16,2 1 0-16,2-5 0 0,-1-2-144 0,2-5 192 15,1 0-192-15,0-2 192 0,3-3-192 0,0 0 128 16,0-4-128-16,3-1 128 0,0-1-128 0,3-2 192 15,-1-2-192-15,3 0 192 0,3-2-192 0,3-4 0 16,-1-4 0-16,3-2 0 0,1-1 128 0,-1 1-128 16,-2-7 0-16,-1 2 128 0,-1-1-128 0,-1-1 0 0,0 2 0 0,-3-1 0 15,-3 1 0-15,0-1 128 0,-3 2-128 0,-2-1 128 16,-3 2-128-16,0-3 0 0,-4-2 144 0,-1 1-144 16,-4-1 128-16,-2-2-128 0,-2-1 160 0,-2-4-160 15,-3-3 128-15,-1 0-128 0,-2 0 0 0,0-1 144 16,-3 3-144-16,-2 1 0 0,1 4 0 0,-2 2 0 15,1 4-240-15,-1 4 80 0,0 4 16 0,1 3 0 16,-1 2-80-16,2 3-16 0,-1 1 0 0,0 2 0 31,-2 2-144-31,1 2-48 0,2 0 0 0,1 1 0 16,-2 0-448-16,2 0-80 0,2 1-32 0,0 2 0 16,3-1-1568-16,1 1-304 0</inkml:trace>
  <inkml:trace contextRef="#ctx0" brushRef="#br0" timeOffset="131606.44">17143 17925 4607 0,'0'0'400'0,"0"0"-400"0,0 0 0 0,0 0 0 0,-10-4 7552 0,10 4 1408 0,0 0 304 0,0 0 48 15,0 0-7168-15,0 0-1440 0,0 0-272 0,0 0-64 16,-7 6-368-16,7-6 0 0,-7 13 0 0,2 1 0 16,-2 2-144-16,2-1 144 0,-1 2-160 0,-1-1 160 15,2 4-240-15,0-4 48 0,-1 0 16 0,1 0 0 16,3-1-144-16,-2-2-48 0,-1-1 0 0,2-4 0 31,3-8-272-31,0 0-64 0,0 0-16 0,0 0 0 16,0 0-1456-16,0 0-272 0,4-13-64 0</inkml:trace>
  <inkml:trace contextRef="#ctx0" brushRef="#br0" timeOffset="132102">17513 17260 23039 0,'0'0'1024'0,"-1"-9"192"0,1 9-960 0,-4-7-256 16,4 7 0-16,0 0 0 0,0 0 3392 0,0 0 624 16,0 0 128-16,-10 2 16 0,3 2-3376 0,-1 4-784 15,-1 4 0-15,0 3 0 0,-2 1 0 0,1 2 0 16,-2 2-192-16,0-1 192 0,-1 3 0 0,2-1 0 0,-1 0 0 0,1-3 0 16,1 1 0-16,2-4 0 0,3-2 0 0,0-4 0 15,5-9 128-15,-4 12 128 0,4-12 32 0,-4 12 0 16,4-12-112-16,-1 14-32 0,1-14 0 0,0 13 0 15,0-13-144-15,2 13 0 0,2 0 0 0,1-2 0 16,0-3 0-16,2-1 0 0,-7-7 0 0,12 8 0 16,-1-2 0-16,3-1 0 0,0 0 0 0,3-1 0 15,0-2 0-15,2 2 0 0,3 0 0 0,2 1 0 16,1-1 0-16,-2 0 0 0,-1 2 0 0,0 0 0 16,-1 2 0-16,-1-2 0 0,-3 1 0 0,-3 3 0 15,-3 3-128-15,-4 0 128 0,0-1 0 0,-2 4 0 16,-1 1 0-16,-4 1 0 0,-3-1-144 0,-3 1 144 15,-1 0 0-15,0 2 0 0,-3 1 176 0,0 0-176 16,-2 3 240-16,1-3-64 0,-1 2-16 0,1-4 0 0,1 1-32 0,-2-3-128 16,-1 0 192-16,0-3-64 0,0-1-128 0,0-3 128 15,-1-2-128-15,-1-1 128 16,0 0-512-16,-1-5-128 0,-1-4 0 0,2-3-16 16,0-1-1584-16,1-3-320 0,0-7-64 0,1 0-7376 15,-1 2-1472-15</inkml:trace>
  <inkml:trace contextRef="#ctx0" brushRef="#br0" timeOffset="132341.66">17411 17328 17503 0,'0'0'768'0,"0"0"176"0,0 0-752 0,0 0-192 0,5-6 0 0,-5 6 0 16,12-5 5424-16,0 3 1040 0,1 0 224 0,1 0 32 15,4 1-5376-15,2 0-1088 0,1 1-256 0,1 0 0 16,0 0 0-16,2-2 0 0,-1 1 0 0,2 1 0 16,-2 0 0-16,0 0 0 0,-4-1 0 0,1 0-128 15,1 1 128-15,-1 0 0 0,0-2 0 0,-1 1-128 16,-2 1-128-16,0 0 0 0,-1 0-16 0,0 0 0 31,-1 1-1584-31,1-1-304 0,-2 0-64 0</inkml:trace>
  <inkml:trace contextRef="#ctx0" brushRef="#br0" timeOffset="132890.97">18242 17732 26719 0,'0'0'2368'0,"0"0"-1888"0,0 0-480 0,0 0 0 16,0 0 2160-16,0 0 336 0,0 0 64 0,0 0 0 16,0 0-2064-16,0 0-496 0,0 0 0 0,0 0 0 0,0 0 320 0,0 0 32 15,0 0 16-15,0 0 0 0,0 0 528 0,0 0 96 16,0 0 32-16,0 0 0 0,0 0-96 0,0 0-16 16,0 0 0-16,-2 15 0 0,1 0-624 0,0-4-128 15,1-11-32-15,0 0 0 0,-2 13-272 0,2 0-64 16,0-13-16-16,0 12 0 15,0-12-1744-15,3 11-336 0,-3-11-80 0,5 10-14704 0</inkml:trace>
  <inkml:trace contextRef="#ctx0" brushRef="#br0" timeOffset="135223.57">21098 11017 21183 0,'-19'-3'1888'0,"-5"3"-1504"0,-1-2-384 0,0 2 0 16,-1 0 2496-16,3 2 416 0,1-2 96 0,1 2 0 15,1 0-2368-15,2 1-496 0,1-3-144 0,3 3 0 16,1 0 0-16,2 1 0 0,11-4 0 0,0 0 0 16,0 0 0-16,0 0 0 0,0 0 0 0,9 13 0 15,3-2 0-15,3-1 0 0,2-1 0 0,2 0 0 16,3 2 0-16,2-5 0 0,0 1 0 0,1-2 0 15,-1 0 0-15,0-1 0 0,3-1 0 0,-1-2 0 16,-3 1 128-16,2-2-128 0,1-2 128 0,1 1-128 16,1-2 176-16,-1 1-48 0,0-1-128 0,1 0 192 15,-1 1-16-15,-1-1-16 0,-1 1 0 0,-1-1 0 16,-2 0 16-16,-1 1 0 0,-2-1 0 0,-2 2 0 16,-3 1-16-16,-1-3 0 0,-2 3 0 0,-11 0 0 15,0 0-160-15,0 0 160 0,0 0-160 0,0 0 160 0,0 0-160 0,0 0 0 16,0 0 144-16,-11 0-144 0,-2 0 256 0,-4 3-32 15,-2-3 0-15,-3 0 0 0,-2 0-96 0,-1-3-128 16,-2 1 176-16,-2 0-176 0,-2-2 288 0,-1 3-48 16,-2 0-16-16,0 1 0 0,0 0-64 0,-3-3-16 15,0 6 0-15,1-3 0 0,2 2-144 0,3 2 0 16,1-2 144-16,3 0-144 0,2 2 0 0,5 1 0 16,5-2 0-16,4 2 0 15,11-5-960-15,0 0-272 0,0 0-48 0</inkml:trace>
  <inkml:trace contextRef="#ctx0" brushRef="#br0" timeOffset="137238.88">19136 17427 4607 0,'0'0'400'0,"0"0"-400"0,0 0 0 16,0 0 0-16,-7-4 3632 0,7 4 640 0,0 0 128 0,0 0 16 16,-5-6-2784-16,5 6-560 0,0 0-112 0,-2-7-32 15,-1-2-48-15,3 9-16 0,0 0 0 0,-4-6 0 16,1-3-192-16,3 9-32 0,0 0-16 0,-5-7 0 15,5 7 864-15,0 0 176 0,-9-4 48 0,-1 4 0 16,1 3-1584-16,-2 1-320 0,-1 2-64 0,-1 2-16 16,0 0 560-16,-1 4 112 0,-3 1 32 0,0 2 0 15,0 2-176-15,-1 3-16 0,0-2-16 0,-2 3 0 16,-1 1-32-16,2 3 0 0,-1-2 0 0,2 1 0 16,0 2 64-16,-1-3 0 0,2 2 0 0,2 0 0 15,-1 0-128-15,3-1 0 0,1 0-128 0,2-3 192 16,0 1-192-16,2 1 0 0,1 1 128 0,2 2-128 15,1-1 192-15,3 1-16 0,1-1 0 0,1 2 0 0,2-1-176 16,1 0 160-16,1 0-160 0,1-2 160 0,2-5-160 0,3-2 0 16,-1-3 144-16,2-1-144 0,1-6 128 0,1 0-128 15,3-1 160-15,1-5-160 0,2-5 320 0,2-3-48 16,3-3 0-16,0-1 0 0,-1-1-48 0,2-5-16 16,2-5 0-16,-1-2 0 0,1 1-16 0,-1 0 0 15,-1-6 0-15,0 1 0 0,0 1-48 0,-1 2-16 16,-3 1 0-16,-2 0 0 0,-2 3 16 0,-2 0 0 15,-2 0 0-15,-1 2 0 0,-1-6 64 0,-3 3 16 16,-3-1 0-16,-1-5 0 0,-2-2-96 0,-3-1 0 16,-3 1-128-16,0 1 192 0,0 2-192 0,0 2 128 0,-2 0-128 0,-1 4 0 15,-3 2 0-15,-1 2 0 0,0 3 0 0,-2 1 0 16,0 3-128-16,-1 4-80 0,-1 3-16 0,0-1 0 31,-2 3-1200-31,-1 2-240 0,2 3-64 0,-1 0-10336 0,0 1-2080 0</inkml:trace>
  <inkml:trace contextRef="#ctx0" brushRef="#br0" timeOffset="138674.04">20123 17418 12895 0,'0'0'1152'0,"0"0"-928"0,-8-4-224 0,8 4 0 16,-9-4 5808-16,9 4 1104 0,0 0 240 0,0 0 32 15,0 0-5712-15,-8 10-1136 0,4 1-336 0,2 4 144 0,-1 0-144 0,0 5-224 16,3 2 48-16,-1 4 16 0,-2 0 0 0,2 3 0 16,0 1 0-16,0 0 0 0,-2 0 160 0,-1-3 0 15,-1-1 0-15,0 0 0 0,-2 2 0 0,1-2 0 16,-2 0 0-16,-1 0 0 0,-1 0 0 0,3-1 0 15,-1 0 0-15,1-2 128 0,0-3-128 0,0-4-256 16,2 0 64-16,1-5 0 16,0-1-1312-16,4-10-272 0,0 0-48 0,0 0-8144 15,0 0-1616-15</inkml:trace>
  <inkml:trace contextRef="#ctx0" brushRef="#br0" timeOffset="138861.93">19880 17796 43775 0,'0'0'1936'0,"0"0"400"0,0 0-1872 0,0 0-464 0,-2-7 0 0,2 7 0 15,8-7 256-15,3 2-64 0,4-2 0 0,2 2 0 32,2 0-512-32,1 1-96 0,1-7-32 0,2 2 0 15,2 0-496-15,2 1-96 0,1-2-32 0,0 3 0 16,2 2-1488-16,0 0-288 0,0 4-64 0,-1-1-6880 0,-2 0-1392 0</inkml:trace>
  <inkml:trace contextRef="#ctx0" brushRef="#br0" timeOffset="139372.7">21007 17304 14735 0,'0'0'1312'0,"-12"-2"-1056"15,-5 0-256-15,3 2 0 0,-1 1 6144 0,4 3 1184 16,2 1 224-16,-1 3 64 16,3-2-6896-16,-3 2-1360 0,0 0-288 0,1 1-48 15,0 3 240-15,0 1 48 0,-2 1 16 0,0 6 0 0,0-1 416 0,-1 5 96 0,-1 1 16 0,0 3 0 16,-1 5 304-16,0-1 64 0,1-2 16 0,0 0 0 15,2 0 224-15,1-1 48 0,1 0 16 0,3-1 0 16,2-3-224-16,2-3-48 0,1-1-16 0,2 1 0 16,1-3-96-16,4 0-16 0,0-2 0 0,3 1 0 15,2-3-128-15,2-2 0 0,1-1 0 0,3-2-176 16,3-3 32-16,0-2 0 0,4-3 0 0,1-2 0 16,1-5 144-16,2 0 0 0,1-3 0 0,0-1 0 15,-1-1 0-15,-3-2 0 0,-4-3 0 0,0 1 0 16,-1 0 0-16,-2-1 0 0,-4-3 0 0,-1 3 128 15,-1-1-128-15,-2 0 144 0,-2-2-144 0,-1 0 160 16,-2-1 0-16,-1-4 0 0,-2-3 0 0,-2 0 0 16,-1-4 32-16,-2 0 0 0,0 0 0 0,-4 1 0 15,-1 2-32-15,-1-1 0 0,0 2 0 0,-1 3 0 0,-2 2-32 0,0 3 0 16,0-2 0-16,1 6 0 0,-1 2-128 0,-1 3 0 16,0 1 0-16,1 2 0 0,3 1-288 0,0 2-96 15,-2 2 0-15,11 1-16 16,0 0-2528-16,-7 4-496 0,7-4-96 0</inkml:trace>
  <inkml:trace contextRef="#ctx0" brushRef="#br0" timeOffset="139648.91">21380 17799 34095 0,'0'0'1504'0,"-9"4"320"0,-1-3-1456 0,0 4-368 0,0 2 0 0,0 1 0 15,4 0 2672-15,1 2 464 0,5-10 80 0,-4 9 32 32,4-9-3248-32,-3 11-512 0,2-1-160 0,1-10-32 15,0 0 0-15,0 0 16 0,0 0 0 0,0 0 0 16,0 10-304-16,0-10-64 0,0 0-16 0,0 0 0 15,0 0-704-15,0 0-144 0,0 0-16 0,0 0-16 16,0 0-2256-16,0 0-448 0</inkml:trace>
  <inkml:trace contextRef="#ctx0" brushRef="#br0" timeOffset="140076.18">21810 17237 43535 0,'0'0'1920'0,"0"0"416"0,-11 5-1872 16,2 2-464-16,0 2 0 0,0 3 0 0,1 1 0 0,0 0 0 15,-1-2 0-15,0 4 0 0,0-2-256 0,0 4-64 16,-1-3 0-16,-1 2 0 0,-1-2-48 0,2 0-16 16,1-1 0-16,1 2 0 0,0-6 224 0,8-9 160 15,-6 12-208-15,6-12 80 0,0 0 128 0,0 0 128 16,-4 11-128-16,4-11 176 0,0 0-176 0,0 0 0 15,0 0 0-15,10 7-176 0,2-3 176 0,0-2 0 0,1 0 0 0,1 0-128 16,0-2-32-16,1-2 0 0,-1 2 0 0,0 2 0 16,-1-2 160-16,0 3-160 0,0 0 160 0,0 0-160 15,1 1 32-15,-3 2 0 0,1 1 0 0,-2 4 0 16,-2-2 128-16,0 5-128 0,-1-1 128 0,-2 0-128 16,-3 2 128-16,0 0 0 0,-2 2 0 0,0 0 0 15,-2 0 0-15,0-1 0 0,-1-2 128 0,-1 1-128 16,-1-1 192-16,0 2-16 0,0-3-16 0,-2 1 0 15,1 0-160-15,-2 2 160 0,-3-3-160 0,1 0 160 16,-2-1-160-16,0-1 0 0,1 0 0 0,-2-2 0 16,-2-1 0-16,1 1 0 0,0-3 0 0,-1-2 0 15,-2-1-480-15,-1 0 32 16,-1-2 0-16,2-1-11104 0,-2-3-2208 0</inkml:trace>
  <inkml:trace contextRef="#ctx0" brushRef="#br0" timeOffset="140297.99">21686 17296 45615 0,'0'0'2016'0,"0"0"416"0,0 0-1936 0,9-4-496 15,2 0 0-15,4 1 0 0,5 1 128 0,3-1-128 16,3 2 0-16,4-2 0 0,3 2 0 0,1 1-336 15,0-1 48-15,1-1 16 16,-1 0-208-16,1-1-32 0,0-1-16 0,-2 1 0 16,-3 2-544-16,-2-1-96 0,0 0-32 0,-2-2 0 15,-3 2-2048-15,0 2-400 0,-3 0-96 0</inkml:trace>
  <inkml:trace contextRef="#ctx0" brushRef="#br0" timeOffset="141225.87">23114 17010 6447 0,'0'0'272'0,"-13"3"80"0,-2 1-352 0,1-4 0 16,0-4 0-16,1 2 0 0,2 1 6672 0,1 1 1264 15,1-2 256-15,-1 0 64 0,3 1-6592 0,-1 0-1328 16,-1 1-336-16,0-3 0 0,-2 0 0 0,-1 2 0 15,1-1 0-15,-1 0 0 0,-1 1 192 0,0 1-48 0,0 1-16 16,-3 1 0-16,-2 0 448 0,0 2 96 16,-1 0 16-16,0 1 0 0,-2-1 112 0,0 1 32 0,2 1 0 0,-1-1 0 15,0-1-320-15,3 2-64 0,1-2-16 0,0 0 0 16,2-1-144-16,0-1-32 0,1-2 0 0,2 3 0 16,2-2-256-16,-1 2 160 0,1-3-160 0,9 0 128 15,0 0-128-15,-9 1 128 0,0 2-128 0,0-1 128 16,1 1-128-16,-1 2 128 0,-1-2-128 0,0-1 128 15,10-2 64-15,-10 5 0 0,-2 1 0 0,2-2 0 16,-1 1-192-16,2 1 0 0,0 1 0 0,3 1 0 16,-1-2 0-16,7-6 0 0,-6 7 0 0,6-7 0 15,-6 9 0-15,6-9 160 0,0 0-32 0,0 0-128 16,0 0 240-16,0 10-64 0,0-10-16 0,2 11 0 0,-2-11-160 16,0 0 0-16,2 8 0 0,-2-8 0 15,4 13 0-15,-1-3 128 0,-3-10-128 0,2 13 0 0,1 0 0 0,-2 3 0 16,1-3 0-16,-1 2 0 0,-1 2 0 0,0 3 0 15,0 1 0-15,0 0 0 0,0 2 0 0,0 3 0 16,0 0 0-16,1 0 0 0,1-1 0 0,-2 0 0 16,0 0 0-16,0-1 0 0,0 0 0 0,0-1 0 15,0 3 0-15,0 0 0 0,-2-3 128 0,0-1-128 16,-2 0 128-16,0 3-128 0,-1 0 0 0,-1-1 128 16,1 2-128-16,0 0 0 0,0-1 0 0,1-1 0 15,0 0 128-15,0 3-128 0,1-1 0 0,1-2 0 16,1 1 0-16,-1-3 128 0,2-1-128 0,0 0 0 15,2-4 144-15,-1-1-144 0,0-3 144 0,0 0-144 0,1 1 192 0,-1-5-192 16,-1 2 192-16,1-1-192 0,-1-2 192 16,2 0-192-16,-2-8 192 0,1 7-192 0,-1-7 192 0,0 0-192 15,3 14 144-15,-1-8-144 0,-2-6 0 0,0 0 144 16,5 7 0-16,-5-7 0 0,8 3 0 0,3 3 0 16,-1-4 32-16,2 0 0 0,-2-4 0 0,3 1 0 15,3 0-16-15,2 2 0 0,2 0 0 0,1-1 0 16,-2-1-160-16,2 1 0 0,0-1 0 0,0 1 0 15,1 1 0-15,-1-1 0 0,-2-1 0 0,1-1 0 16,-1 2 0-16,0 0 0 0,-4-1 0 0,2 1 0 16,0 4 0-16,-1 0-272 0,-1-4 64 0,0 1 16 15,-1 2-192 1,-1-1-16-16,0-2-16 0,0-1 0 0,0 0-48 0,0 1-16 16,-1-1 0-16,0-1 0 0,0 2-1424 0,-1-1-272 0,0 1-64 0,-1-3-16320 15</inkml:trace>
  <inkml:trace contextRef="#ctx0" brushRef="#br0" timeOffset="142760.99">22876 17498 23039 0,'0'0'2048'0,"0"0"-1648"0,0 0-400 0,0 0 0 16,0 0 3008-16,0 0 512 0,0 0 96 0,0 0 32 15,0 0-2752-15,0 0-528 0,0 0-112 0,0 0-32 16,0 0 96-16,0 0 32 0,11 4 0 0,-1 1 0 16,-1 0 0-16,2 0 0 0,0-1 0 0,3 0 0 15,-3 1-80-15,2 1-16 0,0-3 0 0,3 3 0 16,2-2-96-16,0 1-32 0,-1-3 0 0,2 2 0 16,0-4-128-16,1 0 0 0,-1 2 0 0,2-2 128 15,0-2-128-15,0-2 0 0,1 2 0 0,-1-5 0 16,0-1-480-16,0 2-128 15,0-1-32-15,1 2 0 0,0 1-3072 0,-3-2-640 0</inkml:trace>
  <inkml:trace contextRef="#ctx0" brushRef="#br0" timeOffset="143312.76">23616 17328 26719 0,'0'0'1184'0,"0"0"240"0,-4-6-1136 0,4 6-288 16,-3-7 0-16,3 1 0 0,0 6 3024 0,8-7 560 15,0 2 96-15,3 0 32 0,4 1-3072 0,0 1-640 0,1-2 0 0,0 4-128 16,-1-4 128-16,1 2-128 0,-2 0 128 0,-1 3-128 16,-1 0 128-16,-1 3 0 0,-11-3-144 0,13 5 144 15,-2 4 0-15,0-1-144 0,-11-8 144 0,10 13 0 16,-3 0 0-16,-2 0 0 0,-3 3 0 0,1 1 0 15,-3 1 0-15,0 3 128 0,-3 0 0 0,1 2 16 16,-2-1 64-16,-1 3 16 0,1 4 0 0,-1-3 0 16,-2 1-224-16,-1 3 144 0,0 0-144 0,2-1 128 15,-2-2-128-15,-1-1 0 0,-3-1 0 0,1 0 0 16,-3-4 0-16,-1-2 0 0,-3 2 144 0,-2-1-144 16,-1-1 128-16,-1 1-128 0,0-1 160 0,0 0-160 15,-2-1 128-15,2-1-128 0,0-3 0 0,0-1 144 16,1-1-16-16,1-4 0 0,2-3 0 0,1-1 0 15,3-3 16-15,2-2 0 0,0 1 0 0,2-4 0 0,1-1-16 16,2-3 0-16,1-2 0 0,2 0 0 0,0-4 64 0,3 2 0 16,1-1 0-16,3 2 0 0,3 1-192 0,2-1 0 15,1 0 0-15,2 2 128 0,2 1-128 0,3 2 0 16,2-1 144-16,2 3-144 0,1 2 0 0,0-1 0 16,1 2-192-16,0 1 64 0,-1 3 128 0,0 0 0 15,1 1 0-15,-1 0 0 0,0 1 0 0,-2 1 0 16,-1 0 0-16,1-1 0 0,-1 2 0 0,-1-3 0 15,-3 0 0-15,-1 1 0 0,0-2 0 0,0 0 0 16,0 1 0-16,0 0 0 0,-1-1 0 0,0 0 0 16,0-1 0-16,-1 1-128 15,1-1-480-15,1 1-96 0,0-6 0 0,0 2-16 16,-1 0-2096-16,0-2-432 0,-1-1-80 0</inkml:trace>
  <inkml:trace contextRef="#ctx0" brushRef="#br0" timeOffset="143652.73">24615 17412 23951 0,'0'0'2128'0,"0"0"-1696"0,0 0-432 0,0 0 0 0,0 0 2624 0,-3 11 432 16,1 4 80-16,1-2 32 16,0 1-2528-16,-1 3-512 0,0 1-128 0,0 6 0 0,1-1 304 0,0 3 32 15,-2 0 16-15,2 2 0 0,0-6 224 0,-1 3 64 16,0 1 0-16,-1-4 0 0,-1-1-272 0,2-2-48 16,-1 2-16-16,0-2 0 0,-1-4-176 0,2 0-128 15,-1-2 144-15,1-2-144 0,-1 0 0 0,3-11 0 16,-3 11-208-16,3-11 64 15,-1 10-672-15,1-10-128 0,0 0-16 0,0 0-16 16,0 0-2272-16,0 0-448 0,0 0-80 0</inkml:trace>
  <inkml:trace contextRef="#ctx0" brushRef="#br0" timeOffset="143861.84">24240 17790 18431 0,'0'0'1632'0,"0"0"-1312"0,0 0-320 0,0 0 0 15,0 0 4432-15,0 0 816 0,12-1 176 0,-1-1 16 16,3 1-3952-16,0-3-784 0,2 0-176 0,0 0-16 16,3 0-368-16,0 0-144 0,2 0 128 0,1 1-128 15,3-3 0-15,-1 2 128 0,-1 2-128 0,-1-1 0 16,-1 1 0-16,-1 0 0 0,-3 1 0 0,-1 2-176 31,0-1-544-31,-2 0-112 0,-1-1-32 0,1 1 0 16,-1 0-2480-16,0-1-496 0,4-6-112 0,-2 2-16 0</inkml:trace>
  <inkml:trace contextRef="#ctx0" brushRef="#br0" timeOffset="144377.53">25322 17202 34095 0,'0'0'1504'0,"0"0"320"0,0 0-1456 0,0 0-368 0,0 0 0 0,0 0 0 16,0 0 544-16,0 0 32 0,0 0 16 0,0 0 0 15,0 0-80-15,0 0 0 0,0 0-16 0,4 10 0 16,-4-10 272-16,5 13 64 0,-1 0 16 0,-1 2 0 16,-1 2-128-16,0 5-16 0,-2 1-16 0,-2 7 0 15,0 4-96-15,-1 3-16 0,-1 3 0 0,-2-1 0 0,0 2-144 0,1-1-48 16,0-1 0-16,0-4 0 0,0-2-160 0,-1-3-32 16,1-4-16-16,1 0 0 0,2-4-176 15,-1 0 0-15,0-1 0 0,6-3 0 16,1-3-1248-16,3-2-128 0,2-1-32 0,4-3-11808 15,2-3-2368-15</inkml:trace>
  <inkml:trace contextRef="#ctx0" brushRef="#br0" timeOffset="145539.16">25935 17438 10127 0,'0'0'896'0,"0"0"-704"0,0 0-192 0,0 0 0 16,0 0 5040-16,0 0 976 0,0 0 192 0,-9 0 32 16,9 0-4896-16,-11 1-960 0,2 0-208 0,9-1-48 15,-9 4 512-15,9-4 80 0,0 0 32 0,0 0 0 0,0 0 272 0,0 0 48 16,0 0 16-16,0 0 0 0,0 0-352 0,0 0-64 15,3 9-16-15,-3-9 0 0,6 8-656 0,2-1 0 16,2-1 0-16,-10-6 0 16,13 0-2752-16,0 0-464 0</inkml:trace>
  <inkml:trace contextRef="#ctx0" brushRef="#br0" timeOffset="148997.14">23055 10988 10127 0,'0'0'896'0,"0"0"-704"16,-8 2-192-16,-1-2 0 0,0 0 2192 0,1-2 416 16,8 2 80-16,-12-1 0 0,1 1-1952 0,0-1-400 15,-1-1-80-15,-1 1 0 0,0-2 64 0,-1 1 0 16,0-1 16-16,-2 1 0 0,-1 0 128 0,0 0 32 0,0-1 0 0,-1 2 0 16,-3 1 112-16,0 0 32 0,0 1 0 0,2 0 0 15,-1 3 16-15,1-2 16 0,-1 0 0 0,2 1 0 16,0-1-112-16,2 1-32 0,2-2 0 0,2 1 0 15,3-1-272-15,9-1-48 0,0 0-16 0,0 0 0 16,0 0 208-16,0 0 48 0,0 0 0 0,0 0 0 16,15 5-304-16,4-1-144 0,2-1 160 0,-1-1-160 15,1 1 0-15,5-2 0 0,6-1 0 0,1 3 0 16,5-3 128-16,3 1-128 16,3 2 0-16,3-1 0 0,3 0 0 0,-2-2 0 0,-1 0 0 0,-3-2 0 15,-4 2 0-15,-2-4 0 0,-3 2 0 0,-1-2 144 16,-2 1-16-16,-4 1 0 0,0-1 0 0,-4 2 0 15,-3 0 16-15,-4-1 0 0,-2 0 0 0,-4-1 0 16,-11 3 32-16,0 0 0 0,0 0 0 0,0 0 0 16,-7-7 144-16,-7 5 48 0,-4-1 0 0,-4 1 0 15,-3 0-112-15,-5 2-32 0,-4 0 0 0,-2 0 0 0,-5 4-32 0,-4 0-16 16,-6-1 0-16,-2-1 0 0,-2 2-48 0,0 3-128 16,0 1 192-16,2 1-64 0,3 3-128 0,3 1 0 15,3 1 0-15,4 2 0 16,2-1-1232-16,4 1-288 0,1 1-48 0,6-7-16 0</inkml:trace>
  <inkml:trace contextRef="#ctx0" brushRef="#br0" timeOffset="150748.79">26657 17250 1839 0,'0'0'160'0,"0"0"-160"16,0 0 0-16,0 0 0 0,-4-10 3200 0,2 1 592 15,-1-2 128-15,0 3 32 0,1-1-2208 0,2 9-432 16,-3-10-96-16,1-1 0 0,-1 2 96 0,2 0 32 15,1 1 0-15,0 8 0 0,-2-10 32 0,2 10 16 16,-1-8 0-16,1 8 0 0,0 0-240 0,-1-5-64 16,1 5 0-16,0 0 0 0,0 0-448 0,0 0-80 15,0 0-32-15,-11 1 0 0,0 4-176 0,-2 2-32 16,-1 1-16-16,0 1 0 0,-1-3-80 0,-1 3-16 16,-1 0 0-16,1 3 0 0,-1-3 16 0,0 2 0 0,-1-2 0 0,0-1 0 15,1-2-224-15,-1 2 144 16,-1 1-144-16,2-1 128 0,1 0-128 0,0 0 0 0,2 1 144 0,0-3-144 15,1 2 0-15,2 1 0 0,-1 0 0 0,2 2 0 16,3-3 0-16,2 1 0 0,5-9 0 0,-5 13 0 16,-1-3 0-16,6-10-128 0,-2 12 128 0,2-12 0 15,0 14 0-15,0-14 0 0,2 12 0 0,-2-12 0 16,7 12 0-16,-7-12 0 0,13 8 0 0,1-2 0 16,1-1 0-16,-1-1 0 0,2-1 0 0,2 1 0 15,3-2 192-15,0 2-48 0,-2-2 0 0,-1 1 0 16,2 1 16-16,-2 2 0 0,0-1 0 0,-1 1 0 15,-1 0-160-15,0 1 0 0,-1 1 144 0,0 3-144 16,-2 0 0-16,0 2 0 0,-2-1 0 0,0 0 0 16,-3-2 0-16,0 5 0 0,-2 3 0 0,-1-1 0 15,1-4 0-15,-3 1 144 0,3 2-144 0,-4-3 0 0,-2 0 208 0,0 0-64 16,-1-1-16-16,0-1 0 0,-1 2 0 0,0 1-128 16,-1-3 192-16,-1 0-64 0,0-2-128 0,0 0 0 15,-2 0 144-15,-3 1-144 0,-2 2 0 0,1 1 0 16,-2-1 0-16,-1 1 128 0,-3 0-128 0,1 0 0 15,-1 1 0-15,2-4 128 0,-2-3-128 0,2 1 0 16,-2 0 0-16,1-1 128 0,-1-2-128 0,2 0 0 16,2-2 128-16,-1-1-128 0,0-2 0 0,0 0 128 15,1-1-128-15,3-2 0 0,1-1 0 0,2 0 0 16,6 4 0-16,-4-9 128 0,1-1-128 0,2-1 144 16,1-2-144-16,1-2 160 0,3 0 0 0,2-3 0 15,2 1 0-15,3-1 0 0,-1-2 64 0,3 1 16 16,0-2 0-16,2-2 0 0,-1-4-64 0,2 0-16 0,-1-2 0 15,0 1 0-15,-2 0-160 0,0 0 0 0,-2 0 0 0,1 0 0 16,-2 0 0-16,2 2 128 0,-1 0-128 0,-2 1 128 16,1-1-128-16,1 3 0 0,-1-2 144 0,0 4-144 15,1 0 0-15,-2 2 0 0,-1-1 0 0,0 3 0 16,0 3 0-16,-2 0 0 0,1-1 0 0,-1 3 0 16,1 1 0-16,-1 0 0 0,1 2-176 0,-2 0 176 31,0 1-768-31,0 2-48 0,-5 6-16 0,9-7 0 15,-1-2-2592-15,1 3-528 0,0 0-96 0</inkml:trace>
  <inkml:trace contextRef="#ctx0" brushRef="#br0" timeOffset="151632.47">26933 16935 3679 0,'-10'2'320'0,"-2"1"-320"15,-2-2 0-15,1 2 0 0,3-1 4928 0,-1 1 896 0,2 1 192 0,1 0 48 16,8-4-3952-16,-9 5-800 0,1 0-160 0,8-5-16 16,-8 1 64-16,8-1 16 0,0 0 0 0,0 0 0 15,0 0-224-15,0 0-32 0,0 0-16 0,0 0 0 16,0 0-144-16,13 8-32 0,-1-1 0 0,1-2 0 16,5 2-112-16,-1-2-16 0,-1-1-16 0,2-2 0 15,1 2-192-15,0 0-48 0,1 3 0 0,-2-3 0 16,0-3-256-16,0-1-128 0,3-1 128 0,1 1-128 15,1 0 224-15,0 0-32 0,-1 0-16 0,0 0 0 16,1 0-48-16,-1 0-128 0,-1-2 192 0,-3 1-64 16,-3-2 80-16,1 1 16 0,0-2 0 0,-2 1 0 15,0-2 48-15,-2 1 16 0,-1-1 0 0,-1 0 0 16,-1-1-80-16,-9 6-16 0,8-5 0 0,-8 5 0 16,8-5-64-16,-8 5-128 0,0 0 176 0,0 0-176 0,0 0 240 0,0 0-64 15,0 0-16-15,0 0 0 0,0 0-160 0,0 12 160 16,-2-1-160-16,0 4 160 0,-1 3-160 0,1 2 0 15,-2-1 0-15,1 3 0 0,-1 3 0 0,2 1 0 16,0-2-144-16,1 0 144 0,0 1 0 0,1 3 0 16,1-2 0-16,0 1 0 0,2 4 0 0,0 2 0 15,-1 5 0-15,3 1 0 0,1 1 0 0,-1 1-128 16,-1 0 128-16,0-3 0 0,1 0 0 0,-1-3 0 16,-2-6 0-16,0-2 0 0,-2-1 0 0,-2 2 0 15,0-1 0-15,-2 2 0 0,0 2 0 0,0 0 0 16,1 5 0-16,-2-4 0 0,-4-5 0 0,1 1 0 0,3-1 0 15,-1-2 0-15,-2-5 0 0,1-2 0 0,2-1 128 0,1-2-128 16,0 0 0-16,0-1 0 0,0-2 128 16,2-2-128-16,2-10 0 0,-4 9 128 0,0 1-128 0,4-10 0 15,0 0 160-15,0 0-160 0,0 0 160 0,0 0-160 16,0 0 176-16,0 0-176 0,-8 2 192 0,8-2-192 16,0 0 192-16,0 0-64 0,-9 4 0 0,9-4-128 15,-9 0 224-15,9 0-64 0,0 0-16 0,-11-4 0 16,2 2 16-16,9 2 0 0,-10-4 0 0,10 4 0 15,-12-6-16-15,3 2 0 0,0 3 0 0,0-3 0 16,0 0-16-16,-2 3 0 0,1-3 0 0,-1 3 0 16,1 1 0-16,-1-1-128 0,0-2 192 0,-1 2-64 15,0 1 16-15,1-2 0 0,-1 1 0 0,1-3 0 16,1 1-16-16,-1 2-128 0,1 0 192 0,1 0-64 16,0-2-128-16,0 2 0 0,9 1 0 0,-9 0 0 0,-1 0-176 15,10 0-16-15,-10 0 0 0,10 0 0 16,-9-4-848-16,9 4-176 15,-8-5-48-15,8 5 0 0,0 0-1552 0,0-13-304 0,4-1-64 0</inkml:trace>
  <inkml:trace contextRef="#ctx0" brushRef="#br0" timeOffset="152202.26">27903 17461 17503 0,'0'0'1552'0,"-6"4"-1232"16,6-4-320-16,-9 3 0 0,9-3 3808 0,0 0 704 15,0 0 144-15,0 0 16 0,0 0-3584 0,0 0-704 16,0 0-160-16,6-4-32 0,6 0 64 0,-2 3 16 16,0-2 0-16,1 3 0 0,5-1 224 0,-2 1 32 15,2-2 16-15,0 1 0 0,1 1 208 0,1 1 32 16,-1 1 16-16,1 0 0 0,2 2-416 0,-2 0-64 15,0 1-32-15,0-1 0 0,2 3-288 0,1-5 0 16,-2 2 0-16,3 0 0 0,-1-1 0 0,2-3-304 16,-3 1 64-16,3-2 16 15,-1 0-288-15,0-2-64 0,0 0-16 0,-1-2 0 16,1 0-80-16,0 0-16 0,-1-3 0 0,0 1 0 16,-3 1-1920-16,-1 1-384 0,-1-2-80 0</inkml:trace>
  <inkml:trace contextRef="#ctx0" brushRef="#br0" timeOffset="152547.07">27987 17719 19343 0,'0'0'1728'0,"0"0"-1392"15,0 0-336-15,0 0 0 0,0 0 4640 0,0 0 864 16,0 0 160-16,9 7 32 0,-9-7-4528 0,13 3-912 16,-1-1-256-16,1-2 0 0,1-2 432 0,-1-1-32 15,0-2 0-15,0 1 0 0,2 0 176 0,2 0 48 16,1-3 0-16,3 2 0 0,1 0-448 0,0 1-176 15,1 2 128-15,2-1-128 0,0 0 0 0,0 1 0 16,-2-2-224-16,1 0 80 16,0 0-2336-16,1 0-464 0,0-2-80 0,-1-4-32 0</inkml:trace>
  <inkml:trace contextRef="#ctx0" brushRef="#br0" timeOffset="156520.66">29276 17272 14911 0,'0'0'656'0,"0"0"144"0,0 0-640 0,0 0-160 16,0 0 0-16,0 0 0 0,0 0 528 0,0 0 80 15,0 0 16-15,0 0 0 0,0 0 208 0,0 0 64 16,0 0 0-16,0 0 0 0,0 0 384 0,0 0 64 16,0 0 32-16,0 0 0 0,0 0 144 0,9-2 16 15,-1-4 16-15,-8 6 0 0,11-5-320 0,-1 1-64 16,1-2-16-16,-1 1 0 0,0-2-320 0,2 2-80 0,1 0-16 0,1-1 0 15,2 1-288-15,1-3-48 0,-1 2-16 0,3 1 0 16,2 1-160-16,0 1-32 0,0-2-16 0,1 2 0 16,-2 2-176-16,0 1 192 0,0 0-192 0,-2 3 192 15,-2 0-192-15,-2 3 128 0,-2 0-128 0,-2-2 128 16,-10-4 208-16,11 9 48 0,-11-9 0 0,8 12 0 16,-3 0 48-16,-4 1 16 0,-1-13 0 0,-1 11 0 15,0 3-64-15,-2-3-16 0,-1-3 0 0,-1 1 0 16,-3-1-112-16,-1 1-32 0,-2 0 0 0,2-2 0 15,0 1-96-15,-1-2-128 0,-2 1 176 0,0-1-176 16,1 1 144-16,-1-1-144 0,0-2 0 0,2 1 144 16,-1 1-144-16,2-1 0 0,0-1 0 0,0 0 0 15,-3-2 0-15,3 1 0 0,9-3 0 0,0 0 0 16,-9 2-144-16,9-2 144 0,0 0 0 0,0 0 0 0,0 0-160 0,0 0 160 16,0 0-128-16,0 0 128 0,0 0-160 0,0 0 160 15,13 7-192-15,0-1 192 0,0 2 0 0,0-5-128 16,1 2 128-16,2 2 0 0,0-1 0 0,-2 1 0 15,-1-1-128-15,0-1 128 0,0 3 0 0,-1 1 0 16,-2-2 0-16,1 1 0 0,-3 1 0 0,-2 0 0 16,1 1 0-16,-1 1 0 0,1-2 0 0,-2 1 0 15,-3 1 0-15,4-1 0 0,-4 2 128 0,1 1-128 16,-1 0 176-16,0 1-176 0,-2-1 192 0,0-1-64 16,-2 1 0-16,1 2-128 0,0-4 320 0,-2 0-32 15,1 0-16-15,-1 1 0 0,0 2 48 0,0 3 0 16,-1-6 0-16,1-2 0 0,-2-1-32 0,-2 1 0 0,1 0 0 0,-3 0 0 15,-2-1 32-15,1 0 16 16,-1 1 0-16,0-3 0 0,-4 2 48 0,1 1 0 0,0-2 0 0,-2-3 0 16,-1 2-80-16,1 1-16 0,2-2 0 0,-3 0 0 15,-1 2-64-15,0-5-16 0,-3 1 0 0,1-2 0 16,1 2-208-16,-1-3 176 0,-1-3-176 0,2 2 160 16,0-2-160-16,2 1 0 0,2-1 0 0,0 2 0 15,2-4 0-15,2 0-224 0,0-2 48 0,2 0 16 31,9 7-464-31,-10-9-80 0,2 2-32 0,0-3 0 0,8 10-1808 0,-8-10-352 0,8 10-80 16</inkml:trace>
  <inkml:trace contextRef="#ctx0" brushRef="#br0" timeOffset="162192.51">28983 11054 11967 0,'-12'-3'1072'0,"-1"0"-864"0,3 1-208 0,1 0 0 16,-2 0 2688-16,11 2 480 0,0 0 96 0,0 0 32 15,0 0-1888-15,-5-7-384 0,5 7-80 0,0 0-16 16,0 0 48-16,3-8 16 0,-3 8 0 0,0 0 0 16,6-5-272-16,-6 5-48 0,8-5-16 0,0 0 0 15,1 2-208-15,1 3-32 0,-10 0-16 0,16 1 0 16,0 3-176-16,2-2-32 0,4-2-16 0,0 2 0 0,4 1-176 0,2-2 0 16,0 2 0-16,2-1 0 0,2 2 176 0,0 0-48 15,3-2-128-15,3 0 192 0,0-1 80 0,0 1 16 16,-2-2 0-16,2 0 0 0,0-2 304 0,-4 2 64 15,-3-1 16-15,-2 0 0 0,-2-2-144 0,-1 1-16 16,0-1-16-16,-2-1 0 0,-3 0-176 0,-2 3-48 16,1-3 0-16,-5 1 0 0,-2 3-272 0,-1-2 160 15,-3-2-160-15,-9 4 128 0,0 0-128 0,0 0 0 16,0 0 0-16,0 0 0 0,0 0 160 0,0 0-160 16,-9-4 192-16,-3 3-192 0,-3-1 128 0,-6 2-128 15,-4 0 0-15,-5 0 0 0,-4 0 128 0,-6 0-128 16,-6 0 0-16,-1 3 0 0,-1 1 128 0,-3 0-128 0,-1-2 0 0,1-2 0 15,2 0 272-15,-1 0 0 0,-1 0 0 0,2 3 0 16,-1 1 48-16,-1-1 16 0,3 2 0 0,1 3 0 16,2-1-336-16,4 1 0 0,5-3 0 0,4 5 0 15,6 0-160-15,5 2-48 0,6-1-16 0,6-1-12960 16,5-1-2576-16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17:19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824 11377 10127 0,'0'0'896'0,"0"0"-704"0,-3-7-192 0,3 7 0 16,0 0 1488-16,0 0 272 0,-1-6 48 0,1 6 16 16,0 0-1184-16,0 0-256 0,0 0-32 0,0 0-16 15,5-8 160-15,0-2 16 0,1 0 16 0,0 4 0 16,-6 6 80-16,4-4 16 0,0-1 0 0,0-2 0 16,0 2 208-16,0 1 32 0,-2-1 16 0,-2 5 0 15,0 0 160-15,0 0 48 0,0 0 0 0,0 0 0 16,-9 8-608-16,-1 1-112 0,1 1-32 0,-3-1 0 15,-1 2-112-15,0 2-32 0,0 0 0 0,5-4 0 16,-4 1 16-16,1 4 0 0,-2-1 0 0,-2 3 0 0,0 0-16 0,-2 5-16 16,2 4 0-16,-11 23 0 0,5-4 16 0,6 1 0 15,0 2 0-15,5-3 0 0,1 2-192 0,2-5 0 16,2-3-160-16,1-5 160 0,2-3 0 0,2-6 0 16,1 1 0-16,1-1 0 0,1-2 0 0,2 0 0 15,2 0 0-15,-1-1 160 0,2 0-32 0,3 0 0 16,0-3 0-16,2 0 0 0,0-1-128 0,3-2 160 15,1-4-160-15,-8-7 160 0,3 0-16 0,2 0 0 16,0-1 0-16,2-3 0 0,0 1-144 0,-1-1 192 16,0-1-192-16,12-5 192 0,-6 1-192 0,-3-1 192 0,-2-3-192 15,-2-1 192-15,-3 0 64 0,-1-2 0 0,-1-1 16 0,-1-1 0 16,-3 1 80-16,-1 0 16 0,-3-3 0 0,2 3 0 16,-2 0-112-16,-1 0-32 0,0 1 0 0,-4-1 0 15,-1 2-96-15,-1-3-128 0,-2 0 176 0,-1 0-176 16,-2 2 128-16,-2 2-128 0,-1-2 0 0,-2 3 0 15,1 0 0-15,-2 2 128 0,0 2-128 0,8 4 0 16,-3 1 160-16,-1 1-160 0,-1 2 128 0,-2-1-128 16,0 2 0-16,1 0 128 0,-2 1-128 0,-13 6 0 15,6-2 0-15,5 1 0 0,2-2 0 0,4 1 0 16,1 0 0-16,3 2 0 0,4 2 0 0,-1-3 0 16,2 1-240-16,2-2-16 0,2-9-16 0,0 10 0 15,0-10-816-15,0 0-176 0,6 9-16 0</inkml:trace>
  <inkml:trace contextRef="#ctx0" brushRef="#br0" timeOffset="549.88">1139 11463 12895 0,'-9'-12'1152'0,"9"12"-928"0,-2-12-224 0,-1 3 0 0,-1 3 3456 0,4 6 640 16,0 0 128-16,2-9 16 0,-2 9-3216 0,0 0-640 0,0 0-128 0,6-8-16 16,-6 8-240-16,0 0 144 0,0 0-144 0,0 0 128 15,8-4-128-15,-8 4 0 0,0 0 0 0,0 0 0 16,0 0 128-16,0 0-128 0,0 0 192 0,0 0-64 15,10-4 144-15,1 0 32 0,-1 1 0 0,1 0 0 16,-2-1 112-16,1 0 32 0,3 1 0 0,1 1 0 16,2-2-48-16,1 2 0 0,1 1 0 0,2-3 0 15,-1 3-192-15,1-1-32 0,-2 2-16 0,-1-2 0 16,-1 2-160-16,-2 2 0 0,-2 1 0 0,-12-3 0 16,12 4 0-16,-12-4 0 0,10 7 0 0,-10-7 0 15,9 10 0-15,-9-10 0 0,0 0 0 0,3 13 0 16,-3-13 0-16,-1 13 128 0,-2 0-128 0,-1-1 0 15,4-12 128-15,-5 13-128 0,0-3 128 0,-1 2-128 16,6-12 192-16,-6 13-64 0,-1-3 0 0,1 2 0 0,-1-1 0 0,1 0-128 16,-2 0 192-16,0 2-64 15,0 0-128-15,-1 1 0 0,0 1 0 0,-1 1 0 0,-1 4 0 0,-1 1 0 16,-1 1 0-16,0 2 0 0,-2 2 0 0,-1-2 0 16,0 4 0-16,1-1 0 0,-1 3 0 0,3-5 0 15,0 0 0-15,1-2 0 0,2-3 0 0,1-1 128 16,2-1-128-16,2-1 0 0,1-2 0 0,0-2 0 15,0-1 128-15,0-1-128 0,2 0 0 0,2-11 0 16,-1 9-192-16,1-9 192 16,0 0-2560-16,6 6-384 0,-6-6-64 0,0 0-32 0</inkml:trace>
  <inkml:trace contextRef="#ctx0" brushRef="#br0" timeOffset="1338.14">1708 11415 21823 0,'0'0'960'0,"0"0"208"0,-4-8-928 0,4 8-240 0,-5-7 0 0,5 7 0 16,0 0 464-16,0 0 48 0,-12-5 16 0,3 4 0 15,9 1-224-15,-13 2-48 0,-4 1-16 0,1 4 0 16,-1-1-48-16,0 1-16 0,-1 2 0 0,-1-2 0 0,-2 0-176 0,0 2 0 16,1 0 0-16,2-1 128 15,2 0-128-15,3 1 0 0,2-2 0 0,1 2 0 0,1 0 0 0,3-3 0 16,6-6 0-16,-5 12 0 0,5-12 272 0,0 0-16 16,0 0-16-16,0 14 0 0,0-14 96 0,5 13 32 15,-5-13 0-15,10 12 0 0,2-7-192 0,1 1-48 16,0-4 0-16,3-3 0 0,1 0 0 0,2-2-128 15,1-1 192-15,-1-2-64 0,0-1-128 0,0-2 160 16,1 1-160-16,-3 0 160 0,-3-1 80 0,0 0 16 16,1 1 0-16,-2-1 0 0,-3-1 96 0,1 1 32 15,-1-3 0-15,-1 3 0 0,-1 0 0 0,0-3 16 16,-2 1 0-16,1 4 0 0,-7 7-208 0,6-12-64 16,0 0 0-16,-4 2 0 0,-2 10-128 0,3-9 0 15,-3 9 0-15,0 0 128 0,-2-14-128 0,2 14 0 0,0 0 0 0,-5-10 0 16,5 10 0-16,-6-6 0 0,6 6 0 0,0 0 0 15,-8-6 0-15,8 6 0 0,-7-6 0 0,7 6 0 16,-6-7 384-16,6 7-16 0,0 0 0 0,0 0 0 16,-3-5-80-16,3 5-16 0,0 0 0 0,0 0 0 15,9-3-272-15,0 1 160 0,-9 2-160 0,15-3 128 16,-3 2-128-16,1 0 0 0,-3 1 0 0,0 1 0 16,1 2 0-16,-1 0 0 0,-10-3 0 0,13 3 0 15,-2 1 0-15,-11-4 0 0,10 3 0 0,1 0 0 16,-11-3 0-16,11 3 0 0,0 0 0 0,-11-3 0 15,12 4 0-15,-12-4 0 0,10 5 0 0,-10-5 0 16,0 0 0-16,9 9 0 0,-9-9 0 0,0 0 0 16,7 10 128-16,-7-10-128 0,4 13 0 0,-3 0 128 15,-2 1-128-15,-1-1 192 0,2-13-192 0,-2 16 192 0,-4-1-192 0,1 0 0 16,-1 2 144-16,-3 0-144 0,-2 3 128 0,1 1-128 16,-3 0 128-16,-2 3-128 0,0 2 0 0,-4 2 144 15,0 1-144-15,-2-2 0 0,-1 2 192 0,0 1-192 16,0-2 192-16,-1 1-192 0,1 0 224 0,1-5-64 15,2 1-16-15,1-1 0 0,1-2 0 0,1-1 0 16,2-2 0-16,1-1 0 0,2 3-144 0,1 0 0 16,-1-1 144-16,2 1-144 0,0 1 128 0,0 0-128 15,1 3 160-15,2-2-160 0,-1 1 0 0,3 2-240 16,3 0 32-16,1 1 0 16,0-1-496-16,2-4-80 0,2-1-32 0,3-4-9920 0,1-2-1984 15</inkml:trace>
  <inkml:trace contextRef="#ctx0" brushRef="#br0" timeOffset="1751.43">1819 12072 35007 0,'-12'-7'1552'0,"4"5"320"0,-1 0-1488 0,-1 2-384 0,-1 0 0 0,11 0 0 31,-9 5-288-31,1 1-128 0,2 2-32 0,0 1 0 0,6-9 448 0,-5 14 0 0,1-1 0 0,2 0-128 16,0-1 128-16,2 1 0 0,0 0 0 0,0 1 0 0,0-1 0 0,0-1 0 15,0 1 0-15,0 0-128 0,0 3 128 0,0-3 0 16,0 0 0-16,2 0 0 0,-1 1 0 0,2-1 0 16,-1-1 0-16,5-3 0 0,-1-1 0 0,1 0 0 15,-7-8 0-15,12 5 0 0,-1-4 0 0,1-2 0 16,0 0 0-16,-1-5 128 0,1 1-128 0,0 1 192 15,0-5-64-15,-2 0 0 0,-1-1 192 0,0-2 64 16,-1-2 0-16,-1-1 0 0,-1 0 160 0,-1-1 32 16,-1 0 16-16,0-2 0 0,-1 1-160 0,-1-1-48 15,-2-2 0-15,0 3 0 0,-1 3-192 0,1-2-64 16,-1 2 0-16,-2 2 0 0,-1 3-128 0,-1 3 0 16,0-2 0-16,-2 3 128 0,-2 2-128 0,0 2 0 15,-1 1 0-15,-2 1 0 0,0 0-384 0,-1 3 32 16,-1 1 16-16,-2 4-11056 15,-1 3-2192-15</inkml:trace>
  <inkml:trace contextRef="#ctx0" brushRef="#br0" timeOffset="12959.89">434 15765 12895 0,'0'0'1152'0,"-12"-4"-928"0,-1 0-224 0,3 0 0 15,2-1 2512-15,8 5 464 0,-5-6 96 0,5 6 0 16,-3-9-2160-16,3 9-432 0,3-11-96 0,0 3 0 16,-3 8-160-16,2-11-32 0,1 0 0 0,-1 3 0 15,-2 8-192-15,4-11 144 0,-1 0-144 0,2 2 128 16,2-1 16-16,0-1 0 0,1-1 0 0,1 1 0 16,3-2-144-16,1-2 192 0,1-2-192 0,2 2 192 15,0-4-48-15,-1 3 0 0,0-1 0 0,-1 0 0 16,-1-2 16-16,0 4 0 0,-1 2 0 0,1 2 0 15,1 2-32-15,-1 3 0 0,0 4 0 0,0 6 0 16,-13-4-128-16,16 8 160 0,0 5-160 0,-1 3 160 16,0-2 32-16,-6-4 0 0,0 2 0 0,3 0 0 0,-1 2-192 15,2 3 192-15,2-4-192 0,-1 4 192 0,2-2-192 0,-2 0 0 16,-1 1 0-16,0 0 128 0,-1-2-128 0,5 16 0 16,-5-4 0-16,-7-4 0 0,-4-4 160 0,0 1 0 15,-2-1 0-15,-2 3 0 0,0 3 48 0,-3-1 16 16,-1-1 0-16,-3 1 0 0,-1 3 128 0,-1-4 32 15,-2 2 0-15,-3 1 0 0,-2 1-192 0,6-13-16 16,-1 4-16-16,-3 2 0 0,0 1-160 0,0-1 192 16,-2-2-192-16,0-2 192 0,2-2-192 0,-13 9 0 15,6-10 144-15,3-1-144 0,5-4 128 0,3-4-128 16,0 0 160-16,3 0-160 0,1-3 0 0,2-1 128 16,7 1-128-16,-7 0 0 0,7 0 0 0,0 0 0 15,-6 1 0-15,6-1 0 0,0 0 0 0,0 0 0 0,0 0 0 0,0 0 0 16,0 0 0-16,0 0 0 0,0 0 0 15,13 8 0-15,1-3 0 0,2-2 0 0,0-2 192 0,1-2-48 16,0 1-144-16,2 0 0 0,1-2 144 0,-9 1-144 16,2 1 128-16,3 1-128 0,0 1 128 0,1-2-128 15,0 2 0-15,2 1-256 0,1 0 32 0,18 0 16 32,-6 0-1072-32,-2-2-192 0,-1-2-64 0</inkml:trace>
  <inkml:trace contextRef="#ctx0" brushRef="#br0" timeOffset="13812.8">1365 15293 14735 0,'-17'-5'1312'0,"4"4"-1056"0,-3-5-256 0,-1 5 0 0,2 1 2336 0,-1 0 416 16,0 3 64-16,2 2 32 0,0 1-2272 0,1 5-576 15,0 1 0-15,0 2 0 0,-3 2 0 0,3 1 0 16,0 1 0-16,0 3 0 0,0 1 0 0,0 3 0 16,-3 1 0-16,2-2 0 0,-2 4 0 0,2-3 0 15,1-3 0-15,-1-1 0 0,-2-4 0 0,2-2 0 16,0-2 0-16,5-2 0 0,4-3 0 0,5-8 0 15,-6 6 0-15,6-6 0 0,0 0 336 0,0 0-32 0,0 0-16 0,7 8 0 16,1-2-16-16,1-2 0 0,2-1 0 0,1-4 0 16,-2-1-64-16,3-2-16 0,1 2 0 0,1-2 0 15,-2-3 16-15,1 0 0 0,0-4 0 0,1 3 0 16,-2-3-208-16,0-1 176 0,0-1-176 0,0 0 160 16,-1 0-160-16,-2-2 0 0,-2 1 0 0,1 0 128 15,-2-3-128-15,0 0 0 0,-1 4 0 0,-1-3 128 16,-1 0-128-16,0 2 0 0,-2-2 144 0,1 3-144 15,-1 2 0-15,0 0 128 0,-1 1-128 0,0 1 0 16,-1-2 0-16,0 11 144 0,2-9-144 0,-1 3 0 16,-1 6 224-16,0-7-64 0,0 7-16 0,0 0 0 15,0 0 112-15,3-6 0 0,-3 6 16 0,0 0 0 16,0 0-64-16,6-4-16 0,3-3 0 0,0 3 0 0,2-1 704 0,-1 1 128 16,1 2 16-16,0-2 16 15,0 0-1664-15,2 0-336 0,0 1-64 16,0 1-16-16,-1 0 880 0,1 1 144 0,0-3 0 0,0 0 128 0,-2-1-128 0,3 1 176 15,0 0-176-15,-1 0 192 0,0 0-192 0,-1 2 0 16,-1-5 0-16,1 3 0 0,0 2 144 0,-2-4-144 16,-10 6 160-16,12-3-160 0,-2-1 128 0,-10 4-128 15,0 0 0-15,12-4 0 0,-1 1 272 0,-11 3-32 16,0 0-16-16,0 0 0 0,0 0 16 0,0 0 0 16,11 1 0-16,-11-1 0 0,0 0-240 0,12 3 176 15,-12-3-176-15,11 4 160 0,-11-4-160 0,0 0 0 16,9 9 0-16,-9-9 0 0,4 12 0 0,-4-12 0 15,3 13 0-15,-4 1 0 0,-1 0 0 0,-2 2 0 0,-2 0 144 0,1 1-144 16,0 0 320-16,-3 2 0 0,-2 5 0 0,-1-1 0 16,2 3-112-16,-1-2-16 0,-1 3-16 0,0-2 0 15,-1-3-176-15,0 0 160 0,-1 2-160 0,1-1 160 16,1-1-160-16,0 0 0 0,3-1 144 0,1-1-144 16,-4 1 128-16,2 2-128 0,1 1 128 0,0 4-128 15,1 4 0-15,-3-1 144 0,-1 0-144 0,-5 4 0 16,-2 3 128-16,-3 3-128 0,0-2 0 0,-1-1 0 31,0-5-320-31,1-3-192 0,3-5-16 0,2-3-16 0,3-5 48 16,3-1 16-16,0-7 0 0,6-1 0 0,4-8-256 15,0 0-48-15,0 0-16 0,0 0 0 0,0 0-464 0,10 4-80 0,-10-4-32 0</inkml:trace>
  <inkml:trace contextRef="#ctx0" brushRef="#br0" timeOffset="14226.89">1593 16112 22111 0,'-14'-7'1968'0,"5"3"-1584"0,-2-1-384 0,2 1 0 0,0 2 3104 0,1-1 544 16,0 1 96-16,8 2 32 0,-9-2-3024 0,9 2-608 15,-9 0-144-15,9 0 0 0,-9 7 0 0,4 2 0 16,0 4 0-16,2-3 0 0,-1 1-192 0,1 4 192 15,0-2-192-15,1 4 192 0,1-1-160 0,2 0 160 16,1-2 0-16,0-1-144 0,2 1 144 0,1-1 0 0,3-1 0 0,0 0 0 16,-8-12 0-16,10 13 0 0,1-4 0 0,-1-2-128 15,-10-7 128-15,16 4 0 0,-2-3 0 0,0-4 0 16,1 1 0-16,0-4 0 0,1-1 0 0,0-3 0 16,1 0 0-16,-2 0 144 0,1 0-144 0,0-3 0 15,-1 2 144-15,2-1-144 0,0-1 0 0,-2 0 144 16,-1 2-144-16,0-2 192 0,1-1-192 0,-2 1 192 15,0 0-16-15,-2 0 0 0,-2 0 0 0,-1 2 0 16,-2 1 0-16,-3 0 0 0,-3-1 0 0,0 11 0 16,-3-8-48-16,-4-1-128 0,-3 1 192 0,-2 3-64 15,-2 1 128-15,-2 2 32 0,-2 0 0 0,-2 0 0 16,-1 0-80-16,0 6-16 0,-1 4 0 0,1 4 0 16,2 5-192-16,-3-1 0 0,-4-1 0 0,-2 3 0 15,2-3-1232-15,-1 2-304 0,-3 0-48 0</inkml:trace>
  <inkml:trace contextRef="#ctx0" brushRef="#br0" timeOffset="19130.46">5980 14957 21183 0,'-10'-12'944'0,"1"3"192"0,-6-1-912 0,0-1-224 0,0 2 0 0,1-1 0 16,1 0 3424-16,0 1 640 0,-1 0 128 0,0-3 32 16,1 2-3440-16,-2-3-784 0,-2 3 0 0,-1-3 0 15,-1 1 0-15,0 1 0 0,-2 4-192 0,0 0 192 16,-2 2-208-16,-2 3 48 0,0-1 16 0,-2 4 0 15,-3 1 144-15,0 5-160 0,-2 0 160 0,-1-1-160 16,-4-1 160-16,1 2 0 0,-2-3 0 0,-3 1 0 16,-3-1 0-16,0 1 0 0,-3-2 0 0,-2 1 0 15,0-1 0-15,-1 3 0 0,1-2 0 0,-1-1 128 0,-1 1 96 0,-1 0 32 16,-1-1 0-16,2 1 0 0,3 1 16 0,0-2 16 16,1-2 0-16,1 4 0 0,2 2-128 0,1 1-32 15,1 1 0-15,0 1 0 0,-1 1-128 0,-1-2 0 16,0 1 0-16,-2-2 0 0,0 2 0 0,-1-1 0 15,-1-2 0-15,0 2 0 0,0 2 0 0,1 0 0 16,2 0 0-16,-2-1 0 0,-2-3 0 0,-1-2 0 16,-1-4 0-16,2-2 0 0,1-2 0 0,1 1 0 15,0 0 0-15,4 2 0 0,2 0 160 0,2 2-160 16,0-2 192-16,1 1-192 0,2-1 336 0,-1 3-32 16,0-2-16-16,1 1 0 0,2 1-16 0,2 0 0 15,1 1 0-15,-1 2 0 0,1-3-128 0,0 2-16 16,-1 1-128-16,2 2 192 0,0 0-192 0,3 0 0 0,1 1 0 0,-1-2 0 15,-3-1 0-15,0 1 0 0,-3-1 128 0,3-2-128 16,0-1 0-16,1-1 0 0,-1 0 0 0,2 0 0 16,0-2 128-16,2 0-128 0,0 1 0 0,1 1 144 15,1-1-144-15,0 2 0 0,1-1 0 0,1 2 0 16,1 1 0-16,1 1 0 0,2 0 0 0,0 3 0 16,-2 2 0-16,2-1 0 0,1-1 0 0,-1 6 0 15,-2 2 0-15,1 5 0 0,-1 1 0 0,2 1 0 16,-2 2 0-16,1 1 0 0,-1 2 0 0,0-2 0 15,0-1 0-15,0 2 0 0,2-2 0 0,1-3 0 16,0-2 0-16,0-1 128 0,0-2-128 0,1 3 0 16,1 0 0-16,0-2 0 0,1-1 128 0,0 2-128 0,-1 1 0 0,2 1 0 15,2 0 0-15,-1 0 0 16,0-1 0-16,3 3 128 0,0 0-128 0,2 2 0 0,1-1 192 0,2 1-32 16,3 0-16-16,1 2 0 0,0 0-144 0,4 0 192 15,-1-2-192-15,3 0 192 0,0 0-192 16,2-1 0-16,1 0 0 0,2-1 0 0,2 1 0 0,-2 0 0 15,-2 0 0-15,2 2 0 0,-1-1 0 0,2 3 128 16,0-1-128-16,1 1 0 0,0-2 0 0,1 1 0 16,1 1 0-16,0-5 0 0,1 2 0 0,2 3 0 15,2-5 128-15,3-2-128 0,2-1 128 0,1-3 0 16,0 0 0-16,3-1 0 0,1-3-128 0,2 2 0 16,1 0 0-16,2 1 0 0,2-4 0 0,2 2 0 15,1 1 144-15,4 1-144 0,2 1 0 0,1-2 128 0,-1 2-128 0,2 2 0 16,0-1 0-16,-2 2 144 0,-2-1-144 0,2-1 0 15,2 1 0-15,3 1 0 0,1-2 0 16,3 1 0-16,1-1 0 0,2-3 0 0,2-1 0 0,-1-3 0 16,-2-3 144-16,6 2-144 0,2-2 0 0,3 0 144 15,0 0-144-15,0 0 0 0,-2-1 144 0,-2-1-144 16,-1-2 128-16,2 0-128 0,2 0 128 0,5 2-128 16,0 2 224-16,0-1-32 0,-3-2 0 0,0 1 0 15,0-5-32-15,4 4-16 0,3-1 0 0,2 3 0 16,3 1-16-16,-2-1-128 0,-2-3 192 0,3 1-64 15,-1-2-128-15,3 1 160 0,3 2-160 0,-3-3 160 16,-1 0-160-16,0 0 128 0,-2-4-128 0,5 0 128 16,2-2 16-16,1 2 0 0,-1-1 0 0,-1 0 0 15,-3-4-144-15,3 2 0 0,1 2 0 0,0-1 0 0,0 1 0 0,-1 0 0 16,-5-5 0-16,5 4 0 0,3 1 0 0,2-1 0 16,-3 2 0-16,0-2 128 0,-1 0-128 0,2 2 128 15,-1 2-128-15,0-2 128 0,-2 0-128 0,0-2 0 16,-3 0 144-16,0-2-144 0,2 1 144 0,-1-2-144 15,0 1 192-15,-2-2-192 0,-1-2 208 0,-2-3-64 16,0 0-16-16,3 0 0 0,0 2 0 0,-2 1 0 16,0-3 0-16,-4-3 0 0,-3-2-128 0,1-1 128 15,1 0-128-15,2 0 128 0,-1 1 0 0,0-2 0 16,-4-3 0-16,-1 0 0 0,-4 0 48 0,3-2 0 16,2-1 0-16,-2-1 0 0,-2 5-176 0,0-1 192 15,-4-1-192-15,-4-1 192 0,-4 3-192 0,0-1 0 0,1 1 144 16,-2 1-144-16,-5-2 128 0,-2 1-128 0,-4 1 160 15,-3-1-160-15,-3 1 192 0,-3-4-48 0,-4-3-16 0,-1-2 0 16,-3-1 32-16,-2-2 0 0,-1-2 0 0,-4-2 0 16,-2 1-32-16,-3-1 0 0,-2-2 0 0,0 3 0 15,-3 2-128-15,-1 0 128 0,0-1-128 0,-4 3 128 16,-2-2-128-16,-1 1 0 0,-1 0 0 0,-1-1 0 16,-3 2 0-16,0 0 0 0,-2 2 0 0,-2-1 0 15,-4-1 0-15,-1 1 0 0,-2 5 0 0,-2-1 0 16,-4 0 0-16,-3 2 0 0,-2 2 128 0,-1-1-128 15,-3 1 0-15,-3 0 0 0,-2-1 0 0,0 0 0 16,0-2 0-16,-2 3 0 0,1-1 0 0,-5 1 0 16,-1-1 0-16,1 1 0 0,-1-2 0 0,-1 1 0 15,0 1 0-15,-4 0 0 0,0-1 0 0,0 0 0 16,2-2 0-16,-4 2 0 0,-2 5 0 0,-1 0 0 16,0-1 0-16,-1 2 0 0,-2 3 0 0,-2 3 0 0,-3-3-144 0,0 2 144 15,0 1 0-15,-3 1 0 0,-2 0 0 0,-2 2-128 16,0-1 128-16,0 2 0 0,1-1 0 0,2 2 0 15,0 0 0-15,-3 1 0 0,0 0 0 0,0 1 0 16,1 2 0-16,2-2 0 0,0-1 0 0,3-1 0 16,1 0 0-16,0 1 0 0,-3-5 0 0,3 2 0 15,3 4 0-15,-2-1 0 0,-1 0 0 0,0-1-128 16,1-2 128-16,2 0 0 0,1 1 0 0,-3 1 0 16,-1 1 0-16,-1 1 0 0,1 1 0 0,0 2 0 15,2-3 0-15,-1 0 0 0,0-2 0 0,1 3 0 16,-2-4 0-16,1 4 0 0,0-1 0 0,1 3 0 0,0 0 0 0,2-1 0 15,1-2 0-15,2 1 0 0,2-2 0 16,-1 1 0-16,-2 3 0 0,2-3 0 0,1 3 0 0,2 0 0 16,-2 3 0-16,3-3 0 0,2-3 0 0,2 2 0 15,-2 0 0-15,3 0 0 0,-1-3 0 0,-2 2 0 16,-1 2 0-16,3 2 0 0,0-1 0 0,1 2 0 16,0 0-304-16,0 1 0 0,-2 0 0 0,-2 2 0 31,0 3-1360-31,-1 2-256 0,0 0-64 0,-2 2-16 15,1 3-1296-15,-2-1-256 0</inkml:trace>
  <inkml:trace contextRef="#ctx0" brushRef="#br0" timeOffset="24434.1">25480 12459 2751 0,'6'-11'128'0,"0"2"16"0,0-4-144 0,1 2 0 16,0 0 0-16,1-1 0 16,0-2 3280-16,0 1 624 0,0 1 128 0,-2 1 32 0,-2 1-2144 0,0 3-416 15,0-1-96-15,-4 8 0 0,4-7 320 0,-4 7 80 16,1-9 16-16,-1 3 0 0,-1-1-208 0,1 7-32 15,0 0-16-15,-4-6 0 0,-1 0-336 0,-3 1-64 16,-1 1-16-16,-2 2 0 0,-2-1-624 0,-1 2-128 16,-3-2-16-16,0 3-16 0,-2 0-368 0,-1 0 144 15,0-1-144-15,0 1 0 0,-4-1 192 0,-2 1-192 16,-1 0 192-16,-3 2-192 0,-2 7 224 0,-1-6-64 16,-4-8-16-16,-2 1 0 0,-3 4 96 0,0 0 16 15,1-3 0-15,-1 3 0 0,2 3 48 0,-1-2 16 0,-1 2 0 0,1 1 0 16,-1-2-64-16,0-2-16 0,2 0 0 15,2 7 0-15,2 4-64 0,2-5-16 0,0-10 0 16,1 1 0-16,2 3 0 0,2 1 0 0,3 1 0 16,3 0 0-16,1 0-160 0,2 0 192 0,2-2-192 0,-1-2 192 15,0 2-192-15,1 0 0 0,1 0 0 0,2 0 0 16,1 0 128-16,2 0-128 0,2-2 0 0,2 2 128 16,8 0 64-16,0 0 0 0,0 0 0 0,0 0 0 15,0 0-192-15,0 0 0 0,0 0 0 0,0 0 0 16,0 0 0-16,0 0 0 0,14-2 0 0,3-1 128 15,3 2-128-15,2 0 0 0,3-1 0 0,3 0 0 16,4-1 0-16,3 0 0 0,4 1 0 0,4 2 0 16,0-3 0-16,3 2 0 0,-1-2 0 0,1 3 0 15,-3 0 0-15,-1 0 0 0,-2-4 0 0,-2 3 0 16,-2 0 0-16,1 1 0 0,0 0 0 0,-1 0 0 16,1 0 0-16,-2 0 0 0,-1 0 0 0,-2 0 0 0,1 2 0 15,-3 2 0-15,-3-4 0 0,-2 3 0 0,-4 1 0 0,-3 0 0 16,-2 1 0-16,-3-2 0 0,-3-2 0 0,-10-1 0 15,0 0 0-15,0 0 0 0,0 0 0 0,0 0 0 16,0 0 0-16,0 0 0 0,0 0 0 0,-12-1 128 16,-2-2-128-16,-3 0 0 0,-4-2 128 0,-2 0-128 15,-3 0 0-15,-2 1 128 0,-3-5-128 0,-3 3 128 16,-5 0-128-16,-3 3 128 0,-1-2-128 0,-4 4 0 16,-1-4 0-16,-5 3 0 0,-5-2 0 0,-2 2 0 15,-2 2 0-15,-2-3 0 0,-4 2 0 0,3 1 0 0,2 1 0 16,3 2 0-16,2-3 0 0,2 0 0 15,1 0 0-15,7 0 0 0,3 0 0 0,5 1 0 0,5 2 0 16,3-1-176 0,5 1-400-16,4 1-96 0,6-3-16 0,2 4 0 15,4-3-2704-15,11-2-528 0</inkml:trace>
  <inkml:trace contextRef="#ctx0" brushRef="#br0" timeOffset="26736.4">10857 12666 22511 0,'-17'-8'992'0,"8"2"224"0,0-3-976 0,3-2-240 0,-1 2 0 0,1-1 0 15,-1 1 704-15,3-2 112 0,2 1 16 0,-2 1 0 16,-3 0-384-16,1 1-80 0,-2 1-16 0,-1 3 0 15,0 2 160-15,-2 2 16 0,-2 0 16 0,-1 1 0 16,-1 3-32-16,0-3-16 0,-1 3 0 0,-1-1 0 0,0 2 128 0,0 0 16 16,2 2 16-16,-1-1 0 0,2-1 48 0,2-1 0 15,3 1 0-15,9-5 0 0,0 0 192 0,0 0 32 16,0 0 16-16,0 0 0 0,0 0-224 0,0 0-32 16,17 0-16-16,4 0 0 0,3 0-144 0,5-1-16 15,2 1-16-15,5 1 0 0,1-1 16 0,2 2 16 16,1 0 0-16,3 1 0 0,1 2-160 0,4-1-48 15,3-3 0-15,4 1 0 0,2-2-160 0,2-2-32 16,-2 1-128-16,-2 0 192 0,-2-6 0 0,-1 3-16 16,1-1 0-16,0-1 0 0,1-2-32 0,0 1 0 15,2-2 0-15,-2 1 0 0,-3-1-144 0,-3 0 128 0,-4 0-128 16,-3 0 128-16,-4 0-128 0,-1 2 0 0,-1 3 0 0,-3 2 0 16,0-1 0-16,-4 4-320 0,-2 3 48 0,-2 0 16 31,-3 5-2592-31,-3-2-512 0,-4 3-96 0</inkml:trace>
  <inkml:trace contextRef="#ctx0" brushRef="#br0" timeOffset="36261.01">22614 11450 19743 0,'0'0'880'0,"0"0"176"0,0 0-848 0,-1-8-208 15,1 8 0-15,0 0 0 0,0 0 0 0,0 0-288 16,0 0 64-16,0 0 16 15,0 0-496-15,0 0-80 0,0 0-32 0,0-7 0 16,0 7-464-16,-1-10-80 0,1 10-32 0,0 0 0 0,-4-9 1392 0,4 9 128 16,-5-7 112-16,5 7 16 0,-10-3 1376 0,3-3 288 15,-3 5 48-15,1-2 16 0,-1 2-336 0,1 1-64 16,0 1-16-16,-2 2 0 0,-2 0-480 0,-1 1-112 16,0-3-16-16,-1 4 0 0,1-4-384 0,-2 3-64 15,-1 0-32-15,0 0 0 0,0 1 848 0,-1 0 160 16,-1-1 48-16,-1 3 0 15,0-1-1776-15,0 1-336 0,-3-2-80 0,3 3-16 0,-3-4 672 0,3 1 256 0,-1 0-16 0,-3 1 0 16,-1-3 0-16,1 3 0 0,-1-1 0 16,-1 0 0-16,-5-1 16 0,1 3 0 0,0-1 0 0,1 2 0 15,0 2 112-15,-1 2 16 0,-1 1 16 0,-2-2 0 16,-1 2-112-16,3 0-32 0,0 0 0 0,0 4 0 16,1-3-80-16,0 2-32 0,-2-1 0 0,1 0 0 15,0 0-144-15,-1 0 0 0,1-4 144 0,0 4-144 16,-2-1 0-16,1-1 0 0,-2-1 0 0,0 1 128 15,0-2-128-15,1 1 0 0,1 0 0 0,0 0 0 16,1-1 0-16,1 1 0 0,0 0 0 0,-1-3 128 16,0 0-128-16,-2 0 0 0,0 0 0 0,1-1 0 15,-1 3 0-15,3-4 128 0,0 1-128 0,2 1 0 16,-1 1 176-16,0 0-48 0,-1 2 0 0,3-1 0 16,1 2-128-16,0 1 0 0,1-4-160 0,2 4 160 15,-1 3 0-15,-2-2 0 0,-1-2 0 0,-1 1 0 0,2 0 0 16,-1 1 0-16,1-2 0 0,1-2 160 0,0 0-160 0,2-1 0 15,1-2 0-15,-1-1-176 0,3-1 176 0,-1 1 0 16,1-2 128-16,2 0-128 0,1 0 0 0,3-2 0 16,-1 1 0-16,2 1 0 0,-1-1 0 0,2 0 0 15,2 0 0-15,-1-2 128 0,2 2-128 0,0 3 0 16,1-5 0-16,0 4 0 0,-1 0 0 0,3-1 0 16,-1-1 0-16,-1 3 0 0,1 3 0 0,0 1 0 15,2 0 0-15,-2 1 0 0,1 1-288 0,1-4-80 16,-1 0-16-16,1-2 0 15,0-1-2000-15,5-6-416 0,0 0-80 0</inkml:trace>
  <inkml:trace contextRef="#ctx0" brushRef="#br0" timeOffset="37245.83">19545 11402 3679 0,'0'0'320'0,"0"0"-320"0,0 0 0 0,0 0 0 16,0 0 2320-16,0 0 400 0,0 0 80 0,-9-2 16 16,9 2-1920-16,0 0-368 0,-9 2-80 0,9-2 0 15,-12 4-320-15,3-3-128 0,9-1 128 0,-10 6-128 16,-2 0 0-16,3-1 0 0,1 0 0 0,-1 1 0 15,-3 1 352-15,-1-3-16 0,-2 1 0 0,-1 0 0 0,-1-2 432 0,-3 2 64 16,-3-1 32-16,2 1 0 0,-1-2 160 0,-2 1 16 16,-2 1 16-16,0-2 0 0,0 1-352 0,0 1-64 15,-1-1 0-15,1 0-16 0,1 1-176 0,0 1-48 16,0 0 0-16,2 1 0 0,-1 1-240 0,2 1-160 16,-1-1 192-16,-2 3-192 0,-1-4 0 0,-1 3 0 15,-3-3 0-15,0 5 0 0,-2-4 0 0,2 1 0 16,0-1 0-16,0 1 0 0,-1 0 304 0,1 0 48 15,0-1 16-15,1 1 0 0,1 2-48 0,-1-1 0 16,0 2 0-16,2 2 0 0,1-3-96 0,-1 2-32 16,-3 1 0-16,0 0 0 0,-2 1-32 0,0-1-16 0,-3-1 0 0,1-1 0 15,1-2-144-15,-1 3 0 0,2-5 0 0,-2 2 0 16,1 2 960-16,0 0 96 0,1 1 32 0,-1 1 0 31,1 2-1632-31,-2-2-320 0,-1-1-64 0,-1 0-16 0,1-1 944 0,-1 0 224 0,-3-2 32 0,1 2 0 16,0 1 128-16,0 0 16 0,0 3 16 0,2-1 0 15,1-3-144-15,1 0-16 0,2-2-16 0,4 2 0 16,0 0-240-16,2 1 144 0,2 0-144 0,-1-3 128 16,0 3-128-16,3-4 0 0,2 0 0 0,1 1 128 15,-2-1-128-15,1 0 0 0,2-3 0 0,1 1 128 16,3-1-128-16,-1 1 0 0,0-2 0 0,0 0 0 16,2 1 0-16,3-1 0 0,0-4 0 0,2 2-176 15,8-3-112-15,-8 5-32 0,8-5 0 0,0 0 0 16,0 0-2176-1,0 0-448-15</inkml:trace>
  <inkml:trace contextRef="#ctx0" brushRef="#br0" timeOffset="48301.44">18530 9323 28559 0,'-7'-11'2544'0,"-2"3"-2032"16,-1 3-512-16,-2 1 0 0,-1 1 1856 0,0 2 288 16,0 1 48-16,-2 4 16 0,2 4-1792 0,-2 1-416 15,-3 0 0-15,-3 1 0 0,-4-1 0 0,-4 4 0 16,-3 0 0-16,-5 1 0 0,-2-4 0 0,-1 3-176 16,-1 3 176-16,-2-1-160 0,-5 5 160 0,0 6 0 15,-3 1 0-15,-4 5 0 0,-4-1 0 0,-3 3 0 16,-5 1 0-16,-3 1 0 0,-3-2 0 0,0 5 0 15,0 1 0-15,-1-3 0 0,-5-1 0 0,0 0 0 16,-1 1 0-16,3 3 128 0,4 3-128 0,6 3 0 16,3 1 0-16,2-3 0 15,4-2-688-15,4-6-144 0,7-5-48 0</inkml:trace>
  <inkml:trace contextRef="#ctx0" brushRef="#br0" timeOffset="48718.75">21384 9220 29423 0,'0'0'1296'0,"0"0"288"0,0 0-1264 0,0 0-320 0,-12 8 0 0,-1 1 0 16,-3 2 0-16,-2-2 160 0,-3 1-160 0,-2 2 128 16,-3 0-128-16,-4 1 0 0,-4 1 0 0,-3 2 0 15,-2-3 256-15,-4 1-48 0,-4-1 0 0,-4 0 0 16,0-2 64-16,-1 4 16 0,0 2 0 0,-1-1 0 15,-3-2 352-15,-1 2 64 0,1 4 0 0,-1 0 16 16,-4 0 64-16,-2-3 16 0,1 2 0 0,-2 0 0 16,-3 0-208-16,1 3-32 0,-1-1-16 0,-1 4 0 15,-1-1-320-15,0-1-64 0,2-5-16 0,0 2 0 16,3-3-272-16,4 1-64 0,4-2-16 0,8-1 0 16,5-3-1840-1,5-7-384-15,5-2-64 0</inkml:trace>
  <inkml:trace contextRef="#ctx0" brushRef="#br0" timeOffset="49150.66">21869 7471 18431 0,'9'-18'1632'0,"-4"7"-1312"0,-1 1-320 0,0-1 0 16,-2 2 1616-16,1 1 256 0,-3 8 48 0,-1-6 16 16,-2-2-1472-16,3 8-288 0,-8-4-176 0,-2 2 192 15,-3 2 32-15,-4 2 16 0,-3 3 0 0,-2 2 0 16,-4 3 16-16,-1-1 0 0,-5 2 0 0,-2 1 0 15,-3 1 480-15,-5 2 96 0,-2 1 32 0,-3 0 0 16,-2-1 224-16,0 1 64 0,-3 1 0 0,-2 0 0 16,0-2-256-16,-3 2-32 0,3 2-16 0,-4-1 0 15,-2-1-352-15,-2 0-80 0,-3-2-16 0,-5 5 0 16,-3 1-208-16,-1 2-64 0,-1 1 0 0,-2 2 0 16,-3 0-128-16,1 0 0 0,-1-1 0 0,3 2 0 15,2 3 0-15,-1 0 0 0,-1-1-160 0,3-1 160 31,1 1-704-31,2-1-64 0,5-8 0 0,5 4 0 0,4-2-592 0,7 0-128 0,1-4-32 0,1-6 0 0</inkml:trace>
  <inkml:trace contextRef="#ctx0" brushRef="#br0" timeOffset="49550.83">19075 7274 32255 0,'-20'-8'2864'0,"6"7"-2288"0,-6 1-576 0,1 4 0 15,-2 1 720-15,0 4 48 0,1 0 0 0,1 3 0 16,-5 1-624-16,1-1-144 0,-1 1 0 0,-2 1 0 16,-2 3 0-16,-4 1 0 0,-3 1 0 0,-3 0 0 15,-2 1 0-15,-4 1 0 0,-6 1 0 0,-2 4 0 16,-3-3 0-16,-5 3 0 0,-5-2 0 0,-3-1 0 16,-1-2 208-16,-3 3-32 0,-3 0-16 0,-3 2 0 15,-3 1 144-15,-3-3 16 0,-2 4 16 0,0-1 0 16,0 0-80-16,3 5 0 0,1 3-16 0,0 1 0 15,-1-3-240-15,5 1 176 0,1 1-176 0,7 0 160 16,6 1-160-16,7 0 0 0,6 1 0 0,4-5 0 16,4-2-2352-16,5 0-336 0</inkml:trace>
  <inkml:trace contextRef="#ctx0" brushRef="#br0" timeOffset="50351.5">18422 13574 10127 0,'0'0'896'0,"-7"-10"-704"0,-2-3-192 0,1 2 0 16,2 0 3136-16,-1 2 608 0,1-5 112 0,0 1 32 16,1 0-2864-16,0-2-576 0,-2 0-128 0,1 2 0 15,-3 0 64-15,0 4 0 0,-3 2 16 0,-1 3 0 16,0-1 112-16,-4 4 32 0,-1 2 0 0,-2 4 0 16,-2-1-80-16,-3 4-16 0,-2 1 0 0,-3 1 0 15,-3 2-16-15,-3 2-16 0,-5 3 0 0,-3 3 0 16,-3 2 240-16,-4-1 48 0,-5 1 16 0,-5 2 0 15,-7 2-48-15,-5 1-16 0,-3 3 0 0,-2 4 0 16,-1 5-112-16,-6 1-32 0,-5 2 0 0,-4-1 0 0,0 0-144 0,2 0-48 16,2-3 0-16,0-1 0 0,0-1-160 15,5-3-32-15,5-3-128 0,9 0 192 16,4-2-192-16,7-2 0 0,6 0 0 0,1-3 0 16,5 0-1664-16,5-3-208 0,5 0-48 0,7-2-16 0</inkml:trace>
  <inkml:trace contextRef="#ctx0" brushRef="#br0" timeOffset="50920.82">21747 13536 33407 0,'-2'-15'1472'0,"2"15"320"0,-3-7-1440 0,3 7-352 16,-3-8 0-16,3 8 0 0,-3-7 640 0,0 1 64 15,-1 1 16-15,4 5 0 0,-8-4-384 0,-1-2-80 16,-1 6 0-16,-2 6-16 0,-2-2-240 0,-2 2 0 15,-1 2-192-15,-3 0 192 0,-2 0-256 0,-4 2 48 16,-4 2 16-16,-2-2 0 0,-4 1 192 0,-1 2 0 16,-2 1 0-16,-5 4-144 0,-2 0 288 0,-5 3 64 15,-3 3 16-15,-3 4 0 0,-4 2 272 0,-6 3 48 16,-5-2 16-16,-3 6 0 0,-5 3-64 0,-3-1-16 16,-4 2 0-16,-3-1 0 0,-3-1-240 0,-2-2-48 15,-4 1-16-15,1-3 0 0,-1 1-176 0,2-1 128 0,4-2-128 16,3-2 128-16,2-5-128 0,6-1 192 0,5-5-192 0,4-3 192 15,3-2-192-15,5-2 128 0,5-6-128 0,4-2 128 32,3-4-448-32,5-3-112 0,4-3-16 0,2-5-17632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18:50.9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32146 13448 34383 0,'-7'-14'1520'0,"2"4"320"0,-3-3-1472 0,3 2-368 15,2 2 0-15,2 1 0 0,1 2 448 0,0-2 0 16,0-4 16-16,1 3 0 0,1-1-160 0,-2 0-48 15,-2 0 0-15,0 1 0 0,-2 1-256 0,-1 2 0 0,-2-1 0 0,-3 1 0 16,-1 2 208-16,-2 1-64 0,-1-1-16 0,-3 3 0 16,-3 0 304-16,1 3 48 0,-2 2 16 0,0 0 0 15,-1 2 48-15,0 4 16 0,0-1 0 0,-3 5 0 16,0 0-112-16,0 3-32 0,1 2 0 0,0-1 0 16,-1 3-288-16,1 1-128 0,-3 0 0 0,4 4 128 15,1 0-128-15,2 4 0 0,1 1 0 0,2 1 0 16,4 2 0-16,2-3 0 0,3 0 0 0,5 1 0 15,1-1 0-15,5-3 160 0,2-3-160 0,3-1 160 16,2-2-160-16,3-1 128 0,2-2-128 0,3-2 128 16,2-2 16-16,2-2 0 0,2-3 0 0,4-2 0 15,-1-4 0-15,2-3 0 0,2-2 0 0,0-2 0 16,2-1 16-16,2-5 0 0,3-3 0 0,2 1 0 16,4-2-160-16,0-2 192 0,-1-2-192 0,0 0 192 15,0-2-192-15,-4-2 128 0,-4-2-128 0,-3-1 128 0,-4-1 0 0,-4 1-128 16,-3-3 192-16,-3 4-64 0,-5 1 112 0,-3 0 16 15,-5-2 0-15,-2 1 0 0,-3-2 160 0,-3 1 32 16,-3 4 16-16,-3-3 0 0,-3 4-32 0,-4-2-16 16,-3-1 0-16,-2 1 0 0,-1 1-96 0,-2 1-32 15,-2-1 0-15,0 3 0 0,0 3-288 0,0 2 128 16,1 3-128-16,2 1 0 0,-1 1 128 0,4 0-128 16,-1 2 0-16,2 1 0 0,4 1 0 0,2 1 0 15,0-1-240-15,2 2 80 16,3-1-384-16,8 2-80 0,0 0-16 0,0 0 0 15,0 0-1856-15,0 0-368 0,0 12-80 0,3-1-15728 0</inkml:trace>
  <inkml:trace contextRef="#ctx0" brushRef="#br0" timeOffset="831.55">31816 14143 4607 0,'0'0'400'0,"0"0"-400"0,0 0 0 0,0 0 0 15,0 0 4272-15,0 0 768 0,0 0 144 0,0 0 48 16,0 0-3472-16,0 0-688 0,0 0-144 0,0 0-32 16,0 0 80-16,0 0 16 0,0 0 0 0,-8 4 0 15,8-4-128-15,-9 9-32 0,-1-1 0 0,-1 1 0 16,1 4-112-16,-1-1-16 0,-2 6-16 0,0 3 0 15,-1 5 80-15,-2 2 32 0,-2 0 0 0,0 5 0 16,-2 3-160-16,1 1-48 0,-2 1 0 0,-1 3 0 16,-2 0-144-16,1 3-48 0,-1 1 0 0,-2 4 0 15,0 5-128-15,1-1-16 0,0 3-16 0,2 0 0 16,1-4-48-16,-2 0 0 0,1-2 0 0,-1-4 0 16,2-5 208-16,0 2 48 0,1-2 0 0,0-1 0 15,2 1 0-15,-2-2 0 0,1-3 0 0,2-2 0 0,1-1-256 16,0-1-64-16,0-2 0 0,2-5 0 0,0-3 0 0,2 0 0 15,2-1 0-15,-1 0 0 0,0 0-128 0,0-3 160 16,2-1-160-16,0 1 160 0,-1 1-160 0,1 0 128 16,-2-2-128-16,1-1 128 0,2 3 16 0,0-6 0 15,1-1 0-15,2 0 0 0,-1-2 112 0,2-1 32 16,5-9 0-16,-4 8 0 0,4-8-96 0,0 0-32 16,0 0 0-16,0 0 0 0,0 0-160 0,0 0 160 15,0 0-160-15,0 0 160 0,0 0-160 0,-1 9 0 16,1-9 0-16,0 0 128 0,0 0-128 0,0 0 0 15,0 0 0-15,0 0 128 0,-5 9-128 0,5-9 0 16,0 0 0-16,0 0 128 0,0 0-128 0,0 0 0 16,0 0 0-16,0 0 0 0,0 0 0 0,0 0-192 0,0 0 32 0,0 0 16 31,0 0-1088-31,0 0-224 0,0 0-32 0,0 0-16 16,8-13-2480-16,-1 3-496 0</inkml:trace>
  <inkml:trace contextRef="#ctx0" brushRef="#br0" timeOffset="1746.89">30948 15774 14735 0,'0'0'640'0,"0"0"160"0,-4-9-640 0,2 1-160 16,2-2 0-16,4 1 0 0,0 0 2448 0,3 1 464 15,1 1 96-15,1 1 0 0,0 1-2208 0,-9 5-448 16,10-4-96-16,-10 4 0 0,12-4 672 0,-12 4 144 15,0 0 16-15,0 0 16 0,0 0 208 0,0 0 32 16,0 0 16-16,0 0 0 0,0 0-208 0,0 0-32 16,-8 13-16-16,2 0 0 0,-3-3-128 0,-1 3-16 15,0-2-16-15,1 0 0 0,0 1-400 0,-3 1-80 0,0 4-16 0,1 3 0 16,-3-1-224-16,0 3-48 0,-1 2-16 0,-1 1 0 16,0 3-160-16,-1 2 0 0,-1 0 0 0,-2 3 128 15,-3-2-128-15,0 0 160 0,-1-3-160 0,-2-2 160 16,1 0 240-16,0 0 48 0,1-1 16 0,2-2 0 15,2-1 176-15,3-1 16 0,1-2 16 0,3-2 0 16,2-3-448-16,0-1-96 0,2 0 0 0,3-3-128 16,-1 1 176-16,0-2-176 0,7-9 160 0,-5 10-160 15,5-10 128-15,0 0-128 0,-5 10 0 0,5-10 144 16,0 0-144-16,0 0 0 0,0 0 144 0,0 0-144 16,0 0 144-16,0 0-144 0,0 0 192 0,0 0-192 15,12 3 144-15,1 0-144 0,1-2 0 0,4-1 144 16,3-1-144-16,1-2 0 0,3 1 0 0,1 1 128 15,0-3-128-15,4 2 0 0,3 1 0 0,1-2 0 16,0 2 0-16,2 0 0 0,2-1 0 0,4 0 0 0,2 1 0 0,2-1 0 16,1 0 0-16,-2 0 0 0,0 2 0 0,-5 2 0 15,-5-2 128-15,-1 1-128 0,0 2 0 0,-4 0 0 16,-3-1 0-16,-1 3 0 0,-1-2 0 0,-1 1 0 16,-1-1 128-16,-1 1-128 0,-1 0 144 0,-1 0 0 15,-1 0 0-15,0 0 0 0,-4 0-144 0,0 0 160 16,-2-2-160-16,-2 1 160 0,-11-3-160 0,13 1 0 15,-2 1 144-15,-11-2-144 0,0 0 128 0,10 1-128 16,-10-1 128-16,0 0-128 0,0 0 0 0,0 0 144 16,0 0-144-16,0 0 0 0,0 0 208 0,0 0-64 15,0 0-16-15,4-10 0 0,-3-1 112 0,-2 1 16 16,-3-2 0-16,-1 1 0 0,-2-4-96 0,0 0-16 0,-4 0 0 0,-1 1 0 16,-1-6 0-16,-2 0 0 0,-2-2 0 0,-1-1 0 15,-2-1-144-15,0 0 0 0,-2-3 144 0,0 5-144 16,0-1 128-16,0-1-128 0,0-3 128 0,-2 1-128 15,1 0 208-15,-2 0-16 0,-1 0-16 0,1 1 0 16,0 0 16-16,1 2 0 0,-5-1 0 0,3 3 0 16,1 0-64-16,0 3 0 0,1 0 0 0,0 2 0 15,2 3-128-15,2 2 128 0,2 0-128 0,1 3 128 16,0 2-128-16,4 1 0 0,1 1 0 0,3 0-176 16,3 1 176-16,6 3 0 0,0 0-144 0,0 0 144 31,-8 0-400-31,8 0-16 0,0 0 0 0,0 0 0 0,0 9-1888 0,4 0-368 0,4 2-80 0,3-2-12064 15,1 1-2416-15</inkml:trace>
  <inkml:trace contextRef="#ctx0" brushRef="#br0" timeOffset="2864.69">31150 16627 35935 0,'-33'-13'1600'0,"11"5"320"0,-4-1-1536 0,2 1-384 0,2 4 0 0,7 2 0 16,2-2 2912-16,3 1 512 0,5-1 96 0,5 4 32 15,0 0-2848-15,0 0-576 0,0 0-128 0,0 0 0 16,0 0 0-16,0 0 0 0,0 0 0 0,0 0 0 16,11 5 0-16,-1 2 128 0,-10-7-128 0,13 13 192 15,-1 3 160-15,0-1 32 0,-1 3 0 0,2 5 0 16,3 1 16-16,2 4 16 0,2 2 0 0,2 4 0 15,-1 3-16-15,2 4 0 0,1 1 0 0,2-1 0 16,1 4-112-16,2-2-32 0,0-4 0 0,2 0 0 0,3-3-128 16,5 0-128-16,4-4 144 0,6 1-144 0,4-1 160 0,-3 2-160 15,0-2 160-15,0 0-160 0,-2-1 128 0,-1 3-128 16,0-2 0-16,0 3 144 0,0 1-144 0,1 0 0 16,1-4 0-16,0-1 0 0,-4-1 0 0,-2 0 128 15,-2 2-128-15,-4-4 0 0,-4-2 176 0,-4-1-48 16,-5 0-128-16,0-2 192 0,-3 0-192 0,-2-3 144 15,-2-3-144-15,2 3 128 0,-5-4-128 0,0 1 0 16,1-1 0-16,-1-1 128 0,-1-2-128 0,0-3 128 16,0-3-128-16,-1 1 128 0,-2-3-128 0,1 0 128 15,-11-5-128-15,11 4 128 0,-3-1-128 0,-8-3 0 16,0 0 0-16,9-2 0 0,-9 2-128 0,0 0-16 16,9-4 0-16,-9 4 0 0,0 0-176 0,0 0-16 0,4-7-16 15,-4 7 0-15,2-10-32 0,-2 10-16 0,0-9 0 0,0 9 0 31,1-10-144-31,-1 10-32 0,3-12 0 0,2 3 0 16,-1-3-288-16,1 1-64 0,-1-1-16 0,1 1 0 16,2 2-144-16,-1-1-48 0,1-2 0 0,0 3 0 15,0-1-384-15,-1 3-80 0,-6 7 0 0,10-5-16 16,-3 0 368-16,-7 5 80 0,11-4 16 0,-11 4 0 0,0 0 768 0,9-2 144 0,-9 2 48 0,0 0 0 16,0 0 816-16,0 0 160 0,0 0 48 0,9 2 0 15,-9-2 560-15,0 0 112 0,0 0 32 0,0 0 0 16,0 0-224-16,7-6-32 0,-7 6-16 0,3-10 0 15,0 2-208-15,-3 2-32 0,-3-1-16 0,0 2 0 16,-3 0-240-16,0 0-64 0,-2 2 0 0,-1 0 0 0,-2 2-272 16,0 2-64-16,-2 3-16 0,-4 3 0 0,-3 3-352 0,-3 3 144 15,-2 3-144-15,-2 3 0 0,-3 5 0 0,0 5 0 16,-2 4 0-16,2 5 0 0,2 0 0 0,-1-1 0 16,0-4 0-16,2 0 0 0,2-3 0 0,2 0 0 15,2-4 0-15,4-1 0 0,5-3 128 0,2-1-128 16,1-3 144-16,5 3-144 0,5-1 144 0,2-3-144 15,2-2 128-15,3 2-128 0,2-4 0 0,4 0 0 16,3-2 0-16,2-1 0 0,-1 0 0 0,4 0 0 16,3-4 0-16,2 2 0 0,2-3 0 0,2-4 0 15,2-2 0-15,2 1 0 0,4-5 0 0,1 0 0 16,0-2 0-16,0 1 0 0,3-1 0 0,-4-1 0 16,-2-2 0-16,-4 2 0 0,0-5 144 0,-4 3-144 15,-2-1 160-15,-2-1-160 0,-3 1 192 0,-2-2-64 0,-2-2-128 0,-1 0 192 16,-2-1 0-16,0-1-16 0,-2-1 0 0,-1 0 0 15,-2-2 0-15,-5 8 0 0,-1-2 0 0,-1-3 0 16,-2-8-16-16,-1-1 0 0,-3-1 0 0,-2-2 0 16,-1-2-160-16,-2 1 192 0,-1 2-192 0,-12-20 192 15,0 12-64-15,1 8-128 0,-2 8 192 0,-2 4-64 16,-3 3-128-16,-4 5 0 0,-3 3 0 0,-5 2 0 16,-5 2 0-16,-3 2-272 0,-1 3 64 0,2 1 16 31,3 1-256-31,5-1-64 0,7 0 0 0,7-1 0 0,8-4-2864 0,16 0-576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19:05.1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28733 6278 5519 0,'0'0'240'0,"5"-7"64"0,-5 7-304 0,5-10 0 0,-5 10 0 0,4-9 0 15,-4 9 3760-15,4-8 688 0,-4 8 144 0,0 0 16 16,4-9-2240-16,-4 9-464 0,0 0-96 0,0 0-16 16,0-7-592-16,0 7-128 0,0 0-32 0,0 0 0 15,0 0-464-15,0 0-80 0,-3 12-32 0,-1 0 0 16,-2 2-144-16,-1 2-16 0,1 0-16 0,-2 4 0 16,0 6-32-16,-1 1 0 0,-3-3 0 0,0 5 0 15,1 0 144-15,-2 1 32 0,0 1 0 0,0-2 0 16,-2-3 32-16,0 1 16 0,-2 3 0 0,0 0 0 15,-1-4-96-15,-2 3 0 0,-1 0-16 0,-1 3 0 16,-2-2-112-16,0 4-32 0,-2 1 0 0,-2 0 0 0,1-3-80 16,-2-1-16-16,0-2 0 0,3-2 0 0,2-1-128 15,1-1 128-15,1 0-128 0,3 1 128 0,-1-3-128 0,2 3 0 16,1-5 144-16,3-1-144 0,1-3 0 0,1-2 128 16,0 1-128-16,2-4 0 0,1-2 176 0,-1-2-48 15,1-2 0-15,9-6 0 0,0 0 192 0,-5 8 48 16,5-8 0-16,0 0 0 0,0 0-144 0,3 11-32 15,-3-11 0-15,8 10 0 0,1-3-192 0,2-2 128 16,2-1-128-16,2-2 0 0,2 1 0 0,2-2 128 16,5 1-128-16,2-2 0 0,1-4 0 0,5 1 0 15,1 0 0-15,3 1 0 0,-1-1 0 0,3 1 0 16,-1 0 0-16,-1 0 0 0,-4 0 0 0,2 1 0 16,0 0 0-16,1-2 0 0,2 6 0 0,1-2 0 0,-1-2 0 0,6 1 0 15,6-3 0-15,-1 2 0 0,-1 0 0 0,-3 1 0 16,-1 1 0-16,-4-1 0 0,-2 0 0 0,-5-1 0 15,0-1 0-15,-4 2 0 0,0-4 0 0,0 2 0 16,2-1 0-16,0 1 0 0,0-2 0 0,0 0 0 16,2 0 192-16,-4 0-64 0,-2-1-128 0,-1 1 192 15,-3 0-192-15,-1 1 0 0,-3-2 0 0,-2 2 0 16,-3 2 0-16,-1 0 0 0,-12 1 0 0,0 0 0 16,0 0 0-16,0 0 0 0,0 0 144 0,6-7-144 15,-6 7 272-15,2-9-16 0,-2 9-16 0,-4-8 0 16,-3-1-16-16,-2 0 0 0,-3-1 0 0,-1-1 0 15,-1-1-80-15,0 1-16 0,-2-1 0 0,2-4 0 16,-3 1-128-16,0-5 128 0,0 1-128 0,0-2 128 16,-1 1-128-16,1-5 0 0,1 1 144 0,-1-4-144 15,0 2 0-15,1 0 0 0,2-6 0 0,0 2 128 0,-1-2-128 16,1 4 176-16,1 0-176 0,0 1 192 0,-1 2-32 0,-1-2 0 16,0 3 0-16,0 3 0 0,0 1-160 0,-1 3 192 15,0-4-192-15,2 2 192 0,1 1-192 0,-3-1 0 16,-4-2 144-16,0 3-144 0,2-2 0 0,-1 3 0 15,1 0 0-15,3 4 128 0,0-3-128 0,2 5 0 16,1-2 0-16,2 0 0 0,-2-2 0 0,4 4 0 16,2-1 0-16,1 1 0 0,0 1 0 0,1 1 0 15,0 1 0-15,2-1 0 0,2 0 0 0,2 2 0 16,-2 7 0-16,0 0 0 0,5-8-160 0,-5 8 0 16,0 0 0-16,0 0 0 15,13 0-1248-15,0 7-240 0,0 3-48 0,-1 7-16 16,-2 5-1248-16,1 6-256 0,-2 4-48 0</inkml:trace>
  <inkml:trace contextRef="#ctx0" brushRef="#br0" timeOffset="532.69">29177 7404 8287 0,'-5'-7'736'15,"-2"-1"-592"-15,-2 0-144 0,3 1 0 0,-1 2 4752 0,1 1 928 16,-1-2 176-16,1-1 32 0,1-1-3264 0,2 1-672 15,3 7-128-15,1-6-32 0,1 1-688 0,-2 5-144 16,0 0-16-16,0 0-16 0,9-4-448 0,-9 4-96 16,0 0 0-16,11 9-16 0,-3 3 16 0,-1 1 0 15,-2 0 0-15,0 5 0 0,-1 3 128 0,0 1 48 16,0 1 0-16,0 3 0 0,0 1-64 0,1 0-16 16,1 1 0-16,2-2 0 0,1-3-96 0,2 2-32 15,1 1 0-15,2 3 0 0,4-2-80 0,3 3-16 16,1 2 0-16,6-1 0 0,2-2-96 0,1 2-32 0,0 1 0 0,0 0 0 15,1-1-128-15,-4-1 0 0,-3-4 144 0,1 0-144 16,-1 2 128-16,-2-4-128 0,1 0 128 0,-2 1-128 16,0 3 0-16,0-2 0 0,-1-1 0 0,0-7 0 15,-1 1 0-15,-1-5-192 0,1 0 192 0,-3 1-192 16,-4-4 192-16,0 1 0 0,-1-3 0 0,-2-1 0 16,-10-8 0-16,10 10 0 0,-10-10 0 0,10 8 0 31,-10-8-528-31,0 0-80 0,7 7-16 0,-7-7 0 15,8 8-352-15,-8-8-80 0,0 0-16 0,7 6 0 0,-7-6-1344 16,6 7-272-16,-6-7-48 0,8 6-8144 0,-8-6-1616 0</inkml:trace>
  <inkml:trace contextRef="#ctx0" brushRef="#br0" timeOffset="1081.58">30235 8354 18431 0,'0'0'816'0,"0"0"160"0,0 0-784 0,0 0-192 16,0 0 0-16,-3-8 0 0,3 8 2432 0,0 0 432 16,-3-9 80-16,3 9 32 0,0 0-1232 0,-5-7-240 15,-3 1-48-15,-1 2-16 0,0 1-416 0,-1 2-64 16,-2 1-32-16,-1 4 0 0,-2 2-256 0,-3 1-48 0,-3 3-16 0,-3 3 0 15,-2 5-224-15,-3 3-32 0,-1 1-16 0,-1 6 0 16,1-1-16-16,1 3 0 0,2 0 0 16,2 0 0-16,0 3 96 0,3-1 16 0,2-2 0 0,3 2 0 15,2-1-48-15,2 1 0 0,2 1 0 0,3 0 0 16,2-1-112-16,2 2-16 0,3 1-16 0,2-1 0 16,3 0-240-16,2-3 0 0,2-2 0 0,3-3 0 15,2-2 0-15,2-1 0 0,4-3 0 0,3-3 0 16,4-6 0-16,4-2 0 0,4-2 0 0,3-2 0 15,1-2 0-15,0-3 0 0,-1-3 0 0,-4-1 0 16,-1-1 0-16,-2-3 128 0,-2-2-128 0,0-5 144 16,-3 0-144-16,-1-2 0 0,1-1 144 0,0-2-144 15,-2-2 0-15,1-3 0 0,-5-1 0 0,1 1 128 16,-3-2-128-16,-1 0 144 0,-3-2-144 0,-3 0 160 0,-3 0-32 16,-5-1-128-16,-2 1 192 0,-4 0-64 0,-2 1-128 0,-5 1 192 15,-3 1-192-15,-3 0 192 0,-3-1-192 0,1 2 0 16,-3 1 144-16,0 3-144 0,-2 2 128 0,1 2-128 15,-2 3 128-15,1-1-128 0,0 4 0 0,1 1 0 16,3 4 0-16,-1 2 0 16,-3 1-288-16,2 3-128 0,0 0-32 0,-2 3 0 15,1 1-2288-15,2 1-464 0,2 2-80 0,-1-1-14000 0</inkml:trace>
  <inkml:trace contextRef="#ctx0" brushRef="#br0" timeOffset="1532.09">30039 9188 27647 0,'-18'-4'1216'0,"5"3"256"0,-3 1-1168 16,-1 1-304-16,0 2 0 0,1-1 0 0,1-2 1968 0,-1 4 336 15,2 1 64-15,0 2 0 0,-2 3-1344 0,2 5-288 16,-2 3-48-16,0-1-16 0,-1 5-288 0,-1 3-48 15,0 0-16-15,-2 3 0 0,2 3 192 0,-3 5 16 16,-1 3 16-16,0 3 0 0,-2 2 160 0,-3 1 48 16,-6-2 0-16,-2 1 0 0,-4-5-288 0,-3 1-48 15,-3-1-16-15,0 0 0 0,2 0-224 0,3 3-48 16,2 1-128-16,4-1 192 0,3-2-192 0,2-2 0 16,3-1 128-16,1-5-128 0,2-6 0 0,1-1 0 15,2-3 0-15,5-2 0 0,0-2-224 0,3-2-96 16,3-3 0-16,0-4-16 15,0-4-1296-15,9-5-256 0,-9 3-48 0,9-3-16 16,0 0-1232-16,0 0-240 0</inkml:trace>
  <inkml:trace contextRef="#ctx0" brushRef="#br0" timeOffset="2515.41">28722 10464 18431 0,'-5'-6'816'0,"2"0"160"0,1 1-784 0,-2 1-192 15,1 0 0-15,3 4 0 0,0 0 3008 0,-4-2 544 16,4 2 112-16,-5-3 32 0,0 1-2608 0,-2 2-512 15,7 0-96-15,-9 4-32 0,0-2-144 0,0 3-48 16,-1 1 0-16,-1-1 0 0,-2 3 192 0,-1 1 16 0,-4 2 16 0,1 4 0 16,-3 2 176-16,-1 6 48 0,-2 2 0 0,-3 4 0 15,-2 3 16-15,0 2 16 0,-2 3 0 0,-2 2 0 16,0-1-128-16,-2 3-32 0,1 0 0 0,2 0 0 16,0 2-384-16,2 3-192 0,2 2 160 0,-1 2-160 15,2-4 128-15,1-2-128 0,1-5 0 0,0-3 144 16,1 1-144-16,-1-8 160 0,-3-3-160 0,3-2 160 15,2-4 80-15,3-2 16 0,-1-3 0 0,2-4 0 16,1 0 224-16,1-2 48 0,2-1 16 0,1-2 0 16,1-1-224-16,2-1-32 0,2 0-16 0,8-4 0 15,0 0-80-15,0 0-32 0,0 0 0 0,0 0 0 16,0 0-160-16,0 0 128 0,0 0-128 0,15-1 128 16,5 1-128-16,1-3 0 0,1 1 0 0,4 0 0 15,3 0 0-15,2 1-144 0,2-1 144 0,2 0 0 0,3-1 0 16,1-1-128-16,0 2 128 0,4-2 0 0,3 2 0 0,3 2 0 15,2 2 0-15,2-1 0 0,1 2 0 0,-3-2 0 16,-4 1 0-16,-3 2 0 0,-4-1 0 0,1-2 0 16,-1 1 0-16,1-1 0 0,-1-1 0 0,0 2 0 15,2 2 0-15,0 0 0 0,-2 2 0 0,1-4 0 16,-3 2 0-16,-2 0 0 0,-1 0 0 0,-1-2 0 16,-1 1 0-16,-1 0 0 0,1-1 0 0,0 1 0 15,-2-2 0-15,0 0 0 0,0-1 0 0,-1 0 0 16,-4-1 176-16,-2-1-176 0,-3-1 128 0,-3 0-128 15,-2 1 0-15,-3-1 0 0,-4 1 0 0,-9 2 0 16,0 0 0-16,8-7 0 0,-8 7 208 0,0 0-64 16,0 0-16-16,0-10 0 0,-4-1 112 0,-1 3 16 0,-3 1 0 0,-1 0 0 15,-3-3-32-15,0-1 0 0,-1-1 0 0,-3-1 0 16,-1 0 48-16,-1-1 16 0,-1-3 0 0,-1 0 0 16,1-2-96-16,0-4 0 0,0-3-16 0,1-1 0 15,1-3-176-15,-2 0 160 0,4-8-160 0,-1 3 160 16,-1 0-160-16,0 2 0 0,-2 3 144 0,-1 0-144 15,-1 0 176-15,-1 3-48 0,-1-1 0 0,-5 2 0 16,-1 0 64-16,-1 3 0 0,-2-1 0 0,-2 1 0 16,-1-2-32-16,0 3 0 0,-1 0 0 0,4 2 0 15,-1 3-32-15,5-2-128 0,-1 2 192 0,3-3-64 16,1 1 160-16,2 2 32 0,3 1 0 0,3 3 0 16,4-1-320-16,3 2 0 0,2 2 0 0,4-1 0 15,4-2-384 1,4 3-144-16,1 1-32 0,7 1 0 0,9 0-1744 0,3 1-368 0,4 1-64 0</inkml:trace>
  <inkml:trace contextRef="#ctx0" brushRef="#br0" timeOffset="7956.44">30173 12772 3679 0,'0'0'320'0,"0"0"-320"0,-9-2 0 0,1 0 0 16,0-1 4672-16,8 3 848 0,-7-2 176 0,7 2 48 15,0 0-4096-15,-7-3-816 0,1 0-176 0,6 3-16 16,-7-5 288-16,7 5 64 0,-6-4 16 0,6 4 0 16,-6-4-144-16,6 4-32 0,-5-6 0 0,5 6 0 15,-6-7 0-15,0 5 0 0,6 2 0 0,-6-2 0 16,6 2-16-16,-9-1-16 0,0-1 0 0,2 3 0 15,7-1-416-15,0 0-96 0,-9 4-16 0,-1 0 0 16,-2-2-16-16,1 4 0 0,2-3 0 0,0 1 0 16,-3 0 96-16,2 0 16 0,1 0 0 0,0 0 0 15,-2 1 0-15,1 0 0 0,1 2 0 0,0-3 0 16,1 0-240-16,0 0-128 0,8-4 160 0,-10 6-160 16,2 1 0-16,8-7 0 0,-9 6 0 0,9-6 0 15,-8 8 0-15,1-1 128 0,1-1-128 0,1 2 0 0,-1 0 0 0,0 1 0 16,-1 1 0-16,-1 2 0 0,-1 0 0 0,0-1 0 15,0 1 0-15,0 1 0 0,2 3 0 0,-2-2 0 16,0-1 0-16,1 0 0 0,1 0 0 0,0 0 0 16,0 0 0-16,1 2 0 0,1-2 160 0,0-1-160 15,-1-1 160-15,1 2-160 0,0 0 192 0,1 0-64 16,1 3-128-16,1 0 192 0,-2-1-192 0,3 4 0 16,2 0 0-16,1 1 0 0,-2 1 0 0,3-3 0 15,1 0 0-15,1 2 0 0,0-6 0 0,2 2 0 16,1-2 0-16,1 2 0 0,0-3 0 0,1-3 0 15,2 0 0-15,1 1 0 0,0-3 128 0,2-2-128 16,-1 1 0-16,2-2 0 0,2-2 128 0,1-1-128 0,1 2 0 16,2-3 144-16,0 1-16 0,0-2 0 0,-1-2 0 0,1 1 0 15,3 1-128-15,0 0-144 0,-3-4 144 0,0 3-208 16,0-4 208-16,1-1 0 0,0-1 0 0,-2-3 0 16,-1 1 0-16,-1-1 0 0,-2 0 0 0,-3-1 0 15,2-1 128-15,0 1-128 0,-2-1 0 0,0-1 0 16,2 0 0-16,0-2 160 0,-2-1-160 0,-1-1 128 15,-3-3-128-15,0 0 160 0,0-2-160 0,0 1 160 16,0 1-160-16,-4 0 128 0,1-3-128 0,-4 3 128 16,0-2-128-16,-2 1 192 0,-2-1-192 0,-2 0 192 15,0 1-64-15,-3 1-128 0,0 2 192 0,-2-2-64 16,-2 3-128-16,-1 4 128 0,-2-2-128 0,0 2 128 16,0 0-128-16,0-2 192 0,0 2-192 0,-1 3 192 15,1-1-192-15,1 2 0 0,0-1 0 0,0 1 128 0,2 0-128 0,1-2 0 16,0 3 0-16,0-2 0 0,-2 0 128 0,2 0-128 15,0 0 0-15,2 1 128 0,1-2-128 0,-1 4 0 16,2 0 0-16,0 2 0 0,0 0-384 0,5 5 64 16,0 0 0-16,0 0 0 15,0 0-528-15,0 0-112 0,0 0 0 0,0 0-16 16,0 0-1984-16,0 0-400 0,0 0-80 0</inkml:trace>
  <inkml:trace contextRef="#ctx0" brushRef="#br0" timeOffset="8521.09">30122 13617 33695 0,'-15'-10'1488'0,"6"5"304"0,-1 0-1424 0,4 1-368 0,6 4 0 0,0 0 0 0,0 0 384 0,5-8 0 16,0 2 0-16,-5 6 0 0,11-5 96 0,-11 5 32 16,10-3 0-16,-10 3 0 0,12 3 64 0,-12-3 32 15,10 9 0-15,1 2 0 0,-2 4 176 0,1 2 48 16,0 6 0-16,0 2 0 0,-2 6-176 0,2 3-16 16,1 0-16-16,-1 3 0 0,-1 0-240 0,3 1-64 15,1 0 0-15,1 0 0 0,2-6-128 0,1 2-48 16,1 0 0-16,3 1 0 0,1 1-144 0,3 0 0 15,2-1 0-15,1 2 128 0,-1 1-128 0,3-1 0 16,0 1 0-16,0 0 128 0,-3 0-128 0,1-3 0 16,-2-1 0-16,0 0 0 0,0-3 0 0,-1-1 0 15,-3-1 0-15,0-1 0 0,-1-4 0 0,0 3 0 0,0-1 0 0,1-1 0 16,-1-3 0-16,0-1 0 0,1 0 0 0,0-3 0 16,-1 1-208-16,0-5 16 0,-2 2 16 0,-1-3 0 31,-1 1-256-31,0-2-48 0,-2-5-16 0,-4-1 0 15,0-2-1232-15,-11-4-256 0,8-4-64 0,-8 4-15328 0</inkml:trace>
  <inkml:trace contextRef="#ctx0" brushRef="#br0" timeOffset="9495.12">31022 14843 32879 0,'0'0'1456'0,"-9"-2"304"0,4-3-1408 0,5 5-352 16,0 0 0-16,0 0 0 0,0 0 128 0,0 0-128 16,0 0 128-16,0 0-128 0,0 0 304 0,0 0-16 15,0 0 0-15,0 0 0 0,0 0 416 0,-6 10 64 16,0 3 32-16,-2 1 0 0,-2 3 304 0,-2 3 64 0,-1 2 16 0,0 0 0 16,-3 6-352-16,-1-2-80 0,-1 0-16 0,-2 1 0 15,0 3-272-15,0 0-48 0,2-1-16 0,-2 2 0 16,1-1-160-16,-2 0-48 0,-1 0 0 0,-1 1 0 15,1 1-192-15,1 0 128 0,1-2-128 0,-3 0 0 16,1-4 0-16,3 0 0 0,0-1 0 0,2-1 0 16,1-2 144-16,0-1-144 0,0-3 128 0,3 1-128 15,1-2 0-15,1 0 0 0,0-2 0 0,2 0 0 16,1-4 128-16,2 0-128 0,-1 0 128 0,2-1-128 16,1-2 0-16,4-8 128 0,-4 9-128 0,4-9 0 15,0 0 0-15,0 0 128 0,0 0-128 0,0 0 0 16,7 8 0-16,-7-8 0 0,13 5 0 0,1-2 0 0,2 1 0 0,2-4 0 15,2-3 0-15,2 2 0 0,3 0 0 0,2 2 0 16,3-2 0-16,1 1 0 0,1 0-224 0,0 0 80 16,1 0 16-16,-1 0 0 0,1-2 128 0,3 2-128 15,1 0 128-15,1 2-128 0,2-4 128 0,1 2-128 16,-2 0 128-16,1 2-128 0,0-1 128 0,0 3 0 16,-5 2-144-16,0 1 144 0,-1-2-256 0,-3 2 32 15,-2-1 0-15,1 3 0 0,-1 0 16 0,-2-2 0 16,0 2 0-16,1 0 0 0,-1-2 208 0,0 0 0 15,1 3 0-15,-2-1 0 0,0 1 160 0,-1 2-160 16,-1-4 128-16,0 1-128 0,-2 0 0 0,0 1 128 16,-1-3-128-16,0-2 0 0,0 3 224 0,-3-2-32 15,-4 0-16-15,-1-5 0 0,-13-1-32 0,0 0 0 0,12-3 0 0,-3-2 0 16,-9 5 48-16,9-5 0 0,-1-2 0 16,-8 7 0-16,8-6-16 0,0-1 0 0,-3 1 0 0,2-3 0 15,-7 9-32-15,4-13 0 0,-2 1 0 0,-1 3 0 16,-1 9 48-16,-2-13 16 0,-2 2 0 0,0-2 0 15,-2-2 48-15,-1 0 0 0,-1 2 0 0,-1-1 0 16,-1-2 0-16,1 3 0 0,1-1 0 0,-3 1 0 16,-2-3 0-16,-1 1 0 0,-3 0 0 0,-1-4 0 15,-2-3 64-15,-1-2 0 0,0-2 16 0,-2-3 0 16,-3-1-64-16,0-1-16 0,0-4 0 0,-2 1 0 16,2 0 0-16,2 3 0 0,0 1 0 0,2 1 0 15,2 3-48-15,-1 3-16 0,2 2 0 0,2 2 0 16,0 3-32-16,1 1-16 0,1-2 0 0,0 4 0 0,1 0-144 0,0 0 192 15,-3-1-192-15,1 2 192 16,2 2-192-16,-2-5 0 0,-1 1 0 0,3 0 128 0,1 2-128 0,0 1 0 16,-2 0 0-16,4 0 0 0,0 1 176 0,2 1 48 15,0 0 16-15,0-1 0 16,0 4-640-16,2-1-128 0,2 1-32 0,1-1 0 16,0 1-192-16,2 1-32 0,-2-2-16 0,4 7 0 15,0-6-1376-15,0 6-288 0,0 0-48 0,0 0-11296 16,0 0-2256-16</inkml:trace>
  <inkml:trace contextRef="#ctx0" brushRef="#br0" timeOffset="10073.58">30922 15989 12895 0,'0'0'576'0,"0"0"112"0,-10-4-560 0,4 3-128 16,-1 0 0-16,7 1 0 0,0 0 3200 0,0 0 592 15,0 0 128-15,-7 0 32 0,7 0-2224 0,0 0-432 16,-8 6-80-16,1 1-32 0,1 2-96 0,-1 5-32 15,-1-1 0-15,-1 2 0 0,0 0 240 0,-1 6 48 16,-2 3 16-16,-1 0 0 0,0 4-160 0,-3-1-48 16,-1 3 0-16,-1 4 0 0,-3 4-320 0,-2 4-64 15,-6 5 0-15,-2 6-16 0,-4 2-256 0,-5 0-48 16,-4-6-16-16,0-3 0 0,-1-2-176 0,2 0-16 16,2 2-16-16,3 4 0 0,1-1-32 0,2 2 0 15,1 0 0-15,-1-3 0 0,0-2-64 0,0-5-128 0,0-5 176 0,1-5-176 16,-2-4 128-16,5-2-128 0,1 0 0 0,4-4 0 15,4-2 0-15,2-1 0 0,3-1-208 0,2-1 80 32,2-3-368-32,2-1-64 0,3 0-16 0,3-5 0 15,5-7-416-15,0 0-96 0,0 0 0 0,0 0-16 16,0 0-2112-16,0 0-432 0,0 0-64 0</inkml:trace>
  <inkml:trace contextRef="#ctx0" brushRef="#br0" timeOffset="10804.8">29876 17418 20271 0,'0'0'896'0,"-9"-6"192"0,-2-3-880 0,2-2-208 0,1 1 0 0,1-1 0 16,-1 1 2880-16,0 1 544 15,-1 0 96-15,1 1 32 0,-1 1-2112 0,-1 1-416 16,-1-1-96-16,-1 2-16 0,-1 1 144 0,2 2 32 0,-2-1 0 0,-2 3 0 15,2-1-112-15,-4 1-16 0,0 0 0 0,-1 0 0 16,0 1-192-16,-2 2-64 0,-3-1 0 0,-2 2 0 16,-1-1-256-16,0 3-64 0,-2 3-16 0,-3 0 0 15,1 3-176-15,0 4-48 0,-1 1 0 0,1 2 0 16,0 2-144-16,3 3 192 0,2 2-192 0,1 1 192 16,2 3-64-16,3 1 0 0,2-1 0 0,1-1 0 15,0 2-128-15,3 2 0 0,2-3 0 0,1-3 0 16,3 2 0-16,1 1 0 0,3 0 0 0,0 3 128 15,2 0-128-15,1 5 0 0,2 4 0 0,2 1 0 16,1-4 0-16,3-1 0 0,1-3 0 0,2-2 0 0,0-5-288 16,1-2 64-16,3-5 16 0,-1-2 0 15,3-5 80-15,2-2 128 0,1-5-208 0,3 0 80 0,2-2 128 0,6-1-192 16,5-3 192-16,1-1-192 0,4 0 192 0,1 0-208 16,-2-1 80-16,-2-4 128 0,-4 0-224 0,-2-2 80 15,-4 2 16-15,-4-4 0 0,-3-2 128 0,-2-2 0 16,-2-1 0-16,-1 0 0 0,-3-2 0 0,1 0 0 15,-4-3 0-15,0-2 128 0,0 0 64 0,-1-4 0 16,-2-3 16-16,-1-2 0 0,-2-2 64 0,-2 1 16 16,-2 1 0-16,-1 0 0 0,-2 0-16 0,-1 1 0 15,-2 2 0-15,-2 0 0 0,0-1-80 0,-1-2 0 16,-1-1-16-16,-1 0 0 0,-1-1-176 0,1 0 160 16,-1-1-160-16,0 1 160 0,2-1-160 0,1 6 0 0,-3 3 0 15,2 3 0-15,-1 2 0 0,1 2 0 0,2 4 0 16,0 1 0-16,2 0-288 0,-1 2 64 0,1 1 16 0,0 2 0 31,6 7-240-31,-4-9-64 0,4 9 0 0,0 0 0 16,-1-9-1392-16,1 9-272 0,5-8-64 0,3 2-16656 0</inkml:trace>
  <inkml:trace contextRef="#ctx0" brushRef="#br0" timeOffset="13626.11">28773 7441 30527 0,'0'0'1344'0,"7"-11"288"0,-2 2-1312 0,0 3-320 0,0-1 0 0,-5 7 0 15,5-6 736-15,-5 6 80 0,0 0 16 0,0 0 0 16,0 0 0-16,0 0 0 0,0 0 0 0,0 0 0 15,0 0-480-15,2 13-96 0,-5 1 0 0,-3 4-16 16,-5 2 144-16,-2 5 48 0,-3 3 0 0,-3 6 0 16,-3 0 48-16,-3 5 16 0,-1 4 0 0,-5 3 0 15,-5-2-96-15,-4 6-16 0,-8 6 0 0,-6-3 0 16,-6 6-128-16,0 1-48 0,2-4 0 0,3 4 0 16,5-3-80-16,2 2-128 0,1-4 176 0,6 0-176 15,3-3 0-15,4-3-272 0,3-2 16 0,4-2-12400 16,8-4-2480-16</inkml:trace>
  <inkml:trace contextRef="#ctx0" brushRef="#br0" timeOffset="14474.57">30085 9327 12895 0,'0'0'1152'0,"-12"2"-928"0,1-4-224 0,4 5 0 15,7-3 2944-15,0 0 560 0,0 0 96 0,0 0 32 16,0 0-2608-16,11 13-528 0,4-3-112 0,-1-2 0 16,-14-8 224-16,18 12 48 0,-1 2 16 0,1 2 0 15,-1 4 112-15,0 2 32 0,-2 4 0 0,0 2 0 16,1 5-48-16,0 2 0 0,-1 3 0 0,1 2 0 0,1 0-176 0,0 0-32 15,1-2-16-15,2 1 0 16,-1 0-256-16,-1 4-48 0,3-4-16 0,1 3 0 0,2-3-224 0,-1 0 128 16,1-5-128-16,-1 0 0 0,-2-1 0 0,3-2 128 15,-1-3-128-15,2-1 0 0,-3-1 0 0,2 0-208 16,-1-5 32-16,-1-1 16 16,-2-1-1472-16,-2-5-288 0,-1-1-64 0</inkml:trace>
  <inkml:trace contextRef="#ctx0" brushRef="#br0" timeOffset="15575.89">30160 13636 4607 0,'0'0'400'0,"0"0"-400"0,0 0 0 0,0 0 0 16,0 0 3904-16,0 0 704 0,0 0 144 0,-5 13 32 16,0 5-3184-16,-4 5-640 0,-3 4-128 0,-2 6-32 15,-3 6-240-15,-3 4-48 0,-2 2-16 0,-3 2 0 16,-4-2-256-16,-1-2-48 0,-1-2-16 0,0 2 0 15,0 2 368-15,1 2 80 0,1 1 16 0,2-2 0 16,0 3 32-16,1-1 16 0,0 2 0 0,0-5 0 0,-2-3-496 16,-4-4-192-16,-4-3 176 0,-3-1-176 15,-2 0-944-15,2-1-272 0,0 0-64 0</inkml:trace>
  <inkml:trace contextRef="#ctx0" brushRef="#br0" timeOffset="16259.27">31181 16294 11967 0,'0'0'528'0,"0"0"112"16,-7 7-512-16,0 1-128 0,-2 2 0 0,2 3 0 0,1 0 5264 0,4 4 1024 0,4 3 208 0,1 1 32 15,7 1-5152-15,3 4-1040 0,1 0-208 0,4 4-128 16,0 3 368-16,5 3-32 0,-1 3 0 0,3 4 0 16,-2 4 0-16,0 5 0 0,1 3 0 0,3 6 0 15,2 6 48-15,2 1 16 0,2-3 0 0,-1 1 0 16,0 1-192-16,-4 2-32 0,1 1-16 0,0 1 0 16,-1-4 0-16,1 0 0 0,1-4 0 0,-1 0 0 31,0-5-1616-31,-1-3-320 0,-3-6-64 0,-2-7-9136 0,2-7-1824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19:48.8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10444 14061 8287 0,'0'0'736'0,"0"0"-592"0,-10 4-144 0,-1 1 0 16,2-3 3088-16,-1 0 592 0,-1-2 112 0,1 3 32 15,-2-1-2864-15,0 1-576 0,-1-3-128 0,0 0 0 16,2 0 0-16,-3 1 0 0,1-1 0 0,-1-1 0 16,-2-2-16-16,2 1 0 0,0-1 0 0,-1 1 0 15,-1 0 336-15,-1-3 80 0,0 4 16 0,1-2 0 16,-1 2 224-16,0 1 32 0,-1 0 16 0,3 4 0 15,1-3-288-15,2 2-48 0,3-1-16 0,9-2 0 16,0 0-400-16,0 0-192 0,0 0 160 0,0 0-160 16,8 13 160-16,5-1-160 0,3-4 160 0,3-2-160 0,7-2 256 0,3-2-32 15,1-1-16-15,1 3 0 0,2-4-32 16,1 0-16-16,0 0 0 0,4 0 0 0,2 0-160 0,3 0 0 16,1 0-160-16,5 0 160 15,0 0-2608-15,2-3-416 0</inkml:trace>
  <inkml:trace contextRef="#ctx0" brushRef="#br0" timeOffset="10022.82">30062 10496 19743 0,'0'0'880'0,"0"0"176"0,-9-8-848 0,9 8-208 0,0 0 0 0,0 0 0 16,0 0-240-16,0 0-80 0,-1-12-32 0,1 12 0 15,0 0 224-15,8-9 128 0,-2 0-160 0,1 3 160 16,2 1 544-16,-1 3 208 0,0-4 32 0,-1 3 16 0,4 1 800 0,-3-4 144 16,-2 1 48-16,-6 5 0 0,8-6-176 0,-8 6-16 15,0 0-16-15,5-8 0 0,-5 8-656 0,0 0-128 16,0 0-32-16,0 0 0 0,0 0-192 0,-8-6-32 16,8 6-16-16,-14-3 0 0,-3 2-112 0,0 0-32 15,0 1 0-15,-1 1 0 0,-2 3 16 0,0 1 0 16,-3 2 0-16,0 1 0 0,-1 1 48 0,-2 1 16 15,2 2 0-15,-1 5 0 0,0-2-16 0,0 8 0 16,2 3 0-16,2 1 0 0,1 4-224 0,2 6-48 16,3-1-16-16,-1 3 0 0,0 2-16 0,3-3 0 15,-1-1 0-15,2-3 0 0,2-6-144 0,2 0 0 0,1 2 0 16,5 3 0-16,-1-2 0 0,3 2 0 0,3-1 0 0,2 1 0 16,1 1 0-16,4-4 0 0,1-3 0 0,1-1 0 15,0-2 0-15,3-3 0 0,0-2 0 0,2-3 0 16,2-4 0-16,3-2 128 0,3-3-128 0,5-1 128 15,5-1 0-15,7 1-128 0,4-4 192 0,1-1-64 16,0-2-128-16,-2-1 0 0,-2-5 0 0,-2-3-176 16,-3-3 416-16,-2-2 80 0,1 0 0 0,0-2 16 15,1-4-336-15,3 0 0 0,0-1 0 0,0-2-128 16,-2-1 256-16,-4 1 48 0,-2-2 16 0,-3 1 0 16,-4-1 16-16,-2 1 16 0,-1 0 0 0,-3 2 0 15,0-1 64-15,-3 1 16 0,0-6 0 0,-4-1 0 16,-1-2-16-16,-2-5 0 0,1-1 0 0,-4-3 0 15,-3-1-96-15,0 1 0 0,-3 4-16 0,-2 3 0 16,-3 0 64-16,-2 4 16 0,-3 4 0 0,-3 6 0 0,-2-1 0 0,-3 6 0 16,-4-4 0-16,-4 5 0 0,-5 1-256 0,-3 1 0 15,-3 2 128-15,-5 1-128 0,-4 1 0 0,-2 3 0 16,0 2 0-16,3 3 0 0,3 0 0 0,5 0 0 16,3 7 0-16,3-3 0 0,0-1 0 0,3 3 0 15,1-5 0-15,1 2 0 0,4-1 0 0,4 1 0 16,-1-1 0-16,6 4 0 15,6 0-1728-15,6-6-384 0,-2 9-64 0,2-9-12112 16,9 7-2416-16</inkml:trace>
  <inkml:trace contextRef="#ctx0" brushRef="#br0" timeOffset="11491.11">29743 11442 22047 0,'0'0'976'0,"0"0"208"0,0 0-944 0,0 0-240 0,0 0 0 0,0 0 0 16,0 0 704-16,0 0 80 0,0 0 32 0,0 0 0 15,0 0 0-15,0 0 0 0,0 0 0 0,-8 9 0 16,-1 2 256-16,4-4 48 0,-3 5 16 0,-2 1 0 16,-5 5-64-16,0 3-16 0,-5 7 0 0,-2 2 0 15,-5 6 64-15,-31 35 16 0,1-11 0 0,2-6 0 16,2-5-336-16,0-4-64 0,5-2-16 0,3 4 0 15,2 1-176-15,0 7-32 0,-1 5-16 0,-1 1 0 16,-7 1-368-16,-4-4-128 0,-4-8 0 0,4 1 0 16,5-2 144-16,5 3-144 0,3 3 128 0,5 1-128 15,3 2 0-15,4-5 128 0,1-5-128 0,1-2 0 0,2-3 0 16,2-9 0-16,0-8 0 0,6-3 0 16,2-3-368-16,4-4-48 0,4-2-16 0,3-5 0 15,6-9-2288-15,0 0-464 0,0 0-80 0</inkml:trace>
  <inkml:trace contextRef="#ctx0" brushRef="#br0" timeOffset="19028.52">28231 10555 30527 0,'0'0'1344'0,"0"0"288"0,0 0-1312 0,0 0-320 0,-6-5 0 0,6 5 0 15,-3-6 256-15,3 6-32 0,0 0 0 0,0 0 0 16,0 0-48-16,0 0-16 0,-8-3 0 0,8 3 0 16,-11 3 16-16,6-2 0 0,-1 2 0 0,-1 1 0 15,-1 1 400-15,0 0 96 0,-1 2 16 0,0 0 0 0,-1 4 80 0,-9 4 0 16,3 0 16-16,3-2 0 0,1-3-384 0,0 1-80 15,0-1 0-15,2 1-16 0,1-1-304 0,4 2 160 16,-2-3-160-16,2-3 128 0,5-6-128 0,0 0 0 16,0 0 0-16,0 0 0 0,2 8 0 0,-2-8-176 15,8 7 176-15,-8-7-192 0,12 4 32 0,-2-3 0 16,0-1 0-16,0 0 0 0,0 0 16 0,1 0 0 16,-1 4 0-16,1-2 0 0,-1 2-48 0,1 0 0 15,-2 0 0-15,1 3 0 0,1-1 192 0,-1 1-192 16,-1-1 192-16,0 3-192 0,-1-1 192 0,1 1 0 15,-1-1 0-15,0 4-128 0,0-3 128 0,-1 1 0 0,1 1 0 16,1-3 0-16,-1-1 0 0,-1 1 0 0,-7-8 0 0,5 9 0 16,-1-1 0-16,-2 1 0 0,-2-9 0 0,0 12 0 15,-2-1 0-15,-1-4 0 0,3-7 0 0,-5 11 0 16,0-2 0-16,0 0 0 0,-2 0 0 0,1 0 0 16,-1 0 0-16,1 2 0 0,-1-1 0 0,-1 1 0 15,0-1-128-15,1 2-112 0,-1 1-16 0,1-5 0 31,2-2-1952-31,5-6-400 0,0 0-80 0,0 0-6272 0,0 0-1248 0</inkml:trace>
  <inkml:trace contextRef="#ctx0" brushRef="#br0" timeOffset="19273.28">28433 10974 29951 0,'0'0'1328'0,"0"0"272"0,0 0-1280 0,0 0-320 16,0 0 0-16,13 1 0 0,-1-1 448 0,1 3 48 16,1-2 0-16,-1 3 0 0,-1 1-496 0,-2 2 0 15,2-1 0-15,-4 5 0 0,-3-1-144 0,0 2 144 16,-1 1 0-16,-1 1-144 0,-3 1 144 0,-2 3-160 16,0 1 160-16,-2 2-160 0,-1 1 160 0,-1 2-208 15,-1-3 80-15,-3-3 128 0,1-1-336 0,0-3 48 16,1-1 16-16,1-2 0 15,-4-2-592-15,3-5-112 0,8-4-32 0,0 0 0 0</inkml:trace>
  <inkml:trace contextRef="#ctx0" brushRef="#br0" timeOffset="19796.29">28905 10638 27119 0,'0'0'1200'0,"0"0"256"0,2-12-1168 0,1 3-288 0,0 0 0 0,-3 9 0 15,3-9 256-15,-1 1 0 0,-5 1 0 0,3 7 0 16,0 0 160-16,0 0 32 0,-12-4 0 0,1 2 0 16,-4 4 176-16,1 2 32 0,-3 3 16 0,0 3 0 15,-1 3 160-15,1 3 48 0,1 1 0 0,2 2 0 16,0 1-304-16,2 1-64 0,0 1-16 0,2 3 0 0,1 1-256 0,2-4-48 15,2-3-16-15,2-2 0 0,1 0-176 0,2-4 0 16,1-1 0-16,3 1 0 0,2-4 0 0,1 0 0 16,-1-1 0-16,5 1 0 0,1-5 0 0,1 0 0 15,-2-1 0-15,2 1 0 0,3-4 0 0,0 0 0 16,-1-2 0-16,1 2 0 0,0 0-144 0,-1-4 144 16,0 2 0-16,-4-5 0 0,0 1 0 0,-2-1 0 15,-1-2 0-15,-1 1 0 0,-1-3 0 0,-2 0 0 16,0-2 0-16,-2-1 0 0,1-3 0 0,-2-1 0 15,-2-2 0-15,1-1 0 0,-2 0 0 0,1 2 0 16,-3 1 128-16,2 3-128 0,-4 5 0 0,2 1 0 0,-1 3 0 0,5 6 0 16,-8 2 0-16,8-2 0 0,-6 13 0 0,1 0 0 15,2 5 0-15,2 2 0 0,0 2 0 0,2 0 0 16,0 1 176-16,3 0-16 0,3-5 0 0,0-1 0 16,1-2-160-16,0 0 192 0,0-1-192 0,1-1 192 15,1-1-192-15,1 0 0 0,-1-3 144 0,1 0-144 16,-1 0 0-16,1 1 0 0,-4-2 0 0,2 1 0 31,-2-2-640-31,-3 2-160 0,-1 0-32 0,-3 0-15536 0</inkml:trace>
  <inkml:trace contextRef="#ctx0" brushRef="#br0" timeOffset="23400.45">27455 12347 14271 0,'0'0'640'0,"0"0"128"0,0 0-624 0,-7-5-144 16,7 5 0-16,0 0 0 0,-5-10 480 0,1 4 64 15,4 6 16-15,-1-9 0 0,1 2-400 0,0 7-160 16,0-10 128-16,0 2-128 0,0 8 192 0,0 0-64 16,0-12 0-16,-1 6 0 0,-1-1 1280 0,2 7 256 15,0 0 64-15,0 0 0 0,-3-10-256 0,3 10-64 16,0 0 0-16,-8-5 0 0,0 2-320 0,-1 3-64 16,-2-1 0-16,1 3-16 0,-2 4-304 0,0 0-64 15,-1 2-16-15,-1 1 0 0,-3 0-368 0,0 2-64 16,2-4 0-16,0 4-16 0,1-2-176 0,2 1 160 0,2 1-160 0,1-3 160 15,1-2-160-15,8-6 0 0,0 0 0 0,0 0 128 16,-3 11-128-16,3-11 0 0,0 11 0 0,0-11 0 16,7 7 0-16,-7-7 0 0,10 6 0 0,2 0 0 15,1-3 0-15,1 1 0 0,1 0-144 0,-1-2 144 16,-1 0 0-16,1 2-128 0,1 1 128 0,0-2 0 16,1 1 0-16,1 1-128 0,0 2 128 0,-2-2 0 15,-2 1 0-15,-1 1 0 0,0-3-128 0,-2 2 128 16,-1 1 0-16,1 1 0 0,-4-3 0 0,1 1 0 15,-1-2 0-15,-6-4 0 0,5 7 0 0,-5-7 0 16,6 10 0-16,-4-2 0 0,-2-8 0 0,3 10 0 16,-3-10 0-16,1 11 0 0,-2-2 0 0,-1 1 0 15,-1-2 0-15,-1 1 0 0,-2-1 0 0,0 3 0 16,-3 0 144-16,0-2-144 0,-2 3 128 0,0 0-128 0,-4 0 0 16,0 1 0-16,-2 0 128 0,0 2-128 0,-2-3 0 0,1-1 0 15,1-1 0-15,2 0 0 0,0-4-416 0,2-1 32 16,0-3 16-16,3-2 0 15,1-2-2256-15,2-3-464 0,-1-7-96 0,7-4-16 0</inkml:trace>
  <inkml:trace contextRef="#ctx0" brushRef="#br0" timeOffset="23688.77">27681 11995 22111 0,'0'0'1968'0,"0"0"-1584"0,0 0-384 0,0 0 0 16,0 0 2832-16,-6 6 496 0,6-6 80 0,-5 11 32 15,0 0-2608-15,2 4-512 0,1 0-96 0,-1 4-32 16,0 0-32-16,1 2-16 0,-1 0 0 0,2 4 0 15,0 1-144-15,-2 1 0 0,2 2 0 0,1-2 128 16,0 1-128-16,0-2 0 0,1-3 0 0,2 1 0 31,1-2-272-31,-2-4-144 0,2-2-32 0,1-3-9920 0,2-2-1984 0</inkml:trace>
  <inkml:trace contextRef="#ctx0" brushRef="#br0" timeOffset="30220.47">28498 13149 3679 0,'0'0'160'0,"0"0"32"0,-3-4-192 0,3 4 0 0,0 0 0 0,0 0 0 0,-4-6 1488 0,2 3 256 16,2 3 48-16,-5-7 16 0,-3 3-1472 0,0 2-336 15,-1-1 0-15,2 0 0 0,1-1 256 0,2 4 48 16,-3 0 16-16,2 0 0 0,0-1 336 0,1-2 80 15,0 2 16-15,2-1 0 0,2 2 336 0,0 0 80 16,0 0 16-16,0-7 0 0,0 7-144 0,3-6-16 16,-3 6-16-16,7-7 0 0,-7 7-128 0,9-7-32 15,-1 1 0-15,-8 6 0 0,8-4 0 0,-8 4 0 16,0 0 0-16,0 0 0 0,0 0-256 0,0 0-48 16,0 0-16-16,0 0 0 0,0 0 176 0,0 0 48 15,0 0 0-15,0 0 0 0,0 0 144 0,0 0 16 16,0 0 16-16,0 0 0 0,0 0-336 0,0 0-64 15,0 0-16-15,0 0 0 0,-8 7-128 0,1-1-48 16,0-2 0-16,-1 3 0 0,0 0 16 0,-1 1 0 0,-2 3 0 0,-2 2 0 16,-4 1-96-16,0 7 0 0,-1 1-16 15,-3 5 0-15,2 3-112 0,-1 2 0 0,1 4-128 0,0 2 192 16,0-2-192-16,-1 0 144 0,2-5-144 0,0 0 128 16,0 1-128-16,1-2 128 0,2-2-128 0,0 3 128 15,-1 1 32-15,0-1 0 0,-1 0 0 0,0 2 0 16,0 0 0-16,-2 2 0 0,-3-1 0 0,-2 1 0 15,-1-1-160-15,2-4 128 0,-2-3-128 0,-1-2 128 16,-1-4-128-16,1-2 128 0,1-3-128 0,3-2 128 16,1 1-128-16,4-4 128 0,4 1-128 0,1-3 128 15,0 0 32-15,3-2 0 0,0-2 0 0,3 0 0 16,6-5 96-16,-7 9 0 0,7-9 16 0,-6 8 0 16,6-8-272-16,-7 9 128 0,7-9-128 0,-5 7 0 0,5-7 0 0,0 0 0 15,-5 9 0-15,5-9 0 16,-5 8 0-16,5-8 0 0,0 0 128 0,0 0-128 0,-7 8 0 0,7-8 0 15,-5 7 0-15,5-7 0 0,0 0 144 0,0 0-144 16,-4 8 0-16,4-8 144 0,0 0-144 0,0 0 192 16,-1 8-192-16,1-8 192 0,0 0-192 0,0 0 160 15,0 0-160-15,0 0 160 0,0 0-16 0,0 0 0 16,6 9 0-16,-6-9 0 0,0 0-144 0,0 0 0 16,8 9 0-16,-8-9 0 0,0 0 0 0,12 7 0 15,-12-7 0-15,13 5 128 0,-2-1-128 0,2-1 160 16,-1-1-160-16,4 0 160 0,3-4-160 0,5 1 0 15,2-2 144-15,7 1-144 0,2-1 144 0,3-1-144 16,1-1 192-16,0 0-192 0,-4-3 128 0,-2 3-128 0,-2-2 0 0,0 2 0 16,-1 1 128-16,1 1-128 0,2 2 0 15,2 0 0-15,2 1 0 0,3 0 0 0,2 0 0 0,1 0 0 16,-3 0 128-16,-1 1 0 0,-1-1 16 0,-4-1 0 16,-1 1-144-16,-2-3 0 0,-4 1 0 0,2 0 0 15,2-3 0-15,2 1-176 0,1 3 48 0,4 0 0 16,2-1 128-16,0 1 0 0,1 1 0 0,-2 0 0 15,-1 1 0-15,-3 2 176 0,-6 1-48 0,-2-3 0 16,-2 2-128-16,-4 2 0 0,-2-1 0 0,-1 0-176 16,-3 0 176-16,0 0 0 0,-2-1-144 0,1 1 144 15,-3 0 0-15,1 0 0 0,-2 0 0 0,2-1 0 16,-1-3 0-16,0 2 0 0,0-2 0 0,-1-2 0 0,-10 2 0 16,13-3 128-16,-1 2-128 0,-2-3 0 0,1 1 128 15,-11 3-128-15,9-6 0 0,-9 6 128 0,8-7-128 0,-8 7 192 16,6-8-192-16,-6 8 192 0,3-7-64 0,-3 7 0 15,-1-11 0-15,-1 3 0 0,2 8 32 0,-5-9 0 16,-1-1 0-16,0 1 0 0,1 1-32 0,5 8-128 16,-9-9 192-16,1 0-64 0,2 1 16 0,-1 1 0 15,-1-3 0-15,-1 2 0 0,0-1 32 0,-1 1 0 16,-1 0 0-16,1 0 0 0,-2 1 0 0,-1-1 0 16,1-4 0-16,-1 2 0 0,0-1-48 0,-1-2-128 15,-2-2 192-15,-1-1-64 0,-1 0-128 0,0-2 160 16,-2 0-160-16,-2-4 160 0,-4-2-32 0,0 1 0 15,-3-2 0-15,1-3 0 0,-4 1 32 0,1 0 0 16,-2-3 0-16,5 4 0 0,0-2-160 0,4 2 192 0,-1 1-192 0,3 2 192 16,2 0-192-16,2 2 0 15,1-3 0-15,1 1 128 0,2-2-128 0,1 4 0 0,0-1 0 0,0 1 0 16,0-2 0-16,0 2 0 0,-2 1 128 0,2 2-128 16,0 0 0-16,2 2 0 0,-3-2 0 0,1 2 0 15,2 0 0-15,-2 3 0 0,0 0 0 0,0 2 0 16,1-1 0-16,1 2 0 0,1-2 0 0,-2 4 0 15,1 1 0-15,0 1 0 0,1 2 0 0,1-2 0 16,-1 3-192-16,4 0 192 0,-1 1-160 0,1-1 160 16,6 3-384-16,0 0 32 0,-8 0 0 0,8 0 0 15,0 0-368-15,0 0-80 0,0 0-16 0,0 0 0 16,0 11-1584 0,0-11-320-16,0 0-64 0,5 13-10272 0,3-3-2064 0</inkml:trace>
  <inkml:trace contextRef="#ctx0" brushRef="#br0" timeOffset="32538.66">28006 14309 15711 0,'0'0'704'0,"0"0"128"0,0 0-656 0,0 0-176 16,0 0 0-16,0 0 0 0,0 0 1312 0,0 0 224 15,0 0 64-15,0 0 0 0,0 0-752 0,4 4-144 16,-4-4-16-16,0 0-16 0,0 0-160 0,0 0-48 16,0 0 0-16,0 0 0 0,0 0 16 0,0 0 0 15,0 0 0-15,3 4 0 0,-3-4 176 0,0 0 48 16,0 0 0-16,-1 5 0 0,-1 0 96 0,1 3 32 0,-2 0 0 16,-2 7 0-16,-1 2-208 0,-2 0-48 0,-1 3 0 0,-2-1 0 15,-3 8-160-15,-3-3-32 0,-1 1-16 0,-3 2 0 16,-4-4 0-16,-4 4 0 0,-4-1 0 0,-3 8 0 15,1 4 176-15,-3 10 32 0,1 3 16 0,-1 6 0 16,1 4 176-16,1-1 16 0,-6-1 16 0,-5-8 0 16,-6-4-80-16,-3 1-16 0,-4 4 0 0,5 2 0 15,8-1-400-15,5-2-96 0,4-4-16 0,6-1 0 16,3-3-192-16,3-4 176 0,1-9-176 0,3-2 160 16,0-3 16-16,0-1 0 0,-2-1 0 0,1 1 0 15,-1-4-448-15,5 1-96 0,3-1-16 0,3-1 0 16,1-2-160-16,3-1-32 0,1-2-16 15,5-1 0-15,1-4-1472 16,2-9-304-16,0 0-48 0,7 8-8912 0,3-5-1792 0</inkml:trace>
  <inkml:trace contextRef="#ctx0" brushRef="#br0" timeOffset="33145.58">28621 14330 5519 0,'0'0'496'0,"0"0"-496"0,0 0 0 0,0 0 0 16,0 0 3936-16,0 0 688 0,0 0 144 0,0 0 32 16,0 0-3456-16,0 0-672 0,-2 11-144 0,2-11-16 15,0 0 352-15,-1 11 80 0,0-2 16 0,-1 0 0 0,2-9-48 0,-1 12 0 16,0-3 0-16,-1 1 0 0,1 1-16 0,-2 2 0 16,0 1 0-16,-3 5 0 0,1 1-128 0,-1 4-16 15,-2 2-16-15,0 1 0 0,-1 2-160 0,-2 2-48 16,1 6 0-16,-3 7 0 0,-3 10-272 0,-2 7-64 15,-2 7-16-15,-2-1 0 0,0-4-176 0,-1-3 192 16,-2-1-192-16,0-1 192 0,-1 1-192 0,3 1 128 16,2-1-128-16,3-3 128 0,2-7 208 0,2-4 48 15,-1-6 0-15,2-4 0 0,1-3-192 0,2 0-16 16,0-5-16-16,0-1 0 0,1 0-160 0,3-2-144 16,-2-1 144-16,0-3-208 15,2-2-624-15,-1-2-112 0,1-1-16 0,0 0-16 16,2 0-1776-16,1-2-336 0,-1 0-80 0,2-2-16 15,0-2-176-15,2-9-32 0</inkml:trace>
  <inkml:trace contextRef="#ctx0" brushRef="#br0" timeOffset="33612.01">29092 14253 20271 0,'0'0'1792'0,"0"0"-1424"15,0 0-368-15,0 0 0 0,0 0 2096 0,0 0 336 16,0 0 80-16,0 0 16 0,0 0-1952 0,6 10-384 15,-6-10-64-15,4 16-128 0,-2 2 544 0,-1 3 16 16,-2 1 0-16,0 3 0 0,-2 1 464 0,2 4 112 16,0 4 16-16,1-3 0 0,0 2-192 0,1-1-48 15,0 1 0-15,-1 1 0 0,0 1-320 0,2 7-64 16,0 6-16-16,1 3 0 0,-1 4-112 0,2 1-16 16,0-2-16-16,3-1 0 0,1-9 16 0,-2-2 0 0,1-6 0 15,0 2 0-15,0 1-176 0,1 0-16 0,0-2-16 16,-1 0 0-16,3 1 16 0,-1-1 16 0,0-3 0 0,0-6 0 15,-1 0-208-15,-2-3 176 0,2-3-176 0,-1-3 160 16,-2-4-160-16,0-1 128 0,-1 0-128 0,0-2 128 16,1 0-128-16,-1 1 0 0,-1-5 0 0,-1 2 0 31,-1-1-624-31,1 0 0 0,-1-2 0 0,-1-7 0 16,0 0-1280-16,-1 8-256 0,1-8-48 0,0 0-16 15,-2 6-1232-15,2-6-256 0</inkml:trace>
  <inkml:trace contextRef="#ctx0" brushRef="#br0" timeOffset="34924.08">27197 14738 4607 0,'0'0'400'0,"-9"-1"-400"0,0-5 0 0,1 5 0 16,8 1 2560-16,0 0 416 0,-8-4 96 0,8 4 0 16,0 0-2288-16,0 0-464 0,0 0-80 0,0 0-32 15,0 0 864-15,0 0 160 0,0 0 48 0,0 0 0 16,0 0 64-16,0 0 0 0,0 0 16 0,0 0 0 15,0 0-80-15,0 0-32 0,13 4 0 0,0 0 0 16,-13-4-192-16,17 5-32 0,-1 2-16 0,1-1 0 16,0 1-336-16,1 3-64 0,0 2-16 0,3 3 0 15,2 2-288-15,3 3-64 0,0 0-16 0,1 0 0 0,-3 4 16 0,1-1 0 16,1 1 0-16,-1 1 0 0,0-5-80 16,-1 3-16-16,3-5 0 0,1 1 0 0,2-2-144 0,4-1 192 15,4 2-192-15,2-1 192 0,2 0-32 0,1-3 0 16,0 2 0-16,-2-2 0 0,-6 0 64 0,-1-3 16 15,-3 1 0-15,0-2 0 0,2 0 0 0,1-1 0 16,1-3 0-16,5 1 0 0,7-1 0 0,4-1 0 16,4 1 0-16,-3-4 0 0,-2 2-48 0,-5-3-16 15,-2 2 0-15,-2 0 0 0,-2-2-176 0,2 0 0 16,2 1 144-16,3 0-144 0,2 1 0 0,1-1 128 16,-2-2-128-16,-4 2 0 0,-3-1 128 0,-4 2-128 15,-3-1 128-15,-6-2-128 0,-2-1 272 0,-1 0-16 0,-3-1 0 16,-1 0 0-16,1-2 48 0,1-3 0 15,1-1 0-15,-1 1 0 0,0-6-128 0,3 2-32 0,1-2 0 0,2-1 0 16,1 1-144-16,1 1 0 0,-1-2 0 0,-1 1 128 16,1-3 128-16,0 2 0 0,-2 1 16 0,-1 1 0 15,-1 0-272-15,-3 2-192 0,-2 1 16 0,-2-2 16 16,-1 2 160-16,-1 0 192 0,-2-2-32 0,0 2-16 16,-1 2-144-16,0 0 0 0,0 0-160 0,-1 1 160 15,-1-2 0-15,-1 2 0 0,-1-2 0 0,-1-3 0 16,-2 4 0-16,1-4 160 0,-1 1-160 0,1 1 192 15,-2-3-192-15,2 0 0 0,-1-1 144 0,-1 0-144 16,1 0 0-16,-1 0 144 0,-1-1-144 0,0 1 0 16,-2 0 144-16,1 1-144 0,0 0 0 0,-1 3 144 15,-1 0-144-15,1 1 0 0,-4-1 0 0,4 2 0 16,-2 7 0-16,0 0 0 0,0-9 0 0,0 9 0 0,0 0-160 0,0 0 160 16,-2-8 0-16,2 8-144 0,0 0 144 0,0 0 0 15,0 0-144-15,0 0 144 0,-3-7 0 0,3 7 0 16,0 0 0-16,0 0 0 0,-7-6 0 0,7 6 0 15,0 0 0-15,-6-5 0 0,6 5 0 0,0 0 0 16,0 0 0-16,0 0 0 0,-7-8 0 0,2 3 0 16,5 5 0-16,0 0 0 0,0 0 0 0,0 0 0 15,0 0 0-15,0 0 0 0,0 0 0 0,0 0 0 16,0 0-160-16,0 0 160 0,0 0-128 0,0 0 128 16,0 0 0-16,0 0-144 0,6-5 144 0,-6 5 0 15,0 0 0-15,0 0 0 0,0 0 0 0,0 0 0 16,0 0 0-16,0 0 0 0,0 0 0 0,0 0 0 15,0 0 0-15,7-4-128 0,-7 4 128 0,0 0 0 0,0 0 0 0,8-5-128 16,-8 5 128-16,0 0 0 0,5-7 0 0,-5 7 0 16,0 0 0-16,0 0 0 0,0 0-144 0,0 0 144 15,0 0 0-15,0 0 0 0,0 0 0 0,0 0 0 16,0 0-144-16,0 0 144 0,0 0 0 0,0 0 0 16,0 0 0-16,0 0 0 0,0 0 0 0,-12 0 0 15,2 0 0-15,-1 3 0 0,1-1 0 0,1 1 0 16,-3 1 0-16,-1-1 0 0,0 1 144 0,1 1-144 15,-1 0 128-15,0 0-128 0,0 0 128 0,0 1-128 16,-1-1 128-16,1 1-128 0,0 1 0 0,2 1 128 16,-1-4-128-16,2-1 0 0,1 1 0 0,9-4 0 15,-11 4 0-15,11-4 0 0,-9 6 0 0,9-6 0 0,0 0-176 16,0 0 176-16,0 0-128 0,0 0 128 16,0 0-480-16,0 0-16 0,0 0 0 0,0 0 0 15,0 0-400-15,0 0-96 0,0 0-16 0,11 3 0 16,-1 0-368-16,-1 0-80 0,0-1-16 0,2 1 0 15,-1 1-416-15,2 0-96 0,-2 0 0 0,2 0-16 16,0-2 256-16,1 2 48 0,-1-4 16 0,1 1 0 16,-2 1 224-16,0-2 48 0,-1-2 16 0</inkml:trace>
  <inkml:trace contextRef="#ctx0" brushRef="#br0" timeOffset="35291">29901 14630 12895 0,'0'0'1152'0,"0"0"-928"0,0 0-224 0,0 0 0 16,0 0 2640-16,0 0 496 0,0 0 80 0,0 0 32 15,0 0-2288-15,-4 9-464 0,4-9-96 0,0 0-16 16,-5 11 768-16,1-3 160 0,4-8 32 0,-3 9 0 15,3-9-64-15,-1 12 0 0,1-12 0 0,0 14 0 16,0-14-320-16,4 16-80 0,-4-16-16 0,6 14 0 16,-2 1-352-16,-4-15-80 0,8 14-16 0,-8-14 0 15,12 17-288-15,-2 0-128 0,-3-5 128 0,0 2-128 16,1-1 0-16,0 0 0 0,0-2 0 0,0 2 0 16,1 1 0-16,-3 0 0 0,1-1 0 0,-1-1 0 15,0 0 128-15,0 0-128 0,-1-1 128 0,1 1-128 0,0-2 0 0,-2 0 0 16,-4-10 0-16,1 11 0 15,-1-11-448-15,0 12-128 0,0-12-32 0,0 0 0 16,0 0-1776-16,0 0-368 0,0 0-64 0,0 0 0 0</inkml:trace>
  <inkml:trace contextRef="#ctx0" brushRef="#br0" timeOffset="36457.71">30284 14107 5519 0,'0'0'496'0,"0"0"-496"0,0 0 0 0,0 0 0 16,0 0 2944-16,0 0 480 0,0 0 96 0,0 0 32 0,0 0-1472 0,0 0-288 16,0 0-64-16,0 0-16 0,0 0-368 0,0 0-80 15,0 0-16-15,-8-5 0 0,8 5-464 0,-10-2-80 16,1-2-32-16,0 4 0 0,-1 4-352 0,1-2-80 16,-1 0-16-16,-2 1 0 0,-2 1 112 0,-1 1 32 15,-1 1 0-15,-1 1 0 0,-2-1-96 0,0 2-16 16,-2 1 0-16,4 2 0 0,0-1-256 0,3 3 0 15,-1-1 128-15,4 2-128 0,-1-1 0 0,3 3 0 16,0 2 0-16,3-1 0 0,2 3 0 0,3-5 0 16,1 2 0-16,3-2 0 0,3-3 0 0,1-1 0 0,-7-11 0 0,10 11 0 15,2-4 0-15,0-1 0 0,-1-2 0 0,4-3 0 16,-1-2 0-16,2-5 0 0,1 0 0 0,0-1 0 16,1-4 0-16,0 0 0 0,-1-1 0 0,-1-1 0 15,-2 0 0-15,-1-2 0 0,-2-3 0 0,-2 3-144 16,-1 1 144-16,-2 1 0 0,1 0 0 0,-2 2 0 15,0-2 0-15,-1 3 0 0,-2-1 0 0,-2 11 0 16,3-10 0-16,-3 10 128 0,0-13-128 0,-1 4 0 16,1 9 128-16,0 0-128 0,0 0 160 0,0 0-160 15,0 0 176-15,0 0-176 0,0 0 192 0,0 0-192 16,0 0 192-16,0 0-192 0,0 0 192 0,0 0-192 16,0 0 128-16,0 0-128 0,0 0 0 0,0 0 0 15,-2 14 272-15,1 2-48 0,0-1-16 0,2 1 0 16,0 2 48-16,2-1 16 0,0-1 0 0,1 1 0 0,0 0-144 0,-1-3-128 15,3 1 144-15,-1-1-144 0,0-1 0 0,0-1 0 16,-1-1 0-16,1-3 0 0,-1 0-192 0,0 0-144 16,-4-8-32-16,0 0 0 15,9 6-560-15,-9-6-112 0,10 4-32 0,-1-1 0 16,0-6-1904-16,-9 3-384 0,9-5-80 0</inkml:trace>
  <inkml:trace contextRef="#ctx0" brushRef="#br0" timeOffset="36732">30465 13747 20271 0,'0'0'1792'0,"0"0"-1424"0,0 0-368 0,0 0 0 0,0 0 3936 0,0 0 720 0,0 0 144 0,0 13 16 16,3 1-3872-16,2 7-784 0,3 3-160 0,0 2 0 16,-2 4 0-16,2 1 0 0,0 2-176 0,-2-1 176 15,1-6 0-15,-1 0 0 0,0-3 0 0,-1-1 0 16,0-3 0-16,0 1-128 0,-1-6 128 0,0 0 0 16,0-2-1072-1,0-1-128-15,-1-1-16 0,-3-10-14096 0</inkml:trace>
  <inkml:trace contextRef="#ctx0" brushRef="#br0" timeOffset="39175.55">26906 15899 12959 0,'0'0'576'0,"0"0"112"0,0 0-560 0,0 0-128 0,0 0 0 0,0 0 0 16,0 0 1472-16,0 0 256 0,3-7 48 0,-3 7 16 15,0 0-368-15,0 0-64 0,4-10-16 0,-4 10 0 16,0 0-192-16,0 0-32 0,0 0-16 0,-2-2 0 15,2 2 0-15,0 0 0 0,-2-5 0 0,-1 3 0 16,3 2-256-16,0 0-48 0,-4-4-16 0,-1-2 0 16,5 6-16-16,-5-5-16 0,-2 1 0 0,7 4 0 0,0 0-48 0,-6-4-16 15,1 0 0-15,5 4 0 0,0 0-80 0,-6-3-16 16,6 3 0-16,-5-2 0 0,-1-1-64 0,6 3-16 16,-6-1 0-16,6 1 0 0,0 0-208 0,0 0-48 15,-7 0-16-15,0-4 0 0,-1 3 80 0,8 1 0 16,-9-2 16-16,1 0 0 0,2 0-16 0,-1 1 0 15,1 0 0-15,0-3 0 0,6 4 16 0,-10-3 0 16,0 1 0-16,-2-2 0 0,1 1-16 0,2 1 0 16,-1-1 0-16,-1 2 0 0,1-1-112 0,1 2-16 15,-3 0-16-15,2-2 0 0,-2 2-176 0,0 2 160 16,1 0-160-16,-1 0 160 0,0 2-160 0,-1 1 160 16,-1 1-160-16,-1 1 160 0,1 4-160 0,0-3 0 0,-1 1 0 0,1 1 128 15,0 2-128-15,1-2 0 16,1 1 144-16,1 2-144 0,1-4 0 0,1 1 144 0,0 1-144 0,1-1 0 15,-2-1 144-15,0 1-144 0,3 0 0 0,0 2 144 16,1-3 128-16,0 1 32 0,0-1 0 0,2 4 0 16,-1 0-304-16,1 0-304 0,0 2 64 0,0-1 16 15,1-2 224-15,1 1-176 0,-1 0 176 0,1 4-160 16,-1-4 160-16,2 1 0 0,-1-1 0 0,2 2 0 16,0 0 176-16,3 1 64 0,0 0 16 0,-1 1 0 15,2-2-384-15,1 3-80 0,0-2-16 0,1 2 0 16,-1 1 512-16,1-1 96 0,1 0 32 0,-1-1 0 15,1 0-416-15,1 0-144 0,0 0 0 0,1 0 0 16,-1 0 144-16,1 1 0 0,2-2 0 0,0-1 0 16,-1 2 0-16,1-2 144 0,0-1-144 0,1-1 160 0,1 0-160 15,2 0 0-15,-1-1 144 0,2-2-144 0,-2 1 128 0,4-1-128 16,2-2 128-16,1 1-128 0,-1-1 144 0,3 0-144 16,0-2 192-16,1 1-192 0,-1-1 208 0,-1-2-64 15,-1 0-16-15,-1-1 0 0,-1 1 0 0,1-2-128 16,-3-1 192-16,-2-1-64 0,1 3-128 0,-2-3 128 15,1-3-128-15,-1 1 128 0,0 1-128 0,-1 1 0 16,0-4 0-16,0 1 128 0,-1-1-128 0,0 0 0 16,0 0 0-16,-1 2 0 0,1-1 0 0,0 1 128 15,1-2-128-15,0 0 0 0,-1-2 0 0,-1 3 128 16,1-3-128-16,-2 2 0 0,1-1 128 0,-1-1-128 16,2 0 128-16,0 0-128 0,0-2 160 0,-1-1-160 15,1 0 192-15,-2-2-192 0,2-2 192 0,1 0-192 0,0-1 192 16,0-4-192-16,-1 0 144 0,0-5-144 0,-2 3 0 0,-1-4 144 15,-1 2-144-15,0-2 0 0,0 0 0 0,-2 1 128 16,1 3-128-16,-2 0 0 0,-1 2 0 0,-1 1 0 16,0 1 0-16,0 1 0 0,-2 2 0 0,1 0 0 15,-2 1 0-15,0 0 0 0,-2 3 128 0,1-4-128 16,0 2 0-16,-2-2 0 0,1 0 0 0,-2 3 0 16,1-3 0-16,-2 1 0 0,0 0 128 0,-2-1-128 15,-1-1 0-15,0 0 0 0,1-1 0 0,-3 0 0 16,-1-2 0-16,-1 0 0 0,-1 0 0 0,0 1 0 15,-1 1 0-15,1-1-144 0,0 3 144 0,-1 1-160 16,0 2 160-16,0-1 0 0,-3 2 128 0,3 3-128 16,-1-1 0-16,1 2 0 0,-2 2 0 0,2-2 0 0,0 4-144 15,0 1 144-15,1 0-160 0,2 0 160 0,-1-3-128 0,2 3 128 16,-1 0 0-16,2 0-144 0,1 0 144 0,8 0 0 16,-10-2-144-16,1 0 144 0,-1 1-192 0,10 1 48 15,-7 0 0-15,7 0 0 0,0 0-176 0,-8-3-48 16,8 3 0-16,0 0 0 15,-7-4-896-15,7 4-176 0,0 0-32 0,0 0-16 16,0 0-752-16,11-3-128 0,-1 0-48 0,1 3 0 16,2 3-1184-16,0 3-240 0,1 1-64 0</inkml:trace>
  <inkml:trace contextRef="#ctx0" brushRef="#br0" timeOffset="40042.96">28275 15944 11967 0,'0'0'528'0,"0"0"112"0,-1-8-512 0,1 8-128 0,0-9 0 0,1 0 0 16,2 1 3824-16,-3 8 720 0,5-9 160 0,0 1 32 16,0 0-3648-16,-5 8-704 0,7-9-160 0,-7 9-32 15,4-9 448-15,-2 1 64 0,-2 1 32 0,0 7 0 0,-4-6 480 0,4 6 112 16,-4-8 16-16,4 8 0 0,-6-8-208 0,-1-1-48 16,1 3 0-16,-1 0 0 0,0 1-256 0,-1 1-64 15,-1 0-16-15,1 4 0 0,-1 0-288 0,0 2-48 16,-2 0-16-16,1 2 0 0,-1 0-128 0,1 3-16 15,-1 2-16-15,1-3 0 0,-2 3 32 0,1 2 16 16,0 2 0-16,1 1 0 0,-2 1-32 0,3 3 0 16,0 1 0-16,0 2 0 0,1 1-128 0,-3 2-128 15,0 2 192-15,0-1-192 0,2-3 144 0,1 1-144 16,2-2 0-16,-2 0 144 0,1 0-144 0,1-1 0 16,-1 0 0-16,2 3 0 0,0 0 0 0,0 2 0 15,1 0 0-15,1-1 0 0,2 2 0 0,1-1 0 16,2 1 0-16,1 0 128 0,0 2-128 0,1-2 0 0,1 0 144 15,1 0-144-15,1 0 0 0,1-3-320 0,-2 0 64 0,3-3 16 16,-1-1 240-16,1-5 0 0,2-1 0 0,-1-2 0 16,3-1 0-16,-1-1 0 0,1-1 160 0,0 1-160 15,1-4 224-15,2-1-32 0,1-1-16 0,1-1 0 16,2 0 16-16,1-2 0 0,1 0 0 0,2-2 0 16,3 0-192-16,-1-1 0 0,1 1 144 0,0-2-144 15,1-2 128-15,0 1-128 0,2 3 160 0,-2-5-160 16,-3 2 160-16,-1-3-160 0,-1-1 160 0,-1 1-160 15,-3-2 0-15,2-1 0 0,-3 0 0 0,1-3 0 16,-2 1 144-16,-2 0-144 0,2-1 128 0,0-2-128 16,0 2 144-16,0-2-144 0,-3-1 160 0,1 1-160 15,-1-1 224-15,-1 1-48 0,0-2-16 0,-4 2 0 0,0-4 32 0,-2 1 16 16,-2-2 0-16,-1-2 0 0,-1-1 48 0,-3 2 16 16,-2-3 0-16,-2 2 0 0,-1-1-272 15,-1 1 128-15,-4-1-128 0,0 3 0 0,-3 2 192 0,-1-3-192 16,-1 2 192-16,0 2-192 0,-2 1 160 0,0 1-160 15,0 1 128-15,-1 2-128 0,-1 0 0 0,2 2 0 16,0 1 0-16,1 1 0 0,-3 0 0 0,0 1 0 16,-1 1 0-16,1 2 0 0,-4-2 0 0,3 1 0 15,-3 2 0-15,3 0 0 0,-1 0 0 0,2 0 0 16,2 2 0-16,1 0 0 0,0-3 0 0,3 4 0 16,0-6-128-16,2 3 128 0,2 2-368 0,3-1 0 15,6 3 0-15,0 0 0 16,-5-4-400-16,5 4-64 0,0 0-32 0,0 0 0 15,0 0-1248-15,14 3-256 0,4 1-64 0,2 0 0 16,1 2-416-16,3-1-96 0,2 1 0 0,3 0-7280 0,2 1-1440 0</inkml:trace>
  <inkml:trace contextRef="#ctx0" brushRef="#br0" timeOffset="40744.94">29633 15761 4607 0,'0'0'400'0,"0"0"-400"15,0 0 0-15,0 0 0 0,0 0 5632 0,0 0 1024 16,-6-10 224-16,6 10 32 0,-5-11-4304 0,5 11-880 15,0 0-160-15,-13-7-32 0,0 0-640 0,2 3-128 16,11 4-32-16,-13-1 0 0,0-4-224 0,0 3-32 16,0-2-16-16,1 2 0 0,-1-1-32 0,0 3-16 15,-2-2 0-15,-1 0 0 0,-1 1 0 0,0 2 0 16,0 2 0-16,0 1 0 0,-1-2-160 0,0 5-48 16,-1-1 0-16,1 5 0 0,0 1 48 0,0 2 16 15,-1 4 0-15,4 2 0 0,-1 3-80 0,3 2-32 16,0 2 0-16,3 1 0 0,1 3-32 0,1 2 0 15,1-1 0-15,2 1 0 0,2-1-128 0,1-3 0 0,-1-2 0 0,2-3 0 16,0-2 0-16,1-1 0 0,1 1 0 0,1-1 0 16,1-4 0-16,1 0 0 0,1 0 128 0,0-2-128 15,1-2 0-15,0 2 128 0,1-2-128 0,2 0 128 16,0-1-128-16,3-2 192 0,1-2-192 0,1 1 192 16,2-4-192-16,2 0 192 0,1-1-192 0,4 0 192 15,0-1-64-15,4-3 0 0,3 0 0 0,2 0 0 16,-1-1-128-16,0-1 0 0,2 1 0 0,-3-2 128 15,-3-1 160-15,-1 1 32 0,-1-3 0 0,-1 2 0 16,-2 0-320-16,0-2-256 0,-1-2 64 0,1 0 0 16,-1 1 192-16,0-5 0 0,0-1 0 0,-1-2-144 15,3 0 464-15,-3-1 80 0,0 2 32 0,-2-1 0 16,0 0-240-16,-1 0-32 0,-1-2-16 0,0 2 0 0,-5-1 32 0,0-2 0 16,-2-2 0-16,-2 1 0 0,-4-6-48 15,0-2-128-15,-3-5 192 0,-1 0-64 0,-3-3-128 0,-3-1 192 16,-2 0-192-16,-1 2 192 0,-3 0-192 0,-3 4 192 15,-2 4-192-15,-2 3 192 0,-1 0-192 0,1 5 0 16,-1 3 0-16,0 3 128 0,0 1-128 0,0 5 0 16,3-1 0-16,-2 3 0 0,2 2-176 0,1 2 48 15,0 0 0-15,2 1 0 0,-1 2-192 0,2-1-48 16,0 1 0-16,1 0 0 16,-1 0-256-16,4 1-48 0,-2 0-16 0,2-1 0 15,-1 2-1680-15,2 0-352 0,0 3-64 0,2 0-15136 0</inkml:trace>
  <inkml:trace contextRef="#ctx0" brushRef="#br0" timeOffset="41067.28">29710 16202 24879 0,'0'0'2208'0,"0"0"-1760"0,0 0-448 0,0 0 0 16,-9-1 3328-16,9 1 592 0,0 0 112 0,0 0 32 16,0 0-2960-16,0 0-592 0,0 0-112 0,13 14-16 0,0-1-128 0,2-1 0 15,-2-1-16-15,2 2 0 0,1 2 144 0,0 0 48 16,2 2 0-16,0 3 0 0,-2 0-256 0,2 3-48 15,0-3-128-15,-1 0 192 0,-2 1-192 0,-2 0 0 16,-2-3 0-16,0 5 0 0,-3-5-224 0,-3 0-32 16,-1-1-16-16,0-1 0 15,-2-5-1904-15,-3-3-384 0,1-8-80 0</inkml:trace>
  <inkml:trace contextRef="#ctx0" brushRef="#br0" timeOffset="41461.51">28619 16397 23039 0,'0'0'1024'0,"-6"-3"192"0,-1 0-960 0,7 3-256 0,-8-3 0 0,8 3 0 16,0 0 2480-16,0 0 448 0,0 0 80 0,0 0 32 16,-7 6-2144-16,7-6-448 0,-7 9-64 0,7-9-32 15,-1 14 736-15,2 0 128 0,2 5 48 0,2 0 0 16,1 5-352-16,5 0-64 0,1 2-16 0,1 2 0 0,2-1-448 0,1-3-112 15,2-5-16-15,2 2 0 0,-1-3-256 0,2 1 0 16,1-5 128-16,2 2-128 0,-1-2 0 0,1 2 0 16,-2 1 0-16,-1-2-144 15,-2 0-1344-15,-1 0-272 0,-3-3-48 0,-5 1-16 16,-2-1-1456-16,-3-5-304 0</inkml:trace>
  <inkml:trace contextRef="#ctx0" brushRef="#br0" timeOffset="41881.49">27003 16524 18431 0,'-6'-4'816'0,"2"3"160"16,-1 2-784-16,1 0-192 0,0 1 0 0,4-2 0 0,0 0 4288 0,0 0 800 16,12 24 160-16,0 5 48 0,2-4-3568 0,4 1-720 15,5-3-144-15,0 2-32 0,5 0-320 0,0 0-64 16,2 1 0-16,5 1-16 0,3 3-176 0,-1 1-48 16,-2-1 0-16,-3 2 0 0,1-2-208 0,-3 0 0 15,-4-3 0-15,-2 2 0 16,0 1-1120-16,0-3-272 0,-3-3-48 0,-2-2-16128 0</inkml:trace>
  <inkml:trace contextRef="#ctx0" brushRef="#br0" timeOffset="45947.18">27751 10253 6447 0,'0'0'576'0,"0"0"-576"0,0 0 0 0,0 0 0 15,0 0 3712-15,0 0 624 0,0 0 128 0,-9 4 16 16,0 1-2880-16,0-1-592 0,-1 1-112 0,1 2-32 15,0 1-464-15,-1 1-80 0,-2 1-32 0,0 1 0 16,-1-1-64-16,0 0-16 0,-2 2 0 0,-2 0 0 16,-3 0 128-16,0 1 32 0,-2 0 0 0,-4 1 0 15,-4-1-112-15,-5 1-32 0,-4 5 0 0,-1-1 0 16,-3 2-224-16,1 6 0 0,1 6 0 0,5 5 0 16,2 2 0-16,3 4 128 0,1 4-128 0,1-3 0 15,2-2 128-15,-1-7-128 0,2-5 0 0,-4-3 0 0,-2-1 0 0,-2 1 0 16,-3-4 0-16,-1 7 0 0,-3 3 336 0,0 4-16 15,5 5-16-15,2 2 0 0,4 1 144 0,3-1 48 16,2-2 0-16,3-4 0 0,3-3-208 0,2-4-32 16,3-2-16-16,2-1 0 0,2 1-96 0,1 0-16 15,1 2 0-15,0 3 0 0,3 2-128 0,0 1 0 16,1 0 0-16,0-1 128 0,0-1-128 0,-1 2 0 16,0-3 144-16,1-4-144 0,0-3 288 0,0-5-16 15,0-2 0-15,1-2 0 0,1 0 96 0,-1 0 16 16,0-2 0-16,2 1 0 0,-3 1-80 0,2-1-16 15,0 1 0-15,1 2 0 0,-2 0 208 0,1-1 32 16,2 1 16-16,0-3 0 0,-2 2-336 0,2-2-64 0,-1 0-16 0,1 0 0 16,0-1-128-16,0-2 0 0,-1-1 0 0,0 0 0 15,-1-1 0-15,2-2 128 0,-1 2-128 0,0-3 128 16,1-9-128-16,-3 9 0 0,0-2 0 0,3-7 0 16,0 0 0-16,-3 9 0 0,-1-1 0 0,4-8 128 15,0 0-128-15,0 0 128 0,0 0-128 0,-6 5 128 16,6-5-128-16,0 0 0 0,0 0 144 0,0 0-144 15,0 0 128-15,0 0-128 0,0 0 128 0,0 0-128 16,0 0 0-16,0 0 0 0,0 0 0 0,0-12 128 16,0 12-288-16,-2-13-48 0,2 13-16 0,-4-13 0 15,-1 1-2640 1,-3-1-528-16</inkml:trace>
  <inkml:trace contextRef="#ctx0" brushRef="#br0" timeOffset="46715.84">25934 10578 15663 0,'0'0'1392'0,"0"0"-1120"0,0 0-272 0,0 0 0 15,0 0 2384-15,0 0 432 0,0 0 64 0,0 0 32 16,-2-9-1568-16,2 9-320 0,0 0-64 0,0 0-16 16,0-11-352-16,-1 3-64 0,1 8-16 0,0 0 0 15,0 0 112-15,0 0 16 0,0 0 0 0,0 0 0 16,0 0 64-16,4 9 32 0,-4-9 0 0,4 16 0 16,0 1-176-16,-2 3-48 0,1 0 0 0,-1 4 0 15,1 3-240-15,1-1-48 0,-1 0-16 0,-1 0 0 0,1-2-208 16,-1-3 144-16,1-2-144 0,0-2 128 0,-1 0-128 0,1-1 160 15,-1-2-160-15,1 2 160 0,0-4 16 0,-1 1 0 16,-2-13 0-16,4 13 0 0,0-2 64 0,-4-11 16 16,0 0 0-16,3 12 0 0,-3-12 64 0,0 0 32 15,0 0 0-15,0 0 0 0,0 0 0 0,0 0 0 16,0 0 0-16,0 0 0 0,0 0 32 0,0 0 0 16,0 0 0-16,0 0 0 0,0 0-192 0,-2-12-48 15,1 1 0-15,-1 0 0 0,-1 1-144 0,0 1 0 16,3 9 144-16,-1-15-144 0,-2 0 0 0,1 0 144 15,0 4-144-15,1-2 0 0,0 0 0 0,1-2 0 16,0 0 0-16,1-1 0 0,0 0 0 0,2-3 0 0,0-1 0 0,-1 1 0 16,1-1 0-16,1 2 0 0,-2 0 0 0,1-2 0 15,0 2 0-15,1 0 0 0,-3 1 128 0,1-2-128 16,0 4 0-16,0-1 0 0,0 2 0 0,0 1 0 16,1 2 0-16,0-2 0 15,-1 5 0-15,-2 8-144 0,5-9 144 0,2 3 0 0,-7 6 0 0,8-9 0 16,-2 2 0-16,5 3 0 0,-1 0-144 0,2 2 144 15,0 4 0-15,1 0 0 0,0 0 0 0,2 3 0 16,2 1 0-16,1 0 0 0,1 3 0 0,-2 0 0 16,0 3-128-16,0 1 128 0,-1-1-160 0,0 1 160 15,-3 1-176-15,1 1 176 0,1-2-192 0,-1 2 192 32,-2 1-1920-32,0 0-288 0,-5 2-48 0</inkml:trace>
  <inkml:trace contextRef="#ctx0" brushRef="#br0" timeOffset="50834.61">25922 13400 19343 0,'0'0'1728'0,"0"0"-1392"16,0 0-336-16,0 0 0 0,-9-2 1584 0,9 2 240 15,0 0 48-15,0 0 16 0,0 0-1120 0,0 0-208 16,0 0-48-16,0 0-16 0,0 0-128 0,0 0-32 16,0 0 0-16,0 0 0 0,0 0-48 0,0 0-16 15,0 0 0-15,0 0 0 0,0 0 272 0,0 0 48 0,0 0 16 0,0 0 0 16,0 0-32-16,6 2-16 0,1 3 0 0,-2 2 0 15,0-1-208-15,2 2-32 0,-1 0-16 0,1-1 0 16,-2 0-112-16,5 6-32 0,-2-1 0 0,0-1 0 16,-8-11-16-16,12 11 0 0,-2 2 0 0,-1-1 0 15,-9-12-144-15,13 14 192 0,-1 0-192 0,-3 1 192 16,2-2-192-16,-2 2 192 0,0 0-192 0,0 0 192 16,1 1-192-16,1 1 160 0,-1 2-160 0,-1 0 160 15,1 2-32-15,-1 1-128 0,0 2 192 0,0-3-64 16,0 2-128-16,-1 2 0 0,-2 0 144 0,0-1-144 15,-1 4 0-15,0-6 144 0,-1-1-144 0,-1-2 0 16,-1 1 144-16,-1-3-144 0,1 0 0 0,-2-3 144 16,-2 2 16-16,0-2 0 0,-1 0 0 0,-1 2 0 15,-2-3 64-15,-2 1 16 0,-1 2 0 0,-2 0 0 16,1-1-64-16,-2 2-16 0,-2 0 0 0,1-1 0 0,-1 2-160 16,1-1 160-16,-1-3-160 0,1 0 160 0,0-3-160 0,2-2 192 15,0-1-192-15,1-3 192 0,-1-1-64 0,2-1 0 16,0-2 0-16,1-2 0 0,8 1 64 0,-9-5 16 15,1-2 0-15,2-1 0 0,-2-3 48 0,1-1 0 16,2-1 0-16,0-1 0 0,1-2-80 0,2-2-16 16,-1 1 0-16,2 0 0 0,1-2-160 0,1 1 128 15,0 0-128-15,3 2 128 0,1-3-128 0,2 2 0 16,-1-1 144-16,2-1-144 0,1-3 0 0,3 1 0 16,0-6 0-16,2-2 0 0,-1-3 0 0,4-1 0 15,1-2 0-15,3 0 0 0,1-2 0 0,3 3 0 16,0 2 0-16,1 2 0 0,1 0 0 0,1 4 176 0,-1 3-48 0,-1 3 0 15,-1-1-128-15,0 2 160 0,-2 3-160 0,-1-3 160 16,-2 0-160-16,-2-1 0 0,2-2 0 0,-3 1 128 16,-2 2-128-16,1-1 0 0,1 4 144 0,1 3-144 31,2 6-1136-31,1 1-288 0,1 1-64 0,3 2-17056 0</inkml:trace>
  <inkml:trace contextRef="#ctx0" brushRef="#br0" timeOffset="56739.93">20454 13454 20271 0,'0'0'1792'0,"0"-7"-1424"16,0 7-368-16,0 0 0 0,0 0 2544 0,0 0 432 0,-4-6 96 0,4 6 0 15,-8-4-2560-15,-1 4-512 0,-1 1 0 0,-1 4-192 16,0 3-160-16,-1 0-32 0,-3-2 0 0,1 1 0 16,-1 1 160-16,4-4 32 0,-2-3 0 0,-4 2 0 15,-1-1 192-15,-3 2 0 0,-1 0 0 0,-2 0 0 16,-2 0 272-16,-22 4 0 0,5-4 0 0,3 2 0 16,0-1 544-16,1-1 96 0,0-3 32 0,0 1 0 15,0-2-112-15,0 0-32 0,-1-2 0 0,-1 2 0 16,-1 0-400-16,2 3-80 0,1 1 0 0,1 0-16 15,2 1-160-15,0-1-16 0,2 1-128 0,3 0 192 16,0 1 0-16,1-4 0 0,3 0 0 0,-2 0 0 16,1-2 16-16,2 0 0 0,0 0 0 0,2-1 0 15,-1-2-48-15,3 1-16 0,1-1 0 0,1 0 0 16,2 0 208-16,2-1 32 0,3 0 16 0,2 1 0 0,-1 1-64 0,3-1-16 16,0-1 0-16,9 4 0 0,-8-1-64 0,8 1-32 15,-7-3 0-15,7 3 0 0,0 0-224 0,0 0 0 16,0 0 0-16,0 0 0 0,-2-6 0 0,2 6 0 15,0 0 0-15,0 0 0 0,0 0 0 0,7-10 0 16,1 3 0-16,0 0 0 0,0 2 0 0,0 0 0 16,0-1 0-16,1 1 0 0,0 3 0 0,1-4 0 15,-1 1 128-15,3 0-128 0,1 0 160 0,1-2-16 16,1-2 0-16,0-1 0 0,1-3 32 0,2 1 0 16,1 0 0-16,-1 0 0 0,1-2-176 0,1 1 0 15,-1-1 0-15,0 1 0 0,-1 1 128 0,-2 0-128 16,-1 3 128-16,0 3-128 0,-2-4 0 0,-2 7 0 0,0-4 0 15,-5 2 0-15,-6 5 128 0,0 0-128 0,0 0 128 16,0 0-128-16,0 0 0 0,0 0 0 0,0 0-192 0,0 0 192 16,0 0 0-16,-10 8 0 0,-2-3 0 15,-1 3 0-15,0 0 0 0,0-1 0 0,-3-1 160 0,-1 1-160 16,1 1 0-16,-3 3 0 0,1-1-160 0,-2 3 160 16,1 0-144-16,-3 1 144 0,-2 2 0 0,0 0 0 15,-3 1 0-15,3 0-128 0,-1-4 128 0,1 1 0 16,1 2 0-16,3 1 0 0,2-4 0 0,1 2 0 15,0 0 256-15,3-1-32 0,2 0-16 0,2 1 0 16,1-6 48-16,1 1 0 0,8-10 0 0,-4 17 0 16,3-4-16-16,1 0 0 0,0-13 0 0,6 17 0 15,2-6-48-15,2 2-16 0,2-3 0 0,2 1 0 16,3-1-176-16,4 2 0 0,3-6 0 0,4 3 0 16,4 0-1184-16,4-1-272 0,5 0-48 0,6-8-18144 15</inkml:trace>
  <inkml:trace contextRef="#ctx0" brushRef="#br0" timeOffset="63909.63">15855 17882 3679 0,'0'0'160'0,"0"0"32"0,0 0-192 0,0 0 0 0,0 0 0 0,0 0 0 0,0 0 5376 0,0 0 1024 16,0 0 192-16,0 0 64 0,0 0-5200 0,0 0-1040 15,0 0-208-15,0 0-32 0,0 0 304 0,0 0 64 16,0 0 16-16,0 0 0 0,0 0-176 0,0 0-16 16,0 0-16-16,0 0 0 0,0 0-128 0,0 0-32 15,0 0 0-15,0 0 0 0,0 0 592 0,0 0 112 16,0 0 32-16,-6 0 0 0,0 0-64 0,-1 0-16 15,-1 0 0-15,1-1 0 0,-3 1-48 0,1 1-16 16,-1 1 0-16,-12 2 0 0,1-2-272 0,0 3-64 0,0 2-16 16,2-1 0-16,-2 1-272 0,-3-1-160 0,-2 2 192 0,1 0-192 15,2-3 160-15,-2 2-160 0,-2-3 128 0,-1 1-128 16,0-4 176-16,-4-1-48 0,-1-1-128 0,-3-2 192 16,-1 1 0-16,-4 0-16 0,-2 0 0 0,-1 2 0 15,-2 2-32-15,-1-2 0 0,-2 3 0 0,-1 1 0 16,1-3-144-16,-1 3 192 0,1 0-192 0,0 1 192 15,1 1 64-15,2 0 32 0,2 1 0 0,1 0 0 16,0 0 0-16,3-2 0 0,1 3 0 0,1-2 0 16,-1-2 0-16,-2 2 0 0,-2-1 0 0,0 0 0 15,0 0-288-15,0 2 0 0,-1 1 0 0,-2 2 0 16,1-2 0-16,-2 2 128 0,-2-1 0 0,-1 1-128 16,-4-7 176-16,-2 3-176 0,-3-1 160 0,1 0-160 0,-2 0 224 0,5 1-48 15,4 0-16-15,4-2 0 0,3-4 288 0,3-1 48 16,4-2 16-16,3 3 0 0,1-5-240 0,3 0-32 15,3-1-16-15,2 1 0 0,3 1-32 0,2 0-16 16,3-1 0-16,2 3 0 0,-1 2-176 0,3-3 0 16,3 0 144-16,0 3-144 0,3 2 0 0,7-2 0 15,-9 1 0-15,9-1 0 0,0 0 0 0,0 0 0 16,0 0 0-16,0 0 0 0,0 0 0 0,0 0 0 16,0 0 0-16,0 0 0 0,11 5 0 0,4 0 0 15,2-3 0-15,5-4 128 0,4 1-128 0,4-4 0 16,4 4 128-16,1-2-128 0,1-1 0 0,2-1 0 15,3 3 0-15,-1-1 128 0,2-1 112 0,2 1 16 16,3 0 16-16,4 1 0 0,2-1-448 0,3 3-80 0,3 2-32 16,0-1 0-16,-2-1 288 0,0-1 0 0,-1-2 0 0,4-1 0 15,3-2 0-15,6 0 0 0,4 1 0 0,-1-1 0 16,-4-4 272-16,-2 1 16 0,1 1 0 0,0-3 0 16,2 0-416-16,2 0-96 0,-2 3-16 0,-4 1 0 15,-4 1 240-15,-1 1 0 0,-2-1 0 0,0 2 0 16,1 0 0-16,0 1 0 0,-1 1 0 0,0 2 0 15,-3 0 0-15,-5 0 0 0,-1-1 0 0,-6 1 0 16,-2 0 0-16,-2 0 0 0,-3-3 0 0,-2 2 0 16,-2 0 0-16,-2-1 0 0,-2 1 0 0,-2 0 0 15,-4 0 0-15,-1-2 0 0,-3 0 128 0,-2 1-128 16,-2-1 128-16,0 0-128 0,-2 0 192 0,0 0-192 16,-2-2 128-16,1 1-128 0,-4 0 0 0,2-1 0 15,-9 5 0-15,12-5 0 0,-3 1 128 0,-9 4-128 0,9-6-160 0,-9 6-96 16,0 0 0-16,0 0-16 0,0 0 400 0,0 0 96 15,0 0 16-15,0 0 0 0,0 0-240 0,0 0 0 16,-9-2 0-16,-1 0-160 0,-2 0 160 0,-2 1 0 16,-4-1 128-16,-2 1-128 0,-5 1 0 0,-2-3 0 15,-4 2-160-15,-3 1 160 0,-4-1-144 0,-1-1 144 16,0 2 0-16,-2-2-144 0,0 1 144 0,-2-2 256 16,-3-1-64-16,0 1-16 0,-1 1-320 0,-1 0-64 15,-3 2-16-15,0 2 0 0,1 0 224 0,-1 2 0 16,-1 0 0-16,-2 1 0 0,-1 2-128 0,-2-1 128 15,-3 2 0-15,-3 0-144 0,-3 0 144 0,1 2-128 16,-2 2 128-16,2 1-128 0,-1-1 128 0,-2 0 0 16,0-2 128-16,-1 0-128 0,-1 1 0 0,2-1 0 15,4-2 0-15,1 1-128 0,1-4 128 0,0-2 0 0,2 1 0 0,0-4 128 16,0 0-128-16,4 0 0 0,3-3 0 0,3 3 0 16,5 0 0-16,2 0 0 0,2-1 0 0,5-2 0 15,3 0 0-15,3 0 0 0,2-4 0 0,3 2 0 16,1 1 0-16,5 0 0 0,2 0 0 0,3 1 0 31,0 0-1424-31,5-1-208 0,9 4-32 0,0 0-13104 0,0 0-2608 0</inkml:trace>
  <inkml:trace contextRef="#ctx0" brushRef="#br0" timeOffset="70804.98">18798 18430 24703 0,'0'0'1088'0,"-9"-1"240"0,0-2-1072 0,0 2-256 16,9 1 0-16,-9 0 0 0,-2 0 496 0,11 0 32 15,0 0 16-15,0 0 0 0,-9-2 0 0,9 2 0 16,0 0 0-16,0 0 0 0,0 0 96 0,0 0 32 16,0 0 0-16,0 0 0 0,11-5 32 0,0 3 0 15,2-2 0-15,0 1 0 0,1 0 128 0,1 1 16 0,1 1 16 0,2-1 0 16,0 1-176-16,2 0-48 0,-1 2 0 0,2 0 0 16,-1 1-240-16,-1-1-48 0,4-1-16 0,1 1 0 15,2 0-128-15,2-1-16 0,-1 0-16 0,2 0 0 16,0-1 32-16,1 1 16 0,1 0 0 0,1 0 0 15,2 1 32-15,1-2 0 0,1 1 0 0,-2 0 0 16,1-1 64-16,0 1 32 0,-1-1 0 0,2 1 0 16,2-2-16-16,3 2 0 0,2-1 0 0,1 2 0 15,2 1-336-15,-1 1 128 0,1 1-128 0,-1 2 0 16,-2 0 0-16,1-2 144 0,-4 3-144 0,3-2 0 16,1-1 160-16,3-2-160 0,3 1 128 0,1-1-128 15,1 1 240-15,-3-3-48 0,0 0 0 0,-3-3 0 16,0 3 160-16,2-2 32 0,1-1 0 0,3 2 0 15,2 1-176-15,5 0-16 0,0 1-16 0,-2 2 0 0,-2-2-48 0,-2 3 0 16,-4-1 0-16,-1 1 0 0,1 0-128 0,2 1 0 16,1 0 144-16,2 1-144 0,-1 0 0 15,-1-1 128-15,-2 0-128 0,-3-1 0 0,-1 0-144 0,-5-1-112 16,0-3 0-16,2 2-16 0,1-2 448 0,4-2 80 16,2 0 32-16,2 2 0 0,3-1-288 0,-4 1 0 15,-2-1 0-15,-1 1 0 0,-2-4 208 0,0 2 96 16,-1 1 16-16,5 1 0 0,2-2-192 0,3 2-128 15,2 2 192-15,-2 1-192 0,-4 1 0 0,-3-3 0 16,-2 0-240-16,-3 3 80 0,-3-4 160 0,3 1 0 16,3 1 0-16,3-2 0 0,1-2 304 0,-1 2-16 15,2-1 0-15,-1-3 0 0,-2 2-288 0,-4-4-256 16,-2 1 64-16,-3-1 0 0,-1-2 624 0,1 0 128 0,4 2 16 0,0-1 16 16,1 0-592-16,2 1 0 0,1-1 0 0,-2 2 0 15,0 0 144-15,-3-1 16 0,-2 2 0 0,-1 0 0 16,-2-2-160-16,0 3 0 0,2-1 144 0,6 0-144 15,-1 1 0-15,3-1 0 0,1 2 0 0,1 2 0 16,-1-3 0-16,-1 2 0 0,-3-1 0 0,-1 1 128 16,-3-2-128-16,0 1 0 0,-1-2 0 0,1 0 0 15,2 1 0-15,1 0 0 0,1-1 128 0,2 1-128 16,-2 0 0-16,0 2 128 0,-2-2-128 0,-3 1 0 16,-1 1 304-16,-3-2-16 0,1 0 0 0,-3 2 0 15,3-4-416-15,1 4-96 0,3-2-16 0,0 0 0 16,2 1 240-16,-1-1 0 0,2 4 0 0,-1 1 0 0,0-2 0 15,-4 0 0-15,-2 0 0 0,-1 1 0 0,1-2 128 16,1-1-128-16,2 1 0 0,2 2 0 0,-2 1 0 0,0-2 0 16,0 0 0-16,-1 2 0 0,-3 4 0 0,-2-3 0 15,-4 0 0-15,-2 1 0 0,0 0 384 0,-2-2-48 16,-1 1 0-16,-2 0 0 0,0-1-464 0,-1 1-112 16,0-2-16-16,-1 1 0 0,3-1 256 0,1-1 0 15,0 2 0-15,1 0 0 0,1-2 0 0,1 1 0 16,0 0 128-16,2-1-128 0,-2 0 0 0,1 2 128 15,-2-1-128-15,-1 2 0 0,-3-2 192 0,-1-1-64 16,1 2 0-16,-3 1-128 0,-2-3 192 0,-1 0-64 16,-2 0 0-16,-1 1-128 0,-1-1 160 0,0 2-160 15,-2-2 128-15,1 1-128 0,-1-1 0 0,-10 0 128 0,13 3-128 0,-2-3 0 16,-11 0 128-16,11 0-128 0,0 0 0 16,-2 0 128-16,-9 0-128 0,12 0 0 0,-2 0 0 0,-10 0 0 15,12 0 0-15,-3 0 128 0,-9 0-128 0,10 0 0 16,-10 0 0-16,11 0 0 0,-1 0 0 0,-10 0 0 15,11-3 0-15,-11 3 0 0,10-3 0 0,-1 2-176 32,-9 1-208-32,0 0-64 0,0 0 0 0,0 0 0 15,0 0-2192-15,0 0-448 0,0 0-96 0</inkml:trace>
  <inkml:trace contextRef="#ctx0" brushRef="#br0" timeOffset="81389.85">22669 1200 9215 0,'0'-9'816'0,"0"2"-656"16,0 7-160-16,0 0 0 0,0 0 1984 0,0 0 352 16,1-6 80-16,-1 6 16 0,-1-8-944 0,0 2-176 15,-1-1-32-15,2 7-16 0,-2-7-128 0,2 7-32 16,0 0 0-16,0 0 0 0,-4-6-272 0,4 6-48 16,-5-5-16-16,5 5 0 0,-4-7-80 0,4 7-32 15,-9-4 0-15,2 2 0 0,7 2-64 0,-8-2-16 16,-1 2 0-16,0 2 0 0,0-1-192 0,0 3-32 15,-2 0-16-15,0 2 0 0,-2 1-160 0,-3 1-48 16,-1 1 0-16,-1 1 0 0,0 5-128 0,-1 2 192 16,0-1-192-16,-1 1 192 0,-2 3-64 0,1 0 0 0,0-2 0 0,0 4 0 15,1-1-128-15,0 4 128 0,0 1-128 16,5 1 128-16,2 0-128 0,1 6 0 0,0 0 0 0,2 3 128 16,1 3-128-16,4 2 0 0,-1-2 144 0,4 0-144 15,0-1 208-15,5-3-16 0,1-4-16 0,1-1 0 16,0-4-16-16,4-1 0 0,2-3 0 0,2-1 0 15,1-1-32-15,3-2 0 0,4-3 0 0,4 0 0 16,4-3 0-16,3-2-128 0,3-1 192 0,3-4-64 16,1-1-128-16,-1-6 128 0,0-2-128 0,-3 0 128 15,-1-3-128-15,0-2 192 0,-2-1-192 0,2-3 192 16,2-3-192-16,1 2 0 0,5 1 144 0,2-2-144 16,1 2 0-16,-2-1 144 0,-3 1-144 0,-2-4 0 15,-8-1 144-15,-5-8-144 0,-6-7 0 0,-2-6 144 16,-2-4-144-16,-5 0 192 0,-2 0-192 0,-6 1 192 15,-4 4-192-15,-3 3 160 0,-2 3-160 0,-1 4 160 16,-1 3-160-16,-3 2 128 0,-2-1-128 0,-4 1 128 0,-3-3-128 0,-3 0 0 16,-2 0 144-16,-1 1-144 0,-3-1 0 0,-1 5 0 15,-2 5 0-15,1 5 0 0,2 0 0 0,2 3 0 16,1 1 0-16,1 1-128 0,1 2 128 0,3 2-128 16,2 1 128-16,2 3-128 0,0 2-64 0,1 1 0 15,2-1 0-15,2 1 0 16,2 2-368-16,3-1-80 0,8-6 0 0,-4 8-16 15,0 3-1552-15,4 2-304 0,3 0-64 0</inkml:trace>
  <inkml:trace contextRef="#ctx0" brushRef="#br0" timeOffset="81779.84">22724 1697 8287 0,'0'0'736'0,"0"0"-592"0,0 0-144 0,0 0 0 0,0 0 4432 0,0 0 864 0,0 0 160 0,0 0 48 15,0 10-3680-15,0-10-736 0,0 0-128 0,0 0-48 16,6 18 32-16,2 1 0 0,0-2 0 0,1-3 0 0,2 2-256 0,-1-3-48 16,2 0-16-16,1 1 0 0,0 2-240 0,0-2-32 15,1 2-16-15,0 1 0 0,2 2-192 0,0-1-144 16,1 2 192-16,0-2-192 0,0 2 368 0,0 2-48 16,-2 0 0-16,-2 2 0 0,2 0-464 0,-1 1-112 15,3 0 0-15,0 0-16 16,1-1-176-16,-1-1-16 0,0-1-16 0,-3-3 0 15,1 0-352-15,-2-5-80 0,1-5-16 0,-5-8-9488 16,-5-12-1888-16</inkml:trace>
  <inkml:trace contextRef="#ctx0" brushRef="#br0" timeOffset="82205.52">23799 1028 5519 0,'0'0'240'0,"-4"-7"64"0,-3-2-304 0,0 3 0 0,7 6 0 0,0 0 0 16,0 0 6512-16,0 0 1232 0,-6-7 256 0,6 7 64 15,0 0-6272-15,0 0-1264 0,-8-1-240 0,8 1-48 0,0 0-240 16,-7 8 0-16,1 1 0 0,-1 4 0 16,-1-3 0-16,-1 6-128 0,-1 4 128 0,-1 0 0 0,0-1-144 0,-1 3 144 15,0 3 0-15,-1 3-144 0,-1 5 144 0,-2 1 128 16,-1-2-128-16,-1 5 176 0,-3 2 64 16,3 4 16-16,0 0 0 0,1 5 0 0,1 3 64 0,2-1 0 15,1-2 16-15,2-4 0 0,2-2 32 0,3-4 0 16,2-4 0-16,2-4 0 0,4 1-112 0,2-4 0 15,-1-2-16-15,7-3 0 0,0-2-240 0,4-1-160 16,5 0 32-16,1-4 0 16,3 0-512-16,0-4-80 0,2 0-32 0,1-2 0 15,1-1-1568-15,3-2-320 0,2-2-64 0,-4 0-16 0</inkml:trace>
  <inkml:trace contextRef="#ctx0" brushRef="#br0" timeOffset="82722.9">24261 1463 32191 0,'-11'-6'1424'0,"11"6"304"16,-11-1-1392-16,-1 1-336 0,2-3 0 0,-2 2 0 16,-1-1 784-16,-3 1 96 0,-1 1 16 0,0 0 0 0,-1 1-320 0,-2 1-48 15,-2-2-16-15,0 4 0 0,0-2-336 0,1 2-176 16,0 1 160-16,0 2-160 0,-1 1 128 0,1 3-128 16,-1 4 0-16,3 0 0 0,0 1 0 0,2 0 0 15,3 1 0-15,2-3 0 0,1 2 0 0,3-3 0 16,1 0 0-16,3-2 0 0,2 1 0 0,2-12 0 15,2 11 0-15,2-1 0 0,-4-10 0 0,7 10 0 16,1 0 0-16,2-3 0 0,0-1 0 0,2-3 0 16,0 0 0-16,1-2 0 0,1 1 0 0,2-1 0 15,0-1 0-15,2 3 0 0,0-1 0 0,2 2 0 16,1-1 0-16,1 1 0 0,0 2 0 0,0-1 0 16,-1-1 0-16,-2 1 0 0,0 2 0 0,-2 2 0 0,-2-1 0 0,0 2 0 15,-2 2 0-15,-2-3 0 0,-3 0 0 16,-3-1 0-16,-5-8 0 0,4 12 0 0,-1 1-128 15,0 0 128-15,-3-3 0 0,0 2-128 0,-2-5 128 0,0 3 0 16,-1 1-144-16,0-2 144 0,0-2 0 0,-1 3-144 16,0-1 144-16,-2-1 0 0,-1 1-144 0,-1 0 144 15,-1 0-304-15,0 0 16 0,-1 0 0 0,0 2 0 32,-4-1-1440-32,-1 0-272 0,0 2-64 0</inkml:trace>
  <inkml:trace contextRef="#ctx0" brushRef="#br0" timeOffset="83023.42">24516 2012 32543 0,'0'0'1440'0,"0"0"288"0,10 8-1376 0,0 2-352 16,3 2 0-16,1 0 0 0,2 0 512 0,1 1 48 16,-1-3 0-16,-2 3 0 0,-2 0-256 0,-3 2-48 15,-3 0-16-15,0 0 0 0,-3 0-240 0,-3 5 144 16,-2-3-144-16,-3 2 128 0,-1 1-128 0,-4-2-176 16,-3 0 48-16,0-1 0 0,0 0 0 0,-1-1 0 15,-1-3 0-15,1-1 0 0,-1-6-128 0,1-1-32 0,1-3 0 0,-1 0 0 31,1-2-480-31,1 0-112 0,2-1-16 0,10 1-8544 0,-12-9-1712 0</inkml:trace>
  <inkml:trace contextRef="#ctx0" brushRef="#br0" timeOffset="83656.78">25306 1547 22111 0,'0'0'976'0,"-1"-9"208"16,1 0-944-16,0-2-240 0,0 11 0 0,1-10 0 0,-1 1 2848 0,0 9 528 15,0 0 96-15,-1-10 32 0,1 10-2352 0,0 0-448 16,-4-9-112-16,4 9-16 0,-8-4-384 0,-1 2-64 15,-2 0-128-15,-2 4 176 0,-2 0-16 0,-2 4 0 16,-2-1 0-16,-2 3 0 0,-3 5-160 0,1 4 160 16,-2 1-160-16,0 5 160 0,2 6-160 0,1-2 0 15,1 2 0-15,4-4 0 0,1 1 288 0,5 3-32 16,3 2 0-16,2-2 0 0,4-7 0 0,1-1-16 16,1-7 0-16,2-4 0 0,-2-10-112 0,0 0 0 15,15 7-128-15,-1-1 192 0,2 1-192 0,2-1 0 0,1 0 0 0,3-5 0 16,3-2 0-16,1-2 0 0,2-1 0 0,0 0 0 15,1-1 0-15,-2 1 0 0,0-4 0 0,-3-2 0 16,-2-2 0-16,-1-1 0 0,-4-1 0 0,-2-2 0 16,-4-1 0-16,-2-1 128 0,-2 0-128 0,-3-2 0 15,-1-1 0-15,-3 0 0 0,-2 1 0 0,-2-1 0 16,-2 0-192-16,-3 3 32 0,-4-1 0 0,1 5 0 16,0 4 160-16,0-1 0 0,2 5 0 0,0 0 0 15,0 5 0-15,1-2 0 0,-1 1 0 0,10 2 0 16,-7 5 0-16,7-5 0 0,0 0 0 0,-5 10 0 15,5-10 0-15,-1 16 0 0,2-2 128 0,4 1-128 16,4 4 192-16,1 1-16 0,-3-2-16 0,3 2 0 16,-1-2-160-16,1 0 0 0,1 0 144 0,0 1-144 15,1 2 128-15,1-4-128 0,1 2 128 0,2-5-128 0,0-2 0 16,1 0 144-16,1-3-144 0,3 1 0 0,0 0 144 0,1 0-144 16,0 0 0-16,0 1 144 0,0-1-144 0,-1 2-224 15,0 0 48-15,-3 1 16 16,-2-1-256-16,-3-2-48 0,-3 2-16 0,-4-6 0 15,-6-6-512-15,0 0-96 0,0 0-32 0,0 0 0 16,-6 8-1552-16,6-8-304 0,0 0-64 0</inkml:trace>
  <inkml:trace contextRef="#ctx0" brushRef="#br0" timeOffset="84174.4">25407 785 23727 0,'0'0'1040'0,"0"0"240"0,0 0-1024 0,0 0-256 0,-4 12 0 0,4-12 0 0,0 0 800 0,4 13 112 16,-2-1 32-16,-2-12 0 0,0 0-112 0,12 13 0 15,-12-13-16-15,20 17 0 0,-1 1-208 0,5 4-32 16,1 3-16-16,6 6 0 0,4 2 112 0,3 2 32 15,4 2 0-15,2-1 0 0,0-1-224 0,-1-1-32 16,-2 0-16-16,-2-1 0 0,-1-1-128 0,-3 1-32 16,-1-2 0-16,-2 2 0 0,1 1 112 0,-4 1 0 15,-5 4 16-15,-2 1 0 0,-5 1-80 0,-4-2 0 16,-5 0-16-16,-3 2 0 0,-2 2-16 0,-4 3 0 16,-4 7 0-16,-5-3 0 0,-1 0-288 0,-2-4 128 15,-2-9-128-15,0-3 0 0,-2-4 304 0,0 0-48 16,-1 2-16-16,-1-2 0 0,0-3-112 0,0 0-128 15,1 1 176-15,3 4-176 16,-4 4-1056-16,-2-4-320 0,-2-2-64 0,-3-5-10160 0,-3-8-2032 16</inkml:trace>
  <inkml:trace contextRef="#ctx0" brushRef="#br0" timeOffset="89128.52">16287 1340 2751 0,'0'0'256'0,"0"0"-256"15,0 0 0-15,0 0 0 0,0 0 3680 0,8-10 688 16,-3 1 144-16,1 1 32 0,-1 1-2912 0,0 0-576 16,-5 7-112-16,5-9-32 0,-1 0-272 0,-4 9-48 15,5-9-16-15,-5 9 0 0,4-9-336 0,-1 1-80 16,-3 8-16-16,1-8 0 0,-1 8-144 0,-2-9 128 16,-4 0-128-16,2 3 128 0,4 6 304 0,-7-6 48 15,-2 1 16-15,-1 1 0 0,-1 1 192 0,-1 2 32 0,-1 1 16 0,0 0 0 16,0 1-352-16,-3 4-64 0,-2 2 0 0,0-1-16 15,-2 4-112-15,-1 4-32 0,-2 2 0 0,-1 2 0 16,1-5 32-16,2 1 0 0,0-1 0 0,3 3 0 16,1 1 80-16,1 0 32 0,2-2 0 0,2 5 0 15,2-3-48-15,2 4 0 0,3-3 0 0,1 6 0 16,1 2-256-16,1 0 0 0,3-3 128 0,3 2-128 16,1 0 0-16,2-2 0 0,0-2 0 0,4-1 0 15,1-1 0-15,-1-5 128 0,2-1-128 0,3-3 0 16,1-4 208-16,1-3-64 0,-1-2-16 0,1-4 0 15,1-2 96-15,-2-1 16 0,-3-3 0 0,2-4 0 16,-1-2-16-16,1 0 0 0,-2-1 0 0,-1-1 0 16,-2-1-16-16,-1-1 0 0,-1-1 0 0,0 1 0 0,-2 1-48 0,-1 0-16 15,-2 0 0-15,-1 1 0 0,-2 1-144 16,-1-1 192-16,0 1-192 0,-1 1 192 0,-2-1-192 16,1 2 0-16,-1-1 144 0,2 5-144 0,-1-3 0 0,2 13 0 15,-1-10 0-15,1 10 0 0,-2-12 0 0,-1 1 0 16,2 2 0-16,1 9 0 0,0 0 0 0,0 0-128 15,0 0 128-15,7 13-192 0,1 0 192 0,1 3 0 16,2 2 0-16,-1 2 0 0,-1 2 0 0,3 4 144 16,2 0-144-16,1 3 160 0,-1-1-160 0,0 2 128 15,2 0-128-15,-2-1 128 0,1-3-128 0,-2 2 192 16,-1-4-192-16,-2 1 192 0,-1-3-192 0,0 0 192 16,-1-2-192-16,-1 2 192 0,-2 2-320 0,0-5-64 0,-1-4-16 15,-1-4 0 1,-2 0-560-16,-1-5-128 0,0-6 0 0,0 0-15248 0</inkml:trace>
  <inkml:trace contextRef="#ctx0" brushRef="#br0" timeOffset="89728.4">15828 1040 11055 0,'0'0'976'0,"0"0"-784"16,0 0-192-16,0 0 0 0,0 0 1344 0,0 0 240 16,0 0 32-16,0 0 16 0,0 0-688 0,0 0-144 15,0 0-32-15,0 0 0 0,0 0 208 0,0 0 48 16,0 0 0-16,0 0 0 0,0 0-16 0,8-9 0 16,-3 1 0-16,3 1 0 0,0 1-336 0,1-1-64 15,2-1-16-15,-1 1 0 0,2 0 624 0,0 0 112 16,-1 0 16-16,1-1 16 15,1-1-1744-15,0 1-368 0,0 1-64 0,0 1-16 0,0-6 1648 0,-1 3 320 0,-2 0 64 0,1 0 16 32,-3 1-1600-32,-2 0-304 0,2-1-64 0,-2 0-16 0,-6 9 768 0,8-11 256 0,-1 1 0 0,-7 10 0 15,4-12 0-15,-4 12-16 0,4-10 0 0,-4 10 0 16,0 0-64-16,0 0-16 0,0 0 0 0,0 0 0 16,7-8-160-16,-7 8 0 0,6-12 0 0,-6 12 0 15,0 0 0-15,0 0 0 0,0 0 0 0,15 12 0 16,0 2 176-16,-2 1 0 0,-3 0 0 0,2 0 0 15,0-1 112-15,1 3 32 0,-2-3 0 0,2 3 0 16,-2-1-192-16,1 1-128 0,-1 2 192 0,0-2-192 16,-2 0 192-16,0 0-64 0,0-1 0 0,0 1-128 15,-1 2 0-15,0-3 0 0,-2-2 0 0,1 1-192 16,-1 0-592 0,2 0-112-16,-1-2-32 0,-1 1-9536 0,1-4-1904 0</inkml:trace>
  <inkml:trace contextRef="#ctx0" brushRef="#br0" timeOffset="90162.24">16835 1388 28095 0,'0'0'1248'0,"0"0"256"0,0 0-1200 0,0 0-304 0,0 0 0 0,1-11 0 16,3 1 1088-16,-4 10 176 0,7-8 16 0,0 3 16 15,3 0-864-15,0 1-176 0,2 1-48 0,1 1 0 16,2-1-208-16,4 0 128 0,-2 2-128 0,3 1 0 16,4 0 0-16,1 1 0 0,-2 1 0 0,1 2 0 0,-2-2 128 0,0 2-128 15,1-1 0-15,0-2 0 0,-3 0 0 0,1-1 0 16,-1 0-208-16,-2-1 64 15,-1 1-816-15,-1 0-176 0,-3-1-16 0,0-2-16 16,0-1-2272-16,-3 3-448 0</inkml:trace>
  <inkml:trace contextRef="#ctx0" brushRef="#br0" timeOffset="90416.9">16851 1539 14735 0,'0'0'640'0,"0"0"160"0,0 0-640 0,0 0-160 0,0 0 0 0,0 0 0 16,0 0 4832-16,14 0 928 0,3 0 192 0,4-1 48 15,2-1-4832-15,2 1-960 0,4 1-208 0,2-4 0 16,1 3 0-16,2 0 0 0,0 1 0 0,3-4 0 31,-1 1-432-31,1-1-80 0,-3-1 0 0,-2 1-9920 0,0 0-1968 0</inkml:trace>
  <inkml:trace contextRef="#ctx0" brushRef="#br0" timeOffset="91261.93">18523 1346 13823 0,'0'0'608'0,"0"0"128"0,0 0-592 0,3-9-144 0,-3 9 0 0,0 0 0 16,0 0 2560-16,5-8 496 0,-5 8 80 0,0 0 32 15,0 0-2592-15,0 0-576 0,0 0 0 0,0 0 0 0,0 0 0 0,0 0 0 16,0 0 128-16,0 0-128 0,-6-6 0 0,-4 3 0 15,0 3 0-15,-2 1-128 0,-1 2 256 0,-2 1 64 16,-4 2 16-16,2 1 0 0,0 1 256 0,0 1 48 16,1 2 16-16,-3-1 0 0,0-1 288 0,0 0 48 15,2 1 16-15,2 3 0 0,1-1-144 0,0 2-32 16,4-2 0-16,1 4 0 0,1 2-400 0,2 0-96 16,0 2-16-16,1 2 0 0,1 3-192 0,0-3 0 15,0 0 0-15,2-1 0 0,1-3 0 0,1 0 0 16,2-2 0-16,2-2 0 0,1-2 128 0,2-4-128 15,-7-8 176-15,11 3-176 0,1-3 0 0,1-3 0 0,0-4 0 0,0-2 0 16,2-2 0-16,-1-2 128 0,2-4-128 16,-2 1 160-16,-2-1-16 0,-1 0 0 0,1-1 0 0,-3 0 0 15,0-2 32-15,1 3 0 0,-3 0 0 0,1 2 0 16,-3-1-48-16,1 2 0 0,-1-1 0 0,0 2 0 16,-1 1-128-16,-1 2 0 0,-2 1 144 0,0 1-144 15,-1 8 0-15,2-12 0 0,-2 12 0 0,0 0 0 16,0 0 176-16,0 0-48 0,0-11 0 0,1 4 0 15,-1 7 176-15,0 0 16 0,0 0 16 0,0 0 0 16,8 12-16-16,1 1-16 0,-1 0 0 0,1 0 0 16,-1 3-128-16,2-1-32 0,0 6 0 0,1-3 0 15,-2 2-144-15,0-2 0 0,-1 2 0 0,-2 1 128 16,1 1-128-16,-1 1 0 0,1-1 0 0,-1 3 0 16,0-3-384-16,0-1-96 0,-2-7-32 15,0-1 0-15,0 3-272 0,1-7-64 0,-1 0-16 0,1-3 0 16,-5-6-128-16,8 2-32 0,-8-2 0 0</inkml:trace>
  <inkml:trace contextRef="#ctx0" brushRef="#br0" timeOffset="91596.11">18835 1629 23039 0,'0'0'2048'0,"0"0"-1648"15,-8-4-400-15,8 4 0 0,0 0 3616 0,0 0 640 16,0 0 128-16,0 0 32 0,0 0-3520 0,0 0-704 0,0 0-192 16,0 0 0-16,0 0 0 0,0 0 0 0,-7-5 0 0,7 5-144 15,-3-8 144-15,-1 0 0 0,0 0 0 0,1-1 0 16,2-1 0-16,-2-1 0 0,1 0 0 16,-1-1 128-16,-1 0-128 0,0 0 0 0,0-1 0 0,-1 0 0 15,0 0 352-15,1-1 0 0,0-2 0 0,1 2 0 16,1-2 112-16,3-1 32 0,3-1 0 0,1 2 0 15,0 0-240-15,2 0-64 0,1 2 0 0,1 2 0 16,0-1-192-16,0 2 0 0,2 1 0 0,0 1 0 16,1 1-224-16,1 3 16 0,1 1 0 0,1 3 0 31,-2-2-560-31,1 0-128 0,0 1 0 0,2 0-16 16,0 1-2128-16,-1 0-416 0,1 1-96 0</inkml:trace>
  <inkml:trace contextRef="#ctx0" brushRef="#br0" timeOffset="92345.88">19459 1420 2751 0,'0'0'128'0,"0"0"16"0,0 0-144 0,0 0 0 16,0 0 0-16,0 0 0 0,0 0 2048 0,0 0 368 16,0-10 80-16,0 10 0 0,0 0-1248 0,-5-8-256 15,-3 2-48-15,0 2-16 0,8 4 144 0,-11 0 16 16,-4 0 16-16,2 1 0 0,0 3-176 0,-1 1-32 15,-3-1-16-15,-3 3 0 0,2-5 416 0,-1 3 96 16,-2 3 16-16,1 1 0 0,1 0-416 0,-1 2-80 16,-1 1-16-16,3-1 0 0,1 2-480 0,3 2-96 15,2-1-32-15,2-1 0 0,0 0-80 0,4-1-16 0,-1 1 0 16,5 0 0-16,0 0-192 0,2-3 128 0,2 2-128 0,-2-12 0 16,6 13 0-16,2-2 128 0,3-4-128 0,0 1 0 15,2 0 0-15,3-1 0 0,0-6 128 0,2 1-128 16,1 1 0-16,2-3 128 0,0-3-128 0,3 1 0 15,-1-2 128-15,1-3-128 0,-1 1 0 0,-1-2 144 16,0-1-144-16,-2 0 0 0,-2-2 0 0,-2 1 128 16,-3 0-128-16,0-3 0 0,-1-1 0 0,-2 1 0 15,-2 0 0-15,-2 2 0 0,0-1 0 0,-1 2 128 16,-1-5-128-16,-2 2 0 0,-2 1 144 0,-1 1-144 16,-2-1 128-16,-1 1-128 0,-2 2 160 0,-1 2-160 15,1 0 128-15,6 7-128 0,-11-6 0 0,11 6 144 16,-9-7 48-16,9 7 0 0,0 0 0 0,0 0 0 15,0 0-64-15,0 0-128 0,0 0 192 0,0 0-64 16,0 0-128-16,0 0 0 0,0 0 0 0,0 0 0 16,0 0 0-16,0 0 0 0,0 0-192 0,0 0 192 0,0 0 0 0,0 0 160 15,0 0 16-15,0 0 0 0,0 0 16 0,0 0 16 16,3 13 0-16,-3-13 0 0,0 0 16 0,6 14 0 16,1 2 0-16,0-2 0 0,-2-1-96 0,1 4-128 15,2 0 176-15,0 3-176 0,-2-2 0 0,2 0 0 16,0 2 0-16,2-1 0 0,1 1 128 0,-1 0-128 15,2-2 0-15,0 0 0 0,-2-4 0 0,1 1 0 16,-3-1 128-16,1-1-128 0,-3 0 0 0,1 0 160 16,-2 0-160-16,0 2 128 0,-1-5 16 0,-1 2 0 0,-2-2 0 15,0 1 0-15,-1 2 48 0,-1-2 0 0,0 4 0 16,-1-1 0-16,0 0-48 0,-1 1 0 0,0 0 0 0,1 4 0 16,-2-4-144-16,1 2 128 0,-1 0-128 0,1-1 128 15,-3-2-128-15,1 1 0 0,-1-1 144 0,-4 0-144 16,1 2 144-16,-1-1-144 0,-2 1 192 0,-1 0-192 15,-1-2 144-15,-2 0-144 0,-1-1 0 0,-1 1 144 16,-2 0-144-16,1-2 0 0,-3-1 0 0,-2 1 0 16,-2 1 0-16,-1-1 0 0,-1 0 0 0,1-3 0 15,2-1-128-15,0-3-64 0,1-3-16 0,0 2 0 16,1-4-464-16,2 0-96 16,1-5 0-16,3-4-16000 0</inkml:trace>
  <inkml:trace contextRef="#ctx0" brushRef="#br0" timeOffset="93047.51">19981 1480 11055 0,'0'0'480'0,"-12"6"112"0,-1-3-464 0,1 5-128 15,2 4 0-15,1 1 0 0,2 4 5680 0,2 3 1104 0,1 0 240 0,1 3 32 16,1-3-5712-16,-1 3-1152 0,2-1-192 0,0-1 0 16,-1-2-144-16,2-2 144 0,0-5 0 0,2 0 0 15,-2 1-192-15,0-13 192 0,0 0-192 0,0 0 192 16,0 0-176-16,0 0 176 0,7-12-160 0,0 0 160 15,-2-1 0-15,0-5 0 0,-1 0 0 0,0-1 0 16,-2-2 192-16,0 1-64 0,1-4 0 0,-1 2-128 16,-2 0 384-16,2 1-16 0,0-1-16 0,1 1 0 15,-1 0-352-15,2 2 144 0,2 2-144 0,-1 0 0 16,1 1 0-16,1 3 0 0,-7 13 0 0,8-9 0 16,1 1 0-16,-1 1 0 0,-8 7 0 0,10-3-144 15,0 0 144-15,1-1 0 0,-1 3 160 0,1 1-160 16,-1 2 0-16,1-2 128 0,-1 0-128 0,1 3 0 15,-11-3 0-15,13 3 0 0,-3-2 0 0,0 1 0 16,-10-2 0-16,11 7 0 0,-11-7 128 0,10 3-128 0,-10-3 0 0,0 0 0 16,11 4 0-16,-11-4 0 0,0 0 0 0,10 6 0 15,-10-6 0-15,0 0 0 0,11 4 0 0,-11-4 128 16,11 4-128-16,-11-4 0 0,0 0 240 0,12 2-48 16,-2 0-16-16,-10-2 0 0,12-2-176 0,-12 2 128 15,12-2-128-15,-2-1 128 0,1 1-128 0,-1-1 160 16,1 0-160-16,-11 3 160 0,13-1-160 0,0-1 0 15,0-2 144-15,0 2-144 0,0 1 0 0,-1 1 128 16,-12 0-128-16,13-3 0 0,-2 2 0 0,0 0 0 16,-3-3 0-16,-8 4 0 0,0 0-160 0,14 13 160 15,-4 0-192-15,2 1 192 0,-1 1 0 0,-1 2 0 16,0 0 128-16,1-2-128 0,-2 2 192 0,0 1-48 0,0-1-16 0,0 3 0 16,-1-2 0-16,-1-1 0 0,-1-3 0 0,1 2 0 15,-1-6-128-15,1 1 0 0,1-2-160 0,-8-9 160 16,7 7-352-16,-7-7 32 0,11 3 0 0,-11-3 0 31,10 0-368-31,-10 0-64 0,11-2-16 0,-11 2 0 16,10-8-2080-16,-2-1-416 0</inkml:trace>
  <inkml:trace contextRef="#ctx0" brushRef="#br0" timeOffset="93597.8">21022 1419 30399 0,'0'0'2704'16,"-7"-5"-2160"-16,0 0-544 0,7 5 0 0,0 0 2080 0,0 0 304 15,0 0 64-15,0 0 16 0,-10-3-2080 0,1 3-384 16,-1 1-160-16,1 1 16 0,-1-2 0 0,-2 4 0 15,-1-2 0-15,0 2 0 0,-3-1-192 0,-1 2-48 16,-1 1 0-16,0 3 0 0,0-2 160 0,-1 1 32 16,0 4 0-16,1-1 0 0,-1 5 192 0,2 4 0 15,2-4 0-15,2 5 0 0,1 0 256 0,3 0-48 16,2-1-16-16,3-5 0 0,3 0-192 0,2-4 176 16,2 1-176-16,1-2 160 0,-4-10-160 0,8 11 128 0,-8-11-128 15,12 5 128-15,-1-5-128 0,1 0 0 0,0-4 144 0,-1-1-144 16,1-3 144-16,0-1-144 0,-2 0 192 0,1-2-192 15,-1 1 0-15,1-3 0 0,-4-1 0 0,1 1-192 16,-1 0 192-16,-2 0 0 0,0 1 0 0,-1 0 0 16,-1 0 0-16,-2 2 0 0,0 0 0 0,-1 0 0 15,-1 3 0-15,1 7 128 0,0 0-128 0,0 0 0 16,0 0 144-16,0 0-144 0,0 0 0 0,0 0 144 16,0 0-144-16,0 0 192 0,0 0-192 0,0 0 192 15,0 0 80-15,0 0 32 0,0 0 0 0,13 7 0 16,-2 3 32-16,-1 0 16 0,-2 2 0 0,0 1 0 15,1 4-160-15,0 2-16 0,0 2-16 0,-1 0 0 16,-2-2-160-16,2 2 0 0,1-1 0 0,2 2 0 0,-2 3 0 16,3 0 0-16,-1-1-192 0,4-1 192 15,0-5-768-15,1-1-48 0,-2-6 0 0,3 1 0 16,3-4-1136-16,-1-1-224 0,0-5-64 0,-1 2-7728 16,-1-1-1552-16</inkml:trace>
  <inkml:trace contextRef="#ctx0" brushRef="#br0" timeOffset="93880.96">21613 1385 26719 0,'0'0'1184'0,"-10"-5"240"0,-1 1-1136 0,1 0-288 0,1 3 0 0,9 1 0 15,-10 0 3392-15,10 0 608 0,-10 6 128 0,1 3 32 16,1 1-3488-16,0 0-672 0,-2 3-176 0,-1-1-16 16,1 3 192-16,-2 2-192 0,-2 6 192 0,-2 0-192 15,-1 6 192-15,0 2-208 0,0 4 80 0,-1 0 128 16,0 1-160-16,0-4 160 0,-1-1 0 0,1 1-144 16,0-2 144-16,1-2 0 0,3-2 0 0,-1-1 0 31,2-4-448-31,3-4-48 0,1-3-16 0,2-1 0 0,3-1-2880 15,4-12-592-15</inkml:trace>
  <inkml:trace contextRef="#ctx0" brushRef="#br0" timeOffset="94077.77">21247 1469 19343 0,'0'0'848'0,"0"0"192"0,0-7-832 0,0 7-208 15,0 0 0-15,0 0 0 0,15 8 6144 0,2 5 1168 16,3 0 240-16,-1 7 64 16,1-4-6464-16,-1 8-1152 0,1 1-480 0,1-1 32 15,1 6-944-15,-1 0-176 0,-3 0-32 0,0 0-16 16,-1 2-1536-16,-1-4-304 0</inkml:trace>
  <inkml:trace contextRef="#ctx0" brushRef="#br0" timeOffset="95317.69">20073 2390 5519 0,'0'0'496'0,"0"0"-496"0,0 0 0 0,0 0 0 16,-2-9 2624-16,2 9 448 0,0 0 64 0,0 0 32 16,0 0-2080-16,-2-8-400 0,2 8-96 0,0-9-16 15,0 9-432-15,0 0-144 0,3-9 0 0,-3 9 0 16,3-8 320-16,-3 8-64 0,2-9 0 0,-2 9 0 16,3-8 768-16,-3 8 128 0,0-7 48 0,0 7 0 15,0-6 32-15,0 6 16 0,0 0 0 0,0 0 0 16,-1-9-320-16,1 9-64 0,0 0-16 0,-3-6 0 15,3 6-192-15,-3-6-32 0,3 6-16 0,0 0 0 16,-4-5-224-16,4 5-64 0,-3-5 0 0,3 5 0 16,-6-5 0-16,6 5 0 0,-5-5 0 0,5 5 0 15,-6-6 48-15,6 6 0 0,0 0 0 0,-7-2 0 0,1-3-64 0,6 5-16 16,-10-2 0-16,10 2 0 0,-9 0-80 0,9 0-16 16,-9 0 0-16,9 0 0 0,-9 0-16 0,9 0-16 15,0 0 0-15,0 0 0 0,-9 2-160 0,9-2 128 16,-11 2-128-16,11-2 128 0,-9 3-128 0,9-3 0 15,-10 0 144-15,10 0-144 0,-9 2 0 0,1 2 144 16,-1-6-144-16,0 4 0 0,9-2 208 0,-9 0-64 16,1 0-16-16,8 0 0 0,-9 2 64 0,9-2 0 15,-8 1 0-15,8-1 0 0,-8-1-16 0,8 1 0 16,0 0 0-16,0 0 0 0,-7-2 32 0,7 2 16 16,0 0 0-16,0 0 0 0,-6 0-224 0,6 0 0 15,-8-2 128-15,2-1-128 0,6 3 0 0,-8 1 0 0,-3 3 0 0,11-4 0 16,-9 3 0-16,1 2 0 0,1-1 0 0,-1 1 0 15,8-5 0-15,-9 7 0 0,9-7-128 0,-9 6 128 16,2 1 0-16,7-7 0 0,0 0 0 0,-8 6 0 16,8-6 0-16,-6 9 0 0,6-9 0 0,-7 8 0 15,7-8 0-15,-6 8 0 0,6-8 0 0,-6 9 0 16,6-9 0-16,-5 12 0 0,1-2 0 0,0 2 0 16,0 0 0-16,2 0 0 0,-1-1 0 0,-1 4 0 15,2-1 0-15,0 2 0 0,1-2 0 0,1 0 0 16,0-1 0-16,1-1 0 0,-1-12 0 0,3 14 0 15,-3-14 0-15,4 12 0 0,-4-12 0 0,5 12 0 16,-5-12 160-16,0 0-16 0,0 0 0 0,11 8 0 16,-11-8-144-16,11 2 0 0,-11-2 0 0,13-2 128 15,0-1-128-15,-1 0 192 0,0 1-192 0,1-3 192 16,-1-2-192-16,-1 1 192 0,0 0-192 0,-1 0 192 0,1-1-192 0,-4 1 0 16,-7 6 0-16,8-9 0 0,-1-2 0 0,-1 2 0 15,-6 9 0-15,7-8 128 0,-7 8-128 0,6-11 0 16,0 0 144-16,-6 11-144 0,3-12 0 0,1 3 128 15,0-1-128-15,-4 10 0 0,6-13 0 0,-4 1 144 16,-2 2-144-16,0-2 0 0,0-2 0 0,0 3 0 16,-1 2 0-16,1 9 0 0,0-9 0 0,0 2 0 15,0 7 0-15,0 0 0 0,0 0 160 0,0 0-160 16,0 0 128-16,0 0-128 0,0 0 0 0,0 0 0 16,0 0 128-16,10 7-128 0,-1 2 0 0,1 0 0 15,-3 0 0-15,2 3 128 0,-1 0 16 0,1 3 0 16,2 4 0-16,1 0 0 0,-1-2 64 0,2 0 16 15,0-1 0-15,2 3 0 0,-1 0-96 0,3 3-128 0,1 0 176 0,2-3-176 16,-2 1 144-16,2 1-144 0,-1-3 0 16,1 2 144-1,1-2-464-15,-1 0-80 0,0-3-32 0,2-4-13328 0,-2 1-2688 0</inkml:trace>
  <inkml:trace contextRef="#ctx0" brushRef="#br0" timeOffset="96916.49">12217 1096 39279 0,'0'0'1728'0,"-10"-4"384"0,1 0-1696 0,9 4-416 16,0 0 0-16,0 0 0 0,0 0 336 0,0 0-16 16,0 0 0-16,0 0 0 0,0 0-320 0,6 16 0 0,1 2-160 0,0 4 160 15,0 1-240-15,2 2 64 0,0 4 16 0,3 5 0 16,1 5 160-16,-1-5-192 0,-4-6 192 0,-3-1-192 16,-1-4 192-16,-3 0 0 0,-2 0 0 0,2 0 0 31,4 2-512-31,0 0-32 0,-1-3 0 0,2-3 0 15,0 0-384-15,1-5-80 0,-4-2-16 0,1-2 0 16,0-2-1760-16,-4-8-352 0</inkml:trace>
  <inkml:trace contextRef="#ctx0" brushRef="#br0" timeOffset="97166.29">12608 998 44511 0,'-8'-10'1984'0,"8"10"384"0,0 0-1888 0,0 0-480 0,-6 15 0 0,5 5 0 0,3 3 0 0,3 7 128 16,2 4-128-16,2-3 0 0,-2-3-144 0,2 7-80 16,0 5-16-16,0-4 0 0,-1-9 240 0,1 2 0 15,0 2 0-15,0 1 0 16,0 0-768-16,-1 2-128 0,1 1 0 0,-1 0-16 15,0-2-592-15,-2-3-112 0,-2-4-32 0,-1 1 0 16,-3-6 0-16,0 1 0 0,0-4 0 0,-1-6-7584 0,1-4-1520 16</inkml:trace>
  <inkml:trace contextRef="#ctx0" brushRef="#br0" timeOffset="97716.54">11846 1124 26719 0,'-12'0'2368'0,"1"-2"-1888"0,2 2-480 0,9 0 0 16,0 0 2608-16,0 0 416 0,0 0 96 0,0 0 16 15,0 0-2752-15,7 9-528 0,-7-9-112 0,10 6-32 16,2 6 288-16,-12-12 0 0,5-5 0 0,-5 5 0 0,15-3 288 15,-2-1 64-15,-3-5 16 0,0-1 0 0,1-1-80 0,-2-2-16 16,0-1 0-16,0-2 0 0,-1-3 96 0,1 2 16 16,-1 0 0-16,1-1 0 0,0-1 256 0,0 0 64 15,-2-1 16-15,2-1 0 0,0-1-80 0,0 1-32 16,2 1 0-16,0 0 0 0,2 2-400 0,1-2-80 16,0 3 0-16,0 0-128 0,2 2 0 0,-2 0 0 15,-1 2 0-15,0 2 0 0,0 0 0 0,4 7 0 16,3 7 0-16,-6-6 0 0,-6-8 0 0,1 3-144 15,-9 8 144-15,13-3 0 0,-2 2-128 0,-11 1 128 16,0 0-128-16,11 4 128 0,1 0 0 0,-12-4 0 16,12 11 0-16,-1 2 0 0,0 0 0 0,1 2 0 15,-1-2-128-15,1 2 128 0,1 2 0 0,1 2 0 0,1-2 0 0,0 5 176 16,1 4-176-16,0-3 0 0,1-2 144 0,-2-1-144 16,0-1 144-16,2 0-144 0,0-1 192 0,0 0-192 15,-1-2 160-15,1-2-160 0,0 0 128 0,0-1-128 16,-1-6 176-16,0 1-48 0,-1-3-128 0,1-1 192 15,1 0-192-15,0-2 0 0,-2 1 128 0,1 1-128 16,0-3 0-16,-1 2-240 0,0-1 48 0,-2 1 16 16,0 1-144-16,0 0-16 0,0-2-16 0,0 2 0 31,-1 2-1072-31,-1-1-224 0,1-3-32 0,-3 2-10608 0,-1 0-2112 0</inkml:trace>
  <inkml:trace contextRef="#ctx0" brushRef="#br0" timeOffset="98183.4">13375 634 23039 0,'0'0'2048'0,"0"0"-1648"15,-11-2-400-15,11 2 0 0,0 0 1872 0,0 0 304 0,0 0 48 0,0 0 16 16,0 0-1776-16,0 0-336 0,0 0-128 0,-9 2 0 16,9-2 0-16,-9 5 0 0,3 1 0 0,-1 3 0 15,1 1 0-15,-2 3 0 0,-1 0 0 0,0 2 0 16,-2-1 160-16,1 0-32 0,-3-1-128 0,0 0 192 15,0 2 144-15,0-2 32 0,-1-2 0 0,3 4 0 16,-2 4 0-16,2 5 0 0,0 5 0 0,0 4 0 16,1 4-96-16,-1 3-16 0,-2 3 0 0,1 2 0 15,-1-4-128-15,2-1-128 0,-1 3 192 0,2-3-192 16,-1-2 192-16,2-2-192 0,1-2 192 0,2 0-192 16,0-3 256-16,3 1-64 0,1-2-16 0,2-3 0 15,0-1 0-15,4 0 0 0,1-1 0 0,2-2 0 16,-1-3-176-16,4-1 128 0,1 0-128 0,2-1 128 15,2-1-128-15,2 1 0 0,0 2 0 0,1-5-176 16,3 0-96-16,-1-1-32 0,3 2 0 0,-2-2 0 16,-2-1-1648-16,2 0-336 0,-2-2-64 0</inkml:trace>
  <inkml:trace contextRef="#ctx0" brushRef="#br0" timeOffset="98724.01">13736 1180 30463 0,'0'0'1344'0,"0"0"288"0,-10-6-1312 15,0 3-320-15,10 3 0 0,-10 3 0 0,1-3 752 0,0 4 80 0,1 1 0 0,-3 3 16 16,-2 0-720-16,2 1-128 0,-2 3 0 0,1-1 0 16,-1 2 0-16,1-1 0 0,2-2 0 0,1 1 0 15,-1-1 0-15,3 1 0 0,0-3 0 0,1-1 0 16,-1 3 0-16,3-3 0 0,4-7 0 0,-5 7 0 16,5-7 0-16,-5 9-128 0,5-9 128 0,-4 9 0 15,4-9 0-15,0 0-128 0,0 12 128 0,0-12 0 16,5 10 0-16,-5-10 0 0,8 9 0 0,0-2 0 15,-8-7 0-15,14 6 0 0,0-4 0 0,1-1 0 0,0-1 0 0,2 0 0 16,2-1 128-16,0-1-128 16,2 2 0-16,0 0 144 0,0 0-144 0,0 0 0 0,1 2 0 0,-1 0 0 15,-2 1 0-15,1-2 0 0,-1 2 0 0,-2 0 0 16,-2 3 0-16,-1 1 0 0,0-2 0 0,-1 3 0 16,-1 2 0-16,-2-2 0 0,-10-8 0 0,7 13 0 15,-2 0 0-15,-1 0 0 0,-4-13 0 0,0 17 0 16,-1 0 0-16,-2-2 0 0,-1 0 0 0,-1 0 0 15,-1 0 0-15,-1-2 0 0,0-1 208 0,-2-2-64 16,-1-2-16-16,0 1 0 0,-2 0 80 0,0-4 16 16,-1 2 0-16,0-1 0 0,1 0-224 0,-1 0 144 15,-1-3-144-15,-2 2 128 0,1 0-128 0,-1-4 0 16,0-1 144-16,2 0-144 16,-2 0-336-16,2-1-144 0,1-3-32 0,0 2-14640 0</inkml:trace>
  <inkml:trace contextRef="#ctx0" brushRef="#br0" timeOffset="99134.9">13860 767 38015 0,'0'0'1680'0,"0"0"352"0,-7-5-1632 0,7 5-400 0,0 0 0 0,0 0 0 0,0 0 0 16,12 10 0-16,0 1 0 0,1 1 0 0,0 1 0 0,2 1-144 16,4 0 0-16,2 3 0 0,-1 1 16 0,4 1 0 15,1 2 0-15,-2 1 0 0,1 0-64 0,0 5 0 16,2 6 0-16,1-2 0 0,-1 3-80 0,-2 1-32 15,0 2 0-15,-3-1 0 0,-3 1 144 0,-1-1 32 16,-4-1 0-16,-3-5 0 0,-3-3 128 0,-1 0-160 16,-2 6 160-16,2-2-160 0,-4 1 160 0,1 2 0 15,-1-2 160-15,1 0-160 0,-3-1 240 0,-1-1-48 16,-2-2-16-16,-1-2 0 0,0-3-16 0,0 0 0 16,-3-3 0-16,-1 3 0 0,-1 0 16 0,-1-2 0 0,0-3 0 0,1-4 0 15,-3-3-304-15,0 1-64 0,1-6-16 0,-1 2-15872 16</inkml:trace>
  <inkml:trace contextRef="#ctx0" brushRef="#br0" timeOffset="99468.03">14875 1369 36687 0,'0'0'1616'0,"0"0"352"0,7-6-1584 0,-1-1-384 15,1 1 0-15,1 1 0 0,2 0 1248 0,2 5 160 16,1 0 48-16,3 1 0 0,2 0-1040 0,3 2-208 15,2-2-32-15,3 0-16 0,3 2-160 0,0 0 0 16,-1-2 0-16,2 0 128 0,2 0-320 0,-1-1-64 16,0 0 0-16,-1 0-16 15,-1 0-576-15,-2 2-112 0,-1-1-32 0,-2 3 0 16,-3-1-512-16,-3 0-96 0,-1 4-32 0,-3-4 0 16,-2-1-1696-16,-3 1-352 0</inkml:trace>
  <inkml:trace contextRef="#ctx0" brushRef="#br0" timeOffset="99679.75">14921 1578 37551 0,'0'0'1664'0,"0"0"336"0,0 0-1600 0,0 0-400 0,0 0 0 0,0 0 0 16,14 0 1088-16,3 3 144 0,2-2 32 0,1 2 0 15,3-1-912-15,1 2-176 0,4 0-48 0,0-3 0 16,4 2-128-16,0 0 0 0,1-2-160 0,3 0 160 16,2 3-2576-1,1-4-432-15</inkml:trace>
  <inkml:trace contextRef="#ctx0" brushRef="#br0" timeOffset="122717.57">32841 13634 1839 0,'0'0'160'0,"0"0"-160"15,0 0 0-15,0 0 0 0,11-3 3488 0,0-1 672 16,-1 0 128-16,1 0 16 16,-11 4-4064-16,11-5-816 0,1-2-176 0,-12 7-16 0,9-3 464 0,-9 3 112 15,0 0 0-15,0 0 16 0,0 0 1200 0,0 0 224 0,0 0 48 0,0 0 16 16,0 0 288-16,0 0 64 0,0 0 16 0,0 0 0 15,0 0-512-15,0 0-96 0,0 0-32 0,0 0 0 16,0 0-400-16,0 0-96 0,0 0-16 0,0 0 0 16,0 0-96-16,0 0-32 0,-10 2 0 0,1 1 0 15,0-2 240-15,-1 0 32 0,1-1 16 0,0 0 0 16,-1 0-112-16,-1 0-32 0,0 0 0 0,-2 2 0 16,0-1-112-16,-3 0-32 0,-2 1 0 0,-1-1 0 15,1 0-16-15,-1 1-16 0,-5-1 0 0,-1 1 0 16,1 1-112-16,-1 0 0 0,0-1-16 0,0 2 0 15,-1-1-112-15,1 1-128 0,2 0 176 0,2-2-176 16,0 0 208-16,0 1-64 0,-1 1-16 0,0 0 0 16,1-2 0-16,-1 0-128 0,-1 1 192 0,0 1-64 0,4 0-128 15,-3-2 128-15,-3-2-128 0,0 1 128 0,0-1 16 16,1 0 0-16,0 2 0 0,1-1 0 0,0 2-144 0,3-3 128 16,-3 0-128-16,3 1 128 0,-3 0-128 0,3 1 160 15,0-2-160-15,2 0 160 0,0 2-160 0,1 1 0 16,0-2 0-16,1 0 0 0,-1 1 128 0,1-1-128 15,1 0 128-15,0 1-128 0,1 0 0 0,0 2 128 16,-2-3-128-16,2 2 0 0,-1 0 0 0,1-1 0 16,-2 2 0-16,2-2 0 0,0 1 0 0,-1 0 0 15,1-2 0-15,0 2 0 0,3 0 0 0,1-1 128 16,-2-1-128-16,0 2 0 0,-1 0 192 0,2-1-64 16,-2 0 0-16,1 0 0 0,0 0-128 0,2-1 128 15,-1 0-128-15,11-1 128 0,-9 0-128 0,9 0 160 16,-10 0-160-16,10 0 160 0,-9 0-160 0,9 0 128 0,0 0-128 0,0 0 128 15,0 0-128-15,-7-4 160 0,7 4-160 0,0 0 160 16,0 0-160-16,0 0 128 0,0 0-128 0,0 0 128 16,0 0-128-16,0 0 0 0,0 0 0 0,0 0 0 15,0 0 0-15,0 0 0 0,0 0 0 0,0 0 0 16,0 0 0-16,0 0 0 0,0 0 0 0,7-6 0 16,-2-2 176-16,-5 8-48 0,6-7-128 0,-6 7 192 15,8-9-64-15,-3 4-128 0,-5 5 176 0,9-7-176 16,1-2 176-16,-3 0-176 0,0 0 160 0,-1 0-160 15,2-1 128-15,-1 3-128 0,-7 7 0 0,9-8 0 16,0-1 0-16,-1 1 0 0,0 2 0 0,0-1 0 16,-1 1 0-16,-7 6 0 0,8-7 0 0,0 1 0 15,0-1 0-15,2 3 0 0,1-1 0 0,-1 1 0 0,-10 4 0 16,13-4 0-16,0 0 0 0,-1 2 0 0,0-2 0 0,-1 1 0 16,0-2-128-16,-1 1 128 0,1 0 0 0,-11 4 0 15,11-4 0-15,-11 4 0 0,0 0 0 0,0 0 0 16,0 0 0-16,0 0 0 0,0 0 0 0,0 0-128 15,0 0 128-15,0 0 0 0,0 0 0 0,0 0 0 16,0 0 0-16,0 0 0 0,0 0 0 0,0 0 0 16,0 0 0-16,0 0 0 0,0 0-128 0,0 0 128 15,-6 4 0-15,6-4 0 0,-9 7 0 0,0-6-128 16,-2 2 128-16,1 0 0 0,-1 3 0 0,0-4 0 16,-1 2 0-16,0 0 0 0,-1 0 0 0,-1 1 0 15,-3 2 0-15,0-1 0 0,0 1-144 0,-3 2 144 0,1 3 0 0,1-2-144 16,-2-1 144-16,2 2 0 15,-1 2 0-15,4-4 128 0,0-1-128 0,2-1 0 0,3 1 0 0,1 0-128 16,2 1 128-16,7-9 0 0,-6 9 0 0,1 0 0 16,2-1 0-16,3-8 0 0,-4 11 0 0,4-11 0 15,-2 11 0-15,0 1 0 0,2-12 0 0,2 13 0 16,-1 0 0-16,1-1 0 0,-2-12 0 0,7 12 0 16,-1 1 0-16,2-3 0 0,1-1 160 0,2 2-160 15,-1-5 192-15,2 2-48 0,0 0-16 0,2 0 0 16,0-2 48-16,2-2 0 0,1 1 0 0,1 1 0 15,1-2 144-15,0-2 16 0,1 1 16 0,0 1 0 16,0 0-64-16,0-2-16 0,-2 1 0 0,0-3 0 16,-1 2-272-16,-1 2 160 0,-2-2-160 0,2 0 128 15,-3 1-128-15,1-1-192 0,0 1 32 0,1 2 16 16,-2-1-2544 0,1 1-496-16</inkml:trace>
  <inkml:trace contextRef="#ctx0" brushRef="#br0" timeOffset="131056.79">31697 8347 27183 0,'0'0'1200'0,"0"0"256"0,0 0-1168 0,0 0-288 16,0 0 0-16,0 0 0 0,-8-1 576 0,1 2 64 15,-4 2 16-15,3 1 0 0,2-2 256 0,-5 3 48 16,1 6 16-16,0 3 0 0,-2 0-32 0,0 3-16 0,-4 3 0 0,0 3 0 16,-1 5-160-16,-3 2-48 0,-3 0 0 0,0 4 0 15,1 0-144-15,-1 2-48 0,-1 1 0 0,1 3 0 16,-2 4-240-16,0 3-48 0,-1 3-16 0,0 2 0 15,0 0-32-15,0 2-16 0,-3 0 0 0,-1-2 0 16,-2-2-176-16,2-2 160 0,0 0-160 0,1-3 160 16,2-4-160-16,3 0 0 0,2-5 0 0,1 1 128 15,4-6-128-15,4-3 0 0,1-5 0 0,3-2 0 16,3-2 0-16,1-3 0 0,1-2 0 0,0-4 0 16,4-10 0-16,0 0 0 0,0 0 0 0,0 0 0 15,0 0-176-15,0 0 176 0,0 0-128 0,0 0 128 16,0 0 0-16,5-12 0 0,-2 0 0 0,-3 0 0 15,-2 2 0-15,1-4 0 0,0-1 192 0,1 1-64 0,0-3 64 0,0-1 0 16,0 1 16-16,0-1 0 0,1-2 0 0,-1 0 0 16,-1 0 0-16,1-1 0 0,0 0-80 0,-2-1 0 15,-2-2-128-15,1 2 192 0,-3 1 0 0,1 3 0 16,0 2 0-16,0 3 0 0,-3 0 32 0,1 1 0 16,1 3 0-16,-1 3 0 0,2-1 16 0,5 7 0 15,-8-5 0-15,8 5 0 0,0 0-112 0,-8 3 0 16,8-3-128-16,-7 9 192 0,0-3-192 0,2 5 0 15,1 1 0-15,0 3 0 0,0 5 0 0,2 2 0 16,-1 3 0-16,0 1 0 0,-1 2 0 0,1 2-128 16,0 0 128-16,0-1 0 0,-1-2 0 0,2 1 0 15,1-3 0-15,1-3 0 0,0-1 0 0,1-3 0 0,0-2 0 16,2-2 0-16,-1-1 0 0,4-3 0 0,-6-10 0 16,6 9 0-16,-6-9 0 0,13 7 0 0,-1-4 128 0,2-3-128 15,2-3 192-15,2-2-48 0,2 0-16 0,2-2 0 16,4 0-128-16,3-2 128 0,-1 2-128 0,2-1 128 15,2 1-128-15,-3 2 0 0,0-2 0 0,-1 2 128 32,-2 1-768-32,2 0-176 0,1-1-16 0,-2 0-12960 0,-1-4-2592 0</inkml:trace>
  <inkml:trace contextRef="#ctx0" brushRef="#br0" timeOffset="143248.23">30955 8406 24015 0,'0'0'1056'0,"0"0"224"0,0 0-1024 0,0 0-256 0,4-11 0 0,2 2 0 15,-1 3 560-15,-5 6 48 0,6-10 16 0,0 4 0 16,-1-2 304-16,-5 8 64 0,2-9 16 0,-2 9 0 15,2-9-112-15,-2 9 0 0,0-11-16 0,0 4 0 16,-2 0-240-16,2 7-32 0,-4-10-16 0,1 3 0 16,-4 2-336-16,-2 1-64 0,-2 1 0 0,0 2-16 15,-4 2 32-15,1 3 16 0,0 0 0 0,-2 1 0 16,0 1-96-16,2-1 0 0,0 1-128 0,-1 2 192 16,2 0-192-16,2 1 0 0,0 2 128 0,3-1-128 15,1 3 0-15,0 0 0 0,1 1 0 0,-1 2 0 16,2-3 0-16,1 0 0 0,0 4 0 0,3 0 0 15,1-1-128-15,1-2 128 0,3-1 0 0,0 1 0 16,0 1-144-16,0-2 144 0,0-1 0 0,-1-2-144 16,-3-10 144-16,7 10 0 0,-7-10-144 0,9 8 144 0,-9-8 0 0,13 2 0 15,0-5-144-15,-1 0 144 0,0-2 0 0,1-1 0 16,-2-5 0-16,4 1 144 0,-2-2-144 0,1 2 0 16,2-3 0-16,-1-2 0 0,-2 0 0 0,0 1 0 15,-2 1 0-15,-2-1 0 0,-2-2 0 0,-2 2 0 16,-1-2 0-16,-2 2 0 0,-2 1 0 0,0-1 0 15,-1 2 0-15,1 2 0 0,-3 0 0 0,1 4 0 16,-2-1 0-16,4 7 0 0,0 0 0 0,0 0 0 16,0 0 0-16,0 0 0 0,0 0 128 0,4 17-128 15,0 0 0-15,2 2 128 0,1-5 16 0,-1 3 0 16,2 1 0-16,0-4 0 0,0 5-144 0,2-1 0 16,1 2 144-16,0-2-144 0,1-1 0 0,0 0 0 0,1 1 0 0,-3-5-16640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23:08.5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6912 12083 25855 0,'0'-5'768'0,"0"-1"144"0,0-3 48 0,2 3-768 0,0 0-192 16,1-1 0-16,1 1 0 0,2-1 384 0,5-2 32 0,-5-1 16 0,2 5 0 15,2 1-256-15,1 1-48 0,-1 2-128 0,2-2 192 16,0 2-192-16,2 2 0 0,-1-1 0 0,2 0 0 16,-1 0 0-16,3 0 0 0,1 0 0 0,3 0 0 15,1-3 0-15,3 2 0 0,2-1 0 0,5 0 0 16,1 1 0-16,3 0 0 0,-3-5 0 0,4 4 0 16,2-2 0-16,-1 1 0 0,-3 1 0 0,0-1 0 0,-1-1 0 0,-1 2 0 15,-1-1 0-15,4 3 0 0,1 1 0 0,6 3 0 16,2-3 0-16,2 3 0 0,0 0 0 0,0 2 0 15,-2-1 0-15,0-1 0 0,-5 0 0 0,-2-1 0 16,-4 0 0-16,1 0 0 0,0-1 0 0,3 2 0 16,0 0 0-16,3 0 0 0,2-1 0 0,3 3 0 15,0-2 0-15,-1 1 0 0,1-1 0 0,-3-1 176 16,-3-2-32-16,1-1 0 0,-1-1-144 0,2-2 128 16,1 3-128-16,1-2 128 0,1 0-128 0,0 1 0 15,1 0 144-15,-1-2-144 0,0 0 128 0,-2 2-128 16,-4-3 128-16,-1 3-128 0,-4 0 0 0,1-1 128 0,0 2-128 15,2 0 0-15,0-1 0 0,2 2 0 0,2 2 0 16,2 0 0-16,0-1 0 0,0-2 0 0,-1 0 0 0,-2-2 0 16,-3-1 0-16,-2 0 0 0,-4-1 0 0,0 2 0 15,1-2 0-15,-1 0 0 0,-1-1 0 0,-1 2 128 16,2-2-128-16,-1 4 0 16,-1-2 0-16,-1 2 128 0,2 1-128 0,-1 4 0 0,1-3 0 0,-3 2-12992 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23:59.2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18630 9542 3679 0,'0'0'320'0,"0"0"-320"0,0 0 0 0,0 0 0 0,0 0 2912 0,0 0 512 16,1 11 96-16,-1-11 32 0,8 8-2816 0,1-2-560 15,-1 1-176-15,1-2 0 0,2-1 0 0,-2 1 0 16,0 3 0-16,0-4 0 0,-1 0-240 0,1 1-16 15,0-4-16-15,2 2 0 0,-1 0-48 0,3-3-16 16,-1 0 0-16,0 0 0 0,-2-2 336 0,0 1 0 16,1 0-144-16,-11 1 144 0,12 2 0 0,-2 2 0 15,-1-3 0-15,-1 2 0 0,-8-3 368 0,12 4 16 16,-1-1 16-16,-1 0 0 0,-10-3 256 0,11 2 48 16,0-4 16-16,-1 2 0 0,1-3-144 0,0-1-16 15,4 0-16-15,0-3 0 0,2-2-160 0,2 0-48 16,-1-1 0-16,1 0 0 0,2 1-208 0,1 1-128 0,-1-3 128 0,0 2-128 15,0 3 0-15,-2 2 128 16,-2 1-128-16,0 1 0 0,-1 2 0 0,0 2 0 0,-2-1 0 0,0 3 0 16,-2-2 288-16,1 1-16 0,0 0 0 0,0-1 0 15,2-2 160-15,-1 0 16 0,2-1 16 0,-1-2 0 16,1 2-176-16,-1-3-32 0,0-1-16 0,0 1 0 16,1-5 16-16,0 1 16 0,-1-1 0 0,2 0 0 15,2 1 0-15,0-1 0 0,1 0 0 0,-1 2 0 16,-1 2-272-16,1 2 160 0,-2 2-160 0,0 2 128 15,-2 3-128-15,0 1 0 0,-2 1 0 0,-2 0 0 16,-1 6 256-16,-1-3 32 0,-2 1 0 0,3 0 0 16,-1-3 208-16,0 0 32 0,1-3 16 0,2 0 0 15,1-4-128-15,1-2-32 0,2-1 0 0,2 0 0 16,3-6-128-16,1 0-48 0,0-2 0 0,1 0 0 16,-1-1-208-16,-1 1 128 0,1 1-128 0,-3 1 0 0,-2 2 0 0,-1 3 0 15,-2 3 0-15,-1 1 0 0,-2 3 0 0,-1 3 0 16,-1 6-128-16,-1-4 128 0,-8-8 0 0,11 11 0 15,-4 1 0-15,1 0 0 0,0-2 0 0,0 1 0 16,0-2 0-16,1 0 144 0,1-4 16 0,1-1 0 16,0-1 0-16,2-2 0 0,0-1-32 0,3-1 0 15,0-2 0-15,3-1 0 0,2-1 0 0,1-3 0 16,1 0 0-16,-1 2 0 0,-3-1-128 0,-1 2 0 16,-2 0 0-16,0 2 0 0,-1 2 0 0,0 2 0 15,-1 3 0-15,-2 1 0 0,-2 3 0 0,1 1 208 16,-2 1-16-16,0 0-16 0,0-1 96 0,1 0 32 15,1-1 0-15,-1 0 0 0,2-2-176 0,1 0-128 16,3-2 192-16,1-2-192 0,2-1 176 0,1-2-176 0,1-3 160 0,2-1-160 16,2-2 160-16,1-3-160 0,-1-2 160 0,1-1-160 15,0 0 0-15,0 0 0 0,-1 0 0 0,-3 3 0 16,-3 2 0-16,-3 1 0 0,-2 1 0 0,0 5 0 16,-3 1 0-16,1 3 0 0,-2 3 0 0,1 5 0 15,-1 1 128-15,1 3 96 0,-2 1 16 0,1 0 0 16,1 1 32-16,-1-1 16 0,1 2 0 0,2-5 0 15,1-1-288-15,2-3 128 0,2 0-128 0,4-5 0 16,0 0 0-16,3-2 0 0,1-4 0 0,4-3 0 16,1-3-192-16,3-1-64 0,0-4 0 0,3 0 0 15,-1 1-16-15,1-1-16 0,-5 0 0 0,-2 1 0 16,-5 2 128-16,-3 4 32 0,-2-1 0 0,-5 5 0 16,-2 4 128-16,-2 4 0 0,-2-1 0 0,-1 4 0 0,-2 4 384 0,1 0 96 15,-1-1 32-15,3 1 0 0,2 0-192 0,1 0-48 16,1 0 0-16,1-2 0 0,3-2-144 15,4-1-128-15,-2-3 144 0,5-1-144 0,2-2 0 0,1-2 0 16,2-6 0-16,2-1-160 0,3-2-16 0,0-2 0 16,1-5 0-16,-2-1 0 0,-2-5 48 0,-1 1 0 15,0 1 0-15,-3 3 0 0,-1-1 128 0,-2 5 0 16,-3 4 0-16,-2 3 0 0,-3 4 0 0,-2 2 0 16,-2 0 144-16,0 5-144 0,-2 2 480 0,-1 1-16 15,0 2 0-15,2 2 0 0,1 1-96 0,2-3-32 16,2 1 0-16,2-2 0 0,3-3-208 0,1-2-128 15,1 0 128-15,2-1-128 0,0-4 0 0,2-3 128 0,1-2-128 0,-2-3 0 16,0 0-128-16,-1-1-112 0,1-1-16 16,-2-2 0-16,0 0 256 0,-1 3-144 0,0 2 144 0,-1 5-128 15,-1 1 128-15,-2 1 128 0,1-2-128 0,-2 0 176 16,0 6 176-16,-1-2 32 0,-1 1 16 0,1 1 0 16,-2 4-144-16,4-3-16 0,-1 0-16 0,1 0 0 15,1-2-224-15,0 1 0 0,-1-3 0 0,3 0 0 16,0-3-256-16,2-1-80 0,1-3-32 0,-1-1 0 31,0-3-336-31,2 1-64 0,0-2 0 0,1 0-16 16,1-1-240-16,0 2-64 0,4-1 0 0</inkml:trace>
  <inkml:trace contextRef="#ctx0" brushRef="#br0" timeOffset="1784.01">10693 15362 19343 0,'-9'2'1728'0,"0"0"-1392"16,0 0-336-16,9-2 0 0,-11 1 2208 0,3 3 368 16,8-4 80-16,0 0 16 0,0 0-2128 0,0 0-416 15,-7 1-128-15,7-1 0 0,0 0 128 0,0 0-128 16,0 0 176-16,0 0-176 0,0 0 0 0,0 0 0 0,0 0 0 0,0 0 0 16,6 10 0-16,2 2 0 0,0 1 0 0,0-1 0 15,-1 2 128-15,0 1 112 0,-1-2 16 0,2 0 16 16,0-4 208-16,0-1 32 0,-8-8 16 0,0 0 0 15,10 6-80-15,0-3 0 0,-10-3-16 0,10-2 0 16,-10 2-32-16,12-6 0 0,-3-2 0 0,1-1 0 16,1-1-160-16,-2-2-48 0,-1-1 0 0,-1 1 0 15,3 2-192-15,-1-1 128 0,-2 1-128 0,0 1 0 16,-2 0 0-16,-5 9 0 0,8-6 0 0,-8 6 0 16,0 0 0-16,0 0 0 0,0 0 0 0,0 0 0 15,8 9 240-15,-3 1 0 0,-5-10 0 0,0 0 0 16,4 10 144-16,-4-10 16 0,0 0 16 0,7 8 0 0,-7-8-192 0,0 0-32 15,0 0-16-15,11-3 0 0,-2-2-176 16,-1-2 192-16,0 0-192 0,-1-2 192 0,-1-2-192 0,2 2 0 16,-2-1 144-16,2 0-144 0,-3 4 0 0,-5 6 0 15,10-5 0-15,-10 5 0 0,10 0 0 0,-10 0 0 16,12 8 0-16,-1 2 0 0,0 2 0 0,-3 1 144 16,-8-13-144-16,9 14 0 0,0-1 224 0,-3 0-64 15,1-2-16-15,0-2 0 0,-7-9-144 0,10 8 160 16,0-3-160-16,1-5 160 0,-1 0-160 0,2-7 192 15,0-2-192-15,2-1 192 0,2-1-192 0,1-4 0 16,0-2 0-16,2 1 0 0,2-1-384 0,0 3 64 16,0 1 0-16,1-2 0 15,-1 2-320-15,0 2-48 0,1-1-16 0,-1 5-10528 16,-1 2-2112-16</inkml:trace>
  <inkml:trace contextRef="#ctx0" brushRef="#br0" timeOffset="3451.68">9936 16982 21183 0,'0'0'1888'0,"-9"11"-1504"15,2 2-384-15,2 2 0 0,1-1 1904 0,1 2 304 16,2-2 64-16,1 0 16 0,1 1-1776 0,2-1-336 15,1-2-176-15,1-4 160 0,3-1 80 0,0-1 16 16,-8-6 0-16,13 2 0 0,-2-2-256 0,2-1 0 16,0-2 128-16,1 1-128 0,-1-2 0 0,-2 4 0 15,0-5 0-15,-1 3 0 0,-10 2 0 0,11 4 0 16,-4 4 0-16,1 2 0 0,1 5 256 0,0 0-64 0,1 6 0 0,-1 1 0 16,-1 1 432-16,1 0 80 0,0-1 0 0,1-1 16 15,3 0-80-15,2-3 0 0,-1-2-16 0,4-4 0 16,2-5-320-16,1-5-64 0,-1-6-16 0,5-7 0 15,1-7-224-15,4-1 0 0,0-5-192 0,2-1 192 32,-1-3-560-32,0-2 0 0,-1-3 0 0,-1 2 0 0,-2-3 240 0,-3 4 64 0,-3 4 0 15,-5 2 0-15,-2 3 400 0,-4 7 96 0,-1 5 16 0,-9 9 0 16,0 0 240-16,12 5 48 0,-2 2 16 0,-2 6 0 16,-1 1 80-16,-1 2 0 0,-1 2 16 0,4 2 0 15,2 2-144-15,2-3-16 0,3 1-16 0,2-2 0 16,3-1-272-16,1-4-48 0,-1-3-16 0,2-2 0 15,3-1-144-15,-1-3-144 0,1-4 144 0,1-4-208 16,1-1-48-16,-1-1 0 0,-1 0 0 0,3-1 0 16,0 2 48-16,-3 1 0 0,-4-4 0 0,0 3 0 0,0 1 208 15,-1 0 0-15,-1 2 0 0,-2-1 0 0,0 1 192 0,0 0 96 16,1 0 16-16,-1 0 0 0,-1 1 144 0,1 1 16 16,0-1 16-16,2 1 0 0,-1-3-208 0,5 2-32 15,1-2-16-15,1-1 0 0,2 2-224 0,2-1 176 16,0-1-176-16,2 2 160 0,-1-1-160 0,0-1 0 15,-2-2 0-15,0-1 0 0,-2 0 0 0,0 0 0 16,-1-1 0-16,-1-1 0 0,0-3 0 0,-2 0 0 16,0 1 0-16,-1 0 0 0,0-1 0 0,1 3 128 15,1 0-128-15,1 3 0 0,-2 2 128 0,2 1-128 16,1 2 128-16,0 2-128 0,0 2 192 0,-1-3-32 16,1 2-16-16,1 0 0 0,2-4-16 0,2 1 0 0,2-3 0 15,0 0 0-15,-2-1-128 0,-1 0 128 0,-2-2-128 0,1-2 128 16,-1 1-128-16,-2 2 0 0,1-1-160 0,-1 2 160 15,-1 1 0-15,-3 1 0 0,0 2 0 0,-1 1 0 16,-1 1 0-16,-1 3 0 0,-1 2 0 0,-1 1 0 16,2 1 160-16,-1 3 80 0,0-3 16 0,2 2 0 15,-1-1-256-15,2 1 144 0,0 1-144 0,1-1 128 16,0 1-128-16,2-1 0 0,-1-3 0 0,1-5 0 16,-1 1 0-16,3 0 0 0,2-3 0 0,0-2 128 15,2 2-128-15,0-2 0 0,0-2-160 0,-1-3 160 16,-2-2 0-16,1 3-144 0,-1 0 144 0,-4 1 0 15,-2 0 0-15,-1 2 0 0,-2 3 0 0,-4 4 0 16,1 3 0-16,-2 3 0 0,-1-2 0 0,-2 4 176 16,0-1 144-16,2 2 16 0,1-1 16 0,0 0 0 0,2 0-224 0,0-3-128 15,2-1 160-15,1-3-160 0,2 0 0 16,3-4 0-16,4-1 0 0,1-1 0 0,4-5-272 0,1-2 48 16,1-5 16-16,0 1 0 0,0-2 208 0,0-1 0 15,-1 1-160-15,-5 4 160 0,-3 2 0 0,-3 4 0 16,-4 2 0-16,-1 8 0 0,-1 0 256 0,-2 2 80 15,-1 2 16-15,0 2 0 0,2 1-48 0,-1 0-16 16,-1-1 0-16,3 0 0 0,-1-4-288 0,4-2 0 16,0-1 0-16,2-1 0 0,1-1 0 0,3-4 0 15,0-5-240-15,4-2 80 0,-1-1-32 0,2-2 0 16,0-6 0-16,0 0 0 0,-2-4 192 0,-2 1-128 16,-2 1 128-16,-3 2-128 0,-1 5 128 0,-6 4 0 0,-3 4 0 0,-11 4 128 15,11 3 192-15,-11-3 32 16,11 12 16-16,-3 3 0 0,-1 4 16 0,1 0 16 0,0 2 0 0,1-1 0 15,2-1-208-15,0-2-64 0,4-4 0 0,3-1 0 16,4-4-128-16,4-2 0 0,3-2-192 0,6-3 192 31,2-1-480-31,2-2 32 0,0-7 0 0,1-2 0 0,2-6 128 0,0-2 16 0,-2-3 16 0,-2-1 0 16,-4 1-16-16,-2-3 0 0,1 2 0 0,0 2 0 31,-2 4-96-31,0 0-32 0,2 4 0 0,-2 4 0 16,-1 5-2384-16,1 0-464 0,16 0-112 0,-10 6 0 0</inkml:trace>
  <inkml:trace contextRef="#ctx0" brushRef="#br0" timeOffset="9774.53">20826 7848 9215 0,'0'0'816'0,"0"0"-656"16,2-9-160-16,-2 9 0 0,0 0 4576 0,0 0 880 15,4-8 176-15,-4 8 48 0,0 0-4400 0,0 0-864 0,0 0-176 0,0 0-48 16,0 0-192-16,0 0 0 0,3 11 0 0,1 0 0 15,1-1 128-15,-5-10 0 0,5 12-128 0,-5-12 192 16,8 12-192-16,-8-12 0 0,9 10 0 0,-1-2 0 16,-8-8 192-16,0 0-64 0,0 0-128 0,0 0 192 15,0 0-16-15,10 7-16 0,-10-7 0 0,0 0 0 16,0 0-32-16,0 0-128 0,0 0 192 0,12 5-64 16,-12-5-128-16,10 5 128 0,-10-5-128 0,12 3 128 15,-12-3-128-15,12 5 0 0,-12-5 0 0,10 6 0 16,-10-6 0-16,11 7 128 0,-11-7-128 0,9 9 128 15,-9-9 240-15,8 6 32 0,-8-6 16 0,9 7 0 16,-9-7-128-16,12 3-32 0,-2-2 0 0,0-1 0 16,2-3-128-16,-1-2-128 0,-1-1 144 0,0-1-144 15,2-1 0-15,0 0 0 0,-4-1 0 0,1 1 0 0,1 2 0 0,-1-1 0 16,-1 1 0-16,-8 6 0 0,11-4 0 0,-11 4 0 16,0 0 0-16,0 0 0 0,11 5 128 0,-11-5-128 15,11 12 0-15,-3-2 144 0,-2 2 112 0,-2 0 0 16,-4-12 16-16,9 13 0 0,-1-1-32 0,1-6-16 15,2 1 0-15,-1-3 0 0,3-1-224 0,1-3 144 16,2-2-144-16,1-2 128 0,0-1-128 0,1 0 0 16,0-2 144-16,2-2-144 0,1 0 0 0,-3 0 0 15,-2-2 0-15,-1 2 0 0,1 1 0 0,-3 2 0 16,-4-1 0-16,-9 7 0 0,8-5 0 0,-8 5 0 16,0 0 0-16,0 0 0 0,0 0 320 0,0 0-16 15,0 0 0-15,12 8 0 0,-12-8 16 0,9 12 16 16,-9-12 0-16,10 13 0 0,1-6-32 0,-1 1-16 0,1-3 0 15,0-1 0-15,2-4-288 0,2-1 160 0,-1-2-160 0,0 0 128 16,1-3-128-16,-1 0 128 0,0-2-128 0,-1 1 128 16,-1 1-128-16,1 1 0 0,0 0 0 15,-1-2 128-15,-3 0-128 0,0 2 0 0,-9 5 0 0,11-1 0 16,-11 1 0-16,10-3 0 0,-10 3 128 0,11 4-128 16,-2 1 144-16,1 1 0 0,-10-6 0 0,14 4 0 15,-1 0-144-15,0-1 192 0,1 0-192 0,-1 1 192 16,1-4-192-16,-1 3 0 0,-1-2 144 0,1-1-144 15,1 0 0-15,0-1 0 0,1-2 0 0,-1-1 0 16,0 0 0-16,1 0 128 0,-2-1-128 0,0 0 128 16,-1 0-128-16,-2-1 0 0,0 2 0 0,-2-2 128 15,-1-1 0-15,-7 7 16 0,12-4 0 0,-12 4 0 0,0 0 176 0,11 2 16 16,-11-2 16-16,11 5 0 16,-2 2-224-16,-1-1-128 0,-8-6 128 0,10 10-128 0,0-3 0 0,0 0 128 15,-3-1-128-15,1-1 0 0,0 0 0 0,-8-5 144 16,13 2-144-16,-1-4 0 0,-2 0 128 0,1-2-128 15,-1 1 0-15,1-3 0 0,-1-5 192 0,2 1-192 16,1 0 192-16,0-1-192 16,0 2-224-16,-1-1-160 0,-1 0-16 0,0 1-16 15,-1 1-2752-15,-2 3-544 0,-8 5-128 0,9-8 0 0</inkml:trace>
  <inkml:trace contextRef="#ctx0" brushRef="#br0" timeOffset="23515.95">17620 7656 11967 0,'0'0'528'0,"0"0"112"0,-9-3-512 0,9 3-128 0,0 0 0 0,0 0 0 16,0 0 1408-16,0 0 256 0,0 0 64 0,0 0 0 16,9-6-1280-16,0 2-256 0,-9 4-64 0,13-3 0 15,1-1 192-15,2 2 16 0,1-5 16 0,2 5 0 16,1 0 0-16,1 0 0 0,1-2 0 0,0 1 0 16,-1 1-96-16,1-2 0 0,-1 0-16 0,0-3 0 15,1 3-64-15,-1 2-16 0,0-2 0 0,0 0 0 16,-2 3 32-16,1-2 16 0,-1-1 0 0,1 3 0 0,-1-3 144 0,1 3 32 15,0 1 0-15,0 1 0 0,1 0-16 0,-1 2 0 16,-2-3 0-16,0 0 0 0,-1 0-368 16,0 2 0-16,0 2 0 0,-3 0 0 0,0-6 0 0,-4 2 0 15,-10 0 0-15,12 0 128 0,-12 0-128 0,10 1 128 16,-10-1-128-16,0 0 128 0,0 0-128 0,0 0 128 16,0 0-128-16,0 0 128 0,0 0 0 0,0 0 16 15,5-7 0-15,-5 7 0 0,0 0-144 0,0 0 160 16,2-9-160-16,-2 9 160 0,-3-9-160 0,0 3 0 15,-1-1 0-15,1 2 128 0,-4-2 0 0,1 2-128 16,-2-3 192-16,1 6-64 0,-1-2 48 0,1 0 0 16,-3-1 0-16,1 1 0 0,1 0-176 0,1-1 0 0,-2 1 144 15,2 0-144-15,7 4 0 0,-6-3 128 0,-1-2-128 0,3-1 0 16,1 0 0-16,3 6 144 0,0 0-144 0,-3-6 0 16,0-1 192-16,3 7-192 0,0 0 192 0,-1-6-192 15,1 6 0-15,0 0 0 0,2-7 0 0,-2 7 0 16,0 0 0-16,0 0 0 0,0 0 0 0,0 0 0 15,0 0 0-15,0 0 0 0,0 0 0 0,12 0 0 16,-12 0 0-16,10 3 0 0,-10-3 0 0,0 0 0 16,11 4 0-16,-1-2 0 0,1 2 0 0,-11-4 0 15,11 2 0-15,0 3 0 0,-2 0 0 0,1 0 0 16,-10-5 0-16,10 8-144 0,-5 1 144 0,-1 2 0 16,-2 0 0-16,1 1 0 0,-3 0 192 0,-1 2-64 15,-2 2 64-15,0-2 32 0,1 2 0 0,-3-2 0 16,-2-1 176-16,-1 3 48 0,0-1 0 0,-1 0 0 15,-5-2-144-15,0-4-32 0,-2 1 0 0,-1 3 0 0,-1 1-272 16,1-1 160-16,-1-2-160 0,-1 2 128 0,1-1-352 0,0 1-80 16,0 1-16-16,1-1-9280 15,0 4-1856-15</inkml:trace>
  <inkml:trace contextRef="#ctx0" brushRef="#br0" timeOffset="35113.9">2579 10922 21183 0,'0'0'1888'0,"-12"-1"-1504"0,-1-1-384 0,0 5 0 16,1 1 1600-16,0 0 256 0,-1 1 64 0,2-1 0 15,0 1-1472-15,2-1-272 0,-1 1-176 0,-2 0 192 16,2 2-48-16,-1-1 0 0,1 1 0 0,-3 2 0 15,-2 1 128-15,-2 3 32 0,-1 2 0 0,-3 4 0 16,-4 2 416-16,-2 8 96 0,-3 1 16 0,-4 6 0 16,-6 5 240-16,-5 2 48 0,-1 0 16 0,-4 0 0 0,0 0-496 15,0 1-112-15,-3 2-16 0,3 2 0 0,-1 6-320 0,3-4-192 16,-1 3 192-16,4-3-192 0,2 0 128 0,2-7-128 16,1-5 0-16,2-3 0 0,2-5 0 0,3-4-176 15,3-4 0-15,4-4 0 16,2-2-336-16,5-2-64 0,3-2 0 0,4-5-16 15,3-3-1648-15,9-4-336 0,0 0-64 0,0 0-16 0</inkml:trace>
  <inkml:trace contextRef="#ctx0" brushRef="#br0" timeOffset="35374.75">1548 10965 6447 0,'0'0'272'0,"-12"-3"80"0,-3 1-352 0,1 3 0 0,0 3 0 0,1 2 0 16,2 2 7216-16,3 7 1360 0,6 0 288 0,1 7 48 15,3 2-7040-15,3 3-1408 0,3 1-272 0,4 4-64 16,4 2 192-16,4 1 32 0,5 2 16 0,5-1 0 16,3-1-32-16,3 2 0 0,3-1 0 0,4 7 0 15,3 1-144-15,2 5-16 0,-1 2-16 0,1 4 0 16,-1 1-160-16,-1 1 0 0,-2-1 0 0,-1-1 0 15,-2 1-320-15,-2 1-160 0,-4 2-32 0,0 0 0 16,-2-1-960-16,-2-3-208 0,-1-3-48 0,-1-1-14464 16</inkml:trace>
  <inkml:trace contextRef="#ctx0" brushRef="#br0" timeOffset="45700.37">26977 17139 3679 0,'0'0'320'0,"0"0"-320"15,0 0 0-15,0 0 0 0,0 0 1680 0,0 0 272 16,0 0 48-16,13 4 16 0,-3-3-1360 0,0 2-272 15,1 0-48-15,-1-2-16 0,1 0-320 0,-1 3 128 16,1-4-128-16,-1 2 0 0,0 0 128 0,2 1-128 0,0-2 128 0,0 4-128 16,2-5 384-16,-1 3 0 15,-1 1 0-15,1 0 0 0,1-2 160 0,0 1 32 0,1 1 16 0,0-2 0 16,1 0 48-16,1 0 16 0,1 2 0 0,1-2 0 16,0 0-192-16,1 1-32 0,-2-1-16 15,4 2 0-15,4-2-256 0,0-1-160 0,-1 0 192 0,0 0-192 16,1 1 128-16,0-1-128 0,-1 0 0 0,-1 1 0 15,0-1 128-15,1 0-128 0,-1-1 0 0,1 0 0 16,0 0 320-16,0 2-64 0,1-1 0 0,0 0 0 16,1 1 208-16,1-1 48 0,0 0 0 0,2 2 0 15,0-3-128-15,0 0 0 0,-2 0-16 0,0 0 0 16,2 0-208-16,-1 0-32 0,-2 0-128 0,1 0 192 16,-1 0-192-16,-1 0 0 0,0 0 0 0,2 0 0 15,-1 1 0-15,2 2 0 0,-2-1 128 0,3-2-128 16,1 3 0-16,1-2 0 0,-2 2 128 0,2-3-128 15,0 0 304-15,0 0 16 0,1-3 0 0,-1 1 0 0,0 0-64 16,0-2-16-16,1 3 0 0,1 0 0 0,0 1-240 0,2 0 0 16,2 1 0-16,0 4 0 0,0-3 144 0,-1-1-144 15,1 0 128-15,0-1-128 0,4 0 0 0,-6-1 0 16,-2-2 0-16,-1-2 0 0,-1 1 288 0,0 0-32 16,-2 0 0-16,1 2 0 0,0-1 112 0,2 2 16 15,-1-2 0-15,2 2 0 0,1 1-224 0,3 1-32 16,0-3-128-16,0 0 192 0,1-2-192 0,0 3 0 15,1-3 0-15,0 0 0 0,-3 0 0 0,1 2 0 16,-3-1 0-16,2 0 0 0,-2 1 0 0,3-1 144 16,1 2-144-16,1 0 128 0,1-2 160 0,-1 2 32 15,1-3 0-15,-2 3 0 0,-1-1 32 0,-1-2 16 0,0 2 0 0,-1-2 0 16,-2 3-208-16,2 1-32 0,-1-2-128 0,1 2 192 16,1 0 32-16,1 0 0 0,-2 0 0 0,2 0 0 15,1 2 32-15,1-1 0 0,-1-1 0 0,2 0 0 16,-2 4-128-16,1-3-128 0,0 0 176 0,1 3-176 15,2-1 0-15,0 2 0 0,0-1 0 0,2 0 0 16,0 0 0-16,1-3 0 0,-3 0 0 0,0-1 0 16,1-1 0-16,1 0 0 0,-1-2 0 0,3 2 0 15,1 1 0-15,0 1 0 0,1 0 0 0,-1-1 0 16,0 0 0-16,-2-1 0 0,-2 0 0 0,-1 0 0 16,-1-3-480-1,-1 1 0-15,1-1 0 0,0 2 0 0,0 0-864 0,1-3-192 0,1 0-16 16,2 0-11696-16</inkml:trace>
  <inkml:trace contextRef="#ctx0" brushRef="#br0" timeOffset="50651.96">19136 16202 7359 0,'0'0'656'0,"0"0"-528"15,0 0-128-15,-12-5 0 0,0 1 5520 0,12 4 1072 16,-6-7 224-16,6 7 32 0,0 0-5152 0,0 0-1040 16,0 0-208-16,0 0-32 0,0 0-272 0,0 0-144 15,-13-1 160-15,13 1-160 0,-13 6 0 0,-1 2 0 0,-1 3 0 0,1 2 0 16,-4 1 240-16,-2 4-48 0,-2 2-16 0,-2 6 0 16,-2 3 144-16,-2 5 16 0,-6 2 16 0,-3 3 0 15,-2 4 128-15,-1-1 32 0,-2-3 0 0,2-4 0 16,-2 0-112-16,4 1-16 0,0-2 0 0,3-1 0 15,2 0-224-15,5 1-160 0,3 0 192 0,3-2-192 16,2-3 0-16,6-2 0 0,1-3 0 0,3-5 0 31,-1-3-256-31,3-4-144 0,2-4-48 0,6-8 0 0,0 0-1968 16,0 0-400-16,0 0-64 0</inkml:trace>
  <inkml:trace contextRef="#ctx0" brushRef="#br0" timeOffset="50934.25">18274 16249 32255 0,'-18'-11'1424'0,"8"7"304"0,-1-1-1392 0,3 4-336 15,2 1 0-15,6 0 0 0,0 0 2944 0,14 9 512 16,7 4 96-16,5 1 32 0,1 2-3136 0,5 5-640 15,0 2-112-15,2 7-16 0,4 3 320 0,2 4 0 16,2-1-144-16,1 2 144 0,0 4 0 0,0-2 0 16,-1 2-128-16,-2-2 128 0,-1-2 0 0,-1 0-128 0,-1-2 128 0,-2 2 0 15,-2 1-160-15,2-2 160 0,1-3-128 0,5-2 128 32,0 1-1280-32,4-3-192 0,2-3-16 0,1-3-10448 0,3-2-2080 0</inkml:trace>
  <inkml:trace contextRef="#ctx0" brushRef="#br0" timeOffset="67996.2">17862 15027 20207 0,'0'0'896'0,"0"0"192"15,-10 4-880-15,2 1-208 0,8-5 0 0,-10 8 0 0,-2-3 352 0,1 3 32 16,0-1 0-16,0 1 0 0,2 2-256 0,-1-1-128 16,-1-5 128-16,2 1-128 0,1 0 832 0,8-5 80 15,-6 6 32-15,6-6 0 0,0 0 640 0,0 0 128 16,0 0 16-16,0 0 16 0,-5-2-208 0,5 2-64 16,0 0 0-16,0 0 0 0,0 0-496 0,6-2-96 15,2-2-32-15,2 1 0 0,3 1-272 0,3 2-64 16,1-7-16-16,4 3 0 0,1 2-112 0,1-5 0 15,4 2-16-15,1 0 0 0,5-1-160 0,2 0-16 16,4 2-16-16,2 0 0 0,0 1-48 0,4 0-128 16,-1-1 192-16,2 0-64 0,-2 0 0 0,0-1 0 0,-1-5 0 15,0 4 0-15,-2-1 0 0,2 4-128 0,0-1 192 0,-2 2-64 16,0 1 16-16,-2 0 0 0,-1 1 0 0,-3 2 0 16,-1 1 32-16,-2 0 0 0,0-2 0 0,-4-1 0 15,-2-1 80-15,-2-2 0 0,-1 2 16 0,0-1 0 16,-1 1-64-16,0 0-16 0,-1 1 0 0,0-2 0 15,-2 1-192-15,-1 0 144 0,-2 1-144 0,-2 0 128 16,-1-1-128-16,0 1 0 0,-2 0 0 0,-11 0 128 16,0 0-128-16,10 0 128 0,-10 0-128 0,0 0 128 15,0 0-128-15,0 0 160 0,0 0-160 0,0 0 160 16,0 0 16-16,0 0 0 0,0 0 0 0,-5-8 0 16,-1 1 32-16,-1 1 16 0,-2-2 0 0,0 1 0 15,0 1-32-15,-2-2-16 0,1 1 0 0,-2 1 0 16,0-1-176-16,-1 1 128 0,0-1-128 0,0 1 128 0,2-2-128 0,-1 2 0 15,-1-2 0-15,0 1 0 0,0-1 0 16,-2 2 0-16,1-2 128 0,0-1-128 0,-2 1 0 0,-1 2 0 16,3-4 0-16,-1 4 0 0,1-1 0 0,1 2 0 15,0-1 144-15,0 0-144 0,0 3 0 0,1-4 128 16,0 3-128-16,1 1 0 0,-2-2 0 0,-2 3 0 16,1-2 0-16,2 2 0 0,2 1 0 0,-1 1 0 15,2-2 0-15,9 2 0 0,-9 3 0 0,9-3 0 16,0 0 0-16,0 0 0 0,0 0 0 0,0 0 0 15,0 0 0-15,0 0 128 0,0 0-128 0,12 0 0 16,0-1 0-16,2 2 0 0,2 2 0 0,1 2 0 16,-2 2 0-16,2 1 0 0,0-1 0 0,1 3-128 15,2 0 128-15,-1-1 0 0,1 2 0 0,0-5 0 0,-3 2 0 0,-2-2 0 16,-1 1 0-16,0 2 0 16,-3-2 0-16,0 0 0 0,-2 3 0 0,-1-4 0 0,-1 2 0 0,0 0 0 15,0 0 0-15,-1 1 0 0,-1-2 0 0,0 3-128 16,-5-10 128-16,6 10 0 0,-2 0 0 0,-2 0 0 15,-2-10 0-15,3 13 0 0,-2 4 0 0,0-4 0 16,-1-13 144-16,0 0-144 0,-5 6 192 0,0 3-192 16,0 6 272-16,-2-2-48 0,1-6-16 0,-3 5 0 15,-1-1 0-15,0-1 0 0,0-2 0 0,-2 4 0 16,0-2-48-16,-1 2-16 0,0-2 0 0,0 2 0 16,-1 0 0-16,-2-3 0 0,0 1 0 0,2 1 0 15,1 2-144-15,0-3 192 0,0 3-192 0,1-4 192 16,0 3-192-16,1 0 0 0,-1-1 0 0,2 1 128 15,-1-1-512-15,1 2-128 0,-1-3 0 16,-2 4-16-16,-2 5-3072 0,-5-6-624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25:32.4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25983 14208 9215 0,'0'0'816'0,"-5"-5"-656"0,-2 0-160 0,1 1 0 15,6 4 4368-15,-8-5 848 0,1 0 160 0,7 5 48 0,-7-4-3472 0,0-1-688 16,1-1-144-16,6 6-32 0,-8-6-224 0,1-1-48 16,-1 2-16-16,1 0 0 15,0-3-32-15,2 5-16 0,-2 1 0 0,0-1 0 0,-3 1-112 0,0 0 0 16,-3 1-16-16,-3-2 0 0,-2 2-48 0,-20 0-16 15,0 1 0-15,1 1 0 0,-2 0-176 0,-2 2-48 16,1 1 0-16,1 0 0 0,-1 0-192 0,4-2-144 16,2 2 192-16,2 0-192 0,-1 0 288 0,0-1-48 15,-1-1-16-15,-1 0 0 0,-1-1 96 0,-2 0 0 16,0 2 16-16,0-1 0 0,0 1-176 0,2 1-32 16,1-1-128-16,1 2 192 0,3-1-192 0,-1 0 0 15,0 1 0-15,-1 0 0 0,1-1 0 0,-2 1 0 16,-4 0 128-16,-4 1-128 0,-4 0 0 0,0 2 0 0,-1 1 128 15,2 0-128-15,4 0 0 0,4-2 0 16,4-1 0-16,6 1 0 0,2-2 0 0,4-1 0 0,2-4 0 16,2-1 0-16,3-2 0 0,2-1 144 15,3-1-144-15,2-2 192 0,-1 0-192 0,3-1 192 0,1-1-192 0,3 1 192 16,0 1-192-16,1-2 0 0,1 1 0 0,-1 8 128 16,3-9-128-16,2 0 0 0,1 4 0 0,2-2 0 15,1-2 0-15,3 3 0 0,1-1 0 0,1-1 0 16,1-1 0-16,2 0 0 0,2 1 0 0,3-1 0 15,4 0 0-15,3 1 0 0,2-2 0 0,3 2 0 16,3-1 0-16,2 1 0 0,1 0 0 0,2 3 0 16,-4-3 0-16,-3 2 0 0,-2-3 0 0,-2 1 0 15,-2-3 0-15,-2 1 0 0,-2 1 0 0,-3-4 0 16,-1 0 0-16,-2 0 0 0,-2 2-144 0,-2 1 144 16,-4 2 0-16,-1 4 0 0,-4-2 0 0,-6 6 0 15,0 0 0-15,0 0 0 0,0 0 0 0,0 0 0 0,-8-4 0 16,-1 2 0-16,-1 4 0 0,-2 3 0 0,-2-1 0 0,-1 1 0 15,1 2 0-15,-3 2-160 0,0 1 160 0,-1 2 0 16,0-4 0-16,-2 1 0 0,-2 0 0 0,-3 1 0 16,-2-1 0-16,-2-1 0 0,-2-1 0 0,-3-1 0 15,-1 3-144-15,-2 2 144 0,1-2 0 0,3 1 0 16,2 1-144-16,2-1 144 0,2-1 0 0,3 2 0 16,2-2 0-16,2 1 0 0,1 1 0 0,2-1 0 15,0 1 128-15,3 2-128 0,-1 0 0 0,2 1 0 16,2 4 128-16,0 2-128 0,3-2 0 0,3 0 144 15,1 2-144-15,4-1 128 0,3 2 0 0,1-1 0 0,1-1 0 16,4 1 0-16,1-2-128 0,3 1 128 0,3-1-128 0,2-3 128 16,1-3-128-16,3 0 160 0,3-2-160 0,2-1 160 15,3-1-160-15,5 3-224 0,6-3 48 0,4 3 16 32,3 2-2080-32,5 0-400 0</inkml:trace>
  <inkml:trace contextRef="#ctx0" brushRef="#br0" timeOffset="3282.32">27463 16155 14735 0,'0'0'1312'0,"0"0"-1056"15,0 0-256-15,0 0 0 0,0 0 2704 0,0 0 496 16,0 0 80-16,0 0 32 0,0 0-2048 0,0 0-416 16,0 0-80-16,0 0 0 0,0 0-64 0,0 0 0 15,0 0 0-15,0 0 0 0,0 0 48 0,-1-5 0 16,-2 0 0-16,-2-1 0 0,-2 1-48 0,-1 0 0 16,-1 0 0-16,-3-1 0 0,-1 4-48 0,-11-1-16 0,0 2 0 0,-1 1 0 15,-1 1-288-15,-1 4-64 0,-2-2-16 0,-1 2 0 16,-1-1-64-16,-2 0-16 0,1 4 0 0,-1-2 0 15,-1 1 208-15,0-2 48 0,-1-2 0 0,0 1 0 16,0-2-48-16,-3-2 0 0,2 0 0 0,-1 0 0 16,2-2 64-16,1 0 16 0,0 1 0 0,1 0 0 15,1-1-160-15,2 1-16 0,0 4-16 0,3-1 0 16,0 2-288-16,3-1 160 0,-1 0-160 0,0 0 128 16,2 1-128-16,-1 0 0 0,1-1 0 0,1-1 0 15,-1 0 0-15,3 0 0 0,-1 1 0 0,1-2 0 16,-1 1 0-16,2-2 0 0,-1 1 0 0,2 1 0 15,0 0 0-15,1 0 0 0,1 1 0 0,2 1 0 16,-1-3 0-16,2 2 0 0,3-3 144 0,1 0-144 0,0-1 160 0,9 1-32 16,-8-2-128-16,1 1 192 0,7 1 0 0,0 0 0 15,0 0 0-15,0 0 0 0,-4-7-64 0,4 7 0 16,0 0-128-16,-1-9 192 0,1 9-192 0,1-10 0 16,-1 10 0-16,4-11 0 0,-1 4 0 0,-3 7 144 15,6-10-144-15,2 4 128 0,0-3-128 0,1 2-144 16,3 1 144-16,1 1-208 0,1-1 208 0,3 0 0 15,3-3 0-15,-1 1-144 0,4 1 144 0,0 0 0 16,0-1 0-16,1 0-128 0,-1-4 128 0,0 0 0 16,-3 2 0-16,0 1 0 0,-2 0 128 0,-2 0-128 15,-2 0 128-15,-1-1-128 0,-1 0 0 0,-2 2 0 16,-2 0 0-16,-1 2-192 0,-1-1 192 0,-6 7 0 0,0 0 0 0,5-6-128 16,-3 1 128-16,-2 5 0 0,0 0 0 0,0 0 0 15,0 0 0-15,-8 0 128 0,0 1-128 0,-1 3 0 16,-1 2 0-16,-2 3 128 0,-1-2-128 0,0 1 0 15,0 1 0-15,-2-3 0 0,-2 4 0 0,1-3 0 16,-1 1 0-16,0 0 0 0,0 0 0 0,-2 1 128 16,1-4-128-16,0 3 0 0,0 2 0 0,1-3 0 15,-2-1 0-15,3 2 0 0,-1-1 0 0,0 2 0 16,0-3 0-16,2 2 0 0,1-1 0 0,1-1 0 16,1 1 0-16,2 2 0 0,1-3 0 0,2 4 0 15,1 0 128-15,2-2-128 0,4-8 160 0,-3 12-160 16,2-2 224-16,0 0-48 0,3 1-16 0,3-2 0 15,-5-9-160-15,9 12 0 0,1-2 0 0,0-1 128 0,0-1-128 0,3 0 0 16,2 1 144-16,0 1-144 16,0-3 128-16,3 3-128 0,0 0 128 0,3-1-128 0,1-2 208 0,0-3-16 15,1 3-16-15,1-3 0 0,1-2-176 0,0 0 0 16,-2-4 0-16,2 0 0 0,1-2-256 0,-1 0-64 16,1 0-32-16,1-1 0 15,1-3-2320-15,1-2-464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26:59.9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28664 6599 16575 0,'-4'-7'1472'0,"-2"1"-1168"0,0 0-304 0,6 6 0 16,-7-3 2160-16,7 3 368 0,-6-7 80 0,6 7 16 15,-7-4-1984-15,7 4-384 0,0 0-64 0,0 0-32 16,0 0-160-16,0 0 0 0,0 0 0 0,0 0 0 16,0 0 0-16,0 0 0 0,0 0 0 0,0 0 0 15,12 0 256-15,0-1-48 0,1-3 0 0,1 1 0 16,2 2 288-16,3-2 48 0,4-1 16 0,3-2 0 15,0 2 64-15,5-1 16 0,4 4 0 0,4-2 0 0,3 0-144 16,1 1-32-16,0 0 0 0,3 1 0 0,-1-2-80 0,2-2 0 16,3 1-16-16,5 3 0 0,3-2-144 0,5 2-32 15,2 1 0-15,3 0 0 0,0-1-192 0,1-3 176 16,-2-3-176-16,6 1 160 0,4-1-160 0,3 2 0 16,-1-1 144-16,0-1-144 0,-6-2 0 0,0 1 128 15,0 0-128-15,0 1 0 0,-2 0 0 0,-2 0 0 16,-2 2 0-16,-6 1 128 0,-3 2 32 0,-4-1 16 15,0 1 0-15,-1 0 0 0,-1 2-176 0,1-1 192 16,-3 0-192-16,0 1 192 0,0-2-192 0,-5 2 160 16,-2 0-160-16,-2-1 160 0,-4-2-160 0,1 1 128 0,-3 0-128 15,2 0 128-15,-1 2-128 0,0 0 160 16,-1 0-160-16,-3 0 160 0,-2 0-160 0,0 2 0 16,0-2 144-16,-2-2-144 0,-5 2 160 0,-2 0-32 0,-3 0-128 0,-2 0 192 15,0 2 64-15,-3-2 0 0,-13 0 0 0,13 3 0 16,-3-2-48-16,1 2 0 0,-11-3 0 0,0 0 0 15,11 0 48-15,0 1 0 0,-11-1 0 0,11 0 0 16,-11 0 48-16,12-1 16 0,-1 1 0 0,-11 0 0 16,11-3-80-16,0 1-16 0,-11 2 0 0,10-4 0 15,-10 4-96-15,11-4-128 0,-2-3 176 0,-9 7-176 16,8-5 208-16,-8 5-64 0,0 0-16 0,0 0 0 16,0 0 0-16,0 0-128 0,6-6 192 0,-6 6-64 15,0 0-128-15,0 0 192 0,0 0-192 0,0 0 192 16,0 0-192-16,0 0 128 0,0 10-128 0,0-10 128 15,-3 12-128-15,3 0 0 0,2-1 0 0,0 5 0 0,0-2 0 0,0 6 0 16,1 1 0-16,1 5 0 0,2 3 0 0,0-5 0 16,-3-3 0-16,1 5 0 0,2 6 0 0,-1 4 0 15,0 6 0-15,0 1 0 0,-2 2 0 0,1 4 0 16,1 4 0-16,-1 2 0 0,-3 0 0 0,0 3 0 16,-1 4 0-16,-1 3 0 0,-1-1 0 0,-2 3 0 15,0 4 0-15,-1 2 0 0,-2 1 0 0,-1 0 0 16,0-4 0-16,1 1 0 0,0 2 0 0,-1 0 0 15,2 0 0-15,-2 2 0 0,0-4 0 0,2 1 0 16,-1 0 0-16,0-1 128 0,1 1-128 0,1 5 0 16,0 6 144-16,1-8-144 0,1-11 0 0,0 1 0 15,-1 1 0-15,2 6 128 0,1 4-128 0,1 1 144 0,1-2-144 16,0-3 160-16,-1-10-160 0,1 5 0 16,1 5 0-16,-1-1 128 0,-1 1-128 0,1-2 0 0,1-2 0 0,-1-3 128 15,-1-1-128-15,0 1 0 0,0 1 0 0,0-1 128 16,0-3-128-16,0-2 128 0,-1-4-128 0,-1-2 128 15,1-2 0-15,-2-1-128 0,1 0 192 0,-1 0-64 16,1 1 64-16,-1-3 0 0,2 1 0 0,-1-2 0 16,2 0 0-16,0-2 16 0,2-6 0 0,0-1 0 15,1-1 32-15,0 1 0 0,-2 1 0 0,1-3 0 16,1 0-80-16,1 1-16 0,0 1 0 0,1 0 0 16,0 0-144-16,1-1 128 0,-1-2-128 0,0 1 128 15,0-5-128-15,0 1 0 0,-1-2 144 0,0 1-144 16,0-1 0-16,1-1 0 0,-1 0 0 0,0-3 128 15,-1-3-128-15,-1-1 0 0,1 1 0 0,1-1 128 16,0-1 0-16,0-1 0 0,1-3 0 0,-1 1 0 0,0 0 0 16,1-1 0-16,0-2 0 0,0 1 0 0,1-1-128 0,-1-3 192 15,0 0-64-15,0 0 0 0,-2 0-128 0,1-1 0 16,-2-1 128-16,2 1-128 0,0 0 0 0,0 1 0 16,-1-3 0-16,-1 1 128 0,1-1-128 0,-2-1 0 15,1-1 128-15,-2-8-128 0,0 0 0 0,1 12 144 16,-1-12-144-16,-1 11 0 0,1-11 160 0,-3 12-160 15,3-12 128-15,-3 8-128 0,3-8 128 0,0 0-128 16,-4 10 0-16,4-10 128 0,0 0-128 0,0 0 0 16,-3 10 0-16,3-10 128 0,0 0-128 0,0 0 0 15,-4 10 0-15,4-10 0 0,0 0 0 0,-2 12 0 16,2-12 0-16,-1 11 0 0,1-11 0 0,0 0 0 16,-1 12 0-16,1-12 0 0,0 13 0 0,0-13 0 15,1 11 0-15,-1-11 0 0,3 13 0 0,-3-13 0 0,0 0 0 0,4 9 0 16,-4-9 0-16,3 12 0 0,-3-12 0 0,4 11 0 15,-4-11 0-15,0 0 0 0,0 0 0 0,6 12 0 16,-6-12 0-16,5 9 0 0,-5-9 0 0,0 0 0 16,0 0 0-16,0 0 0 0,5 11 128 0,-5-11-128 15,7 7 0-15,-7-7 0 0,0 0 0 0,7 8 0 16,-7-8 0-16,8 7 0 0,-8-7 0 0,9 6 128 16,-9-6-128-16,0 0 0 0,0 0 0 0,8 7 0 15,-8-7 0-15,0 0 0 0,0 0 128 0,7 8-128 16,-7-8 0-16,0 0 0 0,0 0 0 0,5 9 0 15,-5-9 0-15,0 0 0 0,0 0 0 0,0 0 0 16,0 0 128-16,0 0-128 0,0 0 128 0,0 0-128 0,0 0 192 0,0 0-32 16,0 0-16-16,-8 4 0 0,8-4 16 0,-10 2 0 15,-1-2 0-15,2 0 0 0,-1 2-160 0,-1-1 192 16,-1 0-192-16,-1 2 192 0,-1-1-192 0,0 2 0 16,-2-2 144-16,-1 0-144 0,-1 1 0 0,-2 1 128 15,-1-2-128-15,-2 1 0 0,-3 0 0 0,-1-1 128 16,-2 2-128-16,-4-1 0 0,-5-1 192 0,-3-2-16 15,-6 2-16-15,-5 0 0 0,-6 1-160 0,1 1 0 16,-2 1 0-16,2 0-176 0,1 0 176 0,-2 3 0 16,1 1 0-16,-3-7 0 0,-5-6 128 0,1 0 0 15,2 4 0-15,3-3 0 0,4 3-128 0,4-1 0 16,4-2 0-16,3 5 0 0,1 3 0 0,1-4 0 16,2-2 0-16,2-4 0 15,3-6-352-15,6 3-144 0,4 6-16 0,6 2-16 16,4-2-2800-16,15 2-576 0</inkml:trace>
  <inkml:trace contextRef="#ctx0" brushRef="#br0" timeOffset="2039.54">29364 12615 17503 0,'0'0'768'0,"0"0"176"0,2-6-752 0,-2 6-192 0,5-12 0 0,2 3 0 16,1 0 1408-16,1 0 256 0,1 0 64 0,2 1 0 16,0 1-752-16,1 1-144 0,0-1-16 0,1 2-16 15,1 0-576-15,-1 1-224 0,-2 3 176 0,-2-1-176 16,1 0 144-16,-11 2-144 0,0 0 128 0,0 0-128 15,0 0 144-15,0 0-144 0,0 0 160 0,-7 13-160 16,-5 0 256-16,-2 0-64 0,-4 0 0 0,-5 2 0 16,-4 4 112-16,-4-1 16 0,-3-2 0 0,-3 2 0 15,-3 4 144-15,-3 3 48 0,-4 1 0 0,-5 3 0 16,-5-2 16-16,-7 0 16 0,-4-1 0 0,-4 3 0 0,-2 2 32 0,-4 2 16 16,-2 3 0-16,-5-3 0 0,-3-2-320 0,-4 6-64 15,0 2-16-15,1 0 0 0,-2 3-48 0,2-1-16 16,-2 1 0-16,3 3 0 0,3-1-128 0,6-2 0 15,7-3 0-15,2-3 0 0,2-3 0 0,6-2 128 16,5-2-128-16,8-2 0 0,6-1 0 0,8-2 0 16,7-3 0-16,8-5 0 0,6-4 0 0,9-3 0 15,7-9 0-15,6 8 0 0,7-1-176 0,8-6 48 16,8-2 0-16,11-5 0 0,11 1 128 0,9-3-192 16,8-2 192-16,3-4-192 0,2-5 192 0,16 2 0 15,13-1 0-15,6-1 0 0,3-5 0 0,10 5 0 16,9-4 0-16,2 0 0 0,-3-2 0 0,4-2 0 0,4-2 0 0,-3 3 0 15,-5-1 0-15,2 2 0 0,-2 1 0 0,-4 2-128 16,-3 0 128-16,-4 3 0 0,-7 0 0 0,-2 4 0 16,-1 2 0-16,-7 1 0 0,-13 0 0 0,-5 4 0 15,-8 3 0-15,-6 3 0 0,-5-1 0 0,-7 6 0 16,-6 2 0-16,-9 4 0 0,-9 0 0 0,-9 1 0 16,-8 3 0-16,-8 3 0 0,-7 1 0 0,-9 3 0 15,-7 2 0-15,-10 5 0 0,-9 3 0 0,-12 3 0 16,-8 1 0-16,-10 2 144 0,-7 3-144 0,-9 2 0 15,-13-2 0-15,-7 5 0 0,-6 6 0 0,-4 3 0 16,-2 6 0-16,-10-3 0 0,-10-3 0 0,-1 3-144 16,-2 3 144-16,-6 0 144 0,-8-2-16 0,-1 7-128 15,-1 9 240-15,-3 0-64 0,-2 0-16 0,-2-3 0 16,-2-4-32-16,4 1 0 0,7 4 0 0,-1 0 0 0,-2 1 288 0,9 1 48 16,7-1 16-16,6-3 0 0,4-5-32 0,11 4 0 15,11-1 0-15,8 1 0 0,8 0-256 0,4-5-48 16,6-7-16-16,9-3 0 0,6-3-128 0,11-3 0 15,9-3 0-15,11-4 0 0,6-3 0 0,10-3 0 16,7-2-224-16,7-7 80 0,9-3-208 0,10-3-32 16,8-5-16-16,14-8 0 0,14-3 112 0,14-8 32 15,10-6 0-15,5-8 0 0,3-9 256 0,16-4 0 16,19-5 0-16,7-4 0 0,4-2 0 0,14 0 0 16,11-2 0-16,2-4 0 0,-3-7 0 0,4-2 0 15,4 0 0-15,4 3 0 0,1 4 0 0,-6 4 0 16,-8 1 0-16,1 5 0 0,4 4 0 0,-6-2 0 0,-7-8 0 15,-2 4 0-15,2 3 0 0,-7 2 0 0,-12-1 0 0,0 4 0 16,-1 3 0-16,-11 5 144 0,-12 1-144 0,-7 5 128 16,-3 4-128-16,-7 4 0 0,-8 1 144 0,-10 4-144 15,-11 3 0-15,-10 3 144 0,-11 0-144 0,-13 5 0 16,-9 1 128-16,-14-4-128 0,0 0 0 0,-10 19 0 16,-12 1 0-16,-16 6 0 0,-12 7 0 0,-12 2 0 15,-11 3 0-15,-9 6 0 0,-8 5 144 0,-9-2-144 16,-11-4 0-16,-5 3 0 0,-6 4 0 0,-5 2 0 15,-6 1 160-15,0 3-16 0,1 3 0 0,-1 0 0 16,-1-3 112-16,1 1 32 0,5-1 0 0,1 0 0 16,3-2-16-16,3 2 0 0,2 2 0 0,9 1 0 15,7 0-272-15,6-3 160 0,3-7-160 0,7 0 128 16,4-3-128-16,9 0 0 0,9-3 0 0,5 0 0 0,6-2 0 16,3-1-144-16,5-1 144 0,4-4-208 15,7-2-240-15,8-3-64 0,7-4 0 0,7-4 0 16,9-4-128-16,9-5-16 0,7-4-16 0,10-6 0 0,10-6 384 0,11-4 80 15,10-8 16-15,8-6 0 0,9-6 192 0,16-4 0 16,17-6-160-16,8-1 160 0,3-5 0 0,14 3 0 16,13 1 0-16,0-4 0 0,-4-1 0 0,9 3 192 15,6 1-64-15,-1-1 0 0,-9-3-128 0,0 4 0 16,1 2 144-16,-7 4-144 0,-7 3 0 0,-2 3 0 16,-3 3 0-16,-12 5 0 0,-12 4 0 0,-7 4 0 15,-4 4 0-15,-8 6 0 0,-8 4 0 0,-10 4 0 16,-11-1 0-16,-10 5 0 0,-11 3 0 0,-8 3 0 15,-5 2 0-15,-9 4 0 0,-6 2 0 0,-5 3 128 0,-7 6-128 0,-8 6 0 16,-7 5 336-16,-11 4 0 0,-9 3 0 0,-12 4 0 16,-10 4 240-16,-8 5 64 0,-5 3 0 0,-7 4 0 15,-5 1-192-15,-9-5-48 0,-9-1 0 0,-2 0 0 16,1 0-16-16,-3 4-16 0,-3 1 0 0,3 1 0 16,4 1-32-16,2-5 0 0,2-3 0 0,6-4 0 15,4-3-80-15,11-2-32 0,11-4 0 0,11-4 0 16,10-5-224-16,12-8 0 0,9-5 0 0,13-8-160 31,10-5-288-31,11-6-48 0,9-3-16 0,9-14-12480 0,12-13-2496 0</inkml:trace>
  <inkml:trace contextRef="#ctx0" brushRef="#br0" timeOffset="5100.92">24844 11497 19343 0,'0'0'848'0,"0"0"192"0,0 0-832 0,0 0-208 16,0 0 0-16,0 0 0 0,-6-5 832 0,6 5 128 16,0 0 32-16,0 0 0 0,0 0-96 0,-6-6-32 15,6 6 0-15,0 0 0 0,0 0 96 0,0 0 0 16,0 0 16-16,0 0 0 0,0 0-272 0,0 0-64 16,0 0-16-16,0 0 0 0,-7 8-240 0,7-8-64 15,-5 9 0-15,5-9 0 0,-6 12 144 0,2-3 32 16,4-9 0-16,-5 14 0 0,2 1 112 0,3-15 32 15,-1 18 0-15,-2-1 0 0,-1 3-48 0,3-2 0 16,1 0 0-16,1 0 0 0,2 2-176 0,-1 2-32 16,1 0-16-16,0 3 0 0,0 1-224 0,1 0-144 15,0-1 192-15,-1 0-192 0,-2-1 144 0,0 0-144 16,-1-2 0-16,0 0 144 0,0-1-144 0,0-1 128 0,0-2-128 0,-1 0 128 16,0-1 80-16,-2-1 16 0,1-3 0 0,-2 0 0 15,2-1 96-15,2-12 0 0,-2 10 16 0,2-10 0 16,-4 12-48-16,4-12-16 0,0 0 0 0,0 0 0 15,0 0-128-15,0 0-16 0,0 0-128 0,0 0 192 16,0 0-64-16,0 0 0 0,0 0-128 0,0 0 192 16,0 0-64-16,0 0 0 0,0 0-128 0,10 1 192 15,-10-1-192-15,0 0 128 0,11 3-128 0,-11-3 0 16,0 0 0-16,12 1 0 0,-2 0 0 0,-10-1 0 16,12-1 0-16,-1 1 128 0,1 0-128 0,0-1 0 15,-2 1 0-15,2 0 0 0,0 0 0 0,1 1 0 16,0 0 0-16,1 1 128 0,1-1-128 0,0 1 0 15,2 1 0-15,3 0 0 0,1-3 0 0,1 1 0 16,2-2 0-16,4-1 144 0,2 0-144 0,2-1 128 0,1 1-128 0,1-4 0 16,0-1 0-16,-2-1 0 0,1 0 0 0,0 1 0 15,-2 2 0-15,0 1 0 0,-1-2 0 0,3-1 0 16,-1 2 0-16,2 1 0 0,-1 0 128 0,1 0-128 16,0 0 0-16,-2 2 128 0,1-2-128 0,-3 1 0 15,-3 3 0-15,-1-2 0 0,-2 0 0 0,-2 1 0 16,-3 1 0-16,0-1 0 0,-4 1 0 0,1-3 0 15,-2 2 0-15,1-1 0 0,-1 1 0 0,-1 1 0 16,-1-4 0-16,1 2 0 0,1-1 0 0,0 0 0 16,-3 1 0-16,-1-2 0 0,2 0 0 0,0 3 0 15,-2-2 0-15,-1 0 0 0,-9 3 144 0,11-3-144 0,-11 3 160 16,12-4-160-16,-5-2 192 0,-7 6-48 16,0 0-16-16,0 0 0 0,9-5-128 0,-9 5 192 0,0 0-192 15,0 0 192-15,8-6-192 0,-8 6 128 0,0 0-128 0,4-12 128 16,-1 2 16-16,-2-1 0 0,-1 1 0 0,0-1 0 15,-1 2 64-15,0-4 16 0,-1 3 0 0,1-2 0 16,0-1-80-16,-1-1-16 0,2-3 0 0,0-2 0 16,-1-3-128-16,1 3 160 15,-3-5-160-15,3 2 160 0,0-1-160 0,0-1 0 0,0-2 144 0,2 3-144 16,-2 2 0-16,0 1 0 0,0 1 0 0,-2-2 0 16,2 0 0-16,0 3 0 0,0 1 0 0,0 2 0 15,0 1 0-15,0 1 0 0,0 0 0 0,-1 1 0 16,0 3 0-16,-1-1 0 0,2 10 0 0,-1-10 0 15,-1 1 0-15,2 9 0 0,-4-7 0 0,4 7-128 16,-4-10 128-16,4 10 0 0,0 0 0 0,0 0 0 0,-7-7 0 0,7 7 0 16,-8-6 0-16,2 1-128 0,6 5 128 0,-7-4 0 15,7 4 0-15,0 0-128 0,-9-1 128 0,9 1 0 16,-10 0 0-16,10 0 0 0,0 0 0 0,-9 3 0 16,-2-1 0-16,2 1 0 0,9-3 0 0,-12 5 0 15,1-2 0-15,0 0 0 0,2-1 0 0,9-2 0 16,-12 5 0-16,1-1 0 0,-2-1 0 0,0 0 0 15,0 0 0-15,-1 0 0 0,0-1 0 0,-3 1 0 16,0-1 0-16,-2 1 176 0,-2 1-176 0,-3-3 0 16,-3 1 144-16,-3-1-144 0,-4-1 0 0,-1 0 144 15,-2 0-144-15,2 3 0 0,0-2 128 0,0 4-128 16,-3-4 0-16,3 2 0 0,1-2 0 0,0 2 0 16,0-2 0-16,0 2 0 0,-1-2 128 0,-1 0-128 0,-4 1 0 0,1 0 0 15,-1 1 0-15,1-1 0 0,-2 2 0 0,2 2 0 16,1-1 0-16,3 1 0 0,3 2 0 0,3 1 0 15,2-1 0-15,2 0 0 0,0-2 0 0,3 1 0 16,2-2 0-16,3 0 0 0,2-2 0 0,3 0 0 16,12-3 0-16,0 0 0 0,0 0 0 0,0 0 0 31,0 0-368-31,0 0-128 0,0 0-16 0,16-3-16 16,2-2-2160-16,3 1-416 0,2 0-96 0,6-3-9152 0,1 0-1856 0</inkml:trace>
  <inkml:trace contextRef="#ctx0" brushRef="#br0" timeOffset="6418.58">26362 11481 19343 0,'0'0'1728'0,"0"0"-1392"15,-6-5-336-15,-1-2 0 0,7 7 2608 0,0 0 448 0,-5-7 80 0,5 7 32 16,0 0-2272-16,0 0-448 0,-1-8-80 0,1 8-32 15,0 0 112-15,0 0 32 0,0-11 0 0,0 11 0 16,4-8 160-16,-4 8 48 0,2-7 0 0,-2 7 0 16,0 0-176-16,0 0-48 0,0 0 0 0,0 0 0 15,0 0-144-15,11 7-48 0,-11-7 0 0,9 14 0 16,-2-3 64-16,-2 2 16 0,-5-13 0 0,4 21 0 16,-2-3-96-16,1 3-32 0,-1 0 0 0,0 4 0 15,-1 4-48-15,2 1-16 0,-1 0 0 0,0 3 0 16,1 1-160-16,0 2 128 0,0 0-128 0,-2 1 128 15,-1-2-128-15,0-1 0 0,-1-7 144 0,1 0-144 16,-2-2 128-16,2-1-128 0,0-2 128 0,-1-3-128 16,0 2 272-16,-1 0-16 0,2 0 0 0,0-2 0 15,0 0 64-15,0-2 0 0,0-3 0 0,2-1 0 0,-2-13-64 0,1 13-16 16,-1-2 0-16,0-11 0 0,0 0-48 0,0 0-16 16,0 0 0-16,0 0 0 0,0 0-16 0,0 0 0 15,0 0 0-15,0 0 0 0,0 0-32 0,12-2 0 16,-2-2 0-16,-1 2 0 0,-1-6 48 0,0 3 0 15,1-2 0-15,0 1 0 0,-1-1-176 0,3 1 0 16,-1 0 0-16,2 1 0 0,1 1 0 0,0 2 0 16,0-1 0-16,2 2 0 0,4-3 0 0,-1 1 0 15,0 1 0-15,2 0 0 0,2 1 0 0,0 0 0 16,2-2 0-16,2 3 0 0,1-1 0 0,0 1 0 16,2 0 0-16,0 0 0 0,-1 0 0 0,1 1 0 0,0-1 0 15,-1 3 0-15,1-3 0 0,1 2 0 0,0 2 0 0,3-2 0 16,-1 0 0-16,2 1 0 0,0-1 0 15,0 1 0-15,1 1 0 0,2 0 0 0,-2 0 0 0,-1-2 0 16,-3 2 0-16,0-4 0 0,-2 2 0 0,-2-2 0 16,-2-2 0-16,-3 2 0 0,1-2 0 0,-3-1 0 15,1 0 0-15,0 1 0 0,0-1 0 0,1 2 0 16,-2-3 0-16,1 1 0 0,-2 1 0 0,2-1 0 16,0 1 0-16,-2 0 0 0,0 0 0 0,-1-1 0 15,1-1 0-15,0 1 0 0,-2 2 0 0,0 1 0 16,0-2 0-16,-2 0 0 0,-2 0 128 0,-1 0-128 15,-2 1 0-15,-10 1 0 0,12-3 0 0,-12 3 0 16,11-3 0-16,-11 3 192 0,9 0-192 0,-9 0 192 16,0 0 0-16,0 0 0 0,6-7 0 0,-6 7 0 0,4-8-32 15,-4 8 0-15,3-10 0 0,-3 10 0 0,0-11 32 0,1 2 0 16,-1-1 0-16,0 1 0 0,-1 0-64 0,1 1 0 16,0 8 0-16,0-13 0 0,-2 0-128 0,2 1 128 15,-1 0-128-15,0-1 128 0,1 0-128 0,0 0 0 16,-1-3 144-16,-1 2-144 0,1 0 128 0,0-1-128 15,-2 0 128-15,2 0-128 0,1-2 0 0,0-1 144 16,-2-1-144-16,1-1 0 0,1 2 128 0,-1 0-128 16,-1-5 0-16,1 4 0 0,0-2 0 0,-2-1 0 15,1-3 0-15,0 2 0 0,1 3 0 0,0-1 0 16,-1 6 0-16,1-2 0 0,0 2 0 0,0 1 0 16,-3 1 0-16,1 2 0 0,0 2 0 0,1 2 0 0,-1 0 0 15,3 7 0-15,0 0 0 0,-5-8 0 16,5 8 0-16,-7-6 0 0,7 6 0 0,-7-7-144 15,-1 5 144-15,8 2 0 0,-9-6 0 0,9 6 0 0,-9-5 0 0,1 2-128 16,-1 0 128-16,9 3 0 0,-12-3 0 0,3 0 0 16,-2-1 0-16,2 2 0 0,0-2 0 0,0 1 0 15,9 3 0-15,-12-1 0 0,0-2 0 0,1 6 0 16,-1-3 0-16,0 0 0 0,-1 0 0 0,1 1 0 16,1 3 0-16,-2-1 0 0,-3-3 0 0,0 1 0 15,-1 0 0-15,1 1 0 0,0-1 0 0,-1 0 0 16,-3-1 0-16,2 3 0 0,0 0 0 0,-3-2 0 15,-2-1 0-15,-1 0 0 0,-1 0 0 0,-2 0 0 16,-3 0 0-16,-1 0 0 0,-2-1 0 0,0-1 0 16,0 1 0-16,-1 1 0 0,-2 0 0 0,3 0 0 15,-3 0 0-15,3 0 0 0,0 0 0 0,2 0 0 16,-1-1 0-16,2-1 0 0,0 1 0 0,3 0 0 16,1-1 0-16,1 0 0 0,0-2 0 0,2 1 0 15,1 2 0-15,1-2 0 0,3 3 0 0,1-1 0 0,2-1 0 0,4 2 0 16,-1-3 0-16,3 3 0 15,9 0-400-15,0 0-48 0,0 0-16 0,0 0 0 16,-5 6-1920-16,5-6-384 0,2 10-80 0</inkml:trace>
  <inkml:trace contextRef="#ctx0" brushRef="#br0" timeOffset="7903.32">27952 11412 26719 0,'-8'-13'1184'0,"8"13"240"16,-7-7-1136-16,2 2-288 0,0 0 0 0,5 5 0 0,0 0 2496 0,0-5 448 0,0 5 96 0,0 0 16 0,0 0-2448 0,0 0-480 15,0 0-128-15,0 0 0 0,0 0 0 0,0 0 144 16,10 0-144-16,-10 0 160 0,0 0 288 15,8 12 48-15,-8-12 16 0,4 17 0 0,-3 1 32 0,-1 0 16 16,-2-4 0-16,0 3 0 0,1-1-192 0,0 1-48 16,0-1 0-16,-2 3 0 0,3 1-48 0,-1 1-16 15,-1-2 0-15,1 1 0 0,1 3-112 0,0 1-16 16,0-2-128-16,1 2 192 0,2 1-192 0,0 3 128 16,-1-1-128-16,1 0 0 0,-1 1 128 0,1-1-128 15,-2-3 0-15,1 0 0 0,0 1 128 0,0 0-128 0,-2-3 0 16,1 0 144-16,-1-1-144 0,0 0 192 15,-1 0-192-15,1 0 192 0,1-3 32 0,-1 0 16 0,0-2 0 0,0-1 0 16,0 0 16-16,0-3 0 0,0-12 0 0,1 11 0 16,-1-11 0-16,1 11 0 0,-1-11 0 0,0 0 0 15,3 10-80-15,-3-10-16 0,0 0 0 0,0 0 0 16,0 0-160-16,7 11 160 0,-2-5-160 0,-5-6 160 16,0 0-160-16,9 7 0 0,-9-7 0 0,10 6 128 15,-1-1-128-15,1-1 0 0,-10-4 0 0,10 4 0 16,-10-4 0-16,10 4 0 0,0 0 0 0,-10-4 0 15,10 4 0-15,-10-4 0 0,10 1 128 0,-10-1-128 16,0 0 0-16,11 0 128 0,-11 0-128 0,0 0 128 16,10-2 0-16,-10 2-128 0,11-3 192 0,-2 0-64 15,-9 3-128-15,12-2 0 0,-2-3 0 0,2 3 0 16,-1-2 0-16,3 2 0 0,2-1 128 0,0 2-128 16,1 0 0-16,3-1 0 0,2 0 0 0,3 0 0 0,1 1 0 0,2 0 0 15,2 1 0-15,2 0 0 0,-1 0 0 0,0 1 0 16,0-1 0-16,2 0 0 0,0 0 0 0,-2-1 0 15,0-1 0-15,0 1 0 0,2 0 0 0,2-1 0 16,3 1 0-16,4 0 0 0,1 0 0 0,2-1 0 16,2 0 128-16,-1-1-128 0,-3 2 0 0,0 1 0 15,-3-4 0-15,0 1 0 0,-3 1 0 0,3 0 0 16,-3 1 0-16,1 1 0 0,1 3 0 0,-1-1 0 16,0 2 0-16,0 1 0 0,-2 2 0 0,-2-1 0 15,-3 0 0-15,-2 3 0 0,-2 4 0 0,-2-3 0 16,-3-1 0-16,1 2 0 0,-5-2-192 0,-3-1 16 15,0-3 16-15,-1 0 0 0,-2 0 160 0,1 2 0 0,0-3 0 16,-1-2 0-16,-2 2 0 0,2-1 0 0,1 0-144 16,-1-1 144-16,-1 2 0 0,0-3 0 0,-1 1 0 0,1-1 0 15,-1 0 0-15,0 1 0 0,1-2 0 0,-2 1 0 16,-9-1 0-16,12 1 0 0,-2-1 0 0,-10 0 0 16,11 0 0-16,-1 0 128 0,-10 0-128 0,10-1 0 15,-10 1 160-15,0 0-160 0,0 0 192 0,11-3-192 16,-11 3 160-16,10-2-160 0,-10 2 128 0,8-6-128 15,-8 6 128-15,8-5-128 0,-8 5 0 0,6-9 128 16,0 3-128-16,0-2 128 0,-1 0-128 0,1 0 128 16,-2 0 0-16,-1-1 0 0,3-1 0 0,-1-1 0 15,-1 0 32-15,1-1 0 0,-1-3 0 0,1-1 0 16,-1-5 32-16,0 0 0 0,-1-1 0 0,0-4 0 0,3-2-64 0,-4 1-128 16,2-3 192-16,-1 1-64 0,-1-1-128 0,0-2 128 15,-1 0-128-15,2 1 128 0,-1-2-128 16,1 2 0-16,-2 1 0 0,2 3 0 0,-1 1 0 0,1 1 0 15,0 4 0-15,-1 0 0 0,1 0 0 0,-1 3 0 16,1 1 0-16,-2 3 0 0,-1-4 0 0,2 3 0 16,-2 1 0-16,0 1 0 0,0 1 0 0,0 2 0 15,-2-2 0-15,2 1 0 0,0 0 0 0,0 2 0 16,-1 1 0-16,0 0 0 0,1-1-128 0,-3 0 128 16,3 9 0-16,-4-11 0 0,2 3 0 0,2 8 0 15,0 0-144-15,-6-6 144 0,6 6 0 0,0 0 0 16,-6-7-128-16,6 7 128 0,-7-6 0 0,7 6 0 15,-7-4 0-15,7 4 0 0,-11 0-144 0,2 0 144 16,-1 0 0-16,-1 0-144 0,1 0 144 0,-2 1 0 0,-1 2 0 0,0 0 0 16,-1-3 0-16,-1-2 0 0,-2 2 0 0,-1 2 0 15,0-1 0-15,-1 0 0 0,1 0 0 0,-1 1 0 16,-2-1 0-16,-3 0 0 0,1 2 0 0,-1-2 0 16,-2 1 0-16,-1 1 0 0,-3-1 0 0,-3 0 0 15,-3 1 0-15,-6 0 0 0,-5-2 0 0,-1-1 0 16,0 0 0-16,0 0 0 0,-1 3 0 0,2-3 0 15,0 1 0-15,2 0 0 0,-2-2 0 0,1 1 0 16,2-1 0-16,-3 1 0 0,-1-4 0 0,1 2 128 16,1 1-128-16,3 1 0 0,3 0 128 0,2 3-128 15,1 1 0-15,4-3 0 0,0 4 0 0,2 2 0 16,-1-2 0-16,2 1 0 0,4 0 0 0,3 0 0 16,1 1 0-16,2-1 0 0,1-1 0 0,4 0 0 15,3 2-384-15,5-4-64 0,7-3 0 0,0 0 0 16,0 0-1984-16,6 10-416 0,5-5-80 0,8 0-10256 15,10-1-2064-15</inkml:trace>
  <inkml:trace contextRef="#ctx0" brushRef="#br0" timeOffset="9287.9">30465 11442 5519 0,'0'0'240'0,"0"0"64"0,0 0-304 0,0 0 0 0,0 0 0 0,0 0 0 16,0 0 5216-16,0 0 992 0,0 0 192 0,0 0 32 16,0 0-4944-16,0 0-976 0,0 0-208 0,0 0-48 0,0 0 400 0,0 0 80 15,0 0 16-15,0 0 0 0,0 0 256 0,0 0 48 16,0 0 16-16,-6 13 0 0,1-3-96 0,1 4-16 15,0-1 0-15,-2 1 0 0,3 3-176 0,-1 2-32 16,-2 1-16-16,0 1 0 0,-1-2-208 0,4 6-32 16,-1 1-16-16,-2 2 0 0,-1-2-192 0,1 2-32 15,2 1-16-15,-1 0 0 0,-1-2-64 0,0 0-16 16,1 0 0-16,0-1 0 0,0-2-32 0,2 1-128 16,1-3 192-16,-1 0-64 0,-1-1 64 0,0 0 0 15,-1-1 0-15,1-2 0 0,0-2 64 0,0-2 32 16,0-2 0-16,0-3 0 0,4-9 0 0,-3 10 0 15,3-10 0-15,-4 11 0 0,4-11-32 0,0 0-16 16,0 0 0-16,0 0 0 0,-7 9-96 0,7-9-16 16,0 0 0-16,-4 9 0 0,4-9-128 0,0 0 128 0,0 0-128 0,-2 12 128 15,2-12-128-15,0 13 0 0,0-13 0 0,0 0 128 16,0 0-128-16,2 10 0 0,-2-10 0 0,0 0 128 16,5 9-128-16,-5-9 160 0,0 0-160 0,0 0 160 15,12 4-160-15,-1-2 192 0,-1-2-192 0,2-2 192 16,-1 1-64-16,2 0 0 0,1-2 0 0,1 0 0 15,3 1-128-15,3-1 160 0,3-1-160 0,2 2 160 16,3 0-160-16,2 2 0 0,0 0 0 0,0 2 0 16,1 0 0-16,0-2 0 0,1 2 0 0,-2 0 0 15,-2 1 0-15,1-2 0 0,1-1 0 0,2 0 0 16,1 0 0-16,2 0 0 0,2-1 0 0,1-1 0 16,0 1 0-16,2 0 0 0,-1 0 0 0,-1-1 0 0,-1 2 0 0,-2-2 0 15,0-1 0-15,-3 2 0 16,0 1 0-16,0-3 0 0,-2 3 0 0,2 0 0 0,-1 3 0 0,1-2 0 15,-2 2 0-15,2-1 0 0,-2 1 0 0,0 1 0 16,2 0 0-16,-5-2 0 0,-1 1 0 0,-4-2 0 16,-2-1 0-16,-3 0 0 0,-2-1 0 0,-1 0 0 15,-2-2 0-15,-1 0 0 0,-1-1 0 0,-2 2 0 16,-9 2 0-16,9-3 0 0,-9 3 0 0,0 0 128 16,9-6-128-16,-9 6 0 0,0 0 0 0,0 0 128 15,3-7-128-15,-3 7 0 0,0 0 144 0,-4-9-144 16,-2 3 160-16,0-1-160 0,-2 2 144 0,0-2-144 15,0 1 128-15,1-1-128 0,-2 2 256 0,-1-1-48 0,3-5 0 16,-1 1 0-16,0-1-208 0,1 2 0 0,1 0 0 0,-1-1 0 16,1-2 0-16,1 0 144 0,-2-1-144 15,2 0 128-15,1 0-128 0,1 0 0 0,-1-3 0 0,2 1 128 16,2-2-128-16,0 0 0 0,0 1 144 0,0-2-144 16,0 0 0-16,1-5 128 0,0 0-128 0,1 0 0 15,-1-1 0-15,2 1 0 0,-1-1 0 0,0-1 128 16,-2 2-128-16,1-1 0 0,2 4 0 0,-2-3 0 15,-2 6 0-15,1 2 0 0,2 0 0 0,-1 2 0 16,-1 3 0-16,2 1 0 0,-1 1 0 0,2-1 0 16,-1 0 0-16,0 2 0 0,-4 1 0 0,4 1-128 15,0-5 128-15,-2 10 0 0,0-9 0 0,0 9 0 16,0 0 0-16,3-9 0 0,-3 9 0 0,0 0-128 16,-2-9 128-16,2 9 0 0,0 0 0 0,0 0 0 15,0 0 0-15,-1-9 0 0,1 9 0 0,0 0-128 16,-4-7 128-16,4 7 0 0,0 0 0 0,0 0 0 0,0 0 0 0,0 0 0 15,-6-6 0-15,6 6 0 0,0 0 0 0,0 0 0 16,-4-8 0-16,4 8 0 0,0 0 0 0,0 0 0 16,0 0 0-16,0 0 0 0,-5-6 0 0,5 6 0 15,0 0 0-15,0 0-128 0,0 0 128 0,0 0 0 16,-11-2 0-16,1 2 0 0,-2 0 0 0,-1 2 0 16,0-2 0-16,-1 2-128 0,-3 1 128 0,1 1 0 15,-2-2 0-15,-3 1 0 0,-3-1 0 0,0 0 0 16,-2 0 0-16,0 1 0 0,-3-3 0 0,1 3 0 15,2 1 0-15,0-3 0 0,0 0 0 0,-1 0 0 16,-3 1 0-16,1-2 0 0,0-2 0 0,-2 2 0 16,-5 0 0-16,2-1 0 0,0 0 0 0,1 0 0 0,-2 1 0 0,1-3 128 15,0 2-128-15,2-1 128 0,-1 1-128 0,3-2 128 16,1 3-128-16,2 0 0 0,1-1 128 0,0 1-128 16,1 0 0-16,3-1 0 0,1-1 0 0,-1 2 0 15,-1 0 0-15,-1 0 0 0,1 0 0 0,0 0 0 31,3 0-944-31,0 2-208 0,0 0-32 0,2 4-16 16,3-2-2480-16,15-4-496 0</inkml:trace>
  <inkml:trace contextRef="#ctx0" brushRef="#br0" timeOffset="11538.29">20656 9475 7359 0,'-14'0'656'0,"5"0"-528"0,-2 0-128 0,1-2 0 15,1 2 4208-15,9 0 800 0,0 0 176 0,0 0 16 16,0 0-3472-16,0 0-688 0,0 0-144 0,0 0-16 15,-8-4-432-15,8 4-96 0,0 0-16 0,0 0 0 16,0 0-80-16,0 0 0 0,0 0-16 0,0 0 0 16,0 0 160-16,0 0 48 0,4-6 0 0,4 1 0 15,2 0 96-15,3 2 32 0,4 0 0 0,4 2 0 0,5-2-96 0,5 0-16 16,4 0 0-16,8 0 0 0,6-1-80 0,4 2 0 16,4-1-16-16,2 1 0 0,1-2-128 0,4 0-32 15,4-3 0-15,3 3 0 0,2 2-32 0,2 0-16 16,-2-2 0-16,-1 3 0 0,-3-1 32 0,2-1 16 15,1 0 0-15,2 3 0 0,3 0 144 0,-2 0 32 16,-4-2 0-16,0-1 0 0,-2 1-64 0,-1 0-16 16,-2 1 0-16,1 1 0 0,-1-3-128 0,-2 1-32 15,-4 0 0-15,-3-3 0 0,-1 0 48 0,0 2 16 16,2-2 0-16,0 3 0 0,1 0 48 0,-3 0 16 16,-4-2 0-16,-2 0 0 0,-5 0-96 0,-3-1-32 0,-4 1 0 15,-4 1 0-15,-3 2-144 0,-2-2 160 16,-4 1-160-16,-3 0 160 0,-3 2-160 0,-6 2 0 0,-4 3 0 0,-9-5 0 31,0 0-2144-31,0 6-304 0,-6 5-64 0</inkml:trace>
  <inkml:trace contextRef="#ctx0" brushRef="#br0" timeOffset="25732.47">13630 16454 17503 0,'-26'-15'1552'0,"8"6"-1232"0,-3-4-320 0,-1 3 0 16,-1-1 2240-16,-2-1 400 0,1 3 80 0,5 0 16 16,2-1-2192-16,2-2-544 0,2 2 0 0,2-1 0 15,0 2 208-15,5-1-64 0,1 2-16 0,5 8 0 16,-4-9-128-16,1 2 160 0,3 7-160 0,0 0 160 15,-1-9 16-15,1 9 0 0,0 0 0 0,0 0 0 16,5-9 432-16,-5 9 96 0,9-8 0 0,3 3 16 16,1 1-176-16,2 1-32 0,4-1-16 0,2 2 0 15,2-2-208-15,1 0-32 0,2 0-16 0,2 1 0 16,2-2-32-16,4 1 0 0,3 0 0 0,3 3 0 16,3 0 48-16,4 2 0 0,4-1 0 0,1 0 0 15,1 1-128-15,0-1 0 0,-4 0-128 0,1 0 192 16,1 0-192-16,3 3 0 0,4 1 128 0,3-1-128 0,3 2 0 0,2 0 0 15,2-4 0-15,-3 1 0 0,0-2 0 0,3 1 0 16,1 1 0-16,3 1 144 0,1-2-144 0,1 2 128 16,1-3-128-16,-1 1 128 0,2-1 208 0,2 3 48 15,3 0 0-15,0-2 0 0,-1 0-112 0,-3 0-16 16,-4 1 0-16,-1-1 0 0,0 0-256 0,1 2 128 16,1-2-128-16,-1-1 0 0,-4 0 128 0,-1-1-128 15,-3-2 0-15,4 2 0 0,2 0 128 0,3 1-128 16,3-2 0-16,-4 0 0 0,-4-2 0 0,-1 0 0 15,0 0 0-15,1 1 0 0,1 3 0 0,3-2 0 16,0 1 0-16,0-1 0 0,-3 1 0 0,0-2 0 16,-3 2 0-16,4 1 0 0,-3 4 0 0,-1-1 0 15,1 0 0-15,-4 0 0 0,-5 0 0 0,-3-1 0 0,-3 2 0 0,-1 1 0 16,-1 2 0-16,-3-1 160 0,-3 2-160 0,-2 1 128 16,0 1-128-16,-2 0-272 0,0 0 64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30:38.0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13040 5932 3679 0,'0'0'160'0,"0"0"32"0,-8 0-192 0,3 0 0 16,5 0 0-16,0 0 0 0,0 0 4080 0,0 0 768 15,0 0 144-15,0 0 48 0,0 0-3824 0,0 0-752 16,0 0-144-16,0 0-48 0,11 10 16 0,-11-10 0 0,12 5 0 0,-12-5 0 16,13 0-112-16,-2-3-32 0,-3 1 0 0,1-2 0 15,0 1 288-15,0-2 48 0,0 0 16 0,1-2 0 16,0 2 272-16,3 0 48 0,1-2 16 0,2 3 0 16,1-1-192-16,1 0-16 0,3 2-16 0,0-1 0 15,1 4-96-15,2-2-32 0,3 4 0 0,0-2 0 16,0 4-16-16,2 0 0 0,0-1 0 0,-1 1 0 15,0 0-80-15,-1-2-32 0,0-2 0 0,1 0 0 16,2-1 128-16,4-2 32 0,2 2 0 0,6-2 0 16,5 1 0-16,2-2 0 0,1 0 0 0,-2 1 0 15,-1-3-208-15,-4-1-48 0,-5-2 0 0,2 1 0 16,1-1-112-16,2 1-16 0,1-1-128 0,3 3 192 16,1 1-64-16,1 1 0 0,-1 0-128 0,-3 2 192 0,0 1-48 0,-4 1-16 15,-4 0 0-15,-2 0 0 0,0 1-128 0,3 3 160 16,1-4-160-16,4 2 160 0,2-1-160 0,0 0 0 15,2-1 144-15,-1 0-144 0,-1-2 128 0,-2-2-128 16,37-9 128-16,-42 2 96 0,1 0-32 16,3 0 0-16,3 1 0 0,4 1 16 0,1 1 0 15,4 1 0-15,-2 3 0 0,-3-2-208 0,-2-2 176 16,-4 4-176-16,-2-1 160 0,-3 0-160 0,-1-1 0 16,1 4 144-16,-1 2-144 0,-2 1 0 0,0 6 0 15,0 3 0-15,-2 3 0 16,-2 3-1648-16,-3 5-240 0,-4 5-48 0,-5-2-16 0</inkml:trace>
  <inkml:trace contextRef="#ctx0" brushRef="#br0" timeOffset="8690.34">21155 1392 18831 0,'0'0'832'0,"0"0"176"0,0 0-816 0,0 0-192 0,0 0 0 0,0 0 0 16,-10-4 416-16,3-1 32 0,7 5 16 0,-5-10 0 16,-1 1-176-16,6 9-32 0,-9-5-16 0,2-1 0 15,1-2-96-15,2 4-16 0,0 0 0 0,0 0 0 16,-1 0 176-16,-2 1 16 0,1 3 16 0,-2-2 0 15,-1 2 112-15,-8 2 0 0,2 1 16 0,1 1 0 16,-2 0 0-16,-2 2 0 0,-1 0 0 0,-1-1 0 16,-1-1 96-16,0 1 16 0,-1-1 0 0,-3 1 0 0,1-1-128 0,-1 3-32 15,0-1 0-15,2 4 0 0,3-2-272 0,2 4-144 16,5 5 160-16,2-1-160 0,2 1 144 0,3 1-144 16,-1 3 128-16,5 1-128 0,-1 4 0 0,3-3 0 15,3 0 0-15,-1-1 0 0,2-1 0 0,3-6 0 16,3 3 128-16,2-2-128 0,1-3 0 0,1-2 0 15,2-1 0-15,3-1 128 0,3 0-128 0,1-1 0 16,-3-5 144-16,4 1-144 0,2-4 160 0,-1-3-32 16,-3-1-128-16,0-2 192 0,-2-4-192 0,-1 3 0 15,-1-6 128-15,-1 0-128 0,-2-2 0 0,-1 2 128 16,0-1-128-16,1-2 0 0,-1-2 144 0,0 1-144 16,1 0 128-16,-1 1-128 0,-1 2 128 0,0-3-128 0,-1 1 0 15,-2 2 128-15,0 1-128 0,-3 1 0 0,-1-1 0 0,-3 2 128 16,3 0-128-16,-4 2 0 0,1-3 144 0,-3 3-144 15,-1 0 128-15,-1-3-128 0,2 12 160 0,-5-17-160 16,-1-1 336-16,-1 4-16 0,1 2-16 0,-1 6 0 16,-1-1 160-16,8 7 48 0,-9-4 0 0,9 4 0 15,-10 1-112-15,10-1-16 0,-11 6 0 0,5 1 0 16,6-7-384-16,-8 11 0 0,3-2 0 0,2 0 0 16,2 3 0-16,1 1 0 0,0 0 0 0,1 0 0 15,2 1 0-15,-1 1 0 0,1 3 0 0,-1 1 0 16,1 2 0-16,1 4 0 0,-1 0 0 0,1 2 0 15,-1 1 0-15,3-1 0 0,-1 0 128 0,0-1-128 0,0-3 0 0,2-3 160 16,1 0-160-16,-2-2 160 16,1-2-160-16,2 2 0 0,3 0 0 0,-1 1 0 15,1-8-2528-15,-4 1-384 0</inkml:trace>
  <inkml:trace contextRef="#ctx0" brushRef="#br0" timeOffset="9839.86">20852 1124 911 0,'0'0'0'0,"0"0"0"15,0 0 0-15,0 0 0 0,0 0 2448 0,0 0 416 16,0 0 80-16,0 0 0 0,0 0-1040 0,0 0-224 16,5-9-32-16,-5 9-16 0,4-9-496 0,-4 9-112 15,0 0 0-15,4-9-16 0,-4 9-288 0,0 0-48 16,2-9-16-16,-2 9 0 0,6-9-336 0,-1 1-80 16,-5 8-16-16,8-10 0 0,-1 0-32 0,1 1-16 15,0 1 0-15,1 2 0 0,-1-5 240 0,2 2 48 16,2-1 16-16,-1 1 0 0,-1 0 32 0,0 1 0 15,0-4 0-15,-1 3 0 0,0 1-208 0,-1 0-48 0,-1-2 0 0,1 2 0 16,0 0-256-16,-8 8 128 0,8-10-128 0,-3 3 0 16,-5 7 128-16,5-13-128 0,-5 13 0 0,6-10 0 15,0-1 144-15,-6 11-144 0,0 0 0 0,3-11 144 16,-3-2 64-16,0 5 16 0,0 8 0 0,0 0 0 16,0 0-80-16,0 0-16 0,0 0 0 0,0 0 0 15,0 0 48-15,0 0 0 0,6 12 0 0,1-1 0 16,-7-11 0-16,6 11 0 0,-6-11 0 0,8 13 0 15,-1-1-48-15,-7-12 0 0,7 11 0 0,-7-11 0 16,7 15-128-16,-7-15 160 0,6 14-160 0,-6-14 160 16,4 13-160-16,-4-13 160 0,6 14-160 0,-1-1 160 0,-5-13-160 0,8 13 0 15,-1-3 0-15,1-1 128 16,-8-9-576-16,11 6-128 0,-1 1-32 0,1-2 0 16,-1-1-1760-16,2 0-368 0,1 1-64 0</inkml:trace>
  <inkml:trace contextRef="#ctx0" brushRef="#br0" timeOffset="10508.83">22037 1450 24703 0,'0'0'1088'0,"0"0"240"0,0 0-1072 0,0 0-256 0,9-5 0 0,0 2 0 16,-1-3 384-16,-8 6 0 0,12-4 16 0,-3 0 0 16,-9 4 16-16,11-4 0 0,0 2 0 0,-1-1 0 15,1-2-96-15,-3 1 0 0,1 0-16 0,2 1 0 16,1 1 0-16,2 0 0 0,1 0 0 0,0 1 0 16,4-3-176-16,0 2-128 0,2 2 144 0,3 3-144 15,2 1 128-15,2-2-128 0,2-2 0 0,2 2 0 31,-2 0-304-31,2 2-144 0,-1 2-48 0,-2-4 0 16,-1-1-2048-16,-6 2-400 0</inkml:trace>
  <inkml:trace contextRef="#ctx0" brushRef="#br0" timeOffset="10800.27">22170 1621 23039 0,'0'0'2048'0,"0"0"-1648"15,0 0-400-15,0 0 0 0,0 0 1408 0,0 0 192 16,0 0 32-16,0 0 16 0,9 7-1328 0,1-2-320 15,2-3 0-15,1-2 0 0,0 0 0 0,3 0 0 16,2-1 0-16,2 0-128 16,-1-3-288-16,5 1-48 0,3 1-16 0,3-1 0 15,3 2-304-15,2-1-64 0,3 1-16 0,-2-1-10272 0</inkml:trace>
  <inkml:trace contextRef="#ctx0" brushRef="#br0" timeOffset="11425.66">23704 1406 21183 0,'-8'-5'1888'0,"1"0"-1504"16,0-2-384-16,1 2 0 0,-1 2 1216 0,7 3 192 16,-7-2 16-16,1-1 16 0,-2-1-1008 0,2 1-208 15,-2 3-32-15,0 0-16 0,8 0-176 0,-12 0 0 16,-1 3 0-16,-1 1 0 0,0-1 0 0,-3 2 0 16,-4 0 0-16,0 3 0 0,-3-2 0 0,1 4 0 15,-1-1 0-15,4 0 0 0,0-1 0 0,0 2 0 16,4-2 0-16,-1 1 0 0,-2-4 368 0,6 3 144 0,0 1 16 15,4 3 16-15,3 1 96 0,0 0 0 16,2-1 16-16,2 1 0 0,1 1-432 0,2 0-96 0,-1-14 0 16,5 16-128-16,0-3 128 0,4 1-128 0,2-1 0 0,1-3 0 15,1-7 144-15,1 1-144 0,0-2 0 0,5-4 144 16,0-2-144-16,3-2 0 0,-1-2 0 0,3 0 0 16,-1-1 0-16,-1 0 0 0,-1-4 0 0,0 1 128 15,-1 1-128-15,-4 0 0 0,-1 1 0 0,-2-1 0 16,-3 2 0-16,1 0 0 0,-3-1 144 0,-1 0-144 15,1 0 0-15,-1 1 144 0,-2 1-144 0,-5 8 0 16,4-12 128-16,0 2-128 0,-4 10 0 0,1-11 0 16,-2-2 192-16,1 6-192 0,0 7 192 0,0 0-192 15,0 0 320-15,0 0-32 0,0 0-16 0,0 0 0 16,0 0-144-16,0 0-128 0,5 11 144 0,0 2-144 0,0-1 208 0,1 2-48 16,-3 0-16-16,0 1 0 15,1 0-144-15,1 1 160 0,0 3-160 0,1-2 160 0,0 0-160 16,-1 0 0-16,1-2 144 0,-1 1-144 0,-1-3 0 0,1 3 128 15,1 3-128-15,0-3 0 0,0-2-224 0,-1-4-112 16,1 0-32-16,-2-4 0 16,1-1-960-16,-5-5-192 0,0 0-32 0,0 0-11936 15</inkml:trace>
  <inkml:trace contextRef="#ctx0" brushRef="#br0" timeOffset="11725.79">23940 1791 8287 0,'0'0'368'0,"0"0"80"0,0 0-448 0,0 0 0 0,0 0 0 0,0 0 0 16,0 0 3904-16,15 7 704 0,-15-7 144 0,13 6 32 15,-13-6-3152-15,11 0-624 0,-11 0-128 0,8-6-32 16,-1 1-272-16,-3-1-64 0,-3-1-16 0,1-3 0 16,-2-2 112-16,-2-2 32 0,-1-2 0 0,1-1 0 15,-4 0 80-15,1-2 32 0,0-2 0 0,-2-1 0 16,2-5-176-16,-1 3-16 0,1-1-16 0,1 4 0 15,0-2-352-15,1 3-64 0,0-2 0 0,2 5-128 16,1 4 0-16,1 0 0 0,2-1 0 0,1 0 0 16,0 4 0-16,2 1 0 0,1 1 0 0,2 2 0 15,1-2-128-15,2 3 128 0,0 3 0 0,2 0-144 16,2-1 144-16,0 3-160 0,1 4 160 0,1 0-160 16,1-3-480-16,1 2-112 0,2 2-16 0,-1-4-14912 15</inkml:trace>
  <inkml:trace contextRef="#ctx0" brushRef="#br0" timeOffset="12429.02">24715 1456 14735 0,'0'0'1312'0,"0"0"-1056"15,0 0-256-15,0 0 0 0,0 0 1360 0,0 0 224 16,0 0 32-16,0 0 16 0,0 0-1312 0,0 0-320 15,0 0 0-15,-7-6 0 0,-3 5 336 0,-2 1 0 16,-4 0 0-16,-2 1 0 0,-3-1 192 0,-1 6 48 0,-3-3 0 0,2 1 0 16,-3 2 336-16,2-1 80 0,1 0 16 0,1 2 0 15,-1-4 144-15,4 3 16 0,2 0 16 0,3 3 0 16,2-2-384-16,3 1-80 0,1-2-16 0,8-6 0 16,-5 11-496-16,5-11-208 0,0 0 176 0,0 0-176 15,6 14 0-15,-6-14 0 0,11 12 0 0,-11-12 0 16,15 6 0-16,1-5 0 0,0-1 0 0,0-2 0 15,3-3 0-15,0 2 0 0,1-3 0 0,1-1-160 16,0-2 160-16,1 1 0 0,-1-1 0 0,-2 1 0 16,1 2 0-16,-5-2 0 0,-2 3 0 0,0-2 0 15,0 1 0-15,-2-1 0 0,-3 0 0 0,0 2 0 16,-8 5 0-16,9-5 128 0,-9 5-128 0,7-6 0 16,-7 6 0-16,6-11 0 0,-6 11 0 0,0 0 0 15,0 0 0-15,0 0 0 0,0 0 0 0,0 0 128 0,-3-12-128 0,-1 2 0 16,0 2 0-16,4 8 0 0,0 0 0 0,-8-2 0 15,8 2 0-15,0 0 0 0,-9 0 0 0,9 0 0 16,0 0 0-16,-9 2 0 0,9-2 0 0,0 0 192 16,-8 4-64-16,8-4 0 0,0 0-128 0,0 0 0 15,0 0 128-15,0 0-128 0,0 0 224 0,-4 9-32 16,4-9 0-16,0 0 0 0,0 0-48 0,0 0-16 16,-1 14 0-16,1-14 0 0,0 0-128 0,5 15 160 15,-1-2-160-15,-4-13 160 0,7 16-160 0,-1-1 0 16,1 0 144-16,-1 1-144 0,-2 1 192 0,3 2-16 15,-1-1-16-15,1-1 0 0,-1 1-160 0,0-1 192 16,-3 0-192-16,3 3 192 0,-4-3-192 0,1 2 0 16,-2 1 0-16,2-3 128 0,-1 0-128 0,0-1 0 0,-2 0 144 0,1-2-144 15,2 1 0-15,-1-1 0 0,0-3 0 0,-1-2 128 16,0 1-128-16,0-3 0 0,-1-7 0 0,0 10 128 16,0-10-128-16,0 12 0 0,0-2 0 0,0 1 0 15,-2-4 0-15,-1 3 128 0,3-10-128 0,-4 10 0 16,4-10 0-16,-6 12 0 0,-1-2 0 0,1 1 128 15,-2-2-128-15,0-1 0 0,-1 1 128 0,-1-4-128 16,-3 3 0-16,2 2 128 0,2-1-128 0,-1 0 0 16,-3-1-160-16,-2-1-96 0,-2-2-32 0,0 0 0 15,-1 2-2192 1,5 2-432-16</inkml:trace>
  <inkml:trace contextRef="#ctx0" brushRef="#br0" timeOffset="13109.08">25097 1474 23951 0,'0'0'2128'0,"-10"-2"-1696"15,0 1-432-15,2 4 0 0,8-3 2560 0,-5 9 416 16,5-9 96-16,-3 14 0 0,3-14-2496 0,0 15-576 16,0-15 0-16,0 17 0 0,2-7 0 0,-2-10 0 0,1 12 0 0,-1-12 0 15,0 0 128-15,0 0-128 0,-1 10 0 16,1-10 0-16,0 0 0 0,0 0 0 0,0 0 128 0,0 0-128 16,0 0 0-16,0 0 128 0,-8-2-128 0,3-5 0 15,1 0 144-15,1-2-144 0,2-1 0 0,2 0 144 16,0-1-144-16,3 1 160 0,2 1-160 0,0-3 160 15,2-1-160-15,2 1 0 0,1 2 0 0,2 0 0 16,0 5 0-16,0 0 0 0,-1-1 0 0,1 0 0 16,0 5 0-16,0 1-144 0,-3-3 144 0,-10 3 0 15,12-2-128-15,-2 0 128 0,-10 2 0 0,13 2 0 16,-2-1 0-16,-11-1-128 0,11 4 128 0,-11-4 0 16,11 4 0-16,-11-4 0 0,0 0 0 0,12 5 0 15,-12-5 208-15,0 0-48 0,0 0-16 0,10 7 0 16,-10-7 32-16,0 0 0 0,8 6 0 0,-8-6 0 15,0 0-176-15,0 0 192 0,0 0-192 0,0 0 192 16,10 4-192-16,-10-4 0 0,0 0 144 0,12-1-144 0,0 1 144 0,-2-2-144 16,1-1 192-16,-1-1-192 0,-1-2 144 0,2 0-144 15,-2-2 0-15,1-1 144 0,2-1-144 0,1 0 0 16,-1 0 0-16,1 0 128 0,0-1-128 0,-1-1 0 16,-1 2 0-16,1-2 0 0,0 3 0 0,-1 4 0 15,1 2 0-15,-12 3 0 0,13 3-144 0,-1 1 144 16,0 0 0-16,-1 1 0 0,-11-5 0 0,13 10 0 15,-2-1 0-15,-1 2 144 0,-1-1 48 0,-1 2 0 16,0 0 0-16,-1 1 0 0,-1 0-16 0,-1 0 0 16,-5-13 0-16,7 16 0 0,-1-2-176 0,0-1 160 15,-6-13-160-15,6 14 160 0,1-2-160 0,-1-2 0 0,-6-10 144 0,12 15-144 16,0-2 0-16,-1-1-320 0,0-6 64 0,1 1 16 31,-1-2-1920-31,1-1-384 0,2-2-80 0,1 0-7264 0,-1-2-1456 16</inkml:trace>
  <inkml:trace contextRef="#ctx0" brushRef="#br0" timeOffset="13592.56">26296 1415 14735 0,'0'0'640'0,"0"0"160"0,0-9-640 0,0-1-160 0,0 2 0 0,0 8 0 16,1-9 2992-16,-1 9 560 0,-1-10 112 0,1 10 32 15,-4-6-2480-15,-1 1-480 0,5 5-96 0,-12-3-32 0,-2-5-16 0,-1 6 0 16,-2 3 0-16,1 2 0 0,-4 2 16 0,3 1 0 16,0 5 0-16,0-2 0 0,1 3-240 0,3-1-48 15,0 0-16-15,3 2 0 0,1-1-80 16,2-1-16-16,7-11 0 0,-5 12 0 0,5-12-64 0,-2 13-16 16,2-13 0-16,0 0 0 0,0 0-128 0,0 0 0 15,0 0 144-15,11 13-144 0,2-2 0 0,0-5 144 16,0-3-144-16,2-3 0 0,-1 0 128 0,0-2-128 15,1 0 0-15,-1-2 0 0,0-3 0 0,1 2 0 16,-2 3 0-16,-1-5-144 0,-3 2 144 0,-2 0 0 16,1-2 0-16,-8 7 0 0,7-6 0 0,-7 6 0 15,6-11 0-15,-6 11 0 0,4-10 0 0,-1 1 0 0,-3-1 0 16,0 10 128-16,-1-10-128 0,1 10 0 0,-3-9 0 0,3 9 128 16,0 0-128-16,0 0 176 0,0 0-176 15,0 0 192-15,0 0 0 0,0 0 16 0,0 0 0 0,0 0 0 16,0 0 64-16,0 0 16 0,-4 10 0 0,4-10 0 15,0 0-96-15,1 17 0 0,2 1-16 0,2-3 0 16,0-2-176-16,3 3 128 0,3-6-128 0,-1 4 128 16,0-1 0-16,4 2-128 0,-3-1 192 0,4-1-64 15,-2-3-128-15,2 1 0 0,1 2 0 0,0-3 0 32,-1-2-704-32,0-1-192 0,-1-2-16 0,0-1-16 0,-1-3-1984 15,2-2-400-15</inkml:trace>
  <inkml:trace contextRef="#ctx0" brushRef="#br0" timeOffset="13914.78">27123 1290 1839 0,'0'0'160'0,"0"0"-160"16,-10-4 0-16,10 4 0 0,-9 4 6064 0,0 0 1168 15,1 4 256-15,-1 0 32 0,0-2-5776 0,-3-1-1152 0,1 0-224 0,-1 2-48 16,0 3 208-16,0 3 48 16,-1 0 16-16,-1 2 0 0,-2 0 0 0,-1 0 0 0,0 0 0 15,-1 2 0-15,-1 2-160 0,-2-2-48 0,1 2 0 0,1 2 0 16,-2-1-128-16,1 3-16 0,2 1-16 0,0-4 0 15,1 1-224-15,3 0 176 0,0 0-176 0,4-1 160 16,1-5-160-16,2-3-144 0,1-4 144 0,6-8-208 31,0 0-1648-31,0 0-336 0,0 0-64 0</inkml:trace>
  <inkml:trace contextRef="#ctx0" brushRef="#br0" timeOffset="14097.74">26827 1399 32015 0,'0'0'1408'0,"0"0"320"0,0-5-1392 0,0 5-336 0,0 0 0 0,0 0 0 0,14 12 784 0,-1 1 96 15,0-1 16-15,0 2 0 0,-1-1-368 0,2 3-64 16,0-1-16-16,3 4 0 0,0-1-448 0,-2 1 0 16,-2 1 0-16,0 1 0 15,0 1-2720-15,-3-2-432 0</inkml:trace>
  <inkml:trace contextRef="#ctx0" brushRef="#br0" timeOffset="14759.53">25479 2409 17615 0,'0'0'768'0,"0"0"192"0,0 0-768 0,-3-4-192 0,-1-2 0 0,1 1 0 16,0-1 1456-16,-1-1 256 0,0-2 48 0,0 0 16 15,-3 2-160-15,2 1-16 0,-1-1-16 0,-1 1 0 0,-1 2-368 0,0 1-64 16,-1 2 0-16,0 0-16 0,-3 1-496 0,-1 0-112 16,-4-2-16-16,0 5 0 0,-1 6-320 0,-1 4-192 15,-4 2 192-15,0-1-192 0,-2 0 0 0,0 1 0 16,2-1 0-16,1 0 0 0,1 3 192 0,1-1-64 15,3-1 0-15,4 2-128 0,3-2 288 0,1-1-48 16,4 2-16-16,2-2 0 0,3-14-224 0,1 16 128 16,3-1-128-16,3-4 0 0,2-3 128 0,3-2-128 15,2-1 0-15,2-3 144 0,2-4-144 0,0-2 160 16,3-1-160-16,0-1 160 0,0-3-160 0,0-1 0 16,-1 1 0-16,-1-1 0 0,-4-1 144 0,1 0-144 15,-2-2 160-15,-2 1-160 0,0 0 128 0,-3 2-128 0,-3-3 0 16,1 2 144-16,-2-2-144 0,-1 4 0 0,-1 0 144 0,-3 9-144 15,0 0 0-15,4-12 0 0,-4 1 0 0,-2 3 128 16,2 8 160-16,0 0 32 0,0 0 16 0,0 0 0 16,0 0-112-16,0 0-32 0,-1 14 0 0,1 0 0 15,0 1 64-15,3-2 0 0,1 0 0 0,1 0 0 16,-1 0-48-16,2 1 0 0,1-1 0 0,2 3 0 16,0 0 32-16,3-1 0 0,-1 0 0 0,4 3 0 15,-1-3-240-15,0 1 176 0,-1 0-176 0,3-1 160 16,1 0-352-16,0-2-64 0,-1 0 0 0,1 1-16 15,-2-2-2544 1,2-4-496-16</inkml:trace>
  <inkml:trace contextRef="#ctx0" brushRef="#br0" timeOffset="15477.72">28593 1059 7359 0,'0'0'320'0,"0"-10"80"0,-1-1-400 0,0 2 0 0,-1 1 0 0,1-1 0 0,-2 1 5680 15,3 8 1040-15,-4-9 224 0,0 2 32 0,-2-1-5152 0,-1 1-1040 16,0 2-208-16,-5 0-32 0,-2-2-112 0,-1 2-32 16,0 2 0-16,-2 3 0 0,0-2 80 0,-2 2 16 15,1 2 0-15,-1 1 0 0,-1 2-112 0,-2 4-32 16,1 2 0-16,0 4 0 0,-1 5-160 0,0 6-48 15,0 7 0-15,1 3 0 0,-1 6-144 0,1 2 128 16,1 1-128-16,2-4 128 0,2-3 16 0,5 0 0 16,1-6 0-16,4 1 0 0,1-6-144 0,3 1 128 15,2-1-128-15,3 1 128 0,2-4-128 0,2 0 128 16,2-5-128-16,3 0 128 0,1-8-128 0,2 1 128 16,1-5-128-16,4-5 128 0,0-1 0 0,4-2-128 15,2-4 192-15,1-3-64 0,3-4 32 0,2-2 0 16,0-3 0-16,-1-1 0 0,-1-2 80 0,-1 2 16 0,-4-1 0 15,0-1 0-15,-2-2-256 0,-2 4 144 0,-3-5-144 0,-1 3 128 16,-2-9 0-16,-1 0 0 0,-1-6 0 0,0-2 0 16,-3-6-128-16,-2 2 128 0,-4 0-128 0,-1 3 128 15,-2 1-128-15,-2 3 160 0,-3 4-160 0,-1 5 160 16,-3 5-160-16,1 6 0 0,-1 4 0 0,-1 3-176 16,-1 3-160-16,-2 3-48 0,0 0 0 0,-1 2 0 31,-2 0-1680-31,-2 3-352 0,0 1-64 0</inkml:trace>
  <inkml:trace contextRef="#ctx0" brushRef="#br0" timeOffset="15755.3">28417 1449 23951 0,'0'0'2128'0,"0"0"-1696"16,0 0-432-16,0 0 0 0,14 12 2336 0,2 1 384 16,1-1 80-16,1-1 16 0,1 1-1616 0,-1 2-320 15,0-1-64-15,-2 2-16 0,1-1-416 0,-2-1-64 16,0 1-32-16,-2 2 0 0,-2-4-144 0,0 1-16 16,-1 0-128-16,1-1 192 0,-2-1-192 0,0 1 176 15,0 1-176-15,-1-4 160 0,-2-1-160 0,1-1 0 16,-2-1 0-16,-5-6 0 15,8 4-704-15,-8-4-32 0,0 0 0 0,8-7-10240 0,-2 0-2048 0</inkml:trace>
  <inkml:trace contextRef="#ctx0" brushRef="#br0" timeOffset="16161.2">29429 754 20271 0,'1'-12'896'0,"-1"6"192"0,0-3-880 0,-1 2-208 0,-2 2 0 0,1 0 0 0,-2-6 2944 0,-2 6 560 15,0 5 96-15,-1 3 32 0,-2 3-2400 0,-2 3-464 16,-4 2-112-16,0 3-16 0,-2 2-256 0,-2-1-48 16,0 6-16-16,-2 0 0 0,-1 3 16 0,-3 2 0 15,2 4 0-15,-1 5 0 0,-2 4 224 0,-1 7 32 16,-2 8 16-16,2 4 0 0,-1 3-256 0,2-7-48 16,4-10-16-16,1-2 0 0,3-2-160 0,4-4-128 15,2 0 144-15,3 3-144 0,3 3 176 0,4-3-176 16,2 4 192-16,2 0-192 0,4 0 0 0,0-3 0 0,3-3 0 15,2-1 0 1,2-5-496-16,1 1-96 0,2-6-32 0,1-1 0 16,1-3-928-16,3-4-192 0,-3-4-48 0,-2-3-13968 0</inkml:trace>
  <inkml:trace contextRef="#ctx0" brushRef="#br0" timeOffset="16661.64">29575 1175 33919 0,'-7'-11'1504'0,"7"11"304"0,-2-7-1440 0,2 7-368 0,0 0 0 0,0 0 0 0,0 0 0 0,0 0 0 16,-9 3 0-16,-1 2 0 0,0 4 0 0,-3-3 128 15,-1 4-128-15,-3 0 0 0,-2 3 0 0,0-3 0 16,-2-4 0-16,0 3 0 0,-2 3 0 0,2-2 144 16,0-1-16-16,3 2-128 0,1-1 496 0,2 0-16 15,4 0 0-15,2-3 0 0,1 0-176 0,8-7-48 16,-5 9 0-16,2-1 0 0,3-8-256 0,0 0 160 16,1 10-160-16,-1-10 128 0,0 0-128 0,9 9 0 15,0-2 144-15,2-1-144 0,-1 1 0 0,1-1 128 16,-1 0-128-16,1-1 0 0,0-1 0 0,1 1 144 15,0-4-144-15,1 2 0 0,0-3 128 0,1 0-128 16,2 3 0-16,1-2 0 0,1 4 128 0,0-2-128 0,1 1 192 0,-1-1-192 16,-1-1 256-16,1 2-64 0,-1 1-16 0,0 0 0 15,-1 0-176-15,-2 2 128 0,-1 1-128 0,-1 1 128 16,-12-9-128-16,10 12 0 0,-2-2 0 0,-8-10 0 16,4 16 0-16,0-3 0 0,-4-13 0 0,1 18 0 15,-2 0 0-15,-3-2 0 0,-1-1 0 0,-2 1 0 16,-2 0 0-16,0-2 128 0,-2 2-128 0,0 2 0 15,-2 2 0-15,-3 0 0 0,-1 3 0 0,0-3 0 32,-1 3-448-32,-2-4-192 0,-1-1-16 0,2-5-10528 0,-1-1-2096 0</inkml:trace>
  <inkml:trace contextRef="#ctx0" brushRef="#br0" timeOffset="16958.05">29830 1705 32831 0,'0'0'1456'0,"0"0"288"0,0 0-1392 0,0 0-352 15,0 0 0-15,7 14 0 0,-2 0 464 0,0 1 32 16,1 0 0-16,-3 2 0 0,0 0-192 0,0-1-48 15,-1-2 0-15,1 0 0 0,-2 1-256 0,-1-1 0 16,-1 2 128-16,-2-2-128 0,1-1 0 0,-2 0 160 0,-1-1-160 0,-2 0 128 16,-2 1-128-16,0-3 160 0,-2 1-160 0,2 0 160 15,0 1-160-15,0 0 192 0,-1-2-192 0,0-3 192 16,3-1-384-16,0-1-64 0,7-5 0 0,-9 4-10400 16,9-4-2080-16</inkml:trace>
  <inkml:trace contextRef="#ctx0" brushRef="#br0" timeOffset="17496.8">30558 1415 28559 0,'-12'-9'2544'15,"4"2"-2032"-15,-2-6-512 0,-2 3 0 0,-1 0 2160 0,-1 3 336 16,-1 2 64-16,0 4 0 0,-4 2-2016 0,0 1-416 16,-1 5-128-16,0-3 0 0,-4 5 0 0,-1 4 0 15,1 1 0-15,0 3 0 0,2-1-160 0,0 4 160 16,1-4 0-16,3 5-144 0,2-2 144 0,3 1 0 16,1 3 0-16,0-3 0 0,5 3 0 0,3-4 0 15,2-1 0-15,6-1 0 0,2-1 0 0,1-3 0 16,4-2 0-16,1-5 0 0,1-2 0 0,1-3 0 15,2-3 0-15,2-4 128 0,1-1-128 0,2-4 0 16,1-1 0-16,1-2 0 0,-1 1 0 0,1-4 0 0,-1 1 0 16,1 1 0-16,-1-1 0 0,-1 1 0 0,-3 0 0 15,-3 1 128-15,1 2-128 0,-2 0 0 0,1 2 0 0,-5 0 0 16,-2-1 0-16,-1 3 144 0,-7 8-144 0,5-9 0 16,-5 9 128-16,0 0-128 0,0 0 0 0,0 0 0 15,-3-13 192-15,1 5-192 0,2 8 192 0,0 0-192 16,0 0 256-16,0 0-64 0,0 0-16 0,0 0 0 15,0 0-176-15,0 0 160 0,-6 12-160 0,6-12 160 16,2 14-160-16,0 2 0 0,1 0 144 0,1-1-144 16,1 1 0-16,0 2 0 0,2 3 0 0,-1 0 128 15,2-2-128-15,0 1 0 0,0 0 0 0,1-1 0 16,-1 1 176-16,-1-2-48 0,1-2 0 0,0 1 0 16,0 2-128-16,1-2-224 0,-1 3 48 0,0-6 16 15,-2 0-288-15,1 1-64 16,1-8-16-16,-1 0 0 0,0-3-1872 0,-7-4-368 0,8-4-80 0,0-3-16 0</inkml:trace>
  <inkml:trace contextRef="#ctx0" brushRef="#br0" timeOffset="17912.2">30495 858 27647 0,'-9'-9'1216'0,"5"3"256"0,0 1-1168 0,4 5-304 0,2-6 0 0,-2 6 0 16,10-6 1408-16,2 2 208 0,0 1 48 0,1-1 16 16,1 2-1152-16,0 2-224 0,2 1-48 0,2-1-16 15,0-1-48-15,2 2 0 0,-2 6 0 0,4 2 0 16,3 0 32-16,1 1 0 0,0 5 0 0,3 0 0 15,0 5 176-15,1-2 48 0,-2 7 0 0,1 5 0 16,0 0 160-16,-2 6 32 0,-1 7 16 0,-1 0 0 16,0 3-144-16,-3-3-16 0,-3-1-16 0,0-6 0 15,-1-4-192-15,-2-4-32 0,-3-2-16 0,-2 3 0 16,1-4-96-16,-3 7-16 0,-4 6 0 0,-2 4 0 16,-3 2-128-16,-1-3 0 0,-2-6 144 0,-1-3-144 15,0-3 144-15,-4-3-144 0,-1 0 192 0,-4-4-192 0,-4-3 240 16,-2-1-64-16,-3-4-16 0,-4 2 0 0,-3 2-32 15,-2 0-128-15,-2 2 192 0,-1 2-64 16,-1 4-1472-16,1 0-288 0,-3 0-64 0,-6 2-10480 16,-7-4-2096-16</inkml:trace>
  <inkml:trace contextRef="#ctx0" brushRef="#br0" timeOffset="21238.57">12989 8340 5519 0,'0'0'496'0,"0"0"-496"16,0 0 0-16,0 0 0 0,9-2 1776 0,-9 2 256 16,0 0 48-16,10-4 16 0,-10 4-752 0,0 0-128 15,0 0-48-15,0 0 0 0,10-7-544 0,-10 7-112 16,0 0-32-16,0 0 0 0,0 0-208 0,0 0-32 0,0 0-16 0,0 0 0 15,0 0 80-15,0 0 16 0,0 0 0 0,-7-1 0 16,-1 1 80-16,-1 1 32 0,-1 1 0 0,-2-1 0 16,-2-1 16-16,-3 1 0 0,-2 1 0 0,-17 2 0 15,2-4-128-15,1 1 0 0,1 4-16 0,1-4 0 16,-1-1-304-16,4 3 128 0,0 0-128 0,2 1 0 16,1-1 0-16,2 1 0 0,-1-1 0 0,2 2 0 31,1 0-272-31,1 1-112 0,-1-4-32 0,1 2-10432 0</inkml:trace>
  <inkml:trace contextRef="#ctx0" brushRef="#br0" timeOffset="29921.6">19510 7430 2751 0,'3'-5'256'0,"-1"-1"-256"15,0-2 0-15,0 1 0 0,1 2 2512 0,-3 5 464 16,1-8 96-16,-1 8 0 0,1-4-1264 0,-1 4-256 16,0 0-48-16,0 0-16 0,0 0-400 0,0 0-96 15,0 0-16-15,0 0 0 0,0 0-272 0,0 0-64 16,0 0-16-16,0 0 0 0,-1 8-16 0,1-1 0 0,0-7 0 0,-1 9 0 16,0-1-32-16,1 1 0 15,-2 1 0-15,1-2 0 0,-2 12-176 0,2-1-32 0,-2-1-16 0,2 1 0 16,0-1 48-16,1 3 16 0,-1-2 0 0,1 2 0 15,1-1-128-15,-1-1-32 0,1 1 0 0,-1-1 0 16,0 0-96-16,3-1-32 0,-1-1 0 0,1 1 0 16,1 0 64-16,0-1 0 0,-2 3 0 0,1-1 0 15,2 0-64-15,2 0 0 0,1 0 0 0,-2-4 0 16,3 1-128-16,2-1 192 0,-1 0-192 0,2 0 192 16,1-4 48-16,0 1 16 0,1-1 0 0,-1 1 0 15,2-1-96-15,0-1-16 0,2 0 0 0,-1 0 0 16,-2-3-144-16,2 0 192 0,-1-2-192 0,1-1 192 15,1 0-64-15,1-1 0 0,1-3 0 0,-3-3 0 16,0-1-128-16,0 0 192 0,-1-4-192 0,0-2 192 0,-1-2-192 0,-1-2 192 16,-1-2-192-16,0 0 192 0,-2-3-192 0,0-2 128 15,0-1-128-15,-1-2 128 16,0 1-128-16,0-1 160 0,-1 1-160 0,0 1 160 0,-1 1-160 0,0 4 0 16,-1-1 144-16,1 1-144 0,-4 0 0 0,-2-3 144 15,-1-2-144-15,1-4 0 0,-3-4 0 0,-1 0 0 16,0 0 0-16,-1 3-144 0,1 1 144 0,-1 2-192 15,0-2 192-15,-1 5-192 0,1-1 0 0,1 4-16 16,0 1 0-16,2 3 0 16,-2 1-304-16,2 2-64 0,0 3-16 0,1 8 0 15,0 0-1488-15,0 0-288 0,0 0-64 0</inkml:trace>
  <inkml:trace contextRef="#ctx0" brushRef="#br0" timeOffset="30632.04">20205 7754 3679 0,'0'0'160'0,"0"0"32"0,0 0-192 0,7-4 0 0,-7 4 0 0,0 0 0 0,7-8 3360 0,-7 8 624 15,0 0 128-15,0 0 32 0,0 0-2288 0,11-3-448 16,-11 3-80-16,0 0-32 0,0 0-400 0,0 0-64 16,10 3-32-16,-2 1 0 0,-8-4-496 0,8 8-112 15,-8-8 0-15,5 10-16 0,-5-10 16 0,4 12 16 16,-1 0 0-16,-3-1 0 0,0-11 160 0,-2 16 16 0,1-2 16 0,-2-1 0 16,2 0 80-16,0-1 16 0,-1 1 0 0,0 0 0 15,2-13-112-15,1 16 0 16,2-3-16-16,-3-13 0 0,2 14-112 0,-2-14 0 0,0 0-16 0,0 0 0 15,6 16-32-15,-6-16 0 0,0 0 0 0,0 0 0 16,0 0-16-16,0 0-16 0,0 0 0 0,0 0 0 16,10-4 80-16,-1-1 0 0,-2-3 16 0,-1-2 0 15,1-3-272-15,-2 0 0 0,0-3 128 0,0 0-128 16,3 1 0-16,-1-1 0 0,-2-1 128 0,3 1-128 16,0-1 0-16,1 2 0 0,-3 0 128 0,1 1-128 15,1 1 0-15,-2 1 0 0,1 1 0 0,-1-1 0 16,2 1 0-16,-2 2 0 0,1 5 0 0,-7 4 0 15,0 0 0-15,0 0 0 0,9 0-160 0,-1 3 160 16,-8-3 0-16,0 0 0 0,5 6-144 0,-5-6 144 16,0 0 0-16,5 11-128 0,-5-11 128 0,4 12 0 0,1 1 0 0,1 0 0 15,-6-13 0-15,5 15 0 0,0 0 0 0,0-1 0 16,-2 0 0-16,1-1 0 0,0 0 0 0,0-1 0 16,1 3 0-16,0-1 0 0,-1-1 0 0,0 0 0 15,-4-13 0-15,4 12 0 0,-2-2 0 0,-2-10-240 16,3 11 48-16,-3-11 16 15,0 0-848-15,0 0-192 0,0 0-16 0,0 0-8272 16,0 0-1648-16</inkml:trace>
  <inkml:trace contextRef="#ctx0" brushRef="#br0" timeOffset="30874.39">20665 7746 28623 0,'0'0'1264'0,"0"0"272"0,-9 5-1232 0,9-5-304 0,-8 8 0 0,3 2 0 15,5-10 768-15,-4 11 80 0,2 2 32 0,0-4 0 16,4 3-560-16,0 1-128 0,1 0 0 0,1 0-16 16,-2 3-176-16,1 0 0 0,-1-2 0 0,2 0 0 15,2-2 0-15,-1 1-176 0,-5-13 16 0,8 14 0 31,-2-5-608-31,-6-9-112 0,0 0-16 0,0 0-8016 0,0 0-1600 0</inkml:trace>
  <inkml:trace contextRef="#ctx0" brushRef="#br0" timeOffset="31045.97">20788 7550 28559 0,'-16'-17'1264'0,"7"8"272"0,0-1-1232 0,2 2-304 16,7 8 0-16,-4-5 0 0,4 5 1856 0,0 0 304 16,0 0 64-16,0 0 16 15,0 0-3504-15,0 0-688 0,0 0-144 0</inkml:trace>
  <inkml:trace contextRef="#ctx0" brushRef="#br0" timeOffset="31476.12">21225 7571 13823 0,'-4'-14'608'0,"2"5"128"0,1-3-592 0,0 0-144 0,-2-2 0 0,0 0 0 16,0-5 2880-16,0 2 560 0,0 2 96 0,-1-5 32 15,1 5-2576-15,-4 0-512 0,0 2-96 0,1 3-32 16,-2-2-224-16,0 3-128 0,-1 1 160 0,0 2-160 16,0-1 480-16,-1 2 0 0,0-2 0 0,1 3 0 15,9 4 160-15,-9-2 16 0,0-2 16 0,9 4 0 0,-9-4-208 0,1 3-32 16,8 1-16-16,0 0 0 0,-9-2-96 0,9 2-32 16,-9 3 0-16,9-3 0 0,-11 8-288 0,4 2 0 15,0 1 0-15,2 3 0 0,-2 4 0 0,3 4 0 16,0 3 0-16,2 3 0 0,1 2 0 0,1 2 0 15,1 1 0-15,1 1 0 0,1 1 0 0,0-5 0 16,1-1 0-16,0-2 0 0,1 0 0 0,0-1 0 16,-1-2 0-16,-2-2 0 0,1 0 0 0,0-2 0 15,-2-3 0-15,2-2 0 0,-2 1-320 0,2-4-32 16,-2-1 0-16,-1 0 0 16,0-11-400-16,1 9-80 0,-1-9 0 0,0 0-16 15,0 0-1920-15,0 0-384 0,0 0-80 0,0 0-7072 0</inkml:trace>
  <inkml:trace contextRef="#ctx0" brushRef="#br0" timeOffset="31637.62">20939 7824 2751 0,'0'0'256'0,"-9"-5"-256"0,-2-2 0 0,1 4 0 15,1 0 4992-15,9 3 944 0,0 0 192 0,-8-7 32 16,8 7-3712-16,0 0-736 0,-3-9-160 0,3 9-16 16,0 0-576-16,0 0-128 0,10-9 0 0,1 3-16 15,5 0-560-15,0 4-128 0,1 1 0 0,2-1-128 16,-1 2 0-16,1 2 0 0,-4-4 0 0,2 2 0 31,0-1-1920-31,-1 2-272 0,-1 1-64 0</inkml:trace>
  <inkml:trace contextRef="#ctx0" brushRef="#br0" timeOffset="32403.12">21376 7752 1839 0,'0'0'0'0,"0"0"160"0,0 0-160 0,0 0 0 0,0 0 0 0,0 0 0 0,0 0 3472 0,0 0 672 16,11 0 128-16,-11 0 16 0,0 0-1984 0,0 0-416 15,0 0-80-15,0 0-16 0,0 0-256 0,0 0-64 16,0 0-16-16,0 0 0 0,0 0-320 0,0 0-64 16,0 0-16-16,0 0 0 0,0 0-448 0,0 0-96 15,0 0 0-15,0 0-16 0,0 0-368 0,0 0-128 0,0 0 0 0,0 0 144 16,0 0-144-16,0 0 0 0,0 0 0 0,0 0 0 15,0 0 0-15,0 0 0 0,0 0 0 0,0 0 0 16,0 0 0-16,0 0 0 0,4-9 0 0,-4 9 0 16,0 0 0-16,0 0 0 0,0 0 0 0,0 0 128 15,0 0-128-15,0 0 0 16,0 0 0-16,0 0 0 0,0 0 0 0,0 0 0 0,0 0 0 0,0 0 0 16,0 0 0-16,10 3 0 0,-10-3 0 0,0 0 0 15,0 0 0-15,0 0 0 0,0 0 0 0,0 0 0 16,0 0 0-16,0 0 0 0,0 0 0 0,0 0 0 15,0 0 0-15,0 0 0 0,0 0 0 0,0 0 0 16,0 0 192-16,-8 4 16 0,-1 0 0 0,1-2 0 16,-1 1 32-16,-1 1 0 0,1-3 0 0,-1 1 0 15,1 1-240-15,1 0 176 0,0-2-176 0,2 2 160 16,-1 0-480-16,7-3-112 16,-9 3-16-16,9-3 0 0,-7 3 768 0,7-3 128 0,0 0 48 0,0 0 0 0,0 0-240 0,0 0-64 15,0 0 0-15,0 0 0 0,0 0-32 16,0 0-16-16,0 0 0 0,0 0 0 0,0 0-144 0,0 0 0 15,0 0 144-15,-1 14-144 0,1-14 0 0,0 0 0 16,-2 13 0-16,2-13 0 0,1 17 0 0,-1-17 0 16,4 15 0-16,-4-15 0 0,6 17 0 0,3-4 0 15,-9-13 0-15,13 15 0 0,1-4 0 0,-3-1 0 16,2-2 0-16,0-1 0 0,-1-4 0 0,1 1 0 16,0-1 0-16,0-2 0 0,0-1 0 0,0-2 0 15,0 0 0-15,-1 0 128 0,-3-2-128 0,3 0 0 16,-2-3 128-16,1-2-128 0,-3 3 0 0,-1-2 144 0,3-1-144 0,-3 0 0 15,1-2 160-15,0 1-160 0,-2 1 128 0,1 1-128 16,-2-4 192-16,2 2-64 0,-3-2 0 0,0 3 0 16,-2-3-128-16,-2 12 160 0,3-10-160 0,-3 10 160 15,-2-13-160-15,2 2 0 0,0 11 144 0,0 0-144 16,0 0 0-16,0 0 128 0,-11-6-128 0,11 6 0 16,-15-7 0-16,5 5 0 0,-2-1 0 0,2 2 0 15,10 1 0-15,-11 0-128 0,11 0 128 0,0 0-128 16,-13 2-64-16,2-2 0 0,11 0 0 0,0 0 0 31,-10-1-528-31,10 1-112 0,0 0-32 0,0 0 0 16,0 0-2528-16,0 0-512 0,0 0-112 0,0 0-16 0</inkml:trace>
  <inkml:trace contextRef="#ctx0" brushRef="#br0" timeOffset="32740.51">21717 7779 1839 0,'0'0'160'0,"12"7"-160"16,-12-7 0-16,10 8 0 0,1 1 3904 0,-3-2 736 15,-8-7 160-15,10 9 16 0,-10-9-2880 0,11 10-576 16,-5 1-112-16,-6-11-32 0,0 0-192 0,5 14-32 16,-5-14-16-16,3 15 0 0,-3-2-240 0,0-13-48 15,-5 13-16-15,1-4 0 0,-1-1 240 0,5-8 48 16,-8 6 16-16,8-6 0 0,-8 4-80 0,0-1-32 16,8-3 0-16,-9-2 0 0,2 1-96 0,2-4-32 15,0 0 0-15,1-3 0 0,2 0-96 0,-1-3-32 16,0 1 0-16,1 1 0 0,0-4-288 0,2 0-64 15,0 2-16-15,0-2 0 0,2 3-112 0,-1-3 0 16,0-3-128-16,2 2 192 0,1-4-192 0,0 1 0 0,1 2 0 0,0 0 0 16,-1 2 0-16,3 0 0 0,2 0 0 15,1 1 0-15,2-1-144 0,0 1 144 0,1 2 0 16,1 2-144-16,0 1 144 0,2 1-160 0,-2-1 160 0,2 3-160 31,-2 2-720-31,-2-1-144 0,-3 2-16 0,2 1-16 16,-2 0-2768-16,-9 0-544 0,13-7-112 0,-13 7-32 0</inkml:trace>
  <inkml:trace contextRef="#ctx0" brushRef="#br0" timeOffset="33323.37">22060 7686 5519 0,'5'8'240'0,"-1"-2"64"0,2 0-304 0,-3 1 0 0,3 0 0 0,-4-1 0 16,1 1 3520-16,-3-7 640 0,2 8 128 0,2 1 16 16,-4-9-2320-16,0 0-448 0,2 9-112 0,-2 1-16 0,0-10-496 0,-2 11-96 15,1-1-32-15,1-10 0 0,0 0-256 0,0 0-48 16,-3 11-16-16,3-11 0 0,-5 10-16 0,5-10-16 15,0 0 0-15,0 0 0 0,0 0-48 0,0 0-16 16,0 0 0-16,0 0 0 0,0 0-128 0,0 0-32 16,0 0 0-16,0 0 0 0,0 0-80 0,0 0-128 15,7-5 176-15,-7 5-176 0,5-12 144 0,0 2-144 16,2 1 0-16,-7 9 144 0,4-9-144 0,-4 9 0 16,6-10 0-16,-6 10 128 0,7-6-128 0,-7 6 0 15,6-7 0-15,-6 7 0 0,0 0 0 0,9-4 0 16,-9 4 0-16,0 0 0 0,9-2-144 0,-9 2 144 15,8-1 0-15,-8 1 0 0,9 0 0 0,-9 0-128 0,0 0 128 0,8 3 0 16,-8-3 0-16,0 0 0 0,7 7 0 0,-7-7 0 16,0 0 0-16,0 0 0 0,0 0 0 0,0 0 0 15,0 0 0-15,0 0 0 0,11 0 0 0,-11 0 0 16,0 0 0-16,12-3 192 0,-3 2-48 0,-9 1-16 16,11-4-128-16,-3 0 0 0,-8 4 144 0,11-6-144 15,0-2 0-15,-1 1 128 0,-1-3-128 0,0 2 0 16,-1 3 0-16,0-2 0 0,0 1 0 0,0-1 128 15,0-3-128-15,1 2 0 0,0-1 0 0,-1 4 0 16,-1 1 0-16,-7 4 0 0,12-3 0 0,-12 3 0 16,15 3 0-16,-2-2 128 0,0 0-128 0,0 3 176 15,0-2-16-15,-2 3 0 0,-11-5 0 0,15 4 0 16,-2 1-16-16,-1 2 0 0,-2 0 0 0,2 0 0 16,-1 3 80-16,0 1 16 0,-3-1 0 0,-1 2 0 0,0 1 96 15,0 0 32-15,-1-1 0 0,-1 1 0 0,0 1 112 0,1 0 32 16,-1-1 0-16,-1 0 0 0,-2 2-32 0,1-1 0 15,0 1 0-15,-1-2 0 0,0 0-480 0,0 1 0 16,-2-14 0-16,3 14 0 0,-1-2 128 0,1-2-128 16,-3-10 0-16,6 11 144 0,2-2-144 0,1-6-144 15,-9-3 144-15,12-3-208 16,0-2-2720-16,-2-7-528 0</inkml:trace>
  <inkml:trace contextRef="#ctx0" brushRef="#br0" timeOffset="41679.03">22743 9076 6447 0,'0'0'576'0,"0"0"-576"0,0 0 0 0,0 0 0 16,0 0 3008-16,-10 9 480 0,10-9 96 0,-11 10 32 16,11-10-2896-16,0 0-576 0,-6 11-144 0,6-11 0 0,0 0 160 0,-7 13 0 15,7-13 0-15,-3 13 0 0,3-13 448 0,0 0 96 16,0 0 0-16,-2 6 16 0,2 0 288 0,2 0 48 16,-2-6 16-16,0 7 0 0,0-7-112 0,2 5-32 15,-2-5 0-15,7 10 0 0,-7-10-192 0,10 7-32 16,-10-7-16-16,12 4 0 0,1 0-224 0,1-3-32 15,3-1-16-15,3-1 0 0,1 1-16 0,6 0 0 16,4-2 0-16,7 2 0 0,2-1-176 0,2-3-32 16,0 1-16-16,-2 1 0 0,-6-1-176 0,-2 2 192 0,-6 1-192 15,-2-1 192-15,-3-1-192 0,-1 0 0 16,-2 0 0-16,-2 2 128 0,-2-1-128 0,-1 1 0 0,-1-1 0 0,0 1 0 16,-12 0 192-16,13 0-64 0,-2-3 0 0,-11 3 0 15,12-4 128-15,-12 4 32 0,12-2 0 0,-3 0 0 16,-9 2-48-16,12-2-16 0,-3-2 0 0,-9 4 0 15,10-4-96-15,-10 4 0 0,0 0-128 0,11-3 192 16,-11 3-16-16,0 0-16 0,0 0 0 0,0 0 0 16,10-4 96-16,-10 4 32 0,0 0 0 0,0 0 0 15,0 0 80-15,0 0 16 0,0 0 0 0,0 0 0 16,0 0-64-16,0 0 0 0,7-6 0 0,-7 6 0 16,0 0-48-16,6-8-16 0,-2 0 0 0,0-1 0 15,-2 1 0-15,2 2 0 0,0-5 0 0,2 1 0 16,0-3-48-16,1 0-16 0,-1-3 0 0,2-1 0 15,1-2 80-15,0-1 16 0,0-1 0 0,-1-1 0 0,-1 1-64 0,-1-1-16 16,1 1 0-16,0 0 0 0,1 6-208 0,-2-2 176 16,-3-3-176-16,0 2 160 15,0-4 16-15,-2-4 0 0,0-4 0 0,1-2 0 0,0-1-176 0,1-4 0 16,-1-2 0-16,4-1-176 0,-1-3 304 0,1 2 48 16,1 1 16-16,1 2 0 0,-1 1-192 0,0 2-256 15,-3 0 64-15,0-3 16 0,0-5 176 0,0-1 0 16,-2-4 0-16,0-1 0 0,-1-1 0 0,-1 0 0 15,0 3 128-15,0 4-128 0,0 4 0 0,0 0 0 16,0 0 0-16,1-4 0 0,-1-7 0 0,3-2 0 16,-1-3 0-16,2 0 128 0,0 1-128 0,1 3 0 15,1 3 0-15,-1 3 0 0,0 2 0 0,0-4 0 0,-1-2 0 0,0-5 128 16,1-3-128-16,-1-2 176 0,0 1-176 0,0 3 192 16,-1 5-192-16,-1 3 128 0,0 3-128 0,-1-5 128 15,-1-5-128-15,-3-2-144 0,2-5 144 0,0 1-208 16,1-1 208-16,0 4 192 0,-2 4-48 0,1 3 0 15,-2 5-16-15,1-7 0 0,-1-6 0 0,1-2 0 16,-1-4 224-16,2 3 32 0,-1 1 16 0,2 5 0 16,0 6-400-16,2 1-176 0,0 1 16 0,0-9 0 15,-1-7 160-15,0 1 0 0,2-2 0 0,-1 4 0 16,2 1 0-16,0 6 0 0,0 3 0 0,0-1 128 16,-1-2-128-16,1-3 0 0,-3-3 0 0,3-1 0 15,0-3 0-15,0 6 144 0,0 6-144 0,-1 4 0 16,1 3 128-16,0-2-128 0,-1-1 0 0,0-1 0 15,-2-1 128-15,1-4-128 0,0 1 0 0,0 0 0 16,0 4 0-16,-1 4 0 0,0 3 0 0,-1 3 0 0,0 3 0 0,-1-1 0 16,0-2 0-16,-1 0 0 15,0-4 0-15,-1 3 0 0,1-4 0 0,-1 4 0 0,0 1 0 0,1 2 0 16,-1 2 0-16,0 4 0 0,2 1 128 0,0 3-128 16,-2 3 0-16,1 3 0 0,-1 1 0 0,2 2 0 15,-1-3 0-15,1 1 0 0,1-2 0 0,-1 1 0 16,0-3 0-16,-1 3 0 0,1-2 336 0,0 2-32 15,-1 1-16-15,1 1 0 0,0 2-288 0,-1 2-272 16,1 1 48-16,0 1 16 0,1 0 208 0,0 0 0 16,0 2 0-16,1 1 0 0,0 0 0 0,1 1 0 15,-2 0 0-15,0 0 0 0,0 8 0 0,2-8 0 16,0 2 0-16,-1-2 0 0,-1 8 0 0,0-6 0 16,0 6 0-16,0-7 0 0,0-2 0 0,0 2 0 0,0 0 0 0,0 0 0 15,0 7 0-15,0 0 0 0,1-9 0 0,1 1 0 16,-2 8 0-16,2-9 0 0,-2 9 0 0,3-9 0 15,-3 9 0-15,1-8 0 0,-1 8 0 0,0 0 0 16,1-8 0-16,-1 8 0 0,0 0 0 0,0 0 0 16,0 0 0-16,0 0 0 0,2-12 0 0,-2 12 0 15,0 0 0-15,0 0 0 0,0 0 0 0,1-9 0 16,-1 9 0-16,0 0 0 0,0 0 0 0,0-8 0 16,0 8 0-16,0 0 0 0,3-10 0 0,-3 10 0 15,0-9 0-15,0 9 0 0,0 0 0 0,0 0 0 16,0 0 0-16,0 0 0 0,0 0 0 0,0 0 0 15,2-9 0-15,-2 9 0 0,0 0 0 0,0 0-144 16,0 0 144-16,0 0 0 0,0 0 0 0,0 0 0 0,0 0 0 0,0 0 0 16,0 0 0-16,0 0 0 0,0 0 0 0,0 0 0 15,0 0 0-15,0 0 0 0,0 0 0 0,0 0 0 16,0 0 0-16,-5 12 0 0,0-2 0 0,0 0 0 16,5-10 0-16,-8 12 0 0,-1 0 0 0,-1 0 0 15,0-1 0-15,1 2 0 0,-2 0 0 0,1 2 0 16,-2-1 0-16,1 0-128 0,-1 1-112 0,0-1-16 15,0-1 0-15,1 0 0 0,-2-1 432 0,2-2 80 16,3-2 0-16,8-8 16 0,-6 7-272 0,6-7 0 16,0 0 0-16,0 0 0 0,0 0 0 0,0 0 0 15,0 0 128-15,0 0-128 0,1-9 0 0,3-4 0 16,0-1 128-16,2 0-128 0,2-3 0 0,0 2 0 0,0-5 0 0,0 3 0 16,-2 0 128-16,1 0-128 15,-1 1 0-15,1 2 0 0,-2 0 0 0,0 1 0 0,-1 1 0 0,0 0 0 16,0 4 0-16,1-2 0 0,-5 10 0 0,4-12 0 15,0 2 0-15,-4 10 0 0,4-11 0 0,-4 11 0 16,5-9 0-16,-5 9 0 0,0 0 0 0,0 0 0 16,5-9 0-16,-5 9 0 0,0 0 0 0,0 0-144 15,0 0 144-15,11 3 0 0,-2 1-144 0,-1 4 144 16,0 2 0-16,-1 0-144 0,0 3 144 0,1 0 0 16,0 3 0-16,1 1-128 0,0 0 128 0,3 3 0 15,-2 0 0-15,3 4 0 0,1 2 176 0,3-4-176 16,2 3 192-16,1-2-192 0,1 0 192 0,4-5-192 15,1 1 160-15,3-2-160 0,2-1 128 0,0-3-128 0,-1 0 0 16,-1 0 0-16,1-4 0 0,-3-1 0 16,-1 0-1552-16,1 0-240 0,0 3-64 0,0-9-19424 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33:17.16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5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11-20T21:34:50.693"/>
    </inkml:context>
  </inkml:definitions>
  <inkml:trace contextRef="#ctx0" brushRef="#br0">14220 7252 19343 0,'-8'-9'1728'0,"0"1"-1392"0,-1 1-336 0,0 3 0 0,2 1 4480 0,2 1 816 16,1 0 160-16,4 2 48 0,0 0-4288 0,0 0-864 16,0 0-160-16,0 0-48 0,0 0-144 0,14-3-192 15,-14 3 32-15,16-1 16 0,-2 2-32 0,-14-1 0 16,8 3 0-16,3-1 0 0,-2 2 176 0,1-1-192 15,1 2 192-15,-2 0-192 0,0-1 16 0,0 3 0 16,5 10 0-16,-1 0 0 0,-3 3 368 0,-4 4 80 16,1 3 16-16,-2 7 0 0,1 3 224 0,0 4 64 15,-3 8 0-15,3-1 0 0,-1-4-192 0,0 0-16 16,-1 1-16-16,1 0 0 0,0 4-192 0,1 5-32 16,1 8-128-16,3 2 192 0,-1 2-48 0,0-7-16 0,0-8 0 15,1-7 0-15,-2-4-128 0,0 2 0 0,-1 1 0 0,-1 0 0 16,-1 8 0-16,-1 5 128 0,-1 4-128 0,1-5 192 15,-3-4-192-15,-1-4 0 0,0-7 0 0,0-2 0 16,1-4 256-16,-1-2 80 0,0-2 16 0,2 2 0 16,-1 0 96-16,2 1 0 0,-2-1 16 0,1 1 0 15,1-3-144-15,0-1-48 0,2-2 0 0,-2 0 0 16,-2-5-128-16,1 1-16 0,2-3-128 0,-1-1 192 16,-2-4-192-16,1-2 176 0,-2-1-176 0,0-1 160 15,-2-2-160-15,2-9 128 0,0 9-128 0,-2 0 128 16,2-9 0-16,0 0-128 0,0 0 192 0,0 0-64 15,-8 6 0-15,8-6 0 0,0 0 0 0,0 0 0 16,-9 6-128-16,9-6 0 0,0 0 144 0,0 0-144 16,0 0 288-16,0 0-16 0,0 0 0 0,-9 0 0 0,9 0-80 15,0 0 0-15,0 0-16 0,0 0 0 0,0 0 16 0,0 0 0 16,0 0 0-16,0 0 0 0,0 0 128 0,0 0 48 16,0 0 0-16,0 0 0 0,-2-11-368 0,2 11 128 15,8-8-128-15,1 1 0 0,0-1 0 0,3 0 0 16,1 0 0-16,3-2 0 0,2-1-128 0,3-2-112 15,1-4-16-15,5-1 0 0,5 0 256 0,4-4 0 16,6-3 0-16,5-1 0 0,1-2 0 0,4 0 0 16,-1-1 0-16,0 0 0 0,-2 1 0 0,5-1 0 15,2 2 0-15,7 1 0 0,6-1 0 0,0 4 0 16,4 5-128-16,-5-4 128 0,-3-3 0 0,1-3 0 16,5-3 0-16,4-4 0 0,9-5 0 0,-3 0 0 15,-5-1 0-15,-1-1 0 0,-5 0 0 0,8 3 0 0,7 4-128 16,1 5 128-16,-1 3 0 0,-4 1 0 0,-8-3 0 15,2 4 0-15,5 0 0 0,1 1 0 0,0 0-128 0,-2-1 128 16,-6-3 0-16,-3-2 0 0,-3-2 0 0,2 2 0 16,3 0 0-16,-1 3 0 0,0-2 0 0,-6 3 0 15,-5 1 0-15,-3 2 0 0,-1 1 0 0,2 1 0 16,-1 3 0-16,1 2 0 0,0 2 0 0,-2 2 0 16,-1 3 0-16,-3-2 0 0,-4 1 0 0,-2 1 0 15,-4-4 0-15,-1 1 0 0,0 2 0 0,-1 2 0 16,1-1 0-16,-3 2 0 0,-2 2 0 0,-2-2 0 15,-1 1 0-15,-3-1 0 0,-2 1 0 0,-2-1 0 16,-1-2 256-16,-2 0 32 0,0-1 16 0,-1-1 0 16,-3 1-432-16,1-3-96 0,-1 0-16 0,0 0 0 15,-4 0 240-15,1 1 0 0,-2-1 0 0,-1 4 0 16,-1-3 128-16,0 2-128 0,-2-1 0 0,1 2 0 0,-2 1 128 0,0-2-128 16,0 1 0-16,-1 0 0 0,0 1 144 15,-2-4-144-15,-1 4 0 0,1 0 144 0,-2-1-144 0,-2 0 0 16,1 0 144-16,-2 0-144 0,0 0 128 0,-1 2-128 15,0-3 160-15,0 2-160 0,0 8 192 0,0-12-48 16,0 3-16-16,-1 0 0 0,0 0-128 0,0 0 0 16,-2 0 144-16,0-2-144 0,1-1 128 0,-2 1-128 15,1-1 160-15,-1-1-160 0,0 1 176 0,0-3-176 16,-1 0 192-16,1-4-192 0,-1-5 192 0,0-8-192 16,-2-5 192-16,2-5-192 0,-1-6 160 0,-3 0-160 15,1-2 128-15,0 3-128 0,0 3 0 0,0 4 0 16,2 1 128-16,-2-4-128 0,-1-4 0 0,0-5 0 0,0-7 0 0,-1-1 0 15,1 3 0-15,1 4 0 0,-1 6 0 0,1 3 0 16,1 5 0-16,-1-3 0 0,0-1 0 0,0-5 0 16,2-4-128-16,-1-4 128 0,-1 2 0 0,2 2 0 15,-2 5 0-15,-1 8 0 0,2 7 0 0,0 2 0 16,-1 1-160-16,-1 4 160 0,-1 2 0 0,1 2-144 16,0 1 144-16,-1-1-128 0,-2 1 128 0,2 0-128 15,-2-1 128-15,1 3-160 0,1 2 160 0,0-2-160 16,-1 2 160-16,1 1 0 0,1 3-144 0,-1 2 144 15,1 2 0-15,3-3-176 0,-1 5 176 0,1 1-128 16,-1 2 128-16,7 3 0 0,-6-3-144 0,6 3 144 16,-8 2-144-16,8-2 144 0,-8 4-192 0,8-4 192 15,-8 5-144-15,8-5 144 0,-6 8 0 0,6-8-144 0,-7 10 144 16,2-2 0-16,5-8 0 0,-5 9-128 0,5-9 128 0,-7 9 0 16,7-9 0-16,-8 9 0 0,1-5 0 0,7-4 0 15,-11 5 0-15,2-1 0 0,9-4 0 0,-10 4 0 16,-1-1 0-16,11-3 0 0,-13 2 0 0,1 1 0 15,1 0 0-15,0-1 0 0,0 2 0 0,-2 0 0 16,-2 1 0-16,1 2 128 0,-3 1-128 0,-3 1 0 16,-1-1 0-16,-2-1 0 0,-2 1 0 0,-5-1 0 15,-4-1 128-15,-7 1-128 0,-8-1 0 0,-4 3 128 16,-6 3-128-16,-1 4 0 0,0 1 0 0,-2 0 0 16,-6 0 0-16,-9 1 128 0,-9 0-128 0,0 6 0 15,1 2 0-15,2 2 0 0,-1 9 0 0,-7 1 128 16,-9 3-128-16,2 2 0 0,4 4 0 0,-2-5 0 0,-3-8 0 15,-7 0 128-15,-5-2-128 0,7-2 0 0,7 2 0 0,-3-1 128 16,-8-1-128-16,3 4 0 0,8 2 0 0,4 5 0 16,6 2 0-16,-3-2 0 0,-4 0 0 0,4-1 128 15,7-2-128-15,7-4 0 0,7-3 0 0,1-6 128 16,0-7-128-16,-1 1 0 0,-3-1 0 0,6 1 0 16,3 1 0-16,7-3 0 0,5 2 0 0,6-2 0 15,2 0 0-15,0-1 0 0,2 0 0 0,2-2 0 16,1-2 0-16,2 1 0 0,2 0 0 0,3 1 128 15,3-3-128-15,5-2 0 0,3 1 0 0,5-1 0 16,0-1 0-16,5 0 0 0,1-2 0 0,2 1 0 16,7-7-128-16,-5 12 128 0,1-6-128 0,4-6 128 15,-1 12-256-15,1 0 16 0,1-3 16 0,2 1 0 16,3 1-1104-16,1 4-208 16,2 1-64-16,3 0 0 0,-1-6-1600 0,14 3-336 0</inkml:trace>
  <inkml:trace contextRef="#ctx0" brushRef="#br0" timeOffset="7548.71">18717 5274 8287 0,'0'0'736'0,"0"0"-592"0,-9-1-144 0,0 2 0 0,0 3 3584 0,-1 1 672 15,-2 0 144-15,-2 2 16 0,-5-2-3504 0,4-1-704 16,-2 0-208-16,2-1 0 15,2-1 832-15,0 0 80 0,0-2 16 0,3-2 0 0,1 2 320 0,2-1 64 16,-1-2 16-16,4-1 0 0,2-3-320 0,2-3-64 16,-1 3-16-16,4-5 0 0,5 0-368 0,3-1-80 15,2-1-16-15,1-2 0 0,2 1 0 0,5-2 0 16,2 0 0-16,1-3 0 0,-1 3 144 16,3-4 32-16,0 2 0 0,0-5 0 0,0-3 32 0,0-7 16 15,0-6 0-15,1-6 0 0,-1-5-272 0,1-5-48 16,3-4-16-16,4 1 0 0,5 2-32 0,7 4-16 15,7-1 0-15,2-5 0 0,-2-8-160 0,-2-2-16 16,-4-3-128-16,-3 5 192 0,-5 10-192 0,1 2 0 16,0 3 0-16,3 1 0 0,4 0 0 0,4-1 128 0,4 0-128 0,-2 1 0 15,-3 3 224-15,-3 5-48 0,-7 5-16 0,-4 2 0 16,-2 4 32-16,-2 4 0 0,-2 2 0 0,1 0 0 16,0 3-192-16,2 3 160 0,1-3-160 0,0 5 160 15,1-1-160-15,-1 2 0 0,-3-4 0 0,-4 1 128 16,-3 2-128-16,-3 1 0 0,-2 1 0 0,-3 3 0 15,-4 2 128-15,-3 0-128 0,-3 2 128 0,-6 9-128 16,0 0 128-16,0 0-128 0,0 0 128 0,0 0-128 16,0 0 0-16,0 0-176 0,0 0 16 0,-10 0 0 15,1 3 160-15,0 1 0 0,1 2 128 0,0 1-128 16,0-2 0-16,2 1 0 0,-1 1 0 0,7-7 128 16,-8 8 112-16,8-8 16 0,0 0 16 0,0 0 0 0,-5 7-272 0,5-7 0 15,0 0 0-15,0 0 0 0,0 0 320 16,0 0-64-16,0 0 0 0,0 0 0 0,0 0-400 0,0 0-96 15,0 0-16-15,0 0 0 0,0 0 256 0,0 0 0 16,0 0 0-16,0 0 0 0,0 0 144 0,0 0-144 16,0 0 0-16,-8-3 144 0,8 3-144 0,0 0 0 15,-9-6 0-15,9 6 0 0,0 0 0 0,0 0 0 16,-9-6 0-16,9 6 0 0,-7-5 128 0,7 5-128 16,-5-6 0-16,5 6 128 0,0 0 0 0,0 0-128 15,0 0 192-15,0 0-64 0,-4-5-128 0,4 5 128 16,0 0-128-16,0 0 128 0,-4-5-128 0,4 5 0 15,0 0 0-15,0 0 128 0,0 0-128 0,0 0 0 16,0 0 0-16,0 0 128 0,0 0-128 0,0 0 0 0,0 0 0 0,0 0 0 16,0 0 0-16,10 0 128 0,-10 0-128 15,11 6 0-15,0 1 0 0,2 3 0 0,1 6 0 0,4-3 0 16,-1 1 384-16,1 3-16 0,3 2 0 0,0 0 0 16,0-2-368-16,3 0 0 0,3-3 0 0,3 2 0 15,4-3-256-15,8-1 16 0,7 4 16 0,8 0 0 16,9 3 384-16,-3 2 80 0,-3-2 16 0,-1 2 0 15,-4-1-416-15,6 2-80 0,7 1-16 0,9 2 0 16,6 4 416-16,-3 1 80 0,-8 2 16 0,-1-2 0 16,-3-2-432-16,8 2-80 0,7-2 0 0,-1 1-16 15,-5 1 416-15,-6-3 96 0,-8-5 16 0,-3 2 0 16,0-1-432-16,6 3-80 0,5 4 0 0,1 4-16 16,-3 3 272-16,-6 1 0 0,-10 3 0 0,-2-3 144 15,-3 0-144-15,3-4 0 0,4-4 0 0,9-3-176 16,6-2 176-16,-2 0 0 0,-7-3 0 0,-4-5 0 0,-7-1 0 0,-3-1 128 15,-3 1-128-15,3-1 128 0,4-1-128 0,1 0 0 16,4 0 0-16,-2 2 0 0,-5-1 0 0,-4 2 0 16,-8 3 0-16,-3-3 0 0,-5 0 0 0,-3 1 0 15,-1-1 0-15,-3 0 0 0,-1 0 0 0,-2-1 0 16,0-2 0-16,-1-1 128 0,0-3-128 0,0 1 0 16,-1-2 0-16,2 0 0 0,-2 2 0 0,-2-2 128 15,0 0-128-15,-2 3 0 0,-2-3 0 0,0 0 144 16,-1 0-144-16,-2 0 0 0,-1-2 144 0,-1 0-144 15,-1 1 0-15,0 0 144 0,-5-8-144 0,7 9 0 16,-2-1 0-16,2 1 0 0,-7-9 128 0,0 0-128 16,5 5 0-16,-5-5 128 0,0 0-128 0,6 6 160 15,-6-6-160-15,0 0 160 0,0 0-160 0,10 0 0 0,-10 0 0 16,9-2 128-16,-9 2-128 0,0 0 0 16,8-5 144-16,-8 5-144 0,0 0 0 0,7-4 128 15,-7 4-128-15,6-9 0 0,-6 9 0 0,0 0 0 16,0 0-192-16,0 0 64 15,0 0-1744-15,0 0-352 0,0-12-64 0,0 12-19008 0</inkml:trace>
  <inkml:trace contextRef="#ctx0" brushRef="#br0" timeOffset="8848.75">18727 5210 6447 0,'0'0'576'0,"0"0"-576"0,0 0 0 0,0 0 0 15,0 0 3520-15,0 0 608 0,0 0 112 0,0 0 32 16,0 0-3072-16,0 0-624 0,0 0-112 0,0 0-16 15,0 0 640-15,0-6 144 0,0 6 32 0,0-7 0 16,0 1-96-16,0-1-16 0,-2 1 0 0,2 6 0 16,-1-9-176-16,0 2-32 0,-2 0-16 0,-1 0 0 0,0 0-160 0,-2-2-16 15,-1 1-16-15,1 0 0 0,-2-1-144 16,-3 4-16-16,-2 1-16 0,0-2 0 0,-1 2-160 0,0 2-16 16,-5 2-16-16,2 6 0 0,-1-4-176 0,0 3-48 15,1 3 0-15,-1 3 0 0,0 2-16 0,-1 1-128 16,4 2 192-16,0 2-64 0,2 0-128 0,2 6 160 15,0-1-160-15,2 1 160 0,0 2-160 0,5 0 0 16,1 0 0-16,2-1 0 0,1-2 0 0,3-1 0 16,1-4 128-16,2 1-128 0,-1-1 0 0,3-2 0 15,0-3 128-15,1-2-128 0,3-1 0 0,0-4 0 16,-1-1 0-16,2-3 128 0,0-4-128 0,3 0 128 16,1-2-128-16,4-3 128 0,1-2 64 0,3-1 16 15,2-1 0-15,-1-4 0 0,-2-4-208 0,-1 0 144 16,-1-3-144-16,-1-2 128 0,-3-2 256 0,-2 0 64 15,-2 0 0-15,-2 1 0 0,-3 0-160 0,-1 2-32 16,-1 5 0-16,-4-2 0 0,-3 1 160 0,-1 2 32 16,-1 2 0-16,-2 4 0 0,-2-3-176 0,-1 4-16 15,-4 0-16-15,1 3 0 0,-2 1-64 0,0 2-16 16,-2-2 0-16,0 5 0 0,-2 1-160 0,-1 4 0 0,-1-1 144 16,-2 5-144-16,-1 2 0 0,-1 2 0 0,-1 1 0 0,1 4 0 15,-1 4 0-15,1 5 0 0,-1 4-144 0,2 2 144 16,3 5 0-16,1 0-176 0,2 1 176 0,4-4-128 15,0-3 128-15,5-2 0 0,0-3 0 0,3-6 0 16,0-2 0-16,4-5 0 0,2-2 0 0,-3-11 0 16,0 0 0-16,12 5 0 0,-1-5 0 0,2-4-128 15,2-1 128-15,0-2 0 0,2-3 0 0,3-3 0 16,-1-4 0-16,4 0 0 0,-1-4 0 0,1-1 0 16,2-2 0-16,-2-2 144 0,-3 0-144 0,0 0 0 0,-5-1 0 0,0 3-256 15,-1-1 32-15,-2 3 0 0,-5 3 432 0,-1 2 96 16,-4 2 16-16,0 4 0 0,-4-2-192 0,0 3-128 15,-4 4 144-15,6 6-144 0,-10-5 176 0,-2 2-176 16,-1 3 192-16,-2 0-192 0,-4 4 128 0,-2 3-128 16,-1 2 0-16,0 2 0 0,-3 4 0 0,5 2 0 15,0 4 0-15,3 5 0 0,0-2 0 0,5 3 0 16,2-1 0-16,2-2 0 0,3 0 0 0,4-3 0 16,3-2 0-16,2-2-144 0,3-2 144 0,-1-4 0 15,1 0 0-15,3-5 0 0,3-2 0 0,3-1 0 16,1-2 0-16,1-2-128 0,0-2 128 0,2-1 0 15,-1-2 0-15,1-2 0 0,-3-1 0 0,-3-4 224 16,-2-2-48-16,-2 2-16 0,-2-5-160 0,-3 2 0 16,-1 2-160-16,-1 1 160 0,-4 0 0 0,-2 3 0 15,-1-1 176-15,-2 3-48 0,-1 3 272 0,-1 1 64 16,-2 4 16-16,-2 0 0 0,-2 3-480 0,-1 2 0 16,-2 3 0-16,0 2 0 0,-1 2 0 0,0 2 0 0,0 1 0 0,2 0 0 15,3 0 0-15,4-1 128 0,0-1-128 0,2 0 0 16,2-1 0-16,2-2 0 0,2 1 0 0,1-11 0 15,0 0 0-15,7 8 0 0,0-3 0 0,5-3 0 16,3 0 0-16,3-4-128 0,3-3 128 0,3-1-208 31,5-4-1040-31,8-4-208 0,6-4-32 0,0-7-13120 0,0-9-2624 0</inkml:trace>
  <inkml:trace contextRef="#ctx0" brushRef="#br0" timeOffset="9583.18">20401 3351 32255 0,'-12'-18'2864'0,"3"4"-2288"16,2 1-576-16,3 2 0 0,3-1 1840 0,2 3 256 16,4-1 48-16,3 2 16 0,1-1-1904 0,-1 4-256 15,0-1-272-15,0 1 48 0,-8 5 224 0,0 0 0 16,0 0 0-16,0 0-144 0,0 0 144 0,0 0 0 16,6 15-144-16,-3 0 144 0,-6 1 0 0,-2 2 0 15,-4 2 0-15,-3 0 0 0,-1 3 256 0,-2-2 128 0,-2-2 32 0,0-3 0 16,0-3 80-16,0 1 16 0,0-3 0 0,4-1 0 15,2 0-112-15,5 0-16 0,6-10 0 0,0 0 0 16,0 11-224-16,0-11-160 0,0 0 192 0,12 8-192 16,2-4 128-16,0-3-128 0,1-2 0 0,-1-2 0 15,0-1 256-15,1-1-48 0,-2 0-16 0,1-3 0 16,-2-1-192-16,-2 0 0 0,-2 1 0 0,-1-4 0 16,-2 1 0-16,-3-2 0 0,0-3 0 0,-4 2 0 15,0 1 256-15,-2-3 0 0,0 3 0 0,-1 0 0 0,0 0 96 0,-3 1 32 16,1-1 0-16,1 4 0 0,-2 1-384 0,-1 3 0 15,-2 0 0-15,2 2 0 0,0 2 448 0,-1 3 64 16,-3 4 0-16,1 1 16 0,0 3-528 0,0 3 0 16,1 0 0-16,-1 4 0 0,-1-2-176 0,1 3-80 15,3-1-32-15,1-1 0 0,0-2 288 0,3-1 0 16,1-1 0-16,2 0 0 0,0-2 0 0,2-1 0 16,0-9 0-16,0 0 0 0,7 11 0 0,-7-11 0 15,10 6 0-15,2 0 0 0,0-6 0 0,1 0 0 16,1 0 0-16,1-4 0 0,-2 1 192 0,0-3 32 15,-2 0 16-15,2 1 0 0,-2 0-240 0,-1 0 0 0,-2-2 128 0,-8 7-128 16,7-9 0-16,-2-1 0 0,-5 10 0 0,2-11 0 16,-2 11 240-16,0 0 96 0,-4-11 32 0,1 1 0 15,3 10-208-15,-7-5-32 0,7 5-128 0,-9-2 192 16,0 0-192-16,-2 4 144 0,0-1-144 0,-1 1 128 16,0 1 0-16,0-2 0 15,-1 2 0-15,2 0 0 0,0-3-128 0,2 1 192 0,0 0-192 16,9-1 192-16,0 0-32 0,0 0 0 0,0 0 0 15,0 0 0-15,0 0-160 0,0 0 128 0,0 0-128 16,0 0 128-16,13-2-128 0,4 2-272 0,3-3 64 0,9 6 16 16,12 3-2000-1,2-6-400-15,3-10-80 0</inkml:trace>
  <inkml:trace contextRef="#ctx0" brushRef="#br0" timeOffset="13348.93">18612 5330 18431 0,'-9'-5'1632'0,"0"0"-1312"0,-1-3-320 0,4 1 0 16,1 2 3968-16,1-1 736 0,4 6 144 0,-1-6 16 16,1 6-3664-16,0 0-752 0,2-7-128 0,-2 7-48 15,0 0 176-15,8-6 16 0,-2 0 16 0,-6 6 0 16,12-4-336-16,-1 0-144 0,-1 0 128 0,-1 2-128 15,0-1 128-15,-9 3-128 0,0 0 0 0,11-5 128 16,-11 5 112-16,6-7 16 0,-6 7 0 0,4-9 0 16,-4 1 256-16,-1 0 48 0,-3 1 16 0,-1 0 0 0,-2-5 64 0,-1 5 32 15,2 0 0-15,1 3 0 16,5 4-160-16,-6-5-16 0,6 5-16 0,0 0 0 0,0 0-480 0,0 0 0 16,0 0 0-16,0 0 0 0,0 0 0 0,0 0-160 15,-2 12 160-15,2-12-192 0,2 13 192 0,2 0-192 16,-4-13 192-16,7 17-192 0,-3-4 192 0,-4-13 0 15,6 13 0-15,1-2-128 0,-7-11 128 0,8 12 0 16,-8-12 0-16,8 11 0 0,-8-11 0 0,0 0 176 16,0 0-48-16,0 0 0 0,0 0 112 0,0 0 16 15,0 0 0-15,11 2 0 0,-11-2 48 0,0 0 16 16,0 0 0-16,11-2 0 0,-11 2-176 0,0 0-16 16,0 0-128-16,11-3 192 0,-11 3-32 0,12-3-16 15,-4 1 0-15,-8 2 0 0,10-4-144 0,-2 0 0 16,-8 4 0-16,8-7-176 0,-8 7 176 0,7-5 0 15,-7 5 0-15,0 0 128 0,0 0-128 0,3-9 128 16,-3 9-128-16,0 0 128 0,-3-8-128 0,-3 3 0 16,6 5 0-16,-7-4-128 15,-3 2-352-15,0-1-64 0,-3 2-16 0,-3 1 0 16,-3 0-1936-16,-1 1-400 0,-5 0-80 0</inkml:trace>
  <inkml:trace contextRef="#ctx0" brushRef="#br0" timeOffset="16856.14">28953 5367 13823 0,'-3'-12'1216'0,"-1"0"-960"0,1 0-256 0,0 1 0 16,0 2 4848-16,2 1 912 0,1 0 192 0,-1 3 48 16,-1-2-4384-16,2 7-864 0,0 0-176 0,-2-2-48 15,-3-2-96-15,-1 1-32 0,-1 3 0 0,-4 3 0 16,-2 1-208-16,4-2-32 0,-3 3-16 0,-2 2 0 16,-3 2-16-16,-1 3 0 0,-3 2 0 0,0 2 0 0,-1 1 64 0,-17 17 0 15,6-7 0-15,7-1 0 0,1 0-32 0,2-6 0 16,2-5 0-16,3 0 0 0,1 0-32 0,2-3-128 15,2-3 192-15,4-1-64 0,4 0-128 0,1-2 0 16,4-6 0-16,0 10 0 0,0-10 0 0,8 9 0 16,1-3 0-16,1 1 0 0,2-3 0 0,1 0 0 15,2-2 0-15,0-1 0 0,0-1 0 0,2 0 0 16,-1-1 0-16,3 0 0 0,0 0 0 0,3 1 0 16,2 0 0-16,2 0 0 0,1 0 0 0,3 1 0 15,2 1 0-15,-1 1 0 0,0 2 0 0,0-3 0 0,-1 3 0 0,-2 1 0 16,-3-2 0-16,-2 3 0 15,-3-1 0-15,-3 1 0 0,-3-1 0 0,-2 1 0 0,-3 1 0 0,-1 1 0 16,-8-9 0-16,6 13 128 0,-6-13-128 0,4 15 128 16,-3-3 160-16,-1 1 32 0,-1 0 0 0,-2 0 0 15,0-2-160-15,-1 0-32 0,0 1 0 0,-2 4 0 16,-1-6-128-16,-2 2 160 0,-1 0-160 0,1 1 160 16,0 1-32-16,-1-1 0 0,-2 0 0 0,2 0 0 15,-5 3 16-15,2-3 0 0,-1-1 0 0,-3 1 0 16,0-2-144-16,-1 0 0 0,1-2 0 0,-1 1 0 15,-1-1 0-15,1 1 0 0,-2-3 0 0,2 1 0 16,3-1-208-16,2 2-128 0,2 0-32 0,3-1 0 16,0-3-384-1,8-5-80-15,-6 4 0 0,6-4-16 0,0 0-1712 0,0 0-352 0,0 0-64 0,0 0-11904 16</inkml:trace>
  <inkml:trace contextRef="#ctx0" brushRef="#br0" timeOffset="17908.82">29722 6153 5519 0,'0'0'496'0,"0"0"-496"0,0 0 0 0,0 0 0 0,0 0 3344 0,0 0 576 16,0 0 112-16,0 0 32 0,0 0-1840 0,0 0-368 15,0 0-80-15,4-7-16 0,-1-1-240 0,2 2-48 16,-5 6-16-16,12-4 0 0,1 0-384 0,0 4-80 16,-2 1-16-16,5 3 0 0,0 2-560 0,1 1-112 15,-3 0-32-15,4 3 0 0,1-1-144 0,-3 3-128 16,-3 0 144-16,1-2-144 0,-3 1 160 0,-11-11-160 15,9 15 160-15,-2 0-160 0,-6 0 384 0,-1 2-32 16,-4 3 0-16,-2-1 0 0,-2 2 32 0,-2 2 16 16,-4-5 0-16,0 0 0 0,-1-1 48 0,-1 3 0 0,0-4 0 0,2 1 0 15,-2-1-256-15,2-2-32 0,0 2-16 0,1-2 0 16,-1-1-144-16,3 0 0 0,-1-2 0 0,2 2 0 16,-1-1-128-16,2-1-128 0,3-3 0 0,-1 0-16 31,7-8-528-31,0 0-96 0,0 0-32 0,-12-5-10592 0,12 5-2112 0</inkml:trace>
  <inkml:trace contextRef="#ctx0" brushRef="#br0" timeOffset="18589.8">30769 5600 9215 0,'0'0'816'0,"0"0"-656"15,0-8-160-15,1-2 0 0,1 1 3152 0,-1 0 608 16,-1-2 112-16,1 1 32 0,-1-3-1952 0,0 0-384 15,-1-3-80-15,0 4-16 0,-1 1-224 0,0 0-48 16,-3-2-16-16,-1 3 0 0,0-1 96 0,-2 5 0 16,-2-1 16-16,-1 5 0 0,1 0-384 0,-2 5-80 0,-2-1 0 0,-5 5-16 15,0 1-432-15,-3 4-96 0,-3 2-16 0,-1 0 0 16,-3 3-112-16,0 1-32 0,-1 1 0 0,3-1 0 16,2 3-128-16,3-3 0 0,3 3-192 0,2 0 192 15,2-2 0-15,5-3 256 0,1 2 0 0,2 2-16 16,3-3-240-16,2 0 144 0,0 0-144 0,4-2 128 15,0-2-128-15,2 0 0 0,-4-13 144 0,11 13-144 16,0-5 176-16,1-1-48 0,1-5 0 0,4-2 0 16,3-1-128-16,2-4 0 0,0-2 144 0,3-1-144 15,1-1 128-15,-1 0-128 0,-3-1 160 0,0-3-160 16,1 2 128-16,0-2-128 0,-4 3 0 0,-2-3 0 16,-3 1 144-16,-1 0-144 0,-1 1 128 0,-1-2-128 15,-2 0 128-15,-3 1-128 0,-2-5 0 0,-1 1 128 0,-1 1-128 16,-2-2 128-16,0 0-128 0,-1 0 128 0,-2-4-128 0,1 1 0 15,-1 2 0-15,1 4 128 0,-1 3-128 0,3 11 192 16,-4-9-192-16,4 9 192 0,0 0 0 0,0 0 0 16,0 0 0-16,0 0 0 0,-1 13-192 0,1 2 0 15,0 3 0-15,2-4 0 0,1 2 176 0,2-3 0 16,2 0 0-16,1 4 0 0,-1 0 64 0,3 2 16 16,-1 2 0-16,1 1 0 0,2-1-96 0,0 4-16 15,-1 2 0-15,2 3 0 0,2 2-16 0,-1 0 0 16,0-1 0-16,1-1 0 0,0-2-128 0,-2-2 160 15,-1-1-160-15,0-3 160 0,-2-1-160 0,1-3 0 16,-2-1 0-16,-1-1 128 16,1-2-1072-16,-1 5-208 0,1 0-64 0,-3-1-12432 15,-1-5-2496-15</inkml:trace>
  <inkml:trace contextRef="#ctx0" brushRef="#br0" timeOffset="28187.16">18339 4455 9215 0,'0'0'400'0,"0"0"96"0,0 0-496 0,0 0 0 0,0 0 0 0,0-9 0 16,0 9 2496-16,0 0 384 0,3-9 96 0,-3 9 16 16,0 0-2496-16,4-9-496 0,-4 9 0 0,0 0-208 15,0 0 208-15,5-3 0 0,-5 3 0 0,5-4 0 16,2 3 0-16,-1 0 192 0,1 1-48 0,-1-3 0 16,2 3 16-16,7 0 0 0,-2-1 0 0,-2 1 0 0,2-1 464 0,0-1 80 15,0 0 32-15,2-1 0 0,3-2 96 0,2 1 32 16,4 1 0-16,4 1 0 0,4-2-160 0,1 1-48 15,0 1 0-15,-1 0 0 0,-2-2-304 0,-1 3-64 16,-3 1-16-16,-1 3 0 0,-4-1-48 0,-2 0-16 16,-1 0 0-16,-1 4 0 0,-1-1-208 0,0 0 176 15,-2 0-176-15,0 2 160 0,1-1-32 0,-1-1 0 16,0 2 0-16,2-3 0 0,-2 1 128 0,3 0 0 16,0 0 16-16,3 1 0 0,2 2-48 0,3-1-16 15,1 0 0-15,0 3 0 0,-1 1-32 0,1 0-16 16,2 1 0-16,-2 0 0 0,-3-3-32 0,-3 1 0 0,3-2 0 0,-3 3 0 15,-1-2 112-15,-1 0 16 0,-4-5 0 0,-1 2 0 16,0 1-32-16,0 1 0 0,0 0 0 0,0-1 0 16,0 1-64-16,-2 1-16 0,1 2 0 0,1 1 0 15,-2-2-16-15,1 6-128 0,2 2 192 0,2 4-64 16,-2-4-128-16,2 2 0 0,-2-3 144 0,0-2-144 16,0 1 336-16,0-2 0 0,1 3 0 0,-1-1 0 15,-1-2-64-15,-1-1-16 0,-2 0 0 0,0 3 0 16,2-2-112-16,-1 3-16 0,-2 2-128 0,0-6 192 15,-3 0-192-15,1 0 128 0,-2 0-128 0,-1-2 0 16,1 2 144-16,-1-2-144 0,-1-1 128 0,-1 2-128 16,-2 1 160-16,0-1-160 0,-1 0 192 0,1-3-192 15,-1 1 192-15,0 2-192 0,1 0 192 0,-2-3-192 16,0 1 128-16,0 1-128 0,1-1 0 0,0 3 0 0,-1-1 0 16,1 0 128-16,1-1-128 0,0 2 0 0,0 2 192 15,0-1-64-15,1 0 0 0,-1 2-128 0,0 1 144 0,0 1-144 16,0 0 0-16,2 1 144 0,-2-4-144 15,0 1 0-15,-2-2 0 0,2 1 0 0,0-2 0 0,-1 0 128 16,-3-3-128-16,0 2 0 0,0-3 0 0,0 0 128 16,4-9-128-16,-5 11 0 0,0-2 128 0,5-9-128 15,-4 10 0-15,4-10 128 0,-6 9-128 0,0-2 0 16,6-7 0-16,-5 8 0 0,5-8 0 0,0 0 0 16,0 0 0-16,-6 6 0 0,6-6 0 0,0 0-144 15,0 0 144-15,-7 9-208 0,7-9-160 0,-6 7-16 16,6-7-16-16,-8 4 0 15,0 0-448-15,8-4-96 0,-9 5-16 0,0-4 0 16,-2 2-1616-16,1-1-336 0,10-2-64 0,-11 4-6016 16,1-1-1200-16</inkml:trace>
  <inkml:trace contextRef="#ctx0" brushRef="#br0" timeOffset="28696.71">19437 5431 7359 0,'0'0'656'0,"0"0"-528"16,0 0-128-16,0 0 0 0,0 0 2608 0,0 0 480 0,0 0 112 0,7-8 0 15,-1 1-1472-15,2-3-288 0,2 1-64 0,3-3-16 16,0 0-288-16,4-1-64 0,6-4-16 0,5-2 0 16,9-2-416-16,8 3-64 0,6-1-32 0,4 4 0 15,2-4-336-15,-7 4-144 0,-7-1 128 0,-3 0-128 16,-2 2 0-16,-1-3 0 0,-1 2 128 0,3-1-128 15,3 0 0-15,4 3-272 0,2 1 64 0,0 1 16 32,-1-2-2160-32,-7-2-416 0,-6-3-96 0,-5 0-16 0</inkml:trace>
  <inkml:trace contextRef="#ctx0" brushRef="#br0" timeOffset="29137.36">19431 5118 7359 0,'0'0'656'0,"4"-9"-528"0,-1-2-128 0,1-2 0 16,2-1 4000-16,0-2 768 0,2-3 160 0,1-2 16 16,1-3-3280-16,1 2-672 0,2-4-128 0,3 3-32 15,1-4-512-15,1 0-128 0,4 1 0 0,4 0-16 16,5 2-176-16,3 1 0 0,3 1 0 0,-1 2 0 16,3 2-784-16,-1 2-96 0,-5 2-16 0,-5 1-10976 15</inkml:trace>
  <inkml:trace contextRef="#ctx0" brushRef="#br0" timeOffset="29997.68">19127 4084 9215 0,'-7'0'816'0,"-1"0"-656"0,-1 0-160 0,2 1 0 16,7-1 2160-16,-11 3 400 0,1 1 64 0,1 0 32 15,-2 1-1616-15,3 1-320 0,2 2-64 0,1 4-16 16,-5 0-160-16,3 6-32 0,-2 1-16 0,-1 10 0 15,0 6-64-15,-2 6-16 0,3 3 0 0,-1 2 0 0,-1 2 16 0,2-4 0 16,-1-5 0-16,1-5 0 0,-2-2-240 16,2-4-128-16,-3 0 160 0,2-2-160 0,-3-2 0 0,0 2 0 15,1-2 0-15,-1 2-160 16,1 0-848-16,1-1-160 0,0-6-48 0,1-2-8768 0</inkml:trace>
  <inkml:trace contextRef="#ctx0" brushRef="#br0" timeOffset="30415.97">18618 4107 3679 0,'0'0'320'0,"0"0"-320"0,6-11 0 0,-1 1 0 15,-5 10 1792-15,6-9 304 0,1 3 48 0,-2-1 16 0,-5 7-608 0,8-9-112 16,-2 5-32-16,-6 4 0 0,0 0-176 0,0 0-32 16,0 0-16-16,0 0 0 0,4 11-320 0,-2 4-64 15,-6 5-16-15,0 6 0 0,-1 8-192 0,-6 9-32 16,-2 8-16-16,-3 7 0 0,-2 5-288 0,-1-3-64 16,-2-7-16-16,1-3 0 0,-1-6-176 0,2 2 0 15,1 0 0-15,1 2 0 0,1 1-304 0,4 1 64 16,3-5 16-16,0-4-11120 0</inkml:trace>
  <inkml:trace contextRef="#ctx0" brushRef="#br0" timeOffset="31071.53">19659 4313 4607 0,'0'0'192'0,"-9"4"64"0,-2-1-256 0,1 1 0 0,-1 0 0 0,1 1 0 16,-1 1 1904-16,1 2 336 0,0 0 64 0,2 1 0 15,1 2-1344-15,2-1-288 0,0 2-48 0,-3 3-16 16,-1 2 704-16,0 2 144 0,1 1 16 0,-1 0 16 16,1 1-160-16,-2 0-48 0,-2 3 0 0,1 0 0 15,0-1-384-15,-1 5-96 0,-2 0-16 0,-2 6 0 16,-1 3-352-16,1 2-80 0,-2 4-16 0,-4 0 0 15,2-4-208-15,-2 2-128 0,-1-4 128 0,1-4-8800 16,1-6-1760-16</inkml:trace>
  <inkml:trace contextRef="#ctx0" brushRef="#br0" timeOffset="33700.93">20374 3179 8287 0,'-11'5'736'0,"0"-1"-592"0,1 0-144 0,10-4 0 16,0 0 1952-16,0 0 352 0,0 0 80 0,0 0 16 16,0 0-1632-16,0 0-336 0,0 0-64 0,0 0-16 15,13-4-160-15,1 0-16 0,1 0-16 0,0-1 0 16,2-1 288-16,-8 3 48 0,2-1 16 0,1-1 0 16,1-2 304-16,1 1 64 0,0 1 16 0,2-3 0 15,1 0-496-15,17-13-80 0,-2 3-32 0,4 0 0 16,3-2-288-16,8 3 0 0,10 1 128 0,5 2-128 15,5 1 0-15,-10-3 0 0,-10-4 0 0,-5-3 0 16,-4 0 0-16,-2-2-272 0,1 3 48 0,1 0-10688 16</inkml:trace>
  <inkml:trace contextRef="#ctx0" brushRef="#br0" timeOffset="34807.87">20266 3389 3679 0,'0'0'320'0,"0"0"-320"16,0 0 0-16,0 0 0 0,0 0 2208 0,0 0 368 16,0 0 80-16,-4 3 16 0,-1-1-1232 0,5-2-240 0,-4 5-48 15,-1 3-16-15,-11 10 592 0,6-10-896 0,1 3 0 16,-3 0-384-16,0 1-96 0,-1 0-16 0,-2 0 0 16,0-1-208-16,2 2-128 0,0 2 128 0,-2-1-128 15,2 0 0-15,-2 2 128 0,1-2-128 0,1 1 0 16,1-2 0-16,2-1 128 0,-1-2-128 0,2 2 0 15,1-2 0-15,3-1-240 0,-1-2 48 0,6-7-9424 16</inkml:trace>
  <inkml:trace contextRef="#ctx0" brushRef="#br0" timeOffset="35351.01">20562 3180 20735 0,'0'0'912'0,"0"0"192"0,0 0-880 0,-8 3-224 0,8-3 0 0,0 0 0 15,0 0 496-15,0 0 48 0,0 0 16 0,0 0 0 16,0 0-384-16,0 0-176 0,0 0 160 0,0 0-160 16,0 0 128-16,0 0-128 0,11-3 0 0,-11 3 0 15,13-1 224-15,0-2-48 0,0 2-16 0,0 1 0 16,3 0-160-16,2 4 0 0,1-4 144 0,10 1-144 15,6-1 144-15,6 3-144 0,2 0 192 0,2-1-192 0,1 1 160 16,-6-2-160-16,-3 0 128 0,-6-1-128 0,-3-1 0 0,-1 0 0 16,-1-1 0-16,0 1 0 0,-1-1 0 0,1-1 0 15,0 0-144-15,3 2-7072 16,2-3-1408-16</inkml:trace>
  <inkml:trace contextRef="#ctx0" brushRef="#br0" timeOffset="35802.11">20558 3356 21599 0,'0'0'960'0,"0"0"192"0,-6 7-928 0,6-7-224 0,0 0 0 0,-5 9 0 0,5-9 768 0,-3 10 128 16,3-10 0-16,1 10 16 0,-1-10-560 0,7 10-112 15,1-3-32-15,2-1 0 0,0-2-208 0,4 0 144 16,1-2-144-16,3 2 128 0,1 2-128 0,7 0 0 16,5-5 0-16,4 6 0 0,6 1 0 0,3 1 0 15,3 3 0-15,-3-5 0 0,-3 1 0 0,-6 0 0 16,-5-1 0-16,0-1 128 0,-4-3-384 0,-1 1-64 15,-1-4-32-15,0 1-10848 0</inkml:trace>
  <inkml:trace contextRef="#ctx0" brushRef="#br0" timeOffset="36290.11">20535 3522 21471 0,'0'0'960'0,"0"0"192"0,0 0-928 0,0 0-224 16,0 0 0-16,0 0 0 0,4 12 448 0,1-5 32 16,-5-7 16-16,9 11 0 0,-1 1-320 0,1-3-176 15,-9-9 192-15,13 13-192 0,0-1 0 0,-1 1 0 0,2-2 0 0,1 4 0 16,0-1 0-16,2 3 0 0,4-3 0 0,2 3 0 16,5 1 0-16,-1 1 0 15,-1-2 0-15,3-2 0 0,0 0 0 0,-1-1 0 0,1-1 0 0,-2-1 0 31,-3 1-1520-31,-5-1-400 0</inkml:trace>
  <inkml:trace contextRef="#ctx0" brushRef="#br0" timeOffset="36710.25">20451 3582 9215 0,'0'0'816'0,"-7"1"-656"0,7-1-160 0,0 0 0 0,-8 4 2832 0,8-4 544 16,0 0 96-16,0 0 32 0,-4 13-2032 0,3-2-384 0,3 0-96 0,2 4-16 15,-1-2-688-15,1 2-144 0,0 4-16 0,2 3-128 16,1 3 0-16,-2-1 0 0,0 1 0 0,1 0 0 15,1 2 0-15,0 2 0 0,-2 1 0 0,-1-1 0 16,-2-1 0-16,1 0 0 0,-2 0 0 0,-2-7-192 31,-3-1-2304-31,-1-1-448 0</inkml:trace>
  <inkml:trace contextRef="#ctx0" brushRef="#br0" timeOffset="37100.99">20408 3528 23903 0,'-17'6'1056'0,"7"-4"224"0,0 3-1024 0,0 2-256 0,1 2 0 0,3-1 0 16,-1 1 640-16,-1-1 96 0,1 1 16 0,0 1 0 15,1 2-240-15,-4 0-64 0,3 0 0 0,-2 2 0 16,-1 2-256-16,-3 3-64 0,0 1-128 0,-1 1 192 16,1 5-192-16,1-3 0 0,-1 1 128 0,3-2-128 31,2-1-384-31,1 0-128 0,4-3-32 0</inkml:trace>
  <inkml:trace contextRef="#ctx0" brushRef="#br0" timeOffset="43989.89">22870 9366 25215 0,'0'0'1120'0,"0"0"224"0,0 0-1072 0,0 0-272 0,-5 11 0 0,5-11 0 16,-3 13 224-16,2 0-16 0,1-13 0 0,0 16 0 15,1-1-208-15,0 4 128 0,1 1-128 0,0 5 0 16,0 4 192-16,-1-12-48 0,1 2-16 0,1 5 0 15,0 1 240-15,1 2 32 0,-1-2 16 0,3 1 0 16,-1-1 400-16,5 19 80 0,-1-5 0 0,1-5 16 16,-1-1-144-16,0 0-48 0,0 1 0 0,-1 5 0 15,-2 6-256-15,1 3-48 0,-2 4-16 0,0-2 0 0,-5-2-144 0,-1 0-16 16,-2-9-16-16,-1 2 0 0,1-1-48 0,-1 6-16 16,0 1 0-16,2 7 0 0,2 4 32 0,3 0 16 15,1 4 0-15,1-9 0 0,3-5 112 0,2-3 0 16,-1-4 16-16,2 4 0 0,-1 3-144 0,1 5-16 15,-1 5-16-15,3 2 0 0,-2 2-32 0,-1-6-128 16,-1-6 192-16,0-4-64 0,-1-3 16 0,-1 2 0 16,-3 5 0-16,-2 5 0 0,0 5 16 0,-1 2 0 15,1 5 0-15,0-10 0 0,-2-6 144 0,-2 0 16 16,0-7 16-16,-1 6 0 0,-1 2 48 0,2 5 16 0,0 3 0 16,0 3 0-16,-1-3-16 0,2-6 0 0,1-7 0 0,1-1 0 15,0-4-384-15,2 1 0 0,1 2 0 0,0 5 0 16,0 5 336-16,1-1-16 0,2 1 0 0,-1-1 0 15,1-6-320-15,-1-5 0 0,-1-4-160 0,2 0 160 16,-3-3 0-16,-2 5 0 0,1 2 0 0,-3 4 0 16,-1 2 0-16,-1 4 0 0,2 0 0 0,-1-1 144 15,0-5-144-15,-1-3 160 0,-1-6-160 0,-1 0 160 16,1 1-160-16,-1 0 128 0,0 3-128 0,2 2 128 16,-1 3-128-16,2 0 0 0,-2 0 0 0,2-1-176 15,2-3 176-15,0-7 192 0,-1-3-32 0,3-1-16 16,-2-3-144-16,1 1 128 0,-1 0-128 0,-1 3 128 15,0-1-128-15,1 5 128 0,1 5-128 0,-2-2 128 0,0 2-128 0,0-1 0 16,0 0 0-16,-2-3 0 0,1-3 0 0,-2-4 128 16,-1-4 0-16,0 1 0 0,-1-1-128 0,-3 2 0 15,1 0 0-15,-1 2 0 0,0 1 0 0,0 1 0 16,-1-2 128-16,1 5-128 0,2-3 0 0,-1 0 0 16,1-3 0-16,0-3 128 0,1-1 64 0,1-2 16 15,0-2 0-15,2-4 0 0,0 1-208 0,2-4-208 16,0 1 32-16,0-2 16 0,0-1 352 15,3 2 64-15,-2-5 0 0,1 3 16 0,-2-1-272 0,0-2-304 16,-2 1 64-16,1-1 16 0,-3 1 224 0,2 0 0 16,0 0 0-16,0-1 0 0,2-10 128 0,-4 11-128 15,-1-2 0-15,5-9 0 0,-7 6 192 0,7-6-192 0,0 0 192 0,0 0-192 16,0 0 192-16,0 0-192 0,0 0 192 0,0 0-192 16,-8 4 208-16,8-4-64 0,0 0-16 0,0 0 0 15,0 0-128-15,0 0 128 0,0 0-128 0,0 0 128 16,0 0-128-16,0 0 0 0,-8 3 0 0,8-3 0 15,0 0 0-15,0 0 0 0,0 0 0 0,-9 1 0 16,9-1 0-16,-6 4 0 0,6-4 0 0,0 0 0 16,0 0 0-16,0 0 0 0,-8 5 0 0,8-5 128 15,0 0-128-15,0 0 0 0,0 0 144 0,0 0-144 16,0 0 0-16,0 0 0 0,0 0 0 0,0 0 128 16,0 0 32-16,0 0 16 0,16 7 0 0,-2-3 0 15,-2-1-176-15,1 0 0 0,1 0 0 0,2-2 0 16,1-2 0-16,1 1-256 0,0 0 48 0,2-3 0 15,-2 0 208-15,1 2 0 0,2-3 0 0,0 2 0 16,0-2 224-16,4 1-16 0,2 1 0 0,7 2 0 0,3-4-368 0,6 1-80 16,6 2-16-16,1-2 0 0,-2 2 256 0,0-1 0 15,0 1 0-15,-2-4 0 0,-3 1 0 0,1 1 0 16,3 2 0-16,5-1 0 0,5-2 0 0,1 0 0 16,2 0 0-16,-1 1 0 0,-3 1 0 0,-3-1 256 15,-3 2-48-15,1-3-16 0,3 1-192 0,8-1-256 16,6 2 48-16,1-4 16 0,1 5 192 0,-5-4 0 15,-3-2 0-15,-1 0 0 0,0-4 0 0,7 2 0 16,6 0 0-16,2 1 0 0,-1 0 272 0,-3-1 0 16,-7-1 0-16,2-1 0 0,2 2-416 0,6 0-96 15,6 2-16-15,-1 2 0 0,-5 1 256 0,-4 0 0 16,-7-1 0-16,4 0 0 0,1 1 0 0,4 4 0 16,2 0 0-16,-3 1 0 0,-6 1 160 0,-4-2 80 0,-6-3 16 0,1 1 0 15,2-2-416-15,5 1-80 0,3 3-16 0,1 0 0 16,-3-1 256-16,-3-1 0 0,-6-3 0 0,1 0 0 15,2 0 0-15,3-2 192 0,5 2-48 0,2 1 0 16,0-2-144-16,-4 0-176 0,-6 1 48 0,-2 0 0 16,-5-2 128-16,5 2 0 0,1 3 0 0,2-1 0 15,1-1 0-15,-2 0 0 0,-3 2 0 0,-4 0 0 16,-3 1 176-16,-4 1 64 0,2 0 16 0,0 1 0 16,0 2-416-16,1-1-80 0,2 1-16 0,-1 1 0 15,0 0 256-15,-4-2 0 0,-3 1 0 0,-3-2 0 16,-2 1 0-16,-4-2 0 0,0 0 0 0,1 0 0 15,1 0 0-15,3-2 0 0,0 1 128 0,2-2-128 16,2 3 0-16,1 3 0 0,0-3 0 0,-3 1 0 0,-2 1 0 0,-1-1 0 16,-3 2 0-16,-3-1 0 0,-3 1 0 0,1-1 0 15,0 1 0-15,0 1 160 0,1 0-160 0,-1 1 0 16,3-2 0-16,-1 3 0 0,0-1 0 0,1 1 0 16,-1-1 0-16,0 0 0 0,-1-1 0 0,0 0 0 15,-1 1 0-15,0-1 0 0,-3 0 0 0,0-1 0 16,-2-1 0-16,1 1 0 0,0-2 0 0,1 0 0 15,0-1 0-15,0 2 0 0,2 0 0 0,-2 1 0 16,0-1 0-16,0 2 0 0,0 2 0 0,0-2 0 16,0-1 0-16,-1 3 0 0,1-1 0 0,-1 0 0 15,-4-1 0-15,-1 1 0 0,0-1 0 0,-2 0 0 16,0 0 128-16,-2 1-128 0,0-2 0 0,-2-1 0 0,-1 1 0 16,0 0 0-16,-1-1 0 0,-2 1 0 0,-10-3 0 0,13 4 0 15,0 0 0-15,0-3 0 0,-1 2 0 0,0-1 0 16,-2 1 0-16,1 1 0 0,-1-3 0 0,1 2 0 15,-1-2 0-15,2 0 0 0,-2 0 128 16,-1 1-128-16,-9-2 0 0,11 0 0 0,-1-2 0 0,-10 2 128 16,0 0-128-16,11-2 128 0,-11 2-128 0,9-4 128 15,-9 4-128-15,0 0 160 0,0 0-160 0,6-8 160 16,-2 2-32-16,-4 6 0 0,0 0 0 0,1-15 0 16,1 2-128-16,-2 2 128 0,0-4-128 0,0 2 128 15,0-4 0-15,0-1-128 0,1-3 192 0,-1-6-64 16,-1-3 16-16,-1-5 0 0,0-7 0 0,-1-3 0 15,1-1 0-15,-2-1 0 0,-1-2 0 0,-1 4 0 16,1 2-144-16,-1-6 0 0,-2-5 0 0,0-11 128 16,0-11-128-16,0-1 0 0,0 4 0 0,2 4 128 0,-2 4-128 15,2-10 0-15,-1-12 0 0,2-4 128 0,1 0-128 0,0 6 0 16,0 9 0-16,0-10 0 0,2-8 0 0,-1-1 0 16,-1 3 0-16,0 7 0 0,0 9 0 0,0-9 0 15,-2-11 0-15,-1-3 0 0,1 4 0 0,1 9 0 16,-1 7 0-16,0-4 0 0,-3-10 0 0,1 0 0 15,0 3 0-15,0 6 0 0,-1 10 0 0,0-3 0 16,0-8 0-16,1-1 0 0,-1-3 0 0,1 9 0 16,0 11 0-16,2-2 0 0,-1 3 0 0,-1-7 0 15,3-6 0-15,1 1 0 0,0 7-144 0,1 8 144 16,0 7 0-16,0-1 0 0,1-2 0 0,-1-6-128 16,0-3 128-16,2 1 0 0,1 2 0 0,-1 7 0 15,1 8 0-15,0 4 0 0,0 2 0 0,0-1 0 0,0-9 0 0,1-3 0 16,2-1 0-16,-1 1 0 0,0 2 0 0,0 8 0 15,0 6 0-15,0 2 0 0,1 6 0 0,-1 0 0 16,1 0 0-16,0-3 0 0,1-6 0 0,-2-1 0 16,1 0 0-16,-1 2 0 0,1-2 0 0,-2 6 0 15,2 2 0-15,-2 4-128 0,-1 3 128 0,2 4 0 16,-2 2 0-16,0 0 0 0,0 1 0 0,-2 1 0 16,2 0 0-16,-2-3 0 0,-2-2 0 0,0-2 0 15,0-1 0-15,0 2 0 0,-1-4 0 0,-2 6 0 16,2-4 0-16,1 4 0 0,0 0 0 0,0 0 0 15,0 3 0-15,2 3-128 0,-1 2 128 0,1 1 0 16,0 1 0-16,1 2 0 0,0 0 0 0,1 2 0 16,-2 3 0-16,2-2 0 0,0 11-128 0,-1-13 128 0,0 0 0 15,-1 3 0-15,0 1-128 0,2 9 128 0,-4-10 0 0,4 10 0 16,0 0 0-16,-7-9 0 0,7 9 0 0,-7-7 0 16,-1 0-128-16,8 7 128 0,-12-5 0 0,0 2 0 15,2 1 0-15,-1 0 0 0,0 2 0 0,-2 0 0 16,-2 2 0-16,0 0 0 0,-2-1 0 0,-2 2 0 15,-1 0 0-15,-1-2 0 0,-1 2 0 0,-2-1 0 16,1 2 0-16,-3 0 0 0,-2 0 0 0,-1 1 0 16,0 2 0-16,-3-3 0 0,-2-2 0 0,-5 0 0 15,-5-2 0-15,-6 0 0 0,-4 0 0 0,-2 2 0 16,-2 2 0-16,1 1 0 0,1 0 0 0,-2-1 0 16,-2-1 0-16,-7-3 0 0,-9-1 0 0,-1 2 0 15,0 4 0-15,2-1 0 0,2 1 0 0,-4-1 0 0,-8-1 0 0,-2 1 0 16,-5 0 0-16,5 0 0 0,3 1 0 15,1 0 0-15,-2-4 0 0,-2 3 0 0,-3 0 0 0,5 0 0 16,6-3 0-16,-1 3 0 0,-1-4 0 0,-5 0 0 16,-5 0 0-16,4 0 0 0,3 3 0 0,3-2 0 15,1-2 0-15,-6-2 0 0,-7-1 0 0,6 3 0 16,6 1-128-16,4 0 128 0,3-1 0 0,-3 1 0 16,-5-3-144-16,-1 3 144 0,3 3 0 0,7-2-144 15,5 2 144-15,0-1 0 0,-2-2 0 0,-5 2 0 16,-4-1 0-16,2 3 0 0,3-3 0 0,6 2 0 15,8-1-256-15,0 0 48 0,-2-1 0 0,-1-2 0 16,-4 1 336-16,2 1 80 0,1 2 16 0,5-1 0 16,6 1-224-16,2 1 0 0,2 0 0 0,-4-2 0 15,-3-2 0-15,-2 3 0 0,-5-2 0 0,3 4 0 0,1-1 0 16,6 3 0-16,3-1 0 0,2 2 0 0,0 0 0 0,-3 1 272 16,-4 0-16-16,-3 2-16 0,-4 0-416 0,4 0-80 15,0 2 0-15,6 1-16 0,4 0 272 0,4 1 0 16,1-2 0-16,0 0 0 0,-2 0 0 0,1-1 0 15,-2-1 0-15,2 0 0 0,-2-3 0 0,3 3 0 16,4-4 0-16,3 1 0 0,3-2 0 0,3 3 0 16,4-2 0-16,3 1 0 0,-1-3 0 0,3 0 0 15,0 2 0-15,2-2 0 0,-1-4 0 0,0 2 0 16,-1-1 0-16,0-2 0 0,1 0 0 0,1 2 0 16,-2 0 0-16,1-2 0 0,1 0 0 0,-1 3 0 15,2-1 0-15,1 1 0 0,0 0 0 0,3-1 0 0,-1 2 0 0,4-1 0 16,-1-2 0-16,1 2 0 15,4-1 0-15,7-2 0 0,-10 2 0 0,10-2 0 0,-9 2 0 0,9-2 0 16,-7 3 0-16,7-3 0 0,0 0 0 0,-7 4 0 16,7-4 0-16,0 0 0 0,-7 4 0 0,7-4 0 31,0 0-1024-31,0 0-128 0,-1 14-48 0,1 0 0 16,1-6-1680-16,1 0-352 0,-2-8-64 0</inkml:trace>
  <inkml:trace contextRef="#ctx0" brushRef="#br0" timeOffset="44724.11">21475 11291 27647 0,'-17'-11'2448'0,"-1"4"-1952"0,-3 1-496 0,-1 4 0 16,-2 4 2000-16,2 4 304 0,1 1 64 0,-1 5 16 15,-3 1-2096-15,4 3-416 0,2 1-96 0,-1 1-16 16,-1 2 64-16,0-4 16 0,1 0 0 0,0 1 0 15,2-3-16-15,1 1 0 0,0-1 0 0,3-1 0 16,-1-2 176-16,1-1 0 0,1 0 0 0,0 1 0 16,1-2 0-16,2 1 0 0,1 0 0 0,1 0 0 15,1-1 0-15,7-9 0 0,0 0 0 0,0 0 0 16,2 16 0-16,-2-16 0 0,7 11 0 0,-7-11 0 16,13 10 0-16,-1-7 0 0,1 0 0 0,1-3 128 0,1-3 16 0,0 2 16 15,2-1 0-15,3-1 0 0,1 0-160 16,0 2 160-16,1-2-160 0,1 3 160 0,-1 0-160 0,1 3 0 15,-2-2 0-15,-1 5 0 0,-1-1 0 0,-1 3 128 16,-2 2-128-16,-2-2 128 0,-4 4 112 0,1-1 16 16,-3 1 0-16,-2 1 0 0,-1 1 80 0,0 2 32 15,-1-3 0-15,0 1 0 0,-1 2 64 0,0-3 16 16,-2 1 0-16,0 2 0 0,-1-2-144 0,0 2-32 16,-1-3 0-16,-2 0 0 0,1-1-80 0,-2 0 0 15,-2-2-16-15,-3 1 0 0,0-2 144 0,-1 0 48 16,-3-1 0-16,-2 1 0 0,1-1-64 0,-2 1-16 15,-1 0 0-15,-1 0 0 0,-1 0-128 0,-1 0-32 0,-1 0 0 0,0 0 0 16,-1 3-128-16,0-3 0 0,1 2 0 0,0-5 0 31,1 2-2272-31,-1-4-384 0,-12-4-80 0,3 1-16 0</inkml:trace>
  <inkml:trace contextRef="#ctx0" brushRef="#br0" timeOffset="45540.98">22711 10209 36799 0,'-12'-8'1632'0,"12"8"336"0,-6-4-1584 0,6 4-384 0,-4-4 0 0,4 4 0 16,0 0 192-16,7-4-32 0,6-2-16 15,7-1 0-15,6 1-144 0,7-2 0 0,10 0-192 0,8 1 192 16,9 4-192-16,-27 0 192 0,5-2-192 0,1-1 192 31,-1-1-688-31,1 0-16 0,-1 1 0 0,0-1 0 16,-2 1-64-16,31-6-32 0,-12 4 0 0,-10 4 0 15,-4 1-160-15,-9 2-16 0,-7 2-16 0,-5 2-11888 0</inkml:trace>
  <inkml:trace contextRef="#ctx0" brushRef="#br0" timeOffset="45903.25">23149 10988 13823 0,'0'0'608'0,"0"0"128"0,0 0-592 0,0 0-144 15,0 0 0-15,0 0 0 0,0 0 5216 0,6-8 1008 16,1 2 208-16,2 3 32 0,3 1-5200 0,1 4-1056 0,2 0-208 0,1-1 0 16,0 0 0-16,1-1-160 0,0 0 160 0,1 0-160 31,1 0-544-31,1 0-96 0,1 0-32 0,1 0-9536 0,3 3-1904 0</inkml:trace>
  <inkml:trace contextRef="#ctx0" brushRef="#br0" timeOffset="46307.48">23243 12007 19343 0,'-7'-8'1728'0,"7"8"-1392"0,-2-7-336 0,2 7 0 16,0 0 5440-16,10-2 1008 0,2-2 208 0,3 1 32 31,4-1-5808-31,5 3-1168 0,4 0-224 0,6 1-64 15,3-2 80-15,6 1 16 0,2 0 0 0,2-1 0 16,0 2-1936-16,-4 2-384 0,-3-4-80 0,-6 1-7136 0,-4 0-1440 0</inkml:trace>
  <inkml:trace contextRef="#ctx0" brushRef="#br0" timeOffset="46682.5">23176 13107 42383 0,'-6'-3'3776'0,"-1"2"-3024"15,5-2-608-15,2 3-144 0,0 0 1088 0,16 0 176 0,4-1 32 0,2-3 16 32,2-1-1600-32,7-3-320 0,5 0-64 0,9 0-16 0,10 3 352 0,6 0 64 15,5 2 16-15,-2-1 0 16,-4 1-768-16,-4-4-160 0,-2 1-32 0,-1-1 0 15,1 2-96-15,-1 4-32 0,2 1 0 0,-3 1-9504 0,-5 3-1904 0</inkml:trace>
  <inkml:trace contextRef="#ctx0" brushRef="#br0" timeOffset="47163.73">23214 14554 35935 0,'-10'-3'1600'0,"10"3"320"0,0 0-1536 0,0 0-384 0,0 0 0 0,10 11 0 16,3-2 1296-16,1-3 192 0,2-2 48 0,4-1 0 15,2-6-2304-15,4 1-464 16,2-3-96-16,10-2-16 0,7-1 128 0,3-2 32 0,1-3 0 0,4-3-8960 15,-1-3-1792-15</inkml:trace>
  <inkml:trace contextRef="#ctx0" brushRef="#br0" timeOffset="47832.56">21900 11967 35007 0,'-9'-5'3120'0,"2"3"-2496"0,1 2-496 16,-2 2-128-16,0 5 1632 0,0 3 304 0,2 3 64 0,0 3 16 15,0 5-1664-15,2 0-352 0,1 5 0 0,2 2 0 16,0 6-192-16,3 4 32 0,2 1 16 0,3-1 0 31,1-3-1808-31,-2-17-352 0,2 2-80 0</inkml:trace>
  <inkml:trace contextRef="#ctx0" brushRef="#br0" timeOffset="49579.12">26094 7042 10127 0,'0'0'896'0,"0"0"-704"16,0 0-192-16,0 0 0 0,-9-3 2656 0,9 3 496 16,-9 3 112-16,1 2 0 0,-1 2-1696 0,1-1-352 15,-3 1-64-15,0 3 0 0,-1 3-256 0,-1 0-64 16,0 2 0-16,-1 0 0 0,-1-2-256 0,1 4-64 0,0-4-16 0,1-4 0 15,-2-1-128-15,0 1-32 0,-4-1 0 0,1 1 0 16,0-4 0-16,-2 2 0 0,-2-3 0 0,1 1 0 16,2 2-80-16,0-1 0 0,0 2-16 0,2-1 0 15,1 0-96-15,3 1-16 0,1-3 0 0,2 2 0 16,2-1-128-16,8-6 192 0,0 0-192 0,0 0 192 16,0 0-192-16,0 0 0 0,0 0 0 0,13 11 0 15,3-3 0-15,-2-3 0 0,1 0 0 0,0 0 0 16,3-1 0-16,1 1 0 0,2-1 0 0,-1 2 0 15,1-4 0-15,0 3 0 0,-1-1 0 0,-1 3 0 16,1-2 0-16,-2 3 0 0,-2 0 0 0,-2 1 0 16,0-1-208-16,-1 2 80 0,-1 0 128 0,1 2-208 15,-2 0 64-15,-2 1 16 0,-1 1 0 0,-1 1 0 16,-1-2 128-16,-2 2-160 0,-1 0 160 0,0 2-160 0,-3-3 160 16,0 0 0-16,0 1 0 0,0-2 0 0,-1 0 0 0,-2 0 0 15,-1-2 0-15,2 1 0 0,-4 1 0 0,1 0-160 16,0 0 160-16,-3 2 0 15,-1-4-576-15,-1 1-16 0,-1 0 0 0,-2 1 0 16,0 3-576-16,-1-2-112 0,-2-5-32 0,-1 1-7152 16,-1 1-1440-16</inkml:trace>
  <inkml:trace contextRef="#ctx0" brushRef="#br0" timeOffset="50195.02">26364 7782 21183 0,'0'0'1888'0,"0"0"-1504"16,8-7-384-16,-8 7 0 0,0 0 1472 0,9-9 240 15,0-1 32-15,-1 4 16 0,-2-3-752 0,1 2-160 16,-2-1-16-16,1 2-16 0,-6 6-368 0,8-12-80 16,-1-1-16-16,1 3 0 0,-2-1-16 0,1 0 0 15,-1-5 0-15,1 3 0 0,-1 4-32 0,2 2-16 16,-1 2 0-16,-7 5 0 0,11-1-48 0,1-1-16 16,0 0 0-16,-12 2 0 0,14 4-224 0,-2 0 0 15,-12-4 128-15,13 6-128 0,-3 2 0 0,-10-8 0 16,5 12 0-16,-5-12 0 0,6 15 128 0,-5 1-128 15,-2-3 0-15,-3 0 0 0,-3-1 128 0,-1 0-128 16,-1-1 0-16,-1 2 144 0,-2 0-144 0,0 0 0 0,-1 0 0 0,-1 0 128 16,0 0-128-16,1 0 0 0,0-1 0 0,0 3 0 15,0 0 0-15,0 0 0 0,1 0 0 0,3 0 0 16,1-1 0-16,3-2 128 16,-1 2-128-16,3-4 0 0,3 1 0 0,0-11 128 0,5 13-128 0,3-3 0 15,-8-10 0-15,11 11 0 0,5-5 0 0,-3-2 0 16,-1-3 0-16,1-2 0 0,1-3 0 0,3-1-176 31,1-2-2272-31,1-2-464 0,7-10-96 0,6 11 0 0</inkml:trace>
  <inkml:trace contextRef="#ctx0" brushRef="#br0" timeOffset="51497.41">28654 5180 3679 0,'0'0'160'0,"0"0"32"0,-9 0-192 0,1-2 0 16,8 2 0-16,-9-4 0 0,9 4 1776 0,-9-5 304 15,9 5 64-15,-9-7 16 0,9 7-1712 0,-6-5-320 16,6 5-128-16,0 0 0 0,-7-7 1088 0,7 7 160 16,-6-6 32-16,6 6 0 0,0 0 448 0,0 0 80 15,0 0 32-15,-8-5 0 0,2-2-304 0,6 7-64 16,-5-7-16-16,5 7 0 0,-4-6-352 0,2-2-64 15,-1-2-16-15,2 3 0 0,1 7-448 0,0 0-80 16,6-5-32-16,3 1 0 0,1-1 32 0,-1 2 0 0,-9 3 0 0,11-4 0 16,1 0 16-16,-1 1 0 0,0 0 0 0,1 2 0 15,0-6-192-15,2 3-48 16,1 2 0-16,1-4 0 0,1 2-272 0,3 1 128 0,-2 0-128 16,2 0 0-16,1 2 192 0,-1 0-64 0,0-2 0 0,2 3-128 15,0-2 0-15,-1 0 0 0,-3 2 0 0,1 0 0 16,-4 0 0-16,0 0 0 0,-1 4 0 0,-2-4 0 15,-2 0 0-15,-10 0 0 0,12 0 0 0,0 0 0 16,-12 0 0-16,0 0 0 0,10 4 0 0,-10-4 0 16,0 0 0-16,11 1 0 0,-11-1 0 0,0 0 0 15,9 0 384-15,-9 0-16 0,0 0-16 0,0 0 0 16,0 0 96-16,0 0 0 0,0 0 16 0,0 0 0 16,0 0-128-16,4-9-16 0,-4 9-16 0,0-9 0 0,-3-1-112 15,-1 3-32-15,-1 1 0 0,0-1 0 0,-3 1-160 16,-1-4 160-16,-3 3-160 0,2-3 160 0,-2 0-160 0,0 1 0 15,0-1 0-15,-2-1 128 0,0-1 0 0,-1-1 0 16,1 0 0-16,1 2 0 0,0-2 64 0,1 1 0 16,0 0 0-16,3 2 0 0,1-1-192 0,3 1 192 15,1 2-192-15,0 0 192 0,3 2-192 0,1 6-176 16,8-4 48-16,5 2 0 16,4 1-2624-16,3-3-528 0</inkml:trace>
  <inkml:trace contextRef="#ctx0" brushRef="#br0" timeOffset="53200.04">24115 8655 5519 0,'-7'6'496'0,"7"-6"-496"15,-7 7 0-15,0-1 0 0,0 5 4160 0,2-1 752 16,1-1 144-16,0-1 16 0,1 2-3664 0,-1 2-720 0,0-4-160 0,-2 0-16 16,6-8 544-16,-6 10 112 0,-1 1 32 0,2-1 0 15,1 1-368-15,2-5-64 0,-1 3 0 0,1 2-16 16,-4 0-480-16,4 2-80 0,-1 2-32 0,-1-2 0 15,2 4-160-15,-2 9 0 0,0-3 0 0,1-3 128 32,3-1-640-32,3 0-128 0,1-4-16 0,1-4-13488 0</inkml:trace>
  <inkml:trace contextRef="#ctx0" brushRef="#br0" timeOffset="53509.83">24928 8545 12895 0,'0'0'576'0,"0"0"112"0,0 0-560 0,0 0-128 16,0 0 0-16,0 0 0 0,0 0 4464 0,0 0 848 16,0 0 192-16,0 12 16 0,0-12-4384 0,-1 14-880 15,2 4-256-15,1-1 0 0,-1-1 128 0,0 2-128 16,1 3 0-16,-1 0 0 0,2-5 0 0,0 1-240 16,1-2 32-16,0 2 0 15,-1-4-1344-15,1 0-272 0,0-1-48 0</inkml:trace>
  <inkml:trace contextRef="#ctx0" brushRef="#br0" timeOffset="53948.21">26085 8436 3679 0,'-5'-4'320'0,"5"4"-320"16,0 0 0-16,0 0 0 0,0 0 8384 0,0 0 1600 16,-4 11 320-16,2 2 64 0,2 3-8464 0,2 2-1696 15,0 2-208-15,1 2-288 0,-1 3-32 0,1 1 0 16,0-1 0-16,-1 2 0 15,1-1-64-15,0-1-32 0,-2 0 0 0,1-6 0 0,2 0 48 0,0-3 16 0,1 3 0 0,1-5 0 32,0 2-1536-32,2-1-304 0,0-2-64 0</inkml:trace>
  <inkml:trace contextRef="#ctx0" brushRef="#br0" timeOffset="54312">27412 8437 45151 0,'-18'1'2000'0,"7"3"416"0,1 3-1936 0,1 10-480 15,5 2 0-15,0 9 0 0,3-1-208 0,2 3-144 0,2 1-32 0,-1 0 0 31,1 2-640-31,-1 0-128 0,1-5-16 0,-2 0-16 16,2-5-704-16,-1-3-144 0,1-1-16 0,1-2-8432 0,0 0-1680 0</inkml:trace>
  <inkml:trace contextRef="#ctx0" brushRef="#br0" timeOffset="54694.03">28757 8351 21183 0,'0'0'1888'0,"-10"5"-1504"16,1-1-384-16,1 6 0 0,0 3 5504 0,4 6 1040 15,2 3 208-15,2 3 32 0,0-1-5600 0,2 3-1184 16,1-1 0-16,1 1-304 15,0 2-464-15,2-2-112 0,-1-1-16 0,1 0 0 16,-1-2-256-16,0-2-64 0,2-5-16 0,-2 0 0 16,-1-4-1680-16,1 0-336 0,0-3-64 0</inkml:trace>
  <inkml:trace contextRef="#ctx0" brushRef="#br0" timeOffset="62402.96">24059 8981 33567 0,'-12'-8'1488'0,"2"4"304"0,-2 1-1424 0,-2 1-368 0,2 2 0 0,0 0 0 16,0 2 1024-16,1 1 128 0,0-2 16 0,1 2 16 16,1-1-544-16,9-2-128 0,-11 4 0 0,11-4-16 15,-9 0-64-15,9 0-16 0,0 0 0 0,0 0 0 16,0 0 320-16,0 0 64 0,-3-2 16 0,3 2 0 15,-1-3-272-15,1 3-48 0,0 0-16 0,0 0 0 16,0 0-176-16,0 0-48 0,0 0 0 0,0 0 0 16,0 0-48-16,0 0-16 0,0 0 0 0,0 0 0 15,0 0-32-15,0 0-16 0,0 0 0 0,0 0 0 16,0 0 160-16,0 0 16 0,3 12 16 0,-3-12 0 16,1 13-80-16,0-3 0 0,-1-10-16 0,3 15 0 0,0-2-240 0,1-2 144 15,-1 1-144-15,1 0 128 0,2 0-128 0,-1-1 0 16,0 1 0-16,0 1 128 0,0-1-128 0,1 0 0 15,-1 1 0-15,0 1 0 0,-1-1 0 16,1 1 0-16,-1-1 0 0,0-1 0 0,-1 0 0 0,-1 1 0 16,1 0 0-16,-2 0 128 0,2 1-128 0,-3 2 160 15,0 1-160-15,-2-3 160 0,0 2-16 0,1 1 0 16,-1 0 0-16,1 2 0 0,0 0 0 0,1 1 0 16,0 3 0-16,0 0 0 0,0 1-144 0,0-1 160 15,-2-3-160-15,1 0 160 0,1 3-160 0,0-3 0 0,-1 1 144 16,-1 1-144-16,1-2 0 0,0-2 128 15,-1-2-128-15,1-2 0 0,0-3 0 0,0 0 144 0,-1 0-144 0,2-1 0 16,0-1 160-16,0 1-160 0,0-4 128 0,2 3-128 16,-2-9 160-16,0 0-160 0,0 12 192 0,0-12-192 15,2 13 128-15,1-1-128 0,-1-2 0 0,0 1 0 16,-2-11 128-16,0 0-128 0,2 13 0 0,-2-13 0 16,3 10 128-16,-3-10-128 0,0 0 0 0,1 12 0 15,-1-12 176-15,0 0-176 0,0 0 160 0,0 0-160 16,0 0 144-16,0 0-144 0,0 0 128 0,0 0-128 15,0 0 144-15,0 0-144 0,0 0 160 0,0 0-160 16,0 0 144-16,0 0-144 0,0 11 128 0,0-11-128 16,0 0 0-16,0 0 128 0,0 0-128 0,0 0 0 15,0 0 0-15,0 0 0 0,0 0 0 0,0 0 0 16,0 0 0-16,0 0 128 0,0 0-128 0,0 0 0 16,-5 10 128-16,5-10-128 0,0 0 0 0,-7 5 128 0,1-1-128 0,-1-2 128 15,7-2-128-15,-9 0 128 0,9 0 0 0,-9 3-128 16,0-2 192-16,1 1-64 0,-1-1-128 15,9-1 0-15,-9 0 0 0,0 1 0 0,0-1 128 0,0 4 112 16,-2-4 16-16,1 1 0 0,-1 1-256 0,1 2 0 16,-2-3 0-16,0 1 0 0,1 1 304 0,-2 0-48 15,-2 1 0-15,1-2 0 0,-2 2-448 0,-2 0-80 16,-1 0-32-16,-1 0 0 0,0-2 304 0,0 1 0 16,-4-2 0-16,1 2 0 0,-1 0 0 0,-1-2-208 15,-1 1 16-15,0 1 0 0,-1-2 320 0,-2 2 80 16,0 1 16-16,2 2 0 0,1 1-224 0,1 2 0 0,2 0 0 0,1 2 0 15,1-1 0-15,1 3 0 0,3-4 0 0,0 0 0 16,2-1 0-16,0 0 0 0,1-1 0 0,2 0 0 16,1 0 0-16,0-2 0 0,1-1 0 0,1 0 0 15,9-4 0-15,-11 3 0 0,1-1 0 0,1-2 0 16,9 0 0-16,-11-2-208 0,1 0 32 0,1 1 16 16,9 1 432-16,-10-1 96 0,1-3 16 0,9 4 0 15,-9-3-512-15,9 3-112 0,-8-5-16 0,8 5 0 16,-7-7 256-16,7 7 0 0,-7-5 0 0,7 5-144 15,0 0 144-15,0 0 176 0,-6-6-48 0,6 6 0 16,0 0-128-16,0 0 0 0,-7-7-192 0,7 7 192 16,-5-9 0-16,1 2 0 0,4 7 0 0,-4-7 0 15,1 0 0-15,1 1 0 0,-2-4 192 0,0 1-64 16,1-1-128-16,1-1 0 0,-1-2 0 0,1 0 128 16,-1 0-128-16,0-1 0 0,-1 0 144 0,0-1-144 15,1 0 0-15,-1 0 144 0,0 0-144 0,-1-1 0 0,-1 0 128 0,1 1-128 16,-1-2 0-16,-1 1 0 0,1 1 0 0,-1-2 0 15,0 1 0-15,0-1 0 0,-1-6 128 0,0-1-128 16,-1-1 0-16,0 1 0 0,1-3 0 0,-1 0 0 16,0 1 0-16,-2 1 0 0,1 0 0 0,1 1 0 15,0 3 0-15,-1 0 0 0,1 3 0 0,2 2 0 16,1 2 0-16,1 1 0 0,0 0 0 0,2 1 0 16,1 0 0-16,0 2 0 0,0-1 0 0,0 1-144 15,2-1 144-15,0 2 0 0,0 0 0 0,0 9 0 16,0 0 0-16,0 0 0 0,0-13 0 0,0 3-128 15,0 10 128-15,0 0 0 0,0 0 0 0,0 0-128 0,0 0 128 0,0 0 0 16,0 0-256-16,0 0 16 0,0 0 16 0,0 0 0 16,0 0 432-16,0 0 96 0,0 0 16 0,11-3 0 15,-11 3-480-15,14-1-96 0,1 1 0 0,-1 1-16 16,0-1 272-16,6 0-128 0,3 0 128 0,5 1 0 16,3-2 0-16,3 1 0 0,1-1 0 0,2 2 0 15,-1-2-208-15,1-2 64 0,-5 1 16 0,-1-2 0 16,-1-4 128-16,2 1 256 0,-2-3-64 0,2 1-16 15,2 0-176-15,1 2 0 0,1 3 0 0,0 0 0 16,2-2 0-16,-4 3 0 0,-2 2 0 0,-3 1 0 16,-3 1 0-16,-2-1 0 0,-4-1 0 0,0 0 0 15,-2-1 0-15,1-2 0 0,-4 0 0 0,1 1 0 16,-1-3 0-16,0 0 0 0,-1-1 0 0,0-2 0 16,1 0 0-16,-1 0 0 0,0-4 0 0,2 1 0 15,-2 0 0-15,2 3 0 0,0-2 128 0,-2 1-128 0,-2 0 0 0,0 2 0 16,-1 2 0-16,-2 2 0 0,-1-4 0 0,-8 8 0 15,0 0 0-15,0 0 128 0,0 0-128 0,0 0 0 16,0 0 0-16,0 0 128 0,0 0-128 0,0 0 0 16,0 0 144-16,0 0-144 0,0 0 0 0,0 0 0 15,0 0 0-15,0 0 0 0,0 0 0 0,0 0 0 16,0 0 0-16,0 0 128 0,0 0-128 0,0 0 0 16,0 0 0-16,8-5 0 0,-8 5 0 0,8-4 0 15,-8 4 0-15,0 0 0 0,0 0 0 0,0 0 0 16,12 2 0-16,-12-2 0 0,0 0 0 0,0 0 0 15,7 11 128-15,-7-11-128 0,4 12 0 0,-1-1 0 0,-2 4 0 0,1 0 0 16,-2 2 0-16,2 4 0 0,1 4 0 16,-1-2 0-16,1-3 0 0,0-1-160 15,-1 2 160-15,2-2-160 0,0-1 160 0,-1 1 0 0,2 1 0 0,1 2 0 16,1 3 0-16,1-3 0 0,0 5 0 0,-2 1 0 16,1 4 0-16,-4-2 0 0,-3-1 0 0,2-2 0 15,-1 2 0-15,0 0 0 0,1-1 0 0,-2-3 0 16,-2-1 0-16,2-2 0 0,-2-1 0 0,-1-2 0 15,1-2 0-15,0 2 0 0,0-5 0 0,0 0 0 16,1 1 0-16,0-5 0 0,1-10 0 0,-2 12 0 16,2-12 0-16,0 11 0 0,0-11 0 0,0 11 0 15,0-11 0-15,0 0 128 0,0 12-128 0,0-12 0 16,0 0 0-16,0 0 144 0,0 0-144 0,0 0 0 16,0 0 128-16,0 0-128 0,-2 11 0 0,2-11 0 0,0 0 128 0,0 0-128 15,0 0 0-15,0 0 0 0,-7 7 128 0,7-7-128 16,0 0 0-16,-9 5 0 0,9-5 144 0,-10 0-144 15,1 0 0-15,9 0 144 0,-11 0-16 0,2-3-128 16,9 3 192-16,-12-2-64 0,2-2-128 0,1-1 0 16,0 1 0-16,0 1 0 0,9 3 0 0,-12-1 0 15,-3 0 0-15,1-1 0 0,-2 0 0 0,2 0 0 16,0 2 0-16,-2 3 0 0,-1 0 0 0,0 0 0 16,0 3 0-16,-1-1 0 0,-1-1 0 0,-1 1 0 15,0-2 0-15,1 2 0 0,-3 0 0 0,0 0 0 16,-2-1 0-16,1 1 0 0,-1 1 0 0,-1-1 0 15,1 0 0-15,-1-1 0 0,-1 0 0 0,1 0 0 0,0 0 0 16,0 0 0-16,-1-2 0 0,2 2 0 0,0 0 0 0,1 0 0 16,-1 0 0-16,2 1 0 0,1-4 0 0,0 3 0 15,-1 2 0-15,1 0 0 0,2 1 0 0,-1 0 0 16,-1 1 0-16,0 1 0 0,1-1 0 0,-1 3 0 16,1-5 0-16,2 2 0 0,-2 0 0 0,2-2 0 15,1-1 0-15,3 2 0 0,-1-2 0 0,2 0 0 16,0 1 0-16,2-2 0 0,-1-1 0 15,2 0 0-15,0 0 0 0,10-3 0 0,0 0 0 0,-10 4 0 16,0-2 0-16,10-2 0 0,-11 2 0 0,11-2 0 16,-10 2 128-16,1-2-128 0,9 0 128 0,-10-2-128 15,10 2 0-15,0 0 0 0,-7-4 0 0,7 4 0 16,-7-8 0-16,7 8 0 0,-4-8 0 0,4 8 128 16,-2-8-128-16,-1-2 0 0,0 1 0 0,2-1 0 15,0 0 0-15,-1 0 0 0,1-2 0 0,0 0 0 16,1-1 0-16,0 1 0 0,-1 1 0 0,-1-2 0 15,1-3 0-15,1-1 0 0,-1 0 0 0,-1-3 128 0,0 1-128 0,0-1 0 16,1 1 0-16,0-2 0 0,-1-3 0 0,2 2 0 16,0 1 0-16,0 1 0 0,0-3 0 0,3 1 0 15,0-1 0-15,-1 2 0 0,0-3 0 0,-1 1 0 16,0 0 0-16,2 2 0 0,-2 0-128 0,2 0 128 16,-1 1 0-16,1 1 0 0,0-2 0 0,-2 1 0 15,-1 1-144-15,1-2 144 0,-2 3 0 0,2 1 0 16,2 0 0-16,-1 3 0 0,0 2 0 0,0 1 0 15,1-2-176-15,-2 3 176 0,-1-1-144 0,3 2 144 16,-3 9 0-16,0 0 0 0,0-10 0 0,0 10 0 0,4-9 0 16,-4 9 0-16,5-8-144 0,-5 8 144 0,5-9-208 0,-5 9 80 15,9-7 128-15,-9 7 0 0,0 0 0 0,7-6-128 16,-7 6 128-16,9-5-128 0,-9 5 128 0,12-6-128 16,-2 2-64-16,1 2-16 0,-1-2 0 0,2 8 0 31,2 1-1408-31,4 8-288 0,4 5-48 0,1-5-13552 0,-4-2-2720 0</inkml:trace>
  <inkml:trace contextRef="#ctx0" brushRef="#br0" timeOffset="67759.08">27901 12068 2751 0,'0'0'128'0,"0"0"16"0,-8-2-144 0,8 2 0 0,-10-3 0 0,2 0 0 15,8 3 4096-15,-8-4 800 0,8 4 160 0,0 0 16 16,0 0-2992-16,0 0-608 0,-9-5-112 0,9 5-16 15,0 0-240-15,0 0-32 0,0 0-16 0,0 0 0 16,-4-3 16-16,0 1 0 0,0-2 0 0,-1-1 0 16,2 3-48-16,1 0 0 0,-1-1 0 0,3 3 0 15,0 0-192-15,0 0-32 0,0 0-16 0,0 0 0 0,0 0-256 0,-6 1-48 16,6-1-16-16,0 0 0 16,0 0 48-16,0 0 0 0,0 0 0 0,-7 8 0 0,7-8 0 0,0 0 16 15,-4 9 0-15,2 3 0 0,2-12-192 16,-2 18-32-16,2-1-16 0,3 3 0 0,-1 3 32 0,2 1 0 15,0 2 0-15,1 4 0 0,1-2-320 0,-1 4 0 16,0 0 0-16,0-2 0 0,-1-4 0 0,-1 0 160 16,-2-1-160-16,0 0 128 0,-1 0-128 0,-1 1 128 15,-1-1-128-15,-2 1 128 0,0 0 96 0,0 0 16 16,-3 1 0-16,1 2 0 0,-1-4 96 0,1 1 32 16,-1-3 0-16,2-1 0 0,-2 0-112 0,2-2 0 15,0-3-16-15,1 0 0 0,-1-4-112 0,1-1-128 16,0-1 176-16,1 1-176 0,0 0 128 0,-1-2-128 15,0 1 0-15,1-3 0 0,3-8 128 0,-2 9-128 0,2-9 0 0,-3 8 0 16,3-8 160-16,0 0-160 0,-1 10 128 0,1-10-128 16,0 0 144-16,0 0-144 0,0 0 160 0,0 0-160 15,0 0 176-15,0 0-176 0,0 0 192 0,7 4-192 16,-7-4 192-16,12 1-64 0,-1-1 0 0,-1 0-128 16,2-1 144-16,0 0-144 0,-1-2 0 0,2 3 144 15,-1-4-144-15,1 4 0 0,0-1 0 0,1-1 128 16,2 2-128-16,0-2 0 0,-2 1 0 0,2 2 0 15,1-1 0-15,0 0 0 0,0-1 0 0,1-1 0 16,1 1 0-16,2 1 0 0,0-3 0 0,3 2 0 16,-1 0 0-16,3 2 0 0,0-2 0 0,4-1 0 15,3 1 0-15,1 0 0 0,1 1 0 0,-1 0 0 16,-2 0 0-16,-2 0 0 0,-2 0 0 0,-2 1 0 16,-4-1-128-16,-3 0-16 0,-3-1 0 0,-2 0 0 0,0 1 144 15,-3 0-128-15,0-2 128 0,-2 1-128 0,-9 1 272 0,12-1 64 16,-3-2 16-16,0 0 0 0,-9 3-224 0,13-4 0 15,0 1 0-15,0 0 0 0,-1-1 0 0,1 1 0 16,0-2 0-16,1 4 0 0,-1-3 0 0,1 1 0 16,-2 1 0-16,0-1 0 0,-12 3 0 0,13-2 0 15,-3-1 0-15,-10 3 0 0,0 0 0 0,11-1 128 16,-11 1-128-16,0 0 0 0,0 0 0 0,0 0 128 16,0 0-128-16,0 0 0 0,5-8 192 0,-5 8-64 15,1-11-128-15,-1 1 192 0,-1 0 0 0,0-2-16 16,-2-1 0-16,2 0 0 0,-1-2-176 0,0 0 160 15,2-2-160-15,0 0 160 0,1 0-160 0,2-3 128 0,1 1-128 16,-2 2 128-16,2-3 0 0,1 3 0 0,2 0 0 0,1 2 0 16,-2-1-128-16,2 0 0 0,-1 3-160 0,-1-1 160 15,1 0 0-15,-2 1 0 0,0 0 0 0,0 0 0 16,-1 0 0-16,-1 0 0 0,-2 1 0 0,0-4 0 16,1-1 0-16,-2 0 0 0,0-4 0 0,-2-1 0 15,1 0 0-15,0-3 160 0,0 2-160 0,-1-2 128 16,1 0 64-16,1-1 0 0,0 1 0 0,0 2 0 15,0-2-192-15,3 6-272 0,0-2 64 0,1 5 16 16,0-1 192-16,0 4-176 0,0 1 176 0,0 2-160 16,-1 1 160-16,-1 0 0 0,1 1 0 0,-3 8 0 15,0 0 0-15,4-8 0 0,-4 8 0 0,0 0-128 16,0 0 128-16,0 0 0 0,0 0 0 0,0 0 0 16,0 0 0-16,0 0 0 0,0 0 0 0,0 0-128 15,0 0 128-15,0 0 0 0,0 0 0 0,0 0 0 0,0 0 0 0,0 0 0 16,-8-4 0-16,8 4-128 0,0 0 128 0,-9 2 0 15,9-2 0-15,-11 0 0 0,11 0 0 0,-7 2 0 16,7-2 0-16,-12 1 0 0,3-1 0 0,0 2 0 16,-1-1 0-16,0 2 0 0,-2-2 0 0,1 2 0 15,-3-1 0-15,0 2 0 0,-3 0 0 0,0 0 0 16,-1 1 0-16,0 0 0 0,-1-1 0 0,1 0 0 16,0 0 0-16,-2 1 0 0,1 1 0 0,-1-1 0 15,-1-4 0-15,-1 3 0 0,-1 0 304 0,-3 0 32 16,-4 0 16-16,-4 0 0 0,-3-1-352 0,-2 0-288 15,-2 2 48-15,1 1 16 0,3-1 224 0,1 0 0 16,4-1 144-16,3 0-144 0,2 0 160 0,2-3-160 16,0 2 160-16,3-1-160 0,2-2 128 0,2 0-128 0,1 0 0 0,2-2 0 15,-2 0 0-15,2 0 0 0,1-4 0 0,2 0 0 32,3-1-800-32,9 7-160 0,0 0-16 0,0 0-16 15,4-10-2816-15,8 0-560 0</inkml:trace>
  <inkml:trace contextRef="#ctx0" brushRef="#br0" timeOffset="75952.2">22694 2595 6447 0,'0'0'576'0,"0"0"-576"16,0 0 0-16,0 0 0 0,0 0 1952 0,0 0 288 0,0 0 48 0,0 0 16 15,0 0-1024-15,0 0-208 0,0 0-48 0,0 0 0 16,0 0 144-16,0 0 32 0,0 0 0 0,0 0 0 15,0 0-128-15,0 0-32 0,0 0 0 0,0 0 0 16,0 0-272-16,0 0-48 0,0 0-16 0,0 0 0 16,-1 7-256-16,-1 0-64 0,1 2-16 0,0 2 0 15,-1-1-80-15,1 3-16 0,1 0 0 0,0 0 0 16,-1 17-64-16,1-5-16 0,0 0 0 0,1 1 0 16,0-3-192-16,2 1 128 0,-2-1-128 0,2 0 0 15,-1-5 128-15,0-1-128 0,-1-2 0 0,2-2 144 16,-2-3-144-16,-1-1 0 0,0-1 0 0,3-2 128 15,-3-6-128-15,0 0 0 0,1 8 0 0,-1-8 0 16,0 0-288-16,0 0 16 0,0 0 0 0,0 0 0 16,0 0-2592-16,0 0-512 0</inkml:trace>
  <inkml:trace contextRef="#ctx0" brushRef="#br0" timeOffset="76363.63">22558 2794 14735 0,'0'0'1312'0,"-9"2"-1056"0,0-1-256 0,1 2 0 16,8-3 2416-16,-9 4 416 0,9-4 96 0,0 0 16 15,0 0-1296-15,0 0-256 0,0 0-48 0,0 0-16 16,0 0-480-16,0 0-80 0,0 0-32 0,0 0 0 16,12 3-144-16,-1 1-16 0,1-4-16 0,0 0 0 15,0 0-288-15,-1 0-48 0,2-2-16 0,0 0 0 16,-1 1 16-16,0 0 0 0,0 0 0 0,-1-1 0 15,0-2-224-15,1 2 0 0,-1-2-144 0,2 1 144 16,2 2 0-16,-2-2 0 0,0 2 0 0,0 1 160 16,0 0-160-16,0 1-272 0,-13-1 64 0,14 4 16 15,1-1-416-15,-2 1-80 16,-13-4-16-16,11 4 0 0,-11-4-2368 0,13 4-464 0,-13-4-112 0,16 3 0 0</inkml:trace>
  <inkml:trace contextRef="#ctx0" brushRef="#br0" timeOffset="77047.67">22651 3163 11967 0,'0'0'1072'0,"0"0"-864"15,0 0-208-15,-7 7 0 0,7-7 2416 0,-5 9 432 0,5-9 96 0,0 0 0 16,-6 4-1056-16,6-4-224 0,0 0-32 0,0 0-16 16,0 0-496-16,0 0-96 0,0 0-32 0,0 0 0 15,0 0-336-15,0 0-64 0,0 0-16 0,0 0 0 16,13 1-112-16,-2-2-16 0,0-3-16 0,-1 1 0 16,1 0-256-16,0-1-48 0,0-2-128 0,2 2 192 15,1 1-192-15,0-4 0 0,2 2 128 0,0 0-128 16,-1 2 0-16,5-3-160 0,2 0 32 0,3 1 0 31,1 1-1344-31,0 2-256 0,-1-1-48 0</inkml:trace>
  <inkml:trace contextRef="#ctx0" brushRef="#br0" timeOffset="79848.62">16767 4230 12895 0,'0'0'1152'0,"0"0"-928"0,0 0-224 0,0 0 0 16,0 0 3568-16,0 0 656 0,0 0 144 0,-6 9 32 15,3-1-3504-15,0 1-688 0,2 1-208 0,1 5 0 16,0 2 0-16,0 5 0 0,0 1 0 0,3 5 0 16,-1 0 0-16,1 2 0 0,-2-1 0 0,1-4 0 15,0-3 0-15,-1-4 0 0,-1 0 0 0,0-1 0 16,0 0 176-16,2-1 32 0,-4-2 16 0,1 2 0 0,0-3-32 0,0 0 0 15,-2 1 0-15,0 1 0 0,1-2-192 16,0 0 144-16,1 0-144 0,0 0 128 16,-1-1-128-16,1-2 0 0,0-1 0 0,1-9 0 15,0 0-1056-15,0 0-288 0,-3 11-64 0</inkml:trace>
  <inkml:trace contextRef="#ctx0" brushRef="#br0" timeOffset="80181.95">16367 4582 27647 0,'0'0'2448'0,"0"0"-1952"0,0 0-496 0,0 0 0 15,1-7 2112-15,6 2 320 0,4 0 64 0,5 0 0 16,4 2-2000-16,3 2-496 0,2-1 0 0,2 2 0 16,2 0 0-16,2 0 0 0,2 0 0 0,-2 0 0 15,-2 0 0-15,-2 0 0 0,-2-2 0 0,0 4 0 16,-2-4 0-16,-1 1 0 0,-2-1-208 0,-2 1 80 16,-1-3-544-16,0 1-96 0,-1 1-32 0,1-2 0 31,-3 1-416-31,0-1-96 0,1 0-16 0,-1 2 0 15,-1 1 48-15,1-1 16 0,-1 0 0 0,0 3 0 0,0 0 0 0,-2 1 0 0,-11-2 0 16</inkml:trace>
  <inkml:trace contextRef="#ctx0" brushRef="#br0" timeOffset="80609.23">16456 5129 25791 0,'0'0'2304'0,"0"0"-1856"0,0 0-448 0,0 0 0 15,1-7 2736-15,5 1 448 0,6 2 80 0,4-1 32 16,2 3-2144-16,3-1-448 0,1 0-64 0,1 2-32 15,2 1-224-15,0-2-32 0,-3 0-16 0,0 1 0 16,-1 0-336-16,0 1 0 0,-1 0 0 0,-2 0 128 16,0-3-128-16,-2 6-256 0,-1-3 64 0,0 0 0 15,-2 0-336-15,0 1-80 0,-1-1-16 0,1 3 0 16,-2-3-1728-16,2 2-336 0,-1-2-80 0</inkml:trace>
  <inkml:trace contextRef="#ctx1" brushRef="#br0">16406 13752 0,'-158'-215'0,"210"249"16</inkml:trace>
  <inkml:trace contextRef="#ctx0" brushRef="#br0" timeOffset="98095.55">28060 12242 4607 0,'0'0'400'0,"3"-10"-400"16,-2 2 0-16,0-1 0 0,0-1 2496 0,1 2 432 15,-2 8 80-15,0-9 0 0,0 9-1200 0,0 0-240 16,-3-9-48-16,1 2-16 0,2 7-240 0,0 0-48 16,-8-4-16-16,8 4 0 0,-11-2-224 0,6 2-32 0,0 0-16 0,-2-2 0 15,1 2 96-15,-2 0 0 0,1-1 16 0,2 0 0 16,0-1-80-16,5 2 0 0,-9-2-16 0,2-1 0 15,1-1-384-15,6 4-80 16,-7-4-16-16,7 4 0 0,0 0-80 0,-5-2 0 0,5 2-16 0,0 0 0 16,0 0 16-16,-5-3 0 0,5 3 0 0,0 0 0 15,-4-3-48-15,4 3 0 0,-5 0 0 0,5 0 0 16,-7 0-128-16,7 0-16 0,0 0-16 0,0 0 0 16,-8 2 0-16,1 2 0 0,7-4 0 0,-7 1 0 15,7-1-48-15,0 0 0 0,0 0 0 0,0 0 0 16,0 0 64-16,0 0 0 0,0 0 0 0,0 0 0 15,0 0 48-15,0 0 16 0,0 0 0 0,0 0 0 16,-5-1-256-16,0 1 144 0,5 0-144 0,0 0 128 16,0 0-128-16,0 0 0 0,0 0 0 0,0 0 0 15,0 0 176-15,0 0 0 0,0 0 0 0,0 0 0 0,0 0-48 0,0 0-128 16,0 0 192-16,0 0-64 0,0 0-128 0,0 0 0 16,0 0 144-16,0 0-144 0,10 1 160 0,1 2-32 15,-11-3-128-15,13 2 192 0,-2 0-192 0,-11-2 0 16,13 5 0-16,-1 0 0 0,0 0 0 0,-2 0 0 15,-1 3 0-15,2-1 0 0,-2 2 0 0,1 1 0 16,-3 2 0-16,1 0 0 0,0-1 0 0,1 1 0 16,0 1 0-16,1-1 0 0,1-2 0 0,-1 1 0 15,0-1 0-15,2-1 0 0,0-2 0 0,0-1 0 16,1 2 0-16,0-1 0 0,1-1 0 0,0 0 0 16,1-1 0-16,-1 1 0 0,2 1 0 0,-2-5 128 0,0 2-128 0,-1-1 0 15,1 1 160-15,-3-2-160 0,0 1 160 0,-1 0-160 16,-10-3 256-16,11 4-64 0,-11-4 0 0,0 0 0 15,10 6-192-15,-10-6 144 0,6 5-144 0,-6-5 128 16,0 0-128-16,0 0 0 0,0 0-192 0,0 0 192 16,7 7 0-16,-7-7 0 0,0 0 0 0,0 0 0 15,0 0 0-15,0 0 0 0,0 0 0 0,0 0 0 16,0 0 0-16,0 0 0 0,9 4 0 0,-9-4 128 16,0 0 64-16,0 0 0 0,0 0 0 0,0 0 0 15,11-3-192-15,-11 3 0 0,0 0 0 0,0 0 0 16,0 0 208-16,0 0-32 0,0 0-16 0,10-4 0 15,-10 4-160-15,0 0 0 0,0 0 0 0,9-4 128 16,-9 4-128-16,0 0 0 0,11-6 0 0,-11 6 0 16,0 0 0-16,0 0 0 0,11-7 0 0,-11 7 0 0,0 0 0 0,11-4 0 15,-11 4 0-15,11-4 0 0,-11 4 0 0,13-2 0 16,-2-2 128-16,-1 1-128 0,-10 3 0 0,12-6 0 16,-3-2 144-16,2 1-144 0,-2-2 0 0,1-1 128 15,1-1-128-15,0 1 0 0,-2-4 128 0,2-2-128 16,-1-1 128-16,1 0-128 0,-1-1 128 0,1 2-128 15,-2-3 160-15,2-1-160 0,0 1 0 0,1 0 128 16,-3 2-128-16,3 3 0 0,-1 0 0 0,1-1 0 16,-2 2 0-16,1 2 0 0,-2 0 0 0,1 1 128 15,1 1-128-15,1 1 0 0,-2 0 0 0,2 0 0 16,-1 2 0-16,0 2 0 0,-1-3 0 0,1 3 0 16,-1-1 0-16,1 1 0 0,-4 0 0 0,-7 4 0 15,12-4 0-15,-12 4 0 0,9-4 0 0,-9 4 0 0,0 0 0 16,0 0 0-16,0 0 0 0,0 0 0 0,0 0 0 15,0 0 0-15,0 0-368 0,0 0-16 0,0 0 0 0,0 0 0 32,0 0-864-32,-2 10-176 0,-4-1-48 0,-3 4 0 15,-1-4-1856-15,-2 1-384 0</inkml:trace>
  <inkml:trace contextRef="#ctx0" brushRef="#br0" timeOffset="98661.31">28516 12495 15663 0,'0'0'688'0,"0"0"144"0,0 0-656 0,0 0-176 16,0 0 0-16,0 0 0 0,0 0 2048 0,0 0 384 16,-9-1 80-16,9 1 16 0,0 0-2016 0,0 0-512 15,0 0 0-15,0 0 0 0,-9-1 128 0,9 1-128 16,0 0 0-16,0 0 0 0,0 0 720 0,0 0 48 16,0 0 16-16,0 0 0 0,-8-5 272 0,8 5 48 0,-8-4 16 0,8 4 0 15,-6-3-192-15,-1 0-32 16,-2 0-16-16,3-1 0 0,0 0-112 0,1 0-32 0,0-1 0 0,-2 1 0 15,4 1-224-15,3 3-64 0,-4-3 0 0,4 3 0 16,-7-2-16-16,7 2-16 0,0 0 0 0,-4-1 0 16,0-2-16-16,4 3 0 0,0 0 0 0,-6 1 0 15,-3 1-96-15,0 0-32 0,-3 1 0 0,0 1 0 16,-1 0 48-16,-3 1 16 0,1 1 0 0,-2 2 0 16,-3 1 16-16,1 4 0 0,-2-2 0 0,1 2 0 15,-2 2-16-15,0 4 0 0,0 0 0 0,-2 1 0 16,1 3-16-16,-1 2 0 0,1 1 0 0,1 0 0 15,-2-2-176-15,2 0-144 0,-1 1 192 0,-2-3-192 16,0-2 256-16,2-2-48 0,0-3-16 0,1-2 0 16,-1-3 48-16,2-1 0 0,1-1 0 0,2-2 0 15,1 1-240-15,3-3 0 0,1 0 128 0,1-2-128 0,2 1 0 16,2-3 0-16,8 0 0 0,0 0 0 0,0 0-304 0,0 0-48 16,0 0-16-16,0 0 0 15,10-7-1232-15,3 1-240 0,3-3-48 0,4-2-16 16,3 0-1104-16,3-4-240 0,1 0-32 0</inkml:trace>
  <inkml:trace contextRef="#ctx0" brushRef="#br0" timeOffset="99211.76">28580 12545 5519 0,'0'0'240'0,"0"0"64"0,0 0-304 0,0 0 0 0,0 0 0 0,0 0 0 15,-9-3 4336-15,9 3 800 0,0 0 176 0,-8-2 16 16,8 2-3408-16,0 0-672 0,-9-3-144 0,9 3-16 15,-9-1-144-15,9 1-32 0,-12-4 0 0,6 3 0 16,6 1-96-16,0 0-32 0,-11-3 0 0,3 0 0 16,1 2-224-16,0-2-48 0,1-2-16 0,0 1 0 15,0-1-16-15,1 1 0 0,5 4 0 0,0 0 0 16,-2-4-64-16,2 4-16 0,0 0 0 0,0 0 0 16,0 0-64-16,0 0-16 0,0 0 0 0,0 0 0 0,0 0 128 0,0 0 32 15,0 0 0-15,0 0 0 0,0 0-32 0,0 0 0 16,0 0 0-16,0 0 0 0,0 0-144 0,0 0-48 15,0 0 0-15,0 0 0 0,0 0-48 0,0 0-16 16,0 0 0-16,0 0 0 0,7 13-32 0,-7-13-16 16,10 11 0-16,-10-11 0 0,12 13 0 0,0-3 0 15,-2 1 0-15,2-3 0 0,-12-8-144 0,13 11 192 16,1 1-192-16,-1 0 192 0,-1-3-192 0,-3 4 0 16,-9-13 144-16,12 13-144 0,-2 1 0 0,-1 2 0 15,-2-3 0-15,-2 1 0 0,0 2 0 0,1-3 144 16,-1 1-144-16,-1-2 0 0,-2 1 0 0,2-1 0 0,1 0-192 15,1-2 48-15,-6-10-16 0,6 10 0 0,2-2 0 16,1 0 0 0,2 0-1248-16,0-3-256 0,4-2-64 0,-2-3-11008 0,1 0-2192 0</inkml:trace>
  <inkml:trace contextRef="#ctx0" brushRef="#br0" timeOffset="106750.83">28255 12098 6447 0,'0'0'576'0,"-9"0"-576"0,0 0 0 0,1 0 0 16,1 0 2544-16,7 0 400 0,-11 0 64 0,2 0 32 16,9 0-1696-16,-10 0-320 0,10 0-80 0,-11-2-16 15,2 1 320-15,9 1 64 0,-9-1 16 0,9 1 0 16,-11-1-112-16,8 1 0 0,-3 0-16 0,1 0 0 16,0 1-176-16,-2 0-16 0,0 0-16 0,-1 1 0 15,0-1-176-15,-8 3-48 0,3 1 0 0,0-2 0 16,1 1-160-16,2-2-32 0,1 0-16 0,9-2 0 15,-11 4-288-15,4-2-48 0,7-2-16 0,0 0 0 16,0 0-48-16,0 0-16 0,0 0 0 0,0 0 0 16,0 0-16-16,0 0-128 0,0 0 192 0,0 0-64 15,0 0-128-15,0 0 128 0,0 0-128 0,0 0 128 16,0 0-128-16,0 0 128 0,0 0-128 0,0 0 128 0,0 0-128 0,14 4 0 16,-1-1 0-16,-1-2 128 0,1 0-128 0,0 1 0 15,1-2 144-15,2 0-144 0,1 0 128 0,0-3-128 16,4 0 128-16,1 1-128 0,1-2 128 0,5-3-128 15,0 1 128-15,4-1-128 0,0-2 224 0,1 3-32 16,-2-1 0-16,-1 1 0 0,-3 2-192 0,-2-3 0 16,-4 2 128-16,-3 1-128 0,-2 0 160 0,-3 3-16 15,-1 0 0-15,-2-1 0 0,-10 2 32 0,12 0 0 16,-12 0 0-16,9 2 0 0,-9-2-32 0,0 0 0 16,10 2 0-16,-10-2 0 0,0 0-144 0,11 4 128 15,-11-4-128-15,10 3 128 0,-10-3-128 0,0 0 0 0,12-2 144 0,-2 1-144 16,-10 1 0-16,11-3 128 15,-2 1-128-15,0-1 0 0,-1-1 0 0,-8 4 144 0,9-2-144 0,-9 2 0 16,8-5 128-16,-8 5-128 0,0 0 0 0,0 0 0 16,0 0 128-16,0 0-128 0,0 0 144 0,0 0-144 15,0 0 272-15,0 0-32 0,0 0-16 0,0 0 0 16,0 0-32-16,0 0-16 0,0 0 0 0,0 0 0 16,0 0-176-16,-5 9 128 0,-2-3-128 0,7-6 128 15,-6 8-128-15,6-8 0 0,-9 8 0 0,2 0 0 16,7-8 128-16,-8 6-128 0,0 1 0 0,2-2 128 15,6-5-128-15,-9 8 128 0,0-2-128 0,-1 1 128 16,1-3-128-16,0 2 128 0,-1 1-128 0,-1-1 128 16,0 2-128-16,-1 0 0 0,0-2 0 0,2 1 0 0,-1-1 0 15,0 2 128-15,-1-4-128 0,0 3 0 16,0-2 128-16,2 0-128 0,1-1 128 0,0-1-128 16,-2-1 144-16,2 1-144 0,9-3 160 0,-9 1-160 0,9-1 0 0,-10 3 0 15,0-3 0-15,10 0 0 0,-10 1 128 0,1 0-128 16,1 1 0-16,8-2 144 0,-8 2-144 0,8-2 0 15,-9 2 0-15,9-2 0 0,0 0 0 0,-8 6 0 16,8-6 0-16,0 0 0 0,-6 8 0 0,6-8 0 16,0 0 0-16,0 0 0 0,-4 9-128 0,4-9 128 15,0 0 0-15,0 0 0 0,0 0 0 0,0 0 0 16,2 12 0-16,-2-12 0 0,0 0 0 0,8 6 0 16,-8-6 0-16,11 7 0 0,-2-2-176 0,0-2 48 15,-9-3 0-15,10 2 0 0,-10-2 128 0,11 2 176 16,-11-2-48-16,12 0 0 0,-1 0-128 0,1 0 0 0,-12 0 0 15,12 0 0-15,1-3 0 0,-1-1 0 0,-2 0 0 0,0 0 0 16,0 0 0-16,-10 4 0 0,5-10 0 0,1 1 0 16,1 1 0-16,1 3 0 0,-8 5 0 0,10-4 0 15,-10 4 0-15,10-5 0 0,-10 5 0 0,11-2 0 16,-11 2 0-16,0 0 0 0,12 0 0 0,-12 0 0 16,0 0 0-16,0 0 0 0,0 0 0 0,0 0 0 15,0 0 0-15,0 0 0 0,0 0 0 0,0 0 0 16,-4 9 0-16,1 2 0 0,2 1 0 0,-2-1 128 15,-2-4-128-15,-2 1 0 0,-2-1 144 0,-4-3-144 16,-4-2 208-16,0-2-16 0,0 2-16 0,-1-4 0 16,0 2-176-16,0 0 128 0,-1 0-128 0,1 0 128 15,-3-2-128-15,0 2 0 0,-2-1 144 0,1 1-144 0,-2 1 0 16,2 3 144-16,-1-2-144 0,1 0 0 16,-1 2 128-16,3 1-128 0,0-3 0 0,0 3 0 0,1-3 0 0,2 1 0 15,3-2 0-15,1 1 0 16,0-1 0-16,2-1 0 0,11 0 0 0,-9 0 0 0,9 0 144 15,0 0-144-15,-7-4 0 0,7 4 144 0,0 0-144 0,0 0 0 16,0 0 0-16,-2-10 0 0,2-1 0 0,1 5 0 16,-1 6 0-16,0 0 0 0,8-8 0 0,1 3 0 15,0-1 0-15,2 4 0 0,-1-5 0 0,2 2 0 16,1 0 0-16,-1 1 0 0,2-3 0 0,3 2 0 16,1 1 0-16,3-2 0 0,1-3-128 0,3 1 128 15,-2-1 0-15,3 0 0 0,-1-3 0 0,0 3 0 16,-3 0 0-16,0 1 0 0,-1 1 0 0,-3 1 0 15,-1-1 0-15,-2-1 0 0,-2 3 0 0,-1 0 0 0,-3 0 0 0,-2-2 0 16,-7 7 0-16,0 0 0 0,8-6 0 0,-8 6 0 16,0 0 0-16,0 0 0 0,0 0 128 0,0 0-128 15,0 0 0-15,0 0 0 0,-5-4 0 0,5 4 0 16,-10 0 0-16,-1 1 0 0,-2 2 0 0,-1-2 0 16,-1 2 0-16,1-1 0 0,-2 1 0 0,0 1 0 15,-3-3 0-15,2 2 128 0,-1-2-128 0,0 0 0 16,0-1 0-16,-1-1 0 0,2 2 128 0,0 1-128 15,0 0 0-15,1 1 0 0,-1 1 0 0,1 2 0 16,0 1 0-16,2-3 0 0,0 1 0 0,2 0 0 16,1-1 0-16,1 0 0 0,1 0 0 0,9-4 0 15,-11 2 0-15,11-2 0 0,0 0 0 0,0 0 0 16,-9 2 0-16,9-2 0 0,0 0 0 0,0 0 0 16,0 0 0-16,0 0 0 0,0 0 0 0,0 0 0 15,0 0 0-15,0 0 0 0,0 0 0 0,0 0 0 0,0 0 0 16,0 0 0-16,9-4 0 0,-9 4 0 0,11-2 0 0,-1 1 0 15,1 1 0-15,-1 3 0 0,1-1-144 0,0 2 144 16,2 0 0-16,0-1 0 0,0 1-128 0,1 0 128 16,0 0 0-16,-1 1 0 0,-1-1 0 0,-2 0-128 15,3 0 128-15,-1 1 0 0,0-1 0 0,-3 2 0 16,-9-6 0-16,9 9 0 0,-9-9 0 0,8 7 0 16,-8-7 0-16,7 9 0 0,-7-9 0 0,7 9 0 15,-7-9 0-15,5 12 0 0,-5-12 0 0,0 0 0 16,3 9 128-16,-3-9-128 0,1 10 0 0,-1 1 0 15,0-11 0-15,-4 8 0 0,4-8 0 0,-6 10 0 0,-2-2 0 0,1 2 0 16,0-3 128-16,-1-3-128 0,0 1 0 0,0-1 0 16,8-4 128-16,-9 4-128 0,9-4 0 0,0 0 0 15,-8 4 128-15,8-4-128 0,0 0 0 0,0 0 0 16,0 0 128-16,0 0-128 0,0 0 0 0,0 0 0 16,0 0 0-16,0 0 0 0,0 0 0 0,0 0 0 15,0 0 0-15,0 0 0 0,0 0 0 0,0 0 0 16,0 0 0-16,0 0 0 0,0 0 0 0,12 2 0 15,0 1 0-15,1-2 0 0,-2-1 0 0,2-1 0 16,0 0 0-16,2-1 0 0,-2 0 0 0,0-1 0 16,0 0 0-16,1 0 0 0,1-1 0 0,0-3 0 15,0 2 0-15,-1 2 0 0,0-6 0 0,2 3 0 16,-1-1 0-16,1 1 0 0,-3-2 0 0,0-1 0 16,0 0 0-16,0-1 0 0,-1 1 0 0,0-1 0 0,-1-1 0 15,0 2 128-15,-2-1-128 0,0 1 0 16,0-3 0-16,0 0 0 0,-1 1 0 0,0-3 0 0,-1 3 0 0,0-2 128 15,1 0-128-15,0 1 0 0,-1 0 0 0,-1-1 0 16,-1 1 128-16,2 1-128 0,-2-2 0 0,2 4 0 16,-2 1 0-16,-5 8 0 0,6-11 0 0,-6 11 0 15,7-8 0-15,-7 8 0 0,0 0 0 0,0 0 0 16,8-5 0-16,-8 5 0 0,0 0-128 0,0 0 128 16,0 0 0-16,0 0 0 0,0 0 0 0,0 0 0 15,0 0 0-15,0 0 0 0,0 0-128 0,0 0 128 16,0 0 0-16,-9 7 0 0,1-1 0 0,1 1-128 15,-1-1 128-15,1 2 0 0,-3-1 0 0,3 2 0 0,-3 3 0 16,1-1 0-16,-1 0 0 0,-1 2 0 0,1 0 0 16,0 1 0-16,-2-1 0 0,1 0 0 0,1 0 0 0,0 0 0 15,-1-1 0-15,1 0 0 0,-1 1 0 0,1 0 0 16,-1 0 0-16,1 0 0 0,1 0 0 0,0 1 0 16,0-1 0-16,1-1-128 0,0 1 128 0,1-1 0 15,4-4 0-15,-3-1 0 0,6-7 0 0,-5 8 0 16,5-8 0-16,0 0 0 0,0 0 0 0,0 0 0 15,0 0 0-15,0 0 0 0,0 0 0 0,0 0 0 16,0 0 0-16,0 0 0 0,0 0 0 0,0 0 144 16,0 0-144-16,0 0 0 0,8-6 0 0,-2-1 0 15,1-2 0-15,-7 9 0 0,6-8 0 0,1-2 0 16,-2 1 0-16,0 0 0 0,-5 9 0 0,7-8 0 16,-2-3 0-16,0 2 0 0,1-1 0 0,-1 1 0 15,0 0 0-15,0-1 0 0,-1 1 0 0,-4 9 0 0,5-11 0 0,-1 3 0 16,-4 8 0-16,6-12 0 0,-1 3 0 0,-1 1 0 15,-4 8 0-15,2-8 0 0,0-2 0 0,-2 10 0 16,0-11 0-16,1 4 0 0,-1 7 0 0,-1-8 0 16,-2 1 0-16,3 7 0 0,-4-9 0 0,0 3 0 15,4 6 128-15,-5-7-128 0,-2 1 0 0,1 2 0 16,-1 0 0-16,7 4 128 0,-9-6-128 0,0 3 0 16,0 0 0-16,-1 2 0 0,-1-1 0 0,-1 2 0 15,-1 3 0-15,0-2 0 0,0 2 0 0,-2 2 0 16,-2 0 0-16,1 1 0 0,2-1 0 0,-3-3 0 15,-2 4 0-15,3-3 0 0,0 1 0 0,0 0 0 16,2 0 0-16,1 0 0 0,1-1 0 0,0-1 0 16,1 2 0-16,0-2 0 0,1 0 0 0,1 1 0 0,0-3 0 0,9 0 0 15,-10 0 0-15,1 0 0 0,0 0 0 16,9 0 0-16,-9 0 0 0,1-3 0 0,8 3 0 0,-9-2 0 16,1-2 0-16,8 4 0 0,0 0 0 0,-9-4 0 15,1 1 0-15,8 3 0 0,-7-1 0 0,7 1 0 16,0 0 0-16,0 0 0 0,-10 1 0 0,10-1 0 15,0 0 0-15,0 0 0 0,0 0 0 0,0 0 0 16,0 0-144-16,0 0 144 0,0 0 0 0,0 0 0 16,0 0-160-16,0 0 160 0,0 0-128 0,0 0 128 15,0 0-160-15,15 4 160 0,-2-3-192 0,1 1 192 16,0-2-160-16,3-2 160 0,3 1-128 0,1 0 128 16,1-2-144-16,3-1 144 0,0 2-160 0,2-2 160 15,2 0 0-15,-1 0-144 0,0 0 144 0,-2 0 0 16,-2 0 0-16,-1 0 0 0,-5 0 0 0,-1 2 0 15,-3-4 0-15,1 3 0 0,-5-1 0 0,0 0 0 0,0 0 0 0,-1 1-128 16,-9 3 128-16,10-6-128 0,-10 6-64 16,12-6 0-16,-2 3 0 0,-2-1 0 0,-8 4-128 0,10-3-16 15,1-1-16-15,-3 0 0 16,-8 4-288-16,9-5-64 0,0-1-16 0,1 2 0 16,2 0-2016-16,0 0-400 0</inkml:trace>
  <inkml:trace contextRef="#ctx0" brushRef="#br0" timeOffset="116757.84">25557 16109 24879 0,'-7'-4'2208'0,"2"2"-1760"0,5 2-448 0,0 0 0 15,0 0 1328-15,0 0 176 0,0 0 32 0,0 0 16 16,0 0-1312-16,0 0-240 0,5-7 0 0,-5 7-192 15,0 0 192-15,0 0 0 0,0 0 128 0,-9 5-128 16,-1 2 736-16,3-3 80 0,-2 2 16 0,0 1 0 16,0 2 304-16,-2 0 64 0,4 4 16 0,-1 2 0 15,0 0-464-15,-8 15-96 0,3-4-16 0,1 3 0 16,3 2-448-16,3-2-192 0,-1 0 176 0,3-2-176 16,1 0 128-16,-1-2-128 0,1 0 0 0,2-2 0 15,-2 0 0-15,2-6 128 0,-1-1-128 0,1-1 0 0,0-2 0 0,1 1 0 16,1 1 128-16,0-2-128 0,2-6 0 0,-3-7 0 15,0 0 0-15,0 0 0 0,0 0 0 0,12-4 0 16,-2 1 0-16,5-1 0 0,2 1 0 0,3-1 0 16,4-5 0-16,3-1 0 0,5-6 0 0,4 2 0 15,2 2 0-15,2 0 0 0,5 0-240 0,-5 2 64 16,-1 0 16-16,-4 0 0 16,-6 1-656-16,-4 0-128 0,-4 0-16 0,-3-3-10272 15,0 3-2048-15</inkml:trace>
  <inkml:trace contextRef="#ctx0" brushRef="#br0" timeOffset="117025.71">26129 16009 23951 0,'-27'4'2128'0,"10"2"-1696"0,-1 1-432 0,2 2 0 16,3 4 2240-16,2 3 384 0,2 2 64 0,0 0 0 15,1 0-2240-15,1 2-448 0,-3 2 0 0,0 4-224 16,-2 3 224-16,-2 5 0 0,-3 4 0 0,-1 6 0 16,-3 5 464-16,-5 4-16 0,-4 4 0 0,-2-4 0 15,0-2 352-15,-1-1 64 0,1-2 16 0,3-4 0 16,0 1-384-16,7-5-80 0,4-2-16 0,4-3 0 16,2-4-400-16,7-1 128 0,2-2-128 0,10-1 0 15,8-2-1280-15,0-4-352 0,-1-6-64 0,-1-3-9056 16,1-4-1792-16</inkml:trace>
  <inkml:trace contextRef="#ctx0" brushRef="#br0" timeOffset="117457.81">26485 16238 16575 0,'0'0'736'0,"-3"-10"160"0,-2 0-720 0,0 0-176 15,5 10 0-15,-5-4 0 0,5 4 3456 0,0 0 672 16,-9-2 128-16,9 2 32 0,-11 4-3328 0,1 2-672 16,-2 3-128-16,-2 2-32 0,-3 5 128 0,-3 2 32 0,-5 0 0 0,-1 5 0 15,-4 4 240-15,2 1 48 0,-1 5 16 0,0 2 0 16,2 3 272-16,1 0 48 0,2 2 16 0,2-3 0 16,4-1-480-16,2 1-80 0,7-1-32 0,3-3 0 15,-1 2-336-15,5-1 0 0,0-3 0 0,2-4 0 16,0-6 0-16,5 0-256 0,3-5 32 0,4-2 16 31,1-6-176-31,5-3-48 0,4-5 0 0,3-4 0 0,3-4 144 0,0-2 32 0,4-4 0 0,-1-2 0 16,0-2 256-16,-1 0-128 0,-1-5 128 0,-2 0 0 15,-3-2 0-15,-3-1 0 0,-3-3 0 0,-3-1 0 16,-2-1 0-16,-1-3 0 0,-1 0 176 0,-2-1-176 16,-5-1 208-16,-2 0-64 0,-2 3-16 0,-1 3 0 0,-3-2 112 15,0 6 16-15,-1 0 0 0,-3 5 0 0,0 3 48 0,0 2 16 16,1 3 0-16,-1 3 0 0,0 2-112 0,8 8-16 15,0 0 0-15,-12-4 0 0,-1 4-192 16,0 0 0-16,1 1 0 0,1 3 0 16,0 2-720-16,2-1-96 0,1 0-16 0,8-5-10608 15,-5 9-2128-15</inkml:trace>
  <inkml:trace contextRef="#ctx0" brushRef="#br0" timeOffset="117908.43">27146 16337 22111 0,'-9'-5'976'0,"9"5"208"0,0 0-944 0,-7-5-240 0,1 0 0 0,6 5 0 16,-7-7 1136-16,7 7 176 0,-6-8 32 0,-1 2 16 15,-1 2-208-15,8 4-64 0,-11-1 0 0,-1 1 0 16,-1 5 160-16,-1-1 32 0,-3 2 0 0,0 6 0 15,-2 2-64-15,-1 3-16 0,-3 7 0 0,1 3 0 16,0 2-512-16,-1 4-112 0,-5 0 0 0,4 3-16 16,-3-1-416-16,3-3-144 0,-1-2 0 0,3 2 144 15,1-1-144-15,4 2 0 0,1-5 0 0,5 0 0 16,0-5 0-16,6 1 0 0,2-4 0 0,5 0 0 16,0-2 0-16,6-5 0 0,2-1 0 0,5-2 0 15,0-3-192-15,5-2 192 0,5-5-192 0,2-4 192 16,2-1-208-16,1-5 80 0,0-5 128 0,2 0-208 0,0-1 208 15,-1-4 0-15,-2-2 0 0,1 0 0 0,0-4 0 0,1 1 0 16,-1-1 0-16,2 1 0 0,2 2 0 0,-4-1 0 16,-4 1 0-16,-2 0 0 0,-5-1 144 0,-4 1-144 15,-5-2 0-15,-3 1 144 0,-3 0-16 0,-3 0-128 16,-4-1 192-16,-1 2-64 0,-3-2-128 0,-5 3 128 16,-4 0-128-16,-2 2 128 0,-2 3-128 0,1 3-176 15,-3 1 48-15,1 2 0 16,0 2-1408-16,1 3-256 0,2 2-64 0,1 0-14784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28:35.3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30826 896 25791 0,'0'0'2304'0,"-9"0"-1856"0,0 0-448 0,9 0 0 16,-9 3 3632-16,9-3 624 0,-7 9 128 0,2 1 32 15,3 2-3584-15,-1 2-704 0,0 5-128 0,2 3 0 16,0 3 0-16,0 5 0 0,1 6 0 0,0 5-144 16,0 2 144-16,0 2 0 0,0 3 0 0,0-5 0 15,0 1 0-15,-2-4 0 0,1-1 0 0,2 0 0 16,-1 0 0-16,2 2 0 0,-1-1 0 0,1-1 0 16,2-1-320-16,2-3-48 0,0-1 0 0,1-4 0 15,-1-4-2704-15,3-2-528 0</inkml:trace>
  <inkml:trace contextRef="#ctx0" brushRef="#br0" timeOffset="405.37">31683 819 25791 0,'-9'0'2304'0,"2"0"-1856"0,-2 3-448 0,4 1 0 16,5-4 3968-16,0 12 688 0,0 2 144 0,4 4 16 15,2 2-3936-15,2 3-880 0,0 3 0 0,0 4 0 16,-3 3 0-16,-1 6 0 0,-1 5 0 0,-3 2 0 16,-3 0 0-16,-2 0 0 0,-2-1 0 0,-2-2 0 15,-7-4 0-15,1-3 0 0,-2 1 0 0,-3 1 0 31,-3 2-432-31,-2 3 16 0,-2 2 0 0,3 1 0 0,3 1-416 0,2 3-96 0,1-1-16 16,2-2 0-16,0-7-832 0,2-5-160 0,2-4-48 0,0 0 0 16,1 1-384-16,0 0-96 0</inkml:trace>
  <inkml:trace contextRef="#ctx0" brushRef="#br0" timeOffset="884.14">30214 2015 33167 0,'-8'6'2944'0,"0"3"-2352"0,1 5-464 0,1 1-128 15,1 5 1104-15,2 2 208 0,2 4 32 0,2 3 16 16,2 3-1056-16,3 1-304 0,3 2 0 0,2 3 128 16,1 0 32-16,1-3 0 0,-2-4 0 0,6-1 0 15,3 0-160-15,2 0 0 0,1 1 0 0,6 2 0 16,4 1 0-16,5 0 128 0,6 6-128 0,2 2 0 15,0-3 0-15,0 1 0 0,-3-3 128 0,-1-4-128 0,-6-2 0 0,2-5 0 16,-1-7 0-16,6-2 128 0,5-4-128 16,7-2 0-16,5-2 0 0,1-3 0 0,-1 0 0 0,-4-6 0 15,-5-3 0-15,-2-5 0 0,1-3 400 0,3-5 0 16,6-1 0-16,4-5 0 0,8-3 176 0,-6-1 16 16,-6-4 16-16,-7-5 0 0,-9-6-288 0,-1 0-48 15,-2-1-16-15,1-1 0 0,2-3-128 0,4 6-128 16,5-1 144-16,-4 2-144 15,-2-4-272-15,-4-4-160 0,-1 0-16 0,-6 3-12320 16,-5 0-2464-16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35:36.3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21595 3132 20271 0,'0'0'1792'0,"0"0"-1424"0,0 0-368 0,0 0 0 15,0 0 2416-15,0 0 400 0,0 0 96 0,0 0 16 16,0 0-2144-16,9 5-416 0,-9-5-96 0,5 11-16 16,-2 0-256-16,-3 5 0 0,-2 1 0 0,-1 0 0 15,-7-7 128-15,5 0-128 0,0 1 144 0,0 5-144 16,-2 1 208-16,-1 2-48 0,-2 5-16 0,0-2 0 0,-2 2 0 0,-10 9 0 15,2-6 0-15,4-5 0 0,3-5-144 0,2-4 192 16,-1-3-192-16,5 1 192 0,5-1 0 0,4 0 16 16,4 0 0-16,-6-10 0 0,6 9-64 0,3-5-16 15,-9-4 0-15,11 3 0 0,-1 0 48 0,1-3 0 16,-2-1 0-16,1 2 0 0,2-2-48 0,-2-1-128 16,1 1 192-16,0-1-64 0,1-2-128 0,0 0 0 15,1 2 0-15,0 1 0 0,-1-3 0 0,1 3 0 16,0 1 0-16,0 0 0 0,-3 0 0 0,1 1 0 15,-11-1 0-15,11 4 0 0,-11-4 0 0,12 7 0 16,-12-7-144-16,11 7 144 0,-11-7 0 0,7 11 0 16,-1 1 0-16,-6-12 0 0,0 0 0 0,4 13 0 0,-4-13 0 15,-2 17 0-15,1-4 0 0,-2 1 0 0,-1-1 0 0,1 0 0 16,-3 1 0-16,0 2 128 0,-2 2-128 0,-1 1 0 16,0-1 160-16,0 3-160 0,-2-3 160 0,1 1-160 15,-2 2 128-15,2 0-128 0,-1 0 0 0,-2-3 144 16,-1-5-272-16,-7-5-64 0,-5-7-16 0,1 6 0 31,3 2-800-31,1-2-144 0,0-3-48 0,3 1-8576 0,1 3-1712 0</inkml:trace>
  <inkml:trace contextRef="#ctx0" brushRef="#br0" timeOffset="281.35">21527 3119 31615 0,'0'0'1408'0,"-4"-6"272"0,4 6-1344 0,0 0-336 0,0 0 0 0,9-4 0 0,2 1 224 0,2 3-32 16,2 0 0-16,1 0 0 0,0 0-192 0,1 0 0 15,1-1 0-15,1 1-160 0,2 1 160 0,0-1 0 16,1 0 0-16,3-1 0 0,1 1 0 0,0 0-128 15,0 0 0-15,0 0 0 16,2-2-608-16,-1 1-112 0,-1 0-32 0,0 0 0 16,0-3-336-16,0 1-80 0,-3-4-16 0,-1 2 0 15,-1 1 48-15,-2 2 16 0,-1-2 0 0,-1 1-8096 0</inkml:trace>
  <inkml:trace contextRef="#ctx0" brushRef="#br0" timeOffset="721.08">22167 3066 22911 0,'0'0'1024'0,"0"0"192"0,0 0-960 0,0 0-256 0,0 0 0 0,0 0 0 15,-5 11 816-15,0 2 112 0,1 0 32 0,0 2 0 16,-1 0-640-16,1 2-112 0,-3 2-16 0,1 0-16 16,-1 2-48-16,1-1-128 0,-2 0 192 0,1 0-64 15,1 0 16-15,-1-1 0 0,1-2 0 0,6 8 0 0,2 10 0 0,-4-15 0 16,-9-16 0-16,11-4 0 15,0 0 256-15,0 0 48 0,-4 6 16 0,4-6 0 0,0 0 0 0,0 0 0 16,0 0 0-16,0 0 0 0,0 0-208 0,11-1-64 16,-1-2 0-16,1 3 0 0,-2-2-192 0,1 0 0 15,1 2 0-15,2 4 0 0,-2 0 0 0,2 0 0 16,1 0 0-16,0 1 0 0,0 2 0 0,1-1-128 16,-1 1 128-16,0-1 0 0,-1-1 0 0,0 4 0 15,-2 1 0-15,-1-3 0 0,1 0 0 0,-11-7 0 16,11 6 0-16,0 2 0 0,-11-8 0 0,10 12 0 15,-2-2 0-15,-8-10 0 0,0 0 0 0,5 13 0 16,-1-2 0-16,-3 1 144 0,-1-12-144 0,-2 17 160 16,-3-2-160-16,-1 3 160 0,-3-1-160 0,0 3 160 0,-3 0-160 15,2 2 160-15,0-3-160 0,-2 2 160 0,-1-1-160 16,0-1 160-16,0 1-160 0,0-1 0 0,0-2 0 0,0 0 0 16,-2-2 0-16,4-4 0 0,-1 0-144 0,3-2 144 15,0-5-368-15,-1-3 48 0,10-1 0 0,-11-6 0 31,0-5-272-31,1-2-48 0,-1-3-16 0</inkml:trace>
  <inkml:trace contextRef="#ctx0" brushRef="#br0" timeOffset="955.09">22064 3173 19343 0,'0'0'848'0,"0"0"192"0,-2-12-832 0,2 12-208 16,5-8 0-16,-5 8 0 0,8-10 2800 0,2 3 512 16,3-2 96-16,3 2 32 0,3 1-2160 0,1-3-416 15,-1-3-96-15,7 0 0 0,6 2-352 0,4-1-64 16,5 1-16-16,4 1 0 0,5 1-336 0,3-1 144 16,2 0-144-16,-4 1 0 15,-3-2-976-15,-2 0-304 0,-3-3-64 0,2-2-13232 16</inkml:trace>
  <inkml:trace contextRef="#ctx0" brushRef="#br0" timeOffset="6223.15">22908 3484 33055 0,'-24'0'1472'0,"10"0"288"0,-2 0-1408 0,3-2-352 0,3-2 0 0,2 4 0 16,8 0 832-16,0 0 112 0,0 0 16 0,0 0 0 16,0 0-672-16,9 10-128 0,0-1-32 0,0-2 0 15,-9-7-128-15,8 4-176 0,-1-1 48 0,-1 1 0 16,1 2-1584-1,-1-5-304-15,-6-1-64 0,7 3-12064 0</inkml:trace>
  <inkml:trace contextRef="#ctx0" brushRef="#br0" timeOffset="6769.99">23437 3063 26255 0,'-18'3'1152'0,"6"-1"256"0,0 2-1120 0,2 0-288 0,-1 1 0 0,4 2 0 16,7-7 720-16,-7 12 96 0,2-3 16 0,1 2 0 15,0 2-384-15,1 2-80 0,2-1-16 0,0 0 0 16,1 1-96-16,0-1-32 0,0-1 0 0,1 2 0 15,2 0-224-15,-2 1 128 0,0-2-128 0,-1 3 0 16,0-4 128-16,2 0-128 0,-2-2 0 0,0-1 0 16,0-10 128-16,0 8-128 0,0-8 0 0,0 0 144 15,0 0-16-15,0 0-128 0,0 0 192 0,9-1-64 16,1-3-128-16,-1 1 0 0,2-1 144 0,-1-2-144 16,2 0 0-16,1 2 0 0,3 2 0 0,2 1 128 15,1 1-128-15,0 2 0 0,-2 2 0 0,-2 3 0 16,0 0 0-16,-1 4 0 0,-2 1 0 0,-1 1 0 0,-2-3 0 15,-1 3 0-15,-3-4 0 0,2 3 0 0,-2-2 0 0,0 2 0 16,1-5 0-16,0 2 0 0,-2-1 0 0,0-1 0 16,-4-7 0-16,4 8 128 0,-4-8-128 0,0 0 0 15,3 11 0-15,-2-2 128 0,-1-9-128 0,0 10 0 16,0-10 0-16,-7 11 128 0,-2-1-128 0,-1 0 144 16,-3 2-144-16,-3 0 160 0,-1-2-32 0,0 2 0 15,0 1 0-15,-1 0 0 0,-2 2-128 0,1-4 0 16,-1 2 0-16,1 0 0 0,0 2 0 0,3-5 0 15,-1 2 0-15,2-2 0 16,4-2-384-16,-1-1-144 0,0-1-48 0,2-2 0 16,-1-1-528-16,2-3-112 0,0-3-32 0,2-2 0 15,0-3-1408-15,0-2-288 0</inkml:trace>
  <inkml:trace contextRef="#ctx0" brushRef="#br0" timeOffset="7035.81">23453 3067 16575 0,'0'0'736'0,"0"0"160"0,0 0-720 0,0 0-176 0,-4-8 0 0,4 8 0 16,0-9 3376-16,0 9 640 0,6-7 128 0,2 2 16 15,0 1-2928-15,2 3-592 0,2 1-112 0,0 0-16 16,-1 0-288-16,5 1-48 0,2 2-16 0,3 1 0 0,4-2-160 0,1 1 0 15,0 1 0-15,-1 0 0 0,-3 0 0 0,2-2 0 16,-4 1 0-16,1-3 0 0,0 0-224 0,-1-3-80 16,-1 1-16-16,1 0 0 15,1-1-896-15,-1 1-176 0,0 1-32 16,1 1-11728-16</inkml:trace>
  <inkml:trace contextRef="#ctx0" brushRef="#br0" timeOffset="7788.08">24146 3102 11967 0,'-12'-2'1072'0,"12"2"-864"15,-9-4-208-15,9 4 0 0,0 0 4064 0,0 0 768 16,0 0 160-16,0 0 16 0,0 0-3920 0,0 0-768 15,0 0-176-15,4 13-16 0,-4-13-128 0,0 17 0 16,-2 0 0-16,-2-2 0 0,-3 2 0 0,1-1-128 16,-2-2 128-16,1-1 0 0,2-2 0 0,0-2-160 15,0-1 160-15,-1-1 0 0,0 1 0 0,6-8 0 16,-7 8 0-16,7-8 0 0,0 0 0 0,0 0 0 16,0 0 0-16,0 0 0 0,0 0 0 0,0 0 0 15,0 0 0-15,10 7 144 0,0-1-16 0,2-2 0 0,-1 1 0 0,2 0 0 16,3-1-128-16,1 2 160 0,1 0-160 0,-2 3 160 15,-2 3-160-15,-1-3 0 0,-1-1 0 0,-2 4 0 16,0 1 0-16,-3-3 0 0,3 3 0 0,-3-4 0 16,-1-1 0-16,-1 1 0 0,0 3 0 0,-2-3 0 15,-3-9 0-15,2 9 0 0,-2-9 0 0,2 12 0 16,-2 0 176-16,-2-6 0 0,2-6 0 0,-1 11 0 16,-2-1 144-16,3-10 48 0,-5 12 0 0,-1-2 0 15,-1-2-112-15,-1 1-32 0,-1 0 0 0,0 2 0 16,-1-2-80-16,-1 1-16 0,-2 1 0 0,0-2 0 15,-5 1-128-15,1 2 128 0,0-3-128 0,1 1 128 16,1 1-128-16,-2-2 0 0,0 0 144 0,0-1-144 0,-1-2 0 0,1 0-208 16,1-4 16-16,3 0 16 15,0-4-2192 1,1-3-448-16</inkml:trace>
  <inkml:trace contextRef="#ctx0" brushRef="#br0" timeOffset="8037.39">24119 3038 32367 0,'-13'-4'1424'0,"13"4"304"0,-9-5-1376 0,9 5-352 0,0 0 0 0,0 0 0 15,0 0 448-15,0 0 32 0,10-1 0 0,3 1 0 16,3 1-288-16,1 2-48 0,0-1-16 0,0 0 0 15,0 0-128-15,1 2 192 0,1 0-192 0,1 0 192 16,-4-1-192-16,0 0 0 0,1-1 144 0,0 0-144 16,-1 1-176-16,0-3-96 0,-1 0-32 0,4 0 0 31,-4 0-768-31,2 0-144 0,-1 0-48 0,1 0-12576 0</inkml:trace>
  <inkml:trace contextRef="#ctx0" brushRef="#br0" timeOffset="8411.79">24840 3502 17503 0,'0'0'1552'0,"-8"-4"-1232"0,-4-3-320 0,4 0 0 15,2 3 4240-15,6 4 800 0,0 0 144 0,0 0 48 16,0 0-4048-16,0 0-800 0,0 0-176 0,0 0-16 31,0 0-544-31,0 0-96 0,6 8-32 0,-6-8 0 16,8 9-2976-16,-8-9-576 0,0 0-128 0,0 0-32 0</inkml:trace>
  <inkml:trace contextRef="#ctx0" brushRef="#br0" timeOffset="10588.98">25372 3111 15663 0,'0'0'688'0,"0"0"144"0,0 0-656 0,0 0-176 0,0 0 0 0,0 0 0 15,0 0 2816-15,0 0 544 0,0 0 96 0,-12 2 32 16,12-2-2128-16,-14 6-416 0,1 5-96 0,-3 3-16 16,0 1-448-16,8-4-80 0,-3 2-32 0,-4 0 0 15,1 1-80-15,-2 2 0 0,1-2-16 0,-1 2 0 16,0 0 432-16,-12 10 96 0,4-5 0 0,5-2 16 15,3-2-432-15,3-1-96 0,1-3 0 0,3-2-16 16,3 1-176-16,2-1 0 0,0 0 0 0,3-2 128 16,1-9-128-16,1 10 0 0,-1-10 0 0,5 7 0 15,-5-7-288-15,12 8 64 0,0-1 16 0,1 1 0 16,2-4 16-16,2 1 0 0,-1-1 0 0,2 0 0 16,0 1 16-16,2-1 16 0,1 0 0 0,-3-1 0 15,0 3 160-15,-2-1 0 0,-2 0-144 0,-2-1 144 0,-2 1 0 0,-1 0 0 16,-9-5 0-16,11 8 0 0,-11-8 0 15,8 12 0-15,-8-12-144 0,5 13 144 0,-1 0 0 0,-3 0 0 16,-1 0-128-16,-1 2 128 0,-3-2 0 0,1 2 0 16,-2 2 0-16,0 0 0 0,-3 0 0 0,-1 1 0 15,0 1 0-15,-4 0 0 0,-4 2 0 0,-3 1 0 16,-2 4 128-16,1-5-128 0,-3 1 0 0,-3-2 0 16,-1-3 0-16,0-3 0 0,2-1 0 0,4-4-128 15,3-5-16-15,3 1 0 16,2-1-672-16,1-6-128 0,1-5-16 0</inkml:trace>
  <inkml:trace contextRef="#ctx0" brushRef="#br0" timeOffset="10837.9">25347 3195 16575 0,'0'0'1472'0,"0"0"-1168"0,-5-11-304 0,-1 2 0 16,1 3 3728-16,5 6 688 0,0 0 144 0,0 0 32 15,8-6-3408-15,-8 6-672 0,13-2-144 0,0 0-32 16,0 2-176-16,0-1-32 0,2 1-128 0,3 0 192 16,1-1-192-16,2 0 0 0,0-1 0 0,1 0 0 15,2-1-560-15,2 0-144 0,0 1-48 0,0-2 0 16,3 0-2368-16,-2-1-464 0</inkml:trace>
  <inkml:trace contextRef="#ctx0" brushRef="#br0" timeOffset="11711.48">25934 3154 8287 0,'0'0'736'0,"0"0"-592"0,-7-6-144 0,7 6 0 16,0 0 4256-16,0 0 816 0,0 0 176 0,0 0 16 15,-8 2-3920-15,8-2-800 0,-6 11-160 0,-2 2-16 16,0 2-368-16,-1 2 144 0,0 3-144 0,-2 1 0 16,0 4 0-16,-1-1 0 0,-2 5 0 0,-1-7 0 15,1 0 0-15,-3-5 0 0,-1-2 160 0,1-5-160 16,2-1 640-16,2-1 64 0,0-1 0 0,2-1 0 15,0 1-128-15,2-3 0 0,9-4-16 0,0 0 0 16,0 0-304-16,0 0-64 0,0 0-16 0,0 0 0 16,0 0-176-16,12 3 160 0,-1 1-160 0,3-2 160 15,-1-4-160-15,2 1 0 0,3 1 0 0,1 0 0 16,-1 0 0-16,0 3 0 0,-2-2 0 0,1 2 0 16,0-1-128-16,-2 3 128 0,0 1 0 0,-1 0 0 15,-1-3 0-15,-2 2 0 0,-2 0 0 0,-2 2 0 0,-7-7 0 16,11 7 0-16,-11-7 0 0,0 0 0 0,8 12 0 0,-8-12 0 15,5 13 0-15,-1-1 0 0,-4-12 0 0,0 13 0 16,0-13-144-16,-4 16 144 0,0 1 0 0,-1-3 0 16,0 2 0-16,-2-1 0 0,-1 2 0 0,0 1 0 15,1 1 0-15,-2-1 0 0,-3 0 0 0,1-1 0 16,1 3 0-16,-1-3 0 0,1 2 128 0,-3-1-128 16,-1-3 0-16,-2-1 144 0,-1-3-144 0,0-1 0 15,-1-2-192-15,0-2 192 16,-1-2-1584-16,1-4-192 0,-1-6-32 0</inkml:trace>
  <inkml:trace contextRef="#ctx0" brushRef="#br0" timeOffset="11948.65">25950 3103 32255 0,'-2'-15'1424'0,"2"4"304"15,1 4-1392-15,3 1-336 0,-4 6 0 0,11-6 0 0,0 2 1776 0,8 1 272 0,3 2 64 0,5-2 16 16,4 2-1664-16,6-2-336 0,3 2-128 0,7 2 0 16,4 2-128-16,-3 1-144 0,-3-1-32 0,-5-2 0 15,-3 1-2320-15,-5-4-480 0</inkml:trace>
  <inkml:trace contextRef="#ctx0" brushRef="#br0" timeOffset="13941.62">21815 982 24703 0,'0'0'1088'0,"0"0"240"0,0 0-1072 0,0 0-256 0,0 0 0 0,0 0 0 16,0 13 816-16,-1 2 96 0,-1 3 32 0,1 0 0 16,0 7-528-16,0 1-96 0,1 1-32 0,-2 2 0 15,2-2-112-15,0-11-32 0,0 2 0 0,3 1 0 16,-2 1-16-16,0-3-128 0,1 0 192 0,-1 2-64 15,-1-1-128-15,-1 16 0 0,-2-6 0 0,-1-1 0 16,-1-7 160-16,-1 3-160 0,-1-3 192 0,1 0-192 16,-1 0 144-16,0-4-144 0,2 3 0 0,3-4 144 0,0 0-144 0,0-4 0 15,-2 0 144-15,4-11-144 0,0 0 0 0,0 0 0 16,0 0 0-16,0 0-192 16,5-8-2688-16,0-5-560 0,0-13-96 0,1 1-32 0</inkml:trace>
  <inkml:trace contextRef="#ctx0" brushRef="#br0" timeOffset="14342.16">21812 917 12895 0,'0'0'1152'0,"0"0"-928"16,0 0-224-16,-3-12 0 0,1-3 3040 0,2 15 560 16,2-12 112-16,1 0 32 0,3 2-1952 0,0-3-400 15,-1 0-80-15,5 2-16 0,1 0-576 0,2-1-112 0,0 1-32 0,2 2 0 16,-2 0-320-16,1 0-80 0,0 1-16 0,2 0 0 15,-2-1-160-15,2 0 0 0,0 0 0 0,-3 4 128 16,-3 0-128-16,1 1 0 0,-11 4 144 0,11-2-144 16,-11 2 0-16,12 4 0 0,-12-4 0 0,12 7 0 15,-3-2 0-15,1 4 0 0,2 3 0 0,-1-2 0 16,-5-2 0-16,1 3 128 0,0 0-128 0,-1-2 0 16,-1 2 192-16,0-2-48 0,-1 0 0 0,0 3 0 15,-4-12 16-15,2 13 0 0,0 1 0 0,-2 2 0 16,-2-4-160-16,1-1 192 0,-1 0-192 0,-1 2 192 15,-1 0-192-15,-1 0 192 0,0-1-192 0,-1 1 192 16,-1-2 0-16,-3 1 0 0,0 1 0 0,0 0 0 16,-2 0-192-16,0 0 128 0,0 0-128 0,-1 0 128 15,-2-1-128-15,-1 0 0 0,-1 0 0 0,-1-1 0 16,0-2 0-16,-1 1 0 0,1 0 0 0,0-1 0 0,-2 2 0 0,2-1 0 16,2-4 0-16,1 0 0 0,-1-2-240 0,3-3-128 15,3-2-16-15,10 1-10304 16,-9-7-2048-16</inkml:trace>
  <inkml:trace contextRef="#ctx0" brushRef="#br0" timeOffset="16043.25">21588 367 22911 0,'0'0'1024'0,"0"0"192"0,0 0-960 0,0 0-256 15,0 0 0-15,0 0 0 0,0 0 640 0,0 0 96 16,-10 0 16-16,1 3 0 0,0-2-144 0,-3 4-32 16,1 0 0-16,0 6 0 0,-4-3-80 0,-2 5-32 15,-1 0 0-15,-1 2 0 0,-5 6-272 0,1 3-48 16,-3 4-16-16,-3 5 0 0,0 2 64 0,2 0 0 16,-1-2 0-16,5-1 0 0,3-2 64 0,1-2 0 15,2-1 16-15,3 1 0 0,1-1-128 0,2 0-16 16,2 5-128-16,-1 0 192 0,2 7-192 0,3 7 0 0,-1 5 128 15,4 5-128-15,0 3 0 0,4-3 0 0,2-4 0 16,2-4 0-16,5-8 0 0,0-3 0 0,5-6 0 0,2 0-160 31,3-1-464-31,8-1-80 0,6 0-32 0,7-1 0 16,5 0-1600-16,1-5-320 0</inkml:trace>
  <inkml:trace contextRef="#ctx0" brushRef="#br0" timeOffset="16416.71">22677 1337 25391 0,'0'0'1120'0,"0"0"240"0,0 0-1088 0,-8 5-272 15,8-5 0-15,-4 11 0 0,3-1 384 0,1 0 32 16,0 1 0-16,1 1 0 0,-1 1-416 0,0 1 0 15,0-2 0-15,1 2 0 0,1-1 0 0,-1 1 0 16,-1-1 0-16,-1 2 0 0,-1-1-160 0,0 0 160 16,-2-2 0-16,0 3-144 0,0-1 144 0,-2-1-192 15,-2 0 192-15,1 3-192 0,1-5-128 0,-3 2-16 16,-3-1-16-16,1-3-7184 0,1-2-1424 0</inkml:trace>
  <inkml:trace contextRef="#ctx0" brushRef="#br0" timeOffset="17267.12">23806 917 10127 0,'0'0'896'0,"0"0"-704"0,0 0-192 0,-3-8 0 16,-1 2 2752-16,4 6 528 0,0 0 112 0,0 0 0 15,-11-4-2592-15,0 0-528 0,-1 3-96 0,-1-1-32 16,-1 2-144-16,-4 0 128 0,-7 0-128 0,-2 0 128 16,-3 0-128-16,0 0 0 0,1 2 0 0,0-2 128 15,-1 1 384-15,2 3 64 0,0 0 0 0,5 1 16 16,2 0 112-16,4 3 32 0,0 0 0 0,4 2 0 16,3-1-464-16,2 1-80 0,1-3-32 0,7-7 0 15,0 0 16-15,0 0 0 0,7 17 0 0,1-4 0 0,2-4-48 0,3-2-128 16,3-3 192-16,5-3-64 0,2-1-128 0,3-1 0 15,3-3 0-15,2 1 0 16,-1-3-256-16,0 1 32 0,-1-3 0 0,-3 0 0 0,-4 0-48 0,-2 3-16 16,-5-2 0-16,0 1 0 0,-4-1 112 0,0 1 32 15,-11 6 0-15,10-9 0 0,-3 1 144 0,-7 8 0 16,0 0 0-16,0 0 0 0,0 0 0 0,0 0 0 16,0 0 0-16,0 0 0 0,0 0 0 0,0 0 0 15,0 0 0-15,0 0 0 0,0 0 0 0,0 0 0 16,-2 6 0-16,0 2 0 0,2-8 0 0,0 0 0 15,0 0 0-15,-2 13 0 0,1-1 0 0,1-12 0 16,-1 12 0-16,2 0 0 0,2-1 0 0,-1 2 0 0,0 3 0 16,0 0 0-16,1 1 0 0,-1 5 0 0,1 2 0 15,0 4 0-15,-1 1 0 0,1 2 0 0,0 0 0 0,0 3 0 16,-1-7 192-16,-1-1-48 0,0-5 0 0,1-2 0 16,-1-1-144-16,0-4 160 0,2-2-160 0,-3 4 160 15,0-6-160-15,0 2 192 0,-3-2-192 0,1 1 192 16,0-1-192-16,0 0 0 0,-3 1 0 0,-3 1 0 15,1-2 0-15,-2 0 0 0,-3 1 0 0,-2 1 0 32,-4 1-512-32,-3 0-16 0,-3 0-16 0,-3-2 0 15,-4 1-720-15,-2-1-144 0</inkml:trace>
  <inkml:trace contextRef="#ctx0" brushRef="#br0" timeOffset="17591.12">24044 1385 21183 0,'-14'-2'1888'0,"14"2"-1504"16,-10 0-384-16,2 2 0 0,8-2 1904 0,-8 5 304 16,8-5 64-16,-8 9 16 0,3-1-1776 0,1 4-368 0,-1-3-144 0,0 3 128 15,-2 0-128-15,1 1 0 0,0 1 0 0,1 0 0 16,1 5 0-16,0-2 0 0,2 2 0 0,0 1 0 16,2-2 0-16,0 1-256 0,2 0 64 0,2-4 16 31,-4-15-528-31,8 13-128 0,-8-13 0 0,9 7-7264 0,1-4-1440 0</inkml:trace>
  <inkml:trace contextRef="#ctx0" brushRef="#br0" timeOffset="18082.71">24545 1346 23039 0,'0'0'2048'0,"0"0"-1648"0,0 0-400 0,0 0 0 16,0 0 1552-16,-1 12 240 0,1-12 32 0,5 14 16 15,0-2-1504-15,0 0-336 0,-5-12 0 0,10 17 0 16,-3-4 0-16,0 0 0 0,-2 1 0 0,-1 0-160 16,-3 1-192-16,1 2-32 0,-2 0-16 0,-2-1 0 15,-2 3 64-15,1-1 16 0,-3 2 0 0,0-1 0 16,-1 1 320-16,-1-1 0 0,1-1-144 0,-3-1 144 16,3 2 0-16,-1-1 0 0,-1 0 0 0,0-1 0 31,-1-4-768-31,1-2-80 0,2-1-32 0</inkml:trace>
  <inkml:trace contextRef="#ctx0" brushRef="#br0" timeOffset="18761.87">25419 948 28559 0,'0'0'1264'0,"0"0"272"0,-8-10-1232 0,8 10-304 0,0 0 0 0,-9-8 0 16,0 4 448-16,9 4 48 0,-11-4 0 0,1 2 0 16,-2 3-368-16,-1 0-128 0,-3 2 0 0,-3 1 144 15,-6 2-144-15,-1 1 0 0,-4 3-160 0,0 1 160 16,-1-1-256-16,1 2 64 0,1 0 0 0,4-1 0 16,4-2 192-16,4 2 0 0,3-1 0 0,2-1 0 15,6 2 336-15,1-2 16 0,5-9 0 0,-3 12 0 16,3-2-352-16,0-10 144 0,0 0-144 0,8 12 0 15,2-3 128-15,2-1-128 0,1-2 0 0,3-2 0 16,1 0 128-16,2 1-128 0,2-3 0 0,1-1 0 16,2-1 0-16,0 0 0 0,2-1 0 0,-1-3 0 0,0-3 128 0,-2 1-128 15,0-3 0-15,-3 0 0 0,-1-1 0 0,-4-3 0 16,1-1 0-16,-2-2 0 0,-1 2 0 0,0 1 0 16,-1 0 0-16,-1 1 0 0,-4 1 0 0,1 1 0 15,-1 0 0-15,-2 1 0 0,-5 9 0 0,4-9 0 16,-4 9 0-16,0 0 0 0,0 0 0 0,0 0 0 15,0 0 0-15,0 0 0 0,0 0 0 0,0 0 0 16,-11-2 0-16,2 2 0 0,0 2 0 0,9-2-144 16,-9 8 144-16,1-1 0 0,0 0 0 0,2 3 0 15,-1 2 0-15,1 2 176 0,2 3 16 0,0 3 0 0,0 2 0 0,2 1 0 16,-1 2-192-16,2 4 128 0,2-2-128 0,-1 7 128 16,-3 1-128-16,3-1 0 0,-1-4 0 0,0-1 0 15,-2-8 0-15,0 1 0 0,0-2 0 0,-4 0 0 16,1-1 0-16,-4 2 0 0,0-2 0 0,0 3 0 15,-2 3-224-15,-4 1 32 0,-2 4 0 0,-2 0 0 32,5-5-320-32,-2 0-64 0,-1-2-16 0,-1-2-8384 0,2-3-1680 0</inkml:trace>
  <inkml:trace contextRef="#ctx0" brushRef="#br0" timeOffset="19216.24">25618 1429 22111 0,'0'0'976'0,"0"0"208"0,-3-7-944 0,3 7-240 15,0 0 0-15,6-9 0 0,0 2 1872 0,1 0 336 16,-1-3 64-16,1 4 16 0,2-1-1488 0,0 0-288 16,1-2-64-16,2 3-16 0,0-5-432 0,2 2 128 15,1-1-128-15,0 1 0 0,1 0 144 0,-3-1-144 16,-4 1 160-16,1 3-160 0,1-2 400 0,-11 8-16 0,0 0 0 0,12 0 0 16,-12 0-64-16,0 0 0 15,10 8-16-15,-10-8 0 0,0 0-160 0,5 15-16 0,-3 1-128 0,-4-2 192 16,0 0-192-16,-2-3 144 0,-3 2-144 0,-2 2 128 15,-3 2-128-15,-1 1 0 0,-2 0 0 0,-5 0 128 16,-3 3-128-16,-3 1 0 0,1 2-192 0,1-1 192 16,1-3-272-16,3-1 64 0,2-2 16 0,2 2 0 15,1-2 192-15,3-3 0 0,3-4 0 0,2 3 0 16,3-1 0-16,2 1 0 0,2-2 0 0,1-1 0 16,-1-10 0-16,7 10 0 0,3-3 0 0,2-1 0 15,2 1-304-15,3-2-16 0,3-1 0 0,3-3 0 16,2-1-2176-1,2-1-432-15</inkml:trace>
  <inkml:trace contextRef="#ctx0" brushRef="#br0" timeOffset="21048.93">26151 1539 2751 0,'0'0'128'0,"0"0"16"0,0 0-144 0,0 0 0 15,0 0 0-15,0 0 0 0,0 0 5536 0,0 0 1072 16,0 0 224-16,3 12 32 0,2 3-5456 0,2 5-1104 0,3 3-304 0,2 6 0 15,0-2 0-15,-5-10 0 0,2 4 0 0,3 1 0 16,0 2 0-16,1-2 0 0,3 2 0 0,-3-2 0 16,-2 1 0-16,6 11 0 0,-6-9 0 0,-5-3 0 15,-7-4 0-15,-4-1-272 0,-2-2 16 0,-6-2 16 32,-6-2-1872-32,-2 0-384 0</inkml:trace>
  <inkml:trace contextRef="#ctx0" brushRef="#br0" timeOffset="25833.31">27128 881 20847 0,'0'0'912'0,"0"0"208"0,0 0-896 0,0 0-224 0,0 0 0 0,0 0 0 15,0 0 576-15,0 0 80 0,0 0 16 0,4-10 0 16,-4 10-224-16,2-9-32 0,1-2-16 0,-1 0 0 16,-2 11-80-16,2-8-32 0,-1-1 0 0,0-1 0 15,-1-2-112-15,0 0-32 0,0 1 0 0,0 0 0 16,-1 1-144-16,-4-7 128 0,0 4-128 0,-3 2 128 16,0 1 0-16,0 5-128 0,-1 2 192 0,0 4-64 15,-1 3-128-15,-2 3 128 0,0 2-128 0,0 5 128 16,1 6-128-16,0-2 0 0,-1 4 0 0,1-2 0 15,-2-1 0-15,0 1 0 0,-2-1 0 0,1 4 0 16,1-4 160-16,-1 6-160 0,2 1 192 0,1 5-192 16,2 7 192-16,1 8-64 0,1 2 0 0,3 2-128 0,1-1 176 15,2-3-176-15,1-5 160 0,0-3-160 0,1-5 144 0,-1-2-144 16,0-2 128-16,0-2-128 0,-1-2 0 0,-1-3 0 16,4-1 0-16,-1 0 0 15,-2-3-384-15,1-1-64 0,0-3-16 0,-2-1-7664 16,0-2-1520-16</inkml:trace>
  <inkml:trace contextRef="#ctx0" brushRef="#br0" timeOffset="26039.88">26750 1379 16575 0,'0'0'1472'0,"6"-7"-1168"0,-6 7-304 0,12-5 0 16,4 1 3488-16,3 1 640 0,2 2 128 0,1 2 32 16,4 2-3392-16,-4-3-688 0,-1 3-208 0,-1-2 128 15,-1 1-128-15,1-2-160 0,-3-2 160 0,-1 2-9568 16,-1 0-1792-16</inkml:trace>
  <inkml:trace contextRef="#ctx0" brushRef="#br0" timeOffset="26340.82">27402 1549 10127 0,'0'0'896'0,"-11"3"-704"16,-2-2-192-16,1 7 0 0,6 4 5200 0,1 2 1008 16,-1 4 208-16,4 3 48 0,2 1-5184 0,0 6-1040 15,-2-1-240-15,1 3 0 16,0 2-368-16,1-2-80 0,0-6-32 0,0 0-9120 15,1-6-1808-15</inkml:trace>
  <inkml:trace contextRef="#ctx0" brushRef="#br0" timeOffset="26941.07">27814 1877 28959 0,'0'0'1280'0,"0"0"272"0,0 0-1232 0,5 13-320 0,3-2 0 0,2 2 0 16,-1 0 240-16,4 2-16 0,4-1 0 0,0 1 0 16,0 0-224-16,-1-2 0 0,-3 3 128 0,-3 1-128 15,1 0 0-15,-2 6-288 0,-3 1 64 0,-2 2 16 16,-1 1-944-16,-5 0-192 0,-3 1-48 0,-4-1 0 16,-4 1-496-16,-5-4-96 0,-6 1-32 0,-2-1-6688 15</inkml:trace>
  <inkml:trace contextRef="#ctx0" brushRef="#br0" timeOffset="27897.22">27640 1630 19343 0,'0'0'848'0,"0"0"192"0,-9 9-832 0,1 3-208 16,3 1 0-16,1 5 0 0,0 3 1632 0,2 4 288 15,-1 1 48-15,2 3 16 0,1-2-1616 0,-2-1-368 16,0-2 0-16,0-1 0 0,0-5 0 0,-1 1 0 16,2-5 0-16,0 2 0 15,1-3-608-15,0 0-16 0,0-3 0 0</inkml:trace>
  <inkml:trace contextRef="#ctx0" brushRef="#br0" timeOffset="28651.96">28678 911 6447 0,'0'0'576'0,"0"0"-576"0,0 0 0 0,0 0 0 0,4-8 2944 0,-4 8 496 0,4-11 80 0,-4 11 32 15,2-9-2144-15,-2 9-416 0,0 0-96 0,4-10 0 16,-4 10-528-16,0-11-112 0,0 0 0 0,0 11-16 0,-2-10-240 0,-1 1 144 15,3 9-144-15,-4-11 128 0,-1 3-128 0,0-3 128 16,-1 2-128-16,0 1 128 0,-2 3 208 0,8 5 48 16,-12-1 0-16,1 5 0 0,-1-3 112 0,1 4 16 15,0 3 16-15,-1 3 0 0,-1 2-128 0,0 1-16 16,1 0-16-16,0 2 0 0,-1 1-144 0,-1 4-32 16,-3 1 0-16,3 7 0 0,-1 3 16 0,1 10 0 15,1 2 0-15,3 8 0 0,-1 2 16 0,2-3 0 16,1-3 0-16,2-5 0 0,1-9-224 0,1-3 128 15,1-3-128-15,0-4 0 0,-1-2 0 0,2-1 0 16,2-1 0-16,1 2 0 0,0 0 0 0,-1 0-128 16,0 1-16-16,-1-3 0 15,1-1-2048-15,-1-1-416 0</inkml:trace>
  <inkml:trace contextRef="#ctx0" brushRef="#br0" timeOffset="28864.15">28150 1384 26719 0,'0'0'1184'0,"0"0"240"0,0 0-1136 0,0 0-288 0,4-8 0 0,-4 8 0 15,14-4 2048-15,2 1 368 0,2-3 64 0,5 2 16 16,6 3-2016-16,5 1-480 0,5 0 0 0,3 2 0 0,1 1-128 0,-3-2-96 15,-3-2-16-15,-3-2-10176 16,-3 1-2032-16</inkml:trace>
  <inkml:trace contextRef="#ctx0" brushRef="#br0" timeOffset="29177.15">28634 1624 11055 0,'0'0'976'0,"-8"9"-784"0,0-1-192 0,3 3 0 15,-1 2 4656-15,4 4 880 0,1 4 176 0,2 1 48 16,1 1-4528-16,2 0-896 0,-1-1-176 0,1 0-32 16,-1 3-128-16,-1-7 0 0,2 2 0 0,-1-4 0 15,-2-2-256-15,-1-1 48 0,0-3 0 0,0 2 0 32,0-1-2000-32,1-1-400 0,-2 0-80 0,0 0 0 0</inkml:trace>
  <inkml:trace contextRef="#ctx0" brushRef="#br0" timeOffset="29552.09">28786 1694 27935 0,'0'0'1232'0,"0"0"256"0,0-10-1184 0,3 1-304 15,-3 9 0-15,6-11 0 0,1 1 384 0,1 1 0 16,1-1 16-16,1 4 0 0,1-1-192 0,-1 1-32 16,0 1-16-16,2 2 0 0,1-2-160 0,0 4 0 15,-2-2 0-15,-11 3 0 0,10 4 0 0,-10-4 0 16,8 8 0-16,-3 2 0 0,-4 1 0 0,1 2 0 16,-5-2 0-16,-1 4 0 0,-4-1 0 0,-2 3 208 0,-2 5-16 0,0-4-16 15,-1 1-48-15,-1 0 0 0,0 5 0 0,-1-6 0 16,1 1-128-16,1 1 0 0,3-4 0 0,0-2 0 15,4-1 0-15,1-3 0 0,1 0 0 0,3-1 0 16,1-9 0-16,-2 9 0 16,1-1 0-16,2-2 128 0,-1-6-128 0,0 0 0 0,9 7 0 0,0-3 0 15,-9-4 0-15,14 2 0 0,-3 0-160 0,1 0 160 32,0 1-2144-32,-1-2-336 0,6-2-64 0,2-2-16 0</inkml:trace>
  <inkml:trace contextRef="#ctx0" brushRef="#br0" timeOffset="30061.73">29237 1986 30063 0,'0'0'1328'0,"0"0"272"0,0 0-1280 0,0 0-320 0,3 9 0 0,1 4 0 15,1 0 304-15,0 3-16 0,2 1 0 0,-2 1 0 16,0 2-288-16,-1 3-144 0,-1 3 16 0,-2 2 0 16,-1-1-416-16,-3 4-80 0,-1 3-16 0,-1 0 0 15,-1 0 0-15,-1-5 0 0,-2-3 0 0,0-4 0 16,0-1-128-16,0-8-16 0,-1-3-16 0,1-1 0 0,-1-1 496 0,1-3 112 16,0 1 0-16,0-4-9920 15</inkml:trace>
  <inkml:trace contextRef="#ctx0" brushRef="#br0" timeOffset="30521.6">30313 938 26495 0,'-7'-12'1168'0,"3"6"240"0,0-1-1120 0,0 1-288 0,1-2 0 0,-1 3 0 16,-2-2 976-16,1 1 144 0,0-1 32 0,-2 2 0 15,2-4-640-15,0 5-128 0,-3-1-32 0,-1-1 0 16,0 0-352-16,-1 2 0 0,-3 3 0 0,-2 2 0 0,-2 2 0 0,-1 0 0 16,-3 1 0-16,-2 3 0 0,-3-1 0 0,-2 5 0 15,-4 2-144-15,2 4 144 0,-2 0 0 16,4 4 0-16,3 3-144 0,1 9 144 0,6 5 384 0,3 7 144 16,0 6 32-16,5-1 0 0,2 1 144 0,3-6 48 15,1-4 0-15,2-3 0 0,1-5-464 0,4 1-96 16,2-1 0-16,2 0-16 0,0-6-176 0,2 2-256 15,-1-3 64-15,0-2 16 16,3-1-256-16,0-4-48 0,1-2-16 0,-2-3 0 16,0-3-688-16,-1-5-144 0,-9-6-16 0,0 0-12608 15</inkml:trace>
  <inkml:trace contextRef="#ctx0" brushRef="#br0" timeOffset="30723.71">29693 1487 37887 0,'0'0'1680'0,"-1"-7"352"0,1 7-1632 0,0-8-400 0,3 2 0 0,1-1 0 16,1 0 736-16,3 0 64 0,-8 7 16 0,14-5 0 16,-1-2-688-16,3 1-128 0,1-1 0 0,2 0 0 31,2 0-464-31,3 2-48 0,0 1-16 0,4 1 0 15,3 2-752-15,0 1-128 0,2 1-48 0,1 1-9168 0,0-1-1856 0</inkml:trace>
  <inkml:trace contextRef="#ctx0" brushRef="#br0" timeOffset="31445.35">30220 1655 17503 0,'0'0'768'0,"0"0"176"0,0 0-752 0,0 0-192 16,0 0 0-16,0 0 0 0,0 0 2880 0,0 0 560 0,0 0 96 0,9 8 32 15,-9-8-2480-15,11 14-512 0,-3 3-80 0,-2 3-32 16,-1-1-208-16,0 3-32 0,-1 3-16 0,0 3 0 16,-2 2-208-16,-1-4 0 0,-1-4 0 0,-1 0 0 15,-1-3 0-15,0 0-240 0,-2-1 32 0,1 0 0 32,-1-1-512-32,0-1-112 0,0-2 0 0,-1-1-16 15,1-1-576-15,2 0-112 0,2-12-32 0,0 0-6096 0,0 0-1216 0</inkml:trace>
  <inkml:trace contextRef="#ctx0" brushRef="#br0" timeOffset="32387.79">30401 1836 29823 0,'0'0'1328'0,"0"0"272"0,0 0-1280 0,0 0-320 16,0 0 0-16,0 0 0 0,8-9 784 0,1 1 112 16,2 0 0-16,0 2 16 0,1-1-640 0,3 2-128 15,0 0-16-15,3 0-128 0,2-2 0 0,-2 1 0 16,-2-1 0-16,0 2 0 0,-2 1 0 0,0 1 0 0,1 2 0 15,-4 1 0-15,-11 0 0 0,12 1 0 0,-2 2 0 0,-10-3 0 16,0 0 0-16,0 11 0 0,-1-4 0 0,-1 2 0 16,-5 2 0-16,1-2 0 0,-1 0 0 0,0-4 0 15,7-5 0-15,-7 8 0 0,7-8 0 0,-9 7 0 16,-1-1-176-16,3-1 16 0,7-5 0 0,-10 6 0 31,10-6-352-31,-9 4-64 0,9-4 0 0,0 0-16 16,-9 3 48-16,9-3 16 0,0 0 0 0,-8 7 0 0,8-7 528 0,-6 9-128 0,6-9 128 0,-4 9 0 15,4-9 0-15,0 0-160 0,0 11 160 0,1-1-128 16,-1-10 128-16,3 13 0 0,1-5 0 0,1 0-128 16,-5-8 128-16,8 12 0 0,0-3 0 0,-1-3 0 15,1 1 0-15,1-1 0 0,1-1 0 0,-1 2 0 16,-2-1 0-16,3 1 0 0,-3 1 128 0,1-2-128 0,-8-6 192 16,7 8-16-16,-7-8-16 0,0 0 0 0,2 13 144 0,-2-4 16 15,0-9 16-15,-4 11 0 0,-1-2 16 0,-1-1 0 16,-3-2 0-16,-1 1 0 0,0 1-224 0,1-2-128 15,-1 1 160-15,-1-1-160 16,-1-1-272-16,-1 2-160 0,-1-1-16 0,0 2-16 16,-3 1-768-16,0 2-160 0,-4-2-16 0</inkml:trace>
  <inkml:trace contextRef="#ctx0" brushRef="#br0" timeOffset="35425.18">26750 3745 18431 0,'-29'-11'1632'0,"8"2"-1312"0,-5-5-320 0,1 1 0 15,8 5 5584-15,6 2 1056 0,0 2 208 0,6 0 32 16,2 1-5232-16,3 3-1056 0,0 0-208 0,0 0-32 16,0 0-352-16,0 0 0 0,0 0 0 0,0 0 0 15,12 0-464-15,-12 0-16 0,8 1 0 0,-2 2 0 16,1 1-1776-16,-2 1-368 0,-5-5-64 0,9 4-13520 16</inkml:trace>
  <inkml:trace contextRef="#ctx0" brushRef="#br0" timeOffset="36323.68">27471 3407 11967 0,'0'0'528'0,"0"-8"112"0,-3-2-512 0,4 1-128 0,1 0 0 0,0 0 0 0,1-7 3344 0,-3-1 640 15,-5-8 128-15,3 7 32 0,5 2-2512 0,1 5-496 16,-2-2-112-16,5 1 0 0,-1 1-384 0,2 0-64 16,-1 2 0-16,-1 1-16 0,1-1-160 0,-2 2-16 15,-1 1-16-15,1-1 0 0,0-1-48 0,2 3 0 16,-1 0 0-16,-6 5 0 0,8-4 0 0,-8 4 0 16,0 0 0-16,0 0 0 0,0 0-144 0,12 10-48 0,-3 3 0 0,-1 4 0 15,-2 3-128-15,-3 3 128 16,-2 2-128-16,-1 2 128 0,-1 3 48 0,0 2 0 0,-1-1 0 15,0-2 0-15,-1-2-48 0,1 0-128 0,-2 2 192 0,0-3-64 16,-1 2-128-16,-1 0 0 0,0 4 144 0,-1 0-144 16,-2 3 0-16,1 2 128 0,2-1-128 0,-3 3 0 15,-2-1 128-15,0-1-128 0,-2-1 128 0,-2-3-128 16,-2-3 0-16,-5-4 144 0,-4-3-144 0,-1-2 0 16,-2-1 160-16,-2-2-160 0,-3 0 128 0,1 1-128 15,1-1 144-15,2-1-144 0,2 0 160 0,6-2-160 16,3-2 144-16,0-2-144 0,4-3 128 0,2-3-128 15,2-3 160-15,1-3-160 0,-1-4 192 0,3-3-192 16,2-2 128-16,2-3-128 0,3 0 0 0,-1-4 0 0,1-2 0 16,2 0-192-16,2-1 16 0,1-4 16 15,0-1-96-15,4 1 0 0,-2 0-16 0,1 1 0 0,-1 4 272 16,2 1-128-16,1 1 128 0,3 2 0 0,1 2 0 0,1 2 224 16,2 1-16-16,1 4 0 0,4-1 48 0,4 7 0 15,2 7 0-15,-1-2 0 0,-6-5-128 0,2 1 0 16,0 1-128-16,0 4 192 0,2 5-64 0,-2 0-128 15,-1 1 176-15,-2 0-176 0,1 0 160 0,-1 5-160 16,2 1 128-16,-5-5-128 0,-6-8 128 0,-1 2-128 16,0 2 128-16,-1 0-128 0,-1-3 128 0,1 1-128 15,-1-1 0-15,-7-6 128 0,11 8-128 0,-1-1 0 16,1-2 0-16,0 0 0 16,1-1-384-16,1-1-176 0,0-3-16 0,2 0-16 15,-2-3-2864-15,-2-2-560 0</inkml:trace>
  <inkml:trace contextRef="#ctx0" brushRef="#br0" timeOffset="36990.25">28115 2960 20959 0,'0'0'928'0,"0"0"192"0,0 0-896 0,0 0-224 16,0 0 0-16,0 0 0 0,0 0 1616 0,0 0 288 15,0 0 48-15,-7 7 16 0,-1-1-832 0,2 1-176 16,-1 0-16-16,1 4-16 0,-2 1-544 0,-1-1-96 15,-2 0-32-15,1 2 0 0,0 1-256 0,-5 0 0 0,1-1 0 0,0 3 0 16,0-2 128-16,1 0-128 0,2-4 0 0,-1 0 0 16,3-3 144-16,1 2-144 0,8-9 0 0,-7 7 144 15,7-7-16-15,0 0-128 0,-5 9 192 0,5-9-64 16,0 0-128-16,-1 11 0 0,0 1 0 0,1-12 0 16,6 12 0-16,2-3 0 0,2-1 0 0,1-2 0 15,-1 0 0-15,2-3 0 0,2 4 0 0,1-3 0 16,0-2 0-16,1 0 0 0,-2-2 0 0,1 0 0 15,-2 1 0-15,0 2 0 0,-3-2 0 0,-10-1 0 16,12 4 0-16,-4 1 0 0,-8-5 0 0,6 12 0 16,-2 0 0-16,0 1 0 0,-1 0 0 0,-2 0 0 15,0 1 0-15,-1-1 0 0,0 0 0 0,0 0 0 0,-1 0 0 16,-2 0 0-16,-1 0 0 0,-1 2 0 0,-1-4 176 0,-1 2-48 16,-2 0-128-16,0 0 192 0,0-1-192 0,-2 0 176 15,-3 1-176-15,0-3 160 0,-1-2-160 0,0 0 0 16,-3 1 144-16,-1-4-144 15,0 1-800-15,-3-2-224 0,-3-2-64 0,0-1-12928 16</inkml:trace>
  <inkml:trace contextRef="#ctx0" brushRef="#br0" timeOffset="37254.61">28091 3016 22111 0,'0'0'1968'0,"0"0"-1584"0,3-9-384 0,2 0 0 16,0-2 2720-16,2 5 464 0,-1-1 80 0,3 3 32 16,1-2-2080-16,1 1-400 0,0 2-96 0,2 2-16 15,1 1-496-15,0 1-208 0,1 2 176 0,0-1-176 31,1 0-496-31,0-1-192 0,-2-1-32 0,2 1-16 0,-1 1-912 16,1-2-176-16,-2-2-32 0,-1 2-16 0,0-2-144 16,-1-1-32-16,0-1 0 0,-2 0-4848 0,-1 0-976 0</inkml:trace>
  <inkml:trace contextRef="#ctx0" brushRef="#br0" timeOffset="37631.89">28592 2905 5519 0,'0'0'496'0,"0"0"-496"0,0 0 0 0,-4 8 0 0,0 1 3872 0,0-1 672 16,-1 0 144-16,-2 1 32 0,0-2-2736 0,-3 0-560 16,1 2-96-16,-1 2-32 0,-2-1-656 0,-1 2-144 15,-3 1-32-15,-1-1 0 0,1-2-272 0,-3-1-64 16,2 0-128-16,0 2 192 0,2-2-192 0,0-1 0 16,2 1 128-16,0-2-128 0,3-1 0 0,10-6 128 15,-8 5-128-15,8-5 0 0,0 0 128 0,0 0-128 16,0 0 0-16,0 0 0 0,0 0 0 0,0 0 0 15,0 0 0-15,7 12 0 0,-7-12 0 0,10 10 0 0,0 1 0 0,2-2 0 16,-1 1 0-16,2 1 0 0,0-2 0 0,1 0-160 16,3 2 160-16,0-4 0 0,-1 1 0 15,-1 1 0-15,1-1 0 0,0 0 0 0,-2-2 0 0,-1 4 0 16,-1-3 0-16,-5 3 0 0,-1-3 0 0,-1 2 0 16,-3 3 0-16,-2-1 0 0,-1-1 0 0,-3 3 0 15,-2-1 0-15,-2 6 0 0,-1-4 0 0,-3 3 0 16,-4 2 0-16,-1-4 0 0,-1 0 0 0,-1 0 128 15,-6 0-128-15,-2-2 0 0,-3-3-176 0,0 2 176 32,0 0-960-32,2-2-112 0,2 0-16 0</inkml:trace>
  <inkml:trace contextRef="#ctx0" brushRef="#br0" timeOffset="37842">28518 3020 2751 0,'3'-13'128'0,"0"4"16"0,0 0-144 0,3 1 0 0,5 4 0 0,3 1 0 0,3 1 8688 0,1 0 1696 16,0 0 352-16,2 1 64 0,-1 1-8704 0,2 1-1744 15,0 1-352-15,1 0 0 16,1-1-1920-16,1-1-320 0,2 0-64 0,3-1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36:44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25542 8402 10127 0,'0'0'896'0,"0"0"-704"15,-7 0-192-15,7 0 0 0,-8-3 2432 0,8 3 464 16,-7-5 96-16,7 5 16 0,0 0-1584 0,0 0-304 16,-5-7-64-16,5 7-16 0,-6-5-432 0,0 0-96 15,6 5 0-15,0 0-16 0,0 0-48 0,-4-3 0 16,-1 2 0-16,0 0 0 0,-2-1 176 0,1 1 16 15,-1 1 16-15,2-1 0 0,0 0-16 0,-4-2 0 16,9 3 0-16,-9-4 0 0,9 4-192 0,0 0-64 16,-8-4 0-16,8 4 0 0,-5-6-160 0,5 6-32 15,-3-7-16-15,2-2 0 0,1 9-176 0,0-10 0 0,0 0 0 16,0 3 128-16,0 0-128 0,1-1 0 0,0 0 0 0,2 2 0 16,0 1 0-16,-3 5 0 0,0 0 144 0,6-7-144 15,-6 7 128-15,0 0-128 0,7-5 160 0,-7 5-160 16,0 0 176-16,5-5-176 0,-5 5 192 0,0 0-192 15,8-8 208-15,-8 8-64 0,4-7-16 0,-4 7 0 16,7-5-128-16,-7 5 0 0,6-5 0 0,-6 5 0 16,0 0 0-16,6-7 128 0,-6 7-128 0,0 0 0 15,0 0 128-15,0 0-128 0,0 0 0 0,0 0 128 16,0 0 160-16,0 0 32 0,0 0 0 0,0 0 0 16,-6-3-64-16,6 3-16 0,0 0 0 0,-9 0 0 15,-1-3 80-15,3 3 0 0,7 0 16 0,-11 3 0 16,1-3 48-16,1 0 0 0,-1 0 0 0,1 0 0 15,9 0-144-15,-10 3-32 0,-1 0 0 0,1-2 0 0,0 1-208 16,10-2 144-16,-7 10-144 0,-3-7 128 0,-5-6 64 0,1 0 0 16,1 2 0-16,3 0 0 0,-4 0-192 0,4-2 0 15,-2 0 0-15,2 2 0 0,1-2 128 0,0 3 0 16,-2 0 0-16,2 0 0 0,1-1 0 0,8 1 0 16,0 0 0-16,0 0 0 0,0 0-128 0,0 0 128 15,0 0-128-15,0 0 128 0,0 0-128 0,0 0 0 16,0 0 0-16,0 0 0 0,11 1 0 0,0 2 0 15,1-3 0-15,1 0 0 0,-2 0 0 0,-1 0 0 16,-10 0 0-16,14 0 0 0,-1 0 0 0,0 0 0 16,0-3 0-16,1 2 0 0,-1 0 0 0,0 0 0 0,-2-3 0 15,1 2 0-15,0 0 128 0,1 0-128 0,0 2 128 0,1-1-128 16,-1-2 0-16,2 2 0 0,-1 0 0 0,-1 1 0 16,0 1 0-16,0 2 0 0,0-2 0 0,0 2 0 15,-2-1 0-15,-1 0 0 0,-10-2 0 0,12 4 0 16,-2 2 144-16,-10-6-144 0,9 7 160 0,-9-7-160 15,0 0 0-15,9 6 0 0,-9-6 0 0,0 0 0 16,0 0 0-16,0 0 0 0,7 9 0 0,-7-9 0 16,0 0 128-16,0 0-128 0,0 0 0 0,0 0 0 15,0 0 160-15,0 0-160 0,0 0 160 0,0 0-160 16,0 0 192-16,0 0-64 0,-8 0-128 0,8 0 192 16,-9-4-192-16,1 0 128 0,2-2-128 0,-1 2 0 15,-1 1 160-15,8 3-160 0,-9-4 160 0,9 4-160 16,-9-2 0-16,9 2 0 0,0 0 0 0,-8-1 0 15,8 1 0-15,0 0 0 0,0 0 0 0,0 0 0 16,0 0-128-16,0 0 128 0,0 0 0 0,0 0 0 0,0 0 0 0,0 0 0 16,0 10 0-16,0-10 0 0,0 0 0 0,5 9 0 15,-5-9 0-15,0 0 0 0,8 12 0 0,0-3 0 16,-8-9-160-16,0 0 160 0,9 10 0 0,-9-10 0 16,8 11 0-16,-8-11 0 0,0 0 0 0,7 12 0 15,-7-12 0-15,6 13 128 0,-6-13-128 0,0 0 0 16,4 10 0-16,-4-10-128 0,0 0 128 0,0 0 0 15,3 10 0-15,-3-10 128 0,0 0-128 0,0 0 0 16,0 0 0-16,0 0 0 0,0 0 0 0,0 0 0 16,0 0 0-16,0 0 0 0,0 0 0 0,0 0 176 15,-10-1-176-15,1 1 192 0,-1-4-192 0,1 3 0 0,1-2 0 16,0-1 128-16,-1-1-128 0,1 0 0 0,8 5 0 0,-10-7 0 16,-3 2 0-16,1 1 0 0,2 0 0 0,-1 0 0 15,1 1 0-15,-1 0 0 0,11 3 0 0,-10-3 0 16,-2-1 0-16,3 3 0 0,9 1 0 0,-10-1 0 15,10 1 0-15,-10-1 0 0,10 1 0 0,0 0 0 16,0 0 0-16,-10 0 0 0,10 0 0 0,0 0 0 16,0 0 0-16,0 0 0 0,0 0 0 0,-9 3 0 15,9-3 0-15,0 0-144 0,-7 10 144 0,2-3 0 16,5-7 0-16,-2 11-128 0,2-11 128 0,1 12 0 16,-1-12 0-16,4 10-128 0,-4-10 128 0,8 10 0 15,1 0 0-15,1-4 0 0,2-2 0 0,1 0 0 16,3 1 0-16,-2-1-128 0,0-3 128 0,2 2 0 0,-1 0 0 0,1-1 0 15,-2-3 0-15,2 1 0 0,-2 2 0 0,1 1 0 16,-3-3 0-16,-2 0 0 0,-10 0 0 0,10-4 0 16,-10 4 0-16,0 0 0 0,10-4 0 0,-10 4 0 15,0 0 0-15,6-9 0 0,-2 3 128 0,-4 6-128 16,3-11 0-16,-3 3 0 0,0-1 160 16,-3 3-160-16,-1-1 160 0,0 1-160 0,-1 0 0 0,-2 1 0 15,0 0 0-15,-3 0 0 0,0 0 128 0,-2-1-128 16,1 2 0-16,-1 1 0 0,0 0 0 0,-1 0 0 15,-3 1 0-15,2-1 0 0,1 2 0 0,0-2 0 16,-1 2 0-16,1 1 0 0,0 0 0 0,1 0 0 16,1 0 0-16,2 1 0 0,9-1 0 0,-9 4 0 15,9-4 0-15,-9 5 0 0,9-5 0 0,0 0-128 16,0 0 128-16,-3 12 0 16,7-4-1424-16,2 0-176 0,0-3-48 0,6-1-10928 0,0 1-2192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38:17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29839 8866 29423 0,'0'0'1296'0,"0"0"288"0,-9-5-1264 0,0 2-320 16,9 3 0-16,-10-1 0 0,2-6 768 0,8 7 112 15,-9-4 16-15,9 4 0 0,-11-4-192 0,11 4-16 16,0 0-16-16,-10-4 0 0,0 1-192 0,10 3-32 16,-12-4-16-16,1 0 0 0,0-7 240 0,-1 5 48 15,2 3 16-15,0-1 0 0,0 0-64 0,1 4-16 16,-2 0 0-16,-2 0 0 0,-1-2-64 0,-2-1-16 15,1 2 0-15,-2 1 0 0,-3 0-192 0,2 1-32 16,0 2-16-16,3-1 0 0,5 6-128 0,-2-1-16 16,-3-5-16-16,-4 2 0 0,-2-1-176 0,1 2 128 0,-3 0-128 15,3 0 128-15,0 5-128 0,0 0 160 0,1 0-160 0,2 1 160 16,1 3-160-16,3 1 0 0,-1 2 0 0,1 5 0 16,1 4 128-16,0-1-128 0,1 2 128 0,2 0-128 15,-1 3 128-15,4 2-128 0,-1-2 128 0,1-4-128 16,-2-7 0-16,4 1 128 0,0 1-128 0,3-2 0 15,1-1 0-15,0 2 0 0,1 0 0 0,2-2 0 16,1-4 0-16,0 0 0 0,1 1 0 0,1-1 0 16,2-1 0-16,1 0 0 0,2-1 0 0,1-2 0 15,-1-2 0-15,4 0 192 0,0 0-192 0,1 1 192 16,0-3-192-16,0 1 192 0,3-3-192 0,2-1 192 16,-1 0-192-16,5 0 160 0,0-3-160 0,0 0 160 15,0-1-160-15,1-1 0 0,0-1 144 0,-2 0-144 16,0-4 0-16,-1 2 144 0,1-1-144 0,-2-1 0 0,-1 2 176 0,0-4-176 15,-4-2 160-15,-2 2-160 0,0 1 176 0,-1-1-176 16,-1-1 192-16,0 1-192 0,-1-3 224 0,0 0-64 16,-2-1-16-16,-1 0 0 0,-1-1 80 0,0-2 16 15,0-2 0-15,-2 0 0 0,1-1-64 0,0 1-16 16,1-3 0-16,-1 0 0 0,-1-1-160 0,1-2 128 16,-2 0-128-16,0 3 128 0,-2 0-128 0,-1 2 0 15,0-1 0-15,-1 3 128 0,-1-2-128 0,-1 1 160 16,-2 1-160-16,-1 1 160 0,-1 2 16 0,-1-2 0 15,-4 2 0-15,1-1 0 0,-1 1-48 0,-1 1-128 16,0 0 192-16,-1 1-64 0,-1 0-128 0,0 3 0 16,0-1 144-16,0 1-144 0,0 0 0 0,1 1 0 15,2 1 0-15,0 1 0 0,0 0 0 0,10 6-240 0,-12-3 64 0,12 3 16 32,0 0-288-32,0 0-48 0,-13-6-16 0,13 6 0 15,-10-9-1936-15,10 9-400 0,-3-13-80 0</inkml:trace>
  <inkml:trace contextRef="#ctx0" brushRef="#br0" timeOffset="39639.39">24862 1615 16575 0,'-7'-11'736'0,"2"5"160"0,0-3-720 0,0 2-176 0,5 7 0 0,-4-9 0 15,1 2 1680-15,3 7 304 0,-2-10 64 0,0 2 16 16,2 8-1520-16,0 0-304 0,-1-9-64 0,1 9-16 15,0 0 192-15,-1-4 32 0,-2 0 16 0,3 4 0 16,-5-2 368-16,0 2 80 0,-2-4 16 0,-2 4 0 0,-1 4-192 0,-13 2-32 16,0 3-16-16,-1 8 0 0,0 4-160 0,-1 5-16 15,0 0-16-15,2 5 0 0,-2 3-256 16,3 2-48-16,0-1-128 0,3-1 192 0,2-8-192 0,2 1 128 16,2-1-128-16,4 0 0 0,2 2 224 0,3 0-48 15,3 2-16-15,3 4 0 0,2 3-32 0,7 2 0 16,2 1 0-16,6 1 0 0,5-2-128 0,2-3 128 15,5-4-128-15,2-2 128 0,-1-4-128 0,1-4 0 16,-2-3 0-16,-2-4 128 0,-2-5-128 0,1-2-256 16,-6-4 64-16,1-4 16 0,0 0 176 0,0-5 0 15,2-2 0-15,0-1-128 0,1-1 128 0,1-3 0 16,0-2 0-16,3-4 0 0,0-4 128 0,-2-3-128 16,-4-4 160-16,0-2-160 0,-3-3 208 0,-2-3-48 0,-3 0-16 0,0-1 0 15,-3 4-16-15,-4 3 0 0,-3 2 0 0,-3 2 0 16,-2 1-128-16,-6 1 0 0,-5-3 0 0,-3-3 128 15,-3-5-128-15,-2-1 128 0,-4-3-128 0,-3 7 128 16,-5 4-128-16,1 5 0 0,0 4 0 0,2 4 0 16,0 3 0-16,2 6 0 0,1 3 0 0,2 1 0 15,0 4 0-15,3 2-176 0,-1 1 48 0,3 1 0 16,1-1-160-16,2 0-32 0,-3 0 0 0,4 1 0 16,0-1-480-1,4 0-96-15,0 1-32 0,9-5-8672 0,0 0-1728 0</inkml:trace>
  <inkml:trace contextRef="#ctx0" brushRef="#br0" timeOffset="39957.94">24884 2036 25791 0,'0'0'2304'0,"-10"1"-1856"15,0 2-448-15,10-3 0 0,-6 9 1616 0,3 2 240 16,3-11 32-16,3 19 16 0,1-4-1264 0,0 4-256 16,1-1-64-16,2 3 0 0,-1-3-80 0,3 3-32 15,2 1 0-15,0 0 0 0,2 0-208 0,2 2 0 0,2-5 0 0,0 4 0 16,1-3 128-16,1 0-128 0,2 1 0 0,1-4 0 15,2-3-208-15,-1 2-144 0,1-3-32 0,-1 0 0 32,-3-3-576-32,-2-1-112 0,-1-3-16 0,1 1-16 15,2-1-1552-15,-4-1-304 0,-1-4-64 0,-15-1-16 0</inkml:trace>
  <inkml:trace contextRef="#ctx0" brushRef="#br0" timeOffset="40380.42">25840 1419 9215 0,'0'0'816'0,"0"0"-656"16,0 0-160-16,0 0 0 0,0 0 2544 0,0 0 464 16,0 0 112-16,0 0 16 0,0 0-1824 0,0 0-352 15,0 0-80-15,0 0-16 0,-11 1 288 0,1 6 64 16,-3-1 16-16,-2 6 0 0,-2 1-528 0,1 5-96 16,-1 5-32-16,-2 4 0 0,-3 7-192 0,1 4-32 0,-1 6-16 0,0 3 0 15,1 1-80-15,0-5 0 0,0-5-16 0,4 0 0 16,2 1 16-16,2-1 0 0,0 1 0 0,1 4 0 15,3 4-80-15,4 2-16 0,1 0 0 0,1-1 0 16,1-3-160-16,2-3 160 0,3-8-160 0,7-5 160 16,3-3-160-16,4-4 0 0,1-1 144 0,4-4-144 31,4-4-336-31,4 0-144 0,4-1-32 0,2-2 0 16,1 0-704-16,-2 2-128 0,-4-4-48 0,-2-2 0 15,-1-2-288-15,-5-2-64 0,-2 0-16 0</inkml:trace>
  <inkml:trace contextRef="#ctx0" brushRef="#br0" timeOffset="40847.35">26275 1695 23039 0,'-17'-6'2048'0,"4"5"-1648"16,-4 2-400-16,-1 4 0 0,0-2 1552 0,1 3 240 16,0-1 32-16,1 5 16 0,0-1-1216 0,2 1-240 15,1 1-64-15,0-1 0 0,0 2-160 0,0 1-32 16,0 1-128-16,1-1 192 0,1-2-192 0,-1 2 0 16,1 0 0-16,1-4 0 0,1 1 0 0,1 1 0 0,1-5 0 0,2 2 0 15,5-8 0-15,-5 8 0 0,5-8 0 0,0 0 0 16,-4 10 0-16,4-10 128 0,0 0-128 0,0 0 0 15,0 0 208-15,0 0-48 0,0 0-16 0,5 13 0 16,-5-13-16-16,8 8-128 0,-8-8 192 0,11 7-64 16,-11-7-128-16,13 4 0 0,-2-3 144 0,1 1-144 15,0-2 0-15,0 2 0 0,-1-2 0 0,4 4 128 16,-1-2-128-16,0 2 0 0,2-1 0 0,-2 2 0 16,-1 2 0-16,-1-2 0 0,-3 1 0 0,-9-6 0 15,0 0 0-15,12 13 0 0,-6 0 0 0,-6-13 128 16,0 0-128-16,3 19 0 0,-3-4 0 0,-4 0 0 15,0-2 0-15,-1 2 0 0,-2-2 0 0,0 4 0 16,-2-2 0-16,-1 0 0 0,0 0 0 0,0-2 0 16,-1 0 0-16,2-2-128 0,1 1 128 0,2-1-192 15,-1 0-640 1,2-2-128-16,1-1-16 0</inkml:trace>
  <inkml:trace contextRef="#ctx0" brushRef="#br0" timeOffset="41159.5">26541 2308 16575 0,'0'0'1472'0,"0"0"-1168"0,0 0-304 0,0 15 0 15,1-1 2368-15,2 0 432 0,0-1 80 0,1 0 0 16,-1 0-2272-16,1-1-464 0,0 0-144 0,1-2 0 16,-5-10 0-16,6 13 0 0,-1-1 128 0,-1 0-128 15,-4-12 0-15,4 15 128 0,-3-4-128 0,0 2 128 16,-1 0 192-16,-1 0 48 0,-2-1 0 0,1 2 0 16,-2 3-240-16,-1 2-128 0,-2 6 128 0,1 0-128 15,-1-2 0-15,1-3 0 0,-1-4 0 0,2-3 0 31,0-2-384-31,5-11-32 0,-6 8-16 0,6-8-11968 0</inkml:trace>
  <inkml:trace contextRef="#ctx0" brushRef="#br0" timeOffset="41829.05">27269 1994 20495 0,'0'0'896'0,"0"0"208"0,0 0-880 0,0 0-224 0,0 0 0 0,0 0 0 15,0 0 656-15,0 0 96 0,0 0 16 0,-7-10 0 16,1 2-240-16,-2 3-32 0,8 5-16 0,-13 0 0 16,0 0-288-16,0 1-64 0,0 1-128 0,1 1 192 15,1 1 16-15,1 1 0 0,0 2 0 0,-1-3 0 16,-1 2 368-16,2 2 80 0,0 0 16 0,0 2 0 15,1 3-96-15,0 0-32 0,1 4 0 0,2 1 0 16,-1 2-256-16,3 0-48 0,3-2-16 0,1 1 0 16,3 2-224-16,1-3 128 0,2 2-128 0,1-4 0 15,-1-2 128-15,3-2-128 0,2-4 0 0,0-3 0 0,1-1 0 16,1-4-128-16,3-3-16 0,-1 2 0 0,2-6 16 0,0-2 0 16,0-1 0-16,2-2 0 0,-1-4 128 0,0 1 0 15,-1-1 0-15,0-1 0 0,-1 0 0 0,-2 0 0 16,-1-1 0-16,-1 1 128 0,-2 1-128 0,-1 1 0 15,-2 2 0-15,-2 1 128 0,-1 0-128 0,-1 3 0 16,-3 9 0-16,0-9 128 0,0 9-128 0,0 0 0 16,-7-5 0-16,-1 2 0 0,-1 2 128 0,1 1 0 15,8 0 0-15,-9 4 0 0,9-4 0 0,-8 10 16 16,8-10 0-16,-5 13 0 0,2-1 128 0,3 1 32 16,0 0 0-16,3 0 0 0,1-3-96 0,1 4-16 15,2-3 0-15,1 1 0 0,2 0-192 0,0-1 176 16,1 0-176-16,1 3 160 0,-1-1-160 0,0-2 0 0,-1 2 0 15,2-4-176 1,-4 1-320-16,1 1-64 0,0-5-16 0,-1 2 0 16,-3-1-1184-16,2-1-240 0,-1-1-48 0</inkml:trace>
  <inkml:trace contextRef="#ctx0" brushRef="#br0" timeOffset="42225.31">27319 1428 24879 0,'-10'-2'2208'0,"1"2"-1760"15,9 0-448-15,0 0 0 0,0 0 1152 0,0 0 160 16,0 0 32-16,0 0 0 0,14 14-656 0,3 2-128 16,1-2-32-16,2 5 0 0,5 1-144 0,1 3-48 15,0 5 0-15,1 2 0 0,1-2-32 0,-2 5-16 16,0-3 0-16,2 1 0 0,4-1-80 0,3 0-16 16,0-2 0-16,3-2 0 0,2-1 64 0,1 1 16 15,-2-4 0-15,-3 3 0 0,-3-2 80 0,-6 1 16 16,-4-2 0-16,-7 4 0 0,-4 2-48 0,-3 5 0 15,-5 4 0-15,-4 0 0 0,-2 4-48 0,-4-3-16 0,-3 1 0 0,-4 0 0 16,-2-7-48-16,-4-2-16 0,-2-4 0 0,-3-1 0 16,-5-3-192-16,0 2 0 0,-1-1 128 0,0 3-128 31,0 4-640-31,2 0-160 0,2-1-32 0</inkml:trace>
  <inkml:trace contextRef="#ctx0" brushRef="#br0" timeOffset="51599">24284 7101 23039 0,'-2'-13'2048'0,"-2"0"-1648"0,0 1-400 0,1 3 0 0,1 3 1440 0,2 6 208 16,0 0 32-16,-7-1 16 0,7 1-1360 0,-9 0-336 16,3 1 0-16,-4 1 0 0,3 3 160 0,-3 0-32 15,1-3-128-15,0 3 192 0,-1 1 128 0,2-3 32 16,0 1 0-16,0 1 0 0,-1 0 224 0,-1 2 32 15,-3 1 16-15,-2-1 0 0,0 2-176 0,-18 10-16 16,3-6-16-16,4 0 0 0,1-1-144 0,2 1-16 16,2 0-16-16,1 2 0 0,2-3 16 0,3 0 16 15,3 1 0-15,1-1 0 0,2-1-16 0,4 0 0 16,5-11 0-16,-1 13 0 0,1-13-256 0,4 14 0 16,-4-14 0-16,9 14 0 0,0-4 128 0,1-1-128 0,2-3 0 0,2-1 0 15,3-1 0-15,2-1 0 0,-1 1 0 16,3 0 0-16,1-3 0 0,3 3 0 0,1 1 0 0,-2 2 0 15,1-1 0-15,-1 3 0 0,-1-1 0 0,-1 1-144 16,-1 0 144-16,-4 3 0 0,-3-3 0 0,0 2 0 16,-3-2 0-16,0 1-128 0,-2 2 128 0,0 1 0 15,-1 3 0-15,0-3 0 0,-3-2 0 0,0 1 0 16,2 0 0-16,-2 1 0 0,-3 0 0 0,2 4 0 16,0 1 0-16,0-1 0 0,-3-1 128 0,-1-3-128 15,-1-3 144-15,-2 1-144 0,2-2 192 0,-4 0-192 16,-2 1 512-16,0 1-16 0,-2-2 0 0,-3 1 0 15,-1-1-32-15,-4 2 0 0,-3-1 0 0,-1 1 0 16,-1-3-160-16,-4 1-48 0,0-2 0 0,0 0 0 16,-1 0-256-16,2-2 0 0,1-1 0 0,5-2 0 15,1 0-1728-15,3-2-320 0,3-3-48 0</inkml:trace>
  <inkml:trace contextRef="#ctx0" brushRef="#br0" timeOffset="52772.17">23249 15291 2751 0,'0'0'128'0,"0"0"16"0,0 0-144 0,0 0 0 0,0 0 0 0,0 0 0 0,0 0 576 0,0 0 64 16</inkml:trace>
  <inkml:trace contextRef="#ctx0" brushRef="#br0" timeOffset="58819.99">22604 15128 5519 0,'0'0'496'0,"-11"1"-496"0,1 0 0 0,0-1 0 16,0-2 3712-16,10 2 656 0,-7-7 128 0,0 3 32 16,7 4-2176-16,0 0-432 0,-6-5-96 0,6 5-16 0,0 0-608 0,0 0-128 15,0 0-32-15,0 0 0 0,0 0-224 0,0 0-48 16,0 0-16-16,0 0 0 0,0 0-368 0,0 0-64 15,0 0 0-15,0 0-16 0,0 0-160 0,0 0-16 16,0 0-128-16,0 0 192 0,0 0-32 0,5 0-16 16,1-3 0-16,2 3 0 0,0-2 336 0,1 2 64 15,-1-2 16-15,1 0 0 0,0 1 0 0,12-2 0 16,-4-1 0-16,0 3 0 0,-1 2-112 0,1-4-32 16,-1-4 0-16,3 0 0 0,-1 1-96 0,3 2 0 15,1-2-16-15,3 3 0 0,1 0-176 0,0 2-128 0,3-3 192 16,-2 4-192-16,0 0 128 0,-1 1-128 0,-1 2 0 15,-3-2 0-15,-1 0 0 0,0 6 128 0,0 4-128 0,-3 0 0 16,-3-6 240-16,-2-1-64 0,-2-1-16 0,-3-2 0 16,-8-1 96-16,0 0 32 0,12-1 0 0,-2-2 0 15,-10 3 16-15,12-1 0 0,-3-2 0 0,-9 3 0 16,8-6-112-16,-8 6 0 0,9-7-16 0,-9 7 0 16,8-10-176-16,-3 2 0 0,-1 0 0 0,-4 8 0 15,4-9 176-15,-1 0 144 0,-1 0 48 0,-2 9 0 16,1-11-224-16,1 3-144 0,-2 8 192 0,0-9-192 15,0 0 0-15,0 9-224 0,0-6 16 0,0 6 0 16,0-11 336-16,0 5 80 0,0 6 16 0,0 0 0 16,0 0-224-16,0 0-256 0,5-8 48 0,-5 8 16 15,4-7 192-15,-4 7 240 0,0 0-48 0,0 0-16 16,0 0-176-16,0 0 128 0,0 0-128 0,0 0 128 16,0 0-128-16,0 0 0 0,0 0 144 0,-4-6-144 0,4 6 176 15,-8-4-48-15,0-1 0 0,-1 2 0 0,-1-2-320 0,-1 1-80 16,-2 0-16-16,-11-8 0 0,11 7 288 15,-1-1 0-15,1 0 0 0,-1 1 256 0,1-1 16 16,1 0 0-16,2 1 0 0,1 0 16 0,2 1 0 16,1 0 0-16,6 4 0 0,-4-5-416 0,4 5-96 15,0 0-16-15,0 0 0 0,0 0 240 0,0 0 0 16,0 0 0-16,12 4 0 0,-1 1-256 0,1 0-16 16,-2 0 0-16,1 2 0 0,-1 1 272 0,1-2 144 15,-2 2-16-15,-1 0 0 0,-8-8-128 0,10 10-176 16,-2 2 48-16,0-1 0 0,-2-5 128 0,2 2 0 0,0 1 0 0,-2-2 0 15,2 0 0-15,-1 1 0 0,-1 0 0 16,1 1 0-16,-1 2 0 0,0-2 0 0,-1 0 0 0,0 3 0 16,1-5 0-16,0 1 0 0,-6-8 0 0,5 12 0 15,0-2 0-15,-1 2 0 0,-1-5 0 0,-2 0 0 16,-1-7 0-16,0 13 0 0,-1-3 192 0,1-10-64 16,-4 9-128-16,4-9-128 0,-5 11 128 0,-2-1-192 15,7-10 544-15,-9 7 96 0,1 1 32 0,0 1 0 16,-1-2-480-16,0-2 0 0,0 2 0 0,1-1 0 15,0-2 0-15,8-4 128 0,-9 8-128 0,1 0 144 32,0-2-1296-32,3 5-256 0,1-2-48 0,-3 1-19664 0</inkml:trace>
  <inkml:trace contextRef="#ctx0" brushRef="#br0" timeOffset="77202.77">28825 2079 10127 0,'0'0'448'0,"0"0"96"0,0 0-544 0,0 0 0 16,5-6 0-16,1 1 0 0,-1 0 4096 0,3-1 704 16,1-1 128-16,0 1 48 0,-1 0-3248 0,1 0-640 15,-1-1-128-15,1 2-16 0,-1 0-480 0,-1 1-80 16,0-1-32-16,3-1 0 0,5 5 96 0,-4-4 32 15,-3-2 0-15,0 0 0 0,0-1 48 0,-4-4 16 16,-4-5 0-16,2 1 0 0,5 5 32 0,-1-1 0 16,1-2 0-16,0 1 0 0,-1-3-320 0,2 2-48 15,-3 1-16-15,0-6 0 0,1 1-32 0,-4 0-16 0,-1 0 0 16,-1-1 0-16,0 1-144 0,-1 0 160 0,-3 1-160 0,0 3 160 16,2 1-160-16,-2 2 0 0,0-2 0 0,0 1 128 15,3 3-128-15,-1 3 0 0,0-1 0 0,0 1 0 16,2-1 0-16,0 7 0 0,0-6 0 0,0 6 0 15,0-7 0-15,0 7 0 0,0 0 0 0,0 0 0 16,0 0 0-16,0 0 0 0,0 0 0 0,0 0 0 16,0 0-144-16,0 0 144 0,-9 0 0 0,0 0 0 15,0 0-128-15,1 3 128 0,-1-1 0 0,9-2 0 16,-9 4 0-16,0 1 0 0,-2-1 0 0,2 2 0 16,3 0 0-16,-2 1 0 0,0 0 0 0,2 1 0 15,6-8-128-15,-7 11 128 0,-1-1 0 0,2-2 0 16,1 2 0-16,-1-1 0 0,1 1 0 0,0-3 0 0,5-7 0 15,-5 11 0-15,5-11 0 0,-6 9 0 0,6-9 0 0,-3 10 0 16,3-10 0-16,0 0 0 0,-4 8 0 0,4-8 0 16,0 0 0-16,0 0 0 0,0 0 0 0,0 0 0 15,0 0 0-15,0 0 0 0,0 0 128 0,0 0-128 16,0 0 0-16,0 0 144 0,1-9-144 0,2-3 192 16,-1 2-192-16,2 0 192 0,1-1-192 0,1-2 128 15,-1 1-128-15,0 1 128 0,0-6-128 0,2 4 0 16,-1 0 144-16,-1-2-144 0,-1 3 0 0,2 2 0 15,-1-6 0-15,-1 3 128 0,0 0-128 0,-1 3 0 16,-1-1 0-16,0 4 0 0,1 0 0 0,-3 7 0 16,0 0 0-16,4-9 0 0,0 1 0 0,-4 8 0 15,0 0 0-15,5-8 128 0,-5 8-128 0,9-5 144 0,3 3-144 0,-12 2 160 16,0 0 16-16,0 0 0 0,0 0 0 0,0 0 0 16,10 0-16-16,1 2 0 0,-11-2 0 0,13 5 0 15,-3 1-32-15,-10-6 0 0,12 3 0 0,0 4 0 16,-2 0-128-16,-1-1 0 0,-1 2 0 0,-8-8 0 15,11 9 0-15,-2-1 128 0,-9-8-128 0,10 9 0 16,-1 0-240-16,2-1-128 0,-1 0-16 0,-2 1-16 31,-3 0-1888-31,0 0-368 0,1 0-80 0</inkml:trace>
  <inkml:trace contextRef="#ctx0" brushRef="#br0" timeOffset="78317.14">29731 1625 19007 0,'0'0'832'0,"0"0"192"0,0-9-832 0,0 9-192 16,2-8 0-16,-2 8 0 0,1-6 1792 0,-1 6 320 0,1-7 64 0,-1 7 16 16,0 0-880-16,0 0-176 0,0 0-48 0,0 0 0 15,5-6-656-15,-5 6-144 0,0 0-32 0,0 0 0 16,0 0-256-16,0 0 0 0,0 0 0 0,0 0 0 15,6 14 320-15,-4 0-32 0,0-1-16 0,-4 4 0 16,0 1 176-16,-1 2 48 0,0 0 0 0,1 2 0 16,-2 0-32-16,0 0 0 0,0 0 0 0,1 0 0 15,0 1-208-15,-1-3-32 0,1 0-16 0,0-2 0 16,1-1-80-16,1-3 0 0,-1 0-128 0,1-1 192 16,0-2-192-16,1 0 176 0,0-11-176 0,0 11 160 15,0-11-160-15,0 0 128 0,-2 12-128 0,2-12 128 16,0 0-128-16,0 0 160 0,0 0-160 0,-5 8 160 15,5-8-160-15,-8 7 128 0,8-7-128 0,-8 5 128 16,1-1-128-16,7-4 160 0,-10 1-160 0,10-1 160 0,-7-1 96 0,7 1 0 16,-8-2 16-16,8 2 0 0,-8-5 0 15,3 0 0-15,5 5 0 0,-7-8 0 0,2 0-144 0,1 0-128 16,0-1 192-16,2 0-192 0,-2 0 160 0,0 0-160 16,4 9 128-16,-3-13-128 0,1-1 0 0,-1 1 0 15,2 2 128-15,1 2-128 0,0 9 0 0,0 0 0 16,-2-12 0-16,2 12 0 0,0 0 0 0,0 0 0 15,0 0 0-15,0 0 0 0,0 0-176 0,0 0 176 16,0 0-128-16,0 0 128 0,0 0 0 0,0 0-160 16,0 0 160-16,0 0 0 0,6 11 0 0,-6-11-128 15,6 10 128-15,1 1 0 0,-1-1 0 0,1-1 0 16,-1-1 0-16,-6-8 0 0,11 9 0 0,-4 0 0 0,-7-9 0 0,11 8 0 16,-1-1 0-16,1-2 0 0,-11-5 0 15,11 4 0-15,-11-4 144 0,15 2-144 16,-2-2 128-16,0 0-128 0,-1-1 0 0,-1-2 0 0,1 1 0 0,1 0 0 31,-1 2-384-31,1-2-96 0,0-3-32 0,1 1 0 16,1-3-2144-16,-1 1-432 0</inkml:trace>
  <inkml:trace contextRef="#ctx0" brushRef="#br0" timeOffset="86004.84">658 7923 13823 0,'-23'-8'1216'0,"-1"-1"-960"15,4 3-256-15,1 3 0 0,5 2 6000 0,1 0 1152 16,4 1 224-16,9 0 48 0,0 0-5936 0,0 0-1184 16,0 0-304-16,0 0 0 0,0 0 0 0,14 14 0 15,1-1 0-15,4 4 0 0,3 0 0 0,-7-5-144 16,4 1 144-16,5 4-128 0,3 2 128 0,3 3 0 16,3 3 0-16,0 1 0 0,1 2 0 0,29 22 0 15,-12-5 0-15,-8-7 0 0,-8-5 0 0,-2-1 0 16,-2-2 0-16,-2 0 0 0,-1-2 0 0,2 0 0 15,0-4 0-15,7 1 0 0,2-4 0 0,0-3 0 16,-1-2 0-16,1-3 0 0,1-3 0 0,1 2 128 0,0 0-128 0,-1-2 176 16,-3 0 96-16,0 0 32 0,-3-2 0 0,-2 0 0 15,0-1-96-15,0 0-16 0,-3-1 0 0,-2 2 0 16,-1 3 48-16,-4-7 0 0,-5 0 0 0,-2-1 0 16,-1 1-240-16,-2-1 144 0,-12-3-144 0,9 1 128 15,-9-1 0-15,0 0 0 0,0 0 0 0,0 0 0 16,-1-10 64-16,-3-2 0 0,-1-1 0 0,-3 0 0 15,-3-1-32-15,1-6 0 0,-1 1 0 0,0-1 0 16,-2 0-160-16,0 1 128 0,-2 1-128 0,4-3 128 16,-1 1 0-16,0-1 0 0,-1-1 0 0,-1 1 0 15,-2 0 0-15,3 2-128 0,3 1 192 0,-2 2-64 0,-1 0 0 16,2 2 0-16,2 1 0 0,1 3 0 0,3-2-128 0,-1 3 0 16,1 1 0-16,5 8 0 0,-4-8 0 0,4 8 0 15,0 0 0-15,0 0 0 0,0 0 0 0,0 0 0 16,0 0-160-16,10 11 160 0,2 2-192 0,-1 1 48 15,0-1 16-15,-1 3 0 0,1-1 128 0,-1 2-160 16,1 0 160-16,-1 3-160 0,0 2 160 0,-2 0 0 16,-1-1 0-16,-1-2-128 0,2 4 128 0,0-4 0 15,0-1 0-15,-2 1 0 0,2-4 0 0,0 2 0 16,0-2 0-16,0 0 0 0,-2-2 0 0,-1 0 0 16,-1 0 0-16,0-1 0 0,-1 0 0 0,-2 0 0 15,-1-2 0-15,0-10-128 0,-3 12 128 0,1-2 192 16,-1 1-32-16,-1-2-16 0,-2-2 224 0,-1 3 32 0,0-3 16 0,-1 3 0 15,0-1-16-15,-1 0 0 0,-2 0 0 16,3-1 0-16,-1-2-64 0,-1-1-16 0,-2 1 0 0,0-2 0 16,1 0-112-16,-1 1-16 0,0 1-16 15,1-1 0-15,-3-1-176 0,1 2 0 0,0-1 0 0,0 1 128 16,2 1-128-16,-1-2 0 0,-1-1 0 0,2 1-176 31,11-5-1360-31,-7 8-288 0,-4 0-48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37:09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1046 14939 23039 0,'-16'2'2048'0,"6"2"-1648"16,-4 1-400-16,1 3 0 0,2 3 2800 0,2-2 464 16,2 1 112-16,3 1 16 0,2 2-2720 0,-1-3-544 15,0 3-128-15,3 0 0 0,2-1 0 0,-1 0-176 16,0-2 48-16,2 0 0 16,-3-10-656-16,2 7-128 0,2-1-32 0,0 1 0 15,-1-2-1856-15,1 0-368 0,6 7-80 0,-10-12-16 0</inkml:trace>
  <inkml:trace contextRef="#ctx0" brushRef="#br0" timeOffset="287.6">1349 14716 18431 0,'0'0'1632'0,"-7"1"-1312"16,0 2-320-16,7-3 0 0,-3 13 4016 0,6 2 720 16,6 1 160-16,4 6 32 0,2-1-4096 0,-2 5-832 15,-2 1 0-15,1 5-256 16,-2 2-176-16,1-3-32 0,-1 1-16 0,-1-3 0 15,2-2-656-15,-3-4-128 0,-2-5-16 0,-1-2-16 16,-1-1-1776-16,2-3-368 0</inkml:trace>
  <inkml:trace contextRef="#ctx0" brushRef="#br0" timeOffset="793.92">842 16218 23951 0,'-10'-2'2128'0,"1"1"-1696"0,9 1-432 0,0 0 0 15,-6-4 2416-15,6 4 400 0,6-9 64 0,3 0 32 0,3-3-2336 0,2-1-448 16,3-3-128-16,4-2 0 0,1-4 0 0,0-3 0 16,-1-2 0-16,-3-1 0 0,-2 0 0 0,-3 0 0 15,0 1 0-15,0 1 0 0,-1 0 0 0,-1 4 0 16,0 2 0-16,0 2 128 0,-3 2-128 0,0 2 0 15,0 1 0-15,2 2 0 0,1 2 0 0,-2 1 128 16,-1 1-128-16,1-1 0 0,1 1 144 0,2-1-144 16,1 3 192-16,1 0-192 0,1 1 240 0,2 3-64 15,5-3-16-15,4 8 0 0,1-2 96 0,2 5 0 16,1 1 16-16,-1 5 0 0,-1 0-48 0,0 1-16 16,-2 4 0-16,-4 2 0 0,-5 1 96 0,0 4 16 15,0-1 0-15,-3 2 0 0,-1 1-96 0,-1-1-16 0,0-2 0 0,-1 1 0 16,1 0-80-16,1-2 0 0,-2 0-128 0,2-3 192 31,-2-7-1776-31,1-1-352 0</inkml:trace>
  <inkml:trace contextRef="#ctx0" brushRef="#br0" timeOffset="1887.74">32216 14253 30399 0,'-19'1'2704'16,"7"0"-2160"-16,-1 5-544 0,6 0 0 0,2 5 2912 0,5-11 480 16,0 0 80-16,7 18 32 0,-1-4-2864 0,3 1-640 15,0-4 0-15,2 0 0 0,1-1 0 0,-2 1 0 16,-1-1-128-16,2 0 128 0,0-2-128 0,-6-3 128 16,1 2-160-16,-1 1 160 15,-1 1-576-15,0-3-32 0,-2 2 0 0,-2 1 0 16,0 4-1744-16,-4 6-336 0,1-1-80 0,-3-5-12288 0</inkml:trace>
  <inkml:trace contextRef="#ctx0" brushRef="#br0" timeOffset="2174.21">32691 14315 20271 0,'-7'-5'1792'0,"7"5"-1424"0,-8 0-368 0,8 0 0 16,0 0 5888-16,7 13 1120 0,3-1 224 0,2 0 32 15,0 2-6224-15,0 0-1232 0,1 2-256 0,0 2-64 16,1 1-416-16,-1-1-96 0,1 0 0 0,-2-1-16 15,-2 0-336-15,1-3-64 0,-3 1-16 0,-2-1 0 16,-2-2-1616-16,1 1-320 0,-2 1-64 0,-3 0 0 0</inkml:trace>
  <inkml:trace contextRef="#ctx0" brushRef="#br0" timeOffset="2710.66">32320 15414 24879 0,'-19'0'2208'0,"6"-1"-1760"0,-3 0-448 0,2 0 0 15,1-1 3728-15,4-2 672 0,9 4 128 0,0 0 16 16,-6-9-3648-16,4 0-720 0,2 0-176 0,2-1 0 16,5-1 0-16,2 1 0 0,2-2 0 0,2 0 0 15,1 0 0-15,0 2 0 0,-1 0-160 0,2 0 160 0,-2 3 0 0,1-1 192 16,-1 1 0-16,0 1 0 0,-1-1 192 0,-2 1 32 15,1 1 16-15,-1-1 0 0,2 0 16 0,1 1 16 16,-1 1 0-16,2-3 0 0,0 2-192 0,2-2-32 16,-2 2-16-16,2 1 0 0,2 0-16 15,0 2 0-15,-1-1 0 0,2 3 0 0,-1 0 0 0,-1 3 0 16,-1 1 0-16,-1 2 0 0,2 1-80 0,-1 3-128 16,-2-1 176-16,2 3-176 0,-2 0 128 0,0 1-128 15,1-1 0-15,-1 1 0 0,0 2 368 0,2-2 16 16,-2-1 0-16,1 0 0 15,-1-1-384-15,-1 1 0 0,0 1 0 0,-1-2 128 0,-2 0-128 0,1 1-160 16,-1 0 160-16,1 1-208 0,-2 1 208 0,1-1 0 0,-1-1 0 0,0 0 0 16,1-2 0-16,-1 1-176 0,0-1 176 0,1 3-160 31,2 3-1616-31,1-1-320 0,0 2-64 0</inkml:trace>
  <inkml:trace contextRef="#ctx0" brushRef="#br0" timeOffset="5251.15">30804 6759 15663 0,'0'0'1392'0,"2"-9"-1120"0,-2 9-272 0,0 0 0 15,0 0 1408-15,2-8 208 0,-1-2 48 0,-1 10 16 16,0 0-976-16,0 0-192 0,0 0-32 0,0-12-16 16,-1 3-208-16,1 9-32 0,0 0-16 0,0 0 0 15,0 0-208-15,-5-5 144 0,0 2-144 0,-1 0 128 16,-1 2-128-16,-2 1 0 0,-2 0 0 0,-1 0 0 15,-2 4 0-15,-17 3 0 0,-2-2 0 0,1 1 128 16,-4-1 48-16,-1 5 0 0,-5-4 0 0,1 6 0 16,6 0 80-16,3 2 32 0,0 3 0 0,4 2 0 0,0 4-128 15,5 0-32-15,1 4 0 0,2 5 0 0,1 2-128 0,-2 5 0 16,-1 2 0-16,-1 0 0 0,3-7 0 0,-7-4 0 16,-3-4 0-16,0-1 0 0,0-1 0 0,2 1 0 15,-2 0 0-15,1 2 0 0,4 3 0 0,3 3 0 16,1 7 0-16,3 3 0 0,2 4 0 0,2 1 0 15,2 2 0-15,2-8 0 0,-1-8 0 0,2-3 0 16,2-8 0-16,-1 0 0 0,1-3 144 0,2 0 0 16,0-2 0-16,0-1 0 0,1-1 240 0,1-1 64 15,0-2 0-15,2-1 0 0,0 0-224 0,1-12-32 16,-1 9-16-16,1-9 0 0,0 0 16 0,0 0 0 16,0 0 0-16,0 0 0 0,0 0-64 0,0 0 0 0,0 0 0 0,0 0 0 15,0 0 0-15,0 0-128 0,0 0 192 0,0-9-64 16,0 9 32-16,-2-12 0 0,0 2 0 0,0-1 0 15,2 11 256-15,-4-10 48 0,0-3 16 0,-1 1 0 16,-1 2-80-16,1 2-16 0,1-5 0 0,-2 2 0 16,0 0-32-16,1 0-16 0,5 11 0 0,-6-11 0 15,3 1 0-15,0 0 0 0,0-2 0 0,2 1 0 16,0-3-160-16,1 1-48 0,0-1 0 0,1-3 0 16,0-1-128-16,2 1 0 0,0 0 0 0,0 3 0 15,0 1 0-15,1 1 0 0,-1 0 0 0,1 4 0 16,-1 2 0-16,-3 6 0 0,0 0 0 0,0 0 0 15,0 0 0-15,0 0-176 0,0 0 176 0,6 13-128 16,-1 3 128-16,-3 4 0 0,1 1 0 0,0 1-128 16,-2 2 320-16,0-6 64 0,1 2 0 0,0-1 16 0,-1 1 64 0,2-2 16 15,-2-2 0-15,2 2 0 0,-2-4-160 0,2 5-16 16,1-1-16-16,0-1 0 0,2 1-160 0,5 0 128 16,2 0-128-16,4-4 128 15,4-1-1216-15,6-3-256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40:11.3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24279 1333 1839 0,'0'0'0'0,"0"0"160"0,0 0-160 0,0 0 0 16,0 0 0-16,0 0 0 0,0 0 4336 0,-8-3 832 15,8 3 160-15,-6-4 48 0,6 4-3392 0,0 0-656 16,0 0-144-16,0 0-32 0,-5-6-272 0,1-1-64 16,1 1-16-16,0 1 0 0,0-3 64 0,-1 1 16 15,0 1 0-15,-3-1 0 0,2 2 176 0,-2 0 32 16,-2-2 16-16,0 5 0 0,-3 2-208 0,5 8-32 15,4 7-16-15,-2 0 0 0,-4-4-320 0,1-3-64 16,-4-3-16-16,0 1 0 0,-1-3-192 0,2 4-64 0,-1-3 0 0,-1 1 0 16,-1 0-64-16,-1 1-128 0,1-3 176 0,0 4-176 15,-1 1 192-15,1 0-64 0,-3-1 0 0,3 4-128 16,-1-1 224-16,2-1-64 0,1 1-16 0,3-1 0 16,1-2-144-16,8-7 160 0,-6 7-160 0,6-7 160 15,0 0-160-15,0 0 192 0,0 0-192 0,0 0 192 16,0 0-192-16,6 13 0 0,-6-13 0 0,16 8 0 15,0-2 0-15,1-2 0 0,-2-2 0 0,4 2 0 16,0-3 0-16,2 1 0 0,0 1 0 0,1 1-176 16,-1 0 176-16,1 1 0 0,0 0 0 0,0 1 0 15,-1 0 0-15,1 1 0 0,-2-1 0 0,-4 1 0 16,-16-7 0-16,15 6 0 0,1 5 0 0,-2-4 0 16,-1 4 0-16,0-1 0 0,-1 5 0 0,0 0 0 0,-2 1 0 0,-1-2 0 15,-1-1 0-15,-1-1 0 0,-1-2 0 0,-2 2 0 16,-1 0 0-16,-1 0 0 0,1-3 0 0,-2 1 0 15,-1 1 0-15,0-1 128 0,0-1 0 0,0-9 0 16,-1 11 0-16,1-11 0 0,-3 13-128 0,1-4 128 16,2-9-128-16,-4 10 128 0,-1-3-128 0,-1 2 144 15,0-1-144-15,-2-2 160 0,-1 1-16 0,0-2 0 16,0 0 0-16,-2 2 0 0,0-1-16 0,-1 1 0 16,0 0 0-16,0 1 0 0,1-1-128 0,-1 1 160 15,0 5-160-15,0-7 160 0,1 1-160 0,-4-3 0 16,-2 0 0-16,0-1 0 0,0-3 0 0,1 0-176 0,1 2 16 0,1-2 0 31,-1 0-400-31,1 0-80 0,0 1 0 0,1-2-16 16,2-1-432-16,1 1-64 0,-1-3-32 0,11 4-10528 0,0 0-2112 0</inkml:trace>
  <inkml:trace contextRef="#ctx0" brushRef="#br0" timeOffset="1372.54">23947 1036 5519 0,'0'0'240'0,"0"0"64"0,-9 1-304 0,9-1 0 0,0 0 0 0,-10 1 0 16,10-1 2704-16,-7 0 496 0,7 0 80 0,0 0 32 15,0 0-2288-15,0 0-448 0,0 0-80 0,0 0-32 16,-10-1-32-16,10 1-16 0,0 0 0 0,0 0 0 0,0 0 544 0,0 0 128 15,-9-3 0-15,9 3 16 0,0 0 96 0,0 0 16 16,0 0 0-16,0 0 0 0,0 0-224 0,0 0-32 16,0 0-16-16,0 0 0 0,0 0-416 0,0 0-80 15,0 0 0-15,0 0-16 0,12-2-176 0,0-1-16 16,0 2-16-16,1-2 0 0,0-1-32 0,2-1 0 16,2 4 0-16,1-3 0 0,2 1 0 0,-2-1-16 15,1 2 0-15,-1-1 0 0,0 1-16 0,0 0 0 16,-1 0 0-16,-2-2 0 0,-5 1-160 0,2 2 192 15,2-2-192-15,-2 2 192 0,1-2-192 0,1 3 128 16,4 3-128-16,-1 1 128 0,-5-4-128 0,-1 1 0 0,-11-1 0 16,10 2 128-16,-10-2-128 0,12 1 0 0,-3-1 144 0,-9 0-144 15,0 0 0-15,12-1 0 0,-12 1 0 0,10-2 128 16,-10 2 0-16,0 0 0 0,9-1 0 0,-9 1 0 16,0 0 48-16,8-5 16 0,-8 5 0 0,0 0 0 15,6-6-16-15,-6 6 0 0,0 0 0 0,4-6 0 16,-4 6 16-16,0 0 16 0,0 0 0 0,-1-9 0 15,1 9-16-15,-3-8-16 16,3 8 0-16,0 0 0 0,-5-9-16 0,1 2 0 0,4 7 0 0,0 0 0 16,-9-9-32-16,9 9 0 0,-9-8 0 0,9 8 0 15,-9-7 16-15,1-1 0 0,-1-1 0 0,1 1 0 16,0 0 96-16,1 1 16 0,-1 1 0 0,0-1 0 16,0 2-32-16,0 1 0 0,0-2 0 0,2 2 0 15,6 4-96-15,-9-4-128 0,1 0 176 0,8 4-176 16,-10-5 160-16,10 5-160 0,-11 0 128 0,11 0-128 0,-12-4 0 0,2 4 0 15,10 0 0-15,-9 4 0 0,9-4 0 0,-9 4 0 16,9-4 0-16,0 0 0 0,-4 8-160 0,5 3-112 16,6-2-32-16,3 3-12720 15,6-3-2544-15</inkml:trace>
  <inkml:trace contextRef="#ctx0" brushRef="#br0" timeOffset="3499.17">25054 1668 11967 0,'0'0'1072'0,"0"0"-864"16,-10 7-208-16,10-7 0 0,-7 2 1920 0,7-2 320 15,-8 4 80-15,8-4 16 0,0 0-1008 0,0 0-208 16,0 0-32-16,0 0-16 0,0 0-224 0,0 0-32 15,0 0-16-15,0 0 0 0,0 0 16 0,0 0 0 16,0 0 0-16,13-5 0 0,-1 0-16 0,-1-1 0 16,1 0 0-16,0-1 0 0,1 0-64 0,2 0-16 0,1-2 0 0,2 1 0 15,2-2-288-15,-1 1-64 0,2-2-16 0,0 2 0 16,1 0-16-16,0-2 0 16,2-2 0-16,-1 0 0 0,2 2-64 0,1-1-16 0,0-1 0 0,3 0 0 15,2 0-80-15,2 0-32 0,-2-2 0 0,4 0 0 16,3 3 16-16,3 0 0 0,-1 2 0 0,2-1 0 15,-1 1 64-15,0-3 16 0,-2-1 0 0,1-1 0 16,2 1-112-16,2-2 0 0,5 2-128 0,2 1 192 16,2 0-64-16,0 0-128 0,1-1 176 0,-3 0-176 15,-6 1 128-15,1-4-128 0,-2 1 0 0,2-1 0 16,1 1 128-16,-3-2-128 0,2-2 0 0,-1 2 0 16,2 0 128-16,-1-1-128 0,-3 1 0 0,-3 0 0 15,-2 0 0-15,0 2 0 0,-1 2 0 0,-4-1 0 16,-5 0 0-16,1 0 160 0,-2 2-160 0,2 3 128 15,-5-4 0-15,4 3-128 0,0 1 192 0,0 2-64 16,-1-1 48-16,-1 1 0 0,-1 0 0 0,0 0 0 16,0 2-176-16,-3 2 0 0,1-3 0 0,-2 5 0 0,-3-2 0 0,1 0 0 15,-4-1 0-15,2-1 0 0,-1 1 0 0,-1 1 0 16,0-2 0-16,-1 1 0 0,-2-2 0 0,0 2 0 16,1 0 128-16,-2 1-128 0,0 0 0 0,-1 0 0 15,1 1 0-15,-1 1 0 0,-1-2 0 0,-9 4 0 16,13-3 0-16,-2 2 0 0,-2-2 0 0,-9 3 192 15,10-1-192-15,-1 0 192 0,-9 1-192 0,0 0 0 16,0 0 0-16,0 0 0 0,0 0 0 0,0 0 0 16,0 0 0-16,0 0 0 0,0 0 0 0,0 0 0 15,0 0 0-15,0 0 0 0,0 0 192 0,0 0-64 16,9-4 0-16,-9 4 0 0,0 0-128 0,0 0 0 16,0 0 0-16,0 0 0 0,0 0 0 0,0 0 128 0,0 0-128 0,0 0 0 15,0 0 0-15,0 0 128 0,0 0-128 0,0 0 0 16,-9-4 0-16,9 4 0 0,-9-3 128 0,9 3-128 15,0 0 0-15,-9-1 160 0,9 1-160 0,-10-3 160 16,1 1-160-16,9 2 160 0,-11 0-160 0,2-2 160 16,-1 1-16-16,0 1 0 0,1 0 0 0,-1 0 0 15,1 0 0-15,-2 3 0 0,1-1 0 0,-2 1 0 16,-1 1-144-16,0-3 192 0,0 2-192 0,0-1 192 16,0 0-192-16,0-2 0 0,0 0 144 0,0 0-144 15,0 1 0-15,0-1 128 0,1-1-128 0,0 1 0 16,1-2 0-16,0 2 0 0,2 0 0 0,9 0 128 15,0 0-128-15,-10-1 0 0,10 1 0 0,-10-3 0 16,10 3 0-16,0 0 0 0,-7-2 0 0,7 2 0 0,0 0 0 16,0 0 0-16,0 0 0 0,0 0 0 0,0 0 0 0,7-5-160 15,-7 5 160-15,11-2-160 0,-1 0 160 0,2 0-208 16,1 0 80-16,1 2 128 0,-3-3-208 0,1 2 80 16,-1-2 128-16,2 2-208 0,-1 0 208 0,1-1-176 15,0 1 176-15,0 0-160 0,0-1 160 0,0 1 0 16,-1 0 0-16,-2 0 0 0,-10 1 0 0,11 0-128 15,-11 0 128-15,10 1 0 0,-10-1 0 0,11 1 0 16,-11-1 0-16,10 3 0 0,-10-3 0 0,0 0 0 16,9 5 0-16,-9-5 0 0,9 8 0 0,-9-8 0 15,0 0 0-15,6 9 0 0,-6-9 0 0,2 12 0 16,-2-2 0-16,0-10 0 0,-1 13 0 0,-2-1 0 16,3-12 0-16,-4 12 0 0,-1-1 0 0,0-2 0 15,0 2 0-15,0-1 0 0,-1-1 0 0,1 3 0 0,0 1 0 0,0 0 0 16,0-1 0-16,-1 1 0 0,2 1 0 0,0-3 128 15,-1-1-128-15,5-10 0 0,-4 11 0 0,4-11 0 32,-1 13-416-32,2-2 0 0,2 0 0 0,1-2 0 15,-4-9-2080-15,0 0-432 0,0 0-80 0</inkml:trace>
  <inkml:trace contextRef="#ctx0" brushRef="#br0" timeOffset="4316.96">28549 409 19743 0,'0'0'880'0,"0"0"176"0,0 0-848 15,0 0-208-15,0 0 0 0,10-6 0 0,-10 6 896 0,9-5 144 16,-1-1 32-16,-8 6 0 0,9-7-240 0,-1-1-64 16,-8 8 0-16,7-6 0 0,-7 6-176 0,6-9-32 15,-6 9-16-15,5-11 0 0,-5 11-48 0,3-11-16 16,-3 11 0-16,1-11 0 0,-1 11 32 0,0-10 0 15,-1-2 0-15,1 12 0 0,-4-12 16 0,-2 0 16 16,-4-1 0-16,1 6 0 0,0 1 96 0,0 1 0 16,0 3 16-16,0 0 0 0,0 2-144 0,0 2-48 15,-1-1 0-15,1 2 0 0,-1 0-304 0,-1 3-160 16,1 0 160-16,0 1-160 0,-3-1 0 0,0 1 0 16,-1-1 0-16,4 2 0 0,0 1 144 0,-2 0-144 15,-1 2 128-15,-2 0-128 0,2 1 272 0,0 3-16 16,-1 3-16-16,0 0 0 0,1 2-48 0,-2 3-16 15,2 2 0-15,0 5 0 0,0 1-48 0,3 0-128 0,1 1 192 0,1 0-64 16,0-2-128-16,0 0 160 0,2-1-160 0,0 0 160 16,3-1-160-16,0 1 0 0,2 1 0 0,1-1 0 15,0-1 0-15,1 0 0 0,-1-2 0 0,1 0 0 16,-1-5 0-16,0 3 0 0,0 0 0 0,0 1 0 31,0-3-464-31,2-1-32 0,0 1 0 0,-2-1 0 16,-1-4-464-16,1 0-112 0,0-3-16 0,1-1 0 15,-2-3-1872-15,1-10-384 0</inkml:trace>
  <inkml:trace contextRef="#ctx0" brushRef="#br0" timeOffset="4565.51">28027 929 19343 0,'0'0'1728'0,"0"0"-1392"15,0 0-336-15,0 0 0 0,0 0 1536 0,0 0 256 16,0-8 32-16,0 8 16 0,9-5-1008 0,-9 5-192 16,12-7-32-16,-1 3-16 0,-2-2-16 0,1 2-16 15,2 1 0-15,2-1 0 0,3 3-144 0,1 1-32 16,1 0 0-16,-1-1 0 0,0 0-192 0,3 1-32 16,1 0-16-16,0 1 0 0,-1 0-144 0,1 2 0 15,1-3 0-15,-3 2 0 16,-3 2-1984-16,-2-1-320 0,-1-8-64 0,-14 5 0 0</inkml:trace>
  <inkml:trace contextRef="#ctx0" brushRef="#br0" timeOffset="4813.6">28627 997 14735 0,'0'0'1312'0,"-9"6"-1056"0,-3-1-256 0,2 3 0 16,1 1 2624-16,1 4 448 0,1 0 112 0,1 4 16 16,-1-2-1744-16,2 3-352 0,-3-1-64 0,3 2-16 15,1 1-528-15,1-2-112 0,1-1-32 0,-1 3 0 0,-1 2-224 0,2-3-128 16,-1 0 160-16,2-4-160 0,1 1 0 0,0-3 0 16,0-3 0-16,1 1 0 0,-1-2 0 0,0-9 0 15,0 0-176-15,0 0 176 16,0 0-2240-16,0 0-320 0</inkml:trace>
  <inkml:trace contextRef="#ctx0" brushRef="#br0" timeOffset="5384.85">29224 360 12895 0,'0'0'576'0,"0"0"112"0,0 0-560 0,0 0-128 0,0 0 0 0,0 0 0 0,0 0 2368 0,0 0 448 16,0-9 96-16,0 9 16 0,0 0-1696 0,0 0-336 15,0-8-64-15,0 8 0 0,0 0-288 0,0 0-48 16,0 0-16-16,0 0 0 0,-8 0 48 0,8 0 16 16,-10 0 0-16,1 3 0 0,-2 0 64 0,2 5 16 15,-1 1 0-15,-1 2 0 0,-3 1 0 0,1 4 0 16,-3 1 0-16,-1 6 0 0,0 5 0 0,0 3 0 16,-1 3 0-16,-1 1 0 0,-1 1-272 0,2 0-48 15,1-2-16-15,0-1 0 0,-1 1-144 0,2-2-16 16,3 0-128-16,3 1 192 0,-1 1-192 0,5 1 0 0,0-1 0 15,4 2 0-15,2 1 0 0,2-2 0 0,2-1 0 0,5-2 0 16,5 1-224-16,0-3-32 0,0-1-16 0,3-6 0 31,5-1-368-31,0-3-64 0,2-2 0 0,3-4-16 16,-2-4-1536-16,-1-3-304 0</inkml:trace>
  <inkml:trace contextRef="#ctx0" brushRef="#br0" timeOffset="5917.55">29622 741 18431 0,'-7'-13'1632'0,"2"8"-1312"15,5 5-320-15,-9-3 0 0,-2 2 2816 0,1-2 512 16,1 3 80-16,0 2 32 0,-2-1-2144 0,0 0-416 16,-1 1-96-16,-1 0-16 0,-3 2-288 0,-1 1-64 15,-1-1-16-15,-2 0 0 0,1 1-240 0,-2 2-160 16,0-2 192-16,2 2-192 0,0 0 128 0,1 1-128 16,-1 1 0-16,0-2 0 0,1-1 0 0,2 2 0 15,2 1 0-15,0-1 0 0,2 0 160 0,3 1-32 16,2-1 0-16,7-8 0 0,-4 10-128 0,4-10 192 15,0 0-192-15,3 13 192 0,0-1-192 0,-3-12 0 16,0 0 0-16,11 12 0 0,1-6 0 0,1-2 0 16,-1-1 0-16,1-2 0 0,1 0-128 0,2 1 128 0,0-1 0 0,1 2 0 15,1-2 0-15,1 2 0 0,0-2-144 0,0 3 144 16,1-3 0-16,-2 2-128 0,0-1 128 0,-1 2 0 16,-1-1 0-16,-3 3 0 0,-13-6 0 0,12 8 0 15,-2 1 0-15,-10-9-128 0,5 15 128 0,0-2 0 16,-1 2 0-16,-1-2 0 0,-3 2 0 0,0 0 0 15,-1 0 0-15,-2-2 0 0,0-3 0 0,0 2 0 16,-3 0 0-16,0-1 0 0,3 0 0 0,-2-1 0 16,-2-2 0-16,1 0 128 0,-3-2-128 0,0 2 0 15,-2-1 0-15,1-1 0 0,-2 1 0 0,-1-2 0 16,0-1-256-16,0-1-32 0,0 0-16 0,0 1 0 16,-1-1-1776-16,-1-3-352 15,1 0-80-15</inkml:trace>
  <inkml:trace contextRef="#ctx0" brushRef="#br0" timeOffset="6552.72">29729 400 2751 0,'0'0'256'0,"0"0"-256"0,0 0 0 0,0 0 0 0,0 0 3584 0,0 0 656 16,0 0 144-16,0 0 32 0,0 0-2528 0,0 0-496 16,0 0-112-16,0 0 0 0,0 0-192 0,0 0-16 15,0 0-16-15,0 0 0 0,0 0-96 0,0 0-32 16,0 0 0-16,11 6 0 0,-11-6-352 0,12 12-80 16,1 0-16-16,2 1 0 0,-1 5-256 0,1 0-48 15,1 2-16-15,2-1 0 0,2 5-160 0,2-1 0 16,2-1 0-16,-1 2 0 0,-1-2 0 0,-1 3 0 15,-1 2 0-15,-2-1 0 0,-4 0 0 0,-1 0 160 16,-2-4-160-16,-2 1 160 0,-4 0 208 0,-1 2 32 16,-4-4 16-16,-1 3 0 0,-2 1-16 0,-2 4 0 0,-3 2 0 0,0 7 0 15,-1 5-208-15,-3-4-64 0,-3-1 0 0,-1-5 0 16,0-5-128-16,-1 0-272 0,-1-1 64 0,1-4 16 16,-1-3 192-16,1-3 0 0,3 0 0 0,2-3-144 31,-1 1-1104-31,1-4-224 0,3-3-32 0</inkml:trace>
  <inkml:trace contextRef="#ctx0" brushRef="#br0" timeOffset="10271.29">1061 9513 34895 0,'-22'-19'1536'0,"5"11"336"0,-2-1-1488 0,-1 5-384 0,0-2 0 0,2 5 0 16,1-2 464-16,2 4 32 0,-1 1 0 0,3 0 0 15,0 1-496-15,2 2 0 0,2-1 0 0,9-4 0 0,0 0 0 0,0 0 0 16,0 0 0-16,0 0 0 0,0 0-240 0,0 0 16 16,0 0 0-16,0 0 0 0,6-3 32 0,0 1 0 15,2-4 0-15,1 4 0 0,1-1 192 0,3 1 0 16,2-1 0-16,2 2-144 0,14-2 144 0,-2 3 128 15,-1 1-128-15,0 2 176 0,-2 0 0 0,1-1 0 16,1-2 0-16,3 0 0 0,2 0-176 0,2 0 128 16,3-1-128-16,3 1 128 0,4 0-128 0,-1 0 0 15,-2-1 0-15,-2-1 128 0,-2 1-128 0,-2 0 0 16,-2-2 144-16,-1-1-144 0,-2-1 176 0,0 0-48 16,1-2 0-16,0 1 0 0,0-2-128 0,-1 1 192 15,0-2-192-15,-2 3 192 0,-2-1-192 0,-2 1 192 16,-3-1-192-16,-4 2 192 0,-3-2-64 0,-2 1 0 0,-3-1 0 15,-2 2 0-15,-8 5 192 0,0 0 16 0,7-8 16 0,-7 8 0 16,0-10 96-16,0 10 32 0,0 0 0 0,-10-13 0 16,0 0-80-16,-2 4-16 0,1 0 0 0,-4 1 0 15,-2-5-128-15,0 2-16 0,-1 1-16 0,0 0 0 16,1 0-96-16,0 1-128 0,-1 0 176 0,1 1-176 16,1 0 224-16,2 5-64 0,-1-3-16 0,2 2 0 15,0 2-144-15,2-1 0 0,0 2 144 0,2-2-144 16,1-1 192-16,8 4-16 0,0 0-16 0,0 0 0 15,0 0-160-15,0 0-256 0,0 0 64 0,0 0 16 16,5-6 176-16,-5 6 0 0,12-3 0 0,2 3 0 16,2 2-256-16,1 0 0 0,-1 2-16 0,2 1 0 15,2 2 272-15,-1-1 0 0,-1 3-128 0,-1 1 128 0,-1-1-128 0,0 0 128 16,-2 0-192-16,-1 0 192 0,0 0 0 0,-1 0 0 16,-3-1 0-16,0 0 0 0,-1 0 0 0,-2 1 144 15,-6-9-16-15,6 13 0 0,-6-13 16 0,3 14 0 16,0-1 0-16,-3-3 0 0,0-10 48 0,-3 11 16 15,1 0 0-15,-2 0 0 0,-3-3-80 0,1 3 0 16,-2-2-128-16,-1 1 192 0,0 1-192 0,-2 0 176 16,1 2-176-16,-2 2 160 0,-1 0-160 0,0-2 0 15,1 2 0-15,1 0 128 16,-1-2-1216-16,1-1-240 0,2 0-48 0,0-6-17376 0</inkml:trace>
  <inkml:trace contextRef="#ctx0" brushRef="#br0" timeOffset="12389.46">25149 1903 6447 0,'0'0'272'0,"0"0"80"0,0 0-352 0,-11 0 0 0,1-2 0 0,1 2 0 16,1 0 2688-16,8 0 448 0,-11 0 112 0,2 0 16 15,9 0-1600-15,-9-1-320 0,1-2-64 0,8 3-16 16,-7 0-176-16,7 0-16 0,-7-1-16 0,7 1 0 16,0 0-224-16,0 0-32 0,0 0-16 0,7-6 0 15,0-1-272-15,3 2-64 0,0 0-16 0,2 2 0 16,-1 1 224-16,0 0 48 0,1 1 16 0,-2 0 0 15,-10 1-240-15,12-2-48 0,-2-2-16 0,-10 4 0 16,15 3-32-16,-4 1-16 0,2 1 0 0,0 2 0 16,2-1-64-16,-1 1-16 0,-1-2 0 0,0 1 0 15,3 1-16-15,-1 1 0 0,2-2 0 0,2-1 0 16,-2 1-80-16,1-1-32 0,0 0 0 0,4 2 0 16,3-1-32-16,2 1-128 0,2-2 192 0,4 4-64 15,4 1 16-15,4 2 0 0,-1-1 0 0,3 3 0 0,0 4-16 16,-4-1 0-16,-3 0 0 0,-4 3 0 0,-1 1 64 0,-1-1 0 15,0 1 0-15,2 1 0 0,0 2-64 0,5-1-128 16,1 1 192-16,3-1-64 0,2 2 0 0,0-3 0 16,0-2 0-16,-3-1 0 0,-3-7 64 0,-1 0 0 15,-3-4 0-15,1-3 0 0,-2-1-16 0,2 1 0 16,2 1 0-16,4 4 0 0,6 1-176 0,4 4 0 16,3 0 0-16,-2 0 0 0,-3 0 0 0,-2 1 0 15,-3-2 0-15,-5 2 0 0,-2-2 0 0,1 3 0 16,0 1 0-16,1 2 0 0,-1 3 224 0,-2 1 16 15,-2-2 0-15,-2 3 0 0,-1-4 16 0,-4 2 16 0,-3-2 0 16,-3 0 0-16,-1 0-112 0,-2-2-32 0,-2 1 0 0,0-4 0 16,-2-3-128-16,0-2 160 0,-1-2-160 0,1-1 160 15,-2 1-160-15,0-2 128 0,0-1-128 0,-1-3 128 16,2 1-128-16,-3-1 192 0,-1-3-192 0,0 0 192 16,-8 0-192-16,12 0 160 0,-12 0-160 0,11-2 160 15,-2 1-160-15,-9 1 0 0,11 0 144 0,-11 0-144 16,10 0 0-16,-10 0 0 0,0 0 0 0,11 3 0 15,-11-3 0-15,10 3 0 0,-10-3 0 0,0 0 0 16,11 4 0-16,-11-4 128 0,0 0-128 0,13 4 0 16,-3 2 0-16,-10-6 0 0,10 3 0 0,-10-3 128 15,0 0-128-15,12 3 0 0,-12-3 0 0,11 1 0 16,-11-1 0-16,10 0 0 0,-10 0 128 0,12-1-128 16,-3-3 128-16,-9 4-128 0,12-4 160 0,-12 4-160 15,9-5 192-15,-9 5-64 0,8-10-128 0,-8 10 192 0,5-10-48 0,-3 1-16 16,-2 9 0-16,0-10 0 15,-2-1 32-15,-2 0 0 0,-1-1 0 0,-2-1 0 0,-1-1-160 16,0-1 192-16,1-2-192 0,-1 0 192 0,-1 0-192 0,0-2 0 16,-2 2 144-16,2-1-144 0,0 1 0 0,1-2 0 15,0 3 0-15,0 0 0 0,2 0 0 0,1 3 0 16,-1 0 0-16,3 1 0 0,-1 2 0 0,1 2 0 16,-1 0 0-16,2 3 0 0,2 5 0 0,0 0-192 15,0 0 192-15,0 0-192 0,0 0-32 0,0 0-16 16,0 0 0-16,0 0 0 0,0 0 0 0,0 0 0 15,2 13 0-15,-2-13 0 0,8 16 16 0,0-2 0 16,1-1 0-16,1 0 0 0,1-2-32 0,1 0 0 0,-1 0 0 0,2 1 0 16,2-1 112-16,-1 2 16 15,-1 2 0-15,0 0 0 0,1 2 0 0,-2-1 0 0,-1 0 0 0,-2-1 0 16,-2 3 128-16,1-3 0 0,-2 0 0 0,-4 0 0 16,1-5 0-16,-2 2 0 0,-1-3 0 0,0 1 0 15,0-10-128-15,-3 12 128 0,0-3-128 0,-3 0 128 16,1 1 0-16,0-1 0 0,0-1 0 0,-1-1 128 15,0 2 0-15,-2-3 0 0,-1 0 0 0,0 1 0 16,0-2-128-16,0 1 0 0,-1-2 0 0,3 3 0 16,0 1-288-16,1-2-80 0,6-6-16 0,-11 5 0 15,2-2-1344 1,9-3-256-16,0 0-64 0,0 0-15280 0</inkml:trace>
  <inkml:trace contextRef="#ctx0" brushRef="#br0" timeOffset="12884.58">28780 2067 24879 0,'-4'-12'2208'0,"4"12"-1760"16,-3-11-448-16,2 0 0 0,-1 1 2736 0,2 1 464 15,0 1 80-15,0 8 32 0,2-11-2608 0,-1 2-528 16,-1 9-176-16,0-10 0 0,0 10 128 0,0 0-128 0,-4-13 0 0,4 13 0 16,-9-7 0-16,0 1 0 0,-2 3 0 0,1-1 0 15,0 0 0-15,-2 3 0 0,-1 1 0 0,0 0 0 16,-2 3 0-16,1-5 192 0,-3-3-64 0,0 4-128 15,0 3 576-15,3 1 16 0,0-2 0 0,-1 4 0 16,2 2-112-16,0-1-32 0,1 2 0 0,1 4 0 16,-1 0-256-16,0 5-64 0,2-2-128 0,1 8 192 15,0 3-64-15,-1 6-128 0,1 6 176 0,1 5-176 16,1 5 0-16,-2-2 0 0,-2-2-192 0,1 1 48 16,-1-5 144-16,2 0 0 0,-1 2 0 0,1 4 0 15,1 6 0-15,0-3 0 0,1 1 0 0,0-7 0 16,-3-8 0-16,3 3 0 0,3 2 128 0,-3-4-128 0,-1-9 0 0,1-2 128 15,1-2-128-15,1-5 0 0,0-3 0 0,2-1 0 16,2 2 0-16,0-2 0 0,-1-2-224 16,2-3-112-16,-1-1-32 0,1-8 0 15,0 0-1488-15,0 0-320 0,-4 6-48 0,4-6-8400 16,0 0-1696-16</inkml:trace>
  <inkml:trace contextRef="#ctx0" brushRef="#br0" timeOffset="13096.66">28081 2733 19343 0,'0'0'848'0,"-4"-9"192"0,-1 0-832 0,1 2-208 0,0 1 0 0,4 6 0 15,0 0 3744-15,0 0 704 0,2-7 144 0,-2 7 16 16,0 0-3264-16,13-5-640 0,-2 1-144 0,-1 0-32 16,1-1-400-16,3 0-128 0,2 1 0 0,3 1 0 15,3-2 0-15,3 4 0 0,3-4 0 0,2 3 0 16,1-2 0-16,3 2-272 0,1 1 16 0,0-1 16 31,-1 2-704-31,-3 0-144 0,-3 0-16 0,-6 0-14288 0</inkml:trace>
  <inkml:trace contextRef="#ctx0" brushRef="#br0" timeOffset="13507.29">28669 2785 22623 0,'0'0'1008'0,"0"0"208"0,0 0-976 0,0 0-240 0,0 0 0 0,0 0 0 0,0 0 1472 0,0 0 240 16,-4-6 48-16,4 6 16 0,-3-9-752 0,3 9-160 15,0 0-32-15,4-11 0 0,-1-3-96 0,1 1-32 16,1-1 0-16,1 2 0 0,1-3-240 0,1 4-48 16,1-2-16-16,0 1 0 0,1 2-176 0,1 0-32 15,-1 4-16-15,-1 1 0 0,-9 5-176 0,11-4 128 16,-11 4-128-16,13-2 128 0,-13 2-128 0,0 0 0 15,12 6 0-15,-12-6 128 0,9 11-128 0,-3 0 0 16,-1-1 0-16,-2 2 0 0,-2 0-144 0,-2-1 144 16,-2 1 0-16,0 0 0 0,-3 0 0 0,0 1-128 15,-2 0 128-15,0 1 0 0,0 2 0 0,-1 1 0 16,-1 2 0-16,-2 1 0 0,2 2 0 0,-3-1 0 0,-2 1 0 0,2 1-160 16,1 7 160-16,1-2 0 0,-1-6-144 0,0-5 144 15,-1-4 0-15,3 1-144 0,3-1 144 0,1-1 0 16,-1-2 0-16,3 4 0 0,0-1 0 0,3-2 0 15,1-11 128-15,4 12-128 0,-4-12 0 0,10 8 0 16,0-3 0-16,-10-5-128 0,13-1-16 0,0-3 0 31,1-1-608-31,2-3-112 0,-1-3-32 0,2 0-9216 0,2-1-1856 0</inkml:trace>
  <inkml:trace contextRef="#ctx0" brushRef="#br0" timeOffset="13923.07">29632 1946 23375 0,'0'0'1024'0,"0"0"240"0,8-5-1008 0,-8 5-256 15,0 0 0-15,7-8 0 0,-7 8 1008 0,0 0 144 16,0 0 48-16,0 0 0 0,0 0-160 0,0 0-16 16,-10-4-16-16,1 1 0 0,0 3-320 0,-3 1-64 15,-2 2-16-15,-2 0 0 0,-1-1 16 0,-1 1 0 16,-3-4 0-16,-2 5 0 0,-2 5-112 0,0 4-32 16,1 4 0-16,-2 6 0 0,-1 7-96 0,1 9-32 0,0 7 0 0,3 6 0 15,-1 4 0-15,2-6 0 0,1-9 0 0,3 0 0 16,4 2-128-16,2 0-32 0,4-2 0 0,2 2 0 15,0-1-192-15,4 1 176 0,1 0-176 0,1 0 160 16,1-1-160-16,3-2 0 0,2 1-192 0,2-7 192 16,0-6-288-16,4-4 64 0,-2-5 16 0,2-2 0 15,1 0-96-15,1-1-16 0,2-4 0 0,-1 1 0 32,1-2-1904-32,2 3-384 0,2 0-80 0,-1-1 0 15,0-3 592-15,3-2 128 0,16-1 32 0,-11-3 0 0</inkml:trace>
  <inkml:trace contextRef="#ctx0" brushRef="#br0" timeOffset="14573.72">29839 2427 7359 0,'0'0'656'0,"0"0"-528"0,0 0-128 0,0 0 0 16,0 0 3056-16,0 0 576 0,0 0 112 0,0 0 32 16,0 0-2176-16,0 0-448 0,0 0-64 0,0 0-32 15,0 0-208-15,-9 1-32 0,0 0-16 0,0 3 0 16,-1 2-288-16,-1 4-48 0,3 4-16 0,-3-1 0 15,-2-2 112-15,-2-2 16 0,1-1 0 0,1 1 0 16,0-4-16-16,1 2 0 0,2-1 0 0,1-1 0 0,1-1-48 0,8-4 0 16,-11 5 0-16,11-5 0 0,0 0-320 0,-6 11-192 15,6-11 192-15,0 0-192 0,-9 4 0 0,9-4 0 16,0 0 0-16,0 0 0 0,0 0 128 0,4 12-128 16,-4-12 0-16,10 11 0 0,2-4 160 0,1 1-160 15,0-2 128-15,1-1-128 0,-1-1 0 0,2 1 128 16,0 1-128-16,1-1 0 0,-2 0 0 0,1 3 0 15,-1 0 0-15,-1 1 0 0,-1 0 0 0,-2 0 0 16,-1 2 0-16,-1 0 0 0,-1 0 0 0,-2 2 0 16,-1 0 128-16,-2 2-128 0,0-2 176 0,-2 1 0 15,-2-1 0-15,0 1 0 0,-2 2 0 0,0-1 0 16,-1 1 0-16,-2-3 0 0,-1-3-32 0,-2 2 0 0,-2-2 0 16,0 1 0-16,1-2-144 0,-2 1 128 0,0 0-128 15,0-3 128-15,1 0-320 0,-1-1-80 0,-2-3-16 0,0-3-10816 31,-2 0-2160-31</inkml:trace>
  <inkml:trace contextRef="#ctx0" brushRef="#br0" timeOffset="15308.45">29270 574 2751 0,'0'0'128'0,"0"0"16"0,0 0-144 0,0 0 0 0,-2-6 0 0,2 6 0 15,-1-7 2944-15,1 7 544 0,0-6 112 0,0 6 32 16,0-7-2176-16,0 7-432 0,1-6-96 0,-1 6-16 16,0 0-224-16,0 0-48 0,6-8-16 0,-6 8 0 15,7-5 208-15,-7 5 64 0,10-4 0 0,-10 4 0 16,11-3-384-16,2 0-64 0,-1 0 0 0,1 1-16 16,1 2 0-16,2 0 0 0,0 0 0 0,1-4 0 15,1 3-96-15,2 1-16 0,-1-1 0 0,1 1 0 16,-2-3-192-16,0 2-128 0,-1 0 160 0,0-1-160 15,-1 0 0-15,-3 0 0 0,-2 0 0 0,0 0 0 16,-1 1 144-16,-10 1-144 0,12-3 128 0,-2 2-128 16,-10 1 0-16,12-2 0 0,-1-1 0 0,-11 3 0 15,11-3 0-15,-11 3 0 0,12-1 128 0,-1 0-128 0,-11 1 0 0,10-3 0 16,-10 3 0-16,10-2 0 0,-10 2 0 0,10-2 0 16,-10 2 0-16,0 0 128 0,0 0-128 0,0 0 0 15,0 0 0-15,0 0 0 0,0 0 0 0,0 0 0 16,0 0 144-16,0 0-144 0,0 0 144 0,0 0-144 15,0 0 192-15,0 0-192 0,-7-6 144 0,1-1-144 16,-2 3 0-16,0 0 144 0,0 0-144 0,-1 1 0 16,1-1 0-16,8 4 128 0,-10-4-128 0,-1-1 0 15,1 1 0-15,-1 2 128 0,2 0-128 0,0-2 0 16,9 4 0-16,-12-2 128 0,-1 1-128 0,2 0 0 16,0 1 0-16,1 0 0 0,1 1 0 0,9-1-272 15,0 0 64-15,-11 4 16 16,2 1-2064-16,9-5-416 0</inkml:trace>
  <inkml:trace contextRef="#ctx0" brushRef="#br0" timeOffset="16085.39">29650 2226 11455 0,'0'0'512'0,"0"0"96"0,0 0-480 15,0 0-128-15,0 0 0 0,0 0 0 0,0 0 1744 0,0 0 336 0,0 0 64 0,0 0 16 16,0 0-560-16,0 0-128 0,0 0 0 0,0 0-16 16,0 0-368-16,0 0-80 0,0 0-16 0,0 0 0 15,0 0-464-15,11 5-80 0,-11-5-32 0,13 0 0 16,-1-4-208-16,-1 2-32 0,1-5-16 0,0 5 0 15,-2 0-160-15,2 0 0 0,0-1 0 0,-1 0 128 16,3 1-128-16,-1 1 0 0,0-1 0 0,0 2 0 16,-2 0 0-16,1 0 0 0,-1 0 0 0,-11 0 0 15,13 2 0-15,-3-1 0 0,-10-1 0 0,10 2 0 16,-10-2 0-16,12 3 0 0,-12-3 0 0,11 0 128 0,-11 0-128 0,10-1 160 16,-10 1-160-16,10-2 160 0,-10 2 32 15,10-5 0-15,-4-1 0 0,-6 6 0 0,5-7-32 0,-5 7 0 16,6-8 0-16,-6 8 0 0,1-9 32 0,-1 3 16 15,-1-1 0-15,1 7 0 0,-4-9 96 0,0 3 16 16,-3-2 0-16,2 1 0 0,-2 1-320 0,1-1 160 16,-3 2-160-16,0 0 128 0,1 0-128 0,-1-1 0 15,0 2 0-15,1 1 0 0,0-1 0 0,0 1 0 16,0 2 128-16,8 1-128 0,-9-4 0 0,9 4 0 16,-9-2-160-16,9 2 160 0,0 0 0 0,0 0 0 15,-9-1 0-15,9 1 0 0,0 0 0 0,0 0 0 16,0 0-128-16,0 0 128 0,0 0-272 0,0 0-16 15,0 0 0-15,0 0 0 16,0 0-1888-16,0 0-368 0,0 0-80 0</inkml:trace>
  <inkml:trace contextRef="#ctx0" brushRef="#br0" timeOffset="16643.23">30012 1956 15711 0,'0'0'704'0,"0"0"128"0,0 0-656 0,0 0-176 16,-8-5 0-16,8 5 0 0,0 0 1072 0,0 0 176 15,0 0 32-15,0 0 16 0,0 0-80 0,0 0 0 16,0 0-16-16,0 0 0 0,0 0-208 0,0 0-32 15,0 0-16-15,0 0 0 0,2 12-176 0,5-1-48 0,1 1 0 0,5-1 0 16,2 2-32-16,2 0-16 0,2-3 0 0,-1 3 0 16,-1 1-96-16,0 5-32 0,0-1 0 0,1 3 0 15,1 2-224-15,1 2-64 0,-3 1 0 0,1 3 0 16,0-1-256-16,1 1 160 0,-2-1-160 0,1-2 128 16,-2-3-128-16,-2-1 0 0,0-5 0 0,-2 1 128 15,-2 1 16-15,-3-1 0 0,-2-1 0 0,-2 1 0 16,-5 0 160-16,0 2 16 0,-2 1 16 0,-3 0 0 15,-3 2-32-15,-2 6-16 0,-2 0 0 0,-2 3 0 16,-1 2-128-16,0 6-32 0,0 5 0 0,-1-1 0 16,0-5-128-16,1-5 0 0,-1-7 0 0,1-4-176 15,0-3-368-15,0-3-80 0,1-4-16 0,2 1 0 16,0-5-1168-16,3-2-240 0,1 0-64 0</inkml:trace>
  <inkml:trace contextRef="#ctx0" brushRef="#br0" timeOffset="23314.7">24875 2420 13823 0,'0'0'1216'0,"0"0"-960"0,0 0-256 0,0 0 0 0,0 0 3904 0,0 0 752 15,0 0 144-15,0 0 16 0,12-2-3632 0,-2 2-736 16,-10 0-128-16,16 5-48 0,-2 0-128 0,2 3-16 16,-1-2-128-16,2 5 192 0,2-1-192 0,1 1 0 15,1-2 0-15,1 0 0 0,5 3 0 0,0 1 0 16,2-2 0-16,2 4 0 0,-2-2 176 0,2 4 32 16,0 2 16-16,2 0 0 0,-1 4-16 0,1 2 0 15,-2 0 0-15,6-1 0 0,2 1-80 0,5 0-128 16,6 2 176-16,2-1-176 0,3-1 272 0,-2 0-48 15,-2-3-16-15,-3-1 0 0,-2-3-64 0,-2 0-16 16,-2-1 0-16,2 3 0 0,4-3-128 0,2 2 128 16,2 4-128-16,0 0 128 0,0 1-128 0,-2 4 160 15,-6 4-160-15,-3 4 160 0,-5 1-160 0,-1-1 128 16,-1 1-128-16,1-4 128 0,2 0-128 0,1 0 128 16,0-2-128-16,-1-1 128 0,0-1-128 0,1-2 0 15,1-2 0-15,0-3 0 0,-1-3 128 0,-2 0-128 16,-2-1 0-16,-3-1 128 0,-1-1-128 0,-1 1 160 0,-2 1-160 0,1 1 160 15,1 2-160-15,-3-3 0 0,0 1 0 0,-2 2 0 16,0 1 0-16,-2-1 0 0,-2 1 0 0,-1-1 0 16,-1 1 0-16,3-1 192 0,0-3-192 0,0-1 192 15,-1 0-192-15,-2-4 128 0,0 0-128 0,2 0 128 16,-1-3-128-16,-1-2 192 0,-1-1-192 0,0-1 192 16,-1-1-192-16,-2 1 0 0,1-1 0 0,-1 1 128 15,-2 0-128-15,1-1 0 0,0 1 0 0,-1-4 0 0,-2 3 0 0,2-3 128 16,-1 2-128-16,2 0 0 0,-2 0 176 0,-1 0-48 15,1-1-128-15,-11-3 192 0,11 5-64 0,0-1-128 16,-11-4 176-16,10 4-176 0,-10-4 160 0,0 0-160 16,11 2 128-16,-11-2-128 0,0 0 192 0,0 0-32 15,10 2-16-15,-10-2 0 0,0 0 112 0,0 0 32 16,0 0 0-16,9-4 0 0,-9 4-32 0,7-6-16 16,-7 6 0-16,5-10 0 0,-1 1 16 0,-4 9 16 15,0 0 0-15,4-9 0 0,-2-4-112 0,-2 2-32 16,0 2 0-16,-1 0 0 0,-1 0 16 0,-1-1 0 15,-1-1 0-15,0 3 0 0,-1-2-144 0,0-1 0 16,-3 2 0-16,0-4 0 0,-1 3 144 0,1-2-144 0,-1-1 160 16,0 0-160-16,0-3 0 0,1 3 0 0,1 0 0 15,1 2 0-15,-1-1 0 0,2 1 0 0,1 1 0 0,0 5 0 16,4 5-128-16,-4-7 128 0,4 7 0 0,0 0 0 16,0 0-176-16,0 0 176 0,0 0-160 0,0 0 160 15,0 0-192-15,0 0 192 0,-6 8-208 0,6-8 80 16,-3 12 128-16,2 0-160 0,1-12 160 0,0 13-160 15,3 0 160-15,-1 0 0 0,1-2-144 0,1 1 144 16,-4-12 0-16,8 12-144 0,1-2 144 0,0 1 0 16,0-2-160-16,0 1 160 0,1-1-128 0,1 2 128 15,-1 1 0-15,1 1-128 0,-1 0 128 0,1 0 0 16,-1-2 0-16,0 1-128 0,0 0 128 0,-1 0 0 16,-1-1 0-16,-2 0 0 0,1 0 0 0,-2 1-128 15,-5-12 128-15,8 15 0 0,-2-4 0 0,1 0 0 0,-2 0 0 16,-5-11 0-16,5 12 0 0,-5-12 128 0,0 0-128 0,4 13 0 15,-4-13 0-15,0 12 0 0,0-12 0 16,-3 12 0-16,-2-3 0 0,-1 1 128 0,-1-1-128 0,-2 0 176 16,-1-1-176-16,-2 1 192 0,0 2-64 0,-1-5 0 15,-1 2 0-15,-1 0 0 0,1 1-128 0,0 0 128 16,-1-1-128-16,4 1 128 0,-1 2-128 0,1 0 0 16,2-1-192-16,-1-1 192 15,1-3-1680-15,-2 3-224 0,1 0-32 0,1 1-9584 16,2 0-1920-16</inkml:trace>
  <inkml:trace contextRef="#ctx0" brushRef="#br0" timeOffset="23813.51">28635 3712 17503 0,'0'-9'1552'0,"0"0"-1232"0,0 1-320 0,0-2 0 15,0 1 2880-15,2 0 528 0,1-3 112 0,0 3 0 16,-3 0-2080-16,0-1-416 0,0 0-96 0,0 2-16 0,-2-4-336 0,1 3-80 15,-2 0-16-15,1-3 0 0,2 12-64 0,-5-11-16 16,-2-1 0-16,1 4 0 16,6 8-16-16,-11-10-16 0,-1 1 0 0,1 2 0 0,-1 1 32 0,0 2 16 15,-1 0 0-15,0 2 0 0,1 2-208 0,-1 3-32 16,-2 2-16-16,-1 2 0 0,2-2-160 0,-2 4 0 16,-1 4 0-16,2-2 0 0,-1-1 0 0,2 6 0 15,-2-1-128-15,2 6 128 0,1 1 0 0,1 6 0 16,0-4 0-16,0 6 0 0,1 3 0 0,-1 4 0 15,0 0 0-15,2 2 128 0,1 2-128 0,-2 1 0 16,-1 1 0-16,2 1 128 0,0 2-128 0,-1 2 0 16,-1 1 0-16,2-3 0 0,2 0 0 0,3-3 128 15,0-2-128-15,2 0 128 0,2 4-128 0,-1 0-144 16,2-4 144-16,0-4-208 16,-1-6-560-16,1-5-96 0,-1-4-32 0,1-2 0 15,-1-6 0-15,1-1-16 0,0-2 0 0,0-11 0 16,0 0-2112-16,0 0-432 0</inkml:trace>
  <inkml:trace contextRef="#ctx0" brushRef="#br0" timeOffset="24020.87">27928 4266 27647 0,'0'0'1216'0,"0"-6"256"0,0 6-1168 0,5-11-304 0,2 5 0 0,5 1 0 15,6 1 2304-15,-2 0 384 0,-2-5 96 0,3 2 16 16,2-1-2128-16,4 2-416 0,-1-3-96 0,3 1-16 0,1 0-144 0,2 2 0 16,4 0 0-16,1 0 128 0,1-1-128 0,2 3 0 15,-3 2-160-15,-1-2 160 16,-4 3-688-16,0-1-32 0,-3 1-16 0,-3 1-10096 16,-3 0-2032-16</inkml:trace>
  <inkml:trace contextRef="#ctx0" brushRef="#br0" timeOffset="24514.12">28597 4223 29247 0,'0'0'1296'0,"0"0"272"0,0 0-1248 0,0 0-320 0,0 0 0 0,0 0 0 16,0 0 576-16,0 0 64 0,3 11 16 0,-3-11 0 15,0 0-400-15,10 9-64 0,-1-3-32 0,-9-6 0 16,13 4-160-16,0 0 0 0,0 0 0 0,0 1 0 15,-1-3 0-15,-1 0 0 0,-11-2 0 0,11 4 0 16,-11-4 0-16,11 7 0 0,-11-7 0 0,0 0 0 16,0 0 0-16,5 10 256 0,-5-10-32 0,1 12-16 15,-2-2 224-15,1-10 32 0,-4 12 16 0,0 0 0 16,0 1-288-16,0 0-48 0,-1 0-16 0,1 0 0 16,-1-3-128-16,1 1 0 0,1-2 0 0,1-1 0 15,-1 2 0-15,1-1 0 0,0 0 0 0,2-9 0 16,0 0 0-16,0 0-224 0,0 0 48 0,0 0 16 15,0 0 160-15,0 0 0 0,0 0-144 0,4 7 144 0,-4-7 0 0,0 0 0 16,0 0-144-16,0 0 144 16,8 6 0-16,-1-2 0 0,-7-4 0 0,7 6 0 0,-7-6 0 0,8 7 0 15,-8-7 0-15,8 8 0 0,-1 0-128 0,-2 2 128 16,0-3 0-16,0 2 0 0,-1 2 0 0,-1-4 0 16,-3-7 0-16,1 11 0 0,-1-11 0 0,-1 12 0 15,1-12 0-15,-4 10 0 0,0-1 0 0,0-1 144 16,4-8-144-16,-7 8 192 0,1-2 128 0,-2 1 16 15,0-2 16-15,0 1 0 0,1 1-144 0,-1-3-16 16,-1 1-16-16,1 2 0 0,-1 0-464 0,1 0-96 16,-1 0 0-16,1-2-16 15,-1 0-2240-15,9-5-448 0,-9 4-96 0,9-4-16 0</inkml:trace>
  <inkml:trace contextRef="#ctx0" brushRef="#br0" timeOffset="25181.34">29658 3505 11231 0,'0'0'496'0,"0"0"96"0,0 0-464 0,0 0-128 0,0 0 0 0,0 0 0 15,0 0 480-15,0 0 80 0,0 0 16 0,-6-4 0 16,6 4 352-16,0 0 80 0,0 0 16 0,-8-4 0 16,8 4 0-16,-8-5 16 0,8 5 0 0,0 0 0 15,-9-1 64-15,0-2 16 0,0 3 0 0,0 0 0 16,-2 3 32-16,1-1 16 0,-1 3 0 16,1 1 0-16,-2-1-272 0,-1 1-64 0,-1 2-16 0,1 3 0 15,1-1-304-15,-1 1-48 0,-4 4-16 0,1 1 0 16,-1 5-256-16,0 2-64 0,1 6-128 0,-1 5 192 15,-2-2-64-15,2 5 0 0,2 1-128 0,-1 1 192 0,0-1 64 16,2 1 0-16,0-5 0 0,3 1 0 0,2-1-32 16,1 0 0-16,1-2 0 0,1 1 0 15,4-1-96-15,0 1-128 0,1 3 176 0,4 0-176 0,1-1 0 0,2-3-272 16,2-2 16-16,4-4 16 16,-1 2-496-16,4-2-96 0,-1-5-32 0,4 2 0 15,3-1-848-15,3-5-160 0,2-2-48 16,1-4-10560-16</inkml:trace>
  <inkml:trace contextRef="#ctx0" brushRef="#br0" timeOffset="26532.43">29945 4000 11967 0,'0'0'528'0,"-5"-7"112"0,-2 0-512 0,2 2-128 0,5 5 0 0,-5-5 0 15,5 5 2928-15,-5-6 544 0,1 1 112 0,4 5 32 16,0 0-2128-16,-4-6-416 0,0-2-96 0,4 8-16 16,0 0-336-16,0 0-80 0,-7-5-16 0,7 5 0 15,-7-6 192-15,0 4 48 0,-1-1 0 0,-1 2 0 0,-1 5-80 16,-2 1-16-16,0 0 0 0,-1 2 0 16,-2 1-288-16,-1-1-64 0,0 1-16 0,2 0 0 0,1 0-304 0,1 0 128 15,0 2-128-15,1-2 0 0,0 0 128 0,2-2-128 16,9-6 0-16,-9 7 0 0,0-1 0 0,9-6 0 15,0 0 0-15,0 0 0 0,-7 8 0 0,7-8 0 16,0 0 0-16,0 0 0 0,0 0 0 0,8 11-192 16,-8-11 48-16,9 7 16 0,0 0 128 0,-9-7-160 15,11 4 160-15,-1 2-160 0,-1 0 160 0,-9-6 0 16,11 5 0-16,-11-5 0 0,12 8 0 0,-2-1-160 16,-1 0 160-16,-1 1 0 0,-8-8-144 0,10 10 144 15,1 1 0-15,-2-2-144 0,0 1 144 0,-1 2 0 16,0-2 0-16,-2 1-128 0,-2 2 128 0,1 0 0 0,-1-1 0 0,-4-12-128 15,4 14 128-15,-1-2 0 0,-2-1 0 0,-1 0 0 16,0-11 0-16,-2 13 128 0,-2-4-128 0,0 1 0 16,-2 0 0-16,3-3 144 0,-4 0-144 0,-2 1 0 15,-2 2 0-15,1-1-224 0,0 0 16 0,-2-2 0 32,1-4-1648-32,0 0-336 0,-1-3-64 0,2 0-11056 0</inkml:trace>
  <inkml:trace contextRef="#ctx0" brushRef="#br0" timeOffset="27066.72">29650 3879 12895 0,'0'0'1152'0,"-6"-2"-928"16,-3-4-224-16,9 6 0 0,-5-6 2688 0,5 6 480 15,-3-9 96-15,3 9 32 0,0 0-2400 0,4-9-464 16,1 1-112-16,0 1 0 0,-5 7-80 0,9-8-16 16,-1 1 0-16,-8 7 0 0,11-4 16 0,-1 1 0 15,1 2 0-15,-11 1 0 0,0 0 32 0,13 0 16 16,0 0 0-16,-3 1 0 0,2 0-288 0,0-2 128 16,1 0-128-16,1 1 0 0,0-3 128 0,1 2-128 15,-1-2 0-15,2-2 0 0,1 0 128 0,1 2-128 16,0-2 0-16,0 2 0 0,-3-1 0 0,0 1 0 0,1-1 0 0,0 1 0 15,-1 2 144-15,-2-3-144 0,-2 1 0 0,-1-1 144 16,-1 2-144-16,-9 2 0 0,0 0 0 0,12-7 128 16,-3 5 240-16,-9 2 32 0,0 0 16 0,0 0 0 15,11-6 48-15,-11 6 16 0,0 0 0 0,0 0 0 16,0 0-144-16,0 0-16 0,0 0-16 0,0-6 0 16,-3-1 16-16,3 7 16 0,-5-8 0 0,-1 2 0 15,-1-2-128-15,-1 2-16 0,-1-2-16 0,0 1 0 16,-2 1-48-16,1-1-128 0,-5-2 192 0,4 3-64 15,-1-1-128-15,1 1 0 0,0-1 144 0,0 2-144 16,1-2 0-16,1 3 0 0,0 0 0 0,0 3 0 16,-1 2 0-16,10-1 0 0,-7-1 0 0,7 1 0 15,0 0 0-15,0 0 0 0,0 0 0 0,0 0 0 16,0 0 0-16,0 0-128 0,0 0 128 0,0 0-128 16,0 0-320-16,0 0-48 0,0 0-16 15,9 8 0-15,-9-8-1712 0,11 7-336 0,-1-2-80 0,0-1-16 16</inkml:trace>
  <inkml:trace contextRef="#ctx0" brushRef="#br0" timeOffset="27500.12">30103 3491 10127 0,'0'0'896'0,"0"0"-704"0,-8-3-192 0,8 3 0 16,0 0 3408-16,0 0 656 0,0 0 128 0,0 0 32 16,0 0-2752-16,0 0-528 0,0 0-112 0,9 9-32 15,3 0-272-15,-2 0-48 0,-2-1-16 0,0 3 0 16,0-1-240-16,2 1-48 0,1-1-16 0,-1 0 0 15,2 5-160-15,0 2 192 0,-2-3-192 0,-1 4 192 16,3 1-48-16,0 3 0 0,-2 1 0 0,2 3 0 16,-2 0-16-16,2 2 0 0,0-1 0 0,-2 2 0 15,0 1 64-15,2 0 16 0,1-2 0 0,0 6 0 16,-1-1 64-16,1 5 16 0,3 1 0 0,-1 1 0 0,1 1-288 16,0 0 0-16,-3-2 0 0,-2-2 0 0,-1-3 240 0,-4-7-16 15,-2 2 0-15,-4-3 0 0,-1 1-48 0,-5-2-16 16,-3-3 0-16,-2 3 0 0,-6-1-160 0,0 0 0 15,-2 1 0-15,-1 0 0 16,-4 0-656-16,1 2-16 0,-2-1 0 0,0 0 0 16,0 0-608-16,-1-1-128 0,-2-7-32 0,-2-2-11504 0</inkml:trace>
  <inkml:trace contextRef="#ctx0" brushRef="#br0" timeOffset="64894.9">18716 587 3679 0,'0'0'160'0,"0"0"32"0,0 0-192 0,0 0 0 0,0 0 0 0,0 0 0 15,0 0 1088-15,-5 7 192 0,5-7 16 0,0 0 16 16,0 0-320-16,0 0-64 0,0 0-16 0,0 0 0 15,0 0 96-15,0 0 16 0,0 0 0 0,0 0 0 16,0 0 64-16,0 0 32 0,0 0 0 0,0 0 0 0,12 0-96 0,-12 0-32 16,10-3 0-16,-10 3 0 15,0 0-368-15,0 0-80 0,0 0-16 0,0 0 0 16,0 0-112-16,11-1-32 0,-11 1 0 0,0 0 0 0,0 0 96 0,0 0 16 16,0 0 0-16,0 0 0 0,0 0 208 0,0 0 32 15,0 0 16-15,0 0 0 0,0 0 16 16,0 0 16-16,0 0 0 0,0 0 0 0,-6-5-80 0,6 5-32 15,0 0 0-15,0 0 0 0,-10 0-160 0,3 0-48 16,7 0 0-16,-9 2 0 0,1 1-144 0,1 1-16 16,-3 0-16-16,3 2 0 0,-1 3-288 0,-1 2 160 15,-2-1-160-15,0 2 128 0,-2-3-128 0,-2 5 128 16,0 5-128-16,-2 0 128 0,-2-2 0 0,0 1 0 16,-1 2 0-16,1 1 0 0,-1 0 96 0,2 2 16 15,0 2 0-15,-1-4 0 0,2-2 16 0,0 1 16 16,-1 1 0-16,0 0 0 0,0-2-80 0,-1-1 0 0,1 2-16 0,3-2 0 15,3-2 16-15,0-2 0 0,-1 1 0 16,1-4 0-16,2 0-192 0,-1-3 0 0,0-2 0 0,2 1 0 16,1 0 0-16,8-7 0 0,-9 4 128 0,9-4-128 15,0 0-192-15,0 0-128 0,-6 6-32 0,6-6 0 32,0 0-2208-32,0 0-448 0,0 0-96 0</inkml:trace>
  <inkml:trace contextRef="#ctx0" brushRef="#br0" timeOffset="65218.95">18192 731 6447 0,'-6'-17'576'0,"2"8"-576"0,0-2 0 0,1 1 0 0,2-1 4032 0,1 2 704 16,0 1 144-16,0 8 32 0,2-9-2816 0,-2 9-560 15,3-6-128-15,-3 6 0 0,1-6-256 0,-1 6-32 16,0 0-16-16,0 0 0 0,0 0-208 0,0 0-32 15,0 0-16-15,15 10 0 0,-2 0-208 0,-2 3-64 16,1 1 0-16,-1 2 0 0,-2 2-288 0,1 1-64 16,1-1-16-16,-1-3 0 0,-1 1-64 0,2 2-16 15,0 2 0-15,1-1 0 0,0 0-128 0,1 0 160 16,-3 1-160-16,2-3 160 0,0 0-160 0,1 1 192 16,0 0-192-16,0-1 192 0,0 1-192 0,1-1 128 15,2-2-128-15,-2 0 128 0,-1 0-128 0,2-2 0 0,-2-2 0 0,0 0 128 31,-2-2-672-31,1-1-144 0,-1 1-16 0,-4-5-16 16,-7-4-1696-16,0 0-336 0,0 0-64 0,0 0-11168 0</inkml:trace>
  <inkml:trace contextRef="#ctx0" brushRef="#br0" timeOffset="65961">18255 406 19007 0,'0'0'832'0,"0"0"192"0,0 0-832 0,0 0-192 0,0 0 0 0,0 0 0 0,0 0 448 0,0 0 64 15,0 0 0-15,0 0 0 0,0 0-64 0,0 0-16 16,0 0 0-16,0 0 0 0,0 0 16 0,0 0 0 16,0 0 0-16,0 0 0 0,0 0 48 0,11-3 16 15,-11 3 0-15,12-2 0 0,0-3-64 0,0 2-16 16,-2 2 0-16,0-3 0 0,1 1 64 0,1-2 16 15,-2 1 0-15,0 0 0 0,1-1 16 0,1 0 16 16,1-2 0-16,0 2 0 0,0 0-32 0,1 0 0 0,0 1 0 0,2 2 0 16,-2 1-320-16,2-2-64 0,-3 2 0 0,1 2-128 15,1 2 128-15,-1-2-128 0,-1 3 0 0,0 0 0 16,0 0 128-16,-2-1-128 0,-1-1 0 0,1 2 0 16,-11-4 128-16,11 2-128 0,-11-2 0 0,12 0 0 15,-12 0 144-15,12-2-144 0,-12 2 0 0,0 0 144 16,11 0-144-16,-11 0 160 0,0 0-160 0,0 0 160 15,11-4 176-15,-11 4 48 0,0 0 0 0,0 0 0 16,0 0-64-16,0 0 0 0,0 0 0 0,0 0 0 16,1-6-128-16,-1 6-48 0,0 0 0 0,-1-8 0 15,-2 1-144-15,-1 1 128 0,4 6-128 0,-5-8 128 16,-1-1-128-16,-1 1 0 0,1 0 144 0,-1 0-144 0,2 2 144 16,0-1-144-16,-1 0 192 0,1 0-192 0,-1-1 192 0,0 2-192 15,3-1 192-15,3 7-192 0,-7-9 224 0,2 3-64 16,0-1-16-16,5 7 0 0,-7-5 0 0,7 5 0 15,-8-5 0-15,8 5 0 0,-8-4-144 0,2 1 0 16,6 3 144-16,-8 0-144 0,8 0 0 0,-9-2 0 16,9 2 0-16,-8-2 0 0,8 2 0 0,-9-2 0 15,9 2 0-15,0 0 128 0,-5-7-128 0,5 7 0 16,0 0 128-16,-3-9-128 0,3 9 128 0,-2-8-128 16,2 8 128-16,0-6-128 0,0 6 0 0,0 0 128 15,0 0-128-15,0 0 0 0,0 0 0 0,9 4 0 16,-1 3 0-16,1 6 0 15,-1 3-2064-15,-2 4-336 0</inkml:trace>
  <inkml:trace contextRef="#ctx0" brushRef="#br0" timeOffset="68097.07">19266 801 3679 0,'0'0'320'0,"0"0"-320"16,0 0 0-16,-7-3 0 0,7 3 1872 0,-7-3 304 16,7 3 64-16,0 0 16 0,-9-6-1424 0,2 2-272 15,7 4-64-15,0 0-16 0,-10-2-144 0,10 2-16 16,0 0-16-16,-8 2 0 0,8-2 384 0,0 0 80 16,-9 4 0-16,9-4 16 0,0 0 240 0,0 0 64 15,0 0 0-15,0 0 0 0,-9-2 224 0,9 2 48 16,0 0 16-16,0 0 0 0,0 0-304 0,0 0-64 15,0 0-16-15,0 0 0 0,0 0-432 0,0 0-96 16,0 0-16-16,12-2 0 0,2 2-128 0,2 0-48 16,-1-1 0-16,3 2 0 0,1 3-80 0,0-1 0 0,2 0-16 15,1 0 0-15,0 0-176 0,2-2 128 0,-2-1-128 0,2-1 128 16,-2 1-128-16,2 0 0 0,3-1 0 0,-1-2 0 16,1-1 128-16,0 2-128 0,1 0 0 0,0 2 128 15,0 0 0-15,-1 0 0 0,-1 0 0 0,0 2 0 16,-1-1 64-16,0-1 0 0,-3-1 0 0,0 1 0 15,-1 2 16-15,-1 0 16 0,-2-1 0 0,-2-1 0 16,-2-3 16-16,-1 1 0 0,0-2 0 0,-1 1 0 16,-2 2 16-16,1-3 16 0,-1 1 0 0,0-2 0 15,1 1-64-15,-1 2-16 0,1-1 0 0,0 0 0 16,1-1-192-16,0 2 176 0,0-1-176 0,-2 1 160 16,-1-2-160-16,-9 4 0 0,11-2 0 0,-11 2 0 15,0 0 128-15,0 0-128 0,0 0 0 0,0 0 128 16,0 0-128-16,0 0 192 0,0 0-192 0,0 0 192 0,0 0-192 0,0 0 192 15,0 0-192-15,0 0 192 0,0 0-192 0,0 0 192 16,0 0-192-16,0 0 192 0,0 0-32 0,-11-2 0 16,2 2 0-16,3-5 0 0,-1-5-16 0,1 3 0 15,0 0 0-15,1-1 0 0,0-2 16 0,0 1 0 16,-2 1 0-16,2 1 0 0,-2 1-32 0,2-1-128 16,-3 2 192-16,2 0-64 0,-1 0-128 0,7 5 0 15,-9-4 0-15,9 4 0 0,-8-4 0 0,8 4 0 16,0 0 0-16,0 0 0 0,0 0 0 0,0 0 0 15,0 0 0-15,0 0 0 0,0 0 0 0,0 0 0 16,0 0 0-16,8-3 0 0,0-3 0 0,2 2 0 16,2 1 0-16,0-1 0 0,-2 2 0 0,2-1 0 15,1 2 0-15,0 1 0 0,-1 0 0 0,0 0 0 0,-1 1 0 0,1 0 0 16,-1 2 0-16,-1 2 0 0,-1-1 0 0,0 3 0 16,-1-1-128-16,-8-6 128 0,9 9 0 0,-1 2 0 15,-2-5 0-15,-6-6 0 0,0 0 0 0,6 13 0 16,-4-4 0-16,-2-9 0 0,3 11 0 0,-2-1 0 15,1-1 0-15,-2-9 0 0,-2 11 0 0,2-11 0 16,-2 12 0-16,-1-3 0 0,3-9 0 0,-4 10 0 16,4-10 0-16,-5 12 0 0,0-2 128 0,-1-1-128 15,0 2 0-15,-2-1 0 0,-1 1 0 0,0-1 0 16,0 2 0-16,0 0 0 0,-1 1 0 0,1 0 0 16,-1-2 0-16,1 0 0 0,0-2 0 0,1-1 0 15,1-2 144-15,7-6-144 0,-6 8 160 0,6-8-160 16,-7 7 0-16,7-7 0 0,0 0 0 0,-4 9 0 15,4-9-560-15,0 0-96 16,0 0-32-16,0 0 0 0,0 0-2896 0,0 0-592 0</inkml:trace>
  <inkml:trace contextRef="#ctx0" brushRef="#br0" timeOffset="69430.03">21158 135 21183 0,'0'0'944'0,"0"0"192"0,-5-7-912 0,5 7-224 0,-5-7 0 0,5 7 0 0,-7-8 912 0,7 8 144 16,-5-6 32-16,5 6 0 0,-7-3-576 0,7 3-96 16,-7-2-32-16,7 2 0 0,-11 2-256 0,2 0-128 15,9-2 0-15,-10 4 128 0,0-3-128 0,1 2 0 16,-2 0 0-16,-1-1 0 0,0 0 0 0,-2 0 192 16,-3 2-192-16,-1 0 192 0,-2-1 64 0,-1-1 32 15,-1-2 0-15,0 0 0 0,0 0 176 0,1 0 48 16,0 0 0-16,1 0 0 0,1 0 0 0,1 0 16 15,-1-1 0-15,4 1 0 0,0 0-16 0,1 1-16 16,0 0 0-16,1 3 0 0,1 2-272 0,0-4-48 16,0 3-16-16,2 2 0 0,0-1-160 0,0 1 0 15,0-2 0-15,2 2 128 0,2 1-128 0,-1 1 0 16,7-9 0-16,-8 7 0 0,2 0 0 0,6-7 0 0,0 0 0 0,-7 9 128 16,7-9-128-16,0 0 0 0,-6 7 0 0,6-7 0 15,0 0 160-15,0 0-160 0,0 0 192 0,0 0-192 16,0 0 208-16,-5 6-64 0,5-6-16 0,0 0 0 15,-3 11 32-15,3-11 0 0,0 0 0 0,0 13 0 16,0-13-160-16,3 13 192 0,-2-4-192 0,1 1 192 16,-2-10-192-16,4 15 0 0,-4-15 144 0,4 14-144 15,-1 2 128-15,-3-1-128 0,1-3 128 0,2 1-128 16,-2 3 0-16,2 1 128 0,-1 0-128 0,0 3 0 16,-1 3 176-16,2 1-48 0,-1 2 0 0,1 2 0 15,1-3 192-15,0 1 48 0,-2-2 0 0,2 1 0 16,1 0-80-16,1 2-16 0,-1-1 0 0,0 0 0 15,0-1-80-15,-1 3 0 0,0 0-16 0,0 1 0 16,0 0-176-16,-2 2 128 0,1 3-128 0,-2 2 128 0,-1 1-128 0,0 1 160 16,0-3-160-16,-1 1 160 0,0 3-160 0,-1-1 0 15,0-3 0-15,0 2 128 0,1-1-128 0,1-3 192 16,1-2-192-16,2 1 192 0,0 2 16 0,-1-3 16 16,0 4 0-16,0-2 0 0,1 2 32 0,1-1 16 15,1-3 0-15,-1 2 0 0,-2-3-16 0,2-2-16 16,-1 0 0-16,0 2 0 0,-1-4-240 0,2 1 0 15,-3 2 0-15,-1-1 0 0,0 1 0 0,0 0 0 16,-1-1 0-16,0 2 0 0,0-1 0 0,-1 2 0 16,1 2 0-16,0-2 0 0,-1-2 0 0,1 2 0 15,1 2 128-15,-3-2-128 0,-2-1 0 0,1 3 0 16,0-6 0-16,2 3 0 0,0 3 0 0,1-5 144 16,0 0-144-16,1-1 128 0,1 2-128 0,-1-2 128 0,0 2-128 0,-1 5 128 15,-2 5-128-15,1-3 0 0,-1-3 0 0,0-4 0 16,2-2 128-16,0-3-128 0,-2-2 0 0,1-3 128 15,-2-1 0-15,1-1 0 0,-1-2 0 0,0 3 0 16,-1-1-128-16,1 0 0 0,0 0 0 0,0-1 0 16,0-3 0-16,0 0 0 0,2-2 0 0,-1 0 128 15,1 0-128-15,-1-1 0 0,0 0 0 0,1 0 128 16,-1 4-128-16,2-5 0 0,0 2 0 0,-1 1 128 16,1 0-128-16,-2 1 0 0,1 3 0 0,-1-3 0 15,1 4 0-15,-1-3 0 0,-1 0 0 0,1 1 0 16,0-2 0-16,0-2 0 0,0 1 0 0,2-3 0 15,1-9 128-15,-3 9-128 0,3-9 0 0,0 0 128 0,-2 8-128 0,2-8 192 16,0 0-192-16,0 0 192 0,0 0 16 0,0 0 16 16,0 0 0-16,0 0 0 15,0 0-64-15,0 0-16 0,0 0 0 0,0 0 0 0,0 0-144 0,0 0 0 16,5 11 0-16,0-5 128 0,-5-6-128 0,0 0 0 16,8 8 0-16,-8-8 0 0,9 8 0 0,0-3 0 15,-9-5 0-15,13 3 0 0,-1-3 0 0,0-2 0 16,0 1 0-16,2-2 0 0,0 1 0 0,1-1 0 15,-1 0 0-15,2 1 0 0,-2 1 0 0,3-2 0 16,-2 2 0-16,2 2 0 0,-1 3 0 0,1 2 0 16,0 5 0-16,1 1-176 0,-1-2-144 0,-1-1-48 15,-2-1 0-15,-1-2 0 0,0 1 144 0,-1 2 32 16,0-2 0-16,-1-1 0 16,1 1-192-16,0-2-48 0,0 1 0 0,-3-4 0 15,-1-5-1184-15,1-2-240 0,1-3-64 0,-1-8-15504 0</inkml:trace>
  <inkml:trace contextRef="#ctx0" brushRef="#br0" timeOffset="70219.07">21241 478 3679 0,'0'0'320'0,"0"0"-320"15,0 0 0-15,0 0 0 0,0 0 1664 0,4-7 256 16,-4 7 48-16,3-12 16 0,0 3-1424 0,-3 9-288 0,0 0-48 0,1-10-16 15,-1 10-80-15,0-9 0 0,0 9-128 0,0 0 192 16,-3-9 688-16,3 9 128 0,-5-11 16 0,5 11 16 16,-6-6 240-16,6 6 32 0,-8-5 16 0,8 5 0 15,-11 0-304-15,11 0-64 0,-11-2-16 0,1 4 0 16,1-1-352-16,0 1-64 0,0 2-16 0,0 0 0 16,-1 1-176-16,-1 2-32 0,1 0-16 0,-1 0 0 15,1 2-32-15,-2 1-16 0,0 1 0 0,1 4 0 16,-2-1-64-16,2 2-16 0,1-1 0 0,-1 2 0 15,1-1-16-15,1 2 0 0,1-1 0 0,3 1 0 16,1 3 96-16,1 0 16 0,2 0 0 0,1 0 0 16,1-3-32-16,2 2 0 0,1-1 0 0,1 1 0 15,3-3-224-15,0 0 128 0,-2-2-128 0,4-2 0 0,1 0 128 0,1-4-128 16,-2 2 0-16,2-5 144 0,0 2-144 0,1-1 160 16,0-2-160-16,2-1 160 0,2-4 784 0,1 0 144 15,-1-3 48-15,2 1 0 0,-2-2-880 0,0 0-256 16,-3-1 0-16,2-2 128 0,-2 2-128 0,0-2 0 15,-2-2 0-15,-3 0 128 16,-2 0-864-16,-7 9-160 0,6-9-48 0,-2-3 0 0,0-5 944 0,-3 3 0 16,-1 1 0-16,-1-3 0 0,-3-3 128 0,-1-1-128 15,0-1 128-15,-2 0-128 0,-1 2 128 0,-1-3-128 16,-3-1 128-16,2 3-128 0,-2-1 0 0,2 1 0 16,-1 1 0-16,1 0 128 0,0 2 0 0,0 3 16 15,3 2 0-15,-1 3 0 0,0 1 48 0,1 2 16 0,2-1 0 16,5 7 0-16,0 0-208 0,0 0 0 15,0 0 0-15,0 0 0 16,0 0-416-16,0 0-128 0,0 0-32 0,0 0-9168 0,0 0-1840 0</inkml:trace>
  <inkml:trace contextRef="#ctx0" brushRef="#br0" timeOffset="70565.47">21360 345 10127 0,'0'0'896'0,"0"0"-704"0,0 0-192 0,0 0 0 0,0 0 2128 0,0 0 400 16,0 0 80-16,0 0 16 0,-8-3-1552 0,8 3-304 16,-9 0-64-16,9 0-16 0,-10 0-368 0,1 4-64 15,-1 0 0-15,1 3-16 0,0-1-16 0,0 2 0 16,-3 1 0-16,2 0 0 0,-2 4 192 0,0 1 32 15,-1 5 16-15,0-1 0 0,0 7 32 0,0 1 0 16,-1 3 0-16,0 2 0 0,-1 0 32 0,2 4 16 16,2 2 0-16,-3 1 0 0,0-2-304 0,1 1-64 15,1-2-16-15,1-1 0 0,-2-2-160 0,-2 1 0 16,0-1 0-16,0 0 128 0,1-2-128 0,1-3 0 16,0-2 0-16,2-2 0 0,4-3 0 0,1-7-144 15,4-1 144-15,2-12-208 16,1 11-2000-16,-1-11-400 0</inkml:trace>
  <inkml:trace contextRef="#ctx0" brushRef="#br0" timeOffset="70955.45">21484 879 16575 0,'0'0'1472'0,"-7"7"-1168"16,7-7-304-16,-6 6 0 0,6-6 3104 0,-5 13 560 15,1-2 112-15,4-11 32 0,0 17-3088 0,0-2-720 16,0-2 0-16,-2 4 0 0,4-5-128 0,-2 4-64 0,0-1-16 0,0 0-8592 31,0-15-1712-31</inkml:trace>
  <inkml:trace contextRef="#ctx0" brushRef="#br0" timeOffset="71663.3">21912 350 21071 0,'0'0'928'0,"0"0"208"0,0 0-912 0,0 0-224 15,-8-4 0-15,8 4 0 0,0 0 432 0,-8-3 32 16,8 3 16-16,0 0 0 0,-9-1-480 0,9 1 0 16,-9 0 0-16,9 0 0 0,0 0 0 0,0 0 0 15,-8 1 0-15,8-1 0 0,-9 3 0 0,9-3 0 16,-9 5 0-16,1 1 0 0,0-1 128 0,1 1 0 15,-2 1-128-15,1 1 192 0,2 1 576 0,-1-1 96 0,0 2 32 0,0-1 0 16,2 0-128-16,5-9-32 0,-7 13 0 0,2-2 0 16,5-11-384-16,-5 13-80 0,0 0-16 0,5-13 0 15,-7 9-112-15,7-9-16 0,-6 9-128 0,6-9 192 16,-7 12-16-16,7-12-16 0,-6 8 0 0,6-8 0 16,-7 10 96-16,2 2 0 0,0-3 16 0,1 1 0 15,0 2-48-15,0 0-16 0,0-2 0 0,0 3 0 16,0 0 96-16,0 0 16 0,0 0 0 0,3 0 0 15,-1-1-192-15,-1-1-128 0,0-2 192 0,3-9-192 16,-2 11 144-16,0 1-144 0,1-1 0 0,1-11 144 16,0 0-144-16,-1 11 128 0,1-11-128 0,-2 9 128 15,2-9-128-15,0 11 0 0,0-11 0 0,0 0 0 16,0 10 144-16,0-10-144 0,0 0 160 0,4 13-160 16,0 0 352-16,0-1-32 0,-4-12 0 0,4 14 0 0,0-2-176 0,0 0-144 15,-4-12 192-15,4 14-192 0,0 2 0 0,-2-3 0 16,1 0 0-16,0-1 0 0,-3-12 128 0,2 11-128 15,-2-11 0-15,0 0 0 0,0 0 0 0,7 11 0 16,-7-11 0-16,9 4 0 0,-9-4 0 0,12 4 0 16,-2-2 0-16,-1 1 0 0,-9-3 0 0,13 0-144 15,-1 0 144-15,0 0-192 0,-1 1-16 0,0 0-16 16,-1-1 0-16,1 0 0 16,-2 4-1680-16,-9-4-336 0,10 0-64 0</inkml:trace>
  <inkml:trace contextRef="#ctx0" brushRef="#br0" timeOffset="71956.92">22224 518 3679 0,'0'0'320'0,"0"0"-320"0,-9-4 0 0,0 4 0 16,9 0 5056-16,-9 0 960 0,9 0 176 0,-10 3 32 16,-1 3-4688-16,2 2-960 0,1 0-176 0,0 4-32 15,-2-3-208-15,0 4-32 0,-1 1-128 0,-1 1 192 16,2 0-192-16,0 3 144 0,-2 3-144 0,0-2 128 0,-2-2-128 0,-1 2 0 16,0 3 0-16,0-2 0 0,0-1 0 0,0 0 0 15,0-2 0-15,0 1 0 0,2-6 0 0,0-1 0 16,2 0 0-16,0-2 0 15,2-3-1376-15,1 0-304 0,8-6-64 0</inkml:trace>
  <inkml:trace contextRef="#ctx0" brushRef="#br0" timeOffset="72142.42">21964 637 36047 0,'0'0'1600'0,"0"0"320"0,0 0-1536 0,10 12-384 16,3 1 0-16,0-2 0 0,2 1 384 0,0 1-16 0,2 3 0 0,0-1 0 16,-3 0-368-16,2 3 0 0,1 3 0 0,-1-6-128 31,-3-4-672-31,0 1-128 0,-2 1-32 0,1-4-9472 0,1-3-1888 0</inkml:trace>
  <inkml:trace contextRef="#ctx0" brushRef="#br0" timeOffset="72514.9">22179 386 13823 0,'0'0'1216'0,"0"0"-960"0,0 0-256 0,0 0 0 0,0-9 4096 0,0 9 784 16,0 0 160-16,0 0 16 0,0 0-4016 0,0 0-800 15,8-2-240-15,-8 2 0 0,0 0 0 0,10 11 0 16,1 4 0-16,-1-1-160 0,0 6 160 0,1-2 0 16,-2 3-144-16,1 0 144 0,1 1 752 0,-1-1 208 15,-1-2 64-15,2 0 0 0,-1-1-800 0,1-1-224 16,-1 2 0-16,0-3 128 0,1 0-128 0,-1-1 0 15,-2 0 0-15,1 0 0 0,0 3 0 0,-1-1 0 16,-3 0 0-16,-1 0 0 16,-1 2-896-16,-3-1-80 0,-3 1-32 0,-1 0 0 0,-2-1 1504 0,-2 3 288 0,-2 1 64 0,-2 4 16 31,-2 3-3392-31,-2 1-672 0</inkml:trace>
  <inkml:trace contextRef="#ctx0" brushRef="#br0" timeOffset="73214.3">21275 1428 14735 0,'0'0'1312'0,"0"0"-1056"0,-7-4-256 0,7 4 0 16,0 0 2240-16,-10-1 400 0,10 1 80 0,-9 0 16 16,0 3-2160-16,1-1-448 0,-1 1-128 0,1 1 0 15,-1 1 0-15,0 0 0 0,-1-1 0 0,-1 3 0 16,1-4 0-16,-2 4 0 0,-1 1 0 0,0 4 0 15,1-3 0-15,-1 2 0 0,-1 5 0 0,1-3 0 16,-1 4 0-16,1 3 160 0,-1-3 16 0,4 2 0 16,1 1 432-16,1 3 96 0,2 1 0 0,2 0 16 15,1 2 80-15,3 3 16 0,1-2 0 0,2 2 0 16,1 1-400-16,2 0-80 0,4-5-16 0,0 0 0 16,-1-7-320-16,3 0 128 0,1-1-128 0,1-4 0 15,-1-4 0-15,0-2-320 0,2-2 64 0,0-2 16 0,2-5-16 0,0 0-16 16,0-2 0-16,0-3 0 0,-1-2 272 15,-1-1 0-15,1-1 0 0,0 0 0 0,-2-1 192 16,0-3 64-16,-2-1 0 0,0-3 0 0,0 0 112 0,-2-1 16 16,-1-3 16-16,-2-3 0 0,-5-8-256 0,2 0-144 15,-1 1 160-15,-2-1-160 0,-2 0 0 0,-2 1 0 16,-1 0 0-16,-1 6 0 16,-3 2 0-16,0 1 0 0,-1 3 0 0,0 5 0 0,-1-3 304 0,-2 5-48 15,-1 4 0-15,0-2 0 0,0 3 48 0,0 3 0 16,0 1 0-16,1 1 0 0,0 3-304 0,2 1 0 15,-1 0 0-15,11 0 0 16,-7 5-1440-16,7-5-192 0,-6 11-32 0</inkml:trace>
  <inkml:trace contextRef="#ctx0" brushRef="#br0" timeOffset="73954.28">21344 1933 6447 0,'0'0'272'0,"0"0"80"0,0 0-352 0,0 0 0 0,0 0 0 0,0 0 0 0,0 0 2816 0,8-7 480 16,1 3 96-16,-9 4 32 15,13-1-3632-15,-2 0-736 0,-11 1-144 0,13 0-16 16,-1 0-496-16,-2 0-112 0,1-3-16 0,-1 3 0 0,0 0 1728 0,-10 0 128 16,12 4 128-16,-1-1 16 0,-11-3 1808 0,0 0 352 15,11 0 80-15,-11 0 16 0,0 0-672 0,0 0-128 16,12-2-16-16,-12 2-16 0,0 0-480 0,13 0-80 15,-1-1-32-15,-2 0 0 0,-10 1-624 0,11-3-128 16,-11 3-32-16,10-1 0 0,-10 1-320 0,10-3 0 16,-10 3 0-16,0 0 0 0,0 0 240 0,0 0 16 15,11 0 16-15,-11 0 0 0,0 0 112 0,0 0 32 16,9 0 0-16,-9 0 0 0,0 0-128 0,0 0-32 16,0 0 0-16,0 0 0 0,0 0-64 0,10 3 0 0,-10-3-16 0,10 5 0 15,-10-5-176-15,0 0 128 0,7 8-128 0,-7-8 128 16,0 0-128-16,0 0 0 0,0 0 0 0,7 10 0 15,-7-10 0-15,3 12 0 0,-3-12 0 0,-2 14 0 16,2-14 128-16,-4 16-128 0,-1-4 0 0,-1 1 128 16,-2-2-128-16,-1 2 0 0,-2-1 0 0,1 0 0 15,-1 0 0-15,1 1 0 0,0-4 0 0,-2 3 0 16,1-1 0-16,1 0 0 0,-2-5 0 0,2 2 0 16,1-1 0-16,9-7 0 0,-10 6 0 0,1-2 128 15,0-1-128-15,9-3 0 0,-9 0 144 0,9 0-144 16,-10 2 0-16,1-2 0 0,9 0 0 0,-11 0 0 15,2 2-176-15,9-2 176 0,-9 3-208 0,9-3 80 0,0 0 128 0,0 0-128 16,0 0 128-16,0 0-128 0,0 0 128 0,0 0 0 16,0 0 0-16,0 0 0 0,0 0 0 0,6 12 0 15,2-4 0-15,1-1 0 0,-9-7 0 0,16 5 0 16,2-1 0-16,-1-2 0 0,-1-2 0 0,1 0 0 16,2 0 0-16,0 2 0 0,0-4 0 0,-2 0 0 15,-3-2 0-15,1 0 0 16,-1-1-320-16,0-1-64 0,-2 1-32 0,-1-1 0 15,-2-1-1520-15,-1-1-304 0,-2-1-64 0</inkml:trace>
  <inkml:trace contextRef="#ctx0" brushRef="#br0" timeOffset="74315.64">21507 1316 16575 0,'0'0'1472'0,"0"0"-1168"0,-10-8-304 0,1 3 0 0,0 0 2736 0,9 5 480 0,-9 0 112 0,9 0 0 15,-11 4-2512-15,2 2-512 0,3 3-112 0,-1 3 0 16,-2 0-192-16,0 0 0 0,0-1 0 0,-2 4-176 15,-1 0 176-15,-1 1 0 0,0 1-144 0,-2 0 144 16,-2 0 0-16,-1 2 0 0,-2 1 0 0,0 6 0 0,-2 3 0 0,0 5 0 16,-3 1 192-16,1 3-64 0,0 1 400 0,1 0 80 15,-2-1 16-15,0-2 0 0,2 1-48 0,0-5-16 16,4-2 0-16,2-2 0 0,1-5-288 0,5-1-48 16,3-1-16-16,0-1 0 0,1-1-368 0,4 1-80 15,3-7-16-15,2-2-9728 16,2 0-1968-16</inkml:trace>
  <inkml:trace contextRef="#ctx0" brushRef="#br0" timeOffset="74767.73">21826 1341 21183 0,'0'0'1888'0,"0"0"-1504"0,-8-5-384 0,1 2 0 16,1-4 1984-16,6 7 320 0,0 0 64 0,0 0 0 0,0 0-1824 0,-8 0-368 16,8 0-176-16,-8 7 160 0,2 1-160 0,0 1 0 15,6-9 0-15,-6 13-176 0,-1 3 176 0,1-2-160 16,-2 0 160-16,0 2-160 0,-1 1 160 0,0 2 0 16,1 1 0-16,2 0-128 0,-2 3 128 0,2-1 256 15,1 6-64-15,-1-4-16 0,-1 4 80 0,2 0 0 16,0 1 16-16,1 0 0 0,0-3-272 0,3-1 128 15,1-2-128-15,0-1 0 0,0-1 128 0,2-1-128 16,3-7 0-16,1 1 0 0,-1 2 144 0,1-5-144 16,2 2 0-16,1-1 144 15,2-7-528-15,1 2-96 0,1-3-32 0,2 0 0 16,1 0-864-16,1-2-176 0,1 2-48 0,2-4-6224 16,0 0-1264-16</inkml:trace>
  <inkml:trace contextRef="#ctx0" brushRef="#br0" timeOffset="75045.72">22222 1569 11055 0,'-8'0'976'0,"-1"3"-784"0,-2 0-192 0,0 4 0 16,-1 1 4368-16,0 4 832 0,1-3 176 0,-2 4 16 0,-2 1-4352 0,2-1-864 16,0 3-176-16,-3-1 0 15,0 0 0-15,0 2 0 0,-1 0 0 0,0 0-144 0,0 0-16 0,-1-1 0 16,0 0 0-16,-1-3 0 16,1-1-288-16,1 0-64 0,0-6-16 0,3 2 0 15,1-3-1584-15,1-1-320 0</inkml:trace>
  <inkml:trace contextRef="#ctx0" brushRef="#br0" timeOffset="75261.9">22003 1688 18431 0,'0'0'1632'0,"0"0"-1312"15,0 0-320-15,0 0 0 0,0 0 4864 0,2 14 912 16,2 2 176-16,0-3 48 0,1-3-4752 0,2 3-944 0,1 0-304 0,2 0 160 15,1 4-160-15,2 0-272 16,-3-1 64-16,3-3 16 16,0 0-912-16,0-3-176 0,-1 1-48 0,-2-4 0 15,2 1-768-15,-1-1-144 0,-1-1-48 0,-2-3 0 16,-8-3-208-16,9-1-32 0,-9 1-16 0,9 0-6720 0</inkml:trace>
  <inkml:trace contextRef="#ctx0" brushRef="#br0" timeOffset="75649.4">22154 1366 32079 0,'0'0'1408'0,"-5"-7"320"0,0 2-1392 0,5 5-336 16,0 0 0-16,0 0 0 0,0 0 736 0,0 0 80 16,0 0 16-16,0 0 0 0,0 0-832 0,0 0 0 15,0 0 0-15,13 12 0 0,-2-1-128 0,0 5 128 16,-3 1 0-16,2-1-144 0,2 0 144 0,-2 1 0 16,2 3 0-16,1-2 0 0,1 2 0 0,2-1 0 15,-3 4 0-15,3-4 0 0,-1 5 0 0,1-5 128 0,-2 1-128 0,-1 1 176 16,-1-1-176-16,-1 1 0 0,-4 0 0 0,-1-3 0 15,-3 1 0-15,0-1 0 0,0 0 0 0,-2 0 0 16,-1 2 0-16,-1-1 0 0,-2 1 192 0,0-3-64 16,0 0-128-16,-3-1 0 0,1-3 0 0,-1-3 0 31,-4-1-592-31,1-2 0 0,0-2 0 0,0-1 0 16,-1 0-1600-16,2-4-320 0,-1-3-64 0</inkml:trace>
  <inkml:trace contextRef="#ctx0" brushRef="#br0" timeOffset="76851.23">22365 62 13823 0,'0'0'1216'16,"0"0"-960"-16,-6-8-256 0,6 8 0 0,0 0 3216 0,0 0 608 0,0 0 112 0,0 0 32 15,0 0-3040-15,0 0-608 0,0 0-112 0,0 0-16 16,0 0-192-16,10 1 0 0,-10-1 0 0,15 6 0 16,-1 0 0-16,0 1 0 0,1-1 0 0,0 1 0 15,2-2 0-15,0 0 0 0,-1 0 0 0,2 0 0 16,2-1 0-16,-1-1 0 0,-1 0 0 0,-1-2 0 15,-1-1 0-15,-3 0 0 0,-1 0 0 0,-2 0 0 16,1 0 0-16,-11 0 0 0,11 1 0 0,-11-1 0 16,0 0 0-16,11 5 0 0,-3 1 0 0,-3 3 128 0,-3 0 32 15,1 3 0-15,-2-2 0 0,2 3 0 0,-2 1-160 16,1-1 128-16,-4 1-128 0,4 1 128 0,1 0-128 0,3 0 0 16,-4-2 0-16,1 0 0 0,1 2 0 0,0-1 0 15,1 0 0-15,0 3 0 0,0 0 0 0,1 4 0 16,0 0 0-16,-1 4 0 0,-1 3 160 0,1 4-160 15,1 2 192-15,-1 1-192 0,-1 1 192 0,1 3-64 16,-1 2 0-16,0 2-128 0,-3 0 128 0,-1 2-128 16,-1 2 0-16,-2 3 0 0,-1 5 0 0,0 2 0 15,-2 3 128-15,1-7-128 0,1-3 0 0,1-7 0 16,0-5 0-16,2-3 0 0,1-2 544 0,1 0 48 16,1 1 16-16,-1-1 0 0,-1-2 288 0,1 2 64 15,1 2 16-15,-1 2 0 0,0-5-672 0,1 3-144 16,-2 1-32-16,0-1 0 0,-2-1-128 0,1 0 0 0,0-1 0 0,1 4 0 15,-3-2 0-15,0 2 0 0,0-1 0 0,-1 5 0 16,0 2 0-16,-1 2 128 0,-2 1-128 0,2 1 0 16,0 0 0-16,-1-3 0 0,1 2 0 0,0-6 0 15,1-2 0-15,3-7 0 0,1-3 128 0,0-4-128 16,0-3 224-16,0-1 16 0,-2-1 0 0,2 2 0 16,0 1 160-16,2-2 48 0,-1-1 0 0,0 4 0 15,-2 1-160-15,1 1-32 0,0 5 0 0,0 1 0 16,0 2-96-16,0-3-32 0,0-3 0 0,1-4 0 15,-1-3-128-15,-1 0 0 0,-2 0 0 0,1 3 0 16,-2-3 0-16,1 0 0 0,1 0 0 0,-1 0 0 16,2-4 0-16,-1 0 0 0,1-2 0 0,1 1 0 15,1-3 0-15,2-3 0 0,-2 0 128 0,1 0-128 16,-2-9 160-16,2 10-160 0,-2-10 192 0,3 11-192 16,-3-11 160-16,4 10-160 0,-4-10 128 0,2 12-128 0,0-2 0 15,-2 1 128-15,0 1-128 0,0-3 0 0,0-9 0 0,0 14 0 16,0-2 0-16,1-1 0 0,-1 1 0 0,0 4 0 15,-1 3 0-15,1 1 0 0,1-2 0 0,-1-3 0 16,0-2-128-16,1 0 128 0,2-3 0 0,-2 0 0 16,-1 0 192-16,0-10-64 0,0 0 112 0,3 7 16 15,-3-7 0-15,0 0 0 0,4 10-256 0,-2-4 0 16,-2-6 0-16,0 0 0 0,0 0 144 0,4 9-16 16,-4-9 0-16,4 7 0 0,-4-7-128 0,0 0 0 15,3 8 0-15,-3-8 0 0,0 0 0 0,0 0 0 16,2 9 0-16,-2-9 0 0,0 0 0 0,0 0 0 0,2 7 0 0,-2-7 0 15,-2 7 192-15,2-7 16 0,0 0 0 0,0 0 0 16,0 0-16-16,0 0-16 0,-5 7 0 0,5-7 0 16,0 0-16-16,-9 3 0 0,9-3 0 0,-10 0 0 15,-2 0 96-15,1 0 32 0,0 0 0 0,-2 2 0 16,0-2-16-16,-2 0 0 0,-2 0 0 0,-1 0 0 16,-1 0 96-16,-2 0 16 0,0 1 0 0,0 2 0 15,0-1-176-15,2 2-16 0,-1-1-16 0,2 1 0 16,2 1-176-16,3 1 0 0,1 1 0 0,2-1 0 31,1 2-1344-31,2-3-192 0,7-5-32 0,-5 7-18688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41:37.8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7537 8871 21183 0,'-9'-6'944'0,"2"0"192"0,-2 1-912 0,0 1-224 16,-2 2 0-16,2 0 0 0,2 1 2624 0,-1 1 464 15,-1 3 112-15,-1-1 0 0,0-2-2240 0,1 3-464 16,-3 1-96-16,2 2-16 0,-2-1-192 0,2 1-64 16,-1-1 0-16,2 0 0 0,0-2 48 0,-2 1 0 15,4 0 0-15,7-4 0 0,-10 5 208 0,3-5 64 16,-1 2 0-16,8-2 0 0,0 0 224 0,0 0 48 0,0 0 16 0,0 0 0 15,5-6 32-15,3-1 16 0,2 5 0 0,6-5 0 16,5 3-208-16,4 2-64 0,2 0 0 0,2 1 0 16,2 1-192-16,0 0-64 0,2 1 0 0,2 2 0 15,0 0-256-15,4-1 160 0,2 0-160 0,2-1 128 16,2 0-128-16,5-1 0 0,1 0 0 0,1-1 0 16,1-2 0-16,0 1 0 0,-3-1 0 0,1-2 0 15,1-2 0-15,3-3 0 0,1 1 128 0,4 1-128 16,1 1 0-16,-2 0 0 0,-3-1 0 0,-2 1 0 15,-5-1 0-15,1 6 0 0,-2-2-160 0,0 4 160 16,-1 2-368-16,-1 5 32 0,-3 5 0 0,1 3 0 31,-3 2-1984-31,-4 3-400 0,-4 2-80 0</inkml:trace>
  <inkml:trace contextRef="#ctx0" brushRef="#br0" timeOffset="617.72">11603 8868 29487 0,'0'0'2624'0,"0"0"-2112"16,0 0-512-16,14-1 0 0,2 0 1776 0,1 1 240 16,1 0 48-16,2 1 16 0,1-1-1696 0,1 1-384 15,3-1 0-15,2 3 0 0,0-2 0 0,3-1 192 16,3 0-48-16,1 0 0 0,1 0 128 0,4-1 32 16,2-2 0-16,4 2 0 0,2-1 48 0,3 0 16 15,1 2 0-15,-1-4 0 0,1-1 80 0,-3 1 32 16,-2 0 0-16,-2 0 0 0,-1 0-256 0,0 2-48 0,0-1-16 15,-1 3 0-15,0 4-160 0,-2 0 0 0,-1 0-192 16,-1 3 192 0,-1-2-2304-16,-2-1-320 0,-4 3-80 0,-1-1-16 0</inkml:trace>
  <inkml:trace contextRef="#ctx0" brushRef="#br0" timeOffset="1366.9">18063 8797 8287 0,'0'0'736'0,"-9"-3"-592"0,-2 2-144 0,2-3 0 0,3-1 3088 0,6 5 592 15,0 0 112-15,-5-7 32 0,5 7-1904 0,0 0-368 16,0 0-80-16,1-12 0 0,3 2-288 0,1 2-48 15,-5 8-16-15,8-6 0 0,-8 6-128 0,9-4-32 16,-9 4 0-16,10-3 0 0,-2-3-128 0,-8 6-16 16,9-2-16-16,2 2 0 0,-1 3-16 0,3 2 0 15,4-2 0-15,8 3 0 0,5 1 0 0,8-5 0 16,5 1 0-16,8-3 0 0,5-3-16 0,11-2 0 16,10 0 0-16,11-2 0 0,6 1-208 0,6-4-48 15,4-5-16-15,6 3 0 0,5 5-304 0,-1-2-48 16,1-5-16-16,0 4 0 0,2 1-128 0,-1 1-144 15,-1 2 144-15,-4 2-208 16,-7 4-1136-16,-4 0-240 0,-2 1-32 0,-3 2-18048 0</inkml:trace>
  <inkml:trace contextRef="#ctx0" brushRef="#br0" timeOffset="22531.78">5946 9410 12319 0,'0'0'544'0,"0"0"112"0,0 0-528 0,0 0-128 0,0 0 0 0,0 0 0 16,12 6 176-16,-2-1 0 0,-10-5 0 0,13 7 0 15,-1-2-176-15,1-1 128 0,2 0-128 0,0-2 128 16,1 2-128-16,0-1 0 0,0 0 0 0,3-1 128 16,-1-1 128-16,0-2 0 0,3 1 16 0,0-1 0 0,-2 0 384 0,1-1 80 15,-2 1 16-15,2-3 0 0,-2 1-208 0,0-2-32 16,-1 1-16-16,0-1 0 0,0 0-96 16,-2-2-16-16,-2 1 0 0,1-1 0 0,2 1-32 15,-2-1-16-15,-1 1 0 0,-1 1 0 0,1-3 80 0,-2 0 16 16,1 1 0-16,-3-3 0 0,-3 1-128 0,-6 9-32 15,9-9 0-15,-3 1 0 0,-6 8 80 0,4-12 16 16,0 0 0-16,-4 12 0 0,1-9-96 0,1-1-16 16,-1-2 0-16,-1 0 0 0,-1 2 32 0,1-2 0 15,-3 0 0-15,2-1 0 0,1 0-96 0,0-2 0 16,-2-2-16-16,2-3 0 0,2 1 32 0,0-1 16 16,0 1 0-16,-1-1 0 0,0-2-224 0,2 0 144 15,-1-2-144-15,1 3 128 0,-4 1-128 0,2 1 0 0,2 2 0 0,-2 4 128 16,-1 0-128-16,0 3 0 15,1 1 0-15,-1 9 0 0,-2-9 192 0,2 9 0 0,0 0 0 0,0 0 0 16,-7-7-64-16,7 7-128 0,-9-6 192 0,9 6-64 16,0 0-128-16,0 0 0 0,0 0 0 0,0 0 0 15,0 0 0-15,0 0 0 0,-9-2 0 0,9 2 0 16,0 0 160-16,0 0-160 0,0 0 192 0,0 0-192 16,0 0 128-16,0 0-128 0,0 0 0 0,0 0 0 15,0 0 0-15,0 0 0 0,0 0 128 0,0 0-128 16,0 0 0-16,0 0 0 0,-9 2 0 0,0 3 0 15,1 1 144-15,0 2-16 0,-1 0-128 0,2 0 192 16,2-2-192-16,-1 2 128 0,-5-1-128 0,3 0 0 16,2 1 128-16,6-8-128 0,-8 9 0 0,1-1 144 15,0-3-144-15,-1 2 0 0,0-1 0 0,1 2 128 0,1-4-128 0,6-4 0 16,-9 7 0-16,1-1 128 0,0 1-128 0,8-7 0 16,0 0 0-16,-8 6 128 0,8-6-128 0,0 0 0 15,0 0 144-15,0 0-144 0,0 0 0 0,0 0 128 16,0 0-128-16,0 0 0 0,-4-6 0 0,4-2 0 15,0-1 0-15,3 0 128 0,1-2-128 0,1 1 0 16,0-3 0-16,2 1 128 0,-2 0-128 0,2 2 0 16,-1 1 0-16,1 0 128 0,-2-1-128 0,0 3 0 15,0-1 0-15,-5 8 0 0,7-9 0 0,-7 9 0 16,0 0 0-16,8-9 0 0,-8 9 0 0,5-8-128 16,-5 8 128-16,0 0 0 0,0 0 0 0,0 0 0 15,0 0 0-15,10 1 0 0,1 3 0 0,-1 0 0 0,-10-4 128 16,13 4-128-16,-2 0 128 0,-1 0-128 0,1-2 160 15,-1 1-160-15,0 1 192 0,1-4-64 0,-11 0-128 0,12 2 192 16,-12-2-192-16,11 4 0 0,1 1 0 0,-12-5 0 16,10 7 128-16,0 0-128 0,-3 0 0 0,1 4 0 31,0 2-256-31,0 1-160 0,0 3-32 0,1 3-9120 0,0 1-1824 0</inkml:trace>
  <inkml:trace contextRef="#ctx0" brushRef="#br0" timeOffset="23732.73">10041 9499 8287 0,'0'0'368'0,"0"0"80"0,0 0-448 0,0 0 0 0,7-6 0 0,3-1 0 0,3 5 3888 0,2-1 688 16,-2 2 144-16,2-2 16 0,2 2-3776 0,0 2-768 15,0-2-192-15,0 1 0 0,0 0 0 0,3 1 128 16,-4-1-128-16,0 3 128 0,-3-3-128 0,2 0 0 16,-2 0 0-16,1 0 128 0,0 0-128 0,2 0 0 15,0-3 0-15,2 2 0 0,0-2 144 0,2-2 0 16,0 0 0-16,3 1 0 0,-1-2 192 0,0 0 48 16,1 0 0-16,0 2 0 0,0-3-160 0,-1 2-32 15,-1-1 0-15,-1 0 0 0,-2 3 0 0,0 0-16 16,0-1 0-16,-2 1 0 0,-3-2-48 0,-3 1-128 0,0 2 192 0,-10 2-64 15,0 0-128-15,10-3 160 0,-10 3-160 0,0 0 160 16,0 0 0-16,9-5 0 0,-9 5 0 0,7-7 0 16,-7 7 48-16,7-9 16 0,-1 1 0 0,-1-2 0 15,-5 10 64-15,8-10 16 0,0-2 0 0,-3 0 0 16,0 0-80-16,-1-2-16 0,0 0 0 16,0-3 0-16,0-2-80 0,0 1-128 0,-2 0 176 0,-1-2-176 15,-1-6 176-15,0 3-176 0,-2-3 160 0,1 2-160 16,-1 3 0-16,0 2 128 0,-1-3-128 0,-2 2 0 15,-3 1 0-15,1 2 144 0,1-2-144 0,-1 5 128 16,1 0-128-16,-1 3 0 0,2 0 0 0,-1 3 0 16,-1-3 0-16,1 5 0 0,6 6 0 0,-7-7 0 15,3 1 0-15,4 6 0 0,0 0 0 0,0 0 0 16,-5-9 0-16,5 9 0 0,0 0 0 0,0 0 128 16,0 0-128-16,0 0 0 0,0 0 0 0,0 0 0 0,-8 2 0 15,8-2 0-15,-10 0 0 0,2 4 0 0,8-4 0 0,-11 7 0 16,1-1 0-16,1 1 0 0,0-1 0 0,-2 2 0 15,4 0 0-15,-1 2 0 0,0-3 0 0,0 3 0 16,-1 1 0-16,1-1 0 0,2-1 0 0,-1 2 0 16,1-2 0-16,0-1 128 0,6-8-128 0,-6 9 0 15,6-9 0-15,-5 8 128 0,5-8-128 0,0 0 160 16,0 0-160-16,0 0 160 0,0 0-160 0,0 0 0 16,0 0 144-16,0 0-144 0,0 0 0 0,0 0 144 15,0 0-144-15,0-10 0 0,1 1 160 0,3-4-160 16,0 0 128-16,1 0-128 0,1 0 128 0,2 1-128 0,-1 1 0 0,1 0 128 15,-1 0-128-15,1 1 0 0,-1 1 0 16,-1 3 0-16,-6 6 0 0,7-7 0 0,-7 7 0 0,0 0 0 16,0 0 0-16,0 0 0 0,6-8 0 0,-6 8 0 15,0 0 0-15,0 0 0 0,0 0 0 0,0 0 0 16,0 0 0-16,0 0 0 0,0 0 0 0,12 3 0 16,-12-3 0-16,13 8 192 0,-1 0-192 0,0-1 192 15,-1 0-192-15,4 1 0 0,-1 0 144 0,3 1-144 16,0 0 0-16,1 0 0 0,0-1 0 0,3 2 0 15,0-3-256-15,3-1-112 0,0 3-16 0,5 2-9968 16,4-1-1984-16</inkml:trace>
  <inkml:trace contextRef="#ctx0" brushRef="#br0" timeOffset="24933.28">16081 9462 12895 0,'0'0'1152'0,"-10"5"-928"16,-1 3-224-16,2-3 0 0,2-1 2480 0,7-4 448 16,0 0 80-16,0 0 32 0,0 0-1696 0,0 0-352 15,0 0-64-15,0 0-16 0,7 10-208 0,4-3-64 16,1-2 0-16,1-1 0 0,2-3-304 0,3-1-64 16,1 0-16-16,0 0 0 0,2 0-128 0,1-1-128 15,0-2 192-15,2 1-192 0,-1-2 0 0,2 0 0 16,1 0 0-16,0-5 0 0,0 0 0 0,0 0-144 15,1-1 144-15,-1-1-192 0,-2-2 192 0,1 1 0 16,1-1 0-16,-1 1 0 0,0-1 1088 0,0 1 160 16,-1-1 32-16,1-2 0 15,-1 0-1568-15,-2 2-304 0,-1-1-64 0,-2 1-16 0,1-1 672 0,-2-1 272 0,-1 0-16 0,-3 2 0 16,-1 1-256-16,-2-1 0 0,-2 2 0 0,-1 1 0 16,-2 1 0-16,-2 0 0 0,-4 9 0 0,3-11 0 15,-2 2 144-15,2 1-144 0,-3-2 0 0,-2 1 144 16,1-2-144-16,0 0 160 0,-2-2-160 0,3 0 160 31,-1 1-880-31,-1-5-176 0,1 1-48 0,0 1 0 0,-2-1 1712 0,2 0 352 0,-2 3 64 0,1-2 16 16,-1 0-816-16,1 2-176 0,-1 0-16 0,0 3-16 15,-1-3 0-15,0 4 0 0,4 9 0 0,-5-10 0 16,-1 5-32-16,6 5 0 0,0 0 0 0,-8-6 0 16,8 6-144-16,-7-7 0 0,7 7 0 0,0 0 128 15,0 0-128-15,-2-8 0 0,2 8 0 0,0-9 0 16,0 9 0-16,2-9 0 0,-2 9 0 0,4-9 0 0,-4 9 0 0,6-10 0 15,-3-1 0-15,-3 11 0 16,4-10 0-16,-4 10 0 0,4-9 0 0,-4 9 0 0,3-12 0 0,-2 1 0 16,0 2 0-16,-1 9 0 0,0 0 0 0,0 0 0 15,0 0 0-15,0 0 0 0,0 0 0 0,-3-9 0 16,3 9 0-16,0 0 0 0,0 0 0 0,0 0 0 16,-10 7 0-16,4 3 0 0,-2 2 0 0,0 2 0 15,0 1-160-15,1 3 160 0,-2 0 0 0,2 4-144 16,-1-4 144-16,2 2 0 0,0 0 0 0,3-1 0 15,-1 1 0-15,0-3 128 0,0-2-128 0,1-2 0 16,3-13-128-16,0 12 128 0,0-12 0 0,0 0 0 16,5 12 0-16,-5-12 128 0,0 0-128 0,0 0 128 0,11-4-128 15,-2-1 128-15,-1-3-128 0,0-5 144 0,-1 0-144 0,3-4 160 16,0 0-160-16,-1 1 0 0,-1-1 0 0,0 2 0 16,0-4 0-16,-2 1 0 0,-1 1 0 0,-1 4 0 15,-1 3 0-15,1-2 0 0,-3 2 0 0,-1 10 0 16,0-12 0-16,1 3 128 0,-1 9-128 0,0 0 128 15,0 0 48-15,0 0 0 0,4-11 0 0,-4 11 0 16,0 0-176-16,0 0 128 0,8-5-128 0,-8 5 128 16,10-1-128-16,-10 1 0 0,0 0 0 0,14 5 128 15,-4-1-128-15,-1 1 192 0,-9-5-192 0,12 9 192 16,0-1-192-16,-1 2 0 0,0 0 0 0,0-1 0 16,1 0 0-16,1 0 0 0,0-3 0 0,0 2 0 15,0 0-384-15,0 1-96 0,2-2-32 0</inkml:trace>
  <inkml:trace contextRef="#ctx0" brushRef="#br0" timeOffset="46498.67">1665 2887 30063 0,'6'-13'880'0,"9"-9"176"0,8 5 64 0,3 1-896 0,4 2-224 0,4 0 0 0,3 2 0 0,3 0 0 0,37-6 176 15,-9 3-176-15,-8 4 160 0,-8 0-160 0,-1 1 0 16,-2 3-160-16,2 0 160 0,1 3 0 0,3 0 0 16,0 1 0-16,-25 2 0 0,5 1 0 0,5 2 0 15,3-2 0-15,3 2 0 0,1-2 0 0,5 2-144 16,4 1 144-16,55 2 0 0,-11 2 0 0,-7-2 0 15,-10-1 0-15,2-2 0 0,-1 0 0 0,3 2 0 16,2-2 0-16,1 1 0 0,-3 1 0 0,2 0 0 0,-2-2 0 0,3 2 0 16,6-1 0-16,-2-1-128 0,-3 2 128 0,2 2 0 15,0-3 0-15,4 4 0 0,4-1 0 0,-5 1 0 16,-2 1 0-16,4 1 0 0,4 1 0 0,1 3 0 16,0 3 0-16,-2 1 0 0,-2-3 0 0,6 3 0 15,4 3 0-15,-1-3-160 0,-3-5 160 0,2-1 0 16,-1 1 0-16,4 0 0 0,3-1 0 0,-1-3 0 15,-1-3 0-15,4 2 0 0,6 1 0 0,-2-4 0 16,-3-6 0-16,5 1 0 0,7 1 0 0,0-1 0 16,-1-6 0-16,5 3 0 0,5 3 128 0,1-2-128 15,-3-7 0-15,4 5 0 0,4 4 128 0,0-3-128 16,-7-5 0-16,7 3 0 0,3 5 0 0,-3-3 0 16,-2-5 144-16,2 4-144 0,4 3 128 0,-3-3-128 0,-5-4 0 15,2 3 128-15,3 3-128 0,-5-4 0 0,-2-3 0 0,0 1 0 16,1 2 0-16,-1 1 0 0,-4-3 0 0,4 2 0 15,1 2 128-15,-4 1-128 0,-5 1 0 0,3 2 0 16,1 2 0-16,-4-1-8960 16,-5-1-1920-16</inkml:trace>
  <inkml:trace contextRef="#ctx0" brushRef="#br0" timeOffset="55271.12">22922 7842 11055 0,'0'0'976'0,"0"0"-784"0,-7-6-192 0,7 6 0 16,-1-7 5280-16,2 0 1008 0,2 0 208 0,2 1 32 15,-5 6-4320-15,9-7-864 0,2 1-192 0,-1 3-16 16,-10 3-304-16,12 1-48 0,-12-1-16 0,13 5 0 15,-13-5-48-15,13 8-16 0,-3 3 0 0,0 4 0 16,-3 5-96-16,1 2-32 0,-1 2 0 0,1 3 0 16,-2 2-384-16,1 1-64 0,-2 0-128 0,0 1 176 15,0 0-16-15,2-1 0 0,1-4 0 0,-2-2 0 16,2-2-160-16,0-1 0 0,0 0 0 0,1-6 0 0,2 1 128 0,0-4-128 16,-1-6 192-16,3 1-64 0,0-2-128 0,0-1 192 15,-2-3-192-15,1-2 192 0,-1-3-64 0,2-1 0 16,-1-2 0-16,0-2 0 0,-2-3-128 0,1-1 160 15,-1-1-160-15,-1 1 160 0,0 1-160 0,2-1 0 16,-1-3 0-16,-2 3 0 0,-3 0 0 0,0 2 0 16,1 1 0-16,-6 10 0 0,0 0 0 0,0 0-144 15,0 0 144-15,0 0 0 0,0 0-176 0,0 0 176 16,5 15-160-16,0-3 160 0,-5-12 0 0,8 13 0 16,-8-13-128-16,9 10 128 0,0 0 0 0,0 0 0 15,-9-10 0-15,11 7 0 0,-3 2 0 0,1-1 0 0,-9-8 0 0,13 8 0 16,-2-1 0-16,1 0 0 0,-1 1 0 0,-1-1 0 15,-10-7 0-15,14 5 0 0,-1-2 0 0,0 1 0 16,-1-2 144-16,1 2-16 0,0-1-128 0,-1-2 192 16,-2-2-192-16,1-2 0 0,-11 3 0 0,14-3 0 15,-2 0 128-15,-2-1-128 0,-2-3 176 0,0-1-176 16,-1 0 336-16,-1-1-32 0,1-1-16 0,-1-2 0 16,-1-1-64-16,1-2-16 0,-1-5 0 0,0-1 0 15,-2-2-64-15,-1-1-16 0,-1-1 0 0,2 2 0 16,0-1-128-16,1 4 0 0,0-1 0 0,-1 2 128 15,0 0-128-15,1 3 0 0,1 2 0 0,0 1-176 16,-1 2-208 0,2 0-64-16,-1 3 0 0,1 0 0 0,2 3-1664 0,-1 0-352 0,-1-1-64 0,1 0-16 15,0-1-1520-15,1 1-304 0</inkml:trace>
  <inkml:trace contextRef="#ctx0" brushRef="#br0" timeOffset="56272.44">23174 7460 5519 0,'-12'-1'240'0,"4"-1"64"0,-4-2-304 0,3-2 0 0,1 4 0 0,8 2 0 16,0 0 6128-16,0 0 1168 0,0 0 224 0,4-7 48 16,3-1-6032-16,-7 8-1200 0,8-6-336 0,1 2 128 15,1 1-128-15,-10 3 192 0,14-2-64 0,0 2 0 16,0 1 352-16,0 0 80 0,1-1 16 0,0 3 0 15,1 0-80-15,1-1-16 0,1 1 0 0,0-1 0 16,-1 2-288-16,3 0-64 0,-1 0-128 0,4-1 192 16,-1-2-192-16,1 0 128 0,1-1-128 0,-1 0 0 15,-1 0 128-15,2 0-128 0,-1-1 0 0,1 0 0 16,-2-2 128-16,0 1-128 0,-1 0 0 0,-3-2 144 0,-4 2-144 16,-1-1 0-16,-1 1 0 0,-1-1 0 0,-11 3 0 15,0 0 128-15,11-1-128 0,-11 1 0 0,0 0 128 0,0 0-128 16,0 0 128-16,0 0-128 0,0 0 272 0,0 0-16 15,2-11-16-15,-4 2 0 0,0 1 112 0,-2 0 32 16,-1 1 0-16,-2 0 0 0,1-1-80 0,-1 2-16 16,1-5 0-16,-4 2 0 0,0 0-128 0,1 1-32 15,-2-1 0-15,4 0 0 0,-3 0-128 0,3 1 0 16,-1 0 144-16,0 2-144 0,-1-2 0 0,1 1 0 16,2 1 0-16,0-1 0 0,1 1 0 0,5 6 0 15,-8-5 0-15,8 5 128 0,-6-7-128 0,6 7 0 16,-5-6 128-16,5 6-128 0,0 0 0 0,0 0 0 15,0 0 0-15,0 0 0 0,0 0 0 0,0 0 0 16,0 0 0-16,0 0 0 0,0 0 0 0,0 0-256 16,0 0 64-16,0 0 0 15,9 2-320-15,1 1-80 0,-1 1-16 0,3 1 0 16,-3-2-1680-16,2 2-336 0,0 1-64 0</inkml:trace>
  <inkml:trace contextRef="#ctx0" brushRef="#br0" timeOffset="56657.25">24304 7232 9215 0,'0'0'400'0,"0"0"96"0,0 0-496 0,-4-6 0 15,4 6 0-15,0 0 0 0,0 0 5200 0,-3-9 944 16,1-2 192-16,0 2 48 0,2 4-4192 0,0 5-832 16,-1-5-160-16,1 5-48 0,0 0-224 0,0 0-48 15,0 0-16-15,1 14 0 0,-1-14-416 0,2 21-96 16,-1 0-16-16,-1 1 0 0,0-1-144 0,1 0-16 15,-1 3-16-15,0 1 0 0,0 3-160 0,2-2 0 0,-1-3 144 0,-1 2-144 16,1 0 0-16,1-3 128 0,-1-3-128 0,2 0 0 16,-1-1 0-16,1-1 0 0,1 2 0 0,0-3 0 31,-1 0-592-31,1 2-192 0,-1-5-48 0,0-3 0 16,0-3-2368-16,-3-7-464 0,0 0-112 0</inkml:trace>
  <inkml:trace contextRef="#ctx0" brushRef="#br0" timeOffset="56906.89">24176 7261 32255 0,'-17'-8'2864'0,"3"-1"-2288"0,1 1-576 0,4 0 0 16,2 3 1920-16,5 1 288 0,2 4 48 0,0 0 16 15,2-6-1728-15,-2 6-352 0,0 0-64 0,8-7 0 0,-8 7-128 0,0 0 0 16,0 0 128-16,14 0-128 15,-2 0 240-15,-2 2-32 0,-10-2 0 0,15 1 0 0,-2 3 0 0,1 0 0 16,-1-2 0-16,3 0 0 0,0-1-208 0,0-1 176 16,0-3-176-16,2 3 160 0,1-2-160 0,1 0 0 15,3 2-160-15,0 0 160 16,2-2-2256-16,2 2-368 0,3-3-64 0,3 2 0 0</inkml:trace>
  <inkml:trace contextRef="#ctx0" brushRef="#br0" timeOffset="57806.86">25466 7331 11055 0,'0'0'976'0,"0"0"-784"0,0 0-192 0,0 0 0 15,5-9 3968-15,1-1 768 0,1 1 128 0,-1 0 48 16,1 1-3312-16,-2-3-672 0,0 2-128 0,-1-1-32 16,-1-2 128-16,-1 0 0 0,-2-1 16 0,-1 0 0 15,-2 0-32-15,0-1-16 0,-3-2 0 0,0-2 0 16,-2-3-96-16,0 2 0 0,-2-1-16 0,-1 2 0 15,2 1-48-15,0 4-16 0,-3 1 0 0,1 4 0 0,-2 2-336 0,0 2-64 16,-1 1-16-16,1 10 0 0,2 2-272 0,-2 4 128 16,-2 1-128-16,0 1 0 0,-2-1 0 0,1 4 0 15,0 3 0-15,2 4 0 0,-2 1 0 0,3 8 0 16,0 0 0-16,3 3 0 0,0 4 0 0,0 3 192 16,1 3-48-16,1 1 0 0,1 1 80 0,1-2 16 15,2-3 0-15,2-1 0 0,-1 0-64 0,2-3-16 16,1 1 0-16,0 0 0 0,0-3-160 0,1 1 192 15,1 0-192-15,-2-2 192 0,0-6-192 0,0-1 160 16,0-2-160-16,1-1 160 0,0-2-160 0,-1 0 0 16,0-6 144-16,3-1-144 0,-1-2 128 0,0-3-128 0,-4-3 128 0,0-2-128 15,2-8 0-15,-3 9-288 0,1 1 48 16,2-10 16 0,-6 3-1616-16,6-3-320 0,-11-3-64 0,0-3-16 15,2-3-1344-15,-1-5-288 0</inkml:trace>
  <inkml:trace contextRef="#ctx0" brushRef="#br0" timeOffset="58014.03">24901 7892 36687 0,'0'0'1616'0,"0"0"352"0,-7-7-1584 0,4 2-384 0,-1 0 0 0,4 5 0 16,1-6 768-16,-1 6 64 0,6-7 0 0,2 0 16 15,3 2-144-15,0 0-48 0,3 0 0 0,0-2 0 16,0-1-192-16,2 2-32 0,3-1-16 0,4 2 0 0,-1-1-192 0,2-1-32 15,0 2-16-15,1 0 0 0,-2 0-176 0,1-1 0 16,-2 0 0-16,1 2 0 16,1 4-640-16,-3-3-96 0,-4 2-32 0,0-4 0 15,-3-3-2720-15,-2 0-544 0</inkml:trace>
  <inkml:trace contextRef="#ctx0" brushRef="#br0" timeOffset="58589.52">25233 6723 11967 0,'-10'-3'1072'0,"0"0"-864"0,-2 1-208 0,1-1 0 16,1 1 5120-16,1-1 960 0,0 2 208 0,4-2 48 16,5 3-4544-16,0 0-896 0,0 0-176 0,0 0-32 15,0 0-48-15,0 0-16 0,0 0 0 0,0 0 0 16,0 0-16-16,14 8 0 0,3-3 0 0,0-1 0 16,-2-1-96-16,2-2 0 0,-1-1-16 0,1 0 0 15,1 0-176-15,3 0-16 0,0-3-16 0,-2 2 0 16,2 0-160-16,0-2-128 0,-1-1 144 0,2 2-144 15,0-2 0-15,2 0 128 0,-2 1-128 0,1-1 0 0,1 3 0 0,-1 1 0 16,-1 0 0-16,0 0 0 0,-3-1 0 0,-1 1 128 16,-2 1-128-16,-2 1 0 0,-1 1 0 0,-13-3 0 15,12 0 0-15,-12 0 0 0,13 4 0 0,-13-4 176 16,0 0-176-16,0 0 160 0,0 0 48 0,0 0 16 16,0 0 0-16,0 0 0 0,0 0 32 0,0 0 16 15,0 0 0-15,0 0 0 0,0 0-80 0,-4-8 0 16,0 0-16-16,-1 1 0 0,-2-1-48 0,1 0-128 15,-2 0 192-15,-1-2-64 0,0-2 0 0,-1 0-128 16,0 3 192-16,-2-1-64 0,-1 0 0 0,0 3-128 16,-1-1 192-16,1 1-64 0,-1-1-128 0,0 2 0 15,1 2 0-15,2-1 128 0,-1 4-128 0,2-3 0 0,-2 1 0 0,3-2 0 16,1 1 0-16,8 4 0 0,-11-4 0 0,11 4 0 16,-9-3 0-16,9 3 0 0,0 0 0 0,0 0 0 15,0 0-256-15,0 0-16 0,0 0-16 0,0 0 0 31,-1 13-2352-31,5 3-480 0,5-4-80 0</inkml:trace>
  <inkml:trace contextRef="#ctx0" brushRef="#br0" timeOffset="59141.43">26107 7038 20735 0,'0'0'912'0,"4"-5"192"0,0-2-880 0,-2-1-224 0,1 2 0 0,-3-1 0 15,0 2 2000-15,0 5 368 0,0-5 64 0,0 5 0 16,-1-5-848-16,1 5-176 0,-7-1-48 0,7 1 0 15,-8 1-448-15,1 4-80 0,-3 4-32 0,0 2 0 16,2 3-272-16,-1 2-48 0,-1 3-16 0,-2 1 0 16,0 1-144-16,0 2-16 0,1 2-16 0,-4 3 0 15,1 5 32-15,1 2 16 0,0 3 0 0,-1 4 0 16,-1 6-64-16,1 3-16 0,1-2 0 0,0 2 0 16,-2 1-112-16,2-1-16 0,0 1-128 0,3-3 192 15,1-4-192-15,1 1 144 0,-1 3-144 0,4-4 128 16,1-2 112-16,2-2 16 0,4-3 0 0,2-2 0 15,2-3-112-15,2-3-16 0,1-4 0 0,3 1 0 16,2-9-128-16,1 0-272 0,0-2 64 0,0-1 16 16,-1-2-320-16,2 0-48 0,2 0-16 0,1-3 0 15,0-1-1728-15,0-1-368 0,2-1-64 0,2 6-16 0</inkml:trace>
  <inkml:trace contextRef="#ctx0" brushRef="#br0" timeOffset="59691.44">26396 7829 20271 0,'0'0'1792'0,"-6"-9"-1424"0,-2 0-368 0,0 1 0 16,0 1 4736-16,3 4 864 0,5 3 176 0,-1-7 48 15,-2 1-4512-15,3 6-896 0,0 0-176 0,0 0-48 16,-5-7-192-16,-1 5 0 0,-4 2 0 0,-1 0 0 16,-2 1 0-16,0 2 0 0,-3 2 0 0,-1 1 0 15,-1 4 0-15,-1 0 128 0,0 0-128 0,1 3 0 16,-2-5 192-16,3 3-48 0,2-2-16 0,1 1 0 15,3-1 192-15,0 2 16 0,4-3 16 0,1-2 0 16,6-6-144-16,0 0-16 0,0 0-16 0,0 0 0 16,0 0-176-16,7 14 0 0,-7-14 0 0,13 8 0 0,0-3 0 0,0-3 0 15,1 0 0-15,2 0 0 0,1-2 0 0,0 0 0 16,-2 0-176-16,4-2 176 0,2 2 0 0,-3 2-128 16,1 0 128-16,0 1 0 0,-2 0-160 0,-2 0 160 15,0 1-192-15,-1 2 192 0,-2-1 0 0,-2 1 0 16,0 2 0-16,-2 0 0 0,-1 0-128 0,-1 3 128 15,0 0 0-15,-4 2 0 0,-1-3 0 0,-2 2 144 16,-1 0 16-16,-2 1 0 0,-2 3-160 0,0 0 0 16,-1-2 0-16,-2 0 0 0,0-1 0 0,1 3 0 15,-2-5 144-15,-1 2-144 0,0-1 0 0,-1 0 128 16,-2 0-128-16,1-2 0 0,1 0-192 0,0 0-128 0,-1-5 0 16,0 0-16-1,0-1-1984-15,13-4-400 0,-9 1-80 0,9-1-13600 0</inkml:trace>
  <inkml:trace contextRef="#ctx0" brushRef="#br0" timeOffset="60040.34">26541 7176 15663 0,'0'0'688'0,"0"0"144"0,-6-6-656 0,2-1-176 0,4 7 0 0,0 0 0 0,0 0 2736 0,0 0 512 16,0 0 96-16,0 0 32 0,0 0-2112 0,0 0-432 15,0 0-64-15,6 15-32 0,1 0 192 0,2 5 32 16,1-5 16-16,3 6 0 0,2-1-80 0,-2 5 0 16,1 1-16-16,3 2 0 0,1 1-352 0,0 2-64 15,2 2-16-15,2 1 0 0,2 2-128 0,-2 2-48 16,-1-1 0-16,0-1 0 15,1-2-144-15,-3 1-128 0,-2 0 192 0,-5 2-192 0,-4-4 128 0,-4 2-128 16,-4 3 0-16,-4 2 0 0,-4-4 128 0,-3 1-128 16,-3-1 0-16,-1 1 0 0,-1 1 128 0,-2 1-128 15,-2 1 192-15,-1-1-192 0,0-1 0 0,4-8 0 16,0-6 0-16,2-5-192 0,-1-7 192 0,2-2-192 16,1-4 192-16</inkml:trace>
  <inkml:trace contextRef="#ctx0" brushRef="#br0" timeOffset="65896.98">2737 11774 37487 0,'-19'-5'1664'0,"8"4"336"0,-3 1-1600 0,1 0-400 0,0-1 0 0,2 1 0 16,2-4 272-16,-1 2-16 0,1 1-16 0,1-3 0 15,2 2-48-15,-1-2-16 0,1 1 0 0,6 3 0 16,-8-3-176-16,8 3 0 0,-6-1 144 0,6 1-144 16,0 0 0-16,0 0 0 0,0 0 0 0,0 0 0 15,-6 11 240-15,6-11-32 0,0 0 0 0,0 0 0 16,3 13 288-16,-3-13 48 0,0 0 16 0,9 13 0 16,3-3 128-16,0-3 16 0,1-1 16 0,1-1 0 15,4-2 0-15,0-2 0 0,2-1 0 0,2 0 0 16,3-2-272-16,1 0-64 0,3 0-16 0,3 0 0 15,6 2-368-15,1 2 144 0,4-2-144 0,2 4 0 16,0 0 0-16,1 2 0 0,-3 1 0 0,1-1 0 0,0 1 0 0,1-1 0 16,-2-3 0-16,2 1 0 0,4-2 160 0,-1 0-160 15,0-1 128-15,2 0-128 0,1-1 336 0,-2 0-16 16,-2-2 0-16,0-2 0 0,0 0 32 0,1-1 0 16,0-2 0-16,3 3 0 0,3 4-112 0,0-2-32 15,1 2 0-15,-4 2 0 0,-5-1-80 0,-2 2 0 16,0 0-128-16,-3-2 192 0,-2 2-192 0,0 0 0 15,3 1 128-15,1 0-128 0,0-1 0 0,0 1 0 16,-3 1 128-16,1 0-128 0,-4 0 0 0,-1 1 0 16,-4-2 128-16,-2-2-128 0,-2-1 0 0,-1-1 128 15,-1-1-128-15,0 0 0 0,0-2 192 0,0 1-48 16,-1-5-16-16,1 1 0 0,1-2 32 0,2 3 0 16,1-3 0-16,0 0 0 0,-1 0-160 0,-2 2 192 0,-1 0-192 15,-1 2 192-15,-2 2-192 0,-2 1 0 0,-1-1 0 0,-4 4 0 16,-2 0 0-16,-2 2 0 0,-1 3 0 0,0-1 0 15,-3 1 0-15,-1 2 0 0,1 0 0 0,0 3 0 16,-1-2 0-16,-2 0-176 0,-1 1 48 0,0 1 0 31,0 1-992-31,-2 1-192 0,-1 2-32 0,2-2-16 16,1 3-1584-16,0 1-304 0,-4-3-64 0</inkml:trace>
  <inkml:trace contextRef="#ctx0" brushRef="#br0" timeOffset="69787.42">8731 11751 6447 0,'0'0'576'0,"-9"0"-576"0,-2 0 0 0,0 3 0 16,-1-2 2720-16,0 4 432 0,-1-1 96 0,-1 3 16 15,0-2-2032-15,-2 0-400 0,-1 1-64 0,3 1-32 16,-1-2-128-16,1-1-32 0,-2 0 0 0,1-1 0 15,-1-2 80-15,0-1 16 0,-1-1 0 0,3-2 0 16,0 2 16-16,-1-1 0 0,-2 1 0 0,2 1 0 16,-2-2 160-16,0 2 48 0,-1 2 0 0,-1-1 0 15,0 1 0-15,1-1 16 0,1 0 0 0,-2 1 0 16,2-1 96-16,3 2 16 0,1-2 0 0,1-1 0 16,2-3-48-16,3 1 0 0,7 2 0 0,0 0 0 15,-4-6-112-15,4 6-32 0,0 0 0 0,0 0 0 16,11-5-272-16,1 3-64 0,2-4-16 0,3 2 0 15,1 2-304-15,4-1-176 0,0-1 192 0,5 3-192 0,0 0 288 0,3-2-48 16,0-1-16-16,2 3 0 16,2 2-64-16,2 2-16 0,-3-2 0 0,4 0 0 0,2 1-144 0,0-2 128 15,-1 1-128-15,6 2 128 0,5-1 0 0,0 1 0 16,2-2 0-16,1 3 0 0,-1-1 0 0,0 1-128 16,0-4 192-16,-2 1-64 0,-1 0-128 0,2 1 192 15,1 0-192-15,1-1 192 0,0 3-192 0,-1 0 192 16,-3 1-192-16,-2 2 192 0,-3 0-48 0,-1-1 0 15,-1-2 0-15,1 1 0 0,-2-1 16 0,2 0 0 16,1-1 0-16,0-1 0 0,2 1-32 0,-2-1 0 16,-3 0 0-16,0-1 0 0,-2-1-128 0,-1 0 192 0,-3 0-192 15,-1 0 192-15,-4-1-192 0,-1 1 160 0,-2-2-160 16,-3 1 160-16,-2 0-160 0,0 0 128 0,0-1-128 0,-3 2 128 16,-2 0-128-16,-2 0 160 0,-1-1-160 0,0 1 160 15,-3-1-160-15,-10 1 160 0,10 0-160 0,-10 0 160 16,0 0-160-16,0 0 192 0,0 0-192 0,0 0 192 15,0 0-192-15,0 0 0 0,0 0 0 0,0 0 128 16,0 0-416-16,9-4-96 0,-2-2 0 0,-7 6-16 31,11-1-432-31,-1 1-96 0,1-4-16 0,-1 3 0 0,2 0-80 16,1-6-32-16,1 2 0 0,1 0 0 16,0-1 176-16,2 1 48 0,1 0 0 0,3 1-18128 0</inkml:trace>
  <inkml:trace contextRef="#ctx0" brushRef="#br0" timeOffset="72800.06">13233 11699 1839 0,'0'0'0'0,"-9"4"160"0,-2-2-160 0,2 1 0 16,9-3 0-16,-8 3 0 0,-1-3 2528 0,9 0 480 15,0 0 80-15,0 0 32 0,0 0-432 0,0 0-64 16,0 0-32-16,0 0 0 0,0 0-816 0,0 0-176 0,0-10-16 0,0 10-16 15,0 0-544-15,0 0-96 0,0 0-32 0,0 0 0 16,0 0-112-16,0 0-16 0,0 0-16 0,0 0 0 16,0 0-48-16,0 0 0 0,0 0 0 0,0 0 0 15,0 0-256-15,11-2-48 0,-11 2-16 0,10 0 0 16,2 0-64-16,-1 0 0 0,2-1-16 0,3-1 0 16,1 1 112-16,3 0 32 0,2-1 0 0,4 0 0 15,3 0-64-15,2 1-16 0,3 1 0 0,0 0 0 16,0 0 0-16,-1 0 0 0,3-2 0 0,3 0 0 15,1 1-112-15,3 1-32 0,0-1 0 0,3 1 0 16,2 0-96-16,-1 0 0 0,-3 0-128 0,-1 0 192 16,-2 0 0-16,-2 0 0 0,0-3 0 0,1 2 0 15,2-1 0-15,2 1-16 0,1 1 0 0,0-3 0 0,4 2-48 16,-2-1 0-16,-2-1 0 0,0 0 0 0,-2-1 16 0,-3-1 0 16,-2 0 0-16,0 1 0 0,-2-2-16 0,1 2 0 15,-2 1 0-15,-1 0 0 0,-2 2-128 0,1 0 160 16,-1 1-160-16,-2 0 160 0,-2 1-160 0,-2 0 0 15,-3 2 144-15,-2-3-144 0,-1 1 144 0,-1-1-144 16,0-1 192-16,-1 1-192 0,-3 0 176 0,1 0-176 16,-2-3 160-16,1 2-160 0,-2-3 176 0,0 2-176 15,0-1 192-15,-1 0-192 0,-2-1 208 0,-1 2-64 16,-9 2-16-16,12-1 0 0,-12 1 16 0,12-4 0 16,-2 1 0-16,-10 3 0 0,11 0-144 0,-11 0 160 15,10 0-160-15,-10 0 160 0,0 0-160 0,0 0 0 16,9 7 0-16,-9-7 0 0,0 0 0 0,0 0 0 15,7 5 0-15,-7-5 0 0,0 0 0 0,0 0 0 0,0 0 0 0,0 0 0 16,0 0 0-16,0 0 0 0,0 0 128 0,0 0-128 16,0 0 0-16,0 0 0 0,0 0 0 0,0 0 128 15,0 0-128-15,0 0 0 0,0 0-160 0,0 0 160 32,7-3-1920-32,-7 3-304 0,10 4-48 0,-3 0-17616 0</inkml:trace>
  <inkml:trace contextRef="#ctx0" brushRef="#br0" timeOffset="73784.43">20759 11738 3679 0,'0'0'320'0,"-4"-8"-320"0,0-1 0 0,-1 0 0 15,0 2 2176-15,-2 1 384 0,1 1 64 0,-1-1 0 0,1 3-2016 0,-2-1-416 16,-1 0-64-16,0-2-128 0,-3 4 0 0,0 1 0 15,0-2 0-15,-1 2 0 0,0-1 0 0,0 1 0 16,0 0 0-16,0-1 0 0,0 0 208 0,3 1-48 16,2-1-16-16,0 1 0 0,-1 0 1120 0,9 1 208 15,-9-3 64-15,9 3 0 0,-10-3-144 0,0 2-32 16,3-2 0-16,7 3 0 0,-10 0-608 0,1 3-128 16,-1-3-32-16,1 1 0 0,1 2-80 0,8-3-32 15,-10 4 0-15,10-4 0 0,0 0 256 0,0 0 48 16,-8 5 16-16,8-5 0 0,0 0 160 0,0 0 16 0,0 0 16 0,0 0 0 15,0 0-160-15,10 11-16 16,3-5-16-16,1 1 0 0,5-1-48 0,2-3-16 0,1 1 0 0,3-3 0 16,2 0-224-16,4 1-64 0,4-1 0 0,6 0 0 15,2 0-96-15,5 1-32 0,2 0 0 0,2 1 0 16,1 0-144-16,-1-1-48 0,1 2 0 0,0-3 0 16,0 1 0-16,3 2-128 0,3-3 192 0,1 2-64 15,1 3 80-15,1-1 16 0,-4-1 0 0,0 0 0 16,-2-1 48-16,2 1 16 0,2-4 0 0,2 2 0 15,0 2-32-15,1-3-16 0,-2 1 0 0,-2-1 0 16,-4 2-32-16,-1-3 0 0,2 1 0 0,0 2 0 16,0-1 0-16,2 2 0 0,-1 0 0 0,-2 0 0 15,-2-2-208-15,-4 1 128 0,-5-6-128 0,-2 2 0 16,-3 1 240-16,-1-1-48 0,-1 0-16 0,0-1 0 16,-2 0 16-16,-2 0 16 0,-5 0 0 0,-2-1 0 15,-2 2-80-15,-2 0-128 0,-1-2 176 0,-3 2-176 0,-3-3 160 16,-2 1-160-16,-2-1 128 0,0 2-128 0,-2-4 0 0,0 2 128 15,-2-1-128-15,-7 5 0 0,6-8 0 0,-1 2 0 16,-2-2 0-16,-1 2 0 0,0-2 0 0,-2 8 0 16,0-9-176-16,0 9 176 0,0-9-304 0,0 1 32 15,0 8 0-15,0 0 0 16,-4-9-1328-16,4 9-256 0,0 0-48 0,0 0-11472 16,0 0-2304-16</inkml:trace>
  <inkml:trace contextRef="#ctx0" brushRef="#br0" timeOffset="75551.48">24845 10825 33231 0,'-5'-13'1472'0,"5"13"304"0,-3-10-1424 0,2-1-352 0,-2 0 0 0,3 0 0 16,2 5 832-16,3 1 112 0,1-1 16 0,-6 6 0 15,0 0 32-15,12 0 16 0,-12 0 0 0,13 3 0 16,-13-3-256-16,13 10-48 0,0 2-16 0,-2 1 0 16,-4-1-112-16,2 5-32 0,-1 1 0 0,1 3 0 15,1 4-80-15,-1 1-16 0,1 0 0 0,-2 0 0 16,-3 1 0-16,2-1-16 0,-2 0 0 0,4-1 0 15,0-3-128-15,0-2-32 0,2 0 0 0,-1-5 0 0,1-3-16 0,0-2-16 16,1 1 0-16,-2-5 0 0,-10-6-48 0,15 4 0 16,-2-4 0-16,0-1 0 0,0-3-32 0,0-3-16 15,-1 1 0-15,-1-6 0 0,0-1-144 0,-3 1 192 16,-3-3-192-16,1 0 192 0,1 2-192 0,-3-2 0 16,-4 0 0-16,1 2 128 0,-1 0-128 0,1 3 0 15,2-1 0-15,-3 11 0 0,4-9 0 0,-4 9 0 16,0 0 0-16,0 0 0 0,0 0-144 0,0 0 144 15,0 0-192-15,10 7 192 0,1 2-160 0,-3 3 160 16,-1-1-128-16,1 3 128 0,0-1 0 0,0 1-160 16,0-1 160-16,0-1 0 0,1-1 0 0,-2 2 0 15,1-2 0-15,0-2 0 0,0-3 0 0,0 1 0 16,-8-7 0-16,9 10 0 0,-9-10 0 0,10 7 0 0,-1-3 0 0,-9-4 0 16,11 4 0-16,-1-3 0 0,-10-1 144 0,13-1-144 15,0-1 176-15,-1 0-48 0,0-2-128 0,0 0 192 16,-1 1-64-16,2-3-128 0,0-1 176 0,-2 0-176 15,-5-3 192-15,1 0-192 0,-1-2 192 0,2-1-192 16,-1-1 208-16,-2-3-64 0,-1-1-16 0,0-2 0 16,-2-1-128-16,-2-1 160 0,0-1-160 0,-1-2 160 15,0 0-160-15,-1 2 0 0,1-1-160 0,1 3 160 32,0 2-672-32,3 4-32 0,1 4-16 0,0-1 0 15,1 0-1856-15,-1 2-368 0,0-5-80 0,1 4-16112 0</inkml:trace>
  <inkml:trace contextRef="#ctx0" brushRef="#br0" timeOffset="75869.39">25885 10441 20271 0,'0'0'896'0,"0"0"192"0,-8-5-880 0,3 1-208 15,5 4 0-15,0 0 0 0,-2-7 3456 0,0 1 656 16,0-1 128-16,2 7 32 0,0 0-3168 0,0 0-624 16,0 0-128-16,0 0-32 0,0 0 64 0,0 0 16 15,0 0 0-15,0 0 0 0,6 18 128 0,-1-2 32 0,-3 2 0 0,0-1 0 16,-2 5-224-16,-1 2-32 16,1 1-16-16,0-1 0 0,0 1-160 0,1-1-128 0,-1-2 192 0,0 0-192 15,0-1 128-15,0-2-128 0,2-3 0 16,-1 0 0-16,2-2 176 0,-2 0-176 0,-2-1 160 0,2-1-160 15,4 1-128-15,-2-1-128 16,-3-6-32-16,0-6 0 16,0 0-2432-16,0 0-480 0,0 0-112 0</inkml:trace>
  <inkml:trace contextRef="#ctx0" brushRef="#br0" timeOffset="76119.1">25516 10462 28559 0,'0'0'2544'0,"0"0"-2032"16,0 0-512-16,0 0 0 0,-4-7 1568 0,4 7 224 15,0 0 32-15,7-6 16 0,2 2-1104 0,2 0-224 16,3 1-32-16,3 2-16 0,2-2 16 0,0 1 0 16,0 2 0-16,3 0 0 0,4-2-16 0,0 1 0 15,1 0 0-15,-1 1 0 0,1-3-240 0,-1 1-48 16,-1-2-16-16,0 0 0 0,1-3-160 0,-2 1 0 15,-1-2 0-15,1 3 0 0,4 1-272 0,-3-2-96 16,-1 0-16-16,1-1 0 16,2 0-1888-16,1 3-384 0,-1-3-80 0</inkml:trace>
  <inkml:trace contextRef="#ctx0" brushRef="#br0" timeOffset="77321.38">27104 10184 14399 0,'0'0'640'0,"0"0"128"0,0 0-624 0,0 0-144 0,0 0 0 0,0 0 0 15,0 0 592-15,0 0 96 0,4-8 16 0,-4 8 0 16,5-8 160-16,-5 8 32 0,0 0 16 0,7-8 0 16,-7 8 560-16,4-7 128 0,-4 7 0 0,4-7 16 15,-4 7 48-15,1-6 0 0,-1-2 0 0,0 8 0 16,-1-8-448-16,-1 0-96 0,1 2-16 0,0-1 0 15,-3 1-544-15,0-2-112 0,0-1-32 0,-1-1 0 16,0 1-208-16,-2 0-32 0,-2 0-16 0,0 3 0 16,-2-1 80-16,2 1 16 0,-1-2 0 0,-1 1 0 0,0-1 64 0,0 3 0 15,1 3 16-15,-3-2 0 16,0 4-80-16,-2 4 0 0,1-2-16 0,0 3 0 16,-1 1-112-16,0 4-128 0,-2 4 176 0,0 3-176 0,3 3 0 0,-1 1 0 15,0 2 0-15,-1 5 0 0,0 3 256 0,2 1-48 16,0 4-16-16,-1 0 0 0,0 6 112 0,-1 4 16 15,0 2 0-15,1 3 0 0,-1 1 144 0,3 1 48 16,1 1 0-16,3-3 0 0,1-2-208 0,3-1-48 16,3-2 0-16,0-3 0 0,2-1-128 0,3-1-128 15,-1-3 192-15,4 0-192 0,-1-4 192 0,1-2-192 16,0-3 192-16,0-3-192 0,-1-4 0 0,1-1 0 16,-1-1 0-16,-1-3 0 15,0-4-256-15,-1 0-144 0,0-1-48 0,0-3 0 16,-3-9-1392-16,0 0-272 0,0 0-64 0,0 0-9872 0,0 0-1968 0</inkml:trace>
  <inkml:trace contextRef="#ctx0" brushRef="#br0" timeOffset="77602.9">26549 10855 17503 0,'0'0'1552'0,"-11"-2"-1232"0,0-2-320 0,3 1 0 16,8 3 4400-16,0 0 816 0,-7-8 160 0,3 3 48 16,3-1-4016-16,1 6-784 0,0 0-176 0,0 0-16 15,7-6-96-15,-7 6-16 0,10-5 0 0,1 3 0 16,-1-2 64-16,3 2 0 0,0 0 0 0,0-1 0 16,0 2-128-16,3 0 0 0,2-3-16 0,2 2 0 0,-1 1-112 0,5 0-128 15,-1-2 176-15,2 1-176 0,1-1 0 0,3 3 0 16,3 3-240-16,-2 0 80 15,-2-3-1280-15,-1 0-256 0,-2 0-48 0,-4-1-9584 16,-4-3-1904-16</inkml:trace>
  <inkml:trace contextRef="#ctx0" brushRef="#br0" timeOffset="78087.37">27764 9935 2751 0,'0'0'128'0,"0"0"16"0,-4-8-144 0,4 8 0 0,0 0 0 0,0 0 0 16,0 0 6640-16,0 0 1296 0,-9-3 256 0,9 3 48 15,-11 7-6384-15,1 3-1280 0,0 2-256 0,-1 1-64 16,-1 3-128-16,1 2-128 0,-4 2 144 0,1 3-144 16,0 3 576-16,-2 2 32 0,2-1 0 0,-2 4 0 0,0 3 192 0,-1 0 32 15,1 0 16-15,-3 1 0 0,0 2-240 0,-2 0-48 16,0 1-16-16,1 5 0 0,1 4-224 0,-1 3-32 15,2 1-16-15,1 1 0 0,2-1-16 0,3-3 0 16,1-5 0-16,4-3 0 0,1-1-256 0,5-2 0 16,1-1 0-16,4-3 0 0,2 1 0 0,2-3 0 15,1 2 0-15,2-3 0 0,1-2 160 0,1-3-32 16,0 0 0-16,1-2 0 0,-2-4-128 0,1 2-176 16,0-3 48-16,1 1 0 15,3 4-448-15,0-5-96 0,-3-7-16 0,2 1 0 16,-2-3-368-16,1 0-80 0,-1-6-16 0,0-3 0 15,-1 0-1920-15,0-3-384 0</inkml:trace>
  <inkml:trace contextRef="#ctx0" brushRef="#br0" timeOffset="78621.89">28100 10552 13823 0,'0'0'1216'0,"0"0"-960"0,-5-6-256 0,5 6 0 0,0 0 4352 0,0 0 832 16,0 0 176-16,-8-2 16 15,8 2-4000-15,-9-3-800 0,1 3-176 0,-2 3-16 0,-3-2 256 0,-1 4 64 16,-1-3 16-16,0 4 0 0,-2 1 128 0,-3 2 32 15,0-1 0-15,0 2 0 0,-1 0-224 0,0 0-32 16,-3 1-16-16,2 0 0 0,3-2-208 0,0 1-32 16,3-2-16-16,1 0 0 0,2 0-112 0,1 0-32 15,3 1 0-15,3 0 0 0,-1-3-208 0,7-6 0 16,-4 8 0-16,4-8 0 0,0 11 0 0,0-11 0 16,6 11 0-16,0-4 0 0,-6-7 0 0,13 9-128 15,-2-1 128-15,3-2 0 0,0 1 0 0,2-1 0 16,0-2 0-16,0 1 144 0,3-1-144 0,-1 0 0 15,-1 0 0-15,1 0-176 0,0 1 176 0,-1-1 0 0,-2 1 0 16,-2 1 0-16,-2 0 0 0,1-1 0 0,-3 1 0 0,-9-6 0 16,11 5 0-16,-11-5 0 0,8 8 0 0,-3-1 128 15,-1 3-128-15,-4-10 0 0,2 9 0 0,-2 0 0 16,0-9 0-16,-2 13 0 0,-1-3 0 0,-1 1 128 16,0-2-128-16,0 0 0 0,-2 1 0 0,-1 1 0 15,-2-5 0-15,3 3 128 0,-2 1-128 0,0 1 0 16,-1-3 0-16,-2 4 0 0,1-3 0 0,0 1 0 31,-1 1-560-31,-1-1-80 0,1-1 0 0,-1 2-16 0,-1-2-1616 16,0 3-320-16,0-1-64 0,1 3-8272 0,0-1-1648 0</inkml:trace>
  <inkml:trace contextRef="#ctx0" brushRef="#br0" timeOffset="78938.38">28223 11083 15663 0,'0'0'1392'0,"0"0"-1120"16,0 0-272-16,-1 11 0 0,-1-1 4096 0,2 2 768 15,0-1 160-15,2 0 32 0,0 1-3792 0,1 0-752 16,-2-1-160-16,2 2-32 0,-2 4-112 0,2-2-16 15,-2 2-16-15,2 2 0 0,-2 1-176 0,-1 2 0 16,0-4 144-16,-1 2-144 0,-1-2 256 0,1 2-32 0,-2-2 0 0,1-1 0 16,-2-2 160-16,0 1 48 0,0-2 0 0,0 1 0 15,-1-2-272-15,1-1-160 0,1-2 192 0,1 0-192 16,-2 0 128-16,4-10-128 0,-5 6 0 0,5-6 0 16,0 0-144-16,0 0-96 0,0 0-16 0,0 0 0 31,0 0-2432-31,-11-3-512 0</inkml:trace>
  <inkml:trace contextRef="#ctx0" brushRef="#br0" timeOffset="79572.14">28948 10725 29423 0,'0'0'1296'0,"8"-8"288"0,-3 0-1264 0,1-1-320 15,-2 0 0-15,1 1 0 0,1 2 384 0,-6 6 32 16,0 0 0-16,0 0 0 0,0-8 256 0,0 8 48 16,0 0 16-16,-9-3 0 0,-1 3 208 0,-3 3 32 15,-4 1 16-15,-1 1 0 0,0 4-224 0,-3 4-32 16,-2 3-16-16,-1 2 0 0,-1 3-240 0,2 1-48 15,-1 2-16-15,5 0 0 0,1-4-96 0,1 1 0 16,1 0-16-16,3-1 0 0,1 1-48 0,2-1-16 16,1-2 0-16,2-1 0 0,2-1-240 0,1-1 144 0,0 1-144 0,3-4 128 15,0 0-128-15,1-12 160 0,3 11-160 0,-3-11 160 16,6 11-160-16,-6-11 0 0,11 7 0 0,1-1 0 16,0-4 0-16,2-2 0 0,2-2 0 0,2 0 0 15,2-3 176-15,-1 0-48 0,2-3-128 0,0-1 192 16,0-4-192-16,0 1 0 0,-2 1 0 0,-1 1 0 15,-2-3 0-15,-2 0 0 0,1 3 0 0,-2-6-160 16,-1 1 160-16,-3-1 0 0,-3-1 0 0,1 1 0 16,-2-3 0-16,-1 2 0 0,-3 1 128 0,0 3-128 15,1 1 0-15,-2 3 0 0,-2 3 0 0,2 6 128 16,-2-9-128-16,2 9 0 0,0 0 0 0,0 0 0 16,0 0 0-16,0 0 0 0,0 0 0 0,0 0 128 0,0 0-128 0,0 0 0 15,0 11 0-15,1 0 128 0,-1-11-128 16,4 13 0-16,1 0 128 0,0 0-128 0,1 1 160 0,-1 2-32 15,0-2-128-15,0 3 192 0,1-1-192 0,0 0 176 16,2 0-176-16,-2 1 160 0,1 0-160 0,1 3 0 16,-2-3 0-16,2 2 128 0,0-4-128 0,0 0 0 15,1 0 0-15,0-2 128 0,-1-1-128 0,0-2 0 16,-1-1 0-16,1-1 0 0,0 0-176 0,-1-2-64 16,-7-6-16-16,9 5 0 15,-1-2-1616-15,-8-3-336 0,0 0-64 0,0 0-15280 0</inkml:trace>
  <inkml:trace contextRef="#ctx0" brushRef="#br0" timeOffset="80094.53">29032 10140 22111 0,'0'0'1968'0,"0"0"-1584"0,-10-7-384 0,10 7 0 0,0 0 2784 0,0 0 480 16,-6-6 80-16,6 6 32 0,0 0-2224 0,0 0-448 16,0 0-96-16,0 0-16 0,10 2-80 0,2 3 0 15,-2 3-16-15,2 3 0 0,-2 2-80 0,2 4-16 16,1 0 0-16,1 3 0 0,1 3 16 0,2-1 0 16,-2 3 0-16,2 1 0 0,0 0 96 0,1 1 0 15,3 0 16-15,2 5 0 0,0-2-160 0,0 1-48 16,2 0 0-16,-1 2 0 0,-2 1-144 0,0-3-48 15,-1 0 0-15,-2 2 0 0,-2 1-128 0,-1 1 160 16,1 3-160-16,-5 0 160 0,-4-3-160 0,-3-1 128 0,-3-2-128 0,0-4 128 16,-5-2 192-16,-2 2 16 15,-4 1 16-15,0 1 0 0,-1 1-176 0,1-1-48 0,-1-4 0 0,-1 3 0 16,1 2-128-16,1-4 0 0,-2-4 0 0,1 0 128 16,0-6-128-16,0-2 0 0,3-2 0 0,0-3 128 15,-1-2-128-15,2 2 0 0,-1-3 0 0,7-7 0 31,-6 4-1392-31,6-4-256 0,0 0-48 0,-12-4-16 16,12 4-1824-16,-12-10-368 0</inkml:trace>
  <inkml:trace contextRef="#ctx0" brushRef="#br0" timeOffset="81939.34">26883 9778 13823 0,'0'0'608'0,"-9"0"128"0,1 0-592 0,0-1-144 0,-1-4 0 0,9 5 0 15,0 0 3712-15,0 0 704 0,-9-4 128 0,0 0 48 16,-1-1-2848-16,3 1-560 0,0-1-112 0,-1 1-32 16,-2 3-112-16,1-1-32 0,0 0 0 0,-1 0 0 15,-1 2 160-15,-1-2 32 0,3 0 0 0,2 6 0 16,7-4-64-16,-6 9 0 0,-3-5 0 0,9-4 0 16,-11 3-320-16,2-3-80 0,-1-5-16 0,1 3 0 15,2 0-320-15,2 2-64 0,-3 0-16 0,3 2 0 16,5-2 32-16,0 0 0 0,-5 0 0 0,5 0 0 15,0 0 32-15,0 0 16 0,0 0 0 0,0 0 0 16,0 0-112-16,6 7-32 0,-6-7 0 0,13 3 0 16,0-2-144-16,4 2 0 0,3-3 144 0,1 2-144 0,1-2 0 15,1 0 0-15,5-1 0 0,-2 1 128 0,1 1-128 16,0-1 144-16,2 0-144 0,-3-1 160 0,-1 0-160 0,0-3 0 16,-1-2 0-16,2 2 0 0,1-2 0 0,1 1 0 15,1 0 0-15,1-2 0 0,3 2 0 0,-1 0 0 16,1-1 0-16,-2 1 128 0,-4 1-128 0,-1-1 0 15,-3-1 0-15,-4-1 0 0,-2 0 0 0,-3 2 0 16,-1 0 0-16,-1 1 0 0,-1-1 192 0,-4 2 64 16,3-1 16-16,-10 4 0 0,0 0 16 0,7-4 0 15,-7 4 0-15,0 0 0 0,0 0-160 0,0 0-128 16,0 0 144-16,0 0-144 0,0 0 224 0,0 0-48 16,0 0-16-16,0 0 0 0,0 0 16 0,-7-9 0 0,-1 2 0 15,0 1 0-15,-1 1-32 0,0 1 0 0,-2 0 0 0,0 0 0 16,-3 0 192-16,0 1 48 0,0 0 0 0,-1-2 0 15,0 1-384-15,-3-1 128 0,-1-1-128 0,1 2 0 16,1 1 0-16,1 0-240 0,1-4 48 0,-1 2 0 16,2 1 192-16,0 2 0 0,-1-1 0 0,3 0 0 15,2 2 0-15,0 0 0 0,-1 0 0 0,2 1 0 16,1 0 0-16,8 0 0 0,-9-2-128 0,9 2 128 16,0 0 0-16,0 0 0 0,-10-1 0 0,4-2 0 15,6 3 0-15,0 0 0 0,0 0-128 0,0 0 128 16,0 0 0-16,0 0 0 0,0 0-160 0,10-4 160 15,0-1 0-15,2 1-176 0,-2 2 176 0,4 0-128 0,3-3 128 16,3 1-128-16,0 2 128 0,2-1-128 0,0 0 128 16,0 1 0-16,-1-2 0 0,0 1-128 0,-2 1 128 0,-2-2 0 15,-2 0 0-15,-4 0 0 0,0 1 0 0,-11 3 0 16,9-2 0-16,-9 2 0 0,0 0 0 0,0 0 0 16,0 0 0-16,0 0 128 0,0 0-128 0,0 0 128 15,1-8-128-15,-1 8 128 0,0 0 176 0,0 0 32 16,-9-7 16-16,1 2 0 0,-1 1-480 0,0 2-112 15,-1 0-16-15,-1 2 0 0,2 0 256 0,0 0 0 16,-2 0 0-16,1 0 0 0,0 2 0 0,-1 0 0 16,1 2 0-16,1 1 0 0,-1 1 0 0,1-1-320 15,2 1 32-15,7-6 16 16,-11 4-128-16,11-4-32 0,0 0 0 0,0 0 0 16,0 0-1136-16,-4 11-224 0,4-1-64 0,4 3 0 15,4 0-768-15,-3-1-176 0,-2-3-16 0,3 2-16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30:01.9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27709 11876 4607 0,'-4'-4'400'0,"0"2"-400"15,0-6 0-15,-2 0 0 0,-1 1 4608 0,1 1 848 16,-1-1 176-16,1 0 16 0,2 0-3600 0,0 1-704 16,1 0-160-16,1 1-32 0,1-1-176 0,-1 0-32 15,2 0-16-15,0-1 0 0,-1 2-272 0,4 0-48 16,-2-3-16-16,3 3 0 0,0-2 96 0,-4 7 16 15,5-5 0-15,-5 5 0 0,9-5-208 0,-9 5-48 16,12-4 0-16,-12 4 0 0,14 0-256 0,3 0-64 0,0 4-128 16,3-3 192-16,0 1-32 0,5-1-16 0,3 1 0 0,3 1 0 15,1 0 32-15,1 1 0 0,1-3 0 0,0-1 0 16,1 0 16-16,2 0 16 0,-2 0 0 0,5-1 0 16,4 1 0-16,7 0 0 0,5 0 0 0,3 0 0 15,0 0-64-15,-5 0-16 0,-4 0 0 0,-3-4 0 16,-3 1 16-16,1 3 0 0,-1-3 0 0,3 2 0 15,2 1-144-15,0 0 0 0,-2 0 0 0,-2 1 0 16,0-1 0-16,-8 3 128 0,-3 0-128 0,-5 1 128 31,-3-2-432-31,-3 2-80 0,0 0-32 0,-1 0-12080 0,0 0-2416 0</inkml:trace>
  <inkml:trace contextRef="#ctx0" brushRef="#br0" timeOffset="10039.42">7559 12630 8927 0,'0'0'384'0,"0"0"96"0,0 0-480 0,0 0 0 0,0 0 0 0,5-7 0 15,-1 1 352-15,-4 6-32 0,0 0 0 0,0 0 0 16,5-7-320-16,-5 7 0 16,0 0 0-16,0 0 0 0,0 0 0 0,0 0 128 0,0 0-128 0,0 0 0 15,0 0 128-15,0 0-128 0,0 0 128 0,0 0-128 16,0 0 656-16,0 0 64 0,0 0 16 0,0 0 0 16,0 0 416-16,0 0 96 0,0 0 16 0,0 0 0 15,0 0-240-15,0 0-64 0,0 0 0 0,0 0 0 16,0 0-224-16,0 0-48 0,0 0-16 0,0 0 0 15,0 0-368-15,0 0-80 0,0 0-16 0,0 0 0 16,0 0-208-16,0 0 0 0,0 0 128 0,6-1-128 16,-6 1 0-16,0 0 0 0,3-4 128 0,-3 4-128 15,4-4 0-15,-4 4 0 0,4-4 0 0,3-2 0 0,-7 6 240 0,0 0 0 16,5-8 0-16,-5 8 0 16,5-8 272-16,-5 8 48 0,0 0 16 0,5-8 0 0,-5 8-128 15,0 0 0-15,4-9-16 0,-4 9 0 0,0 0-96 0,0 0-16 16,4-9 0-16,-4 9 0 0,2-9 16 0,-2 9 0 15,0 0 0-15,0-9 0 0,0 9 0 0,0 0 0 16,-2-12 0-16,2 12 0 0,-2-11 32 0,0 2 0 16,2 9 0-16,-2-10 0 0,2 10-48 0,-3-9 0 15,0 0 0-15,3 9 0 0,-3-11-176 0,0 2-144 16,2-1 192-16,-1-1-192 0,0 1 128 0,0-2-128 16,2-1 0-16,0 1 0 0,-1-3 0 0,-1 0 0 0,0-3 0 15,1 1 0-15,1-1 0 0,0 1 160 16,-1 1-160-16,-1-2 128 0,-2 2-128 0,2 1 0 0,-1-4 144 15,2 3-144-15,0-3 0 0,-3 4 0 0,1 0 0 16,0 0 128-16,1 0 48 0,1 4 16 16,-1 0 0-16,2 2 0 0,0 1-192 0,0-2 0 0,0 10 0 0,3-11 0 15,-3 11 0-15,4-11 0 0,-2 0 0 0,2-1 0 16,-1 3 0-16,-3 9 0 0,4-9 0 0,-4 9 0 16,0 0-128-16,4-9 128 0,-4 9 0 0,4-9 0 15,-4 9 0-15,0 0 0 0,5-11 0 0,-5 11 0 16,1-10 0-16,-1 10 0 0,1-10 0 0,-1 10 0 15,0 0 0-15,0 0 0 0,0 0 0 0,2-9 0 16,-2 9 0-16,0-10 0 0,0 10 0 0,0 0 0 16,0-9 0-16,0 9 0 0,0 0 0 0,0 0 0 15,-2-9 0-15,2 9 0 0,0 0 0 0,0 0 0 0,0 0 0 16,0 0 0-16,0 0-144 0,0 0 144 0,0 0-320 16,0 0-16-16,0 0 0 0,0 0-10208 15,0 0-2032-15</inkml:trace>
  <inkml:trace contextRef="#ctx0" brushRef="#br0" timeOffset="-19007.15">408 13802 6447 0,'0'0'272'0,"0"0"80"0,0 0-352 0,0 0 0 0,0 0 0 0,4-9 0 16,-4 9 2688-16,0 0 448 0,5-10 112 0,-5 10 16 0,0 0-1920 0,5-7-368 15,-5 7-80-15,0 0 0 0,0 0-256 0,0 0-64 16,0 0 0-16,0 0 0 0,10-6-224 0,-10 6-48 16,0 0-16-16,0 0 0 0,10-2 0 0,-10 2 0 15,0 0 0-15,10-3 0 16,-10 3 240-16,11-5 48 0,-11 5 16 0,0 0 0 0,0 0 160 0,0 0 16 16,0 0 16-16,0 0 0 0,0 0-80 0,0 0 0 15,0 0-16-15,0 0 0 0,0 0-176 0,8-8-48 16,-8 8 0-16,10-4 0 0,-1 3-192 0,-9 1-32 15,12-1-16-15,0 1 0 0,-1 0-224 0,0 0 0 16,-1 0 0-16,1 0 0 0,-11 0 0 0,13 0 0 16,-2-4 0-16,0 4 0 0,-1-2 0 0,1 2 0 15,-2-1 0-15,1 1 0 0,1-1 0 0,-11 1 0 0,13 1 0 16,0-2 0-16,-1 0 0 0,1-2 0 0,0 0 0 0,-7 2 144 16,3-2 128-16,0 1 32 0,3-1 0 0,2-1 0 15,1-1-16-15,2 1 0 0,-2-2 0 0,17-2 0 16,-4 0-80-16,-4 3-16 0,-2 0 0 0,-2 2 0 15,-1 2-192-15,1 1 128 0,-3 0-128 0,-2 0 0 16,0 2 0-16,-15-2 128 0,17 4-128 0,-17-4 0 16,16 7 0-16,-16-7 0 0,17 4 0 0,-17-4 0 15,16 4 0-15,-16-4 0 0,16 2 0 0,-16-2 0 16,13 1 0-16,-13-1 128 0,14 2-128 0,-14-2 0 16,9-3 304-16,-9 3-48 0,11-4 0 0,-4 2 0 15,-7 2 96-15,10-3 16 0,-10 3 0 0,7-4 0 16,-7 4-160-16,0 0-16 0,0 0-16 0,0 0 0 15,13 3-176-15,-13-3 0 0,0 0 0 0,0 0 0 16,0 0 0-16,0 0 0 0,12 8 128 0,-12-8-128 0,0 0 0 0,13 11 0 16,-13-11 0-16,0 0 0 0,0 0 0 0,0 0 0 15,13 11 0-15,-13-11 0 0,0 0 0 0,0 0 0 16,0 0 0-16,13 4 128 0,-13-4 0 0,13 0-128 16,-13 0 192-16,0 0-64 0,0 0-128 0,13-2 0 15,-13 2 0-15,11-2 0 0,-11 2 0 0,10-4 0 16,-10 4 0-16,0 0 0 0,0 0 0 0,0 0 0 15,0 0 0-15,13 4 0 0,-13-4 0 0,0 0 0 16,0 0 0-16,0 0 0 0,0 0 0 0,0 0 0 16,0 0 0-16,0 0 0 0,12 0 0 0,-12 0 0 15,0 0 0-15,0 0 0 0,9-6 128 0,-4 1 112 0,-2-3 16 16,-3 2 0-16,0 1 0 0,-1-6 16 16,-2 2 0-16,0 1 0 0,-2 1-16 0,0 0 0 0,-1-3 0 15,-2 0 0-15,-3 0 0 0,3 2 0 0,1 2 0 0,-1-1 0 16,-3-2-128-16,0 1-128 0,-1-1 192 0,1 3-192 15,0-2 224-15,2 3-64 0,-1-2-16 0,0 2 0 16,0 1-144-16,0 0 128 0,1-3-128 0,3 4 128 16,-1-1-128-16,1-3 0 0,6 7 144 0,0 0-144 15,-7-4 128-15,2 2-128 0,5 2 128 0,0 0-128 16,-4-7 0-16,4 7 0 0,0 0 0 0,0 0-128 16,0 0 128-16,0 0 0 0,0 0 0 0,0 0-128 15,0 0 128-15,0 0 0 0,0 0 0 0,0 0 0 16,0 0 0-16,0 0 0 0,13 1 0 0,-2 2 0 15,-11-3 0-15,13 5-192 0,-2 0 64 0,1 1 0 16,-12-6 128-16,16 4 0 0,-4-2 0 0,1 2 0 0,-13-4 0 0,15 4 0 16,-15-4 0-16,16 3 0 0,-1-1 0 0,0 1 0 15,-2-3 0-15,-3 1 0 0,2 0 0 0,0 1 0 16,-12-2 0-16,15 1 0 0,-2 2 0 16,0-2 0-16,-13-1 0 0,15 1 0 0,-2 3 0 0,-1-3 0 15,-12-1 0-15,10 6 0 0,-10-6 0 16,0 0 0-16,12 4 0 0,-4 1 0 0,-8-5 0 0,0 0 0 15,0 0 0-15,6 8 0 0,-6-8 0 0,0 0 0 16,0 0 0-16,0 0 0 0,-3 11 0 0,0 0 0 16,3-11 0-16,-8 10 0 0,-1-3 128 0,-1 1 0 15,0-2 0-15,1 1 0 0,-1-1-128 0,-2 1 192 16,0 2-64-16,-2 1 0 0,1-2 0 0,-2 4 16 16,1-1 0-16,1 2 0 0,-1 1-16 0,1-1-128 0,0 2 192 0,-1-2-64 15,1 2-128-15,0 0 128 0,0 0-128 0,3 0 128 16,-2 2-128-16,2-1 0 0,-1 1 144 0,2-2-144 15,0 1 0-15,1 1 0 0,-1-1 0 0,3 1 0 32,2 1-1248-32,0 0-160 0,1 4-48 0,2-2 0 15,-2-1-1232-15,2 0-256 0,2-1-64 0</inkml:trace>
  <inkml:trace contextRef="#ctx0" brushRef="#br0" timeOffset="-17924.06">469 16637 23951 0,'-24'-7'1056'0,"5"3"224"0,-4 1-1024 0,2 2-256 0,3 1 0 0,3 1 0 15,2-1 2304-15,3 3 416 0,1-1 80 0,9-2 16 16,-8 5-2288-16,8-5-528 0,0 0 0 0,0 0 0 15,0 11 0-15,0-11 0 0,8 9-160 0,4 0 160 16,1-2-160-16,2-1 160 0,2-2-160 0,1 0 160 0,2-1 0 16,1 0 0-16,2 1-128 0,-1 2 128 0,-1-4 0 0,-1 2 0 15,-1 1 0-15,0-1 160 0,-2-1-160 0,0-2 128 16,1 0-128-16,1-1 128 0,1-2 48 16,2 1 0-16,2-3 0 0,-9 1 0 0,2-1 0 0,4-1 0 15,4 0 0-15,0 2 0 0,1-2-176 0,0 4 160 16,0-3-160-16,22 0 160 0,-10 1-160 0,-6 1 0 15,-7-2 0-15,-4 1 0 0,-1 2 0 0,-3-2 128 16,-3-1-128-16,-1 2 0 0,-1-4 0 0,-2 2 128 16,-2-1-128-16,-2 0 0 0,0 0 128 0,0 0-128 15,-2-2 128-15,0-2-128 0,-1 0 448 0,-1-3 16 16,1 3 0-16,1-1 0 0,-3-5 112 0,2 2 0 16,-1-2 16-16,1-1 0 0,-1 2-256 0,0-5-48 0,-2 1-16 0,1 2 0 15,-2 2-128-15,-1-4-16 0,1 1-128 0,-3 2 192 16,2 1 0-16,-4 0-16 0,1 2 0 0,-3 0 0 15,-1 3 144-15,0-1 16 0,-1 2 16 0,-1 1 0 16,0 1 16-16,-1 1 0 0,-1-1 0 0,-3 3 0 16,2 0-112-16,2-1 0 0,2 3-16 0,1-1 0 15,1 2-240-15,8 0 128 0,-8-2-128 0,8 2 0 16,0 0 0-16,-7 4 0 0,7-4 0 0,0 0 0 16,0 0 0-16,0 0 0 0,0 0-128 0,-1 13 128 15,1-13 0-15,4 15-160 0,-4-15 160 0,9 13-128 16,0-1 128-16,2 0-128 0,-1-2 128 0,2 0-128 15,1-3 128-15,0 1-208 0,1 0 80 0,1 0 128 16,-2-3-208-16,1 2 80 0,2-1 128 0,1 1-208 16,-1-2 208-16,0 0 0 0,0-1-160 0,1 1 160 15,1-1 0-15,0 1 0 0,0-1 0 0,1 0 0 0,-2 0 0 0,-2 0 0 16,0 0 0-16,-1 1 0 0,-1 2 0 0,-1-4 0 16,-4 3 0-16,-1 1 0 0,0 1 0 0,-1 0 0 15,-6-8 0-15,4 12 0 0,-2 0 0 0,-2-1 192 16,-2 1-192-16,0 0 192 0,-1 0-48 0,-2-2 0 15,-2 0 0-15,-2 3 0 0,-1-2-144 0,-2 1 160 16,-1-3-160-16,1 1 160 0,1 1-160 0,0-2 160 16,1 1-160-16,-1 1 160 0,1 2-160 0,-1 0 0 15,0 1 144-15,0 2-144 0,2-1 128 0,-1 2-128 16,-2 0 128-16,2 1-128 0,-1 3 0 0,1 1 0 16,-1 2 0-16,2-2 0 0,0 0 0 0,1 0 0 15,0 1 0-15,2-1-128 16,2 1-240-16,0 2-32 0,1 1-16 0,3 0 0 15,-2-2-1824-15,1-1-352 0,1-1-80 0</inkml:trace>
  <inkml:trace contextRef="#ctx0" brushRef="#br0" timeOffset="23398.46">18144 466 5519 0,'0'0'496'0,"0"0"-496"0,0 0 0 0,0 0 0 15,0 0 2208-15,0 0 352 0,0 0 64 0,0 0 0 16,0 0-1264-16,0 0-256 0,0 0-48 0,0 0-16 16,0 0-496-16,0 0-96 0,0 0-32 0,0 0 0 15,0 0-32-15,0 0-16 0,0 0 0 0,0 0 0 16,0 0 48-16,0 0 16 0,0 0 0 0,0 0 0 0,0 0 224 0,0 0 48 15,0 0 16-15,0 0 0 0,0 0 32 0,0 0 0 16,0 0 0-16,0 0 0 0,0 0 80 0,0 0 0 16,0 0 16-16,0 0 0 0,0 0-64 0,0 0-16 15,0 0 0-15,0 0 0 0,0 0-224 0,0 0-48 16,0 0-16-16,-3 7 0 0,2 0-224 0,0 1-32 16,-1 0-16-16,2 0 0 0,0 2-208 0,2-1 0 15,0 3 128-15,2 10-128 0,-1-3 0 0,1-1 0 16,1 1 128-16,-3 2-128 0,1 1 0 0,0 1 128 15,-2-3-128-15,0 1 0 0,2-1 176 0,-2-3-176 0,1 2 192 16,-1-3-192-16,-1-2 224 0,2-1-64 0,0-4-16 0,0 3 0 16,0 1 112-16,0 0 0 0,-2-13 16 0,4 16 0 15,0-2-16-15,0 2 0 0,1-2 0 16,-1 3 0-16,1 1-64 0,1 2-32 0,-3 2 0 0,3 4 0 16,-2 0-160-16,-1 4 0 0,1-1 144 0,0 2-144 15,0 1 0-15,1-1 0 0,-2-1 0 0,0 0 128 16,-1-4-128-16,1-3 0 0,-2-4 128 0,0-2-128 15,2-1 128-15,-2-2-128 0,-1-1 128 0,0 1-128 16,-1 0 240-16,1 2-32 0,0 0 0 0,-1-2 0 16,1 4-208-16,1 2 176 0,0-2-176 0,2 7 160 15,1 5-160-15,0 1 0 0,0-1 144 0,0 0-144 16,2 0 176-16,-2-1-48 0,-1-5 0 0,1 1 0 16,-1-1 0-16,1-4 0 0,0-1 0 0,2 0 0 0,-3-2 112 15,1-1 16-15,-1-2 0 0,1-1 0 16,1-1-256-16,-1 0 0 0,0-1 128 0,-1 3-128 0,-3-14 144 15,2 15-16-15,-1 1 0 0,-1-1 0 0,0 0-128 16,-1 2 192-16,0 0-192 0,0 4 192 0,-2 1-192 0,2 1 0 16,-2-1 0-16,2 0-176 0,-1-1 176 0,1 3 0 15,0-3 160-15,1 0-160 0,-3 1 160 0,2-3-160 16,1 2 160-16,0-4-160 0,0-1 256 0,2 1-64 16,0-2 0-16,-1 1 0 0,0-2-48 0,2 1-16 15,0-2 0-15,-1-2 0 0,0 0-128 0,-1-1 192 16,-1-10-192-16,0 15 192 0,0-4 16 0,-1 1 16 15,-1 0 0-15,1 1 0 0,-2 0-224 0,2-1 0 16,0 1 128-16,-1 0-128 0,0 0 0 0,-1 0 0 16,2-3 0-16,0 3 0 0,-1-1 0 0,1 0 0 0,1-2 0 15,0 1 0-15,0-11 176 0,3 15-176 0,-1 2 192 16,-1 1-192-16,1 3 128 0,2-2-128 0,-2-3 0 0,1 1 0 16,-2-2 192-16,1 0-64 0,-1-2 0 0,0 0-128 15,2-1 0-15,-2 0 0 0,0-2 0 0,1-2 0 16,-2-1 0-16,0 1 160 0,0-8-160 0,0 7 128 15,0-7-128-15,0 0 0 0,-4 9 144 0,2-2-144 16,2-7 128-16,0 0-128 0,0 0 128 0,0 0-128 16,-3 9 128-16,-1-2-128 0,4-7 128 0,0 0-128 15,0 0 0-15,-6 9 0 0,6-9 0 0,-4 9 0 16,4-9 0-16,0 0 0 0,-3 10 0 0,3-10 0 16,0 0 0-16,-4 11 0 0,4-11 0 0,0 0 0 15,-3 11 0-15,3-11 0 0,0 0 0 0,-4 11 128 0,4-11-128 16,0 0 0-16,-5 9 0 0,5-9 0 0,0 0 0 0,0 0-160 15,0 0 160-15,0 0-208 0,0 0-48 0,0 0 0 16,-4 9 0-16,4-9 0 16,0 0-192-16,0 0-64 0,-4 8 0 0,4-8 0 15,0 0-224-15,0 0-48 0,0 0-16 0,0 0 0 16,0 0-1296-16,0 0-256 0,0 0-48 0,0 0-14560 0</inkml:trace>
  <inkml:trace contextRef="#ctx0" brushRef="#br0" timeOffset="27280.04">18351 3110 8287 0,'0'0'368'0,"0"0"80"0,0 0-448 0,0 0 0 0,0 0 0 0,0 0 0 16,0 0 3792-16,0 0 688 0,0 0 128 0,0 0 16 16,0 0-2528-16,0 0-512 0,-5-4-112 0,5 4 0 15,0 0-672-15,0 0-128 0,0 0-32 0,0 0 0 16,0 0-192-16,6 1-32 0,-6-1-16 0,8 2 0 15,-1-2-16-15,-1 1 0 0,1 2 0 0,1-2 0 16,-1-1 32-16,8 2 0 0,-3 0 0 0,1-2 0 16,0-2-112-16,-2 4-32 0,4-1 0 0,0 3 0 15,2-3-128-15,2 1-16 0,0 2-128 0,3-1 192 16,0 0 0-16,2 1-16 0,1 0 0 0,-1 1 0 0,1-1 32 0,0 0 16 16,0 0 0-16,-2 1 0 0,-1-4 32 0,1 1 16 15,-1-1 0-15,1-1 0 0,-2-1-32 0,1-1-16 16,0 1 0-16,2-2 0 0,1-1 96 0,2 2 0 15,3-2 16-15,4 0 0 0,1 0-48 0,3 2-16 16,1-1 0-16,1 0 0 0,1-1-128 0,-2 1-16 16,-4-1-128-16,2-2 192 0,-2 2-16 0,0 1-16 15,-1-3 0-15,0 2 0 0,1 1-32 0,0-3-128 16,2 5 192-16,-1-2-64 0,2 2-128 0,-1 0 0 16,-4 1 0-16,1 0 128 0,0 0-128 0,-1 0 0 15,-5-2 144-15,2 2-144 0,2-3 128 0,-1 0-128 0,-1-1 128 16,3 1-128-16,1 1 176 0,3-1-48 15,2 1 0-15,2-1 0 0,1 3 0 0,-1-3 0 16,0 3 0-16,-2 0 0 0,-1 0 64 0,-2 0 0 0,-1 0 0 0,-1 0 0 16,-2 0-192-16,-1 3 0 0,-1-3 0 0,1 1 0 15,0 1 0-15,2 0-224 0,0 1 80 0,-1-1 16 16,-1 0 128-16,1 0 0 0,-1 1 0 0,-1 0 0 16,-1 0 0-16,-1-1 0 0,0-1 0 0,-1-1 0 15,0 0 0-15,1 1 0 0,-1-2 0 0,2 0 0 16,0-1 0-16,2 2 0 0,0 0 0 0,2 0 0 15,1 0 0-15,1 2 0 0,-3 0 0 0,1 2 128 16,-2 2-128-16,-2-3 0 0,-2 3 0 0,-1 0 128 16,-2 2-128-16,-1 0 0 0,0-2 0 0,-3 0 0 15,0 0 0-15,0-1 0 0,-2 0 0 0,-1-1 0 16,-2-1 0-16,5 0 0 0,0-3 0 0,0 0 0 0,3 0 0 16,1-2 128-16,2 1-128 0,3 1 0 0,1-3 192 0,0 3-16 15,-1-1-16-15,1 1 0 0,1-1 64 0,-1 1 16 16,-3 0 0-16,-1 0 0 0,2 0-240 15,-2 0 128-15,-1 0-128 0,-1 0 0 0,0-2 0 0,-1 1 0 16,0 0-208-16,-1 0 64 0,0-2 144 0,-1 2 0 16,-2-3 0-16,1 1 0 0,-2 1 0 0,-2-1 128 15,-2 0-128-15,-2 2 0 0,-2-4 0 0,-10 5-240 16,0 0 48-16,0 0 0 16,0 0-1920-16,0 0-368 0,0 0-80 0</inkml:trace>
  <inkml:trace contextRef="#ctx0" brushRef="#br0" timeOffset="29382.28">19150 2402 22751 0,'0'0'1008'0,"0"0"208"0,0 0-976 15,-4-5-240-15,0-4 0 0,4 9 0 0,-2-8 320 0,2 8 32 16,-3-11 0-16,2 2 0 0,0 0-224 0,1 1-128 15,-2-1 128-15,2 3-128 0,-1-1 0 0,0-2 128 16,-1 1-128-16,0 2 0 0,2 6 256 0,-4-7 0 16,0-1-16-16,0 2 0 0,-1 1 240 0,-2-2 48 0,1 3 16 0,-2 2 0 15,0-2 128-15,-1 1 32 0,-1-1 0 0,-1-1 0 16,-2 1-16-16,0 0 0 0,0 3 0 0,0 1 0 16,0 4-176-16,1-2-48 0,2 0 0 15,-1 2 0-15,1-1-176 0,2 4-32 0,2 0-16 0,-1-1 0 16,7-6-240-16,-9 9 128 0,1 2-128 0,2-1 0 15,0 2 0-15,1-3 0 0,0 0 0 0,0 3 0 16,0-2 0-16,-1 2 0 0,1-2 0 0,0 1 0 16,0-2 128-16,0 0-128 0,-2-1 0 0,1 2 0 15,-1-1 128-15,0 1-128 0,0 0 0 0,-1 0 144 16,-1 1-144-16,2-2 0 0,1 1 144 0,-1 1-144 16,1-2 256-16,6-9-32 0,-6 13 0 0,2 1 0 15,1-1 16-15,-1 3 0 0,1 0 0 0,2 1 0 0,-1 1-48 0,2-1 0 16,0 2 0-16,0 2 0 0,-1 1-48 0,1-2-16 15,1 1 0-15,2 2 0 0,0-1-128 0,-1 1 128 16,1-1-128-16,-1-4 128 0,2-4-128 0,2-1 0 16,-2-4 144-16,1 2-144 0,0-5 128 0,1 4-128 15,2-5 128-15,0 0-128 0,0-1 144 0,2 0-144 16,-10-4 192-16,13 5-192 0,-1-1 240 0,0 0-64 16,0-2-16-16,-2 1 0 0,0 1 32 0,1-3 0 15,-1 2 0-15,1 0 0 0,-11-3-64 0,13 3-128 16,-1 0 192-16,-2 0-64 0,0-2-128 0,1 0 0 15,-1 1 144-15,1-2-144 0,-1 0 0 0,1 0 128 16,-1 0-128-16,2-2 0 0,-1 2 0 0,1 0 144 16,0-1-144-16,0 0 0 0,1-1 144 0,0 1-144 0,0-2 0 0,0 1 144 15,0-2-144-15,0 1 128 16,0-1-128-16,-1 2 128 0,-2 0-128 0,-10 2 0 0,10-3 144 0,-10 3-144 16,12-6 0-16,-3 2 144 0,-9 4-144 0,9-5 0 15,-9 5 128-15,8-5-128 0,-8 5 0 0,8-9 0 16,-3 1 128-16,1 0-128 0,-3-1 0 0,1 0 0 15,-4 9 128-15,3-12-128 0,0 1 0 0,-1 0 0 16,1 2 0-16,-1-1 0 0,0 0 0 0,0 3 0 16,1-1 192-16,1 0-64 0,-2-1 0 0,2 0-128 15,0 1 0-15,-1 1 0 0,-1 1-160 0,2-1 160 16,0-2 0-16,-4 9 160 0,4-6 16 0,-4 6 0 16,0 0-176-16,4-8 0 0,-1 1 0 0,-3 7 0 15,0 0 0-15,2-4 0 0,-2 4 0 0,0 0-176 16,0 0 176-16,0 0 0 0,-1-9 0 0,1 9 0 0,-3-6 0 0,1 1 0 15,-1-1 0-15,3 6 0 0,-5-6 0 16,1 2-160-16,0-1 160 0,4 5-160 0,-5-6 160 16,5 6 0-16,-7-6 0 0,7 6 0 0,-9-3 0 0,3-1 0 15,6 4 0-15,0 0 0 0,-11-2 0 0,2-1 0 16,1 1 0-16,8 2 0 0,-10-3 0 0,1 2 0 16,1-2 0-16,-1 2 0 0,0-1 0 0,-2 1 0 15,0 0 160-15,-1-4-160 0,0 3 0 0,0 0 0 16,-1-1 0-16,0 2-160 0,0-3 160 0,2 3 0 15,-1-2 0-15,1 2 0 0,1-1 0 0,0 2 0 16,0 0 0-16,1 0 0 0,0 0 0 0,9 0 0 16,-10 3 0-16,1 0 0 0,0 2 0 0,9-5 0 0,-11 4 0 0,3 1 0 15,8-5 0-15,-9 5 0 0,1-1 0 0,8-4 0 16,-9 7 0-16,9-7 0 0,0 0 0 0,-8 5 0 16,8-5 0-16,0 0 0 0,0 0 0 0,0 0 0 15,0 0 0-15,0 0 0 0,0 0 0 0,0 0 0 16,0 0 0-16,0 0 0 0,0 0 0 0,0 0 0 15,0 0 0-15,0 0 0 0,0 0 0 0,2-8 0 16,-2 8 0-16,2-9 0 0,-2 9 0 0,7-7 0 16,-2 1 0-16,2-2 128 0,0 3-128 0,2 0 0 15,1-1 0-15,0 1 0 0,0 0 0 0,2 0 0 16,0 0 0-16,1-1 0 0,0 1 0 0,0 0 0 16,1-2 0-16,1 1 0 0,-2-1 0 0,1-1 128 15,-1 2-128-15,0-1 0 0,0 1 0 0,-1 1 0 16,-2-3 128-16,1 3-128 0,-2-2 128 0,1 2-128 15,-1 0 208-15,1 1-16 0,-3-3-16 0,-7 7 0 16,10-5-176-16,-10 5 160 0,9-6-160 0,-9 6 160 0,10-7-160 0,-10 7 0 16,9-9 0-16,-1 2 0 0,-8 7 128 0,0 0-128 15,0 0 0-15,7-7 128 0,-7 7-128 0,0 0 0 16,5-10 0-16,-5 10 0 0,0 0 0 0,0 0 0 16,0 0 0-16,0 0 0 0,0 0 0 0,0 0 0 15,0 0 0-15,0 0 0 0,2-11 0 0,-2 11 0 16,0 0 0-16,0 0 0 0,0 0 0 0,0 0 0 15,0 0 0-15,0 0 0 0,0 0 0 0,0 0 0 16,0 0 0-16,-9-4 0 0,9 4 0 0,-9-5 0 16,9 5 0-16,-10-2 0 0,1 2 0 0,-1 0 0 15,1 2 0-15,0-2 0 0,9 0 0 0,-10 1 0 0,-1-1 0 16,2 0 0-16,0 0 0 0,0 0 0 0,-1 0 0 16,-1 1 0-16,1-1 0 0,-1 0 0 0,1 0 128 0,-1-1-128 15,0 0 0-15,0-1 128 0,-1 2-128 0,2 0 128 16,0 0-128-16,1 0 0 0,-1 0 0 0,1 0-176 15,0 0 176-15,9 0 0 0,-10 0 0 0,10 0 0 16,-9 0 0-16,9 0 0 0,-11 0 0 0,2 2 0 16,9-2 0-16,-8 7-256 0,2 6 32 0,2 2-12832 15,0-9-2560-15</inkml:trace>
  <inkml:trace contextRef="#ctx0" brushRef="#br0" timeOffset="31443.61">19573 529 16575 0,'0'0'736'0,"-6"-7"160"0,1 1-720 0,1 0-176 16,4 6 0-16,-2-5 0 0,2 5 3216 0,0 0 624 15,-2-6 112-15,2 6 16 0,0 0-2848 0,0 0-576 0,0-8-112 0,0 8-32 16,0 0-80-16,0 0-32 15,0 0 0-15,0 0 0 0,0 0-32 0,0 0-16 0,0 0 0 0,0 0 0 16,0 0-48-16,0 0-16 0,0 0 0 0,0 0 0 16,-3 12 320-16,3-12 64 0,0 0 16 0,0 14 0 15,1-4 128-15,-1-10 16 0,0 0 16 0,5 11 0 16,-5-11-80-16,7 13-16 0,-1-4 0 0,-6-9 0 16,7 12 0-16,-2-2-16 0,0 2 0 0,-1-2 0 15,0 3-368-15,-2 0-64 0,1 2 0 0,-2 0-16 16,1-2-176-16,0 3 0 0,0 1 144 0,0 0-144 15,1-3 0-15,-1 2 0 0,2-1 0 0,0 1 128 0,1-2-128 0,1 1 0 16,0 2 0-16,1 2 0 16,-1-2 128-16,2 3 16 0,-1-1 0 0,-1 1 0 0,1 1 144 15,-2 1 32-15,0 1 0 0,0 3 0 0,-1 2-128 0,0-1 0 16,0-2-16-16,-1 2 0 0,-1-2-176 0,0 1 192 16,0 3-192-16,-2-6 192 0,-1 1-192 0,-2-1 192 15,1-1-192-15,-1-2 192 0,-1 0-192 0,1 0 160 16,0 0-160-16,0-4 160 0,0 2-160 0,2 0 128 15,0-1-128-15,1-1 128 0,0-1-128 0,0 1 160 16,1 1-160-16,2-1 160 0,-1-2-32 0,0 0-128 16,-1-1 192-16,0 2-64 0,0-1 0 0,-1-4 0 15,0 1 0-15,0-11 0 0,-1 13-128 0,0-1 192 16,0-2-192-16,1-10 192 0,-3 9-192 0,3-9 128 16,0 0-128-16,-3 11 128 0,3-11-128 0,-1 10 128 0,1-10-128 15,0 0 128-15,0 0-128 0,0 8 0 0,0-8 0 0,0 8 0 16,0-8 128-16,3 8-128 0,-3-8 0 0,1 7 128 15,-1-7-128-15,3 9 128 0,-1 1-128 0,-2-10 128 16,3 6-128-16,-3-6 0 0,2 8 0 0,-2-8 0 16,3 9 0-16,-3-9 128 0,0 0-128 0,3 9 0 15,-2-2 0-15,-1-7 0 0,0 0 128 0,1 8-128 16,-1-8 0-16,2 9 0 0,-2-9 0 0,0 0 0 16,0 0 0-16,0 0 0 0,5 6 0 0,-5-6 0 15,0 0 0-15,0 0 128 0,8 5-128 0,-8-5 0 16,0 0 128-16,0 0-128 0,0 0 0 0,0 0 128 15,0 0-128-15,0 0 0 0,0 0 0 0,0 0 128 16,0 0-128-16,0 0 0 0,0 0 0 0,0 0 128 0,0 0-128 0,0 0 0 16,-2 8 0-16,2-8 128 0,0 0-128 0,-5 7 0 15,0-2 0-15,5-5 0 0,0 0 0 0,0 0 0 16,-7 5 0-16,7-5 0 0,0 0 0 0,0 0 0 16,0 0 128-16,0 0-128 0,0 0 0 0,0 0 0 15,0 0 0-15,0 0 128 0,0 0-128 0,0 0 0 16,0 0 0-16,0 0 0 0,0 0 0 0,0 0 128 15,0 0-128-15,0 0 0 0,0 0 0 0,0 0 0 16,0 0 128-16,0 0-128 0,0 0 0 0,12-1 0 16,-2 1 0-16,1 1 0 0,-2 3 0 0,1-1 0 15,2-2 0-15,1 2 0 0,2 1 288 0,0-1-32 16,3 3 0-16,1-5 0 0,0 2-256 0,2-3 0 16,1-2 0-16,3 1 0 0,1 0 0 0,3 1-192 15,3-4 0-15,4 2 0 0,3 1 192 0,4 2 0 0,2 1 0 16,4 2-144-16,-1 1 144 0,-1 0 128 0,-3 0-128 0,0-1 176 15,-1-2-176-15,0 0 0 0,2-2 0 0,2 0 0 16,2 1 0-16,2 2 0 0,1 1-192 0,-1 1 192 16,-1 2 0-16,-3-2 0 0,-3-3 0 0,-1 0 0 15,-1-4 0-15,2 0 0 0,3-2 0 0,2 3 0 16,2-3 0-16,1 5 0 0,1 2 0 0,-3-1 0 16,-1-2 0-16,-4 2 0 0,0-2 0 0,-2-2 0 15,-2 0 0-15,2-4 0 0,2 5 0 0,0 1 0 16,0 0 0-16,-4 3 0 0,-1 1 160 0,-3 0-160 15,-3-1 0-15,-2 3 0 0,-4-1 0 0,-2 0-144 16,-4-2 144-16,-1 1 128 0,-1-3-128 0,-2 0 176 0,-1-1-176 0,-1-1-224 16,-2 0 48-16,0 1 16 0,-1-3 160 15,-1 0 0-15,0 2 0 0,0-3 0 0,-2 2 160 16,0-1 64-16,-10 3 16 0,12-4 0 16,-1-1-240-16,-11 5 128 0,10-5-128 0,-10 5 0 0,10-6 0 0,-10 6 0 15,8 6 0-15,-8-6-160 16,4 7-2352-16,-2 3-480 0,-5-1-80 0</inkml:trace>
  <inkml:trace contextRef="#ctx0" brushRef="#br0" timeOffset="38709.29">18493 836 11455 0,'0'0'512'0,"0"0"96"0,0 0-480 0,0 0-128 15,0 0 0-15,9 7 0 0,-9-7 0 0,0 0 0 16,0 0 0-16,11 2 128 0,-11-2-128 0,0 0 0 16,0 0 0-16,0 0 128 0,10 6 144 0,-10-6 48 15,0 0 0-15,0 0 0 0,0 0 752 0,0 0 144 16,0 0 48-16,0 0 0 0,0 0 400 0,0 0 64 16,0 0 32-16,0 0 0 0,0 0-160 0,0 0-16 15,0 0-16-15,-8 0 0 0,8 0-368 0,-6-6-80 16,6 6-16-16,-5-9 0 0,1-1-464 0,1-2-112 0,2 6-16 0,1-2 0 15,1 1-144-15,0 3-48 0,-1 4 0 0,3-6 0 16,-3-6-16-16,1 6-16 0,-1-2 0 0,0 1 0 16,-1-1 80-16,-2 1 16 0,2-1 0 0,-1-1 0 15,-1 1 16-15,-1-3 16 0,-1 0 0 0,1 0 0 16,0 1-112-16,1-3-32 0,2 0 0 0,-2 2 0 16,2-2-64-16,1 0-16 0,3 0 0 0,1-1 0 15,0-1 0-15,2-1-16 0,2 0 0 0,1 0 0 16,0 1-48-16,3 0-128 0,1-2 192 0,1 3-64 15,1-2-128-15,0 3 0 0,2 0 0 0,-1 0 128 16,0 0-128-16,-1 1 0 0,2 2 0 0,-1 2 0 16,-3-1 0-16,0 1 0 0,-1 0 144 0,-1 2-144 15,-2-2 128-15,2 2-128 0,1 2 160 0,-2-4-160 0,0 3 192 0,1-1-64 16,-1 1-128-16,2 1 192 0,0-2-192 0,1-1 0 16,0-1 0-16,2 1 0 0,0-1 0 0,-1 0 0 15,1 0 0-15,-1 2 0 0,0-1 0 0,1 3 0 16,-1-2 0-16,0 0 0 0,-1 3 0 0,-1 1 0 15,0 0 0-15,-1 2 0 0,0-4 0 0,-11 4 0 16,10 1 0-16,1 2 0 0,-11-3 0 0,11 1 128 16,0 2-128-16,-2 0 0 0,-9-3 0 0,10 6 0 15,0-1 128-15,-10-5-128 0,9 8 0 0,-1 0 0 16,-8-8 0-16,10 9 0 0,0-3 0 0,-2-2 0 16,-8-4 0-16,11 7 0 0,-4-1 0 0,-7-6 0 15,0 0 0-15,11 9 0 0,-3-2 144 0,-8-7-144 16,0 0 128-16,6 10-128 0,-6-10 160 0,5 9-160 0,-1 0 192 0,-1 1-192 15,-3-10 160-15,0 0-160 0,3 13 128 0,-3-13-128 16,0 0 0-16,1 15 128 0,-2-3-128 0,1-12 0 16,0 14 128-16,0-1-128 0,0-13 0 0,0 15 128 15,0-15-128-15,-2 14 128 0,1 2-128 0,0-3 128 16,1-13-128-16,-2 11 0 0,0 2 0 0,-1-1 0 16,1 0 0-16,-1 0 0 0,2 1 0 0,-2-3 0 15,0 2 0-15,1-2 0 0,1 2 0 0,-1-2 0 16,0 1 256-16,0-1 32 0,1 1 0 0,-2-1 0 15,1 1-288-15,-1-1 128 0,1 0-128 0,0 2 0 16,0-1 144-16,-1-2-144 0,0-1 0 0,1-1 144 16,2-7-144-16,-4 12 128 0,0-3-128 0,4-9 128 15,-4 8-128-15,4-8 0 0,-3 11 0 0,0-4 0 16,3-7 0-16,-4 11 0 0,0-3 0 0,4-8 0 0,0 0 0 0,0 0 0 16,-5 6 144-16,5-6-144 0,-7 7 0 0,7-7 0 15,-8 5 0-15,8-5 128 0,-6 8-128 0,6-8 0 16,-8 5 128-16,8-5-128 0,0 0 0 0,0 0 0 15,0 0 0-15,-8 4 128 0,8-4-128 0,0 0 176 16,0 0-176-16,0 0 192 0,0 0-192 0,-9 1 160 16,9-1-160-16,0 0 160 0,0 0-160 0,0 0 0 15,-11 3 0-15,11-3 128 0,-9 0-128 0,9 0 0 16,0 0 0-16,-9 0 128 0,9 0-128 0,0 0 0 16,0 0 0-16,-10 2 0 0,10-2 0 0,0 0 0 15,-9-2 128-15,9 2-128 0,0 0 0 0,0 0 0 16,0 0 0-16,-8-4 0 0,8 4 128 0,-5-9-128 0,5 9 0 15,-3-8 128-15,3 8-128 0,0 0 0 0,-3-11 0 0,3 11 0 16,-2-13 0-16,1 4 128 0,1 9-128 0,-3-13 0 16,0 3 0-16,2 1 0 0,1 9 128 0,-3-9-128 15,2 1 0-15,1 8 0 0,-3-7 0 0,3 7 0 16,-2-8 0-16,2 8 0 0,-1-6 0 0,1 6 0 16,0 0 0-16,0 0 0 0,0 0 0 0,0 0 0 15,0 0 0-15,0 0 0 0,0 0 0 0,0 0 0 16,0 0 0-16,0 0 0 0,0 0 0 0,0 0 0 15,0 0-128-15,0 0 128 0,0 0 0 0,0 0 0 16,6 8 0-16,-6-8 0 0,4 10 0 0,-4-10 0 16,0 0 0-16,0 12 0 0,-1-2 0 0,-1-1 0 15,2-9 0-15,-2 11 0 0,2-11 0 0,-3 10 0 16,3-10 0-16,-4 8 0 0,4-8 0 0,-5 9 0 0,5-9 0 16,-5 9 0-16,5-9 0 0,-4 8 0 0,4-8 0 0,-7 9 0 15,7-9 0-15,0 0 0 0,-9 4 0 0,9-4 0 16,-9 5 0-16,1-1 0 0,8-4-144 0,-10 4-64 15,10-4-16-15,-11 4 0 0,2-1 224 0,9-3 0 16,-10 1 0-16,10-1 0 0,0 0 0 0,-12 0 0 16,2-1 0-16,10 1 0 0,-11-2 224 0,2 1-16 15,9 1 0-15,-9-2 0 0,9 2-208 0,-9-3 144 16,0 0-144-16,9 3 128 0,-9-9-288 0,2 3-64 16,2-1-16-16,0 1 0 0,0-2 240 0,1 1 0 15,-2 1 0-15,1-1 0 0,0 1 0 0,1-1 0 16,4 7 0-16,0 0 0 0,-5-6 0 0,5 6 0 15,0 0 0-15,0 0 0 0,-8-3 0 0,8 3 0 16,0 0 0-16,0 0 0 0,-9 3 0 0,9-3 0 0,0 0-128 0,-8 6 128 16,0 2 0-16,8-8 0 0,-6 8 0 0,1 0-144 15,-2 1 320-15,2-3 64 0,5-6 16 0,-9 8 0 16,9-8-256-16,-9 7 0 0,-1-2 0 0,10-5 0 16,-9 5 0-16,1 0 0 0,1 1 0 0,7-6 0 15,-8 5 0-15,8-5 0 0,-9 6 0 0,1 1 0 16,0-3 0-16,8-4 0 0,-9 5 0 0,1-1 0 15,8-4 0-15,-9 6 0 0,0 1 0 0,9-7 0 16,-11 2 0-16,2 2 0 0,0 0 0 0,1-1 0 16,8-3 0-16,-9 4 0 0,0-4 0 0,9 0 0 15,-9 0 0-15,1 0 0 0,8 0 0 0,-9 0 0 16,1 0 0-16,8 0 128 0,0 0-128 0,-10-4 0 16,2 1 0-16,3-2 0 0,5 5 0 0,0 0 0 15,-7-5 0-15,7 5 128 0,0 0-128 0,0 0 0 0,0 0 0 16,0 0-240-16,0 0 48 0,0 0 16 15,7 5-2384-15,2 2-464 0,1-2-112 0</inkml:trace>
  <inkml:trace contextRef="#ctx0" brushRef="#br0" timeOffset="42865.58">19947 2990 4607 0,'0'0'400'0,"0"0"-400"0,0 0 0 0,0 0 0 16,0 0 4704-16,0 0 864 0,0 0 160 0,0 0 32 15,-9-4-4208-15,9 4-848 0,0 0-160 0,0 0-32 16,0 0-272-16,0 0-48 0,0 0-16 0,0 0 0 16,0 0-176-16,-2-3 0 0,2-3 0 0,0 1 128 15,0 0 0-15,0 1-128 0,0 0 192 0,0-3-64 16,2 2 448-16,-1-7 64 0,2 1 32 0,-2 0 0 15,-2-1 176-15,-1-5 48 0,0-2 0 0,2 1 0 0,0 3-48 0,1 1 0 16,2 1 0-16,-2-1 0 0,2-2-144 0,0 0-16 16,1 2-16-16,-1-2 0 15,0 1-176-15,1-1-48 0,-1-1 0 0,0 1 0 0,0-1-208 0,1 3-48 16,-1-2-16-16,1 1 0 0,2 0-176 0,0 0 192 16,-1 2-192-16,1-2 192 0,-1 2-192 0,1-1 160 15,1 2-160-15,-1-2 160 0,0 2-32 0,-1 2 0 16,0-6 0-16,1 4 0 0,1 1 128 0,0 0 0 15,-2 3 16-15,0-2 0 0,1 0 32 0,1 2 0 16,0-3 0-16,2 4 0 0,0-1-112 0,1 0-32 16,1 0 0-16,0 0 0 0,2-1-32 0,2 1 0 15,-1 2 0-15,0-1 0 0,1-1-128 0,-1 3 0 0,-1 0 0 16,1 0 128-16,1-2-128 0,-1 1 0 0,0-1-160 16,1 2 160-16,-2-2 0 0,-1 4 0 0,-1-1 0 15,0 0 0-15,-1 0 0 0,1 1 0 0,-2 1 0 0,-9 2 0 16,11-2 0-16,1 1 0 0,-12 1 0 0,13 1-144 15,-1 1 144-15,-2-2 0 0,1 2 0 0,-1 0 0 16,-1 3 0-16,2-1 0 0,-1-2 0 0,1 1 0 16,-1-1 0-16,2 1 0 0,0-2 0 0,-1 1 0 15,1-2 0-15,1 1 128 0,1-1-128 0,1 0 128 16,-1 0-128-16,0 0 0 0,-1 0 128 0,1 3-128 16,-1-1 0-16,-2 2 128 0,1 0-128 0,-2 1 0 15,-10-5 0-15,12 4 0 0,-1 3 0 0,-4-1 128 16,3 2-128-16,-3 1 0 0,0 2 0 0,-1-2 0 15,-6-9 0-15,7 10 0 0,-1 1 0 0,0-2 0 16,-1 0 0-16,0 0 0 0,-5-9 0 0,7 10 0 16,-2 1 0-16,0-2 0 0,-5-9 0 0,7 12 0 0,-7-12 0 0,6 15 128 15,-1-3-128-15,-1 1 0 0,-4-13 128 0,4 14-128 16,-1-2 128-16,-1 1-128 0,-2-13 0 0,2 17 128 16,-2-3-128-16,-2 1 0 0,1-2 0 0,0 1 144 15,-1 2-144-15,1 0 0 0,-1 0 144 0,0 1-144 16,1 0 0-16,0-2 144 0,-1-1-144 0,2 0 0 15,0-1 0-15,-1 0 0 0,0 0 0 0,1 1 0 16,-2-3 144-16,1 1-144 0,0 0 0 0,-2-1 0 16,1-1 0-16,-1-1 0 0,-1 0 128 0,0 0-128 15,4-9 128-15,-5 8-128 0,0 1 0 0,0-1 0 16,-2 1 0-16,0-3 128 0,7-6-128 0,-9 7 0 0,0-1 0 16,1 1 0-16,2-1 0 0,6-6 128 0,-9 8-128 0,9-8 0 15,-8 8 0-15,8-8 0 0,-7 7 0 0,7-7 128 16,-6 7-128-16,6-7 0 0,0 0 0 0,0 0 0 15,0 0 0-15,-8 7 144 0,8-7-144 16,0 0 0-16,0 0 192 0,0 0-192 0,-9 3 192 0,9-3-192 16,0 0 208-16,0 0-64 0,0 0-16 0,-8 3 0 15,8-3-128-15,-9 0 160 0,9 0-160 0,0 0 160 16,-9-3-160-16,1 1 0 0,8 2 144 0,0 0-144 16,-10-4 128-16,10 4-128 0,-10-4 128 0,10 4-128 15,-7-5 0-15,7 5 128 0,-8-8-128 0,1 2 0 16,7 6 128-16,0 0-128 0,-9-11 160 0,3 2-160 15,0 0 176-15,3 0-176 0,0 0 192 0,3 9-192 16,-5-10 224-16,2-1-64 0,1-1-16 0,0 3 0 16,0-3-144-16,0 3 0 0,1 0 0 0,1 1 0 15,-1 2 0-15,-1-2 0 0,1 0 0 0,1 8 0 0,-1-6 0 0,1 6 0 16,0 0 0-16,-3-7 0 0,3 7-128 0,0 0 128 16,0 0 0-16,0 0 0 0,0 0 0 0,0 0 0 15,0 0 0-15,0 0 0 0,0 0 0 0,0 0 0 16,0 0 0-16,0 0 0 0,-8 2 0 0,8-2 0 15,0 0 0-15,0 0 0 0,-9 5 0 0,9-5 0 16,-8 6 0-16,3 1 0 0,5-7 0 0,-6 10 256 16,-1 2 0-16,2-2-16 0,0 3-240 0,0-2 0 15,-1-1 0-15,2 1 0 0,0 0-224 0,1-1-32 16,-1-3-16-16,1 1 0 0,0-1 272 0,3-7 0 16,-2 9 128-16,2-9-128 0,-4 9 0 0,0-3 0 15,4-6 0-15,0 0 0 0,-7 7 0 0,7-7 0 0,-6 5 0 0,6-5 0 16,-8 5 0-16,8-5 0 0,0 0 0 0,0 0 0 15,-9 3 0-15,9-3 0 0,0 0 0 0,0 0 0 16,0 0 0-16,0 0 0 0,-9-3 0 0,9 3 0 16,0 0 0-16,0 0 0 0,0 0 128 0,-5-9-128 15,5 9 0-15,-4-10 0 0,0-1 0 0,1-2 0 16,1 2 0-16,0-1-256 0,1 0 16 0,0 0 16 16,-1 1 224-16,1 0 0 0,-1 2 0 0,0 0 0 15,0 0 0-15,-1 2 0 0,-1-2 0 0,0 1 0 16,2 2 0-16,2 6 0 0,0 0 0 0,-6-5 0 15,2 0 0-15,4 5 0 0,-3-3 0 0,3 3 0 16,0 0 0-16,0 0 0 0,-7-4-128 0,7 4 128 16,0 0 0-16,0 0 0 0,-8 4 0 0,8-4 0 15,-6 8 0-15,6-8 256 0,-4 10-16 0,1 2-16 0,-1-3-224 0,2 1 0 16,2-10 0-16,-2 12 0 0,0 0 0 0,2-12 0 16,-3 10 0-16,1-1 0 0,2-9 0 0,-4 11 0 15,0-2 0-15,0-2 0 0,4-7 0 0,-7 7 0 16,1 0 0-16,6-7 0 0,-8 5 0 0,8-5 0 15,-8 8 0-15,8-8 0 0,-8 4 0 0,8-4 0 16,-8 5 0-16,8-5 0 0,-7 4 0 0,7-4 0 16,-8 5 0-16,8-5 0 0,-9 4 0 0,9-4 0 15,0 0 0-15,-9 3 0 0,9-3 0 0,-10 1 0 16,10-1 0-16,-9 0 0 0,-1-1 0 0,10 1 128 16,-9-2-128-16,9 2 0 0,-11-2 0 0,2-2 0 15,1 0 0-15,2 1 0 0,6 3 0 0,-9-2 128 16,9 2-128-16,-9-4 0 0,9 4 0 0,-8-4 0 15,8 4 0-15,-8-5 0 0,8 5 0 0,-8-4 0 0,8 4 0 0,-8-4 0 16,8 4 0-16,0 0 0 0,-8-3 0 0,8 3 0 16,0 0 0-16,-9-1 0 0,9 1 0 0,0 0 0 15,-9 0 0-15,9 0 0 0,0 0 0 0,0 0 0 16,-9 4 0-16,9-4 0 0,-8 2 0 0,8-2 0 16,-8 6 0-16,8-6 0 0,-9 5 0 0,9-5 0 15,-9 3 0-15,9-3 0 0,-8 3 0 0,8-3 0 16,0 0 0-16,-9 3 0 0,9-3 0 0,0 0 0 15,0 0-176-15,-8 5 176 0,8-5-160 0,0 0 160 16,-6 7-1088 0,5 3-128-16,3 5-32 0,2-1-12944 0,0-2-2576 0</inkml:trace>
  <inkml:trace contextRef="#ctx0" brushRef="#br0" timeOffset="48971.1">26022 478 8287 0,'0'0'736'0,"0"0"-592"16,0 0-144-16,4-11 0 15,-4 11 1440-15,0 0 256 0,4-8 48 0,-4 8 16 0,0 0-720 0,0 0-144 16,0 0-16-16,0 0-16 0,3-9 80 0,-3 9 16 16,0 0 0-16,0 0 0 0,0 0-64 0,0 0-16 15,0 0 0-15,0 0 0 0,1-4-112 0,-1 4-32 16,0 0 0-16,0 0 0 0,0 0-64 0,0 0-16 15,0 0 0-15,0 0 0 0,0 0-80 0,0 0 0 16,0 0-16-16,0 0 0 0,0 0 64 0,0 0 16 16,0 0 0-16,0 0 0 0,0 0-144 0,0 0-32 15,0 0 0-15,0 0 0 0,0 0-208 0,0 0-64 16,0 0 0-16,0 0 0 0,0 0-192 0,0 0 176 16,3 16-176-16,-2-3 160 0,-1-1-160 0,0-12 160 0,0 14-160 15,0-14 160-15,0 16 64 0,-1-4 16 0,1-12 0 0,0 15 0 16,0-2 96-16,0-2 32 0,0-11 0 0,0 13 0 15,0-3 16-15,0 1 0 0,0-11 0 0,1 13 0 16,-1-3-64-16,1 2-16 0,-1 0 0 0,1-1 0 16,1 0-64-16,-1-1-16 0,0 2 0 0,1 1 0 15,0-1-32-15,1-1 0 0,-1 1 0 0,1 0 0 16,1-4-192-16,0 2 0 0,-1-1 0 0,0 2 0 16,-3-11 0-16,6 11 128 0,-2 1-128 0,-1 0 0 15,-3-12 144-15,7 13-144 0,-2 4 128 0,-1-4-128 16,0 0 192-16,0 1-32 0,0-1-16 0,-2 3 0 15,-2 1-144-15,2 1 160 0,-1 3-160 0,2 2 160 16,-2 4-16-16,2 0 0 0,-2 0 0 0,1 3 0 16,1 2 16-16,0 1 0 0,-1-3 0 0,2 0 0 0,-1-5-160 15,-1-3 160-15,1-2-160 0,1-1 160 0,-1 0-160 0,-1-1 192 16,-1 0-192-16,2 0 192 0,-2 2-192 0,1-2 128 16,-2 1-128-16,0 1 128 0,0 4-128 0,0 1 160 15,0 3-160-15,0 4 160 0,0 0-160 0,0 2 0 16,0-1 0-16,0-2 0 0,0-2 0 0,1-1 128 15,0-3-128-15,1-4 128 0,0-3 0 0,2 0 0 16,-1-1 0-16,-1-1 0 0,1-3 0 0,0 1-128 16,-1 1 192-16,1 0-64 0,-2 0 0 0,2-1 0 15,-1 0 0-15,1 2 0 0,-2 0-128 0,2 1 128 16,-2 2-128-16,2 2 128 0,-2 1-128 0,0 2 0 16,-1 1 0-16,0 1 0 0,0 2 128 0,-1 0-128 15,0-2 0-15,2 0 128 0,-1-3-128 0,1-2 0 0,-1-3 0 16,2-1 0-16,-1-4 128 0,0 2-128 0,-1-4 0 0,3 1 128 15,1 0-128-15,-2-2 0 0,0 2 0 0,-1 0 0 16,0-3 176-16,-1-9-48 0,2 12-128 0,-1-1 192 16,-1-11-64-16,1 13-128 0,0-2 176 0,-1-1-176 15,0-10 0-15,0 13 0 0,0-13-160 0,-1 15 160 16,1-15 0-16,0 15 240 0,0-2-16 0,0 0 0 16,-1-3-224-16,0 1 0 0,1-11 128 0,-2 16-128 15,1-4 0-15,0-1 0 0,-1 2 128 0,1 0-128 16,1 0 0-16,0 2 0 0,-1-2 0 0,1 1 0 15,1 1 0-15,-1-1 0 0,-1 3 0 0,1-3 0 16,-2-1 0-16,2 2 0 0,0-4 0 0,0 2 0 16,0 0 0-16,0-1 0 0,-1 0 0 0,0-3 0 0,0-1 128 0,-1 0-128 15,2-8 0-15,-4 9 0 0,2-1 128 0,2-8-128 16,-4 10 0-16,4-10 144 0,-4 6-144 0,4-6 0 16,-4 10 144-16,0-1-144 0,4-9 0 0,-4 11 0 15,2-3 0-15,2-8 128 0,0 0-128 0,-3 13 0 16,3-13 0-16,-3 12 0 0,3-12 0 0,-2 10 0 15,2-10 0-15,0 0 128 0,0 0-128 0,-4 11 0 16,4-11 0-16,0 0 128 0,-5 10-128 0,5-10 0 16,0 0 128-16,0 0-128 0,0 0 176 0,-7 8-48 15,7-8 0-15,0 0 0 0,0 0 64 0,0 0 16 16,0 0 0-16,0 0 0 0,0 0-80 0,0 0-128 16,0 0 176-16,-5 11-176 0,5-11 0 0,0 0 0 0,0 0 0 15,0 0 0-15,0 0 0 0,0 0 0 0,-3 10 0 0,3-10 0 16,0 0 128-16,0 0-128 0,0 0 0 0,0 0 0 15,0 0 0-15,-1 13 0 0,1-13 0 0,0 0 0 16,0 0 0-16,0 0 0 0,0 0 0 0,0 0 0 16,0 0 0-16,0 0 0 0,0 0 0 0,0 0 0 15,0 0 0-15,0 0 0 0,0 0 0 0,-1 13 0 16,1-13 128-16,0 0-128 0,0 0 0 0,-2 13 0 16,2-13 0-16,0 0 0 0,0 0 0 0,0 0 0 15,0 12 0-15,0-12 0 0,0 0 0 0,0 0 0 16,0 0 0-16,0 0 0 0,0 0 0 0,0 0 0 15,0 0 0-15,0 0 0 0,0 0 160 0,0 0-160 16,0 0 208-16,0 0-32 0,0 0-16 0,0 0 0 16,0 0-160-16,0 0 0 0,0 0 0 0,0 0 0 15,0 0 0-15,11 4 208 0,-11-4-48 0,10 2-16 0,-10-2-144 0,12 0 0 16,-3-2 0-16,-9 2-176 0,11 0 176 0,-1 0 0 16,-10 0 0-16,12 0 0 0,-2-2 0 0,1 1 0 15,-11 1 0-15,13-1 0 0,-2 0 192 0,0 1 0 16,-1-2 16-16,1 1 0 0,0 0-208 0,1 1-240 15,0-2 48-15,1 1 16 0,0 0 368 0,0-2 64 16,1 1 0-16,2 2 16 0,0-3-416 0,-1 2-96 16,0-1-16-16,0 1 0 0,1-2 256 0,1 1 0 15,0 0 0-15,1 0 0 0,0 1 0 0,2-1 0 16,-1 0 0-16,2 0 0 0,1 1 0 0,1 0 0 16,-1 1 0-16,1-2 0 0,1 0 0 0,-1 2 0 15,-1 0 0-15,0 0 0 0,1-1 240 0,-1-1 32 16,-1 1 16-16,-2 1 0 0,1 0-464 0,1 0-80 15,1-1-32-15,0-1 0 0,-1 1 288 0,1 1 0 0,1-3 0 0,2 2 0 16,0 0 0-16,1 1 0 0,0 1 0 0,1 0 0 16,2 2 0-16,2-3 0 0,1 3 0 0,-1-1 0 15,0 1 0-15,-1-1 224 0,0 0-32 0,-1-1-16 16,-3-1-176-16,0 0-256 0,-1 0 64 0,0 0 16 16,-2-1 176-16,2 1 0 0,-2-2 0 0,2 2 0 15,0-1 0-15,2 1 0 0,1-1 0 0,2 1 0 16,1 0 0-16,3 2 0 0,1 2 0 0,0 2 0 15,0-3 0-15,-1 0 256 0,-1 1-64 0,-2 0-16 16,-2-1-176-16,1-3-256 0,0-3 64 0,-1 6 16 16,-1-3 176-16,1 2 0 0,0-1 0 0,1 2 0 15,0 0 0-15,1-1 0 0,0 1 0 0,-1-1 0 0,-3 0 0 0,1-1 128 16,-1-1-128-16,-1 0 176 0,0 0-176 0,-3 0 0 16,-3-1-160-16,1-1 160 0,-1 0 0 0,1-1 0 15,-2 1 0-15,1-2 0 0,-2 0 0 0,2 0 0 16,-1 0 0-16,2 0 0 0,-1 1 0 0,0 1 0 15,0-1 0-15,1 1 0 0,1-1 0 0,0 2 0 16,0-1 0-16,0 1 0 0,-1 0 0 0,0 1 0 16,-1 0 0-16,1 0 0 0,-3 0 160 0,0 0-160 15,-1 0 128-15,-1 1-128 0,-2-1 0 0,2 1 0 16,-2 1 0-16,-1-2-176 0,0 0 176 0,-1 1 0 16,0 0 0-16,-2 1 0 0,0-2 0 0,1 1 0 15,-1-1 0-15,2 0 0 0,-2 0 0 0,1 0 0 16,-1 1 0-16,2 1 0 0,-2-2 0 0,1 1 0 0,-1-1 0 0,2 2 0 15,-1-2 0-15,0 0 0 0,1 0 0 0,1 2 0 16,0 0 0-16,0 1 0 0,0-2 0 0,1 1 0 16,1-1 0-16,-1 2 0 0,0-3 0 0,1 0 0 15,-2 1 0-15,0 1 0 0,-1 0 0 0,-1-1 0 16,0-2 0-16,-1 2 0 0,-1-1 0 0,0 0 0 16,-9 0 0-16,12 1 0 0,-12-1 0 0,0 0 0 15,0 0 128-15,0 0-128 0,0 0 160 0,0 0-160 31,0 0-320-31,0 0-144 0,0 0-48 0,0 0 0 16,-10-2-1728-16,-3-1-336 0,-4 2-80 0,-7 0-11360 0,-6 1-2256 0</inkml:trace>
  <inkml:trace contextRef="#ctx0" brushRef="#br0" timeOffset="50901.79">27201 448 2751 0,'0'0'256'0,"0"0"-256"15,0 0 0-15,0 0 0 0,0 0 1888 0,0 0 336 16,0 0 64-16,0 0 16 0,-4-7-416 0,3 2-80 15,1 5-16-15,0 0 0 0,0 0-128 0,0 0-16 0,0 0-16 0,0 0 0 16,1-8-32-16,-1 8 0 0,0 0 0 0,6-9 0 16,0 3-288-16,0 0-64 0,1 0-16 0,0 1 0 15,1 1-464-15,-8 4-112 0,12-6-16 0,-2 5 0 16,-10 1-304-16,11 0-64 0,-11 0-16 0,12 0 0 16,-12 0-80-16,0 0-32 0,0 0 0 0,11 7 0 15,-11-7 0-15,12 6 0 0,-12-6 0 0,10 11 0 16,-2 2 0-16,-1 0 0 0,-1-3 0 0,0 7 0 15,-3 3 32-15,3 1 0 0,-2 2 0 0,0 3 0 16,-1 3 16-16,1-1 16 0,0 5 0 0,0 0 0 16,0-1 80-16,0-3 16 0,1-2 0 0,-1-1 0 15,0-6-16-15,0 1 0 0,0-2 0 0,0 2 0 16,-2-1-16-16,1-1 0 0,-2 2 0 0,1 1 0 16,-1-1-16-16,0 5 0 0,-1 3 0 0,0-3 0 0,0 1-80 0,-1 2-32 15,0 1 0-15,-1 0 0 0,1-1-144 0,0-2 160 16,1 0-160-16,-2-4 160 0,1-1-160 15,0 0 192-15,-2-8-192 0,2 2 192 0,0-2-48 0,-2 1 0 16,2-2 0-16,-2 1 0 0,0-4 32 0,1 3 0 16,-1 2 0-16,1-2 0 0,-2 0-48 0,1 3-128 15,0-3 192-15,2 1-64 0,-1-1-128 0,-1 3 160 16,0-2-160-16,2 2 160 0,1-5-160 0,0 4 160 16,0-1-160-16,0-1 160 0,-1 0-160 0,1-3 160 15,0 1-160-15,0-2 160 0,0-9-32 0,0 13 0 16,0-13 0-16,0 11 0 0,0-2 0 0,0 1 0 15,0-10 0-15,0 9 0 0,0-9-128 0,0 11 192 0,0-11-192 16,0 6 192-16,0-6-64 0,0 9-128 0,0 0 192 0,0-9-64 16,0 0-128-16,0 0 0 0,0 8 0 0,0-8 0 15,0 8 128-15,0-8-128 0,1 9 0 0,-1-9 128 16,0 0-128-16,0 0 0 0,0 0 0 0,0 0 128 16,0 0-128-16,0 0-176 0,0 0 48 0,0 0 0 15,0 0 320-15,0 8 64 0,0-8 0 0,0 0 16 16,0 0-272-16,0 0 160 0,0 0-160 0,0 0 128 15,0 9-128-15,0-9 0 16,0 0 0-16,0 8 0 0,0-8 0 0,0 0 0 0,0 0 0 0,0 10 0 16,0-10 0-16,0 8 0 0,0-1 0 0,0-7 0 15,0 0 0-15,0 0 0 0,0 0 0 0,0 0 0 16,4 8 0-16,-4-8 0 0,0 0 0 0,0 0 0 16,0 0 0-16,0 0 0 0,1 9 128 0,-1-9-128 15,0 0 0-15,0 0 0 0,0 0 0 0,0 0 0 0,0 0 192 16,0 0-32-16,0 0-16 0,0 0 0 0,0 0-144 15,0 0-144-15,0 0 144 0,0 0-208 0,-4 7 208 0,4-7 0 16,0 0 0-16,0 0 0 0,0 0 0 0,0 0 0 16,0 0 0-16,0 0 0 0,0 0 0 0,0 0 0 15,-4 8 0-15,4-8 0 0,0 0 0 0,0 0 0 16,0 0 0-16,0 0 0 0,0 0 144 0,0 0-144 16,0 0 0-16,0 0 144 0,0 0-144 0,0 0 160 15,0 0-160-15,0 0 160 0,7 8-160 0,-7-8 0 16,8 7 0-16,0-1 128 0,-8-6-128 0,0 0 0 15,10 4 0-15,-10-4 0 0,10 3 0 0,-10-3 0 0,12 4 0 0,-3-2 0 16,-9-2 0-16,11 4 0 0,-1-3 0 0,-10-1 0 16,12 0 0-16,0 0 128 0,-2 0-128 0,0-1 0 15,1 0 0-15,-1-1 0 0,1 1-224 0,-1 0 80 16,1-2 496-16,-1 1 96 0,-10 2 32 0,13 0 0 16,0-3-480-16,0 2-320 0,0-1 64 0,0 2 0 15,0 0 256-15,2-1 0 0,-1 1 0 0,2 0 0 16,-1 0 0-16,1 0 0 0,1 0 0 0,1 0 0 15,2 0 0-15,-1 0 0 0,1 1 0 0,1 2 0 16,1 0 0-16,-1-1 0 0,-2 0 0 0,1-1 0 16,-1-1 0-16,2 0 0 0,-1 0 0 0,-1 0 0 15,1 0 208-15,1 1 48 0,-2-3 16 0,1-1 0 16,-1 2-400-16,1-5-96 0,1 1-16 0,0 3 0 16,0-2 240-16,-1 2 0 0,1 1 0 0,0 1 0 0,0-2 0 15,0 4 0-15,0-4 0 0,1 2 0 0,-3 2 0 0,1-1 0 16,-1 5 0-16,1-5 0 0,0 2 0 15,-1-1 0-15,-1 1 0 0,1 1 0 0,-2-3 128 0,1 2 64 16,-1-2 0-16,0-1 16 0,0 0-208 0,1-1-256 16,0-2 48-16,0 2 16 0,-1-3 192 0,2 1 0 15,0 1 0-15,1-1 0 0,-1 2 0 0,2-3 0 16,0 1 0-16,1-1 0 0,0 3 0 0,2 1 0 16,-2 0 0-16,0 0 0 0,0 0 0 0,1 1 0 15,-3 1 0-15,1 0 0 0,-1 1 0 0,-2 1 0 16,-1-4 0-16,0 2 0 0,1 0 0 0,0 0 0 15,-2-2 0-15,0 0 0 0,-2 0 0 0,0 0 0 16,2 0 0-16,-2 0 0 0,-1-4 0 0,0 3 0 0,2 0 0 16,-1-2 0-16,2 0 0 0,-1 2 0 0,0-1 0 0,0 0 0 15,1 1 0-15,0 0 0 0,-1 1 0 0,1 0 0 16,0-2 0-16,-1 2 0 0,1 0 0 16,0 0 0-16,-1 0 0 0,0 2 0 0,-2-1 0 0,0 2 0 15,0-1 0-15,-2-2 0 0,-1 1 0 0,0 2 0 16,2 0 0-16,-12-3 0 0,10 2 0 0,-10-2 0 15,12 0 0-15,-3 2 0 0,-9-2 0 0,9 2 0 16,-9-2-160-16,11 1 160 0,-2 2-160 0,-9-3 160 16,9 0-320-16,-9 0 16 0,10 3 16 0,-1 3 0 31,-1 3-1248-31,0-1-256 0,-1-1-64 0,-7-7 0 16,0 0-1776-16,0 0-352 0</inkml:trace>
  <inkml:trace contextRef="#ctx0" brushRef="#br0" timeOffset="53368.84">27072 2285 16175 0,'0'0'704'0,"0"0"176"0,0-11-704 0,0 5-176 0,0-3 0 0,0 9 0 16,1-10 1072-16,0 3 176 0,-1 0 32 0,2 1 16 15,-2-2-544-15,1-1-112 0,-1 1-32 0,0 1 0 16,0 1-112-16,0-2-32 0,-1-2 0 0,-1 3 0 15,1 1 48-15,0-1 16 0,-2-1 0 0,-1 0 0 16,2-2 144-16,-1 2 32 0,0 0 0 0,1 2 0 0,-2-1-48 0,0 2 0 16,0 0 0-16,4 5 0 0,-7-3-160 0,1-3-48 15,-1 3 0-15,7 3 0 0,-7-3-128 0,0 2-16 16,1-1-16-16,-4 0 0 0,1 2-96 0,0 0 0 16,-1 0-16-16,-1 2 0 0,1 0-48 0,-1-2-128 15,0 1 192-15,-1 2-64 0,-2 1-128 0,-1 1 0 16,1-2 0-16,0 1 0 0,-1 1 0 0,1 0 128 15,0 2-128-15,-1-1 0 0,2 2 0 0,-1 0 0 16,1 0 0-16,1 0 0 0,-1-1 0 0,1 1 0 16,2-1 0-16,0 2 0 0,-1 1 0 0,2 3 0 15,0-4 0-15,0 6 0 0,0-5 0 0,2 2 0 16,-1 0 0-16,2 3 0 0,1-2 144 0,-1 2-144 0,0 0 160 0,-1 0-160 16,1-2 144-16,1-2-144 0,-1 0 128 0,1 1-128 15,0-1 0-15,0-3 128 0,-1 1-128 16,3-1 0-16,3-8 128 0,-6 8-128 0,6-8 0 0,-4 10 128 15,4-10 64-15,-2 7 0 0,2-7 0 0,0 0 0 16,-3 10 0-16,3-10 0 0,0 0 0 0,0 0 0 16,-1 11-192-16,1-11 192 0,0 0-192 0,1 11 192 15,-1-11-192-15,0 0 0 0,3 12 144 0,-3-12-144 16,0 0 144-16,5 16-144 0,-5-16 192 0,0 0-192 16,5 10 256-16,-5-10-48 0,7 12-16 0,-7-12 0 15,0 0 16-15,6 14 0 0,-6-14 0 0,8 11 0 16,-8-11 0-16,0 0 0 0,0 0 0 0,9 11 0 15,-9-11-16-15,8 11 0 0,-8-11 0 0,0 0 0 16,0 0 0-16,10 12-16 0,-10-12 0 0,12 6 0 16,-12-6-16-16,12 7 0 0,0-3 0 0,-2 0 0 15,-10-4-32-15,13 1 0 0,-13-1 0 0,14 2 0 0,0 0-128 0,-3-1 160 16,-11-1-160-16,13 3 160 0,0-3-32 0,0 1 0 16,0 0 0-16,0 2 0 0,-1-3-128 0,0 1 192 15,-12-1-192-15,14 0 192 0,-1 1-192 0,0 1 0 16,-1 0 144-16,0-2-144 0,-3 2 0 0,1-1 0 15,-10-1 0-15,13 1 128 0,-2 2-128 0,-1-2 0 16,-10-1 0-16,13 1 0 0,-2 2 0 0,-11-3 128 16,10-1-128-16,-10 1 0 0,13 0 0 0,-2-2 0 15,-11 2 0-15,11-2 128 0,0-1-128 0,-11 3 0 16,12-2 0-16,-2 0 128 0,-1-2-128 0,-9 4 0 16,13-2 0-16,-1-1 128 0,-2 2-128 0,2 0 0 0,0-1 0 15,-1 1 128-15,0-2-128 0,1 2 0 0,-2 0 0 0,0 0 0 16,-10 1 0-16,14-3 128 0,-3 0-128 0,1 1 0 15,-2 0 0-15,-10 2 0 0,12-2 0 0,-1 0 128 16,-11 2-128-16,11-1 0 0,-11 1 0 0,12-1 0 16,-2-2 0-16,-10 3 0 0,11-2 0 0,-11 2 128 15,10-2-128-15,-10 2 128 0,11-4-128 0,-11 4 128 16,10-3-128-16,-10 3 0 0,11-4 0 0,-11 4 0 16,10-6 0-16,-10 6 0 0,8-6 128 0,-8 6-128 15,6-7 160-15,-2 1-32 0,-4 6-128 0,0 0 192 16,0 0-192-16,4-9 0 0,-4 9 0 0,3-8-160 15,-3 8 160-15,0 0 0 0,0 0 160 0,-3-9-160 16,3 9 128-16,0 0-128 0,-5-9 0 0,5 9 144 16,-5-8-16-16,5 8 0 0,-7-7 0 0,7 7 0 0,0 0-128 15,-9-6 0-15,0 2 0 0,9 4-176 0,-12-5 176 0,2-1 0 16,1 4 0-16,9 2 0 0,-12-5 0 0,2 1 0 16,0 0 128-16,1 1-128 0,9 3 0 0,-11-2 0 15,0 0 0-15,2 0 0 0,0 0 0 0,9 2 0 16,-9-1 0-16,0 0-128 0,0 1 128 0,9 0 0 15,-11 4 0-15,1-3 0 0,-1 0 0 0,2 1 0 16,0-1 0-16,1 3-128 0,-1-3 128 0,9-1 0 16,-10 5 0-16,-1-5 0 0,1 0 0 0,1 2 0 15,-1-1 0-15,3 0 0 0,-1 2 0 0,0-3 0 16,-1 0 0-16,0 1 0 0,0-1 0 0,0 0 0 0,-1 1 0 0,1-1 0 16,0 2 0-16,0-2 0 0,-1-2 0 0,0 2 0 15,10 0 0-15,-9 2 0 0,0-2 0 0,0 0 0 16,0 0 0-16,9 0 0 0,-10 0 0 0,0 2 0 15,3-4 0-15,7 2 0 0,-11-3 0 0,2 3 0 16,1 0 0-16,8 0 0 0,-10-1 0 0,2 1 0 16,8 0 0-16,-9 0 0 0,1 0 0 0,8 0 0 15,-7-3 0-15,7 3 0 0,0 0 0 0,0 0 0 16,0 0 0-16,0 0 0 0,0 0 0 0,0 0 0 16,0 0 0-16,0 0 128 0,0 0-128 0,0 0 0 15,0 0 0-15,0 0 0 0,0 0 0 0,0 0 128 16,3-10-128-16,2-1 0 0,-5 11 0 0,8-5 128 15,-8 5-128-15,13-5 0 0,-2 2 0 0,-2-2 0 16,-9 5 0-16,13-5 0 0,-2 2 0 0,1-2 0 0,0 1 0 16,-2 0 144-16,-10 4-144 0,12-8 0 15,0 1 144-15,-2-1-144 0,-2-1 0 0,0 1 144 16,0-1-144-16,1 0 128 0,-1 1-128 0,0-5 128 0,-2 2-128 0,1-2 0 16,-1 2 0-16,-1 0 128 0,1-1-128 0,-1 3 0 15,0 0 0-15,0 3 0 0,-5 6 0 0,7-7 0 16,-7 7 0-16,9-4 0 0,-9 4-128 0,12-2-64 15,-2 0-16-15,-10 2 0 16,12 4-576-16,-2-1-112 0,-10-3-32 0,11 2 0 16,-11-2-1616-16,11-1-320 0,-11 1-64 0</inkml:trace>
  <inkml:trace contextRef="#ctx0" brushRef="#br0" timeOffset="59102.81">26378 913 4607 0,'0'0'400'0,"0"0"-400"0,0 0 0 0,0 0 0 16,0 0 1920-16,0 0 288 0,0 0 64 0,0 0 16 15,0 0-720-15,0 0-144 0,0 0-16 0,0 0-16 16,0 0 80-16,0-6 32 0,0 6 0 0,0 0 0 16,5-11-96-16,-5 11-32 0,3-4 0 0,0-3 0 15,-2 0-96-15,1-1 0 0,2-2-16 0,0-1 0 16,0 1-256-16,0-1-48 0,4-8-16 0,-2 1 0 16,1-1-608-16,-1 1-112 0,1-1-32 0,0 0 0 15,-1 0-192-15,1-3 0 0,-2 2 128 0,1-1-128 16,-1 2 0-16,2-2 0 0,-2 1 0 0,3 1 0 15,0-1 176-15,-2 2-176 0,0 2 192 0,1 1-192 16,1 0 320-16,0 3-32 0,-3 1-16 0,3 2 0 0,-1 1 32 16,0 0 0-16,1 1 0 0,0 2 0 0,-8 5-176 0,9-5-128 15,0-1 144-15,2 4-144 0,-2-2 0 0,1 3 0 16,1-3 0-16,-1 3 0 0,2-1 0 0,0 2 0 16,1 0 0-16,0 0 0 0,1-1 0 0,-1 1 0 15,0 0 0-15,-1 0 0 0,0 0 0 0,-2 0 0 16,-10 0 0-16,14 0 0 0,-1 0 0 0,0 1 128 15,-1-1-128-15,0-1 144 0,-2 2-144 0,-1-1 0 16,-9 0 0-16,12 0 0 0,-12 0 0 0,12-1 0 16,-12 1 128-16,12 0-128 0,-2 0 0 0,-1 1 128 0,-9-1-128 0,11 2 0 15,-11-2 0-15,0 0 0 0,11 4 0 0,-1-3 0 16,-10-1 0-16,0 0 0 16,10 5 128-16,-10-5-128 0,0 0 0 0,10 4 192 0,-10-4-192 0,12 5 192 15,-12-5-64-15,0 0 0 0,11 3 0 16,-11-3 0-16,11 3 48 0,-11-3 0 0,11 2 0 0,-1-1 0 15,-10-1-16-15,11 3 0 0,-11-3 0 0,11 3 0 16,-11-3 0-16,11 1 0 0,-11-1 0 0,10 5 0 16,-10-5-32-16,0 0 0 0,11 7 0 0,-11-7 0 15,10 9-128-15,-10-9 128 0,9 9-128 0,-9-9 128 16,8 12-128-16,-1-2 0 0,-1 1 0 0,-6-11 0 16,7 13 0-16,-2-2 0 0,-5-11 0 0,5 13 0 15,-1-1 0-15,-2-1 0 0,-2-11 0 0,4 11 0 16,0 2 0-16,-1-2 0 0,-3-11 144 0,3 13-144 15,-1-4 128-15,-1 1-128 0,-1 1 128 0,0-1-128 16,0 1 128-16,0-1-128 0,2 2 128 0,-2-2-128 0,-2 1 0 16,0-1 0-16,-1 2 0 0,2-3 128 15,1-9-128-15,-1 10 176 0,-2 1-176 0,0-2 192 0,1 0-192 0,-1-1 0 16,3-8 0-16,-2 8 0 0,2-8 0 0,0 0 160 16,-4 9-16-16,4-9 0 0,-2 9-144 0,2-9 0 15,0 0 0-15,-1 10 128 0,1-10-128 0,-1 11 160 16,-1-3-160-16,2-8 160 0,0 0-160 0,0 0 0 15,-2 10 0-15,1-1 128 0,1-9-128 0,0 0 0 16,-3 11 0-16,3-11 128 0,0 0-128 0,-4 11 0 16,4-11 0-16,-5 8 128 0,5-8-128 0,0 0 0 15,-7 7 144-15,7-7-144 0,-5 8 128 0,5-8-128 0,0 0 128 0,0 0-128 16,-8 7 176-16,8-7-48 0,0 0 0 0,0 0 0 16,0 0 16-16,0 0 0 15,-9 3 0-15,9-3 0 0,0 0-16 0,0 0-128 0,-9 1 192 0,9-1-64 16,-8-4-128-16,8 4 192 0,0 0-192 0,0 0 192 15,-10-2-192-15,10 2 128 0,0 0-128 0,0 0 128 16,-12-4-128-16,12 4 128 0,-10-7-128 0,10 7 128 16,-11-6-128-16,11 6 0 0,-9-8 0 0,4 1 128 15,0 1-128-15,5 6 0 0,-7-9 144 0,7 9-144 16,-5-11 128-16,5 11-128 0,-5-10 128 0,5 10-128 16,-6-13 0-16,3 2 0 0,3 11 0 0,0 0 128 15,-4-11-128-15,4 11 0 0,0 0 0 0,0 0 0 16,-4-11 0-16,4 11 0 0,0 0 0 0,0 0-128 15,0 0 128-15,0 0 0 0,0 0 0 0,0 0 0 16,0 0 0-16,0 0-160 0,0 0 160 0,0 0 0 16,0 0 0-16,0 0 0 0,0 0 0 0,0 0 0 15,0 0 0-15,0 0 0 0,-11 0-128 0,11 0 128 0,0 0 0 0,0 0 0 16,0 0 0-16,0 0 0 0,0 0 0 0,0 0 0 16,0 0 0-16,0 0 0 0,0 0 0 0,0 0 0 15,0 0 0-15,0 0 0 0,0 0 0 0,0 0 0 16,0 0-128-16,-9 7 128 0,9-7 0 0,-6 6 128 15,6-6-128-15,-6 9 192 0,1-1-192 0,1 0 0 16,4-8 0-16,-1 9-160 0,1-9 160 0,0 0 0 16,0 0 0-16,-4 11 0 0,4-11 0 0,-5 10-240 15,5-10 64-15,0 0 16 0,-4 9 160 0,4-9 0 16,-5 11 0-16,5-11 0 0,0 0 0 0,0 0 0 16,-7 9 0-16,7-9 0 0,-9 6 0 0,9-6 0 0,-9 6 0 0,9-6 0 15,-10 5 0-15,2-1 0 0,8-4 0 0,-9 1 0 16,-1 3 0-16,10-4 0 0,-9 0 0 0,9 0 128 15,-9 0-128-15,9 0 0 0,-6-4 0 0,6 4 128 16,0 0-128-16,0 0 0 0,-9-3 128 0,3-2-128 16,6 5 128-16,-5-5-128 0,5 5 128 0,0 0-128 15,-6-9 0-15,0 0 144 0,2 1-144 0,1 1 0 16,3 7 144-16,0 0-144 0,-10-9 0 0,4 1 144 16,-2 2-144-16,3-1 0 0,-3-2 0 0,2 3 0 15,-2-1 0-15,8 7 0 0,-9-8 176 0,2 2-176 16,-2-3 0-16,2 2 0 0,1 1 0 0,-1 0 0 15,7 6 0-15,-6-6-128 0,-1 1 128 0,7 5 0 16,-6-4 0-16,6 4 0 0,0 0 0 0,0 0 0 16,-7-7 0-16,7 7-128 0,0 0 128 0,0 0 0 0,0 0 0 0,0 0 0 15,-6-5-128-15,6 5 128 0,0 0 0 0,0 0 0 16,0 0 0-16,0 0 0 0,0 0-144 0,0 0 144 16,-9 5 0-16,9-5-144 0,-7 7 144 0,7-7 0 15,-6 6-144-15,2 2 144 0,4-8 0 0,-4 9 0 16,0 0 0-16,4-9 0 0,0 0 0 0,-4 8 0 15,4-8 0-15,-4 9 0 0,4-9 0 0,-5 9 0 16,5-9 0-16,-5 10 0 0,5-10 0 0,-4 9 0 16,4-9 0-16,-5 9 0 0,5-9 0 0,-4 8 0 15,4-8 0-15,0 0 0 0,0 0 0 0,-4 7 0 16,4-7 0-16,0 0 0 0,0 0 0 0,-6 8 0 16,6-8 0-16,0 0 0 0,0 0 0 0,-5 8 0 0,5-8 0 15,0 0 0-15,0 0 0 0,0 0 0 0,-8 5 0 0,8-5 0 16,0 0 0-16,0 0 0 0,0 0 0 0,-7 0 0 15,7 0 0-15,0 0 0 0,-7-2 0 0,7 2 128 16,-6-4-128-16,6 4 0 0,0 0 0 0,0 0 0 16,-7-9 0-16,3 2 128 0,4 7-128 0,0 0 0 15,-4-9 0-15,4 9 128 0,-5-9-128 0,1 1 0 16,4 8 0-16,0 0 0 0,0 0 0 0,-5-8 0 16,5 8 0-16,0 0 0 0,-8-6 0 0,8 6 0 15,-6-7 0-15,6 7 0 0,0 0 0 0,0 0 0 16,0 0 0-16,0 0 0 0,-8-6 0 0,8 6 0 15,0 0 0-15,0 0 0 0,0 0 0 0,0 0 0 16,-11 0-144-16,11 0 144 0,0 0 0 0,-8 4 0 16,8-4 0-16,-6 7 0 0,6-7 192 0,-5 11-48 15,0-1-336-15,1-1-64 0,4-9 0 0,-3 11-16 16,3-11 272-16,-4 10 0 0,0 1-128 0,2-1 128 0,2-10 0 16,0 0 0-16,-3 11 0 0,3-11 0 0,0 0 0 0,-3 11 0 15,3-11 0-15,0 0 0 0,0 0 0 0,2 13-160 16,-2-13 160-16,2 9-128 15,-2-9-1680-15,0 0-336 0,0 0-64 0,7 8-16 16,-7-8-1104-16,0 0-240 0</inkml:trace>
  <inkml:trace contextRef="#ctx0" brushRef="#br0" timeOffset="62876.75">26456 1685 11567 0,'0'0'512'0,"0"0"112"0,0 0-496 0,0 0-128 15,0 0 0-15,0 0 0 0,0 0 1072 0,0 0 192 16,0 0 32-16,0 0 16 0,0 0-80 0,0 0-16 16,0 0 0-16,0 0 0 0,0 0 128 0,0 0 32 15,0 0 0-15,0 0 0 0,0-8-192 0,0 8-32 16,-1-9-16-16,1 9 0 0,0-9-384 0,0 9-80 16,1-8-16-16,1-2 0 0,-4 1-144 0,2 1-16 15,2-1-16-15,-2-1 0 0,0 0 112 0,1-2 32 16,-1 1 0-16,0-1 0 0,0-1-64 0,1 1-16 15,1-1 0-15,-1 0 0 0,0 0-160 0,0 0-16 16,1 0-16-16,0 0 0 0,1 0-80 0,0 0-16 16,-1 1 0-16,1 0 0 0,-1 2-96 0,1-2-32 0,0 0 0 15,1 2 0-15,-1-4-128 0,1 2 0 0,0 3 0 0,1-2 0 16,1 0 128-16,0-1-128 0,1-1 0 0,-1 1 128 16,1 3 32-16,1-3 0 0,-1 3 0 0,3 0 0 15,-3 2-32-15,4-3 0 0,-2 1 0 0,0 1 0 16,-1 2-128-16,0-1 128 0,1-1-128 0,0 2 128 15,0-1-128-15,0 2 0 0,-9 5 0 0,12-5 128 16,-3-2-128-16,1 3 0 0,-10 4 0 0,14-4 0 16,-1 1 0-16,-2 0 0 0,1-2 0 0,-2 3 0 15,1-3 128-15,-11 5-128 0,0 0 0 0,12 0 128 16,-2 0-128-16,-10 0 128 0,13 3-128 0,-2-1 128 16,-11-2-128-16,11 4 128 0,-11-4-128 0,13 6 128 15,-2-3-128-15,-1 1 0 0,-10-4 0 0,12 4 128 16,-12-4-128-16,10 7 128 0,-1-2-128 0,-9-5 128 0,11 3-128 15,-2 1 0-15,-9-4 144 0,10 5-144 0,-10-5 224 0,11 5-32 16,-11-5 0-16,9 3 0 0,-9-3-192 0,9 6 0 16,-1 1 0-16,-2-2 0 0,-6-5 0 0,7 6 0 15,-1 0 128-15,1 1-128 0,-7-7 0 0,4 9 128 16,0-3-128-16,0 0 0 0,-4-6 0 0,4 9 128 16,-4-9-128-16,4 9 0 0,-4-9 0 0,5 7 0 15,-1 2 128-15,1-2-128 0,-5-7 0 0,0 0 176 16,5 7-176-16,-1 0 160 0,-4-7 16 0,0 0 0 15,5 9 0-15,-5-9 0 0,4 9-176 0,-4-9 0 16,0 0 0-16,5 12 0 0,-2-4 0 0,-3-8 128 16,4 8-128-16,0-2 128 0,-4-6-128 0,0 0 0 0,5 11-192 0,-5-11 192 15,0 0 0-15,0 0 0 16,7 10 0-16,-7-10 0 0,0 0 0 0,6 10 0 16,-6-10 0-16,5 11 0 0,-5-11 0 0,0 0 0 0,4 12 0 0,-4-12 0 15,0 0 144-15,4 13-144 0,-1-2 160 0,-3-11-160 16,0 0 192-16,2 12-64 0,-2-12-128 0,0 0 192 15,3 13-32-15,-3-13-16 0,0 0 0 0,3 12 0 16,-3-12-144-16,2 13 128 0,-2-13-128 0,1 12 128 16,-1-12-128-16,3 11 0 0,-3-11 0 0,0 12 0 15,0-12 0-15,0 0 0 0,1 12 0 0,-1-12 0 16,0 12 0-16,0-12 0 0,0 11 0 0,0-11 0 16,0 13 128-16,0-13-128 0,0 13 0 0,0-1 128 15,0-12-128-15,-1 12 0 0,1-12 0 0,-1 12 0 16,1-12 0-16,-2 10 0 0,0 0 0 0,2-10 0 15,-3 11 0-15,3-11 0 0,-2 12 0 0,-1-3 0 0,3-9 0 0,-4 10 0 16,0 1 0-16,4-11 0 0,-4 9 128 0,2-1-128 16,2-8 0-16,-4 9 128 0,4-9-128 0,-4 9 192 15,4-9-192-15,-4 9 192 0,4-9-192 0,0 0 192 16,0 0-192-16,0 0 192 0,-4 8-192 0,4-8 0 16,0 0 144-16,0 0-144 0,0 0 0 0,-4 8 144 15,4-8-144-15,0 0 0 0,0 0 160 0,0 0-160 16,0 0 128-16,-4 7-128 0,4-7 144 0,0 0-144 15,-5 7 160-15,5-7-160 0,0 0 208 16,0 0-48-16,0 0-16 0,-7 8 0 0,7-8-16 0,0 0-128 16,-6 6 192-16,6-6-64 0,0 0-128 0,0 0 0 0,-7 4 144 0,7-4-144 15,0 0 0-15,-7 4 0 0,7-4 0 0,0 0 128 16,0 0-128-16,0 0 0 0,0 0 0 0,0 0 128 16,-11-4-128-16,3-1 128 0,8 5-128 0,-6-8 128 15,1-1-128-15,-1 1 144 0,2-1-144 0,1-1 160 16,-1-2-160-16,0 0 128 0,0 0-128 0,1 1 128 15,1-1-128-15,-1 0 0 0,0 0 0 0,1 1 0 16,-1 2 0-16,1-2-304 0,0 2 48 0,1-1 16 16,0 0 384-16,-2 1 80 0,2 2 16 0,-1-1 0 15,1 1-240-15,1 7 0 0,0-9 0 0,0 3 0 16,0-5-208-16,0 11-48 0,0 0 0 0,-1-9 0 16,0 1 416-16,1 8 80 0,0 0 16 0,0 0 0 15,0 0-256-15,0 0 0 0,-4-6 0 0,4 6 0 16,0 0-240-16,0 0-32 0,0 0-16 0,0 0 0 15,-8 2 288-15,8-2 272 0,0 0-48 0,-5 9-16 0,5-9-208 16,-4 11 0-16,4-11 0 0,-2 13 0 0,1-1 0 0,1-12 0 16,-1 13 0-16,1-2-160 0,0-11 336 0,0 12 64 15,0-12 16-15,0 12 0 0,0-12-256 0,0 13 0 16,0-1 0-16,0-12 0 0,-2 9-160 0,2-9-80 16,0 0-16-16,-3 10 0 0,3-10 256 0,-3 11 0 15,3-11 0-15,0 0 0 0,0 0 208 0,0 0 48 16,0 0 0-16,-7 6 0 15,7-6-592-15,0 0-112 0,0 0-32 0,0 0 0 0,0 0 608 0,0 0 128 16,0 0 32-16,0 0 0 0,0 0-288 0,-9-5 128 16,3 0-128-16,2-2 0 0,4 7 0 0,-3-8 0 15,1 2 0-15,-1-3-192 0,2 1 48 0,-1 0 16 0,1 2 0 16,0-1 0-16,1 7 128 0,-4-8 0 0,0 2 0 0,4 6 0 16,-5-8 208-16,0 1 32 0,-1 2 0 0,6 5 0 15,0 0-400-15,-9-4-80 0,1 0-16 0,1 0 0 16,0 3 400-16,-1-3 80 0,-1 3 16 0,9 1 0 15,-9-1-240-15,1 1 0 0,0 0 0 0,8 0 0 16,-10 0 0-16,10 0 0 0,-9 2 0 0,9-2 0 16,0 0 0-16,-9 4 0 0,9-4 0 0,-8 5 0 15,8-5-128-15,-7 5 128 0,7-5 0 0,-6 7 0 16,6-7 0-16,-7 8-128 0,2-2 128 0,0 2 0 16,0 0 0-16,-1 1 0 0,6-9 0 0,-6 12 0 15,-1 0-128-15,2-3 128 0,0-1 0 0,0-1 0 16,0 1 0-16,1 0 0 0,4-8 0 0,-6 9 0 15,6-9 0-15,-5 11 0 0,5-11 0 0,0 0 0 0,0 0 0 0,0 0 0 16,0 0 0-16,0 0 0 0,0 0 0 0,0 0 0 16,0 0 0-16,0 0 0 0,0 0 0 0,0 0 0 15,0 0 0-15,0 0 0 0,0 0 0 0,-2-11 0 16,2 11 0-16,-4-10 0 0,0 1 128 0,4 9-128 16,-3-11 0-16,1 1 0 0,-2 1 0 0,1-1 128 15,-1 1-128-15,2 0 0 0,-4 0 0 0,2 0 0 16,0 1 0-16,1-1 0 0,-1 0 0 0,0 1 0 15,0 2 0-15,0-1 0 0,0 1 0 0,4 6 0 16,-4-11 0-16,0 5 0 0,4 6 0 0,-6-7 0 16,6 7 0-16,0 0 0 0,0 0 0 0,-7-6 0 15,7 6 0-15,0 0 0 0,-8-6 0 0,8 6 0 0,0 0 0 0,0 0 0 16,0 0 0-16,0 0 0 0,-9-1-128 16,9 1 128-16,0 0 0 0,0 0 0 0,-9 0 0 0,9 0 0 15,0 0 0-15,-8 3-128 0,8-3 128 0,0 0 0 16,-8 5 0-16,8-5 0 0,0 0 0 0,-6 5 0 15,6-5 0-15,0 0-128 0,-8 8 128 0,8-8 0 16,-6 9 0-16,0-1 0 0,6-8 176 0,-5 12-176 16,0-5 0-16,1 2-144 0,1 1-16 0,1 0 0 15,2-10 160-15,-3 9 0 0,1 0 0 0,2-9 0 16,-4 12 0-16,1-3 0 0,3-9 0 0,-3 11 0 16,3-11 0-16,-2 7 0 0,2-7 0 0,0 0 0 15,0 0 0-15,-3 10 0 0,3-10 0 0,0 0 0 16,0 0 128-16,-2 7 96 0,2-7 32 0,0 0 0 15,0 0-736-15,0 0-144 16,0 0-16-16,0 0-16 0,-2 9 144 0,2-9 48 0,3 11 0 16,0-3 0-16,0 1-1408 0,1-3-288 0,-4-6-48 0,2 12-10416 15,-2-1-2096-15</inkml:trace>
  <inkml:trace contextRef="#ctx0" brushRef="#br0" timeOffset="75133.57">18840 3549 5519 0,'0'0'496'0,"0"0"-496"0,-8 4 0 0,8-4 0 16,-10 2 2704-16,10-2 448 0,0 0 96 0,0 0 16 15,0 0-1664-15,0 0-320 0,10 2-64 0,2 1 0 16,0-2-704-16,-1-1-128 0,2 0-16 0,2-1-16 16,2-1 0-16,-6 2 0 0,4-1 0 0,2 1 0 15,2-4 48-15,3 0 16 0,2 3 0 0,2-2 0 16,3-1 32-16,28 2 16 0,-5-1 0 0,-2 1 0 16,-2-2-224-16,-2 1-48 0,-2-3-16 0,-4-1 0 15,-3-1 176-15,-1 0 32 0,1 2 16 0,-2 1 0 16,0-3 128-16,0 1 32 0,1 2 0 0,-1 3 0 15,-1-2-240-15,-2 1-64 0,0-1 0 0,-4 2 0 16,1 2-256-16,-4 0 0 0,-3 2 0 0,-3-4 0 16,-2 0-384-16,-2 2-128 0,-5 0-16 0,-10 0-16 15,0 0-2848-15,0 0-560 0</inkml:trace>
  <inkml:trace contextRef="#ctx0" brushRef="#br0" timeOffset="75960.17">17736 2540 1839 0,'0'0'160'0,"9"-4"-160"0,-1-2 0 0,0-1 0 16,-2-1 2496-16,-6 8 480 0,5-9 96 0,0-4 0 15,1 2-880-15,-4-4-176 0,1 0-32 0,0-1-16 16,-2-4-384-16,3-6-80 0,-3-14-16 0,2-6 0 16,-1-10-272-16,1 3-48 0,-2 3-16 0,2 5 0 15,-1 5-448-15,1 4-112 0,-2 5-16 0,1-6 0 16,-1 1-384-16,2-16-192 0,-1-18 160 0,1 0-160 15,-1 4 128-15,1 8-128 0,0 10 0 0,-2 8 0 16,0 0 160-16,0 6-160 0,-1 2 160 0,2-9-160 16,-2-13 320-16,0 0-16 0,-2-3-16 0,2 3 0 15,0 6-112-15,-1 7-32 0,1 8 0 0,0 4 0 16,-1 8-144-16,1 1 160 0,0 1-160 0,0 5 160 0,0 2-160 0,0 4 0 16,2-5 0-16,1 3 0 0,-3 10-128 0,0 0-16 15,4-13 0-15,-4 13 0 16,4-13-240-16,-4 13-64 0,0 0 0 0,0 0 0 15,0 0-2176-15,0 0-448 0</inkml:trace>
  <inkml:trace contextRef="#ctx0" brushRef="#br0" timeOffset="77051.16">16126 1688 5519 0,'0'0'240'0,"0"0"64"16,0 0-304-16,-8-6 0 0,1 0 0 0,7 6 0 0,0 0 3584 0,0 0 640 0,-5-8 144 0,5 8 32 16,-5-12-2800-16,4 7-576 0,1 5-96 0,0 0-32 15,2-6-400-15,-2 6-96 0,7-7-16 0,1 2 0 16,-1 0-144-16,4 2-48 0,-1-1 0 0,2 1 0 16,0 1 48-16,1 1 0 0,0-5 0 0,1 5 0 15,0-4 160-15,2 4 48 0,0-3 0 0,-1 1 0 16,0 0 32-16,-1 1 16 0,0 2 0 0,2 0 0 15,0-1-176-15,-1-1-48 0,0 2 0 0,-1 0 0 16,0 2-48-16,1-1-16 0,-1 1 0 0,-1 1 0 16,0-2 64-16,0 5 16 0,-1-3 0 0,0 3 0 15,-12-6-32-15,11 9-16 0,0-1 0 0,-3 2 0 0,-3-2-112 16,-1 2-128-16,-2 1 176 0,-2-11-176 16,2 11 176-16,-5 0-176 0,-1 1 160 0,0-3-160 0,-1-1 144 0,0-1-144 15,-2 3 128-15,1-3-128 0,-1 0 192 0,1 1-64 16,-2 2 0-16,0-3 0 0,0 0-128 0,0 3 0 15,1-3 0-15,0 1 0 0,1-1 0 0,-1 1 0 16,1-2 0-16,0 1 0 0,6-7 0 0,-5 7 0 16,5-7 0-16,0 0 0 0,-3 10 0 0,3-10 0 15,0 0 0-15,4 10 128 0,-4-10-128 0,8 9 0 16,0-2 0-16,2-3 0 0,2-1 0 0,1 3 0 16,0-1 0-16,2 0 0 0,2 0 0 0,0 3 128 15,-2-1-128-15,3-1 0 0,2-1 0 0,0 1 0 0,-4-1 128 16,1 0-128-16,-1-1 0 0,0 1 0 15,-2 2 0-15,-1-3 0 0,0 1 0 0,-1 0 0 0,-2 0 0 0,-10-5 0 16,11 11 0-16,-2-5 0 16,-9-6 0-16,8 9 0 0,-8-9-128 0,5 13 128 0,0-1 0 0,-5-12 0 15,4 13 0-15,-1 0 0 0,-2 0 0 0,0-2 0 16,-1-11 0-16,0 13 0 0,0-13 0 0,0 13 0 16,0 0 0-16,-1-4 0 0,1-9 0 0,0 0 0 15,-4 12 0-15,0-2 0 0,4-10 0 0,-5 12 0 16,0-2 0-16,-2-2 192 0,2 0-64 0,-4-2 0 15,-2 0 64-15,0-1 0 0,-4-1 0 0,-2-2 0 16,-3 2 0-16,-4-2 0 0,-2-1 0 0,-3-2 0 16,-3-3-192-16,-2 1 192 0,-1 2-192 0,-1-1 192 15,1 4-192-15,1-1 160 0,2 0-160 0,2 2 160 16,2 1-160-16,4 6 0 0,3 5 0 0,0 0 0 16,1-2 0-16,1 3 0 0,0-2-144 0,0-1-11248 15,-1-1-2240-15</inkml:trace>
  <inkml:trace contextRef="#ctx0" brushRef="#br0" timeOffset="80636.51">25941 2556 14623 0,'0'0'640'0,"0"0"144"0,0 0-624 0,0 0-160 16,0 0 0-16,0 0 0 0,0 0 672 0,0 0 96 16,0 0 32-16,0 0 0 0,0 0-512 0,0 0-96 15,0 0-32-15,0 0 0 0,0 0-160 0,0 0 192 16,0 0-192-16,0 0 192 0,0 0 144 0,0 0 48 16,0 0 0-16,0 0 0 0,0 0 208 0,0 0 48 0,0 0 16 0,0 0 0 15,0 0-16-15,0 0 0 0,0 0 0 0,6-4 0 16,-4-1 176-16,1 1 16 0,-2-3 16 0,0 2 0 15,1 0 16-15,-1 0 0 0,0-1 0 0,2-5 0 16,-3 11-272-16,3-13-48 0,0 2-16 0,-1 1 0 16,-2-3-240-16,0 2-48 0,0 0-16 0,0-4 0 15,0-3-224-15,-2-3 128 0,0-4-128 0,1-2 0 16,-1-3 128-16,1 0-128 0,-3-1 0 0,3 2 144 16,1 0-144-16,0 1 0 0,-3 2 0 0,2 1 0 15,-1 4 128-15,2 1-128 0,-1 4 192 0,0 1-64 16,0 0 48-16,-2 1 0 0,0 1 0 0,2 0 0 15,0-1 96-15,-1 0 32 0,1-1 0 0,-1 0 0 16,-1-2-32-16,2 1 0 0,1-5 0 0,-3-3 0 0,-1-6-80 16,0 0-32-16,3 2 0 0,0 5 0 0,-1-1-160 0,1 5 192 15,1-2-192-15,-1 4 192 0,1-1-192 16,0 5 0-16,1 0 144 0,0 2-144 0,-1-1 0 0,0 2 0 16,-1 2 0-16,0 2 0 0,1-1 0 0,0 3 0 15,-3-1 0-15,3 5 0 0,0 0 0 0,-4-4 0 16,4 4 0-16,0 0 0 0,0 0 0 0,-5-3 0 15,-2 1 0-15,7 2 0 0,0 0 0 0,0 0 0 16,0 0 0-16,0 0 0 0,0 0 0 0,-3 12 0 16,0-2 0-16,2 0-128 15,1 1-448-15,0-1-96 0,0 2-16 0,4-2-10064 16,-2 0-2000-16</inkml:trace>
  <inkml:trace contextRef="#ctx0" brushRef="#br0" timeOffset="81754.16">25541 2604 3679 0,'0'0'320'0,"0"0"-320"16,0 0 0-16,0-9 0 0,0 9 2320 0,0-9 400 16,0 9 80-16,-1-11 16 0,0 2-1344 0,1 9-256 15,0 0-48-15,0-13-16 0,0 3-32 0,0-2-16 16,0 12 0-16,2-13 0 0,1-1-32 0,1 1-16 16,0 0 0-16,2 1 0 0,-1 0-320 0,1 0-64 15,0-3-16-15,1-5 0 0,0-6-208 0,-1-5-32 16,-1-7-16-16,-1 0 0 0,-2-5 80 0,2 2 16 15,0 0 0-15,-1 5 0 0,-1 2 0 0,0 2 0 0,-1 5 0 0,0 2 0 16,1 2-64-16,-2 1-16 0,1 1 0 0,-1-4 0 16,0-2-160-16,-1-7-48 0,-1-5 0 0,1-4 0 15,-3-3-80-15,3 2-128 0,-1 1 176 0,1 2-176 16,0 6 192-16,-2 5-192 0,1 3 192 0,-1 3-192 16,0 2 176-16,1 0-176 0,-2 1 160 0,1 1-160 15,-1 1 208-15,0-3-48 0,1-6-16 0,-3-3 0 16,1-5 32-16,0-2 0 0,0 4 0 0,-1 0 0 15,0 0 48-15,1 3 16 0,-2-3 0 0,3 5 0 16,-1 2-16-16,1 3 0 0,0 5 0 0,2 2 0 16,-1-4-16-16,0 5 0 0,1 2 0 0,-2 1 0 15,1 1-80-15,2 0-128 0,0 3 176 0,1 0-176 16,0 0 160-16,0 0-160 0,1 0 128 0,-1 9-128 0,0-9 0 0,0 9 128 16,0 0-128-16,-4-11 0 0,4 11 0 0,0 0 0 15,-6-8 0-15,6 8 0 0,-8-6 0 0,8 6 0 16,0 0 128-16,0 0-128 0,-11-1 0 0,11 1 0 15,-9 1 0-15,9-1 0 0,0 0 0 0,-5 8 0 16,2 0 0-16,2 1 0 0,1-9 0 0,3 11-176 16,1 4 48-16,1-5 0 15,0 2-1536-15,3-2-320 0,-2 1-48 0,1-5-13776 0</inkml:trace>
  <inkml:trace contextRef="#ctx0" brushRef="#br0" timeOffset="82640.83">24662 1611 3679 0,'0'0'320'0,"-6"-6"-320"16,1 0 0-16,5 6 0 0,-3-4 3712 0,3 4 656 16,3-8 144-16,3 2 32 0,3-1-3088 0,3 1-624 15,0-1-112-15,2 2-16 0,2-2 32 0,-1 2 16 16,2-1 0-16,0-1 0 0,-1 2 112 0,0 1 32 15,1-2 0-15,-2-1 0 0,1 0-256 0,-1 1-64 0,4 2 0 0,-1-1 0 16,2 1-208-16,-1 1-48 16,2-2-16-16,1 2 0 0,0 1 80 0,3-1 32 0,-1 2 0 0,-2-2 0 15,-1 2 32-15,-1 1 16 0,0 0 0 0,-3 1 0 16,-3 2-144-16,-2-2-16 0,-2 2-16 0,-10-3 0 16,11 5-160-16,-11-5-128 0,0 0 192 0,0 0-192 15,4 11 192-15,-4-11-192 0,-3 11 192 0,-2 0-192 16,-3-3 208-16,-2 1-64 0,-5 1-16 0,0 0 0 15,-4 1-128-15,0 1 192 0,-2 1-192 0,0 1 192 16,2-4-192-16,0 2 0 0,2-1 144 0,2-1-144 16,0-1 0-16,2 0 0 0,2-1 0 0,2 0 128 15,1 1-128-15,3-2 0 0,5-7 0 0,-6 7 128 16,1 1-128-16,2 1 0 0,3-9 0 0,0 8 0 16,0-8 0-16,3 7 0 0,1 1 0 0,3-2 0 0,-1-1 0 0,1 3 0 15,0-5 0-15,2 1-128 0,1 0 128 0,1 1 0 16,2 1 0-16,3 1 0 0,-2 1 0 0,2-2 0 15,0 1 0-15,-1-1-128 0,1 1 128 0,0 0 0 16,-1 3 0-16,-2-3 0 0,-1 1 0 0,0 0 0 16,-3-1 0-16,-3 2 0 0,-6-9 0 0,6 10 0 15,-6-10 0-15,4 11 0 0,-2-1 0 0,-2-10 0 16,-1 10 0-16,1-10 0 0,0 0 0 0,-5 12-128 16,-2-4 128-16,7-8 0 0,-8 9 0 0,0-2 0 15,-1-1 0-15,0 1 0 0,-1-3 176 0,-1 1-48 16,-2-1 0-16,0 1 0 0,-1 0-128 0,0 2 192 0,-2-3-192 15,0 1 192-15,-1-1-192 0,0 0 192 0,0 1-192 16,2 0 192-16,-1-1-192 0,2 1 128 0,-1 2-128 0,2-3 128 16,0 1 0-16,2 0-128 0,0 0 192 0,2 0-64 31,9-5-496-31,0 0-96 0,-10 2-32 0,10-2-16416 0</inkml:trace>
  <inkml:trace contextRef="#ctx0" brushRef="#br0" timeOffset="103335.13">21481 679 1839 0,'0'0'0'0,"-7"-4"160"0,-3-3-160 0,3 3 0 0,-1 2 0 0,8 2 0 0,-7-2 4208 0,7 2 800 16,0 0 176-16,-8 3 16 0,8-3-3968 0,-7 4-784 15,-1 0-176-15,8-4-16 0,-7 6-256 0,7-6 144 16,-4 4-144-16,-1 1 128 0,0-1-128 0,-2 3 0 16,-2-3 0-16,-1 5 0 0,-2-4 0 0,-1 4 0 15,-10 9 0-15,0-1 128 0,1-2 176 0,1 0 16 16,1 1 16-16,0 0 0 0,-1-3 0 0,2 2 0 16,0 1 0-16,1-2 0 0,1-1-192 0,0 0-144 15,0 2 192-15,0-2-192 0,-1-2 128 0,1 1-128 0,0 1 0 16,0 0 0-16,-2 0 192 0,-2 2-64 0,0 0 0 0,0 2-128 15,-1 3 192-15,2 2-64 0,1-1 0 0,-1 0-128 16,-1 0 160-16,2-1-160 0,1 3 128 0,2-3-128 16,0 1 0-16,2-1 128 0,0-3-128 0,2-2 0 15,1-4 0-15,2-1 0 0,0 1 0 0,0-2 0 16,0 0 128-16,2-2-128 0,2-4 0 0,5-3 128 16,-6 8 64-16,6-8 16 0,-7 5 0 0,7-5 0 15,0 0 96-15,0 0 16 0,0 0 0 0,0 0 0 16,0 0-112-16,0 0-16 0,-2-7 0 0,2 7 0 15,0 0 16-15,0 0 0 0,0-13 0 0,0 3 0 16,1-1-32-16,1-1-16 0,-2-1 0 0,2-1 0 16,-1 1 0-16,2-3 0 0,-2-2 0 0,2 1 0 0,0 0 32 15,0 0 0-15,1-3 0 0,0 2 0 0,0-2-192 0,-3 1 160 16,2 1-160-16,-2 1 160 0,0-2-160 0,-1 6 0 16,-1 2 0-16,0 0 128 0,-1 3-128 0,0 2 0 15,-2 1 0-15,4 5 128 0,-7-4 176 0,7 4 16 16,-6 0 16-16,6 0 0 0,-8 4-64 0,8-4-16 15,-8 9 0-15,2 4 0 0,-2 0-256 0,1 1 160 16,1 2-160-16,-1 3 128 0,0 1-128 0,0 1 0 16,0 0 0-16,1 1 0 0,-2 3 0 0,3-1 0 15,2-5 0-15,-1-1 0 0,2 0 0 0,0 0 0 16,1-5 0-16,4-2 0 0,-3-11 224 0,6 9-32 16,1-1-16-16,1-2 0 0,-1-2-16 0,4 2 0 15,2-3 0-15,1 1 0 0,1 0-160 0,0 0 192 0,4 0-192 0,1 1 192 16,5 3-64-16,6 0 0 0,5 0 0 15,3-3-16128-15</inkml:trace>
  <inkml:trace contextRef="#ctx0" brushRef="#br0" timeOffset="106646.69">27832 2523 10191 0,'0'0'448'0,"0"0"96"0,-9 2-544 0,9-2 0 0,-11 0 0 0,11 0 0 0,-10 0 1072 0,1 0 96 15,9 0 32-15,-9 0 0 0,-1 0-112 0,3-2-32 16,7 2 0-16,-11 2 0 0,2-5-176 0,4 3-48 15,0 0 0-15,5 0 0 0,-6 0 64 0,6 0 16 16,0 0 0-16,0 0 0 0,0 0-48 0,0 0-16 16,0 0 0-16,0 0 0 0,0 0-160 0,0 0-48 0,0 0 0 0,0 0 0 15,12-3 0-15,0 2-16 0,-2 0 0 0,2-2 0 16,0 2-240-16,2 1-64 0,0-3 0 0,1 3 0 16,-2 3-112-16,1-3-16 0,2 0-16 0,-1 0 0 15,1 0-176-15,2 0 160 0,3 0-160 0,-1 0 160 16,-1 0-160-16,1 0 160 0,-2 0-160 0,2 0 160 15,-1-3-160-15,1 2 0 0,1 0 0 0,-1-1 0 16,1 2 0-16,0-2 128 0,1 2-128 0,2 0 0 16,-1 0 0-16,2 2 0 0,0 1 0 0,2 1 0 15,1-2 0-15,-1 1 0 0,2 0 0 0,-2-1 0 16,2 1 0-16,-2-2 0 0,-1 0 0 0,-1-1 0 16,-3 0 0-16,-1 2 0 0,-3-4 0 0,0 1 0 15,-1-1 0-15,0-1 0 0,0-1 0 0,-1 0 0 0,-3 3 0 16,0-3 0-16,-1 3 0 0,1-1 0 0,-3 2 0 0,-1 0 0 15,-9 0 0-15,11-4 0 0,-11 4 0 16,10 0 0-16,-1-1 0 0,-9 1 0 0,11 0 0 0,-1 0 0 16,-10 0 0-16,12 0 0 0,-2-1 0 0,1 1 0 15,-1-3 0-15,2 3 0 0,-2 0 0 0,2 0 0 16,-3-1 128-16,2 0-128 0,-1-1 0 0,1 1 0 16,-11 1 0-16,11-1 0 0,0-2 0 0,-11 3 0 15,9-3 0-15,-9 3 128 0,0 0-128 0,9-3 0 16,-9 3 0-16,0 0 128 0,0 0-128 0,0 0 0 15,0 0 0-15,0 0 0 0,0 0 0 0,3-12 128 16,-3 12-128-16,0 0 0 0,-8-11 128 0,-1 2-128 16,9 9 128-16,-13-8-128 0,-2 2 0 0,2 3 128 15,-1-1-128-15,0 2 0 0,-1-5 160 0,2 3-160 16,0 3 192-16,0 0-192 0,1-1 128 0,1 1-128 0,0 1 0 0,11 0 0 16,-9 0 128-16,9 0-128 0,0 0 0 0,0 0 0 15,0 0 0-15,0 0 0 16,0 0 0-16,0 0 0 0,0 0 0 0,0 0 0 0,0 0 0 0,0 0 0 15,0 0 0-15,0 0 0 0,0 0 0 0,10 5 0 16,1-1 0-16,1 0 0 0,-1-1 0 0,1 1 0 16,1 0-176-16,0 0 176 0,2-1-192 0,-1 3 192 15,2-1-128-15,-2 0 128 0,-2 0 0 0,-3-2 0 16,0-6 0-16,-9 3-128 0,0 0 128 0,12 3 0 16,-12-3 0-16,13 5 0 0,-13-5 0 0,11 8 0 15,-11-8 0-15,12 9 0 0,-12-9-128 0,10 13 128 16,0-1 0-16,-4-3 0 0,-6-9 0 0,0 0 0 0,0 0 0 0,-2 14 0 15,-4-3 0-15,0-1 0 0,-3-3 0 0,-3 1 0 16,-2-1 0-16,-2 0 0 0,-4 3 0 0,2 2 0 16,-1 2 0-16,-1-2 0 0,0 2 0 0,1 3 0 15,-2-1 0-15,2 2 0 16,0-1-1664-16,0 0-336 0</inkml:trace>
  <inkml:trace contextRef="#ctx0" brushRef="#br0" timeOffset="128325.01">24243 17246 8287 0,'0'0'736'0,"0"0"-592"0,0 0-144 0,0 0 0 0,0 0 2992 0,0 0 560 15,0 0 112-15,0 0 32 0,0 0-2912 0,11 3-576 16,1-2-208-16,2 2 144 16,2-1-528-16,4-2-96 0,2 0-32 0,5 0 0 15,4 3-256-15,-11-3-64 0,5 0-16 0,6-1 0 0,7 2 656 0,6 0 192 16,6 2 0-16,3-2 0 0,3-1 640 0,52-1 240 16,-11 1 48-16,-1-2 16 0,2 4-272 0,3-2-48 15,0-3-16-15,6 2 0 0,4 0-192 0,5 1-32 16,7-2-16-16,0 2 0 0,1 0-128 0,5-2-32 15,6-1 0-15,0 2 0 0,0 1 176 0,1-3 16 16,5 3 16-16,0 0 0 0,0 0 96 0,2 0 32 16,2-1 0-16,0 1 0 0,-1 4-288 0,4-4-64 0,0-4-16 15,0 3 0-15,-5 6-176 0,0-5 0 0,-2-4 0 0,1 3 0 16,2 6 0-16,-3-4 0 0,-2-5 0 0,-1 4 0 16,0 4 0-16,-2-3 0 0,-3-3 0 0,-1 2 0 15,-2 4-240-15,-2-4-80 0,-2-3 0 0,-7 2-12048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27:45.5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3815 5947 10127 0,'0'0'896'16,"0"0"-704"-16,0 0-192 0,0 0 0 0,-3-8 1600 0,3 8 272 16,0 0 64-16,0 0 16 0,-3-8-1248 0,3 8-256 15,0 0-64-15,0 0 0 0,-3-8-240 0,-1 2-144 16,4 6 160-16,0 0-160 0,0 0 0 0,-6-7 0 15,1 0 0-15,5 7 0 0,0 0 0 0,-10-4 0 16,-1 1 0-16,2 0 0 0,1 2 0 0,-1 1 0 16,-2 0 0-16,-1 1 0 0,0-1 0 0,0 2 0 15,1-2 128-15,-4 1-128 0,0 0 0 0,-1 1 144 16,0 0-144-16,2 0 128 0,-2-1 240 0,1 0 32 16,-2 0 16-16,0 3 0 0,0-2 16 0,0 3 0 0,-1-3 0 0,1 4 0 15,1 0-80-15,0-1-16 0,1 2 0 16,0 1 0-16,2 1-144 0,2-1-48 15,-1 1 0-15,2 1 0 0,-1 3-144 0,2 0 0 0,0 0 0 0,2 3 0 16,1-2 0-16,2 2 0 0,0 0 0 0,0-1 0 16,-1 1 0-16,1 3 0 0,1 1-176 0,1 0 176 15,-2-2-128-15,1 0 128 0,1 4-128 0,0 3 128 16,0 2 0-16,-1 1 0 0,2 0 0 0,1 1 0 16,2-1 0-16,1-2 0 0,0-4 0 0,0-1 0 15,4-3 0-15,1-2 0 0,0-5 0 0,3-3 0 16,2-3 160-16,2-2 16 0,-1-3 0 0,2-1 0 15,-2-3 80-15,4-3 0 0,3-2 16 0,1 0 0 16,3-2-16-16,0 0 0 0,-2-4 0 0,2 0 0 16,-1-3 176-16,0-1 16 0,0 1 16 0,-3-4 0 15,-3 1-48-15,-1 0-16 0,-3 2 0 0,-1-1 0 0,-1 0-96 0,-2 2-32 16,0 0 0-16,-3 1 0 0,0 0 96 0,-2 1 16 16,-2-2 0-16,-2 3 0 0,0-4-80 0,-2 2-16 15,-3 2 0-15,-1 2 0 0,0 1-80 0,-2-1-16 16,1 0 0-16,-3 2 0 0,-7-2 0 0,-1 2-16 15,-1 0 0-15,-3 3 0 0,-3-2-16 0,1 3 0 16,1 2 0-16,0 3 0 0,-2 0-160 0,1 2-176 16,0 0 48-16,4 2 0 0,-1 2 384 0,3 1 96 15,3 1 16-15,1 3-15856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44:09.9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13097 6593 26031 0,'0'0'1152'0,"0"0"240"0,0 0-1120 0,-6-3-272 16,6 3 0-16,-2-12 0 0,5 1 592 0,1 2 64 15,0 1 16-15,1 2 0 0,0-1-416 0,-5 7-96 16,7-6-16-16,-1-1 0 0,1 1-144 0,1 1 0 0,-8 5 0 0,11-6 0 16,0 4 0-16,-1 1 0 0,1-2 0 0,-1 3 0 15,0 0 400-15,2 0 0 0,0-1 0 0,-2 5 0 16,1-2 112-16,1 3 32 0,-1 1 0 0,2-1 0 16,0 0-80-16,2-1-16 0,-2-1 0 0,0-1 0 15,1 2-16-15,0-3-16 0,2 1 0 0,1-1 0 16,0-1-48-16,1-1-16 0,0-1 0 0,2 1 0 15,0 1-112-15,-1-3-32 0,1 2 0 0,-1 1 0 16,2 0-16-16,1 0 0 0,2 0 0 0,0-1 0 16,1 1 0-16,1 0 0 0,0 0 0 0,0 1 0 15,1 0-32-15,0 2-16 0,0-3 0 0,2 3 0 16,-2 1 16-16,-1-3 0 0,-1 0 0 0,0-1 0 16,-2-1 32-16,2 0 0 0,0-2 0 0,-2 2 0 15,1-1 16-15,1 1 16 0,-1-2 0 0,3 2 0 0,1 1-64 0,2 0-16 16,2 0 0-16,0 0 0 0,1-1-144 0,1 0 128 15,1 1-128-15,0-3 128 0,0-1-128 0,0 0 0 16,2-1 0-16,-3-2 128 0,-2 0-128 0,1-3 0 16,1 1 144-16,1 0-144 0,2 0 0 0,0 3 0 15,1-1 0-15,0 3 128 0,-3 0 32 0,2 0 16 16,-2 0 0-16,0 0 0 0,-1 3 32 0,3 0 16 16,0 0 0-16,0 1 0 0,-2-3-224 0,3 2 144 15,1-1-144-15,3 1 128 0,1 1-128 0,1-4 192 16,-1 1-192-16,0 0 192 0,-1 0-192 0,-1-1 0 15,0-1 0-15,-1 0 0 0,-1-2 0 0,1-1 0 16,-3 0 0-16,4 3 0 0,0 0 0 0,1 0 192 16,-1 0-192-16,-1-1 192 0,2 4-192 0,-1 0 0 0,-1 0 0 15,0-2-176-15,2 0 176 0,-2-1 0 0,-1-2 0 0,0 3 0 16,2 0 0-16,0 2 0 0,3 2 160 0,-1-1-160 16,-2-2 208-16,2-1-48 0,0 4-16 0,0 0 0 15,-1 1-144-15,0 2 0 0,-1-3 0 0,4 3-176 16,2-3 176-16,2 1 0 0,2-2 0 0,1-1 0 15,2 1 0-15,-1 1 0 0,1-4 0 0,0 3 0 16,1-1 0-16,0 0 0 0,1-1 0 0,0-1 128 16,0-1-128-16,1 0 0 0,1 1 0 0,-2 0 128 15,-1 1-128-15,-1 3 0 0,1-2 0 0,1 4 0 16,0 1 0-16,0 1 0 0,0-4 0 0,0 3 0 16,0-1 0-16,3 2 0 0,-1 0 0 0,0 0 176 15,0-1-176-15,2-2 0 0,1 1 144 0,-1-2-144 0,1 0 128 16,-2 0-128-16,-1 0 160 0,2 0-160 15,0 0 128-15,2-2-128 0,-2 1 0 0,0-1 0 0,-2 0 0 16,1-1 128-16,-3-1-128 0,-1 2 0 0,-4-2 0 0,-1 1 0 16,0 0 0-16,-1 2 0 0,0 0 0 0,-1-1 0 15,-1-1 0-15,0 0 0 0,-2-2 128 0,1 1-128 16,1 0 0-16,-1 0 144 0,1 0-144 0,-1 1 0 16,1 1 144-16,0-1-144 0,-1 2 0 0,1 1 144 15,-1 0-144-15,-1 0 0 0,0 0 128 0,0 3-128 16,-1-1 0-16,-1 1 0 0,-1-1 0 0,1 1 0 15,0 0 0-15,-2-1 0 0,-2 1 0 0,1-1 0 16,1 1 0-16,-2-3 0 0,-1-1 128 0,1 1-128 0,-3 0 0 16,-1 0 0-16,-1 0 0 0,0 0 0 15,-3 0 0-15,2 0 0 0,2-2 144 0,0 2-144 0,-1 2 0 16,3-1 144-16,-2-1-144 0,2 0 0 0,-1 0 0 0,1 0 0 16,-4-3 0-16,3 0 0 0,-1 0 0 0,0 2 0 15,-2-2 0-15,-1 2 0 0,1 1 0 0,-1-2 0 16,1 0 0-16,-2-1 0 0,-2 1 0 0,0 0 0 15,-2 1 0-15,3 1 0 0,0-4 128 0,-1 3-128 16,-1-1 0-16,1 0 0 0,-2 1 0 0,2-1 128 16,0 1-128-16,1-2 0 0,-3 2 0 0,1 0 0 15,-1-1 0-15,2 2 0 0,-1 2 0 0,1-4 0 16,-3 1 0-16,0 0 0 0,1-1 0 0,1 1 0 16,-1-1 0-16,1 0 0 0,-1 1 0 0,0 0 0 15,1-1 0-15,-2 1 0 0,-1 1 0 0,1 1 0 16,-3 1 0-16,2 0 0 0,-2-2 0 0,0 0 0 0,-1 0 0 0,-3 0 0 15,-2 0 0-15,1 0 0 0,2-1 0 0,1 0 0 16,-2-2 144-16,0 0-144 16,-1 1 0-16,1 1 0 0,2-1 0 0,0 1 0 0,0-2 0 0,1 1 0 15,2 0 0-15,-2 2 128 0,0-2-128 0,-1 1 0 16,-2 1 0-16,0 0 0 0,-4-2 0 0,0 2 0 16,-2 0 0-16,0 0 0 0,-2 3 0 0,0-1 0 15,-11-2 0-15,10 4 0 0,-10-4 0 0,11 7-160 16,-3-1 160-16,-8-6-208 15,2 8-432-15,-2 0-96 0,-2 0-16 0,-2 1 0 16,-3-3-2000-16,-3 2-384 0,-10 3-96 0,3 0-16 0</inkml:trace>
  <inkml:trace contextRef="#ctx0" brushRef="#br0" timeOffset="3151.25">17604 6706 2751 0,'0'0'256'0,"0"0"-256"0,0 0 0 0,0 0 0 15,0 0 1440-15,11-3 240 0,-11 3 48 0,0 0 16 0,11 3-464 0,-11-3-112 16,0 0-16-16,0 0 0 16,0 0 352-16,12 0 64 0,-12 0 16 0,0 0 0 0,0 0-128 0,10 0-32 15,-10 0 0-15,12-3 0 0,-12 3-560 0,11 3-112 16,-11-3-32-16,10 1 0 0,-10-1-304 0,12 5-64 15,-2-1-16-15,-1 1 0 0,-9-5-208 0,11 8-128 16,-11-8 160-16,10 13-160 0,-2-4 128 0,1 4-128 16,-1 2 0-16,-2-4 0 0,2 2 0 0,0-1 0 15,0 2 0-15,0 1 0 0,-2-1 128 0,2-2 48 16,0 1 0-16,0 0 0 0,1 1 80 0,0-1 0 16,-1 2 16-16,0-2 0 0,-2 4-96 0,2-3-32 15,1 3 0-15,-1-3 0 0,-2-1-144 0,1 0 128 0,-2 2-128 0,0-2 128 16,2 0-128-16,-2-3 160 15,0-2-160-15,-1 0 160 0,0 1-160 0,-4-9-192 0,5 8 32 0,-5-8 16 32,0 0-336-32,7 6-64 0,-7-6-16 0,8 6 0 15,-8-6-432-15,0 0-96 0,0 0 0 0,0 0-10368 0</inkml:trace>
  <inkml:trace contextRef="#ctx0" brushRef="#br0" timeOffset="3466.09">18077 6749 19343 0,'0'0'848'0,"0"0"192"0,-9 1-832 0,9-1-208 0,-8 5 0 0,8-5 0 0,-7 8 256 0,7-8 0 16,0 0 0-16,-7 10 0 0,2 2 80 0,0-1 32 15,1-1 0-15,0 6 0 0,0-3 144 0,0 4 48 16,-1 2 0-16,1 1 0 0,-1-1-64 0,-1 3-16 16,1 3 0-16,0 0 0 0,0-2-128 0,-2 2-32 15,1-1 0-15,-2-2 0 0,-1 3-96 0,0 1-32 16,-2-5 0-16,3 1 0 0,-1-5-64 0,-1 2-128 16,-1-2 176-16,1 3-176 0,1-2 0 0,0 2 0 15,0-2 0-15,-1 1 0 16,1 1-320-16,2 1-160 0,-1 0-32 0</inkml:trace>
  <inkml:trace contextRef="#ctx0" brushRef="#br0" timeOffset="5702.27">24687 6751 11967 0,'0'0'1072'0,"0"0"-864"0,0 0-208 0,0 0 0 16,0 0 2560-16,0 0 480 0,0 0 96 0,0 0 0 16,5-6-1712-16,-5 6-336 0,0 0-80 0,0 0-16 15,0 0-160-15,0 0-48 0,0 0 0 0,0 0 0 16,0 0 80-16,0 0 16 0,0 0 0 0,4 13 0 15,-4-13-224-15,7 15-32 0,-1 0-16 0,1-2 0 16,-1 1-224-16,2 0-64 0,-1 2 0 0,4 4 0 0,4-1-192 0,-1 2-128 16,-2 0 160-16,-2 0-160 0,1 0 0 0,-5-4 0 15,-2-6 0-15,1 4 0 16,3-1-448-16,-1 0-16 0,-2 1-16 0,0-2 0 16,0 0-544-16,3 0-96 0,-1-3-32 0,-1-2 0 15,-1-1-2048-15,-5-7-432 0</inkml:trace>
  <inkml:trace contextRef="#ctx0" brushRef="#br0" timeOffset="5972.56">25142 6721 30239 0,'-14'0'1344'0,"14"0"256"0,-12 5-1280 0,0 2-320 0,2 2 0 0,0 0 0 16,0 3 224-16,3 4-32 0,-1-5 0 0,-1 8 0 16,-1-2 640-16,0 5 128 0,0 2 32 0,-1 5 0 31,1-1-1632-31,-1 2-320 0,-2 1-64 0,0 3 0 0,-1 0 768 0,2-2 256 0,-2-1-160 0,1 1 160 16,-2-5 0-16,4-1 0 0,-1-1 0 0,2 0 0 15,-1-6-192-15,-1 2 64 0,1-1 0 0,2-1 0 31,-1-4-1856-31,4-2-352 0,-2 0-80 0,8-13-16 0</inkml:trace>
  <inkml:trace contextRef="#ctx0" brushRef="#br0" timeOffset="6452.67">24802 6710 11055 0,'0'0'480'0,"-7"-4"112"0,7 4-464 0,0 0-128 0,0 0 0 0,0 0 0 16,0 0 3776-16,0 0 720 0,0 0 160 0,4-7 16 15,-4 7-3328-15,7-6-688 0,-1-1-128 0,1-1-16 16,1-1-144-16,1-1-32 0,-1-2 0 0,-1 0 0 16,1 0-176-16,0-2-32 0,0-3-128 0,-2 2 192 15,2 1-16-15,0 1-16 0,-1 0 0 0,0-1 0 16,0-2 64-16,-1 2 16 0,-2 1 0 0,2 0 0 16,-1 1-32-16,1 2 0 0,0-1 0 0,0 4 0 15,1 0 48-15,-2 1 0 0,-5 6 0 0,0 0 0 16,0 0-112-16,0 0-16 0,0 0 0 0,0 0 0 15,0 0-128-15,0 0 0 0,8 14 144 0,-3 2-144 16,-1 2 192-16,-2-3-16 0,1 0-16 0,-2 0 0 0,-1 1 32 16,0 1 16-16,-1-1 0 0,2-2 0 15,-1-1-32-15,2-3-16 0,-1 2 0 0,0-1 0 0,-1-11-160 0,4 11 192 16,-4-11-192-16,0 0 192 0,8 11-192 16,1-5-192-16,0-2 32 0,3-1 16 15,0-2-2288-15,1-2-464 0</inkml:trace>
  <inkml:trace contextRef="#ctx0" brushRef="#br0" timeOffset="9487.11">28747 2716 13823 0,'0'0'1216'0,"0"0"-960"0,0 0-256 0,0 0 0 15,0 0 1296-15,0 0 224 0,0 0 32 0,0 0 16 16,3-8-1056-16,-3 8-192 0,0 0-64 0,0 0 0 16,-2-6 16-16,2 6 0 0,-4-7 0 0,4 7 0 15,-6-4 240-15,-2 3 32 0,-1 0 16 0,0 1 0 16,-2 0 160-16,1 1 48 0,-2 2 0 0,0-1 0 0,-1-2 112 0,-1 3 16 16,-3 1 16-16,0-3 0 0,-1 2-208 0,-2-1-32 15,0 2-16-15,-1 0 0 0,0 1-272 16,-1-1-48-16,-3-1-16 0,0 1 0 0,2 2-320 15,2-2 144-15,1 2-144 0,2 0 0 0,0-1 0 0,2 0 0 16,2 1 0-16,2-1 0 0,0-1 0 0,3 0 0 16,0 1 0-16,2 0 0 0,1 3 176 0,2 0-176 15,1 1 160-15,1 0-160 0,2 0 384 0,-1 0 0 16,1 0-16-16,0-1 0 0,1 0-160 0,-1-8-16 16,4 10-16-16,0 1 0 0,0-3-176 0,1 1 0 15,-1-1 0-15,1 3 0 0,-1-1 0 0,0 0 0 16,0 2 0-16,0 1 0 0,-1 1 0 0,1-1 0 0,-2 1 0 15,0 2 0-15,1 1 0 0,-1 0 0 16,0-1 0-16,0 2 0 0,-2 0 144 0,2 3 0 0,-1 1 0 0,0 2 0 16,-1-1-144-16,0-1 192 0,0-2-192 0,0 1 192 15,-1 1-192-15,0-1 0 0,-2 0 144 0,0-3-144 16,0 0 128-16,-3-1-128 0,0-1 160 0,1 1-160 16,-2-3 192-16,1-1-48 0,-1 0-16 0,2 0 0 15,0 0-128-15,1 0 128 0,0-2-128 0,1-1 128 16,1-1-128-16,2-9 160 0,-4 11-160 0,1-2 160 15,3-9-160-15,-1 10 0 0,1-10 144 0,2 8-144 16,-2-8 0-16,0 0 144 0,8 9-144 0,-8-9 0 16,13 5 128-16,2-1-128 0,-2-1 0 0,0-2 0 15,2-2 0-15,2 1 128 0,-1 1-128 0,2-1 0 16,0 0 128-16,-2 0-128 0,-3 1 0 0,-1-1 0 0,-12 0 0 16,13 0 0-16,-1 0-240 0,-2-1 80 15,-1 0-352-15,0-2-80 0,2-1-16 0,-1 0 0 16,1 2-560-16,-1-3-112 0,0 1-32 0,2-3 0 15,0 1-512-15,0-1-96 0,-1-1-32 0</inkml:trace>
  <inkml:trace contextRef="#ctx0" brushRef="#br0" timeOffset="9768.04">28242 3239 6447 0,'0'0'576'16,"0"0"-576"-16,0 0 0 0,0 0 0 0,0 0 4464 0,0 0 784 0,0 0 144 0,0 0 48 16,0 0-3872-16,0 0-768 0,0 0-160 0,0 0-16 15,13 0-176-15,2 0-48 0,-1-3 0 0,3 1 0 16,3-1-96-16,2 1-32 0,0-1 0 0,3 0 0 15,2 2-128-15,1-4-16 0,-1 0-128 0,0 2 192 16,-1-2-192-16,-2 1 0 0,-2 0-144 0,-1 1 144 31,-2-1-2192-31,0 1-352 0</inkml:trace>
  <inkml:trace contextRef="#ctx0" brushRef="#br0" timeOffset="10157.18">28943 3163 13823 0,'0'0'608'0,"0"0"128"0,0 0-592 0,0 0-144 0,0 0 0 0,0 0 0 15,11-1 2448-15,1 0 464 0,1-2 96 0,1 1 0 16,-1-1-2176-16,2 2-432 0,2-3-80 0,0 0-32 15,0 0-288-15,0 0 0 0,-1 0 128 0,0 2-128 16,-3-4 0-16,0 2 0 0,0 0 128 0,0 2-128 16,-1-1 0-16,0 2 0 0,1 0-176 0,-1-1 176 31,-2 0-1792-31,0 0-240 0,-10 2-48 0</inkml:trace>
  <inkml:trace contextRef="#ctx0" brushRef="#br0" timeOffset="10409.29">29078 3265 10127 0,'0'0'448'0,"0"0"96"0,0 0-544 0,0 0 0 16,0 0 0-16,0 0 0 0,7 9 3152 0,-7-9 528 15,9 8 96-15,0-1 32 0,-9-7-2432 0,13 2-480 16,0 2-112-16,0-3-16 0,-1 1-592 0,2-2-176 0,0-2 0 0,3 1 0 16,3-3 0-16,-1 2-208 0,2-5 16 0,1 2 16 31,2 0-1856-31,1-1-368 0,-1 1-80 0</inkml:trace>
  <inkml:trace contextRef="#ctx0" brushRef="#br0" timeOffset="10838.32">30164 2759 21183 0,'0'0'944'0,"0"0"192"0,0 0-912 0,-9 0-224 15,0 3 0-15,9-3 0 0,0 0 1984 0,-9 5 336 16,0-2 80-16,2 2 16 0,1 3-1392 0,-1 0-256 16,-2 1-64-16,0 2-16 0,-2 0-560 0,1 3-128 15,0-1 0-15,-2 3 0 0,-3 1 0 0,1 1 0 16,0-1 0-16,-2 1 0 0,-1-1 160 0,0 4-160 15,0 0 192-15,-1 1-192 0,0 0 352 0,0 4-32 16,1 4-16-16,1 3 0 0,2 1 96 0,3-2 32 0,2 2 0 0,2 0 0 16,4 0-144-16,1 0-32 15,4-1 0-15,1-5 0 0,4-3-256 0,2-2 0 0,2-2 0 0,2-2 0 32,2-2-576-32,4-3-64 0,0-1 0 0,2-1-16 15,0-3-688-15,1-3-128 0,3 2-16 0,-1-1-16 16,-1-3-1728-16,0-1-352 0,1-1-64 0,-2-2-5328 0</inkml:trace>
  <inkml:trace contextRef="#ctx0" brushRef="#br0" timeOffset="11128.46">30293 3209 31327 0,'0'0'1392'15,"0"0"272"-15,0 0-1328 0,0 0-336 0,0 0 0 0,0 13 0 0,3-4 640 0,1 2 48 16,-2-1 16-16,2 2 0 0,1 2-512 0,1 0-192 16,-1 2 128-16,0 1-128 0,0-4 0 0,3 3 0 15,0-2 0-15,1 2 0 0,0 1 0 0,2-4 0 16,-1-4 0-16,2-1-176 15,1 2-272-15,1-3-48 0,0-3-16 0,1 2 0 16,-1-1-592-16,1-1-128 0,-1-3-32 0,0 2-7440 16,1-3-1504-16</inkml:trace>
  <inkml:trace contextRef="#ctx0" brushRef="#br0" timeOffset="11388.7">30678 3115 23727 0,'0'0'1040'0,"-7"11"240"0,1-1-1024 0,-1 4-256 0,1 3 0 0,0 3 0 16,3 2 448-16,-3 4 32 0,-1 3 16 0,-1 2 0 16,0 3 0-16,-1 0 0 0,-3 1 0 0,0-5 0 15,-1 0-112-15,0-3 0 0,-4 1-16 0,-1-1 0 16,-2-1-240-16,-2 4-128 0,-1 3 128 0,3 1-128 15,3 0 336-15,4-2 0 0,3-4 0 0,2-2 0 0,2-5-512 0,2-3-96 16,0-1-32-16,2-4 0 16,1 0-1792-16,2-3-352 0</inkml:trace>
  <inkml:trace contextRef="#ctx0" brushRef="#br0" timeOffset="11694.34">30828 3350 18431 0,'0'0'1632'0,"0"0"-1312"0,0 0-320 0,0 0 0 16,0 0 3600-16,0 0 656 0,0 0 128 0,0 0 32 16,13 0-3440-16,-2 0-672 0,1-1-144 0,1 1-32 15,0 0-128-15,2 1 0 0,-1-1 0 0,3 0 128 16,1-1-336-16,2-1-80 0,1 1-16 0,1 0 0 31,0-1-912-31,0 1-192 0,-1 0-48 0,0-2-12112 0</inkml:trace>
  <inkml:trace contextRef="#ctx0" brushRef="#br0" timeOffset="12128.59">31379 3100 24239 0,'0'0'1072'0,"0"0"224"0,0 0-1040 0,0 0-256 0,0 0 0 0,0 0 0 16,1 11 1088-16,1 1 144 0,-2-12 48 0,5 13 0 15,2-1-640-15,0 1-112 0,1 0-16 0,3 0-16 16,0 0-304-16,2 0-64 0,2 0-128 0,-2 1 192 15,0-1-192-15,0 2 0 0,0-1 0 0,0 2 0 16,-1-3-1024-16,-1 1-128 0,0-4-48 0,-2 2-11344 16</inkml:trace>
  <inkml:trace contextRef="#ctx0" brushRef="#br0" timeOffset="12401.71">31732 3140 33855 0,'-13'6'1504'0,"4"2"304"0,-2 4-1440 0,0 4-368 16,1 2 0-16,-1 1 0 0,2 4 0 0,-3 1 0 0,1 2-160 0,-1 3 160 15,-1 4-176-15,0-3 176 0,-3-2-160 0,2-4 160 16,-2-3-128-16,3 0 128 0,-1-2 0 0,1 2-144 15,1 0 144-15,2 0 0 0,1-2 0 0,-1 0-128 16,3-3-96-16,0 0-16 0,1-2 0 0,2 0 0 31,0-1-496-31,1-3-96 0,3-10-32 0,0 0-12528 0</inkml:trace>
  <inkml:trace contextRef="#ctx0" brushRef="#br0" timeOffset="12870.45">31399 3004 7359 0,'0'0'656'0,"0"0"-528"15,0 0-128-15,0 0 0 0,0 0 4064 0,0 0 784 16,8 9 144-16,-8-9 48 0,0 0-3760 0,10 2-736 16,-10-2-160-16,13 0-16 0,-1-2-208 0,-2 2-32 15,-10 0-128-15,13-3 192 0,-1-3-192 0,-2-3 0 16,-2-5 128-16,1 3-128 0,-1 4 0 0,0 0 0 16,-2 1 128-16,0-1-128 0,0-1 0 0,1 0 0 0,-2-5 0 0,0 4 0 15,0 1 0-15,-1-2 144 16,0 2-144-16,-1 0 128 0,-1-2-128 0,-2 10 0 0,0 0 0 0,3-7 0 15,-6 0 0-15,3 7 0 0,0 0 0 0,0 0 0 16,0 0 0-16,0 0 160 0,0 0-160 0,0 0 160 16,0 0-160-16,0 0 0 0,0 0 0 0,0 0 0 15,0 0 208-15,7 14 16 0,-2-4 0 0,0 2 0 16,2-1 160-16,-2 0 16 0,-1 1 16 0,1-2 0 16,2 1-160-16,-1 1-16 0,1-1-16 0,-1 1 0 15,1-2-224-15,-1 0 176 0,-6-10-176 0,7 10 160 16,-7-10-160-16,5 13 0 0,-1-2 144 0,-4-11-144 15,0 0-192-15,0 0-96 0,5 10-32 0,-5-10 0 16,0 0-2368-16,0 0-464 0</inkml:trace>
  <inkml:trace contextRef="#ctx0" brushRef="#br0" timeOffset="13374.11">31663 2482 19343 0,'0'0'1728'0,"0"0"-1392"0,0 0-336 0,0 0 0 16,0 0 1584-16,0 0 240 0,0 0 48 0,13 7 16 16,2 0-1392-16,-2 1-288 0,-3 1-48 0,2 0-16 15,1 1 112-15,1 1 32 0,1 2 0 0,2 3 0 16,0 0 64-16,0 3 16 0,-1 3 0 0,3 1 0 15,-2 0-160-15,2 1-16 0,2 2-16 0,0 2 0 16,0 0-176-16,0 0 160 0,0-1-160 0,-1 2 160 16,0-3-160-16,-1-1 0 0,-2 1 0 0,-2-1 128 15,-2-2-128-15,-3 0 0 0,-3 1 144 0,-3 2-144 0,-2-3 192 16,-2 4-48-16,-4-1 0 0,0 2 0 0,-1 1 0 0,-3 1 0 16,-1-1 0-16,-1 1 0 0,-2-2-144 0,0 1 0 15,2 0 0-15,-2-2 0 16,2-3-608-16,-1-2-96 0,2-7-32 0,3-2 0 15,-1 0-16-15,2-5 0 0,0-1 0 0,5-7-7248 16,0 0-1472-16</inkml:trace>
  <inkml:trace contextRef="#ctx0" brushRef="#br0" timeOffset="13889.73">32021 2446 29535 0,'0'0'1312'0,"0"0"272"0,-2-11-1264 0,4 3-320 0,-2 8 0 0,7-7 0 15,4-2 384-15,-1 3 32 0,2-1 0 0,0 1 0 16,1-2-176-16,-1 0-48 0,-1 1 0 0,2 2 0 16,0 1-192-16,0-2 0 0,0-1 0 0,0 2 0 15,0 1 0-15,-1 2 0 0,0 0 0 0,-2 1 0 0,-10 1 0 16,13-1 0-16,0-2 0 0,-1 3 0 0,-12 0 0 0,12 4 0 16,-12-4 0-16,10 5 0 0,-10-5 0 0,9 7 0 15,-9-7 0-15,7 10 0 0,0 1 0 0,-2-1 0 16,-3 0 0-16,1 1 0 0,-3-2 0 0,0-9 0 15,-5 10 0-15,0 1 0 0,-1-1 0 0,1 1 0 16,-1-1 0-16,-4-1 0 0,0 0 0 0,0-1 0 16,-2 1-128-16,0 0 128 0,-1-1 0 0,1 1 0 15,1-1 0-15,-1 1 144 0,0-2-144 0,3 1 0 16,1-1-192-16,0 1 192 0,8-8 0 0,-5 11 0 16,5-11 0-16,-1 11 0 0,1-11 0 0,0 0 0 15,8 11 192-15,1-3-64 0,3-2-128 0,-1-2 160 0,-11-4-160 0,16 1 160 16,0 3-160-16,-1-4 0 0,0 0 0 0,0 0 0 15,2 0 0-15,-1 0-176 0,-2 0 176 0,0 0-192 32,2-2-656-32,0 0-144 0,-2 1-32 0,-1 0 0 0</inkml:trace>
  <inkml:trace contextRef="#ctx0" brushRef="#br0" timeOffset="14524.33">29498 2798 14735 0,'0'0'1312'15,"0"0"-1056"-15,0 0-256 0,0 0 0 16,0 0 2240-16,0 0 400 0,0 0 80 0,0 0 16 0,0 0-2080 16,0 0-400-16,0 0-96 0,9 11-16 15,-2 4-144-15,-2 0 0 0,0 3 0 0,-1-1 0 0,-1 0 0 0,-1-1 0 16,-1 2 0-16,-1 0 0 0,2 0 0 0,-2-2 0 15,0-2 0-15,1 2 0 0,0 0-240 0,-2-1 32 16,-3 1 0-16,2 0 0 16,-1 0-496-16,2 1-80 0,-2-1-32 0,2 2 0 15,-1-1-96-15,2 2-32 0,3-5 0 0</inkml:trace>
  <inkml:trace contextRef="#ctx0" brushRef="#br0" timeOffset="14929.37">29332 3488 27471 0,'0'0'1216'0,"0"0"256"0,0 0-1184 0,0 0-288 0,0 0 0 0,0 0 0 0,0 0 288 0,0 0 0 16,0 0 0-16,6-6 0 0,-3-2-288 0,4 1 0 15,1 2 0-15,2 1 0 0,1 3 0 0,2-1 0 16,2 1 0-16,2-1 0 0,2-2 0 0,0-3 208 16,-1 2-64-16,2-2-16 0,1 1-128 0,0 1 0 15,-1-1 0-15,0 1 0 0,-2-1-192 0,-1 0 192 16,-1 3-160-16,-2 1 160 16,-1 1-2480-16,-1 0-400 0</inkml:trace>
  <inkml:trace contextRef="#ctx0" brushRef="#br0" timeOffset="15457.97">29417 3694 14735 0,'0'0'1312'0,"0"0"-1056"0,-5-8-256 0,5 8 0 0,-3-9 3520 0,3 1 640 16,3 0 128-16,-3 8 16 0,6-9-3456 0,2 1-688 15,0 1-160-15,2-1 0 0,1 1 0 0,-2 1 0 16,-1 1 0-16,2 1 0 0,2-3 0 0,-2 1 0 15,1 0 0-15,-1 1 0 0,2 1 208 0,-2 2-64 16,0-2-16-16,0 1 0 0,-2-3 240 0,1 2 32 16,0 1 16-16,-9 3 0 0,11 0-192 0,-11 0-32 15,10 0-16-15,-10 0 0 0,10 1-176 0,-10-1 0 16,0 0 144-16,7 8-144 0,-7-8 0 0,2 11 0 16,-2-1 0-16,0 1 0 0,0-11 0 0,-2 15 0 15,-3 1 0-15,1-1 0 0,-1 1 0 0,-1 0 0 16,-1-2 0-16,-1 2 0 0,0 1 0 0,0-2 0 15,0 1 0-15,-1 0 0 0,0-1 0 0,0 2 0 16,0-4 0-16,0 2 0 0,-3 0 0 0,4 0-128 0,4-2 128 0,0-2 0 16,-1 1 0-16,5-12 0 0,-1 12 0 0,5-2 0 15,0-3 0-15,-4-7 0 0,6 8 192 0,3-1-64 16,3 1-128-16,4-1 0 0,2 4 0 0,0-5 128 16,-4-12-128-16,1 1 0 0,0 0-128 0,2 1 128 31,2 0-2032-31,0-2-320 0</inkml:trace>
  <inkml:trace contextRef="#ctx0" brushRef="#br0" timeOffset="22566.83">28283 5556 2751 0,'0'0'256'0,"0"0"-256"15,0 0 0-15,0 0 0 0,-3-8 3056 0,3 8 560 16,-1-7 112-16,1 7 32 0,0 0-2864 0,0 0-576 15,0 0-128-15,0 0 0 0,0 0 64 0,0 0 32 16,-5-2 0-16,5 2 0 0,0 0 528 0,0 0 96 16,0 0 32-16,0 0 0 0,0 0 80 0,0 0 0 15,0 0 16-15,0 0 0 0,0 0-208 0,0 0-32 16,0 0-16-16,0 0 0 0,0 0-448 0,0 0-80 16,0 0-32-16,6-5 0 0,-6 5-224 0,12-2 0 15,0-4 128-15,-1 3-128 0,-11 3 0 0,16 3 0 16,-2-2 0-16,-1 0 0 0,0-1 0 0,-1 4 0 15,-12-4 0-15,13 3 0 0,0-3 0 0,-1 0 0 16,-2-1 0-16,1-1 0 0,-1 2 0 0,-10 0 128 0,11-5-128 0,-11 5 0 16,10-1 336-16,1-3-16 0,-11 4-16 0,10-3 0 15,-10 3-96-15,0 0-16 0,10-2 0 0,1-1 0 16,-11 3-192-16,6-7 176 0,-6 7-176 0,0 0 160 16,0 0-160-16,0 0 0 0,0 0 0 0,0 0 128 15,8-3-128-15,-8 3 0 0,0 0 0 0,0 0 0 16,11-2 0-16,-11 2 0 0,0 0 0 0,0 0 0 15,0 0 0-15,9-4 0 0,-9 4 0 0,0 0 128 16,0 0-128-16,0 0 0 0,8-2 0 0,-8 2 0 0,0 0 0 0,0 0 0 16,0 0 0-16,0 0 0 0,0 0 0 0,0 0 0 15,0 0 0-15,0 0 0 0,0 0 0 0,0 0 0 16,0 0-160-16,0 0 160 16,0 0-496-16,0 0 0 0,0 0 0 0,0 0-8400 15,-8 6-1696-15</inkml:trace>
  <inkml:trace contextRef="#ctx0" brushRef="#br0" timeOffset="23797.25">28574 5371 3679 0,'0'0'160'0,"0"0"32"0,0 0-192 0,0 0 0 0,10-3 0 0,-10 3 0 16,0 0 2672-16,9-4 480 0,-9 4 112 0,0 0 0 15,0 0-2560-15,0 0-512 0,0 0-192 0,0 0 144 16,0 0 64-16,0 0 16 0,0 0 0 0,0 0 0 16,0 0 976-16,0 0 192 0,0 0 32 0,0 0 16 15,-2-6 96-15,2 6 0 0,-4-8 16 0,4 8 0 0,-4-9-304 0,1 2-64 16,-1-1-16-16,4 8 0 16,-2-6-336-16,2 6-80 0,-7-8-16 0,3 3 0 0,4 5-208 0,-5-7-32 15,0 1-16-15,0 0 0 0,5 6-144 0,-10-3-16 16,3-1-16-16,0 0 0 0,7 4-112 0,-9-4-32 15,0 1 0-15,1 1 0 0,-1 0 48 0,0 2 16 16,0 0 0-16,-1 2 0 0,0-1 96 0,0 2 32 16,-1-1 0-16,1 1 0 0,-2 1-160 0,0 2-16 15,1-2-16-15,0 3 0 0,2 0-160 0,0 1 160 16,-2 3-160-16,4-5 160 0,0 2-160 0,2 0 0 16,5-8 0-16,-5 12 0 0,1-1 0 0,1 1 0 15,1 0 0-15,0-2 0 0,1 3 0 0,0 0 0 16,-1 0 0-16,2 0 0 0,-1 2 0 0,1-2 0 0,0-13 0 0,1 15 0 15,2 6 0-15,1-6 0 16,0-5 0-16,0-1 0 0,-4-9 0 0,0 0 0 16,0 0 0-16,0 0 0 0,0 0 0 0,10 4 0 15,-10-4 128-15,12 0-128 0,-2-1 128 0,-10 1-128 16,0 0 0-16,15 0 128 0,-1-3-128 0,-1 1 0 16,-4-1 144-16,3 0-144 0,0 1 160 0,1-2-32 0,1-1-128 0,0-1 192 15,1 0 0-15,-1-2-16 0,-1 0 0 0,-1-1 0 16,-1 1 16-16,0-3 16 0,-1 0 0 0,1-1 0 15,-3 1 112-15,-2-2 32 0,1 0 0 0,-2-1 0 16,0 3-48-16,-1-4-16 0,-1 4 0 0,-1-5 0 16,-1-1-112-16,-1-1-32 0,0-2 0 0,0 1 0 15,0-1-144-15,0 1 160 0,0-1-160 0,0 3 160 16,-2 0-160-16,1 4 0 0,-2-3 0 0,0 2 0 0,-1 1 0 0,1-1 0 16,-1 2 0-16,1 2 0 0,0-3-128 0,1 2 128 15,-1 2 0-15,3 9 0 0,0 0 0 0,-1-9-144 16,1 9 144-16,-4-8 0 0,4 8-192 0,0 0 192 15,0 0-192-15,0 0 192 16,0 7-544-16,3-1 0 0,0 5 0 0,-1-6 0 16,-2-5-336-16,0 0-64 0,2 8-16 0,0-1 0 15,-2-7-1408-15,4 6-272 0,-4-6-64 0,2 6-7440 16,1-2-1488-16</inkml:trace>
  <inkml:trace contextRef="#ctx0" brushRef="#br0" timeOffset="24548.57">29040 5019 13407 0,'0'0'592'0,"0"0"128"0,0 0-576 0,12 0-144 0,-12 0 0 0,0 0 0 16,8-7 1168-16,-8 7 208 0,8-6 32 0,-8 6 16 15,0 0 80-15,0 0 16 0,0 0 0 0,9-7 0 0,-3 1-624 0,-6 6-128 16,6-8-32-16,-6 8 0 0,1-9 32 0,-1 9 0 16,0 0 0-16,0 0 0 0,-4-7-32 0,4 7 0 15,-5-10 0-15,5 10 0 0,-9-2-272 0,9 2-48 16,-12 2-16-16,0 0 0 0,0 0-80 0,-2 0 0 15,1 2-16-15,0-3 0 0,-1 6-64 0,-1-1-16 16,1 0 0-16,1-2 0 0,0-1 0 0,0 0 0 16,1-2 0-16,2 2 0 0,-1 0 80 0,2-1 16 15,0 2 0-15,9-4 0 0,-10 1-192 0,2 2-128 16,8-3 144-16,-8 7-144 0,3 6 0 0,5-13 0 16,0 0 0-16,-9 1 0 0,9-1 0 0,0 0 0 15,-8 5 0-15,8-5 0 0,-7 8 0 0,7-8 0 16,-5 12 0-16,5-12 0 0,-3 10 0 0,3-10 0 15,-2 9 0-15,1 2 0 0,-1 0 0 0,2-11 0 16,-1 13 0-16,1-13 0 0,1 12 0 0,-1-12 0 0,0 0 0 0,0 0 0 16,0 0 0-16,4 13 176 15,-4-13-32-15,4 16 0 0,-4-16 0 0,3 14 0 16,-3-14 0-16,1 17 0 0,2-4-144 0,-2 1 0 16,-1-1 0-16,-1-1 0 0,1-12 0 0,0 18 0 15,0 1 0-15,-2-1 0 0,1 2 0 0,-2-2 0 16,1-3 128-16,-1 0-128 0,-1-1 0 0,2-2 0 0,-1 0 0 0,2-1 0 15,-2 0 128-15,3-11-128 0,-1 11 128 0,1-11-128 16,-2 12 128-16,2-12-128 0,0 0 128 0,0 11-128 16,0-11 192-16,2 10-32 0,-2-10-16 0,0 0 0 15,2 9 0-15,-2-9 0 0,4 11 0 0,-4-11 0 16,0 0-144-16,0 0 160 0,0 0-160 0,7 9 160 0,-7-9-160 16,8 8 0-16,-8-8 144 0,9 5-144 15,-9-5 240-15,11 2-32 0,1-3 0 0,0 0 0 0,1-1 96 0,1 1 16 16,1 0 0-16,2 0 0 0,2-2-96 0,-1-1-16 15,1 3 0-15,-2-3 0 0,-2 1-208 0,1 3 128 16,0 2-128-16,-2 0 0 0,-1 3 0 0,-1-3-208 16,-2-4 16-16,2 8 0 15,0 3-512-15,-3-1-80 0,-3-6-32 0,-6-2 0 16,2-13-1760-16,-2 3-368 0,0 10-64 0,0 0-11680 0</inkml:trace>
  <inkml:trace contextRef="#ctx0" brushRef="#br0" timeOffset="24805.24">28789 5328 13823 0,'0'0'608'0,"0"0"128"0,0 0-592 0,0 0-144 0,0 0 0 0,0 0 0 16,0 0 3552-16,0 0 672 0,10-8 144 0,3 0 32 15,1 0-2704-15,3 0-544 0,2 0-96 0,2 1-32 16,1-1-448-16,2 1-80 0,1 1-32 0,0 1 0 16,-3 1-320-16,2-3-144 0,0 3 128 0,-1 2-128 15,-1-2 0-15,-3 1 0 0,-4 0 0 0,-1 1 0 16,-2 1-464-16,-2 1-128 16,-10 0-32-16,11 1-9424 0,-11-1-1904 0</inkml:trace>
  <inkml:trace contextRef="#ctx0" brushRef="#br0" timeOffset="25366.67">28172 5711 26255 0,'0'0'1152'0,"0"0"256"0,0 0-1120 0,0 0-288 0,0 0 0 0,0 0 0 0,0 0 912 0,0 0 128 16,0 0 32-16,0 0 0 0,9-3-304 0,3 1-48 15,1 0-16-15,3 1 0 0,2 0-64 0,3-1 0 16,3 2-16-16,6 0 0 0,4-1-208 0,4 1-32 16,5 3-16-16,-4-3 0 0,-5-4-48 0,3-1 0 15,0-2 0-15,4 1 0 0,-2-1-176 0,3-1-144 16,1 0 192-16,2 2-192 0,4 3 128 0,0 3-128 16,1 0 0-16,-5 0 0 0,-3 0 0 0,-4-4 0 15,-6 3 0-15,-3-3 0 16,-3 0-512-16,0-6-64 0,-5-3-16 0,-1 1 0 15,-2 7-1568-15,-1 2-304 0,-1 1-64 0,-2-1-10720 0</inkml:trace>
  <inkml:trace contextRef="#ctx0" brushRef="#br0" timeOffset="26199.12">28621 6183 11055 0,'0'0'976'0,"0"0"-784"16,0 0-192-16,0 0 0 0,0 0 2880 0,0 0 544 0,0 0 96 0,-2-8 32 15,2 8-2560-15,-1-9-512 16,1 9-96-16,1-9-32 0,-2 1 160 0,1 8 48 15,-3-12 0-15,1 3 0 0,-2 1 176 0,-1 0 32 0,-3-1 16 0,0 1 0 16,-1 1 176-16,-2-1 16 0,0 1 16 0,-1 1 0 16,0-1-464-16,-1 3-80 0,-1 0-32 0,-1 4 0 15,1 3-272-15,0 2-144 0,-2 2 160 0,-1-2-160 16,-1 0 0-16,2 2 0 0,2 1-176 0,0 2 176 16,1 0-144-16,1 1 144 0,3-1 0 0,1 2 0 15,0-2 0-15,3 2-128 0,1 0 128 0,1 1 0 0,1-3 0 16,0 3 0-16,1 0-128 0,2-1 128 15,-1-12 0-15,4 13 0 0,0-1 0 0,3-2 0 0,3 1 0 0,1-3 0 16,-11-8 0-16,13 5 0 0,-2-3 0 0,5 0 0 16,0-4 0-16,1 0 0 0,0-2 0 0,2-1 0 15,3-3 0-15,0 0 0 0,-1-1 0 0,0-3 128 16,-1 2-128-16,-2-1 0 0,-2 1 176 0,-1-3-176 16,0 2 192-16,-1-4-192 0,0-1 192 0,-1 1-64 15,-1-2 0-15,0 1-128 0,-2-1 224 0,1-1-64 16,-2-2-16-16,-3-1 0 0,0-2-144 0,-3-1 192 15,0-2-192-15,-2 3 192 0,-2-1-192 0,0-2 192 16,-2 4-192-16,-1 1 192 0,0 0-48 0,-1 1 0 16,-1 1 0-16,-2 4 0 0,1 0 48 0,-1 4 0 0,-1-1 0 0,3 3 0 15,-1 2-192-15,7 7 0 16,-8-4 0-16,8 4 128 0,-9-4-400 0,9 4-96 0,-9 0-16 0,9 0 0 31,-9 6-2560-31,9-6-512 0</inkml:trace>
  <inkml:trace contextRef="#ctx0" brushRef="#br0" timeOffset="26766.83">29156 5844 31967 0,'0'0'1408'0,"-9"-4"304"0,-1 4-1376 16,10 0-336-16,-9 4 0 0,0 1 0 0,-2 0 288 0,2 2-16 15,-1 1 0-15,-1 3 0 0,-1 1-272 0,-1 2-192 16,-1 3 16-16,1-2 16 0,1 0 32 0,0 2 0 16,-3 0 0-16,2 0 0 0,0 0 128 0,0-1 224 15,-3-1-48-15,3 0-16 0,1 0 320 0,1-2 64 0,-1 2 16 0,3-1 0 16,0 0-272-16,2 1-48 16,2-1-16-16,1 1 0 0,1-2-224 0,2 0-128 15,2-2 128-15,3 0-208 0,1-2 208 0,2 0 0 16,1 1-160-16,4-3 160 0,1-1 0 0,1-2 0 15,0 0-144-15,3-1 144 0,1-3-192 0,1-1 32 16,-2-2 0-16,0-1 0 0,3 1 160 0,-1-3 0 16,-1-1-144-16,-2 1 144 0,-2-5 0 0,0 0 0 0,1-2 128 0,-1 1-128 15,-2-1 544-15,-1 0 32 0,0-1 0 0,-1-1 0 16,-1-3-16-16,-1-2 0 0,-1 0 0 0,-1-1 0 16,0-3-320-16,-4 1-64 0,1-2-16 15,-3-1 0-15,0 0-160 0,-3 2 160 0,-1 0-160 0,-1 1 160 16,-3 5-160-16,2 1 0 0,-1 3 0 0,-1 2 0 15,-1 4 0-15,1 2-192 0,1 2 32 0,-3 4 16 16,-1 1-496-16,0 3-112 0,1 3-16 0,-2 0 0 16,-1 1-3040-16,1 1-608 0</inkml:trace>
  <inkml:trace contextRef="#ctx0" brushRef="#br0" timeOffset="27015.72">29095 6101 33407 0,'0'0'1472'0,"0"0"320"0,7 11-1440 0,-1 0-352 16,3-1 0-16,0 1 0 0,0 0 464 0,2 0 32 15,-1-2 0-15,2-1 0 0,0 1-224 0,0-3-32 16,1 0-16-16,1 1 0 0,-1 1-224 0,3 1 0 15,-1 1 0-15,1-1 0 0,-2-3 0 0,1 2 0 0,-1 0-192 0,2 1 192 32,-2-4-576-32,0 3 0 0,-1 0 0 0,-1 1-9632 0,-2-3-1936 0</inkml:trace>
  <inkml:trace contextRef="#ctx0" brushRef="#br0" timeOffset="60141.24">14314 11608 22287 0,'0'0'976'0,"0"0"224"0,0 0-960 0,0 0-240 0,-2-7 0 0,2 7 0 16,0 0 992-16,0 0 160 0,0 0 16 0,0 0 16 15,7-6-528-15,-7 6-96 0,0 0-32 0,0 0 0 16,0 0-96-16,0 0-32 0,11 0 0 0,-11 0 0 16,11 6-32-16,-11-6-16 0,9 12 0 0,-2 1 0 15,-2-1 256-15,-1 2 48 0,0 2 16 0,-1-2 0 16,0 2-32-16,0 0-16 0,1 1 0 0,0 0 0 16,-2-1-288-16,2 0-48 0,0 1-16 0,0-4 0 15,0 1-128-15,0 2-16 0,0-6-128 0,1 2 192 0,0 2-192 16,0-3 128-16,0-1-128 0,2 3 0 0,-2-1 0 0,0 0 0 15,-1-1 0-15,2-3 0 0,0-1-160 0,-6-7-128 16,0 0-32-16,5 7 0 16,2-3-592-16,-7-4-128 0,0 0-32 0,0 0-9024 15,10 2-1808-15</inkml:trace>
  <inkml:trace contextRef="#ctx0" brushRef="#br0" timeOffset="60506.71">14698 11567 15663 0,'0'0'1392'0,"0"0"-1120"0,0 0-272 0,0 0 0 16,0 0 1424-16,0 0 240 0,0 0 32 0,0 0 16 15,0 0-1296-15,0 0-256 0,0 0-160 0,0 0 192 16,0 0 128-16,0 0 16 0,0 0 16 0,0 0 0 15,0 0 224-15,-9 4 64 0,0-1 0 0,0 3 0 16,1 2 304-16,0 5 64 0,2-1 16 0,-2 2 0 16,-1 3-320-16,-1 3-48 0,1 1-16 0,0 5 0 15,-1-2-352-15,-1 4-80 0,1 2-16 0,-2-2 0 16,-1 1-192-16,0 0 144 0,0 1-144 0,-4-2 128 16,0 0-128-16,0 0 0 0,-1 2 0 0,0 2 0 15,-2-1 0-15,2 2 0 0,0-1 0 0,1 0 128 0,1-4-128 16,2 0 0-16,1-2 0 0,1-4 0 0,2-4-256 0,2-1 0 15,1-4 16-15,2-1 0 16,2-3-576-16,3-9-112 0,0 0-32 16,0 0-12208-16</inkml:trace>
  <inkml:trace contextRef="#ctx0" brushRef="#br0" timeOffset="61137.67">14415 11498 7775 0,'0'0'336'0,"0"0"80"0,0 0-416 0,0 0 0 0,0 0 0 0,0 0 0 16,0 0 0-16,0 0 128 0,0 0-128 0,0 0 0 0,0 0 432 0,0 0 0 16,0 0 0-16,0 0 0 15,0 0 240-15,0 0 48 0,12 1 16 0,-12-1 0 0,0 0 288 0,0 0 64 16,0 0 16-16,0 0 0 0,0 0 80 0,0 0 16 16,0 0 0-16,0 0 0 0,0 0-368 0,0 0-80 15,0 0-16-15,8-4 0 0,-8 4-224 0,0 0-32 16,0 0-16-16,8-3 0 0,-8 3-160 0,0 0-48 15,7-6 0-15,-7 6 0 0,10-5 16 0,-10 5 0 16,0 0 0-16,0 0 0 0,0 0-272 0,0 0 0 16,0 0 0-16,0 0 0 0,0 0 0 0,0 0 0 15,0 0 0-15,0 0 0 0,0 0 0 0,0 0 0 16,9-2 0-16,-9 2 0 0,0 0 0 0,0 0-144 0,0 0 16 0,0 0 0 16,0 0 128-16,0 0 0 0,0 0-144 0,0 0 144 15,0 0 0-15,0 0 0 0,0 0 0 0,0 0 0 16,0 0 0-16,0 0 0 0,0 0 0 0,0 0 0 15,0 0 0-15,0 0 192 0,0 0-64 0,0 0 0 16,0 0-128-16,0 0 0 0,0 0 0 0,0 0-7808 16,0 0-1600-16</inkml:trace>
  <inkml:trace contextRef="#ctx0" brushRef="#br0" timeOffset="65217.86">22150 12162 25103 0,'0'0'1104'0,"-1"-7"240"0,1 7-1072 0,0 0-272 0,1-8 0 0,-1 8 0 16,0 0 688-16,0 0 80 0,0 0 0 0,0 0 16 16,0 0-144-16,0 0-48 0,0 0 0 0,0 0 0 15,0 0-176-15,7 11-32 0,-7-11-16 0,6 10 0 0,-6-10-176 0,7 15-48 16,-2-2 0-16,0-2 0 0,-5-11 96 0,5 15 16 15,1 0 0-15,-1 1 0 0,-1 0 176 0,0-1 32 16,0 0 16-16,-1 0 0 0,1 1-192 0,2 1-32 16,-3-4-16-16,3 1 0 0,-1 2-240 0,0-2 176 15,2 4-176-15,-1-1 160 0,1 0-160 0,-1-4 0 16,1-1 0-16,-1 0 0 16,2-3-448-16,-1 1-80 0,-1-4-16 0,-6-6 0 15,9 6-672-15,0-2-128 0,-9-4-16 0,12 5-7792 16,-3-2-1568-16</inkml:trace>
  <inkml:trace contextRef="#ctx0" brushRef="#br0" timeOffset="65493.61">22608 12132 11055 0,'0'0'480'0,"0"0"112"0,-8-4-464 0,-1 0-128 0,-3 1 0 0,2 2 0 15,1 4 3168-15,-1 2 608 0,1 1 128 0,0 2 32 16,1 3-3152-16,1 0-624 0,-1 6-160 0,-1-2 0 16,-3 3 0-16,1 3 0 0,0 2 0 0,0 3 128 15,-3 4 224-15,-2-1 32 0,1 0 16 0,-2-1 0 16,-2-2-112-16,1 2-32 0,0-4 0 0,-2 4 0 16,1-2-256-16,-1 4 160 0,1 1-160 0,0 0 128 15,1-1-128-15,3-1 0 0,3-3 0 0,1-1 0 0,1-4 0 0,3-2 0 16,5-4 0-16,-2 0 128 0,0-8-352 0,4-7-80 15,0 0-16-15,0 0-11824 16</inkml:trace>
  <inkml:trace contextRef="#ctx0" brushRef="#br0" timeOffset="66012.56">22206 11996 14735 0,'0'0'1312'0,"0"0"-1056"0,0 0-256 0,0 0 0 16,-8 0 1536-16,8 0 240 0,0 0 48 0,0 0 16 15,0 0-1376-15,0 0-272 0,0 0-48 0,0 0-16 16,0 0 320-16,0 0 64 0,0 0 16 0,0 0 0 16,0 0-64-16,0 0-16 0,0 0 0 0,0 0 0 15,7-8 64-15,-7 8 0 0,6-6 0 0,-6 6 0 16,10-8 176-16,-3 1 32 0,1 2 16 0,0-1 0 16,-1-1-224-16,0 1-32 0,1-1-16 0,0 2 0 15,-1-2-176-15,0 2-32 0,1-4-16 0,0 1 0 16,-1-1-48-16,0 1 0 0,1 0 0 0,0 1 0 0,1-6-192 15,0 2 176-15,-1-2-176 0,1 3 160 0,0-2-160 0,-1 4 0 16,0 2 0-16,-2 0 0 0,-6 6 0 0,8-5 0 16,-1-1 0-16,-7 6 0 0,0 0 0 0,0 0 0 15,0 0 0-15,0 0 0 0,12 7 0 0,-3 3 0 16,-9-10 0-16,7 11 0 0,-7-11 0 0,7 16 0 16,0 0 0-16,-2 1 0 0,1-2 256 0,2-2 0 15,0 0 16-15,1 3 0 0,0-2 32 0,-1 2 0 16,-1 0 0-16,0-2 0 0,1-2-304 0,0 2 0 15,-2 0 0-15,2 1 0 0,1-5 0 0,-1-1 0 16,0-1 0-16,0 1 0 16,0-2-1216-16,-8-7-256 0,9 4-64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30:49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23387 2556 4607 0,'0'0'400'0,"0"0"-400"0,0 0 0 0,0 0 0 16,0 0 1184-16,0 0 160 0,0 0 16 0,0 0 16 16,0 0-1376-16,0 0 0 0</inkml:trace>
  <inkml:trace contextRef="#ctx0" brushRef="#br0" timeOffset="123161.86">10028 11446 12959 0,'0'0'576'0,"0"0"112"0,0 0-560 0,0 0-128 0,0 0 0 0,0 0 0 0,0 0 1792 0,0 0 320 15,0 0 64-15,0 0 0 16,0 0-720-16,0 0-160 0,0 0-16 0,0 0-16 16,12 0-432-16,-12 0-64 0,5 0-32 0,2 3 0 0,0-6-128 0,1 3-32 15,0 0 0-15,1 0 0 0,0-1-240 0,2 1-48 16,8-2-16-16,-2 1 0 0,-2 1-96 0,-2 0-32 15,0 0 0-15,-3-3 0 0,1 2 16 0,-2 2 0 16,0-2 0-16,0 0 0 0,-9 1 64 0,13-2 16 16,-1 2 0-16,-2 0 0 0,-10 0-48 0,13 0-16 15,-1 0 0-15,-2 0 0 0,-10 0-176 0,13-2 0 16,-1 1 144-16,0-1-144 0,-2 1 128 0,1 1-128 16,-1-1 128-16,1 1-128 0,-11 0 144 0,13-2-144 15,-2 1 192-15,1 1-192 0,0-1 144 0,-2 1-144 16,1 0 0-16,-1 1 144 0,1 3-144 0,0-3 0 0,1-1 0 0,0 2 128 15,1-1-128-15,0 1 0 0,0-2 0 0,4 2 0 16,-2-2 128-16,2 0 0 0,-1 0 0 0,1 0 0 16,-1 0 16-16,1 0 0 0,0-2 0 0,-2 2 0 15,1 0-144-15,-1-2 192 0,1 1-192 0,1-2 192 16,-1 0-192-16,-1 2 0 0,1 0 0 0,0-2 128 16,-1 1-128-16,1-2 0 0,0 1 0 0,-1 0 0 15,0 0 0-15,-1 0 0 0,-1 0 0 0,1 2 0 16,1-2 0-16,-2 3 0 0,0 0 0 0,0 0 0 15,0 0 0-15,1 0 0 0,0-1 0 0,1 1 0 16,-1 1 128-16,2 2-128 0,-1-3 0 0,1 0 128 16,1 0 48-16,0 0 0 0,-1 0 0 0,1 0 0 15,0 0-48-15,1-3 0 0,0 3 0 0,0 0 0 0,1-1-128 0,-1-2 0 16,0 2 144-16,-1 0-144 0,-1 0 0 0,-2 1 0 16,0 0 0-16,2-3 128 0,-2 0-128 0,1 2 0 15,-1 1 0-15,0 1 0 0,1 1 0 0,-1-1 0 16,0-1 0-16,1 0 0 0,-2 0 0 0,1 0 0 15,0-1 0-15,1 1 128 0,-1-2 144 0,2 2 48 16,-1 0 0-16,2 0 0 0,2 0-16 0,-1 0 0 16,0 0 0-16,2 0 0 0,-1-1-128 0,-1 1-32 15,2 0 0-15,1 0 0 0,1 0-144 0,-1 0 0 16,-2 0 0-16,1 0 0 0,0-1 0 0,-1-1 0 16,-1 1 0-16,2 0 0 0,-3 0 0 0,2-2 0 15,0 2 128-15,-1-1-128 0,0 1 0 0,0 1 0 16,1-3 0-16,0 3 0 0,1-1 0 0,-1 1 0 0,1 0 0 0,2 0 0 15,-1 0 0-15,1 0 0 0,-1-1 0 0,1 1 128 16,2 0-128-16,-1 0 160 0,0-2-160 0,1 2 160 16,-1 0-160-16,1-2 0 0,-2-1 0 0,2 2 128 15,-4-3-128-15,3 1 0 0,-3 0 0 0,1 1 0 16,-1 1 0-16,2 2 0 0,-1-1 0 0,-2 0 0 16,0 0 0-16,-1 2 0 0,0-1 0 0,0 0 0 15,1 0 192-15,-1 1-64 0,0 0 0 0,2 1 0 16,-1 0 80-16,0 0 16 0,-1-1 0 0,1 0 0 15,2 1-64-15,0-3-16 0,0 0 0 0,0 0 0 16,1 0-144-16,0-3 128 0,-1-1-128 0,0 2 128 16,1-1-128-16,0 2 0 0,0-3 144 0,0 1-144 15,2 1 0-15,-2 1 0 0,0-1 0 0,0 2 128 16,1 0-128-16,-1 2 0 0,0-1 0 0,-1 1 0 16,0 2 0-16,-1 0 0 0,1 1 0 0,0-2 0 0,-1 1 0 15,1 0 0-15,-1 2 0 0,1-3 0 0,0 0 0 0,0-1 0 16,0 1 0-16,0-2 0 0,-2-2 0 0,1 0 128 15,2-1-128-15,-1 1 0 0,0-2 0 0,0 3 0 16,-1 0 0-16,0 0 128 0,-2 0-128 16,1 2 144-16,0-1-144 0,-1 0 160 0,-2 1-160 0,1 0 0 15,-1 1 0-15,-1-1 0 0,1 2 0 0,0-1 0 16,-2 0 0-16,2-1-176 0,-2 2 176 0,0-3 0 16,1 1 0-16,0-1 0 0,1-1 0 0,-1 0 0 15,0 0 0-15,-1 0 0 0,2-1 0 0,-2-1 128 16,-1 1-128-16,0 1 0 0,0 0 0 0,0-3 128 15,0 2-128-15,2 0 0 0,-1 1 0 0,0-1 0 0,1 1 0 0,-1-3 128 16,-1 3-128-16,1 0 0 0,1 0 0 0,-1 3 0 16,0-3 0-16,2 1 0 0,0-1 0 0,-1 0 0 15,1-1 0-15,0 3 176 0,1 2-176 0,0-3 192 16,-1 2-192-16,1 0 0 0,-1-2 0 0,0 0 0 16,-1 2 0-16,1-2 0 0,-2-1 0 0,2 1 0 15,-2 1 0-15,1-1 0 0,-1-1 0 0,0 1 0 16,2 1 240-16,0-2-48 0,-3 0 0 0,0 3 0 15,0-3-192-15,0 0-160 0,1 0 32 0,0 2 0 16,1-1 0-16,0-2 0 0,1 1 0 0,0 0 0 16,1 0 128-16,0 0 0 0,1 0 128 0,0 0-128 15,2 1 0-15,-1-1 0 0,2 0 0 0,0 1 0 0,0 2 144 16,0-2-144-16,-2 1 192 0,1-1-192 0,-1 2 0 16,1-3 0-16,-2 0 0 0,0 1 0 0,1 0 0 0,-1 0 0 15,-1-1 0-15,1-1 0 0,2 1 0 0,-2 0 0 16,0 0 0-16,2 0 0 0,1-1 0 0,1 0 0 15,1 1 0-15,2 0 160 0,1-3-160 0,1 2 0 16,2 2 0-16,1 2 0 0,1-3 0 0,1 1 0 16,-1 3 0-16,0-3 0 0,-1 0 0 0,2-1 0 15,-1 0 0-15,0 0 0 0,-2-1 0 0,0 0 0 16,-1 1 0-16,1-2 0 0,1 1 0 0,0 0 0 16,1 0 0-16,0 1 0 0,2 0 0 0,0 1 0 15,-1 0 0-15,1-1 0 0,1 0 128 0,-2 0-128 16,1 0 128-16,-1 0-128 0,2-1 160 0,-1 0-160 15,-2-2 192-15,3-1-192 0,1 4 192 0,1-3-192 0,-3 1 192 0,3 0-192 16,0 2 0-16,2 0 0 0,-2 0 0 16,2 3 0-16,-1 1 128 0,-1-4-128 0,-1 1 0 0,1 1 0 15,-2-4 0-15,-1 2 128 0,1-1-128 16,2 1 0-16,0-4 192 0,1 1-64 0,-1 1 0 0,1 1-128 16,2 1 192-16,0 0-64 0,-1 1 0 0,-2-1-128 15,-1 0 192-15,3 0-192 0,0-1 192 0,0-1-192 16,-3 0 128-16,1-2-128 0,1 0 0 0,1 1 0 15,-2 2 128-15,1 1-128 0,-2 0 0 0,0 1 0 16,-1 2 0-16,-1-1 0 0,-1 1 0 0,0 0 0 16,-4-1 0-16,1 1 0 0,1-3 0 0,0 0 0 15,-1 0 0-15,-1 0 0 0,4-1 0 0,-1 1 0 16,0 0 0-16,2 1 0 0,-2 1 0 0,2 0 0 16,0 0 144-16,1 1-144 0,-2 0 0 0,-2 1 144 0,-2-3-144 0,4 0 0 15,-1-1 0-15,0 0 0 0,-1 0 0 0,0 0 0 16,-2 0 0-16,0-1 0 0,2 0 0 0,-1 1 0 15,-2-3 0-15,1 3 0 0,-2 0 0 0,-1 0 0 16,-1 0 128-16,1 3-128 0,-1-1 0 0,-2 1 0 16,-1-2 0-16,-1 2 128 0,3-2-128 0,-1 0 0 15,-1 1 0-15,1-1 0 0,0-1 160 0,3 0 48 16,-1-1 16-16,1-1 0 0,1 2-224 0,-1 0-160 16,1-1 32-16,0 1 0 0,-1-1 128 0,0-1-160 15,0 2 160-15,-1 0-160 0,0-1 160 0,-2 0 0 16,0 3 0-16,-1 0 0 0,0-2 0 0,-2 1 0 15,0 0 0-15,-1 1 128 0,1-1-128 0,0 0 0 0,-2 0 0 16,1 1 0-16,0-2 0 0,3 0 0 16,-3 0 0-16,2 0 0 0,-1 0 0 0,2 0 0 0,-3 0 0 0,2 0 0 15,0-2 0-15,-1 1 0 0,1 0 0 0,-1 1 0 16,1 1 0-16,-1 0 0 0,0-1 0 0,-1 0 0 16,0 2 0-16,0-2 0 0,-1-2 0 0,2 2 0 15,-2 2 0-15,-1 0 0 0,0 1 0 0,0-3 128 16,-2 0-128-16,2 0 0 0,-1 0 0 0,1 0 0 15,0 1 128-15,1-1-128 0,0 0 160 0,1 0-160 16,0-1 128-16,-1 1-128 0,-1-3 0 0,1 3 144 16,-2 0-144-16,0 0 0 0,-2 0 0 0,0 3 0 15,1-7 0-15,-1 4 0 0,0 1 128 0,-1-1-128 16,0 0 0-16,-2 0 0 0,0 3 0 0,1-3 0 16,-1 0 0-16,1 0 128 0,-1 0-128 0,1-3 0 0,-11 3 0 15,13-1 0-15,0 0 128 0,-2 1-128 16,1 0 0-16,1 0 0 0,0 1 0 0,0 0 0 0,0-1 0 0,0 0 0 15,0 0 0-15,-1 0 0 0,-2 0 0 0,1 0 0 16,-1 0 0-16,1 3 0 0,-11-3 0 0,12 0 0 16,-2 1 0-16,-10-1 0 0,10 0 0 0,-10 0 0 15,0 0 128-15,11 3-128 0,-11-3 0 0,10 0 0 16,-10 0 0-16,0 0 0 0,0 0 0 0,11-1-176 16,-11 1 16-16,10-3 0 0,-10 3 432 0,11-3 96 15,-11 3 16-15,10-2 0 0,-10 2-192 0,10-4-48 16,-10 4 0-16,11-4 0 0,-11 4-144 0,9-3-256 15,-9 3 64-15,9-5 16 0,-9 5 176 0,10-2 128 16,-10 2-128-16,11-6 176 0,-11 6 336 0,0 0 64 0,9-6 0 0,-9 6 16 16,0 0-464-16,0 0-128 0,9-5 0 0,-9 5 0 15,0 0 0-15,0 0-256 0,0 0 64 16,0 0 0-16,0 0-32 0,0 0-16 0,0 0 0 0,0 0-14992 16,0 0-2992-16</inkml:trace>
  <inkml:trace contextRef="#ctx0" brushRef="#br0" timeOffset="142853.79">21567 11506 4607 0,'0'0'192'0,"-9"0"64"0,-2-1-256 0,-1 1 0 0,0 0 0 0,0 1 0 0,-1-2 1216 0,2 1 208 16,1-2 48-16,1 4 0 0,-1-4-1264 0,10 2-208 15,0 0 0-15,-11-2-192 0,2-1 1152 0,9 3 240 16,-4-1 32-16,-1-1 16 0,0 0 32 0,5 2 0 16,0 0 0-16,0 0 0 0,-4-1-144 0,4 1-32 15,0 0 0-15,0 0 0 0,0 0-240 0,0 0-48 16,0 0-16-16,0 0 0 0,0 0-400 0,13 0-80 16,-1 0 0-16,1 0-16 0,1 2-96 0,3-1-16 0,1 1 0 15,2-1 0-15,-2 0 80 0,3-1 16 16,1 0 0-16,2-1 0 0,-1-3 160 0,5 2 48 0,0-2 0 0,4 1 0 15,1 3-240-15,4-3-64 0,3 2 0 0,3 2 0 16,2 2-192-16,0 0 144 0,4-2-144 0,-2 2 128 16,-2-3-128-16,2 0 0 0,1 0 0 0,4 0 0 15,2 2 0-15,3 2 128 0,3 0-128 0,2 0 128 16,0 0 80-16,-2-4 16 0,-3-2 0 0,3 0 0 16,3-2 304-16,5 0 64 0,6 0 16 0,0 2 0 15,1-4-96-15,-2 1 0 0,-2-1-16 0,4-1 0 16,2 1-320-16,1 2-176 0,3 2 192 0,-4-3-192 15,-6-3 0-15,-3 0 0 0,-3 1 0 0,0 1-10704 16,-1 5-2224-16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1:45:27.8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28236 1814 11807 0,'0'0'512'0,"0"0"128"0,0 0-512 0,0 0-128 0,0 0 0 0,0 0 0 16,0 0 736-16,0 0 128 0,5-6 32 0,-5 6 0 16,0 0-320-16,0 0-64 0,0 0-16 0,0 0 0 15,0 0 32-15,0 0 16 0,0 0 0 0,0 0 0 16,0 0 320-16,0 0 64 0,0 0 16 0,0 0 0 16,0 0 32-16,0 0 16 0,0 0 0 0,0 0 0 0,0 0-240 0,0 0-48 15,0 0-16-15,0 0 0 0,0 0-224 0,0 0-32 16,0 0-16-16,-9 2 0 0,9-2-160 0,-8 4-48 15,8-4 0-15,-6 7 0 0,6-7-64 0,-7 6-16 16,7-6 0-16,-8 7 0 0,8-7 80 0,-6 6 16 16,6-6 0-16,-7 8 0 0,7-8-96 0,0 0-128 15,-6 9 176-15,6-9-176 0,-5 13 128 0,1 0-128 16,0-4 0-16,4-9 0 0,-4 12 128 0,1 1-128 16,1-1 0-16,2-12 0 0,-3 10 0 0,3-10 0 15,-1 17 0-15,-1-5 0 0,0-2 160 0,-2 2-160 16,1 1 128-16,3-13-128 0,-2 14 192 0,-1 5-32 15,2-2-16-15,-1-3 0 0,0-1-144 0,-1 1 192 16,2 3-192-16,0-1 192 0,-1 2-192 0,2-2 160 0,-1 1-160 0,1 0 160 16,0-4-160-16,1 4 0 0,1-4 0 0,2 2 128 15,-1 1-128-15,1 0 0 0,0-1 0 0,0 2 0 16,-1-4 0-16,1 4 0 0,0-4 0 0,0 3 0 16,-1 1 0-16,1 1 0 0,0 2 0 0,0-1 0 15,0 1 176-15,1-1-48 0,2 1-128 0,-1 2 192 16,2 0 96-16,-1 0 16 0,-2-1 0 0,1 1 0 15,4 2-16-15,0-1 0 0,0 0 0 0,2 0 0 16,0-1-64-16,1 2-16 0,1 0 0 0,1 1 0 16,2-3-80-16,-1-1 0 0,3 0-128 0,0 0 192 15,1-2-192-15,1 2 128 0,0 0-128 0,-1-1 0 16,0-3 128-16,1 1-128 0,-2-2 0 0,2 1 0 16,0-1 128-16,0 3-128 0,-1 2 0 0,0-2 144 15,1-1-144-15,3 2 128 0,-1 0-128 0,2-1 128 0,0-2 32 0,1 1 0 16,2 1 0-16,2-3 0 0,-1 4 16 0,1-2 0 15,3 1 0-15,-3-4 0 0,-2 2-176 0,1 0 160 16,0 1-160-16,-2-3 160 0,0-2-160 0,1-2 0 16,-1 0 144-16,2 1-144 0,0-1 0 0,2 1 128 15,0 1-128-15,6 0 0 0,0-1 0 0,1 0 144 16,0 1-144-16,0-2 0 0,0 1 0 0,-2 1 0 16,-2 0 0-16,-1 0 0 0,-2-2 128 0,0 2-128 15,-2 0 0-15,2 1 0 0,3-1 0 0,0 0 0 16,-1 0 0-16,2 3 0 0,1-1 0 0,2 2 0 15,0-1 0-15,0 0 0 0,0-1 0 0,-3 2 0 16,-4 2 0-16,0 0 0 0,1-2 0 0,-1 0 0 0,0 1 0 0,2-1 0 16,-1-1 0-16,6 1 0 0,0 0 0 15,2 0 0-15,1 2 0 0,3-2 128 0,1 5-128 0,-5 1 0 16,-5-4 144-16,2 2-144 0,-1 0 0 0,1 2 144 16,-2 3-144-16,1-1 0 0,1 3 0 0,1-1 0 15,-1 0 0-15,3 1 0 0,-1-1 0 0,0 3 0 16,0 0 0-16,-3 0 0 0,-3-1 128 0,0-1-128 15,-5 0 0-15,0 0 0 0,-4 1 0 0,0 1 128 16,-2 0-128-16,2 3 0 0,-1 1 0 0,0 2 0 16,1 3 128-16,-1 0-128 0,2-1 0 0,0 0 128 15,1 0-128-15,0-1 192 0,0-1-192 0,0 0 192 16,-1 1-192-16,1-1 192 0,-1 1-192 0,-2 3 192 16,-1 3-192-16,-1 0 192 0,-1 2-192 0,-1-1 192 0,0 0-64 15,-1-1 0-15,0 0 0 0,-2-5 0 16,0 0 0-16,-1 0-128 0,-1-1 192 0,1 4-64 0,-2 1-128 0,1 1 128 15,-1 5-128-15,0-4 128 0,0 3-128 0,0-4 192 16,0-1-192-16,0-2 192 0,-1 1-192 0,1 0 0 16,-1 2 0-16,0 0 0 0,-1 2 0 0,1 3 0 15,-1-4 0-15,-1 1 0 0,-1-1 128 0,0 0-128 16,0 1 128-16,-1-5-128 0,0-3 0 0,0-1 128 16,-2 2-128-16,2 4 0 0,0-3 0 0,0 4 0 15,-3 0 128-15,0 0-128 0,0 0 0 0,1 1 0 16,-2-1 0-16,0 0 0 0,-2-2 0 0,-2-1 128 15,0 0-128-15,0 1 0 0,0-1 0 0,0 3 0 16,-1 0 128-16,0 2-128 0,1 0 0 0,0 1 128 0,0-3-128 0,0-1 128 16,-2-3 144-16,2 0 32 0,-1 1 0 0,1-1 0 15,0-1-304-15,-1 1 0 0,-1 2 128 0,1 3-128 16,-2 3 0-16,1-3 0 0,-2 1 128 0,-1 0-128 16,-3-2 0-16,-1-2 128 0,-2-2-128 0,1 0 0 15,-1 0 128-15,0 3-128 0,-2 2 0 0,0 0 0 16,0 1 176-16,0 2-176 0,-1-4 160 0,1 1-160 15,2 0 224-15,-1-2-48 0,0-3-16 0,1 0 0 16,-3 2-160-16,3 2 0 0,0 0 144 0,1 1-144 16,-2 0 0-16,2 3 0 0,-1-4 0 0,2 2 128 15,-1-1-128-15,-1-1 0 0,2-3 0 0,0 1 0 16,-3-1 0-16,1 1 128 0,-2 0-128 0,-2 4 0 16,0 6 0-16,-1-1 0 0,0 1 0 0,1-1 0 15,-4-1 0-15,1-3 0 0,-3-4 0 0,0-2 128 0,-1 0-128 0,1 4 0 16,2-1 0-16,-1 2 128 0,-1 2-128 0,2-3 0 15,-1 1 0-15,2-1 0 0,0 2 0 0,2-5 0 16,-1-1 0-16,2-1 128 0,-1 0-128 0,2 1 0 16,1 1 0-16,0 2 0 0,-2 0 0 15,2 2 0-15,1-2 0 0,1 2 0 0,-1-2 0 0,0 1 0 16,0-2 0-16,2-2 0 0,-2-1 0 0,2 0 0 16,-2-3 0-16,0 3 0 0,-1 2 0 0,2 2 128 15,0 0-128-15,1 3 0 0,-2-2 0 0,-1 1 0 16,0-2 0-16,-1-3 0 0,-2-2 0 0,0 1 128 15,-2-1-128-15,1 2 0 0,0-2 0 0,0 4 144 16,-1 0-144-16,0-1 0 0,-1 1 144 0,3-2-144 16,-1 2 0-16,1-5 144 0,2-1-144 0,-1-1 0 15,2 0 0-15,3-1 0 0,-1 0 0 0,2 0 0 0,1-3 0 0,1 2 0 16,0 0 0-16,2-2 0 0,0 3 0 0,-1 0 0 16,1-4 0-16,1-2 0 0,0 2 128 0,-1-1-128 15,0 0 0-15,1 1 0 0,0-4 144 0,2 0-144 16,-4 0 0-16,2 1 128 0,-1 1-128 0,1-1 0 15,-1-1 0-15,1 3 0 0,-1 2 0 0,2 2 128 16,-1 1-128-16,2-2 0 0,1 0 0 0,-1-3 128 16,1 1-128-16,2-1 0 0,-1 0 0 0,0-2 0 15,0-3 0-15,2 0 0 0,-2-3 0 0,0 1 0 16,0 1 0-16,0-2 0 0,0-3 0 0,0 1 128 16,-2 0-128-16,-2 0 0 0,2 1 0 0,-1 1 128 15,-1-2-128-15,2 2 0 0,-2 0 0 0,0-2 0 16,0 0 0-16,0-2 128 0,1-6-128 0,1 2 0 15,-1 0 0-15,0 0 144 0,2 0-144 0,0-1 0 0,1-12 144 0,0 13-144 16,-1-2 0-16,1-1 144 0,0-10-144 0,0 11 0 16,0-11 144-16,0 10-144 0,0-10 0 0,0 9 128 15,0-1-128-15,0-8 0 0,0 0 0 0,0 0 144 16,0 0-144-16,-2 12 0 0,2-12 160 0,0 0-160 16,0 0 128-16,0 0-128 0,0 0 160 0,0 0-160 15,0 0 192-15,0 0-192 0,-8-12 208 0,2 3-64 16,1 0-16-16,0-2 0 0,-1-1-128 0,1-1 160 15,0-1-160-15,0-3 160 0,-2 0-160 0,2-1 0 16,0-2 144-16,-1 0-144 0,1-3 0 0,-1 3 128 0,2-4-128 16,0 2 0-16,0 1 0 0,0 1 0 0,0 1 0 15,0 2 0-15,0 0 0 0,0 4 0 0,1-3 0 0,0 3 0 16,0 0 0-16,1 2 0 0,-2 1 0 0,1 3 0 16,-1-1 0-16,0 1 0 0,-1 1 0 0,5 6 0 15,-4-8 0-15,4 8-128 0,0 0 128 0,0 0 0 16,-5-7 0-16,5 7-128 0,0 0 128 0,0 0 0 15,0 0-144-15,0 0 144 0,0 0-160 0,0 0 160 16,4 15-176-16,1-1 176 0,0 0-192 0,2 2 192 16,-1 1-176-16,2 0 176 0,0 2-160 0,2 0 160 15,1 0 0-15,-2 2-144 0,0 3 144 0,0 0 0 16,0 2 0-16,-1 1 0 0,0-3 0 0,0 1 0 16,-2-1 0-16,2-5 0 0,0 1 0 0,0-2 0 15,0-1 0-15,-2 1 0 0,-1-1 0 0,2-1 0 16,-1-2 0-16,0 0 0 0,-1-1 0 0,-2 0 0 0,-1-1 0 15,1-1 0-15,-1-2 0 0,2 1 0 0,-1 1 0 0,1-5 0 16,-4-6 0-16,5 8 0 0,-5-8 0 0,0 0 0 16,0 0 0-16,12 0 0 0,-2-1 208 0,1-6-16 15,0-2-16-15,1 0 0 0,0-3-16 0,1-1 0 16,2-1 0-16,4-4 0 0,-1-3-160 0,4-3 128 16,3-1-128-16,1-1 128 0,0 2-128 0,1-1 0 15,2 0 0-15,0 2 0 0,-1-5 0 0,0 2-272 16,-3 0 32-16,2 1 16 15,3 4-1392-15,-1-1-288 0,-5 0-48 0,1 0-12000 16,-1-3-2416-16</inkml:trace>
  <inkml:trace contextRef="#ctx0" brushRef="#br0" timeOffset="1900.96">29631 12979 6447 0,'0'0'576'0,"0"0"-576"0,0 0 0 0,0 0 0 16,0 0 2272-16,0 0 352 0,0 0 64 0,0 0 0 15,0 0-1248-15,0 0-256 0,0 0-48 0,0 0-16 16,0 0 0-16,0 0 0 0,0 0 0 0,0 0 0 16,0 0 80-16,0 0 16 0,1-12 0 0,0 6 0 15,1 1-272-15,-2 5-48 0,0 0-16 0,0 0 0 16,0 0-160-16,9 11-16 0,-1 1-16 0,1 0 0 0,-1 0-496 0,0-1-192 16,-2 2 176-16,2 0-176 0,1-1 0 0,0 1 128 15,-1 1-128-15,2-4 0 0,-10-10 0 0,13 15 0 16,-1-3 128-16,0 1-128 0,-2-4 0 0,2 0 0 15,-2-1 0-15,2 0 0 0,-1-3 0 0,-2 2-160 16,-9-7 32-16,11 7 0 16,0 0-832-16,-11-7-176 0,10 5-16 0</inkml:trace>
  <inkml:trace contextRef="#ctx0" brushRef="#br0" timeOffset="2184.69">30087 12905 11055 0,'0'0'976'16,"0"0"-784"-16,-10 5-192 0,1 2 0 0,1 0 2880 0,3 4 544 0,-1 2 96 0,1-1 32 15,0-1-2864-15,0 2-688 0,-2 3 0 0,-1 1 0 16,-1 0 224-16,-1 1-16 0,-1 2 0 0,0 3 0 15,-1 5 544-15,-2-2 96 0,-1 5 32 0,2 1 0 16,0 2-224-16,0-1-32 0,-1 1-16 0,2 0 0 16,2 0-352-16,-1-3-64 0,1-1 0 0,-1-1-16 15,1-6-176-15,2 1 0 0,-1-5 0 0,0 1 0 16,-2-6-512-16,2 2-48 0,1-3 0 0,3-4-8096 16,1-1-1632-16</inkml:trace>
  <inkml:trace contextRef="#ctx0" brushRef="#br0" timeOffset="2735.7">29761 12786 22047 0,'0'0'976'0,"0"0"208"0,0 0-944 0,0 0-240 0,0 0 0 0,0 0 0 15,0 0 144-15,0 0-16 0,0 0 0 0,0 0 0 16,0 0 448-16,0 0 96 0,0 0 16 0,0 0 0 16,0 0 400-16,0 0 64 0,8-8 32 0,-1 0 0 15,-1-1-160-15,1 0-48 0,-1 1 0 0,1-3 0 16,0-4-336-16,3 1-80 0,-3 0-16 0,3-1 0 0,-3 0-368 0,1 0-176 16,1 0 160-16,2 0-160 0,-2-2 0 0,-1 2 128 15,2 2-128-15,-1 1 0 0,0 0 0 0,1 3 0 16,-3 0 0-16,1 2 0 0,-8 7 0 0,8-6 0 15,-1-2 0-15,-7 8 0 0,0 0 0 0,0 0 0 16,0 0 0-16,11 1 0 0,-11-1 0 0,0 0 0 16,12 10-160-16,-3 0 160 0,0 0 0 0,-1 2 0 15,-3 0 0-15,0 1-128 0,-5-13 128 0,10 16 0 16,-4-1 0-16,1 1 0 0,-1-3 0 0,-1 0 0 16,-2-1 0-16,1 1 0 0,0-2 0 0,0 1 0 15,0 0 0-15,-2 0 0 0,-2-1 0 0,0-3 0 16,0-8 0-16,0 9 0 15,-2-1-1888-15,-1 0-400 0,3-8-80 0,0 0 0 0</inkml:trace>
  <inkml:trace contextRef="#ctx0" brushRef="#br0" timeOffset="10565.71">18760 12521 2751 0,'0'0'128'0,"0"0"16"0,0 0-144 0,0 0 0 16,0 0 0-16,0 0 0 0,0 0 1968 0,0 0 352 16,0 0 80-16,0 0 16 0,0 0-1232 0,0 0-240 15,0 0-48-15,0 0-16 0,0 0 16 0,0 0 0 16,8-6 0-16,-8 6 0 0,0 0 32 0,9-7 16 0,1 5 0 0,-10 2 0 16,0 0 160-16,0 0 48 0,0 0 0 0,0 0 0 15,2-9-32-15,-2 9 0 0,0 0 0 0,0 0 0 16,-4-9-112-16,4 9-32 0,-6-7 0 0,-1 1 0 15,7 6-464-15,-8-4-112 0,2-3-16 0,6 7 0 16,-7-6-240-16,7 6-144 0,-5-10 160 0,1 4-160 16,4 6 128-16,-5-9-128 0,0 2 0 0,0-2 144 15,-2 3-144-15,2-1 160 0,-3-1-160 0,2 2 160 16,-1 1 48-16,-1 1 16 0,-1 0 0 0,-1 1 0 16,-2 1 160-16,0 0 16 0,-2 2 16 0,-1 0 0 15,0 0-64-15,-1 3-16 0,-1 1 0 0,2-2 0 16,-2 4-112-16,1-1-32 0,-1 0 0 0,1 2 0 15,1 0-48-15,-1 1-16 0,0 1 0 0,2 2 0 0,1-2 0 0,1 1 0 16,1 3 0-16,-1-1 0 0,0 1-128 0,2 1 0 16,1 3 0-16,-1 2 0 0,0-1 0 0,2 3 0 15,3 2 0-15,1 2 0 0,1 2-160 0,3-1 160 16,2 2 0-16,0-1-144 0,2-1 144 0,3 0 0 16,2 0 0-16,1-5 0 0,3-2 0 0,2-3 0 15,-2-1 0-15,1-5 128 0,0-2-128 0,2-1 0 16,1-3 0-16,1-3 0 0,1-2 144 0,-1-2-144 15,0 0 192-15,-1-2-192 0,0-1 160 0,0-4-160 16,-1-1 128-16,-1-1-128 0,1 0 128 0,0-1-128 16,-2-4 128-16,-1-1-128 0,0-2 192 0,-1 1-32 15,-1-2-16-15,0-1 0 0,-1-2 48 0,1 0 0 0,-2 0 0 0,-1-1 0 16,-2 1-16-16,-1 0 0 0,1 2 0 0,-1 0 0 16,0-4-48-16,-1 1 0 0,-1 0 0 0,-1-1 0 15,1-3 16-15,-1-2 0 0,0-3 0 0,-2 2 0 16,0 0 96-16,0 1 16 0,1 4 0 0,-1-2 0 15,-1 3-256-15,1 4 0 0,0 2 0 0,-2 2 0 16,0 2 0-16,-1 3 0 0,1 2 0 0,-1 1 0 16,-1 1 0-16,0 2 0 0,4 7-192 0,-5-7 192 15,-2 2-384-15,7 5 16 0,-5-5 16 0,5 5 0 32,0 0-1136-32,0 0-240 0,-9 0-32 0,9 0-16 15,0 0-1248-15,-4 9-256 0</inkml:trace>
  <inkml:trace contextRef="#ctx0" brushRef="#br0" timeOffset="11274.46">19471 12029 14735 0,'0'0'1312'0,"0"0"-1056"15,0 0-256-15,0 0 0 0,-8-4 2704 0,8 4 496 16,0 0 80-16,0 0 32 0,-10-2-2544 0,10 2-512 0,-9-1-112 16,0 1-16-16,-2 0-128 0,2 0 0 0,0 0 0 0,0 0 0 15,-2 0 144-15,0 0 0 0,-4 0 0 0,1 0 0 16,1-2 496-16,-2 2 80 0,-1-2 32 0,-3 1 0 15,0 0-176-15,-1-1-16 0,-1 1-16 0,0 2 0 16,-2 1-384-16,1 0-160 0,0 0 128 0,1 0-128 16,1 1 0-16,3 1 0 0,0-2 0 0,4 2 0 15,2-1 0-15,1 1 128 0,10-4-128 0,-9 4 0 16,9-4 176-16,-6 6-48 0,6-6-128 0,0 0 192 16,-4 11-192-16,4-11 128 0,0 0-128 0,-1 13 0 15,1-13 176-15,0 11-176 0,0 1 192 0,0-12-192 16,0 0 400-16,-2 16-16 0,2-5-16 0,2 2 0 15,-2-1-128-15,1 1-32 0,-1 0 0 0,1 2 0 0,-1-1-208 0,2 4 0 16,-1-1 0-16,1 4 0 0,0 4 0 16,-1 0 0-16,2-2 0 0,-1 3 0 0,0-1 0 0,-1-2 0 15,-1 1 0-15,0-1 0 0,-3-1 128 0,1 2-128 16,-1-2 0-16,-2 3 144 0,0-2-144 16,-1 2 160-16,-1 0-160 0,0-4 160 0,1 1 96 0,-1 1 0 15,0-3 16-15,2-3 0 0,1 2 240 0,-1-3 32 16,-1 0 16-16,0-1 0 0,2 2-160 0,2-1-16 15,-1-2-16-15,1 2 0 0,-1-7-160 0,3-9-16 16,0 9-16-16,0-1 0 0,0-8 32 0,3 10 16 16,-3-10 0-16,4 8 0 0,-4-8-96 0,6 8-128 15,-6-8 176-15,9 7-176 0,-1-2 128 0,1-1-128 16,2-2 0-16,0 4 0 0,2-3 0 0,3 4 0 0,1 5 0 16,3-4 0-16,-2-3 0 0,1-4 0 0,2 0 0 0,0-3 0 15,1 0 0-15,0-3 0 0,-1 3 0 0,0-4 0 16,-1-1 0-16,-2-3-176 0,-2 1 0 0,-2 2 0 31,-1-4-240-31,-1 2-48 0,-1-1-16 0,-1 0 0 16,-4 1-608-16,-1 1-128 0,-2-3-32 0,-2 2-9872 0,-1-2-1968 0</inkml:trace>
  <inkml:trace contextRef="#ctx0" brushRef="#br0" timeOffset="11523.93">19063 12572 21183 0,'0'0'1888'0,"0"0"-1504"16,-7-2-384-16,7 2 0 15,0 0 3648-15,0 0 672 0,0 0 128 0,0 0 32 0,0 0-3552 0,0 0-704 16,0 0-224-16,13-2 128 0,2 2-128 0,0-1 176 16,4-1-176-16,2-1 192 0,3-1-192 0,4 0 128 15,0 0-128-15,5 3 128 0,0-3-128 0,0 1 0 16,3-3 0-16,-2 1 128 0,-1-1-128 0,0 1 0 15,0-1 0-15,-2-1 0 16,-2 1-368-16,-2 2-96 0,-2 2-32 0,-2 4 0 16,-2-2-1680-16,-1 4-352 0,-2 2-64 0,-4-1-10976 0</inkml:trace>
  <inkml:trace contextRef="#ctx0" brushRef="#br0" timeOffset="11958.28">18153 13220 19343 0,'-9'4'1728'0,"-2"0"-1392"0,1 0-336 0,1 0 0 0,-2 1 1600 0,2-1 256 16,9-4 64-16,-9 4 0 0,9-4-1152 0,0 0-208 15,-9 4-48-15,9-4-16 0,0 0 720 0,0 0 128 16,0 0 48-16,0 0 0 0,0 0-192 0,0 0-48 16,0 0 0-16,13 6 0 0,1-2-352 0,2-1-80 15,1 0-16-15,3-2 0 0,2-1-368 0,4 0-80 16,2-1 0-16,6-2-16 0,4-2-80 0,4-2-16 15,2-1 0-15,7-2 0 0,5-2-144 0,5 0 192 16,3 2-192-16,-1-4 192 0,-1 2-192 0,0-1 0 16,-2 0 0-16,0 0 0 0,-2 1 0 0,0 2 0 15,-2 1 0-15,-1 2-176 0,-2 4-144 0,-3 1-48 16,-5-2 0-16,-3 1 0 16,-3 3-320-16,-6 0-64 0,-6 0-16 0,-4 6 0 15,-2-4-272-15,-2 3-64 0,-6 2-16 0,-3 1-9216 0,-3 0-1840 0</inkml:trace>
  <inkml:trace contextRef="#ctx0" brushRef="#br0" timeOffset="12692.06">18741 13724 26719 0,'0'0'1184'0,"0"0"240"0,-1-8-1136 0,1 8-288 15,-3-12 0-15,0 4 0 0,3 8 2368 0,0 0 432 16,-2-9 80-16,-1 1 0 0,-1-2-2320 0,-1 2-560 16,-1 1 0-16,-1 2 0 0,-1-1 0 0,0 0 0 15,8 6-192-15,-14-6 192 0,-2-3 0 0,1 2 0 0,-1 3 0 0,-2 0 0 16,0 1-128-16,-2 1 128 0,1 4 0 0,-1 0 0 15,-1 2 0-15,-1 3-176 0,-2 3 176 0,1 2-128 16,0 5 128-16,-1 6 0 0,1 3 0 0,0 6 0 16,1 0-144-16,3 3 144 0,0 6-160 0,4-2 160 15,0 3 0-15,4-5 0 0,-1-3-128 0,3-6 128 16,1 0 0-16,4-3 0 0,2-3 0 0,0-2-144 16,2-1 144-16,3-2 0 0,-1-5 0 0,4 1 0 15,1-1 0-15,3-3 0 0,-1-1 128 0,4-2-128 16,-1-4 0-16,2-2 0 0,0-2 0 0,3-2 0 15,1-1 0-15,1-1 0 0,-1-1 128 0,-1-1-128 16,0-1 160-16,0-1-32 0,0-1-128 0,0 1 192 16,-2 1-192-16,1-3 128 0,0 0-128 0,-2 1 0 15,-1-2 0-15,0-2 128 0,-1 2-128 0,-2-2 0 16,1-4 128-16,-2-2-128 0,-1-3 176 0,-1-4-176 0,1-6 416 0,0-2-32 16,0-3 0-16,0 0 0 0,-2-2 32 0,2 1 0 15,0 1 0-15,0 4 0 0,-2 2-224 0,1 0-32 16,-1 5-16-16,1-5 0 0,-2-1-144 0,-1 2 0 15,-2-1 0-15,1 6 128 0,-4-1 0 0,-1 3-128 16,1 5 192-16,-3 0-64 0,-1 4 48 0,-2 5 0 16,0 0 0-16,-1 5 0 0,-3 0-176 0,2 5-256 15,-1 0 64-15,1 3 16 16,0 2-336-16,1 2-80 0,0-1-16 0,8-5 0 16,-7 13-1376-16,4 1-288 0,0 2-48 0,3-1-12656 0</inkml:trace>
  <inkml:trace contextRef="#ctx0" brushRef="#br0" timeOffset="13242.7">19346 13506 21183 0,'-13'-11'944'0,"4"6"192"0,-3 0-912 0,0-2-224 0,0 1 0 0,2-2 0 16,0-1 2592-16,1-1 480 0,-1 0 80 0,1 3 32 15,0-3-2976-15,-1 4-592 0,-2 1-112 0,-1 2-16 32,0-1 16-32,-3 8 16 0,1 3 0 0,-2-1 0 0,-2 3 480 0,1 6 0 0,0 2 0 0,0 2 0 0,-1 1 480 0,1 3-16 15,0-1 0-15,-2 6 0 0,1-4 48 0,1 8 0 16,1 3 0-16,1 3 0 0,2 5-336 0,1 4-176 15,0 2 192-15,3-2-192 0,4-1 128 0,2-4-128 16,1-5 0-16,5-4 0 0,2-2 144 0,2-5-144 16,2-2 0-16,2-3 144 0,2-2 96 0,1-1 16 15,0-2 0-15,1-3 0 0,2-1-80 0,1-4-16 16,1-2 0-16,3-3 0 0,1-3-32 0,3-3 0 16,1-2 0-16,3-3 0 0,2-2 16 0,2-3 0 15,-1-2 0-15,2 0 0 0,0 0 144 0,0-4 32 16,-3-1 0-16,2-1 0 0,-3-1 48 0,-4-3 16 15,-5-6 0-15,0-1 0 0,-2-4-128 0,-2-3 0 0,-4-1-16 16,-1 1 0-16,-4-2-32 0,-2 2 0 0,0 3 0 0,-4-1 0 16,-2 3-208-16,-2 4 176 0,-4 4-176 0,-1 1 160 15,-3 2-160-15,-1 0 192 0,-5-2-192 0,0 0 192 16,1 2-192-16,-5 2 0 0,1 1 0 0,-2 4 0 16,0 2 0-16,0 2 0 0,-1-1-192 0,2 6 192 15,2 3-208-15,0 2 80 0,-2 1 128 0,2 5-208 16,1 2-1088-16,3 5-224 15,-2 3-32-15,2 1-14624 0</inkml:trace>
  <inkml:trace contextRef="#ctx0" brushRef="#br0" timeOffset="13495.82">19193 13948 16575 0,'0'0'736'0,"0"0"160"0,0 0-720 0,0 0-176 15,-2 10 0-15,3 1 0 0,2 0 5696 0,2 2 1120 16,3-3 224-16,3 1 32 0,2 4-5728 0,3-2-1152 16,1-2-192-16,1 2 0 0,2 0-128 0,1 0 128 15,0-2 0-15,1 1 0 0,-3 1-208 0,1 0 16 16,-2-2 16-16,-2 1 0 15,-2 0-208-15,2 1-64 0,-2 0 0 0,0 1 0 16,-1-3-1728-16,-1-1-336 0,0-1-80 0</inkml:trace>
  <inkml:trace contextRef="#ctx0" brushRef="#br0" timeOffset="16611.05">20682 12602 22511 0,'0'0'992'0,"0"0"224"0,0 0-976 0,0 0-240 0,0 0 0 0,0 0 0 16,0 0 736-16,0 0 96 0,-2-9 32 0,0 1 0 16,2 8-528-16,0 0-96 0,-1-11-32 0,1 11 0 15,-3-11 0-15,3 11 0 0,-2-4 0 0,2 4 0 16,-5-4 48-16,-1 3 16 0,0 0 0 0,-1-1 0 15,-1 2 112-15,-1 2 0 0,-10 2 16 0,1 2 0 16,-1 3 16-16,2-1 0 0,0 1 0 0,0 0 0 16,0-1 160-16,2 1 16 0,0 2 16 0,-1-3 0 15,-4 1-80-15,2 1-16 0,5-1 0 0,1 3 0 16,2 2-320-16,0-3-192 0,3 2 192 0,-3 0-192 16,1 3 160-16,3 7-160 0,2 8 128 0,-4-2-128 15,-4-12 0-15,2 2 0 0,2 1 0 0,2-2 0 16,2-2 0-16,0-2 0 0,0-1 0 0,1-2 0 15,2 0 0-15,1-11 0 0,0 10 0 0,3-3 0 16,-3-7 128-16,6 8-128 0,-6-8 0 0,13 8 128 0,4 4 96 16,0-6 16-16,-1-3 0 0,2-3 0 0,3 3 272 0,0-10 64 15,-4-7 16-15,2 1 0 0,3 1-272 0,0 3-64 16,-1 4-16-16,-1-7 0 0,-2-6-240 0,0-1 144 16,1 1-144-16,-4 0 128 0,-2-2 16 0,0 1 0 15,-1 0 0-15,-2-1 0 0,-2 1 64 0,-1 0 16 16,-2-2 0-16,-1 0 0 0,-4-1 96 0,0-3 32 15,-1 2 0-15,-2-1 0 0,0 1-48 0,0-1-16 16,-3 1 0-16,1-1 0 0,0 1-48 0,0-5-16 16,-1 2 0-16,1 0 0 0,1-5-224 0,0 2 144 15,1-1-144-15,-1 4 128 0,0-1-128 0,1 2 0 16,0 6 0-16,1 2 0 0,-2 1 0 0,1 4 0 0,-1 3 0 0,2 5 0 16,-2-2-128-16,4 6-16 0,0 0 0 0,0 0 0 31,0 0-416-31,-8 6-80 0,0 2 0 0,8-8-16 15,-8 10-1680-15,3-2-336 0,0 3-64 0,5-11-13008 0</inkml:trace>
  <inkml:trace contextRef="#ctx0" brushRef="#br0" timeOffset="17747.18">21300 12209 4607 0,'0'0'400'0,"0"0"-400"15,0 0 0-15,0 0 0 0,-1-10 3712 0,1 10 672 0,-3-9 128 0,3 9 32 16,-1-7-3136-16,1 7-608 0,-1-8-128 0,1 8-32 16,-3-7 112-16,3 7 16 0,0 0 0 0,-8-4 0 15,0 2 32-15,1 2 16 0,-3 1 0 0,0 2 0 16,0 0-176-16,-2 3-48 0,-1 0 0 0,-3 3 0 16,-1 2-32-16,-1 2-16 0,-2 4 0 0,1 2 0 15,-1 2 0-15,-1 3 0 0,-1 0 0 0,3 4 0 16,0-1-64-16,1-2-16 0,0-3 0 0,1 3 0 15,1-2-208-15,3 2-64 0,3 1 0 0,2 3 0 16,0-2-192-16,4 6 0 0,2 3 0 0,0 1 0 16,2-2 0-16,4 2 0 0,3-2 0 0,2 0 0 15,0-4 0-15,2-2 0 0,-1-6 0 0,3 0 0 0,0-8 0 0,1 0 0 16,3-8 0-16,0 0 0 0,2-2 0 0,-1-5 144 16,-1-3-144-16,2-2 128 0,2-3 0 0,1-5 0 15,2 0 0-15,-1-1 0 0,1-4 16 0,0-3 0 16,1-3 0-16,0-2 0 0,0-2-144 0,-2-1 128 15,-2-1-128-15,-1 1 128 0,-5-1-128 0,0 0 0 16,-2 0 144-16,-3 3-144 0,-3 2 128 0,-2 0-128 16,-1 1 160-16,-3-1-160 0,-2 1 160 0,-1-2-160 15,-3 0 160-15,-1-4-160 0,-5 0 0 0,1 0 0 16,-2 2 0-16,-1 3 0 0,-3 3 0 0,1 3 0 16,-2 3 0-16,0 4 0 0,0 1 0 0,1 5 0 15,1-1 0-15,2 5 0 0,0-1-272 0,1 3 48 0,1 0 16 0,2 3 0 31,0-1-592-31,9-2-112 0,-9 7-32 0,4 1-9920 0,0 2-1984 0</inkml:trace>
  <inkml:trace contextRef="#ctx0" brushRef="#br0" timeOffset="18028.75">21241 12598 11055 0,'0'0'976'0,"0"0"-784"0,0 0-192 0,0 0 0 16,0 0 5344-16,0 0 1024 0,0 0 208 0,0 0 32 15,0 0-5264-15,-1 11-1040 0,1-11-304 0,0 13 0 0,0-13 0 0,5 12 0 16,-1-2 0-16,3 2-144 0,-1 1 144 0,1 1 0 16,1 0 0-16,-1 2-128 0,1 2 128 0,1-1 176 15,1 4-48-15,-1 0 0 0,0 1 160 0,0 2 32 16,0-3 0-16,0-1 0 0,-1 0-176 0,0-2-16 15,-2-3-128-15,2-2 192 0,0 0-192 0,-1-3 0 16,-1-2 0-16,1 1 0 16,0-4-640-16,1 3-64 0,1-3 0 0,-2 0-16 15,-7-5-2480-15,8 7-512 0</inkml:trace>
  <inkml:trace contextRef="#ctx0" brushRef="#br0" timeOffset="18511.8">20184 13215 17503 0,'0'0'1552'15,"0"0"-1232"-15,-10-3-320 0,10 3 0 16,0 0 4032-16,0 0 768 0,0 0 128 0,0 0 48 16,0 0-4736-16,0 0-944 0,0 0-192 0,9-6-48 0,3 2 768 0,1-1 176 15,0 2 0-15,2 1 0 0,1 0 224 0,2 2 32 16,2 0 16-16,-1 0 0 0,1 2 208 0,1 0 32 15,0 1 16-15,2-1 0 0,1 2-32 0,0 2-16 16,2-5 0-16,-1 1 0 0,0 1 80 0,1-2 16 16,3-1 0-16,3-1 0 0,2 1-128 0,5-3-32 15,4 2 0-15,6 0 0 0,0 0-160 0,5-3-16 16,2-2-16-16,2 1 0 0,1-1-96 0,1 0-128 16,0 3 176-16,0 0-176 0,-2 0 0 0,0 2 0 15,-2-3 0-15,-3 2 0 0,-2 2 0 0,-6-3-192 16,-6 3 0-16,-3 0 0 15,-3 0-320-15,-5 3-64 0,-1-1-16 0,-5 2 0 16,-4-1-1984-16,-2 2-400 0,-2-1-80 0,-4 0-16 0</inkml:trace>
  <inkml:trace contextRef="#ctx0" brushRef="#br0" timeOffset="19281">20715 13945 17503 0,'6'-9'1552'0,"2"0"-1232"16,-1 0-320-16,0 0 0 0,3 0 3216 0,-1-1 592 15,0 1 112-15,0 3 32 0,-1-1-2352 0,-2-2-448 16,1-1-112-16,-2 2-16 15,-5 8-1632-15,5-9-336 0,-2 0-64 0,-2-1-16 0,-1 1 1024 0,-1 0 128 0,-3 3 64 0,-1-3 16 16,-2-1 480-16,-2 1 80 0,-1 0 32 0,-3-4 0 16,-2 3-128-16,-2 1-32 0,-1-1 0 0,-1 3 0 15,-2-1-224-15,0 3-48 0,-1 1-16 0,1 4 0 16,-1 1-352-16,-1 3 144 0,0 1-144 0,0 3 0 16,-1 0 128-16,-1 4-128 0,-1 1 0 0,1 0 0 15,2 2 0-15,1 0 0 0,1 2 0 0,1 1 0 16,1 1 0-16,2 1 0 0,1 1 0 0,3-2-144 15,1 1 144-15,3-1 0 0,3 0 0 0,-1-1 0 16,2-1 0-16,1-1 0 0,0-1 0 0,3 1-128 16,1 1 128-16,3-2 0 0,2 1 0 0,0-3 0 15,2-1 0-15,0 1 0 0,4-5 0 0,1 1 0 16,1-1 0-16,0-2 0 0,1 1 0 0,2-2 0 16,1-3 0-16,2 0 0 0,2-4 0 0,0 1 0 0,0-1 192 0,0-2-48 15,1-4 0-15,-1 1 0 0,-3-1 64 0,-1-1 16 16,-2-1 0-16,0 1 0 0,-1-6 48 0,2 2 16 15,-2-1 0-15,-1-2 0 0,-1 1 160 0,0-6 48 16,-1-1 0-16,0-4 0 0,-2 2-80 0,0-6-16 16,0-5 0-16,-1 1 0 0,0-2 624 0,-3-1 128 15,0-1 32-15,0 4 0 0,1 2-896 0,-4 1-288 16,1 1 160-16,-2 0-160 16,-1 1-640-16,0 4-192 0,1 6-64 0,-2-5 0 0,-2-10 896 0,1 7 208 15,-3 2 32-15,1 6 0 0,0 2-240 0,0 2 176 16,0 0-176-16,1 0 160 0,0 0-160 0,0-1 0 0,-1 3 0 15,0 2-176-15,0 1-80 0,2 4 0 0,-1-1-16 16,3 7 0 0,-4-7-432-16,4 7-96 0,0 0-16 0,0 0 0 15,0 0-2112-15,0 0-416 0,0 0-96 0,0 0-16 0</inkml:trace>
  <inkml:trace contextRef="#ctx0" brushRef="#br0" timeOffset="19949.14">20910 13793 13823 0,'0'0'1216'0,"2"-12"-960"15,-4-1-256-15,4 1 0 0,0-1 4768 0,2 3 912 16,0-1 176-16,3 5 32 0,-1-5-4496 0,2 3-912 16,0 2-176-16,-8 6-48 0,9-5-256 0,-9 5 0 15,10-6 0-15,-10 6 0 0,0 0 144 0,12-1-16 16,-12 1-128-16,10 3 192 0,-10-3 96 0,10 6 16 16,-10-6 0-16,6 11 0 0,-2 2 80 0,-1 2 0 15,-1 4 16-15,0-2 0 0,-2 1 16 0,0-1 0 16,-2-2 0-16,5 6 0 0,1 5-16 0,1-1 0 15,-1-4 0-15,1 1 0 0,0-1-16 0,2-1-16 0,-1-1 0 0,2-3 0 16,-1-6-224-16,-1 1-144 0,-1-2 192 0,1-3-192 16,0 0 144-16,-6-6-144 0,8 5 0 0,-8-5 144 15,8 2 48-15,-8-2 16 0,9 2 0 0,-9-2 0 16,0 0-16-16,9-2-16 0,-9 2 0 0,0 0 0 16,10-4-16-16,-10 4 0 0,0 0 0 0,10-6 0 15,-10 6-160-15,9-9 192 0,-9 9-192 0,0 0 192 16,8-7-192-16,-8 7 0 0,9-5 0 0,-9 5 0 15,9-5 0-15,-9 5 0 0,12-1-128 0,-2 1 128 16,-10 0 0-16,12 2 0 0,-2 1 0 0,-10-3 0 16,13 4 0-16,-1 0 0 0,-2-2 0 0,-1 2 0 15,1-1 0-15,-10-3 0 0,11 2 0 0,0 1 128 16,-2 1-128-16,-9-4 0 0,10 4 0 0,-1 0 0 16,-9-4 192-16,11 1 16 0,-11-1 0 0,10 0 0 15,-1 0 240-15,-9 0 32 0,11-4 16 0,-1 1 0 0,-10 3-224 16,12-5-32-16,-2-3-16 0,0 1 0 0,-1-1 96 0,-1-1 0 15,-1-3 16-15,1-1 0 0,1-3-64 0,0-1-16 16,1-1 0-16,-3 0 0 0,0-2 48 0,1-2 0 16,-3-1 0-16,0-2 0 0,-1-1-304 0,-1-2 0 15,-1 2 0-15,2 2 0 0,-1 0 0 0,-2 3 0 16,-2 0 0-16,-1 2 0 16,2-1-576-16,0 2-32 0,0 1 0 0,-1 3 0 15,0 1-1856-15,0 0-368 0,1 13-80 0</inkml:trace>
  <inkml:trace contextRef="#ctx0" brushRef="#br0" timeOffset="24976.18">9478 11207 11967 0,'-4'-10'1072'0,"2"-1"-864"16,-1 2-208-16,3 0 0 0,0 1 3328 0,1 1 640 0,1-3 112 0,0 1 16 15,3 2-2496-15,-1 0-512 0,0 0-112 0,-4 7-16 16,5-7-192-16,-5 7-32 0,6-6-16 0,-6 6 0 15,0 0-224-15,0 0-48 0,0 0-16 0,7 8 0 16,0 4-432-16,-3 2 0 0,-3 2 0 0,0 5 0 16,-1 4 0-16,0 2 0 0,0 3 0 0,0-4 0 15,0 0-144-15,-1-2 144 0,-1-5 0 0,0 2 0 16,2-3 0-16,2 1 0 0,-1-4 0 0,1-1 0 16,0 0 0-16,-1-1 0 0,-1 0 0 0,1 0 0 15,2 0 0-15,-3-13 0 0,0 14 0 0,3-1 0 16,0-3 240-16,-3-10-48 0,6 14-16 0,-6-14 0 15,5 13 32-15,-5-13 16 0,5 10 0 0,-5-10 0 16,5 10-80-16,-5-10-16 0,9 10 0 0,-9-10 0 16,11 3 16-16,-1 1 0 0,2-1 0 0,0 0 0 15,0-2-144-15,-1 0 0 0,2-1 144 0,-1 0-144 0,0 0 0 16,3 0 0-16,1 0 0 0,0 0 0 0,-1 0 0 16,1 0 0-16,1 0 0 0,0-1 0 0,0 1 160 0,2 0-32 15,2 0-128-15,1 0 192 0,2 0-192 0,2 0 0 16,1 0 0-16,2 0 0 0,1-1 0 0,3 1 128 15,0-4-128-15,1 1 144 0,0-1-144 0,1 2 192 16,2-4-192-16,-2 4 192 0,-2-1-192 0,-1 2 0 16,2 0 144-16,1 1-144 0,1 0 0 0,-1-2 0 15,1 2 0-15,0 0 0 0,-1 2 0 0,1 0 0 16,2-1 0-16,0-1 128 0,0 0-128 0,1 0 0 16,0-1 0-16,0-1 0 0,0-1 0 0,4-1 0 0,1 0 0 0,3-2 128 15,2 0-128-15,0 1 0 16,3 0 128-16,1 1-128 0,-3-1 0 0,0 0 144 0,-4-1-144 15,-1 2 0-15,-1 1 0 0,2 0 0 0,2 0 0 0,-1 2 0 16,0 1 0-16,0 0 0 0,0 1 0 0,0 1 0 16,-1-2 0-16,-2-2 0 0,-1 1 0 0,1-2 0 15,2 1 0-15,1-1 0 0,2 1 0 0,2-1 0 16,1 2 128-16,2-2-128 0,-2-1 0 0,1 2 0 16,-3-4 0-16,-2 2 0 0,-2 1 128 0,0-3-128 15,0 5 0-15,1 1 0 0,-1 0 0 0,0 0 0 16,-1 0 0-16,1 1 0 0,0 1 0 0,-3-1 0 15,-4 2 0-15,0-3 0 0,-1 0 0 0,1 1 0 16,0-1 0-16,1 0 0 0,1 0 0 0,0 1 0 16,1-1 0-16,1 0 0 0,0-1 0 0,1 0 0 0,-1-2 0 0,-1 0 0 15,-4 2 0-15,1-2 0 0,2-1 0 16,-1 2 0-16,0-1 0 0,1 2 0 0,-2 1 0 0,0 3 0 16,0-2 0-16,0 1 0 0,0 1 0 0,0 1 0 15,-1 0 0-15,-3 0 0 0,-1-2 0 0,0 2 0 16,0 2 0-16,1-1 0 0,3 0 0 0,0 0 0 15,0 0 0-15,1 2 0 0,0-2 0 0,0 2 0 16,0-2 0-16,2 0 0 0,0-1 0 0,1-1 0 16,-4-2 0-16,0 2 0 0,-1-3 0 0,4 1 0 15,-1 0 0-15,3 3 0 0,-1-4 0 0,0 3 0 16,-1 1 0-16,1-3 0 0,-1 0 0 0,-1 3 0 16,0-3 0-16,-2 2 0 0,-3-3 0 0,1 3 0 15,0 1 0-15,2-1 0 0,0 3 0 0,0-1 0 16,-1 0 0-16,4 2 0 0,-1-4 0 0,3 1 0 0,-1-1 0 0,0 0 0 15,1-3 0-15,-2 0 0 0,0 0 0 0,1 0 0 16,1-2 128-16,0 2-128 0,0 0 0 0,0 0 0 16,0 0 0-16,2 0 0 0,-2 2 0 0,-1-1 0 15,-3 0 0-15,-1 2 0 0,-2-2 0 0,1 3 0 16,-2-4 0-16,3 1 0 0,0 1 0 0,1-2 0 16,1 0 0-16,1 0 0 0,-2 0 0 0,3 0 0 15,2-2 0-15,-2 1 0 0,-1-3 0 0,-2 0 0 16,-1 0 0-16,-1 0 160 0,-1 0-160 0,2 2 128 15,0 1-128-15,0-2 0 0,-3 3 0 0,3 0 0 16,-1 3 0-16,1-3 0 0,0 1 0 0,1-1 0 16,2 0 0-16,-4 0 0 0,1 0 0 0,-1 0 0 15,-2 0 0-15,0 0 0 0,2 0 0 0,-1 1 0 0,-1 0 0 0,-1 1 0 16,-1-1 0-16,2 0 0 0,2-1 0 16,0 0 0-16,0 0 0 0,-1-1 0 0,0 0 0 0,-1-1 0 15,0 1 0-15,3 0 0 16,0 0 0-16,-1 1 0 0,1 0 0 0,1 1 0 0,-1 0 0 0,3 2 0 15,-1-1 0-15,2 1 0 0,2-2 0 0,-1-1 0 16,0 0 0-16,0 0 0 0,0 0 0 0,1 0 0 16,1-1 0-16,0 0 0 0,1-1 0 0,2 1 0 15,0-2 0-15,2 1 0 0,0 1 0 0,0-5 0 16,-3 1 0-16,2 0 0 0,0 1 0 0,2 1 0 16,0 2 0-16,0 0 0 0,0-2 0 0,1 2 0 15,0-3 0-15,0 3 0 0,0-2 0 0,-1 0 0 16,-2 2 0-16,2 0 0 0,1 0 0 0,1 3 0 0,-1-1 0 0,1 2 0 15,2 0 0-15,-2-2 0 0,1 0 0 16,-3-1 0-16,0 0 0 0,-1 2 0 0,1-1 0 0,0 2 0 16,0-2 0-16,1 0 0 0,2-1 0 0,-1 0 0 15,0-1 0-15,-2 0 0 0,0 2 0 0,0-1 0 16,0-1 0-16,0 1 0 0,0-2 0 0,-1 2 0 16,4 0 0-16,-1 0 0 0,1 0 0 0,-2 0 0 15,-3 0 0-15,1 2 0 0,1-1 0 0,0 0 0 16,2 0 0-16,-2 1 0 0,0 0 0 0,1 0 0 15,0-2 0-15,2-2 0 0,-2 0 0 0,1-1 0 16,1 1 0-16,-1-2 0 0,1 0 0 0,0 1 0 16,2-2 0-16,0 1 0 0,2 0 128 0,-3-2-128 15,-2-2 0-15,0 1 0 0,2 2 0 0,0 1 0 0,0 1 0 16,-1 2 0-16,1 0 0 0,-1 1 0 0,-4 0 0 16,1-1 0-16,0 1 0 0,1-3 0 0,-1 2 0 15,0 1 0-15,2-2 0 0,1 2 0 0,-1 3 0 16,1 0 0-16,-1-2 0 0,1-1 0 0,-3-1 0 15,-2-2 0-15,2 0 0 0,0 2 0 0,1 1 0 0,1-3 0 16,2 2 0-16,0 1 0 0,-2-3 0 0,2 1 0 16,-1-1 0-16,-1-1 128 0,-2 0-128 0,4 2 0 15,-2 1 0-15,1 1 0 0,-1-3 0 0,2 2 0 16,0 1 0-16,-2-2 0 0,0 1 0 0,1-2 0 16,-1 1 0-16,2 1 0 0,1 1 0 0,0-3 0 15,0 3 0-15,3 0 0 0,0 0 0 0,-2 0 0 16,-2 0 0-16,1-1 0 0,1-1 0 0,2 2 0 0,-1 2 0 0,2-2 0 15,-1 0 0-15,-2 0 0 0,0 0 0 0,-3 0 0 16,0-2 0-16,-1 1 0 0,-1 1 0 0,2-3 0 16,-1 1 0-16,-1 0 128 0,1 1-128 0,-3 1 0 15,3-1 0-15,-4-2 0 0,-2 1 0 0,-1-4 0 16,-2 3 0-16,0-4 0 0,1 3 128 0,-1 3-128 16,-1-1 0-16,1 4 0 0,-3-1 0 0,0 3 128 15,2-4-128-15,-1 0 0 0,-3 0 0 0,-1 0 0 16,-1 1 0-16,-1 1 0 0,1 2 0 0,-2-2 0 15,0-1 0-15,-1 2 0 0,0 0 0 0,-2 1 0 16,1-2 0-16,-2 1 0 0,-2-2 0 0,-2 0 0 16,1-1 0-16,-2 0 0 0,0 0 0 0,0 3 0 15,0-3 0-15,-3 1 0 0,-3-1 0 0,1 0 0 16,0 0 0-16,-2 0 0 0,0 0 0 0,-1 0 0 16,0 2 0-16,-1-1 0 0,-3 2 0 0,1-2 0 0,-2-1 0 15,-2 0 0-15,1 0 0 0,-1 0 0 0,-11 0 0 0,11 0 0 16,0 0 0-16,-11 0 128 0,10-1-128 0,-1 1 0 15,-9 0 0-15,11-6 128 0,-11 6 0 0,9-6-128 16,0-1 192-16,-1 1-64 0,-8 6 32 0,8-11 0 16,-1 1 0-16,-1-1 0 0,-2 1 48 0,1 0 16 15,-1-1 0-15,1 1 0 0,-1 2-32 0,-2-1 0 16,1-2 0-16,0 1 0 0,1-1-192 0,-2-2-160 16,-2 2 32-16,3 2 0 0,-1-3-224 0,-2 1-32 15,-1 1-16-15,1 10 0 16,-4-9-1840-16,0 1-352 0</inkml:trace>
  <inkml:trace contextRef="#ctx0" brushRef="#br0" timeOffset="26645.18">7778 11360 2751 0,'0'0'256'0,"5"-9"-256"0,0-2 0 0,1 1 0 15,-2-1 0-15,-1 0 144 0,1-1-144 0,-1 2 128 16,0 0 768-16,-3 3 128 0,0 7 48 0,0 0 0 16,-2-7 528-16,2 7 96 0,0 0 32 0,0 0 0 15,0 0-896-15,0 0-192 0,0 0-16 0,-5 9-16 16,0 3-432-16,4 1-176 0,-1-1 128 0,2 2-128 15,3 0 0-15,-2 2 0 0,0 1 0 0,2-1 0 16,-2-2 0-16,1 0 0 0,-1-1 0 0,0-1 0 16,-1-12 0-16,2 13 0 0,-2-1 0 0,0-12 0 15,0 12 448-15,0-12 16 0,0 0 0 0,0 0 0 16,0 0 176-16,0 0 16 0,0 0 16 0,0 0 0 16,0 0-96-16,0 0 0 0,0 0-16 0,0 0 0 15,0 0-272-15,0 0-48 0,0 0-16 0,-3-12 0 16,-1 0-96-16,1-1-128 0,0 0 176 0,-1 0-176 0,0 0 144 0,0-3-144 15,-1-1 0-15,1 0 144 0,1 0 48 0,0 1 0 16,1-4 0-16,1 2 0 0,-1-1 80 0,2 6 32 16,0 0 0-16,0 4 0 0,2 3-112 15,-2 6 0-15,0 0-16 0,0 0 0 0,0 0-176 0,6 10 0 16,1 3-192-16,-1 3 192 0,-1 1-192 0,1 1 192 16,0 2-160-16,-1 0 160 0,-1-3 0 0,-1 0 0 15,-2-1 0-15,0 1 0 0,-1-1 0 0,0-2 0 16,-1-1 0-16,0-1 0 0,-2 1 0 0,2-1 0 15,1-12 176-15,-1 10-48 0,1-10 240 0,0 0 48 16,0 0 16-16,0 0 0 0,0 0-112 0,0 0-32 16,0 0 0-16,0 0 0 0,11 4-64 0,-11-4-16 0,9-4 0 15,-1-3 0-15,-1-2-208 0,-2-1 0 0,-1-1 0 0,0-2 0 16,-2-2 0-16,2-2 0 0,-1 0 128 0,0-1-128 16,-2-3 0-16,0 0 0 0,0-1 0 0,-1 1 0 15,-1 0 0-15,1 1 0 0,0 0 0 0,0 4 0 16,-2 2 0-16,0 2 0 0,0 1 0 0,0 1 0 15,2 1 0-15,0 2 0 0,-2 1 0 0,2 6 0 16,0 0 0-16,0 0 0 0,0 0 0 0,0 0-160 31,0 0-416-31,0 0-96 0</inkml:trace>
  <inkml:trace contextRef="#ctx0" brushRef="#br0" timeOffset="35339.42">24299 10995 3679 0,'0'0'320'0,"0"0"-320"16,0 0 0-16,0 0 0 0,0 0 4560 0,0 0 848 15,0 0 160-15,0 0 48 0,0 0-4176 0,0 0-832 16,0 0-160-16,4 13-48 0,-4-13-400 0,4 13 0 16,-3-1 128-16,-1-12-128 0,2 13 0 0,0 0 0 15,-2-2 0-15,1 0 0 0,0 2 0 0,-1 0 0 16,-1 1 0-16,0 2 128 0,-1-4 272 0,1 2 48 0,-1 0 16 0,-2 2 0 16,1 1 272-16,-1-4 48 0,1 1 16 0,1 2 0 15,-3-2-256-15,1-1-48 0,1-1-16 0,1-1 0 16,-1-1-192-16,0-2-32 0,3-8-16 0,0 0 0 15,-4 9 0-15,4-9 0 0,0 0 0 0,0 0 0 16,-5 6-96-16,5-6-16 0,0 0 0 0,0 0 0 16,0 0 32-16,-8 3 0 0,8-3 0 0,-9 3 0 15,9-3 16-15,-10-2 0 0,1-3 0 0,0 2 0 16,-1 0-32-16,1 0 0 0,-1 3 0 0,1-3 0 16,-2 3 32-16,1 0 0 0,-1-1 0 0,1 1 0 15,0 0 0-15,-1-1 0 0,1-1 0 0,1 0 0 16,-1 1-176-16,1 1 160 0,0-2-160 0,-1 0 160 15,-1-1-160-15,1 2 160 0,-2-1-160 0,-1 1 160 0,-1 0 0 0,-1 0 0 16,-1 1 0-16,-1 0 0 0,-2-2-160 0,0 2 160 16,-1-1-160-16,2 1 160 0,0 1-160 0,-1 1 192 15,1-1-192-15,0 1 192 0,-2 2-192 0,2 0 0 16,-1-2 144-16,-1 1-144 0,-1-1 0 0,-2-1 0 16,-2 0 0-16,1-1 0 0,1 0 0 0,1 0 0 15,-2-1 0-15,2 1 128 0,0 1 32 0,0-1 16 16,-2 0 0-16,2 3 0 0,0-3-48 0,0 0-128 15,-2 0 192-15,2 1-64 0,1 1-128 0,1 1 0 16,-3-1 144-16,3 2-144 0,-3 0 0 0,0 0 0 16,-2-2 0-16,-1 1 128 0,0-1-128 0,-1 1 0 15,-2-2 128-15,2 1-128 0,-1-1 128 0,2 1-128 16,-1-2 128-16,1 0-128 0,0 0 128 0,0 0-128 0,1 0 160 0,1 0-160 16,1 0 128-16,1 0-128 0,1 0 0 15,1 0 0-15,1 0 176 0,-1 0-176 0,-1 0 192 0,0-2-192 16,1 1 128-16,-1-2-128 0,0 0 0 0,-1 2 0 15,0 0 128-15,-2-1-128 0,-1 0 0 0,1-1 0 16,-1 1 128-16,0 0-128 0,-1 1 0 0,0 0 0 16,0-1 0-16,1 1 0 0,0 1 0 0,0-1 0 15,1 1 0-15,-1 0 0 0,1-2 0 0,2 2 0 16,0 0 144-16,-1 0-144 0,-3 0 0 0,1 0 144 16,0 0-144-16,0-2 128 0,0 2-128 0,-1-1 128 15,0-2-128-15,0-1 192 0,0 1-192 0,0 3 192 16,0-2-192-16,0 1 0 0,-1-1 0 0,-1 2 0 15,-2 2 0-15,2-1 0 0,0 1 128 0,1 0-128 16,-2 3 0-16,0-2 0 0,-1 0 0 0,0 0 0 0,0 1 0 0,2-1 0 16,-1-2 0-16,2 0 0 0,-1-1 128 0,1 2-128 15,1-2 192-15,1 1-64 0,0 0-128 0,1 2 160 16,-1-1-160-16,0 2 160 0,0-1-160 0,0 1 0 16,2-2 144-16,0 4-144 0,0-5 0 0,3 3 0 15,-1 1 0-15,0-1 128 0,-3-1-128 0,2-1 0 16,0 1 0-16,0-1 0 0,0 2 0 0,0-1 144 15,-2 0-144-15,2-2 0 0,0 0 176 0,1 3-176 16,0-1 160-16,0 1-160 0,0-2 0 0,0 2 0 16,1 0 0-16,-1-1 0 0,-1 0 0 0,1-3 0 15,0 4 128-15,0 0-128 0,1 2 176 0,1-4-176 0,-1 1 192 16,2 1-192-16,-2-3 0 0,1 2 0 0,-2-1 0 0,2 1 0 16,0-2 0-16,0 0 0 0,0 2 128 0,3-3-128 15,0 0 0-15,0 0 128 0,-1 1-128 16,2 1 0-16,-1-1 128 0,2 2-128 0,-2-3 0 0,0 0 0 15,2 0 0-15,-2 1 0 0,-1 0 128 0,0 0-128 16,1-1 0-16,-3 0 128 0,0 0-128 0,-1 3 0 16,1 0 0-16,0-2 0 0,1 2 0 0,0-3 0 15,0 1 0-15,1 1 0 0,0 1 0 0,0-2 0 16,-1-1 128-16,1 0-128 0,0 0 0 0,0 0 0 16,0 0 128-16,0 0-128 0,1 0 0 0,0-1 0 15,1 1 128-15,-2 0-128 0,-3 1 0 0,2 1 0 16,1-2 208-16,0 1-64 0,0 0-16 0,0 1 0 15,-1-1-128-15,1 0 0 0,-1-1 0 0,1 1 128 0,-1 1-128 0,-1-2 0 16,0 0 0-16,1 0-176 16,-1 1 176-16,2-1 0 0,0 0 0 0,0 0 0 0,1-1 0 0,-1 1 0 15,0-2 0-15,1 2 128 0,-1-1-128 0,1 0 192 16,1-2-64-16,0 2 0 0,1 0-128 0,0 1 192 16,-1-2-64-16,0 2 0 0,0 0-128 0,0 0 0 15,-2 0 128-15,0 0-128 0,3 0 0 0,-1 0 0 16,1-1 0-16,-1 1 128 0,0 0-128 0,1 0 0 15,-1 0 0-15,1-1 0 0,-1-1 0 0,1 2 0 16,0 0 0-16,-1-1 0 0,0 0 0 0,0 0 0 16,1 1 0-16,1 0 0 0,0 0 0 0,1 0 0 15,1 0 0-15,-1 0 0 0,0-3 0 0,2 2 128 16,-1 1-128-16,1 0 0 0,-2-2 0 0,0 2 144 0,2-1-144 16,-2 1 0-16,-1 0 128 0,1-3-128 0,-1 3 0 0,3 0 0 15,0-1 0-15,-1 1 0 0,1 0 128 0,1 0-128 16,-1 0 0-16,1 0 0 0,0 0 0 0,1 0 0 15,1 0 128-15,-3 0-128 0,1 0 0 0,0 0 0 16,-1-1 0-16,1 0 0 0,-1 1 0 0,1-3 0 16,0 2 128-16,0-1-128 0,0 1 0 0,0 1 0 15,0-3 128-15,0 2-128 0,-2 0 0 0,1 2 0 16,-1-2 128-16,1-1-128 0,-1 2 0 0,1 0 0 16,-2 0 128-16,1-1-128 0,-2 0 0 0,-1 1 0 15,1 0 128-15,0 0-128 0,0-1 0 0,2 1 0 16,-1-2 0-16,1 1 0 0,0 0 0 0,-1-1 0 15,2 1 0-15,-1 0 0 0,1-1 0 0,-1 1 0 16,0 1 128-16,-1 0-128 0,-1-1 0 0,0 0 0 16,0 1 0-16,1 0 0 0,0-3 0 0,0 3 0 0,-1-1 0 0,2-1 0 15,-1 1 128-15,0 1-128 0,1 0 0 0,-3-3 0 16,1 1 128-16,0 0-128 0,2 2 0 0,-1-2 0 16,0 1 0-16,0-2 0 0,1 0 0 0,-1 1 0 15,0-1 0-15,1 3 0 0,-1-2 128 0,0 0-128 16,-1 1 0-16,0 0 0 0,0-1 0 0,0 1 0 15,-1 1 0-15,-1 0 0 0,0-3 0 0,-1 2 0 16,0 1 0-16,1 0 0 0,0 0 0 0,1 1 0 16,1 2 0-16,0-3 0 0,-1 0 128 0,-1 0-128 15,1 0 0-15,0 0 0 0,-3 0 128 0,1 0-128 16,-1-3 0-16,1 2 0 0,-1 0 0 0,2 0 0 16,0 1 0-16,-2-3 0 0,-1 2 0 0,0-1 0 15,1 1 0-15,1 1 0 0,2-3 0 0,0 2 0 0,-1-2 0 16,1 1 0-16,-2-1 0 0,1 1 0 0,-2 0 0 0,0 0 0 15,0-2 0-15,0 0 0 0,-3 1 0 0,2 2 0 16,-1-3 128-16,0 3-128 0,1-1 0 0,0 2 0 16,1-3 0-16,0 1 0 0,-1 1 0 0,-2-2 0 15,-1 2 0-15,2 0 0 0,-1-2 0 0,2 2 0 16,0 0 0-16,-1-1 0 0,0 1 0 0,-1-2 0 16,-1 1 0-16,2 0 0 0,-1 0 0 0,1 0 0 15,-1 0 0-15,-1 1 0 0,-1-2 0 0,0 3 0 16,0-3 0-16,0 2 160 0,-2 0-160 0,2 1 128 15,1 0-128-15,0 0 0 0,0 1 0 0,1 0-176 16,-3-1 176-16,1 3 0 0,-1-3 0 0,2 3 0 0,0-2 0 0,2 1 0 16,-1-2 0-16,0 0 0 0,0 0 0 0,0-2 0 15,0 1 0-15,1-1 0 0,1 1 0 0,-1 1 0 16,1 0 0-16,0 0 0 0,-2 0 0 0,1 0 0 16,-1 0 0-16,1 0 0 0,-1 0 0 0,2 1 0 15,-2 1 0-15,2-1 0 0,1-1 0 0,0 2 0 16,0-2 0-16,2 0 0 0,-1 2 0 0,-1 0 0 15,-1 1 0-15,-1 0 0 0,1-1 0 0,0 1 0 16,0-2 0-16,1 0 0 0,1 1 0 0,2-1 0 16,-1 0 0-16,1 2 0 0,-2-3 0 0,0 0 0 15,1 0 0-15,1 0 0 0,1 0 0 0,-2 0 0 16,0-3 0-16,-1 2 0 0,-1 0 0 0,-1 1 0 16,0 0 0-16,-2 0 0 0,-1 0 0 0,0 1 0 0,1-1 0 15,-1 0 0-15,0 0 0 0,0 1 0 0,-1 2 0 0,0 0 0 16,-2 0 0-16,1-3 0 0,-1 0 0 0,1 2 0 15,-2-1 0-15,0-1 0 0,0-1 0 0,2 1 0 16,0 0 0-16,-1 0 0 0,1-2 0 0,-2 2 0 16,-1-2 0-16,0 1 0 0,0 1 0 0,-2 0 0 15,1-2 0-15,1 2 0 0,0 0 0 0,1 2 0 16,-1-1 0-16,0-1 0 0,-3-1 0 0,3 1 0 16,0 0 0-16,0 0 0 0,0-2 0 0,0 1 0 15,-2-2 0-15,2 2 0 0,0-2 0 0,0 1 0 16,0-1 0-16,0 2 0 0,-1 0 0 0,-1-1 0 15,0 1 0-15,0 1 0 0,2 0 0 0,0 0 0 16,0 0 0-16,0 0 0 0,-1-1 0 0,-1-1 0 16,2 1 0-16,-1 0 0 0,-1-1 0 0,2-1 0 0,-1 0 0 0,1-2 0 15,0 1 0-15,-2 1 0 16,1 2 0-16,0-2 0 0,-2 1 0 0,0 0 0 0,2 2 0 16,-1 0 0-16,0 2 0 0,0-1 0 0,1 2 0 0,0-1 0 15,-2 0 0-15,2 1 0 0,-1-1 0 0,1-1 0 16,-1-2 0-16,1 1 0 0,1 0 0 0,0 0 0 15,0-2 0-15,1 2 0 0,0-2 0 0,2 2 0 16,-2 0 0-16,0 0 0 0,-1-1 0 0,1 1 0 16,-1 0 0-16,3 0 0 0,-2-2 0 0,0 2 0 15,1 0 0-15,-2 0 0 0,-1 0 0 0,3 0 0 16,-2 0 0-16,0 0 0 0,-3 0 0 0,1 2 0 16,1-2 0-16,1 0 0 0,-1-2 0 0,-1 4 0 15,0-1 0-15,-1 3 0 0,-1-4 0 0,1 2 0 16,2 1 0-16,1 0 0 0,0 0 0 0,-2 0 0 0,0 0 0 0,0 1 0 15,2-2 0-15,0 1 0 0,-1-2 0 0,-2-1 0 16,2 0 0-16,-1 1 0 0,0-1 0 0,0 3 0 16,1 1 0-16,-1-4 0 0,1 0 0 0,-2 3 0 15,-1 0 0-15,3 0 0 0,0 1 0 0,-1 0 0 16,1-1 0-16,1 0 0 0,0 0 0 0,0 0 0 16,0-2 0-16,0 0 0 0,-2-1 0 0,1 0 0 15,-2 0 0-15,0 0 0 0,1 0 0 0,-1 2 0 16,0-1 0-16,1 0 0 0,-2 0 0 0,0 2 0 15,0 1 0-15,1 0 0 0,0 0 0 0,1-2 0 16,-1 2 0-16,0 0 0 0,1-1 0 0,-2-2 0 16,0 0 0-16,0-1 0 0,0 0 0 0,1 2 0 15,0-1 0-15,1-1 0 0,-2 0 0 0,1 1 0 0,-1 1 0 16,0-1 0-16,0 0 0 0,1 2 0 0,-1-1 0 16,3 2 0-16,0 0 0 0,-3 2 0 0,-2-4 0 0,2 1 0 15,-1 1 0-15,1 0 0 0,-1-2 0 0,0 2 0 16,-1 0 0-16,2 0 0 0,0-1 0 0,2-2 0 15,-1 1 0-15,2 1 0 0,-1 1 0 0,3-1 0 16,2-1 0-16,-1 1 0 0,2-3 0 0,1 1 0 16,1 0 0-16,0 1 0 0,0-2 0 0,1 0 0 15,1-2 0-15,-1 4 0 0,0-1 0 0,2 0 0 16,0 1 0-16,0 0 0 0,0-2 0 0,0 3 0 16,-1-1 0-16,0 2 0 0,1 2 0 0,0-4 0 15,0 2 0-15,0-3 0 0,-1 1 0 0,-1-1 0 0,1 0 0 0,1 1 0 16,-1-4 0-16,0 2 0 0,-2 0 0 15,3 0 0-15,1-1 0 0,1 0 0 0,0 1 0 0,1-2 0 16,-2 1 0-16,2 1 0 0,0-3 0 0,-1 2 0 16,1 1 0-16,0 0 0 0,-1 0 0 0,4 0 0 15,0 0 0-15,1 1 0 0,-1-1 0 0,1 3 0 16,2-6 0-16,8 3 0 0,-9 0 0 0,9 0 0 16,-9 0 0-16,1 0 0 0,-1 0 0 0,9 0 0 15,-8-1 0-15,8 1 0 0,-9-1 0 0,0 1 0 16,1-1 0-16,8 1 0 0,-8-3 0 0,8 3 0 15,-8-3 0-15,8 3 0 0,-6-1 0 0,6 1 0 16,-7-5 0-16,0 1 0 0,7 4 0 0,-7-4 0 16,7 4 0-16,0 0 0 0,-8-5 0 0,8 5 0 15,-5-8 0-15,0 1 0 0,5 7 0 0,-7-3 0 16,7 3 0-16,-5-7 0 0,1-1 0 0,4 8 0 0,0 0 0 16,-5-8 0-16,5 8 0 0,0 0 0 0,-5-10 128 0,1 1-128 15,1 0 160-15,2 0-160 0,1 9 192 0,-1-12-48 16,-1 0-16-16,2 2 0 0,2 1-128 0,-2-2 160 15,0-1-160-15,0 2 160 0,0-1-160 0,0-2 128 16,-2-1-128-16,1 0 128 0,1-1-128 0,0-2 0 16,-1 2 0-16,-1 1 128 0,2 0-128 0,0 1 0 15,0 2 0-15,0-1 0 0,2 0 0 0,-1 2 0 16,-1-1 0-16,3 1 0 0,-1 0 0 0,-1 3 0 16,-1 7 0-16,0 0 0 0,3-7-144 0,-3 7-16 15,0 0 0-15,0 0 0 16,5 14-2688-16,-2 2-544 0</inkml:trace>
  <inkml:trace contextRef="#ctx0" brushRef="#br0" timeOffset="44197.18">2236 15405 911 0,'0'0'0'0,"0"0"0"0,0 0 0 0,-9-5 0 0,2 1 0 0,7 4 0 15,0 0 4096-15,-4-8 752 0,-1 3 144 0,5 5 16 16,0 0-3200-16,0 0-640 0,0 0-128 0,0 0-16 16,0 0-368-16,0 0-64 0,0 0-16 0,0 0 0 15,9 9 208-15,3-1 48 0,1-1 0 0,3-2 0 16,1 0 16-16,3 0 16 0,3-2 0 0,3-1 0 15,2 0-352-15,6-1-80 0,3 2-16 0,2-3 0 16,1-3-224-16,1 0-64 0,-3 1 0 0,1-3 0 0,1-2-128 0,-1-1 160 16,-1 0-160-16,2 1 160 0,3 0 48 0,6 1 16 15,1-1 0-15,4 3 0 0,-1 0-32 0,2 2 0 16,0-1 0-16,-2 3 0 0,-2 3-192 0,1-2 144 16,3 2-144-16,1-1 128 0,2 1-128 0,0 1 160 15,1-2-160-15,-4 1 160 0,-3 0-160 0,-1-2 160 16,-1 0-160-16,1-1 160 0,1-1-160 0,2 0 160 15,1-2-160-15,1 0 160 0,1-2-160 0,-1-1 192 16,-2-2-192-16,-2-1 192 0,1-3-192 0,-1 1 0 16,0 0 144-16,2 0-144 0,-1 2 0 0,3-1 0 15,1 2 0-15,-3-1 128 0,-2 2-128 0,-2 2 0 0,-3 1 0 16,-1-1 128-16,-1 4-352 0,1 1-64 0,1 1-16 0,1 4-10272 16,0-1-2064-1</inkml:trace>
  <inkml:trace contextRef="#ctx0" brushRef="#br0" timeOffset="53320.49">6349 16769 3679 0,'0'0'160'0,"0"0"32"15,0 0-192-15,0 0 0 0,0 0 0 0,0 0 0 0,0 0 1984 16,0 0 368-16,0 0 64 0,0 0 16 0,0 0-1840 0,0 0-352 15,0 0-80-15,0 0-16 0,0 0-144 0,0 0-144 16,0 0 144-16,0 0-208 0,0 0 208 0,0 0 0 16,0 0 0-16,0 0-144 0,0 0 144 0,0 0 192 15,9-4-32-15,-9 4-16 0,8-6 656 0,-8 6 128 16,0 0 32-16,0 0 0 0,0 0 576 0,0 0 128 16,9-4 32-16,-9 4 0 0,0 0-640 0,0 0-128 15,0 0-32-15,0 0 0 0,0 0-384 0,0 0-96 16,0 0-16-16,0 0 0 0,0 0-112 0,0 0-32 15,7-8 0-15,-7 8 0 0,0 0 0 0,0 0-16 0,2-11 0 0,-2 11 0 16,2-10-48-16,-2 1 0 0,0 9 0 0,0-9 0 16,0 9 160-16,-2-9 32 0,1-2 0 0,0 1 0 15,-2-1 192-15,0 0 64 0,2-4 0 0,-1 1 0 16,-1 0-240-16,0-3-32 0,-1-2-16 0,3 2 0 16,1 3-160-16,-1-2-16 0,-3 3-16 0,0 2 0 15,-1-1 32-15,0 1 0 0,-2 2 0 0,1 2 0 16,-1 0 16-16,-2 1 16 0,0 0 0 0,0 1 0 15,-2 2-80-15,1 3-16 0,-1 2 0 0,1 2 0 16,-2-2-128-16,-1 5 0 0,0 1 0 0,0 2 0 16,0 3 0-16,1 1 0 0,1 1 0 0,0 3 0 15,1-1 0-15,2 3 128 0,1-1-128 0,2 2 128 16,0 0-128-16,1 0 192 0,0 0-192 0,2 2 192 16,-2 0-192-16,1 2 0 0,0 3 0 0,1-1 128 15,0 4-128-15,1 4 128 0,-1 3-128 0,0 0 128 0,2 1 64 0,2-2 0 16,-1 1 0-16,1-3 0 0,1-1 0 0,0-2 0 15,2-2 0-15,-1-1 0 0,0-2-192 0,0-3 160 16,0-2-160-16,1 0 160 0,-3-1-160 0,2 0 0 16,-1-2 0-16,1-2 128 0,-3-1-128 0,2-2-192 15,-3-1 32-15,0 0 16 16,-2-1-240-16,2-12-64 0,-1 9 0 0,1-9 0 16,-4 11-464-16,4-11-112 0,0 0 0 0,0 0-9536 15,0 0-1888-15</inkml:trace>
  <inkml:trace contextRef="#ctx0" brushRef="#br0" timeOffset="53543.74">5893 17224 20271 0,'0'0'896'0,"0"0"192"0,-8 0-880 0,8 0-208 0,0 0 0 0,0 0 0 15,0 0 2720-15,0 0 496 0,0 0 112 0,0 0 0 16,0 0-2352-16,0 0-464 0,12-3-112 0,2 1-16 15,2-2-64-15,2-1 0 0,-1-3-16 0,2 0 0 16,2 0-112-16,1-1-32 0,1 1 0 0,0-2 0 16,2 1-160-16,1 0-176 0,0 1 48 0,1 1 0 15,-1 2-544-15,1-3-96 0,-3 0-32 0,1 2-9056 16,-4 1-1824-16</inkml:trace>
  <inkml:trace contextRef="#ctx0" brushRef="#br0" timeOffset="54054.05">6521 17371 34271 0,'0'0'1520'0,"0"0"304"0,-9-2-1456 0,9 2-368 0,0 0 0 0,0 0 0 16,0 0 192-16,0 0-48 0,-1-11 0 0,1 1 0 16,1-1-384-16,4 2-80 0,3-1 0 0,1 1-16 15,2 0-16-15,-1 2 0 0,-1-1 0 0,2 2 0 16,-1-1 352-16,2 2 0 0,0-2-144 0,-1 2 144 16,2 0 0-16,-2 1 0 0,-11 4 128 0,11-2-128 15,-11 2 320-15,11 0-48 0,-11 0 0 0,0 0 0 16,0 0-32-16,8 6-16 0,-8-6 0 0,2 12 0 15,-2 0-224-15,-1 1 0 0,-2-2 0 0,0 2 0 16,-4-1 0-16,0 2 0 0,0 2 0 0,-1 0 0 16,-1 1 0-16,0 0 0 0,-1 1-144 0,3 0 144 15,0-1 0-15,-1-3-144 0,3 3 144 0,0-4 0 16,-2 0 0-16,2 3 0 0,0 0 0 0,1 1 0 16,1 1 0-16,2 0 0 0,-2 3 128 0,3 1-128 0,2 0 128 15,0-1-128-15,0-3 160 0,2-1-160 16,0 2 160-16,1-4-160 0,1 0 160 0,1-2-160 0,-1-2 240 0,2-1-48 15,0 0-16-15,1-2 0 0,0-2 80 0,0 1 32 16,2-1 0-16,-2-2 0 0,-9-4-288 0,12 4 0 16,-2 0 128-16,0-3-128 15,-10-1-400-15,12-2-144 0,-1-1-32 0,-2-1 0 16,0 0-496-16,0-2-96 0,0-3-32 0,-1 0-8272 16,0-1-1664-16</inkml:trace>
  <inkml:trace contextRef="#ctx0" brushRef="#br0" timeOffset="54538.43">7314 16392 30815 0,'-3'-12'1360'0,"3"12"288"0,0-10-1328 0,0 10-320 0,3-9 0 0,-3 9 0 16,4-10 0-16,-4 10 0 0,0 0 0 0,0 0 0 16,6-7 0-16,-6 7-320 0,0 0 64 0,0 0 16 15,0 0 112-15,0 0 128 0,-1 12-208 0,-2 1 80 0,-2 1 128 16,-3 4 128-16,-2 2-128 0,-3 3 176 0,-3 3 496 0,-1 3 96 15,-2 5 32-15,-1-3 0 0,1 2 112 0,-2 1 32 16,0 1 0-16,4-1 0 0,0 1-528 0,4 2-96 16,3-1-32-16,2 3 0 0,2 2-48 0,3-1-16 15,0 2 0-15,2-1 0 0,1 1-224 0,2-3 144 16,2-1-144-16,1-3 128 0,-1-1-128 0,2-2 0 16,1-4 0-16,2 0 128 0,1-2-128 0,-1 1 128 15,1 0-128-15,2 1 128 0,0-3-128 0,-1 1 0 16,1-2 144-16,0 0-144 0,1-1 0 0,0-2-240 15,1-3 48-15,-1 1 0 16,0-4-528-16,2-2-112 0,-1-6 0 0,2-1-16 16,-1 1-544-16,1-6-96 0,1-3-32 0,0-2 0 15,-2-3-1168-15,2 1-256 0,2-2-32 0</inkml:trace>
  <inkml:trace contextRef="#ctx0" brushRef="#br0" timeOffset="55139.92">7714 16832 19343 0,'0'0'848'0,"0"0"192"0,-10 1-832 0,1-1-208 16,-1 0 0-16,10 0 0 0,0 0 2880 0,0 0 512 16,-9 0 128-16,9 0 0 0,0 0-2784 0,-9 1-560 15,9-1-176-15,-9 3 0 0,0-1 0 0,9-2 0 16,-9 7 0-16,-2-1 0 0,-2 2 0 0,2-1-176 15,-1 2 176-15,-2 3-128 0,-2-2 128 0,-1 2 0 16,0 0 160-16,0 1-160 0,0 1 624 0,-1-1 16 16,1-4 16-16,4 2 0 0,2-1-16 0,2-1-16 15,1 0 0-15,8-9 0 0,-6 11-272 0,6-11-48 0,0 0-16 0,-4 10 0 16,4-10-288-16,-1 10 0 0,1-10 0 0,0 0 0 16,0 0 0-16,6 8-256 0,-6-8 64 0,11 8 0 15,-11-8 64-15,13 7 128 0,-2-3-208 0,0-1 80 16,-2 3 128-16,1 0-128 0,1 1 128 0,-3-1-128 15,-2 5 128-15,2-1 0 0,2 1 0 0,0 0 0 16,-3 0 0-16,1-1 0 0,-1-1 0 0,1-1 0 16,2 1 0-16,-2 0 0 0,-8-9 0 0,8 8 0 15,-1-1 0-15,0-2 0 0,-7-5 0 0,0 0 0 16,5 8 0-16,-5-8 128 0,0 0-128 0,0 0 0 16,1 9 0-16,2-1 0 0,-3 1 0 0,0-9-128 15,-5 8 128-15,0 1 0 0,1 0 0 0,-1 3 0 16,-2-2-192-16,1-1 64 0,0 0 0 0,1 0 0 15,-1-1-464-15,-1 1-96 16,-1 2-16-16,3-5 0 0,5-6-816 0,-5 9-160 0,5-9-48 0,0 0-11360 16</inkml:trace>
  <inkml:trace contextRef="#ctx0" brushRef="#br0" timeOffset="55458.86">7921 17307 32191 0,'0'0'1424'0,"0"0"304"0,0 0-1392 0,0 15-336 15,3-3 0-15,2 1 0 0,2-2 384 0,1 2 0 0,-1 0 0 0,1 0 0 16,-1-1-384-16,-1 2 0 0,1 2 0 0,-1-2 0 15,-1 2-176-15,1 0 0 0,-2-2 0 0,0 4 0 16,-2 2 176-16,-1-1 0 0,-1 1-144 0,-1-2 144 16,0 1 0-16,-2-1 0 0,-1 1 0 0,-1-2 0 15,-1-1 0-15,-1-3 0 0,2 0 0 0,0-1 192 16,-2-1-192-16,1-1 0 0,0-3 0 0,6-7 0 31,0 0-592-31,0 0-160 0,-9 7-16 0,9-7-16 0,0 0-3040 0,0 0-592 0</inkml:trace>
  <inkml:trace contextRef="#ctx0" brushRef="#br0" timeOffset="56075.74">8507 17038 29663 0,'-3'-15'1312'0,"3"6"272"0,-1 0-1264 0,1 9-320 15,-4-9 0-15,1 2 0 0,3 7 448 0,0 0 16 16,-4-6 16-16,4 6 0 0,-7-3-480 0,7 3 0 16,0 0 0-16,-10 2 0 0,1 1-160 0,-1 3 160 0,-1 0-128 0,1 2 128 15,1 0 0-15,-2 1-128 0,1 1 128 0,0 2 0 16,1 0 0-16,-1 1 176 0,0 1-16 0,2 1 0 15,0 0 320-15,2 1 64 0,-1-1 16 0,3 0 0 16,0-1-224-16,3 0-32 0,0 0-16 0,1-1 0 16,1 1-288-16,3 2 0 0,3-5 128 0,-2 1-128 15,1 0 0-15,2-6 0 0,0 3 0 0,2-2 0 16,2-2 0-16,0-1 0 0,0-3 0 0,-1-1-144 16,0-1 16-16,0 1 0 0,0-3 0 0,-1 1 0 15,-1-2 128-15,-9 4 0 0,8-7 0 0,0 1 0 16,0-1 0-16,-2 0 128 0,-6 7 0 0,7-12 0 15,-1 1 64-15,0 2 32 0,-2-4 0 0,0 1 0 0,-2 1-224 16,1-1 176-16,-3-1-176 0,-2-1 160 16,1-3-160-16,0 4 0 0,-2 2 0 0,1 1 0 0,-1 1 0 0,3 9 0 15,-4-6 0-15,4 6 0 0,-5-3 0 0,5 3 0 16,0 0 0-16,0 0 0 0,-11-2 0 0,11 2 0 16,0 0 0-16,0 0 0 0,-6 7 224 0,6-7-32 15,-3 10-16-15,2 1 0 0,2-1 144 0,2 0 16 16,0 2 16-16,0 1 0 0,1-2-112 0,0 0-32 15,-1 1 0-15,2 1 0 0,2-1-208 0,-1 0 128 16,-1-1-128-16,1 1 0 0,0-1 176 0,1 0-176 16,-1-2 192-16,1 1-192 0,0-1 128 0,3 0-128 15,0-3 0-15,0 2 0 16,2-1-224-16,0-2-160 0,0-1-16 0,-1 0-16 16,1-4-544-16,1 0-128 0,0-2 0 0,2 1-16 15,-1 0-1360-15,-1-3-272 0,-1 0-48 0</inkml:trace>
  <inkml:trace contextRef="#ctx0" brushRef="#br0" timeOffset="56539.7">8623 16242 32543 0,'0'0'1440'0,"0"0"288"0,0 0-1376 0,0 0-352 16,0 0 0-16,0 0 0 0,0 0 224 0,6 12-32 15,2-2 0-15,1 0 0 0,0-3-192 0,4 4 0 16,4 1 0-16,3 5 0 0,1 1 0 0,2 1 0 16,1 3 0-16,0 5 0 0,1 0-128 0,1 3 128 15,0 3 0-15,-1 0 0 0,0 1 0 0,-2 0 0 16,0 0 0-16,-4 0 144 0,-1-4 432 0,-1 0 64 16,-2 0 32-16,-2 3 0 0,-3 0 128 0,1 3 32 0,-4 3 0 0,0 1 0 15,-2-1-320-15,2 2-64 0,-1 2-16 0,1-5 0 16,-2-1-208-16,1-3-32 0,1-2-16 0,-1-4 0 15,1 0-176-15,-1-4 128 0,1-1-128 0,0-3 128 16,-4 1-128-16,0-1 0 0,-2-2-192 0,-2 2 192 31,-3-2-576-31,-4 0 16 0,-2-1 0 0,-6 1-11168 0,-3-2-2240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31:36.4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23991 6275 17615 0,'0'0'768'0,"0"0"192"0,-9-1-768 0,9 1-192 0,-8 1 0 0,8-1 0 16,0 0 1168-16,-9-2 208 0,9 2 32 0,0 0 16 0,0 0-336 0,0 0-64 15,0 0 0-15,0 0-16 0,0 0-432 0,0 0-64 16,0 0-32-16,0 0 0 15,0 0-64-15,0 0-16 0,0 0 0 0,0 0 0 16,6-2 112-16,2 2 32 0,0 0 0 0,1 0 0 0,0 2-32 0,2 0 0 16,-1 1 0-16,2 0 0 0,10 3-80 0,-1-1-32 15,-1 1 0-15,-2-1 0 16,0-3 0-16,0 2 0 0,2-1 0 0,1-1 0 0,-3-2 48 0,1 0 0 16,2 0 0-16,0-3 0 0,0 0 0 0,1-1 0 15,3 1 0-15,2-2 0 0,2 3-112 0,5 0-16 16,4 1 0-16,2 2 0 0,2 2-96 0,0 0-32 15,-2 3 0-15,-1 1 0 0,-4-1-64 0,1-1 0 16,-3 1-128-16,1-1 192 0,-4 0-192 0,2-1 128 0,0 0-128 0,3 1 0 16,5-4 160-16,3 1-160 15,1-1 160-15,3 2-160 0,1-1 224 0,-2-1-48 0,-3-2-16 0,-2 0 0 16,-1 0 112-16,0 1 32 0,-1-4 0 16,3 2 0-16,2 2 0 0,2 0 0 0,2 2 0 0,0-1 0 15,-1 2-80-15,-3 0-16 0,-3 1 0 0,-5 2 0 16,-2-3-208-16,-2 4 144 0,-4-4-144 0,0 2 128 15,-2 1-128-15,2-2 0 0,0 0 0 0,-1 1 0 16,2 1 0-16,-2-1 0 0,1 1 128 0,-1 0-128 16,-1-3 0-16,-1 0 0 0,-3 0 0 0,-1-2 0 15,-3-1 128-15,2 0-128 0,-2-1 0 0,-1-1 128 16,-3 1-128-16,-1-2 0 0,-1 1 144 0,0 1-144 16,-3-5 0-16,0 5-160 0,0 1 16 0,-9 0 0 15,12-3-2112-15,-12 3-432 16,10-7-64-16</inkml:trace>
  <inkml:trace contextRef="#ctx0" brushRef="#br0" timeOffset="6771.56">20212 15843 4607 0,'0'0'400'0,"0"0"-400"0,0 0 0 0,0 0 0 15,0 0 4832-15,0 0 880 16,0 0 176-16,0 0 48 0,0 0-4160 0,6 11-832 0,-6-11-176 0,0 0-16 16,12 8-224-16,-12-8-32 0,14 5-16 0,0-3 0 15,-2-2-208-15,-4 0-32 0,2-1-16 0,1 0 0 16,-1-3 224-16,1 0 32 0,2 1 16 0,1 1 0 15,0-2-112-15,11-3 0 0,-4 2-16 0,-1 0 0 16,-5 2-128-16,1-3-32 0,-2-2 0 0,1 1 0 16,-2-2-80-16,1 0 0 0,-1 0-128 0,1-1 192 15,-1-2 32-15,2 0 0 0,-1-1 0 0,-1 0 0 16,0-1 32-16,2 1 0 0,-2-2 0 0,0 0 0 16,-3-2 16-16,2-1 16 0,-1-3 0 0,1-3 0 15,0-2-48-15,-3 0-16 0,1-1 0 0,0-3 0 16,-1-3-96-16,0 1-128 0,-4-1 176 0,2 0-176 0,-2 5 128 0,0-1-128 15,-1 3 0-15,-1 2 0 0,-1 2 144 0,1 1-144 16,-2 3 0-16,2-1 144 0,-3-1-16 16,0 3 0-16,0-2 0 0,0 2 0 0,1-4 64 0,-1-1 16 15,0-1 0-15,-1 3 0 0,-1-1-208 0,1 1 128 16,1 1-128-16,-1-5 0 0,-1 5 0 0,0-1 128 16,1-2-128-16,-1 1 0 0,1 1 0 0,-2 2 0 15,1 0 0-15,-2 2 0 0,0 1 0 0,0 2 0 16,-1 1 0-16,0 3 0 0,-1 0 0 0,1 2 0 15,-1 2 0-15,6 5 0 0,-10-4 0 0,10 4-128 16,-9-5 128-16,9 5 0 0,-9-3 0 0,9 3 0 16,0 0-128-16,0 0 128 0,-8-2 0 0,8 2 0 15,0 0 0-15,0 0 0 0,0 0 0 0,0 0 0 16,0 0 0-16,0 0 0 0,0 0 0 0,0 0 0 0,0 0 0 0,0 0 0 16,0 0 0-16,-10 1 0 0,2 0 0 0,8-1 0 15,0 0 128-15,0 0-128 0,-8 4 0 0,8-4 144 16,-9 7-144-16,1-2 192 0,8-5-192 0,-10 6 192 15,1 1-192-15,1-1 160 0,-1 1-160 0,2-1 160 16,1 4-160-16,-1-3 192 0,0 2-192 0,0 4 192 16,-3 1-192-16,2 1 128 0,-1 2-128 0,1 0 128 15,-1 1-128-15,0 1 0 0,1-1 0 0,0 0 0 16,-1-1 176-16,1-1-48 0,-1-3-128 0,1-2 192 16,1 0-192-16,1 1 0 0,2-6 0 0,4-6 0 15,0 0 288-15,0 0-32 0,0 0-16 0,0 0 0 16,0 0-240-16,0 0 128 0,0 0-128 0,0 0 0 15,0-9 0-15,4-1 0 0,0-2 0 0,1 0 0 16,0-1 0-16,2 0 0 0,-1 0 0 0,1-1 0 0,-1-2 0 0,0 0-128 16,-1 2 128-16,1-3-160 0,1 1 160 15,1 2 0-15,-3 1 0 0,0 0 0 0,-1 1 0 0,0 2 0 16,0-1 0-16,0 1 0 0,0 0 0 0,0 0 0 16,-1 1 0-16,3 1 0 0,-1-2 0 0,0 2 0 15,2 2 0-15,-1 0 0 0,2 0 0 0,0-1 0 16,0 2 0-16,-8 5 0 0,11-2 0 0,0 0 0 15,-11 2 0-15,12 0-128 0,-12 0 128 0,13 3 0 16,-2 1 0-16,1 1 0 0,-12-5 0 0,14 10 0 16,-1-3 128-16,-2 2-128 0,-11-9 208 0,14 12-16 15,-2 0-16-15,-2-1 0 0,-10-11 0 0,12 16 0 0,-1-6 0 16,-2 1 0-16,-9-11 16 0,10 9 16 0,-1-1 0 0,-9-8 0 16,0 0-64-16,13 9-16 0,0-4 0 0,-1-1 0 15,-12-4 64-15,13 4 0 0,3-1 0 0,1-1 0 31,2-1-1840-31,1-1-352 0,-1 0-80 0</inkml:trace>
  <inkml:trace contextRef="#ctx0" brushRef="#br0" timeOffset="10960.95">26078 12854 4607 0,'0'0'192'0,"0"0"64"0,0 0-256 0,0 0 0 0,0 0 0 0,0 0 0 16,0 0 3248-16,0 0 592 0,0 0 128 0,0 0 32 15,-8 3-2368-15,8-3-480 0,0 0-80 0,0 0-32 16,-5-7-304-16,4 4-64 0,0-4-16 0,1-1 0 15,0 0-32-15,0-5-16 0,0 2 0 0,0 0 0 16,-2-2 128-16,4-11 32 0,-2 3 0 0,0 1 0 16,0 1-64-16,0 1-16 0,0 0 0 0,0 1 0 15,0 0-96-15,0 1-16 0,0-2 0 0,-2 2 0 16,4 2-288-16,-2-2-64 0,0-3-16 0,1 2 0 16,-1 1-80-16,0 1-128 0,0-4 176 0,1-4-176 0,-1-2 224 15,0 0-64-15,0-3-16 0,0-2 0 0,0 0 128 0,0 2 32 16,-2 2 0-16,2 3 0 0,0 1-96 0,0-1-16 15,-3 4 0-15,3 3 0 0,0-2-64 0,0 2-128 16,0 2 176-16,0 2-176 0,-1-1 128 0,1 0-128 16,0 3 0-16,0-3 0 0,-2 1 0 0,2 2 0 15,-1-1 128-15,0 1-128 0,-1-1 128 0,1 1-128 16,-1 1 144-16,0-3-144 0,0 0 240 0,-1 0-48 16,-1-1-16-16,2-1 0 0,-1-2-48 0,0 0-128 15,1-3 192-15,0 1-64 0,1 0-128 0,0-1 128 16,-2 1-128-16,2 3 128 0,1-1-128 0,0 4 0 15,-3 3 0-15,3-3 128 0,0 5-128 0,0-1 0 0,-2 1 0 16,0 2 0-16,2 5 0 0,0 0 0 0,-2-3 0 16,2 3 0-16,0 0 0 0,0 0 0 0,0 0 0 0,-7 6 0 15,7-6 0-15,-6 6 0 0,6-6 0 0,-9 8 0 16,2 1 0-16,2 0 160 0,0 2-160 16,-1-1 160-16,3 3-160 0,-3-2 0 0,1-1 0 0,0 2 0 15,-2-1 128-15,2 1-128 16,-1 1 192-16,2 0-64 0,-3 0-128 0,1 2 0 0,-1-2 144 0,1 0-144 15,-2-2 0-15,-1 1 0 0,1 1 0 0,0-5 128 16,-1-1-128-16,1 2 0 0,0-3 128 0,2 2-128 16,6-8 0-16,-9 8 0 0,0-3 0 0,9-5 0 15,0 0 0-15,-7 7 128 0,7-7-128 0,0 0 0 16,0 0 0-16,0 0 0 0,0 0 0 0,0 0 128 16,0 0-128-16,0 0 144 0,0 0-144 0,0 0 160 15,10-7-160-15,0 0 160 0,-3 0-160 0,1 0 160 0,-1-2-160 0,1 0 0 16,1 0 0-16,-2-3 128 0,0-2-128 0,1 1 0 15,-2-6 0-15,0 4 0 0,-3-1 0 0,3-2 0 16,-2 1 0-16,1-1 0 0,0-1 0 0,-1 5 0 16,0-3 0-16,0 4 0 0,-2 1 0 0,1 1 0 15,-2 2 0-15,2-1 0 0,-1 4 0 0,-2 6 0 16,4-7 0-16,-1 2 0 0,-3 5 0 0,0 0 0 16,0 0 0-16,0 0 0 0,0 0 0 0,0 0 0 15,13 7 0-15,-1-1 0 0,-12-6 128 0,13 7 64 16,0 1 0-16,0-1 0 0,-1 0-64 0,1-1 0 15,-2 1 0-15,2-2 0 0,2 2-128 0,0-1 128 16,0-1-128-16,-1 2 128 0,0-1-128 0,2 1 128 16,-2-1-128-16,2 4 128 0,0 1-128 0,-2 0-256 0,0-1 64 15,-2-1 16 1,0 0-2064-16,0-1-432 0</inkml:trace>
  <inkml:trace contextRef="#ctx0" brushRef="#br0" timeOffset="18156.11">662 14760 9215 0,'0'0'816'0,"0"0"-656"15,0 0-160-15,-9 1 0 0,9-1 3648 0,0 0 704 16,0 0 144-16,0 0 32 0,0 0-3552 0,0 0-704 16,0 0-144-16,0 0-128 0,0 0 0 0,0 0 0 15,0 0 0-15,0 0 0 0,8-2 0 0,0-2 0 0,0 1 0 0,-3 2 0 16,1 0 0-16,2-1 0 16,1 2 0-16,2-1 0 0,0 0 0 0,4-2 0 0,0 3 0 0,14-5 0 15,-1 0 0-15,-1 2 0 0,0-2 0 0,1 1 0 16,0 0 0-16,-2 0 0 0,-2-1 0 0,1 4 0 15,-3-5 0-15,0 1 192 0,-2 0-64 0,0 1-128 16,0-4 256-16,1 3-64 0,0-2-16 0,3 1 0 16,4-2-176-16,0 2 128 0,5-1-128 0,4 2 128 15,3 0-128-15,3 2 0 0,1-2 0 0,-3 3 0 16,-6-1 0-16,-2 0 0 0,-3 3 0 0,-4-4 0 16,-4 1 0-16,0-2 0 0,-2 3 0 0,-1-2 128 15,1 0 32-15,-1 0 0 0,1 0 0 0,1 0 0 16,-1 1-16-16,3-2 0 0,0 0 0 0,4 0 0 15,3 0 64-15,-1-1 16 0,-3-3 0 0,-1 1 0 16,-4-5 48-16,0 0 16 0,0 0 0 0,-2 2 0 0,-2 0 144 0,-1 1 16 16,-3-1 16-16,-2 2 0 0,-1 1 48 0,0 2 0 15,-1-2 0-15,-1 0 0 0,-2 0-256 0,0 1-32 16,0 0-16-16,-6 7 0 0,7-8-208 0,-2 3 176 16,-5 5-176-16,0 0 160 0,5-8-160 0,-5 8 160 15,-1-10-160-15,-2 2 160 0,3 8-160 0,-5-12 160 16,-3 2-160-16,0 1 160 0,1-2-160 0,-3 3 128 15,0-3-128-15,-3 2 128 0,-1-3 64 0,-1 1 16 16,1 2 0-16,-2 0 0 0,-2 1 16 0,0 0 0 16,1 2 0-16,0-2 0 0,3 3-96 0,-1 1 0 15,1 0-128-15,2 3 192 0,0 1-192 0,3 1 128 0,-1 3-128 0,2 0 0 16,2 0 0-16,-1 2 0 0,7-6 0 0,0 0 0 16,-5 11 0-16,5-11 0 0,0 0 0 0,2 13 0 15,1-1 0-15,-3-12-128 0,9 10 128 0,2-2 0 16,-1 0 0-16,3-2-128 0,0 1 128 0,0-1 0 15,-1 1 0-15,0-2 0 0,-1 1-128 0,1 1 128 16,-2-2 0-16,2 2 0 0,-12-7 0 0,11 6 0 16,-4 1 0-16,-7-7 0 0,8 6 0 0,-1 1 0 15,-7-7 0-15,6 8 0 0,-6-8 0 0,6 7 0 16,-1 0 0-16,-5-7 144 0,2 9-16 0,-2-9 0 16,0 0 0-16,6 8-128 0,-6-8 192 0,0 0-64 15,2 8-128-15,-2-8 160 0,4 9-160 0,-1 0 160 16,-3-9-160-16,0 0 0 0,0 8 0 0,1 0 0 15,-1-8 0-15,-1 9 128 0,1 0-128 0,-2 0 0 16,0 0 160-16,0-1-160 0,0 1 192 0,2-9-192 0,-4 10 272 0,-1 0-48 16,-2-3-16-16,1 1 0 0,0-1 96 0,1-1 16 15,5-6 0-15,-9 7 0 0,-1-1-16 0,1 1 0 16,-1-1 0-16,1 1 0 0,2-1-144 0,-3 1-32 16,1-1 0-16,-2 2 0 0,-5 0-128 0,0 2 0 15,-1 0 144-15,-1-1-144 0,1 2 0 0,0 4 0 16,-1 0 0-16,0 5-128 15,2 0-1264-15,-1 3-240 0,0 4-48 0,1 2-15344 0</inkml:trace>
  <inkml:trace contextRef="#ctx0" brushRef="#br0" timeOffset="106673.58">22507 15416 6447 0,'0'0'576'0,"0"0"-576"0,0 0 0 0,0 0 0 16,-9 0 2880-16,9 0 448 0,-9 0 112 0,0 0 16 15,0 2-2624-15,9-2-528 0,-11 0-112 0,2 0 0 0,0 0-192 0,1 0 128 16,8 0-128-16,-10 0 128 0,1 0 464 0,4 0 96 16,-1 0 16-16,1 0 0 0,0-1 384 0,-2 1 96 15,1-1 16-15,-1 1 0 0,1 0-304 0,-6 2-64 16,2 0-16-16,1 2 0 0,9-4-256 0,-8 6-48 16,0 3-16-16,1-2 0 0,7-7-304 0,-6 6-48 15,6-6-16-15,-5 9 0 0,-1-1-128 0,6-8 0 16,0 0 0-16,-3 8 128 0,3-8-128 0,0 0 0 15,0 9 0-15,0-9 128 0,0 0-128 0,0 0 160 16,6 9-160-16,-6-9 160 0,11 8 176 0,0-3 48 16,1-1 0-16,1-1 0 0,1 1-64 0,1-3-16 15,-1 2 0-15,3-1 0 0,1 2-304 0,2 1 160 16,-2 1-160-16,2-1 128 0,-1-1-128 0,2 2 0 0,-1-3 0 0,0 2 0 16,1 0 0-16,1-1 0 0,-2 0 0 0,0-3 0 15,-2-1 128-15,0 0-128 0,0 0 0 0,2 0 128 16,-2-2 112-16,2-1 16 0,-2 2 0 0,1 0 0 15,2-1-16-15,2 2 0 0,-3 0 0 0,3 0 0 16,1 0-80-16,2 2-16 0,-1 1 0 0,3 1 0 16,-1-1-144-16,-1 1 0 0,-3 0 0 0,2 0 128 15,-1-2-128-15,-2 2 0 0,-3 0 0 0,0 0 0 16,-1 0 0-16,-1-1 0 0,-1-3 0 0,-1 0 0 16,1 0 144-16,-1 0-144 0,1-3 160 0,1 2-160 15,0-2 336-15,1 2-16 0,0 1-16 0,2 0 0 16,0 0-112-16,2 0 0 0,0 0-16 0,3 1 0 15,-1 2-176-15,3 1 160 0,-3 1-160 0,1-1 160 0,-1 0-160 0,-1 0 0 16,-1-2 0-16,-1 2 0 0,0-1 0 0,0-1 128 16,-2 0-128-16,1-4 128 0,-2 2-128 0,2 0 128 15,-1 0-128-15,1-2 128 0,1 0-128 0,1 0 0 16,0-1 0-16,1 1 0 0,1 0 192 0,1 0 64 16,-1 0 16-16,3 1 0 0,0 0-16 0,-1 1-16 15,-1 1 0-15,1-1 0 0,-1-1-96 0,-1-1-16 16,1 1 0-16,1 0 0 0,0 0-128 0,0-2 0 15,-5-1 0-15,1 0 0 0,2-1 128 0,1 2-128 16,-1-2 0-16,1 1 128 0,-1-1-128 0,0 1 128 16,-1 0-128-16,-1 0 128 0,0 2 128 0,0 0 0 15,0-3 16-15,-1 1 0 0,-1 0-64 0,-2 0-16 16,0 2 0-16,0-1 0 0,1-1 32 0,0 0 0 16,1 2 0-16,1-1 0 0,-2-1-80 0,1 0-16 0,-2 4 0 0,0-4 0 15,0-1-128-15,1 3 0 0,-1 0 144 0,2 2-144 16,-1 0 160-16,-1 0-32 0,1 0-128 0,-1 0 192 15,0 0-192-15,-1 0 0 0,-3 2 0 0,2-1-160 16,-2-1 160-16,1 1 0 0,-1-1-144 0,-1 0 144 16,0 0 0-16,0 3 0 0,-1-3 0 0,1 0 0 15,-1 0 128-15,-1 0-128 0,2 0 128 0,0 0-128 16,1 0 0-16,-1 0 0 0,1 0 0 0,-1 0 0 16,-1 0 0-16,-1 2 0 0,1 2 0 0,0-1 0 15,1 1-128-15,-1 4 128 0,-2 3 0 0,0 2 0 16,0-1-448-1,-1 0 0-15,0 0-16 0,0-1 0 0,-2 2-1840 0,-2 0-384 0,-1-2-64 0,-2-2-14368 16</inkml:trace>
  <inkml:trace contextRef="#ctx0" brushRef="#br0" timeOffset="111962.04">28312 15545 4607 0,'0'0'192'0,"0"0"64"0,0 0-256 0,0 0 0 15,-4-7 0-15,-2 1 0 0,1-1 4416 0,-1 1 832 16,-3-1 160-16,-1 2 32 0,1-2-3872 0,-2 2-784 0,0 0-144 0,-1 1-48 16,1 0-416-16,4 2-176 0,-2-1 128 0,-1 2-128 15,-1-3 0-15,-1 2 0 0,-1 1 0 0,0 1 0 16,-1 1 176-16,-13 5-48 0,1-4-128 0,1 5 192 15,0 1 240-15,0 1 32 0,-2 1 16 0,-1-2 0 16,1 2-48-16,1 2-16 0,0 1 0 0,1-2 0 16,2-4-288-16,2 0-128 0,3 1 128 0,3-3-128 15,2 0-240-15,4-2-128 0,9-3-16 0,0 0-8400 16,0 0-1680-16</inkml:trace>
  <inkml:trace contextRef="#ctx0" brushRef="#br0" timeOffset="115489.28">29455 15644 19167 0,'0'0'848'0,"0"0"176"0,0 0-816 0,0 0-208 16,0 0 0-16,0 0 0 0,0 0 560 0,0 0 64 15,10-3 16-15,1-2 0 0,0 4-288 0,3-3-48 16,-1 1-16-16,1 1 0 0,2 0-128 0,-9 2-32 15,2-1 0-15,2 0 0 0,2-1 48 0,0 2 0 16,0 0 0-16,0 0 0 0,1 0 352 0,12 0 80 16,-2 2 16-16,-2-2 0 0,0 0 224 0,3-2 48 15,1 0 16-15,4-1 0 0,3 1-16 0,5-1 0 0,6 2 0 16,4-1 0-16,2 1-320 0,0 0-64 0,1-2 0 0,-2-1-16 16,-5-1-272-16,0-1-48 0,2-4-16 0,2 4 0 15,3 1-160-15,4 1 0 0,1 1 0 0,0 1 128 16,0-4-128-16,-3 1 0 0,-4 1 144 0,0-1-144 15,1-3 320-15,2 2 0 0,3-1 0 0,-1 3 0 16,1 4-64-16,-2-4 0 0,0 3-16 0,-6 0 0 16,-6-1-80-16,-2 1-16 0,1 0 0 0,-3-1 0 15,1-1-144-15,0 1 0 0,-2 2 0 0,4 0 128 16,-1 0-128-16,1 2 0 0,-1-1 0 0,0-1 0 16,0-3-336-16,-1-1-112 0,-4-2 0 15,-1-2-10432-15,-3-1-2096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34:06.1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1746 13640 4607 0,'0'0'400'0,"0"0"-400"0,0 0 0 0,0 0 0 0,-9 7 2928 0,1-2 496 15,8-5 96-15,-8 5 32 0,8-5-1808 0,-9 5-352 16,9-5-80-16,-9 5-16 0,0 1-544 0,1-2-112 16,8-4-32-16,-11 3 0 0,2 0-224 0,4 0-64 15,-2-2 0-15,1 0 0 0,-1 1 32 0,-2-1 0 16,-1 0 0-16,-2 1 0 0,-1-2-32 0,-16 2 0 16,2-1 0-16,1 1 0 0,1-1-192 0,0 0-128 15,-1 1 128-15,2-1-128 0,-1 0 0 0,1 3 144 16,2-3-144-16,1 2 0 0,2 0 160 0,2-1-160 15,2 2 128-15,1-1-128 0,1-1 144 0,0 4-144 16,1-1 160-16,2-1-160 0,-1 0 128 0,2 0-128 0,1-2 0 16,8-2 0-16,-10 4 0 0,10-4 0 15,-10 3 0-15,10-3 0 0,-8 4 128 0,8-4-128 0,0 0 0 0,0 0 0 16,-9 5 0-16,9-5 128 0,-7 8-128 0,3 1 0 16,4-9 0-16,0 0 0 0,-2 13 128 0,-1-1-128 15,2-1 0-15,1 1 176 0,0 0-176 0,0 1 160 16,1 1-16-16,0 0 0 0,1 1 0 0,-1 2 0 15,2-2-16-15,-1 2-128 0,-1 0 192 0,3 2-64 16,0-2 0-16,0 1 0 0,-1-5 0 0,1 2 0 16,0 2 0-16,1 0-128 0,-1 0 192 0,0 3-64 15,0 1-128-15,1 2 0 0,0 2 0 0,0 5 0 16,-1 3 0-16,1 4 0 0,1 6 0 0,-1 2 0 16,0 3 0-16,-1-4 0 0,0-2 0 0,-2-3 0 15,1-5 0-15,-2 0 0 0,-1-2 0 0,2 2 128 16,-1 2-128-16,0 1 0 0,-1 5 0 0,2 2 0 0,-1 2 0 0,1-3 0 15,0 1 0-15,-1-2 0 0,-1-5 0 0,1-5 0 16,-1-2 0-16,0 1 0 0,0 2 0 0,0 1 0 16,0 4 0-16,0 5 0 0,0 5 0 0,0 5 0 15,0 5 0-15,-1-5 0 0,1-4 0 0,-3-5 0 16,1-2 0-16,-1-3 0 0,1 0 0 0,-1-1 0 16,0-1 0-16,3 1 0 0,2 1 128 0,0-2-128 15,0-3 128-15,0 1-128 0,1-2 176 0,-1-2-48 16,2 1-128-16,-1-4 192 0,1-5 32 0,0-1 0 15,-2-3 0-15,1 2 0 0,0-3-224 0,-1 1 176 16,1 1-176-16,-1 2 160 0,1 0-160 0,0 3 128 16,1 1-128-16,-1 3 128 0,3 2-128 0,-1 3 0 0,0 2 0 15,-1 4 0-15,0-4-192 0,0-3 16 0,1-2 16 0,-1-4 0 16,-1-1 160-16,-2-3 0 0,-1-9 0 0,0 0 0 16,-1 2 0-16,-1-4 224 0,0-2-48 0,2-10-16 15,-3 10 96-15,2 1 32 0,1-11 0 0,-3 9 0 16,3-9-32-16,-4 8 0 0,4-8 0 0,0 0 0 15,-4 6-96-15,4-6-32 0,0 0 0 0,-5 7 0 16,5-7-128-16,-5 6 0 0,5-6 0 0,-7 7 0 16,1-2 0-16,6-5 128 0,-9 8-128 0,1-2 0 15,0 1 0-15,0 0 0 0,0-1 128 0,2 2-128 16,-1 0 144-16,2-2 0 0,5-6 0 0,-5 5 0 16,5-5 240-16,0 0 64 0,-7 8 0 0,7-8 0 15,0 0-80-15,0 0-16 0,0 0 0 0,8 11 0 16,-8-11-352-16,15 6 0 0,-1-1 0 0,0-1 0 15,2-1-160-15,2-2 160 0,2 1-192 0,2 0 192 0,1 1-160 0,2 1 160 16,4-4-128-16,0 1 128 0,-2-1-256 0,2 0 16 16,-2-1 16-16,-1-5 0 15,-4 0-1376-15,-1-2-256 0</inkml:trace>
  <inkml:trace contextRef="#ctx0" brushRef="#br0" timeOffset="66321.44">10238 11463 6447 0,'0'0'272'0,"0"0"80"0,0 0-352 0,0 0 0 0,0 0 0 0,0 0 0 16,0 0 3296-16,0 0 592 0,0 0 112 0,0 0 32 15,0 0-3328-15,0 0-704 0,0 0 0 0,0 0-176 16,0 0-16-16,0 0-16 0,0 0 0 0,0 0 0 15,0 0 352-15,0 0 80 0,-3-1 16 0,0-1 0 16,3 2 800-16,-4-1 176 0,0-2 16 0,0 2 16 16,0-2-96-16,0 2-32 0,-4-1 0 0,8 2 0 15,-10-3-368-15,2 2-80 0,0-1-16 0,8 2 0 16,-9-1 48-16,0 1 16 0,0-3 0 0,0 2 0 16,-1-2-32-16,1 0-16 0,-1 1 0 0,1 0 0 15,2 0-80-15,1 2-16 0,1-2 0 0,5 2 0 16,-10-3-128-16,5 1-16 0,5 2-16 0,0 0 0 0,-5-3-208 0,5 3-32 15,0 0-16-15,0 0 0 0,0 0 16 0,0 0 0 16,0 0 0-16,0 0 0 0,1-7 0 0,-1 7 0 16,0 0 0-16,0 0 0 0,0 0 32 0,0 0 16 15,0 0 0-15,0 0 0 0,-2-3 48 0,2 3 16 16,0 0 0-16,0 0 0 0,0 0 64 0,0 0 16 16,0 0 0-16,0 0 0 0,0 0-16 0,0 0 0 15,0 0 0-15,0 0 0 0,2-7-80 0,-2 7-16 16,0 0 0-16,0 0 0 0,0 0-80 0,0 0-32 15,0 0 0-15,0 0 0 0,3-5-144 0,-3 5 0 16,0 0 144-16,0 0-144 0,0 0 0 0,0 0 0 16,0 0 0-16,0 0 128 0,0 0-128 0,0 0 144 0,0 0-144 0,0 0 160 15,0 0-32-15,0 0-128 0,0 0 192 0,0 0-64 16,-7 1-128-16,7-1 128 0,0 0-128 0,-7 8 128 16,7-8-128-16,-6 9 0 0,6-9 0 0,-5 7 0 15,5-7 0-15,0 0 0 0,-4 11 0 0,4-11 0 16,0 0 0-16,-4 12 128 0,4-12-128 0,-1 13 0 15,1-13 0-15,0 0 128 0,-3 12-128 0,3-12 0 16,0 0 0-16,0 14 0 0,0-14 128 0,0 0-128 16,0 0 0-16,0 0 0 0,3 14 0 0,-3-14 0 15,0 0 128-15,0 0-128 0,10 15 0 0,-10-15 128 16,0 0-128-16,0 0-256 0,12 12 64 0,-12-12 16 16,0 0 176-16,12 10 0 0,-12-10 0 0,0 0 0 15,14 5 192-15,-1 0 32 0,-13-5 0 0,16 2 0 0,-4-1-224 16,1-1 0-16,-2-3 128 0,1 2-128 0,0 0 0 0,1 1 0 15,-1-2 128-15,2 1-128 0,0-3 0 0,2 3 0 16,-2 0 0-16,2-1 0 0,-2 1 0 0,2-2 0 16,0 1 0-16,1 1 0 0,0-2 0 0,2 2 0 15,1-2 0-15,2 3 0 0,0 0 0 0,3 0 0 16,1 0 0-16,0 0 0 0,4 0 0 0,0 0 0 16,1 0 0-16,0 0 0 0,1 0 304 0,-2 0-48 15,-2 0 0-15,1-3 0 0,1 1-384 0,0-1-96 16,0 1-16-16,3-1 0 0,1 0 240 0,2 2 0 15,4 0 0-15,3-1 0 0,2 2 0 0,-2 0 0 16,-3 2 0-16,-1-2 0 0,-1 4 0 0,-1-3 0 16,-3 0 0-16,-1-1 0 0,0 2 0 0,2 1 0 0,2-1 0 15,3 3 0-15,3-2 0 0,3 2 0 16,2 0 0-16,-1 0 0 0,-1 0 0 0,-2 1 0 0,-2-2 0 0,-2 0 0 16,-2-2 0-16,2 2 0 0,1-3 0 0,3 1 0 15,3 2 0-15,2-3 0 0,2 0 0 0,0 3 0 16,-1-3 128-16,-2 1 64 0,-4-1 0 0,-2 0 16 15,-2-1-208-15,3 0-288 0,3 0 64 0,5 0 16 16,4 0 208-16,1 2 0 0,0 0 0 0,-1 1 0 16,-3-1 224-16,-3 1 32 0,-2 1 16 0,1 0 0 15,2 1-400-15,3-1-96 0,5 4-16 0,0-2 0 16,1 1 240-16,-3 1 0 0,-2-1 0 0,-2 3 0 16,-4-6 0-16,2 1 0 0,0-1 0 0,6 0 0 15,4-3 0-15,2 4 0 0,-1-4 0 0,-2 1 0 16,-5-1 0-16,-3-1 0 0,-3-1 0 0,3-1 0 0,3 1 0 15,3-2 0-15,3 2 0 0,0 2 0 0,-1-1 0 0,-3 3 0 16,-4-3 0-16,0 1 0 0,-4-1 144 0,6 2-144 16,1-1 0-16,5 2 144 0,3-1-144 0,0 2 0 15,-2-3 0-15,-2 2 0 0,-4-2 0 0,-1 2 0 16,1-3 0-16,4 0 0 0,5 0 0 0,0 1 0 16,0 1 128-16,-3-2-128 0,-3 0 0 0,-1 0 0 15,-4-3 0-15,2 2 0 0,3-3 0 0,4 1 0 16,3-1 128-16,0 2-128 0,-4-2 0 0,-1 1 0 15,-4-2 0-15,-1 1 0 0,-1 0 0 0,3 0 0 16,4 0 0-16,4 2 0 0,2-1 0 0,-3 2 0 16,-4-1 160-16,-2 1-160 0,-2-2 0 0,3 2-272 15,2 0 16-15,3 0 16 0,3 1 416 0,-1 0 80 0,-2 0 0 0,-3 0 16 16,-2-3-272-16,0 2-144 0,-1-2 16 0,4 0 0 16,2 1 128-16,-1 1 192 0,1-1-32 0,-4 2-16 15,-5 0-320-15,-3 0-64 0,-2-1-16 0,2 0 0 16,3-1 432-16,1 2 80 0,1 0 0 0,0 2 16 15,-2-2-272-15,-1 0 128 0,-2-2-128 0,-1 2 0 16,-2-1 128-16,3-2-128 0,3-1 0 0,2 1 0 16,2-1 0-16,1 1 0 0,-3-1 0 0,-2 3 0 15,-1-4 320-15,-2 1-32 0,-1 0-16 0,2 0 0 16,2 0-400-16,1 1-96 0,3 2-16 0,-2-2 0 16,-2 3 240-16,-2 0 0 0,-3-1 0 0,-2 2 0 15,-1-1 0-15,0 3 0 0,1-2 0 0,2 1 0 16,0-1 0-16,3 0 0 0,-1-1 0 0,-1 3 0 0,-3-2 224 15,0-1-16-15,0-1 0 0,-1 0 0 0,0-2-208 16,3 0-256-16,2 2 48 0,0-3 16 0,1 2 192 0,0 2 0 16,-3-3 0-16,-1 2 0 0,-5-1 160 0,-1 1-32 15,-1 1 0-15,3-3 0 0,1 2-128 0,2 1 0 16,2 0 144-16,1 4-144 0,-1-3 128 0,0 2-128 16,-2 0 160-16,-2 0-160 0,-2 0 0 0,1 0 0 15,-6-2 0-15,2 0 0 0,4 1 0 0,-1-1 0 16,2 0 0-16,-1 1 0 0,1-2 0 0,0 1 0 15,-2 0 0-15,-2 2 0 0,-2-2 0 0,-1-1 0 16,0 0 0-16,0 0 0 0,2 0 0 0,2 1 0 16,0 1 0-16,0-1 0 0,0 2 0 0,0-1 0 15,-1 2 0-15,-1-1 0 0,-2 1 0 0,-1-3-320 16,-3 0 64-16,1 0 0 0,-4 1 416 0,3-2 96 16,2 0 0-16,1 0 16 0,1 0-272 0,3 1 0 0,-1 2 0 0,1-1 0 15,-2 0 192-15,1 0-192 0,-2 1 192 0,-3 2-192 16,-3-4-144-16,0 2-144 0,-1 0-32 0,2 0 0 15,-1 1 464-15,1 2 96 0,-1-2 16 0,3-1 0 16,0 3-256-16,1-1 0 0,-1 0 0 0,-1 2 0 16,1-1-128-16,-4-2 128 0,1 1-192 0,-3 0 192 15,-3-1-160-15,2 2 160 0,0-4-128 0,-1 2 128 16,0-4 0-16,3 1 0 0,1-1 0 0,2 2 0 16,2 2 192-16,-1-2-48 0,1 1 0 0,1-1 0 15,-2 1-144-15,-1 0-272 0,-2-1 64 0,-2 3 16 16,-2-2 192-16,-2 1 0 0,-1-1 0 0,-3 1 0 15,0-2 0-15,-1 1 0 0,-2 1 0 0,1-3 0 16,0 0 272-16,-2 1-48 0,-1 0-16 0,1-2 0 16,0 0-208-16,0 1 0 0,-1 1 0 0,2-2 0 0,-1 0 128 0,-1 0-128 15,0-2 0-15,1 2 0 0,-2 2 320 0,-1-4-48 16,0 1 0-16,-2 0 0 0,0 0-272 0,-1-1-304 16,-2 1 64-16,0 0 16 0,0-2 224 0,-10 3 0 15,9-4 144-15,0 0-144 0,-1 2 208 0,-8 2-48 16,7-6-16-16,1 2 0 0,-8 4-144 0,8-6 128 15,-1-1-128-15,-1 2 128 0,-1-1-128 0,-5 6 0 16,7-8 144-16,-2 1-144 0,-5 7 0 0,7-7 128 16,-2 0-128-16,1 1 0 0,-1-2 0 0,1 0 0 15,-1 0 0-15,0 2 0 0,-1-1 0 0,0-1 0 0,-1 0 0 0,0 1 128 16,1-4-128-16,-1 5 0 0,0-5 0 16,-1 2 128-16,2 0-128 0,-1-2 128 0,-2 1-128 0,2 1 128 15,-1 0-128-15,1 0 192 0,-2 0-64 0,2-3 0 16,-2 3-128-16,2 0 192 0,-1-2-64 0,0 2 0 15,-2 9-128-15,1-13 144 0,0 0-144 0,1 2 160 16,-2-2-160-16,0 3 0 0,0-3 144 16,1 1-144-16,-1 12 0 0,0-11 128 0,0-5-128 0,0 2 0 15,0 0 0-15,0 1-240 0,0 0 48 0,0 3 0 16,0-3 192-16,1 4 0 0,0 0 0 0,-1 9 0 16,2-11-144-16,-1 3 16 0,-1 8 0 0,0-6 0 15,0 6-112-15,0 0-16 0,0 0 0 0,0 0 0 16,0 0-1712-16,0 0-336 0,-4 8-80 0,-5 2-12400 15,-4 3-2496-15</inkml:trace>
  <inkml:trace contextRef="#ctx0" brushRef="#br0" timeOffset="72607.99">25076 11347 11967 0,'0'0'1072'0,"-9"-3"-864"0,-2 1-208 0,1-1 0 16,-1 0 3856-16,2 2 736 0,9 1 144 0,-9-1 16 0,9 1-3312 0,0 0-672 16,0 0-128-16,-9-2-16 15,9 2-240-15,0 0-32 0,0 0-16 0,0 0 0 0,0 0-176 0,0 0-32 16,0 0-128-16,0 0 192 0,0 0 144 0,0 0 32 16,0 0 0-16,0 0 0 0,0 0 176 0,0 0 32 15,0 0 16-15,0 0 0 0,0 0-80 0,4 11 0 16,-2 2-16-16,1-4 0 0,-3-9-256 0,1 13-48 15,-1-1-16-15,0-2 0 0,0-10 16 0,-1 13 0 16,0-1 0-16,-1 0 0 0,2-12-32 0,-1 15 0 16,-1-2 0-16,0 2 0 0,1-1 0 0,0-1 0 15,-2 2 0-15,3-2 0 0,0-13-160 0,0 19 192 16,0-2-192-16,-1-3 192 0,1-1-48 0,0 2 0 16,0-1 0-16,0-1 0 0,0-13 80 0,0 17 16 0,-2-3 0 15,1 2 0-15,0-5-64 0,-1 2-16 0,1 0 0 0,0-2 0 16,0 1-160-16,-1 1 128 0,1-2-128 15,1 0 128-15,-1 0-128 0,1-11 0 0,0 10 0 0,0-10 0 16,0 11 144-16,0-11-144 0,0 0 160 0,0 0-160 16,4 10 240-16,-4-10-48 0,0 0-16 0,0 0 0 15,0 0 48-15,0 0 16 0,0 0 0 0,10-1 0 16,-10 1-48-16,13-4-16 0,-1 1 0 0,-1 1 0 16,1-1-48-16,0 0 0 0,1 1 0 0,1-1 0 15,2-1-128-15,2 3 0 0,0 0 144 0,3-2-144 16,0 3 0-16,3 0 128 0,-1 0-128 0,1 0 0 15,-2 0 0-15,3 3 0 0,-1-3 0 0,1 1 128 16,-1-1-128-16,0 1 0 0,2-1 0 0,3 2 0 0,2 0 0 0,3-2 0 16,1 3 0-16,6-2 0 0,-1 0 0 0,2 1 0 15,0-1 0-15,-1 0 128 0,-1 1-128 0,-3-1 144 16,-3-1-144-16,1 0 160 0,1-1-160 0,0-1 0 16,1 2 0-16,2 2 0 0,0 0 0 0,3 1 0 15,1-2 0-15,1 0 0 0,-1 2 0 0,-3 0 0 16,1-2 0-16,-5 0 0 0,-2-1 0 0,0 0 0 15,0 0 0-15,0 0 0 0,0 4 0 0,0-3 0 16,-2 5 0-16,1-5 0 0,-1 2 0 0,1 0 0 16,-2 1 0-16,1 2 0 0,-5-2 0 0,0-2 0 15,-1 1 0-15,-1-2 0 0,-3-1 0 0,1 3-176 16,-3-3 176-16,1 0-192 0,-1 1 192 0,-1-1 0 0,0-1 0 0,2 1 0 16,-2 1 0-16,1-1 176 0,-2-1-48 0,0 1 0 15,0 1-128-15,1 0 0 0,-1-2 0 0,-1 1 0 16,-2 0 0-16,2 0 128 0,-2 0-128 0,-2 0 0 15,-1 1 192-15,-1-1-64 0,0 0 0 0,-11 0 0 16,10 0-128-16,-10 0 0 0,11-2 0 0,-2-1 0 16,-9 3 192-16,9-3 0 0,-9 3 0 0,9-2 0 15,-9 2-64-15,9-5-128 0,-2-2 192 0,-1 3-64 16,1-2-128-16,-7 6 160 0,5-9-160 0,0 2 160 16,-1-1-160-16,1 0 0 0,-1-1 0 0,0 0 0 15,-3 0 480-15,2-3 64 0,0 3 16 0,0-4 0 16,0 1-560-16,0 1 0 0,-1-2 0 0,1 0 0 15,-2-2 0-15,0 1 0 0,1-2-128 0,-2 1 128 16,0-2 400-16,0 1 128 0,0 0 32 0,0 2 0 0,-2 0-560 0,0 1 0 16,-1-2 0-16,2 4 0 15,-2-4 0-15,1 2 160 0,-1 1-160 0,2 2 192 0,-2-2-192 16,1 2 0-16,-2-1 0 0,1 1 128 0,3 10-128 0,-4-12 0 16,0 3-192-16,4 9 192 0,-4-9 0 0,4 9 0 15,-4-9 0-15,4 9 0 0,-5-9 0 0,5 9 0 16,0 0-224-16,0 0 80 15,0 0-240-15,0 0-32 0,0 0-16 0,0 0 0 16,-8 4-304-16,8-4-64 0,-6 6-16 0,1-1 0 16,5-5-1504-16,-8 10-304 0,-1-1-64 0</inkml:trace>
  <inkml:trace contextRef="#ctx0" brushRef="#br0" timeOffset="110672.96">17320 12242 2751 0,'0'0'128'0,"-12"4"16"0,-2-4-144 0,-1 2 0 16,1 0 0-16,-2 0 0 0,0-1 3696 0,-1 0 704 15,0 2 144-15,-2 1 16 0,0 2-3648 0,1-2-720 16,1 0-192-16,0 1 0 0,0 2 192 0,8-3 0 16,-2 0 0-16,-1 0 0 0,-1 1 560 0,0-1 112 15,0 1 32-15,0 0 0 0,0-1 336 0,-9 5 80 16,5-4 16-16,3 1 0 0,2 0 544 0,2 1 112 0,2-3 32 0,8-4 0 31,-8 6-2176-31,8-6-432 0,0 0-96 0,0 0-16 0,0 0 704 0,0 0 192 0,0 7 16 0,0-7 0 16,0 0-64-16,7 6-16 0,-7-6 0 0,10 7 0 15,0-2 96-15,2-4 16 0,2 2 0 0,3-2 0 16,3 0 128-16,1-2 16 0,2 0 16 0,3-1 0 16,3 1 16-16,1 0 0 0,1-4 0 0,1 1 0 15,-2-5-176-15,-2 1-48 0,0-1 0 0,-1-2 0 16,0 2-64-16,1 0-128 0,-2 0 176 0,0 2-176 16,-3-2 128-16,2 3-128 0,-1 0 0 0,-1 1 0 15,-2 1 0-15,0 2 128 0,-3-1-128 0,0 2 0 16,-2-2 128-16,-2 3-128 0,-1 0 0 0,-1 0 0 15,-12 0 0-15,12 0 128 0,-3-2-128 0,-9 2 0 16,0 0 192-16,0 0-192 0,0 0 192 0,0 0-192 16,0 0 320-16,0 0-64 0,0 0 0 0,0 0 0 0,0 0-16 0,0 0-16 15,0 0 0-15,0 0 0 0,0 0-224 0,0 0 128 16,-8-4-128-16,-1 1 0 0,-1 2 0 0,-2 1 128 16,-1 0-128-16,-4 0 0 0,-1-3 0 0,-3 3 0 15,-3 3 0-15,-1-3 0 0,1 1 0 0,-2 0 0 16,-2-1 0-16,1 2 0 0,-2-2 128 0,1 0 0 15,0 0-128-15,1 0 192 0,1-2-192 0,0 2 0 16,-2-1-192-16,3 0 192 0,2 1 0 0,1 0 128 16,1 0 0-16,1 0 16 0,2 4-144 0,3 0 160 15,0 1-160-15,2-1 160 0,1 0-160 0,2 0 0 0,1 1 0 0,1 1 0 16,8-6 0-16,-6 7 0 0,6-7 0 16,0 0-176-1,-6 6-304-15,6-6-64 0,0 7-16 0,0-7-11584 0,7 8-2320 0</inkml:trace>
  <inkml:trace contextRef="#ctx0" brushRef="#br0" timeOffset="120517.62">17452 12398 12895 0,'0'0'1152'0,"-8"5"-928"0,0 0-224 0,8-5 0 0,-9 5 2208 0,9-5 400 16,-11 7 80-16,2-5 0 0,9-2-1792 0,-9 4-352 15,9-4-80-15,0 0-16 0,-10 0 288 0,10 0 48 16,-9-6 16-16,1 2 0 0,0-1-320 0,4 2-64 16,-1-1-16-16,-2 0 0 0,1 0-96 0,-2 0-32 15,-1 2 0-15,-2-3 0 0,1 3 48 0,-14-3 16 16,1 5 0-16,1 3 0 0,-2-1 160 0,1 1 16 15,-2 1 16-15,0 0 0 0,-1-2 0 0,2 2 0 16,-1 0 0-16,0 1 0 0,2-1-224 0,0 3-48 16,2-5-16-16,2 4 0 0,2-1-240 0,0 1 144 0,0 0-144 0,3-1 128 15,2 1-128-15,2-3 0 0,0 1 0 0,10-4 0 16,-9 1 0-16,9-1 0 0,0 0 0 0,0 0 0 16,0 0 0-16,0 0 0 0,0 0 0 0,0 0 0 15,0 0 160-15,0 0-160 0,8-6 192 0,3 0-192 16,0 0 464-16,4 2-16 0,-1 0 0 0,4 1 0 15,3 2-128-15,4 0-16 0,2-2-16 0,2 3 0 16,2 0-288-16,-1 0 160 0,2 3-160 0,-1-3 128 16,-3 0-128-16,0-4 0 0,-2 3 0 0,-1-1 0 15,-3-3 0-15,-1-1 0 0,0-2 0 0,-1 1 0 16,1-1 0-16,0 2 128 0,0-2-128 0,-1 0 0 16,-2 0 128-16,-1 3-128 0,-2-1 128 0,0 2-128 15,-4-3 240-15,1 2-48 0,-3 1 0 0,-9 4 0 16,0 0 0-16,9-4 0 0,-9 4 0 0,0 0 0 15,0 0-32-15,0 0-16 0,0 0 0 0,0 0 0 0,-3-5-144 0,-4 1 160 16,-1 3-160-16,-2 1 160 0,-3 1-160 16,-2 2 0-16,0-1 144 0,-2 1-144 0,-1 1 0 0,-2 0 0 15,0 0 0-15,0 1 128 0,-1-1-128 0,1 2 0 16,-1-2 0-16,2 0 128 0,-2-3 0 0,0 1 0 16,-2-1 0-16,-1-1 0 0,-2 0-128 0,1 0 192 15,2-1-64-15,-1-1 0 0,0 2 0 0,0 0 0 16,1-1 0-16,0 1 0 0,3 0-128 0,1 3 0 15,2-1 0-15,4 2-128 0,-1-1 128 0,2 1 0 16,2 0 0-16,1 0 0 0,9-4 0 0,0 0 0 16,0 0 0-16,0 0 0 0,0 0 0 0,0 0 0 0,0 0 0 0,0 0 0 15,0 0 0-15,0 0 0 0,14 5 128 16,2-1-128-16,2-2 176 0,2 1-48 0,2-2 0 0,2 2 0 16,3-1-128-16,-1 1 0 0,-2-2 0 0,1 1 0 15,0-2 0-15,0 0 0 0,-2 0 0 16,-1 0 0-16,-1-2 0 0,-1 2 0 0,-3 0 128 0,0-1-128 15,-2-2 0-15,0 1 0 0,-1 1 0 0,0-2 0 16,1 0 0-16,-1 1 0 0,-1-1 0 0,0 3 128 16,0-1-128-16,-1 1 0 0,-2-4 0 0,-10 4 0 15,11 1 0-15,-11-1 0 0,0 0 0 0,0 0 0 16,0 0 0-16,0 0 0 0,0 0 0 0,0 0 0 16,0 0 0-16,0 0 0 0,0 0 128 0,0 0-128 15,-12-1 0-15,-1 1 0 0,-1 1 144 0,-1 2-144 0,0-6 0 16,-2 3 128-16,0 3-128 0,1-2 0 0,-1 0 0 15,0 2 144-15,0 0-144 0,0-2 0 0,-1 0 0 16,1-1 0-16,1 0 0 0,3 3 0 0,0-1 0 0,2 1 0 16,0 2 0-16,1-2 0 15,2 2-528-15,1 2-64 0,7-7-16 16,-9 6 0-16,3 1-2528 0,-1-1-512 0</inkml:trace>
  <inkml:trace contextRef="#ctx0" brushRef="#br0" timeOffset="142453.78">25446 12525 16575 0,'-12'0'1472'0,"0"-1"-1168"0,1-2-304 0,0 3 0 15,1 0 3072-15,1-1 544 0,0 0 112 0,9 1 32 0,-8-3-2384 0,8 3-480 16,0 0-80-16,0 0-32 0,-1-9 16 0,6 1 0 16,5 4 0-16,7 2 0 0,5-2-176 0,-5 3-48 15,4-2 0-15,8 2 0 0,5-1-256 0,5 4-48 16,4-1-16-16,2 2 0 0,2-2-128 0,37-1-128 16,-18 0 144-16,-7 0-144 0,-4-3 208 0,-2 1-48 15,-2-1-16-15,2 3 0 0,0 1 48 0,-3 3 0 16,1 3 0-16,-6-5 0 15,-6 2-1264-15,-5-4-240 0</inkml:trace>
  <inkml:trace contextRef="#ctx0" brushRef="#br0" timeOffset="149936.47">1683 13411 27807 0,'0'0'2480'0,"-5"1"-1984"0,-2 2-496 0,1 0 0 0,-2 3 160 0,-1-1-160 15,-2 0 160-15,1 2-160 0,-2-1 256 0,-12 6-32 16,0 1-16-16,3-1 0 0,-1-1-208 0,0 0 0 16,-4-1 128-16,0 1-128 0,-4-4 0 0,1 4 0 15,-2-2 0-15,14-4 0 0,-1 2 128 0,-1-1 0 16,-2 1-128-16,1-1 192 0,-1 2 256 0,2-1 64 0,0-1 0 0,-15 6 0 16,3-3 0-16,5 0 16 0,1-5 0 0,4 0 0 15,1-1-272-15,1-1-48 0,1 0-16 0,-1-1 0 16,2-1-192-16,3 0 0 0,0-1 0 0,2 1 0 15,2 0 128-15,2 0-128 0,0 0 0 0,1 0 0 16,2 1 128-16,-1 0-128 0,-2 0 0 0,1 2 0 16,0-2 0-16,-1 2 0 0,-1 1 0 0,-2 0 0 15,1 1 0-15,2 3 0 0,-1 0 0 0,0 2 0 16,1 2 0-16,-1 1 0 0,2 1 0 0,-2 6-160 16,1-1 160-16,2 6 0 0,1 4 0 0,-1-3 0 15,0 5 0-15,1 0 0 0,-2 3 0 0,4-4 0 16,2 2 0-16,-1-1 128 0,0 1-128 0,1 9 128 15,1 2-128-15,-1 12 0 0,2 11 0 0,2 6 0 0,-2 1 0 16,0-3 0-16,0-7 0 0,1 7 0 0,-2 7 0 0,1 8 128 16,3 5-128-16,1-8 0 0,-1-16 0 0,0 0 0 15,1-4 0-15,0 13-192 0,2 7 192 0,-1-3 0 16,2 1-144-16,0-10 144 0,1-9 0 0,0 1 0 16,-1 2-144-16,1 6 144 0,2 7 0 0,-1 0 0 15,-1-4-128-15,2-4 128 0,-3-8 0 0,1 4 0 16,0 6 0-16,0 7 0 0,-1 5 0 0,2-7 0 15,1-8 0-15,0-10 0 0,2-5-128 0,2-8 128 16,-1-2-192-16,-1-1 192 0,-4 0-176 0,0-2 176 16,2-3-160-16,-1-6 160 0,1 0 0 0,-4-1 0 15,1-4 0-15,1-1 0 0,-2-1 0 0,1-4 0 0,-2-1 0 0,3-2 0 16,-2-2 0-16,-1-2 160 16,1 2-160-16,1-2 128 0,-2 0-128 0,1 0 0 0,-2 0 0 0,0 0 0 15,0 1 0-15,1 2 0 0,-1-2 0 0,-1 3 0 16,-2 1 0-16,1 1 0 0,-2-1 0 0,-1-3 0 15,0 2 0-15,0-1 0 0,-2-2 144 0,2-2-144 16,0-12 304-16,0 0-16 0,0 0 0 0,0 0 0 16,0 0 496-16,0 0 112 0,0 0 0 0,0 0 16 15,0 0-240-15,6-6-48 0,1-2-16 0,2 0 0 16,3-1-448-16,1 2-160 0,-2-2 0 0,6 3 144 16,4-2-144-16,4 1 0 0,1 3-160 0,4 2 160 15,1 2-544-15,3-4-16 16,0 3 0-16,0-1-16624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40:02.1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12577 2599 13535 0,'0'0'592'0,"0"0"128"0,0 0-576 0,0 0-144 0,-1-7 0 0,1 7 0 15,0-10 1024-15,0 10 160 0,0 0 32 0,1-9 16 16,-1 9-416-16,1-9-96 0,-1 9-16 0,0 0 0 15,0 0-112-15,0 0-16 0,0 0-16 0,0 0 0 16,0 0-160-16,0 0-16 0,0 0-16 0,0 0 0 16,0 0-112-16,0 0 0 0,0 0-16 0,0 0 0 15,0 0-240-15,0 0 176 0,0 0-176 0,0 0 160 16,3 8-32-16,-1 1-128 0,0 2 192 0,0 0-64 0,0 2 32 16,-1 0 0-16,0 0 0 0,2 4 0 0,2 10 48 15,0-1 16-15,1 0 0 0,-1-3 0 0,1-3-96 0,0-1 0 16,-1-4-128-16,0 1 192 0,1-2-192 0,2-1 144 15,0-2-144-15,3-3 128 0,-2-5-128 0,1 1 160 16,-1-1-160-16,2-2 160 0,-1-1 32 0,2-1 16 16,0-2 0-16,-1-1 0 0,1-1-48 0,-2 0-16 15,1 2 0-15,-1-3 0 0,2-3-144 0,-2 2 0 16,1 1 144-16,-11 6-144 0,12-3 0 0,-12 3 128 16,11-1-128-16,-11 1 0 0,0 0 128 0,11 4-128 15,-11-4 160-15,6 10-160 0,0 2 432 0,-3-2-16 16,-3-10 0-16,4 11 0 0,2-1-176 0,-3 2-48 15,1-3 0-15,2 2 0 0,-1-1-192 0,-5-10 128 0,0 0-128 16,10 6 0-16,-2 1 192 0,-8-7-64 0,0 0-128 16,13 1 192-16,-1-1 0 0,-2-1-16 0,-2-6 0 0,1 1 0 15,2-6 288-15,-1 0 64 0,-2-1 16 0,1-2 0 16,0 0-32-16,-1-1-16 0,0-3 0 0,-2 2 0 16,1-1-112-16,-1-1 0 0,1-4-16 0,-2 2 0 15,0-1-48-15,-2 1-16 0,1-1 0 0,0 3 0 16,0-1-128-16,1 6-32 0,-1-3 0 0,0 5 0 15,1 4-144-15,1-2 0 0,1 3 0 0,1 2 0 16,-8 5 0-16,11-4 0 0,1 0-144 0,1 0 144 16,0 2-880-1,3-1-64-15,1 1-16 0,2 0-10112 0,4 2-2048 0</inkml:trace>
  <inkml:trace contextRef="#ctx0" brushRef="#br0" timeOffset="1043.19">20311 2867 6447 0,'-3'-11'576'0,"0"-2"-576"15,-1 1 0-15,2 0 0 0,1 4 4928 0,-1 1 864 16,2-3 176-16,0 4 48 0,0-1-4800 0,2 1-944 15,-2-3-272-15,0 9 0 0,0-5 0 0,0 5 0 16,0 0 0-16,0 0 0 0,0 0 0 0,0 0 0 16,0 0 0-16,0 0 0 0,0 0 0 0,0 0 0 0,-4 14 0 0,1 0 0 15,0-1 192-15,1 3 96 0,-1-2 16 0,1 2 0 16,-1-2 272-16,3-1 64 0,-3-1 16 0,2 0 0 16,-1-3-16-16,2-9 0 0,-2 12 0 0,2-12 0 15,0 0-144-15,0 0-48 0,0 0 0 0,4 10 0 16,-4-10-128-16,5 10-48 0,-1-3 0 0,-4-7 0 15,9 4-80-15,-9-4-32 0,11 3 0 0,-1-1 0 16,-1-3-160-16,0 0 128 0,-9 1-128 0,14-3 128 16,-14 3-128-16,11-4 0 0,-3 0 144 0,0 1-144 15,-8 3 0-15,9-6 0 0,-9 6 0 0,9-4 0 16,-9 4 144-16,11 0 16 0,-11 0 0 0,11 1 0 16,-11-1 32-16,12 3 0 0,-12-3 0 0,13 0 0 0,-2 3-192 0,-1 0 192 15,0-1-192-15,1-1 192 0,-11-1-192 16,13-1 192-16,-1-1-192 0,-2 2 192 0,-10 0-192 0,12-2 0 15,-12 2 144-15,11-4-144 0,-11 4 0 16,8-7 0-16,-3 1 0 0,-5 6 128 0,0 0-128 0,0 0 0 16,0 0 0-16,0 0 0 0,10-3 0 0,-10 3 0 15,0 0 0-15,11 0 0 0,0-1 192 0,-1 1 0 16,1 0 16-16,-1 0 0 0,1-1-32 0,-1-1-16 16,-1-2 0-16,1 2 0 0,1-1-32 0,1 2-128 15,-1-3 192-15,1 1-64 0,0 0-128 0,0 0 160 16,-1-4-160-16,1 2 160 0,-2 0 32 0,1-2 16 15,-1-3 0-15,2 2 0 0,0-1 160 0,-2 0 16 16,1 0 16-16,-1-2 0 0,1-2-80 0,-2 3 0 0,-2-3-16 16,3 2 0-16,0-2-176 0,-1 3-128 0,-1-3 144 0,0 3-144 15,0-2 128-15,-1-1-128 0,3 1 0 0,1-1 0 16,2-3-176-16,2 2-128 0,-1 1-16 0,3 0-16 31,0-1-2400-31,2-2-464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41:49.49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24742 1963 6447 0,'0'0'272'0,"0"0"80"0,0 0-352 0,0 0 0 16,0 0 0-16,0 0 0 0,9 0 4128 0,-9 0 752 15,0 0 160-15,0 0 16 0,0 0-3328 0,0 0-656 0,0 0-144 0,8 9-32 16,-8-9-224-16,4 9-48 0,-2-1-16 0,0 2 0 16,-1 2-32-16,-1 2 0 0,0 5 0 0,0 4 0 15,0 6-32-15,0 33-16 0,0-3 0 0,1-2 0 16,3-6-272-16,-2-7-64 0,-2-7-16 0,1-3 0 15,1-4-176-15,0 0 0 0,-1-4 144 0,0-1-144 16,1-1 160-16,0 0-32 0,1-1-128 0,-2-3 192 16,0-3-192-16,1-4 0 0,0 0 0 0,0-3-10416 15,-2-10-2128-15</inkml:trace>
  <inkml:trace contextRef="#ctx0" brushRef="#br0" timeOffset="458.25">24726 1987 30815 0,'0'0'1360'0,"-6"-6"288"0,-1-1-1328 0,7 7-320 0,-1-9 0 0,1 9 0 0,0 0 448 0,8-6 0 16,0-1 16-16,-8 7 0 0,0 0-80 0,7-9 0 15,-7 9-16-15,10-6 0 0,-3-2-96 0,-7 8-16 16,8-9 0-16,0 2 0 0,0 2 16 0,2-2 0 16,-1 1 0-16,2-2 0 0,-2-1-112 0,0 1-32 15,-2 0 0-15,0-1 0 0,1 0-128 0,0 1 128 16,0 2-128-16,0-1 128 0,-8 7-128 0,10-2 0 16,-10 2 0-16,13 0 128 0,-1 0-128 0,0 2 0 15,-12-2 0-15,14 8 128 0,0-1-128 0,-1 2 0 16,-1-2 0-16,1 1-176 0,0 0 176 0,0 0 0 0,-1 0 0 0,-2 1 0 15,-2 0 0-15,0 1 0 0,-8-10 0 0,7 12 0 16,-7-12 0-16,3 15 0 0,-3-4 0 0,0-11 0 16,0 0 0-16,-2 15 0 0,-2-2 128 0,0-3-128 15,-1-1 0-15,-2-1 144 0,-3 0-144 0,-1-2 0 16,0 2 144-16,-1 0-144 0,-1 0 0 0,0-2 144 16,-1 1-144-16,-2 1 0 0,2-2-160 0,-1 1 160 15,1-1-256-15,1-1 64 0,0 1 0 0,2-2 0 16,1-2-432-1,0-1-80-15,-1-1 0 0,2 0-16 0,9 0-528 0,-10-1-96 0,10 1-32 16,-10-4-7696-16,1 2-1536 0</inkml:trace>
  <inkml:trace contextRef="#ctx0" brushRef="#br0" timeOffset="999.32">25372 1950 8287 0,'0'0'736'0,"0"0"-592"0,0 0-144 0,0 0 0 15,0 0 3744-15,0 0 720 0,0 0 144 0,-8 0 16 16,8 0-3360-16,0 0-688 0,-12 0-128 0,12 0-16 16,-12 1-176-16,3 2-16 0,0-1-16 0,0-1 0 15,-1 2-224-15,-2 2 0 0,0 1 0 0,2-3 0 16,-1 3 0-16,2 0 144 0,0 1-144 0,1-3 128 16,2 2 64-16,6-6 0 0,-7 9 0 0,7-9 0 15,0 0 48-15,-1 17 16 0,1-17 0 0,2 13 0 16,-2-13 32-16,7 16 16 0,-7-16 0 0,13 14 0 15,-1-5-128-15,2 0-32 0,0-2 0 0,1-4 0 16,-1-1-144-16,0-1 192 0,2-3-192 0,0-1 192 16,-1-1-64-16,1-2-128 0,-2 1 192 0,1 1-64 15,0-3-128-15,0 1 0 0,-2-3 0 0,0 1 128 0,-3 1-128 16,1-3 0-16,-4 3 144 0,3-1-144 0,-5 1 128 0,-1-1-128 16,-2 0 128-16,-2 8-128 0,0 0 144 0,-2-12-144 15,2 12 192-15,-8-10-192 0,-1 1 176 0,0 2-176 16,-1 3 160-16,0 2-160 0,-2-4 0 0,2 4 0 15,-2 2 0-15,0 0 0 0,1 0 0 0,0 1 0 16,1 3 0-16,10-4 0 0,-9 3-256 0,9-3 16 16,-8 2 0-16,8-2 0 15,0 0-1728-15,0 0-336 0,0 0-80 16,0 0-16-16</inkml:trace>
  <inkml:trace contextRef="#ctx0" brushRef="#br0" timeOffset="1455.16">25827 1913 10127 0,'0'0'896'0,"0"0"-704"0,-9 4-192 0,-1-1 0 16,1-2 3344-16,0-1 640 0,-1 0 128 0,1 1 32 15,-2 1-2768-15,1-2-544 0,-2 2-128 0,0-2 0 16,1 1-144-16,-4 1-32 0,1-1 0 0,1 0 0 16,0 1-352-16,2-2-176 0,1 0 160 0,10 0-160 15,-8 2 128-15,8-2-128 0,0 0 0 0,0 0 0 0,0 0 0 0,0 0 0 16,0 0 0-16,0 0 0 16,0 0 0-16,13 3 0 0,0-3 0 0,0 0 0 0,-1 0 0 0,1-1 0 15,-1 1 0-15,-1 1 0 0,1-1 0 0,1 0 0 16,0 0 0-16,0 1 0 0,-1 2 0 0,-2-1 0 15,-10-2 0-15,13 6 0 0,-1-4 0 0,-1 2 0 16,-11-4 0-16,11 7 0 0,-11-7 0 0,12 6 0 16,-3 1 0-16,-9-7 0 0,0 0 0 0,11 10 0 15,-5 1-128-15,-6-11 128 0,0 0 0 0,5 14 0 16,-5-14 0-16,3 18 0 0,-3-3 0 0,-1-2 0 16,-2 2 0-16,-2 0 0 0,1-1 0 0,0 3 0 0,-1 0 0 15,-2 0 0-15,-2 2 0 0,-1 2 128 0,-2 0-128 0,-1 0 0 16,-1-2 128-16,-1 2-128 0,0-2 0 0,-1-1 0 15,-1 0 0-15,-1 0-128 0,-3-3-16 0</inkml:trace>
  <inkml:trace contextRef="#ctx0" brushRef="#br0" timeOffset="2204.19">24831 3037 28847 0,'0'0'1280'0,"0"0"256"0,-8-4-1216 0,8 4-320 0,0 0 0 0,0 0 0 16,-5-6 640-16,5 6 80 0,0 0 16 0,0 0 0 15,0 0-480-15,0 0-112 0,0 0-16 0,0 0 0 16,0 0-128-16,0 0 128 0,0 0-128 0,0 0 128 16,0 0 112-16,0 0 16 0,0 0 0 0,0 0 0 15,0 0 192-15,5 13 32 0,0 1 16 0,0-1 0 16,-5-13-48-16,7 22 0 0,-1-2 0 0,-1 1 0 16,1 1-128-16,0-1-16 0,-1 1-16 0,2-1 0 15,-1-4-128-15,2 2-32 0,1-3 0 0,2 1 0 0,-2-2-128 0,1-2 0 16,1 0 144-16,-1-4-144 0,1-2 144 0,-1-3-144 15,-10-4 192-15,13 0-192 0,-1 0 208 0,0-3-64 16,-1-1-16-16,1-2 0 0,-2-2 192 0,1-4 16 16,-1-1 16-16,1-2 0 0,-1-2-32 0,1-3 0 15,-4 1 0-15,3-1 0 0,-4-5-128 0,2 2-48 16,-2 2 0-16,1 1 0 0,-3 2-144 0,0 2 0 16,1 1 144-16,0 2-144 0,-1 1 0 0,0 2 0 15,0 1-160-15,-4 9 160 16,0 0-480-16,0 0 16 0,8-7 0 0,-8 7 0 15,12-7-1536-15,-3 5-304 0,0 4-64 0,0-2-13072 0</inkml:trace>
  <inkml:trace contextRef="#ctx0" brushRef="#br0" timeOffset="2601.3">25413 3107 8287 0,'0'0'368'0,"0"0"80"0,0 0-448 0,0 0 0 0,0 0 0 0,0 0 0 16,0 0 3248-16,0 0 560 0,12 2 112 0,-3-2 32 16,-9 0-2608-16,11-2-528 0,-4 1-112 0,1 0 0 15,0-2-384-15,1 1-64 0,0-4 0 0,2 2-16 16,-1 0-240-16,2-1 128 0,-3-1-128 0,2 1 0 0,-1-1 144 16,-1 0-144-16,0-1 128 0,-1 2-128 0,-8 5 128 0,8-5-128 15,-8 5 128-15,6-8-128 0,-6 8 352 0,0 0-16 16,3-9 0-16,-3 9 0 0,-3-9 144 0,3 9 32 15,-7-7 0-15,-3 2 0 0,10 5-176 0,-10-1-16 16,0 1-16-16,-1 1 0 0,1 0-112 0,-2 3-32 16,0 1 0-16,2 2 0 0,-1-3-160 0,1 2 0 15,0 1 0-15,0 2 0 0,1 1 0 0,1 0 0 16,1-1 0-16,1 2 0 0,2-1 0 0,2 0-144 16,2-10 144-16,-1 17 0 0,1-3-128 0,0 1 128 15,1 0 0-15,1 1 0 0,1 0 0 0,1-2 0 16,0 0 0-16,2 1 0 0,1-1 0 0,1-1 0 15,0 0 0-15,2-4 0 16,0-2-640-16,3-2 0 0,1-2-16 0,0-2 0 16,-1-2-816-16,1-2-176 0,2-2-16 0</inkml:trace>
  <inkml:trace contextRef="#ctx0" brushRef="#br0" timeOffset="2890.09">25854 2847 21183 0,'0'0'1888'0,"0"0"-1504"0,0 0-384 0,0 0 0 0,0 0 3200 0,-5 10 560 15,4 3 112-15,-1-1 32 16,1 0-3136-16,0 1-608 0,-1 4-160 0,1 1 0 0,0 0 0 0,-1 2 0 15,0-1 0-15,0 3 0 0,1 0 128 0,-1 2-128 16,-1 2 192-16,3 0-64 0,0 5-128 0,3 3 0 16,0 1 144-16,1 1-144 0,-1-2 0 0,1-2 144 15,0 1-144-15,1-5 0 16,2-1-336-16,-2-3-176 0,0-3-48 0,0-8-14880 0</inkml:trace>
  <inkml:trace contextRef="#ctx0" brushRef="#br0" timeOffset="4103.03">25982 1852 4607 0,'0'0'400'0,"0"0"-400"0,0 0 0 0,0 0 0 16,0 0 1584-16,0 0 224 0,0 0 48 0,0 0 16 16,0 0-944-16,0 0-192 0,0 0-32 0,0 0-16 15,0 0-304-15,0 0-64 0,0 0-16 0,0 0 0 16,0 0 304-16,0 0 64 0,0 0 16 0,0 0 0 16,-8 1 64-16,8-1 16 0,-9 0 0 0,9 0 0 15,-11 3-224-15,2 1-32 0,9-4-16 0,-9 2 0 0,0 1-176 0,9-3-16 16,-9 6-16-16,0 1 0 0,-2-1-160 0,1 1-128 15,1-2 144-15,0 0-144 0,0 1 176 0,-1-2-176 16,1-1 192-16,9-3-192 0,-10 6 128 0,1 0-128 16,0-3 0-16,9-3 0 0,-10 2 128 0,10-2-128 15,0 0 0-15,-9 4 0 0,9-4 144 0,-7 3-144 16,7-3 0-16,-8 3 144 0,8-3 48 0,0 0 0 16,0 0 0-16,0 0 0 0,0 0-64 0,0 0-128 15,0 0 192-15,0 0-64 0,0 0-128 0,0 0 160 16,0 0-160-16,0 0 160 0,0 0-160 0,-2 11 0 15,2-11 0-15,0 0 128 0,0 0-128 0,0 0 0 16,0 0 0-16,0 0 0 0,3 12 0 0,-3-12 0 0,0 0 0 16,0 0 0-16,0 0 0 0,0 0 128 0,0 0-128 0,0 0 128 15,7 12 80-15,-7-12 16 0,0 0 0 16,0 0 0-16,9 10 32 0,-9-10 16 0,0 0 0 0,0 0 0 16,0 0-64-16,11 11-16 0,-11-11 0 0,0 0 0 15,11 9-192-15,-11-9 144 0,0 0-144 0,10 8 128 16,-10-8-128-16,0 0 0 0,0 0 0 0,0 0 128 15,11 11-128-15,-11-11 0 0,0 0 0 0,8 11 0 16,-8-11 0-16,0 0 0 0,0 0 0 0,9 13 0 16,-9-13 128-16,7 10-128 0,-7-10 128 0,0 0-128 15,0 0 144-15,7 16-144 0,-2-4 160 0,-5-12-160 16,4 13 192-16,-4-13-64 0,0 13-128 0,0-13 192 16,4 13-192-16,-3 0 128 0,-1-13-128 0,-1 14 0 0,0-1 240 0,-1-3-48 15,1 2-16-15,0 1 0 16,-1 0 16-16,1 0 16 0,-1-1 0 0,-1 0 0 0,2 1-48 0,1-1-16 15,-2-3 0-15,1 0 0 0,0-1-16 0,-1 1-128 16,2-9 192-16,-2 8-64 0,2-8 80 0,-4 9 16 16,4-9 0-16,-3 8 0 0,-1-1 112 0,4-7 32 15,-5 11 0-15,5-11 0 0,0 0 16 0,-9 2 0 16,0 2 0-16,9-4 0 0,-9 3-16 0,0 0 0 16,-2-1 0-16,2-2 0 0,9 0-64 0,-12-1-16 15,2 0 0-15,1 1 0 0,0 0-48 0,0-2-16 16,-1 0 0-16,3 0 0 0,7 2-96 0,-11-4 0 15,1 2-128-15,1-1 192 0,-2-1-192 0,2-2 128 16,0 1-128-16,1 1 0 0,2 1 0 0,-1 0 0 16,1 1 0-16,-1-3-11536 0,2-1-2416 0</inkml:trace>
  <inkml:trace contextRef="#ctx0" brushRef="#br0" timeOffset="9620.6">31865 2751 11967 0,'0'0'1072'0,"0"0"-864"0,0 0-208 0,0 0 0 16,0 0 2496-16,0 0 448 0,0 0 80 0,0 0 32 16,0 0-1520-16,0 0-320 0,0 0-48 0,-7-5-16 15,0 0-288-15,7 5-64 0,-8-3-16 0,2-1 0 16,6 4-64-16,-5-1-16 0,-2 0 0 0,1 1 0 16,-2-3 16-16,0 2 0 0,0-2 0 0,-1 2 0 15,-1 1-256-15,-9-1-48 0,4 1-16 0,2 0 0 16,2 0-80-16,2 1-32 0,9-1 0 0,-8 1 0 15,8-1-80-15,0 0-16 0,0 0 0 0,0 0 0 0,0 0-192 0,0 0 128 16,0 0-128-16,11 4 0 0,-1-1 176 0,2-2-176 16,1-2 192-16,0 1-192 0,1 0 256 0,2-3-48 15,-1 1-16-15,2-1 0 0,-1 0-48 0,2 1-16 16,2-2 0-16,1 0 0 0,0 1-128 0,2-3 0 16,1 2 0-16,0 1 128 0,2-1-128 0,0 3 0 15,1-1 0-15,-1 0 0 0,0 1 0 0,-2 1 0 16,-3 0 0-16,-1 0 0 0,-1 0 0 0,-2 0 0 15,-1 0 0-15,-3 0 0 0,-1 0 0 0,-2 1 128 16,-10-1-128-16,11 2 0 0,-11-2 0 0,0 0 0 0,0 0 128 0,0 0-128 16,0 0 0-16,0 0 0 0,0 0 0 0,0 0 0 15,0 0 160-15,0 0-160 0,-12 0 192 0,-1 0-192 16,-1 1 192-16,-2-1-192 0,0 1 192 0,-1-1-192 16,0 0 128-16,-1 1-128 0,-1 1 0 15,0 0 0-15,0 1 128 0,0 1-128 0,1-4 144 0,1 4-144 16,2 0 0-16,2 0 0 0,-2-2 0 0,2 3-160 15,1 1 0-15,2 0 0 0,1-1 0 0,9-5 0 32,-8 7-336-32,8-7-64 0,-6 6-16 0,6-6 0 15,0 0-1472-15,0 0-320 0,0 0-48 0,0 0-12224 0</inkml:trace>
  <inkml:trace contextRef="#ctx0" brushRef="#br0" timeOffset="10904.66">32878 2454 19231 0,'0'0'848'0,"0"0"176"0,0 0-816 0,0 0-208 15,0 0 0-15,7-6 0 0,-7 6 1264 0,0 0 208 16,0 0 32-16,4-7 16 0,-4 7-208 0,0 0-32 15,0 0-16-15,0 0 0 0,0 0-288 0,0 0-48 16,0 0-16-16,0 0 0 0,-5-4-464 0,-1 3-112 16,0 1-16-16,-2 1 0 0,0 2-176 0,-1-1-144 15,-1 1 192-15,-2 2-192 0,-13 8 0 0,2 0 0 16,-1-2-192-16,-2 3 48 0,0 0 144 0,1 7-128 16,1 0 128-16,-1 10-128 0,1 6 128 0,4 6 0 0,1 5 0 0,4 2 0 15,0-2 0-15,4-5 0 0,0-6 0 0,3-6 0 16,2-5 0-16,2-4 0 0,3-4 0 0,1-2 0 15,1-2 0-15,1-1 0 0,-2-13 0 0,7 16 0 16,1-7 0-16,1 0 0 0,3-2 128 0,-1-1-128 16,2-1 0-16,2-5 0 0,2 2 0 0,1-2 0 15,2-2 128-15,0 0-128 0,3-1 128 0,-1-2-128 16,-3-1 0-16,1-1 144 0,-2 0-144 0,2-2 0 16,-2 2 192-16,-2-4-192 0,-3-1 192 0,0-1-192 15,0-1 192-15,-3-2-64 0,-2-4 0 0,-2-7-128 16,0-6 224-16,-2-4-64 0,-2-6-16 0,1 1 0 15,-2 2 128-15,-1 1 32 0,1 5 0 0,-1 4 0 16,-1 0-64-16,0 6-16 0,-1 5 0 0,1 3 0 0,-1 1-224 16,0 3 144-16,1-1-144 0,0 2 128 0,1 11-128 0,-3-10 0 15,3 10 0-15,-4-9 0 0,4 9-384 0,0 0 32 16,-6-9 16-16,6 9 0 16,0 0-2096-16,0 0-400 0,-15-4-96 0,15 4-16 0</inkml:trace>
  <inkml:trace contextRef="#ctx0" brushRef="#br0" timeOffset="11240.85">32645 2990 22111 0,'0'0'976'0,"0"0"208"0,0 0-944 0,0 0-240 0,0 0 0 0,0 0 0 16,0 0 3168-16,0 0 592 0,0 0 112 0,0 0 32 15,0 0-2784-15,13 10-544 0,-13-10-128 0,18 13 0 16,-1-2-320-16,-2 1-128 0,-1 2 0 0,2-4 128 15,1 2-128-15,-3-1 0 0,0 0 0 0,1 1 0 16,-1-3-288-16,-1 2-32 0,-4-1-16 0,2-1 0 16,-2 3-640-16,-3-2-128 0,-1 2-32 0</inkml:trace>
  <inkml:trace contextRef="#ctx0" brushRef="#br0" timeOffset="12455.45">33293 2523 11055 0,'0'0'976'16,"0"0"-784"-16,0 0-192 0,0 0 0 0,0 0 2048 0,0 0 352 0,10 0 80 0,-10 0 16 15,0 0-1280-15,0 0-256 0,0 0-64 0,0 0 0 16,0 0-96-16,0 0-32 0,0 0 0 0,0 0 0 16,0 0-192-16,0 0-32 0,0 0-16 0,0 0 0 15,-10 5 0-15,0-1 0 0,0 0 0 0,1 0 0 16,-1 0-144-16,-1 1-16 0,1 2-16 0,-2-1 0 15,-1 2 64-15,-1 3 16 0,-2 0 0 0,7-1 0 16,-1 1-112-16,-2 6-32 0,0 5 0 0,1 6 0 16,-1 4-96-16,0 4-32 0,0 0 0 0,-7 29 0 0,4-13-160 0,4-10 160 15,2-8-160-15,1-8 160 0,1-2-160 0,3-4 128 16,2 0-128-16,-1 1 128 0,2-2-128 0,1 4 128 16,0-4-128-16,2 2 128 0,1 1-128 0,1 3 0 15,1 0 0-15,2-1 0 16,-1 0-368-16,3-2-96 15,0 0-32-15,1-1 0 0,-3-1-576 0,1-5-112 0,0 1-32 16</inkml:trace>
  <inkml:trace contextRef="#ctx0" brushRef="#br0" timeOffset="13022.32">33474 3020 6447 0,'0'0'272'0,"0"0"80"0,0 0-352 0,0 0 0 16,0 0 0-16,-9 0 0 0,0 0 4496 0,9 0 832 0,-9 0 176 0,0 1 16 15,-2 1-3824-15,1-1-768 0,-1-1-160 0,1 3-16 16,-2-1-288-16,1 1-48 0,-1-1-16 0,0 1 0 0,2 0-240 0,-2-1-160 16,-1 1 192-16,1-1-192 0,2 1 0 0,-1 0 0 15,0 0 0-15,0-1 0 0,2 0 176 0,0 1-176 16,9-3 160-16,-9 3-160 0,9-3 272 0,0 0-32 15,0 0-16-15,0 0 0 0,0 0-80 0,0 0-16 16,0 0 0-16,0 0 0 0,0 0 0 0,0 0-128 16,0 0 192-16,0 0-64 0,0 0-128 0,8 6 0 15,-8-6 144-15,10 5-144 0,-10-5 0 0,10 4 0 16,-10-4 0-16,11 5 0 0,-11-5 0 0,0 0 0 16,9 4 0-16,-9-4 0 0,0 0 0 0,10 7 0 15,-10-7 0-15,8 6 0 0,-8-6 0 0,0 0 0 16,7 8 0-16,-7-8 0 0,5 9 0 0,-5-9 0 15,5 10 0-15,-5-10 0 0,3 10 0 0,-3-10 0 0,2 10 0 0,-2-10 0 16,-1 11 0-16,1-11 0 0,-5 12 0 0,0-6 0 16,5-6-240-16,-8 10 48 0,-1-2 0 0,0 0 0 15,-1-1-112-15,0-1-16 0,-2 1 0 0,1 1 0 32,-1-1-464-32,-1 1-112 0,0 0 0 0</inkml:trace>
  <inkml:trace contextRef="#ctx0" brushRef="#br0" timeOffset="13354.18">33416 3441 8287 0,'0'0'736'0,"-3"13"-592"0,2-4-144 16,-1 2 0-16,1-1 4048 0,1 1 784 0,0-1 160 0,0-10 16 0,1 12-3632 0,-1-12-736 15,-2 11-128-15,0 0-48 0,2-11-464 0,-1 12 128 16,-3-3-128-16,4-9 0 0,0 0 0 0,-2 10 0 15,-4-2 0-15,6-8 0 0,-5 9 0 0,5-9-160 0,0 0 32 0,-4 9 0 32,4-9-576-32,-5 8-128 0,5-8 0 0</inkml:trace>
  <inkml:trace contextRef="#ctx0" brushRef="#br0" timeOffset="13949.95">33645 3233 17503 0,'0'0'1552'0,"0"0"-1232"0,5-11-320 0,-2 6 0 16,1 0 2032-16,0-1 336 0,-2 0 80 0,1-1 16 0,-1 1-1232 0,0-1-240 15,-1 1-48-15,2-6-16 0,-3 3-144 0,0 9-16 16,0 0-16-16,0 0 0 0,-4-8-448 0,4 8-96 16,-5-2-16-16,-2 2 0 0,-1 0-192 0,0 2 0 15,-2 2 128-15,0 1-128 0,-1 0 0 0,1 3 0 16,-9 7 0-16,5-1 0 0,2 2 0 0,3-1 0 16,0 4 0-16,3-4 144 0,-1 1-144 0,3 2 0 15,3-4 144-15,0 2-144 0,-1-3 0 0,4-1 144 16,0 0-144-16,1-2 0 0,-3-10 144 0,5 10-144 15,-5-10 0-15,8 7 144 0,-8-7-144 0,10 5 160 16,1-1-160-16,-11-4 160 0,11 0-160 0,0 0 0 0,-11 0 144 16,10-4-144-16,-10 4 128 0,9-5-128 0,-2-2 128 0,-1 1-128 15,-6 6 0-15,6-11 144 0,-2 1-144 0,-1 1 0 16,0 1 144-16,0-2-144 0,-1 1 0 0,0-3 144 16,-2 1-144-16,1 4 0 0,2-4 0 0,-2 2 128 15,-1 9-128-15,2-9 0 0,-2 9 0 0,3-8 0 16,-3 8 160-16,0 0-160 0,4-9 192 0,-4 9-192 15,0 0 288-15,0 0-48 0,0 0-16 0,0 0 0 16,0 0-224-16,0 0 0 0,5 4 0 0,-1 1 0 16,0 2 0-16,0 0 0 0,-2 3 0 0,1-1 0 15,0 1 0-15,-1 2 0 0,1 9 0 0,0-3 0 16,-2-2 0-16,0-1 0 0,0 0 0 0,1-2 0 16,-1 0 0-16,0-3 0 0,-1-10 0 0,3 13 0 15,0-2 0-15,-3-11-240 0,2 10 80 0,-2-10 16 16,0 0-688-16,0 0-128 0,0 0-16 0,0 0-16 15,0 0-1680-15,0 0-336 16,0 0-64-16</inkml:trace>
  <inkml:trace contextRef="#ctx0" brushRef="#br0" timeOffset="14457.09">33620 2746 12895 0,'0'0'1152'0,"-5"-8"-928"16,2-2-224-16,3 10 0 0,-2-10 2592 0,2 10 480 0,0-10 80 0,0 10 32 16,0-10-1984-16,0 10-400 15,0 0-80-15,0 0-16 0,0 0 128 0,0 0 0 0,0 0 16 0,0 0 0 16,0 0 80-16,0 0 16 0,0 0 0 0,0 0 0 16,0 13-464-16,1 4-96 0,0 1 0 0,3 4-16 15,0 4-128-15,3 2-32 0,1 1 0 0,-3-13 0 16,1 3 0-16,2 0 0 0,1 1 0 0,0-1 0 15,1 1-208-15,0-1 128 0,0 0-128 0,10 15 0 16,-3-6 240-16,-4 1-48 0,-1-3-16 0,-3 3 0 0,-1 2 240 16,-3 0 48-16,-3 5 16 0,-2 1 0 0,-1 1-96 0,-3 3 0 15,-1-4-16-15,1-1 0 0,-1-6-240 0,1-4-128 16,1-7 128-16,1-2-128 0,-1-3 128 16,1 2-128-16,-1-3 128 0,0-1-128 0,-1 1 0 0,1 0 0 15,-3 0 0-15,1 0 0 0,0 0 0 0,-2 0-192 16,1 1 32-16,-1 1 0 15,-1 0-352-15,3-3-80 0,-3 1-16 0,-2 4 0 16,-4 5-2816-16,-3 3-560 0,-4 2-112 0</inkml:trace>
  <inkml:trace contextRef="#ctx0" brushRef="#br0" timeOffset="18749.99">32176 2710 5519 0,'0'0'240'0,"0"-8"64"0,-2 1-304 0,1 0 0 15,1-1 0-15,0 1 0 0,0 2 2112 0,0-2 352 16,0 7 80-16,0 0 16 0,1-6-1792 0,-1 1-336 15,0 5-80-15,0 0-16 0,0 0-112 0,0 0-32 16,0 0 0-16,0 0 0 0,0 0 640 0,0 0 112 16,0 0 16-16,0 0 16 0,-3-2 176 0,3 2 48 15,-4-1 0-15,-2 0 0 0,0-2 80 0,-1 2 0 16,0 0 16-16,-3-2 0 0,-5-1-192 0,0 1-32 16,1 1-16-16,1-1 0 0,-1 1-352 0,-1 0-64 15,2 2 0-15,-1 0-16 0,-2 0-352 0,2 0-64 0,-2 0-16 16,1 3 0-16,-4-2-48 0,3 2-16 0,-1-2 0 0,-2 2 0 15,0-2 64-15,-1 0 0 0,-2 1 0 0,-3-1 0 16,-1 0 0-16,-2-2 0 0,-4 1 0 0,0 1 0 16,-2 1 64-16,0 0 0 0,0 0 16 0,0 0 0 15,1-1 112-15,2 3 32 0,1-1 0 0,3 2 0 16,1 0-96-16,2-2 0 0,3 1-16 0,1-1 0 16,-1 0-144-16,0 1-32 0,0-1 0 0,1 0 0 15,1-2-128-15,1 0 0 0,-1 2 144 0,4-1-144 16,0-2 0-16,2 0 128 0,0 0-128 0,3 0 0 15,1 0 0-15,9 0 0 0,0 0 0 0,0 0 128 16,0 0-128-16,0 0 0 0,0 0 0 0,0 0 0 16,0 0 0-16,14 3 128 0,2 1-128 0,1-2 0 15,1 2 0-15,0-4 0 0,2 0 0 0,-1 0 128 16,1 0-128-16,1 0 0 0,0 0-128 0,-1 0 128 0,1 0-176 0,3-2 176 16,1 2-208-16,1-2 80 0,1 1 128 0,3 0-208 15,1 1 80-15,3-3 128 0,0 3-192 0,3 0 192 16,-1 0-160-16,-1 0 160 0,-1-1-208 0,-1 0 48 15,-2-1 16-15,-2 0 0 0,-5-2 144 0,1 0-160 16,-3-1 160-16,1 0-160 0,-3-1 160 0,0 2 0 16,-2-1 0-16,0 0-128 0,-1 2 128 0,-1-2 0 15,0 0 0-15,-2 1 0 0,-1-1 0 0,-1 2 0 16,-3 2 0-16,-9 1 0 0,12-3 0 0,-12 3 0 16,0 0 0-16,11 3 0 0,-11-3 0 0,0 0-128 15,0 0 128-15,11 2 0 0,-11-2 0 0,0 0 0 16,0 0 0-16,0 0-128 0,0 0 128 0,1 11 0 0,-1-11 0 15,0 0 0-15,0 0 128 0,-8 6-128 0,-1-2 160 0,9-4-160 16,-12 2 320-16,1-2-48 16,-1 0 0-16,2-2 0 0,-2 2-16 0,0 0-16 0,-1 0 0 0,-1 0 0 15,-1 0-32-15,1 0 0 0,-2 2 0 0,1-1 0 16,-2 0-64-16,1 2-16 0,-1-3 0 0,-1 2 0 16,-3 2-128-16,-1-1 0 0,-2-2 0 0,0 2 128 15,-5-3-128-15,-2 1 0 0,-1-1 0 0,-1 0 128 16,-3 3-128-16,1-2 0 0,0-1 0 0,2 0 0 15,1 3 160-15,2-1-160 0,2 0 192 0,4-1-192 16,0-1 176-16,5 3-176 0,2-2 160 0,1 1-160 16,2-2 128-16,1 2-128 0,1 0 0 0,3-2 0 15,9 0 128-15,-9 0-128 0,9 0 0 0,0 0 144 0,0 0-144 0,0 0 0 16,0 0 0-16,0 0 0 0,0 0 176 0,0 0-48 16,0 0-128-16,0 0 192 0,9 7-192 0,1-5 0 15,2 2 0-15,0-4-160 0,-1 0 160 0,4 0 128 16,0-2-128-16,4 2 176 0,0-4-176 0,5 4 0 15,0-4 0-15,5 1 0 0,2 1 0 0,3 0 0 16,0 2 0-16,1-1 0 0,2 0 0 0,-2 0 0 16,-1-1 0-16,-4 2 0 0,-4-1 0 0,-1 1 0 15,-2-1 0-15,-1-1 0 0,-2 0 0 0,-2-3 0 16,-1 2 0-16,0-1 0 0,0 1 0 0,0 1 0 16,-1-1 0-16,-1 2 0 0,1-2 0 0,0 2 0 15,-2-2 0-15,0 1 0 0,-1 0 0 0,0 1 0 16,-2-1 0-16,-11 2 0 0,12-3 0 0,-2 0 0 0,-10 3 0 0,9-4 0 15,-9 4 0-15,0 0 0 0,0 0 0 0,0 0 0 16,8-4-160-16,-8 4-64 0,0 0-16 0,0 0 0 31,0 0-528-31,0 0-96 0,0 0-32 0,0 0 0 16,0 0-2368-16,0 0-464 0</inkml:trace>
  <inkml:trace contextRef="#ctx0" brushRef="#br0" timeOffset="23600.13">23330 1604 5519 0,'0'0'240'0,"0"0"64"0,0 0-304 0,0 0 0 15,0 0 0-15,0 0 0 0,0 0 2240 0,0 0 400 16,0 0 80-16,0 0 16 0,0 0-2192 0,0 0-544 16,0 0 0-16,-9 7 0 0,0-2 0 0,1 0-176 15,-1 0 0-15,0 1 0 0,0-3-128 0,-1 1-16 0,0 2-16 0,1 0 0 16,-2 1 336-16,1-1 0 0,0-1 0 15,-1 2 0-15,-1 2 368 0,1-2 144 0,0-1 16 0,2 1 16 16,1 2 32-16,1-3 16 0,-1-1 0 0,2 2 0 16,5 2-208-16,-1-1-32 0,-2 1-16 0,2 0 0 15,2 3-336-15,2 0 0 0,-1-2 0 0,2 2 128 16,-1-4-128-16,2 1 0 0,1 1 0 0,2-2 128 16,-2-3-128-16,2-1 0 0,-1 0 0 0,1 1 128 15,0-1-128-15,-7-4 0 0,11 3-128 0,-3 1 128 16,-1-2 0-16,0 5 0 0,-7-7 0 0,9 6 0 15,-1-1 0-15,-2 2 0 0,-6-7 144 0,10 7-144 16,-10-7 128-16,0 0-128 0,9 6 0 0,-9-6 0 16,8 9 192-16,-2-2-64 0,-6-7 0 0,0 0-128 15,0 0 0-15,5 10 0 0,-5-10 0 0,0 0 0 0,0 0 0 16,0 0 208-16,-2 13-64 0,-1-2-16 0,3-11 64 0,-6 10 16 16,-1-1 0-16,7-9 0 0,-9 7 208 0,1 0 32 15,0-1 16-15,8-6 0 0,-9 6-160 0,0 1-48 16,0-3 0-16,1 2 0 0,0-5-256 0,0 5 0 15,1-4 0-15,-1 2 0 16,0-1-352-16,0 1-128 16,-1-2-32-16,1 1 0 0</inkml:trace>
  <inkml:trace contextRef="#ctx0" brushRef="#br0" timeOffset="23842.27">23438 1993 16575 0,'0'0'1472'0,"0"0"-1168"0,0 0-304 0,0 0 0 15,0 0 1472-15,8 7 224 0,-8-7 48 0,0 0 16 16,0 0-1408-16,1 12-352 0,1 1 0 0,-4-2 0 15,2-11 0-15,-4 13 128 0,1-3-128 0,0 1 0 16,0 0-1600 0,1 1-400-16,-1 0-80 0</inkml:trace>
  <inkml:trace contextRef="#ctx0" brushRef="#br0" timeOffset="24630.51">23385 2878 21359 0,'0'0'944'0,"-7"-5"208"0,1-1-928 0,-1 1-224 0,1-1 0 0,-2 4 0 0,0 0 576 0,-1 4 64 16,0 0 0-16,0 4 16 0,-2 1-528 0,1 3-128 16,-2 3 0-16,-1-1 0 0,0-2 0 0,0 1 0 15,0-2 0-15,0-1 0 0,0 0 0 0,1 1-176 16,2-3 176-16,1-1-128 0,9-5 128 0,-10 3 0 16,10-3 0-16,0 0 0 0,-9 4 0 0,9-4 0 15,0 0 0-15,0 0 0 0,0 0 0 0,0 0 192 16,0 0-32-16,0 0-16 0,0 0-144 0,0 0 0 15,0 0 0-15,4 9 128 0,-4-9-128 0,9 8 128 0,-1-2-128 0,1 1 128 16,-9-7-128-16,13 3 128 0,0 0-128 0,-1-1 128 16,-12-2-128-16,13 0 0 0,-2 0 0 0,-11 0 128 15,13 1-128-15,-3 0 0 0,-10-1 0 0,12 3 128 16,-12-3-128-16,12 4 0 0,-12-4 0 0,0 0 0 16,0 0 0-16,0 0 0 0,0 0 0 0,0 0 0 15,11 8 0-15,-11-8 0 0,0 0 0 0,0 0 0 16,0 0 0-16,0 0 0 0,0 15 0 0,0-15 0 15,-4 12 0-15,-2 0 0 0,6-12 0 0,-9 10 0 16,0 2 0-16,1-5 0 0,0 0 128 0,0-1-128 16,0 0 128-16,8-6-128 0,-9 7 128 0,9-7-128 15,-8 7 0-15,8-7 0 0,-6 10 0 0,6-10-7408 16,0 0-1488-16</inkml:trace>
  <inkml:trace contextRef="#ctx0" brushRef="#br0" timeOffset="25080.3">23420 3119 15663 0,'0'0'688'0,"0"0"144"0,0 0-656 0,0 0-176 0,12-4 0 0,-2 0 0 16,-1-1 2048-16,2 1 384 0,0 2 80 0,1-4 16 16,0 2-1968-16,-2 2-400 0,1 0-160 0,-11 2 128 15,0 0-128-15,11-3 0 16,-11 3 0-16,0 0 128 0,0 0-128 0,0 0 0 0,0 0 0 0,0 0 0 16,0 0 0-16,0 0 0 0,0 0 0 0,0 0 0 15,0 0 0-15,0 0 0 0,-11 6 0 0,0 1 0 16,0 0 192-16,0 0 16 0,1-1 0 0,1 1 0 15,-2 0-16-15,3-1-16 0,2 3 0 0,1 0 0 16,-1 0 16-16,1 2 0 0,1-1 0 0,2 1 0 16,-1-1-192-16,2 1 128 0,-1-1-128 0,1 3 128 15,1 0-128-15,0 3 0 0,1 1 0 0,1 0 128 16,0 0 64-16,1-1 0 0,0 3 0 0,-1 2 0 16,1-7-16-16,1 3 0 0,1-1 0 0,1-3 0 0,2 0-176 0,0-4 160 15,0 0-160-15,2-1 160 0,1 2-160 16,1-3 160-16,-1-1-160 0,4-1 160 15,0-1-608-15,1 1-112 16,1-2-16-16</inkml:trace>
  <inkml:trace contextRef="#ctx0" brushRef="#br0" timeOffset="26809.05">26439 1993 13535 0,'0'0'592'0,"0"0"128"0,0 0-576 0,0 0-144 0,0 0 0 0,0 0 0 0,-10 0 1216 0,10 0 192 16,-8 0 64-16,8 0 0 0,-9 0-256 0,9 0-64 16,0 0 0-16,0 0 0 0,0 0 0 0,0 0 0 15,0 0 0-15,0 0 0 0,0 0 48 0,0 0 0 16,0 0 0-16,0 0 0 0,-3-7-176 0,3 7-16 16,0 0-16-16,6-6 0 0,-6 6-384 0,10-4-80 15,-1 1-16-15,2 1 0 0,-1 0-272 0,2 2-64 16,2-1-16-16,2 0 0 0,2-1-160 0,2 2 128 15,2 0-128-15,2 0 128 0,4-1-128 0,1 0 128 16,1 1-128-16,1 0 128 0,0 1-128 0,2-1 0 16,-2 0 144-16,0 0-144 0,-2 0 0 0,-2-1 144 15,-1-2-144-15,-1 0 0 0,0 2 144 0,-3-3-144 0,-1 2 0 0,0 2 144 16,0-3-144-16,0 3 0 0,-3 3 144 0,0-3-144 31,-1 0-272-31,-3 0-128 0,-1 1-32 0,-1-1 0 16,0 0-2192-16,-2 3-432 0,-1 0-80 0</inkml:trace>
  <inkml:trace contextRef="#ctx0" brushRef="#br0" timeOffset="27478.9">26240 3111 19167 0,'0'0'848'0,"0"0"176"0,-11-1-816 0,11 1-208 0,-9 1 0 0,9-1 0 16,0 0 1424-16,0 0 240 0,0 0 64 0,0 0 0 0,0 0-192 0,0 0-48 16,0 0 0-16,12-5 0 0,0 2-304 0,3 2-64 15,4 0-16-15,0 1 0 0,1-1-528 0,-1 1-96 16,1 0-32-16,1 0 0 0,0 0-240 0,-2 0-48 16,-1 0-16-16,1 0 0 0,-1-4 32 0,0 2 0 15,2 1 0-15,-1-3 0 0,1 1-32 0,-1 1 0 16,2-1 0-16,1 1 0 0,1-1-144 0,1 2 0 15,1-1 144-15,0 2-144 0,0 0 0 0,-2 2 0 16,1 0 0-16,-1 2 0 16,-1-2-1440-16,2-1-352 0,1-1-80 0</inkml:trace>
  <inkml:trace contextRef="#ctx0" brushRef="#br0" timeOffset="30486.08">25480 4299 911 0,'0'0'0'0,"0"0"0"0,0 0 0 0,0 0 0 16,0 0 1888-16,0 0 288 0,0 0 64 0,0 0 16 15,8-8-336-15,-2 2-80 0,-1-2-16 0,-5 8 0 16,7-9-48-16,-2 1-16 0,-1 0 0 0,0 1 0 16,0 1-480-16,-4 6-80 0,2-3-32 0,1-2 0 15,-2-1-208-15,1 0-64 0,-1 1 0 0,0 1 0 16,1-2-272-16,-1 2-64 0,-1-7-16 0,0 11 0 16,0-7-224-16,-1-1-32 0,1 8-16 0,-2-8 0 0,1 1-272 0,1 7 160 15,0 0-160-15,-4-6 128 0,-1 1 32 0,5 5 0 16,-7-4 0-16,0 1 0 0,-1 2 96 0,0 0 0 15,-1-1 16-15,0 4 0 0,0-1-80 0,-1 3 0 16,1 0-16-16,1 1 0 0,-1 1-176 0,1 4 0 16,-1 0 144-16,2 4-144 0,0-1 0 0,1 4 128 15,-2 2-128-15,1 0 0 0,1 1 0 0,0 2 0 16,1-1 0-16,1 1 0 0,0 0 0 0,2 0 128 16,2-2-128-16,-2-1 0 0,1 0 0 0,2-2 0 15,2-6 0-15,0 1 0 0,-1-4 0 0,2 1 0 0,-4-9 0 16,7 6 128-16,-1 0-128 0,2-1 0 15,0-1 0-15,1 0 0 0,1-4 0 0,2 0 144 16,3 0-144-16,-2 1 0 0,1-2 128 0,0-2-128 0,2-1 0 16,0 0 0-16,-2 2 0 0,2-2 0 0,0-1 0 15,3-2 0-15,-1-1 128 0,0 0-128 0,-1-1 0 0,0 1 0 16,-1-3 128-16,-2 0-128 0,0 0 0 0,-1-3 0 16,-1-2 0-16,-3 0 0 0,-1-2 128 0,-3 1-128 15,-2-2 0-15,-2 1 0 0,-1 0 0 0,-1 1 0 16,-3-3 144-16,0 3-144 0,-1-1 0 0,0 4 144 15,-2 1-144-15,1 0 160 0,-1 1-160 0,1 4 160 16,0 4 96-16,0-1 32 0,-1 1 0 0,1 3 0 16,1 0 0-16,5 1 0 0,-7 2 0 0,7-2 0 15,0 0-160-15,-6 11-128 0,2 2 192 0,1 0-192 16,2 1 176-16,1 4-176 0,0-1 160 0,1 3-160 16,2-1 0-16,1 1 0 0,2 2 0 0,1 0 0 15,0 2 0-15,4-2 224 0,-1-1-16 0,2-2 0 0,0 0-208 16,1-4 0-16,1-2 0 0,1 2 0 0,-1-4 144 0,0 1-144 15,-1 0 128-15,2-2-128 0,-1 2 0 0,-1-2-256 16,0 2 48-16,-1-1 0 16,-2-1-2544-16,-1-4-512 0</inkml:trace>
  <inkml:trace contextRef="#ctx0" brushRef="#br0" timeOffset="31108.29">26529 4218 12895 0,'0'0'576'0,"0"0"112"0,0 0-560 0,-9 3-128 16,1-1 0-16,8-2 0 0,-9 3 2944 0,9-3 544 16,-9 4 112-16,9-4 32 0,-9 6-2240 0,0-2-448 15,9-4-96-15,-12 3-16 0,0 1 32 0,1 0 0 16,0 0 0-16,1 1 0 0,1-3-32 0,0 2-16 16,-1 0 0-16,3-1 0 0,-1-1-48 0,8-2-16 15,-11 4 0-15,2-2 0 0,9-2-240 0,-9 1-64 16,9-1 0-16,0 0 0 0,-8-1-96 0,8 1-32 15,0 0 0-15,0 0 0 0,0 0 256 0,0 0 32 16,0 0 16-16,0 0 0 0,0 0-80 0,0 0-16 0,13 0 0 16,0 0 0-16,0 1-352 0,0 2-176 0,2-2 160 0,0 2-160 15,2-2 128-15,0 0-128 16,-1 0 0-16,2-1 144 0,0-1-144 0,2 0 0 0,1 0 0 16,4-1 128-16,1 1-128 0,2 0 0 0,2-1 144 0,2 1-144 15,0 0 0-15,1-1 144 0,-2 2-144 0,-1-2 0 16,-1-1 192-16,-3 2-192 0,-4-3 192 0,-1 1-192 15,-2 1 128-15,0-1-128 0,-2-1 0 0,-2 2 0 32,0 0-720-32,-1 0-256 0,-1-1-48 0,-1 0-16 0,0 1-2416 15,-1-3-496-15</inkml:trace>
  <inkml:trace contextRef="#ctx0" brushRef="#br0" timeOffset="34366.37">25701 4416 911 0,'0'0'0'0,"0"0"0"0,0 0 0 0,0 0 0 15,0 0 0-15,10-8 0 0,-4-1 2912 0,-1 2 496 16,-5 7 112-16,7-10 0 0,-1 3-2720 0,-6 7-544 16,7-10-128-16,-7 10 0 0,0 0-128 0,0 0 0 15,0 0 0-15,0 0 0 0,-1-2 0 0,1 2 0 16,0 0 0-16,0 0 0 0,-3-4 768 0,3 4 144 16,0 0 32-16,0 0 0 0,0 0 576 0,-9-3 112 15,9 3 32-15,0 0 0 0,0 0-368 0,-8-1-64 0,8 1-16 16,0 0 0-16,-6-3-256 0,-1-1-48 0,0 2-16 0,2-2 0 15,5 4-224-15,-8-3-48 0,1-2-16 0,0 3 0 16,1-2-288-16,0-2-48 0,0 2-16 0,1 2 0 16,-1-5-112-16,1 2-16 0,0 1-128 0,0-1 192 15,1-4-192-15,0 2 128 0,-3-3-128 0,4 1 0 16,-3-2 176-16,2 2-176 0,-1 0 192 0,-1 1-192 16,0 1 368-16,3 0-48 0,-3 0 0 0,1 2 0 15,5 5 144-15,-5-6 32 0,1 2 0 0,0-3 0 16,4 7-144-16,0 0-32 0,-4-5 0 0,4 5 0 15,-2-6-192-15,2 6-128 0,0 0 160 0,0 0-160 16,-6-6 0-16,6 6 128 0,0 0-128 0,0 0 0 16,-4-5 0-16,4 5 0 0,-2-5 128 0,2 5-128 15,0 0 0-15,0 0 0 0,0 0 0 0,0 0 0 0,-4-5 0 0,0 1 0 16,4 4 0-16,0 0 0 0,0 0 0 0,0 0 0 16,0 0 128-16,-7-4-128 0,7 4 0 0,0 0 0 15,-9 0 0-15,9 0 0 0,-9 4 0 0,9-4 0 16,-9 6 0-16,3 2 0 0,6-8 0 0,-7 11 0 15,3-1 0-15,4-10 0 0,-4 14 0 0,3-3 0 16,2-1 0-16,1 1 0 16,-2-11-1408-16,5 11-208 0,0-5-48 0,-5-6-14272 0</inkml:trace>
  <inkml:trace contextRef="#ctx0" brushRef="#br0" timeOffset="36975.42">27535 1695 17727 0,'2'-14'784'0,"-1"2"176"0,1 2-768 0,-2-1-192 0,0 1 0 0,0 2 0 0,-2 2 1072 0,1-1 176 15,1 7 32-15,-4-5 16 0,-2 1-576 0,2-2-112 16,-1 2-32-16,5 4 0 0,-8-3-224 0,4-1-48 16,0 4-16-16,-1 0 0 0,-1 1 160 0,1 2 48 15,-1-2 0-15,-1 5 0 0,1 0-112 0,-10 10 0 16,0 1-16-16,1 5 0 0,0 5-240 0,1 4-128 15,-2 3 128-15,2-2-128 0,-2-4 0 0,0 0 128 16,-3-6-128-16,2-1 0 0,0-3 0 0,3-1 0 0,1 0 0 16,3-1 128-16,2-1-128 0,3 2 0 0,2-4 0 0,3 4 0 15,3 0 0-15,3-1 0 0,1-3 0 0,4 1 128 16,2-1-128-16,3-1 144 0,2-4-144 0,2-2 160 16,1-2 224-16,1-1 64 0,0-3 0 0,1-4 0 15,1-1 160-15,-2-2 32 0,-1-1 16 0,0-1 0 16,-2 0-400-16,2 1-64 0,-1-4-32 0,-1 3 0 15,1 0-160-15,-1-1 0 0,0 1 0 0,-1 0 128 16,-2 1-128-16,-1 1 0 0,1-3 144 0,0 3-144 16,-3-1 0-16,0 1 144 0,-3-1-144 0,-2 1 0 15,-2-1 176-15,0-1-176 0,-1 0 160 0,-1-1-160 16,-3-3 176-16,0 0-176 0,-2-6 192 0,-2-4-192 16,-2-7 144-16,-1-4-144 0,-2-4 0 0,-1 0 144 15,-3-1-144-15,0 4 0 0,1 4 144 0,-3 2-144 16,0 4 128-16,0 6-128 0,-2 1 128 0,2 5-128 0,-1 2 0 0,1 5 0 15,0 0 0-15,-1 4-192 16,1 0-352-16,1 4-80 16,-1-1-16-16,-2 3-14432 0</inkml:trace>
  <inkml:trace contextRef="#ctx0" brushRef="#br0" timeOffset="37608.36">27340 2897 11967 0,'0'0'1072'0,"-1"-11"-864"0,-2 0-208 0,1 3 0 0,2 8 2304 0,0 0 432 15,-4-6 80-15,4 6 0 0,-7-7-1360 0,-2 7-288 16,-3 0-48-16,-1 3-16 0,-1 2-576 0,-2 4-112 16,-1 2-32-16,-1 2 0 0,-1 2-192 0,-1 2-32 15,1 0-16-15,-1 0 0 0,0-1 96 0,2 1 16 16,1 2 0-16,2-3 0 0,0 2 0 0,4 2 16 16,0-1 0-16,5 2 0 0,0 3 32 0,5 2 0 15,1 0 0-15,4 1 0 0,2 1-80 0,2-1-16 16,1 0 0-16,3 0 0 0,1-8-80 0,3-1 0 15,1-2-128-15,4-3 192 0,-2-3-64 0,6 0-128 16,2-4 176-16,5-3-176 0,0 1 160 0,2-4-160 0,3-4 128 16,-2-3-128-16,-1-2 144 0,-2-7-144 0,-3 2 160 0,0-7-160 15,-6-4 128-15,1 1-128 0,-2-2 0 0,-1 0 144 16,-3-3-144-16,-2 1 160 0,-1 2-160 0,-2 2 160 16,-1 0-160-16,-3-1 160 0,-1 2-160 0,-3 2 160 15,-2 2-160-15,-2-4 192 0,-4 2-192 0,-2-6 192 16,-4-4-192-16,-1-2-224 0,-5-5 48 0,0 3 16 15,-2 4 16-15,-2 5 0 0,0 4 0 0,1 5 0 16,-2 6-16-16,1 5 0 0,-4 2 0 0,-1 4 0 31,-1 6-2528-31,-1 5-512 0</inkml:trace>
  <inkml:trace contextRef="#ctx0" brushRef="#br0" timeOffset="38161.55">27456 4116 6447 0,'0'0'272'0,"0"-9"80"0,-4-4-352 0,-2 3 0 16,-1 3 0-16,0 1 0 0,-3-1 3936 0,0 1 720 15,-2 2 144-15,0 0 16 0,-1 1-2736 0,-1 2-544 16,-2 0-128-16,1 1 0 0,-2 1-704 0,0 2-144 0,-1 1-32 0,-1-1 0 16,1 3-64-16,0 3-16 0,-2-1 0 0,2 3 0 15,0 1-288-15,1 4-160 0,0 1 160 0,0 5-160 16,1 3 128-16,2 6-128 0,2 0 0 0,3 4 144 15,1-2 112-15,3 1 0 0,1-3 16 0,3 0 0 16,4-1 192-16,2-3 48 0,3-5 0 0,2-4 0 16,3-4-304-16,3-2-48 0,1-4-16 0,3-3 0 15,7-1-144-15,4-1 0 0,5-3 144 0,2 0-144 16,0-3 0-16,0-1 0 0,-2-1-160 0,-3-4 160 16,-6-4 0-16,-3-3 0 0,-2-1 0 0,-4-1 0 15,-4-6 0-15,-2 2 144 0,-1-1-144 0,-6 2 128 16,0 0-128-16,-2 1 160 0,-3 1-160 0,-2 3 160 15,0 2 48-15,-2 1 16 0,-3-3 0 0,1 2 0 0,-1 1 96 0,-2 1 0 16,-1 0 16-16,-2 2 0 0,-1-2-176 0,0 2-32 16,-1-1-128-16,-2 1 192 0,-2 1-192 0,-1-3 128 15,0 0-128-15,1 1 0 0,-2 0 0 0,1-1-128 16,-2 1-16-16,2 0 0 16,2 3-1520-16,2 2-320 0,2-1-48 0,0 2-13136 15</inkml:trace>
  <inkml:trace contextRef="#ctx0" brushRef="#br0" timeOffset="39364.14">29330 1849 15663 0,'0'0'1392'0,"0"0"-1120"0,-5-5-272 0,5 5 0 15,-6-9 800-15,2 2 96 0,4 7 32 0,-6-6 0 16,-1-2-720-16,0 2-208 0,-3 2 0 0,1 0 128 15,-1 2-128-15,-1 4 128 0,-2-1-128 0,0 4 128 16,2 3 240-16,-4 1 48 0,-2 2 16 0,2-1 0 16,-2 3 272-16,-2 0 64 0,0 0 16 0,-5 0 0 15,-2 0-176-15,-2-1-32 0,-4-3-16 0,2 3 0 16,0 2-32-16,3-3 0 0,1 3 0 0,1 2 0 16,4 1 64-16,4 1 16 0,4 3 0 0,2 2 0 15,2 4-288-15,3 1-48 0,4 1-16 0,3 2 0 16,2 0-256-16,2-2 128 0,3-2-128 0,3-1 0 15,2-5 0-15,4-4 0 0,4-5-160 0,1-2 160 16,3-3 0-16,1-3 0 0,2-3 0 0,0-1 0 16,1-4 0-16,0-5 0 0,-3-7 0 0,-3-2 128 0,-1-4-128 0,-1-3 160 15,0-4-160-15,-3 1 160 0,2-2-160 0,-1 0 160 16,0 1-160-16,-1 2 160 0,-2 3-160 0,-1-1 128 16,0 7-128-16,-2-1 128 0,-2 2-128 0,0 0 160 15,-2 2-160-15,-3 1 160 0,-2 0-160 0,-1 1 0 16,-2 1 144-16,-3-1-144 0,-2 0 192 0,-2 1-48 15,-1-1 0-15,-1-1 0 0,-1-1-144 16,-2 1 0-16,1 0 0 0,-2-2 0 0,0-3 0 0,1 4-176 16,-2 6 16-16,1 3 0 15,0 3-2256-15,0 6-448 0</inkml:trace>
  <inkml:trace contextRef="#ctx0" brushRef="#br0" timeOffset="39996.21">29135 3041 14735 0,'0'0'1312'0,"0"0"-1056"15,0-8-256-15,0 8 0 0,0 0 3504 0,0 0 640 16,0 0 128-16,0 0 16 0,0 0-2944 0,-9-1-576 16,-1 3-128-16,-1 1-32 0,0 1-608 0,-4 0 0 15,-2 1 0-15,1 1 0 0,-4 1 0 0,2 1 0 16,-4 0 0-16,1 3 0 0,0 0 0 0,1 3 0 16,1 1 0-16,0 3 0 0,3 1 0 0,2 3 128 15,4 1-128-15,2-2 0 0,2 1 176 0,3-1-48 16,2-1 0-16,3 0 0 0,2-1-128 0,3 1 0 0,1 0 144 0,5-5-144 15,2-3 0-15,4-2 128 0,0 1-128 0,3-2 0 16,3-4 0-16,0-1 144 0,0-3-144 0,2 1 0 16,-2-2 0-16,0-3 0 0,-5-6 0 0,0-1 0 15,-2-3 144-15,-1-2-144 0,0 0 0 0,-1-2 144 16,-2-7-16-16,-1 1-128 0,-2-2 192 0,-2 0-64 16,0 0 272-16,-1 1 48 0,-2-3 16 0,1 4 0 15,-5 0-64-15,1-1-16 0,-3 5 0 0,-1-2 0 16,-2 2-192-16,-1 2-64 0,-1 2 0 0,0 0 0 15,-4 2-128-15,-1 2 0 0,0-1 0 0,-2 2 0 16,0-2-160-16,1 1-64 0,-1 1-16 0,3 6 0 16,-2 1-480-16,1 3-112 0,0 0 0 0,-1 2-9520 15,1 6-1888-15</inkml:trace>
  <inkml:trace contextRef="#ctx0" brushRef="#br0" timeOffset="40577.26">28991 4196 20847 0,'13'-8'912'0,"-13"8"208"0,8-10-896 0,1-1-224 0,2 1 0 0,-3-1 0 15,-2 2 1776-15,-1-1 304 0,-5 10 64 0,1-13 16 16,-1-2-1040-16,-3 4-208 0,3 11-32 0,-9-11-16 16,1 5-288-16,-2 1-64 0,-2-1-16 0,-1 4 0 15,-1 2 0-15,-2 2 0 0,-1 4 0 0,-2-1 0 16,-2 1-368-16,0 1-128 0,-1-1 0 0,1 5 0 15,0 2 0-15,3-3 0 0,1 5 0 0,1 3 0 16,1 1 0-16,-1 6 0 0,3 4 0 0,1 1 0 16,1 0 304-16,0 1-48 0,3 2 0 0,2 2 0 15,3-3-128-15,2 2-128 0,2-9 144 0,2-3-144 0,1-1 0 16,1-5 0-16,3-1 0 0,1-3 0 0,3 0 0 0,2-4 0 16,2-2-208-16,3-1 64 0,2-2 0 0,2-2 0 15,2-1 0-15,0-1 0 0,1-3 144 0,0 0 0 16,-1 0 128-16,0-2-128 0,-3-2 128 0,-1-1-128 15,0 0 160-15,-4-3-160 0,-3-5 208 0,-2-2-48 16,-5-4-16-16,0 0 0 0,-3-6-144 0,-2 1 192 16,-2-2-192-16,-2 1 192 0,-1 0-192 0,-2 2 160 15,-3-2-160-15,-1 4 160 0,-3 2-160 0,-2 3 128 16,-3 2-128-16,1 0 128 0,-1 2-128 0,1 2 160 16,-3 1-160-16,1 2 160 0,-2 1-160 0,2 1 0 15,1 2 0-15,3 2 0 0,0-3 0 0,-1 0-320 16,1 5 48-16,2-3 16 15,0 1-1696-15,3 0-336 0,1 0-64 0,3-2-11712 0</inkml:trace>
  <inkml:trace contextRef="#ctx0" brushRef="#br0" timeOffset="41261.25">30933 2514 24879 0,'-9'-6'2208'0,"-1"-1"-1760"15,-2 1-448-15,2 0 0 0,0 1 2736 0,3 1 464 0,-1 2 80 0,0 2 32 16,-1 0-2640-16,0 1-528 0,0 0-144 0,-2 3 0 16,1 1 0-16,-1 1 0 0,0-1 0 0,-2 3 0 15,-2-2 0-15,1 5-176 0,-3 2 176 0,-1 1-208 16,-4 2 208-16,-1 4 0 0,0 5-160 0,-1 1 160 16,2 4 0-16,-1 3 0 0,2 3 0 0,1 1 0 15,3-1 0-15,3-4 0 0,2-5 0 0,3-2 0 16,3-3 0-16,3-4 0 0,3-2 0 0,4-2 0 15,3-1 0-15,3-1 0 0,2-2 0 0,3 0 0 16,5 0 0-16,5-3 128 0,1-2-128 0,2-1 0 16,4-2 128-16,0-2-128 0,1 0 0 0,2-4 128 15,-1-1-128-15,0-1 0 0,1-2 144 0,3 0-144 16,0-1 0-16,1 1 128 0,0 3-128 0,-1-3 0 0,-3 1 0 0,0-4 144 16,-1-1-144-16,-5-5 0 0,-7 0 160 0,-3-4-160 15,-2-4 128-15,-2-6-128 0,-4-1 160 0,-1-1-160 16,-3 0 192-16,-1 5-192 0,-4-1 192 0,-2 2-192 15,-4 3 192-15,-1 5-192 0,-3 2 176 0,-2 2-176 16,-5 1 160-16,-1 2-160 0,-5 2 0 0,-4 1 0 16,-4 1 0-16,-2 0 0 15,-2 3-672-15,-2 1-128 0,-1 1-32 0,-1 3 0 16,2 0-2960-16,0 0-608 0,-16 2-112 0,8 3-32 0</inkml:trace>
  <inkml:trace contextRef="#ctx0" brushRef="#br0" timeOffset="41862.23">27748 1909 25215 0,'-15'-8'1120'0,"6"4"224"0,-1 1-1072 0,1 0-272 16,9 3 0-16,0 0 0 0,-10-4 368 0,10 4 16 15,0 0 0-15,0 0 0 0,-12 0-224 0,12 0-32 16,0 0-128-16,0 0 192 0,0 0-192 0,0 0 0 15,-4 10 128-15,4 0-128 0,0-10 0 0,8 10 0 16,4 0 0-16,2 1 0 0,2-2 432 0,5 0 32 16,5 2 16-16,1 2 0 0,2 0-160 0,3 0-48 0,4 1 0 0,-1 2 0 15,-1-3-80-15,-2 0 0 0,1-2-16 0,2 3 0 16,3-1 208-16,4-3 32 0,3 2 16 0,7-1 0 16,7 1-144-16,0-1-32 0,-1-1 0 0,-4-1 0 15,-6-2-64-15,-4-3-32 0,-3-2 0 0,-2 1 0 16,-1-2-160-16,-3 2 160 0,0-3-160 0,-1 0 160 15,-1 0-160-15,-2 0 0 0,-4 0 0 0,-2 0 128 16,-4 0-384-16,-3 0-64 0,-4 0-32 0,0 1 0 31,-1-1-1536-31,-3 0-304 0,-10 0-64 0,0 0-16 0</inkml:trace>
  <inkml:trace contextRef="#ctx0" brushRef="#br0" timeOffset="42381.56">27618 3100 28559 0,'0'0'1264'0,"0"0"272"0,13 1-1232 0,3 1-304 0,1 0 0 0,5 0 0 16,6 0 400-16,6 0 32 0,5 2 0 0,3 0 0 15,2 1-144-15,-1 1-32 0,-2-4 0 0,-2 2 0 16,-1-3-256-16,1-1 0 0,0 0 0 0,3-1 0 0,2 1 160 0,7-4-160 15,5 3 128-15,3 0-128 16,1 1 0-16,-6 0 128 0,-5-3-128 0,-5 0 0 0,-2-1 0 0,-2 0-320 16,-2 2 48-16,-2 1 16 15,1 1-288-15,1 1-48 0,0 1-16 0,-5 1-8080 16,-1 1-1616-16</inkml:trace>
  <inkml:trace contextRef="#ctx0" brushRef="#br0" timeOffset="42878.42">27567 4201 8287 0,'0'0'736'0,"0"0"-592"0,0 0-144 0,11 0 0 0,-11 0 4544 0,14-1 864 15,3 1 176-15,1 0 48 0,0 0-4048 0,3 0-816 16,1 0-144-16,6 2-48 0,3 1-192 0,3 0-64 16,1 1 0-16,4 1 0 0,4 1-320 0,-1-2 128 15,-3 3-128-15,-1-3 0 0,-2-2 0 0,2 0 0 16,3-2 0-16,3 1 0 0,5 0 0 0,6 2 128 15,4-1-128-15,1 0 0 0,-1-1-144 0,-7-1-112 16,-8 1 0-16,-4 1-16 16,-2-1-848-16,-4 3-160 0,-1-4-48 0,-3 1 0 15,-3-1-416-15,-1 0-96 0,0 0-16 0,-2-1 0 0</inkml:trace>
  <inkml:trace contextRef="#ctx0" brushRef="#br0" timeOffset="43366.06">27628 4389 1839 0,'0'0'160'0,"0"0"-160"0,0 0 0 0,0 0 0 0,0 0 1664 0,0 0 288 16,7-7 64-16,1-2 16 0,-2 0-1040 0,2-1-208 16,-1-2-32-16,0 2-16 0,3-1 704 0,1-1 144 15,1-3 16-15,4-2 16 0,2 0 48 0,4 0 0 16,4-1 0-16,0 1 0 0,2 0-496 0,0 1-80 15,4 0-32-15,-2 1 0 0,0 2-640 0,-3-3-128 16,-2 0-32-16,1 1 0 0,-3 2-256 0,2-2 0 16,0 0 128-16,0-2-128 0,-1-3 256 0,4-2 0 15,0-4 0-15,5 1 0 0,6 1 144 0,1-1 32 16,1-4 0-16,1 4 0 0,-1 1-176 0,-4-1-16 0,-5-1-16 16,-3 2 0-16,-3-2 64 0,-1 3 16 0,-2-2 0 0,1 3 0 15,-2 0-96-15,3-1-16 0,-3 0 0 0,0 2 0 16,-1 4-192-16,2-2 0 0,1-1 0 0,-1-2 0 15,1-2 0-15,-3 1 0 0,-2-1 0 0,-2 4 0 32,-4-3-544-32,-1 5 0 0,-4 3 0 0,0 3 0 15,-2 4-480-15,-6 8-80 0,3-7-32 0</inkml:trace>
  <inkml:trace contextRef="#ctx0" brushRef="#br0" timeOffset="44063.39">27566 4055 10127 0,'0'0'448'0,"6"-12"96"0,1-1-544 0,3-4 0 0,1-2 0 0,2-3 0 0,1-2 3808 0,2-2 656 16,2-1 128-16,4-6 16 0,6 3-3136 0,3-6-624 16,7 1-128-16,2 1-16 0,-1 1-464 0,0 3-96 15,0 3-16-15,-2-3 0 0,-5-2 64 0,-2-3 16 16,-2-7 0-16,-2-7 0 0,-1-10 0 0,-1-2 0 15,1 1 0-15,1 4 0 0,0 2 192 0,6 6 48 16,3 4 0-16,1 0 0 0,2-2-112 0,0-9-16 16,0-11 0-16,-3 3 0 0,-4 3-320 0,-2 7 144 15,-3 7-144-15,-3 7 0 0,-3 4 176 0,-2 5-176 16,-1 2 160-16,-1 2-160 0,-2-4 128 0,1 4-128 0,-4-2 0 16,0-1 144-16,-3-1-144 0,1 4 0 0,-3 1 0 0,1 6 0 31,-3 2-352-31,1 2-48 0,-1 5-16 0,0 2 0 15,-2 1-1952-15,-2 7-384 0</inkml:trace>
  <inkml:trace contextRef="#ctx0" brushRef="#br0" timeOffset="44647.14">28043 1938 27519 0,'0'0'1216'0,"0"0"256"0,0 0-1168 0,-8 6-304 0,8-6 0 0,-4 13 0 16,4-13 240-16,-1 17-16 0,2-1 0 0,2 0 0 15,-1-3-224-15,1 1 0 0,2 4 128 0,0 3-128 16,1 3 0-16,0 2 0 0,1 4 0 0,2 1 0 16,0 3 0-16,3 2 0 0,-1 1 0 0,2-3 0 15,2-4 176-15,2-4-16 0,1-4 0 0,3-2 0 16,2-2 160-16,5-1 48 0,3-3 0 0,6 3 0 16,0 1-112-16,4 1 0 0,-1-1-16 0,-2 1 0 15,-5 0-80-15,-3 2-16 0,-4 2 0 0,-2 2 0 16,0 1-144-16,-1 1 160 0,-2 2-160 0,0 1 160 15,0 0-160-15,0 0 0 0,0-1 144 0,-1-3-144 16,1-4 0-16,0-3 128 0,0-3-128 0,0-2 0 0,1 1 0 16,-1-1 144-16,1-1-144 0,-2-1 0 15,-3-3 128-15,-2 0-128 0,0-1 0 0,0 0 0 0,1-2 0 0,0 2 160 16,-1-5-160-16,-2 0 128 16,-1 1-688-16,-2-1-144 0,-10-3-16 0</inkml:trace>
  <inkml:trace contextRef="#ctx0" brushRef="#br0" timeOffset="45314.52">27708 1999 7359 0,'0'0'656'0,"0"0"-528"0,0 0-128 0,-9 0 0 0,0-4 2800 0,9 4 528 16,0 0 96-16,0 0 32 0,0 0-1360 0,0 0-272 15,0 0-48-15,0 0-16 0,-6 11-608 0,4-2-128 16,2-9-32-16,0 21 0 0,2-2-464 0,4 9-80 15,0 2-32-15,3 9 0 0,3 1-272 0,1 6-144 16,0 2 160-16,3-4-160 0,3-5 0 0,0-1 0 16,-2-4 0-16,1 3 0 0,0 0 128 0,2 6-128 15,2 7 0-15,0 5 0 0,1 5 128 0,1-2-128 16,-1 0 0-16,-1-6 144 0,-1-12-144 0,1-1 128 16,-1-5-128-16,2 2 128 0,0 0 128 0,0 3 32 0,1 4 0 15,-1 3 0-15,0 2-64 0,0-1-16 0,2 0 0 0,0-1 0 16,-2-5 0-16,0-4 0 0,2-3 0 0,-4-4 0 15,-1-3-208-15,1-1 144 0,-1 0-144 0,0 2 128 16,-2-1-128-16,-1 0 160 0,-3 1-160 0,1 2 160 16,2-3-160-16,0 3 0 0,0 5 0 0,0-2 128 15,-2 7-128-15,1-10 0 0,-3-5 0 0,0-5 0 16,0-3 0-16,-3-4-144 0,1 0 144 0,-3-4-208 16,-3 0 208-16,-1-1 0 0,0 1 0 0,-3 1 160 15,-1-10-160-15,-3 9 0 0,1-1 0 0,2-8 0 31,-4 9-1264-31,-1-1-336 0,-2-1-64 0</inkml:trace>
  <inkml:trace contextRef="#ctx0" brushRef="#br0" timeOffset="46024.07">27793 3056 5519 0,'0'0'496'0,"0"0"-496"0,0 0 0 0,0 0 0 0,6-6 4512 0,3 1 800 16,2 1 176-16,4 1 16 0,4-3-4144 0,0 1-832 16,2-1-160-16,2-2-48 0,2 2-144 0,0-4-48 15,-4 0 0-15,0-3 0 0,0-2 224 0,-2-4 32 16,-1-8 16-16,1-2 0 0,0-1 192 0,2-2 48 16,3-2 0-16,-1-1 0 0,3 0 32 0,4 2 16 15,1 2 0-15,6 2 0 0,2 6-288 0,1 2-48 16,1 2-16-16,-3 4 0 0,-4 0-336 0,-4 2 144 0,-3-2-144 0,-1 2 0 15,-5 2 0-15,-2 1 0 0,1-3 0 0,-1 0 0 16,-2 2 0-16,0 0 0 0,0-1 0 0,-1 0 0 16,-3-1 0-16,0 0 0 0,0 1 0 0,0-1 0 31,0 4-304-31,-1 0-160 0,-2 0-48 0,-1 0-14352 0</inkml:trace>
  <inkml:trace contextRef="#ctx0" brushRef="#br0" timeOffset="46618.57">27800 3143 11055 0,'0'0'976'0,"0"0"-784"0,-6-12-192 0,-1 4 0 16,2-1 2560-16,1 2 480 0,4 7 96 0,-2-7 0 16,2 7-1568-16,0 0-320 0,0 0-64 0,6-11-16 15,1 2-272-15,1 4-64 0,1 3-16 0,0 1 0 16,3 0-528-16,-2 2-96 0,2-1-32 0,1 3 0 16,0-1-160-16,1 4 0 0,2 0 0 0,1 5 0 15,-3-2 0-15,-1 5 0 0,-1 3 0 0,1 2 0 16,1 4 0-16,1 1 192 0,-2 1 0 0,2 4 0 15,-2 1 256-15,3 1 48 0,0 0 16 0,1 2 0 16,-2-6-64-16,3-1 0 0,1-3 0 0,0 0 0 16,1-2-256-16,2 2-48 0,3 2-16 0,1 1 0 15,1 2 0-15,2 2-128 0,0 2 192 0,-1 1-64 0,0 1-128 0,-2 1 0 16,0 0 0-16,-3-1 0 16,-1-1 0-16,-2-2 0 0,-3 0 224 0,-1-5-64 0,0-1 208 15,3-4 32-15,-2-3 16 0,0 0 0 0,-2-5-208 0,3 2-32 16,-1-5-16-16,2 3 0 0,0-2-160 0,0 0 0 15,-3 0 0-15,3 1 128 0,-1-1-128 0,2 0 0 16,-2 2-160-16,-1 1 160 16,-3 2-672-16,-1 1-32 0,-2 0-16 0,-6 0-9872 15,-3-2-1968-15</inkml:trace>
  <inkml:trace contextRef="#ctx0" brushRef="#br0" timeOffset="47499.68">29092 2085 12895 0,'0'0'1152'0,"0"0"-928"0,0 0-224 0,0 0 0 15,0 0 2496-15,0 0 448 0,0 0 80 0,0 0 32 16,10 5-1968-16,-10-5-400 0,11 8-80 0,0 0-16 16,-1 1-256-16,1-1-48 0,0 2-16 0,1 2 0 15,0 1-272-15,-4-4 0 0,2 4-176 0,2 2 176 0,1 2 0 0,1 4-128 16,2 3 128-16,2 2 0 0,3-1 0 0,22 17 0 15,0-8-128-15,0-6 128 0,1-3 0 16,1-3 0-16,-1-1 0 0,-1-4 0 0,-3-1 0 0,-2-4 0 16,-4-1 0-16,0 0 0 0,0-2 0 0,1 1 0 15,2 3 0-15,0-2 0 0,8 3 0 0,-1 2 128 16,-1 1-128-16,-2 0 0 0,-2 1 256 0,-3 0-32 16,-5 0-16-16,-2-1 0 0,-3 3 0 0,0-6 0 15,-1 2 0-15,0-3 0 0,-3 1-208 0,0 2 0 16,0-3 0-16,2-1 0 0,-1-1 0 0,2-4 0 15,-2-1 128-15,1 1-128 0,1 2 160 0,-2-1-160 0,-3-2 160 0,-1 1-160 16,1-6 0-16,-2 3-208 0,-2 1 16 16,-3 1 0-1,-2-1-576-15,-1 0-96 0,-10-5-32 0,6 4-6864 0,-6-4-1392 0</inkml:trace>
  <inkml:trace contextRef="#ctx0" brushRef="#br0" timeOffset="47916.14">29224 3154 22111 0,'0'0'1968'0,"0"0"-1584"16,0 0-384-16,0 0 0 0,0 0 2048 0,0 0 320 16,12-2 64-16,2-1 0 0,3-1-1232 0,1-1-256 15,2-2-48-15,3-2-16 0,6 0-352 0,5 0-64 16,4 0-16-16,5 1 0 0,1-1-208 0,0 1-48 15,-2-1-16-15,0-1 0 0,1-3-176 0,0 1 0 0,3 0 0 0,4 0 0 16,8 2 0-16,0 2 0 16,1 3 0-16,-1 1 0 0,-5-1 0 0,-5-2 0 0,-5-1 0 0,-1 1 0 15,-3-1 0-15,0 3 0 0,0 2 128 0,4 0-128 16,2 1 0-16,-2 2 0 0,-4 2-160 0,1 1 160 31,-2 1-2016-31,-4 1-304 0,-3-1-64 0,-6-4-11296 0</inkml:trace>
  <inkml:trace contextRef="#ctx0" brushRef="#br0" timeOffset="48483.67">28989 4472 12895 0,'0'0'1152'0,"0"0"-928"0,0 0-224 0,0 0 0 15,0 0 4016-15,8-9 752 0,3 1 160 0,-1-2 16 16,2 1-3280-16,0-2-640 0,1-3-144 0,1-2-32 15,2-2-208-15,1-3-64 0,0-2 0 0,1-1 0 16,0-6 16-16,3-1 0 0,4-1 0 0,5-1 0 16,2-2-192-16,10 2-32 0,7 2-16 0,8-3 0 15,1-4-160-15,-3-6-16 0,-5-10-16 0,-4 0 0 16,-4-1-160-16,3 3 0 0,-1-2 144 0,5 7-144 16,6 4 0-16,2 4 0 0,3 3 0 0,0-5 0 15,-4-2 0-15,-3 2 0 0,-8-4 0 0,-2 6 0 16,-1-3 0-16,-2 7 0 0,2 3 0 0,0 3 0 0,0 4 0 0,-5 6 0 15,0 0 0-15,-2 4 0 0,-1 3-240 0,-3 1 48 16,-2 2 0-16,-7 2 0 16,-2 0-2768-16,-5 0-560 15</inkml:trace>
  <inkml:trace contextRef="#ctx0" brushRef="#br0" timeOffset="56027.88">24640 7887 6447 0,'0'0'576'0,"0"0"-576"16,0 0 0-16,0 0 0 0,0 0 2832 0,0 0 464 16,0 0 96-16,0 0 0 0,0 0-1728 0,0 0-336 15,0 0-80-15,0 0-16 0,0 0-464 0,0 0-80 16,0 0-32-16,0 0 0 0,0 0-160 0,0 0-48 16,-1 9 0-16,-2 0 0 0,1 1 32 0,0 1 0 15,1-1 0-15,0 6 0 0,0 0 160 0,1 2 48 0,-2 17 0 0,2-2 0 16,2-1 32-16,0 1 16 15,1-3 0-15,1-1 0 0,-2-2-240 0,1-2-48 0,-1-1-16 0,1 0 0 16,0-1-288-16,1 2-144 0,-2-1 160 0,0 0-160 16,-4 2 128-16,4 1-128 0,-2-3 0 0,1 0 144 15,1-3-144-15,0-1 0 0,-2 3 0 0,1-4 0 16,-1-1 0-16,0-1-192 0,-3 2 0 0,1-6 16 31,-1-4-1872-31,3 0-368 0,0-9-80 0</inkml:trace>
  <inkml:trace contextRef="#ctx0" brushRef="#br0" timeOffset="56563.55">24493 7866 18431 0,'0'0'1632'0,"-5"-11"-1312"16,1 2-320-16,4 9 0 0,-1-9 1984 0,2 1 320 16,-1 8 64-16,5-9 0 0,0 0-1392 0,0 1-272 15,-5 8-64-15,10-9-16 0,-1 3-112 0,1 0 0 16,3-1-16-16,0 1 0 0,-1 0 80 0,1 1 32 16,-1-2 0-16,2 1 0 0,-1 0-16 0,-1 0 0 15,0-1 0-15,1 1 0 0,0-1 112 0,1-2 32 0,-4 0 0 0,2 1 0 16,0 2-176-16,0 2-48 0,-1-3 0 15,1 1 0-15,0-1-320 0,0-1-192 0,-1 1 192 0,0 1-192 16,-1 4 0-16,-1-1 0 0,-9 3 0 0,12 3 0 16,-2-3 0-16,-10 0 0 0,11 0 0 0,-11 0 0 15,10 4 0-15,-1 2 0 0,-9-6-160 0,11 12 160 16,-3 0 0-16,-1-1-144 0,1 0 144 0,-1-1 0 16,-2 1 0-16,0-1-128 0,-5-10 128 0,7 15 0 15,-3 1 0-15,-2 1 0 0,0-4-128 0,-2 1 128 16,0-14 0-16,-3 14 0 0,0-1 0 0,1 0 0 15,-2-4 0-15,-1 3 0 0,-1-2 0 0,1 2 0 16,-1-2 0-16,-2 2 0 0,-1 0 0 0,0 0 0 16,-1-1 0-16,0 1 128 0,0-2-128 0,1 0 0 0,-2-3 0 0,1-1 0 15,-1 1 0-15,1 0 0 0,-1-4 0 16,2 0-192-16,9-3 192 0,-11 3-160 16,0-2-272-16,3-1-48 15,-1-1-16-15,0-2 0 0,0 1-496 0,0-1-96 0,9 3-32 0,-9-5 0 16,2 0-1280-16,7 5-256 0,0 0-48 0,0 0-9472 15</inkml:trace>
  <inkml:trace contextRef="#ctx0" brushRef="#br0" timeOffset="57072.42">25276 7721 19343 0,'0'0'1728'0,"0"0"-1392"0,-6-5-336 0,6 5 0 15,0 0 1984-15,0 0 320 0,-10-1 64 0,0 1 0 16,1 1-1776-16,0 0-352 0,-1-1-80 0,-1 3-16 16,1 1-144-16,-1 0 0 0,1-2 144 0,0 2-144 15,-3 1 224-15,-2 2-32 0,-3-2 0 0,2 2 0 16,1-1 176-16,0 2 16 0,1-1 16 0,0 2 0 15,2 2 48-15,0 0 0 0,2 1 0 0,1 2 0 16,1-4-240-16,3 5-32 0,1 0-16 0,1 2 0 16,2-1-160-16,1 2 0 0,1 2 0 0,3-2 128 15,2-2-128-15,4 1 0 0,0 0 0 0,3-1 0 16,3 1 0-16,1-2 0 0,5-3 0 0,0-2 0 16,0-4 0-16,3 0 0 0,0-5 0 0,-1 0 0 0,1-2 0 0,-3-2 0 15,-2-2 0-15,-2-1 0 0,-1-3 128 0,-3-2 0 16,0-2 0-16,-3 0 0 0,-2-3 32 0,1 2 0 15,-3-2 0-15,0 1 0 0,-3-2 32 0,-2 0 0 16,0 0 0-16,-4 0 0 0,4 1 0 0,-4 2 16 16,0-3 0-16,-2 4 0 0,0 1-80 0,-1 0-128 15,-3 1 176-15,0-1-176 0,0 3 128 0,-3-3-128 16,-3 2 0-16,0 2 0 0,-1 1 0 0,-1 1 0 16,-4-1 0-16,2 3 0 0,1 3 0 0,1 1 0 15,2 0 0-15,1 1-144 16,3-1-416-16,1 2-80 0,9-2 0 0,0 0-16 15,0 0-768-15,0 0-160 0,0 0-16 0,0 0-7312 0,9 10-1456 0</inkml:trace>
  <inkml:trace contextRef="#ctx0" brushRef="#br0" timeOffset="57533.4">25861 7543 19343 0,'0'0'848'0,"0"0"192"0,0 0-832 0,0 0-208 0,0 0 0 0,-6 6 0 15,6-6 2064-15,-5 8 368 0,0 2 80 0,0-3 16 16,-2 1-2016-16,1 2-512 0,-1 2 0 0,-3-4 0 0,-3 1 128 16,0-1-128-16,0 1 0 0,0 1 0 15,-2 2 0-15,0-2 0 0,-2-2 0 0,-2 0 0 0,0 1 0 0,1-2 128 16,-1-2-128-16,4 1 0 0,-1 1 208 0,3-1 0 15,0-2 0-15,3 2 0 0,0-3 48 0,10-3 16 16,-7 4 0-16,7-4 0 0,0 0-272 0,-4 8 128 16,4-8-128-16,0 0 0 0,0 0 0 0,0 0 0 15,0 0 0-15,9 12 0 0,-9-12 0 0,13 6-144 16,-1-2 144-16,-12-4-128 0,14 4 128 0,-2-1 0 16,-1-1 0-16,1 0 0 0,1-1 0 0,-1 0 0 15,0 1 0-15,-1 0 0 0,1 1 0 0,-2 1 0 16,1 0 0-16,-1 1 0 0,-1 3 0 0,1-2 0 15,-10-6 0-15,10 7 0 0,-10-7 0 0,9 10 0 0,-1 1 0 0,-8-11 0 16,4 13 0-16,-4-13 0 0,0 13 0 0,-1 0 0 16,-3 0 0-16,0 0 0 0,-1 0 0 0,-2 0 176 15,1-3-176-15,-4 3 0 0,-1 0 0 0,0 2 128 16,1 2-128-16,-2 1 0 0,-2-2 0 0,-1 1 0 31,1 0-896-31,0-1-96 0,-2 1-32 0</inkml:trace>
  <inkml:trace contextRef="#ctx0" brushRef="#br0" timeOffset="58245.03">24721 8995 6447 0,'0'0'272'0,"0"0"80"0,-8 3-352 0,8-3 0 0,-10 5 0 0,10-5 0 15,-7 6 4544-15,7-6 848 0,-4 13 176 0,2-2 16 16,0-1-3504-16,2 2-704 0,0 1-144 0,2 3-16 16,-1 2-336-16,3-1-64 0,0 0-16 0,1 4 0 15,0 1-352-15,1 4-80 0,-1-5-16 0,3 1 0 16,-2-5-352-16,1-2 144 0,-2 2-144 0,0-4 0 0,0 2 144 15,1-2-144-15,-3-3 0 0,3 1 144 0,-6-11 64 0,7 11 16 16,-1-3 0-16,0 0 0 0,1 0 224 0,-1-2 32 16,-6-6 16-16,8 4 0 0,-8-4-192 0,0 0-48 15,0 0 0-15,10 3 0 0,-10-3-80 0,11-5-32 16,-3-1 0-16,0 0 0 0,-1-2-16 0,0-1 0 16,-1 0 0-16,2-4 0 0,0 0 32 0,0-2 0 15,-2-1 0-15,2-3 0 0,1-4 32 0,-1-3 16 16,0-6 0-16,0 0 0 0,0-5-208 0,-2 1 128 15,1-3-128-15,-3 4 0 0,-1 2 0 0,1 4 0 0,0-1 0 16,0 8 0-16,-1 4 0 0,1 2-320 0,-2 2 64 0,1 5 0 31,-3 9-1344-31,0 0-272 0,8-7-48 0,-8 7-8912 0,10-4-1776 0</inkml:trace>
  <inkml:trace contextRef="#ctx0" brushRef="#br0" timeOffset="58905.08">25206 9158 22511 0,'0'0'992'0,"0"0"224"16,-9 0-976-16,9 0-240 0,-8 4 0 0,8-4 0 0,-8 1 432 0,8-1 32 15,0 0 16-15,0 0 0 0,0 0-480 0,0 0 0 16,0 0 0-16,0 0 0 0,-1 9 432 0,1-9-16 16,3 9 0-16,-3-9 0 0,0 0 480 0,9 7 112 15,0-2 16-15,1 0 0 0,2-5-64 0,2 3-16 0,1 1 0 0,-1-4 0 16,-2-4-480-16,1 1-80 0,1-3-32 0,0 2 0 16,2 0-352-16,-2-1 144 0,0-3-144 0,-1-1 0 15,0-2 0-15,1 0 0 0,-2 0 0 0,1-1 0 16,-2 1 144-16,0 0-144 0,-1-2 0 0,-1 0 144 15,-1 3-144-15,-1-3 0 0,-1 1 144 0,-1 0-144 16,-1 1 128-16,-1 3-128 0,0-3 160 0,-3 4-160 16,-3-1 192-16,2 1-48 0,-3 1-16 0,0-1 0 15,-4 3 16-15,2 2 0 0,6 2 0 0,-11-2 0 16,1 2-144-16,-1 3 0 0,0 2 0 0,-1 2 0 16,0-1 0-16,0 3 0 0,1 2 0 0,0 2-176 15,1 0 176-15,1-1-128 0,-2 1 128 0,2 2-128 16,4 3 128-16,-2 1 0 0,-1-1-144 0,2 3 144 0,1 1 0 0,1 0 0 15,1 0 0-15,3 2 0 0,-1-3 0 0,1-3 0 16,0-4 0-16,0 2 0 0,3 0 0 0,0-2 0 16,3-1 0-16,-1-3 0 0,0 1 0 15,2-2 0-15,-2 0 0 0,3 0 0 0,1-4-256 0,1-1 64 16,1-1 0-16,2-1 16 16,0-2-624-16,1-1-128 0,2-3-32 15,2-1-13440-15</inkml:trace>
  <inkml:trace contextRef="#ctx0" brushRef="#br0" timeOffset="59213.37">25875 8640 32943 0,'0'0'1456'0,"-8"7"304"0,-1-3-1408 0,2 6-352 0,2 3 0 0,3 4 0 16,0 0 576-16,1 1 64 0,0-2 0 0,1 1 0 15,0 1-640-15,-2 0 0 0,0 1 0 0,0 0 0 16,1 0 0-16,-1-1 0 0,0 1 0 0,1 2 0 16,1 5 256-16,0-1 64 0,-3 1 32 0,3 3 0 15,2-3-64-15,0 3-16 0,2 2 0 0,0-4 0 16,-1 1-272-16,-1-2 128 0,1-4-128 0,0 0 0 15,0-4 0-15,-1-2 0 0,-2-2 0 0,2-3 0 16,1-4-1760-16,-3-7-352 0,-1 8-80 0</inkml:trace>
  <inkml:trace contextRef="#ctx0" brushRef="#br0" timeOffset="60129.87">23373 7492 4607 0,'0'0'400'0,"0"0"-400"0,0 0 0 0,0 0 0 16,-1-4 3104-16,1 4 544 0,0 0 96 0,0 0 32 16,0 0-2000-16,0 0-400 0,0 0-80 0,0 0-16 15,0 0-272-15,0 0-64 0,0 0-16 0,0 0 0 16,0 0 16-16,0 0 0 0,0 0 0 0,-5 10 0 15,-1-1-416-15,1 2-80 0,-1-2 0 0,-1 3-16 16,1 1-64-16,-2-2-16 0,-1 1 0 0,2 1 0 16,-1 3 96-16,-1-2 32 0,0-1 0 0,0 3 0 15,1-6-128-15,-1 1-32 0,0-1 0 0,2-1 0 16,1-1-160-16,-1 0-32 0,-1 0-128 0,2-2 192 16,6-6-192-16,0 0 0 0,-5 7 0 0,5-7 0 15,-7 8 0-15,7-8 0 0,0 0 0 0,0 0 0 16,0 0 0-16,0 0 0 0,0 0 0 0,3 9-160 15,-3-9 16-15,8 6 0 0,-8-6 0 0,10 5 0 16,-1-1 144-16,2 0-160 0,-2 0 160 0,1-2-160 0,-10-2 160 16,12 3 0-16,0-1 0 0,-2 0 0 0,0-2 0 15,-10 0 0-15,14 3 0 0,-14-3 0 0,13 5 0 0,-3 0 0 16,-10-5 0-16,9 8 0 0,-9-8 0 0,0 0 0 16,12 12 0-16,-3 0 0 0,-9-12 0 0,6 14 0 15,-6-14 0-15,3 14 0 0,0-1 0 0,-3 0 0 16,-2 0 0-16,1-2 0 0,1-11 0 0,-5 14 0 15,-2 1 0-15,1 0 128 0,1 0-128 0,-1-1 0 16,0-2 0-16,-1 2 128 0,1-4-128 0,-1 3 0 16,1 0 0-16,2-5 0 15,4-8-320-15,-5 9-64 0,1 1-32 0,4-10 0 16,0 0-2736-16,0 0-560 0</inkml:trace>
  <inkml:trace contextRef="#ctx0" brushRef="#br0" timeOffset="60454">23775 7923 24351 0,'0'0'1088'0,"0"0"208"0,0 0-1040 0,0 0-256 0,-6 11 0 0,1-3 0 0,5-8 1424 0,-5 10 240 15,5-10 32-15,-7 13 16 0,4-1-864 0,-1 3-160 16,1 1-48-16,0 2 0 0,1 1-448 0,-1 0-192 16,1 3 128-16,0 0-128 0,2 1 0 0,-1 0 0 15,0-5 0-15,-1 3 0 0,4 1 0 0,0-2 0 16,1-3 0-16,-2-2 0 0,0 0-336 0,3 3-48 15,-1-4-16-15,0 2-9136 16,-1 0-1808-16</inkml:trace>
  <inkml:trace contextRef="#ctx0" brushRef="#br0" timeOffset="61179.89">23410 9000 911 0,'0'0'0'0,"0"0"0"15,0 0 0-15,0 0 0 0,0 0 5808 0,0 0 1072 16,5-8 224-16,-5 8 32 0,0 0-4800 0,0 0-960 16,0 0-192-16,0 0-32 0,-8-6-320 0,0 3-48 15,-1 2-16-15,1 1 0 0,0 1-320 0,-1 3-80 0,-1 0-16 0,-1 1 0 16,0 2-144-16,-1-1-16 16,0 2-16-16,0 3 0 0,1-1-48 0,0 0 0 15,0 2 0-15,-1 1 0 0,1-2-128 0,2 0 0 0,1 1 0 0,3 1 128 16,-3 1-128-16,2-3 0 0,-1-3 0 0,5 2 0 15,-2 2 0-15,1-4 0 0,3-1 0 0,-1 3 0 16,0-1 0-16,2 0 0 0,-1-9 0 0,1 8 0 16,-1-8-192-16,4 6 192 0,-4-6-160 0,7 4 160 15,-7-4-336-15,7 5 16 0,-7-5 16 0,11 3 0 16,-2 1 16-16,1 0 0 0,-2 0 0 0,0 0 0 16,1-1 96-16,0 1 0 0,-1 2 16 0,1-1 0 15,0-1 176-15,2 0 0 0,-11-4 0 0,12 5-128 16,-12-5 128-16,13 6 0 0,-4-2 0 0,-9-4 0 15,8 9 0-15,-8-9 0 0,0 0 0 0,3 13 0 16,1-1 208-16,-4-12-16 0,0 13-16 0,0-13 0 16,-2 13 112-16,-2-2 32 0,0-1 0 0,-1-2 0 0,-2 2-16 15,1-2 0-15,-2 0 0 0,0 0 0 0,0 0-176 0,2 0-128 16,-1 2 192-16,1-2-192 0,-3 1 0 0,1 0-176 16,1 1 0-16,1-2 0 15,-1 0-528-15,1-1-96 0,-1 0-32 0,7-7-9152 16,0 0-1824-16</inkml:trace>
  <inkml:trace contextRef="#ctx0" brushRef="#br0" timeOffset="61613.59">23608 9407 17503 0,'0'0'1552'0,"0"0"-1232"0,0 0-320 0,0 0 0 16,-8-5 2864-16,8 5 512 0,0 0 96 0,0 0 32 16,6-8-2752-16,1 0-560 0,-1 2-192 0,2-1 144 15,0 2-144-15,1 1 0 0,0-3 0 0,0 3 128 16,1 2-128-16,-1-2 0 0,-9 4 144 0,11-4-144 16,1 3 288-16,-3-1-16 0,-2 1 0 0,-7 1 0 15,0 0 48-15,9 1 16 0,-9-1 0 0,0 0 0 16,0 0-112-16,0 0-32 0,0 0 0 0,0 0 0 15,8 8-64-15,-8-8-128 0,0 0 176 0,2 11-176 16,-2-2 128-16,0-9-128 0,-2 9 0 0,-2 0 0 16,-3-1 0-16,1 0 0 0,-1 0 0 0,-1 1-144 15,-2 0 16-15,1 1 0 0,-1 2 0 0,0-3 0 16,-1 5 128-16,0 1 0 0,-2 3 0 0,3 2 0 0,1-1 0 0,3 2 0 16,2-3 0-16,2 2 0 0,-1-2 144 0,2 0-144 15,5-1 192-15,0-1-192 0,0 0 176 0,2-5-176 16,2 1 160-16,2 1-160 0,2-4 128 0,0-1-128 15,1-2 0-15,-1-2 0 0,-1 2 128 0,2-1-128 16,3-4 0-16,0-1 144 0,-1-1-144 0,2 0 0 16,2-6 0-16,1 2 0 15,3 0-2048-15,-1-2-304 0</inkml:trace>
  <inkml:trace contextRef="#ctx0" brushRef="#br0" timeOffset="64240.73">26321 7811 11967 0,'0'0'1072'0,"0"0"-864"16,0 0-208-16,0 0 0 0,0 0 3136 0,0 0 576 0,0 0 112 0,0 0 16 15,0 0-2176-15,0 0-448 0,0 0-96 0,0 0-16 16,0 0-464-16,0 0-80 0,13 1-32 0,-1-1 0 16,-1 0-48-16,-4-1-16 0,-1 0 0 0,1 0 0 15,-1-2 160-15,2 3 16 0,1-3 16 0,-1 2 0 16,1-2-208-16,9 0-32 0,-2 0-16 0,-2-1 0 15,-1 1-16-15,2 1-16 0,-1 0 0 0,1 1 0 16,-1 0-192-16,2 1-48 0,2 0 0 0,0 0 0 16,-1-1-128-16,1 1 0 0,3 0 144 0,3-2-144 15,0 2 0-15,1 2 144 0,-1-1-144 0,-1-1 0 16,-1 0 176-16,0 0-176 0,1 0 160 0,-3 0-160 16,0 0 128-16,-1 0-128 0,1-1 0 0,-3-1 0 15,-3 1 128-15,-1-2-128 0,0 1 0 0,-1 0 0 16,-1-1 0-16,-1 1 128 0,-10 2-128 0,13 0 0 0,-1-1 0 0,-2 1 0 15,-1 0 0-15,2 1 0 0,-11-1-192 0,11 3-48 16,-1-3 0-16,-1 2 0 16,0-2-544-16,-1 3-112 0,-8-3-32 15,10 1 0-15,-1 2-2208 0,-9-3-432 0,0 0-80 0</inkml:trace>
  <inkml:trace contextRef="#ctx0" brushRef="#br0" timeOffset="65089.52">26400 8880 8287 0,'-11'-2'736'0,"4"-1"-592"0,-1 2-144 0,-1 1 0 16,1 1 2960-16,8-1 560 0,-5-1 128 0,5 1 0 15,0 0-2464-15,0 0-496 0,0 0-112 0,0 0 0 16,0 0 32-16,0 0 16 0,0 0 0 0,0 0 0 15,13-2 160-15,-2 1 48 0,-11 1 0 0,13-1 0 16,-2 1 240-16,1 0 48 0,-2-3 16 0,2 2 0 16,-1-2-144-16,0 3-32 0,1-4 0 0,1 3 0 0,1 0-400 0,2-4-96 15,-2 1-16-15,5 0 0 0,0 0-192 0,3 0-64 16,2-3 0-16,3 5 0 0,3-3-192 0,2 3 0 16,-1-2 128-16,1 2-128 0,1-2 0 0,-2 1 0 15,-1 1 0-15,-4 0 0 0,-3 0 0 0,-3 0 0 16,0 1 0-16,-1 1 0 0,-2-1 0 0,-2-1 0 15,-2 1-128-15,0 0 128 16,-1 0-928-16,-2 1-80 0,0-2-16 0,-10 2-15024 0</inkml:trace>
  <inkml:trace contextRef="#ctx0" brushRef="#br0" timeOffset="66140.97">27610 7352 14911 0,'0'0'656'0,"0"0"144"0,0 0-640 0,0 0-160 0,-4-6 0 0,4 6 0 16,-4-5 1408-16,4 5 240 0,-5-4 48 0,5 4 16 16,0 0-384-16,-6-6-80 0,6 6-16 0,-7-2 0 15,1-3-144-15,6 5-48 0,-6-6 0 0,6 6 0 16,0 0-80-16,-10-1 0 0,1 1-16 0,9 0 0 15,-11 0-192-15,2 0-48 0,-1 1 0 0,1-1 0 16,0 2-192-16,-2 0-64 0,-2 1 0 0,0 1 0 16,0 0-144-16,-4 1-48 0,-1 3 0 0,-3 2 0 0,-1 1-256 15,0 0 128-15,-2 4-128 0,1 0 0 0,-1 1 128 0,2 5-128 16,2-3 0-16,2 2 0 0,0-1 0 0,4 1 0 16,1-2 0-16,2 4 0 0,1 0 288 0,1-1-48 15,1-1-16-15,1-3 0 0,2-2-32 0,0 1-16 16,1 1 0-16,1-1 0 0,1-2-176 0,0 2 160 15,1-2-160-15,1 2 160 0,3-2-160 0,-1 2 0 16,1 0 144-16,2 1-144 0,0-1 0 0,2 1 128 16,-1 0-128-16,4-1 0 0,1-1 0 0,2 0 144 15,0-4-144-15,3 1 0 0,1-2 128 0,1-2-128 0,-2 0 0 16,2-1 0-16,2-3 176 0,-1-1-176 16,1 1 160-16,1 0-160 0,-1-2 144 0,1-1-144 0,0-1 128 0,-1 0-128 15,-2 0 0-15,-1-3 0 0,0-1 128 0,0 0-128 16,-3 1 0-16,1-3 0 0,-1-1 0 0,0 0 128 15,1-6-128-15,-1 0 0 0,0 0 0 0,1-1 128 16,-2-1-128-16,0 0 160 0,-2-1-160 0,1-2 160 16,-1 2-160-16,-1 0 160 0,0 2-160 0,0-2 160 15,-3-1 0-15,1 2 0 0,-1-2 0 0,-2 1 0 16,0 2 96-16,-1-2 32 0,-1 2 0 0,-1-7 0 16,0-1-32-16,-2-2-16 0,0-2 0 0,-2 3 0 15,0-1-240-15,-1 5 144 0,-2-3-144 0,0 3 128 16,-2 2-128-16,1 3 0 0,-4 1 0 0,3 1 128 15,0 3-128-15,-1 1 0 0,-2 2 0 0,1 1 0 16,0-1 0-16,1 1 0 0,-1 1-176 0,1 2 176 0,0 0-144 16,1 1 144-16,7 1-160 0,-9 0 160 15,9 0-544-15,-9 1-16 0,9-1 0 0,-8 4 0 16,8-4-2480-16,-6 7-496 0,6-7-112 0</inkml:trace>
  <inkml:trace contextRef="#ctx0" brushRef="#br0" timeOffset="66827.56">27463 8691 32079 0,'-5'-13'1408'0,"5"13"320"0,0 0-1392 0,0 0-336 0,-7-4 0 0,7 4 0 16,0 0 256-16,-9-1 0 0,-1 1-16 0,-1 0 0 15,1 4-240-15,-2 1 0 0,-2 2 0 0,-1-1 0 16,1 1-192-16,-2 2 64 0,-2 0 128 0,-2 3-208 16,1 1 208-16,-3-2 0 0,1 1 0 0,0 0 0 0,0 1 256 0,3 2-48 15,1 4-16-15,1-5 0 0,1 3-48 0,0 1-16 16,2 1 0-16,3-3 0 0,-1 3 32 0,4 0 0 16,0 2 0-16,3 1 0 0,2-1-160 0,0 0 192 15,4-1-192-15,1-2 192 0,1 0-192 0,2 0 0 16,0-1 144-16,5-2-144 0,0 0 128 0,4 2-128 15,0-1 128-15,4-2-128 0,1-2 0 0,5 0 144 16,3-3-144-16,2 0 0 0,2 1 0 0,2-3 0 16,3 1 0-16,-4-2 0 0,0-1 0 0,-4-1 0 15,-3-6 0-15,-1-2 0 0,-3-4 0 0,-1-2 0 16,-2-1 128-16,-1-1-128 0,1-3 240 0,-1-2-16 16,0-1 0-16,-1-1 0 0,-1 0 96 0,-1-1 32 15,0-3 0-15,-1 2 0 0,0 0-160 0,-2-2-48 16,-1-2 0-16,-2 0 0 0,-3 0 0 0,-2 2 0 0,-1-2 0 15,-5 4 0-15,2 2-16 0,-4 2-128 0,-1 0 192 0,-1 1-64 16,-3 2-128-16,-2 1 128 0,-1 0-128 0,-1 2 128 16,0 1-128-16,0 1 192 0,-1 0-192 0,0 1 192 15,-1-1-64-15,1 2-128 0,0 1 192 0,-1-2-64 16,1-3 64-16,0 2 0 0,-2-3 0 0,-1 5 0 16,0 3 0-16,-1-3 0 0,0 1 0 0,-3 2 0 15,-3 1-192-15,1 3 0 0,-2 3 144 0,0 1-144 16,0-2-240-16,1 2-112 0,-1 3-32 0,3-1 0 31,1 1-2080-31,1-1-416 0,7-1-96 0</inkml:trace>
  <inkml:trace contextRef="#ctx0" brushRef="#br0" timeOffset="68030.11">27730 7644 14735 0,'0'0'640'0,"0"0"160"0,0 0-640 0,0 0-160 0,0 0 0 15,0 0 1728-15,0 0 320 0,0 0 64 0,0 0 16 16,0 0-720-16,0 0-160 0,0 0-32 0,0 0 0 16,0 0-624-16,0 0-128 0,0 0-16 0,0 0-16 15,0 0-432-15,0 0 0 0,0 0 0 0,0 0 0 16,0 0 0-16,0 0 0 0,0 0 0 0,0 0 0 16,0 0-128-16,0 0 128 0,0 0 0 0,0 0 0 15,0 0 0-15,0 0 0 0,0 0 0 0,0 0 0 16,0 0 0-16,0 0 0 0,0 0 0 0,0 0 0 15,0 0 0-15,0 0 0 0,0 0 0 0,0 0 0 16,0 0 0-16,0 0 0 0,10 5 0 0,-10-5 0 16,0 0 0-16,0 0 0 0,10-2 0 0,-10 2 0 15,0 0 160-15,0 0-160 0,0 0 192 0,0 0-192 16,0 0 240-16,0 0-64 0,0 0-16 0,0 0 0 16,0 0-416-16,0 0-96 0,0 0-16 0</inkml:trace>
  <inkml:trace contextRef="#ctx0" brushRef="#br0" timeOffset="69705.5">29147 6828 3679 0,'0'0'320'0,"4"-5"-320"15,-4 0 0-15,1 0 0 0,-1 5 1664 0,3-4 256 16,-3 4 48-16,4-7 16 0,-3 1-1376 0,1 0-272 15,-2 6-48-15,0 0-16 0,0-7 784 0,0 7 160 16,0 0 16-16,1-10 16 0,-1 3 304 0,0 7 64 16,0 0 16-16,-3-10 0 0,3 10-32 0,0 0 0 0,-6-7 0 0,6 7 0 15,-7-6-368-15,7 6-80 0,-9-3 0 0,-1 1-16 16,-1 1-640-16,1 4-128 0,-2 0-32 0,-2 3 0 16,-2-4-336-16,-2 3 144 0,-3 2-144 0,0 2 0 15,0 0 0-15,2 4 0 0,-1 2 0 0,1 2 0 16,-1 3 0-16,2 5 0 0,1 1 0 0,4 4-144 15,1 2 144-15,2 1 0 0,2 1 0 0,1 0 0 16,2-4 0-16,1-5 0 0,3-3 0 0,1-2 0 16,1-1 0-16,4-2 0 0,2-1 0 0,1-2 0 15,2-2 0-15,3 0 0 0,3-2 0 0,2-2-128 16,4 1 128-16,2 0 0 0,0-2 0 0,4-2 0 16,1-1 0-16,-1-4-128 0,0 0 128 0,-2 0 0 0,-3-5 0 0,-1-1 0 15,-1 0 0-15,-1-2 128 16,-1 0-128-16,1-1 144 0,-3-1-144 0,-2-1 160 0,2-1-160 15,-2 1 128-15,-4 0-128 0,0-2 128 0,-2-2-128 0,-1-2 160 16,-2-4-160-16,-2-3 160 0,-1-2-32 0,-2-2-128 16,-2-4 192-16,-2 1-64 0,-2 1 48 0,-1-1 0 15,0 2 0-15,-2 2 0 0,-2 2 96 0,0 4 32 16,-2 2 0-16,0 2 0 0,0 2 16 0,1 3 0 16,-2 3 0-16,-2 2 0 0,1 3-320 0,1 1 128 15,0 2-128-15,1-1 0 0,0 1-144 0,1 1-144 16,-4 1-32-16,4 2 0 15,0 0-288-15,1-2-64 0,-1 2-16 0,2 0 0 16,0 1-704-16,0 0-144 0,0-1-16 0</inkml:trace>
  <inkml:trace contextRef="#ctx0" brushRef="#br0" timeOffset="70436.78">29292 7947 15663 0,'-1'-5'688'16,"-2"1"144"-16,2-2-656 0,-2 0-176 0,0 2 0 0,2-3 0 0,-1 2 3296 0,0 0 624 15,-2-1 128-15,2 0 32 0,-1 1-3040 0,-2 2-592 16,0-3-128-16,0 2-32 0,-2 1 32 0,-1 0 0 16,-2 0 0-16,1 3 0 0,-2-4 256 0,1 4 64 0,-2-1 16 0,0 2 0 15,-2 3-80-15,1-3-32 0,-3 4 0 0,-1 2 0 16,-2-1-336-16,-2 4-64 0,-4 4-16 0,-1 0 0 16,1 5-128-16,2 4 0 15,-1 0 0-15,2 5 0 0,0-1 0 0,2 5-144 0,2-3 144 16,3 0 0-16,2-1-160 0,1-2 160 0,1-4-128 0,4-3 128 15,1 0 0-15,2-1-128 0,2-1 128 0,2 1 0 16,2-5 0-16,2 0 0 0,2 1 0 0,1 2-128 16,2-5 0-16,2-2 0 0,2 1 0 0,3-2 0 15,3 0 0-15,2-2 0 0,1-2 0 0,3 0 0 16,2-3 0-16,-1-1 0 0,4-1 0 0,-2-2 0 16,-2 0 128-16,-1-3 0 0,-3-1 0 0,-1-3 0 15,-1 3 0-15,1-4 0 0,-1-1 0 0,-1 1 0 16,0-2 0-16,0-2 0 0,-2 4 160 0,0-4-160 15,0 2 160-15,-1 1-160 0,-2-1 160 0,-2-1-160 0,-3 1 144 16,-1-5-144-16,-3 0 128 0,-1-3-128 0,-4 0 192 16,-3 0-64-16,-1 0 0 0,-2 0 0 0,-2 0 64 0,-1 2 0 15,-2 1 0-15,1 2 0 0,-2 0-192 0,1 3 0 16,-2 2 0-16,1 1 128 0,-1 3-128 0,1 0-176 16,0 4 48-16,1 0 0 15,-1 1-272-15,0 2-48 0,0 3-16 0,2 1 0 16,1 1-752-16,9-5-160 0,-9 6-32 0</inkml:trace>
  <inkml:trace contextRef="#ctx0" brushRef="#br0" timeOffset="71139.39">29250 9387 5519 0,'0'0'496'0,"-2"-5"-496"16,2 5 0-16,0 0 0 0,-7-5 5232 0,1-2 944 15,-1 1 192-15,1 1 32 0,-1 3-4032 0,0-2-800 16,0 4-160-16,-2 0-48 0,-1 0-720 0,1 2-128 16,-1 0-48-16,-1 0 0 0,0 4-464 0,-2 2 0 0,-3 0 0 0,-1 1-160 15,-1 1-32-15,-4 0-16 16,-1 3 0-16,1 1 0 0,0 2 208 0,-1 4-176 0,-1 3 176 0,2 4-160 16,0 0 160-16,4 5 0 0,1 0 0 15,4 1 0-15,4-1 0 0,3-2 0 0,4-1 0 16,2-3 0-16,2-4 0 0,4-2 0 0,1-5 0 0,5 0 0 15,4-1 0-15,2 1 0 0,2-5-144 0,2 0 144 16,2-2-256-16,4-1 0 0,2 1 16 0,0-5 0 16,-4 1 240-16,0-4-192 0,-1-1 192 0,-2-4-192 15,1-2 192-15,-1-2 0 0,1-3 144 0,-1 2-144 16,2-2 272-16,0-1-32 0,-1-2-16 0,2-1 0 16,2-1 208-16,-1-1 32 0,1-6 16 0,-2 1 0 15,-3-2-224-15,-3-1-64 0,-2 0 0 0,-2 0 0 16,-3 2-64-16,-3 1 0 0,-3-1-128 0,-4 1 192 15,-1 0 64-15,-4 3 16 0,0 2 0 0,-2 1 0 0,-4 2-32 0,-1 0-16 16,-1 2 0-16,-2 0 0 0,-2 1-224 0,-3 0 144 16,-4 2-144-16,0-1 128 0,-1 0-416 0,-2 2-96 15,-1 2 0-15,2 4-16 16,2-1-752-16,0 3-128 0,-1 0-48 0,1 2-13776 0</inkml:trace>
  <inkml:trace contextRef="#ctx0" brushRef="#br0" timeOffset="71875.99">27916 7674 8287 0,'0'0'736'0,"0"0"-592"0,0 0-144 0,0 0 0 16,0 0 4048-16,0 0 784 0,12-1 160 0,-1-2 16 16,-1 1-3456-16,2 0-688 0,0 1-144 0,1-3-16 15,0-5-480-15,1-1-96 0,0-2 0 0,3-1-128 16,0 0 0-16,3-1 0 0,-1-2 0 0,5-4 0 16,1-3 128-16,6-2-128 0,5 2 0 0,9-2 0 15,6 0 320-15,3 0-32 0,4 2-16 0,-5 3 0 16,-5-3-16-16,-2 3-16 0,-4 1 0 0,-2 2 0 15,1-3-240-15,3 5 128 0,3 0-128 0,2 3 0 16,1 3 0-16,-1 2 0 0,-2 0 0 0,-6-1 0 0,-3 0-320 0,-8-1 0 16,-4-2 0-16,-3 0 0 15,-2 2-1920-15,-3 1-384 0</inkml:trace>
  <inkml:trace contextRef="#ctx0" brushRef="#br0" timeOffset="72604.75">27846 7793 8287 0,'0'0'736'0,"0"0"-592"16,0 0-144-16,0 0 0 0,0 0 2880 0,13 0 528 16,1 1 112-16,-2 1 32 0,-12-2-1888 0,13 1-368 15,-1 3-80-15,1 1 0 0,0-2-176 0,0 2-16 16,-1 1-16-16,-2 3 0 0,2-1-416 0,1 0-80 16,0 0 0-16,0 1-16 0,0-1-192 0,0 1-48 15,0-3 0-15,0 1 0 0,3 1 192 0,2 1 48 16,2-3 0-16,2 1 0 0,3-3 80 0,2 2 0 0,7-2 16 15,4 3 0-15,3 2-336 0,1-1-80 0,0 0-16 0,-3-1 0 16,-3 1-160-16,-3 4 0 0,-4-6 0 0,-3 2 128 16,-4 3-128-16,-1-2 0 0,0 0 0 0,-3 0 0 15,-2-1 0-15,-2 2 128 0,-1 0-128 0,-1-3 0 16,1 1 0-16,-3-1 128 0,-1 0-128 0,-1 0 0 16,1-3 0-16,-9-4 0 0,7 5 0 0,-1 0 0 15,-6-5-160-15,11 4-16 0,-2-1 0 0,0-1 0 16,0 5-144-16,0-3-16 0,0 0-16 0,0 1 0 15,-1-2-352 1,1 1-80-16,2-3-16 0,-3 4 0 0,-8-5-2208 16,0 0-432-16,0 0-80 0,0 0-32 0</inkml:trace>
  <inkml:trace contextRef="#ctx0" brushRef="#br0" timeOffset="73845.78">27849 7855 21935 0,'0'0'960'0,"0"0"224"0,0 0-944 0,0 0-240 16,10 0 0-16,-10 0 0 0,11-1 976 0,-11 1 160 15,11 3 16-15,1 1 16 0,-12-4 112 0,13 8 0 16,-3-1 16-16,1 5 0 0,-1 0-224 0,2 3-48 15,-1 2-16-15,0 3 0 0,0 1-272 0,0 4-48 0,2 2-16 16,0 4 0-16,2 1-320 0,2-1-64 0,-3 0-16 0,0-3 0 16,1-4-272-16,2 1 160 0,-2-4-160 0,4 2 128 15,0 2 16-15,1 4 0 0,-2 2 0 0,3 6 0 16,1 2 0-16,2 1 0 0,-1 3 0 0,2 0 0 16,-2 2-144-16,-1-4 192 0,-1 0-192 0,0-6 192 15,-3-3-192-15,-1 1 192 0,-1 0-192 0,0 1 192 16,-1 1-192-16,-2 0 0 0,0 1 0 0,0 1 0 15,0-2 0-15,3 0 0 0,0 2 0 0,-1-1 0 16,-3-3 0-16,1-2 128 0,1-5-128 0,1-2 192 16,-1-3-192-16,0-2 128 0,1 2-128 0,-1 3 128 15,0-1-128-15,2 0 0 0,-3-2 144 0,0 0-144 16,-1-1 0-16,-3-1 128 0,1 3-128 0,0-3 0 0,-4 0 0 0,1 1 128 16,-1-1-128-16,-1 1 0 0,-1-1 0 0,0 1 128 15,-1-3-128-15,-2 1 0 0,0 0 0 0,-1-3 0 16,-1-3 0-16,0-2-128 15,1-10-304-15,0 0-48 0,0 0-16 0,0 0 0 16,0 0-1616-16,-11-7-336 0,1-6-64 0</inkml:trace>
  <inkml:trace contextRef="#ctx0" brushRef="#br0" timeOffset="74490">27691 8582 23487 0,'0'0'1040'0,"0"0"224"0,0 0-1008 0,0 0-256 0,0 0 0 0,10-7 0 0,1-5 1216 0,-1 3 192 16,-2 0 32-16,2 0 16 0,1 3-784 0,1-4-160 15,1 0-16-15,1 0-16 0,-1-1-224 0,1-1-32 16,1-2-16-16,3 1 0 0,0-1 96 0,2-3 16 16,-1 1 0-16,1 0 0 0,-1 1 64 0,1 0 32 15,1-2 0-15,-2 1 0 0,1-1-160 0,0-2-48 16,-3 2 0-16,2-6 0 0,-2-3-208 0,1-5 0 15,1-9 128-15,0 0-128 0,2-3 0 0,2 0 128 16,1-1-128-16,2 2 0 0,4 2 128 0,1 4-128 0,2 4 0 16,-2 2 144-16,0 1-144 0,-1 0 0 0,-1-1 0 0,-3-5 128 15,-2-7 48-15,-4-1 0 0,-1 0 0 0,-2 2 0 16,-4 3 16-16,0 1 0 0,-2 5 0 0,0 4 0 16,-2 4-64-16,0 3 0 0,-1 3 0 0,0 1 0 15,0 2-128-15,-1 1 0 0,1 1 144 0,1 0-144 16,-2 1 0-16,1 2 0 0,1 1 0 0,0 1 0 15,-1-1 0-15,1-1 0 0,-1 3-144 0,1-1 144 16,-3-1-256-16,1 2 32 0,-7 7 0 0,9-5 0 16,-9 5-1296-1,0 0-256-15,10-3-48 0,-10 3-7760 0,0 0-1552 0</inkml:trace>
  <inkml:trace contextRef="#ctx0" brushRef="#br0" timeOffset="75072.82">27843 8639 8287 0,'0'0'736'0,"0"0"-592"0,-10-5-144 0,1 2 0 16,1-2 3392-16,8 5 640 0,-10-1 128 0,10 1 16 15,-7-3-2672-15,7 3-544 0,0 0-96 0,0 0-32 16,0 0-288-16,0 0-64 0,0 0-16 0,0 0 0 16,0 0-96-16,0 0-32 0,0 0 0 0,0 0 0 15,0 0 288-15,0 0 48 0,0 0 16 0,8 5 0 16,-8-5-48-16,0 0-16 0,13 4 0 0,0-4 0 16,-1-4-96-16,2 2-16 0,2-2 0 0,2-3 0 15,3-2-128-15,0-1-48 0,1-1 0 0,0 0 0 16,-1-4-144-16,1 0-48 0,0-1 0 0,3-1 0 0,1-1-144 15,4-2 0-15,1-2 0 0,6 1 128 0,2-4-128 0,5 7 0 16,3-1 0-16,0 2 0 0,-1 4 0 0,-4-2 0 16,-6 6 0-16,-5-3 0 0,-3 3 0 0,-5 1 0 15,-2 1 0-15,0-3 0 0,-3 3 0 0,-2 0 0 16,-2 2 0-16,2 0 0 0,-2-1 0 0,0 3 128 16,0-3-128-16,-4 1 0 0,-1 0 0 0,0 0 0 15,0-1 0-15,-1 1 0 16,-8 5-432-16,8-5-64 0,-8 5-16 0,0 0 0 15,6-6-2064-15,-6 6-432 0,0 0-64 0,0 0-9776 0</inkml:trace>
  <inkml:trace contextRef="#ctx0" brushRef="#br0" timeOffset="75690.35">27840 8820 31327 0,'-11'-4'1392'0,"11"4"272"0,-6-2-1328 0,6 2-336 16,0 0 0-16,0 0 0 0,0 0 288 0,0 0-16 15,11-4 0-15,1 1 0 0,0 3-272 0,0 0 0 16,-1 3 0-16,2 1-144 0,0-2 144 0,0 4 0 16,0-1 0-16,0 1 0 0,-1 2 176 0,1 1 16 15,-2 0 0-15,2 4 0 0,0 2 176 0,0-1 32 0,1 3 16 16,-1 3 0-16,-2-1 80 0,2 3 16 0,0-1 0 0,1 1 0 16,0 2-192-16,2-3-16 0,2 2-16 0,2 1 0 15,-1 0 64-15,6-3 16 0,3 0 0 0,3 0 0 16,3-2-80-16,1 0-16 0,-1-1 0 0,0-1 0 15,0 0-144-15,-2 0-128 0,-4-2 144 0,-2 1-144 16,-3 0 0-16,-2-1 0 0,-3 1 0 0,-1 1 0 16,-1 1 0-16,-2 4 0 0,0-1 144 0,1 3-144 15,-3-1 144-15,1 2-144 0,0-4 160 0,-2 2-160 16,0 2 0-16,-1-1 128 0,-1-4-128 0,2 0 0 16,1-3 0-16,2-1 0 0,0 0 0 0,3-5 0 15,-1-1 0-15,3-1-288 0,4-2 32 0,0 0 16 16,-1-4-3216-16,3-4-640 15</inkml:trace>
  <inkml:trace contextRef="#ctx0" brushRef="#br0" timeOffset="81769.61">25705 4408 12959 0,'0'0'576'0,"0"0"112"0,0 0-560 0,0 0-128 0,3-9 0 0,0 2 0 15,-1-1 352-15,-2 8 32 16,4-9 16-16,-1-1 0 0,-2 1-224 0,0 1-48 0,-1-1-128 0,0 2 192 16,-1 0 528-16,1 3 112 0,-1-4 0 0,-3 4 16 15,1-2 256-15,2-1 48 0,0 2 16 0,-1-1 0 16,0 0-16-16,-4-5-16 0,3 3 0 0,-1 0 0 15,1 1-240-15,0 1-64 0,0-2 0 0,0 3 0 16,0 0-448-16,1-3-112 0,-1 1-16 0,2 2 0 0,-1-1-256 0,1-1 128 16,-1 1-128-16,0-2 0 0,1 0 128 0,0 0-128 15,-3 0 0-15,2 2 0 0,2 6 192 0,0-9-192 16,0 1 192-16,0 1-192 0,0-2 160 0,0 9-160 16,0 0 128-16,-1-9-128 0,1 9 256 0,-2-9-16 15,-2 0-16-15,4 9 0 0,0 0 48 0,0 0 16 16,-9-7 0-16,-1 1 0 0,10 6-48 0,-10-3-16 15,1 3 0-15,0 0 0 0,1 3-80 0,-1-2-16 16,0 2 0-16,0 1 0 0,-1 1-128 0,1-1 0 16,0 1 0-16,-1 0 128 0,1 0-128 0,-1 1 0 15,1-1 0-15,0 1 0 0,1-2 0 0,8-4 0 16,-9 8 0-16,1 0 0 0,2 0 0 0,-1 1 0 16,1 1 0-16,1 2 0 0,-1 2 0 0,1 1 0 0,0 3 0 0,0 1 0 15,1 2 0-15,0-1 0 16,1 3 0-16,2 0 0 0,0 1 0 0,-1 2 0 15,4-1 0-15,-1-3 0 0,2-3 0 0,1-2 0 16,-2-4 0-16,2 0 0 0,0-3 0 0,0 0 0 16,1-3 0-16,-1 1 0 0,-4-8 0 0,7 5-192 15,-2 0 64-15,1-2 128 16,-6-3-672-16,0 0-16 0,0 0 0 0,8 2 0 16,-8-2-608-16,0 0-128 0,0 0-32 0</inkml:trace>
  <inkml:trace contextRef="#ctx0" brushRef="#br0" timeOffset="84879.37">16706 4036 19231 0,'0'0'848'0,"0"0"176"0,0 0-816 0,0 0-208 0,0 0 0 0,0 0 0 16,0 0 976-16,0 0 160 0,0 0 16 0,0 0 16 16,0 0-608-16,0 0-128 0,0 0-32 0,0 0 0 15,0 0 80-15,-1-6 16 0,-2 1 0 0,2 1 0 16,1 0 0-16,0 0 0 0,1-1 0 0,0 1 0 15,1-2-176-15,1-10-48 0,1 4 0 0,0-2 0 16,-2-4 96-16,1-2 16 0,1 3 0 0,0-2 0 16,0-2 0-16,-1 0 0 0,2 0 0 0,0-1 0 15,-1 0-128-15,1 0 0 0,1 0-16 0,0-1 0 16,-1 1-16-16,2 4 0 0,-1 1 0 0,1 3 0 0,-1-3-16 0,1 1 0 16,-1 2 0-16,-2 2 0 0,2 0 16 0,-1 3 0 15,0-3 0-15,0 3 0 0,0 0-224 0,1 3 144 16,0-4-144-16,-6 10 128 0,5-10-128 0,1 1 0 15,-1 1 144-15,-5 8-144 0,6-9 0 0,-6 9 0 16,8-7 0-16,-8 7 0 0,0 0 0 0,7-6 0 16,-7 6 0-16,0 0 0 0,5-7 0 0,-5 7 0 15,2-7 0-15,-2 7 0 0,0 0 0 0,0 0 0 16,3 10 0-16,-2 3 0 0,-1 1 0 0,2 1 0 16,-4 0 0-16,4 4 0 0,-1-4 0 0,-1 2 0 15,1 2 0-15,2-1 0 0,0 1 0 0,-1 2 0 16,2-4 0-16,0 4 0 0,1 0 0 0,0-3 0 0,1 2 0 15,-2-1 0-15,1-3 0 0,1-1 0 0,-1 0 0 0,1-2 0 16,-1-1 144-16,-5-12-144 0,6 11 192 0,1-2-192 16,-7-9 256-16,8 7-64 0,0 0-16 0,-8-7 0 15,10 2 64-15,0-4 16 0,0-4 0 0,-1-2 0 16,0-2 64-16,1-2 32 0,-3-2 0 0,1 0 0 16,-1-1-112-16,0 1-32 0,-1-2 0 0,1 1 0 15,-1-2-208-15,0-2 176 0,-1 4-176 0,0-1 160 16,0 1-160-16,-1 0 0 0,-1 2 144 0,1 1-144 15,0 1 0-15,0 0 0 0,-1 2 0 0,-3 9 0 16,7-10 0-16,-7 10-320 0,7-9 64 0,-7 9 16 16,9-8-368-1,-9 8-80-15,7-3-16 0,-7 3 0 0,11-4-1600 0,-11 4-336 0,0 0-64 16</inkml:trace>
  <inkml:trace contextRef="#ctx0" brushRef="#br0" timeOffset="86099.46">17021 4116 17503 0,'0'0'768'0,"-10"-2"176"0,-2-1-752 0,3 2-192 16,0 1 0-16,1 1 0 0,-1 2 1920 0,1-1 368 16,-1 2 64-16,0 0 16 0,0 1-1856 0,-2 2-384 15,0 1-128-15,-1-2 0 0,-1 1 0 0,0 2 0 16,0 1 0-16,0 2 0 0,-2 0 0 0,2 2 0 16,2 2 0-16,0-4 0 0,1-1 0 0,-1 2 0 15,2-4-144-15,3 2 144 0,-1-2 0 0,2 0 0 16,0 0 144-16,5-9-144 0,-5 8 0 0,5-8 0 15,-3 9 0-15,3-9-192 0,0 0 192 0,0 9 0 16,0-9 192-16,0 0-192 0,4 9 0 0,1-1 0 16,-5-8 0-16,10 8 0 0,0 1 0 0,1 0 0 0,0-5 0 0,-1 3 0 15,1 1 0-15,-1 1 0 0,0-3 0 16,4 3 0-16,-4-1 0 0,0 4-144 0,1-2 144 0,-1-2 0 16,-1 0 0-16,-1 0 0 0,-1 0 0 0,-2 1 0 15,0 0 0-15,-1-3 0 0,-4-6 0 0,4 8 0 16,-4-8 0-16,3 12 0 0,-3-12 0 0,0 0 0 15,1 10 0-15,0-3 0 0,-1-7 0 0,0 0 0 16,-1 8 128-16,1-8-128 0,0 0 128 0,-3 10-128 16,3-10 128-16,-5 12-128 0,0-4 128 0,5-8-128 15,-9 5 0-15,1 1 128 0,-1 1-128 0,0 0 0 16,-1-1 0-16,0 1 144 0,0-2-144 0,-1 3 0 16,-2-2 160-16,1 1-160 0,-1 0 128 0,0 0-128 15,2-3 240-15,-1 1-48 0,0 0 0 0,2-1 0 16,-1-1 0-16,2-2-16 0,0 0 0 0,0 1 0 15,0-1-176-15,0-2 128 0,-2 1-128 0,1 0 128 16,-1-2-528-16,1 2-112 0,-2-1-32 16,2 2-7584-16,-1 1-1536 0</inkml:trace>
  <inkml:trace contextRef="#ctx0" brushRef="#br0" timeOffset="87533.67">17617 3860 5519 0,'0'0'240'0,"0"0"64"0,0 0-304 0,0 0 0 0,-1-8 0 0,1 8 0 15,0 0 2032-15,-7-7 336 0,1 2 80 0,-2 0 16 16,0 2-1776-16,0-3-368 0,-1 3-64 0,9 3 0 16,-12-1-256-16,2-1 144 0,0 1-144 0,0 0 128 15,0 1-128-15,0 1 192 0,-1 3-192 0,-1 0 192 16,1 1 288-16,-1-1 64 0,0 0 16 0,1 3 0 15,-3-1 112-15,3 1 32 0,-1-1 0 0,0 3 0 16,2 4-96-16,-2 2-16 0,2-2 0 0,-1 0 0 0,1-2-208 0,1 4-64 16,1-5 0-16,1 2 0 0,2-2-144 0,3 1-48 15,-2-5 0-15,1 2 0 0,0 1-128 0,2-1 0 16,1-8 0-16,-1 9 0 0,1 0 0 0,0-9 0 16,1 11 0-16,0-1 0 0,-1-10 0 0,2 11 0 15,-2-11 0-15,1 11 128 0,-1-11-128 0,3 12 0 16,-3-12 0-16,0 0 0 0,4 14 336 0,-4-14 48 15,2 16 0-15,-2-16 0 0,1 14 80 0,-1-14 32 16,2 17 0-16,-2-5 0 0,0-12-112 0,0 18 0 16,0-6-16-16,0 1 0 0,0-13-96 0,0 16-16 0,0-3 0 15,-2 1 0-15,1-1-128 0,0 0-128 0,1-13 144 0,-1 16-144 16,-1-6 128-16,2-10-128 0,0 12 0 16,0-12 144-16,0 0-16 0,3 10-128 0,-3-10 192 0,0 0-64 15,0 0 176-15,9 6 16 0,-9-6 16 0,10 1 0 16,-10-1 176-16,12-3 48 0,-1 3 0 0,-11 0 0 15,10-2-368-15,-10 2-64 0,10 0 0 0,-10 0-128 16,10-4 128-16,-10 4-128 0,10-1 0 0,-10 1 0 16,10-3 0-16,-10 3 0 0,11-7-160 0,-3 3 160 31,-8 4-736-31,10-5-32 0,-1-1 0 0,0-1 0 16,-2-1-480-16,2 2-96 0,0-1-32 0,2-3 0 15,-2 1-128-15,-2-2-32 0,0 2 0 0,-2 0-5280 0,-1 1-1056 0</inkml:trace>
  <inkml:trace contextRef="#ctx0" brushRef="#br0" timeOffset="87756.81">17290 4137 15663 0,'0'0'1392'0,"0"0"-1120"16,0 0-272-16,0 0 0 0,0 0 3056 0,10-2 544 15,2 0 112-15,0 0 32 0,1-1-2688 0,1-1-544 16,2 0-96-16,2-1-32 0,3 1-80 0,0 0-32 16,1 2 0-16,3-1 0 0,1 0-272 0,0 2-256 0,-1 0 64 0,-1 0 0 31,0-1-1904-31,-2 2-368 0</inkml:trace>
  <inkml:trace contextRef="#ctx0" brushRef="#br0" timeOffset="88894.57">16028 4171 15663 0,'0'0'1392'0,"0"0"-1120"15,0 0-272-15,0-8 0 0,1-2 2080 0,-1 10 352 0,2-9 80 0,-2 9 16 16,3-11-1952-16,0 2-384 0,-3 9-64 0,1-10-128 15,-1 10 128-15,0 0-128 0,2-13 0 0,-2 13 0 16,5-12 0-16,0 3 0 0,-5 9 0 0,7-9 0 16,-7 9-192-16,7-11 64 0,-7 11 128 0,6-10-208 15,-6 10 208-15,5-9 0 0,-5 9 0 0,0 0 0 16,6-13 0-16,0 1 0 0,-3 2 0 0,4-1 0 16,-2 2 320-16,0-1 0 0,-5 10 0 0,7-15 0 15,-1 2 176-15,0-4 32 0,0 0 16 0,-1 0 0 16,1-1-32-16,-2 1 0 0,-1 0 0 0,0 4 0 15,0-2-128-15,-1 2-16 0,1 2-16 0,-2 2 0 16,0 1-160-16,-1 2-16 0,0 6-16 0,0 0 0 0,0 0-160 16,0 0 0-16,0 0 0 0,0 0 0 0,0 0 0 0,0 0 0 15,0 0 0-15,0 0 0 0,0 0 0 0,-2 11 0 16,1 1 0-16,1 0 0 0,-2 0-176 0,2-1 176 16,3 2-128-16,-2 2 128 0,-1 2 0 0,0 1 192 15,0-1 0-15,1 0-16 0,3-4 0 0,-2 4 0 16,-1-4 0-16,-1 0 0 0,0-3-48 0,0-10 0 15,0 0 0-15,3 15 0 0,-2-1 16 0,0 0 0 16,-1-14 0-16,2 17 0 0,1-2-144 0,0-1 128 16,-3-14-128-16,3 14 128 0,-3-14-128 0,2 13 128 15,-2-13-128-15,0 0 128 0,3 15 48 0,-3-15 0 0,0 0 0 0,2 14 0 16,-2-14 208-16,0 0 64 16,0 0 0-16,0 0 0 0,0 0-64 0,0 0-16 0,0 0 0 0,3 12 0 15,-3-12-144-15,0 0-32 0,0 0 0 0,0 0 0 16,0 0-192-16,0 0 176 0,0 0-176 0,0 0 160 15,0 0-160-15,0 0 0 0,0 0 144 0,11 2-144 16,-11-2 0-16,0 0 144 0,10-4-144 0,-2 2 0 16,-2-5 128-16,-1 2-128 0,-5 5 0 0,7-9 0 15,-2 1 0-15,0 2 0 0,-5 6 0 0,8-7 0 16,-8 7 0-16,9-5 0 0,-1-2 0 0,0 2 0 16,-8 5 0-16,10-4 0 0,1 2 0 0,-11 2 0 15,10-2 0-15,-10 2 0 0,11-2 0 0,-11 2 0 16,0 0 0-16,0 0 0 0,10 4 0 0,-10-4-144 15,0 0 144-15,0 0 0 0,8 7 0 0,-8-7-128 16,0 0 128-16,0 0 0 0,0 0 0 0,8 11 0 16,-8-11 0-16,0 0 0 0,10 5 0 0,-10-5 0 0,0 0 0 15,13 5 0-15,-13-5 0 0,12 2 0 16,-12-2 128-16,10-2-128 0,1-2 128 0,-2 2-128 0,-9 2 144 0,10-4-144 16,-2 0 192-16,0-1-192 0,-1 1 272 0,-1-3-48 15,-6 7-16-15,7-6 0 0,-2-1-32 0,-5 7-16 16,6-9 0-16,0 1 0 0,-6 8-160 0,6-11 160 15,-1 3-160-15,1-4 160 0,-3 2-160 0,3-1 160 16,-2-1-160-16,1-1 160 0,3-1-160 0,-3 0 0 16,0-3 0-16,-1-1 128 0,0 1-128 0,0 0 0 15,0 2 0-15,0 2 0 0,0 2 0 0,-1 0 0 16,0 1-176-16,1 2-11984 16,-4 8-2384-16</inkml:trace>
  <inkml:trace contextRef="#ctx0" brushRef="#br0" timeOffset="94915.36">29325 7056 5807 0,'0'0'256'0,"0"0"64"0,0 0-320 0,0 0 0 15,0 0 0-15,-8 2 0 0,8-2 1312 0,-8 2 208 16,8-2 32-16,0 0 16 0,-9 2 96 0,9-2 0 15,0 0 16-15,0 0 0 0,0 0-384 0,0 0-80 16,0 0 0-16,0 0-16 0,0 0-432 0,0 0-64 16,0 0-32-16,0 0 0 0,0 0-16 0,0 0 0 15,0 0 0-15,0 0 0 0,5 3 48 0,1 1 0 16,2-1 0-16,1 0 0 0,2-1-208 0,1 1-48 16,-1-2 0-16,4 2 0 0,15-1-272 0,-3 2-176 15,-1 0 192-15,0-1-192 0,2-6 192 0,0 2-192 0,1 0 192 0,0-1-192 16,-3-2 128-16,0-1-128 0,-1 0 0 0,2-2 0 15,0 1 176-15,3-1-32 0,2 2 0 0,3 1 0 16,1-2 0-16,5 0 0 0,2 4 0 0,0 1 0 16,0 2 0-16,-3 1 0 0,-1 0 0 0,-5-1 0 15,-3 0-144-15,-2 1 0 0,-3 0 144 0,0 2-144 16,0-4 0-16,2 0 128 0,-1 1-128 0,3 2 0 16,3 0 0-16,2 3 144 0,3-2-144 0,-2 1 0 15,-1-1 192-15,1 0-192 0,-1 3 192 0,-3-5-192 16,-2 2 176-16,-2-4-176 0,-3 0 160 0,-5-2-160 15,0-1 224-15,-1 2-48 0,1-5-16 0,-2 3 0 16,-1 0-32-16,-1 2 0 0,-2-1 0 0,1 0 0 16,-4-2-128-16,0 1 0 0,-11 3 144 0,0 0-144 15,10 0 0-15,-10 0 0 0,0 0 0 0,0 0 128 0,0 0-128 0,0 0-208 16,4 8 48-16,-4-8 16 16,0 0-736-16,0 0-144 0,0 0-16 0,-5 7-13424 15</inkml:trace>
  <inkml:trace contextRef="#ctx0" brushRef="#br0" timeOffset="95865.38">29519 8061 1839 0,'0'0'160'0,"0"0"-160"0,0 0 0 0,8-7 0 16,-1-2 4144-16,1 2 784 0,0-2 176 0,2 1 16 16,1-1-3296-16,1 0-672 0,-1 1-128 0,2-2-16 15,2-2-240-15,0-3-32 0,0 2-16 0,0-2 0 16,1 0-192-16,1 1-32 0,0-2-16 0,1 3 0 0,0-4 64 0,3 2 16 16,1-1 0-16,3 1 0 0,1-1 80 0,4-2 32 15,4 6 0-15,3-4 0 0,-1 3-240 0,3-1-48 16,-1-2-16-16,-1-2 0 0,-3-5-368 0,-3-5 144 15,-3-2-144-15,1-1 0 0,0 0 240 0,2 1-64 16,0 1-16-16,6 4 0 0,1-1 128 0,3 4 32 16,2 1 0-16,2 3 0 0,-2 0-160 0,-4 3-32 15,-3 0 0-15,-4 3 0 0,-5 0-128 0,-2 0 0 16,-4 3 144-16,-2-2-144 0,-2-1 0 0,-1 1 144 16,-2 1-144-16,-1 1 0 0,0 2 176 0,-1 1-176 15,-3-1 160-15,0 2-160 0,-1 0 0 0,-8 5 0 16,9-7 0-16,-9 7 0 15,0 0-256-15,0 0-160 0,8-2-32 0,-8 2 0 16,0 0-528-16,0 0-112 0,0 0-32 0,0 0 0 16,0 0-432-16,-3 7-96 0,3-7-16 0,-6 12-10592 0</inkml:trace>
  <inkml:trace contextRef="#ctx0" brushRef="#br0" timeOffset="96832.57">29631 9299 22047 0,'0'0'976'0,"0"0"208"0,9-11-944 0,0-2-240 16,0-1 0-16,0-4 0 0,1-2 576 0,0-2 80 15,0-2 16-15,1 0 0 0,1-2-112 0,1-6-32 16,-2 0 0-16,5-1 0 0,1 1-160 0,1-2-48 16,0 1 0-16,5 2 0 0,1-1 112 0,6 0 16 15,3-2 0-15,1-5 0 0,-2-5-96 0,1-3-16 0,1-4 0 16,-3-1 0-16,-1-1-112 0,-1 4-32 0,-2 6 0 0,-2 2 0 16,-3 5 80-16,-1-2 16 0,0-1 0 0,1-4 0 15,-2-9 48-15,2-2 16 0,0-2 0 0,1 4 0 16,5 1-80-16,2 7-16 0,2 5 0 15,0 5 0-15,-4 4-64 0,0 3 0 0,-2 2-16 0,-1-4 0 16,-2-2-176-16,-1-7 160 0,-2-7-160 0,-3-4 160 16,-3 4-160-16,-1 2 0 0,-3 1 0 0,1 7 0 15,-2 2 0-15,0 6 128 0,-1 3-128 0,-1 5 0 16,-2 2 0-16,0 1 0 0,-1 4 0 0,0 3 0 0,0-1 0 0,-4 10 0 16,0 0 0-16,5-8 0 0,-5 8 0 15,0 0 0-15,4-7 0 0,-4 7 0 16,0 0-432-16,0 0-16 15,0 0 0-15,0 0 0 0,0 0-800 0,6 6-160 0,-6-6-48 0,0 0-12016 16</inkml:trace>
  <inkml:trace contextRef="#ctx0" brushRef="#br0" timeOffset="97567.74">31155 6801 17103 0,'0'0'752'0,"9"-7"160"0,3 1-720 0,-2 1-192 0,-2 1 0 0,0-2 0 16,0 1 1136-16,-8 5 192 0,9-5 32 0,-9 5 16 15,0 0-336-15,0 0-64 0,6-8-16 0,-6 8 0 16,0 0-160-16,0 0-32 0,0 0-16 0,0 0 0 16,0 0-64-16,-6-6-16 0,-5-1 0 0,2 5 0 15,0 2-128-15,-3 3-32 0,-2 3 0 0,0-2 0 16,-1 2-192-16,0 4-64 0,-4 2 0 0,1 5 0 0,0 3-256 0,1 3 128 15,-1 5-128-15,1 2 0 0,2 2 160 0,1 2-160 16,0 3 128-16,2-2-128 0,2-5 0 0,2 0 0 16,-1-7 0-16,0-1 0 0,1 1 0 0,1-4 0 15,2 1 128-15,1-2-128 0,0-1 0 0,0 0 0 16,0 0 0-16,3 0 0 0,0-2 0 0,2 4 0 16,0-2 0-16,3 2 128 0,1-1-128 0,2-1 0 15,1-1 0-15,2-2 0 0,2 1 0 0,1-2 0 16,3-3 0-16,2 2 0 0,1-4 0 0,4-1 0 15,0-1 0-15,1-2 0 0,-2-1 0 0,0-1 0 0,0-4 0 0,-1 0 0 16,-2-3 0-16,1-1 128 0,-3 0 0 0,-1-3 0 16,-1 0 128-16,0-2 32 0,-2 1 0 0,1-3 0 15,0 0-32-15,-1-2 0 0,-1 0 0 0,1-1 0 16,0-1-256-16,0 2 160 0,2-2-160 0,-2 1 128 16,2 0-128-16,0 3 0 0,-2-2 144 0,0 0-144 15,-3 1 0-15,1-2 144 0,-4 1-144 0,1 0 0 16,-1 2 176-16,-1-2-176 0,-3-4 160 0,-2 0-160 15,-1-5 144-15,-1 1-144 0,-2-2 128 0,1-1-128 16,-2-1 304-16,-2 1-32 0,1 1 0 0,0 0 0 16,-4 4-80-16,1-1 0 0,-1 4-16 0,-1 2 0 15,-1 2-176-15,2 2 0 0,0 2 0 0,-2-1 128 16,1 3-128-16,-3 3-144 0,1-1 144 0,0 0-208 16,1 5-16-16,0 1 0 0,1 0 0 0,-1 1 0 15,0-1 48-15,-1 2 16 0,2-1 0 0,-1 2 0 16,2-1-480-16,0 2-112 15,1-3-16-15,8-1-9824 0,-9 4-1968 0</inkml:trace>
  <inkml:trace contextRef="#ctx0" brushRef="#br0" timeOffset="98682.7">31542 7219 4607 0,'0'0'192'0,"0"0"64"0,-10 0-256 0,1 2 0 16,9-2 0-16,-10 1 0 0,1-1 3648 0,2 1 704 15,7-1 128-15,0 0 16 0,-8 3-3376 0,8-3-672 16,0 0-144-16,0 0-32 0,-8 4-272 0,8-4 0 15,0 0 128-15,0 0-128 0,0 0 240 0,0 0-16 16,0 0 0-16,0 0 0 0,0 0 432 0,0 0 96 16,0 0 16-16,0 0 0 0,0 0-224 0,10 1-32 15,-10-1-16-15,13 0 0 0,2 0-112 0,-1 0 0 16,0 0-16-16,2-1 0 0,1-1 0 0,3 1 0 0,-1 0 0 16,1 2 0-16,-1-1-48 0,2 1 0 0,1-1 0 0,0 0 0 15,-1-1-112-15,-1 0-16 0,-2-2-16 0,0 2 0 16,-1 1-176-16,-1 0 0 0,-2-3 144 0,1 1-144 15,-1-1 0-15,0 2 128 0,-1 1-128 0,-1-3 0 16,-2 1 0-16,1 0 0 0,-11 2 0 0,12-4 0 16,-2 3 0-16,-10 1 0 0,12-1 0 0,-12 1 128 15,10-3-128-15,-10 3 0 0,11 0 0 0,-11 0 0 16,0 0 0-16,10 0 0 0,-10 0 0 0,12 0-128 31,-12 0-496-31,12 0-80 0,-12 0-32 0,11 3 0 0,0-3-1536 0,-11 0-304 0,10 0-64 16,-10 0-7712-16</inkml:trace>
  <inkml:trace contextRef="#ctx0" brushRef="#br0" timeOffset="99518.91">32436 6895 12895 0,'0'0'576'0,"0"0"112"0,0 0-560 0,0-9-128 0,0 9 0 0,0 0 0 15,0 0 2416-15,0 0 448 0,-1-10 80 0,1 10 32 16,0 0-1808-16,0 0-352 0,0 0-80 0,0 0-16 15,0 0-96-15,-5-7-32 0,5 7 0 0,0 0 0 16,-8-3-48-16,8 3-16 0,-9 0 0 0,1 1 0 16,-1 1 16-16,1 1 0 0,-1 3 0 0,-1 0 0 0,-1 2-128 0,0 1-32 15,-1 2 0-15,-1 2 0 0,-2 1-192 0,1 3-32 16,0 1-16-16,1 2 0 0,-3 1-144 16,3 1 160-16,0 3-160 0,1-3 160 0,1-1-160 0,0-2 0 15,-1-2 0-15,2-1 0 0,1-1 0 0,2 0 0 16,2-2 0-16,1 0 0 0,2 0 0 0,0 0 0 15,2 0 0-15,2 0 128 0,-1-1-128 0,1 1 0 16,2-2 0-16,2 2-176 0,-1-1 176 0,0 0 0 16,3 0 0-16,0-3 0 0,-2 1 0 0,3 1 0 15,2-2 0-15,0-1 128 0,1-2-128 0,1-1 0 0,2-1 0 16,-1-1 128-16,-1-2-128 0,0 0 0 0,-1-1 0 0,-1-1 0 16,0-3 0-16,-1 0 144 0,-2-2-144 15,0-1 0-15,0-2 208 0,1 1-64 0,-1-1-16 0,1 1 0 16,-1-3 64-16,1-1 16 0,1 3 0 0,1-3 0 15,-1 2-80-15,1-2-128 0,0-1 176 0,1 1-176 16,-2-1 128-16,2 0-128 0,-1 1 0 0,0 1 0 16,0-2 0-16,-2 1 0 0,0-1 0 0,-2 1 0 15,-2-1 0-15,0 0 0 0,-1-1 0 0,-2-2 0 16,0-1 0-16,-2 3 0 0,0-6 0 0,-2 3 0 16,0-1 0-16,-1 1 0 0,1 1 0 0,-4 2 0 15,1 1 0-15,-1 0 160 0,-1 2-160 0,-1 1 128 16,-1 0-128-16,0-1 0 0,-1 2 0 0,1 1 0 15,-2 2 0-15,1-1 0 0,-1 2 0 0,2 1 0 16,0 0 0-16,1 2-256 0,0-2 64 0,1 4 16 0,7 0-16 0,-10 0 0 16,1 0 0-16,9 0 0 15,-8 1-320-15,8-1-80 16,-10 5-16-16,1 0 0 0,9-5-608 0,-9 7-112 0,9-7-16 0</inkml:trace>
  <inkml:trace contextRef="#ctx0" brushRef="#br0" timeOffset="99960.88">32380 7294 14735 0,'0'0'1312'0,"0"0"-1056"0,0 0-256 0,0 0 0 16,0 0 2960-16,0 0 544 0,0 0 96 0,0 0 32 15,0 0-1328-15,0 0-272 0,0 0-48 0,0 0-16 16,0 0-800-16,0 0-144 0,0 0-48 0,0 0 0 16,0 0-688-16,0 0-144 0,0 0-16 0,3 11-128 0,-3-11 128 0,3 13-128 15,-2 0 0-15,0-1 0 0,-1-12 0 0,2 16 0 16,-1-1 0-16,1 2 0 0,0-2 0 0,0 0 0 16,1 2 0-16,0-2 0 0,-1 0 0 0,2 1 0 15,0 0 0-15,0-1 0 0,1 1 0 0,0-4 0 16,1-1 0-16,-1 2 0 0,1-6-400 0,1 1 16 15,-1-3 0-15,2 3 0 16,-1-2-1584-16,-1-1-304 0,-6-5-64 0</inkml:trace>
  <inkml:trace contextRef="#ctx0" brushRef="#br0" timeOffset="100493.44">32932 6789 2751 0,'0'0'256'0,"0"0"-256"15,0 0 0-15,0 0 0 16,0 0 2464-16,0 0 448 0,0 0 96 0,0 0 0 0,0 0-2304 0,-8 5-480 16,8-5-96-16,-10 4 0 0,-1 0 512 0,2 0 96 15,9-4 32-15,-12 4 0 0,1 1 512 0,0 2 128 16,2-3 0-16,0 3 16 0,-1 1-96 0,0 3-32 15,1-1 0-15,0 3 0 0,0 0-704 0,0 3-144 16,1 1-16-16,2 6-16 0,-4 3-416 0,0 2 0 16,-2 0 0-16,-1 0 0 0,-1 2 0 0,0-7 0 15,-1 1 0-15,0-4 0 0,-1-1 192 0,2-4-64 16,1 0 0-16,1-1 0 0,1-1 32 0,2 3 0 16,1-3 0-16,2 1 0 0,-1 2 48 0,3-3 16 0,2 2 0 0,1 1 0 15,-1-3-224-15,2 3 128 0,2-2-128 0,0 2 0 16,2-1 144-16,1 1-144 0,2-2 128 0,-1 1-128 15,1-1 0-15,1 0 0 0,-1-1 0 0,4 2 0 32,-1-2-672-32,2 0-16 0,0 0 0 0,1-1 0 15,1-3-992-15,1 1-208 0,-2-2-32 0</inkml:trace>
  <inkml:trace contextRef="#ctx0" brushRef="#br0" timeOffset="101004.28">32953 7176 11967 0,'0'0'1072'15,"0"0"-864"-15,0 0-208 0,-9 4 0 0,-2-3 2688 0,1 1 512 16,-2-2 80-16,2 2 32 0,-2 1-2080 0,0 2-400 16,-1-1-96-16,0-1-16 0,0-3-464 0,0 1-80 15,-1 0-32-15,2 3 0 0,1-2-144 0,2 0 160 16,0 1-160-16,9-3 160 0,0 0-32 0,-9 4-128 16,9-4 192-16,0 0-64 0,0 0-128 0,0 0 0 15,0 0 0-15,0 0 128 0,0 0-128 0,0 0 0 16,0 0 0-16,0 0 0 0,11 7-192 0,0-1 16 0,1-2 16 0,-2 0 0 15,-10-4 160-15,12 1 0 0,0 0 0 0,-12-1-128 16,12 4 128-16,-2 1 0 0,-10-5 0 0,12 7 128 16,-12-7 0-16,12 5 0 0,-2 0 0 0,-10-5 0 15,10 7-128-15,-10-7 144 0,0 0-144 0,10 10 160 16,-10-10-16-16,0 0 0 0,0 0 0 0,7 13 0 16,-7-13-144-16,6 15 0 0,-6-15 144 0,0 0-144 15,1 14 0-15,-1-14 128 0,0 13-128 0,0-13 0 16,-1 13 0-16,1-13 128 0,0 0-128 0,-6 12 0 15,6-12 0-15,-6 11 128 0,6-11-128 0,-8 11 0 16,0-3 0-16,2-3 144 0,6-5-144 0,-9 8 0 16,-2-2 0-16,2-1 0 0,-1-2 0 0,2 0 0 15,8-3-1600-15,0 0-288 0,-11 0-48 0,11 0-16 16</inkml:trace>
  <inkml:trace contextRef="#ctx0" brushRef="#br0" timeOffset="101422.44">33052 7481 25631 0,'0'0'1136'0,"0"0"224"0,0 0-1088 0,0 0-272 0,0 0 0 0,0 0 0 16,5 9 752-16,-5-9 80 0,4 10 32 0,-4-10 0 15,3 10-304-15,-3-10-64 0,2 12-16 0,-1-1 0 16,-1 0 32-16,0-1 16 0,-1 1 0 0,0-1 0 15,0 1 208-15,-2 0 32 0,0 2 16 0,1-2 0 16,-2 2-176-16,0-3-32 0,-1 1-16 0,-2 0 0 16,-1 1-336-16,2 0-64 0,-2 0-16 0,0-1 0 15,0 0-144-15,2-1 0 0,-1 1 144 0,1-2-144 16,-1 0-192-16,7-9-128 0,-6 8 0 0,6-8-16 16,0 0-160-16,-5 9-16 0,5-9-16 0,0 0 0 15,0 0-720-15,0 0-144 0,0 0-16 0</inkml:trace>
  <inkml:trace contextRef="#ctx0" brushRef="#br0" timeOffset="102268.23">33225 7412 4607 0,'0'0'192'0,"0"0"64"0,0 0-256 0,0 0 0 0,0 0 0 0,0 0 0 16,0 0 3552-16,0 0 672 0,0 0 128 0,7 8 16 16,-7-8-2304-16,0 0-464 0,0 0-80 0,0 0-32 15,0 0-320-15,0 0-64 0,6 8-16 0,-6-8 0 16,0 0-208-16,0 0-48 0,0 0-16 0,11 5 0 0,-11-5-112 0,0 0-32 16,11 0 0-16,0-1 0 0,-11 1-32 0,10-3 0 15,-1-1 0-15,1 0 0 0,-3 0-32 0,-7 4-16 16,8-6 0-16,0-1 0 0,0 0-128 0,0 0-16 15,-2-1-16-15,-1 0 0 0,1-1-208 0,0 0-32 16,1 0-16-16,-1 0 0 0,-1 0-176 0,2 0 160 16,-1-2-160-16,1 1 160 0,-3 1-160 0,1 0 0 15,0-1 144-15,0 0-144 0,-1-2 0 0,0 2 144 16,-1-1-144-16,0 2 0 0,-1 0 0 0,-2 9 0 16,0 0 0-16,1-9 0 0,-1 9 0 0,3-9 0 15,-3 9 128-15,0 0-128 0,0 0 0 0,0 0 0 16,0 0-128-16,0 0 128 0,0 0 0 0,0 0-144 0,0 0 144 0,0 0 0 15,0 0 0-15,0 0 0 0,4 12 0 0,-1-2-128 16,-3-10 128-16,1 12 0 0,1-2-144 0,-2-10 144 16,2 13 0-16,-2-1-144 0,0-2 144 0,0 1 0 15,0-11 0-15,1 13 0 0,-1 0 0 0,1 1 0 16,2-1 0-16,0-1-128 0,-2 1 128 0,2 1 0 16,-2-1 0-16,1 2 0 0,0-2 0 0,0 0 0 15,1 4 0-15,0-3 0 0,0 2 0 0,1-1 0 16,-1 0 0-16,1-2 0 0,0 0 0 0,0 0 0 15,0-1 0-15,0-1 0 0,-1 1 0 0,3-1 0 16,-6-11 0-16,5 10 0 0,-5-10 0 0,5 12 0 16,-5-12 0-16,5 10 0 0,-5-10 0 0,0 0 0 15,0 0 128-15,0 0-128 0,0 0 0 0,8 7 0 16,-8-7 128-16,0 0-128 0,0 0 0 0,11-3 0 16,-11 3 144-16,9-6-144 0,-3-2 128 0,-1 0-128 0,-1-4 128 0,2 2-128 15,-3-2 128-15,1-1-128 0,-1-3 128 0,0-1-128 16,0-2 0-16,0-1 128 0,0-2-128 0,-1 1 0 15,0 2 144-15,-1 0-144 0,0 2 0 16,1 3 0-16,-2 1-160 0,0 0 160 16,0 1-480-16,0 1 16 0,-2 1 0 0,1 1 0 15,0 0-576-15,1 9-112 0,-3-9-32 0,3 9 0 16,0 0-2368-16,-4-8-480 0,4 8-80 0,-6-10-32 0</inkml:trace>
  <inkml:trace contextRef="#ctx0" brushRef="#br0" timeOffset="102794.63">33532 6828 16575 0,'0'0'1472'0,"0"0"-1168"0,0 0-304 0,0 0 0 16,0 0 1856-16,0 0 320 0,0 0 64 0,10 0 16 0,-10 0-1776 0,0 0-352 15,9 4-128-15,-9-4 0 0,8 8 224 0,-1 0-32 16,-7-8 0-16,6 13 0 0,-2 0 592 0,1 1 112 16,0 4 32-16,-1 2 0 0,-1 2 192 0,-1 0 32 15,1 2 16-15,1-1 0 0,0 2-384 0,0 0-80 16,0 0 0-16,2 1-16 0,2-2-448 0,-3-11-96 16,2 2-16-16,1-4 0 0,-1 2-128 0,3 1 0 15,0-1 0-15,0 0 0 0,2-2 0 0,9 10 0 16,-3-4 144-16,-1 0-144 0,-4-1 144 0,0-1-144 15,0 1 192-15,-1 0-192 0,-4-1 288 0,0 4-48 16,-2 0-16-16,-2 3 0 0,-3-1-16 0,-1 1 0 0,-1 0 0 0,-1 1 0 16,-2-2-208-16,-3 1 128 0,-2 0-128 0,1-1 0 15,0-2 0-15,-1 1 0 0,0-1 0 0,0-3 0 16,1-2-368-16,0 1-16 0,1-2 0 0,0-3 0 31,0-1-2032-31,14-5-400 0</inkml:trace>
  <inkml:trace contextRef="#ctx0" brushRef="#br0" timeOffset="112203.61">29391 7197 15951 0,'0'0'704'0,"0"0"144"0,0 0-672 0,0 0-176 15,0 0 0-15,0 0 0 0,-10-1 1088 0,10 1 192 16,-11-2 48-16,3 2 0 0,-2 0-576 0,1 2-112 16,1-1-32-16,8-1 0 0,0 0-240 0,-5 0-48 15,1 0-16-15,4 0 0 0,-5 0 272 0,5 0 64 16,0 0 16-16,0 0 0 0,0 0 32 0,0 0 0 16,-7-1 0-16,7 1 0 0,0 0-64 0,0 0-16 15,0 0 0-15,0 0 0 0,0 0-128 0,0 0-32 0,0 0 0 0,0 0 0 16,0 0-144-16,0 0-48 0,0 0 0 0,0 0 0 15,0 0-48-15,0 0-16 0,0 0 0 0,0 0 0 16,0 0-48-16,0 0-16 0,12 4 0 0,-12-4 0 16,0 0 0-16,13 2 0 0,-13-2 0 0,12 4 0 15,-12-4 80-15,11 4 16 0,-11-4 0 0,16 7 0 16,0-3 80-16,-1 1 16 0,0 0 0 0,-2-1 0 16,0 0-128-16,0 0-32 0,0-2 0 0,0 2 0 15,-1-1-16-15,2 2 0 0,0 0 0 0,1 1 0 16,-2-3 208-16,-2 3 32 0,-11-6 16 0,13 5 0 15,0 0-400-15,0 0-144 0,-1-1 0 0,1 0 0 16,0 1 144-16,-1 1 0 0,-2-3 160 0,1 1-160 16,-1 2 128-16,2-1-128 0,0 1 0 0,-2-3 144 15,2 2-144-15,0 0 0 0,-1 2 0 0,1-1 0 16,0 2 0-16,0 1 0 0,-1 0 0 0,1 2 0 0,-2-1 0 0,2 2 0 16,1-2 0-16,0 1 0 0,-1-1 0 0,1 2 0 15,1 1 0-15,-1 0 0 0,-1 0 0 0,1 0 0 16,2 0 128-16,-1 0-128 0,0 2 0 0,2-2 0 15,-4 1 0-15,1 2 0 0,0-3 0 0,1 0 0 16,-1-4 144-16,0 1-144 0,3 2 192 0,-3-2-16 16,-2 1-16-16,0-3 0 0,-1-2-160 0,1 1 0 15,1-1 0-15,-2 3 128 0,-1-2-128 0,0 1 0 16,0 0 0-16,-1 1 0 0,-8-9 0 0,11 9 0 16,-2 0 0-16,0 0 0 0,-9-9 128 0,10 13-128 15,-2-1 0-15,0-2 128 0,1 2-128 0,0 1 0 0,-1 0 0 16,1 1 0-16,0 1 0 0,2 0 128 0,-2 2-128 0,1 2 0 15,1-1 0-15,-1-1 0 0,0 0 128 0,2 1-128 16,1 0 0-16,2 0 0 0,-1 2 0 0,3 0 0 16,1-1 160-16,3 2-160 0,0-4 192 0,-2 0-192 15,0-1 208-15,0-5-64 0,2 2-16 0,1 0 0 16,-2-2-128-16,-2 1 0 0,0-5 144 0,-1 2-144 16,0 1 0-16,-1-1 0 0,-2-1 0 0,2 1 128 15,-2-2-128-15,1 3 0 0,-2 0 0 0,1-2 128 16,0 0-128-16,1 0 0 0,-1 1 0 0,0 1 0 15,1-1 0-15,0 2 0 0,1 0 0 0,0 1 0 16,0-1 0-16,3-1 144 0,-1 2-144 0,2-1 0 16,-1 1 0-16,2 0 0 0,0 0 0 0,-2-1 0 15,0 0 0-15,-1-1 0 0,0 1 0 0,-2-4 0 16,-1 4 128-16,-2-2-128 0,0 1 0 0,1 0 0 0,-3-3 0 0,0 1 0 16,-5 0 0-16,2 1 0 0,-1-5 0 0,-1 3 0 15,1 0-128-15,-2 0 128 16,0 1-464-16,-1-2 0 0,-4-6 0 0,0 0 0 15,0 0-1472-15,0 0-304 0,0 0-48 0,0 0-8352 16,-12 2-1680-16</inkml:trace>
  <inkml:trace contextRef="#ctx0" brushRef="#br0" timeOffset="113338.68">29309 8021 6447 0,'0'0'576'0,"0"0"-576"16,0 0 0-16,0 0 0 0,5-8 2816 0,0 2 464 16,1 0 96-16,-6 6 16 0,9-3-2288 0,-9 3-448 15,9-7-80-15,-9 7-32 0,10-3-272 0,-10 3-48 16,0 0-16-16,0 0 0 0,13 4 112 0,-13-4 32 15,12 7 0-15,-2-1 0 0,1 1 48 0,-1 1 16 0,-2-2 0 0,3 1 0 16,0-1 192-16,1 1 32 0,1-2 16 16,-1 0 0-16,-1 0 112 0,3 2 32 0,-1-4 0 0,1 2 0 15,-1 0-144-15,3 2-16 0,1-1-16 16,-2 1 0-16,1-2-208 0,-1 1-32 0,1 2-16 0,0 0 0 16,1 0-192-16,1 4-48 0,-1-5 0 0,1 1 0 15,0-1-128-15,1-1 160 0,-1-2-160 0,0 3 160 16,2 0-160-16,-1 1 0 0,1-1 0 0,-1-1 128 15,2 1-128-15,0-1 0 0,0 2 0 0,0 1 0 16,0-2 0-16,0-1 0 0,-2 2 0 0,1-1 0 16,-1-2 336-16,2-1-16 0,0 2 0 0,-2 1 0 15,-2-2 80-15,0-2 16 0,-1 1 0 0,1-1 0 16,0 0-80-16,-1 0-16 0,-3-1 0 0,2 1 0 16,1-2-128-16,0 2-16 0,-2-1-16 0,0 1 0 15,-1 1-160-15,2 0 0 0,-1 1 0 0,-1 2 128 0,-1 0-128 0,1 4 0 16,0-5 0-16,0 6 0 0,-3-4 0 0,2 4 0 15,0-1 0-15,-1 1 0 0,1 0 0 0,0 1 0 16,0-1 0-16,-2-1 0 0,3 0 0 0,-1-1 128 16,0-2-128-16,1 0 0 0,-3 0 0 0,0 0 0 15,1 1 128-15,1-3-128 0,-1-2 0 0,1 0 0 16,-1 0 144-16,0 1-144 0,1 0 128 0,0 1-128 16,-3-1 128-16,0 1-128 0,1-1 176 0,0 2-48 15,0 0 0-15,0 2 0 0,2-3-128 0,-1 1 0 16,-2-3 0-16,-1 3 0 0,-1 5 0 0,2-3 128 15,-1-1-128-15,1-1 0 0,1-1 0 0,-3-1 0 16,1 1 0-16,1-1 0 0,-9-5 0 0,12 4 128 0,-3-2-128 0,0 2 0 16,-9-4 128-16,12 0-128 0,-2 2 0 0,1 0 128 15,-1-2 64-15,-10 0 0 0,12 0 0 0,-2 3 0 16,1-3 16-16,-1 1 16 0,1 2 0 0,-1-1 0 16,-10-2-224-16,13 3 144 0,0-3-144 0,-1 2 128 15,-2 2-128-15,1 0 0 0,-2 0 0 0,-9-4 0 16,10 3 0-16,1 1 0 0,-2-3 128 0,1 0-128 15,-10-1 0-15,12 4 0 0,-12-4 0 0,12 0 128 16,-2 0-128-16,-10 0 128 0,0 0-128 0,12 3 128 16,0-1-128-16,-2 0 128 0,-10-2-128 0,11 1 128 15,-11-1-128-15,10 3 0 0,2-1 0 0,-12-2 0 16,0 0 0-16,10 0 128 0,1 0-128 0,-11 0 0 16,0 0 144-16,0 0-144 0,0 0 160 0,0 0-160 15,0 0 0-15,0 0 0 0,10 3 0 0,-10-3 0 0,0 0 0 0,0 0 0 16,0 0 0-16,0 0 0 0,0 0-192 0,0 8-96 15,0-8-16-15,-6 6 0 16,-2-2-2320-16,-3 0-480 0,-3-1-96 0</inkml:trace>
  <inkml:trace contextRef="#ctx0" brushRef="#br0" timeOffset="114130.63">29464 9768 12895 0,'0'0'576'0,"12"-10"112"0,2-2-560 0,4 0-128 0,2 3 0 0,1-4 0 0,1-4 2704 0,-1 1 512 15,-3-2 112-15,0-1 0 0,1 0-1968 0,-3 2-400 16,-2 0-64-16,0 0-32 0,-1-1-384 0,1 1-80 16,-1-2-16-16,2 2 0 0,-1 0 32 0,3 0 0 15,-1 1 0-15,2 2 0 0,-1 0-16 0,2-1 0 16,3 2 0-16,5 0 0 0,3 1 0 0,1 1 0 15,-1 0 0-15,2 1 0 0,2-1-32 0,0 2-16 16,-1-2 0-16,-5-3 0 0,-1-1-32 0,-3-3 0 0,0-5 0 16,-1 0 0-16,2-2-112 0,1 2-16 0,0-2-16 0,2 3 0 15,-1-2-176-15,3 2 160 0,1 1-160 0,-1 0 160 16,3 2-160-16,-2-1 192 0,2 3-192 0,-2 2 192 16,-2-2-48-16,-2 1 0 0,-4 2 0 0,1 1 0 15,-2 0 16-15,-2 0 0 0,-2 2 0 0,0-2 0 16,0 1-16-16,-1 2 0 0,-1 2 0 0,0-2 0 15,1 2-144-15,-2-1 0 0,-2 1 144 0,3 2-144 16,-2-1 0-16,-1 3 0 0,2 0 0 0,-2 0 128 16,0 0-128-16,-2 0 0 0,1 2 128 0,0-1-128 15,0-1 192-15,-1 2-16 0,1 2-16 0,1-4 0 16,-1 1 0-16,1-1 0 0,0 0 0 0,-1 2 0 16,-2-1-160-16,1 1 0 0,-1-1 144 0,-1 0-144 15,-1 1 0-15,2-1 0 0,-10 3 0 0,11-2 128 16,-11 2-128-16,10-2 0 0,-10 2 0 0,9-5 0 0,-1 0 0 0,-8 5 0 15,9 4 0-15,0 0 128 0,1 0-128 0,-10-4 0 16,5 5 0-16,-5-5 0 0,0 0 0 0,0 0-160 16,0 0 160-16,0 0-208 15,0 0-480-15,0 0-80 0,2 4-32 0,-2-4 0 16,0 0-1824-16,0 0-352 0,0 0-80 0</inkml:trace>
  <inkml:trace contextRef="#ctx0" brushRef="#br0" timeOffset="114835.48">31377 8496 22511 0,'0'0'992'0,"0"0"224"0,-2-11-976 0,2 2-240 0,0 1 0 0,0 8 0 16,-1-9 880-16,0 1 128 0,1 8 16 0,-3-8 16 15,0 1 80-15,1 0 16 0,-2 1 0 0,4 6 0 16,-7-4-112-16,7 4 0 0,-7-3-16 0,7 3 0 16,-10 0-560-16,10 0-128 0,-9 4 0 0,0 5-16 15,-1-1-304-15,-1 4 0 0,1-1 0 0,1 4 0 16,-3 0 0-16,-1 5 0 0,-3 2 0 0,-2 3 0 0,-4 2 0 0,-2 5 128 15,1-2-128-15,-2 0 0 0,-1-4 128 0,1-3-128 16,2-3 0-16,2-2 0 0,2-2 192 0,2-1-192 16,0 1 192-16,4 1-192 0,1 1 224 0,3 3-64 15,0 0-16-15,2 1 0 0,1 1-16 0,0 2 0 16,2 0 0-16,2 0 0 0,1-3-128 0,1 1 160 16,0-1-160-16,2-1 160 0,1-2-160 0,1-4 128 15,0 1-128-15,2-3 128 0,3 0 0 0,4-3 0 16,2-1 0-16,2-1 0 0,2-1 96 0,3-1 16 15,4-2 0-15,0 0 0 0,0 0-240 0,1-3 128 16,-1-1-128-16,0 2 0 0,-2-1 0 0,0-1 128 16,-2-1-128-16,-2-1 0 0,-2 1 0 0,-2-3 0 15,-2-2 0-15,-1-2 0 0,0-1 176 0,0 0-176 0,0-2 192 0,-3-1-192 16,1 1 272-16,1-2-48 0,-2-2-16 0,1-2 0 16,-1 0 48-16,0 0 0 0,-2-1 0 0,1 0 0 15,2-4-112-15,-2 0-16 0,1-3 0 0,-1 1 0 16,1 0-128-16,-1 0 128 0,-3 3-128 0,1 2 128 15,-1 0-128-15,-1 3 0 0,-1-1 144 0,-1 2-144 16,-2 0 0-16,1-1 144 0,-5 2-144 0,0-1 0 16,-1 0 224-16,-1-1-64 0,-1 2-16 0,-1-2 0 15,-2-1 48-15,0 3 0 0,-1 1 0 0,-1-3 0 16,1 2-192-16,-1 1 0 0,1 0 0 0,-1 1 0 16,1 0 0-16,0 2 0 0,-1 1 0 0,1 2 0 15,-1 3 0-15,2 2-176 0,-1-2 176 0,3 0-128 16,1-1-272-16,6 5-48 0,-6-4-16 15,2-4 0-15,4 8-192 0,0 0-48 0,0 0 0 0,0 0-11040 16,0 0-2208-16</inkml:trace>
  <inkml:trace contextRef="#ctx0" brushRef="#br0" timeOffset="115418.84">31757 8857 4607 0,'0'0'400'0,"0"0"-400"15,0 0 0-15,0 0 0 0,0 0 2160 16,0 0 336-16,-9-4 80 0,3 3 16 0,6 1-1952 0,0 0-384 16,-12-2-64-16,3 2-32 0,9 0 160 0,-11 0 48 15,2 0 0-15,9 0 0 0,-10 0 1136 0,10 0 224 16,0 0 64-16,0 0 0 0,0 0 304 0,0 0 64 16,0 0 16-16,0 0 0 0,0 0-1024 0,0 0-192 15,14 2-32-15,-1 0-16 0,-2 1-288 0,0-3-64 16,2 0-16-16,0 0 0 0,-1 0-288 0,0 0-48 15,0 0-16-15,1 0 0 0,0-3 0 0,-2 1-16 16,0-4 0-16,2 1 0 0,1 0-176 0,2 4 0 16,1 2 144-16,0-1-144 0,0 0 0 0,-2 0 128 15,1 0-128-15,-2 0 0 0,-3 0 0 0,0 1 0 0,1 0 0 0,1 1 128 16,-2-2-368-16,-11 0-64 0,11 1-16 0,0 0 0 31,-11-1-1024-31,12 3-192 0,-12-3-64 0,10 1-8064 0,-10-1-1632 16</inkml:trace>
  <inkml:trace contextRef="#ctx0" brushRef="#br0" timeOffset="116151.91">32418 8631 9215 0,'0'0'816'0,"0"0"-656"16,0 0-160-16,0 0 0 0,0 0 3376 0,0 0 640 16,0-12 128-16,0 12 16 0,0-10-3216 0,0 10-656 0,0 0-128 0,0 0-32 15,0 0-128-15,0 0 0 0,0 0 0 0,0 0 0 16,-10 9 0-16,-1 0 0 0,0 6 0 0,-1 2 0 15,-1-2 0-15,-3 3 0 0,-1 3 0 0,-1-2 0 16,-2-4 0-16,0-2 256 0,-1-1-32 0,1 1-16 16,1 1 352-16,-1 1 64 15,-1-2 16-15,2 1 0 0,0-1-432 0,1 3-80 0,3 2 0 0,1 2-128 16,3 2 128-16,2 1-128 0,1 3 0 0,1 0 0 16,3-1 0-16,2 0 0 0,2 2 0 0,0 2 0 15,1 0 0-15,2-1 0 0,1-3 128 0,1-4-128 16,3-4 0-16,1 0 0 0,2-7 0 0,4-1 0 15,2-1 128-15,1-3-128 0,2-1 192 0,0-2-192 16,3-2 304-16,0-2-48 0,1 0-16 0,-1-2 0 16,-1-7 16-16,0 0 0 0,-2-2 0 0,-2-2 0 0,-2-2-128 15,-2-1 0-15,-1-3-128 0,-2-2 192 0,-1-1 64 0,-1-2 16 16,0 0 0-16,0-1 0 0,1-3 16 0,-4-1 0 16,1 2 0-16,-1 3 0 0,1 2-288 0,-2 0 128 15,-1 3-128-15,0 1 0 0,0 2 128 0,-2 0-128 16,1-1 0-16,-2 4 0 0,0-2 0 0,-1 0 0 15,0 1 0-15,2 1 0 0,-4-2 0 0,2 4 0 16,0 1 0-16,0 3 0 0,-1-4 0 0,1 2 0 16,0 11 0-16,-1-6 0 0,-1-1 0 0,2 7 0 15,0 0 0-15,0 0 0 0,-3-6 0 0,3 6-192 16,0 0 48-16,0 0 16 16,0 0-800-16,-8 1-160 0,-1 4-16 0</inkml:trace>
  <inkml:trace contextRef="#ctx0" brushRef="#br0" timeOffset="116549.71">32238 9068 22511 0,'0'0'992'0,"0"0"224"0,7 9-976 0,1 0-240 0,1 2 0 0,1-1 0 0,-1-2 432 0,2 2 32 16,-2 1 16-16,1 0 0 0,-2 1 16 0,0 4 0 15,0-2 0-15,-2 2 0 0,2-6 352 0,-3 3 80 16,-1 0 16-16,1-2 0 0,1-2-16 0,-2 1 0 16,-4-10 0-16,4 11 0 0,-2-2-304 0,-1 0-64 15,-1-1-16-15,3 0 0 0,-3-8-320 0,1 9-64 16,-1 0-16-16,0-1 0 0,0-8-144 0,2 9 0 16,-2-9 144-16,0 0-144 0,0 0 0 0,4 10-160 15,-1-1 16-15,-3-9 0 16,0 0-2064-16,0 0-416 0,0 0-64 0</inkml:trace>
  <inkml:trace contextRef="#ctx0" brushRef="#br0" timeOffset="117053.06">32944 8500 21311 0,'0'0'1888'0,"0"0"-1504"0,0 0-384 0,0 0 0 0,0 0 448 0,0 0 32 15,0 0 0-15,0 0 0 0,0 0-352 0,0 0-128 16,0 0 0-16,-3 11 0 0,-2 2 128 0,-2 2-128 16,-2-2 0-16,0 2 0 0,1 4 480 0,-2 1 0 15,-1 0 0-15,0 0 0 0,-1 2 384 0,0-1 80 16,-1-3 16-16,-1 0 0 0,-1-1-176 0,1 0-16 16,0-1-16-16,-1-1 0 0,1 2-432 0,0-1-96 15,-1 1-16-15,1 0 0 0,-2 4-208 0,2 3 0 0,0 4 128 0,-1-2-128 16,2 3 0-16,3 2 0 0,-1-1 0 0,2 0 0 15,2 1 0-15,3 0 0 0,0-1 0 0,0-4 0 16,0-2 128-16,3-1-128 0,-1-6 0 0,4-1 0 16,0-4 128-16,2 1-128 0,0-3 0 0,1 3 0 15,0 2 0-15,1 0 0 0,-2 3 0 0,2-3 0 16,-1-2-320-16,3 0-48 0,1-1-16 0,2-3 0 31,0-1-256-31,1-1-64 0,-3 1-16 0,3-1 0 16,-2-2-1312-16,1 1-256 0,-11-6-48 0,0 0-16 0</inkml:trace>
  <inkml:trace contextRef="#ctx0" brushRef="#br0" timeOffset="117770.88">33079 8952 4607 0,'0'0'192'0,"0"0"64"0,0 0-256 0,0 0 0 0,0 0 0 0,0 0 0 15,0 0 2560-15,0 0 480 0,0 0 96 0,0 0 0 16,0 0-1072-16,0 0-208 0,0 0-64 0,0 0 0 16,0 0-192-16,-9-1-64 0,9 1 0 0,-10 0 0 15,1 0-336-15,-1 1-80 0,10-1-16 0,-10 4 0 16,0 0-608-16,4-3-128 0,1 0-32 0,-1 3 0 15,-1-2-336-15,1 3 128 0,-1-4-128 0,1 4 0 16,-2-2 0-16,-4 3 128 0,2 0-128 0,10-6 0 16,-11 5 0-16,11-5 0 0,-8 10 0 0,8-10 0 15,-6 11 0-15,6-11 0 0,-7 10 0 0,7-10 0 16,0 0 0-16,0 0 0 0,-4 16 0 0,4-16-128 16,0 0 128-16,-1 6 0 0,1-6 0 0,0 0 0 0,0 0 0 0,0 0 0 15,0 0 0-15,0 0 0 0,3 7 0 0,-3-7 0 16,0 0 0-16,7 12 0 0,-7-12 0 0,8 7 0 15,-8-7 0-15,9 8 0 0,-9-8 0 0,0 0 0 16,11 9 0-16,-11-9 0 0,10 9 0 0,-10-9 0 16,11 11 0-16,-11-11 0 0,9 13 0 0,-9-13 0 15,6 17 0-15,1-4 0 0,-7-13 0 0,5 17 0 16,-1 1 0-16,-4-18 0 0,3 16 0 0,-3-16 0 16,2 21 0-16,-2-21 0 0,0 18 0 0,0-18 0 15,0 0 0-15,0 0 0 0,0 18 0 0,0-18 0 16,0 0 128-16,-1 18-128 0,1-18 0 0,0 0 0 0,-4 15 0 0,4-15 128 15,0 0-128-15,-7 11 0 0,7-11 128 0,-7 12-128 16,7-12 0-16,-8 12 0 0,0-4 0 0,8-8 0 16,-9 5 0-16,9-5-256 15,-8 5 32-15,8-5 16 16,-8 7-304-16,8-7-48 0,-8 2-16 0,8-2 0 16,0 0-480-16,-7 7-96 0,7-7-32 0</inkml:trace>
  <inkml:trace contextRef="#ctx0" brushRef="#br0" timeOffset="118223.74">33079 9351 6447 0,'0'0'576'16,"0"0"-576"-16,0 0 0 0,0 0 0 0,0 0 5584 0,0 0 1008 15,0 0 208-15,0 0 48 0,0 0-5376 0,0 0-1056 16,3 10-224-16,-3-10-32 0,0 0-160 0,5 11 0 15,0-2 0-15,-5-9 128 0,5 10-128 0,1-1 0 0,-6-9 0 0,2 11 0 16,-2-11 0-16,2 12 0 0,-4-2 0 0,2-10 0 16,-4 12 672-16,0-1 48 0,1 1 16 0,-1 1 0 15,0-1 16-15,0 1 0 0,0-1 0 0,0 1 0 16,0-3-528-16,1 2-96 0,1-3-128 0,-1 1 176 16,3-10-176-16,-2 12 0 0,2-12 0 0,-3 12 0 15,3-12 0-15,-3 9 128 0,3-9-128 0,0 0 0 16,0 0 0-16,-2 5 0 0,2-5 0 0,0 0 0 15,0 0-128-15,0 0-128 0,0 0 0 0,0 0-16 32,-5 0-528-32,-4-1-96 0,9 1-32 0</inkml:trace>
  <inkml:trace contextRef="#ctx0" brushRef="#br0" timeOffset="119490.83">33629 9004 4607 0,'0'0'192'0,"0"0"64"16,0 0-256-16,0 0 0 0,0 0 0 0,0 0 0 0,0 0 3424 0,0 0 640 0,0 0 128 0,0 0 32 16,-9 3-3392-16,9-3-656 0,0 0-176 0,-9 2 0 15,9-2 240-15,-9 0 16 0,9 0 0 0,-9 0 0 16,9 0 384-16,-11 0 64 0,0 0 32 0,2 0 0 16,-1 2 32-16,10-2 0 0,-11 2 0 0,-1 1 0 0,0-2-400 0,1 2-80 15,0-1-16-15,1 1 0 0,-1 1-144 0,2-2-128 16,0 1 144-16,9-3-144 0,-10 4 128 0,0 1-128 15,10-5 0-15,-9 7 0 0,0-2 0 0,1 0 0 16,8-5 0-16,-7 9 0 0,0-1 0 0,-1 0 0 16,-1 0 0-16,9-8 0 0,-4 9 0 0,4-9 128 15,-9 9-128-15,4-1 144 0,5-8 32 0,-3 9 0 16,3-9 0-16,0 0 0 0,0 0 128 0,2 12 16 16,0-2 16-16,-2-10 0 0,0 0-80 0,3 12-32 15,-3-12 0-15,4 10 0 0,0 1-224 0,-4-11 0 16,2 10 128-16,1 2-128 0,-3-12 0 0,1 13 0 15,-1-1 0-15,0 1 0 0,0 0 0 0,-1 0 0 0,-3-3 0 16,1 2 0-16,3-12 128 0,-2 10-128 16,-2-1 0-16,4-9 0 0,0 0 0 0,-2 12 0 0,2-12 0 15,-1 12 0-15,1-12 192 0,0 10-64 0,0-10-128 0,1 11 192 16,-1-11 16-16,0 0 0 0,0 0 0 0,4 10 0 16,-4-10 176-16,0 0 48 0,0 0 0 0,6 9 0 15,-6-9-128-15,0 0-32 0,0 0 0 0,5 9 0 16,-5-9-48-16,0 0-16 0,0 0 0 0,5 10 0 15,-5-10-208-15,0 0 0 0,0 0 128 0,0 0-128 16,7 7 0-16,-7-7 144 0,0 0-144 0,0 0 128 16,0 0-128-16,0 0 0 0,0 0 0 0,6 8 0 15,-6-8 0-15,0 0 0 0,0 0 0 0,8 7 0 16,-8-7 0-16,0 0 0 0,9 4 0 0,-9-4 0 16,0 0 0-16,10 4 0 0,-10-4 0 0,0 0-176 15,11 2-464-15,-11-2-80 16,0 0-32-16,0 0 0 0,10 1-384 0,-10-1-80 15,0 0 0-15,0 0-16 0,11 2 160 0,-11-2 48 0,0 0 0 0,11 0 0 16,-11 0 272-16,13-2 64 0,-1 0 16 0,-12 2 0 16,0 0-160-16,12-3-16 0,0 1-16 0,-12 2 0 15,0 0-832-15,9-4-160 0</inkml:trace>
  <inkml:trace contextRef="#ctx0" brushRef="#br0" timeOffset="119862.51">33378 9227 6447 0,'0'0'576'0,"-9"0"-576"0,9 0 0 0,0 0 0 15,0 0 5520-15,0 0 1008 0,0 0 192 0,0 0 32 16,14 4-5344-16,-2 0-1056 0,-2 0-224 0,1-2-128 16,0-2 0-16,1 3 0 0,-2 2 0 0,1 0 0 15,-11-5 128-15,13 4-128 0,-1 0 0 0,-3 0 0 0,-9-4 128 0,10 7-128 16,-2-2 0-16,-8-5 0 0,9 6 128 0,-9-6-128 15,11 3 0-15,-11-3 144 0,9 5-144 0,-9-5 0 16,0 0 0-16,10 3 128 16,-10-3-1408-16,11 0-272 0,-11 0-64 0</inkml:trace>
  <inkml:trace contextRef="#ctx0" brushRef="#br0" timeOffset="120476.43">33597 8582 15023 0,'0'0'656'0,"0"0"160"0,0 0-656 0,0 0-160 0,0 0 0 0,0 0 0 16,0 0 816-16,9 7 128 0,-3 1 16 0,-6-8 16 15,7 11 80-15,-2-1 16 0,-2 1 0 0,1-1 0 16,-2 2 0-16,1-1 0 0,0 3 0 0,0 1 0 0,1 1-336 0,-1-6-64 15,1 2-16-15,0 1 0 0,-2-1-336 0,2 1-80 16,0 0-16-16,0-1 0 0,0-1-224 0,4 10 176 16,0-3-176-16,-2-2 160 0,1-2-160 0,-1 1 128 15,1-1-128-15,-1 2 128 0,1-1 48 16,-1 2 0-16,1 2 0 0,-1 0 0 0,1 3 128 0,-2 2 16 16,-1 2 16-16,0-1 0 0,-2 1 32 0,1 2 0 15,-3 0 0-15,-1 0 0 0,-1 0-96 0,1-2-16 16,-1-1 0-16,-1-5 0 0,-1-1-128 0,1-2-128 15,1-3 144-15,-2 0-144 0,0 1 128 0,0-1-128 16,2 0 0-16,-1-1 144 0,-1-1-144 0,1 0 0 0,1-2 0 0,-1 2 128 16,1-2-128-16,-1 2 0 0,-1 0 0 15,1 0 128-15,1-1-128 0,-1 0 0 0,-1 1 0 0,2-1 0 16,-2 1 128-16,0 0-128 0,-1 0 128 0,-1-1-128 16,1 1 128-16,1-5-128 0,-1-1 0 0,-1 1 128 15,-1-1-128-15,-1 1 0 0,0-1 144 0,-1 2-144 16,-4 0 0-16,-9 6 0 0,5 0 0 0,4-2 128 15,1-1-128-15,3-4 0 0,3 0-128 0,6-7 128 32,-9 4-1216-32,9-4-144 0,0 0-48 0</inkml:trace>
  <inkml:trace contextRef="#ctx0" brushRef="#br0" timeOffset="122107.81">31298 10545 8287 0,'0'0'736'0,"0"0"-592"0,-6-5-144 0,6 5 0 15,-7-7 3264-15,7 7 640 0,-6-5 112 0,6 5 16 0,-7-4-2880 16,-2 2-592-16,-1 0-112 0,-1 1-32 0,1 0-288 16,-2 1-128-16,0-2 128 0,-1 2-128 0,-2 2 128 0,6-1-128 15,-2 2 0-15,-2-1 128 0,0 2 320 0,-1 0 48 16,-2 1 16-16,0 2 0 0,-1 1 176 0,-12 6 32 16,2 0 16-16,5 1 0 0,3 0-240 0,0 1-48 15,3 3-16-15,-1 4 0 0,0-1-288 0,2 3-144 16,2 2 160-16,0 0-160 0,0 1 0 0,0-4 0 15,1 0 0-15,1-3 0 0,0 0 0 0,2-2 0 16,1 1 0-16,3 1 0 0,2-6 0 0,1 2 0 16,-1 1-128-16,2 2 128 0,1 1 0 0,3 1 0 15,0 0 0-15,3-1 0 0,1 0 0 0,3 1 0 16,-1-1 0-16,2-4 0 0,1 0 0 0,3-2 0 0,0 0 0 16,2-3 0-16,1-5 0 0,2-1 0 0,1-3 0 0,4 0 0 15,2 0 0-15,4-3 0 0,2-2 0 0,-1-2 144 16,2-2-16-16,-1-1-128 0,-2-4 192 0,-3-1-64 15,-4-4 64-15,-3 1 16 0,-3-1 0 0,-1 0 0 16,-2-2 272-16,-3 0 48 0,-2-4 16 0,0 1 0 16,-1 0 16-16,1 1 0 0,-4 1 0 0,-1 1 0 15,2-1-192-15,-3 4-48 0,-2-2 0 0,-2 1 0 16,0 1-80-16,-2 0-32 0,-2 1 0 0,-1-2 0 16,-1-1-208-16,0 0 176 0,-2-4-176 0,-1 1 160 15,0-1-160-15,-2 1 0 0,1 1 0 0,0 0 0 16,-2 2-320-16,0 4 64 0,0 3 16 0,1 2 0 15,-2 2 48-15,0 2 0 0,2 1 0 0,1 2 0 16,-2-2-176-16,2 3-16 0,0-1-16 0,3 2 0 16,0 2-416-1,7-3-80-15,-9 1 0 0,0-1-13840 0</inkml:trace>
  <inkml:trace contextRef="#ctx0" brushRef="#br0" timeOffset="124346.04">29310 7226 5519 0,'0'0'240'0,"0"0"64"0,0 0-304 0,0 0 0 0,0 0 0 0,0 0 0 15,0 0 2352-15,0 0 400 0,0 0 96 0,0 0 16 16,0 0-1392-16,0 0-256 0,0 0-64 0,0 0-16 16,0 0-224-16,0 0-32 0,0 0-16 0,0 0 0 15,0 0-224-15,0 0-64 0,0 0 0 0,0 0 0 16,0 0-368-16,0 0-80 0,0 0 0 0,8 8-128 16,-8-8 272-16,0 0-48 0,7 11-16 0,-7-11 0 15,5 12 64-15,-5-12 16 0,6 13 0 0,-1-2 0 0,-5-11 32 0,8 14 0 16,-8-14 0-16,9 16 0 0,-2-5-64 0,1 2 0 15,-8-13 0-15,10 17 0 0,1 3-64 0,-1-3-32 16,-1 0 0-16,2 2 0 0,-1 1-16 0,0 2 0 16,0 3 0-16,-1 1 0 0,0-3 64 0,0 3 16 15,3-3 0-15,-2 1 0 0,-1-2 0 0,2-1 0 16,-1 0 0-16,2-1 0 0,-4-5-224 0,1-2 176 16,1-1-176-16,-1 4 160 0,-2-1-16 0,-1-2 0 15,1 1 0-15,-1-1 0 0,1 2 32 0,-1 3 0 16,1-1 0-16,-1 6 0 0,1 1 80 0,1 2 32 15,0 2 0-15,-2 0 0 0,3 2-32 0,-1 4-16 0,-1-1 0 16,0 0 0-16,1-6-16 0,0-1 0 0,3-5 0 0,-2-2 0 16,-2 1-48-16,3-3-16 0,-1-1 0 0,1 0 0 15,-1 4-160-15,2-3 0 0,-1 3 0 0,1-1 0 16,-2 5 0-16,0-1 128 0,-1 3-128 16,1 0 0-16,0 3 0 0,0 2 0 0,0 0 128 0,0 1-128 15,0-2 0-15,1-3 0 0,-1-1 0 0,1-1 0 16,3-3 128-16,-1-1 0 0,1-1 0 0,1-2 0 15,2-1 192-15,0-3 16 0,-3 2 16 0,1 1 0 16,2 0-32-16,-2 0 0 0,3-2 0 0,-2 5 0 16,0-1-96-16,-2 5-32 0,0-1 0 0,-1 1 0 15,-2 2-192-15,-1 0 0 0,0 3 128 0,0 2-128 16,2 0 0-16,-3 0 0 0,0-3 128 0,-1-2-128 0,1-5 0 16,1-2 128-16,-1-2-128 0,1-1 0 0,2 0 144 0,-1 0-144 15,1-1 128-15,0 0-128 0,0 0 176 0,0 0-48 16,1 2-128-16,0 0 192 0,0 3-192 0,-1 2 176 15,1 0-176-15,-1 3 160 0,2 2-32 0,0-1-128 16,0 3 192-16,0 0-64 0,-2 1 0 0,1-2-128 16,1 0 192-16,0-2-64 0,2-3 0 0,2 0 0 15,-1-3 0-15,0 0 0 0,-3-3-128 0,1 1 0 16,1-3 0-16,-1 1 0 0,2 0 128 0,-1 1 0 16,0 0 0-16,-2 0 0 0,0-1-128 0,-3 3 0 15,1 1 0-15,-1 1 0 0,-1 1 0 0,2-1 0 16,-1-1 0-16,-1 3 0 0,-1-1 0 0,-1 3 0 15,-2-3 0-15,0 0 0 0,0 0 0 0,0-1 0 16,2-3 128-16,-2 0-128 0,0 1 0 0,1-6 0 0,0 1 0 0,-2-2 0 16,-1-1 0-16,1 1 128 0,-2-1-128 15,1 2 0-15,-1-7 0 0,1 3 0 0,1 0 128 0,-1 1-128 16,-3-10 0-16,0 0 0 0,2 13 144 0,1-2-144 16,-3-11 0-16,2 12 128 0,1-3-128 0,-3-9 0 15,0 0 0-15,0 0 0 0,4 13 0 0,-4-13 128 16,4 11-128-16,-4-11-256 0,0 0 64 0,0 0 0 31,0 0-272-31,0 0-64 0,0 0-16 0,0 0 0 16,0 0-1424-16,0 0-272 0,0 0-64 0,0 0-13952 0</inkml:trace>
  <inkml:trace contextRef="#ctx0" brushRef="#br0" timeOffset="125271.91">29288 8283 11055 0,'0'0'976'0,"0"0"-784"0,-3-5-192 0,2-2 0 15,1 7 2224-15,0 0 400 0,0 0 64 0,-1-7 32 16,1 7-1168-16,0 0-224 0,0 0-48 0,0 0-16 15,0 0-224-15,0 0-32 0,0 0-16 0,0 0 0 16,0 0-352-16,0 0-80 0,0 0-16 0,0 0 0 16,0 0-128-16,0 0-32 0,0 0 0 0,0 0 0 15,0 0-128-15,0 0-48 0,10 13 0 0,-10-13 0 16,9 11-48-16,-9-11-16 0,11 19 0 0,-2-8 0 16,-9-11 80-16,12 19 16 0,-2-5 0 0,0 2 0 15,2 3-32-15,-1-2 0 0,0 3 0 0,4 2 0 0,-1 3-16 0,0 1 0 16,2-2 0-16,1 8 0 15,-1-1 64-15,1 2 16 0,0-1 0 0,0-1 0 0,-2 1-80 0,1-6 0 16,-1-1-16-16,2-2 0 0,-1-1-48 0,-2-1-128 16,2 1 192-16,-2-1-64 0,-1 1 48 0,0 2 0 15,0 2 0-15,1 1 0 0,0 1-48 0,0 2 0 16,1 1 0-16,0 0 0 0,0 0 16 0,0-1 0 16,1-1 0-16,1-2 0 0,-2-3 128 0,2-1 32 15,0-3 0-15,2-2 0 0,0 0-48 0,1 2 0 16,-1 1 0-16,2 0 0 0,0 1-32 0,0 0-16 15,2 5 0-15,-1-1 0 0,-1 3-48 0,0 2-16 16,-1-3 0-16,-2 2 0 0,-1 1-144 0,0 0 0 16,0 2 0-16,-2-3 0 0,-2-5 0 0,1 0 192 0,-1-7-64 0,1 0 0 15,-2-2-128-15,1-1 0 0,0 1 0 0,-2 0 0 16,2 1 0-16,3-2 0 0,-3 2 0 0,3 0 0 16,-1 1 0-16,2 3 192 0,0 1-192 0,2 1 192 15,-1 0-16-15,0 2 0 0,0 0 0 0,1 1 0 16,-2-2-176-16,-2 2 0 0,0 1 0 0,-2-3 0 15,0 1 128-15,0-1-128 0,-2-2 128 0,1-3-128 16,0 0 0-16,1-4 128 0,-3-1-128 0,1 1 0 16,-2-3 128-16,-1-1-128 0,-2 0 0 0,3-1 128 15,-1 1-128-15,0 0 0 0,-2 0 0 0,2-3 128 16,1 1-128-16,1 1 160 0,-3-2-160 0,1 1 160 16,0 2-16-16,0 0 0 0,-2-3 0 0,1 4 0 15,1 0 32-15,0-1 0 0,-1 1 0 0,1 0 0 0,0 1-176 16,-1-4 0-16,-1 0 0 0,1 0 128 0,-2 0-128 0,-5-9 160 15,6 8-160-15,1 1 160 0,-7-9-160 0,6 13 128 16,-2-5-128-16,-4-8 128 0,5 9-128 0,-2 0 0 16,-3-9 0-16,0 0 0 0,3 11-192 0,-3-11 48 15,2 9 0-15,-2-9 0 16,0 0-496-16,0 0-112 0,3 6-16 0,-3-6 0 16,0 0-2160-16,0 0-432 0,0 0-96 0</inkml:trace>
  <inkml:trace contextRef="#ctx0" brushRef="#br0" timeOffset="125950.68">29331 9831 21183 0,'0'0'1888'0,"0"0"-1504"16,0 0-384-16,0 0 0 0,0 0 2368 0,0 0 384 0,0 0 96 0,9-3 16 0,2 0-2112 0,0 3-432 16,1 3-64-16,2-2-32 0,-1 2-96 0,2 1-128 15,-2 1 176-15,0-1-176 0,0 0 128 0,0 2-128 16,1 4 0-16,1-3 0 0,-1 1 240 0,2 1-64 16,-2 0-16-16,-2 1 0 0,-1 0 240 0,1 2 48 15,1-2 16-15,-1 4 0 0,1 1 224 0,1 3 32 16,2-1 16-16,0 3 0 0,-1-1-176 0,1 5-48 15,2-5 0-15,2 5 0 0,1-4-144 0,2 4-48 16,0-2 0-16,2 2 0 0,3-1-112 0,2-1-16 16,1-2-16-16,0-1 0 0,2 0-16 0,-1-1 0 0,-2-4 0 0,0 0 0 15,0 0 32-15,-2-1 16 0,-2-2 0 0,-3 1 0 16,-1-2 128-16,-1 2 32 0,0-3 0 0,0 0 0 16,-1-1-16-16,0 3 0 0,1-1 0 0,0 1 0 15,-3-2-32-15,2 1-16 0,-1 1 0 0,1-1 0 16,-3-1 32-16,1 3 16 0,0-2 0 0,1 1 0 15,-4-1-96-15,0 1 0 0,-4 0-16 0,1 1 0 16,-1 0-48-16,-1 1-16 0,-2-3 0 0,1 3 0 16,-2-2-176-16,-1 0 128 0,-1 4-128 0,0-5 128 15,1 1-128-15,-2-1 0 0,-1 2 0 0,3-4 0 16,-6-8 0-16,2 10 0 0,1-2 0 0,-3-8 0 16,3 8 0-16,-1 1-272 0,3 0 64 0,1-1 16 15,-3-2-176-15,3 1-16 0,-6-7-16 0,5-3 0 16,-5 3-336-16,6-9-64 15,0-3-16-15,-2-6 0 0,1-3-3056 0,0-4-608 0</inkml:trace>
  <inkml:trace contextRef="#ctx0" brushRef="#br0" timeOffset="127210.93">31345 5337 4607 0,'0'0'192'0,"3"-12"64"15,-1 2-256-15,1 0 0 0,-2 1 0 0,-1 9 0 0,2-9 3008 0,-2 3 576 16,0 6 96-16,0 0 32 0,0 0-2192 0,0 0-432 15,-8-4-96-15,8 4-16 0,-11 0-192 0,6 1-32 16,-1 2-16-16,1 1 0 0,-5 1-288 0,1 1-48 16,0 1-16-16,-3 1 0 0,-2-1-48 0,-15 8-16 15,3-3 0-15,2 1 0 0,-1 4 0 0,1 1 0 16,3-1 0-16,-1 2 0 0,-1 1-112 0,3 1-16 16,1 1-16-16,2-1 0 0,1 0 16 0,2-3 0 0,1-1 0 0,2 0 0 15,2-3 208-15,1-1 48 0,-1 0 16 0,4 3 0 16,1-3-128-16,1 4-16 0,1-3-16 0,1 3 0 15,-1-1-176-15,2 2-128 0,0 0 144 0,4 2-144 16,0-1 128-16,5 0-128 0,2 0 0 0,2-1 0 16,2-1 128-16,4-4-128 0,1 0 0 0,4-1 144 15,1 0-144-15,-2-8 160 0,-1-2-160 0,3-2 160 16,2 0 96-16,-2-2 32 0,-4-1 0 0,-3-1 0 16,2 0 16-16,-2-5 0 0,-2 0 0 0,-1 0 0 15,0 1 0-15,-1-2 0 0,-1-5 0 0,1 0 0 16,-3-4-64-16,1 0-16 0,-2-1 0 0,2 1 0 15,0-1-224-15,-1 3 144 0,-3-2-144 0,0 2 128 16,0 1-128-16,-2-1 160 0,-1 0-160 0,-2 3 160 0,1 0-160 0,-3-1 0 16,-1 0 0-16,2 0 0 0,-2-4 0 0,0-1 128 15,-2-1-128-15,0 2 0 0,-1 2 0 16,-1 0 0-16,-1 0 0 0,0 1 0 0,0 1 0 0,-2 0-272 16,1 2 32-16,-2 1 16 0,-1 2-48 0,1 0-16 15,-1 2 0-15,-2 0 0 16,1 0-112-16,-1 2-32 0,1 0 0 0,-1 1 0 15,2-1-336-15,0 0-64 0,0 3 0 0,0-1-8768 16,-1 1-1728-16</inkml:trace>
  <inkml:trace contextRef="#ctx0" brushRef="#br0" timeOffset="128099.85">29248 7047 4607 0,'0'0'400'0,"0"0"-400"0,0 0 0 0,0 0 0 15,0 0 3120-15,0 0 528 0,-2 8 128 0,2-8 0 16,0 0-2352-16,0 0-464 0,0 0-112 0,9-4-16 15,1-2-16-15,-3-1-16 0,1-3 0 0,4-1 0 16,4-2 272-16,3 0 48 0,3-3 16 0,4 0 0 16,2-4-160-16,2 0-16 0,2 0-16 0,2-1 0 15,0 1-336-15,0 1-64 0,-4-1-16 0,-1 0 0 16,-3 4-240-16,0-3-48 0,0 0-16 0,1-2 0 0,2-3-224 0,2 2 176 16,2 0-176-16,5-1 160 0,6-3-160 0,2-4 0 15,2-4 144-15,-4-2-144 0,-5 3 272 0,-2-4-16 16,-5 3 0-16,0 2 0 0,-4 0 128 0,0 4 32 15,-2 0 0-15,0 1 0 0,0 1-64 0,4 2-16 16,3 1 0-16,3 5 0 0,3-1-144 0,0 2-16 16,0 0-16-16,-1-5 0 0,-3 1-160 0,-2-5 0 15,-4 2 144-15,-5-1-144 0,-1-1 0 0,-4 1 0 16,-2-1 0-16,0 1 0 0,-3 2 160 0,2-1-32 16,0 1-128-16,-1 2 192 0,2 0-192 0,-2 3 0 15,-4-2 0-15,5 6-160 0,2 1 160 0,-1 1 0 0,-1 0 0 0,1 3 0 16,0 3 0-16,0 2 0 0,-2-1 0 0,0 5 0 15,-1-2-208-15,-2 2 32 16,-12 0 16-16,0 0 0 16,8 4-1184-16,-8-4-256 0,0 0-32 0,0 0-13920 0</inkml:trace>
  <inkml:trace contextRef="#ctx0" brushRef="#br0" timeOffset="129062.89">29257 8161 23263 0,'0'0'1024'0,"4"-6"224"16,-4 6-992-16,5-7-256 0,0-3 0 0,2 0 0 0,-2 1 736 0,4-2 96 15,0 1 32-15,4-2 0 0,-1-2-304 0,3 1-64 16,2-1-16-16,3-2 0 0,1-1-96 0,-3 0 0 15,0-4-16-15,3 0 0 0,4-1 160 0,0 0 48 16,1-2 0-16,-3 0 0 0,-1-1-48 0,1 0 0 16,-1 0 0-16,-1-5 0 0,-3-6-80 0,1-7-32 15,2-9 0-15,1 1 0 0,1-4-224 0,3 2-32 16,0 2-16-16,6 1 0 0,4 7 96 0,3 2 16 16,1 3 0-16,1 1 0 0,-1-3 208 0,-5-2 48 15,-4-5 16-15,-1 2 0 0,-2-1-16 0,-5 0-16 16,1 1 0-16,-2 2 0 0,0 0-160 0,0 3-16 0,3 7-16 15,0-3 0-15,1 5-48 0,2-5 0 0,1-2 0 0,2 0 0 16,2-1-32-16,-2-2-16 0,-1 4 0 0,-1 0 0 16,-2 2-208-16,-2 2 0 0,-4 3 0 0,-1 4 0 15,-1 5 0-15,-2-1 128 0,-1 3-128 0,-2 0 0 16,0 3 272-16,-1 0-32 0,0 2-16 0,-2 0 0 16,-1 0 64-16,1 0 16 0,-1-1 0 0,1 2 0 15,-1-4-304-15,2 2 160 0,0-2-160 0,1 1 128 16,0 2-128-16,0-4 0 0,-3 1 0 0,2 2 128 15,0-2-128-15,2 4 0 0,-1 0 144 0,1 0-144 16,-1 0 0-16,-1 3 144 0,0 1-144 0,-1 1 0 16,0 1 0-16,-1 2 0 0,-2 1-240 0,-8 4 80 15,11-4 160-15,-11 4 0 0,7-4 0 0,-7 4 0 16,0 0-192-16,11-2 64 0,-11 2 0 0,0 0 0 16,0 0 0-16,10 1 0 0,-10-1 0 0,12 3 0 15,-2 1-464-15,-10-4-96 0,0 0-16 0,3 10 0 16,-3-10-2368-16,-4 14-464 0,-1 1-112 0</inkml:trace>
  <inkml:trace contextRef="#ctx0" brushRef="#br0" timeOffset="130320.98">29501 9493 17151 0,'0'0'768'0,"0"0"144"0,0 0-720 0,0 0-192 0,0 0 0 0,0 0 0 16,0 0 1280-16,5-9 240 0,-3 0 32 0,4 1 16 16,0-1-656-16,3 1-128 0,0-2-16 0,0 0-16 0,2 1-176 0,-2-2-48 15,-2-3 0-15,0 1 0 16,4 0 144-16,-2 0 32 0,1-4 0 0,-1 0 0 0,1-2-96 0,-1-5-16 15,0-2 0-15,-1-6 0 0,-1-2-144 0,0-3-48 16,1 0 0-16,-2-3 0 16,1 0-256-16,1 1-144 0,1 0 160 0,0 1-160 0,0 0 160 0,0 0-160 15,-2-2 160-15,2-3-160 0,-1-4 256 0,-2-1-64 16,1-3 0-16,1 1 0 0,-1 0 208 0,4 3 48 16,-2-2 0-16,1 5 0 0,3 5 64 0,2 1 32 15,-1 0 0-15,3 1 0 0,0-3-128 0,2 0-32 16,2-6 0-16,-2 2 0 0,-2-3-128 0,2 3-48 15,3 1 0-15,0 5 0 0,1 1-80 0,-3 2-128 16,-1 3 176-16,-2-2-176 0,-2-1 160 0,-2-3-160 0,-1-4 128 0,0-1-128 16,0 0 128-16,-1-1-128 0,0-3 128 0,0 2-128 15,1 6 128-15,1 0-128 0,0 5 128 0,0 0-128 16,2 2 128-16,-1-2-128 0,-1 1 0 0,1 2 128 16,-1 0-128-16,2-2 0 0,2-1 144 0,-2 3-144 15,1 2 0-15,0 1 144 0,-3-1-144 0,2 4 0 16,1-1 176-16,-2 1-176 0,-1 3 160 0,-1 3-160 15,-2 2 240-15,1-2-48 0,-2 2-16 0,1 0 0 16,3 3-176-16,-1-2 192 0,-3 1-192 0,3-1 192 16,0-1-192-16,0-1 0 0,-1-3 144 0,0-1-144 15,-3-3 0-15,-1 0 0 0,0-2 0 0,1 0 128 16,-2-1-128-16,1 4 0 0,-1-5 0 0,1 4 0 16,1 0 0-16,-3 3 128 0,0 1-128 0,0 3 0 15,0 1 0-15,1 1 0 0,-1 1 0 0,1 0 0 0,0 0 0 16,-2 3 128-16,-1 0-128 0,3 1 0 0,0-1 128 0,1 1-128 15,-1-2 128-15,1 3-128 0,-1-2 0 0,3 1 0 16,-1-1 0-16,0-1 0 0,0-2 0 0,0 2 0 16,-1-2 0-16,1 2 0 0,0 0 0 0,-1 1 0 15,0 0 0-15,1 2 0 0,0-2 0 0,-1 0 0 16,-3 3 0-16,-1 3 0 0,0-1 0 0,0 1 0 16,-3 6 0-16,0 0 0 0,5-6 0 0,-3 0 0 15,-2 6-176-15,0 0 176 0,0 0-416 0,0 0 16 16,11 0 0-16,-11 0 0 15,10-3-1392-15,-10 3-256 0,11 3-64 0</inkml:trace>
  <inkml:trace contextRef="#ctx0" brushRef="#br0" timeOffset="131031.8">31601 5612 8287 0,'0'0'736'0,"-8"0"-592"15,8 0-144-15,-10-3 0 0,0 2 3008 0,10 1 576 0,0 0 128 0,0 0 0 16,-9-3-2096-16,1 3-416 0,8 0-96 0,0 0-16 16,-7 0-672-16,7 0-144 0,0 0-16 0,0 0-16 15,-8-4 96-15,8 4 32 0,0 0 0 0,0 0 0 16,0 0 176-16,0 0 32 0,0 0 16 0,0 0 0 15,0 0-32-15,0 0-16 0,0 0 0 0,0 0 0 16,0 0-32-16,0 0-16 0,-1-2 0 0,1 2 0 16,0 0-16-16,0 0 0 0,0 0 0 0,0 0 0 15,0 0-64-15,10-5-16 0,0 1 0 0,1 2 0 16,1 0-96-16,1 0-32 0,1 2 0 0,3 0 0 16,2 0-144-16,1-1-128 0,0 2 192 0,-1 1-192 15,1 0 128-15,-1 0-128 0,1 0 0 0,-2 0 0 16,0-1 0-16,1-2 0 0,-3 1 0 0,1 1 0 15,0 3 0-15,2-4 0 0,-1 1 0 0,0 0 0 16,2-1 0-16,1 2 0 0,-2-2 0 0,2 2 0 0,0 0 0 16,4 3 0-16,-1-4 0 0,0 2 0 0,-5-1 0 0,2-2 0 15,0 0 128-15,-1 3-128 0,-1 0 0 0,-1 0 0 16,2 1 0-16,-3 2 0 16,-3-4-1168-16,-1 1-304 0,-2-2-48 0,-2-1-13984 0</inkml:trace>
  <inkml:trace contextRef="#ctx0" brushRef="#br0" timeOffset="131967.35">31350 10965 10127 0,'0'0'896'0,"0"0"-704"16,0 0-192-16,0 0 0 0,0 0 3504 0,0 0 656 15,0 0 144-15,0 0 32 0,0 0-3168 0,0 0-624 16,0 0-128-16,0 0-32 0,0 0 368 0,11-4 64 16,-11 4 16-16,10-3 0 0,-10 3 128 0,0 0 16 15,8-1 16-15,0-2 0 0,1 2-48 0,-1 0-16 0,1-2 0 0,2 3 0 16,-1 0-272-16,4 0-48 0,12-2-16 0,3 0 0 16,1 1-336-16,0 0-80 0,-1-1-16 15,1 2 0-15,0-2-160 0,0 0 160 0,-3 0-160 0,-1 2 160 16,-2-3-160-16,-2 2 192 0,0-2-192 0,-3 3 192 15,0 0-432-15,-4-4-80 0,1 2 0 0,-3-2-16 32,-3 0-2288-32,0 0-464 0</inkml:trace>
  <inkml:trace contextRef="#ctx0" brushRef="#br0" timeOffset="133367.23">32523 5328 3679 0,'0'0'320'0,"0"0"-320"0,0 0 0 0,1-7 0 16,0 1 2688-16,-1 6 480 0,1-7 96 0,2 1 0 0,-2-1-1728 0,2-1-336 15,-3 8-80-15,1-6-16 0,1-1-208 0,-4 1-32 16,2 6-16-16,-1-7 0 0,1 7-176 0,0 0-32 16,0-6-16-16,0 6 0 0,0 0-80 0,0 0-16 15,0 0 0-15,0 0 0 0,0 0 0 0,0 0 0 16,0 0 0-16,0 0 0 0,0 0-208 0,0 0-32 15,0 0-16-15,0 0 0 0,0 0-64 0,0 0-16 16,-7 7 0-16,1 4 0 0,1-2-192 0,-1 3 176 16,1 1-176-16,1 4 160 0,-1-2-160 0,0 6 0 15,-3 1 0-15,2 6 0 0,-2-1 0 0,0 2 0 16,0 1 0-16,2-4 0 0,-2 1 0 0,1-5 0 0,2-1 0 16,0-4 0-16,-2 3 0 0,2-1 0 0,1-2 0 15,2-1 0-15,-1 0 0 0,2 2 0 0,-1-1 0 0,1 2 0 16,1 3 0-16,0 2 0 0,0-1 0 0,1 2 0 15,1 1 0-15,-1-1 0 0,0-2 0 16,2 1 0-16,0-1 0 0,0-2 0 0,0-2 0 0,1-4 0 16,-1 1 0-16,0-4 0 0,3-3 0 0,-1-3 0 15,-5-6 0-15,8 5 128 0,-8-5-128 0,10 2 128 16,1-1-128-16,-1-2 160 0,-1-1-160 0,2-3 160 16,-1-4-160-16,0-1 192 0,0-2-192 0,1-1 192 15,2 0-192-15,0-3 192 0,-1-1-192 0,2-2 192 16,1-1-192-16,-2-1 160 0,-1 0-160 0,1-1 160 15,1-1-160-15,-1-2 0 0,0 3 144 0,-1-2-144 16,-2 5 0-16,-1-3 144 0,0 1-144 0,1 3 0 16,-3 1 176-16,2 0-176 0,-1 0 160 0,0 2-160 0,-1 0 0 0,0-2 0 15,0-2 0-15,-3-1-160 0,-2-4 160 0,0 1 0 16,-4-1 0-16,1 3 0 0,-1-1 0 0,-2 0 0 16,0 2 0-16,-1 4 0 0,-3-1-176 0,1 4 176 15,-1 1-208-15,1 3 80 0,-3-3-96 0,3 3-16 16,-1 1 0-16,0 2 0 0,-1-1-112 0,-2 2-32 15,0 2 0-15,-2-1 0 0,1-1 160 0,1 4 32 16,2-1 0-16,0 2 0 16,-1 0-336-16,2 2-64 0,8-2-16 0,-9 4 0 15,1 0-1872-15,2-2-368 0,-2 2-80 0</inkml:trace>
  <inkml:trace contextRef="#ctx0" brushRef="#br0" timeOffset="133850.16">32478 5710 23839 0,'0'0'1056'0,"0"0"224"0,0 0-1024 0,0 0-256 15,0 0 0-15,0 0 0 0,0 0 864 0,0 0 128 16,8 6 32-16,-8-6 0 0,0 0-320 0,8 8-48 16,-8-8-16-16,0 0 0 0,8 12-240 0,-2-2-48 15,1-1-16-15,-2 2 0 0,-5-11-144 0,6 15-16 16,-2 2-16-16,2 0 0 0,0 1 32 0,1-1 16 16,-1 2 0-16,3 0 0 0,2 3-16 0,0-2 0 15,1-1 0-15,4 1 0 0,2 1-192 0,2-3 176 16,-2-2-176-16,1-1 160 0,4 2-160 0,-3-2 0 0,0-1 144 0,1-2-144 15,-4-3 0-15,-3-1 0 0,-1-2 0 0,-5 2 0 32,-3-3-400-32,0 4-160 0,-3-2-16 0</inkml:trace>
  <inkml:trace contextRef="#ctx0" brushRef="#br0" timeOffset="135092.13">32287 10507 13823 0,'0'0'1216'0,"0"0"-960"0,0 0-256 0,0 0 0 16,0 0 2432-16,7-5 448 0,-7 5 96 0,0 0 16 16,0 0-2400-16,0 0-464 0,8-5-128 0,-8 5 0 15,0 0 0-15,0 0 144 0,0 0-144 0,0 0 160 16,0 0 272-16,0 0 48 0,-5-3 16 0,0-2 0 15,-2 2 368-15,1 2 80 0,-3 0 16 0,-1 1 0 16,0 0-128-16,-2 1 0 0,-10 3-16 0,1 1 0 16,3 2-416-16,-2-1-80 0,-2 5 0 0,1 2-16 15,1 1-304-15,-1 3 0 0,0 3 0 0,3 0 0 16,1 1 0-16,0 4 0 0,0 1 0 0,2 4 0 16,2-1 0-16,2-1 0 0,0 1 0 0,2 0 0 0,1-3 0 0,0-3 0 15,2-3 0-15,2-1 0 0,0 2-128 0,2-2 128 16,0-1 0-16,1 0-144 0,1 2 144 0,1-1 0 15,1 1 0-15,0 1 0 0,1-1 0 0,1 1 0 16,0 0 0-16,-1-1 128 0,0-2-128 0,1-1 0 16,1-3 0-16,0-1 128 0,2-1-128 0,-7-12 0 15,8 11 0-15,0-4 0 0,-8-7 176 0,11 7-48 16,-11-7 0-16,13 2 0 0,-13-2 112 0,15-2 16 16,-2-2 0-16,2-1 0 0,1-4-96 0,2-1-16 15,1 0 0-15,0 0 0 0,2-2-144 0,0 1 160 16,-2-2-160-16,0-4 160 0,-1 2-160 0,0-1 0 15,0 1 144-15,-1-1-144 0,-4-1 128 0,0 1-128 0,-1 1 160 16,-3-1-160-16,-2 2 144 0,-1-2-144 0,1 2 128 0,-2-1-128 16,0 1 128-16,2-2-128 0,-3 1 0 0,-2 0 128 15,1 0-128-15,-3-2 0 0,-3 0 0 0,3-4 128 16,-1 1-128-16,-2 1 0 0,-1-1 144 0,-1 1-144 16,-3-1 0-16,3 1 0 0,-1-1 0 0,-1 3 128 15,-2 3-128-15,0-1 0 0,-3 0 0 0,3 2 0 16,1 1 0-16,2 2-192 0,0-1 192 0,0 5-192 31,-1-1-336-31,2 2-80 0,1 0-16 0,4 5 0 0,-6-3-2352 0,1-1-480 0</inkml:trace>
  <inkml:trace contextRef="#ctx0" brushRef="#br0" timeOffset="135444.89">32036 11026 35071 0,'0'0'1552'0,"0"0"320"0,0 0-1488 16,0 0-384-16,0 0 0 0,9 16 0 0,2-3 272 0,-2-1-16 0,0 2 0 0,3-4 0 16,0 2 16-16,2 0 0 0,-1 1 0 0,1 0 0 15,-1-1-80-15,0 2-32 0,2-4 0 0,0 3 0 16,2 2 32-16,0 2 0 0,0 1 0 0,-1-2 0 16,-2-1-192-16,-1 3 0 0,0-2 144 0,0 5-144 15,-1-4 128-15,1 0-128 0,-1-1 128 0,-1-5-128 31,-3 1-544-31,0-2-176 0,0-2-48 0,-3 0-15632 0</inkml:trace>
  <inkml:trace contextRef="#ctx0" brushRef="#br0" timeOffset="137570.03">33130 5350 6447 0,'0'0'576'0,"0"0"-576"0,0 0 0 0,0 0 0 15,0 0 2192-15,0 0 336 0,0 0 64 0,0 0 16 16,8-7-1824-16,-8 7-352 0,0 0-80 0,6-6-16 15,-6 6-192-15,0 0-144 0,0 0 192 0,8-7-192 16,-8 7 160-16,0 0-160 0,0 0 128 0,0 0-128 16,0 0 496-16,0 0 16 0,0 0 0 0,0 0 0 15,0 0 512-15,0 0 96 0,0 0 32 0,0 0 0 16,-9-2-480-16,9 2-96 0,-5 2 0 0,-2 2-16 16,1 0-240-16,-1 3-32 0,1 0-16 0,-1 2 0 15,1 3-64-15,-1-1-16 0,-6 11 0 0,3 0 0 16,1 3-192-16,0 1 0 0,-1 0 128 0,3 3-128 15,-1 1 0-15,1-2 0 0,-1-4 128 0,2-2-128 16,-1-4 0-16,1 0 0 0,-1 1 0 0,1-1 0 0,-1-1 0 0,1 1 0 16,-1 0 128-16,1-2-128 0,-1 1 0 0,2 2 128 15,0 2-128-15,1 1 0 0,1 1 0 0,-1-2 0 16,3 2 0-16,1 0 0 0,0 1 0 16,1-1-192-16,2-2 16 0,0 1 0 15,-2-1-592-15,3-2-128 0,0-1-32 0,0-3 0 16,-4-15-800-16,9 19-144 0,0-5-48 0,-9-14 0 0</inkml:trace>
  <inkml:trace contextRef="#ctx0" brushRef="#br0" timeOffset="139386.35">33186 5759 7247 0,'0'0'320'0,"0"0"64"0,0 0-384 0,0 0 0 16,0 0 0-16,0 0 0 0,0 0 256 0,0 0-48 15,0 0 0-15,0 0 0 0,0 0-208 0,0 0 0 16,0 0 0-16,0 0-160 0,0 0 160 0,0 0-208 16,9-4 80-16,-9 4 128 0,0 0 0 0,0 0 288 15,0 0-32-15,0 0 0 0,0 0 1088 0,8-4 192 0,-8 4 64 0,0 0 0 16,0 0-512-16,0 0-112 0,8-6-16 0,-8 6 0 15,0 0-400-15,0 0-96 0,0 0-16 0,8-5 0 16,-8 5 176-16,0 0 16 0,0 0 16 0,0 0 0 16,0 0 256-16,0 0 48 0,0 0 16 0,0 0 0 15,0 0-96-15,9-4-32 0,-9 4 0 0,0 0 0 16,0 0-224-16,0 0-48 0,0 0-16 0,0 0 0 16,0 0-48-16,0 0 0 0,0 0 0 0,0 0 0 15,0 0-128-15,0 0-48 0,0 0 0 0,0 0 0 16,0 0-32-16,0 0-16 0,-9-2 0 0,0 2 0 15,9 0-32-15,-11 3-16 0,1 0 0 0,-1-1 0 16,2 1-112-16,0-1-128 0,9-2 176 0,-10 4-176 16,-1 0 128-16,6-1-128 0,0-2 0 0,0 2 0 15,-2-1 0-15,1 2 0 0,-1-1 128 0,0 1-128 16,0 0 0-16,-6 2 0 0,2 1 128 0,2-2-128 0,1-1 0 0,8-4 0 16,-9 6 0-16,9-6 0 0,0 0 0 0,-6 7 0 15,6-7 0-15,0 0 0 0,0 0 0 0,0 0 0 16,0 0 0-16,0 0 0 0,0 0 0 0,0 0 0 15,0 0 0-15,0 0 0 0,0 0 0 0,0 0 0 16,0 0 0-16,6 9 0 0,-6-9 0 0,0 0 0 16,0 0 0-16,7 8 0 0,-7-8 0 0,5 8 0 15,-5-8 0-15,5 9 0 0,-5-9 0 0,5 9 0 16,-5-9 0-16,4 10 0 0,-4-10 0 0,4 13 0 16,0-4 0-16,-4-9 0 0,0 0 0 0,4 12 0 0,-4-12 0 15,4 11 0-15,-4-11 0 0,0 0 0 0,5 9 0 0,-5-9 0 16,0 0 0-16,7 10 0 0,-7-10 0 0,6 8 0 15,-6-8 0-15,4 5 0 0,0 0 0 0,0 1 0 16,-4-6 0-16,4 5 0 0,0 1 0 0,-2-2 0 16,-2-4 0-16,3 11 0 0,-3-11 0 0,0 10 0 15,0-10 0-15,0 12 0 0,0-12 0 0,-1 4 0 16,-1 2 0-16,2-6 0 0,-1 6 0 0,0-1 0 16,1-5 0-16,-2 5 0 0,1 0 0 0,-3 4 0 15,4-9 0-15,0 0 0 0,-4 9 0 0,4-9 0 16,0 0 128-16,0 0-128 0,0 0 0 0,0 0 0 15,-5 8 128-15,5-8-128 0,0 0 0 0,-7 7 0 16,7-7 0-16,0 0 0 0,-9 5 0 0,2 0 0 16,7-5-384-16,-10 7 32 0,3-3 0 0,7-4 0 15,-11 6-720-15,2 1-144 0,1-2-16 0</inkml:trace>
  <inkml:trace contextRef="#ctx0" brushRef="#br0" timeOffset="140112.98">33234 6171 3679 0,'0'0'320'15,"0"0"-320"-15,0 0 0 0,0 0 0 0,0 0 2288 0,0 0 384 16,0 0 80-16,0 0 0 0,11-1-896 0,-11 1-176 16,0 0-32-16,0 0-16 0,0 0 128 0,10 1 32 15,-10-1 0-15,0 0 0 0,0 0-512 0,11 4-112 0,-11-4-16 0,0 0 0 16,6 8-432-16,-6-8-80 0,9 9-32 0,-9-9 0 15,0 0-288-15,7 8-48 16,-7-8-16-16,5 9 0 0,-5-9-64 0,0 0-32 0,0 0 0 16,3 10 0-16,-3-10 80 0,0 11 16 0,0-11 0 0,0 0 0 15,-2 10 112-15,2-10 16 0,-5 11 16 0,5-11 0 16,-5 10-160-16,0-2-48 0,-2-2 0 0,7-6 0 16,-8 10-192-16,2-3 128 0,-9 9-128 15,8-8 128-15,-1-2-128 0,0 1 0 0,0-1 0 16,0 1 0-16,2-1 128 0,6-6-128 0,-7 10 0 15,2-3 0-15,5-7 0 0,-5 8 0 0,5-8 0 16,0 0 0-16,-4 8-192 0,4-8 48 0,0 0 0 16,0 0-688-16,0 0-144 15,0 0-32-15</inkml:trace>
  <inkml:trace contextRef="#ctx0" brushRef="#br0" timeOffset="141188.07">33665 5725 4607 0,'0'0'400'0,"0"0"-400"0,0 0 0 0,0 0 0 0,0 0 3664 0,0 0 656 0,0 0 128 0,0 0 32 15,0 0-3424-15,0 0-672 0,0 0-144 0,0 0-32 16,0 0-208-16,-6 0 144 0,1 3-144 0,0-3 128 15,0 1 32-15,-2 0 0 0,-1 2 0 0,1 0 0 16,-3-1-16-16,-7 3 0 0,2 1 0 0,2 0 0 16,2-1 240-16,1 1 32 0,-2-1 16 0,3 0 0 15,1 0 16-15,8-5 0 0,-9 5 0 0,9-5 0 16,-9 8-16-16,9-8 0 0,0 0 0 0,-5 7 0 16,5-7-256-16,-4 9-48 0,4-9-128 0,0 0 192 0,-1 10-192 0,1-10 0 15,0 0 0-15,3 11 0 0,-3-11 0 0,0 0 0 16,7 10 128-16,0-2-128 0,-7-8 0 0,6 9 0 15,-6-9 0-15,7 9 0 0,-7-9 0 0,6 8 0 16,-6-8 0-16,5 9 0 0,-5-9 128 16,6 11-128-16,-6-11 0 0,3 11 0 0,1 0 176 0,-4-11-176 15,4 10 192-15,-4-10-192 0,4 12 0 0,-4-12 0 16,4 10-192-16,-1 1 48 0,-3-11 144 0,2 12 0 16,1-2 0-16,-3-10 0 0,1 10 0 0,-1-10 0 15,3 11 0-15,-3-11 0 0,4 13 0 0,-2-1 0 16,-2-1 0-16,2 1 0 0,-1 0 128 0,-1-2-128 15,0-10 128-15,-1 15-128 0,-1 0 0 0,0 1 144 0,-1-4-144 16,1-1 0-16,2-11 192 0,-4 11-192 0,4-11 192 0,-6 10-192 16,1-2 144-16,5-8-144 0,0 0 0 0,-8 8 144 15,2-2-144-15,6-6 128 0,0 0-128 0,-8 7 128 16,8-7-128-16,-9 4 0 0,9-4 0 0,0 0 0 16,-8 4 0-16,8-4 0 0,-9 1-192 0,9-1 192 31,0 0-2048-31,-9 3-304 0,9-3-48 0,-15-3-16 0</inkml:trace>
  <inkml:trace contextRef="#ctx0" brushRef="#br0" timeOffset="141788.37">33575 5472 11055 0,'0'0'976'0,"0"0"-784"15,0 0-192-15,0 0 0 0,0 0 2880 0,0 0 544 16,-2 12 96-16,2-12 32 0,0 0-2592 0,3 12-512 16,-3-12-96-16,3 11-32 0,0 1 112 0,1-3 16 0,-4-9 0 0,4 15 0 15,0 0 16-15,1 0 16 0,1-4 0 0,-1 1 0 16,0-1-160-16,0-1-16 0,0 0-16 0,2 0 0 16,0-3 176-16,-2-1 48 0,0-1 0 0,1 0 0 15,0 2 64-15,0-1 0 0,1 2 16 0,1 0 0 16,-1 0-240-16,6 7-48 0,-1 1-16 0,-1-3 0 15,-1 1-288-15,-1 2 128 0,0-1-128 0,2 2 0 16,-1 2 128-16,-1 0-128 0,-1 1 0 0,1 1 0 16,0 1 0-16,-1 0 0 0,-1 0 0 0,-1 0 0 15,-1 0 128-15,1 1-128 0,-1-1 192 0,-3-1-192 16,-2-2 0-16,0 1 0 0,2-2 0 0,-4-1 0 16,-1-3 160-16,0 2 80 0,2-3 16 0,-1 0 0 0,-2-3-32 0,2 1 0 15,2-11 0-15,-3 13 0 0,-1 0-80 0,0-4-16 16,4-9 0-16,-4 11 0 0,4-11 0 15,-6 11-128-15,-1-2 192 0,1-1-64 0,6-8-128 0,-8 11 160 16,0-4-160-16,2 1 160 0,-2 0-160 0,0 0 0 16,0 0 0-16,0 0 0 0,1-2 208 0,0 2-32 15,1 0-16-15,-2 1 0 0,0 0-288 0,1 0-64 16,1-1-16-16,-1 0 0 16,1 0-208-16,2-3-32 0,0 0-16 0,0 2 0 15,0-4-1776-15,0 1-336 0,-1-1-80 0</inkml:trace>
  <inkml:trace contextRef="#ctx0" brushRef="#br0" timeOffset="143608.9">32760 10423 13183 0,'0'0'576'0,"0"0"128"0,0 0-560 0,0 0-144 0,0 0 0 0,0 0 0 0,0 0 816 0,0 0 128 15,0 0 16-15,0 0 16 0,0 0-208 0,0 0-64 16,5-8 0-16,-5 8 0 0,0-9-64 0,0 9 0 16,0 0-16-16,0 0 0 0,0-6 32 0,0 6 16 15,0 0 0-15,0 0 0 0,-3-2-16 0,0-1 0 16,-1 1 0-16,0 0 0 0,-7 2-16 0,11 0 0 16,-11-2 0-16,0 2 0 0,-1 2-288 0,1 2-64 0,-4 0-16 0,4 3 0 15,-1-1-64-15,0 1-16 0,0-1 0 0,1 3 0 16,-1-4-192-16,0 6 176 15,-1 1-176-15,1 2 160 0,1 0-160 0,-1 5 0 0,0 1 0 0,0 5 128 16,1 1-128-16,-1 4 0 0,0-1 0 0,3 4 128 16,0 0-128-16,1 1 0 0,0 0 0 0,4-4 0 15,-1-4 144-15,1 0-144 0,0-3 160 0,3-3-160 16,0 0 208-16,-1-2-48 0,1-2-16 0,1-1 0 16,1 1-144-16,2 0 0 0,0-1 0 0,1 1 128 15,0 0-128-15,1 1 0 0,0 1 0 0,0 1 0 16,0 1 0-16,2-2 128 0,-2 0-128 0,2 1 0 15,-1-2 0-15,1 1 128 0,-1 2-128 0,1-1 0 16,-1-1 0-16,1-1 0 0,-2-1-192 0,0-2 192 16,2-1-896-16,1 0-64 0,-2-2-16 0</inkml:trace>
  <inkml:trace contextRef="#ctx0" brushRef="#br0" timeOffset="144426.84">32923 10778 14399 0,'0'0'640'0,"0"0"128"0,0 0-624 0,0 0-144 0,0 0 0 0,0 0 0 0,0 0 1840 0,0 0 336 16,0 0 64-16,0 0 0 0,0 0-464 0,0 0-112 16,0 0 0-16,0 0-16 0,0 0-368 0,0 0-64 15,0 0 0-15,0 0-16 0,0 0-736 0,0 0-144 16,0 0-16-16,0 0-16 0,0 0-288 0,0 0 128 15,0 0-128-15,-5 8 0 0,-2 0 208 0,-1-1-64 16,-2-1-16-16,-2 1 0 0,-1 0-128 0,-1 1 160 16,-3-1-160-16,1-1 160 0,0 2-160 0,3-1 0 15,2-2 0-15,-1-1 0 0,3 0 0 0,2 1 0 16,7-5 0-16,0 0 0 0,0 0 0 0,0 0 0 16,0 0 0-16,0 0 0 0,-4 12 0 0,4-12 0 15,0 0 0-15,-1 13 0 0,1-13-144 0,0 0 144 0,0 0 0 0,-1 14 0 16,1-14 0-16,0 0 0 0,0 14 0 0,0-14 0 15,0 0 0-15,0 0 0 0,8 11 0 0,-8-11 0 16,0 0-128-16,11 9 128 0,1-5 0 0,-12-4 0 16,10 5 0-16,4-4 0 0,-1 2 0 0,0-3 0 15,-13 0 0-15,13 0 0 0,-3 0 0 0,-10 0 0 16,13 0 0-16,-1 4 0 16,-12-4 0-16,12 0 0 0,-12 0 0 0,11 4-128 0,-11-4 128 0,0 0 0 15,0 0 0-15,11 6 0 0,-11-6 0 0,10 8 0 16,-10-8 0-16,0 0 0 0,0 0 0 0,0 0 0 15,0 0 0-15,8 12 0 0,-8-12 0 0,0 0 0 16,0 0 0-16,1 13 0 0,-1-13 0 0,-1 13 0 0,1-13 0 16,-3 13 0-16,3-13 0 0,-4 10 0 0,-1 0 0 0,5-10 0 15,-9 9-160-15,9-9 160 16,-8 9-432-16,0 0 0 0,1-3 0 0,-1 1 0 16,-1-3-192-16,0 1-32 15,-1-1-16-15,0 1 0 0,1-2-464 0,1 1-80 0,0-2-32 16</inkml:trace>
  <inkml:trace contextRef="#ctx0" brushRef="#br0" timeOffset="144890.94">33019 11180 23903 0,'0'0'1056'0,"0"0"224"0,0 0-1024 0,0 0-256 16,0 0 0-16,0 0 0 0,0 0 1632 0,0 0 288 0,0 0 48 0,0 0 16 15,0 0-1104-15,11-3-224 0,-11 3-32 0,10-1-16 0,-10 1-256 0,0 0-48 16,11 5-16-16,-2 2 0 0,-9-7-32 0,9 12 0 16,-3-2 0-16,0 2 0 0,-1-2 16 0,-1 2 0 15,0 0 0-15,-2 2 0 0,1 2-144 0,-3 1-128 16,0-1 192-16,-2-1-192 0,1 0 176 0,-1 1-176 15,-2-2 160-15,1-6-160 0,-1 1 176 0,0 1-176 16,-1-1 192-16,0-2-192 0,0 1 128 0,-1-1-128 16,1-1 0-16,-4 5 0 15,1-3-384-15,8-8-128 0,-8 7-16 0,8-7-16 16,-7 7-464-16,7-7-80 0,0 0-32 0</inkml:trace>
  <inkml:trace contextRef="#ctx0" brushRef="#br0" timeOffset="146880.23">33341 10782 4607 0,'0'0'192'0,"0"0"64"0,0 0-256 0,0 0 0 0,-4-10 0 0,4 10 0 0,0-11 4480 0,0 11 832 15,-1-9 192-15,1 9 16 0,3-9-3744 0,-3 9-752 16,0 0-160-16,0 0-32 0,-2-9-96 0,2 9-32 16,0 0 0-16,0 0 0 0,0 0 48 0,0 0 0 15,0 0 0-15,0 0 0 0,0 0-32 0,-9 3 0 16,9-3 0-16,-6 10 0 0,2 2-336 0,0 5-80 15,1 0-16-15,1 4 0 0,-2-1 32 0,0 3 0 16,0-2 0-16,1-1 0 0,1-3-160 0,0 0-32 16,1 0 0-16,0-1 0 0,1-1 32 0,0 1 0 15,1 0 0-15,0-1 0 0,1 2-32 0,0-2-128 16,1-1 192-16,0 0-64 0,-1-1-128 0,1 0 160 16,1-1-160-16,0 0 160 0,-4-12 80 0,5 12 16 15,0-3 0-15,-5-9 0 0,0 0 64 0,0 0 0 16,10 5 16-16,1-1 0 0,-1-7 48 0,1 1 0 15,-1-2 0-15,1-3 0 0,-1-1-384 0,0-1 0 16,-2 0 0-16,1 0 128 0,3 0-128 0,-3-1 192 0,-2 0-64 0,-1-1 0 16,1 2-128-16,-2-1 0 15,-1 0 0-15,-1 1 0 0,-3 9 0 0,2-9 0 16,-2 9 0-16,0 0 0 0,0 0 0 0,0 0 0 16,0 0 0-16,0 0 0 0,0 0 0 0,0 0-160 15,0 0 160-15,0 0 0 0,0 0-192 0,7 11 64 16,-3 0 128-16,-1-1-208 0,1 1 208 0,-1 0-176 0,-2 0 176 0,1 1-160 15,0-1 160-15,0 2 0 0,-1-3-144 0,0 1 144 16,0 0 0-16,1 0 0 0,-2-11 0 0,2 11 0 0,-2-11 0 0,3 10 0 16,-3-10 0-16,0 0 0 0,0 0 0 0,0 0 0 15,0 0 0-15,0 0 0 0,0 0 0 0,10 4 192 16,-10-4-64-16,11-2 0 0,-11 2-128 0,10-7 0 16,-1-1 144-16,-1 0-144 0,-1-1 128 0,-2-1-128 15,-1-2 160-15,0 0-160 0,0-1 144 0,-2 0-144 16,1 0 128-16,-1 0-128 0,0 0 0 0,-1 0 128 15,0 0-128-15,-1 0 0 0,0 1 0 0,2-1 0 16,-2 2 0-16,0 0 0 0,0 11 0 0,0-10-192 16,0-1 0-16,0 11 16 15,0 0-496-15,0 0-96 0,-2-9-32 0,2 9 0 16,0 0-1952-16,0 0-400 0,0 0-80 0</inkml:trace>
  <inkml:trace contextRef="#ctx0" brushRef="#br0" timeOffset="147478.54">33612 10425 14511 0,'0'0'640'0,"0"0"128"0,0 0-608 0,0 0-160 16,0 0 0-16,0 0 0 0,3-9 1920 0,-3 9 336 15,0 0 80-15,0 0 16 0,7-7-752 0,-7 7-128 16,0 0-48-16,9-2 0 0,-9 2-640 0,6 0-128 15,1 1-16-15,-1 0-16 0,-1 2-32 0,1 0 0 16,-1 1 0-16,0 0 0 0,0 1-32 0,3 3-16 16,-1-1 0-16,-2 4 0 0,0 1-128 0,0 1-32 15,1 0 0-15,-1 2 0 0,0 3-160 0,1 3-32 16,1 2-16-16,0 4 0 0,-1 4-176 0,1 2-176 16,-2-1 48-16,1 1 0 0,-1-2 352 0,1 1 80 15,-1-1 16-15,0-5 0 0,0 0-64 0,2-4-16 16,-1-2 0-16,1-2 0 0,-1 0 176 0,0 0 32 15,-2 1 16-15,1-1 0 0,0 0-336 0,-1 2-128 0,-3 1 0 0,-1 3 0 16,0 1 0-16,-1 3 0 0,0 2-128 0,-2 0 128 16,-1 0 0-16,0 3 224 0,2 5-16 0,-2-3 0 15,-2-2-208-15,1-6 0 0,1-4 0 0,0-5 0 16,0-3 0-16,1 0 176 0,0-3 0 0,0 1 0 16,-1-4 32-16,1 2 16 0,-3 1 0 0,1 0 0 15,0 0 16-15,0-1 0 0,-2 1 0 0,1-3 0 16,-1 0-240-16,2-1 144 0,5-8-144 0,-8 8 128 15,0-3-128-15,8-5-176 0,-9 4 48 0,9-4 0 16,-9 0-1344-16,9 0-256 0,-10-3-48 0</inkml:trace>
  <inkml:trace contextRef="#ctx0" brushRef="#br1" timeOffset="-210812.58">32109 5532 2751 0,'8'-9'256'16,"-8"9"-256"-16,11-4 0 0,-1-4 0 0,-1 1 3008 0,0-1 544 16,0 3 112-16,0-2 32 0,1-1-2480 0,-3-2-512 15,-1 3-80-15,-1 2-32 0,-5 5 64 0,0 0 16 16,0 0 0-16,4-6 0 0,-2 0 192 0,-2 6 32 15,0 0 16-15,3-5 0 0,-3-1-144 0,0 6-48 16,0 0 0-16,0 0 0 0,0 0 48 0,0 0 0 16,-7-3 0-16,1 0 0 0,6 3-32 0,-8-2 0 0,-1-1 0 0,0-3 0 15,-2-4-96-15,0 3-32 0,-4 1 0 0,0 1 0 16,-4 3 80-16,1-2 16 0,-1 1 0 0,-2 2 0 16,-3-2-384-16,0 1-64 0,-1-1 0 0,-1 2-16 15,1 1-112-15,0-3-128 0,-1 0 176 0,0 2-176 16,0-1 128-16,0 0-128 0,-2 0 0 0,1-1 0 15,0-2 0-15,2 1 0 0,1 0 128 0,4 3-128 16,0-5 0-16,3 5 0 0,3-1 0 0,2 0 0 16,3 2 0-16,9 0 0 0,0 0 0 0,0 0 0 15,0 0 0-15,0 0 0 0,0 0 0 0,0 0 0 16,14 11 128-16,2-3-128 0,1-1 0 0,2 1 0 16,2-1 128-16,3-1-128 0,2-3 0 0,1 1 0 15,1 0 0-15,0-3 0 0,0-1 128 0,0 0-128 0,1-1 0 0,0-1 0 16,1 2 0-16,0 0 0 0,0-1 0 15,1 1 0-15,-1 0 0 0,1 1 0 0,0 3 0 0,-1-2 0 16,-1-2 0-16,-1 0 0 0,-4-2 0 0,-2 1 0 16,-2 0 0-16,-3-2 0 0,-4-1 0 0,-1 0 0 15,-4-2 0-15,-8 6 0 0,3-7 176 0,-3 7-176 16,0 0 160-16,-5-6-160 0,-4 2 240 0,-3 1-48 16,-2 1-16-16,-4 0 0 0,-3 0-176 0,-3-1 160 15,-2 2-160-15,-1 1 160 0,-3-4-160 0,-1 4 128 16,-2 0-128-16,1 0 128 0,-2 0 96 0,1 1 16 15,2-1 0-15,-1 3 0 0,2-3 128 0,2 2 16 16,0 0 16-16,1 0 0 0,1 0-112 0,0-1-32 16,1 0 0-16,2 2 0 0,2-1-128 0,3 0-128 0,2 2 192 0,3-1-192 15,1 3 128-15,6-2-128 0,6-4 0 16,0 0 0-16,0 0 0 0,0 0 0 0,5 10 0 0,4 0 0 16,3-2 0-16,2 3-256 0,2 2 64 0,3-2 0 31,3 1-496-31,4-3-80 0,4-2-32 0,4-7-17424 0</inkml:trace>
  <inkml:trace contextRef="#ctx0" brushRef="#br1" timeOffset="-204583.48">31378 7142 2751 0,'0'0'256'0,"-5"-7"-256"0,-1-4 0 0,3 3 0 16,0 2 5680-16,4-1 1088 0,3-3 208 0,4 1 64 16,4-3-5280-16,3 2-1056 0,6 2-192 0,5-1-64 15,4 2-304-15,5 2-144 0,7 0 128 0,4 2-128 16,3 2 0-16,0-3-144 0,-4 1 0 0,-2-3 0 31,-5 0-608-31,-3 0-112 0,-2 1-32 0,-2 0-7280 0,-1-3-1456 0</inkml:trace>
  <inkml:trace contextRef="#ctx0" brushRef="#br1" timeOffset="-203867.34">31570 8524 13823 0,'0'0'1216'0,"0"0"-960"0,0 0-256 0,0 0 0 16,0 0 2576-16,0 0 480 0,0 0 80 0,0 0 32 16,10 8-2016-16,3-1-416 0,3-5-80 0,2 2-16 15,1-4-208-15,5-2-48 0,2 4-16 0,1-2 0 16,2-2-16-16,-2-1 0 0,1-2 0 0,-1 0 0 15,2-1-352-15,0 2 128 0,-1 0-128 0,4 1 0 16,0-1 0-16,2 0 128 0,0 1-128 0,1 1 0 16,2-1 0-16,-4 2-240 0,-1-2 48 0,-1 2 0 31,0-1-1536-31,-5 1-320 0,6-4-48 0,-9 0-16 0</inkml:trace>
  <inkml:trace contextRef="#ctx0" brushRef="#br1" timeOffset="-203264.57">31455 10825 26895 0,'0'0'1184'0,"0"0"256"0,0 0-1152 0,18 0-288 16,4 0 0-16,6-2 0 0,4 0 672 0,6 1 80 15,5 1 16-15,1 0 0 0,1 0-240 0,-4-1-32 16,-2-6-16-16,-1 2 0 0,-1 0-480 0,-1-2-160 16,1 0 0-16,2-3-13632 0</inkml:trace>
  <inkml:trace contextRef="#ctx0" brushRef="#br1" timeOffset="-194352.09">30353 5893 1839 0,'-18'25'160'0,"-4"5"-160"15,-2 7 0-15,-2-3 0 0,-1-3 768 0,-7-5 128 16,-6-5 32-16,-4-3 0 0,0-1-784 0,1 0-144 15,1-4 0-15,3-3 0 0,3 3 0 0,3 0 0 16,3-1 0-16,2 1 0 0,0 2 0 0,14-6 0 16,-1 2 0-16,-1-1 0 0,-3 3 0 0,-2 1 0 0,-1 2 0 15,-3-1 0-15,1 3 0 0,-19 11 0 0,5-3 0 0,5-1 0 16,3-2-256-16</inkml:trace>
  <inkml:trace contextRef="#ctx0" brushRef="#br1" timeOffset="-193668.25">31066 5962 4607 0,'0'0'400'0,"0"0"-400"0,-8 8 0 0,2 0 0 0,2 4 1040 0,-1 1 128 16,-3-1 32-16,1 3 0 0,2 5-960 0,-1-1-240 15,-3-4 0-15,1 0 0 0,1-2 0 0,1 2 0 16,-2 0 0-16,-1 2 0 0,0-1 0 0,0 1 0 16,-1 0 0-16,1 2-160 0,0-2-192 0,0 9-32 15,0-1-16-15,0 7 0 0,0 0 256 0,0 6 144 16,-1 2-160-16,1 6 160 0,1 0 0 0,1-2 0 15,-2-5 0-15</inkml:trace>
  <inkml:trace contextRef="#ctx0" brushRef="#br1" timeOffset="-192981.37">31113 6150 4607 0,'0'0'400'0,"0"0"-400"0,0 0 0 0,0 0 0 16,0 0 1328-16,0 0 176 0,0 0 32 0,-4 12 16 15,4-12-624-15,-9 10-128 0,-1 0-32 0,1-3 0 16,-1 2-128-16,1 1-16 0,0-4-16 0,1 5 0 16,1-1-160-16,3 0-48 0,4-10 0 0,-6 17 0 15,1 0-32-15,1 3-16 0,0 1 0 0,-1 5 0 16,0 2-224-16,-2 5-128 0,1 4 160 0,-2 2-160 15,-2 1 0-15,-2 0 128 0,0-6-128 0,1-1 0 0,-4-4 0 16,0-2 0-16,-2 0 0 0,-2 2 0 0,2 1 0 16,-1 3 0-16,0 3 0 0,0 2 0 0,-1 0 0 0,1 2 0 15,1 2 128-15,0-6-128 0,3-2-208 0,3-6-96 16,5-10-16-16</inkml:trace>
  <inkml:trace contextRef="#ctx0" brushRef="#br1" timeOffset="-174328.5">28128 10776 13647 0,'0'0'592'0,"1"-7"144"0,-1 1-592 0,0 6-144 0,0-7 0 0,0 2 0 16,0 5 1360-16,0-9 240 0,1 1 64 0,-1 8 0 16,0-9-800-16,0 0-160 0,2 0-16 0,-1 0-16 15,0 1-272-15,1 3-48 0,-2-5-16 0,1 3 0 16,0-1-16-16,2-1-16 0,-2-3 0 0,2 0 0 16,-1-1 16-16,2-12 16 0,0 6 0 0,0 1 0 15,0 3-144-15,0 0-16 0,-2 2-16 0,1-2 0 16,0 2 176-16,-1 3 48 0,0-2 0 0,-1 0 0 15,-1 1 16-15,0 0 16 0,0 11 0 0,0-13 0 16,-1-1 0-16,-1 1 0 0,2-3 0 0,-1 2 0 16,0-3-48-16,-1-1-16 0,2-3 0 0,2-2 0 15,-4-1-64-15,2-1-16 0,2-1 0 0,-1 0 0 0,2 1-144 0,-2 2-128 16,0 2 144-16,2-1-144 0,-1 1 128 0,0 1-128 16,-1 2 0-16,0 4 144 0,-1 0-144 0,2 1 0 15,-1 3 144-15,-2 0-144 0,1 0 0 0,1 3 0 16,0-2 0-16,2 1 0 0,-3 8 0 0,2-9 0 15,-2 9 0-15,4-13 0 0,0 3 0 0,0 0 0 16,1 1 0-16,1 1 0 0,-6 8 0 0,7-12 0 16,-1 2 0-16,-6 10 0 0,0 0 128 0,4-11-128 15,-2 1 160-15,-2 10-160 0,3-12 160 0,-1 2-160 16,-2-1 160-16,0 11-160 0,-1-10 128 0,0 1-128 16,1 9 0-16,-2-11 144 0,0 1 48 0,1 1 16 0,-2 0 0 15,0-2 0-15,2 1 16 0,0-1 0 0,-1 2 0 16,1 2 0-16,1 7-64 0,0 0-16 0,-3-11 0 0,2 5 0 15,1 6-144-15,-1-7 0 0,1 7 144 0,0 0-144 16,-3-6 0-16,3 6 0 0,0 0 0 0,0 0 0 16,0 0 0-16,-9 0 0 0,9 0 0 0,-9 1 0 15,2 1 0-15,7-2 128 0,-9 8-128 0,2-1 0 16,-3-2 0-16,3 3 128 0,-3 2-128 0,1 3 0 16,-1 2 128-16,-1-2-128 0,1-2 128 0,1 1-128 15,0 0 224-15,-2 0-32 0,0-2 0 0,0 0 0 16,-1-2 32-16,2 1 0 0,0 2 0 0,0-2 0 15,1-1-80-15,2-2-16 0,0 1 0 0,7-7 0 16,-6 6-128-16,6-6 0 0,0 0 144 0,0 0-144 16,-4 9 0-16,4-9 144 0,0 0-144 0,0 0 0 15,0 0 144-15,0 0-144 0,0 0 0 0,0 0 144 16,0 0-144-16,10 3 192 0,-10-3-192 0,12-3 192 0,-2 0-192 16,-1-1 128-16,0-2-128 0,1 0 128 0,-1-2-128 0,-1 0 0 15,-1 0 144-15,1-1-144 0,0-1 0 0,0-1 128 16,0 1-128-16,-1-3 0 0,0-1 0 0,-1-2 0 15,1 0 0-15,0 2 0 0,-2-3 0 0,0 1 0 16,-1 2 0-16,1 0 0 0,0-1 0 0,-1 5 0 16,0-3 0-16,0 4 0 0,-1 1 0 0,-1 1 0 15,-2 2 0-15,0 5 0 0,0 0 0 0,0 0 0 16,0 0 0-16,0 0 0 0,0 0 0 0,0 0-128 16,0 0 128-16,0 0 0 0,0 0 0 0,0 0 0 0,0 0 0 0,0 0-128 15,11 12 128-15,-11-12 128 0,10 9-128 0,-2 3 176 16,-2 0-176-16,1-1 160 0,-1 0-160 0,0 0 160 15,-2 3-160-15,0-1 0 0,-1 0 144 0,3 0-144 16,-2-2 0-16,1 2 0 0,0-1 0 0,2 1 128 16,-7-13-128-16,9 12 0 0,0-6 0 0,1 4 128 15,2 0-128-15,1 0 0 0,1 0 128 0,2-3-128 16,1 0 128-16,0 1-128 0,-2 0 128 0,2 1-128 16,0 1-160-16,2-1-96 0,0-1-32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47:18.8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27755 13997 11967 0,'-17'-27'1072'0,"4"7"-864"0,-4-4-208 0,0 0 0 0,0 3 1968 15,0 0 336-15,-1 2 80 0,1-1 16 0,-1 1-1360 0,-2 2-272 16,2 0-48-16,-2 4-16 15,-2-2 368-15,-1 5 64 0,-6-2 16 0,-5 3 0 0,-6-1 192 0,15 6 64 16,-8-1 0-16,-3 2 0 0,-5-1-128 0,1 1-32 16,0 2 0-16,-2 4 0 0,0 1-528 0,-37 7-96 15,8 5-32-15,5 5 0 0,-2 4-336 0,1 7-80 16,2 5-16-16,5 3 0 0,5 3-160 0,6 0 0 16,3-5 0-16,2-1 128 0,1-2-352 0,3 1-80 15,-1 7-16-15,3 7 0 0,3 7 192 0,4 10 128 16,5 6-192-16,5-8 192 0,4-13-144 0,6-2 144 15,6-7 0-15,7 1-144 0,5 2-48 0,10 1 0 16,7-2 0-16,6 3 0 0,5 1 64 0,7-2 0 0,1-3 0 16,1-6 0-16,-2-10 128 0,2-4 0 0,6-5 0 0,4-3 0 15,10-2 0-15,7 1 0 0,6-5 0 0,-2-2 0 16,-4-4 0-16,2-4 144 0,1-1-144 0,9-1 0 16,10 4 128-16,-7-5-128 0,-9-4 0 0,-4 0 0 15,-7-8 0-15,2 0 0 0,0-2 128 0,0-5-128 16,1-5 0-16,-7-5 160 0,-4-6-160 0,-9-6 128 15,-3-2-128-15,-4 2 192 0,-4-1-192 0,-3 5 192 16,-3-2 32-16,-3 6 16 0,-3 1 0 0,-6-6 0 16,-5-6-64-16,-4-8-16 0,-6-10 0 0,-5 4 0 15,-4 2-16-15,-8 7 0 0,-2 9 0 0,-6 5 0 16,-4 4 48-16,-5 6 16 0,-5 0 0 0,-4 0 0 16,-3-5-208-16,-10-5 176 0,-11-7-176 0,-4 4 160 15,-4 5-160-15,0 3 0 0,4 3 0 0,3 3 0 0,2 7 0 16,-4 3 0-16,-3 4-128 0,2 4 128 0,0 1-288 15,8 4 16-15,7 6 0 0,7 3 0 16,6 4-2336-16,4 0-464 0</inkml:trace>
  <inkml:trace contextRef="#ctx0" brushRef="#br0" timeOffset="4784.16">28158 403 911 0,'0'0'0'0,"0"0"0"0,0 0 0 0,0 0 0 0,0 0 0 0,0 0 0 0,0 0 3648 0,0 0 640 16,0 0 128-16,0 0 16 0,0 0-2240 0,0 0-448 15,0 0-80-15,0 0-32 0,0 0-448 0,0 0-96 16,0 0 0-16,0 0-16 0,0 0-368 0,0 0-80 15,0 0-16-15,0 0 0 0,0 0-176 0,0 0-48 16,0 0 0-16,0 0 0 0,0 0 64 0,0 0 16 16,0 0 0-16,0 0 0 0,0-3 112 0,0-1 32 15,-2 0 0-15,1-2 0 0,1 6-160 0,0 0-48 16,0 0 0-16,0 0 0 0,-8 2-80 0,3 2 0 16,-1 2-16-16,0 1 0 0,-2 1-112 0,2 1-32 15,-1-1 0-15,0 2 0 0,-1-1 128 0,1 4 32 16,1 0 0-16,-1 1 0 0,1 1-128 0,-1-2-32 0,-1 3 0 15,1-1 0-15,-1-1-32 0,1 2-128 0,-1 0 192 0,2 1-64 16,-2 0 0-16,2-2-128 0,-2 2 192 0,0-2-64 16,0 0 64-16,0 0 0 0,0-2 0 0,2 2 0 15,-2-2-32-15,0 2 0 0,-1-4 0 0,-1 0 0 16,-1-2-160-16,1 1 128 0,-1 1-128 0,1-3 128 16,0-2-128-16,0-1 0 0,1 1 144 0,0 0-144 15,0 2 0-15,0-2 0 0,-1 1 0 0,-1-1 128 16,1-2-128-16,-1 2 128 0,3-2-128 0,1 1 128 15,-1-1-128-15,0 1 0 0,0-1 128 0,2-2-128 16,0 2 128-16,6-4-128 0,0 0 128 0,0 0-128 16,-5 5 160-16,5-5-32 0,0 0-128 0,0 0 192 15,0 0-48-15,0 0-16 0,0 0 0 0,0 0 0 16,0 0 32-16,0 0 0 0,0 0 0 0,0 0 0 0,0 0-160 0,0 0 0 16,0 0 0-16,12 2 0 0,-12-2 128 0,13-3-128 15,0 2 128-15,0 1-128 0,0 0 0 16,-1 0 0-16,0-1 0 0,1 1 0 0,0 0 0 0,1 0 128 15,0 0-128-15,3 1 0 0,3-1 0 0,-3 1 128 16,-3-1-128-16,0 1 0 0,2 1 0 0,0-1 0 16,-1 0 0-16,1-1 0 0,1 2 128 0,-1-4-128 15,-2 1 0-15,2-2 128 0,1 1-128 0,1-1 0 16,1 1 0-16,2 0 0 0,1-2 144 0,3 2-144 16,5-3 160-16,4 3-160 0,1 0 0 0,2 0 0 15,-2 1 0-15,0 0 0 0,-1 2 0 0,-3-1 0 16,-2 0 0-16,-4 0 0 0,-2-1 0 0,-2 1 0 15,-3-1 0-15,-2-2 0 0,1 0 0 0,-1 1 0 0,-2-1 0 0,2 0 0 16,-1 1 0-16,1-2 0 0,1 3 0 0,0-1 0 16,0-2 0-16,0 2 0 0,2 2 0 0,2-3 0 15,-1 2 0-15,0 1 0 0,1-1 0 0,-1 2 0 16,-4 3 0-16,0-3 0 0,0 0 0 0,0-1 0 16,-2 2 0-16,-1-2 128 0,-1 0-128 0,-2 2 0 15,1-2 0-15,-2 0 0 0,-9 0 128 0,0 0-128 16,12-4 0-16,-12 4 0 0,0 0 0 0,10-1 0 15,-10 1 144-15,0 0-144 0,0 0 128 0,0 0-128 16,8-4 0-16,-8 4 0 0,8-1 128 0,-8 1-128 16,0 0 0-16,0 0 160 0,0 0-160 0,0 0 160 15,0 0 0-15,1-11 0 0,-1 11 0 0,-1-11 0 0,-2 0 16 16,-1 2 0-16,-1 0 0 0,-2 1 0 0,1 0-48 16,-1 1-128-16,-2-3 192 0,-1 1-64 0,-1 0-128 0,0 1 192 15,-1 1-192-15,0-1 192 0,0-1-192 0,1 1 192 16,0-1-192-16,-2 0 192 0,-1-3-192 15,0 3 192-15,-1 0-192 0,1 1 192 0,0-5-48 0,0 2 0 16,1-2 0-16,-2 3 0 0,-1-2-144 0,2 0 160 16,1 1-160-16,-2 0 160 0,0 1-160 0,-2-1 0 15,1 0 144-15,2 0-144 0,0 1 0 0,-1-1 144 16,2 2-144-16,0 0 0 0,-1 1 128 0,-1-1-128 16,0 1 0-16,0 0 0 0,1 1 0 0,0 0-304 15,-1 1 64-15,0-2 16 0,-2 1 400 0,0 1 80 16,-1-1 0-16,1 1 16 0,0-3-144 0,2 2-128 15,1 1 192-15,-3 0-192 0,-2 2 224 0,0 1-64 0,1 1-16 0,1 0 0 16,0 0-144-16,0 2 0 0,-1 0 0 16,2 0 0-16,3 2 0 0,0 0 0 0,-2-2 0 15,2 3 0-15,0-2 0 0,2 0 0 0,1 2 0 0,1-2 0 16,9-1 0-16,-11 2 0 0,11-2 0 0,0 0 0 16,-9-2 0-16,9 2 0 0,0 0 0 0,0 0 0 15,0 0 0-15,-7-5 0 0,7 5 0 0,0 0 0 16,0 0 0-16,0 0 0 0,-3-8 0 0,3 8 0 15,0 0 0-15,0 0 0 0,-3-9 0 0,3 9 0 16,0 0 0-16,0 0 0 0,-1-10 0 0,1 10 0 16,0 0 0-16,0 0 0 0,0 0-160 0,0 0 160 15,4-9-160-15,-4 9 160 0,0 0-160 0,0 0 160 16,5-8-128-16,-5 8 128 0,0 0 0 0,6-7-144 16,-6 7 144-16,0 0 0 0,8-6 0 0,-8 6 0 0,8-7 0 15,-8 7 0-15,9-6 0 0,-9 6-128 0,7-7 128 0,-7 7 0 16,6-9 0-16,-6 9 0 0,0 0 0 0,8-6 0 15,-8 6 0-15,0 0 0 0,8-8 0 0,-8 8 0 16,0 0 0-16,0 0 0 0,0 0 0 0,0 0 0 16,8-8 0-16,-8 8-128 0,0 0 128 0,0 0-128 15,0 0 128-15,0 0-128 0,0 0 128 0,0 0-208 16,0 0 80-16,9-1 128 0,-9 1-256 0,0 0 64 16,0 0 0-16,0 0 16 0,0 0 32 0,0 0 0 15,0 0 0-15,0 0 0 0,0 0 144 0,10 6-192 16,-10-6 192-16,0 0-192 0,0 0 192 0,7 9 0 15,-7-9-144-15,0 0 144 0,2 11 0 0,-2-11-176 16,0 10 176-16,0-10-128 0,-2 11-96 0,-1-1-16 16,-1-2 0-16,1 4 0 15,2 1-480-15,-1 0-112 0,-1-2 0 0,0 0-12272 0,1-1-2448 16</inkml:trace>
  <inkml:trace contextRef="#ctx0" brushRef="#br0" timeOffset="5994.01">28150 956 1839 0,'0'0'0'0,"0"0"160"0,0 0-160 0,0 0 0 0,0 0 0 0,0 0 0 0,8-5 2000 0,-8 5 368 16,8-3 80-16,-8 3 16 0,9-6-928 0,-9 6-192 16,5-7-48-16,-5 7 0 0,0 0 208 0,0 0 32 15,0 0 16-15,0 0 0 0,0 0-224 0,0 0-48 16,0 0-16-16,0 0 0 0,0 0-240 0,0 0-32 16,0 0-16-16,0 0 0 0,-8 0-480 0,8 0-112 15,-10 4 0-15,0 3-16 0,1 2-192 0,-1 3-48 16,-1 2 0-16,0 4 0 0,-2 4 112 0,-3 3 16 15,-3 0 0-15,-2 2 0 0,4 6 80 0,-3-3 32 16,-1 0 0-16,-2-3 0 0,-3-1 32 0,1 0 16 16,0-2 0-16,-1-5 0 0,-4-3-48 0,0-2-16 0,0 2 0 15,4-2 0-15,1-2-192 0,2 2-32 0,1 2-128 0,1 1 192 16,1 0-192-16,3 0 0 0,3 3 128 0,1 0-128 16,1 0 0-16,2 2 0 0,-1-2 0 0,2 1 0 15,1-2 0-15,2 3 0 0,1-1-128 0,1-1 128 31,0-1-1344-31,1-2-176 0,3 0-16 0,3-6-8224 0,-1-2-1632 0</inkml:trace>
  <inkml:trace contextRef="#ctx0" brushRef="#br0" timeOffset="6533.35">28606 943 4607 0,'0'0'400'0,"0"0"-400"0,0 0 0 0,0 0 0 15,0 0 2848-15,0 0 480 0,0 0 112 0,0 0 16 16,0 0-1552-16,0 0-304 0,0 0-64 0,0 0-16 16,0 0-496-16,0 0-112 0,0 0-16 0,-9 7 0 15,0-1-192-15,0 3-64 0,0 0 0 0,0 5 0 16,-2 0-416-16,1 5-96 0,-5 5 0 0,1 5-128 16,-3 1 288-16,-3 0-48 0,-3 1-16 0,2 0 0 15,4-1 288-15,0-1 48 0,-1-3 16 0,1-1 0 16,0-5-240-16,1-1-32 0,1-1-16 0,2 2 0 15,1-2-144-15,2 0-16 0,-1-1-128 0,2-1 192 16,-1-2-192-16,1 3 0 0,2 0 0 0,0 0 0 0,1 1 0 0,1-2 0 16,0 1-128-16,1-2 128 15,0 0-1088-15,1-2-96 0,0-2-32 16</inkml:trace>
  <inkml:trace contextRef="#ctx0" brushRef="#br0" timeOffset="6975.76">28778 901 13823 0,'0'0'1216'0,"0"0"-960"0,0 0-256 0,0 0 0 16,0 0 2816-16,0 0 512 0,0 0 96 0,0 0 32 15,0 0-2256-15,3 15-448 0,-3-15-96 0,6 14-16 16,-6-14-128-16,10 14-48 0,-3 2 0 0,4-2 0 15,0 2 112-15,3 2 0 0,2 2 16 0,3 3 0 16,-4-2-16-16,5 4 0 0,-1 0 0 0,2 1 0 0,2 0-272 0,-3 0-64 16,1 1-16-16,0 1 0 0,0 0-224 0,-1-5 176 15,-1-3-176-15,1-1 160 0,-1-1-160 0,1 0 0 16,-2-2 144-16,2 0-144 0,-2-1 0 0,1 1 128 16,1 1-128-16,1-2 0 0,0 1 0 0,1-3 0 15,0 4 0-15,4 0 128 16,1-1-528-16,1 1-112 0,-3-2 0 0,1 1-9808 15,1-2-1968-15</inkml:trace>
  <inkml:trace contextRef="#ctx0" brushRef="#br0" timeOffset="8518.45">29729 1530 7359 0,'0'0'656'0,"0"0"-528"0,0 0-128 0,0 0 0 0,0 0 2640 0,0 0 496 16,0 0 112-16,0 0 16 0,0 0-1808 0,0 0-368 15,-2-8-64-15,2 8 0 16,0 0-448-16,0 0-64 0,0 0-32 0,-2-9 0 0,2 9 64 0,0 0 16 16,0 0 0-16,-2-5 0 0,2 5 160 0,-2-6 48 15,-1 3 0-15,3 3 0 0,-4-4 0 0,0 1 16 16,-1 3 0-16,-5-4 0 0,-1 3-176 15,1 1-32-15,-2 1-16 0,0 3 0 0,-2-1-240 0,-2 2-32 16,-2-1-16-16,-3 2 0 0,-5 2-80 0,2 3-32 16,0 0 0-16,-1 4 0 0,0 2-160 0,2-3 0 15,0 4 144-15,3 0-144 0,2 2 0 0,1 1 0 16,0 4 0-16,4-3 128 0,2 0-128 0,2 1 0 16,0 1 128-16,1-3-128 0,0-2 208 0,3 0-16 15,0-4-16-15,1 2 0 0,2-1 16 0,0-1 0 16,1 1 0-16,1-2 0 0,1 1-48 0,2-2 0 0,1-1 0 15,0 1 0-15,-4-13 0 0,9 15 0 0,-1-2 0 0,3-1 0 16,2 0-144-16,3-3 192 0,2-1-192 0,3-1 192 16,4-1-192-16,2 0 192 0,1-2-192 0,3 0 192 15,2-1-192-15,-2-1 0 0,-4-2 144 0,1-2-144 16,-4 0 0-16,0 0 144 0,-2-2-144 0,-1 1 0 16,-3-3 144-16,0 0-144 0,1 0 0 0,-2-1 144 15,0 0-144-15,-1-1 0 0,1-1 0 0,0 0 0 16,-1 1 128-16,1-3-128 0,-1 2 0 0,1 0 128 15,-1 0-128-15,1-2 128 0,0 1-128 0,0 0 128 16,-1 0-128-16,-3 0 128 0,-1 0-128 0,-2-2 128 16,-1 0-128-16,-1-5 160 0,-3-1-160 0,1 0 160 15,-3-4-160-15,0-2 0 0,-3 1 0 0,0-5 128 0,-3 1-128 16,1 2 0-16,-2 0 144 0,-1 3-144 0,-3 0 144 16,-1 2-144-16,-2 0 192 0,0 3-192 0,-5 2 192 0,-1 4-64 15,0-2 0-15,-2 1-128 0,0 3 0 0,1 2 0 16,0 1 0-16,1 0 0 0,2 1-256 0,1 1 64 15,0 0 0-15,-1 2 0 16,2 2-272-16,0 0-48 0,-1 1-16 0,2 0 0 16,-1-1-1520-16,2 2-320 0,-2 0-48 0,-2 1-12400 0</inkml:trace>
  <inkml:trace contextRef="#ctx0" brushRef="#br0" timeOffset="9386.2">28502 1615 11967 0,'0'0'528'0,"0"0"112"0,0 0-512 0,0 0-128 15,0 0 0-15,0 0 0 0,-5-7 1040 0,5 7 176 16,0 0 48-16,-6-10 0 0,-1 2-128 0,0 1-32 16,2 2 0-16,-2 0 0 0,7 5 112 0,-9-5 32 15,0 2 0-15,0-1 0 0,-1 2-16 0,-1-1 0 16,1 3 0-16,-1 3 0 0,0-3-496 0,-1 2-96 15,-1 2-32-15,-2 3 0 0,0-4-400 0,0 7-80 0,2 0 0 16,0 0-128-16,2 0 0 0,-1 1 0 0,1 1 0 16,1 2 0-16,0 3 0 0,0 2 0 15,4 0 0-15,-1 2 0 0,0 1 0 0,1 0 0 0,0-2 0 16,1 1 0-16,-1-4 0 0,1 0 0 0,1-4-128 0,0 0 128 16,3 0 0-16,-1-3 0 0,0 2 0 0,1-3 0 15,0 0 0-15,1-2 0 0,0-7 0 0,1 10 0 16,0 1 0-16,2-2 0 0,-3-9 0 0,0 0 0 15,8 13 0-15,-1-3 0 0,-7-10 0 0,12 7 0 16,-1-1 0-16,2-3 0 0,1 1 0 0,3-3-144 16,3 0 144-16,2-2 0 0,4 1 0 0,1 0 0 15,0-1 0-15,2-3 0 0,2 2 0 0,-2 1 0 0,-1-3 0 0,-4 2 0 16,-3-2 0-16,0-1 128 0,0-1-128 0,-3 1 0 16,-2-1 0-16,-2-1 128 0,-1-1-128 0,0 0 0 15,0 2 0-15,-1-1 128 0,-2-2-128 0,1 3 0 16,-3-1-128-16,-1-1 128 0,1 1 0 0,-1-3 0 15,-2 3 0-15,0-4 0 0,-1 1 0 0,-4 10 0 16,3-13 0-16,-3 0 0 0,0-4 0 0,-2 1 0 16,0-1 0-16,-2 4 0 0,-1 0 0 0,-2 1-240 15,1 1 64-15,-1-2 16 0,-1-2 160 0,-1 2-160 16,0 1 160-16,-1 2-160 0,-1 1-80 0,1 1-16 16,-3-1 0-16,1 2 0 0,0 2-32 0,-1 0-16 15,-4 2 0-15,-1 1 0 0,0-1-48 0,-4 2-16 16,-4 0 0-16,-2 1 0 15,1 0-144-15,1 0-16 0,-2 0-16 0,4 0 0 16,-1 0-32-16,4 1-16 0,3-1 0 0,1 0 0 16,2 0-704-16,2-1-144 0,-1-2-32 0</inkml:trace>
  <inkml:trace contextRef="#ctx0" brushRef="#br0" timeOffset="10173.5">27653 1662 8287 0,'-2'-2'368'0,"-1"0"80"0,-1 0-448 0,1 0 0 15,1 0 0-15,2 2 0 0,-5-1 2416 0,5 1 400 16,-7 0 64-16,3-4 32 0,-1 2-1760 0,0 2-368 0,-2-4-64 0,2 2-16 16,-2 1-176-16,1-2-32 0,-1 2-16 0,0 1 0 15,-3 0 96-15,3 0 32 0,-1 1 0 0,-1 2 0 16,-2-2-64-16,1 2-16 0,-1 0 0 0,0 3 0 16,-2-2-144-16,-2 3-48 0,1 0 0 0,-4 1 0 15,-3 3-128-15,-3-2-16 0,0 1-16 0,0 2 0 16,3 0-176-16,-2 1 160 0,-2 1-160 0,3 0 160 15,2 2-32-15,2 0-128 0,0-2 192 0,2 2-64 16,2-1 0-16,3 1-128 0,2-2 192 0,3-1-64 16,-1-1-128-16,3 0 0 0,0-1 0 0,2 3 0 15,-1-1 0-15,1 1 0 0,2-1 0 0,1 1 0 16,2 2 0-16,-1 0 128 0,2 1-128 0,0 1 0 16,0 0 0-16,2 2 0 0,1-3 0 0,5 1 0 0,1-1 0 15,1-4 128-15,2 0-128 0,3-1 0 16,5-1 144-16,-2-4-144 0,-3-2 160 0,7 0-160 0,6-2 160 0,-4 1-160 15,0-4 160-15,-2 0-160 0,-1-3 128 0,-2-1-128 16,-1 0 0-16,-1-1 0 0,-1-1 0 0,1-2 128 16,-1 1-128-16,1-2 0 0,0-1 0 0,0 1 0 15,-1-2 128-15,0 1-128 0,3-2 0 0,-1 0 0 16,0-2 128-16,0 1-128 0,-1 0 0 0,-4 0 128 16,0 0-128-16,-2 0 0 0,1 0 144 0,-2 1-144 15,-2 0 128-15,-1 0-128 0,-5 1 128 0,-1 0-128 16,1 0 0-16,-5-1 128 0,-2-3-128 0,-2 1 0 15,-1 0 144-15,-2-2-144 0,-4-3 0 0,0-1 128 16,-2-5-128-16,1 1 0 0,-1 0 0 0,-1 3 0 0,-3-1 0 16,-1 5 0-1,2 1-480-15,-1 3-16 0,2 0 0 0,0 6 0 16,1 1-1920-16,2 1-384 0</inkml:trace>
  <inkml:trace contextRef="#ctx0" brushRef="#br0" timeOffset="12423.29">28591 2085 2751 0,'0'0'128'0,"0"0"16"0,0 0-144 0,0 0 0 0,0 0 0 0,5-5 0 15,-5 5 2448-15,0 0 464 0,0 0 96 0,0 0 0 16,4-4-1152-16,-4 4-256 0,0 0-32 0,0 0-16 16,0 0-208-16,0 0-64 0,0 0 0 0,0 0 0 15,0 0-448-15,0 0-112 0,0 0-16 0,0 0 0 16,0 0-320-16,0 0-80 0,0 0-16 0,0 0 0 16,0 0-32-16,0 0 0 0,0 0 0 0,0 0 0 15,0 0 192-15,0 0 16 0,0 0 16 0,0 0 0 16,1-4 64-16,0 4 16 0,-1 0 0 0,0 0 0 15,0 0-160-15,0 0-16 0,0 0-16 0,0 0 0 0,0 0-96 16,0 0-16-16,0 0 0 0,0 0 0 16,0-6-128-16,0 6-128 0,0 0 144 0,0 0-144 0,0 0 128 0,0 0-128 15,0 0 0-15,0 0 0 0,0 0 0 0,0 0 128 16,0 0-128-16,0 0 0 0,0 0 0 0,0 0 176 16,0 0-176-16,0 0 160 0,0 0-160 0,0 0 192 15,0 0-192-15,0 0 192 0,0 0-16 0,0 0 0 16,0 0 0-16,0 0 0 0,0 0 0 0,0 0 0 15,0 0 0-15,0 0 0 0,0 0-176 0,0 0 160 16,0 0-160-16,0 0 160 0,0 0-160 0,0 0 0 16,0 0 0-16,0 0 0 0,0 0 144 0,0 0-144 15,0 0 160-15,0 0-160 0,0 0 256 0,0 0-64 16,0 0 0-16,0 0 0 0,0 0-64 0,0 0 0 0,0 0-128 0,0 0 192 16,0 0-64-16,0 0 0 0,0 0-128 15,0 0 192-15,3 14-192 0,-3-14 0 0,0 0 128 0,6 13-128 16,-6-13 0-16,6 16 0 0,-6-16 0 0,6 13 0 15,-6-13 0-15,5 14 0 0,1-2 0 0,-6-12 0 16,6 14 128-16,-1-2-128 0,0-2 0 0,2 1 0 16,0-2 144-16,0 1-144 0,1 1 128 0,3 2-128 15,-2-4 192-15,2 1-32 0,3 2-16 0,0 1 0 16,0 0-144-16,3 3 192 0,1-3-192 0,3 4 192 16,0-2-192-16,1 2 128 0,2 0-128 0,-2-1 128 15,-1 2-128-15,0 0 0 0,-2 1 144 0,1-1-144 16,-2 3 128-16,-1-3-128 0,0 0 128 0,-1 3-128 15,-2 1 128-15,2-2-128 0,-2-1 160 0,1 1-160 16,0 1 176-16,-2-4-176 0,0 0 192 0,0-2-192 0,0 0 208 16,0 0-64-16,1-2-16 0,2-1 0 0,-2 0-128 0,1 1 192 15,-1-4-192-15,0 1 192 0,-1 1-192 0,0-1 128 16,0 1-128-16,1 1 128 0,-3-5-128 0,1 2 0 16,-2-5 0-16,0 2 128 0,-10-6-128 0,10 6 0 15,-2 2 144-15,-8-8-144 0,8 6 0 0,-8-6 144 16,9 7-144-16,-1-2 0 0,-8-5 128 0,7 7-128 15,-7-7 0-15,10 5 0 0,-3 1 0 0,-7-6 0 16,8 2 0-16,0 3 0 0,-8-5-128 0,8 6-96 16,-2-3-16-16,-6-3 0 15,7 4-672-15,-7-4-144 0,0 0-32 0,0 0 0 16,8 1-2064-16,-8-1-432 0</inkml:trace>
  <inkml:trace contextRef="#ctx0" brushRef="#br0" timeOffset="13741.97">29291 2994 4607 0,'0'0'400'0,"-8"0"-400"0,-1 0 0 0,1 0 0 16,0 0 2976-16,8 0 512 0,-8 0 96 0,2 1 32 15,6-1-1984-15,-7-1-400 0,1 1-80 0,6 0 0 16,-8 0-112-16,8 0-16 0,-9-1 0 0,9 1 0 16,-9 0 64-16,9 0 16 0,-10-2 0 0,10 2 0 15,0 0 144-15,-7-2 32 0,0-1 0 0,7 3 0 16,-6-6-176-16,6 6-16 0,-4-6-16 0,4 6 0 16,0 0-528-16,0 0-96 0,0 0-32 0,0 0 0 15,0 0-288-15,0 0-128 0,0 0 0 0,0 0 128 16,0 0-128-16,14 3 0 0,-2-2 0 0,-1 1 0 15,3-4 0-15,-3 2 128 0,2-1-128 0,2 1 128 16,-1 0 0-16,4 0 0 0,2 0 0 0,2 0 0 0,4 0-128 0,3 1 160 16,1 2-160-16,2-1 160 0,1 0-160 0,-1 0 192 15,-3 1-192-15,-1 0 192 0,-4-1-192 0,0 1 128 16,-2-1-128-16,-1 0 128 0,-3-2-128 0,0 0 0 16,1 0 0-16,0-2 0 0,1 2 0 0,-2 0 0 15,0 0 0-15,0 0 0 0,-1-1 128 0,0 1-128 16,0-1 0-16,0 1 128 0,1 0-128 0,2-1 0 15,0-1 0-15,-1 1 128 0,-2 1-128 0,0 0 128 16,-1-1-128-16,1 1 128 0,2-2-128 0,-3 2 0 16,-3-1 0-16,0 1 128 0,0 0-128 0,-1 0 0 15,-3-1 0-15,-9 1 0 0,10 0 0 0,-2 1 0 16,-8-1 0-16,0 0 128 0,9 0 0 0,-9 0 0 16,0 0 0-16,0 0 0 0,0 0 0 0,0 0-128 15,8 0 192-15,-8 0-64 0,0 0-128 0,0 0 160 0,0 0-160 0,0 0 160 16,0 0-160-16,0 0 160 0,0 0-160 0,0 0 160 15,0 0-160-15,0 0 160 0,-10 3-160 0,-1-2 160 16,11-1-160-16,-13 3 0 0,-1-1 144 16,1 1-144-16,0-1 0 0,0 1 144 0,-2-3-144 0,1 3 0 15,0 0 128-15,-2 1-128 0,-2-1 0 0,-2 4 0 16,2-2 0-16,0 0 0 0,-1 1 0 0,2 4 0 16,1-3 0-16,-1 5 0 0,2 0 0 0,2 0 0 15,1 2 0-15,1 2 0 0,0 1 0 0,1-2 0 16,1 3 0-16,1-1 0 0,0 2 0 0,2 0 0 15,-1-1 0-15,1 3 0 0,2-1 0 0,-2-1 0 16,1 0 0-16,1-4 0 0,2 1 0 0,-1 1 0 16,0-3 0-16,1 1 0 0,1-1 0 0,-2-2 0 15,0-2 0-15,1-1 0 0,0 0 0 0,2-9 0 0,-2 11 0 0,-1-2 0 16,2 0 0-16,1-9 0 0,0 0 0 0,0 0 0 16,-5 9 0-16,5-9 0 0,-4 8 0 0,4-8 0 15,0 0 0-15,-5 8 0 0,5-8 0 0,0 0 0 16,0 0 0-16,0 0 0 0,-6 9 0 0,6-9 0 15,0 0 0-15,0 0 0 0,0 0 128 0,0 0-128 16,0 0 0-16,0 0 0 0,0 0 128 0,-6 6-128 16,6-6 0-16,0 0 0 0,0 0 128 0,0 0-128 15,-11 3 144-15,11-3-144 0,-9-1 176 0,0-1-176 16,9 2 192-16,0 0-192 0,-10-5 224 0,10 5-64 16,-13-5-16-16,1-2 0 0,0 0 0 0,0 0 0 0,1-3 0 15,-5 1 0-15,-2-1 16 0,0-3 0 0,-1-1 0 0,0-3 0 16,-5-1-160-16,1-2 0 0,-1 2 0 0,1-1 0 15,-1-4 0-15,2 0 0 0,1-1 0 0,2 4 0 16,-1-5 160-16,3 3 0 0,-1-2 0 0,4 2 0 16,1 1 16-16,0 2 0 0,1 0 0 0,2 2 0 15,-2 3-176-15,3 1 160 0,1 0-160 0,0 0 160 16,2 3-160-16,0 0 0 0,-2 3 0 0,1 0 0 16,-2 1 0-16,1 0 0 0,0 1 0 0,0 2 0 15,8 3 0-15,-12-3 0 0,2 1 0 0,1 2 0 16,-2 0-192-16,11 0 48 0,0 0 0 0,-4 12 0 31,4-2-1584-31,2 3-304 0,0-3-64 0,5 1-16832 0</inkml:trace>
  <inkml:trace contextRef="#ctx0" brushRef="#br0" timeOffset="15328.46">29819 3457 7359 0,'0'0'656'0,"0"0"-528"16,0 0-128-16,0 0 0 0,0 0 2544 0,0 0 464 15,0 0 112-15,0 0 16 0,0 0-1600 0,0 0-320 16,0 0-64-16,0 0-16 0,0 0-224 0,0 0-32 15,0 0-16-15,0 0 0 0,0 0 16 0,0 0 0 16,0 0 0-16,0 0 0 0,0 0 0 0,0 0 0 0,0 0 0 0,0 0 0 16,0 0-400-16,0 0-80 0,7 5-16 0,1-1 0 15,3 1-208-15,0 3-48 0,2 1-128 0,2 1 192 16,-1 3-192-16,2 3 128 0,11 14-128 0,-2 0 0 16,-3 0 160-16,-1 0-160 0,-1 3 160 0,-1 1-160 15,1-1 192-15,-3 1-48 0,-3-1-16 0,2-2 0 16,-1-1 128-16,1-2 0 0,1-6 16 0,-3-1 0 15,-1-2-32-15,0-2-16 0,-1-1 0 0,0-4 0 16,1-1-96-16,-2 2-128 0,1-4 176 0,1 2-176 16,-4-1 128-16,2-1-128 0,-1 2 0 0,-2 1 0 15,0-1 0-15,-2 2 0 0,0 0 0 0,-2 4-144 16,-2-2-448 0,1 4-96-16,-2 2-16 0,0 1 0 0,-1 2-704 0,0-1-128 15,0-2-48-15,3 0-7632 0,0-5-1536 0</inkml:trace>
  <inkml:trace contextRef="#ctx0" brushRef="#br0" timeOffset="16312.48">30678 4290 6447 0,'0'0'576'0,"5"-5"-576"15,-2-1 0-15,-3 6 0 0,4-6 2352 0,-4 6 352 16,2-9 80-16,-1 2 16 0,-1-1-1136 0,0 2-240 15,0-1-32-15,-1-2-16 0,-3 3-32 0,0 1-16 16,2-2 0-16,-2 0 0 0,-1 2-64 0,-1 1-16 16,0-1 0-16,-1 4 0 0,1-3-368 0,-3 3-80 0,-3-2-16 15,-1 3 0-15,-1 1-256 0,-1 1-48 0,0 3-16 0,-2 1 0 16,-3 3-112-16,1 5-32 0,-4 1 0 0,2 3 0 16,1 1-192-16,0 3-128 15,1 1 128-15,2 3-128 0,2 2 0 0,2 0 0 0,-1 0 0 0,2-2 0 16,0-3 0-16,1-2 0 0,-1-5 0 0,0 2 0 15,2-1 0-15,1 3 0 0,2 0 0 0,2-1 0 16,1 0 0-16,0 1 0 0,1-1 0 0,2 1 0 16,0-1 0-16,1 0 0 0,2 0 0 0,2 0 128 15,-1-1-128-15,1-4 0 0,1 0 128 0,2 1-128 16,2-3 0-16,1-3 144 0,1 1-144 0,0-2 0 16,2-2 176-16,0-2-176 0,2-1 160 0,3-2-160 15,3 2 128-15,4-3-128 0,2-1 0 0,0-2 144 0,1-1-144 16,0-1 0-16,1-2 0 0,0 2 0 15,-1-1 128-15,-1-1-128 0,-3-2 0 0,0-1 128 0,-3-1-128 0,-3-1 0 16,-1 1 0-16,-3-2 128 0,-1-2-128 0,0 1 0 16,-1 0 144-16,-2-2-144 0,1 0 0 0,-3 2 144 15,-2-2-144-15,2 2 0 0,-4-2 192 0,-1 3-192 16,-1-1 192-16,-2 0-192 0,0 1 208 0,0 1-64 16,-4-1-16-16,-1-2 0 0,-1-3 48 0,-1 1 0 15,0-2 0-15,0 0 0 0,-2-3 48 0,-1 1 16 16,1-3 0-16,0 1 0 0,0 0-112 0,0 1 0 15,-2 2-128-15,1 1 192 0,-3 0-192 0,3 4 0 16,-2-1 0-16,0 3 0 0,0 1 0 0,1 1 0 16,-4 3-160-16,2 1 160 15,2 1-416-15,0-1 0 0,1 3 0 0,2 0 0 16,8 4-416-16,0 0-96 0,0 0-16 0,0 0 0 16,0 0-1968-16,0 0-400 0,0 0-80 0,0 0 0 0</inkml:trace>
  <inkml:trace contextRef="#ctx0" brushRef="#br0" timeOffset="17891.34">30390 4926 12095 0,'0'0'528'0,"0"0"112"0,0 0-512 0,0 0-128 0,0 0 0 0,0 0 0 15,0 0 1520-15,0 0 272 0,11 0 48 0,-11 0 16 16,0 0-464-16,0 0-96 0,0 0-16 0,0 0 0 16,0 0-448-16,0 0-80 0,0 0-32 0,0 0 0 15,7-6-496-15,-7 6-96 0,0 0-128 0,0 0 176 16,0 0-16-16,0 0 0 0,0 0 0 0,0 0 0 15,0 0 224-15,0 0 32 0,0 0 16 0,0 0 0 16,0 0 80-16,0 0 0 0,0 0 16 0,0 0 0 0,0 0-96 0,0 0-32 16,0 0 0-16,0 0 0 0,0 0-16 0,0 0-16 15,0 0 0-15,0 0 0 0,0 0-32 0,0 0 0 16,0 0 0-16,0 0 0 0,-4 14 0 0,0-2 0 16,-2-1 0-16,-1 2 0 0,1 2-16 0,-1-1 0 15,0 2 0-15,1-1 0 0,-2 1 80 0,-1 2 16 16,0 3 0-16,0-1 0 0,0 3 48 0,-2 1 16 15,-1 3 0-15,2 3 0 0,-2 3-96 0,2-1 0 16,-1-1-16-16,2 2 0 0,-1-2-112 0,1 1-32 16,-2-4 0-16,1 0 0 0,1-1-96 0,0-2-128 15,2-2 176-15,-1-3-176 0,-2-1 160 0,1-4-160 16,-2-2 128-16,0 0-128 0,-2-1 128 0,1 1-128 0,-3 1 0 0,1-1 128 16,0 1-128-16,1-1 0 0,0-1 0 0,0 2 0 15,1 1-320-15,0 0 48 0,1 2 16 0,-1-2 0 31,-1-2-544-31,2 0-96 0,1-2-32 0,3 0 0 16,2-1-352-16,0-3-80 0,5-7-16 0,0 0 0 16,-5 8-288-16,5-8-48 0,0 0-16 0</inkml:trace>
  <inkml:trace contextRef="#ctx0" brushRef="#br0" timeOffset="22237.15">29678 5996 4607 0,'0'0'400'0,"0"0"-400"0,0 0 0 0,0 0 0 16,-1-14 3008-16,-1 2 512 0,2-1 96 0,0 3 32 15,0-5-1552-15,-1 6-304 0,2-2-64 0,1 2-16 16,-2-1-416-16,1 1-80 0,-2 0 0 0,1 1-16 16,-2-3-16-16,-2 1 0 0,0 1 0 0,2-1 0 15,-2 1-32-15,1 1 0 0,1 3 0 0,-1 1 0 16,-1-3-240-16,2 2-48 0,2 5-16 0,0 0 0 0,-3-5-128 0,3 5-16 15,0 0-16-15,0 0 0 0,-3-5-192 0,3 5-48 16,0 0 0-16,0 0 0 0,0 0 16 0,0 0 0 16,0 0 0-16,0 0 0 0,0 0-64 0,0 0-16 15,0 0 0-15,0 0 0 0,-1 15-64 0,0 0 0 16,-2 0-16-16,-1 5 0 0,2-1-112 0,-1 5-32 16,-1 3 0-16,1 2 0 0,0 2-160 0,0-1 128 15,-2-1-128-15,0-3 128 0,-1 1-128 0,2-1 0 16,0 0 0-16,1 2 128 0,-1-1-128 0,1 5 128 15,0 1-128-15,1 1 128 0,-1 3 0 0,1-2 0 0,-1-1 0 16,2-1 0-16,-2-3 32 0,0-2 0 0,0-2 0 16,-1-1 0-16,-2-5 16 0,1-1 0 0,-4-1 0 0,1-2 0 15,2-2 16-15,1-1 0 0,-2 0 0 0,2 3 0 16,0-8-192-16,-1 1 192 0,6-9-192 0,-5 10 192 16,1 0-192-16,4-10 160 0,0 0-160 0,-2 10 160 15,2-10-160-15,0 0 192 0,0 0-192 0,0 0 192 16,0 0-192-16,0 0 128 0,0 0-128 0,0 0 128 15,0 0-128-15,0 0 192 0,0 0-192 0,11 4 192 16,0-1-192-16,-1-3 160 0,-10 0-160 0,15-3 160 16,-2 0-160-16,0 1 0 0,-2-2 0 0,0 3 128 15,-1-3-128-15,2 0 0 0,0 1 0 0,1 0 0 16,-2 1 0-16,4 1 0 0,0-2 0 0,1 0 0 16,0-1-128-16,2 1-64 0,3 0-16 0,1 0 0 15,4-1 208-15,5 3 256 0,3-4-48 0,5 4-16 0,4-2-192 0,-1 3 0 16,-1 0 0-16,-4 0 0 0,-4 0 0 0,-3 3 0 15,-4 0 0-15,-1 0 0 0,-2-3 0 0,-1 0 0 16,-1 0 0-16,1 0 0 0,1 0 0 0,0 0 0 16,1 1 0-16,-1-1 0 0,3 0 0 0,1 0 0 15,2-1 0-15,-1 1 0 0,-2 0 0 0,-2 0 0 16,0 0 0-16,-3 0 0 0,-3 0 0 0,-1 0 0 16,-1-3 0-16,-1 2 0 0,-3 1-144 0,-2-2-80 15,-1-2-16-15,2 2 0 0,-11 2 432 0,10-4 64 16,-10 4 32-16,9-5 0 0,-9 5-288 0,10-5 0 15,-3 0 0-15,-7 5 0 0,7-5 128 0,-7 5-128 16,8-7 0-16,-8 7 0 0,8-6 0 0,-8 6 0 16,7-7 0-16,-7 7 0 0,6-9 0 0,-6 9 128 0,5-9-128 15,-5 9 0-15,2-9 144 0,0 0-144 16,-1-2 0-16,-1 2 144 0,0 9-144 0,0-13 0 0,0-1 144 0,-1-2-144 16,-1-1 0-16,1-1 144 0,0-4-144 0,0-1 0 15,-1 0 128-15,1-1-128 0,-2 0 0 0,3 0 0 16,0-1 128-16,0 3-128 0,2 1 0 0,-1 3 0 15,-1 1 0-15,0 3 0 0,0 0 0 0,1 1 0 16,-1 0 0-16,0-1 0 0,-1 4 0 0,0-2 0 16,-1 2 128-16,1-1-128 0,0 2 0 0,-2 0 0 15,0 0 0-15,2-1 0 0,-1-2 0 0,-1 1 0 16,0 1 0-16,1 0 0 0,-1-2 0 0,2 0 0 16,-2-1 0-16,1 1 0 0,0 1 0 0,1 2 0 0,-2-1 0 0,1 0 0 15,-1 1 0-15,1 2 0 0,-1 1 0 16,3 6 0-16,-4-8 0 0,1 0 0 0,1 3 0 0,-1 2 0 15,3 3 0-15,0 0 0 16,-2-6 0-16,-1 1 0 0,3 5 0 0,0 0 0 0,-4-6 0 16,4 6 0-16,0 0 0 0,-4-5 0 0,-2 1 0 0,6 4 0 15,0 0-128-15,0 0 128 0,-7-4 0 0,7 4 0 16,0 0 0-16,0 0 0 0,-9-2 0 0,9 2 0 16,-6-3 0-16,-1 2 0 0,7 1 0 0,-7-4 0 15,7 4 0-15,0 0 0 0,-9-1 0 0,0 1 0 16,1 0 0-16,8 0 0 0,-9 2 0 0,9-2 0 15,-10 3 0-15,2-2 0 0,8-1 0 0,-10 3 0 16,-1-1 0-16,2 0 0 0,0-1 0 0,-1-1 0 16,-2 0 0-16,0 1 0 0,-1 2 0 0,0-3 0 0,0 0 0 0,-3 1 0 15,2-2 0-15,0 2 0 0,-1-1 0 0,1 1 0 16,-2-1 128-16,1 2-128 0,-2-1 0 0,0 2 0 16,0-2 0-16,-1 3 128 0,-1 1-128 0,1 0 0 15,-2 2 128-15,2-3-128 0,-4 0 0 0,-1 0 0 16,-2-1 144-16,-4 1-144 0,-5-1 0 0,-4 0 144 15,-3-1-144-15,-1 1 128 0,-1-2-128 0,4 0 128 16,2 1-128-16,5 0 128 0,2-2-128 0,4 0 128 16,2 0-128-16,3 0 0 0,2 0 144 0,1-2-144 15,1-1 0-15,0 2 0 0,1-4 0 0,0 1 128 16,1-2-128-16,-1 1 0 0,0 1 0 0,3-1 0 16,2 1 0-16,2 0 0 0,2 0 0 0,7 4 0 15,0 0-176-15,0 0-48 0,0 0-16 0,10-3 0 16,7 0-1616-16,6 3-336 15,3 1-64-15,1 2-16 0,-2-1-1840 0,1-4-368 16</inkml:trace>
  <inkml:trace contextRef="#ctx0" brushRef="#br0" timeOffset="24476.8">29763 6195 5519 0,'0'0'240'0,"0"0"64"0,0 0-304 0,0 0 0 0,0 0 0 0,0 0 0 16,0 0 2672-16,0 0 464 0,0 0 112 0,0 0 16 15,0 0-1792-15,0 0-368 0,0 0-64 0,0 0-16 16,0 0-160-16,0 0-32 0,0 0-16 0,0 0 0 15,0 0-112-15,0 0 0 0,0 0-16 0,0 0 0 16,1-3 80-16,-1 3 32 0,2-5 0 0,-2 5 0 0,0 0-272 16,0 0-48-16,4-2-16 0,-4 2 0 0,0 0-176 0,0 0-32 15,0 0-16-15,0 0 0 0,0 0 32 0,0 0 16 16,0 0 0-16,0 0 0 0,6 13 128 0,-4 3 32 16,0-2 0-16,-2 1 0 0,1 0-192 0,-2 1-48 15,-1 0 0-15,4 3 0 0,-1 1-64 0,-1 2-16 16,1-5 0-16,2 2 0 0,-3 0 64 0,1-1 16 15,2-1 0-15,-1 3 0 0,0-4 16 0,-1 0 0 16,0-2 0-16,0 1 0 0,1-2-96 0,-1-1-128 16,-1-2 176-16,0-10-176 0,0 12 192 0,0-12-192 15,0 0 192-15,0 0-192 0,3 10 416 0,-3-10-32 16,0 0 0-16,0 0 0 0,0 0-32 0,0 0-16 0,0 0 0 16,0 0 0-16,0 0-64 0,0 0-16 0,0 0 0 15,0 0 0-15,4-9-96 0,-1-1-32 0,0-2 0 16,1 0 0-16,0-1-128 0,1 0 160 0,0-7-160 0,1 4 160 15,1-5-160-15,1 1 128 0,0-2-128 0,0 1 128 16,1-1-128-16,1 1 192 0,1 0-192 0,-1 3 192 16,2-4-192-16,-2 5 0 0,3 0 0 0,-2 3 0 15,-2 1 0-15,1-1 0 0,1 3 0 0,1 0 0 16,-2 2-208-16,2 4 80 0,1-2 128 0,0 2-208 16,-3 4-32-16,3-4 0 0,-1 3 0 0,0-1 0 31,-4 0-208-31,-1 4-64 0,-1-1 0 0,0 3 0 0,-1-1-1472 15,1 0-320-15,-6-2-48 0,5 6-7904 0,1-1-1584 0</inkml:trace>
  <inkml:trace contextRef="#ctx0" brushRef="#br0" timeOffset="25036.89">30315 6102 8287 0,'0'0'736'0,"0"0"-592"16,0 0-144-16,0 0 0 0,0 0 1952 0,0 0 352 0,0 0 80 0,0 0 16 16,0 0-1200-16,0 0-240 0,0 0-64 0,0 0 0 15,0 0-208-15,0 0-48 0,0 0-16 0,-5 8 0 16,-1 1-176-16,-1-3-16 0,1 1-16 0,-1-1 0 15,7-6 144-15,-9 8 16 0,0-1 16 0,0 2 0 16,0-1 96-16,2 1 16 0,-2 0 0 0,1 1 0 16,-1-3-240-16,0 1-32 0,0 1-16 0,0 1 0 0,-2 1-112 0,2 1-32 15,-1 1 0-15,0 1 0 16,4 2-48-16,-2 2-16 0,2 4 0 0,0 0 0 0,1 2-208 0,0 3 144 16,1 3-144-16,0-1 128 0,2-2-128 15,0-1 0-15,2-1 0 0,2-2 0 0,-1-3 0 0,0-2 0 16,0-1 0-16,3-5 0 0,2 0 0 0,1-3 128 15,-1-2-128-15,0 1 0 0,2-1 0 0,1-1 0 16,-1 1-224-16,1-1 80 16,1 1-496-16,1-3-112 0,-3-2-16 0,1 0 0 15,0-1-624-15,0-1-128 0,-9 0-16 0</inkml:trace>
  <inkml:trace contextRef="#ctx0" brushRef="#br0" timeOffset="25582.63">30443 6282 3679 0,'0'0'160'0,"0"0"32"0,0 0-192 0,0 0 0 0,0 0 0 0,0 0 0 15,0 0 4224-15,0 0 816 0,0 0 144 0,0 0 48 16,0 0-3696-16,-4-7-720 0,4 7-160 0,-6-4-16 16,6 4-192-16,-11 0-48 0,1 0 0 0,-1 3 0 15,0 1-192-15,-1 1-32 0,1 0-16 0,2 2 0 16,-1-1 224-16,0 1 32 0,-2-1 16 0,3 2 0 0,0-1 96 0,1 2 32 16,1-3 0-16,7-6 0 0,-6 8-144 0,6-8-32 15,-7 8 0-15,7-8 0 0,-6 9-240 0,6-9-144 16,-4 8 160-16,4-8-160 0,0 0 0 0,0 0 0 15,0 0 0-15,-4 10 0 0,4-10 0 0,0 0 0 16,-2 12 0-16,2-12 0 0,0 0 0 0,0 0 0 16,0 0 0-16,0 0 0 0,4 11 0 0,-4-11 128 15,6 7-128-15,-6-7 0 0,0 0 0 0,0 0 0 16,9 7 0-16,0-3 0 0,-1 1 0 0,0 0 0 16,-8-5 0-16,10 7 0 0,-1-1 0 0,0 1 0 15,0-1 0-15,-9-6 0 0,8 12 0 0,0-1 0 16,1-4 0-16,-1 3 0 0,-2-1 0 0,1 1 0 15,-2 1 0-15,-1-1 0 0,-1 0 0 0,-1 1 0 16,-2-2 0-16,0 0 0 0,0-9 0 0,-1 9 0 0,0 2 128 0,1-11-128 16,-4 7 0-16,4-7 0 0,-5 10 128 0,5-10-128 15,-6 6 0-15,6-6 0 0,-6 8 0 0,6-8 0 16,-5 6 0-16,5-6 0 0,0 0 0 0,-8 8 0 16,1-3 0-16,7-5-192 0,-8 7 16 0,2-3 0 31,6-4-672-31,-9 2-144 0,9-2-32 0</inkml:trace>
  <inkml:trace contextRef="#ctx0" brushRef="#br0" timeOffset="26101.25">30519 6080 3679 0,'0'0'320'0,"0"0"-320"16,0 0 0-16,0 0 0 0,0 0 1440 0,0 0 224 15,0 0 32-15,0 0 16 0,0 0 128 0,0 0 16 16,0 0 16-16,0 0 0 0,0 0-272 0,0 0-64 0,0 0-16 0,0 0 0 16,0 0-240-16,0 0-32 0,0 0-16 0,0 0 0 15,0 0-240-15,4 12-48 0,-4-12-16 0,4 11 0 16,-4-11-464-16,5 11-80 0,-5-11-32 0,8 10 0 16,-8-10-224-16,11 12-128 0,0-2 160 0,-1 1-160 15,2-2 192-15,-2-1-64 0,-1 1-128 0,1 1 192 16,-1 1-192-16,0 2 144 0,-1 1-144 0,-2-1 128 15,-3 3-128-15,1 2 0 0,-2-1 144 0,0 2-144 16,-2 1 0-16,0 4 144 0,2-1-144 0,-2-1 0 16,-1 0 128-16,1-1-128 0,1 1 0 0,1-1 0 15,-2 0 176-15,0-3-176 0,1 2 160 0,0-1-160 16,2-2 320-16,-2-1-16 0,-2-3-16 0,2 0 0 16,-1-5-96-16,0 1 0 0,0-9-16 0,0 10 0 0,1 0-48 0,-1-10 0 15,-5 7 0-15,-3 0 0 0,-1-2-128 0,-1 0-256 16,-5 1 64-16,-2 0-10048 15,-2 1-2000-15</inkml:trace>
  <inkml:trace contextRef="#ctx0" brushRef="#br0" timeOffset="36134.37">679 5281 5519 0,'0'0'496'0,"0"0"-496"16,0 0 0-16,0 0 0 0,0 0 2112 0,0 0 336 15,0 0 64-15,-9-6 16 0,9 6-1504 0,-6-2-320 16,6 2-48-16,0 0-16 0,-7-4 80 0,7 4 16 16,0 0 0-16,-5-7 0 0,5 7 304 0,-4-7 64 0,0-1 16 0,4 8 0 15,-4-8-192-15,4 8-32 16,-4-7-16-16,4 7 0 0,0 0-272 0,0 0-48 0,0 0-16 0,0 0 0 15,-4-7-288-15,4 7-64 0,0 0-16 0,0 0 0 16,0 0-176-16,0 0 0 0,0 0 0 0,9-4 0 16,1-2 128-16,0 5-128 0,0-3 128 0,2 3-128 15,1 0 256-15,-5-2-16 0,1 3-16 0,3 0 0 16,1-1 16-16,1-1 0 0,2 1 0 0,2 1 0 16,2-2-64-16,15-1-16 0,-4 0 0 0,-2 1 0 15,0-1 16-15,-2 0 0 0,0 1 0 0,-1-1 0 16,-2 1 48-16,-2-4 16 0,-2 3 0 0,-2-1 0 15,-1 0-112-15,0 0 0 0,0 1-128 0,0 2 192 16,-2 0-192-16,1-1 144 0,-2 2-144 0,2 0 128 16,0-1-128-16,-1 4 0 0,1 0 0 0,-1 0 0 15,1 0 0-15,1-3 0 0,0-3 0 0,1 2 0 0,1-1 0 0,-1 1 0 16,-3 0 0-16,0 1 128 0,-2-3-128 0,-3 1 0 16,-10 2 144-16,11-3-144 0,-11 3 304 0,10-3-16 15,-10 3 0-15,0 0 0 0,0 0 64 0,0 0 16 16,0 0 0-16,0 0 0 0,0 0-144 0,0 0-32 15,0 0 0-15,0 0 0 0,0 0-192 0,0 0 176 16,0 0-176-16,0 0 160 0,0-10-32 0,0 10 0 16,0 0 0-16,-3-10 0 0,3 10-128 0,0 0 0 15,0 0 0-15,-9-11 0 0,9 11 128 0,-7-10-128 16,7 10 0-16,-8-9 128 0,8 9-128 0,-11-7 0 16,11 7 0-16,-10-8 0 0,-1 3 0 0,2 0 128 0,0 0-128 0,9 5 0 15,-12-3 128-15,2 0-128 0,10 3 0 0,-9-1 128 16,9 1-128-16,-11-3 0 0,11 3 0 0,-9-1 0 15,9 1 0-15,0 0 0 0,0 0 0 0,0 0 0 16,0 0 0-16,0 0 0 0,0 0 0 0,0 0 0 16,0 0 0-16,0 0-144 0,0 0 144 0,0 0-160 15,0 0 160-15,9 7 0 0,-1-3 0 0,0 1-128 16,-8-5 128-16,12 5 0 0,-2-2 0 0,1-1 0 16,-11-2 0-16,14 4 0 0,-1 0 0 0,-1-1 0 15,-12-3 0-15,13 5 0 0,-3 0 0 0,1-2 0 16,-2 1 0-16,-9-4 0 0,10 5 0 0,-10-5 0 15,11 6 0-15,-11-6-128 0,11 7 128 0,-11-7 0 16,11 6 0-16,-11-6 0 0,9 8 0 0,-9-8 0 16,0 0 0-16,9 12 0 0,-9-12 0 0,7 10-128 0,-7-10 128 15,2 13 0-15,-2-13 0 0,0 15 0 16,0-15 0-16,-4 14 0 0,-2-1 0 0,-1-2 0 0,1-1 0 0,-2 0 0 16,-3 0 0-16,1 0 0 0,0-2 0 0,-2 1 176 15,-1 3-176-15,-1-3 192 0,-2 1-64 0,0 2-128 16,1 0 192-16,-1 1-64 0,0 1-128 0,2 2 0 15,0 2 144-15,-1 0-144 16,2-2-1024-16,3 5-256 0,-2 0-64 0</inkml:trace>
  <inkml:trace contextRef="#ctx0" brushRef="#br0" timeOffset="38328.12">26052 707 14047 0,'-15'3'624'0,"5"-2"128"0,0-1-608 0,1 1-144 0,0 1 0 0,0-1 0 0,9-1 160 0,-8 0 0 16,8 0 0-16,0 0 0 0,-9 0 112 0,9 0 32 15,-8-3 0-15,8 3 0 0,0 0 640 0,-4-2 128 16,0-1 16-16,4 3 16 0,0 0-64 0,0 0-16 16,0 0 0-16,0 0 0 0,0 0-128 0,0 0-16 15,-5 8-16-15,0 4 0 0,1 3-224 0,2 6-64 16,1 5 0-16,1 4 0 0,0 3-80 0,1 9-32 15,1 6 0-15,0 7 0 0,2 6-240 0,1 7-48 16,2 1-16-16,-1 5 0 0,0 3-160 0,0 4 160 0,-1 4-160 16,3 1 160-16,1-2-32 0,-1-3-128 0,-1-4 192 15,-2-1-64-15,-1 5-128 0,0 1 0 0,0-3 0 0,1 1 128 16,0-6-128-16,-1 0 0 0,-1 1 0 0,0 4 128 16,3 3-128-16,-1-2 0 0,1-4 0 0,0-3 0 15,-1-4 0-15,-1 0 0 0,-2 2 0 0,2-1 0 16,3-7 256-16,1-3-48 0,-2-4 0 0,1-3 0 15,-1-4-16-15,-1-2 0 0,-1-3 0 0,0-1 0 16,1 0-192-16,-2-2 176 0,0-1-176 0,-1-1 160 16,1-1-160-16,-1-4 0 0,0-4 0 0,-2-1 0 15,-2-3 128-15,4-1-128 0,-2-3 128 0,0-4-128 16,-2-2 128-16,1-1-128 0,-1 0 0 0,-1-2 128 16,0 0-128-16,-1-2 160 0,1-1-160 0,-3-3 160 0,1 1-160 0,5-8 0 15,-4 8 144-15,4-8-144 0,0 0 0 0,-6 4 144 16,-1 0-144-16,7-4 0 0,-8 0 128 0,8 0-128 15,-10 0 0-15,1 0 0 0,-2-1 128 0,4-1-128 16,-3 0 0-16,1-1 0 0,0-1 128 0,0 0-128 16,0 0 144-16,0-1-144 0,1 0 272 0,-1 0-32 15,2-2-16-15,1-1 0 0,-2-3-64 0,1 0-16 16,0-1 0-16,0-1 0 0,1-2-144 0,-1-2 128 16,-1-1-128-16,0-1 128 0,1-4-128 0,-1 3 0 15,1-5 0-15,2 2 0 0,-1 1 0 0,0 1 0 16,4 1 0-16,-2 0-176 0,-3-1 176 0,2-4-128 15,-1 0 128-15,2 3-128 0,-2 2 128 0,0 1 0 16,-1 1-144-16,1 1 144 0,2 4 0 0,-1 0-144 0,1 0 144 0,4 13 0 16,-3-10-144-16,3 10 144 0,0 0 0 0,0 0-144 15,0 0 144-15,0 0 0 0,0 0 0 0,-2 10-128 16,3 3 128-16,4 1 0 0,2 8 0 0,2 4 128 16,0 8 0-16,3 1 16 0,-2 3 0 0,2 1 0 15,0 0-144-15,-1-1 0 0,1-3 0 0,1-1 128 16,0-4-128-16,0-1 0 0,-1-4 0 0,2-3 0 15,-1-3 0-15,2 0 128 0,-2-2-128 0,0-3 0 16,-3 0 0-16,2-3 128 0,0-2-128 0,1-4 0 16,0-1 240-16,0-4-48 0,0-4 0 0,1-1 0 15,0-8 96-15,2-2 16 0,2-3 0 0,2-4 0 16,1-3-176-16,1-9-128 0,3-2 192 0,-2-8-192 16,-2-6-288-1,-3-2-160-15,-1-4-48 0</inkml:trace>
  <inkml:trace contextRef="#ctx0" brushRef="#br0" timeOffset="53193.62">29622 6883 6447 0,'0'0'576'0,"0"0"-576"0,-9-1 0 0,9 1 0 15,-11-2 1200-15,11 2 128 0,-9 0 16 0,0 2 16 16,0-1-576-16,9-1-112 0,-9 1-32 0,9-1 0 15,-11 4 384-15,2-4 64 0,1 0 0 0,8 0 16 16,0 0 208-16,-4 0 32 0,-1 0 16 0,0 0 0 16,0 0-320-16,0-2-64 0,-1 0-16 0,1 0 0 15,5 2-352-15,-8-2-80 0,2 0-16 0,6 2 0 16,0 0-80-16,0 0-32 0,0 0 0 0,-5-3 0 16,5 3-80-16,0 0 0 0,0 0-16 0,0 0 0 15,-2-6-48-15,2 6-16 0,0 0 0 0,0 0 0 16,0 0 0-16,5-7 0 0,-5 7 0 0,0 0 0 15,8-4 32-15,-8 4 16 0,8-4 0 0,-8 4 0 16,11-2 32-16,-11 2 0 0,11-3 0 0,0 2 0 16,-1-1-80-16,1 2-16 0,-11 0 0 0,13-1 0 15,0 0 32-15,-2-1 0 0,1-1 0 0,0 1 0 16,0 1 0-16,-1 0 16 0,2-2 0 0,0 2 0 0,0-2 16 0,2 3 0 16,-2-2 0-16,1-1 0 0,0 2-80 0,2 1-16 15,2-3 0-15,1 2 0 0,1-1-192 0,4 1 176 16,1-1-176-16,2 0 160 0,2 1-160 0,1 0 0 15,1 1 0-15,0 0 128 0,1 0-128 0,-1 0 0 16,-2 1 0-16,-2 2 0 0,-1-1 0 0,0-2 128 16,0 1-128-16,-1 1 0 0,-2-2 128 0,1 1-128 15,-1-1 128-15,2 3-128 0,0-3 176 0,1 0-48 16,0 0-128-16,1 0 192 0,1-3 16 0,1 3 0 16,-2 0 0-16,0-1 0 0,1-2 0 0,-2 3 0 0,0-2 0 0,-3 0 0 15,-2 0-80-15,-1-1-128 0,-3 0 176 16,0 1-176-16,-2-1 192 0,1-1-64 0,-2 2 0 0,-2-1-128 15,-2-1 192-15,-1 2-64 0,-9 2 0 16,11-4-128-16,-11 4 176 0,9-4-176 0,-9 4 160 0,0 0-160 16,0 0 176-16,0 0-176 0,0 0 192 0,8-6-192 15,-8 6 224-15,0 0-64 0,0 0-16 0,0 0 0 16,4-9 48-16,-4 9 16 0,0 0 0 0,0 0 0 16,1-10 32-16,-1 10 0 0,0 0 0 0,0-8 0 15,0 8-96-15,0 0-16 0,0 0 0 0,-1-13 0 16,1 13 16-16,-2-10 0 0,2 10 0 0,-1-12 0 15,0 1 0-15,0 2 0 0,1 9 0 0,-2-11 0 16,2 11-144-16,-1-12 192 0,1 12-192 0,-3-13 192 16,1 0-192-16,2 13 128 0,-3-12-128 0,2-1 128 15,0-5 0-15,-1 1-128 0,2 1 192 0,0-2-64 0,0-2 64 0,2 0 0 16,-1-7 0-16,0 3 0 0,0-1-192 0,1 1 0 16,-1 1 0-16,2 0 0 0,-2-2 0 0,0 1 0 15,2 3 128-15,-1 2-128 0,-2-1 0 0,3 6 0 16,-2-2 0-16,2 2 128 0,-2 1-128 0,1 0 0 15,-1-1-160-15,0 1 160 0,2 1 0 0,-2 0 0 16,-1 3 0-16,1-4 0 0,1 2 160 0,-1 1-160 16,-1 10 128-16,1-12-128 0,1-1 0 0,0 0 0 15,0 0 0-15,-1 0 0 0,-1 1 0 0,1 2 0 16,0-2 0-16,1 1 0 0,-1-1-128 0,-1 1 128 16,0 1 0-16,0 2 0 0,0-1 0 0,0 9 0 15,-1-9 0-15,-1 2 0 0,2 7 0 0,-2-6 0 16,2 6 0-16,0 0 0 0,-4-7 0 0,4 7 0 0,0 0 0 0,-8-4 0 15,2 0 0-15,6 4 0 0,-10-2 0 0,1 2 0 16,0 0 0-16,9 0 0 0,-10 0 0 0,1 0 0 16,-2 0 0-16,2 0 0 0,0 0 0 0,0 1 0 15,-2 0 0-15,2 1-144 0,0-2 144 0,-1 0-160 16,-2 0 160-16,2 0 128 0,-1 0-128 0,-1 0 176 16,-2 0-176-16,0 0 0 0,-1-2 0 0,0 1 0 15,-3 0 0-15,-1-2 0 0,1 1 0 0,-2 0 0 16,0 2 0-16,-1-4 0 0,-1 2 0 0,-1-1 128 15,1 1-128-15,0 0 0 0,0 2 0 0,0-2 0 16,0-1 0-16,1 0 0 0,0 2 0 0,0 1 128 16,-2 0-128-16,0 0 0 0,1-1 0 0,-1 1 0 15,-1 0-160-15,-2-1-64 0,-1-3-16 0,-2 2 0 16,-1 1 400-16,-1 0 80 0,-2-1 16 0,2 1 0 16,-2 0-256-16,2 1 0 0,1 0 0 0,1 0 0 0,2 0 0 0,1 0 0 15,1 0 0-15,0 1 0 0,2-1 0 0,0 0 0 16,0-1 0-16,2 1 0 0,1 0 0 0,-1-3 0 15,-1 2 0-15,-1 1 0 0,0 0 0 16,1 0 0-16,0 0 0 0,-1 1 0 0,1 2 0 16,1-3 0-16,2 0 0 0,1 2 0 0,1 1 0 0,2 0 0 15,2-1 0-15,2 1 0 0,0-1 0 0,11-2 0 16,-9 3 0-16,9-3 0 0,0 0 0 0,-6 5 0 16,6-5 0-16,0 0 0 0,0 0 0 0,0 0 0 15,0 0 0-15,0 0 0 0,0 0 0 0,0 0 0 16,0 0 0-16,0 0 0 0,3 8 0 0,1 1 0 0,-4-9 0 15,6 9 0-15,-6-9 0 0,6 12 0 16,-1 0 0-16,2-4 0 0,-2 1 0 0,2 1 0 0,-2-1 0 0,0 2 0 16,-1 1 0-16,0 2 0 0,-2-1 0 0,1 0 0 15,0 0 0-15,-2 1 0 0,-1-1 0 0,0 2 0 16,0-1 0-16,-1 0 0 0,-1 1 0 0,1 0 0 16,0 1 0-16,-1 1 0 0,1 0 0 0,0 2 0 15,-1 0 0-15,1 2 0 0,0-1 0 0,1 7 0 16,0 2 0-16,-1 1 0 0,1-2 0 0,0 2 0 15,-2 1 0-15,1-1 0 0,0 0 0 0,-2-4 0 16,0-4 0-16,1 0 0 0,-2-2 0 0,0-2 0 16,1 1 0-16,1-4 0 0,-2 2 0 0,0 0 0 15,1-3 0-15,-1 2 0 0,1-2 0 0,-1 2 0 16,0 1 0-16,-1 1 0 0,1 1 0 0,0-1 0 16,0 0 0-16,1 2 0 0,1-1 0 0,-1-1 0 15,0 1 0-15,2-5 0 0,0 2 0 0,1-3 0 0,1-2 0 0,-1 0 0 16,0 1 0-16,1-3 0 0,1-1 0 0,-1 1 0 15,-1-9 0-15,1 7 0 0,-1-7 0 0,0 0 0 16,0 0 0-16,0 0 0 0,0 0 0 0,0 0 0 16,0 0 0-16,0 0 0 0,0 0 0 0,0 0 128 15,0 0-128-15,12-3 0 0,-2-3 128 0,0 2-128 16,-10 4 0-16,11-6 0 0,1 1 0 0,0-1 128 16,-1 3-128-16,3 0 0 0,-1 2 0 0,2-2 0 15,1 2 0-15,1 1 0 0,-2 0 0 0,4 0 0 0,-1 0 0 0,0 1 0 16,0 2 0-16,-1-1 0 0,-2 0 0 0,-1-2 0 15,0 0 0-15,-1 0 0 0,-1 0 0 0,0-2 0 16,0 1 0-16,-1 0 0 0,1 1 0 0,1-4 0 16,0 0 0-16,0-1 0 0,0-1 0 0,0 1 0 15,-1-1 0-15,1-1 0 0,0-2 0 0,0 1 0 16,-1-1-256-16,2 1-80 0,-1 2-32 0,0-1 0 31,-1-1-1936-31,-3-1-384 0,-1 0-64 0</inkml:trace>
  <inkml:trace contextRef="#ctx0" brushRef="#br0" timeOffset="68038.34">585 6750 5519 0,'0'0'496'0,"0"0"-496"0,0 0 0 0,0 0 0 16,0 0 1248-16,0 0 160 0,0 0 16 0,0 0 16 16,0 0-224-16,0 0-64 0,0 0 0 0,0 0 0 15,0 0-528-15,0 0-112 0,0 0-32 0,0 0 0 16,0 0-96-16,0 0-32 0,0 0 0 0,0 0 0 16,0 0 256-16,0 0 48 0,0 0 16 0,0 0 0 15,0 0-144-15,0 0-16 0,8-4-16 0,1 1 0 16,-9 3-352-16,12-1-144 0,0 1 128 0,1 1-128 15,0-1 0-15,1 0 0 0,2 2 0 0,-6-1 0 16,3-1 0-16,4 0 0 0,3 3 0 0,2-3 0 16,4 1 128-16,3-1-128 0,2 1 128 0,26 2-128 0,-8-1 0 15,-9-2 0-15,-5 2 0 0,-3-4 0 0,-4 0 0 0,-2-1 0 16,-1 1 0-16,0-4 0 0,-2 3 0 0,1 0 0 16,-1-1 0-16,2 3 0 0,0-1 0 0,1 2 0 15,0 2 0-15,0 2 0 0,0-3 160 0,1 2-160 16,1-1 192-16,1 1-192 0,-2-2 128 0,0-1-128 15,1 0 0-15,-4-1 0 0,-3-2 0 0,0-1 0 16,-1 2 0-16,-2-5 0 0,-2 2 0 0,-1 0 160 16,-2 1-32-16,0-1 0 0,-1-2 336 0,-2 3 64 15,1-2 16-15,-2 0 0 0,1 4 0 0,-10 2 0 16,11-5 0-16,-2-1 0 0,-9 6-128 0,8-5-32 16,-2-1 0-16,-6 6 0 0,0 0-192 0,0 0-64 0,4-11 0 0,-4 11 0 15,0-10 0-15,0 10-128 0,-2-9 192 0,-1-2-64 16,0 2 64-16,1-4 0 0,-1 0 0 0,-2 0 0 15,0 1 64-15,-2 0 0 0,-1-1 16 0,1-1 0 16,-3-2-32-16,3 1-16 0,-1 2 0 0,1 1 0 16,1 2-80-16,-1 2-16 0,-1 0 0 0,2 4 0 15,-1-2-128-15,7 6 0 0,-7-3 144 0,7 3-144 16,-10 4 0-16,10-4 0 0,-6 8 0 0,1-1 0 16,0 3 0-16,2 0 0 0,0 2 0 0,2-1 0 15,1-11 0-15,0 15 0 0,0-1 0 0,1 1-128 16,1-2 128-16,2-4 0 0,-2 0 0 0,2-1 0 15,0-1 0-15,0 3 0 0,-4-10 0 0,8 5 0 16,-2 0 0-16,2 0 0 0,-8-5 0 0,10 5 0 0,1-2 0 0,-1 0 0 16,-10-3 0-16,13 0-128 0,-2-7 128 15,1 5 0-15,-1 2 0 0,-11 0 0 0,12 6 0 16,0 1 0-16,-12-7 0 0,13 9 128 0,-13-9 0 0,10 14 0 16,-2-1 0-16,-8-13 0 0,4 16 0 0,0-1 16 15,-2-2 0-15,0 3 0 0,-2-16-144 0,-3 17 192 16,-1-1-192-16,0-3 192 0,-2 0-192 0,-1 1 0 15,-2-1 144-15,0 3-144 0,-1 1 192 0,-1 1-16 16,-1-1-16-16,-1 1 0 0,-1 0-160 0,2 3 192 16,1 5-192-16,-2 3 192 0,-3 4-192 0,2-1 128 15,-1 2-128-15,-2-3 128 16,-1-3-1840-16,-5-5-368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50:16.4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25870 2972 21183 0,'-24'-4'1888'0,"9"3"-1504"16,-5 1-384-16,2 0 0 0,2-2 1424 0,3 1 224 15,3 1 32-15,10 0 16 0,0 0-896 0,0 0-176 16,0 0-48-16,0 0 0 0,0 0-384 0,0 0-192 15,0 0 160-15,14 4-160 0,0-4 128 0,-5 2-128 16,2-2 0-16,-1 0 144 0,1 0 256 0,-1-2 48 16,3 1 16-16,2-2 0 0,-1 0 48 0,13-3 0 15,-2-2 0-15,0-1 0 0,0 0-32 0,-1-2 0 16,4 3 0-16,3 2 0 0,4 1 0 0,7 3 0 0,5-3 0 0,2 5 0 16,6 5-160-16,-1-3-16 0,-4-4-16 0,1 0 0 15,-1 1-64-15,3 2-16 0,2 3 0 0,5 1 0 16,4 1-208-16,-2 4 128 0,2-1-128 0,-4-3 0 15,-2-3 0-15,2-1 128 0,1 1-128 0,7 1 0 16,5 1 0-16,2 0 128 0,2 1-128 0,0-5 0 16,-2-2 128-16,5-1-128 0,6 4 0 0,4 0 0 15,3 1 144-15,-2-4-144 0,-3-7 128 0,3 4-128 16,4 3 176-16,-1 1-48 0,-4 0-128 0,-3-3 192 16,-5-1 240-16,3 0 32 0,1 4 16 0,1 1 0 15,1 2-192-15,-4-3-32 0,-5-5-16 0,-1 3 0 16,1 0 0-16,2 2 0 0,1 2 0 0,-2 0 0 15,-4-2-240-15,-1-2 0 0,-1-4 0 0,5 6 0 0,2 0 0 16,-1 1 0-16,-1 2 0 0,-4-4 0 0,-2-5 0 0,-1 2-160 16,1-1 32-16,1 5 0 0,2 5-144 0,1 2-32 15,-3-7 0-15,-2-4-12176 16,-3-1-2432-16</inkml:trace>
  <inkml:trace contextRef="#ctx0" brushRef="#br0" timeOffset="25892.91">1829 8438 16703 0,'0'0'736'0,"0"0"160"0,0 0-720 0,-2-2-176 16,-2-2 0-16,4 4 0 0,0 0 640 0,0 0 112 16,0 0 16-16,0 0 0 0,-4-7-448 0,4 7-64 15,0 0-32-15,0 0 0 0,0 0-224 0,0 0 0 16,0 0 0-16,0 0 0 0,0 0 0 0,0 0 0 16,0 0 0-16,0 0 0 0,0 0 176 0,0 0-16 15,0 0 0-15,0 0 0 0,0 0 272 0,0 0 48 16,0 0 16-16,0 0 0 0,9 11 80 0,-9-11 32 15,12 5 0-15,-1 0 0 0,1-1 32 0,-2-1 16 16,-10-3 0-16,15 0 0 0,0 1 96 0,-2-2 16 0,-1 1 0 0,0 1 0 16,0 1-128-16,-2 1 0 0,-1-3-16 0,2 3 0 15,0 1-352-15,2-2-64 0,0 2-16 0,0-1 0 16,2-1-192-16,-1 0 128 0,2-2-128 0,-2 0 0 16,-1 0 176-16,3 0-176 0,1-2 192 0,-2 1-192 15,-2 0 192-15,2-1-64 0,0 1 0 0,2-1-128 16,-1-1 128-16,1 2-128 0,0 1 0 0,1 0 0 15,-1 0 0-15,3 0 160 0,1 1-160 0,2 2 128 16,2-1-128-16,2-1 192 0,2-1-192 0,0 2 192 16,-2 0 0-16,-1 0 16 0,3-2 0 0,-2-2 0 15,-1 1 32-15,0-2 0 0,0 2 0 0,-1-3 0 16,-3 2 16-16,3-2 0 0,0 1 0 0,1-2 0 0,1 0-128 0,-1 1 0 16,3 1-128-16,1 1 192 0,1-2-192 15,2 4 0-15,-2-3 128 0,0 2-128 0,1-1 0 0,-2 2 0 16,-2-1 0-16,1 1 0 0,0 0 176 0,-2 0-176 15,-2 0 192-15,0-2-192 0,-1 0 192 0,2 2-192 16,1-1 192-16,0 0-192 0,0 1 128 0,3 0-128 16,3 1 0-16,2 2 0 0,2-1 128 0,-1 1-128 15,1 1 0-15,-3-2 0 0,-3 1 128 0,0-1-128 16,-1 1 192-16,-1 0-192 0,-4-1 192 0,-1 1-64 16,1-2 0-16,1 3-128 0,0-4 208 0,0 0-64 15,0 1-16-15,3 2 0 0,4 0-128 0,1-3 160 16,1 0-160-16,0 0 160 0,0 0-160 0,-1 0 0 15,-3 0 144-15,2 0-144 0,0-3 128 0,-2 2-128 16,-3-2 128-16,1 3-128 0,-1-3 0 0,0 3 144 16,1 0-144-16,2 0 0 0,0 0 0 0,3 3 0 0,3 0 0 0,1 1 0 15,-2-2 128-15,1 3-128 0,-2 2 0 0,-1-2 0 16,-3 2 128-16,0-2-128 0,-2 0 0 0,1-2 0 16,-3 1 176-16,2-2-176 0,0 2 160 0,-1-1-160 15,2-2 256-15,3 2-64 0,2-2 0 0,2 0 0 16,1 1 32-16,1 0 0 0,-2 0 0 0,1 0 0 15,-4-2-64-15,0 0-16 0,-1 1 0 0,-2-1 0 16,0-1-144-16,2 1 128 0,1 0-128 0,1-2 128 16,0-1-128-16,3 2 0 0,1-1 144 0,0 2-144 15,-1 0 0-15,-2 0 0 0,1-1 0 0,-2 1 128 16,-1 0-128-16,-3 0 0 0,-2-1 0 0,0-1 0 16,-1 0 0-16,2-1 144 0,2-1-144 0,-1 2 0 15,2-5 176-15,2 2-176 0,1 0 160 0,2 1-160 0,-1-1 240 16,-2 1-48-16,0 0-16 0,-1-1 0 0,-3 1 16 0,0-2 0 15,-2 2 0-15,-1 1 0 0,-4-1-64 0,1 0-128 16,0 0 192-16,1 1-64 0,0 1-128 0,0 2 0 16,-1-3 0-16,0 2 0 0,-1 1 0 0,2-2 128 15,1 1-128-15,-3 1 0 0,1 0 0 0,-3-2 128 16,0 0-128-16,1 0 0 0,0-2 0 0,-1 1 128 16,-1-2-128-16,0 1 0 0,0 0 144 0,0-2-144 15,-1 2 160-15,1-3-160 0,-2 2 0 0,0 1 0 16,1-1 0-16,1 1 0 0,-2 0 0 0,-1 0 0 15,1 0 0-15,-1 2 0 0,-1-1 0 0,0 2 128 0,-2 1-128 16,1-3 0-16,-2 3 0 0,1 0 0 16,-2 0 128-16,0 3-128 0,0-3 0 0,0 1 0 0,-1 2 0 0,-1 0 0 31,0 0-384-31,1 2-32 0,-2 3 0 0,0-1 0 16,-2-1-1824-16,3 3-384 0,0 3-64 0,4-3-14592 0</inkml:trace>
  <inkml:trace contextRef="#ctx0" brushRef="#br0" timeOffset="-213717.04">1737 11558 38911 0,'0'0'0'0,"3"9"0"0,-3-9 0 0,3 8 0 0,-2 1 0 0,1 2 0 0,-2-2 0 0,0 2 0 16,-2 2 0-16,-2 15 0 0,-1-1-240 0,0 2 64 15,-3 2 16-15,0 3 0 0,2 3 160 0,-2-2 0 0,-1-1-144 0,1-2 144 16,0 0 128-16,0 1 80 0,-1-1 32 0,2 7 0 16,1 8 256-16,2 6 48 0,0 6 16 15,2 1 0-15,1 1-48 0,1-1-16 0,0-5 0 0,1 2 0 16,-2 7-176-16,3 4-16 15,2 5-16-15,0 0 0 0,0 0-288 0,1-4 128 0,-1-5-128 0,3 1 0 16,-4 3 0-16,3 1 0 0,-1-1 0 0,0-3 0 16,3-2 144-16,-2-5-144 0,0-2 0 0,-1 3 144 15,-1 2-144-15,0 2 0 0,0 1 0 0,0 0 0 16,-1-2 0-16,0-3 128 0,-2-6-128 0,2 1 128 16,-3-5 48-16,1 7 0 0,2 3 0 0,-1 2 0 15,2-1 16-15,0-1 0 0,0-7 0 0,1-2 0 16,1-9-48-16,-1-3 0 0,0-1 0 0,2-3 0 0,0-1-144 0,1 1 0 15,-1 2 0-15,1-4 128 0,-2 2-128 0,2-1 0 16,0-1 144-16,1-1-144 0,-1 2 0 0,-1-3 0 16,0-3 0-16,0-1 128 0,-2-2 0 0,0-2 0 15,-1 2 0-15,0-5 0 0,0 1 32 0,-2-1 16 16,0 2 0-16,-1 1 0 0,-1-1-176 0,0 0 160 16,0 2-160-16,3 0 160 0,-2-1-160 0,1 3 128 15,1-1-128-15,0 0 128 0,-1-3 0 0,1 0-128 16,-1-2 192-16,2-1-64 0,-1-1-128 0,0-2 192 15,-1-2-192-15,1 0 192 0,-2 0-192 0,0-2 0 16,1 1 0-16,-2-1 128 0,1-2-128 0,-1 0 160 16,0 0-160-16,-1 0 160 0,-1 0-160 0,0 2 0 0,-2-1 0 0,0 1 128 15,0 0-128-15,0-2 0 0,0 2 0 0,2-1 0 16,-2 1 0-16,-1-1 0 0,2-1 0 0,3-9 0 16,-4 13 0-16,1-1 0 0,1-2 0 0,0 1 0 15,2-11 0-15,-2 13 128 0,-1-1-128 0,2-1 0 16,-2 0 0-16,1-1 0 0,2-10 0 0,-4 11 0 15,1-1 0-15,1-1 0 0,2-9 0 0,-4 9 0 16,4-9 176-16,-4 9-48 0,4-9-128 0,0 0 192 16,-8 7 96-16,8-7 16 0,-8 4 0 0,8-4 0 15,-8 4 0-15,8-4 0 0,0 0 0 0,0 0 0 16,-9-7 0-16,4 2 0 0,5 5 0 0,0 0 0 16,-5-6-160-16,5 6-16 0,0 0-128 0,0 0 192 15,0 0-192-15,0 0 0 0,0 0 0 0,0 0 0 16,0 0 0-16,0 0 0 0,0 0 0 0,10 3-160 0,-10-3 160 0,17 6-160 15,1-1 160-15,2-1-160 16,1 0 160-16,2-2-128 0,3 0 128 0,2-2-128 0,0 1 128 0,4-2 0 16,0-1-144-16,2 2 144 0,-1-4 0 0,1 2 0 15,-2-1-144-15,6 1 144 0,3-2 0 0,7 0 0 16,6-1 0-16,4-1 0 0,2 0 0 0,-3-1 0 16,-5 1 0-16,-1 1 0 0,-3-3 0 0,3-1-128 15,4 1 128-15,5-1 0 0,8 1 0 0,0 1-128 16,-2 2 128-16,-5 0 0 0,-5 2 0 0,0-1 0 15,3 2 0-15,2-2 0 0,3 3 0 0,1 1 0 16,1 0 0-16,-6 1 0 0,-6-1 0 0,-1 0 0 16,-8-1 0-16,1 1 0 0,1-2 0 0,2 0 0 15,2-1 0-15,3 2 0 0,-1-1 0 0,-2 1 0 16,-4 0 0-16,-3 0 0 0,-3-1 0 0,-4 2 0 0,-3-2 0 16,1-1 0-16,-1 2 0 0,2-1 0 0,-1 1 0 0,3 1 0 15,-1 1 0-15,1 2 0 0,-1 1 0 0,-2 0 0 16,0 0 0-16,-1 2 0 0,-5-2 0 0,-1 1 0 15,-2-1 0-15,-1 3 0 0,-3-5 0 0,1 4 0 16,-1-2 0-16,0-1 0 0,0 3 0 0,1-2 0 16,1 1 0-16,1-4-128 0,1 2 128 0,-1-1 0 15,-2-2 0-15,0 2 0 0,1-2 0 0,-2-2 0 16,-1 4 0-16,-1-2 0 0,-2-2 0 0,-1 2 0 16,-3 0 128-16,0-2-128 0,-1 2 0 0,-1 0 0 15,0-2 192-15,0 1-48 0,-3 1-16 0,0 0 0 16,-9 0-128-16,12-1 0 0,-2 1 0 0,0 0-176 15,-10 0 176-15,11-4 256 0,-2 1-64 0,0 1-16 16,0-2-176-16,-9 4 0 0,9-5 144 0,-9 5-144 16,8-6 0-16,0 0 0 0,-1-1 0 0,-7 7 0 0,6-9 0 0,-1 1 0 15,-5 8 0-15,7-10 0 0,-2 1 0 0,-1 0 128 16,-1-2-128-16,-1 2 128 0,1 1-128 0,-1-3 144 16,1 1-144-16,0-1 160 0,2 0-160 0,-1-2 0 15,-2-2 0-15,1 0 128 0,0-4-128 0,-1-1 192 16,1-1-192-16,-2-2 192 0,-1-3-48 0,0-4 0 15,-3-2 0-15,2-1 0 0,0-1 80 0,-2-3 16 16,1-2 0-16,-1 0 0 0,-1 1-48 0,0-4 0 16,0 2 0-16,0-6 0 0,-1-6-64 0,1-4-128 15,0-5 176-15,2 0-176 0,0 1 128 0,2 2-128 16,-1 5 0-16,4-2 0 0,-1-2 0 0,0-3 0 0,-1-7 0 16,2 1 0-16,-1-2 0 0,2 4 0 15,0 4 0-15,0 1 0 0,0 1 0 0,0-3 0 0,-2-1 0 16,1-4 0-16,-3-3 0 0,1 2 0 0,-1 5 0 0,0 3 0 15,-1 4 0-15,0-2 0 0,-2-6 0 0,-1-2 0 16,0-4 0-16,2 1 0 0,0 3 0 0,1 5 0 16,0 4 0-16,-1-1 0 0,1-1 0 0,0 0 0 15,1-2 0-15,-2 1 0 0,4 2 0 0,-2 4 0 16,1 6 0-16,2 4 0 0,-2 6 0 0,0 0 0 16,-1 1 0-16,0-1 0 0,0-1 0 0,0-1 0 15,-2 0 0-15,2 1-144 0,0-3 144 0,0 3 0 16,-2 1 0-16,2 2-160 0,-1 5 160 0,1 1 0 15,-1 2 0-15,1 2-128 0,-2 2 128 0,2-1 0 16,0 2 0-16,0-1 0 0,-1-2 0 0,1 0 0 0,-1 2-144 16,0-1 144-16,-2 1 0 0,0-1-144 0,1 3 144 0,-1 2-128 15,1 1 128-15,-1 2-128 0,0 2 128 0,1 1 0 16,-1 0-144-16,1 2 144 0,-2 1 0 0,1 2 0 16,2 0 0-16,-2 1 0 0,3 7-128 0,-4-7 128 15,2 0 0-15,2 7 0 0,-4-6 0 0,4 6 0 16,-6-6 0-16,6 6 0 0,0 0 0 0,-5-5 0 15,5 5 0-15,0 0 0 0,-8-5 0 0,2 2 288 16,-1 2-32-16,7 1 0 0,0 0-384 0,-9-3-96 16,0 2-16-16,1 1 0 0,8 0 368 0,-10-1 80 15,-1 1 16-15,1 0 0 0,1 0-224 0,0 0-208 16,0-1 32-16,-1-2 16 0,1 2 160 0,0-2 0 16,0 0 0-16,-1 1 0 0,-2-2 0 0,0 0 144 0,0 0-144 15,-1 0 0-15,0 0 128 0,-1 0-128 0,-3 3 0 0,0-3 0 16,0 3 128-16,-1 0-128 0,0-2 0 0,-1 2 0 15,1-1 144-15,0 2-144 0,-2-1 0 0,1 1 144 16,1 0-144-16,-2-3 0 0,-1 2 0 0,2 0 0 16,-2-1 0-16,1 1 0 0,-1 0 128 0,-3 0-128 15,-1-2 0-15,-3-1 0 0,1 0 0 0,-3 2 0 16,-3-2 0-16,0 1 0 0,-5 3 0 0,0 0 0 16,0 0 0-16,0 1 0 0,-1 5 0 0,4-1 0 15,0 1 0-15,-2 2 0 0,0 0 0 0,-3 1 0 16,-3-4 0-16,-1 2 0 0,-2 2-176 0,-2 0 176 15,-1 0 0-15,0-1 0 0,4 0 0 0,0-2 128 16,2 1-128-16,3-2 0 0,1-1 0 0,-2 0 0 0,0-2 0 0,-2 0 0 16,-2-2 0-16,-2 0 0 0,-2 0 0 15,1-2 128-15,1 2-128 0,4 0 0 0,1 0 0 0,0 0 0 16,1 0 0-16,-1 0 128 0,-1 0-128 0,-1 2 0 16,-5-1 0-16,0 3 0 0,-3 0 0 0,2 1 0 15,2 0 0-15,3 4 0 0,4-2 0 0,-1 2 0 16,2-1 0-16,-1-2-128 0,2 1 128 0,-1-2 0 15,-2-1 0-15,2-1 0 0,-2-1 0 0,3 1 0 16,0-2 0-16,3 1 0 0,3-2 0 0,1-2 0 16,2 1 0-16,4 0 128 0,3-1-128 0,-1 2 0 15,1-1 0-15,5 2 0 0,3 2-272 0,-2-2-80 16,0 1-16-16,2-1 0 16,2 1-1568-16,0 1-320 0,-2 0-64 0,1 2-11600 15,0 4-2320-15</inkml:trace>
  <inkml:trace contextRef="#ctx0" brushRef="#br0" timeOffset="-209715.43">5965 12565 23039 0,'-15'-4'2048'0,"6"1"-1648"0,0-1-400 0,0 0 0 16,9 4 1168-16,0 0 160 0,0 0 16 0,-3-10 16 16,3-1-1088-16,4 2-272 0,1-1 0 0,2 2 0 15,1 0 0-15,1 0 0 0,0-1 0 0,1 1 0 0,-1-1 0 0,2-1 0 16,2-1 0-16,0 1-144 0,0-2 144 0,0-1 0 15,1 0 0-15,1 0 0 0,2 0 0 0,2-3 0 16,3 2 0-16,4-2 0 0,3 2 0 0,1-2 0 16,4-2 0-16,4 3 0 0,2 0 0 0,1 1 128 15,-4 1-128-15,0 1 176 0,-3 0 16 0,1 1 0 16,0-1 0-16,2 3 0 0,-1 2-192 0,3 3 160 16,0 3-160-16,2 2 160 0,1 3-160 0,-2 4 0 15,-1 1 0-15,-1 2 0 0,-2 0 0 0,-2 0 0 16,-1 2 0-16,-2 4 0 0,-2-2 0 0,0 2 0 15,-1 2 0-15,2 0 0 0,2 1 0 0,0 3 0 16,-1 2 0-16,1-2 0 0,-1 0 0 0,-1-1 240 16,-4-3-16-16,0-2 0 0,-4 3-224 0,0-1 0 0,1 1 0 0,-4 1 0 15,-2-2 0-15,-2 2 0 0,-1 1 0 0,-2 2 0 16,-1 2 256-16,0-3-32 0,-1 1-16 16,-1-1 0-16,-2 2 32 0,1-3 0 0,-1 0 0 0,0-2 0 15,-2-3 144-15,-1 2 16 0,-1-2 16 0,-1-1 0 16,2-2-80-16,-2 2-16 0,-1-3 0 0,0-1 0 15,2 0-176-15,-1-2-144 0,-2-2 192 0,0 1-192 16,0-9 128-16,0 13-128 0,0 0 0 0,0-5 0 16,0-8 128-16,2 10-128 0,-2-10 0 0,1 12 0 15,-1-12 192-15,1 9-192 0,-1-9 192 0,0 0-192 16,0 0 288-16,0 0-48 0,4 9-16 0,-4-9 0 16,0 0 80-16,0 0 16 0,0 0 0 0,0 0 0 15,0 0 112-15,0 0 16 0,0 0 16 0,0 0 0 16,0 0 64-16,-4-9 16 0,0 0 0 0,-1 0 0 0,-1 1-176 15,0-2-48-15,1 0 0 0,0-3 0 16,-2-1-160-16,1-2-32 0,1-2-128 0,-2 0 192 0,1-4-192 16,0 1 0-16,1-1 0 0,0 1 0 0,0 1 0 0,1 3 0 15,0 2 0-15,1 4 0 0,3 1 0 0,0 3 0 16,2 2 0-16,-2 5 0 0,0 0 0 0,0 0 0 16,0 0 0-16,0 0 0 0,0 0-192 0,0 0 192 15,11 12-192-15,-1-3 192 0,-4 4-176 0,1 1 176 16,-1 2-160-16,-1 2 160 0,-1 1-128 0,0 1 128 15,-1 1 0-15,1 0-144 0,0 0 144 0,1-4 0 16,-3-1-144-16,1-1 144 0,0 3 0 0,-1-3 0 0,2-1 0 0,0 0 0 16,1 1 0-16,0 0 0 0,1-4 0 0,-2 2 0 15,0-1 0-15,-1 2 0 0,3-4 0 0,-1 1 0 16,-5-11 0-16,6 13 0 0,1-3 0 16,-1-1 0-16,-6-9 0 0,10 10 0 0,-10-10 0 0,10 7 0 15,-1 0 0-15,-9-7 0 0,0 0 128 0,9 6-128 16,-9-6 0-16,0 0 0 0,0 0 0 0,0 0 128 15,0 0-128-15,0 0 0 0,0 0 0 0,0 0 0 16,0 0 0-16,0 0 0 0,0 0 144 0,0 0-144 16,0 0 128-16,0 0-128 0,-5-6 128 0,0 2-128 15,-2-4 128-15,1 3-128 0,-1 0 128 0,1 0-128 16,-2-2 160-16,-1 1-32 0,0-1-128 0,-2 0 192 16,-1 1 0-16,1-2 0 0,-1 2 0 0,-1-1 0 15,-1 1-32-15,-2-1-16 0,-1 1 0 0,-1-1 0 16,0 1-144-16,-1 0 192 0,0 0-192 0,0 1 192 15,1-1-192-15,1 1 0 0,3 0 144 0,1 1-144 0,2 0 144 0,1 1-144 16,1-3 192-16,2 2-192 0,7 4 160 0,0 0-160 16,0 0 128-16,0 0-128 0,0 0 0 0,0 0 0 15,0 0 128-15,0 0-128 0,0 0 0 0,0 0 0 16,0 0 0-16,0 0 0 0,0 0 0 0,0 0 0 16,3-9 0-16,-3 9 0 0,0 0 0 0,0 0 0 15,0 0 0-15,0 0 0 0,0 0 0 0,0 0 0 16,0 0 0-16,0 0 0 0,10 1-144 0,-10-1 144 15,0 0 0-15,15 7 0 0,-2-2 0 0,0-1 0 16,-1 1 0-16,-2 0 0 0,-10-5 0 0,16 6 0 16,-2-1 0-16,0 0 0 0,-1-1 0 0,0 0 0 0,-1 1 0 15,-1-2 0-15,-11-3 0 0,10 4 0 0,-10-4 0 16,12 1 0-16,-12-1 0 0,11 2 0 0,-11-2 0 0,11 0 0 16,-11 0 0-16,10-1 0 0,-10 1 0 0,12-2 0 15,-2-2 0-15,0 1 128 0,-10 3-128 0,10-7 0 16,0 1 0-16,0-1 128 0,-1 0-128 0,0-1 0 15,-1 0 128-15,1-2-128 0,1 3 0 0,-1-2 0 16,-1-2 128-16,0 1-128 0,-1-2 0 0,-1 4 144 16,-1-3-144-16,0 0 128 0,1 0-128 0,-2-1 128 15,0 0-128-15,-2 0 0 0,1-1 0 0,-1 3 128 16,0-1-128-16,-1 1 0 0,-1 10 0 0,1-9 0 31,-1 9-608-31,0 0-208 0,0 0-32 0,0 0-18512 0</inkml:trace>
  <inkml:trace contextRef="#ctx0" brushRef="#br0" timeOffset="-202051.71">3770 9845 6447 0,'0'0'576'0,"0"0"-576"16,0 0 0-16,0 0 0 0,0 0 2752 0,0 0 432 15,0 0 80-15,7-7 32 0,-7 7-2528 0,0 0-512 16,0 0-112-16,0 0-16 0,0 0 64 0,0 0 0 16,0 0 0-16,0 0 0 0,0 0 464 0,0 0 112 15,0 0 0-15,0 0 16 0,0 0 432 0,0 0 64 16,0 0 32-16,0 0 0 0,0 0-80 0,-8 3-16 16,8-3 0-16,-9 0 0 0,0 0-256 0,1 0-64 0,0-3-16 0,0 3 0 15,1 0-368-15,-3 0-80 16,-3-1-16-16,2-1 0 0,-1 2-256 0,-1 2-160 15,-2 2 192-15,1-4-192 0,0 1 144 0,-2 1-144 0,1-2 0 0,-1 2 144 16,-1 1-144-16,1 1 0 0,-1-2 0 0,2 2 0 16,-2 3-128-16,1-1 128 0,2 1 0 0,1 2 0 15,0-1 0-15,-2 4 128 0,2-5 0 0,2 4 0 16,-2-5 128-16,2 3 32 0,2 1 0 0,1 0 0 16,0-2-32-16,3 1 0 0,0 0 0 0,5-9 0 15,0 0-112-15,-3 10-16 0,3-10-128 0,0 15 192 16,2-2-192-16,-2-13 0 0,1 13 128 0,3 0-128 15,0-1 0-15,-4-12 0 0,6 13 0 0,1 0 0 16,1-2 128-16,-1 0-128 0,1-2 0 0,0 0 0 16,0 2 128-16,0-2-128 0,0-1 0 0,-1-1 144 15,2 1-144-15,1 0 0 0,0 1 0 0,0-2 0 0,2-1 0 16,1 2 0-16,2 1 128 0,-2-2-128 0,1 0 240 0,0 1 16 16,1 1 0-16,-1 1 0 0,0-1-48 0,1-3 0 15,-1 2 0-15,-1 1 0 0,-1-1-80 0,-2 0-128 16,1 0 176-16,-2 2-176 0,-1 0 192 0,-1 2-192 15,0-3 192-15,-2 2-192 0,-5-11 160 0,4 14-160 16,0-2 128-16,0 0-128 0,-4-12 128 0,4 15-128 16,0-4 128-16,-4-11-128 0,5 13 0 0,-5-13 0 15,4 14 128-15,-2-2-128 0,-2-12 0 0,3 11 128 16,-3-11-128-16,1 14 128 0,-1-3 128 0,-2 0 0 0,-2-1 16 16,0 1 0-16,0 0 64 0,0-3 16 0,-2 3 0 15,-1 0 0-15,-2-2-48 0,0 2-16 0,0-1 0 0,-2 3 0 16,-2-4 48-16,0 2 16 0,-1-1 0 0,-1-2 0 15,1 3 0-15,-2-4 0 0,0 1 0 0,-3-1 0 16,1-2-96-16,0 0 0 0,-2 0-16 0,1-3 0 16,-2 2-96-16,0-3-16 0,0-1 0 0,0 1 0 15,0-1 0-15,1 0-128 0,-1 0 192 0,0 0-64 16,0 1-128-16,-1 1 0 0,-2-2 144 0,1 1-144 16,-1 0 0-16,4 1 0 0,-1 0 0 0,0 1 128 15,-1 1-128-15,1 0 0 0,1 0 0 0,1 2 0 31,0 1-336-31,2 6-96 0,3 5-16 0,2-1 0 0,3-4-2880 16,4-1-576-16</inkml:trace>
  <inkml:trace contextRef="#ctx0" brushRef="#br0" timeOffset="-195878.29">22988 9944 2751 0,'0'0'128'0,"0"0"16"0,0 0-144 0,0 0 0 0,0 0 0 0,0 0 0 15,0 0 3200-15,0 0 592 0,0 0 128 0,0 0 32 16,0 0-2432-16,0 0-496 0,0 0-80 0,0 0-32 16,0 0-16-16,0 0-16 0,2-12 0 0,-2 12 0 15,0 0-48-15,-4-8-16 0,0-1 0 0,-3 4 0 16,-2-1-64-16,1 2-16 0,-1 1 0 0,2 2 0 16,-3-1-96-16,1 1-32 0,0 1 0 0,0 0 0 15,0 0-16-15,0 1 0 0,-2 1 0 0,1-1 0 16,-2 2-96-16,0-1-32 0,2 4 0 0,1-3 0 15,-2 1-112-15,1 2-32 0,0 0 0 0,0 2 0 16,1 1-64-16,2-2 0 0,-3-1-16 0,3 3 0 16,0 0-96-16,1 3-16 0,0-4 0 0,2 2 0 15,0 1 16-15,4-11 0 0,-2 14 0 0,-1-3 0 16,2-1 48-16,1 0 16 0,0 2 0 0,1-3 0 16,-1 3-208-16,3-2 144 0,1 2-144 0,2-3 128 0,0 2-128 0,0-1 0 15,-6-10 0-15,9 8 0 0,0-2 0 0,0 0 0 16,-9-6 0-16,15 4 128 0,-4-3-128 0,1-1 192 15,-12 0-192-15,15-3 192 0,-2 1-192 0,0-2 160 16,0 1-160-16,-2-1 160 0,1-2-32 0,0-2 0 16,0 0 0-16,-1 0 0 0,1-1-128 0,0 0 128 15,0 0-128-15,-3 0 128 0,-1 0-128 0,-2-2 128 16,-1-1-128-16,0 2 128 0,-1 0-128 0,-1-2 128 16,-4 0-128-16,-1 0 128 0,0-1-128 0,-1 3 128 15,-1 0-128-15,0-1 128 0,-2 1-128 0,-1 1 0 16,1 1 0-16,-2 1 128 0,1 1-128 0,1 0 0 15,6 6 0-15,0 0 0 0,-7-3 0 0,7 3 0 16,0 0 0-16,0 0 0 0,0 0-128 0,0 0 128 0,0 0 0 0,0 0 0 16,0 0 0-16,2 13-144 0,-2-13 144 15,4 11 0-15,0 1 0 0,1-2 0 0,-1 1 0 0,1 1 0 16,-1-2 0-16,2 0 176 0,0 1-32 0,0-1 0 16,1 2 48-16,-2-1 16 0,0-1 0 0,1 0 0 15,1-1-16-15,0 1-16 0,-1-4 0 0,2 2 0 16,0-2-176-16,2 1 0 0,-1 0 144 0,2 0-144 15,-2-1 0-15,0-1 0 0,-1 0 0 0,2-1 128 16,-1 1-128-16,2-4-256 0,-2 2 64 0,1 0 0 31,-2 1-640-31,-8-4-128 0,8-2-16 0,1 1-16 0,-9 1-2336 16,9-1-448-16</inkml:trace>
  <inkml:trace contextRef="#ctx0" brushRef="#br0" timeOffset="-195031.09">23367 10043 14511 0,'0'0'640'0,"0"0"128"0,0 0-608 0,0 0-160 0,0 0 0 0,0 0 0 16,0-9 256-16,0 9 0 0,0 0 16 0,0 0 0 15,0 0 208-15,0 0 32 0,0 0 16 0,0 0 0 16,0 0 512-16,0 0 112 0,0 0 0 0,0 0 16 16,0 0 128-16,0 0 32 0,0 0 0 0,0 0 0 15,0 0-496-15,0 0-80 0,0 0-32 0,0 0 0 16,0 0-240-16,0 12-48 0,0-12-16 0,0 14 0 16,1 0 96-16,0 1 0 0,0-1 16 0,1 2 0 15,-1 1 16-15,0 1 0 0,-1-1 0 0,2 1 0 0,-1-2-224 0,2-1-64 16,-2 4 0-16,3-6 0 0,-2 1-256 0,0-1 0 15,-1-1 128-15,0 0-128 0,3-2 0 0,-2-2-304 16,-2-8 64-16,1 8-10112 16,-1-8-2016-16</inkml:trace>
  <inkml:trace contextRef="#ctx0" brushRef="#br0" timeOffset="-193729.35">23144 10501 6447 0,'0'0'576'0,"0"0"-576"15,0 0 0-15,0 0 0 0,0 0 3744 0,0 0 640 16,0 0 128-16,0 0 32 0,0 0-3376 0,-2-7-656 16,2 7-144-16,0 0-32 0,-5-12-192 0,5 12-144 15,-5-9 192-15,5 9-192 0,-8-7 416 0,0 0-32 0,0 0 0 16,1 2 0-16,-3 0 336 0,0 1 64 0,0 0 16 0,0 0 0 16,1 2 0-16,0-1 0 0,-1 1 0 0,-1 0 0 15,1 2-192-15,-2 0-32 0,0 0-16 0,-1 3 0 16,-1 1-320-16,-2 2-64 0,-1-3-16 0,-1 3 0 15,1 2-160-15,0 0 0 0,0 1 144 0,2 0-144 16,0 2 0-16,2-1 0 0,0-1 0 0,2 0 0 16,0 0 0-16,2 3 144 0,0-1-144 0,2 0 0 15,1 0 128-15,1 1-128 0,1-1 0 0,1 0 0 16,3-11 0-16,0 13 0 0,1-3 0 0,-1-10 0 16,4 12 0-16,-4-12 0 0,8 10 0 0,-8-10 0 15,12 7 0-15,-2-2 0 0,-10-5 0 0,16 3 0 16,-2-3 0-16,1-2 128 0,0-3-128 0,4 1 160 0,0-2-160 15,2-1 0-15,1-1 0 0,0 1 0 0,-1-1 0 0,-3 1 0 16,1-3 0-16,-1 1 0 0,3 0 0 0,-4 1 0 16,-3-4 0-16,-1 4 0 0,-1-1 0 0,-2 1 128 15,-3-2-128-15,-7 10 0 0,5-11 128 0,-5 11-128 16,3-9 0-16,-3 9 128 0,0 0-128 0,0 0 0 16,0 0 0-16,0 0 128 0,0 0-128 0,0 0 0 15,0 0 0-15,0 0 0 0,0 0 0 0,0 0 128 16,-6 12-128-16,4 0 0 0,0 2 0 0,4 2 0 15,0-1 0-15,2 2 0 0,0 0 0 0,0 0 0 16,0-1 128-16,3 1-128 0,-1-2 0 0,1 1 0 0,-1-2 0 0,2 2 0 16,1-3 0-16,1-1 0 15,-3-2-192-15,0-2 192 16,0 0-1920-16,1 0-256 0,-1-3-48 0,2-1-11120 0</inkml:trace>
  <inkml:trace contextRef="#ctx0" brushRef="#br0" timeOffset="-193345.45">23365 10696 7359 0,'0'0'656'0,"0"0"-528"0,-1-9-128 0,1 0 0 16,3 0 4784-16,0 0 912 0,3 0 192 0,0 0 48 15,2-2-4752-15,1 3-944 0,0-3-240 0,0 3 0 16,0 1 0-16,2 1 0 0,-1-1 0 0,2 3 0 0,0-1 0 0,0 1 0 16,-1 2 0-16,-2 0 0 0,-9 2 0 0,11 2 0 15,-11-2-160-15,9 5 160 0,-9-5 0 0,8 8 0 16,-3 1 0-16,-1 1 128 0,-1 2 48 0,-3 0 16 16,-3 1 0-16,0-2 0 0,2 1-48 0,0 1 0 15,-3 0 0-15,2 0 0 0,-1 2-144 0,0-1 0 16,-1 0 144-16,-1 1-144 0,-2-1 0 0,2 0 0 15,-3 1 0-15,0-2 128 0,1-2-128 0,0 0 0 16,1-1 0-16,2 1 0 0,0-1 0 0,4-10 0 16,-3 9 0-16,3-9 128 0,3 11-128 0,1 0 0 15,0-4 0-15,2-1 0 0,5 0-144 0,-1-1 144 0,2-1-160 0,-1-2 160 32,1 1-816-32,0-2-64 0,1 2-16 0,-1-3-11456 0</inkml:trace>
  <inkml:trace contextRef="#ctx0" brushRef="#br0" timeOffset="-192557.31">23125 11039 14735 0,'0'0'1312'0,"0"0"-1056"0,0 0-256 0,0 0 0 16,2-6 1552-16,-2 6 256 0,4-8 48 0,-4 8 16 15,0 0-1344-15,1-9-272 0,-1 9-48 0,0-8-16 16,0 8-64-16,-3-11-128 0,-1 2 176 0,4 9-176 15,-5-8 544-15,-1 3 0 0,-4-1 0 0,0-1 0 16,-3-1 160-16,0 3 16 0,-1 1 16 0,-1 2 0 16,1 0 16-16,0 0 0 0,-1 2 0 0,0-2 0 15,-4 4 80-15,2 0 32 0,0 1 0 0,3 0 0 16,1 1-480-16,0 1-112 0,1 0-16 0,2 1 0 16,-1 1-256-16,1 2 128 0,2 0-128 0,3 3 0 15,1 0 0-15,1-1 0 0,1 2 0 0,-1-1-192 16,2 0 192-16,1-12 0 0,1 17 0 0,2-4 0 15,-3 0 0-15,4-3 0 0,-4-10 0 0,10 13-144 16,1-2 144-16,-1-3 0 0,2-3 0 0,1-3 0 16,1 2 0-16,3-8 0 0,1 2 0 0,1-1 0 15,-2-2 0-15,0 0-128 0,1-3 128 0,0-1 0 0,-1 0-160 16,-1 0 160-16,-3-2-192 0,-2 3 192 0,1-1-304 0,-4 0 48 16,-3 0 16-16,0 0 0 0,-5 9 64 15,6-9 16-15,-2 0 0 0,-4 9 0 0,0 0 160 0,-2-11 0 16,2 11 0-16,0 0 0 0,0 0 0 0,0 0 128 15,0 0-128-15,0 0 176 0,-9-4-176 0,9 4 128 16,0 0-128-16,0 0 128 0,-8 6 0 0,8-6 0 16,-1 9 0-16,0 0 0 0,1-9-128 0,1 12 0 15,-1-2 0-15,3 2 0 0,2-1 0 0,0 2 0 16,0-3 0-16,2 1 0 0,-1 2 0 0,1 2 0 0,-3-1 0 0,1 0 0 16,1-1 0-16,0 0-224 0,-1-2 48 0,0 1 16 31,-1-1-352-31,1 0-80 0,2-3-16 0,-2 1 0 15,0-3-1776-15,-5-6-368 0</inkml:trace>
  <inkml:trace contextRef="#ctx0" brushRef="#br0" timeOffset="-192028.82">23386 11167 11055 0,'0'0'480'0,"0"0"112"0,-4-3-464 0,4 3-128 0,0 0 0 0,0 0 0 15,0 0 4192-15,0 0 816 0,11-4 176 0,0-3 16 16,0 1-4176-16,2 1-832 0,-1 0-192 0,-1 0 0 0,1-2 0 0,0 3 0 16,1 2 0-16,0-1 0 0,-1 2 0 0,-12 1 0 15,11-2 0-15,-11 2 0 0,13 2 0 0,-13-2 0 16,12 4 0-16,-12-4 0 0,0 0 0 0,4 11 0 15,-4-11 0-15,0 11 0 0,-3 1 160 0,-1-1 64 16,-2 1 16-16,-3 0 0 0,0 0-48 0,-3-1-16 16,-2 0 0-16,1-1 0 0,-2 1 736 0,2-1 160 15,-1-4 16-15,3 1 16 0,2-2-848 0,1 2-256 16,8-7 0-16,-9 6 128 0,3 1-128 0,6-7 0 0,0 0 0 0,0 0 0 16,0 0 0-16,0 0 0 0,0 0 0 0,0 0 0 15,4 10 0-15,-4-10 0 0,8 8-128 0,2-3 128 16,2 0 0-16,-1-2 0 0,1 1 0 0,3-4 0 31,0 0-896-31,1 1-112 0,-4 2-16 0,1 2 0 0,1-1 832 0,0 0 192 0,-1-1 0 0,2 0 0 16,-4 4 800-16,2-3 208 0,0 2 32 0,-1 4 16 31,-4-5-1616-31,-3 3-320 0,-1-1-64 0,0 3-16 0,0-1 832 0,0 2 128 0,0 2 0 0,-3 2 128 16,0-2-128-16,-2 0 0 0,0-1 0 0,-3-3 0 15,-3 2 0-15,0 0 128 0,-4-2-128 0,1 0 128 16,-5-1-128-16,2 1 0 0,-1 0 128 0,1-1-128 15,0 0 0-15,-1-2 0 0,-2 1 0 0,0-2 0 16,1-2-1616 0,-1-3-400-16,-8-8-80 0,24 8-16 0</inkml:trace>
  <inkml:trace contextRef="#ctx0" brushRef="#br0" timeOffset="-190793.83">26022 9632 3679 0,'0'0'160'0,"0"0"32"0,0 0-192 0,7-9 0 0,-1 0 0 0,2 1 0 16,-1 1 3648-16,0 0 704 0,0-1 128 0,1 0 16 16,0 1-2816-16,-2 0-560 0,1-1-112 0,-2 2-32 0,-1-2-80 0,-4 8 0 15,4-5-16-15,-4 5 0 16,2-8 16-16,-2 8 0 0,0 0 0 0,0 0 0 0,-2-7-192 0,-4 1-48 16,6 6 0-16,-6-3 0 0,6 3-128 0,-9-1-16 15,0 1-16-15,0 0 0 0,-1 1 16 0,0 2 16 16,0-1 0-16,-1 1 0 0,1 1 16 0,-2-1 0 15,-1 3 0-15,1-1 0 0,-1 2-32 0,1-1 0 16,1 1 0-16,-2 2 0 0,0 1-96 16,-2 3-32-16,0 0 0 0,-1 3 0 0,0 0-208 0,-2 2-48 15,-1 3-128-15,-1-2 192 0,-2 1-192 0,2 0 0 16,-1-2 0-16,3 0 0 0,2 0 0 0,2 1 0 16,1-3 0-16,3 4 0 0,2-3 0 0,3 3 144 15,1-1-144-15,1 1 128 0,2 1-128 0,3 1 0 0,2 0 0 16,3 1 0-16,2 2 0 0,0-7 0 0,-1 3 0 0,2-3 0 15,2-1 0-15,1-1 128 0,-1-2-128 16,2-1 0-16,3-1 0 0,0-3 0 0,0-2 128 0,-1-2-128 16,2-1 0-16,0-1 128 0,-1-3-128 0,0-2 128 15,1 0-128-15,-1-2 0 0,-1-3 144 0,2-1-144 16,2-1 128-16,1 0-128 0,-1-1 128 0,1-2-128 16,1 0 0-16,2-2 144 0,-1 0-144 0,1-2 0 15,-1 0 192-15,0 1-192 0,-1-4 192 0,-1 2-192 16,-3 0 0-16,-3 1 0 0,1-1 0 0,0 1 0 15,-6 2 0-15,1-2 128 0,-2-1-128 0,-1 3 0 16,-3-2 176-16,-1 0-176 0,-3-1 160 0,0 2-160 16,-3-3 144-16,-1-3-144 0,0-4 128 0,-2 1-128 15,-3 1 0-15,1-1 128 0,-3 1-128 0,-1 1 0 16,-2 1 160-16,-2 1-160 0,0 3 192 0,-2-1-192 0,0 4 0 0,0 1 0 16,-1 2 0-16,1 0 0 0,1 0 0 0,-1 5 0 15,3 1 0-15,1 2 0 0,0 3-192 0,1 0 192 16,0 0-208-16,0 3 80 15,2 2-560-15,0 3-96 0,-1-1-32 16,3 6-11600-16,2 0-2304 0</inkml:trace>
  <inkml:trace contextRef="#ctx0" brushRef="#br0" timeOffset="-190350.63">25980 9954 30351 0,'0'0'1344'0,"0"0"272"0,0 0-1296 0,0 0-320 0,0 0 0 0,0 0 0 0,0 0 416 0,0 0 16 15,0 0 0-15,0 0 0 0,0 0 16 0,0 0 16 16,4 14 0-16,0-1 0 0,-4-13-80 0,4 19 0 15,-1-1-16-15,-2 3 0 0,2 0 96 0,1 0 32 16,0 1 0-16,1-1 0 0,0 2-256 0,0 0-48 16,0-3-16-16,3 0 0 0,0-2-176 0,0-1 0 15,-2 0 144-15,4-4-144 0,0-2 0 0,0 2 144 16,1-4-144-16,1 0 0 16,-1-1-224-16,1 0-160 0,0-3-16 0,1-1-10512 15,0-2-2096-15</inkml:trace>
  <inkml:trace contextRef="#ctx0" brushRef="#br0" timeOffset="-189791.03">26896 9387 8287 0,'0'0'368'0,"0"0"80"0,0 0-448 0,0 0 0 0,0 0 0 0,0 0 0 0,0 0 3824 0,0 0 672 16,0-10 144-16,0 10 32 0,0-9-2912 0,0 9-576 16,0 0-112-16,-9-4-32 0,9 4-336 0,-12-5-80 15,0 1-16-15,0 2 0 0,1 1 32 0,-1 1 0 16,0 3 0-16,0 1 0 0,1 1 48 0,-4 1 16 16,1 1 0-16,0 2 0 0,-2 3-160 0,0 1-32 15,-1 4 0-15,3 2 0 0,0 7-208 0,1 2-48 16,-2 2-16-16,4 1 0 0,0 4-80 0,2 0-16 15,0 2 0-15,0-4 0 0,0-1 0 0,0-1 0 16,1-2 0-16,0-2 0 0,1 0-144 0,2-1 160 0,0-2-160 0,1 2 160 16,1 3-16-16,2 0 0 0,1 1 0 0,1 1 0 15,2-4-144-15,1 3 0 0,0 0 0 0,1-1 0 16,2-3 0-16,2 0 128 0,0-4-128 0,1-1 0 16,1-2 0-16,3-1 0 0,0-1 0 0,1 0 0 15,0-3-176-15,2 2-112 0,2-2-32 0,0-1 0 31,2 0-432-31,0-2-80 0,-3 0-32 0,0 0 0 16,2-5-544-16,0 1-96 0,-1-2-32 0,1-2-8304 0,0-1-1664 0</inkml:trace>
  <inkml:trace contextRef="#ctx0" brushRef="#br0" timeOffset="-189093.97">27246 9659 25743 0,'-5'-10'1136'0,"5"10"240"0,0 0-1104 0,-5-7-272 0,5 7 0 0,-4-8 0 16,1 3 368-16,3 5 16 0,-2-7 0 0,2 7 0 15,-4-6-192-15,4 6-48 0,0 0 0 0,-8-3 0 16,0 0 160-16,8 3 16 0,-11 3 16 0,-1 0 0 15,0-1 432-15,0 2 96 0,1 1 16 0,-1 0 0 16,-1 2-96-16,-1-1-16 0,-1-3 0 0,2 5 0 16,-1 2-80-16,-1 1-32 0,0 1 0 0,2-3 0 15,1 0-320-15,0-1-64 0,2-3-16 0,-1 3 0 16,2 3-128-16,1-2-128 0,2-2 192 0,6-7-192 16,-7 9 128-16,4-1-128 0,3-8 0 0,0 0 0 15,1 9 0-15,0 2 0 0,-1-11 0 0,5 7 0 16,-5-7 0-16,7 7 0 0,-7-7 0 0,9 6 0 15,-1 1 0-15,-2-2 0 0,-6-5 0 0,9 5 0 0,2-2 128 16,-2 0-128-16,1-6 0 0,0 3 0 0,-1 3 0 0,1-3 0 16,-10 0 128-16,13 0-128 0,0 0 0 0,0 1 0 15,0 0 0-15,0 3 0 0,-1 1 0 0,0 0 0 16,-2 1 0-16,1 2 0 0,-2-2 0 0,-1 1 160 16,-2 2-160-16,-6-9 128 0,5 11-128 0,-2 1 0 15,-3-12 0-15,0 16-176 0,-1-2 176 0,-1-2 0 16,0 1 0-16,-2 1 0 0,-1 1 0 0,-2-1 0 15,1 2 0-15,-1-3 0 0,1-2 0 0,-1 1 0 16,-1 1 0-16,-1-2 0 0,0-1 128 0,0 0-128 16,1 2 160-16,-1-3-160 0,0 2 128 0,0 0-128 0,1 1 0 0,0-3 144 15,0 0-384-15,0 1-80 0,-1-4 0 0,1 1-16 32,3-1-2016-32,5-6-400 0,-10 5-64 0,10-5-32 0</inkml:trace>
  <inkml:trace contextRef="#ctx0" brushRef="#br0" timeOffset="-188709.46">27432 10223 28559 0,'0'0'2544'0,"-10"3"-2032"15,1-3-512-15,9 0 0 0,0 0 2096 0,0 0 320 16,-5 6 64-16,5-6 16 0,0 0-2048 0,0 9-448 16,1 0 0-16,2 3 0 0,0-3 0 0,0 3-144 15,4-4 144-15,-2 1 0 0,0 3 0 0,1-3 0 16,-5 1 0-16,0 1 0 0,1-4 0 0,-1 1 0 15,-1 0 128-15,0 1-128 0,0-9 368 0,-3 12-32 16,1-2 0-16,-2-2 0 0,4-8-128 0,-7 11-16 0,1-1-16 16,-1-1 0-16,-1-1-176 0,1 0 160 15,-1 0-160-15,1-2 160 0,1 1-160 0,-1-3 0 0,-1 1 0 0,8-5 128 16,-9 5-320-16,1-1-80 0,8-4-16 0,-9 5 0 31,9-5-576-31,-9 3-112 0,9-3-32 0,0 0-9856 0,-9 1-1968 0</inkml:trace>
  <inkml:trace contextRef="#ctx0" brushRef="#br0" timeOffset="-188058.42">28130 9921 20271 0,'0'0'1792'0,"0"0"-1424"16,0 0-368-16,-4-10 0 0,4 10 1952 0,-4-9 320 15,4 9 64-15,0 0 16 0,-5-8-1680 0,5 8-336 16,0 0-64-16,-6-6-16 0,6 6 48 0,0 0 0 16,-9-7 0-16,9 7 0 0,-9-1 496 0,-1 1 96 15,0 0 32-15,1 4 0 0,-2-1-64 0,1 2-16 0,0 1 0 0,-4 4 0 16,0-1-400-16,1 1-64 0,0 1-32 0,0-2 0 16,0 2-352-16,0 2 128 0,0-1-128 0,2 1 0 15,1-1 0-15,2 0 0 0,3-2 0 0,1 3 0 16,4-13 0-16,0 11 0 0,0-11 0 0,4 13 0 15,-4-13 0-15,0 0 0 0,12 7 0 0,1-1 0 16,1-4 0-16,-1-2 0 0,-1-2 0 0,1-1 0 16,0-1 0-16,0-1 0 0,-1-2 0 0,-1 0 0 15,1-3 0-15,0 3 0 0,0-4 0 0,-2 2 128 16,1-1-128-16,-1-1 0 0,0-1 0 0,0 2 128 16,-3 2-128-16,1 0 0 0,-8 8 0 0,8-7 0 15,-1-4 0-15,-7 11 0 0,6-9 0 0,-6 9 0 16,0 0 0-16,0 0 0 0,0 0 0 0,0 0 0 15,0 0 0-15,0 0 0 0,0 0 0 0,0 0 0 0,0 0 0 0,9 5 0 16,-9-5 0-16,0 0-128 0,5 15 128 0,-1-1 0 16,-1 0 0-16,0 1 0 0,-2-1 0 0,1 3 0 15,0 1 0-15,-2-2 128 0,0 2-128 0,1 0 0 16,0-3 0-16,2 2 128 0,0 2-128 0,0-5 0 16,1 1 128-16,0-1-128 0,3 0 0 0,-2-2 128 15,0 0-128-15,0-3 0 0,2-1-160 0,-1 0-96 16,-6-8-32-16,8 5-11120 15,3 0-2224-15</inkml:trace>
  <inkml:trace contextRef="#ctx0" brushRef="#br0" timeOffset="-187795.1">28520 10248 29487 0,'-9'6'2624'0,"0"5"-2112"0,2 2-512 0,2 1 0 16,3 0 2096-16,0 1 304 0,0-1 64 0,0-1 16 16,2 0-2000-16,0 0-480 0,-1-1 0 0,1 0 0 15,1-1 0-15,2 1-304 0,-3-12 64 0,4 11 16 16,0-2-384-1,1 0-80-15,-5-9-16 0,5 8 0 0,-5-8-448 0,0 0-80 0,0 0-32 0,0 0 0 16</inkml:trace>
  <inkml:trace contextRef="#ctx0" brushRef="#br0" timeOffset="-187351.94">28295 9342 25791 0,'0'0'2304'0,"0"0"-1856"0,0 0-448 0,0 0 0 15,0 0 2016-15,0 0 304 0,0 0 64 0,11 10 16 16,2 2-1696-16,2 1-352 0,-1-3-64 0,3 7-16 16,1 3-112-16,-1 1-32 0,1 3 0 0,3 4 0 15,1 1 144-15,1 4 32 0,-3-1 0 0,3 3 0 16,-1 0 32-16,-1-1 16 0,-2-3 0 0,1-2 0 16,-1-6-160-16,1 4-16 0,-1-7-16 0,2 5 0 15,0-1-160-15,-1 2 160 0,-1 0-160 0,1 9 160 16,-1 8-160-16,0 4 0 0,-2 5 0 0,-3-5 0 15,-1-1 128-15,-3-9-128 0,-2-1 0 0,-3-6 128 0,1-2-128 0,-4-3 0 16,-2-3 144-16,-1-1-144 0,-2-1 144 0,1-6-144 16,-5 2 192-16,-1-2-192 0,-1 0 192 0,-1-1-64 15,-2 2 0-15,0-2-128 0,-2-2 0 0,-3 1-176 16,-1-1 0-16,-2-2 0 16,-1 0-2544-16,-2-1-512 0</inkml:trace>
  <inkml:trace contextRef="#ctx0" brushRef="#br0" timeOffset="-186475.33">26235 11054 17615 0,'0'0'768'0,"0"0"192"0,-8-3-768 0,1-1-192 16,1-1 0-16,6 5 0 0,-8-4 192 0,2-1 0 16,-1-1 0-16,0 3 0 0,0-3-192 0,0 2 0 0,1-2 0 15,-1 2 0-15,-1 1 208 0,8 3 112 0,-9-7 32 0,1 1 0 16,8 6 800-16,-9-5 176 0,1 1 16 0,-1 0 16 15,9 4-48-15,-11-2-16 0,-1 0 0 0,1 2 0 16,2 0-352-16,-1 2-80 0,-2-1-16 0,0 3 0 16,-1-2-272-16,0 4-64 0,-1 0-16 0,0 3 0 15,-1 0-240-15,1 2-64 0,0 1 0 0,-1 1 0 16,-2 0-192-16,2 4 128 0,-2 2-128 0,1 3 0 16,0 2 128-16,2 2-128 0,-2 1 0 0,3 3 144 15,3 3-144-15,1-1 0 0,1 0 144 0,4-4-144 16,1 1 0-16,3-1 0 0,0-5 0 0,4-1 0 15,3-1 0-15,3-1 0 0,1-2 0 0,-1-3 0 16,1 1 0-16,0-2 0 0,2 2 0 0,2-4 0 16,0-4 128-16,1-2-128 0,-2-1 160 0,2-2-160 15,1-3 176-15,2-1-176 0,2-2 192 0,4-2-192 0,3-6 208 16,1 0-64-16,3-2-16 0,4-2 0 0,3 0 64 0,1-1 0 16,-1 2 0-16,-3-2 0 0,-3-1 0 0,-3-1 16 15,-4-2 0-15,-5-1 0 0,-4-2-208 0,-4-1 0 16,-4-6 128-16,-4 1-128 0,-1-1 144 0,-4 0-16 15,-3 0 0-15,-1 0 0 0,-2 0 112 0,-3 2 16 16,-2 3 0-16,-2 6 0 0,-2-2-256 0,-4 5 0 16,-3-1 0-16,0 4 0 0,-1 2-192 0,-1 2 192 15,-2-1-192-15,0 5 192 16,-1 0-544-16,0 2 0 0,3-1 0 0,2 3 0 16,2 1-1936-16,3 1-384 0,0 1-80 0</inkml:trace>
  <inkml:trace contextRef="#ctx0" brushRef="#br0" timeOffset="-186066.62">26035 11412 32767 0,'0'0'1456'0,"0"0"288"0,0 0-1392 0,0 0-352 0,0 0 0 0,0 0 0 0,8 9 640 0,2-1 64 16,2-2 16-16,1 1 0 0,3 1-256 0,1 1-48 16,-2 0-16-16,4 2 0 0,-2-2-272 0,1 2-128 15,-1 2 128-15,-1 3-128 0,-3 0 0 0,-2 1 0 16,0-2 0-16,-1 4 0 0,1 0 0 0,-2 2 128 16,-1-1-128-16,-1-1 0 0,0-1 0 0,2-2 0 15,-2 0-224-15,0-5 80 16,1-2-1408-16,0 1-288 0,1-6-48 0,-1-1-12512 0</inkml:trace>
  <inkml:trace contextRef="#ctx0" brushRef="#br0" timeOffset="-185639.92">26909 10906 28623 0,'0'0'1264'0,"0"0"272"0,0 0-1232 0,-3-8-304 0,1-2 0 0,2 10 0 0,-3-7 592 15,3 7 64-15,-4-9 16 0,1 4 0 0,3 5 192 0,0 0 32 16,-9-4 16-16,0 3 0 0,0-2-272 0,-3 2-64 15,1 5-16-15,-1 0 0 0,0 2-160 0,-1 2-16 16,-1 4-16-16,-3-3 0 0,-3 4-176 0,1 3-48 16,-1 1 0-16,1 3 0 0,-1 4 192 0,0 3 48 15,3 6 0-15,3 3 0 0,2 1-160 0,1 2-32 16,2 4 0-16,2-1 0 0,2-1-64 0,1-4-128 16,3-7 176-16,1 1-176 0,1-2 128 0,1 0-128 15,2-2 0-15,2-1 0 0,-1 1 0 0,1 1 0 0,2-2 0 16,1 3 0-16,0-2 0 0,4 0 0 0,2-1 0 0,2-1-144 15,2-3-128-15,3-1-32 0,3-1 0 0,1-3 0 32,2-2-400-32,2-2-96 0,1-1-16 0,-1-4 0 15,0-2-2432-15,-3-2-480 0</inkml:trace>
  <inkml:trace contextRef="#ctx0" brushRef="#br0" timeOffset="-185084.28">27156 11134 9215 0,'0'0'400'0,"0"0"96"0,-11 3-496 0,0-2 0 16,2 2 0-16,9-3 0 0,-9 4 6432 0,9-4 1184 15,-9 6 256-15,2 3 32 0,1-2-6368 0,-2-1-1264 16,-1 2-272-16,0 1 0 0,-2 2 0 0,1-1 0 16,-3 1-128-16,1-1 128 0,0 1 0 0,1-1 0 15,-1 0 0-15,0 0 0 0,-1-3 192 0,3 0 0 16,1-1 0-16,1 2 0 0,0-1 32 0,1 1 16 15,2-1 0-15,5-7 0 0,-1 12-240 0,2-1 0 0,-1-11 0 0,2 10-160 16,-2-10 160-16,5 10-208 0,0 0 80 0,-5-10 128 16,10 5-192-16,0 0 192 0,-1 0-192 0,1-1 192 15,1 0-160-15,0-1 160 0,1 1 0 0,0-4-144 16,-1 0 144-16,1 0 0 0,0 0 0 0,0 1 0 16,-2 4 0-16,1-5 0 0,-1 1 0 0,2 1 0 15,-1 0 0-15,0 1 0 0,-1 1 0 0,-10-4 0 16,11 5 0-16,-2 1 0 0,-9-6 0 0,9 11 0 15,-1-2 0-15,-3 0 0 0,-5-9 0 0,3 11 0 16,-2-1 0-16,-2-1 0 0,-2 0 0 0,3-9 0 16,-5 12 0-16,1-2 0 0,0 0 0 0,-1-3 0 15,-2 3 0-15,1-4 144 0,-2 1-144 0,0-1 0 16,-1 1 0-16,1-2 0 0,-1 0 0 0,1 2 0 16,0-5-1808-16,-1 2-320 15,0-1-64-15,0 1-12496 0</inkml:trace>
  <inkml:trace contextRef="#ctx0" brushRef="#br0" timeOffset="-184807.91">27409 11555 23951 0,'0'0'1056'0,"-10"10"224"0,-1-4-1024 0,2 5-256 16,2 2 0-16,1-3 0 0,1 3 2592 0,3 1 464 0,-1 1 80 0,3 2 32 16,0 0-2560-16,1 1-608 0,-2 0 0 0,4-2 0 15,-1 1 0-15,1 0 0 0,-1 0 0 0,0 0 0 16,-1-1 0-16,0 0 128 0,-1-2-128 0,0 2 0 16,0-3 336-16,0 0-16 0,-1 0-16 0,0-1 0 15,-1-2-128-15,1 1-32 0,1-11 0 0,-3 10 0 16,0 1-144-16,-3-5 0 0,0 1 0 0,-2-1-11040 15,0 2-2080-15</inkml:trace>
  <inkml:trace contextRef="#ctx0" brushRef="#br0" timeOffset="-184190.34">27857 11456 17503 0,'0'0'1552'0,"0"0"-1232"0,-12-7-320 0,12 7 0 0,0 0 3248 0,-4-7 592 16,1-3 112-16,3 10 16 0,-4-8-3248 0,0 0-720 15,-1 0 0-15,-1 2 0 0,-2 0 0 0,0 1 0 16,0 1 0-16,-1 0 128 0,-1 0 384 0,-1 2 96 0,0 1 16 0,-1 1 0 16,-1 1 208-16,1 3 64 0,0 1 0 0,1 0 0 15,-2 0-576-15,-2 1-128 0,1 0 0 0,0 2-16 16,-2 1-176-16,2 3 0 0,-1 1 0 0,2 0 0 16,0 0 0-16,3 0 0 0,1 1 0 0,2 1 0 15,2-1 0-15,2 2 0 0,-1-2 144 0,3 2-144 16,1-2 0-16,3-1 0 0,-2-1 0 0,2-1 128 15,-3-11-128-15,5 13 0 0,-5-13 0 0,11 10 0 16,1-5 0-16,3-3 0 0,-2-2 0 0,0-2 128 16,0-3-128-16,1-2 0 0,0-3 0 0,1 1 0 15,-1-2 0-15,0 1-192 0,1-2 32 0,-1 0 0 16,-1 0-96-16,-1-1-32 0,-2 0 0 0,-1 0 0 16,-1 0 288-16,-1 0 0 0,-2 2 0 0,-1-2 0 15,-2 1 0-15,1 3 0 0,-2 1 0 0,-1 8 0 0,0 0 288 16,0 0-32-16,-2-7-16 0,2 7 0 0,0 0 208 0,0 0 64 15,0 0 0-15,0 0 0 0,0 0-256 0,0 0-32 16,-3 13-16-16,2 3 0 0,1-3-16 0,0 0-16 16,1 4 0-16,2-1 0 0,1 2-16 0,0 0 0 15,-2 0 0-15,3 1 0 0,1-2-32 0,0 1-128 16,1-1 192-16,-1 1-64 0,-1-4-304 0,2 2-64 16,-1-2-16-16,2 1 0 15,-1-1-480-15,-1-3-96 0,1-1-32 0,-1-2 0 16,2 0-1600-16,-8-8-320 0,11 6-64 0</inkml:trace>
  <inkml:trace contextRef="#ctx0" brushRef="#br0" timeOffset="-183804">28093 11698 3679 0,'0'0'320'0,"0"0"-320"0,0 0 0 0,0-10 0 0,1 3 6848 0,3-5 1280 0,1 1 272 0,1 1 48 15,2 0-6656-15,1 3-1344 0,2-1-272 0,-1 3-48 16,1 0-128-16,-1 0 0 0,-1 1 0 0,2 1 0 16,-1 0 0-16,1 3 0 0,-11 0 0 0,13 3 0 15,-13-3 0-15,13 1 0 0,-13-1 0 0,11 6 0 16,-11-6 336-16,9 6 0 0,-9-6 0 0,4 12 0 16,-4-12 176-16,0 14 48 0,-2 1 0 0,-3-1 0 15,-2 0-208-15,-1-1-32 0,-2 2-16 0,-1 0 0 16,0 2-128-16,-1 0-32 0,0-1 0 0,0 2 0 0,1 2-144 15,-1-1 0-15,-1-3 0 0,1-1 0 16,2 1 192-16,1 0-64 0,1-2 0 0,1-1 0 0,2 0 112 0,1 0 16 16,0-4 0-16,2 3 0 0,0-3-80 0,2-9-16 15,2 11 0-15,0-2 0 0,-2-9-160 0,5 9 0 16,2-3 0-16,1 2 0 0,1-4 0 0,1 1 0 16,1 1-192-16,2-1 192 15,0-4-512-15,1 2 0 0,1-2 16 0,0 0 0 16,2-1-480-16,3 2-112 0,1-5 0 0,3 0-16 15,1 1-1952-15,0-3-384 0</inkml:trace>
  <inkml:trace contextRef="#ctx0" brushRef="#br0" timeOffset="-183372.03">28288 10996 18431 0,'-12'-1'1632'0,"2"0"-1312"0,-1-2-320 0,5 2 0 16,6 1 3840-16,0 0 688 0,0 0 144 0,0 0 16 0,0 0-3632 15,0 0-736-15,0 0-128 0,0 0-48 16,0 0 208-16,12-6 32 0,-1 2 16 0,1 2 0 0,-12 2 368 0,14 0 80 15,1 1 16-15,-2 4 0 0,1 2-176 0,1 1-48 16,-1 3 0-16,0 4 0 0,2 2-320 0,-2 1-64 16,1 3 0-16,-1 4-16 0,-1 1-240 0,1 4 144 15,2 2-144-15,0 2 128 0,-1 0 16 0,1 0 0 16,-3-1 0-16,0-3 0 0,1-2 48 0,-1 1 16 16,-1-3 0-16,-2-1 0 0,1 0-208 0,-2 1 144 15,0 0-144-15,2 1 128 0,-2 3-128 0,1 0 0 16,-1 4 0-16,-1-1 128 0,-1-5-288 0,-1-3-64 15,-2-4-16-15,0-3 0 0,-3-2 240 0,-1-2 0 0,-1-1 0 16,0 0 0-16,-1-1 128 0,0 0-128 0,-2-3 0 0,-1 1 0 16,1-2-144-16,-2 1-144 0,0 0-32 15,-1-1 0 1,1-3-1664-16,-3 1-320 0,-2 0-80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55:47.04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9825 13289 10127 0,'-5'-10'896'0,"-2"-3"-704"0,-1 0-192 0,0 2 0 15,2 1 7296-15,1 3 1408 0,1 1 304 0,1 2 48 16,3 4-7472-16,-6-6-1584 0,-2-4-144 0,-1 5-112 16,0 1 256-16,-2 2 0 0,1-1 0 0,-3-1 0 15,-3 2 0-15,-1 2-288 0,-4-3 64 0,0 2 16 16,-2-1 80-16,-2 1 128 0,-1 1-208 0,-1-3 80 15,-1 2 128-15,-2 0 0 0,-1 1 0 0,0 0 0 0,-1-1 0 0,1 1 0 16,0 0 0-16,-2 0 0 0,1-4 0 0,-4 4 224 16,0 0-48-16,-4 0-16 0,-1-2 96 0,-1 2 0 15,-1 0 16-15,-1 2 0 0,-3-1 16 0,3 3 0 16,0 1 0-16,0 2 0 0,3-4-128 0,-1 5-32 16,-1 0 0-16,0 3 0 0,-1-4-128 0,-3 1 0 15,-1 3 144-15,-2 0-144 0,-2 2 192 0,1 3-48 16,0-2 0-16,0 5 0 0,0 0-144 0,1 3 0 15,-1-2 0-15,-3 1 0 0,-2 0 0 0,-1-2 0 16,-2 2 0-16,-1 1 0 0,0 4 0 0,3 2 0 16,2-2 0-16,0 2 0 0,-1 4 0 0,2 4 0 15,-1 2 0-15,1 5 0 0,1 3 0 0,2 3 0 0,2 2 0 16,3 0 192-16,4-5-192 0,2-2-176 0,-3-1 48 0,1 4 0 16,2 0 128-16,0 6 0 0,1 8 0 0,2 2-128 15,-1 0 128-15,4-5 0 0,1-4 0 0,3-1 0 16,2 2 0-16,2 2 0 0,3 9-176 0,4 0 176 15,1 2 0-15,3-3-144 0,3-6 144 0,3-5 0 16,2-1-176-16,1 3 176 0,2 1-208 0,3 6 80 16,1 2 128-16,1 1 0 0,2 2 0 0,0-7 0 15,-1-6 0-15,2 2 0 0,1 3 0 0,2 6 0 16,-1 5 0-16,4 0 128 0,1-4 0 0,2-3 0 16,2-4-128-16,2-4 0 0,1 0-128 0,3 2 128 15,1 4 0-15,4 2 0 0,1 0 0 0,5-4 128 16,0-4-128-16,2-5 0 0,1-5 0 0,2 1 0 0,2-4 0 0,0 2 0 15,-1 3-128-15,2 2 128 0,3 2 0 0,4-5 0 16,3 0 0-16,3-4-128 0,3-3 128 0,2 0 0 16,0-5 0-16,1-1 0 0,-2-6 0 0,7 6 0 15,7-1 0-15,4 3 0 0,5 2 0 0,-1 0 0 16,-1 0 128-16,2-2-128 0,0-1 0 0,4 2 0 16,8-2 0-16,-4-2 0 0,-2-7 0 0,-1-4 0 15,-2-4 0-15,5-1-128 0,3-1 128 0,0 0 0 16,-2-2-144-16,-2-2 144 0,-2-3 0 0,5 0 0 15,4 1 0-15,0-1 0 0,-3-1-144 0,-1-3 144 16,-1-3 0-16,2-1 0 0,5 0 0 0,-1-2 0 16,-2-2 0-16,-2-7 0 0,-1-2 0 0,4 1 0 0,8 1 0 15,-6-3 0-15,-6-4 0 0,2-2 0 16,-1-2 0-16,3-2 0 0,2-5 0 0,-5-2 0 16,-6-4 0-16,-3-4 0 0,-1-6 0 0,1-3 0 15,3-2 0-15,0 2 0 0,-4 1 0 0,-6 2 0 0,-4-4 0 0,-4-6 0 16,1-3 0-16,-1-8 0 0,-2-5 0 0,-4 4 0 15,-5 5 160-15,-5 6-160 0,-9 1 160 0,-6-2-160 16,-4-6 368-16,-4-6-32 0,0-5 0 0,-2 0 0 16,-3 3 96-16,-1 4 16 0,-1 6 0 0,-3-3 0 15,-2-9-128-15,-2-5-32 0,1-6 0 0,-4 3 0 16,0 7-144-16,-2 1-16 0,-2 2-128 0,-2-8 192 16,0-10-192-16,-2 1 0 0,-3 6 0 0,-2 7 0 15,0 6 0-15,-5-9 128 0,-2-9-128 0,-3 0 0 16,-2 0 0-16,0 9 0 0,-1 9 0 0,-2 0 0 15,-2-1 0-15,-2-4-128 0,-1-6 128 0,-2 7-160 16,-2 6 160-16,-1 7-160 0,-2 9 160 0,-2 2-160 0,-3 0 160 0,-3-4 0 16,-2-9 0-16,-1-1 0 0,-3 2 0 0,-1 4 176 15,-2 4-176-15,-1 8 192 0,-1 5-192 0,0 2 0 16,-2 5 0-16,-1-1 0 0,-1 2 0 0,-4-5 0 16,-4-1 0-16,-1-2 0 0,-3 1 0 0,-1 1 0 15,-1 5 0-15,1-1 0 0,-1 3 0 0,-3 0 0 16,-4 3 0-16,-3 2 0 0,-2 4 0 0,1 3 0 15,1 5 0-15,-1 1 0 0,-1-1 0 0,-4 6 0 16,-5 1 0-16,-1 5 0 0,1 2 160 0,-2 0-160 16,-2 2 192-16,-3 2-192 0,-5 3 128 0,3 2-128 15,0 5 0-15,-1 0 0 0,-5 2 0 0,0 3 0 16,1 5 0-16,3 2 0 0,3 0-192 0,-2 2-64 0,-2 2 0 0,4 6 0 31,4 3-416-31,2 1-96 0,-2-5 0 0,-2-6-19456 0</inkml:trace>
  <inkml:trace contextRef="#ctx0" brushRef="#br0" timeOffset="5359.06">17406 13043 24351 0,'0'0'1088'0,"0"0"208"0,0-12-1040 0,0 3-256 0,1 0 0 0,1-1 0 15,-2-2 624-15,2 0 64 0,1-2 16 0,-1-3 0 0,0-1-432 0,0-2-80 16,-2 0 0-16,3-6-16 0,-1 3 64 0,0 7 16 16,0-1 0-16,0-2 0 0,2-1-64 0,0 1 0 15,-1-2 0-15,0 3 0 0,1-1-192 0,2-13 176 16,1 7-176-16,-3 7 160 0,1 3-160 0,-1 2 0 16,0 3 0-16,-1-1 0 0,-3 11 0 0,0-7 0 15,0 7 0-15,-2-8 0 0,2 8 192 0,0 0 0 16,0 0 0-16,-6-4 0 0,6 4 928 0,0 0 192 15,-11-3 32-15,11 3 16 16,-8 3-1744-16,8-3-336 0,-7 2-80 0,0 4-16 0,1 0 688 0,-1 3 128 16,1-1 0-16,-1 4 0 0,1 0 0 0,-1 3 0 15,1 4 0-15,0 3 0 0,1 1-128 0,0 5 128 0,1 0 0 16,1 3 0-16,1 3-128 0,-2-1 128 0,4 2 0 16,-1-1 0-16,-2-3 0 0,0 2 0 0,1-7 0 0,0 1 0 15,-2-1 0-15,-1 4 0 0,1 0 0 0,2 4 0 16,-5 2 0-16,3 0 0 0,2 1 0 0,-1-4 0 15,2 3 0-15,-1-2 0 0,2-4 0 0,-1-3 144 16,1-5 112-16,0-2 32 0,0-7 0 0,3-3 0 16,-2-2 96-16,-1-8 32 0,0 0 0 0,0 0 0 15,0 0-48-15,0 0-16 0,0 0 0 0,0 0 0 16,1-14-32-16,1-2 0 0,-2 2 0 0,0-6 0 16,0-2-16-16,0-3-16 0,-2-1 0 0,1-3 0 15,-2-2-112-15,2-2-32 0,-1 1 0 0,0 1 0 16,1 1-144-16,0 1 0 0,-2 2 144 0,2 0-144 15,-2 0 0-15,-1-3 0 0,0-2 0 0,-1-4 0 0,0-3 0 0,0 0 0 16,-1 0 0-16,1 2 0 0,0 5 0 0,0 2 0 16,1 1 0-16,0 6 0 0,1 2 0 0,2 5 0 15,0 3 0-15,1 1 0 0,0 3 0 0,0 0 0 16,-2 3 0-16,2 6-128 0,0 0 128 0,0 0 0 16,0 0-144-16,0 0 144 0,0-7 0 0,0 7-144 15,0 0 144-15,0 0 0 0,0 0-144 0,0 0 144 16,0 0 0-16,0 0-144 0,0 0 144 0,0 0 0 15,0 0 0-15,0 0-128 0,0 0 128 0,0 0 0 16,0 0-144-16,0 0 144 0,0 0 0 0,0 12-144 16,0-12 144-16,-1 18 0 0,-1-2-144 0,-1-1 144 15,0 4 0-15,1-1-144 0,-3-1 144 0,-1 0 0 16,1 2 0-16,-1 0 0 0,-1 2 0 0,-2 1 0 0,-1-1 0 16,-1-1 0-16,-1 0 0 0,2-2 0 0,-3 0 0 0,0-3 0 15,0-3 128-15,1-2-128 0,0-4 128 0,2 1-128 16,-1 0 256-16,2-2-32 0,-1 0 0 0,1-4 0 15,-2 2-96-15,11-3 0 0,-11 0-128 0,0 2 192 16,2-4-192-16,9 2 144 0,-9-3-144 0,9 3 128 16,-7-5-128-16,7 5 0 0,-3-9 144 0,3-2-144 15,3 0 0-15,4-2 144 0,1-2-144 0,4 1 0 16,3-2 144-16,2 3-144 0,0-1 0 0,0-2 144 16,3-1-144-16,0-1 0 0,3 1 144 0,-1-1-144 15,-1 0 0-15,-2-2 0 0,-2-1 0 0,1 2 128 16,1 1-128-16,-1-1 0 0,-1 2 0 0,-3 2 128 15,-1 0-128-15,-1 2 0 0,0 3 128 0,-3-1-128 0,-1 2 0 16,-2 0 0-16,1-1 0 0,-7 10 128 0,4-11-128 0,-4 11 176 16,2-9-176-16,-2 9 192 0,0 0 32 0,0 0 16 15,0 0 0-15,0 0 0 0,0 0 16 0,0 0 0 16,0 0 0-16,0 0 0 0,0 0-256 0,0 0 144 16,0 0-144-16,0 0 128 0,0 0-128 0,0 0 0 15,-2 11-160-15,2-11 160 0,-3 14 0 0,3-14 0 16,1 13 0-16,2 1 0 0,-3-14 0 0,4 19 0 15,0-5 0-15,0 3 0 0,2-3 0 0,2 3 0 16,0 3 0-16,1 3 0 0,0 3 0 0,1 2 0 16,2 4-128-16,1 3 128 0,-1 2 0 0,0-4 0 15,-1-2 0-15,0-3 0 0,-3 2 0 0,-1-6 0 16,0-2 0-16,-2-1 0 0,-1-3-320 0,-1 2 0 0,-2-2-16 0,-1 0 0 31,-1 1-1840-31,-1-4-352 0,-1 1-80 0</inkml:trace>
  <inkml:trace contextRef="#ctx0" brushRef="#br0" timeOffset="6001.84">17306 13585 3679 0,'0'0'160'16,"0"0"32"-16,-10 2-192 0,1-2 0 0,9 0 0 0,-10 0 0 0,1-3 5440 0,0 0 1024 15,-1-1 224-15,3 2 32 0,7 2-4576 0,-9-4-928 16,-1-3-176-16,1 1-32 0,-1-1-16 0,-2 0 0 15,0-4 0-15,1 1 0 0,-1-2-176 0,0 0-48 16,0-1 0-16,1-1 0 0,-2-2-272 0,1 3-64 16,0 1-16-16,0 1 0 0,2-2-160 0,0 4-48 15,-2-2 0-15,0 3 0 0,2 1-80 0,1 0-128 16,-1 0 176-16,1 1-176 0,2-3 240 0,-1 1-64 0,1 1-16 0,1 1 0 16,-1-2-32-16,1 2-128 15,0-2 192-15,0 3-64 0,3-6 0 0,-1 9 0 0,4 2 0 16,0 0 0-16,0 0-128 0,0 0 0 0,0 0 144 0,0 0-144 15,0 0 0-15,0 0 0 0,11 6 0 0,1 2 0 16,-2 5-160-16,3 4 160 0,0 2-192 0,3 4 192 16,1-1-128-16,0 1 128 0,0 1 0 0,1-2 0 15,-1 0-128-15,0-2 128 0,-2-3 0 0,2-3 0 16,0 0 0-16,-1-2 0 0,-3-4 0 0,-1-2 0 16,-2 2 0-16,-1-1 0 0,-9-7 0 0,12 4 0 15,-12-4 224-15,12 2 0 0,-2-1 0 0,1-2 0 16,-11 1 160-16,10-4 48 0,-1-1 0 0,2-2 0 15,-1 0-80-15,2-4-16 0,-2 2 0 0,2-3 0 16,0 1-48-16,1-8-16 0,0 1 0 0,0-7 0 16,1-2-144-16,-1 0-128 0,0-2 144 0,1 2-144 0,1-1 128 15,0 2-128-15,0 0 0 0,-2 5 0 0,1 2 0 16,0 3 0-16,0 3 0 0,-3 1 0 0,1-1-160 0,0 4 32 16,-1 3 0-16,0 0 0 15,-3 0-320-15,-8 6-48 0,10-4-16 16,-1 4-12736-16,-9 0-2560 0</inkml:trace>
  <inkml:trace contextRef="#ctx0" brushRef="#br0" timeOffset="21905.98">24081 12549 16575 0,'0'0'736'0,"0"0"160"0,-9 0-720 0,1 2-176 0,8-2 0 0,0 0 0 15,0 0 1536-15,0 0 288 0,0 0 48 0,0 0 16 16,-7 10-1184-16,7-10-224 0,-6 9-48 0,-1-3-16 16,0 1-416-16,-2-1 128 0,-1 1-128 0,0-2 0 0,-2 3 0 0,0-2 128 15,-2 1-128-15,0 1 0 0,-2 2 432 0,-1 3 0 16,-1 0 0-16,0 3 0 0,-1 3 384 0,0-2 80 16,-2 3 0-16,1-2 16 0,1 7-128 0,-1 0-16 15,0-1-16-15,-1 3 0 0,-2 0-416 0,0-4-80 16,-4-2 0-16,1-1-16 0,2-5-240 0,1 0 128 15,-2-1-128-15,1 0 0 0,0-3 0 0,1 1 0 16,3 2 0-16,-1-1 0 0,1 1 0 0,2 3 0 16,1 0 0-16,0 2 0 0,0-3 0 0,1 5 0 15,0 0 0-15,2 0 0 0,1-1 0 0,2 0 0 16,-1 1 0-16,3 0 0 0,1 0 128 0,0-1-128 0,0-1 0 16,2 1 0-16,1 1 0 0,-1-2 0 0,0-2 0 0,-1 0 0 15,0-4 0-15,3-1 0 0,-2 0 0 0,3-1 0 16,3-11 0-16,-4 11 128 0,1 0-128 0,2-1 0 15,-2-1 0-15,2-3 0 0,1-6 128 0,0 0-128 16,0 0 0-16,0 0 0 0,0 0 128 0,0 0-128 16,0 0 0-16,0 0 128 0,0 0-128 0,0 0 0 15,0 0 176-15,0 0-176 0,0 0 192 0,0 0-192 16,0 0 176-16,0 0-176 0,2-13 160 0,1-1-160 16,-3 2 128-16,0-1-128 0,1-1 0 0,-1-3 144 15,0-3-144-15,0 1 160 0,0-5-160 0,2 1 160 16,-2-1-160-16,1 2 160 0,-2-1-160 0,1-2 160 15,0 1-160-15,0 3 128 0,2 1-128 0,0 3 128 0,-4 2-128 16,4 4 0-16,-2-2 0 0,1 3 128 0,0 3-128 16,2-1 0-16,-3 8 0 0,0 0 0 0,-2-7 0 0,2 7 0 15,0 0 0-15,0 0 0 0,0 0-144 0,-7 0 144 16,-1 3 0-16,-1 0 0 0,1 0-144 0,0 4 144 16,-1 1 0-16,0 1-144 0,0 1 144 0,0 2 0 15,-1 0 0-15,0 2-128 0,2 0 128 0,-1 1 0 16,0-1 0-16,1 3 0 0,2 0 0 0,-1 3 0 15,2-5 0-15,0 3 0 0,-1-1 0 0,1-1 0 16,1 1 0-16,2-3 0 0,0-1 0 0,1-1 0 16,2-1 0-16,2-2 0 0,-3-9 0 0,0 0 144 15,8 10-16-15,0-2-128 0,1-2 192 0,1 0-192 16,1-2 192-16,0-2-192 0,2 2 256 0,2-3-48 16,-1-2-16-16,2 1 0 0,-1-2 128 0,1-1 0 0,1 2 16 0,0-3 0 15,-1 0-160-15,-1 0-48 0,1-1 0 0,1-2 0 16,0 3-128-16,1 4 0 0,2 4 0 0,-1 0 0 31,-1-5-1280-31,1-2-192 0,1 1-48 0,1-5-14032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28:01.0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27096 7128 7359 0,'0'0'320'0,"0"0"80"0,-9-1-400 0,0 1 0 16,0 0 0-16,9 0 0 0,-9-3 3024 0,9 3 528 15,0 0 96-15,0 0 32 0,-9-5-2224 0,9 5-448 16,-8-5-96-16,8 5-16 0,-7-6-368 0,7 6-80 15,-3-9 0-15,3 9-16 0,-3-9 192 0,2 3 32 16,-1-6 16-16,2 3 0 0,0 0-64 0,3-2-16 16,0 1 0-16,2-2 0 0,0-1 32 0,2 0 0 15,-1-1 0-15,3-2 0 0,0-2 176 0,6 0 32 16,2-5 16-16,0 3 0 0,-2-1-80 0,5-3-32 0,2-1 0 16,1-2 0-16,3 0-288 0,3 1-48 0,1-4-16 0,1 1 0 15,-1-1-128-15,2 0-48 0,-2-1 0 0,-2-2 0 16,0-2-208-16,-2 2 128 0,-1 1-128 0,-1-2 0 15,-2-1 0-15,2 2 128 0,-2 3-128 0,-1-1 0 16,-3 1 0-16,-1 1 0 0,-1 2 0 0,1 2 0 16,-3 1 160-16,0 4-160 0,-1 0 160 0,-1 0-160 15,0 4 128-15,-2 1-128 0,-2 2 0 0,-1 3 0 16,-1 2 128-16,-1 1-128 0,-5 7 0 0,4-7 0 16,-4 7 0-16,0 0 128 0,0 0-128 0,0 0 0 15,0 0 0-15,0 0 0 0,0 0 0 0,0 0 0 16,0 0 0-16,-9 7 0 0,0 0 0 0,0-1 0 15,-1 2 0-15,-1-1 0 0,-1-1 0 0,1 3 0 16,-2-2 0-16,1 1 0 0,1 0 128 0,0 1-128 16,-4-1 0-16,1-1 0 0,-2 2 0 0,1 1 0 15,-2-1 0-15,0-1 0 0,0 2 0 0,-1 0 0 0,-1 0 0 0,1 0 128 16,0 0-128-16,0 1 0 0,-2-2 0 0,1 0 0 16,0 3 0-16,2-2 0 0,2 2 0 0,-1-6 0 15,0 1 0-15,3-2 0 0,3 0 0 0,10-5 0 16,-9 4 128-16,9-4-128 0,0 0 0 0,0 0 128 15,0 0-128-15,0 0 0 0,0 0 0 0,0 0 0 16,6-9 0-16,5-3-160 0,-1-1 160 0,2-1 0 16,2 1 0-16,2 0 0 0,0 0 0 0,2 0-160 15,1-4 160-15,2 4 0 0,0-3-144 0,-1 2 144 16,1-2 0-16,-3 1-144 0,0-1 144 0,0 4 0 16,-2 2 0-16,0 2 0 0,-1 2 0 0,-2 0 0 15,-5 2 0-15,0-2 0 0,1 1 0 0,-9 5 0 16,9-6 0-16,-9 6-128 0,0 0 128 0,9-2 0 0,-9 2 0 0,0 0 0 15,0 0 0-15,0 0 0 0,0 0 128 0,5 10-128 16,-3 2 224-16,-4 1-32 0,0 1 0 0,-1 2 0 16,1 1 32-16,-2 3 0 0,-1 0 0 0,-2 0 0 15,-1 3-64-15,2-2-16 0,-1 1 0 0,2-1 0 16,0 1-144-16,0-3 128 0,-1-1-128 0,2-1 128 16,2-1-128-16,0 1 0 0,1-4 144 0,1 1-144 15,1-1 0-15,3-1-208 0,2 2 16 0,-1-1 16 31,1 0-1696-31,2 1-352 0,0 1-64 0,2-1-14352 0</inkml:trace>
  <inkml:trace contextRef="#ctx0" brushRef="#br0" timeOffset="2261.54">24390 7172 10127 0,'0'0'896'0,"-7"-9"-704"0,2 1-192 0,-1 2 0 16,-1-1 976-16,1-2 176 0,-2 0 16 0,0 0 16 15,-1-1-160-15,0-1-16 0,0 2-16 0,-2-1 0 16,-1-3-176-16,-1 2-48 0,-1 1 0 0,-3 2 0 16,-2 0-64-16,-4 3-32 0,-4 2 0 0,1-1 0 15,-3 2-80-15,1-1-16 0,-1 3 0 0,0 3 0 16,-1 3 32-16,2 3 0 0,2 3 0 0,-1 4 0 16,1-3-416-16,2 5-192 0,-1 2 160 0,3 2-160 15,1 2 0-15,3 4 0 0,-2-1 0 0,-1 1 0 0,-2-1 0 0,-1 2 0 16,3 5 0-16,0 5 0 0,-1 4 0 0,5 4 0 15,4 2 0-15,3-1 0 0,2-5 0 0,4-2 0 16,2-9-128-16,4 1 128 0,3-2 0 0,4-2 0 16,6-3-128-16,2-2 128 0,0-4 0 0,2 1-192 15,5-1 192-15,1-1-160 0,1 1-16 0,0-4 0 16,2-3 0-16,4-3 0 0,4-3 32 0,7-4 0 16,5-3 0-16,6-3 0 0,1-3 144 0,-1 0 0 15,0-5 0-15,-3 1 0 0,-8-3 0 0,-2-5 0 16,1-1 0-16,0-1 0 0,-3-1 0 0,1 1 128 15,1-1-128-15,-1 2 176 0,-2-1-176 0,-3-1 0 16,-2-2 0-16,-3-3 0 0,-3-7 0 0,-3-2 0 0,-7-3 0 0,-2-1 0 16,-4 0 0-16,-1 1 0 0,-3 0 128 0,-3 3-128 15,-2 3 0-15,-2 2 0 0,-1 5 0 0,-6-1 0 16,-3 2 144-16,-4-1-144 0,-3 1 160 0,-2 3-160 16,-3 0 0-16,-1 0 0 0,-3-1 0 0,-2 4 0 15,0-4 0-15,0 7 0 0,1 2 0 0,1 3 0 16,1 5-240-16,3 2-80 0,1-1-32 0,3 5-7328 15,2 3-1456-15</inkml:trace>
  <inkml:trace contextRef="#ctx0" brushRef="#br0" timeOffset="3104.4">25037 7017 11055 0,'-13'0'480'0,"3"0"112"0,1-2-464 0,0 2-128 15,9 0 0-15,-10 0 0 0,1 2 2192 0,9-2 432 16,-11 0 64-16,2 1 32 0,9-1-1696 0,-9-1-320 16,9 1-80-16,-9-2-16 0,9 2-144 0,0 0-16 0,0 0-16 0,0 0 0 15,-5-7-96-15,5 7-16 0,-2-12 0 0,4 2 0 16,-2 10-64-16,7-11 0 0,3 1-16 0,0 1 0 16,0 1 32-16,2-1 16 0,4-1 0 0,2-1 0 15,3 1-32-15,2-2 0 0,3-2 0 0,3 2 0 16,4 1-96-16,-1 0-32 0,2-4 0 0,0 1 0 15,-1-2-128-15,-1 2 128 0,0 1-128 0,-2 0 128 16,-2-1-128-16,4 1 0 0,-1 0 0 0,0 1 128 16,-4 0-128-16,3 0 0 0,2 2 0 0,-1-1 0 15,-2 2 0-15,-2 0 0 0,0 0 0 0,-2 3 0 16,-1-5 128-16,-3 3-128 0,-3-1 128 0,-1 1-128 16,-4 2 144-16,-3 1-144 0,-1 2 160 0,-1-3-160 15,-1-4 160-15,-7 10-160 0,4-10 160 0,-4 10-160 0,0 0 192 16,0 0-64-16,-3-10-128 0,3 10 192 15,-5-10-48-15,5 10-16 0,-8-6 0 0,8 6 0 16,-10-5 0-16,-2 1-128 0,-1 2 192 0,0 2-64 0,0 0-128 0,-2 3 0 16,-2 0 0-16,0-1 128 0,-1 1-128 0,0 1 160 15,0 1-160-15,-2 2 160 0,1-1-160 0,-1 3 0 16,0 0 0-16,1 0 128 0,-1 1-128 0,3-3 0 16,2 4 0-16,-1 1 0 0,0-6 0 0,2 1 0 15,2-3 0-15,2 1 0 0,0-1 0 0,0 1 0 16,3 0 0-16,7-5 0 0,0 0 0 0,0 0 128 15,0 0-128-15,0 0 0 0,0 0 0 0,0 0 128 16,0 0-128-16,4-9 0 0,2-3 0 0,2 3 0 16,0-3 0-16,2 3 0 0,2 1 0 0,1 1 0 0,1 0 0 15,2-2 0-15,2 0-192 0,2 0 192 16,2 1-160-16,3 0 160 0,-1 2-128 0,2-4 128 0,2 1 0 0,-1 4-144 16,1-1 144-16,-4 0 0 0,-1 1 0 0,-3 0-128 15,1 0 128-15,-2 1 0 0,-4 1 0 0,-2 3 0 16,-1-1 0-16,-12 1 0 0,0 0 0 0,0 0-128 15,12 1 128-15,-12-1 0 0,0 0 0 0,7 12 0 16,-1 0 0-16,-4-1 256 0,-2 1-64 0,-1 1-16 16,-2 0 32-16,-1-1 16 0,1 0 0 0,-3-1 0 15,0 1-32-15,-1 0 0 0,-1 0 0 0,2-2 0 16,-1-1-64-16,2-1-128 0,0 2 176 0,5-10-176 16,-4 12 160-16,4-12-160 0,-4 12 128 0,6 0-128 15,3 1 0-15,-1-2 0 0,-2-2 0 0,-2-9-176 16,7 11-688-16,-1 1-144 0,2-5-16 15</inkml:trace>
  <inkml:trace contextRef="#ctx0" brushRef="#br0" timeOffset="4152.91">31824 7209 14735 0,'-7'-12'640'0,"7"12"160"0,0 0-640 0,0 0-160 0,-9-6 0 0,3 2 0 15,6 4 1984-15,-10-4 352 0,1 0 80 0,-1 1 16 16,-3 3-1648-16,0-4-320 0,-2 2-64 0,-1-1-16 16,-5 1 320-16,0 0 48 0,0 2 16 0,-3 2 0 15,1-1 112-15,-2 3 16 0,-1 0 16 0,0 2 0 16,0 5-336-16,1 0-80 0,0 2-16 0,2 3 0 16,1 2-320-16,0 3-160 0,3 4 160 0,1 2-160 15,1 2 128-15,0 4-128 0,0-1 0 0,2 3 0 16,0 2 0-16,2-1 0 0,3 1 0 0,-2-3 0 15,-1-3 0-15,4-2 0 0,4-3 0 0,1-3 0 0,1-1 0 0,5-3 128 16,1-1-128-16,4-2 0 0,3-1 0 16,5 2 0-16,3-3 128 0,3 0-128 0,0-3 0 0,1 0 0 15,3-3 0-15,2-2-160 0,3 1-80 0,3-4-16 16,2-3 0-16,3-2 0 0,2-2 256 0,0 0-176 16,0-1 176-16,-1-2-160 0,-2-2 160 0,1 0 0 15,-1 0 0-15,-3-3 0 0,-4 2 128 0,-2-1-128 16,1-2 160-16,0 0-160 0,-1-1 0 0,1 2 0 15,0-2 0-15,-1 1 0 0,-1 2 0 0,-3-4 0 16,-2 0 0-16,2 2 0 0,-2 2 128 0,-2-5-128 16,-5-2 0-16,0-1 144 0,-1 0 48 0,-2-1 16 15,-6-6 0-15,-1 3 0 0,-3-6 64 0,-5 3 16 16,-6-3 0-16,-1 1 0 0,-3-2-96 0,-4 4 0 0,-6 2-16 0,-1 1 0 16,-5-1-176-16,-2 1 128 0,-2-1-128 0,1 2 128 15,-2 3-128-15,1 4 0 0,2 0 0 0,-1 2 0 16,1 0 0-16,-1 1 0 0,-2 0 0 0,1 4 0 15,0 2 0-15,2 1 0 0,1 3 0 0,3 0-176 16,2 0-48-16,2 4-16 0,0 2 0 0,4 1 0 31,3-1-2032-31,2 0-416 0</inkml:trace>
  <inkml:trace contextRef="#ctx0" brushRef="#br0" timeOffset="5339.37">31997 7086 17503 0,'0'0'768'0,"0"0"176"0,0 0-752 0,0 0-192 0,3-9 0 0,-3 9 0 16,4-8 2144-16,-4 8 400 0,4-6 80 0,-4 6 0 15,2-8-1408-15,-2 8-272 0,0-8-64 0,0-1-16 16,-1 1-64-16,-2-2-16 0,-1 1 0 0,0-2 0 16,1 0-16-16,-3-3-16 0,1-1 0 0,-1-3 0 0,-2-3-48 0,3-1 0 15,-1 2 0-15,-1-1 0 0,-3-6 64 0,1-1 16 16,0 0 0-16,-1-1 0 0,-2 3-320 16,0-1-64-16,2-1-16 0,-1 2 0 0,0 0-176 0,0-1-32 15,1-1-16-15,-1 4 0 0,1-4-160 0,1 5 0 16,0 1 0-16,1-2 0 0,3 4 0 0,1-2 0 15,0 0 0-15,3 1 0 0,-1 4 0 0,2-1 0 16,0 2 0-16,0 1 0 0,0 3 0 0,0 0 0 16,0 3 0-16,0 0 0 0,-1 0 0 0,1 0 0 15,0 1 0-15,0 1 0 0,0 7 0 0,0-6 0 16,0 6 0-16,0-7 0 0,0 7 0 0,0 0 0 16,-1-6 0-16,1 6 0 0,0 0 0 0,0 0 0 0,0 0 0 0,0 0 0 15,-6-7 0-15,6 7 0 0,0 0 0 0,-6-5 0 16,6 5 0-16,0 0 0 0,0 0 0 0,0 0 0 15,-9 0 0-15,9 0 0 0,0 0 0 0,0 0 0 16,0 0-128-16,-5 12 128 0,5-12 0 0,-4 12 0 16,1-1 0-16,3-11 0 0,-1 13-144 0,-1-1 144 15,2-12 0-15,0 13 0 0,0 0 0 0,0-1 0 16,0-12 0-16,-1 10 0 0,1-10 0 0,0 0 0 16,0 0 0-16,0 0 0 0,-1 13 0 0,1-13 0 15,0 0 0-15,0 0 0 0,0 0 0 0,0 0 0 16,0 0 0-16,0 0 0 0,0 0 0 0,0 0 0 15,0 0 0-15,0 0 0 0,0 0 128 0,0 0-128 16,-5-11 0-16,2 2 0 0,3 9 128 0,-3-10-128 16,1-1 0-16,-1 0 0 0,2 1 128 0,-2 1-128 0,-1 1 0 0,4 8 0 15,0 0 0-15,-4-8 0 0,0 0 0 0,4 8 0 16,-9-4 0-16,9 4 0 0,-9 0 0 0,9 0 0 16,-10 8 0-16,2 4 0 0,1-2 0 0,2 3-128 15,-1 0 128-15,1 2 0 0,2-2 0 0,0 2-128 16,-1-2 128-16,2 2 0 0,-1 0 0 0,1 1 0 15,-1-2 0-15,0 1 0 0,1-2 0 0,-1-1 0 16,1-2 0-16,-1 0 0 0,3-10 0 0,-3 10 0 16,3-10 0-16,0 0 0 0,0 0 0 0,0 0 0 15,0 0 128-15,0 0-128 0,0 0 0 0,0 0 0 16,0 0 0-16,0 0-160 0,0 0-32 0,0 0 0 0,6-11 0 16,-1 2 0-16,0-3 16 0,-1 1 0 0,-2-3 0 15,2 0 0-15,2-1 176 0,-1 1 0 0,0-1 0 0,0 0 0 16,2 2 0-16,-1-3 0 0,2 0 0 0,0 3 0 15,-2 1 0-15,1 3 0 0,-1 0-144 0,-6 9 144 16,10-4 0-16,-10 4 0 0,9-4-144 0,-9 4 144 16,11 1 0-16,-11-1-160 0,12 6 160 0,0-1-128 15,-2 0 128-15,1-1-128 0,-1-2 128 0,2 2-128 16,1 2 128-16,1 1-128 0,1 0 128 0,0 1-128 31,4 0-288-31,-1-3-48 0,-1-1-16 0,2 1 0 16,2 3-2192-16,0 3-432 0</inkml:trace>
  <inkml:trace contextRef="#ctx0" brushRef="#br0" timeOffset="6170.35">33536 6960 24127 0,'0'0'1072'0,"-3"-11"208"0,0 2-1024 0,3 9-256 0,-1-9 0 0,1-1 0 16,-1 1 848-16,1 9 112 0,0-11 32 0,0 2 0 15,0 9-352-15,-2-9-80 0,2 9-16 0,-4-8 0 16,4 8-336-16,-6-6-64 0,6 6-16 0,-9-3 0 16,9 3 64-16,-13 3 0 0,-2 2 0 0,1 3 0 0,0 1 16 0,-4 4 16 15,-6 4 0-15,-1 6 0 0,1 2-224 16,-3 4 176-16,-1 1-176 0,-2 2 160 0,0 5 16 0,1-3 0 16,2-2 0-16,12-15 0 0,0 3 144 0,-1-1 48 15,2 5 0-15,-1-1 0 0,1 3-64 0,1 4-16 16,1 3 0-16,-6 28 0 0,6-7-160 0,6-9-128 15,3-4 192-15,3-6-192 0,4-4 0 0,3-5 0 16,2-4 0-16,2-2 0 0,4-3 0 0,-5-8 0 16,3 1 0-16,3-3 0 0,2-1 0 0,3 1 0 15,3-2-208-15,0 0 80 0,2 2 128 0,23-1 0 16,-8-4 0-16,-4-4 0 0,-6-1 0 0,-4-3 128 16,-2-3-128-16,-1-1 176 0,-3-2-32 0,1-2 0 15,-1-3 0-15,1-4 0 0,-1-4 112 0,-2 0 32 16,-1 2 0-16,-7 6 0 0,1-3 0 0,-1-4 0 15,1-1 0-15,-2-4 0 0,1 0-16 0,-2 1 0 0,0-1 0 0,7-20 0 16,-4 9-128-16,-3 8-16 0,-4 2-128 0,-2 2 192 16,-3 0-64-16,-2 2-128 0,1-3 176 0,-3 2-176 15,-4-2 208-15,0 0-64 0,1 2-16 0,-3 2 0 16,0-1-128-16,3 13 0 0,-2-1 0 0,-2 1 128 16,-2-3-128-16,-2 3 0 0,1 1 0 0,-2 3 0 15,1-1 0-15,-13-3 0 0,3 4 0 0,6 5 0 16,3 4-176-16,2 1 48 0,1 4 0 0,2-1 0 15,2 1-112-15,3 2-16 0,-1-1 0 0,1 2 0 16,-1 0-128 0,2 0-16-16,1 1-16 0,0 0 0 0,0 0-352 0,2 0-64 0,2-9 0 0</inkml:trace>
  <inkml:trace contextRef="#ctx0" brushRef="#br0" timeOffset="13075.9">27276 4247 21471 0,'-10'-21'960'0,"3"9"192"0,1 0-928 0,-1 3-224 0,1-2 0 0,-1 1 0 16,2 1 1024-16,3 3 144 0,-1-1 48 0,3 7 0 16,0 0-512-16,0 0-80 0,8-6-32 0,2 1 0 15,3 2-592-15,2 2 0 0,0-1 0 0,3 1-192 16,3 0 384-16,0-1 64 0,0 2 0 0,0 0 16 15,0 0 256-15,-2 0 48 0,-2 2 16 0,-1 0 0 16,-2 2 48-16,1 3 16 0,-1 1 0 0,-1 1 0 16,-1 0-16-16,-1 3 0 0,0 1 0 0,1 5 0 15,-1 3-48-15,2 1-16 0,0-1 0 0,2 2 0 16,-1 2-192-16,2 0-32 0,-2 0-16 0,4-2 0 0,4-2-48 16,5-2-16-16,0 1 0 0,3 0 0 0,0 0 48 0,2 1 16 15,1 1 0-15,0-2 0 0,-2 1-80 0,2 0-32 16,0-2 0-16,0 3 0 0,0 2-32 0,-1-2-16 15,2-2 0-15,0 0 0 0,-3 1-48 0,3 1 0 16,0-2 0-16,3 0 0 0,-1-2 16 0,1 0 0 16,-1-1 0-16,-2 1 0 0,-3 1 80 0,-1-5 16 15,-1 2 0-15,1-3 0 0,3 1-64 0,-1-1-16 16,1-3 0-16,1 1 0 0,1 1 32 0,1-3 0 16,2-1 0-16,1-1 0 0,3 1 0 0,-2-1 0 15,0-2 0-15,-1 1 0 0,-3 0 0 0,-1-1 0 16,1-3 0-16,1 1 0 0,1 0-64 0,1 1-128 0,0-3 192 15,4 0-64-15,2-1-128 0,0 0 192 0,2 0-192 0,-1 0 192 16,-3 0-192-16,-1-1 160 0,-2-2-160 0,0 1 160 16,1-2-160-16,2-1 128 0,1 1-128 0,2 0 128 15,0 1-128-15,0 3 0 0,0-4 144 0,-2 3-144 16,-1 1 0-16,-2-1 0 0,-2 1 0 0,0-3 128 16,-1 2-128-16,0-2 0 0,1-1 0 0,1 0 0 15,2 2 0-15,1-2 0 0,3 1 0 0,-2-2 0 16,0 0 128-16,-2-1-128 0,-3 3 128 0,-2-7-128 15,-2 1 128-15,0-1-128 0,-1-1 128 0,1 0-128 16,0-2 0-16,2-2 144 0,-1 0-144 0,1-1 0 16,1-1 192-16,-2-1-192 0,-2 1 192 0,0-3-192 15,-3-2 192-15,-1 0-192 0,-4 1 192 0,-2-1-192 16,-1-3 160-16,-1 2-160 0,-1-1 128 0,-1 1-128 16,-1 3 0-16,-2 2 128 0,-1 0-128 0,-2 1 0 0,-1 0 128 0,-2 4-128 15,-2 1 0-15,-1 2 128 0,-2-2-128 0,3 3 0 16,0 0 0-16,1 1 128 0,-3 1-128 0,1 1 0 15,0-1 0-15,0 1 128 0,1-1-128 0,1 2 0 16,1 1 0-16,-1-1 0 0,-1-2 0 0,0 1 0 16,2 1 0-16,-3-1 0 0,-8 6 0 0,8-6 0 15,-8 6 0-15,7-5 0 0,-7 5 0 0,8-4 0 16,-8 4 0-16,0 0 0 0,0 0 0 0,0 0 0 16,0 0 0-16,0 0 128 0,0 0-128 0,0 0 0 15,0 0 0-15,0 0 0 0,0 0 0 0,0 0 0 16,0 0 128-16,0 0-128 0,0 0 0 0,0 0 0 15,5-8 0-15,-5 8 0 0,0 0 0 0,8-3 0 0,-8 3 0 16,8-5 0-16,-8 5 0 0,7-5 0 0,-7 5 0 0,6-5 0 16,-6 5 0-16,5-5 0 0,-5 5 0 0,0 0 0 15,6-7 0-15,-6 7 0 0,0 0 0 0,0 0 0 16,2-8 0-16,-2 8 0 0,0 0 0 0,0 0 0 16,0 0 0-16,0 0 0 0,0 0 0 0,0 0 0 15,0 0 0-15,0 0 0 0,-2-6 0 0,2 6 0 16,0 0 0-16,0 0 0 0,0 0 0 0,0 0 0 15,0 0 0-15,0 0 0 0,-7-6 0 0,7 6 0 16,0 0 0-16,-8-3 0 0,8 3 0 0,-9-3 0 16,9 3 0-16,-10-3 0 0,-1 3 0 0,11 0 0 15,-12 0 0-15,1 2 0 0,0-1 0 0,-2 2 0 16,0 0 0-16,0 1 0 0,-1 0 0 0,0 0 0 0,-3 1 0 16,0-1 0-16,1 0 0 0,-1 1 0 0,0 1 0 15,0-1 0-15,0 1 0 0,0-2 0 0,0 0 0 0,0 1 0 16,2-3 0-16,2 0 0 0,1 1 0 0,1-2 0 15,1-2 0-15,1 1 0 0,9 0 0 0,-10-1 0 16,0-2 0-16,3 2 0 0,7 1 0 0,-10-2 0 16,1-1 0-16,9 3 0 0,0 0 0 0,-10-3 0 15,-1 3 0-15,11 0 0 0,0 0 0 0,-9 0 0 16,9 0 0-16,0 0 0 0,0 0 0 0,0 0 0 16,0 0 0-16,0 0 0 0,0 0-128 0,0 0 128 15,12 1-160-15,0 2 160 0,1-3-128 0,0 0 128 16,1-1 0-16,2 1-144 0,2 0 144 0,0 0 0 15,1-3-144-15,0 0 144 0,-1 1 0 0,2 0 0 0,0-2 0 16,-1 2 0-16,-3-1 0 0,-1 1 0 0,1-1 0 0,-2 0 0 16,-2 0 0-16,0 0 0 0,-2 0 0 15,-10 3 0-15,12-2 0 0,-2 0 0 0,-10 2 0 0,12-4 0 16,-3 3 0-16,-9 1 0 0,12 0 0 0,-2 1 0 16,-10-1 0-16,12 6 0 0,-3-1 0 0,2 5 0 15,-1 6 0-15,-3-4 0 0,-7-12-144 0,6 9 144 16,1-1 0-16,-2 3 0 0,-1-1-128 0,0 0 128 15,1 0 0-15,-1 1 0 0,-2-1 0 0,0 1 0 16,-2-11 0-16,0 13 0 0,0 0 0 0,-2 0 0 16,0-1 0-16,-1-2 0 0,3-10 0 0,-2 13 0 15,-2-3 0-15,4-10 0 0,-4 13 0 0,4-13 0 16,0 12-688-16,2 0-224 0,4-2-48 0,3-1-13248 16,4-2-2624-16</inkml:trace>
  <inkml:trace contextRef="#ctx0" brushRef="#br0" timeOffset="18480.4">26857 11669 6447 0,'0'0'576'0,"0"0"-576"0,0 0 0 0,0 0 0 0,0 0 2448 0,0 0 384 15,0 0 80-15,2-8 16 16,-2 8-1520-16,4-9-288 0,3 1-64 0,-7 8-16 0,7-6-320 0,-7 6-64 15,0 0-16-15,8-7 0 0,-8 7-160 0,9-5-32 16,-9 5-16-16,0 0 0 0,0 0 96 0,0 0 32 16,0 0 0-16,11 0 0 0,-11 0 112 0,0 0 32 15,0 0 0-15,9 6 0 0,-9-6 144 0,6 12 48 16,-2-1 0-16,-1 2 0 0,0 1-368 0,0 4-64 16,3 6-16-16,-1 2 0 0,-1 2-256 0,1 2-48 15,2 2-16-15,-1-1 0 0,1 2 48 0,-1-1 0 16,-1-1 0-16,2 1 0 0,-1-2-16 0,2-3 0 15,-1 2 0-15,-1 1 0 0,2-3 32 0,-1-1 16 16,-2-4 0-16,0-1 0 0,0-1 192 0,0-5 48 0,-1 0 0 0,0-1 0 16,0-1-80-16,0-1-16 0,1-2 0 0,-5-10 0 15,0 0-64-15,0 0-16 0,0 0 0 0,0 0 0 16,0 0 16-16,0 0 0 0,0 0 0 0,0 0 0 16,11-5 192-16,-3-3 32 0,-1-2 16 0,1-3 0 15,0 0-16-15,0-2 0 0,-2 0 0 0,1-3 0 16,1-3-208-16,1-3-48 0,0-3-16 0,1 1 0 15,1-4-240-15,-1 1 144 0,1-1-144 0,-2 0 128 16,3 0-128-16,-2 0 0 0,-1 0 0 0,2-4 0 16,-1 2 0-16,0 0 0 0,0 1 0 0,-3 4 128 15,0 1-128-15,1 0 0 0,2 2 0 0,1 2 0 16,-2 1-288-16,0 3 64 0,-1 3 16 0,-1 2 0 16,0 2-400-16,-1 2-80 0,-6 9-16 0,7-7 0 15,1 1-384-15,-8 6-64 0,9-6-32 0,-9 6 0 16,12-2-1552-16,-3 0-304 0,-9 2-64 0</inkml:trace>
  <inkml:trace contextRef="#ctx0" brushRef="#br0" timeOffset="18936.3">27619 11420 5519 0,'0'0'496'16,"0"0"-496"-16,-4-8 0 0,2 2 0 0,2 6 3376 0,1-12 576 0,2 1 112 0,-3 11 32 15,5-7-3312-15,0-3-656 0,-5 10-128 0,8-6 0 16,-8 6 0-16,0 0 0 0,0 0 0 0,0 0 0 16,0 0 0-16,0 0 240 0,6 12-64 0,-2 1-16 15,-4 1 384-15,-1 0 80 0,-2 2 16 0,1 1 0 16,-1 0-64-16,1 1 0 0,-2 0 0 0,2 2 0 0,1 1-224 0,1 0-48 15,0-3-16-15,1 4 0 0,2-2-112 0,1-1-32 16,0-3 0-16,0-2 0 0,0 3-144 0,1-4 128 16,-1 0-128-16,0-1 128 0,-4-12-128 0,5 9 0 15,-5-9-160-15,0 0-7776 16,0 0-1568-16</inkml:trace>
  <inkml:trace contextRef="#ctx0" brushRef="#br0" timeOffset="19430.54">27846 11419 11967 0,'0'0'528'0,"0"0"112"0,0 0-512 0,0 0-128 0,0 0 0 0,0 0 0 16,0 0 1984-16,0 0 352 0,0 0 80 0,0 0 16 15,0 0-1840-15,12 1-352 0,-12-1-80 0,0 0-16 16,0 0 224-16,0 0 32 0,-4 10 16 0,-3-1 0 16,0 1 192-16,-4-3 32 0,-3 4 16 0,-1-2 0 15,0 0-32-15,-2-2-16 0,0 2 0 0,0 1 0 16,0 1-64-16,-1-1-16 0,1 0 0 0,1 2 0 16,-1-1-320-16,3-2-64 0,0 0-16 0,1 0 0 15,1 0-128-15,1-2 0 0,1-4 0 0,1 3 0 0,0-4 128 0,9-2-128 16,0 0 128-16,-9 0-128 0,9 0 0 0,-8-2 0 15,8 2 0-15,0 0 0 0,-7-8 0 0,3 0-224 16,3 2 32-16,0-4 0 16,1 1-192-16,0 0-16 0,1 0-16 0,0 0 0 0,1 0 144 0,-2 9 16 15,4-9 16-15,-4 9 0 0,3-8 240 0,-3 8 0 16,0 0 0-16,6-8-144 0,-6 8 144 0,0 0 0 16,0 0 0-16,0 0-128 0,5-7 128 0,-5 7 128 15,0 0-128-15,0 0 176 0,0 0 64 0,0 0 16 16,9-3 0-16,-9 3 0 0,10-2 80 0,-10 2 32 15,11 0 0-15,-2 2 0 0,-9-2-112 0,13 2-32 16,-1 3 0-16,-1 1 0 0,1-2-224 0,0 2 128 16,-2-3-128-16,2 3 0 0,1 2 0 0,1 0 0 0,1 0 0 0,-2-1 0 15,0 1 128-15,0 1-128 0,0 1 0 0,0-1-8912 16,0 1-1856-16</inkml:trace>
  <inkml:trace contextRef="#ctx0" brushRef="#br0" timeOffset="26803.06">24953 8966 11455 0,'0'0'512'0,"0"0"96"0,-6-6-480 0,0 1-128 15,6 5 0-15,-6-6 0 0,6 6 832 0,-7-4 160 0,7 4 32 0,0 0 0 16,-5-6-224-16,5 6-32 0,-2-7-16 0,2 7 0 16,0 0 16-16,0 0 16 0,0 0 0 0,0 0 0 15,0 0-288-15,0 0-64 0,0 0-16 0,0 0 0 16,0 0-16-16,0 0 0 0,0 0 0 0,0 0 0 15,0 0 16-15,0 0 0 0,0 0 0 0,0 0 0 16,0 0 128-16,0 0 32 0,0 0 0 0,0 0 0 16,0 0 16-16,0 0 16 0,9 7 0 0,-9-7 0 15,0 0-272-15,8 12-48 0,-8-12-16 0,5 13 0 16,-1-3-128-16,-4-10-16 0,4 13-128 0,1-1 192 16,-1-2 0-16,0 1-16 0,-4-11 0 0,3 11 0 15,-3-11 16-15,6 12 0 0,-2-1 0 0,-4-11 0 16,5 10 64-16,-5-10 32 0,4 12 0 0,0-2 0 15,0 1-48-15,-4-11-16 0,5 11 0 0,0 1 0 0,-5-12-80 0,7 12-16 16,-1-2 0-16,1 1 0 0,-1-1-128 0,2 2 192 16,-2-3-192-16,2 0 192 0,0 0-192 0,0 0 128 15,0 0-128-15,0 1 128 0,-1 1-128 0,1-3 0 16,-8-8 0-16,11 12 0 0,-2 0 0 0,0-1 0 16,-1-4 0-16,1 1 0 0,-1 1 0 0,-1 0 0 15,3-1 128-15,-3 1-128 0,-7-9 160 0,12 9 0 16,-1 1 0-16,-1 1 0 0,-10-11 32 0,13 9 16 15,-1-1 0-15,-1 0 0 0,0-2 48 0,1 2 16 16,-2-1 0-16,2-1 0 0,1 3-64 0,0 3-16 16,0-4 0-16,1 1 0 0,1-3-192 0,-2 2 0 15,0 0 0-15,0 2 0 0,1 1 0 0,0-1 0 0,-1 1 0 0,0 0 0 16,1-1 0-16,0-1 0 0,1-3 0 0,1 2 0 16,-2-1 0-16,1-1 0 0,0 1 0 0,4-1 0 15,-1 2 0-15,2-4 0 0,-2 0 0 0,3 1 144 16,1 0-144-16,1 0 192 0,1 1-192 0,-1 1 192 15,-2 0-192-15,0 3 0 0,-2-2 144 0,2 0-144 16,0 0 160-16,-1 1-32 0,-2 0-128 0,0 0 192 16,-1 3-192-16,0-3 0 0,0 3 0 0,0 0 0 15,-1-2 0-15,2 0 0 0,2 1-192 0,0-2 192 16,1 0 0-16,1 2 0 0,3-4 128 0,3 2-128 16,0 1 144-16,2-3-144 0,1-1 128 0,1 0-128 15,-1 1 144-15,0-2-144 0,1-1 160 0,-4 1-160 16,0-2 192-16,-2 1-64 0,-1-3-128 0,-1 1 192 15,2 1-192-15,0-3 144 0,1 1-144 0,0 2 128 16,0 0-128-16,1 0 0 0,0 1 0 0,2 0 0 0,0 2 128 0,2-3-128 16,-2 3 0-16,0 0 128 0,0-2-128 0,0 1 0 15,1-1 144-15,-1 0-144 0,-1 1 0 0,1 1 144 16,-1 0-144-16,3-3 0 0,-1 1 144 0,0-2-144 16,2 0 0-16,0-1 144 0,-1-1-144 0,3-1 160 15,-1-3-160-15,-1-2 160 0,-2 5-32 0,-2-2-128 16,-2 1 192-16,1 1-64 0,0 1-128 0,0 0 192 15,-4 0-192-15,1 0 192 0,0 1-192 0,1-1 128 16,-1 0-128-16,0-1 128 0,-2 1-128 0,2 0 192 16,0 0-192-16,1 0 192 0,0-3-192 0,1 2 0 15,0 1 0-15,2 0 128 0,-1-2-128 0,-1 2 0 16,-1-1 0-16,0 1 0 0,-1-4 192 0,1 3-64 0,0-2 0 0,-1 2 0 16,0-2-128-16,-2-1 0 0,-1-1 0 0,3 0-176 15,1 1 176-15,0-2 0 0,0 0 128 0,2 1-128 16,-1 0 176-16,-1 0-48 0,1-3 0 0,-1 1 0 15,2 2-128-15,-2 0 128 0,-1 0-128 0,-3 1 128 16,-1-1-128-16,0-1 0 0,1 0 0 0,0-2 128 16,-1-1-128-16,0 1 0 0,-1-1 0 0,0 0 128 15,0 0-128-15,0 0 0 0,1-1 144 0,0 3-144 16,0-3 0-16,1 1 0 0,0 0 0 0,0-1 0 16,3-1 0-16,-1 0 144 0,-2-1-144 0,1 1 0 15,2-2 128-15,0 2-128 0,-3-1 0 0,0-2 0 16,-1 1 0-16,1 0 0 0,-1 0 0 0,0-1 0 15,-2-2 128-15,1 0-128 0,-2 0 0 0,2-1 0 16,-1 4 128-16,1-1-128 0,-2-3 0 0,2 0 0 0,1-1 128 16,-2 1-128-16,1 0 0 0,-2 0 0 0,0 0 0 0,-1 1 0 15,-1 2 0-15,-2 0 0 0,1-1 128 0,0 2-128 16,-2 0 0-16,-1 0 0 0,0 0 0 0,-1 0 0 16,0 1 0-16,-1 1 0 0,1-1 192 0,-1-1-192 15,-2 0 192-15,0 0-192 0,0 0 0 0,-2 2 0 16,-1 0 0-16,1 0 0 0,-3 2 0 0,3 0 0 15,-1 0 0-15,0-2 0 0,0 1 0 0,2 1 0 16,-2 0-128-16,0-2 128 0,2 1 0 0,-2-1 0 16,-1 2 0-16,0 0 0 0,0-1 0 0,0 1 0 15,-2 1 0-15,1-3 0 0,-2 4 0 0,-1 7 0 16,1-7 0-16,-1 7 0 0,0-9 0 0,0 2 0 16,-1 1 0-16,1 6 0 0,-4-8 0 0,4 8 0 0,-4-8 0 0,4 8 0 15,-5-6 0-15,0 2 0 0,5 4 0 0,0 0 0 16,-8-4 0-16,8 4 0 0,0 0 0 0,-9-1 0 15,9 1 0-15,-8-2 0 0,8 2 0 0,0 0 0 16,-9-4 160-16,9 4-160 0,-12-1 128 0,2 0-128 16,1 1 0-16,-2 0 0 0,1 0 0 0,-2 2 0 15,0 2 0-15,-1-2 0 0,-4 3 0 0,0-1 0 16,-1 1 0-16,0 1 0 0,-2 1 0 0,1 1 0 16,-1-2 0-16,-1 1 0 0,-2-5 0 0,3 2 0 15,1 0 0-15,2 0 0 0,0 0 0 0,4-1 0 16,1-1 0-16,0 1 0 0,2 1 0 0,1-3 0 15,9-1 0-15,-11 5 0 0,2-1 0 0,2 1 0 16,7-5 0-16,-10 6 0 0,10-6 0 0,0 0 0 16,-6 6 0-16,6-6 0 0,0 0 0 0,0 0 0 0,0 0 0 0,0 0-192 15,0 0 0-15,0 0 16 0,0 0 176 0,12 3-160 16,-2-6 160-16,2 1-160 0,1-2 160 0,0 0-192 16,-1 0 192-16,1 0-192 0,1 1 192 0,0-2 0 15,2 0 0-15,1 2-128 0,1-2 128 0,0 0 0 16,2 0-144-16,-1-2 144 0,2 1 0 0,-1-1-144 15,-1 1 144-15,1-2 0 0,0 0 0 0,-1 1 0 16,-1 2 0-16,1 1 0 0,-1 0 0 0,-2 2 0 16,-1-1 0-16,0 1 0 0,-4-1 0 0,1 2-128 15,0-1 128-15,-1 2 0 0,0 0 0 0,-1 2 0 16,-10-2 0-16,13 2 0 0,-2 2-128 0,-2 1 128 0,-9-5 0 0,9 12 0 16,-2 0 0-16,-2-2-128 0,-5-10 128 15,5 13 0-15,-2-2 0 0,1 2 0 0,-2 0 0 0,1 0 0 16,-3 0 0-16,0 1 0 0,-2-1 128 0,1 0-128 15,-1 0 176-15,-1 0-176 0,0-1 192 0,1 4-192 16,-1-1 128-16,0 2-128 0,2-2 0 0,1 2 0 16,1 2-176-16,1 1-80 0,-1 2-32 0,3 1 0 31,1 1-2256-31,3-1-448 0,2-2-80 0</inkml:trace>
  <inkml:trace contextRef="#ctx0" brushRef="#br0" timeOffset="58459.21">3311 13596 33519 0,'0'0'1472'0,"0"0"320"0,-10 1-1424 0,10-1-368 0,0 0 0 0,0 0 0 16,0 0 592-16,0 0 48 0,0 0 16 0,0 0 0 16,0 0-528-16,0 0-128 0,9 7 0 0,3-2 0 15,0-1 176-15,6 0 48 0,4-3 16 0,4 0 0 16,1-1 112-16,6-1 32 0,4 1 0 0,3 0 0 16,4-3-64-16,2 3-16 0,1-1 0 0,0 0 0 15,-2-1-96-15,1 0-16 0,0-1 0 0,2 1 0 16,3-1 128-16,2 2 0 0,3-6 16 0,3 3 0 0,1-2 160 15,0-1 16-15,-1 1 16 0,1-5 0 0,0-2-128 0,3 1-16 16,4 5-16-16,-1-4 0 0,0 2-192 0,-4 1-48 16,-3 2 0-16,-3-2 0 0,-5 0-128 0,-2 3 0 15,1 0 0-15,-2 3 0 0,-2 5 0 0,-2 1 0 16,-1 1 0-16,-1-1 0 0,-3 3 0 0,-1 3-144 16,-3-1 0-16,-4 0 0 15,-3 3-2112-15,0-3-432 0,-2-1-64 0</inkml:trace>
  <inkml:trace contextRef="#ctx0" brushRef="#br0" timeOffset="59425.18">19853 13577 10127 0,'0'0'896'0,"0"0"-704"16,0 0-192-16,0 0 0 0,8-5 4928 0,5 0 960 16,3 1 192-16,2-1 48 0,1 5-4800 0,3 0-960 15,2 0-192-15,2 0-48 0,4 1 0 0,1-1-128 16,3-1 192-16,3 1-64 0,2 1 48 0,4 3 0 15,1-3 0-15,4 5 0 0,2-4-48 0,1 1 0 16,0-2 0-16,-2 0 0 0,1-1 176 0,-1 2 16 16,2-2 16-16,3 2 0 0,0 1 368 0,4 0 64 15,2-3 0-15,1 0 16 0,1-2 112 0,1 0 32 16,-2-2 0-16,-1 0 0 0,-1-1-192 0,0 2-32 0,-1 0-16 16,0 3 0-16,-2-1-240 0,-3 1-32 0,-2-5-16 15,-1 4 0-15,-1-3-96 0,1 2-32 0,1 2 0 16,-1 2 0-16,0-2-128 0,-1 4-16 0,0-2-128 15,-1 2 192-15,-1-4-192 0,-2 1 0 0,0 1 128 0,-3-1-128 16,-2 2 0-16,2-1 0 0,-3 5 0 0,0-1 0 16,-1 0-192-16,-1 3-64 0,1-2-32 0,1 3 0 31,3-1-1248-31,-1 1-240 0,-1 3-48 0,0-1-10672 0,1 1-2144 0</inkml:trace>
  <inkml:trace contextRef="#ctx0" brushRef="#br0" timeOffset="66333.35">27080 14541 6447 0,'0'0'576'0,"0"0"-576"15,0 0 0-15,0 0 0 0,0 0 2560 0,1-10 416 16,-1 10 80-16,0 0 16 0,1-10-2048 0,-1 10-416 16,0-9-80-16,0 9-16 0,0-8-128 0,0 8-16 15,0-9-16-15,0 9 0 0,0 0 144 0,0 0 16 16,0 0 16-16,0 0 0 0,0 0 224 0,-2-6 32 15,-1-1 16-15,3 7 0 0,0 0-48 0,-7-4-16 16,7 4 0-16,-7-4 0 0,0 2-16 0,1 1 0 16,-2-1 0-16,8 2 0 0,-11 0-192 0,1 3-32 15,-1-2-16-15,1 2 0 0,0 1-64 0,-2-2-16 16,-3 1 0-16,1 1 0 0,0 1-80 0,-1 0 0 0,1 0-16 16,1-1 0-16,0 2-112 0,0 0 0 15,-1 2-16-15,1-2 0 0,0-6 16 0,0 4 0 0,-3 2 0 0,2-1 0 16,1 0 64-16,-1 2 0 0,1-1 16 0,0 4 0 15,2-2-112-15,-2 3-32 0,1 0 0 0,0-3 0 16,0 4-128-16,-1 0 192 0,3-1-192 0,0 2 192 16,0-1-64-16,1 1-128 0,4 0 192 0,0 2-64 15,0-4 64-15,1 2 0 0,4-13 0 0,-3 13 0 16,-1 0 0-16,4-13 16 0,-1 15 0 0,1-1 0 16,0-2-64-16,0 1-16 0,0-1 0 0,1-1 0 15,-1 0-128-15,3 2 0 0,-1 0 144 0,1 0-144 16,-2 0 0-16,1 1 144 0,-2-1-144 0,2 2 0 15,1-1 128-15,1 0-128 0,0-1 0 0,0 0 0 16,1-1 0-16,0 0 0 0,0 0 128 0,2-1-128 0,-1 0 0 0,2 1 128 16,-1-2-128-16,0 2 0 15,1-2 176-15,0 2-176 0,0-3 160 0,0 0-160 0,0-1 176 0,1 0-176 16,-1 0 192-16,-1-2-192 0,2 1 176 0,1-1-176 16,0 1 160-16,0 1-160 0,2-2 128 0,0 1-128 15,0-2 0-15,-1 0 0 0,1 0 128 0,0 0-128 16,-2-1 0-16,2 0 0 0,1 1 144 0,-1 1-144 15,-2 0 128-15,2-2-128 0,0 0 128 0,-1 0-128 16,-11-4 128-16,15 4-128 0,-2-2 128 0,0 1-128 16,0 1 0-16,0-3 128 0,-1-2-128 0,-1 0 160 15,1 1-160-15,0-3 160 0,-2 0-160 0,1 2 128 16,-1 0-128-16,1 0 128 0,-1-3-128 0,0 1 128 16,1 2-128-16,-1-3 128 0,2 1-128 0,0-1 0 0,-1 2 0 15,1-1 0-15,0 0 128 0,0 2-128 0,-1-3 0 0,1 2 128 16,0-1-128-16,0 0 0 0,-2-1 0 0,0 2 0 15,1-2 0-15,-1 3 0 0,-10 1 0 0,13-6 0 16,-1 1 0-16,0 3 128 0,-2-4-128 0,1 3 0 16,-1-3 128-16,-2 1-128 0,-8 5 128 0,10-9-128 15,1 1 176-15,-2-1-48 0,0 0-128 0,-1 2 192 16,-2 2-48-16,2-5-16 0,-1-1 0 0,-1 1 0 16,1 1-128-16,-1 1 0 0,1-3 144 0,-1 2-144 15,1-1 0-15,-1 2 144 0,1-4-144 0,-1 2 0 16,0-2 128-16,-1 0-128 0,0 1 0 0,0-1 0 15,-2 2 128-15,1-3-128 0,0-1 0 0,0 4 0 16,-2-3 128-16,1-1-128 0,-1 1 0 0,1 0 0 16,-2-2 128-16,1 4-128 0,-2-5 192 0,1 2-192 0,-2-2 256 15,1 3-64-15,0 1-16 0,0-1 0 0,0-1-176 0,-2 2 192 16,1-1-192-16,-2 0 192 0,1 3-192 0,-1-2 192 16,1 1-192-16,-1 1 192 0,-2-1-192 0,0 5 160 15,-1-3-160-15,1 0 160 0,-4 0-160 0,1 1 160 16,0 1-160-16,1 1 160 0,-3 1-160 0,1-2 0 15,-1 0 0-15,1 1 128 0,-2-3-128 0,1 2 0 16,-2 1 0-16,-1-1 128 0,0-1-128 0,0 2 0 16,0-3 144-16,0 2-144 0,-1 1 0 0,-1 1 0 15,0-1 0-15,-1 2 0 0,-1 1 0 0,0-3 128 16,-1 2-128-16,0 0 0 0,-2 1 0 0,2 0 128 16,0-1-128-16,1 0 0 0,-2 0 0 0,4 4 144 0,0 4-144 15,1 0 0-15,0-5 176 0,1-6-176 0,-2-6 160 0,2 3-160 16,2 1 144-16,0 3-144 0,-1 0 128 0,2 2-128 15,1-1 0-15,-2 1 128 0,2 0-128 0,3-1 0 16,6 5 0-16,-7-4 0 0,-1 0 0 0,3 1 0 16,5 3 0-16,0 0 0 0,-6-4 0 0,6 4 0 15,0 0 0-15,0 0-176 0,0 0 48 0,0 0 0 32,0 0-320-32,0 0-64 0,0 0-16 0,0 0 0 15,0 0-496-15,0 0-112 0,0 0-16 0,10 0-12064 0,3 0-2416 0</inkml:trace>
  <inkml:trace contextRef="#ctx0" brushRef="#br0" timeOffset="70131.78">4268 14129 14735 0,'0'0'1312'0,"0"0"-1056"16,-11-4-256-16,0 1 0 0,11 3 2528 0,-12-2 448 16,5-2 96-16,7 4 0 0,-8-7-2336 0,8 7-480 15,-11-5-80-15,4 1-32 0,7 4-144 0,-7-6 0 16,7 6 0-16,0 0 128 0,-8-7-128 0,8 7 0 15,-8-5-192-15,1 0 192 0,-1 1 0 0,0 1 0 16,-1-2 0-16,0 4 192 0,-2-2 128 0,1 2 48 16,-1-2 0-16,0 3 0 0,-2 0 592 0,0 3 112 15,-2 2 16-15,0 0 16 0,-1 2-464 0,2-2-80 0,-2 2-32 0,2 0 0 16,-1 1-208-16,2 3-64 0,-1-1 0 0,1 3 0 16,0 0-256-16,-1 1 0 0,0 3 128 0,1 3-128 15,2 1 0-15,-2 1 0 0,0 3 0 0,0 1 0 16,0 1 0-16,0 3 0 0,-3 3 0 0,0 2 0 15,2 0 0-15,0 0 0 0,-1-5 0 0,2-1 0 16,0-2 0-16,0 0 0 0,1-4 0 0,2 0 0 16,1 0 0-16,2 0 0 0,3-2 0 0,3 2 0 15,0 0 0-15,3-4-144 0,4 1 144 0,0-2 0 16,3-1 0-16,3 0 0 0,1-2 0 0,1 1 0 16,2 1 0-16,1-4 128 0,1 1-128 0,2-2 128 15,-1-1-128-15,1-1 128 0,-1-3-128 0,1-1 128 16,1-2-128-16,2-1 0 0,2-3 128 0,0-4-128 15,0 1 144-15,1-1-144 0,0-2 192 0,-1-1-192 0,-1-1 192 0,1-2-192 16,1-3 192-16,-1-1-192 0,-3-2 192 0,0 2-192 16,2-5 192-16,-2 2-192 0,-1-2 256 0,0 1-64 15,-1-2-16-15,0-1 0 0,-3 0 32 0,-1 0 16 16,-3 2 0-16,0 1 0 0,-2-1-48 0,1 2-16 16,-5 2 0-16,-1-1 0 0,1 2-16 0,-3-2 0 15,-2 0 0-15,-2 0 0 0,0-1 16 0,0 0 0 16,-4 1 0-16,-1-4 0 0,-3 1 32 0,0-1 0 15,1-1 0-15,-1-1 0 0,0 1 0 0,-1-1 0 16,-2 1 0-16,1 1 0 0,0-1 16 0,-2 0 16 16,3 0 0-16,-2 0 0 0,0 0-32 0,-1 2-16 15,-1 0 0-15,2 1 0 0,1 4-16 0,-1-1 0 0,0 4 0 0,-2 0 0 16,0 2-160-16,0 1 0 16,1 2 0-16,-1 1 0 0,-1-1 0 0,-1 4 0 0,1 2 0 0,-1-3 0 15,1 3-272-15,0 3 64 0,1-1 16 0,0 2 0 31,0 2-304-31,1 0-48 0,2-1-16 0,0 3 0 16,4 0-432-16,1 1-96 0,-1 1 0 0,3 1-15536 0</inkml:trace>
  <inkml:trace contextRef="#ctx0" brushRef="#br0" timeOffset="70581.67">4101 14596 32367 0,'0'0'1424'0,"0"0"304"0,-9-6-1376 0,9 6-352 0,0 0 0 0,0 0 0 16,0 0 656-16,0 0 64 0,0 0 16 0,0 0 0 16,0 0-608-16,0 0-128 15,0 0 0-15,0 0 0 0,0 0 0 0,0 0 0 0,9 8-128 0,1 1 128 16,-10-9 0-16,13 10-128 0,-3 0 128 0,2 2 0 15,0-1 0-15,-1 2 224 0,0 2-16 0,0 0 0 16,1 1 208-16,0 2 32 0,-2-1 16 0,2 3 0 16,-1 2-272-16,0-4-48 0,2 1-16 0,-1-1 0 15,-3 0-128-15,2 0 0 0,-1 1 0 0,-1-1 0 16,-2 0 0-16,0-4 0 0,-1-1-160 0,-1-1 160 31,0-1-2016-31,2-1-304 0,-3-2-64 0,-4-8-11760 0</inkml:trace>
  <inkml:trace contextRef="#ctx0" brushRef="#br0" timeOffset="71115.73">4971 13993 15663 0,'0'0'688'0,"-4"-7"144"0,-1-3-656 0,0 3-176 0,1 0 0 0,4 7 0 15,0 0 4480-15,0 0 880 0,0 0 160 0,-7-4 48 16,-2 3-4528-16,9 1-896 0,0 0-144 0,0 0 0 15,-10 6-416-15,2 2 16 0,0 0 0 0,2 0 0 32,6-8-272-32,-10 12-48 0,1-1-16 0,0 0 0 0,1-3 416 0,-2 1 64 0,-3 0 32 0,-1 1 0 15,1 1 224-15,0-2 208 0,-1 1-32 0,-1 3-16 16,-2-2 288-16,0 3 48 0,1 2 16 0,-2 5 0 16,1 1-80-16,1 5-16 0,1 4 0 0,2 5 0 15,0 1-208-15,2 4-32 0,1 2-16 0,2-1 0 16,3-3-160-16,1-3 0 0,1-2 0 0,2 0 0 15,1-7 0-15,3-1 0 0,-3-2 0 0,2-2 0 16,1 2 0-16,1-5 128 0,0 1-128 0,1 0 0 0,0 0 0 0,2 1 0 16,-1 0 128-16,3 0-128 0,0-1 0 0,3 3 0 15,4 0 0-15,1 1 0 0,0 0 0 0,1-1 0 16,3-1 0-16,0-1 0 0,-1-1 0 0,1-1 0 16,1-5 0-16,-1-1 0 15,-5 0-320-15,-2-4-80 0,2-1-32 0,-2-3 0 16,-1 0-1872-16,0-2-368 0,0 0-80 0,0-2-5568 15,-1-2-1104-15</inkml:trace>
  <inkml:trace contextRef="#ctx0" brushRef="#br0" timeOffset="71699.78">4533 13785 7359 0,'0'0'320'0,"0"0"80"15,0 0-400-15,0 0 0 0,0 0 0 0,0 0 0 0,-8-2 2944 0,8 2 512 16,0 0 112-16,0 0 16 0,0 0-2880 0,0 0-560 16,-9 3-144-16,9-3 0 0,0 0 0 0,0 0 0 0,-6 7 0 15,6-7 0-15,0 0 256 0,-7 9 32 0,2 1 0 0,5-10 0 16,-4 11 560-16,1 0 112 15,1 1 32-15,0 1 0 0,1 3-176 0,1-3-48 0,0 0 0 0,0 4 0 16,0 1-512-16,0 0-128 0,0-3 0 0,1 0-128 16,-1 0 128-16,0 0-128 0,0 1 0 0,0 0 0 15,2-2 0-15,-2 3 0 0,-2-5 0 0,1 2 0 16,0 0 0-16,-1-1 0 0,0 0 0 0,-1-2 0 31,1 0-1856-31,0 0-256 0,2-11-64 0</inkml:trace>
  <inkml:trace contextRef="#ctx0" brushRef="#br0" timeOffset="71985.47">4573 13913 11967 0,'0'0'1072'15,"-10"-4"-864"-15,0 1-208 0,0 2 0 0,10 1 4576 0,-9 0 864 16,9 0 192-16,-10 2 16 0,2 2-4528 0,8-4-912 16,-8 9-208-16,0-1 0 0,2 0 0 0,-1 0 0 15,1 2-128-15,-1-1 128 0,1 2-384 0,-1-1 16 16,7-10 0-16,-8 8 0 0,2 3 64 0,1-4 16 16,-2 0 0-16,1 1 0 0,-1-2 288 0,1 1 0 15,-2-2 0-15,8-5 0 0,0 0 0 0,-9 5 0 0,-2-1 0 0,11-4 0 31,0 0-2560-31,-11 0-384 0</inkml:trace>
  <inkml:trace contextRef="#ctx0" brushRef="#br0" timeOffset="72172.25">4332 13937 13823 0,'0'0'1216'0,"0"0"-960"0,0 0-256 0,0 0 0 15,0 0 3584-15,11 7 656 0,-11-7 144 0,13 6 32 16,-2 1-3312-16,1 1-656 0,-1-3-128 0,-1 1-16 15,-1 2 16-15,2 1 0 0,-1-1 0 0,2 3 0 16,-1-1-320-16,3 2 128 0,-3 1-128 0,0 0 0 16,-1 1 0-16,-1 1-144 0,-1-2-16 0,0 2 0 15,0 2-2304 1,0 0-464-16,-2-1-80 0</inkml:trace>
  <inkml:trace contextRef="#ctx0" brushRef="#br0" timeOffset="72788.7">5171 14326 13823 0,'0'0'608'0,"0"0"128"0,-3-9-592 0,3 9-144 0,0 0 0 0,0 0 0 16,0 0 3728-16,-9-2 720 0,9 2 144 0,-11 3 16 31,4 1-4080-31,-3 0-816 0,0 2-160 0,0 1-48 16,-1-1-64-16,-1 2-16 0,-1 0 0 0,2 0 0 0,-2 0 384 0,1-1 192 0,-1 1-192 0,1 1 192 15,0 2 0-15,1-1 176 0,0 2 0 0,-1 0 0 16,1 1 176-16,0 1 32 0,2-1 16 0,0 0 0 0,0 2-256 0,2-4-144 16,1 0 160-16,1 0-160 0,1-3 0 0,4-8 0 15,0 0 0-15,0 0 0 0,0 0 144 0,0 0-144 16,0 0 128-16,0 0-128 0,0 0 128 0,0 0-128 15,9 3 0-15,0-3 128 0,-9 0-128 0,13-3 0 16,-1 1 0-16,0 2 128 0,1-2-128 0,-2 2 0 16,2 0 0-16,-1 2 0 0,0-1 0 0,0 2 0 15,-1 1 0-15,1 1 0 0,-2 1 0 0,1 1-144 16,-1-2 144-16,1 1 0 0,-1 1 0 0,-1 0 0 16,-9-7 0-16,12 7 0 0,-4 2 0 0,0-1 0 15,-8-8 0-15,0 0 0 0,6 9 0 0,-6-9 192 16,0 0 0-16,4 13 0 0,-4-13 96 0,0 13 16 15,0-13 0-15,-3 12 0 0,3-12-160 0,-5 12-16 16,-1-4-128-16,-1 0 192 0,1-1-192 0,-3 1-192 0,-1 0 48 0,1 3 0 31,0-5-944-31,0 1-192 0,-1 0-48 0,-1 0-10912 0</inkml:trace>
  <inkml:trace contextRef="#ctx0" brushRef="#br0" timeOffset="73117.45">5292 14743 24127 0,'0'0'1072'0,"0"0"208"0,0 0-1024 0,0 0-256 0,12 5 0 0,-12-5 0 0,10 4 480 0,-10-4 32 15,6 8 16-15,1 1 0 0,0 2 64 0,-1-4 16 16,-6-7 0-16,5 12 0 0,2-1-224 0,-2-2-32 16,-1 1-16-16,0-1 0 0,-4-9-144 0,6 12-48 15,0 0 0-15,-1-1 0 0,-1 1-144 0,-2 1 0 16,0 0 0-16,-1 2 0 0,0-1 0 0,-1 0 0 16,-1 2 0-16,-2 1 0 0,-2 1 0 0,1-1 0 15,-1 0-160-15,-2-1 160 16,0-1-448-16,0 1 0 0,1-4 0 0,0 1 0 15,0 0-384-15,-2-3-64 0,-1-2 0 0,2-2-6864 16,7-6-1376-16</inkml:trace>
  <inkml:trace contextRef="#ctx0" brushRef="#br0" timeOffset="73668.39">5551 14764 3679 0,'0'0'320'0,"0"0"-320"16,0 0 0-16,0 0 0 0,0 0 3216 0,11 5 576 15,-11-5 112-15,9 8 32 0,-9-8-3328 0,8 9-608 0,-8-9-240 0,6 10 16 32,-6-10-416-32,7 14-64 0,-3-5-32 0,-4-9 0 0,3 11 592 0,1 1 144 0,-1-1 0 0,0-1 0 15,-3-10 1216-15,4 12 288 0,-2-2 48 0,-2-10 16 16,3 11-32-16,-3-11 0 0,4 9 0 0,-4-9 0 16,0 0-960-16,0 0-192 0,0 0-32 0,0 0-16 15,0 0 160-15,0 0 16 0,0 0 16 0,0 0 0 16,0 0-160-16,0 0-48 0,0 0 0 0,0 0 0 15,0 0-192-15,0 0-128 0,0 0 160 0,0 0-160 16,0 9 0-16,0-9 0 0,0 0 0 0,0 0 0 31,0 0-240-31,0 0-144 0,0 0-16 0,0 0-16 16,0 0-2336-16,-6-8-480 0,3 0-96 0</inkml:trace>
  <inkml:trace contextRef="#ctx0" brushRef="#br0" timeOffset="73802.88">5666 14843 14399 0,'0'0'640'0,"0"0"128"15,0 0-624-15,0 0-144 0,0 0 0 0,0 0 0 0,0 0 704 0,0 0 96 16,0 0 32-16,10 0 0 0,-10 0-256 0,0 0-64 16,12-1 0-16,-12 1 0 0,0 0-96 0,0 0-32 15,0 0 0-15,8-4 0 0,-8 4-576 0,0 0-128 16</inkml:trace>
  <inkml:trace contextRef="#ctx0" brushRef="#br0" timeOffset="74634.78">5938 14464 14735 0,'0'0'640'0,"0"0"160"0,0 0-640 0,0 0-160 0,0 0 0 0,-7-3 0 16,7 3 2672-16,0 0 496 0,-10-3 96 0,10 3 32 15,-7-3-2464-15,7 3-480 0,-9-7-96 0,1 2-32 16,0-1 112-16,1 0 32 0,1 0 0 0,-1-1 0 0,0 1 64 0,-1-1 16 15,1 1 0-15,-2-1 0 0,-1 3 128 0,-1 2 16 16,1-1 16-16,-1 2 0 0,1 1-32 0,-2 1 0 16,0 2 0-16,1 1 0 0,-1 0-144 0,0 2-48 15,-1 1 0-15,1 0 0 0,1 0-208 0,-1 1-48 16,2-2-128-16,-1 1 192 0,2-1-192 0,0 2 144 16,1 0-144-16,0 0 128 0,2 1 0 0,-2 1-128 15,1 1 192-15,3 2-64 0,1 0-128 0,0 1 0 16,0 2 0-16,1 3 0 0,-1 0 0 0,2 0 0 15,0 0 0-15,-1-1 0 0,0-1 0 0,0-2 0 16,2 1 0-16,0-4 0 0,0 3 128 0,0 1 0 16,0-16 0-16,2 14 0 0,2-1-128 0,-2 0 128 15,-2-13-128-15,4 13 128 0,1 1-128 0,2-5 160 0,-7-9-160 0,9 11 160 16,-1-3-32-16,1 0 0 0,-9-8 0 0,13 4 0 16,-1 0-128-16,-1-3 0 0,0-2 0 0,1 0 0 15,-1-2 176-15,1-1-48 0,1-1-128 0,-1-2 192 16,-1-2-32-16,0 0-16 0,-2-3 0 0,1 1 0 15,0-1-16-15,-1-1-128 0,-1 0 192 0,-2 1-64 16,1-4 0-16,-2 3 0 0,-1-1 0 0,0 1 0 16,0 0 32-16,-2 2 0 0,-2 1 0 0,0 10 0 15,0-14-160-15,-1 2 192 0,-3 3-192 0,4 9 192 16,-5-13-192-16,-1 2 0 0,0 1 144 0,-1 3-144 16,7 7 144-16,-6-11-144 0,-1 2 192 0,7 9-192 15,-6-8 0-15,2 1 0 0,1-1 0 0,3 8 0 0,0 0 0 16,0 0 0-16,0 0 0 0,0 0 0 0,0 0 0 0,0 0 0 15,0 0 0-15,6 13 0 0,-6-13 0 16,6 15 0-16,-1 0 160 0,1 0-160 0,0 0 128 16,1 1-128-16,-1 1 0 0,1 0 128 0,-3-3-128 0,1 2 0 15,0 1 0-15,1-1 0 0,1-3 0 0,0 1 0 16,-2 0 0-16,3-1 0 0,-1 0 0 0,1-1 0 16,0-1 0-16,1-5 0 0,0 2 0 0,0-2 0 15,1 0-144-15,-3-1 144 16,-7-5-640-16,8 5-32 0,-8-5 0 0,9 7 0 15,-9-7-640-15,8 7-128 0,-8-7-32 0,0 0 0 16,5 7-2240-16,-5-7-448 0,0 0-80 0,0 0-32 0</inkml:trace>
  <inkml:trace contextRef="#ctx0" brushRef="#br0" timeOffset="75151.83">5862 14044 13823 0,'-6'-4'1216'0,"6"4"-960"16,-2-10-256-16,0 2 0 0,2-1 4336 0,3 1 816 16,2 0 160-16,0 2 48 0,1-1-4272 0,-6 7-832 15,0 0-256-15,9-5 0 0,-9 5 0 0,0 0 0 16,11-1 0-16,-11 1 0 0,12 6 0 0,-1 1 0 16,-11-7 0-16,11 12 0 0,0 1 0 0,-1 1 0 15,-1 0 0-15,2 1 0 0,-2 3 0 0,3 0 0 16,-1 0 0-16,2 3 0 0,0-3 256 0,3 5-32 15,-2 1-16-15,5 1 0 0,0-1 256 0,3-2 48 16,2 4 16-16,-1-4 0 0,1 1 160 0,1 0 16 16,-2 1 16-16,1 1 0 0,-1 1-288 0,-1 0-64 15,-2 0-16-15,-1 0 0 0,-2-1-112 0,-2 1-32 0,-4 0 0 0,0 0 0 16,-3-3-208-16,-3 1 144 0,-3 0-144 16,-4 2 128-16,-1 0-128 0,-2 1 0 0,0 2 144 0,-3 0-144 15,-1-2 0-15,-3 1 128 0,-2-2-128 0,-2-2 0 16,-1 1 0-16,-1-1 0 0,1-4 0 0,-1 0 0 15,-1 0 0-15,1-7-128 0,0 0 128 0,-2-3-128 32,1 1-368-32,1-5-64 0,2 2-16 0,-1-4-11120 0,0-2-2224 0</inkml:trace>
  <inkml:trace contextRef="#ctx0" brushRef="#br0" timeOffset="77392.07">6712 14409 11055 0,'0'0'480'0,"0"0"112"0,-10-1-464 0,10 1-128 16,0 0 0-16,0 0 0 0,0 0 4160 0,0 0 832 15,0 0 144-15,0 0 48 0,12-1-3952 0,2 1-784 16,2 1-144-16,4 3-48 0,1-3-64 0,1 2-32 16,1-1 0-16,3 0 0 0,2 0-160 0,-1 1 0 15,0-3 0-15,-1 0 0 0,-2 0 0 0,-3 0 0 0,-3 0 0 0,-1 0 0 16,-1 0 0-16,-1 0 0 0,1 0 0 0,-2-3 0 31,-1 3-544-31,0-1 16 0,0-2 0 0,0 1 0 16,2 0-1712-16,-4 0-320 0,0-3-80 0</inkml:trace>
  <inkml:trace contextRef="#ctx0" brushRef="#br0" timeOffset="77660.28">6842 14639 26719 0,'0'0'2368'0,"10"-5"-1888"15,-1 1-480-15,3 1 0 0,0 0 2160 0,4 2 336 16,2 1 64-16,4 0 0 0,-1 0-2080 0,1 1-480 15,0-1 0-15,-1 0 0 0,-1 0 0 0,-2 0-192 16,0 3 64-16,2-3 128 16,1-3-768-16,-1 2-48 0,0 0 0 0,1 1 0 15,0-2-1824-15,0 2-368 0,-1 0-80 0</inkml:trace>
  <inkml:trace contextRef="#ctx0" brushRef="#br0" timeOffset="78721.64">8259 14066 11967 0,'0'0'1072'0,"0"0"-864"15,0 0-208-15,0 0 0 0,-5-5 2768 0,5 5 512 16,0 0 112-16,0 0 0 0,-7-5-2064 0,7 5-432 15,-6-4-64-15,6 4-32 0,-7-5-224 0,1 1-32 0,6 4-16 16,-8-3 0-16,-1-1-272 0,0 3-64 0,-2 0-16 0,1 1 0 16,-1 1-176-16,1 2 0 0,-3 1 0 0,-1 0 0 15,-5-1 0-15,0 3 0 0,-2 0 0 0,0 1 0 16,-1-1 0-16,1 1 0 0,-1-1 0 0,1 1 0 16,1-1 0-16,2 1 0 0,0-1 128 0,2 1-128 15,-1-2 288-15,4 3-32 0,2-2 0 0,0 1 0 16,1-2-128-16,2 0-128 0,8-5 144 0,0 0-144 15,-5 9 0-15,5-9 128 0,0 0-128 0,0 0 0 16,4 12 0-16,1 0 0 0,-5-12 0 0,13 10 0 16,1-2 128-16,2 1-128 0,2-2 0 0,-1-1 0 15,-1 2 0-15,2 1 0 0,0 0 0 0,0 2 0 16,2-5 0-16,-2 1 0 0,-1 1 0 0,1-2 0 16,1 1 0-16,-2-2 0 0,-3 0 0 0,2 0 0 0,-1-3 128 0,1 0-128 15,-3 1 0-15,0-2 0 0,0 1 144 0,0-2-144 16,-1 0 128-16,0 0-128 0,-2-2 256 0,-10 2-48 15,12 0 0-15,-12 0 0 0,10 3-16 0,-10-3 0 16,0 0 0-16,0 0 0 0,0 0-64 0,0 0 0 16,0 0-128-16,0 0 192 0,3 10-192 0,-5 1 0 15,0-2 128-15,-2 3-128 0,-3-2 0 0,0 0 0 16,-3 1 0-16,1 2 0 0,-1-4 0 0,-1 3 0 16,0-3 0-16,0 0 0 0,3-1 0 0,-2 1 0 15,0-1 0-15,-1-2 0 0,1-1 0 0,-1 2 0 16,0-2 128-16,-1 0-128 0,0 2 128 0,-1-4-128 15,-1 2 176-15,1-3-176 0,0 1 0 0,0 1 0 16,-2 2 0-16,2-2 0 0,2 3 0 0,0 1 0 0,3-2 0 0,0-1 0 16,-1 2 0-16,2-3 0 0,0 2 0 0,2 2 0 15,5-8 0-15,-3 11 0 0,3-11 0 0,0 10 0 16,1 0-192-16,-1-10 48 0,6 11 16 0,0-3 0 16,-6-8 128-16,13 8-128 0,0-1 128 0,0 0-128 15,-1-2 128-15,0 0 0 0,1 1 0 0,1-1 0 16,-1-3 0-16,2 4 0 0,-2-1 0 0,0 0 0 15,-2-1 0-15,-11-4 0 0,13 8 0 0,-1-2 0 16,-3 2 0-16,0 0 144 0,-1 1-144 0,-8-9 0 16,11 9 0-16,-11-9 0 0,10 11 0 0,-2-4 0 15,-8-7 0-15,0 0 0 0,9 10 0 0,-9-10 0 16,0 0 0-16,10 6 0 0,-10-6 0 0,11 1 0 16,-11-1 0-16,10 2-304 0,-10-2 64 0,11 0 16 15,-11 0-1472 1,11 0-288-16,0-2-64 0</inkml:trace>
  <inkml:trace contextRef="#ctx0" brushRef="#br0" timeOffset="82490.2">1442 10432 25791 0,'-14'-3'1152'0,"14"3"224"0,0 0-1104 0,0 0-272 16,0 0 0-16,0 0 0 0,0 0 1216 0,0 0 192 16,13 1 48-16,2 3 0 0,1-2-1168 0,2 1-288 15,0 0 0-15,2 1 0 0,0 0 0 0,0 1 0 16,0 0 0-16,-1 1 0 0,1-4 128 0,0 3-128 16,-2 2 192-16,0-1-192 0,0 0 384 0,1 0-16 15,1 1-16-15,3 2 0 0,-1-4 112 0,1 1 32 0,2-2 0 0,1-1 0 16,1-4 64-16,2-1 16 0,2-2 0 0,-1-1 0 15,3 0-160-15,-2-1-32 0,1-2 0 0,-1 1 0 16,0 2-160-16,-2-2-32 0,-2 1-16 0,2 1 0 16,1 1-48-16,-1 1 0 0,-1-3 0 0,2 0 0 15,0 1-128-15,0 1 192 0,0-1-192 0,-1 3 192 16,-2 0-192-16,-1-2 160 0,0 3-160 0,-1 0 160 16,-3-3-160-16,-1 1 0 0,-1 1 0 0,-2 0 128 15,-4 0-128-15,2-1 0 0,-2 2 0 0,-1-1 128 16,-1 1-128-16,-1 0 0 0,-2 0 144 0,-1-1-144 15,-8 2 0-15,0 0 0 0,9-4 0 0,-2 0 128 16,3-1-128-16,-10 5 176 0,0 0-176 0,5-9 192 0,-1 0-32 16,-4 9 0-16,1-10 0 0,-1-1 0 0,-1 1 16 0,1 10 0 15,-4-11 0-15,-1 2 0 0,-2 1-48 0,1 0-128 16,-1 1 192-16,1 0-64 0,-5 2-128 0,1 1 128 16,-1-3-128-16,1 2 128 0,-3-1 64 0,0 3 0 15,0-1 0-15,1 2 0 0,0-1-32 0,0 2 0 16,-1-1 0-16,2 1 0 0,0 0 48 0,2 1 16 15,0 1 0-15,9-1 0 0,-9 1-96 0,9-1 0 16,0 0-128-16,0 0 192 0,0 0-192 0,0 0 0 16,0 0 0-16,0 0 0 0,0 0-192 0,12 7 192 15,-1-1-192-15,1 1 192 0,0-2-208 0,2 2 64 16,1-2 16-16,-1 1 0 0,1 1 128 0,1-2-160 0,0 2 160 16,-1-3-160-16,1 1 160 0,-2 0-160 0,1 0 160 0,-1 0-160 15,3 1 160-15,-3-2 0 0,-2-1 0 16,1 3-128-16,0 0 128 0,0 1 0 0,-2-2 0 0,-11-5 0 15,10 5 0-15,-2 2 0 0,-8-7 0 0,8 8 0 16,-8-8 128-16,6 10-128 0,-6-10 160 0,4 12-160 16,-4-12 336-16,0 13-16 0,0-13-16 0,-4 13 0 15,-1 1 64-15,-3-2 16 0,-1 0 0 0,-1 1 0 16,-2 0-128-16,-1-2 0 0,-4 1-16 0,0 4 0 16,0-3-240-16,0 5 144 0,0 2-144 0,-2-1 128 15,-4 1-128-15,1 1 0 0,-1-1 0 0,1 4 0 31,-1 2-1056-31,0 0-192 0,-2-1-32 0,-3 1-11872 0,-2-1-2368 0</inkml:trace>
  <inkml:trace contextRef="#ctx0" brushRef="#br0" timeOffset="90436.07">14696 14544 2751 0,'0'0'256'0,"0"0"-256"0,0 0 0 0,0-10 0 0,0 10 2032 0,2-10 352 16,1 0 80-16,-1 0 16 0,1 0-1360 0,0 1-272 16,-1 0-48-16,1 1-16 0,-1-1 304 0,1 1 48 15,-2-1 16-15,-1 9 0 0,0-7 96 0,0 7 32 16,-1-6 0-16,1 6 0 0,0 0 144 0,0 0 48 16,0 0 0-16,-9 5 0 0,0 0-512 0,2 3-80 15,2 3-32-15,1 3 0 0,-1 1-544 0,1 2-112 16,0-2-32-16,1 0 0 0,1 1-160 0,1 2 0 15,-2 1 144-15,3-2-144 0,0-1 240 0,0-2-32 0,0-1 0 16,1 0 0-16,2-2 208 0,-1 1 32 0,-2-12 16 0,0 0 0 16,3 13-64-16,-3-13-16 0,0 0 0 0,0 0 0 15,0 0-128-15,0 0-16 0,0 0-16 0,0 0 0 16,0 0-224-16,0 0 144 0,0 0-144 16,9-5 128-16,-1-2-128 0,0-2-192 0,-2-1 32 0,2-2 16 15,1-1-112-15,2 0-32 0,-2 0 0 0,1-1 0 16,2 1 144-16,-2-2 144 0,1 2-208 0,1 1 80 15,1 1 128-15,1 2 0 0,-1 1 0 0,1 0 0 16,-1 4 0-16,0 1 0 0,-1 3 0 0,0 0 0 16,0 0 192-16,-2 2-48 0,0 0 0 0,1 2 0 15,-1 1-16-15,-10-5 0 0,12 7 0 0,-2 0 0 16,0-1-128-16,-10-6 0 0,9 10 0 0,-1-3 0 16,-8-7 0-16,10 7 128 0,-10-7-128 0,9 6 0 0,-9-6 128 15,0 0-128-15,0 0 0 0,0 0 128 16,4 10 48-16,-4-10 0 0,0 0 0 0,0 0 0 0,3 10-16 0,-3-10 0 15,0 0 0-15,0 0 0 0,0 0-160 0,10 0 192 16,-10 0-192-16,13-3 192 0,-1-4-192 0,1 1 0 16,1-3 144-16,1 0-144 0,-1 0 0 0,-1-1 0 15,0 1 0-15,-1 1 0 0,-1-1 0 0,1 3 0 16,-1 2 0-16,-1 1 0 0,-10 3 0 0,13 0 0 16,-2 3 0-16,-1 3 0 0,-2 1 0 0,1-1 0 15,-1 4 0-15,1 0-128 0,-1 0 128 0,1 2 0 16,-1 0 128-16,1 1-128 0,0-4 192 0,1 0-16 15,1-1-16-15,-1-1 0 0,1-1 32 0,-1-1 16 16,-1 1 0-16,2-1 0 0,-2 0-80 0,1 1-128 0,-10-6 176 16,12 7-176-16,-3-1 0 0,-1 0-176 15,-8-6 0-15,9 8 0 16,-1-1-672-16,-8-7-144 0,6 11-32 0,-1 1-10048 0,-5-12-2000 0</inkml:trace>
  <inkml:trace contextRef="#ctx0" brushRef="#br0" timeOffset="91019.5">15958 14531 34783 0,'0'0'1536'0,"-11"-4"320"0,-1 0-1472 0,2 1-384 15,-1-1 0-15,1 3 0 16,0 1-320-16,-1 0-128 0,1-1-16 0,-2 1-16 0,0 1 480 0,-1 1-144 16,2 4 144-16,-4-1 0 0,0 1 0 0,-1 1-128 15,0-1 128-15,2 1 0 0,1 2 0 0,0-1 0 16,0 0 0-16,2 1 0 0,2 1 0 0,0 2 0 15,0-2 0-15,0 2 0 0,1 0 0 0,2 1 0 16,0 0 0-16,1 0 128 0,0 0 0 0,4-1 0 16,1-12 0-16,1 13 0 0,1-1-128 0,-2-12 176 0,14 11-176 15,-3-3 192-15,0-3-192 0,0-3 160 0,4-4-160 0,-1 0 160 16,-1-3-160-16,3-2 0 0,1-2 0 0,1 0 0 16,-1 0 0-16,1 0 0 0,-3-5-160 0,-1 3 160 15,-1-1 0-15,-1 2 0 0,-2 0 0 0,-2 0 0 16,-2 0 128-16,0 0 32 0,-2 0 0 0,-2 0 0 15,-1 0 32-15,-1 1 0 0,0 0 0 0,0 9 0 16,0-10 64-16,0 10 0 0,-1-11 16 0,1 11 0 16,0 0 80-16,0 0 16 0,0 0 0 0,0 0 0 15,0 0-112-15,0 0-32 0,0 0 0 0,0 0 0 16,0 0 80-16,0 0 16 0,0 0 0 0,-1 15 0 16,0-2-48-16,1 1 0 0,-2 0 0 0,1-1 0 15,0 1-272-15,-1 0 160 0,1-1-160 0,1 0 128 0,1 3-128 16,2-3 0-16,1-2 0 0,0 0-176 15,4 1-400-15,1-6-64 0,1 1-32 0,2-2 0 16,1-1-1440-16,1-2-304 0,1-2-48 0,2-2-11984 16</inkml:trace>
  <inkml:trace contextRef="#ctx0" brushRef="#br0" timeOffset="91363.72">16553 14438 13823 0,'0'0'1216'0,"0"0"-960"0,-9 5-256 0,0 0 0 16,0 2 4096-16,1-1 768 0,-1-2 144 0,1 2 48 15,2 0-3584-15,-1 1-720 0,1 0-144 0,-1 1-32 16,1 0-320-16,-1 0-64 0,1 0 0 0,-1 1-16 16,0 1-176-16,1 3 192 0,-1 0-192 0,2 3 192 15,-1 1-192-15,0 2 0 0,0-2 0 0,-1 3 0 16,1 0 0-16,-1 0 0 0,0 3 0 0,0 0 0 16,1-3 0-16,-1-1 0 0,2-2 0 0,-2 0 0 15,3-3 0-15,2-1-192 0,2-13 64 0,-3 12 128 16,3-12-1856-16,0 0-256 0,0 0-64 0,0 0 0 15</inkml:trace>
  <inkml:trace contextRef="#ctx0" brushRef="#br0" timeOffset="91613.93">16222 14568 12895 0,'0'0'1152'0,"0"0"-928"16,0 0-224-16,0 0 0 0,0 0 6016 0,0 0 1152 16,0 0 224-16,0 0 48 0,0 0-5872 0,12 9-1184 0,1 2-224 0,1 1-160 15,1-2 0-15,2 2-176 0,0 2 0 0,1 2 0 16,0-2 0-16,0 3 0 0,-1 0 0 0,0-1 0 31,0-2-288-31,-3-1-64 0,2-3-16 0,0 1 0 16,-1-1-32-16,0 2-16 0,-2-5 0 0,0-1 0 15,-1-1-448-15,1 1-96 0,0-4-16 0,-2-1-13120 0</inkml:trace>
  <inkml:trace contextRef="#ctx0" brushRef="#br0" timeOffset="95248.95">17564 14095 18767 0,'0'0'832'0,"0"0"176"0,-7-4-816 0,7 4-192 0,0 0 0 0,0 0 0 16,-9-4 304-16,9 4 16 0,-8-4 0 0,8 4 0 16,-6-6-320-16,6 6 0 0,-6-7 0 0,6 7 0 15,-5-6 192-15,5 6-32 0,-5-9 0 0,5 9 0 16,0 0 352-16,-4-8 64 0,-1 1 0 0,5 7 16 16,-8-4 128-16,0-1 32 0,0 1 0 0,1-1 0 0,-2 5-80 0,9 0-16 15,-11-1 0-15,1 1 0 16,-1 0 16-16,1 1 0 0,-2 2 0 0,0-1 0 0,2 0 672 0,-2 3 144 15,-1-1 32-15,1 1 0 16,2 1-1776-16,0 2-336 0,-2 3-80 0,1-1-16 0,1 1 688 0,0 0 256 16,-4-2-16-16,3 3 0 0,-1 1-112 0,-1 3-128 15,0-2 176-15,1 3-176 0,2 4 128 0,1 2-128 16,-2 1 0-16,3 2 0 0,-1 1 192 0,3 2-192 16,1 2 192-16,1 2-192 0,1 0 160 0,2-3-160 15,1-3 128-15,2-1-128 0,4-3 0 0,1-3 0 16,2-2 0-16,3-2 0 0,3-2 0 0,0-1 0 15,1-1 0-15,1-2 0 0,-2-2 0 0,1 0 0 0,0-1 0 16,1-2 0-16,0 0 0 0,1-2 0 0,1-1 128 0,2-2-128 16,1-1 0-16,3-2 0 0,3-1 0 0,0 0 128 15,1-1-128-15,1-1 128 0,0-1-128 0,0-1 128 16,1-1 0-16,-2-1-128 0,-2-1 192 0,-1-3-64 16,-1 1 0-16,-3-3-128 0,-2 1 192 0,-2-2-64 15,-2-1 0-15,-2-1-128 0,-2-2 192 0,-3 2-64 16,-3-5 16-16,-2 2 0 0,-1-1 0 0,0 2 0 15,-2 1 48-15,-1-3 0 0,-3-2 0 0,-2 3 0 16,-1 1-32-16,-4 3 0 0,0-2 0 0,-2-1 0 16,-1 6-160-16,-2-1 0 0,-4 3 0 0,1 1 128 15,0 2-128-15,-2 1 0 0,-1 2-160 0,-1 1 160 16,-1-1-224-16,1-1 48 0,1 3 16 0,0 0 0 16,3 1-48-16,-2 3-16 0,1-3 0 0,0 4 0 0,1 0 0 15,1 0 0-15,3 0 0 0,2 4 0 16,0-2-512-16,3 2-96 0,9-4-32 0,0 0 0 15,-8 6-2224-15,8-6-448 0</inkml:trace>
  <inkml:trace contextRef="#ctx0" brushRef="#br0" timeOffset="95557.87">17462 14547 21183 0,'0'0'1888'0,"0"0"-1504"0,0 0-384 0,0 0 0 16,0 0 2544-16,0 0 432 0,0 0 96 0,12 6 0 16,1 0-2176-16,1 1-448 0,0-1-96 0,2 2-16 15,-2 0-192-15,2 1-144 0,-2 1 192 0,2 0-192 16,0 0 144-16,-1-1-144 0,-2 2 0 0,2-1 144 15,-1 0-144-15,-2 2 0 0,-2 2 0 0,1 0 0 16,-1-3 0-16,1 1 0 0,-2 1 0 0,-2-1 0 16,0-1 0-16,-7-11 0 0,10 8 0 0,1-2 0 15,-11-6-272-15,12 2-96 0,1-2-16 0,-2-2 0 32,1-5-2112-32,-1-2-448 0</inkml:trace>
  <inkml:trace contextRef="#ctx0" brushRef="#br0" timeOffset="95906.03">18076 13913 29247 0,'0'0'1296'0,"0"0"272"0,0 0-1248 0,0 0-320 16,0 0 0-16,12 5 0 0,-2-1 336 0,1 1 16 15,-4 3 0-15,1 0 0 0,-1-1-224 0,-1 5-128 16,0 1 160-16,-1 0-160 0,-1 0 128 0,-2 2-128 16,1 0 0-16,-1 1 0 0,0 1 128 0,-2-3-128 15,-2 2 0-15,1-1 0 0,-1 1 128 0,-1 0-128 16,0-1 0-16,2 1 144 0,-2-2-144 0,2-1 160 15,0 2-160-15,0-2 160 0,1-13-160 0,1 13 0 16,-1-13 0-16,0 0 0 16,6 12-1920-16,-6-12-272 0,0 0-48 0,0 0-16 0</inkml:trace>
  <inkml:trace contextRef="#ctx0" brushRef="#br0" timeOffset="96316.24">18290 14068 30111 0,'0'0'1344'0,"0"0"256"0,0 0-1280 0,0 0-320 0,0 0 0 0,0 0 0 15,0 0 336-15,-8 5 0 0,8-5 0 0,-8 5 0 16,8-5-336-16,-9 7 0 0,1 0-192 0,0 1 64 0,-2 0 128 0,1 0-208 16,-2-2 80-16,1 1 128 0,-3-1-256 0,0 2 80 15,0-5 16-15,0 2 0 0,0 0 160 0,0-1-208 16,-2 0 80-16,2-1 128 15,0-1-448-15,2 0 16 0,-2-4 16 0,1 2 0 16,0-1-736-16,0 0-128 0,1-2-48 0,0-1 0 16,2 0-416-16,1-2-96 0,2 1-16 0,-1-1 0 0,7 6 1200 0,-6-6 224 15,-1-1 48-15,7 7 16 0,-5-6 496 0,5 6 112 16,0 0 16-16,0 0 0 0,0 0 624 0,1-11 128 16,-1 11 16-16,0 0 16 0,0 0 416 0,7-7 80 15,-7 7 0-15,8-6 16 0,-8 6-400 0,0 0-96 16,10-4-16-16,1 3 0 0,-11 1-272 0,13 3-48 0,-2-1-16 0,1 0 0 15,1 0-240-15,0-2-48 16,0 2-16-16,1 3 0 0,0-1-240 0,0 1-160 0,0-1 192 16,3-2-192-16,0 2 0 0,0 3 0 0,-1-2-192 0,-1 2 48 31,1-1-1520-31,0 2-320 0,-1 0-48 0,-2-3-10640 0</inkml:trace>
  <inkml:trace contextRef="#ctx0" brushRef="#br0" timeOffset="97800.46">19364 11342 10127 0,'-9'1'896'0,"-3"-4"-704"15,1-3-192-15,0 1 0 0,2 2 2784 0,2-4 528 16,1 0 96-16,-1 1 32 0,7 6-2592 0,-9-5-512 16,-1 0-96-16,-1 1-32 0,2 1 128 0,1 0 32 0,8 3 0 0,-10-3 0 15,0 3 16-15,-1-3 16 0,1 3 0 0,1 0 0 16,-2 3 400-16,2-2 80 0,-1 1 16 0,1 1 0 15,-1-3 128-15,10 0 48 0,-9 0 0 0,9 0 0 16,0 0-256-16,0 0-48 0,0 0-16 0,0 0 0 16,0 0-48-16,0 0 0 0,0 0 0 0,8-9 0 15,1 5-272-15,3-2-64 0,1 1-16 0,1-2 0 16,2 3-128-16,4 0-32 0,0 2 0 0,4 0 0 16,1 0-64-16,2-1-128 0,2 2 176 0,2-4-176 0,2 3 192 15,2 1-64-15,3 0 0 0,3 2-128 0,8 2 336 0,1-1-32 16,5-2-16-16,4 3 0 0,5-3 112 0,2 0 32 15,2 0 0-15,5-4 0 0,3 3-176 0,2 1-16 16,3-2-16-16,-1 0 0 0,3-2 16 0,-4-1 0 16,2-1 0-16,0 3 0 0,-2 0-96 0,0-2-16 15,-5-2 0-15,-2 1 0 0,-5-1-128 0,-3 2 128 16,-1-2-128-16,-5 1 128 0,-3 1 0 0,-3-1 0 16,-3 1 0-16,-5 0 0 0,-5 0 64 0,-1 1 16 15,-3-3 0-15,-5 2 0 0,-4 1-80 0,-4 2-128 16,-2-1 176-16,-5 2-176 0,-1-2 128 0,-4 2-128 15,-10 1 0-15,0 0 0 0,9-3 0 0,-9 3-224 16,0 0 32-16,0 0 16 16,0 0-448-16,0 0-80 0,0 0-32 0,-10-5 0 15,-3 0-2112-15,0 2-416 0,-8-3-96 0,-4 0-16 0</inkml:trace>
  <inkml:trace contextRef="#ctx0" brushRef="#br0" timeOffset="100269.27">7765 8632 14735 0,'0'0'1312'0,"0"0"-1056"16,-1 11-256-16,1 1 0 0,2 1 3280 0,1 0 608 15,2 4 112-15,-1-4 32 0,0 0-3104 0,0 0-608 16,-3 0-128-16,2 2-32 0,-1 4-32 0,1-4-128 16,-2 4 192-16,1-2-64 0,-1-4-128 0,-1 2 0 15,0 1-160-15,0 1 160 0,-1 0 0 0,-3 1 0 16,1 0 0-16,0 2 0 0,1 1 144 0,-2-2-16 16,0 2-128-16,0 1 192 0,-1 2 224 0,-2-1 32 15,0-1 16-15,0 1 0 0,-1 1 96 0,3-4 16 16,1-1 0-16,-1 2 0 0,0 0-144 0,-1-1-32 15,0-2 0-15,1 0 0 0,-1-2-176 0,3-2-32 16,-1 1-16-16,0-1 0 0,0 0-176 0,0 1 192 16,0-4-192-16,0 1 192 0,0-2 16 0,4-10 16 15,-4 12 0-15,4-12 0 0,-2 12 272 0,2-12 48 16,0 0 16-16,0 10 0 0,0-10-32 0,0 0 0 16,0 0 0-16,0 0 0 0,0 0-128 0,0 0-16 15,13 6-16-15,0-5 0 0,-2 0-176 0,2-2-16 0,-1-2-16 16,3-1 0-16,0 2-160 0,3-1 128 0,1 1-128 0,3-1 128 15,0 0-128-15,3 1 0 0,1-2 144 0,3 0-144 16,-1 4 0-16,4 0 0 0,-1 0 0 0,1 0 0 16,2-3 0-16,2 3 0 0,0 0 0 0,3 0 0 15,2-1 0-15,3-2 0 0,4-1 0 0,2 2 0 16,2-2 0-16,1 1 0 0,-1 1 0 0,1 0 0 16,-1 2 0-16,-1 3 0 0,-1-2 0 0,3 3 0 15,0-2 0-15,2 0 0 0,0 1 0 0,-1 2 0 0,1 3 0 0,-2 1 0 16,1-1 0-16,1-2 0 0,-2-2 0 0,3-1 0 15,3-1 0-15,1-2 0 0,0-4 0 0,1 2 0 16,-1-1 0-16,-1 1 128 0,-6 0-128 16,2 1 0-16,2-2 0 0,2 2 0 0,0-1 0 0,-2 2 128 15,0 2-128-15,-1 3 0 0,0 3 0 0,1 0 0 16,-1-1 0-16,2 0 0 0,2 4 0 0,1 1 0 16,2 1 0-16,1 0 128 0,1-2-128 0,-2 0 0 15,-3-2 0-15,1-1 0 0,0-2 0 0,2-1 0 16,-2 2 128-16,2-3-128 0,-1 1 0 0,0-1 0 15,-5-1 0-15,-1-1 128 0,-1 1-128 0,-1 1 0 16,1-2 0-16,0 1 0 0,0 0 0 0,-1-2 144 16,1-2-144-16,-1-1 0 0,0 1 176 0,0 0-176 15,-1-3 160-15,2 0-160 0,-1 0 160 0,0 1-160 16,1-1 160-16,-1 2-160 0,-4-2 0 0,1 1 128 16,0 2-128-16,-3-3 0 0,-3 1 0 0,0 1 0 15,3-1 0-15,-2 1 0 0,0-1 0 0,-2 2 128 16,0-1-128-16,1 2 0 0,-2-1 0 0,0 1 0 0,-2 0 128 15,0 0-128-15,-2-1 0 0,0 1 0 0,0-2 0 0,0 0 0 16,2 1 0-16,-1-1 0 0,-1 1 128 0,0-2-128 16,1 3 0-16,-1-1 0 0,-3 0 0 0,-1-1 0 15,1 2 0-15,-3 0 0 0,-1-2 0 0,-2 2 0 16,-2 2 0-16,1-2 0 0,4 2 0 0,-3 0 0 16,0 2 0-16,-2-1 0 0,0-1 128 0,-1-2-128 15,2 2 0-15,-2-1 0 0,1-1 0 0,-1 0 0 16,-4 0 0-16,1 0 0 0,-2 0 0 0,-1-1 0 0,0-1 0 15,-3 0 0-15,-1-1 0 0,-1 2 0 0,-2-2 128 0,0 1-128 16,-2 0 0-16,1-1 144 0,-1 0-144 0,-3-2 128 16,-9 5-128-16,9-6 128 0,-9 6-128 0,8-5 192 15,-8 5-192-15,6-5 192 0,-6 5-32 0,4-9 0 16,-4 9 0-16,3-7 0 0,-3 7-32 0,0-10 0 16,0 10 0-16,-1-9 0 0,-2 0-128 0,3 9 160 15,-4-11-160-15,1 3 160 0,3 8-160 0,-2-7 192 16,2 7-192-16,-4-9 192 0,0-1-192 0,0 1 192 15,1 0-192-15,1 0 192 0,2 9-64 0,-5-12 0 16,1 2 0-16,1-1 0 0,-2 0 80 0,1 0 16 16,-1 0 0-16,0 0 0 0,-1 1 0 0,2-2 0 15,-1 0 0-15,0 0 0 0,0 1-96 0,0-1 0 16,-1 0-128-16,1 2 192 0,1-4-192 0,-2-1 0 16,-2 1 128-16,1-1-128 0,2 1 0 0,0 1 0 15,0 1 0-15,0 1 0 0,1-2 0 0,0 3 0 16,0 1 0-16,1 3 0 0,1-1 0 0,-1 1 0 15,2-3 0-15,1 9-160 0,0-8 160 0,0 1 0 0,0 1 0 0,1-1-128 16,0 1 128-16,1-3 0 16,-1 2 0-16,1 1 0 0,1-2 0 0,0 1 0 0,-3 1 0 0,0 6 0 15,0 0 0-15,5-8 0 16,-5 8 0-16,0 0 0 0,0 0 0 0,0 0 0 0,0 0 0 0,0 0-128 16,0 0 128-16,0 0 0 0,12 3-144 0,-12-3 144 15,0 0 0-15,10 6-176 0,-10-6 176 16,8 9-128-16,-8-9-80 0,8 11-16 0,-8-11 0 0,8 9 0 15,-8-9-288 1,9 8-64-16,-1-2-16 0,-1-1 0 0,-7-5-1232 0,12 3-240 0,0-2-48 0,2-1-10592 16,-1-1-2112-16</inkml:trace>
  <inkml:trace contextRef="#ctx0" brushRef="#br0" timeOffset="101587.99">14019 8818 24879 0,'-13'-4'1088'0,"4"1"256"0,-2 0-1088 0,11 3-256 16,0 0 0-16,0 0 0 0,0 0 2992 0,0 0 528 15,0 0 128-15,0 0 0 0,0 0-3024 0,0 0-624 16,12-1 0-16,-2 1-224 0,1-2 224 0,1 0 208 16,-2 2-32-16,2 0-16 0,0 2-160 0,1 0 128 15,1-1-128-15,2-1 128 0,-1-1-128 0,5 4 0 16,2 1 144-16,3 0-144 0,2-2 128 0,2 1-128 0,2 1 160 0,4-3-160 16,0-1 272-16,8 0-32 0,4-1-16 0,2 1 0 15,1-3-224-15,1 2 144 0,0-2-144 0,4 1 128 16,2-1-128-16,5 2 0 0,1 1 0 0,3 0 0 15,1 0 0-15,1-6 0 0,-1 0 0 0,4 1 0 16,4 2 0-16,3 1 0 0,3-1 0 0,1-1 0 16,-1-4 0-16,3 2 0 0,4 2 0 0,2 0 0 15,2 1 0-15,0-1 128 0,-2-2-128 0,2 3 0 0,5-2 176 0,2 4-48 16,2-3-128-16,-2 1 192 0,-3-6-64 0,1 4 0 16,4 1-128-16,-2 0 192 0,1-1-64 0,-2 0 0 15,-2-3-128-15,4 3 192 0,1 2-192 0,0-1 128 16,-4-2-128-16,3 0 0 0,-3 0 128 0,0 3-128 15,-3-3 0-15,-2 2 0 0,-1 1 128 0,-1-1-128 16,0 0 0-16,-2 2 0 0,-4 0 0 0,1-2 128 16,-1 1-128-16,-4-1 0 0,-1 1 0 0,-1 0 0 15,0 2 0-15,0-1 0 0,-1-2 128 0,-2-4-128 16,-5 0 0-16,-1 1 144 0,-1 2-144 0,-3 3 0 16,-2-5 144-16,-3 3-144 0,-4 0 0 0,-3 0 0 15,-2 2 0-15,-5-1 128 0,-5 1-128 0,0 0 0 16,-2 1 128-16,-4 2-128 0,-2 1 128 0,-3-1-128 15,-3 1 160-15,-2 2-160 0,-3 0 128 0,-2 0-128 16,-2 0 0-16,-1 3 0 0,-2-3 128 0,-2 1-128 16,-1-1 0-16,-1 0 0 0,-11-4 128 0,10 2-128 0,-10-2 0 0,12 3 144 15,-12-3-144-15,0 0 128 0,0 0-128 0,0 0 128 16,0 0 64-16,0 0 0 0,0 0 0 0,0 0 0 16,0 0 80-16,0 0 32 0,0 0 0 0,0 9 0 15,0-9-16-15,0 0 0 0,-11 8 0 0,2 0 0 16,1-1-32-16,2 1-16 0,-2-1 0 0,1-1 0 15,7-6-96-15,-7 12-16 0,-1-3 0 0,3 2 0 16,-1 0-128-16,1 2 0 0,1 2 0 0,0 0 0 16,2 0 0-16,-1 2 0 0,-1 1 0 0,2 3 0 15,-1 1 0-15,-1 3 0 0,0 1 0 0,3 0 0 16,-2 0 0-16,-1 1 0 0,0 5 0 0,2 0 0 16,-1-1 0-16,1 3 0 0,-1 0 0 0,0-1 0 0,1-2 0 0,2 0 0 15,-3 1 0-15,3-1 0 0,0-4 0 16,0 1 0-16,0 0 0 0,3-3 0 0,-1 0 128 0,1-2-128 15,0 0 0-15,-1-3 128 0,1 1 0 0,-1 1-128 16,1-3 192-16,0-1-64 0,1-1 16 0,-2-1 0 16,2-3 0-16,-1 0 0 0,-1-2 32 0,1 1 0 15,0-1 0-15,-3-11 0 0,2 11-48 0,-2-11 0 16,0 0 0-16,4 8 0 0,-4-8 16 0,0 0 0 16,0 0 0-16,0 0 0 0,0 0 48 0,0 0 0 15,0 0 0-15,-5-9 0 0,-2-1 0 0,0-2 16 16,-3-1 0-16,3 0 0 0,-4 1-64 0,1-1-16 0,-2-5 0 0,0 1 0 15,0 0-128-15,1 2 160 16,-1-1-160-16,-1 1 160 0,0 1-160 0,0 1 0 0,1 0 0 0,0 1 128 16,1-1-128-16,-1 1 0 15,2 2 0-15,0-1 0 0,0 0 0 0,1 0 0 0,1 1 0 16,0 1 0-16,-1-2 0 0,1 2 0 0,2 0 0 0,-1 0 0 16,1 0 0-16,-1 1 0 0,2-1 0 0,0 2 0 15,5 7 0-15,-4-8 0 0,0-1 0 0,4 9 0 16,0 0 0-16,0 0-144 0,0 0 144 0,0 0 0 15,0 0-160-15,0 0 160 0,0 0-128 0,0 0 128 16,0 0-192-16,0 0 64 0,0 0 0 0,6 13 0 16,1-2-32-16,1 3 0 0,0 0 0 0,1 1 0 15,0-2 160-15,1 0-160 0,2 1 160 0,0 1-160 0,1-1 160 0,1-1 0 16,2 4 0-16,1-4-128 0,0-1 128 0,0-1 0 16,0-1 0-16,0-3 0 0,-2 1 0 0,1-3 0 15,-1 1 0-15,1-2 0 0,-2-1 160 0,1 0-32 16,-1-3-128-16,0-3 192 0,1 0 16 0,0-3 0 15,1-2 0-15,0 2 0 0,-2-4-16 0,0 0 0 16,3-4 0-16,-1 0 0 0,-2-1-48 0,2 1-16 16,1 2 0-16,-3-2 0 0,-1-2 0 0,-1 1 0 15,0-1 0-15,-2 2 0 0,1 1-272 0,-4 2-64 16,1-1-16-16,0 3 0 16,-8 9-928-16,9-10-192 0,-2-1-48 0,1 2-13344 15,1-2-2672-15</inkml:trace>
  <inkml:trace contextRef="#ctx0" brushRef="#br0" timeOffset="105206.4">27578 15173 5519 0,'0'0'240'0,"0"0"64"0,-12 0-304 0,0-1 0 0,2 0 0 0,-1-2 0 15,1 2 3104-15,-1-1 560 0,-2 2 112 0,3-1 32 16,1-1-1680-16,9 2-336 0,-12-4-64 0,3 4 0 0,9 0-336 0,-9-3-64 16,1 0-16-16,8 3 0 0,0 0-400 0,0 0-80 15,0 0 0-15,1-7-16 0,1-4-48 0,1 2 0 16,8 5 0-16,1 1 0 0,2 3-80 0,2 3-32 16,-2-3 0-16,3 4 0 0,-1 1-16 0,0 2 0 15,3-1 0-15,0 3 0 0,1 1-224 0,1 1-48 16,-4 5-16-16,2-2 0 0,1 3-96 0,1 4 0 15,-2 3-16-15,1 2 0 0,-1 2-64 0,-3 1-16 16,-2 1 0-16,1 1 0 0,-2 1-160 0,0 3 192 16,1-1-192-16,-1 0 192 0,0-1 16 0,0 0 16 15,0-2 0-15,0-1 0 0,0-5 16 0,-2 0 0 16,-1-2 0-16,1 1 0 0,-1-3-32 0,0-2 0 16,0-3 0-16,0-1 0 0,0 1-80 0,1-2 0 15,-1 1-128-15,1-2 192 0,-1-3-192 0,2-1 144 0,-4-1-144 0,1 0 128 16,0-3-128-16,-1 2 0 0,-8-7 144 0,10 9-144 15,-1-3 128-15,-1 0-128 0,-8-6 160 0,0 0-160 16,0 0 128-16,11 6-128 0,-11-6 0 0,0 0 144 16,0 0-144-16,0 0 160 0,0 0-160 0,0 0 160 15,0 0-160-15,0 0 0 0,0 0 144 0,0 0-144 16,0 0 128-16,0 0-128 0,0 0 160 0,0 0-160 16,0 0 128-16,0 0-128 0,0 0 0 0,0 0 0 15,6-8 128-15,-6 8-128 0,0 0 0 0,3-9 144 16,-3 9-144-16,0-8 0 0,0 8 0 0,0 0 128 15,-3-9-128-15,3 9 0 0,0 0 0 0,0 0 128 16,-6-5-128-16,6 5 0 0,0 0 0 0,-8-3 0 16,8 3 0-16,0 0 0 0,-9 0 0 0,9 0 0 0,-10 2 0 0,10-2 0 15,0 0 0-15,0 0 0 0,0 0 0 0,-7 5 0 16,7-5 0-16,0 0 128 0,-7 8-128 0,7-8 0 16,-5 10 0-16,1 1 0 0,0-1 0 0,0 0 0 15,2 1 0-15,-2 1 0 0,-2 1 0 0,1 1 0 16,3 4 0-16,-4 1 0 0,-1-3 0 0,-1 3 0 15,0 0 0-15,-2 3 128 0,-4-2 0 0,1 3 0 16,2 1 0-16,-2-1 0 0,0 3-128 0,-4 4 0 16,-3 2 144-16,1 2-144 0,0 0 0 0,1-1 0 15,1 0 0-15,0 0 128 0,2-3-128 0,-1-2 0 16,0 0 128-16,3-2-128 0,0-4 0 0,1 0 0 16,1 0 0-16,0-1 128 0,1-5-128 0,1-1 0 15,1 0 0-15,1-2 0 0,1-3 0 0,1-2 128 0,5-8-128 0,-7 9 0 16,2-2 128-16,5-7-128 0,0 0 160 0,0 0-160 15,0 0 144-15,-7 6-144 0,7-6 128 0,0 0-128 16,-6 5 128-16,6-5-128 0,0 0 0 0,0 0 128 16,0 0-128-16,0 0 0 0,0 0 0 0,0 0 128 15,0 0-128-15,0 0 0 0,0 0 0 0,0 0 0 16,0 0 0-16,0 0 0 0,0 0 0 0,0 0 0 16,0 0 0-16,0 0 0 0,0 0 0 0,0 0 0 15,14-4 0-15,2 2 0 0,0-1 0 0,2 1 0 16,1-1 0-16,2 0 0 0,0 2 0 0,4-3 0 15,2 2-128-15,3 2 128 0,1 0 0 0,1-3 0 16,-1 3 0-16,0-1 0 0,-2-1 0 0,-2 1 0 16,1 2 0-16,0-1 0 0,2 0 0 0,0 0 0 15,-1 0 0-15,2 6 0 0,3 0 0 0,1 5 0 16,1 0-144-16,-1 1 144 0,0-3 0 0,-2 0 0 0,-2-2 0 0,-2 1 0 16,-2-2 0-16,-2-2 0 0,0 1 0 0,-2 0 0 15,1 1 0-15,-2-2 0 0,0 0 0 0,-1-1 0 16,0 0 0-16,-2 0 0 0,2-3 0 0,-1 0 0 15,-4 0 0-15,0 0 0 0,-3 0 0 0,-1 0 0 16,-12 0 0-16,12 0 0 0,-12 0 160 0,10-6-160 16,-10 6 160-16,0 0-160 0,7-9 192 0,-4 0-64 15,-3 9-128-15,3-10 192 0,-3 1-32 0,0-3-16 16,-1 0 0-16,-2 0 0 0,1 1-144 0,-4-2 192 16,1 0-192-16,-1 1 192 0,-1-1-192 0,-2-2 128 15,-1 0-128-15,-2-1 128 0,-1-2-128 0,-2 1 128 16,1 0-128-16,-4 0 128 0,0 0-128 0,-1 2 0 0,2-2 144 0,-1-2-144 15,0 2 0-15,0 0 128 0,-1-1-128 0,0 3 0 16,-3-4 160-16,1 2-32 0,3-1-128 0,-2 0 192 16,-1 0-64-16,0-1 0 0,0 2-128 0,1 0 192 15,-3-2-192-15,3 2 144 0,-3 0-144 0,3 0 128 16,-3-1-128-16,2 2 0 0,-1 0 144 0,3 1-144 16,-1 0 0-16,2 2 144 0,-3 0-144 0,3 0 0 15,0 0 128-15,1 3-128 0,1-4 0 0,3 2 0 16,0 1 128-16,1 0-128 0,2-1 0 0,-1 2 0 15,1 0 0-15,1-1 0 0,0 2 0 0,2-1 0 16,1 4 0-16,0-1 0 0,2 0 0 0,4 7 0 16,-2-7-192-16,2 7 192 0,0 0-208 0,0 0 80 15,0 0-448-15,6-5-96 0,-6 5-16 0,11-1 0 16,-1 4-1536-16,1 3-304 0,0 1-64 0,0 5-16 16,-1 5-1520-16,1 4-304 0</inkml:trace>
  <inkml:trace contextRef="#ctx0" brushRef="#br0" timeOffset="105711.29">28162 16774 21183 0,'0'0'1888'0,"-11"0"-1504"0,2 2-384 0,0-2 0 16,9 0 2816-16,0 0 480 0,-9-2 96 0,9 2 32 15,0 0-2736-15,0 0-560 0,0 0-128 0,0 0 0 16,0 0 0-16,0 0 0 0,-8 7 0 0,-1 3 0 16,0 2 208-16,0 2-32 0,-1 4-16 0,-1 2 0 15,-5 1 544-15,-1 4 128 0,-1 5 0 0,-2 1 16 16,-3 4 128-16,-5 0 32 0,1 1 0 0,1-1 0 16,0-3-208-16,0 0-32 0,0 0-16 0,1 0 0 0,-1-1-304 0,2-1-48 15,2 0-16-15,4-3 0 0,1 2-176 0,1-2-32 16,2-1-16-16,2-1 0 0,2-4-160 0,0 2 0 15,-1 3 0-15,2-1 128 0,1-4-128 16,0-1 0-16,1 1 0 0,0-1 0 0,0-1 0 0,2-1 0 16,1-2 0-16,-1 2 0 0,-1 0 0 0,0-4 0 15,1-1 0-15,0-3 0 0,-2 0-224 0,2-4 32 16,5-6 0-16,0 0 0 16,-8 8-448-16,8-8-64 0,0 0-32 0,0 0 0 15,0 0-1584-15,0 0-320 0,0 0-64 0,0 0-13312 0</inkml:trace>
  <inkml:trace contextRef="#ctx0" brushRef="#br0" timeOffset="106473.23">27193 17742 17503 0,'0'0'1552'0,"0"0"-1232"0,-7-7-320 0,7 7 0 0,-6-6 3584 0,2-2 640 16,1-4 144-16,3 3 32 0,0 9-3408 0,0-12-672 15,0-2-144-15,0 3-32 0,0 11 112 0,-4-10 32 16,-2-1 0-16,-1 2 0 0,0 3 288 0,-3-1 48 16,10 7 16-16,-13-4 0 0,0-1 240 0,2 4 48 15,-2 5 16-15,1 0 0 0,1-3-320 0,-2 4-64 16,0 4-16-16,2 2 0 0,0-1-320 0,0 2-64 16,0 1-16-16,-2 4 0 0,0 4-144 0,-1-2 0 15,-1-2 0-15,1 2 128 0,-2 1-128 0,2-1 0 16,0-1 0-16,-2 1 0 0,-2 5 0 0,2-2 0 0,3 2 0 0,3-2 0 15,1 0-128-15,2 0 128 0,2 2 0 0,1-4 0 16,1 0 0-16,1 1 0 0,0-2 0 0,4 0 0 16,0-4 0-16,3 4 128 0,1 1-128 0,2 0 0 15,3-1 0-15,0 2 0 0,0 0-224 0,4 0 80 16,2-1 144-16,1-1 0 0,-1-4 0 0,1-2 0 16,0 0 0-16,1-6-128 0,-1-1 128 0,1-2 0 15,0-3 0-15,-1-1 0 0,2-4 0 0,0-1 0 16,1-3 0-16,3-3 0 0,0-2 0 0,1-1 128 15,1-4-128-15,0 0 192 0,2 1-64 0,-1 0 0 16,1-2 96-16,-2 2 32 0,0 1 0 0,-2-3 0 16,0 1-256-16,-3 0 128 0,-2 2-128 0,-3 2 0 15,-3-1 160-15,-3 0-160 0,1-2 160 0,-5 3-160 16,-2-2 256-16,-1-1-32 0,0 0-16 0,-5-4 0 16,1-1 304-16,-3-4 48 0,0 0 16 0,0-2 0 0,-4 1-80 0,-1 1-16 15,-2 0 0-15,-1-3 0 0,1-2-192 0,1 5-32 16,-2 4-16-16,-1 0 0 0,0-1-96 0,0 3-16 15,-3 5 0-15,1 1 0 0,-3-1 0 16,2 4 0-16,-1 0 0 0,3 5 0 0,-2 1-128 0,0 1 0 16,-2 1 144-16,1 3-144 0,-1 1 0 0,0 3 0 15,1 0 0-15,1 5 0 0,2-1-272 0,1 1 16 16,0-1 16-16,2 0 0 16,1 0-240-16,10-8-48 0,-8 6-16 0,8-6 0 15,0 0-1184-15,0 0-256 0,0 0-32 0,0 0-11040 16,14-15-2192-16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30T20:58:00.68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20075 815 29423 0,'0'0'2624'0,"0"0"-2112"0,0 0-64 0,0 0-32 0,6 6 0 0,2 1 0 15,0 1-416-15,-2 0 0 0,-6-8 0 0,7 14 0 16,-2-2 0-16,-1 4 0 0,0 1 0 0,-2 0 0 15,0 2 0-15,-1 6 0 0,-2 5 0 0,-1 7 0 16,1 8-144-16,-1 6 144 0,-2 6 0 0,0-1 0 0,-3-3-160 16,2-4 160-16,-1-5-128 0,-1 7 128 0,0 7-128 15,0 12 128-15,0 10-128 0,3-1 128 0,0-10 0 0,0-5 0 16,0-5 0-16,-1 2-128 0,1 8 128 0,2 8 0 16,0 6 0-16,1-6 0 0,0-10 0 0,0-5 192 15,-2-3-64-15,2 10 0 0,-2 9 0 0,0 3 16 16,2 1 0-16,0-9 0 0,-1-10 16 0,1 1 0 15,0 0 0-15,1 7 0 0,-1 6-32 0,1-1-128 16,1-3 192-16,0-9-64 0,-3-11-128 0,-1-1 0 16,0 1 144-16,1 0-144 0,-1 6 0 0,-1 1 128 15,0 0-128-15,2-4 0 0,0-1 128 0,0-10-128 16,-1-6 128-16,2-5-128 0,0-1 416 0,-1-2 16 0,2 0 0 0,0 1 0 16,0 0 80-16,0 2 0 0,2-1 16 15,-1 1 0-15,0-2 32 0,2 1 0 0,1-1 0 0,-3-4 0 16,-1-3-272-16,3-2-48 0,-1-3-16 0,-2-5 0 15,-1-2-32-15,0-1-16 0,2-2 0 0,-2 3 0 16,-2 0-48-16,0-5-128 0,3-8 192 0,-2 9-64 16,2-9-128-16,0 0 192 0,0 0-192 0,0 0 192 15,0 0-192-15,-5 8 160 0,5-8-160 0,0 0 160 16,0 0-16-16,0 0 0 0,0 0 0 0,0 0 0 16,0 0 112-16,0 0 32 0,0 0 0 0,0 0 0 15,-6 8-288-15,6-8 0 0,0 0 128 0,0 0-128 16,0 0 0-16,3 12 0 0,-3-12 0 0,0 0 0 15,5 8 0-15,-5-8 0 0,11 5 128 0,0-1-128 16,0-2 0-16,1 1 0 0,1-3 0 0,1 0 0 16,2-3 0-16,2 2 0 0,0 0 0 0,4 1 0 0,2 0 0 15,3 1 0-15,3 0 0 0,4 2 0 0,1-2 0 0,4 2 0 16,0-1 0-16,2 0 0 0,1-4 0 0,2 2 0 16,1 0 0-16,8 0 0 0,3 2 0 0,5 0 0 15,4 2 0-15,2 2 0 0,-2-3 0 0,0 1 0 16,-2-1 0-16,3-2 0 0,3 1 0 0,3 1 0 15,2 4 0-15,0-6 0 0,-1 2 0 0,1 0 0 16,-4-3-128-16,3 0 128 0,4 1 0 0,1 1 0 16,-1 2 0-16,-1-1 0 0,-6-3 0 0,3 1-144 15,-1-1 144-15,5 3 0 0,2 1 0 0,-1 1 0 16,-3-2 0-16,-4 0 0 0,-3-3 0 0,3 0-128 16,2 0 128-16,2 0 0 0,3 0 0 0,-3 0 0 0,-4-2 0 0,-3-2 0 15,-3-1 0-15,2 0 0 0,1-1 0 0,-1 2 0 16,0 1 128-16,-6-1 0 0,-3-2 0 0,-6 0 0 15,-5 2-128-15,-2-3 0 0,1 0-176 16,-2 0 176-16,-1 2 0 0,-1 1 0 0,0-3 0 0,-3 4 0 16,-1 0 0-16,-3-1 0 0,-3 0 0 0,0 0 0 15,-2-1 0-15,1 2 0 0,-5-1 0 0,-1-2 0 16,-4-1 0-16,0 0 0 0,-1-3 128 0,3 1-128 16,-3 2 0-16,0-1 128 0,-2 0-128 0,1 0 0 15,-4-1 160-15,1 2-160 0,-2-2 128 0,1 0-128 16,-2-5 128-16,0-2-128 0,-2-2 128 0,1-2-128 15,-3-3 144-15,0-2-144 0,-1-2 160 0,0-3-160 16,-3-3 176-16,0-1-176 0,-1 2 192 0,0-1-192 16,-1 3 208-16,-1-1-64 0,1 1-16 0,2-1 0 0,-2-5 112 0,1-8 16 15,0-11 0-15,0-6 0 0,-1-3-128 0,3 2-128 16,-1 4 176-16,3 3-176 0,1 7 160 0,0-11-160 16,1-7 128-16,1-8-128 0,-1-8 0 0,1 9 0 15,2 5 0-15,0 6 0 0,0 5 0 0,0-12 0 16,-1-16 0-16,-2 2 0 0,0 2 0 0,1 8 0 15,-2 14 0-15,0-5 0 0,-1-2 0 0,0-7 0 16,0-12 0-16,-1 8 0 0,3 8 0 0,-1 7 0 16,0 8 0-16,0 2 0 0,0 1 0 0,0-7-176 15,-1-12 176-15,0 0-192 0,0 2 64 0,-2 10 0 16,1 4 0-16,-2 7 0 0,0 4-80 0,0 4-16 16,-1 0 0-16,-1-7 0 0,-2-7 64 0,0-1 16 0,-1 1 0 15,0 3 0-15,0 1 144 0,0 5-192 0,-1 4 192 0,1 7-192 16,0 1 192-16,0 2-192 0,0 3 192 0,0-4-192 15,0 1 192-15,0-4-160 0,-1-4 160 0,0 0-160 16,-1 0 160-16,1 4 0 0,-2 2-144 0,1 0 144 16,-3 5 0-16,1 2 0 0,0 3 0 0,0 5 0 15,-1-2-128-15,-1 6 128 0,0 0 0 0,-1 3 0 16,1 1 0-16,-1 2-144 0,-1 0 144 0,-1 2 0 16,0 2-160-16,-1 1 160 0,-1-1-128 0,1 2 128 15,-2 1-160-15,-1 0 160 0,1 0-192 0,-2 2 192 16,-3 2-192-16,0-1 64 0,-1 1 128 0,-2-2-208 15,-1 0 208-15,-2-2 0 0,0 0-160 0,-4 0 160 16,0 0 0-16,-2 2 0 0,-1-2-144 0,-1 3 144 16,0-1 0-16,0 2 0 0,-3 0 0 0,1 3 0 0,-1-1 0 15,0 1 0-15,-2 1 0 0,-3 1 0 0,-4-3 0 16,0 5 0-16,-2-3 0 0,0 2 0 0,-2 3 0 0,2 1 0 16,0-1 0-16,0 3 0 0,2-2 0 0,0-1 0 15,-2 2 128-15,-2-6-128 0,-1 0 0 0,-3-1 0 16,-4 0 0-16,0 1 0 0,-1-1 0 0,1 1 128 15,2 1-128-15,-4-1 0 0,-2 0 0 0,-2-1 0 16,-3-1 0-16,-3-1 0 0,0 1 144 0,-1-1-144 16,1 5 128-16,1-1-128 0,-1-1 128 0,-2-1-128 15,-3-1 0-15,1-2 128 0,-2-1-128 0,2 0 0 16,4 1 0-16,-1-1 0 0,1-2 0 0,2-2 0 16,1-2 128-16,-1-1-128 0,0 1 0 0,1 2 0 0,1 0 144 15,3 0-144-15,2-3 128 0,0 0-128 16,2 1 128-16,-1-2-128 0,-2-1 128 0,1 1-128 0,-1 4 128 0,3 0-128 15,1 0 0-15,2 0 128 0,-1 0-128 0,2 0 0 16,0 0 0-16,1-3 0 0,0-2 0 0,2 2 128 16,0 1-128-16,4 0 0 0,2 0 0 0,4 0 0 15,1 0 0-15,3-1 0 0,1-1 0 0,1 0 0 16,1 2 0-16,0-3 128 0,2 1-128 0,0 0 0 16,3-1 0-16,1 1 0 0,1 1 0 0,4 3 128 15,2 0-128-15,2 3 0 0,1-1 0 0,3 5 0 31,3-3-448-31,1 5-64 0,2 0-16 0,3 5-11760 0,-1 3-2336 0</inkml:trace>
  <inkml:trace contextRef="#ctx0" brushRef="#br0" timeOffset="3377.15">21367 1406 9215 0,'0'0'816'0,"0"0"-656"0,0 0-160 0,0 0 0 0,0 0 2080 0,0 0 384 16,-11-5 80-16,3 1 16 0,8 4-1520 0,0 0-288 15,-9-3-64-15,9 3-16 0,-6-5-112 0,6 5-32 16,0 0 0-16,0 0 0 0,0 0 16 0,0 0 0 16,0 0 0-16,0 0 0 0,-5-1-256 0,-1-1-48 15,1 1-16-15,1 0 0 0,4 1 128 0,-5 0 32 0,0 0 0 16,0 0 0-16,-6 2 64 0,1 1 0 0,-1-3 16 0,1 1 0 16,-1 1 112-16,0 2 32 0,-1-1 0 0,1 0 0 15,1 1-96-15,1-1-32 0,0 2 0 0,1 0 0 16,-1 0-240-16,2 3-48 0,2 2-16 0,-1-2 0 15,2 3-176-15,4-11 128 0,-3 14-128 0,-1-1 128 16,3 1-128-16,0 1 0 0,-2 0 0 0,3 1 0 16,0-2 0-16,1 2 0 0,-1 1 0 0,3-4 0 15,-1 1 0-15,2-1 0 0,2 0 0 0,-1-2 0 16,-5-11 0-16,8 16 0 0,-1-3 0 0,-1-3 0 16,-1 2 0-16,4-2 0 0,0-2 144 0,2 0-144 15,-1-3 144-15,2-1-144 0,-1 1 192 0,3-1-192 16,-1-1 208-16,0 1-64 0,0-4-16 0,1 2 0 0,0 2-128 15,2-3 160-15,0-1-160 0,-1 2 160 0,0-1-160 16,-1 0 0-16,-1-3 144 0,0-1-144 0,0-1 128 0,0 2-128 16,-1-5 128-16,-2-1-128 0,2 0 0 0,-2 1 144 15,0-4-144-15,-1 1 0 0,0-1 128 0,0 1-128 16,-1-1 0-16,0 1 0 0,-2-2 0 0,-1 1 128 16,-1-2-128-16,1-1 0 0,2 4 160 0,-3-3-160 15,-2-3 128-15,-2 2-128 0,0 0 128 0,-1-1-128 16,1 1 128-16,-1 1-128 0,-2 0 0 0,1 3 128 15,-2-1-128-15,0 1 0 0,0 1 0 0,0-3 0 16,4 12 128-16,-8-12-128 0,-2-1 0 0,-1 1 0 16,3 6 0-16,8 6 0 0,0 0 0 0,0 0 0 15,0 0 0-15,0 0 0 0,0 0 0 0,-11-4 0 0,0 1 0 16,11 3 0-16,-13 0 0 0,4 0 0 0,9 0 144 0,-13 2-144 16,0-2 0-16,0 0 0 0,3 0-160 0,-1 0 160 15,11 0-208-15,-12 1 64 0,2-1 16 0,10 0 0 31,0 0-416-31,-9 4-80 0,9-4-16 0,0 0-9472 0,0 0-1888 0</inkml:trace>
  <inkml:trace contextRef="#ctx0" brushRef="#br0" timeOffset="4828.53">20905 2068 1839 0,'0'0'160'0,"0"0"-160"0,0 0 0 0,0 0 0 0,0 0 2720 0,0 0 512 16,0 0 96-16,0 0 32 0,0 0-1920 0,0 0-384 16,0 0-80-16,0 0-16 0,0 0-128 0,0 0-16 15,0 0-16-15,0 0 0 0,1-8-240 0,-1 8-48 16,0 0-16-16,0 0 0 0,-5-7-208 0,5 7-32 16,0 0-16-16,-8-4 0 0,8 4 48 0,0 0 16 15,-11-2 0-15,0 2 0 0,2 0 112 0,9 0 32 16,-12 4 0-16,2 0 0 0,1 0 112 0,-2 3 16 15,-2-1 16-15,0 1 0 0,-1-1-208 0,1 2-32 16,-1 0-16-16,2 2 0 0,1 1-160 0,2-1-48 16,0 1 0-16,3-1 0 0,0-1-128 0,1 2 128 15,1-1-128-15,0 2 128 0,0 1-128 0,2-1 0 16,-1-1 0-16,1 1-176 0,-1-2 176 0,0 5 0 0,2-5 0 0,0 2 0 16,0 0 0-16,-1 1 0 0,1-2 0 0,1 1 0 15,-1 0 0-15,-1-2 0 0,2-10 0 0,0 11 0 16,0-1 0-16,0-10 0 15,2 9 0-15,-2-9 0 0,0 0 192 0,4 9-48 0,-4-9 0 0,6 8 0 16,-6-8 48-16,0 0 0 0,9 7 0 0,-1-1 0 16,-8-6-64-16,12 4 0 0,-12-4 0 0,13 4 0 15,-2 1-128-15,1-3 160 0,0-1-160 0,2 0 160 16,2-2-160-16,0 1 128 0,-2 0-128 0,2 0 128 16,2 1-128-16,-1-1 160 0,0 0-160 0,1 0 160 15,2-2-160-15,-5 0 0 0,-2 0 144 0,0-2-144 16,0-1 0-16,-2 1 144 0,-1-2-144 0,1 1 0 15,-1-1 144-15,-1 2-144 0,2-3 0 0,-4 2 144 0,1 0-144 16,0-2 0-16,-1-2 0 0,-2 0 128 0,0 1-128 16,0-3 0-16,-1 0 0 0,0 3 128 0,-4 8-128 0,3-13 0 15,-1-1 144-15,0 2-144 0,-2 2 0 0,0-5 144 16,0 1-144-16,-2 0 0 0,0-1 176 0,0 1-176 16,0 0 160-16,-1-1-160 0,1 1 128 0,-1 0-128 15,-1-1 0-15,1 6 0 0,-1-1 0 0,1 3 128 16,-3 1-128-16,2 1 0 0,4 5 0 0,0 0 0 15,-6-7 0-15,6 7 0 0,-7-4 0 0,7 4 0 16,0 0 0-16,0 0 0 0,0 0 0 0,0 0 0 16,-10-3 0-16,10 3 0 0,0 0 0 0,-10-1 0 15,10 1 0-15,0 0 0 16,-11 1-448-16,11-1 32 0,-9 3 0 0,9-3 0 16,-10 5-1616-16,3 2-320 0,7-7-64 0</inkml:trace>
  <inkml:trace contextRef="#ctx0" brushRef="#br0" timeOffset="5194.56">20949 2070 11967 0,'0'0'1072'0,"-10"2"-864"0,2-2-208 0,-1 3 0 0,9-3 2160 0,-12 4 384 16,2 2 80-16,1-2 0 0,0 3-1840 0,0 0-368 16,-3 1-80-16,0 3-16 0,0 0-192 0,-1 3-128 15,-4-1 160-15,0 2-160 0,0 2 128 0,-1 0-128 16,1 0 0-16,2 0 0 0,-1 1 224 0,3-2-48 15,2-2-16-15,4-1 0 0,1 0 320 0,4-4 64 16,2-9 16-16,-3 12 0 0,3-12-368 0,-1 11-64 16,1-11 0-16,0 0-128 0,0 0 0 0,5 7-192 15,-5-7 0-15,8 4 0 16,-8-4-800-16,12 0-160 0,-1-5-16 0,1 0-5632 16,-3 0-1136-16</inkml:trace>
  <inkml:trace contextRef="#ctx0" brushRef="#br0" timeOffset="5441.17">21033 2106 21599 0,'0'0'960'0,"0"0"192"0,0 0-928 0,0 0-224 0,0 0 0 0,0 0 0 16,0 0 496-16,-11 7 48 0,4-1 16 0,-3 2 0 16,1 2-304-16,-1 2-64 0,-2 0-16 0,0 1 0 15,-2 1-176-15,0-1 0 0,-4 4 0 0,-1 3 128 16,0-3-128-16,2 2 0 0,2-3 0 0,4 0 0 15,0-2 0-15,2 0 0 0,3-1 0 0,2-2 0 16,4-11 0-16,0 0 0 0,0 0 0 0,8 6 0 16,-8-6 0-16,9 4 0 0,0-4 0 0,3-2-176 15,1-2-64-15,2-4-16 0,3-3 0 0,2 1 0 16,-4 0-1936-16,-1-1-400 0</inkml:trace>
  <inkml:trace contextRef="#ctx0" brushRef="#br0" timeOffset="5650.87">21084 2167 11055 0,'0'0'976'0,"0"0"-784"0,-5 9-192 0,5-9 0 0,-7 12 2048 0,0-3 352 16,1 0 80-16,-1 1 16 0,-2 0-1392 0,3 2-272 15,-1-3-48-15,2 5-16 0,-1-1-448 0,-1 0-112 16,-1 0-16-16,0 0 0 0,-1 0-192 0,1 2 0 16,-1-2 0-16,0-3 0 0,-1 1 0 0,1-2 0 15,-3-5 0-15,1 2 0 0,2 1 0 0,0-2 0 16,9-5 0-16,0 0 0 0,0 0 0 0,0 0 0 0,0 0 0 0,0 0-160 31,0 0-464-31,0 0-80 0,12-9-32 0,0 0-5728 0,1 0-1136 0</inkml:trace>
  <inkml:trace contextRef="#ctx0" brushRef="#br0" timeOffset="5857.73">20995 2347 4607 0,'0'0'400'0,"-4"9"-400"0,-1-1 0 0,5-8 0 16,-4 11 1040-16,0-2 128 0,4-9 32 0,0 0 0 0,-4 9-512 0,4-9-112 16,0 0 0-16,0 0-16 0,0 0-112 0,0 0-32 15,0 0 0-15,0 0-3904 16,0 0-784-16</inkml:trace>
  <inkml:trace contextRef="#ctx0" brushRef="#br0" timeOffset="7034.4">21547 2592 10127 0,'0'0'896'0,"0"0"-704"16,0 0-192-16,0 0 0 0,0 0 1776 0,0 0 320 15,0 0 64-15,0 0 16 0,-7-6-1088 0,7 6-192 16,-6-7-64-16,6 7 0 0,-8-7-256 0,1 3-64 15,7 4-16-15,-9-4 0 0,0 1-256 0,0 2-48 16,0-1-16-16,0 4 0 0,-3-1-176 0,0 2 0 16,-1-1 0-16,0 2 128 0,-1-1-128 0,-1 3 192 15,0-2-192-15,-2 3 192 0,-3 1 0 0,1 1 16 16,-1 0 0-16,2 1 0 0,1 1 368 0,1 2 80 16,-1 0 16-16,6 2 0 0,1 2-64 0,1-1-16 15,3 1 0-15,1 3 0 0,1-1-176 0,0 2-32 16,1 0-16-16,2 1 0 0,1-1-224 0,1-2-144 0,2-2 192 15,-1-1-192-15,2-2 928 0,0-1 80 0,0-1 16 0,3-1 0 32,0-2-1648-32,4 0-320 0,-1-1-64 0,2-1-16 0,0-1 704 0,2-1 128 0,3-3 16 0,1 1 16 15,2-2-48-15,-1 2-16 0,0-3 0 0,0-3 0 16,2-1 224-16,-3 2-176 0,1-2 176 0,-1-1-160 16,-1-1 160-16,-2 0-160 0,-2-1 160 0,2-2-160 15,-3-1 160-15,-2-1 0 0,-2-5 0 0,1-3 0 16,-3 0 0-16,1 0 0 0,-3 0 0 0,0 2 0 15,-2-1 0-15,1 1 0 0,-3 2 0 0,0 2 0 16,-1 0 0-16,-1 3 0 16,1-2 0-16,0 3 0 0,-2 1 0 0,1 0 0 0,2 8 0 0,-3-9 0 15,-2 3 0-15,1-1 0 0,4 7 0 0,-4-8-128 16,-1 2-112-16,1-1-16 0,0 1 0 0,4 6 0 16,-4-9 0-16,4 9 0 0,-5-9 0 0,1 1 0 15,0 0 128-15,0 0 128 0,-1 0-208 0,1 2 80 0,0-2 128 0,0 0-192 16,-1 0 192-16,0 2-192 0,-2 1 16 0,1-1 0 15,6 6 0-15,-11-5 0 16,1 0-192-16,1 2-32 0,-2-2-16 0,2 4-6896 16,-1-2-1392-16</inkml:trace>
  <inkml:trace contextRef="#ctx0" brushRef="#br0" timeOffset="28418.08">3351 2917 32831 0,'24'0'2912'0,"13"3"-2336"0,8 1-448 0,5-1-128 0,1 1 176 0,1-1 16 16,0-6 0-16,3 2 0 0,53-4 16 0,-8 2 16 15,-2 2 0-15,-9-2 0 0,-12-3-96 0,-5-2 0 16,-6-5-128-16,6-1 192 0,5 2-32 0,1 1-16 0,1-2 0 0,-6 3 0 15,-7-2 16-15,-4 2 0 0,1-2 0 0,2 3 0 16,8 0-160-16,0 1 128 0,-1 1-128 0,-6 2 128 16,-6 1-128-16,-4 0 160 0,-2 1-160 0,2 0 160 15,2-2-160-15,4 3 0 0,2-3 0 0,-2 4 0 16,-2-4 0-16,-5 1 0 0,-6-3 0 0,0 2 0 16,-4-3 0-16,3 0 0 0,1-2 0 0,2 1 0 15,3-2 0-15,0 1 0 0,-3 0 0 0,-3-1 0 16,-5-1 128-16,-4 2-128 0,-4 0 128 0,-2 0-128 15,-3 0 0-15,0 3 0 0,0 2 0 0,-2 1 0 16,-2 0-384 0,1 3-48-16,0 2-16 0,-4 2-15328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30:35.8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16612 7433 5519 0,'-16'0'496'0,"6"0"-496"0,-2-1 0 0,2-2 0 16,1 1 2288-16,1-2 352 0,0-2 80 0,3 0 16 16,0-1-1008-16,1 0-208 0,0-1-48 0,0 0 0 15,0 0-352-15,4 8-80 0,0 0-16 0,-5-5 0 16,-1 0-96-16,6 5-32 0,-6-4 0 0,6 4 0 15,-9 0-144-15,9 0-48 0,-9 0 0 0,1 4 0 16,0 1 512-16,0 1 80 0,2 1 32 0,-1-1 0 16,-1 2-896-16,2-1-176 0,-1-1-48 0,1 2 0 15,6-8-800-15,-5 8-176 0,5-8-16 0,0 0-16 16,0 0 944-16,0 0 192 0,0 0 48 0,0 0 0 0,0 0 432 0,11 3 80 16,0-2 32-16,0-1 0 0,3 0-256 0,-1-1-48 15,0 2-16-15,2 1 0 0,2 2-288 0,1 0-48 16,2 0-16-16,0 0 0 0,2 1-112 0,1-1-16 15,1 0-128-15,2 0 192 0,2-1-192 0,1-1 176 16,0 0-176-16,-1-1 160 0,1 0-16 0,2 2 0 16,2-3 0-16,0 0 0 0,-2 0-144 0,4 1 0 15,0 0 0-15,3 1 0 0,3 0 0 0,-1-2 0 16,-1 0 0-16,1 0 128 0,2-2 112 0,1 0 16 16,-1 2 0-16,1 2 0 0,1-2-48 0,1 0 0 15,-1 0 0-15,2 2 0 0,-1 2-32 0,1 0-16 16,-2-3 0-16,2 1 0 0,-1 0-160 0,4-2 160 0,-1 0-160 0,-1 0 160 15,-3 0-160-15,0 2 0 0,1 0 0 0,-3 1 0 16,-2-2 0-16,-1 2 0 0,-1-1 128 0,0 1-128 16,-1-2 0-16,-1 1 0 0,-4-2 0 0,0 0 0 15,-4 0 0-15,2 2 128 0,-1 1-128 0,-2-3 0 16,-3 0 160-16,-1 0-160 0,-1 0 192 0,1 0-192 16,-1 0 128-16,1-3-128 0,-2 2 0 0,1-2 0 15,-1 1 304-15,0-1-48 0,-2 0-16 0,0 0 0 16,-2-3-48-16,-2 2-16 0,0-1 0 0,-1 1 0 15,-1 0-32-15,-1 2 0 0,-2-1 0 0,-10 3 0 16,11-1 16-16,-11 1 0 0,0 0 0 0,0 0 0 16,0 0-32-16,0 0 0 0,0 0 0 0,0 0 0 15,0 0-128-15,0 0 0 0,0 0 0 0,0 0 0 16,0 0 0-16,-10 4 0 0,10-4 0 0,0 0 0 16,0 0-480-16,0 0 32 0,0 0 0 0,0 0 0 15,0 0-1600-15,4 6-304 0,-4-6-64 0,7 7-9888 16,2-3-1984-16</inkml:trace>
  <inkml:trace contextRef="#ctx0" brushRef="#br0" timeOffset="1189.87">19965 7845 18767 0,'0'0'832'0,"0"0"176"0,0 0-816 0,0 0-192 0,0 0 0 0,0 0 0 16,0 0 768-16,0 0 128 0,0 0 0 0,0 0 16 15,0 0-288-15,0 0-64 0,0 0-16 0,0 0 0 16,0 0-48-16,0 0-16 0,0 0 0 0,0 0 0 15,0 0 48-15,0 0 16 0,0 0 0 0,0 0 0 16,-9-1 0-16,9 1 0 0,0 0 0 0,-5-7 0 16,5 7 0-16,-3-8 0 0,3 8 0 0,1-11 0 15,1-1 32-15,0 2 0 0,2-2 0 0,0 0 0 16,1 0-192-16,1-2-48 0,-1-3 0 0,-1 1 0 16,0 1-96-16,1-2-32 0,0-1 0 0,0-1 0 0,1 1-208 0,-1-3 144 15,-1 0-144-15,0 0 128 0,-1-2-128 0,1 1 0 16,-1 4 0-16,0 1 128 0,-2 0-128 0,0 2 0 15,2-3 0-15,-2 4 0 0,-2-1 160 0,2 2-160 16,0 3 192-16,1 1-192 0,-4-4 192 0,2 1-64 16,0 3 0-16,0 0-128 0,2 0 192 0,-2 0-64 15,0 1 0-15,0 8-128 0,2-8 256 0,1 1-48 16,-3 7-16-16,0-6 0 0,0 6-192 0,0 0 0 16,0 0 0-16,0 0 0 0,-5-5 0 0,5 5 0 15,-7-3 0-15,7 3 0 0,-10 0-144 0,-1 5 144 16,2-2 0-16,-2 1-144 0,-4-2 144 0,2 2 0 15,0-2 0-15,0 3 0 0,-3-3 0 0,3 2 0 0,2 2 0 0,-1 0 128 16,0 1-128-16,0-1 0 0,2 1 0 0,1-1 0 16,1 1 0-16,2-1 0 0,-2 3 0 0,3 0 128 15,-1 2-128-15,2-1 0 0,-1-2 0 0,3 1 0 16,2-9 0-16,-2 11 0 0,2-11 0 0,2 10 0 16,-2-10 0-16,0 0 0 0,0 0 0 0,9 5 0 15,-9-5 0-15,11 2 128 0,1-4-128 0,-1 0 128 16,-4-4-128-16,3 0 0 0,-3-3 128 0,2 0-128 15,1-2 0-15,0 0 144 0,-1 0-144 0,2-1 0 16,-1 1 144-16,-1-1-144 0,-1 0 0 0,1 0 144 16,-1 2-144-16,0 0 0 0,-2-1 0 0,1 2 128 15,-2 1 0-15,-5 8-128 0,4-9 192 0,-4 9-64 16,1-8 160-16,-1 8 32 0,0-9 0 0,0 9 0 16,0 0 16-16,0 0 16 0,0 0 0 0,0 0 0 0,0 0-192 0,-6 12-32 15,0 1-128-15,3 3 192 0,0 2-192 0,3-4 0 16,3 2 128-16,0-1-128 0,1 0 0 0,2-1 0 15,-1 2 0-15,3-1 0 0,-1 1 0 0,3-2 0 16,-1-2 0-16,1 2 0 16,1 1-432-16,2-2-16 0,2 1-16 0,5-6-17712 15</inkml:trace>
  <inkml:trace contextRef="#ctx0" brushRef="#br0" timeOffset="9913.71">9825 6444 2751 0,'6'-12'256'0,"0"4"-256"0,-1-2 0 0,0-1 0 16,1-1 1744-16,2 2 304 0,0-3 64 0,-1 0 16 15,-1 0-1360-15,1 1-256 0,-1 3-64 0,1 2-16 16,-2-2-272-16,-5 9-160 0,5-6 192 0,-5 6-192 16,0 0 304-16,0 0-48 0,0 0-16 0,0 0 0 15,0 0 16-15,0 0 16 0,-6-3 0 0,6 3 0 16,0 0 80-16,-9-4 16 0,-1 3 0 0,1 0 0 15,0-1 384-15,0 1 80 0,0 0 0 0,0 0 16 16,-2 1 32-16,2 0 0 0,-1 1 0 0,-1 1 0 16,1 1-48-16,-1 1 0 0,2 0 0 0,0 0 0 15,0 1-384-15,0 3-64 0,0 0-32 0,-2 2 0 0,0 2-352 0,-1 0 0 16,2-1 0-16,-1 4 128 0,-1 0-128 0,-1 3 0 16,0 2 0-16,-1 0 0 0,0-1 0 0,1 2 0 15,0-3 0-15,-2 2 0 0,0-2 0 0,2-1 0 16,2-4 0-16,-1-1 0 0,1 0 0 0,-1 1 0 15,-1-4 0-15,2 1 128 0,2 2-128 0,1 0 0 16,2-3 0-16,1 1 0 0,1 1 0 0,4-11 0 16,0 13 0-16,1 1 128 0,-1-14 0 0,8 16 16 15,1-2 0-15,3-1 0 0,0 3-144 0,2-3 0 16,2 0 0-16,2 0 128 0,3-3-128 0,-1 1 160 0,3-2-160 16,-1-3 160-16,-1-2-160 0,0-3 0 0,1-2 0 0,-3-1 0 15,-2-5 0-15,0-2-144 0,0-3 144 0,-1 0-208 16,-1-1 208-16,0-1 0 0,-1 0 0 0,0-2 0 15,1-1 0-15,0 0 160 0,-3-2-160 0,1 0 128 16,-1 1-128-16,0-4 0 0,-2 2 144 0,1 0-144 16,-1-1 192-16,-1 0-48 0,-1 0 0 0,-2-1 0 15,0-2 96-15,-2 2 16 0,-2-1 0 0,-2 3 0 16,-2 2-64-16,-1 0 0 0,-1-1 0 0,-1 1 0 16,-2 2-64-16,-1 1 0 0,-2 2-128 0,0 1 192 15,-3 0-192-15,1 2 0 0,-1 1 0 0,0 1 0 16,-2 1-224-16,0 0-96 0,-1 0 0 0,2 3-16 15,1 3-240 1,0 0-32-16,-2 1-16 0,2 2-7488 0,2 1-1488 0</inkml:trace>
  <inkml:trace contextRef="#ctx0" brushRef="#br0" timeOffset="10915.49">20773 6415 33567 0,'-5'-14'1488'0,"1"7"304"0,-1 0-1424 0,5 7-368 0,-6-5 0 0,6 5 0 16,-6-5 384-16,6 5 0 0,0 0 0 0,0 0 0 31,0 0-752-31,0 0-144 0,0 0-16 0,0 0-16 16,-6-4-352-16,6 4-80 0,0 0-16 0,0 0 0 16,0 0 416-16,-9 0 64 0,9 0 32 0,-11 3 0 0,2 2 320 0,0-1 160 0,0 2-160 0,-2 2 160 15,0 1 0-15,-2 4 208 0,0 3-16 0,-3 2 0 16,-1 4 192-16,0 6 48 0,-1 4 0 0,-2-2 0 15,-2-1-192-15,-3 1-48 0,-1-4 0 0,2 2 0 16,-1 2-192-16,5-3 0 0,5 0 128 0,3-2-128 16,3-3 0-16,3-1 0 0,5-1 0 0,4-2 0 15,2 0 0-15,3-2 176 0,4-1-176 0,1 1 160 0,0 1-160 16,2 0 0-16,2-1 0 0,0 1 0 0,1-2 0 0,1-3 0 16,0-3 0-16,1 0 0 0,1-2-128 0,1-6 128 15,0-1-160-15,0-1 160 0,0-3 0 0,0-1 0 16,1-2 0-16,-3-1 0 0,-1-4 0 0,-2-1 0 15,-3-1 0-15,0 0 0 0,-1-1 256 0,-2 0-16 16,-3-3 0-16,-1-2 0 0,0-1 400 0,1-2 64 16,0-1 32-16,-2-1 0 0,1 1-224 0,-1-1-32 15,1 1-16-15,-3 0 0 0,-3-2-256 0,-1-2-48 16,-3-3-16-16,-1-2 0 0,-1-2-16 0,-1 0-128 16,-2-2 192-16,-1 4-64 0,-3-4-128 0,-2 3 0 15,-2 3 144-15,0 3-144 0,-1 5 0 0,0 1 144 0,1 7-144 0,-1 2 0 16,0 6 0-16,1 1 0 0,0 4 0 0,2 2-192 31,0 4-336-31,1 4-64 0,1 2-16 0,1 4-9888 0,2 2-1968 0</inkml:trace>
  <inkml:trace contextRef="#ctx0" brushRef="#br0" timeOffset="12532.19">21490 9184 1839 0,'0'0'0'0,"0"0"160"0,2-8-160 0,-2 8 0 16,0 0 0-16,0 0 0 0,0 0 3520 0,-3-8 656 15,1 2 144-15,2 6 32 0,0 0-3520 0,0 0-688 16,0 0-144-16,-4-7 0 0,0-1-320 0,1-1-32 16,1 3-16-16,-1-1 0 0,-1-2 224 0,0 3 144 15,0-2-192-15,0 1 192 0,2-2 0 0,-1 1 272 16,0 1-16-16,1-3-16 0,-1 3 656 0,1-1 128 15,-2-1 16-15,1 1 16 0,2-1 96 0,1 0 0 16,-1-2 16-16,-1 1 0 0,1-1-336 0,0 0-64 0,-1 0 0 0,1-1-16 16,0 1-400-16,-2-1-80 0,0 0-16 15,1 2 0-15,-1-1-256 0,-1 1 160 0,-1-2-160 0,0 2 128 16,0-5-128-16,-2 4 0 0,-2-4 0 0,1 2 128 16,-1 2 128-16,0-1 0 0,0 3 16 0,0 0 0 15,-2-1 112-15,1 3 32 0,1 0 0 0,-3 3 0 16,0-1 656-16,1 1 128 0,-1 0 16 0,1 4 16 31,0 0-1744-31,0 0-368 0,2-1-64 0,0 0-16 0,9 1 960 0,-9-2 176 0,9 2 32 0,-11-1 16 16,2 1-16-16,9 0 0 0,-10 3 0 0,-1 2 0 15,1 3-208-15,0 1 0 0,-1-3 0 0,2-1 0 16,0 3 0-16,0 0-128 0,-2 1 128 0,1 2 0 16,-1-4 0-16,1 5 0 0,-3-4 0 0,0 4 0 15,0-2 0-15,1 3-160 0,2 0 160 0,1-2-128 0,1 3 128 0,1 4 0 16,3-2 0-16,3 5 0 0,1 2 0 0,3 1 0 15,2 2 128-15,1 4-128 0,1 1 0 0,2 4 0 16,3 3 0-16,-2-4 0 0,-1-4 0 0,2-3 0 16,1-6 0-16,-1-3 128 0,2-3-128 0,0-1-128 15,0-2 128-15,2-6-192 0,-1 1 192 0,2-1-128 16,-1-2 128-16,1-1-128 0,1-2 128 0,0-1 0 16,-1-2 0-16,0 0 0 0,1-2 0 0,0-1 0 15,0-3-144-15,0-1 144 0,-1 0 0 0,1-3 0 16,-2-5 128-16,2-1-128 0,0-1 208 0,0-5-32 15,0-2-16-15,-1-3 0 0,0 3-160 0,1-1 160 16,1 1-160-16,-1 2 160 0,-2 4-160 0,0 1 0 0,-2 1 0 16,0 2 0-16,-1 1 0 0,-3 3 0 0,-3 2 0 0,-2 2 0 15,0 1 0-15,-1 1 0 0,-3-2 0 0,0 8 0 16,0 0 0-16,-6-8 0 0,-3 0 0 0,0 3 0 16,0 0 0-16,-1 0 192 0,-3-2-192 0,-2 2 192 15,-2 1-64-15,-1 1 0 0,-2 2 0 0,1-2 0 16,-2 0-320-16,-1-1-80 0,-2 1-16 0,1 2 0 31,-2 1-1984-31,2 0-400 0</inkml:trace>
  <inkml:trace contextRef="#ctx0" brushRef="#br0" timeOffset="13933.54">9907 8676 12543 0,'0'0'560'0,"0"0"112"0,0 0-544 0,0 0-128 0,0-8 0 0,0 8 0 16,0-12 1216-16,0 12 192 0,1-9 64 0,-1 9 0 15,2-12-720-15,-1 2-144 0,0-3-32 0,0 4 0 16,1 1-208-16,-2 1-48 0,-2-2-16 0,2 9 0 15,-2-9-16-15,-1 0 0 0,-2 1 0 0,1 3 0 0,-1 2 96 0,5 3 0 16,-9-2 16-16,0 0 0 0,-2 0-240 0,1 2-160 16,-1-4 192-16,1 4-192 0,0 1 0 0,-1 2 0 15,1-3 0-15,-1 1 0 0,1-1 0 0,-2 0 0 16,0 0 0-16,1 1 0 0,-1 3 128 0,-2-3-128 16,-3 2 0-16,1 0 0 0,-2 1 256 0,2 1-16 15,-1 0 0-15,0 2 0 0,-2 2 208 0,-2 2 32 16,-3 2 16-16,3 2 0 0,2 0-208 0,1 4-32 15,-1-4-16-15,2 0 0 0,2-2-240 0,2-4 144 16,1 1-144-16,2 1 128 0,-1-4-128 0,2 3 0 16,2-1 0-16,1 0 0 0,-1 0 0 0,2 3 0 0,0-3 0 15,0 1 0-15,0 1 0 0,2-2 0 0,2 3 0 16,-1-1 0-16,1 2 0 0,1 3 0 0,0 2-144 0,3 2 144 16,1 3 0-16,-1-1-160 0,5 6 160 0,1 2-128 15,1 0 128-15,0 4 0 0,2 2 0 0,1 1 0 16,2-5 0-16,1-2 0 0,1-4 0 0,1-1 0 15,0-3 0-15,2-1 128 0,0-3-128 0,0-6 176 16,5-1-176-16,0-2 160 0,0-2-160 0,0 0 160 16,-1-2 224-16,-2-2 32 0,1-3 16 0,0 1 0 15,2-1-176-15,2-2-48 0,-1-1 0 0,3-2 0 16,1-1-208-16,1 1 144 0,2 1-144 0,1-2 128 16,2 2-128-16,1 0 128 0,-2-2-128 0,-2-2 128 15,-3 0-128-15,-4-1 0 0,-2 0 144 0,-1-1-144 16,-5-3 0-16,0 0 144 0,-2 0-144 0,-3-5 0 0,-3 0 144 0,1-2-144 15,-2-2 0-15,0 1 144 0,-3-1-144 0,0 0 128 16,-4 0-128-16,1 0 128 0,-3 1-128 0,-1-3 0 16,-3 0 0-16,-2 0 0 0,-1-1 0 0,0 1 128 15,-1 0-128-15,0 3 0 0,-2 0 176 0,0 2-48 16,-3-1-128-16,-2 2 192 0,-2 0 64 0,0 1 0 16,0-3 0-16,-1 1 0 0,-4-1 80 0,1 1 32 15,0-2 0-15,2 2 0 0,-1 2-240 0,-1 3-128 16,-2-3 160-16,1 4-160 0,-2 4 0 0,2 5 0 15,0-2 0-15,1 2-160 16,-1 2-208-16,1 4-32 0,0 2-16 0,0 2 0 16,0 1-272-16,2 3-48 0,-1 3-16 0,1 4-8464 0,-2 3-1712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31:31.4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25009 7781 2751 0,'0'0'256'0,"0"0"-256"0,0 0 0 0,0 0 0 0,0 0 3200 0,0 0 576 15,-5-9 128-15,5 9 32 0,0 0-2784 0,0 0-544 16,0 0-112-16,-3-9-32 0,2 0-272 0,1 9-64 16,0 0-128-16,0 0 192 0,0 0-192 0,0 0 144 15,0-11-144-15,0 11 128 0,0 0 80 0,0 0 16 16,0 0 0-16,0 0 0 0,-9 0 432 0,9 0 96 15,-10 0 16-15,0 0 0 0,10 0 96 0,-10 0 32 16,0-2 0-16,0 2 0 0,10 0 16 0,-10 0 16 16,1-2 0-16,0 2 0 0,1 0-208 0,-1-1-32 15,0 0-16-15,1-2 0 0,0 1-288 0,-1 0-48 16,0 0-16-16,0 0 0 0,-2 0-128 0,1 1-16 0,-2-1-16 0,0 2 0 16,-1-1-160-16,0 1 0 0,0 0 144 0,-1-3-144 15,-2 3 176-15,-1-1-48 0,-1-2 0 0,-2-1 0 16,0 3 192-16,-1 0 16 0,0 0 16 0,0-2 0 15,-2-1 0-15,-1 1 0 0,-1 0 0 0,-1 0 0 16,-2-2-64-16,0 3-16 0,2-2 0 0,0 2 0 16,-1-1-80-16,-1 1-32 0,-2 0 0 0,-1-2 0 15,-2 3-32-15,-2-3-128 0,-4-1 192 0,3 1-64 16,-2 0-128-16,0 3 0 0,0-2 0 0,0 2 0 16,2-2 0-16,1 5 0 0,1 0 0 0,0 1 0 15,1-2 0-15,-1 0 0 0,-2 1 128 0,-1-1-128 16,1 0 0-16,-2-1 128 0,-1-1-128 0,1 1 128 15,-1 1-128-15,1 2 0 0,0 2 0 0,1-1 128 16,-1-1-128-16,3 1 0 0,1-2 0 0,-2 2 0 16,-1 1 128-16,-2-3 0 0,-3-2 0 0,3 0 0 15,0-2-128-15,0 2-144 0,-1 0 144 0,1 0-208 0,1 2 208 0,2-1 0 16,2 3 0-16,3-3 0 0,1 1 0 0,0 0 128 16,-1-1 0-16,2 1-128 0,3 0 0 0,0-2 0 15,-2 0-160-15,4 0 160 0,-3 0 0 0,3 0 0 16,-1 0 144-16,1 0-16 0,4 0-128 0,-1 0 0 15,0 0-176-15,1 0 176 0,-1-1 0 0,2 1 0 16,-1 0 0-16,0 1 0 0,-1 2 0 0,1 1 0 16,3 0 0-16,0-2 0 0,0 0 0 0,-1 0 0 15,2 1 0-15,-1-2 0 0,-1 1 0 0,0 1 0 16,1-1 0-16,0 0 0 0,1 1 0 0,2 0 0 16,0-2 0-16,1 0 0 0,0 0 0 0,1 1 0 0,0-1 0 15,2-1 0-15,1 0 0 0,-1-1 0 0,1 1 0 16,0 0 160-16,1 1-160 0,8-1 0 0,-9 3 0 0,9-3 128 15,-9 1-128-15,9-1 0 0,-9 4 144 0,9-4-144 16,-9 1 176-16,9-1-48 0,0 0 0 0,-8 5 0 16,8-5-128-16,-8 3 0 0,8-3 144 0,0 0-144 15,-9 7 0-15,4-1 0 0,5-6 0 0,-7 7-192 16,7-7 192-16,-6 9 0 0,1-1 0 0,5-8 0 16,0 0 0-16,-6 7 0 0,6-7 128 0,-6 11-128 15,6-11 0-15,-4 10 144 0,4-10-144 0,0 0 0 16,-4 12 128-16,4-12-128 0,-3 13 0 0,2-1 0 15,0-1 128-15,1-11-128 0,-1 13 0 0,-1-1 0 16,1 3 0-16,1-1 0 0,0 2 0 0,0 0 0 16,0 1 0-16,-1 3 0 0,3 0 0 0,-2 3 0 15,0-3 0-15,0 3 0 0,0-2 0 0,-1 1 0 0,0 2 0 0,-1 0 0 16,0 5 0-16,-1 4 0 0,-1-1 0 0,0 6 0 16,0 5 0-16,0 3 0 0,1-3 0 0,0 0 0 15,0 2 0-15,2 0 0 0,0-2 256 0,1 0-64 16,1 0-16-16,2-3 0 0,-1 2-48 0,1 1 0 15,-1 1 0-15,2 3 0 0,0 3-128 0,0 2 192 16,-1 0-192-16,-1 1 192 0,0-2-192 0,-2 3 0 16,-2 2 0-16,0 1 128 0,-2 0-128 0,0 1 0 15,0-3 0-15,0-2 128 0,-1-1-128 0,1-4 128 16,1-3-128-16,1-2 128 0,-1 0 0 0,2 1 0 16,0 3 0-16,1-1 0 0,1-2 0 0,2 0-128 15,-1-1 192-15,1 0-64 0,-1-1-128 0,1-4 192 0,-2-3-192 16,2-2 192-16,-1-1-192 0,1 0 160 0,0-4-160 0,1-2 160 15,0-1-160-15,1 1 128 0,-1-1-128 0,0-3 128 16,-2-2 32-16,1-1 0 0,-2-4 0 0,0 0 0 16,-1 1-160-16,0 0 0 0,0-2 0 0,-1 0 0 15,0-1 128-15,1-4-128 0,0-9 128 0,-2 11-128 16,2-11 208-16,0 0-32 0,-2 8-16 0,2-8 0 16,0 0-160-16,0 0 192 0,-5 6-192 0,5-6 192 15,0 0-16-15,0 0 0 0,0 0 0 0,0 0 0 16,0 0-32-16,0 0 0 0,0 0 0 0,0 0 0 15,0 0 32-15,0 0 0 0,0 0 0 0,5-10 0 16,1 1-176-16,2 1 128 0,0 1-128 0,2 1 128 16,2 1-128-16,3 1 0 0,0 0 0 0,3 2 0 0,1 1 0 0,2 2 0 15,1 2 0-15,1 1 0 0,-1 0 0 16,4 1 0-16,3 0 0 0,1 2 0 0,0-5 0 0,3 2 0 16,1 0 0-16,3 0 0 0,4 0 0 0,3 3 0 15,2-2 0-15,2 1 0 0,2 2 0 0,0 1 0 16,0 0 0-16,-1 2 0 0,0-2 0 0,3 1 0 15,4 2 0-15,3 2 0 0,2 3 0 0,3 0 0 16,0-4 0-16,-2 3 0 0,-3-2 0 0,0-1 0 16,0 0 0-16,1 2 0 0,0 0 0 0,2 0-144 15,-1 0 144-15,-2-3 0 0,-6 0 0 0,-2-2 0 16,-3-1 0-16,-1-2 0 0,0-1 0 0,1-2 0 16,2-1 0-16,1-3 0 0,0-1 0 0,-1-1 0 15,0 1 0-15,-2 0 0 0,-2-3 0 0,-6-1 0 0,-2-1 0 0,-3 1 0 16,0 0 0-16,1 0 0 15,-3 1 0-15,1-1 0 0,0-2 0 0,-2 2 0 0,-5 0 0 0,0-1 0 16,1 4 0-16,-2-2 0 0,-1 1 0 0,-2 3 0 16,-3-4 0-16,-2 3 0 0,-3 0 0 0,0 0 0 15,-2-1 0-15,0 1 0 0,-1 0 0 0,-1-2 0 16,1 0 0-16,-1 1 0 0,-1-1 0 0,-1 2 0 16,-9 1 0-16,12-5 0 0,1 1 0 0,-3 0 0 15,-10 4 0-15,12-4 0 0,0-1 0 0,-2 1 0 16,-10 4 0-16,12-4 0 0,-3 0 0 0,-9 4 144 15,10-3-144-15,0-1 0 0,-10 4 0 0,9-2 0 16,-9 2-128-16,9 0 128 0,-9 0 0 0,0 0 0 16,10 0 0-16,-10 0 0 0,0 0 0 0,11 1 0 15,-11-1 0-15,0 0 0 0,10 0 0 0,-10 0 0 0,0 0 0 0,9-1 0 16,-9 1 0-16,0 0 0 0,8-7 0 16,-1 1 0-16,-7 6 128 0,6-9-128 0,-1-2 240 15,1 1-48-15,-3-5 0 0,1 0 0 0,-1-2 48 0,0-3 0 16,-1 1 0-16,1-5 0 0,-1-2-32 0,0-2 0 15,0-1 0-15,0-4 0 0,-1-6-16 0,-1 0-16 16,0-1 0-16,0-3 0 0,0-3-176 0,0-2 160 16,0-4-160-16,0-2 160 0,-1-6-160 0,-2 4 0 15,0-1 0-15,1 1 128 0,-1 4-128 0,-1 1 0 16,0 2 144-16,-1 3-144 0,-1-7 0 0,-1 0 144 16,1 1-144-16,0 1 0 0,2 0 160 0,1 2-160 15,-4-2 128-15,1 1-128 0,0 1 0 0,1 0 0 16,0-3 128-16,1 0-128 0,0-1 0 0,1 2 0 15,1 1 0-15,-1-2 0 0,1-1 0 0,0 3 0 0,4 3 0 0,-1 2 0 16,-1 0 0-16,4 2 0 0,1 0 0 0,2 0 0 16,-1 0-128-16,1 7 128 0,-2 0 0 0,1 5 0 15,1-3 0-15,-2 4 0 0,0 2 0 0,0-1 0 16,-1 5-128-16,-1 4 128 0,-2-3 0 0,-1 4 0 16,0 1 0-16,0 1 0 0,-1 0 0 0,0 1 0 15,-2-4 0-15,0 4 0 0,1-1 0 0,-1 0 0 16,1 1 0-16,-1-2 0 0,0 1 0 0,2 0 0 15,0 2-128-15,0-1 128 0,-2 0 0 0,0 0 0 16,-1 1 0-16,2 2 0 0,-1 3 0 0,-1-1 0 16,-1 0-192-16,1 1 192 0,0-1-160 0,2 2 160 15,2 9-192-15,-4-8 192 0,-1 2-208 0,5 6 80 16,0 0 128-16,0 0-160 0,-6-7 160 0,2 2-160 0,4 5 32 0,0 0 0 16,0 0 0-16,0 0 0 0,0 0-16 15,0 0 0-15,0 0 0 0,0 0 0 0,0 0 16 0,0 0 0 16,0 0 0-16,0 0 0 15,-7 5-352-15,7-5-64 0,-6 12-16 0,2-3 0 16,4-9-2144-16,-5 13-432 0,1 0-96 0,-1-1-14560 16</inkml:trace>
  <inkml:trace contextRef="#ctx0" brushRef="#br0" timeOffset="5113.32">24747 7655 5519 0,'13'0'240'0,"-13"0"64"0,9-3-304 0,-9 3 0 0,0 0 0 0,0 0 0 16,0 0 2848-16,0 0 512 0,0 0 96 0,0 0 32 15,0 0-1616-15,-10 1-320 0,-3 1-64 0,-1-2-16 16,-3 0-320-16,-2-2-80 0,-2 0-16 0,-1-2 0 16,0-3-48-16,-1 2-16 0,-3 1 0 0,-2 2 0 15,-2-1-160-15,-1 4-48 0,-2 2 0 0,-1-2 0 16,1 2-272-16,-4-1-48 0,-3 4-16 0,-2-1 0 15,-1-5-32-15,-3 0-16 0,-2-3 0 0,-3 3 0 16,-2 0-16-16,-1 3 0 0,1-2 0 0,-1 3 0 0,0-1-48 16,-1-2-16-16,0-1 0 0,-1-1 0 0,-1-2 80 15,-1 0 16-15,1 1 0 0,1-2 0 0,1 1 0 0,3 3 0 16,2-4 0-16,4 2 0 0,-1-2-96 0,-2 0 0 16,0 0-16-16,-1 0 0 0,1-1-80 0,0 0-16 15,1 2 0-15,0 2 0 0,4 2-80 0,-1 2-128 16,2-1 176-16,4 0-176 0,1-2 144 0,2 0-144 15,1-2 0-15,1 2 144 0,1-2-144 0,2 2 0 16,2 0 0-16,2 2 128 0,1-2-128 0,2 0 128 16,3 0-128-16,3 3 128 0,1-2-128 0,3 1 128 15,1-1-128-15,2 0 128 0,1 1-128 0,2 0 128 16,0-1-128-16,8-1 128 0,-9 3-128 0,9-3 0 16,-8 3 0-16,8-3 128 0,-9 5-128 0,1 1 0 15,8-6 0-15,-7 2 0 0,7-2 0 0,-8 5 0 0,8-5 0 0,0 0 0 16,-8 4 0-16,8-4 0 0,0 0 0 0,0 0 0 15,-8 4 128-15,8-4-128 0,0 0 0 0,0 0 128 16,0 0-128-16,0 0 192 0,0 0-192 0,0 0 192 16,0 0-192-16,0 0 192 0,0 0-192 0,0 0 192 15,0 0-32-15,8 8 0 0,-8-8 0 0,12 7 0 16,-12-7 16-16,13 7 0 0,-1-1 0 0,-3 1 0 16,-9-7-176-16,13 4 160 0,-3 0-160 0,-10-4 160 15,11 6-160-15,-1 1 0 0,2-1 0 0,-1 3 0 16,2-2 128-16,-1 2-128 0,0 0 128 0,0-1-128 15,-1 0 176-15,0 0-48 0,2 2-128 0,0 2 192 16,1 1-64-16,1 0-128 0,-1 0 176 0,3 1-176 16,0 2 144-16,2 1-144 0,1 4 0 0,1 1 144 0,-2 0-144 0,1 2 0 15,-1-1 0-15,2 0 0 0,0 2 192 16,1 0-64-16,1 0 0 0,-1 0 0 0,0-2-128 0,1-2 0 16,1 1 0-16,-2-1 0 0,1 1 144 0,1-2-144 15,-1 0 160-15,1 3-160 0,-1 0 192 0,1 1-64 16,1-4-128-16,-2 3 192 0,0-4-192 0,1 2 176 15,-2 1-176-15,-1-1 160 0,-3-1-160 0,0-1 0 16,-1-3 144-16,-1 1-144 0,-3 0 0 0,0-3 128 16,-1 2-128-16,-2-1 0 0,1 1 0 0,-2 0 0 15,-1-2 0-15,-1-1 128 0,0-1-128 0,-2-1 0 16,0 1 0-16,-2-3 128 0,-3-9-128 0,4 11 0 16,-1-1 0-16,-3-10 128 0,0 0-128 0,0 0 0 15,0 0 128-15,3 13-128 0,-3-13 176 0,3 11-48 0,-3-11 0 0,0 0 0 16,0 0-128-16,0 0 0 0,0 0 0 15,3 10 0-15,-3-10 0 0,0 0 0 0,1 10 0 0,-1-10 0 16,0 0 0-16,-1 12 0 0,1-12 128 0,0 0-128 16,-2 12 0-16,0-2 0 0,2-10 0 0,-4 9 0 15,4-9 0-15,0 0 0 0,-4 12 0 0,4-12 0 16,0 0 0-16,0 0 0 0,0 0 0 0,0 0 0 16,0 0 192-16,0 0-64 0,0 0 0 0,0 0 0 15,1 11-128-15,-1-11 0 0,0 0 0 0,0 0 0 16,0 0 0-16,9 5 128 0,-9-5-128 0,13 2 128 15,-1 0-128-15,1-2 128 0,0-2-128 0,0 0 128 16,-1-2-128-16,2-1 160 0,2 0-160 0,0-2 160 16,-1-1-160-16,5-4 160 0,1 2-160 0,1-2 160 15,3-2-160-15,2 0 192 0,2-1-192 0,2 1 192 0,2-3-64 16,-2-3 0-16,-1-3 0 0,2-4 0 0,2-3-128 0,3-4 0 16,1-4 0-16,1-1-176 0,0 0 176 0,1-2 0 15,2 0 0-15,-2 0 0 0,1 2 0 0,-1 3 128 16,-1 0-128-16,-2 1 0 0,-5 0 0 0,1 1 0 15,-2-2 0-15,1 0 0 0,-2 2 0 0,1 4 0 16,0 2 0-16,0 3 128 0,-2-4-128 0,-1 8 0 16,-2 1 0-16,-2 1 0 0,1 4 0 0,0 0 0 15,-2 0 0-15,1 2 0 0,-1 1 0 0,-1 1 0 16,-1 2 0-16,-1 2 0 0,-4-1 0 0,-1 0 0 16,-2 1 0-16,-1 0 0 0,-2 0 0 0,1 2 0 15,-11 5 0-15,9-4-128 0,-1-3 128 0,-8 7 0 0,0 0 128 16,0 0-128-16,0 0 0 0,0 0 0 0,0 0 0 0,0 0-192 15,0 0 192-15,0 0 0 0,0 0 0 0,0 0-128 16,0 0 128-16,0 0 0 0,0 0 0 0,0 0 0 16,0 0 0-16,0 0 0 0,0 0 0 0,0 0 0 15,0 0 0-15,-9 2 0 0,9-2 0 0,-9 1 0 16,9-1 0-16,0 0 0 0,-11-1 0 0,11 1 0 16,-10-2 0-16,1-2 0 0,9 4 0 0,-11-1 0 15,1 0 0-15,-1 1 0 0,1 0 0 0,-2 0 0 16,0-4 0-16,1 1 0 0,-4-1 0 0,1 2 0 15,0 1 0-15,-2-1 0 0,-2 1 0 0,-2-2 0 16,1 1 0-16,-2-1 0 0,-3-1 0 0,1 3 0 16,-3 1 0-16,-2 0 0 0,0 0 0 0,2 0 0 15,-2 0 0-15,-2-3 0 0,-1 2 0 0,0 0 0 16,-2-1 0-16,-5-2 0 0,-2 2 0 0,-2-1 0 0,-1-1 0 0,1 2 0 16,-1-1 0-16,2 2 0 0,-2 0 0 0,1-1 0 15,1 1 0-15,4 1 0 0,0 1 0 0,1-1 0 16,-3 0 0-16,-2 0 0 0,1 0 0 0,-3 2 0 15,-2-1 0-15,1 1 0 0,1 1 0 0,1 0 0 16,1 2 0-16,-1 1 0 0,0 1 0 0,2-5 0 16,-1 0 0-16,0-1 0 0,-4 2 0 0,2-2 0 15,0-1 0-15,1-1 0 0,1-2 0 0,2 2 0 16,2-2 0-16,5 2 0 0,-1 1 0 0,3-3 0 16,3 1 0-16,2-2 0 0,3 0 0 0,1-4 0 15,1 0 0-15,2 0 128 0,-2 2-128 0,1-3 0 0,-1 2 0 16,1 2 0-16,1 0-192 0,1 2-64 0,0 2-16 0,1 1 0 31,2 1-1360-31,-1 7-272 0,2 6-48 0,0 2-16 16,1 1-1440-16,2 2-304 0</inkml:trace>
  <inkml:trace contextRef="#ctx0" brushRef="#br0" timeOffset="16722.7">24480 1326 14735 0,'0'0'1312'0,"-9"-3"-1056"16,0 0-256-16,9 3 0 0,0 0 2144 0,0 0 368 16,-7-5 80-16,7 5 16 0,-5-8-1152 0,5 8-240 15,-3-8-32-15,3 8-16 0,0 0-336 0,0 0-64 16,0 0 0-16,0 0-16 0,0-8-16 0,0 8 0 0,0 0 0 0,0 0 0 15,0 0-160-15,0 0-16 16,0 0-16-16,6 13 0 0,-1 3-160 0,0-2-48 0,0 2 0 0,0 3 0 16,-1-2-80-16,2 4 0 0,-3 0-16 0,0 0 0 15,-2 1 0-15,2 2 0 0,0-1 0 0,-2 2 0 16,0-2-32-16,-2 3 0 16,1 2 0-16,0 0 0 0,-1 0-208 0,-1 1 176 0,1-1-176 0,0 1 160 15,-2 0-32-15,0-3-128 0,2 0 192 0,-1-1-64 31,-2-1-432-31,1-3-80 0,0-1-32 0,2-2 0 16,0-1-1600-16,1-4-320 0,1-1-64 0</inkml:trace>
  <inkml:trace contextRef="#ctx0" brushRef="#br0" timeOffset="17088.48">24885 1337 11967 0,'0'0'1072'0,"0"0"-864"16,0 0-208-16,0 0 0 0,0 0 4384 0,0 0 832 0,-9 3 160 0,1 2 48 15,1 1-3984-15,0 2-800 0,1 4-144 0,-1 2-48 16,-1 0-224-16,3 3-48 0,1-1-16 0,1 2 0 16,1-1-160-16,2 3 0 0,2 1 144 0,1 3-144 15,-2 3 256-15,2-3 0 0,0 2-16 0,1 0 0 16,-1-2 128-16,1-2 16 0,0-1 16 0,0 1 0 16,0-2-208-16,0 1-32 0,0-3-16 0,-2 0 0 15,0-1 0-15,0 0 0 0,2 0 0 0,0-1 0 16,-2-1-144-16,0-4-272 0,1-1 64 0,-1 0-10704 15,-2-2-2144-15</inkml:trace>
  <inkml:trace contextRef="#ctx0" brushRef="#br0" timeOffset="17689.68">24326 1433 16575 0,'0'0'736'0,"0"0"160"0,-9 2-720 0,0-1-176 16,9-1 0-16,0 0 0 0,-8 4 3024 0,8-4 576 15,0 0 112-15,0 0 32 0,0 0-2864 0,0 0-576 0,0 0-112 0,0 0-32 16,0 0 0-16,0 0 0 0,0 0 0 0,0 0 0 16,0 0 352-16,0 0 64 0,0 0 0 0,0 0 16 15,-1-8 80-15,-1-1 16 0,2-1 0 0,2-2 0 16,0 3 64-16,1-2 16 0,0 1 0 0,0-2 0 16,1-1-144-16,2 0-32 0,-1 0 0 0,1-3 0 15,1-1-208-15,2 0-64 0,1 0 0 0,1-1 0 16,-1 0-160-16,3 0-32 0,0 1-128 0,0 2 192 15,-1 1-192-15,1 2 0 0,0 2 0 0,1-2 0 16,1 6 0-16,-2-1 0 0,-1-1 0 0,-1 4 0 16,1-1 0-16,0 0 0 0,-2 1 0 0,-10 4 0 15,9-3 0-15,-9 3 0 0,12 0 0 0,-12 0 0 16,12 3 0-16,-2 5 0 0,1-2 0 0,-2 4 0 16,-3-1 0-16,2 2-128 0,0-1 128 0,2 0 0 0,2 2 0 15,0-1 176-15,-2 2-32 0,1-2 0 0,0 2-16 16,1-3 0-16,-1 2 0 0,0-1 0 0,2-4-128 15,0 2 160-15,-1-2-160 0,0-2 160 0,-2 2-160 0,1 1 128 16,-1-2-128-16,-1-1 128 0,0 0-128 0,-1 1 128 16,-8-6-128-16,9 8 128 0,-2-1-128 0,-1 2 0 15,-6-9 144-15,7 14-144 0,-1-5 0 0,1 1 0 16,-1 0 0-16,2 2 0 16,-1 1-432-16,-1 0-144 0,2-1-48 0,1 0 0 15,0-4-768-15,2-1-144 0,-1 0-48 0,2-2-9808 16,0-1-1984-16</inkml:trace>
  <inkml:trace contextRef="#ctx0" brushRef="#br0" timeOffset="18242.27">25871 800 11055 0,'0'0'976'0,"0"0"-784"16,-10-2-192-16,0 2 0 0,1 0 4064 0,9 0 768 16,-10 3 160-16,1 1 16 0,0 1-3840 0,-2 2-768 15,-2-2-144-15,-1 1-48 0,-3 2-208 0,-1 0 128 16,-1 4-128-16,-2-3 0 0,2 3 160 0,-2-2-160 15,0 2 160-15,-1 2-160 0,0 3 640 0,1 7 16 16,0 3 16-16,2 4 0 0,-2 1 336 0,1 5 64 0,-1 2 16 0,3 3 0 16,1 3-224-16,3-2-32 0,1-2-16 15,1 4 0-15,0-2-288 0,3 2-48 0,0 2-16 0,5-1 0 16,2-3-272-16,0 0-64 0,2-1-128 0,3-5 192 16,1 2-64-16,1-3 0 0,0-2-128 0,2-4 192 15,1-2-192-15,1 2 0 0,0-4 0 0,1-1-160 31,1-1-432-31,0-2-96 0,1 1-16 0,0-5 0 16,0 2-1152-16,1-2-224 0,0-1-48 0,1-4-16 16,0-1-1088-16,3 0-224 0,7-2-32 0,-1-2-16 0</inkml:trace>
  <inkml:trace contextRef="#ctx0" brushRef="#br0" timeOffset="18790.62">26146 1316 28559 0,'0'0'1264'0,"-5"-8"272"0,0 0-1232 0,1 2-304 16,0-1 0-16,0 3 0 0,4 4 1616 0,-7-7 272 16,1 3 48-16,-2 0 16 15,-1 1-2128-15,0 1-416 0,0 0-96 0,-2 1-16 0,-1 2 704 0,1 2 0 0,-1 1 0 0,0 0 128 16,1 1 0-16,0 1 16 0,1-3 0 0,-2 2 0 16,-2 2 288-16,1 1 48 0,1 1 16 0,0 2 0 15,-2-1 48-15,3-1 16 0,1-1 0 0,2 2 0 16,0-4-288-16,8-6-48 0,-6 11-16 0,6-11 0 15,0 0-32-15,0 0-16 0,0 0 0 0,2 13 0 16,-2-13-160-16,0 0 160 0,12 13-160 0,-1-6 160 16,-11-7-160-16,14 6 0 0,0-1 0 0,-1-1 0 15,0-3 0-15,0 2 128 0,2 0-128 0,0 1 0 16,1-1 0-16,1 1 0 0,1 2 0 0,0-1 0 16,1 3 0-16,-2-1 0 0,-4 0 128 0,1 0-128 15,-2 0 0-15,-2 4 0 0,-2-2 0 0,-2 3 0 16,0-1 0-16,-2 1 0 0,-4-12 0 0,1 17 0 0,-2-3 0 0,-2 2 0 15,-1 0 0-15,0-2 0 0,-1 0 0 0,-2 1 0 16,1-2 0-16,-3 1 0 0,0-3 0 0,-2 2 0 16,-2 0 144-16,0 0-144 0,-1 0 0 0,-1 4 144 15,2-4-144-15,-1 1 0 0,-2 2 160 0,3-2-160 16,0 2 128-16,2-3-128 16,-1 0-1216-16,1 0-320 0,1-5-64 0</inkml:trace>
  <inkml:trace contextRef="#ctx0" brushRef="#br0" timeOffset="20142.57">26486 965 3679 0,'0'0'320'16,"0"0"-320"-16,0 0 0 0,0 0 0 0,0 0 1184 0,0 0 160 16,0 0 48-16,0 0 0 0,4-7 400 0,-4 7 64 15,0 0 32-15,0 0 0 0,4-8-272 0,-4 8-48 16,0 0-16-16,0 0 0 0,0 0-704 0,0 0-144 16,0 0-16-16,0 0-16 0,0 0-32 0,0 0-16 15,0 0 0-15,0 0 0 0,0 0-128 0,0 0-32 16,0 0 0-16,0 0 0 0,0 0 64 0,11 9 16 15,-11-9 0-15,13 19 0 0,-2 0 0 0,0 0 0 16,-1 2 0-16,2 1 0 0,2 7-112 0,2-6-32 16,-2 5 0-16,3 0 0 0,3 2-208 0,1-1-64 15,-2-2 0-15,1 0 0 0,-3-1-128 0,-2 1 160 16,0-1-160-16,-2 0 160 0,-3-1-160 0,1 1 160 0,-1-1-160 16,-1 1 160-16,-2 3-160 0,-2-2 0 15,-3 3 144-15,-2 0-144 0,-1 0 128 0,-1 0-128 0,-2 1 160 0,-3-1-160 16,-2 0 176-16,-1-4-176 0,-2 0 192 0,-1-2-192 15,0-2 144-15,-2 3-144 0,-2-6 0 0,1 1 144 16,-3-2-272-16,2-2-64 0,-1-3-16 0,1-2 0 31,1 1-560-31,2 1-96 0,0-6-32 0,-1 1 0 16,2-1-2128-16,0-1-432 0</inkml:trace>
  <inkml:trace contextRef="#ctx0" brushRef="#br0" timeOffset="21260.05">27369 1517 13823 0,'-13'-5'1216'0,"4"2"-960"0,-2 0-256 0,2 1 0 0,0 0 3968 16,9 2 768-16,0 0 128 0,0 0 48 0,-8 0-3696 0,8 0-752 16,0 0-144-16,0 0-16 0,0 0-176 0,0 0-128 15,0 0 144-15,0 0-144 0,0 0 0 0,0 0 0 16,0 0 0-16,0 0 0 0,13 4 288 0,0-1-32 15,2-2-16-15,0-1 0 0,2-1 80 0,2 0 0 16,0-1 16-16,2 1 0 0,1-2-80 0,0 1-32 16,0-1 0-16,1 1 0 0,-1-1-224 0,3 0 176 15,-1 2-176-15,1 1 160 0,1 1-160 0,0 2 0 16,0-6 144-16,2 6-144 0,0-2 0 0,2 3 0 0,0 0 0 16,0 0 0-16,-1 0 0 0,-2 0 0 0,1-1 0 0,-2-1 128 15,-3-1-128-15,1-1 0 0,-2 0 0 16,-1 0 0-16,-3-2 0 0,-2 1 0 0,-1-3 0 0,0 0 128 15,-4 0-128-15,1 1 0 0,0 1 0 0,-2-1 0 16,-1 0 128-16,1-1-128 0,-3 1 128 0,1-1-128 16,-8 4 0-16,11-6 0 0,-11 6 0 0,9-5 128 15,-9 5-128-15,0 0 0 0,0 0 128 0,0 0-128 16,0-9 144-16,0 9-144 0,-5-9 192 0,5 9-192 16,-12-9 192-16,0 2-192 0,-1 2 192 0,0 1-192 15,-1 0 192-15,1 2-192 0,-3 0 192 0,-1 1-192 16,0-2 208-16,-1 0-64 0,-2-4-16 0,1 0 0 15,0 1 48-15,1-1 0 0,1-2 0 0,0 1 0 16,2-2 224-16,0 4 48 0,1-1 16 0,1 1 0 0,1 0-64 16,3 1-16-16,0 0 0 0,2 1 0 15,7 4-192-15,0 0-32 0,0 0-16 0,0 0 0 0,0 0-144 0,0 0 0 16,0 0 0-16,11-4 0 0,-1 1 0 0,2 5 0 16,1 0-128-16,0 2 128 0,0-1 0 0,0-1-144 15,2 1 144-15,-1 1 0 0,0 3-128 0,2-4 128 16,-1 3 0-16,1-1 0 0,-2 0-144 0,0 0 144 15,-3 0 0-15,0 2-144 0,-11-7 144 0,11 5 0 16,0 2 0-16,-11-7-128 0,10 6 128 0,-1 2 0 16,-9-8 0-16,11 11 0 0,-2-5 0 0,-9-6 0 15,9 9 0-15,-9-9 0 0,8 12 0 0,-2-3 0 16,-6-9 0-16,4 13 0 0,-1-1 0 0,-3 0 0 16,-1-1 0-16,-1 1 0 0,0-2 0 0,-1 2 0 15,-1-1 0-15,0 0 0 0,-2 1 0 0,-1 1 0 0,1 0 0 0,-1 0 0 16,-1 0 0-16,2 0 0 0,-2-2 0 0,2-1 0 15,0 1 0-15,1-1 144 0,0-1-144 0,2 4 0 16,1-4 0-16,0 2 0 0,1-4 0 0,1 3 0 31,0-3-1616-31,4 1-336 0,0 1-64 0,-4-9-9184 0,0 0-1856 0</inkml:trace>
  <inkml:trace contextRef="#ctx0" brushRef="#br0" timeOffset="21975.62">29249 1492 10127 0,'0'0'896'0,"0"0"-704"16,-11-6-192-16,2-1 0 0,0 2 3840 0,9 5 752 15,-9-5 144-15,9 5 16 0,-9-6-3424 0,9 6-688 16,-12-5-144-16,2 3-32 0,-2-2-272 0,0 1-48 15,1-1-16-15,-2 3 0 0,0 1 112 0,-1 1 16 0,0 0 0 0,-3 2 0 16,-2 0 224-16,-1 1 48 0,-1-2 16 0,0 3 0 16,-1 2 160-16,0-1 16 0,1 4 16 0,0 1 0 15,0 1-80-15,2 2-16 0,1 2 0 0,1 0 0 16,2 2-176-16,5 0-32 0,2 2-16 0,2-1 0 16,-1-3-48-16,3 0-16 0,3-2 0 0,0 2 0 15,-1 0-192-15,5 0-32 0,1-4-128 0,1-2 192 16,2 1-192-16,2-3 144 0,1-3-144 0,2-1 128 15,0-2-128-15,2-2 0 0,0-1 0 0,2-2 0 16,0-1 0-16,2-2 0 0,0-2 0 0,0-1 0 16,1 0 0-16,-1 0 0 0,0 0 144 0,-1-4-144 15,-1 2 176-15,-3-1-48 0,-3 2 0 0,2 0 0 16,0-1-128-16,-1-1 128 0,0 1-128 0,-3-1 128 0,-2-1-128 0,-1 2 0 16,-1 0 144-16,0 2-144 0,-1-3 128 0,-1 1-128 15,-2 1 128-15,-1 1-128 0,0 1 0 0,1 8 144 16,-2-9-144-16,2 9 0 0,0 0 160 0,0 0-160 15,0 0 128-15,0 0-128 0,0 0 368 0,0 0-16 16,0 0 0-16,0 0 0 0,3 16-48 0,2-2-16 16,0 4 0-16,2 2 0 0,1 1 16 0,1-3 0 15,0 1 0-15,0 1 0 0,0-1-128 0,2 1-32 16,-1 0 0-16,1-5 0 0,-1 2-144 0,0-2 128 16,1-2-128-16,1 0 128 0,1-3-128 0,-2 0 192 15,0 0-192-15,-1-4 192 0,1 1-192 0,0-1-144 16,1-2 144-16,1 3-208 15,0 0-464-15,0 1-96 0,0-3 0 0,2 1-16 16,2-5-2288-16,-2-2-464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33:25.9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7851 4484 6447 0,'0'0'272'0,"0"0"80"0,-12-5-352 0,1 1 0 0,-1 0 0 0,0 1 0 16,2 3 3840-16,-1-2 688 0,-1-1 144 0,3 2 16 16,-1 1-3536-16,-2-3-704 0,0 1-128 0,-1 0-48 15,-1 0-272-15,0-1 160 0,-2-1-160 0,0 2 128 16,-1-1-128-16,1 0 128 0,-3 1-128 0,-2-1 128 0,-2 2-128 0,1 1 0 15,-3-3 0-15,-1 1 0 16,-3-4 0-16,1 4 160 0,-2-5-16 0,0 2 0 0,1 1 240 0,2 0 32 16,-1 0 16-16,1-1 0 0,-1 1 64 0,1 0 16 15,0 0 0-15,1 1 0 0,1-3-96 0,0 0-16 16,2-1 0-16,-2 3 0 0,-4-1 48 0,-1 4 16 16,0-6 0-16,0 5 0 0,0-1-336 0,-2 2-128 15,-4 0 0-15,2 3 144 0,1 1-144 0,0 1 0 16,-1 1 0-16,2-1 0 0,0 2 0 0,2 1 0 15,2-1 0-15,-1 1 0 0,0-1 0 0,2-2 0 16,-2 2 0-16,2-3 128 0,-2-3 64 0,2 2 16 16,-2-2 0-16,3 1 0 0,0 2 272 0,2-1 48 15,4 0 16-15,1-2 0 0,2 1-144 0,3 1-16 16,-2 1-16-16,5 1 0 0,0 0-160 0,2-3-16 0,0 4-16 0,9-5 0 16,0 0-176-16,-8 7 0 0,0-1 0 0,8-6 128 15,-8 10-128-15,2-3 0 0,-1 0 0 0,2 2 0 16,5-9 0-16,-6 12 0 0,-2-1 0 0,3 1 0 15,-1-1 0-15,1 0 0 0,1 0 0 0,4-11 0 16,-2 15 0-16,0-1 0 0,2 0 0 0,0-1 0 16,0-13 0-16,0 17 0 0,0-2 0 0,2 0 0 15,-1 0 0-15,2 2 0 0,1 3 0 0,-1-3 0 16,0-1 0-16,0 2 0 0,-1 4 0 0,1 0 0 16,-1-1 0-16,2 2 0 0,0 4 0 0,-1-1 0 15,0 2 0-15,-2 1 0 0,0-2 0 0,-1 1 0 16,-1-1 0-16,0 3 0 0,1 0 0 0,-2 1 0 15,-2 2 0-15,0 0 128 0,0-1-128 0,1-2 0 16,-3 1 0-16,1 1 0 0,1-2 0 0,0 0 0 16,-1-4 160-16,1 0-160 0,0-1 192 0,2-2-192 0,-1-1 256 0,2-2-48 15,-1-2-16-15,2 2 0 0,0-1 0 0,0-1 0 16,0-2 0-16,0 1 0 0,0 1-16 0,0-2-16 16,2 0 0-16,-2 2 0 0,0-1-32 0,1 0-128 15,0 0 192-15,-1-2-64 0,-1-4-128 0,1 0 128 16,0 1-128-16,0 0 128 0,0-12 0 0,0 13-128 15,1-1 192-15,1-2-64 0,-2-10 0 0,1 12-128 16,-1-12 192-16,1 12-64 0,-1-12 16 0,3 11 0 16,-3-11 0-16,0 0 0 0,1 8-16 0,-1-8 0 15,0 0 0-15,0 0 0 0,0 0 0 0,0 0 0 16,0 0 0-16,0 0 0 0,0 0 48 0,0 0 0 16,0 0 0-16,0 0 0 0,0 0-32 0,0 0 0 0,0 0 0 0,0 0 0 15,0 0-144-15,0 0 0 0,0 0 144 0,0 0-144 16,0 0 0-16,11 0 0 0,-11 0 0 0,0 0 128 15,11 0-128-15,-11 0 0 0,0 0 0 0,11 3 0 16,-11-3 0-16,10 2 0 0,-10-2 128 0,0 0-128 16,11 3 0-16,-11-3 0 0,13 4 0 0,0-4-128 15,0 1 128-15,0 2 0 0,0-2 0 0,1 0 0 16,2 1 0-16,-1-1 0 0,1 0 0 0,2 2 0 16,3 0 0-16,0-1 0 0,-1 1 0 0,0-1 0 15,1 2 0-15,0 0 0 0,0 1 0 0,3-2 0 16,0 1 0-16,4 0 0 0,-1 0 0 0,2 0 0 15,2-2 0-15,2 2 0 0,2-1 0 0,3-1 0 16,-1 2 0-16,3 0 0 0,0-1 0 0,2-1 0 0,-1-2 0 0,2 0 0 16,2-2 0-16,2 0 0 0,1 1 0 0,1 0 0 15,2-2 0-15,0 2 0 0,0 1 0 0,1 1 0 16,0 2 0-16,2-1 0 0,1 0 0 0,1-2 0 16,1 0 0-16,3-2 0 0,2 1 0 0,4 0 128 15,0 1-128-15,2 0 0 0,0 0 0 0,0-3 0 16,-2 1 0-16,2 0 128 0,1-3-128 0,3 4 0 15,-2-2 0-15,-2 3 0 0,-4 3 0 0,0-3 0 16,-1 0 0-16,0 0 0 0,-2 0 0 0,3 1 0 16,0 0 0-16,0 1 0 0,-3 0 0 0,1-2 0 15,-1-4 0-15,0 2 0 0,2-1 0 0,-1 1 128 16,1 0-128-16,-2 0 0 0,-1-1 0 0,-3-1 128 16,-1-1-128-16,2 2 0 0,-2-2 192 0,-1 0-48 0,-2 0 0 0,1 0 0 15,-2-1 80-15,-1 2 16 0,-2 0 0 0,-1 2 0 16,-2-3-240-16,-2 1 176 0,-1 0-176 0,-1-1 160 15,-2-1-160-15,0 2 0 0,-1-1 144 0,-2 1-144 16,0 2 0-16,-2-1 128 0,0 2-128 0,-1-2 0 16,-1 2 0-16,-4 1 0 0,-3 0 0 0,-3 0 0 15,-2 0 0-15,-1 0 0 0,-2 1 0 0,-1-1 0 16,-3 0 0-16,0 0 0 0,-14 0 0 0,12 3 128 16,-12-3-128-16,12 0 0 0,-12 0 0 0,0 0 0 15,0 0 0-15,0 0 144 0,9-5-144 0,-9 5 160 16,0 0 16-16,3-8 0 0,-3 0 0 0,-2 0 0 15,0 0-16-15,-4 2 0 0,0-1 0 0,-2 1 0 16,-2-5-32-16,-1 1-128 0,1 1 192 0,1-4-64 16,-2 0-128-16,2-2 160 0,1-2-160 0,1 2 160 0,0-3-160 0,-1 1 0 15,0-2 144-15,1 0-144 0,1-5 128 0,0 2-128 16,-1 0 128-16,2 0-128 0,0-4 128 0,0-2-128 16,-1 0 128-16,2-2-128 0,-1 0 0 0,1 0 144 15,-1-2-144-15,1 1 0 0,0 1 128 0,0-4-128 16,1 3 0-16,0 1 0 0,2 3 128 0,1-3-128 15,0 0 0-15,2 1 0 0,1-2 128 0,1-2-128 16,-2-2 0-16,4 0 0 0,0-1 0 0,3-1 0 16,-1-5 0-16,0 3 0 0,0 2 144 0,-1 2-144 15,0 3 0-15,1 0 144 0,0 1-144 0,-2 4 0 16,-1 1 0-16,1 2 0 0,-2 2 0 0,-2 1 0 16,-1-1 0-16,1 1 0 0,-2 1 0 0,0 1 0 0,0 1 0 15,-2-1 0-15,1 2 0 0,-1 2 0 0,0-1 0 0,0 1 0 16,-1-1 0-16,0 0 0 0,1 1 0 0,-1 3 0 15,1-1 0-15,-1 1 0 0,-1 2 0 0,0-2 0 16,-1 3-128-16,0 1 128 0,-1 3 0 0,-1 1 0 16,-4-1 0-16,-1 1 0 0,1 4 0 0,-2 0 0 15,-2 2-128-15,-2 0 128 0,-1 3 0 0,-1-1 0 16,-2 1 0-16,-3 1 0 0,-2 4-144 0,-1-3 144 16,-2 0 0-16,-1 2 0 0,-2 0 0 0,-1 2 0 15,-2 0 0-15,0 1-128 0,-2 0 128 0,1-4 0 16,0 1 0-16,-3-1 0 0,-2-1 0 0,-4 0 0 15,-2 1 0-15,0 1 0 0,-1-3 0 0,-1 4 0 16,-2 0 0-16,0 0 0 0,0-3 0 0,-4-1 0 16,-1 0 0-16,-1-1 0 0,0 1 0 0,-2 1 0 15,-1-3 0-15,1 2 0 0,1 0 0 0,3-1 0 0,3-1 0 0,-3 1 0 16,-5-4 0-16,0 4 0 0,0-2 0 0,0 1 0 16,0 0 0-16,1 1 0 0,2-1 0 0,0-1 0 15,1-5 0-15,0 1 0 0,-1-2 0 0,3 1 0 16,-1-1 0-16,0 1 0 0,2-1 0 0,1 0 0 15,1-1 0-15,1-2 0 0,2-2 0 0,0 2 128 16,-2-2-128-16,2 0 0 0,0 1 0 0,2 1 0 16,2 1 0-16,1 1 0 0,0 0 0 0,1 1 0 15,2 2 0-15,2 1 0 0,0 0 0 0,1 0 0 16,1 0 0-16,-1 4 0 0,1 1-224 0,-1 3-96 16,0 5 0-16,-1 3-16 15,0 6-2160-15,3 4-416 0,1-1-96 0</inkml:trace>
  <inkml:trace contextRef="#ctx0" brushRef="#br0" timeOffset="20429.9">24881 7750 9215 0,'0'0'816'0,"0"0"-656"16,0 0-160-16,0 0 0 0,0 0 3488 0,6-9 672 15,-6 9 128-15,4-11 16 0,-4 11-3136 0,3-7-624 0,-3 7-128 0,0 0-32 16,0 0 336-16,3-10 64 0,-3 10 16 0,0 0 0 16,0 0 0-16,0 0 0 0,-8-6 0 0,8 6 0 15,-10-7-144-15,1 2-16 0,0 0-16 0,-1 1 0 16,0 1-96-16,0 3-16 0,-1-4 0 0,2 3 0 16,-1 0 16-16,0-2 0 0,1 2 0 0,2 0 0 15,-3 1-144-15,1-2-48 0,0-2 0 0,0 2 0 16,0-2-64-16,-3 0-16 0,-2 0 0 0,-1 0 0 15,1-1 0-15,-3 2-16 0,-2 1 0 0,-1-1 0 16,1 2 16-16,-4-2 16 0,-1 3 0 0,-1 3 0 16,0-3-272-16,-1 2 0 0,-1 2 0 0,-1 3 0 15,0-3 144-15,-1 1-16 0,0 0-128 0,-1 2 192 16,0-1-64-16,-1-2-128 0,0 1 176 0,-5-3-176 16,-1 0 192-16,-2 1-192 0,-1 0 192 0,3-1-192 0,-1 1 160 15,1-2-160-15,1 0 128 0,2 1-128 0,0-2 0 16,1 1 128-16,1-1-128 0,1-1 0 0,1-1 176 0,1 0-48 15,-1-2-128-15,0 0 192 0,-1 0-48 0,1-1-16 16,1 2 0-16,0 2 0 0,2-3-128 0,1 1 192 16,1-2-192-16,0 3 192 0,-1 0-192 0,1 0 0 15,1-2 0-15,3 1 128 0,1 2-128 0,1-1 0 16,-1 1 0-16,1 1 0 0,-2-1 0 0,0 1 0 16,0-4 0-16,0 1 128 0,0-1-128 0,-1-1 0 15,-1 0 0-15,-1 1 0 0,1 0 0 0,-2 0 0 16,0 0 0-16,0 2 0 0,-1-2 0 0,0 1 128 15,1 1-128-15,-1 0 0 0,-1 2 0 0,1 0 0 0,0 0 0 0,1 2 0 16,2 0 0-16,-1 1 0 0,-1-2 0 0,3 2 0 16,1-1 0-16,2-2 0 0,-1 2 0 0,2-2 0 15,0 0 0-15,-1-2 128 16,1 2-128-16,-1-2 0 0,0-1 0 0,1 2 128 0,1 1-128 0,0-4 0 16,0-1 128-16,0 1-128 0,0 0 0 0,0 1 128 15,-1 2-128-15,1 0 0 0,2-1 0 0,-2 2 128 16,-2 2-128-16,2 0 0 0,1 0 0 0,0 0 0 15,-1 1 0-15,1-1 0 0,2 0 0 0,0 0 0 16,1 1 0-16,0 1 0 0,1-4 0 0,0 2 0 16,0 0 0-16,2 0 0 0,-1-2 0 0,1 0 0 15,1 2 0-15,1 0 0 0,0 0 0 0,0-2 0 16,1 0 0-16,-1 0 0 0,8 0 0 0,-9 0 0 16,-2 0 0-16,11 0 128 0,-9-3-128 0,9 3 128 0,-10-1-128 15,2 1 0-15,8 0 0 0,-9 1 128 0,1-2-128 0,8 1 128 16,-8 0-128-16,8 0 128 0,-9 1-128 0,9-1 0 15,0 0 0-15,0 0 0 0,0 0 0 0,0 0 0 16,-7 4 0-16,7-4 0 0,0 0 0 0,0 0 0 16,-6 6 0-16,6-6 0 0,0 0 0 0,-5 7 0 15,5-7 0-15,0 0 0 0,0 0 0 0,-5 8 0 16,5-8 0-16,0 0 0 0,-8 9 0 0,8-9 0 16,-6 6 0-16,6-6 0 0,-6 7 0 0,6-7 0 15,0 0 0-15,-7 6 0 0,7-6 0 0,-6 7 0 16,6-7 128-16,-7 6-128 0,2 1 0 0,5-7 160 15,-6 8-160-15,6-8 160 0,-6 8-160 0,6-8 0 16,-5 11 0-16,3-3 0 0,2-8 0 0,-3 11 0 0,3-11 0 16,-3 11 0-16,1 0 0 0,2-11 0 0,0 12 0 0,0 2 0 15,0 2 0-15,1-1 0 0,-1-1 0 0,1 3 0 16,-1-1 0-16,0 0 0 0,2-1 0 0,-2 2 0 16,0 3-144-16,0-1 144 0,0 1 0 0,0 1 0 15,0 0 0-15,-2 1 0 0,1-1 0 0,0 0 0 16,0-2 0-16,-2-1 0 0,0-1 0 0,-1 2 0 15,0-2 0-15,1 1 0 0,-1 0 0 0,0 0 0 16,0-3 176-16,0 3-16 0,-1 0 0 0,1 3 0 16,0 2-32-16,0 4-128 0,0-3 192 0,0 2-64 15,0 0-128-15,0 3 0 0,0 1 0 0,1 0 128 16,-3 0-128-16,1-1 0 0,1-1 144 0,2-1-144 0,0-3 128 16,0 4-128-16,-2-5 128 0,0 3-128 15,-3 0 0-15,1 2 0 0,-2-4 0 0,0 4 128 0,0 1-128 16,3-2 0-16,0 0 128 0,-2-1-128 0,0 3 176 0,1-2-48 15,2 1 0-15,1-2 0 0,-3-1 0 0,2-1-128 16,0 1 192-16,3 1-64 0,-1 0-128 0,-1-4 0 16,-1 2 144-16,1 1-144 0,0 1 0 0,0 2 128 15,-1 0-128-15,0 2 0 0,1 1 0 0,0-2 0 16,-1-3 0-16,0 1 128 0,1 2-128 0,1-2 144 16,0-1-144-16,1 0 160 0,0-2-160 0,-1-3 128 15,1 2-128-15,1-1 128 0,-1-1-128 0,1 0 128 16,1 0-128-16,-1-1 128 0,0-2-128 0,0 0 128 15,0 0-128-15,0 1 128 0,0-1-128 0,0-1 160 16,0-2-160-16,0 1 160 0,0 0-160 0,0 1 128 0,0 0-128 0,0 1 128 16,0 0-128-16,-1 0 160 0,-2-1-160 0,2 2 160 15,1 0-160-15,-1-2 0 0,-1 0 144 0,1-1-144 16,0-2 0-16,-1 2 144 0,1-2-144 0,1 2 0 16,0-2 144-16,0 2-144 0,-1-3 0 0,1 0 144 15,-3 0-144-15,3-2 128 0,0 1-128 0,0-1 128 16,0-1-128-16,0 0 0 0,0 1 144 0,0-2-144 15,0-9 0-15,1 12 128 0,1 0-128 0,-1-2 0 16,-1 2 0-16,0-2 0 0,0 1 0 0,3-2 128 16,-3-9-128-16,0 13 0 0,0-4 0 0,0 1 0 15,0-10 0-15,0 13 0 0,0 0 0 0,-2 0 128 16,1-1-128-16,0 0 0 0,-1-2 0 0,2 2 0 16,0 0 0-16,0-2 0 0,0 1 0 0,0-11 0 0,0 11 0 15,0-11 0-15,0 15 0 0,0-4 0 16,0 1 0-16,0-1 0 0,0-1 0 0,0-10 128 0,0 12-128 0,0-2 0 15,0-10 0-15,0 12 0 0,0-12 0 0,0 13 128 16,0-13-128-16,0 12 0 0,0-12 0 0,-1 11 0 16,1-11 0-16,-1 13 128 0,1 2-128 0,0-5 0 15,0-1 0-15,0-1 0 0,0-8 0 0,-2 11 0 16,1 0 0-16,1-11 0 0,0 8 0 0,0-8 0 16,1 11 0-16,-1-11 0 0,2 9 0 0,-1 0 0 15,-1-9 0-15,0 0 0 0,0 0 0 0,4 6 128 16,-4-6-128-16,0 0 0 0,0 0 0 0,4 11 128 15,-4-11-128-15,0 0 0 0,0 0 0 0,5 8 128 16,-5-8-128-16,0 0 0 0,5 7 0 0,-5-7 128 0,0 0-128 16,7 8 0-16,-7-8 0 0,0 0 0 0,8 5 0 0,-8-5 128 15,0 0-128-15,0 0 0 0,0 0 0 0,10 6 0 16,-10-6 0-16,9 4 128 0,-9-4-128 0,0 0 0 16,12 3 0-16,-2-1 144 0,0-2-144 0,-10 0 0 15,10-2 128-15,2 1-128 0,-1 0 0 0,2 1 0 16,0-1 128-16,-1 1-128 0,-12 0 0 0,16 0 0 15,0 1 0-15,0 0 0 0,0 0 0 0,0 1 0 16,1-1 128-16,-3 0-128 0,2 1 0 0,1 0 0 16,1 0 0-16,0-1 0 0,0-1 0 0,1 0 0 15,-1 0 0-15,0 0 0 0,0-1 0 0,2 1 0 16,1-3 0-16,2-1 0 0,2-1 0 0,1 0 0 16,1-1 0-16,2 4 0 0,1-3 128 0,1 1-128 15,2 0 144-15,1 0-16 0,0 3-128 0,0-1 192 16,0 1-192-16,-2 0 0 0,1 1-192 0,-2 0 192 0,-2-2 0 0,-1 1 0 15,1 0 0-15,0-1 0 0,-2 1 0 16,2-1 0-16,-2 0 0 0,3 0 0 0,2 0 0 0,1 0 0 16,3-1 0-16,-1 2 0 0,0-3 0 0,2 3 0 15,-1 1 128-15,-1 0-128 0,-1 0 0 0,-3 0 0 16,-2 0-128-16,1 0 128 0,-3 0 0 0,1 1 0 16,-2 3 0-16,0-3 0 0,-1 2 0 0,2-1 0 15,2 2 0-15,0 1 0 0,1-1 0 0,-1 0 0 16,0-1 0-16,1 1 0 0,1-3 0 0,-1 2 0 15,-1-1 0-15,-2 0 0 0,1-2 0 0,-1 0 0 16,-1 0 0-16,2-2 0 0,-2 2 0 0,1 0 0 0,1-4 0 16,-1 3 0-16,2 0 0 0,-1-2 0 0,2 2 0 0,-1 1 0 15,1-1 0-15,-1 1 128 0,-2 0-128 0,-1 1 0 16,0 3 0-16,-1-3 0 0,0 2 0 0,-2 6 0 16,2 0 0-16,-3-4 0 0,-6-9 0 0,1 2 0 15,0 0 0-15,0 5 0 0,-2 5 0 0,2-8 0 16,-2-7 192-16,0 1-64 0,1 2-128 0,1-1 192 15,0 3-192-15,2-2 0 0,2 2 0 0,0-1 0 16,0 1 0-16,1 0 0 0,1 1 0 0,1 1 0 16,-2-1 0-16,2 1 0 0,-2 1 0 0,1 2 0 15,-1-1 0-15,-1 1 0 0,-3-1 0 0,-1 2 0 16,-1 3 0-16,-2-6 0 0,-1 0 0 0,0 3 0 16,-2-2 0-16,-11-2 0 0,12 2 0 0,-2 1 0 15,-1-1 0-15,0 0 0 0,-9-2 0 0,12 4 0 16,-3 2 0-16,-1-1 0 0,1 1 0 0,-9-6 0 15,9 1 0-15,-1 0 0 0,-8-1 0 0,0 0 0 0,8 3 0 0,-8-3 0 16,0 0 0-16,9 0 0 0,-9 0 0 0,0 0 128 16,0 0-128-16,0 0 0 0,0 0 0 0,0 0 128 15,0 0-128-15,9-3 0 0,-9 3 128 0,0 0-128 16,0 0 0-16,0 0 144 0,0 0-144 0,4-10 160 16,-1-1-160-16,-1 2 160 0,-2 9 128 0,3-10 32 15,-1-3 0-15,1-2 0 0,1 2-320 0,-1-1-272 16,1 0 48-16,-1-2 16 0,1-2 208 0,0 0 0 15,0-1 0-15,0 0 0 0,0-2 0 0,0 0 0 16,-1-2 0-16,-1-1 0 0,1 1 128 0,-2 0-128 16,-1 1 0-16,0 0 0 0,0-1 144 0,-1-1-144 0,-2-1 0 15,1 1 144-15,-2-5-144 0,0-2 0 0,-2-4 144 0,1-5-144 16,0-3 0-16,0-2 0 16,1 0 0-16,0 1 0 0,0 1 0 0,0 1 0 0,0 6 0 0,2 2 0 15,-1 3 0-15,0 1 0 0,1 2 0 0,1 1 0 16,-1-3 0-16,1-3 0 0,0-3 0 0,-1-3 0 15,1-4 0-15,0 0 0 0,1 0 0 0,1 1 0 16,-1 3 0-16,0 4 0 0,0 1 0 0,1 2 0 16,2 2 0-16,0 0 0 0,-1 2 0 0,2-2 0 15,-1-3 0-15,1-1 0 0,1-1 0 0,1 1-128 16,0 0 128-16,0 0 0 0,1 3 0 0,-1 1 0 16,1 3 0-16,2 1 0 0,0 4 0 0,0 2 0 15,-1 2 0-15,-2-1 0 0,1 4 0 0,-1-1-128 16,0 1 128-16,-3 0 0 0,1 2 0 0,0 0 0 15,-1-1 0-15,0-2 0 0,-1 1 0 0,-2-2 0 16,0-2 0-16,0 1 0 0,0-2 0 0,-1 0 0 0,0-6 0 0,-2 1 0 16,2-1 0-16,-1 0 0 0,1-3 0 0,0 2 0 15,-1 4 0-15,1 1 128 0,0-3-128 0,-1 5 0 16,2 1 0-16,0 1 0 0,-1-1 0 0,1 0 0 16,0 1 0-16,-1 1 0 0,0 1 0 0,-2 1 0 15,0 2 0-15,1-3 0 0,-1-1 0 0,-1-1 0 16,0-2 0-16,0 0 0 0,0-3 0 0,1 0 0 15,-1-3 0-15,0 1 0 0,0 0 0 0,0 1 0 16,-1-3 0-16,0 4 0 0,1 3 0 0,0 3 0 16,0-2 0-16,0 2 0 0,-1 4 0 0,1-3 0 15,0 5 0-15,1 1 0 0,-1-1 0 0,2 2 0 0,2 9 0 0,-2-10 0 16,0 1 0-16,2 9-256 0,-3-9 64 0,3 9 0 16,-2-8 192-16,0 3 0 0,2 5 0 0,0 0 0 15,0 0 272-15,0 0 96 0,-1-12 16 0,1 12 0 16,0 0-384-16,0 0 0 0,-1-9 0 0,1 9 0 31,0 0-512-31,0 0-160 0,-3-6-32 0,3 6-16 16,0 0-1568-16,0 0-304 0,1 13-64 0,-6-4-18896 0</inkml:trace>
  <inkml:trace contextRef="#ctx0" brushRef="#br0" timeOffset="31888.1">24507 8914 11967 0,'0'0'1072'0,"-2"-8"-864"16,-4 2-208-16,3-1 0 0,-1-3 3760 0,2 2 704 0,2 8 144 0,2-8 16 15,0-1-3216-15,-2 9-656 16,4-10-128-16,-4 10-32 0,4-11-352 0,-1 1-80 0,-3-1-16 0,0 11 0 16,-3-9 816-16,3 9 144 15,-6-12 48-15,-1 2 0 16,1 2-1296-16,-4-1-256 0,-1 3-48 0,0 2-16 0,-2-2 1008 0,0 3 208 0,-1 1 32 0,1 2 16 15,0-2-192-15,0 2-32 0,0-2-16 0,0 0 0 16,-2-1-192-16,0 2-48 0,-2 2 0 0,0-1 0 16,-2-1-32-16,1 2-16 0,0 2 0 0,-2 1 0 15,0 0-128-15,-1 1-16 0,-3 1-128 0,1 1 192 16,1 1-192-16,1 1 0 0,0 0 0 0,0 0 0 16,0 0 0-16,2 2 0 0,-1-1 0 0,-1 4 0 15,-1 3 0-15,1-2 0 0,0 0 0 0,-1 1 0 16,-3 1 128-16,1 1-128 0,-2 4 0 0,-1 0 144 15,1 2 96-15,3-1 16 0,1 1 0 0,2-1 0 0,2-2 0 16,1 1 0-16,1-2 0 0,3-2 0 0,4-1-96 0,1 1-16 16,1-3 0-16,0 0 0 0,2 0-144 15,1-1 0-15,1 2 144 0,1-1-144 0,0 0 128 0,0-1-128 16,0-2 128-16,4 2-128 0,0 0 192 0,4 2-48 16,0-2 0-16,1 2 0 0,0 2 80 0,3-2 16 15,0-3 0-15,0 1 0 0,2 3-112 0,1 1 0 16,0 1-128-16,0-1 192 0,2-4-16 0,-1 3-16 15,2-1 0-15,-1 3 0 0,0-4-160 0,0 0 0 16,1 0 144-16,0-2-144 0,-1 0 160 0,1-3-32 16,-1 1-128-16,4-2 192 0,0 0 64 0,2-3 0 15,1 1 0-15,4-2 0 0,2-1-32 0,2-1 0 16,1-1 0-16,3 0 0 0,1-1-32 0,2-1 0 0,-2-1 0 0,1-2 0 16,-2-1-192-16,0 2 144 15,-1-4-144-15,-2 1 128 0,-2-1-128 0,1 0 0 0,1 2 0 0,0 2 128 16,-1-1-128-16,-1-1 0 0,0-2 0 0,-2 2 0 15,0 0 0-15,-1 0 0 0,-2 1 128 0,-2 0-128 16,-2 0 0-16,-3-2 0 0,-3 0 144 0,0-2-144 16,-1 0 0-16,0-3 144 0,0 2-144 0,0 0 0 15,0-1 208-15,0 1-64 0,-1-2-16 0,1 0 0 16,0-2 32-16,0-1 0 0,0 0 0 0,-1-2 0 16,-1-1-160-16,0 2 192 0,1 5-192 0,-2-1 192 15,-2-4-192-15,0 1 160 0,-1 0-160 0,-1-1 160 16,-2 1-32-16,0-2 0 0,-1-1 0 0,-1 2 0 15,1-1 16-15,-3 1 0 0,-2 0 0 0,2-1 0 16,-1 0-144-16,0-2 0 0,0 0 144 0,-2 1-144 16,-2 1 128-16,-1-2-128 0,1-2 128 0,0 1-128 0,0-1 0 15,0 0 128-15,-1-3-128 0,1 3 0 0,-1-1 0 0,-1 2 0 16,1-4 0-16,-1 2 128 0,-1 2-128 0,0 4 0 16,1-1 0-16,-2 1 0 0,-1-3 0 0,0 3 0 15,0-1 0-15,-2 2 0 0,-3 0 0 0,1 1 0 16,-2 1 128-16,2 0-128 0,0 1 176 0,-1-1-48 15,0 2 0-15,-2-4 0 0,-1 1-128 0,-1 1 0 16,0 0 0-16,1 1 0 0,-2-1 0 0,2 2 0 16,-2 0 0-16,1 1 0 0,-1 1 0 0,1 1 0 15,0 4 0-15,-2-2 0 0,-2 3 0 0,1 2 0 16,1 3-160-16,-1 0 160 0,-2 2-160 0,1 2 160 16,-1 1-160-16,2 0 160 0,-1 0-256 0,-1 0 32 0,2-1 16 15,1 3 0 1,2 2-2288-16,-1-3-448 0</inkml:trace>
  <inkml:trace contextRef="#ctx0" brushRef="#br0" timeOffset="37542.75">26635 4072 5519 0,'0'0'496'0,"0"0"-496"0,0 0 0 0,0 0 0 15,0 0 1664-15,0 0 224 0,0 0 48 0,0 0 16 16,0 0-48-16,0 0-16 0,0 0 0 0,5-8 0 15,-2 0-448-15,-3 8-96 0,0 0 0 0,0 0-16 0,0-9-368 16,0 9-64-16,-3-9 0 0,3 9-16 0,0 0-368 0,-5-10-64 16,-2 1 0-16,1 2-16 0,6 7-112 0,-8-6 0 15,2 0-16-15,-2 4 0 0,8 2 64 0,-12-4 16 16,0 1 0-16,2-1 0 0,-1 3-96 0,1 0-16 16,10 1 0-16,-12 1 0 0,1 2-96 0,-1-1-32 15,1 1 0-15,1 1 0 0,-2-2-16 0,0 2-128 16,2 0 192-16,-2 1-64 0,1 3-128 0,-1-1 0 15,-1-1 144-15,0 1-144 0,0-1 0 0,0 1 144 16,-3 3-144-16,2-1 0 0,1 2 0 0,0 1 0 16,1-1 0-16,0 0 0 0,3 0 0 0,1 4 0 15,2 2 0-15,0 1 0 0,4-4 192 0,1 3-32 0,-1 3 0 16,2-3 0-16,2-2-160 0,3 2 0 0,1-1 144 0,3-2-144 16,2-2 0-16,-1 1 144 0,2 0-144 0,1-1 0 15,0-6 144-15,-1 2-144 0,-2-1 0 0,2-2 144 16,1-1-144-16,0-3 160 0,0-2-160 0,0 1 160 15,0 0-160-15,-1-4 160 0,-2 1-160 0,1-2 160 16,-2-3-32-16,1-1 0 0,1 1 0 0,-1-2 0 16,-1 0 128-16,0 0 0 0,-1 1 16 0,0-1 0 15,0-4-80-15,0 0-32 0,0 0 0 0,-2 0 0 16,-2-1-160-16,1 2 160 0,0-1-160 0,-1 2 160 16,-1-3-160-16,0 0 192 0,-2-3-192 0,0 2 192 15,-1 2-192-15,0 1 0 0,-2 1 144 0,0 2-144 16,1 1 144-16,1 9-144 0,-4-11 192 0,4 11-192 15,-4-7 160-15,4 7-160 0,0 0 128 0,0 0-128 16,0 0 0-16,0 0 128 0,0 0-128 0,0 0 0 0,0 0 0 0,0 0 0 16,0 0 0-16,0 0 0 0,1 13 0 0,2 0 0 15,0-2 128-15,1 2-128 0,-1 0 144 0,1 3-144 16,-1 0 160-16,1-1-160 0,1 0 0 0,3-2 128 16,0 2-128-16,1 2 0 0,0-2 0 0,1-1 128 15,1 0-128-15,-1-1 0 0,1-1 128 0,-2 0-128 16,-1 1 0-16,2-4 144 15,-1 0-1280-15,0 3-256 0,-1-4-48 0,-1-3-14672 0</inkml:trace>
  <inkml:trace contextRef="#ctx0" brushRef="#br0" timeOffset="38826.92">26369 3780 8287 0,'0'0'736'0,"0"0"-592"0,0 0-144 0,0 0 0 0,0 0 2416 15,0 0 448-15,0 0 80 0,0 0 32 0,0 0-1552 0,7-8-304 16,-1 2-64-16,-6 6-16 0,8-11-448 0,-2 3-80 16,1 2-32-16,-1-1 0 0,1 0-272 0,-1 0-48 15,1-1-16-15,-1-1 0 0,1 0-144 0,0 1 192 16,-2-2-192-16,1 1 192 0,1 0-192 0,-1-2 160 15,-1 1-160-15,1-1 160 0,-1 1-160 0,0 1 192 16,0-2-192-16,1 3 192 0,-1-1-192 0,0 3 0 16,-5 6 144-16,5-8-144 0,-5 8 0 0,0 0 128 15,5-8-128-15,-5 8 0 0,0 0 0 0,0 0 0 16,0 0 0-16,0 0 0 0,0 0 0 0,0 0 0 16,0 0 0-16,11 4 0 0,-11-4 128 0,8 7-128 15,-8-7 128-15,8 11-128 0,-3 0 160 0,-5-11-32 0,6 13-128 0,-1 0 192 16,2-1-32-16,-1-3-16 0,-6-9 0 0,8 10 0 15,-8-10-144-15,8 12 160 16,0-2-160-16,-8-10 160 0,10 11-160 0,1-5 128 0,-11-6-128 0,13 4 128 16,-1 0-128-16,-2-3 0 0,2 2 144 0,-1-2-8432 15,1 1-1696-15</inkml:trace>
  <inkml:trace contextRef="#ctx0" brushRef="#br0" timeOffset="39283.93">27139 4064 9215 0,'0'0'400'0,"-5"-5"96"0,0 0-496 0,5 5 0 0,0 0 0 0,0 0 0 16,3-7 3456-16,1 1 608 0,1-1 112 0,3-2 32 15,3 4-3088-15,4 0-608 0,0 0-128 0,4 1-32 16,0-2-96-16,5 1 0 0,2 3-16 0,1 0 0 16,0 2-16-16,1 2 0 0,-1-1 0 0,-1 0 0 15,-4-1-224-15,-1-1 144 0,-1 1-144 0,-3 0 128 16,-3 4-128-16,-2-3 0 0,-2 0 0 0,1 1 0 31,-11-2-800-31,11 0-96 0,-11 0 0 0</inkml:trace>
  <inkml:trace contextRef="#ctx0" brushRef="#br0" timeOffset="39556.18">27188 4139 7359 0,'0'0'656'16,"0"0"-528"-16,0 0-128 0,0 0 0 0,11 2 3456 0,2 1 640 15,2-2 144-15,0 0 32 0,2 3-2896 0,0-2-576 0,2 0-112 0,0 1-32 16,1-2-304-16,2 2-64 0,0-1-16 0,-1-2 0 15,-2 0-272-15,2 0 0 0,-1 0 128 0,-1 0-128 16,-2 0 0-16,0-2-224 0,-1-1 32 0,1 2-7472 16,-3-2-1488-16</inkml:trace>
  <inkml:trace contextRef="#ctx0" brushRef="#br0" timeOffset="40110.98">28206 3991 7359 0,'0'0'656'0,"0"0"-528"0,0 0-128 0,-4-8 0 0,-1-2 2384 0,0 0 448 15,-1 2 96-15,0 3 16 0,-1 1-1536 0,1 0-288 16,-3 0-64-16,0 1-16 0,-1 2-48 0,0 2-16 15,-2-1 0-15,1 4 0 0,-1 1-288 0,-1 3-64 16,-3 1-16-16,-1 0 0 0,-1-1-288 0,0 0-48 16,-1-1-16-16,1 0 0 0,-1 1 0 0,0 0 0 15,1-1 0-15,2 4 0 0,2 0 256 0,1-1 64 16,3 1 0-16,2 0 0 0,0 1-304 0,3 0-48 16,2 1-16-16,3-13 0 0,0 0-208 0,3 14 144 15,1-1-144-15,-4-13 128 0,6 13-128 0,5-4 0 16,-1-3 144-16,3-1-144 0,1-3 144 0,2-3-144 15,0 0 192-15,1-2-192 0,-2-2 176 0,1 0-176 16,0-2 160-16,-2 1-160 0,2-3 160 0,-2-1-160 0,-1 1 160 0,-1 0-160 16,-2 1 128-16,-1 1-128 0,-1 0 0 0,0-1 0 15,-2-1 0-15,0-1 128 0,-1-1-128 0,-5 11 0 16,5-9 0-16,-5 9 0 0,0 0 128 0,3-8-128 16,-3 8 0-16,0 0 0 0,0 0 0 0,0 0 0 15,0 0 176-15,0 0-16 0,0 0 0 0,0 0 0 16,0 0-16-16,-6 8 0 0,6-8 0 0,-3 14 0 15,0 1-16-15,2-2 0 0,-1-1 0 0,2-1 0 16,0-11 0-16,2 15-128 0,0-2 192 0,0 0-64 16,0-2-128-16,-2-11 0 0,4 12 0 0,0-1 0 15,-4-11 0-15,7 11 128 0,-7-11-128 0,6 8 0 16,-6-8-256 0,0 0-128-16,7 7-16 0,-7-7-16 0,9 5-688 0,-9-5-144 0,0 0-32 0,10-4-12688 15</inkml:trace>
  <inkml:trace contextRef="#ctx0" brushRef="#br0" timeOffset="40477.18">28445 4120 21599 0,'0'0'960'0,"-3"11"192"0,3-1-928 0,0 2-224 16,0 0 0-16,1-2 0 0,-1-10 576 0,4 14 80 15,1-1 16-15,-1-1 0 0,-4-12-160 0,3 12-16 16,-3-12-16-16,1 10 0 0,-1-10 80 0,0 0 16 0,0 0 0 0,0 0 0 16,-6 7 192-16,6-7 32 0,0 0 16 0,-9 0 0 15,2-3 80-15,0-1 0 0,0-5 16 0,1 0 0 16,3-1 0-16,-1 2 0 0,-3-3 0 0,3 1 0 16,0-4-208-16,2-1-32 0,-1 0-16 0,3 0 0 15,3-3-224-15,-1 1-48 0,1 0-16 16,1 0 0-16,1 0-144 0,2-2-32 0,2 2 0 0,0 0 0 15,0 0-192-15,1 3 0 0,-1-1 0 0,2 2 0 16,-2 0 0-16,0 0 0 0,-1 0 0 0,1 3 0 16,0 1 0-16,2 2 0 0,-2 2 0 0,1 2-160 15,-1 2-192-15,2 0-32 0,-11 1-16 0,10 2 0 16,-2 2-1664 0,0 0-336-16,-2 1-64 0,2 3-12848 0</inkml:trace>
  <inkml:trace contextRef="#ctx0" brushRef="#br0" timeOffset="41261.18">29085 3963 5519 0,'0'0'496'0,"0"0"-496"16,-11 3 0-16,-1-1 0 0,2-4 4176 0,-2 1 752 0,-3 0 128 0,2 1 48 16,0 1-3168-16,0 0-624 0,0 1-128 0,-2-1-32 15,1-1-608-15,1 0-128 0,0-1-32 0,-2 3 0 16,1 1-208-16,0 0-48 0,1-1-128 0,0 2 192 16,-2 0-32-16,2 1-16 0,0 2 0 0,3-1 0 15,-1 3-144-15,2 2 128 0,-1-3-128 0,2 2 128 16,0-1-128-16,8-9 0 0,-5 11 0 0,5-11 0 15,0 0 0-15,-3 11 0 0,3-11 0 0,0 0 0 16,0 0 0-16,8 11 128 0,-8-11-128 0,13 8 128 16,0-3-128-16,2-1 0 0,-2-4 0 0,2 0 128 15,2-2 0-15,1 0 0 0,1-1 0 0,0 1 0 16,2-2-128-16,-1 0 192 0,-1-3-192 0,2 1 192 0,0 2-192 16,-3 1 160-16,-1-3-160 0,-1-1 160 15,-1 1-160-15,-1-1 0 0,-3-1 144 0,0-1-144 0,-5 3 0 16,2-1 128-16,-8 7-128 0,8-9 0 0,-8 9 0 15,5-8 0-15,-1-3 0 0,-4 11 128 0,0 0-128 0,0 0 0 16,0 0 0-16,0 0 128 0,-5-11-128 0,5 11 0 16,0 0 0-16,-9-4 0 0,-1 4 0 0,1 1-160 15,0 3 160-15,1 0 0 0,8-4-128 0,-11 4 128 16,-2-1 0-16,2 1 0 0,2 2 0 0,0-2 0 16,0 1 160-16,9-5-32 0,-9 6 96 0,2 0 32 15,1 2 0-15,0 1 0 0,1-1-112 0,5-8-16 16,-2 13 0-16,2-13 0 0,-2 14-128 0,2-14 128 15,3 13-128-15,-2 0 128 0,3 0-128 0,0 0 0 16,-4-13 0-16,8 16 0 0,-2 0 0 0,1-1 0 0,1-2 0 0,0 4 0 16,1-1 0-16,-1 1 0 0,-1-1 0 0,1-2 0 15,0-2 0-15,0 2 0 0,-2-1 0 0,0 3 0 16,-1 1 0-16,0 1 0 0,0-5 0 0,0 1 0 16,-2-1 0-16,1 2 0 0,-4-1 0 0,0 0 0 15,0-2 0-15,0 0 0 0,0 0 0 0,0-2 0 16,0-10 0-16,-3 12 0 0,1-3 0 0,2-9 0 15,-4 9 128-15,-1 0-128 0,-2-1 0 0,1-2 128 16,-1 1 0-16,-1-1 0 0,-1-2 0 0,-1 2 0 16,-1-1 0-16,-1-1 0 0,-3-2 0 0,0 1 0 15,1 0 0-15,-1 0-128 0,-2 4 192 0,0-3-64 16,0 2-128-16,0 0 0 0,-2-3 0 0,1 1 0 16,0 0-352-16,2-1 0 0,1-3 0 0,2 1 0 15,1-2-608-15,3 0-128 0,9 1-32 0,0 0-8352 16,-9-4-1680-16</inkml:trace>
  <inkml:trace contextRef="#ctx0" brushRef="#br0" timeOffset="42181.49">29392 3969 5519 0,'0'0'496'0,"0"0"-496"16,0 0 0-16,0 0 0 0,0 0 3824 0,0 0 656 15,-6 9 144-15,6-9 32 0,-4 13-3680 0,1 0-720 16,1-1-256-16,0 2 144 0,1 2 112 0,1 0 0 16,0-1 16-16,0-6 0 0,0-9 304 0,0 13 64 15,0-13 16-15,0 15 0 0,-1-3-32 0,1-12-16 16,-3 11 0-16,3-11 0 0,0 0 0 0,0 0 0 15,0 0 0-15,0 0 0 0,0 0 48 0,0 0 16 16,0 0 0-16,0 0 0 0,0 0-32 0,0 0 0 16,0 0 0-16,0 0 0 0,0 0-272 0,4-5-64 15,0-1-16-15,0 0 0 0,1 0-288 0,0-1 160 0,1-3-160 0,0 1 128 16,1 0-128-16,0-2 0 0,1 1 0 0,0 1 128 16,-1 1-128-16,0-3 0 0,2 4 0 0,-1-1 0 15,-1-1 0-15,-1 2 128 0,1 2-128 0,-1 0 0 16,-6 5 0-16,6-6 0 0,-6 6 0 0,7-5 0 15,1 0 0-15,-8 5 0 0,8-7 0 0,-8 7 0 16,0 0 192-16,11-2-64 0,-11 2 0 0,10-3 0 16,-10 3-128-16,10-5 0 0,-2 1 0 0,-8 4 0 15,0 0 0-15,0 0 0 0,11-4 0 0,-11 4 0 16,7-6 128-16,0-1-128 0,-1 1 0 0,-6 6 128 16,6-7-128-16,-6 7 160 0,6-8-160 0,2-1 160 15,-1 0-160-15,-1 1 0 0,-1-1 0 0,2 3 0 0,-1 2 0 0,-6 4 128 16,8-7-128-16,-8 7 0 0,11-4 0 0,-1 0 0 15,-10 4 128-15,10 2-128 16,-10-2 208-16,12 6 16 0,-1 2 0 0,-2 1 0 0,-1 0-16 0,-1 0 0 16,1-1 0-16,1 0 0 0,0 0 0 0,-1-2 0 15,-8-6 0-15,11 7 0 0,-11-7-16 0,10 8 0 16,-10-8 0-16,11 8 0 0,-4-2-32 0,-7-6-16 16,0 0 0-16,7 9 0 0,-7-9-144 0,0 0 128 15,6 12-128-15,-6-12 128 0,3 9-128 0,-3-9 0 16,4 13 0-16,-4-13 0 0,4 11 0 0,-4-11 0 15,5 9 0-15,-5-9 0 0,0 0-224 0,7 10-80 16,-2-1-16-16,-5-9 0 16,0 0-608-16,6 5-128 0,2-1-32 0,-8-4-10192 15,0 0-2048-15</inkml:trace>
  <inkml:trace contextRef="#ctx0" brushRef="#br0" timeOffset="42729.97">30326 3912 25343 0,'0'0'1120'0,"0"0"224"0,-5-8-1072 0,-1 1-272 0,1 1 0 0,0-2 0 15,0 3 1024-15,-2 2 160 0,-1-2 32 0,1 4 0 16,-3-3-448-16,1 1-96 0,0-1-16 0,-1 6 0 0,-3 2-272 0,-2 1-48 15,0 1-16-15,-1 2 0 0,-1 1-112 16,0 2-16-16,-1-2-16 0,1 4 0 0,0-1-48 0,3 1-128 16,-1 0 192-16,5-2-64 0,2 1 0 0,3 0 0 15,0-3 0-15,5-9 0 0,-2 12-128 0,2-12 0 16,2 13 144-16,-2-13-144 0,6 10 0 0,3-2 144 16,0-2-144-16,2 0 0 0,-11-6 176 0,14 4-176 15,2-2 160-15,-2-2-160 0,-3-1 0 0,0 0 0 16,0-3 0-16,-1 1 0 0,1 0 0 0,-1 0 0 15,0-1 0-15,0 1 0 0,-3-2 0 0,1 0 0 16,-8 5 0-16,8-8 0 0,-1-3 0 0,-7 11 0 16,6-11 0-16,-1 3 0 0,1-4 128 0,-4 2-128 15,1-1 0-15,-3 11 144 0,1-10-144 0,0-2 0 16,-1 2 0-16,0 10 128 0,0-8-128 0,0 8 0 0,-2-9 0 0,2 9 0 16,-3-4 160-16,3 4 0 15,0 0 0-15,0 0 0 0,0 0 48 0,0 0 16 0,0 0 0 0,-5 10 0 16,1-1-224-16,4-9 176 0,-3 15-176 0,1-2 160 15,2-13-160-15,0 18 0 0,1-1 0 0,2-3 0 16,-2-1 0-16,3 0 0 0,1 0 0 0,0 0 0 16,1-1 0-16,-1 0 0 0,0-2 0 0,2 1 0 31,-7-11-512-31,7 9-16 0,-7-9-16 0,9 6 0 0,-9-6-720 16,11 4-144-16,-11-4-16 0,9 3-12800 0</inkml:trace>
  <inkml:trace contextRef="#ctx0" brushRef="#br0" timeOffset="43248.48">30813 3802 17503 0,'0'0'1552'0,"-9"7"-1232"0,1-3-320 0,2 2 0 16,-2 2 2208-16,0 4 384 0,3-1 80 0,-4 4 16 15,-3 2-1776-15,2 2-336 0,-2 1-80 0,-1-2-16 0,-4-1-288 0,0-1-48 16,-2-3-16-16,0 1 0 16,1 0 16-16,-2 1 0 0,1-2 0 0,-1-1 0 0,2-1-144 0,1 0 128 15,-1-1-128-15,2-1 128 0,2 0-128 0,0-1 0 16,2-1 0-16,1-1 0 0,2-1-160 0,1-1-64 16,8-4-16-16,-7 6 0 15,7-6-2384-15,0 0-496 0,0 0-80 0,0 0-32 0</inkml:trace>
  <inkml:trace contextRef="#ctx0" brushRef="#br0" timeOffset="43436.63">30570 3840 15663 0,'0'0'1392'0,"0"0"-1120"15,0 0-272-15,0 0 0 0,0 0 3760 0,7 10 688 0,3 2 144 0,0 1 16 16,2 4-3200-16,-1 3-656 0,1 2-128 0,1 1-32 15,0 0-432-15,0 1-160 0,-1 0 0 0,0-5 144 32,-2-2-576-32,-2-1-112 0,-2 0-32 0,0 2 0 15,-2-1-2272-15,-2 0-464 0</inkml:trace>
  <inkml:trace contextRef="#ctx0" brushRef="#br0" timeOffset="44130.18">29515 4747 13823 0,'0'0'1216'0,"0"0"-960"0,0 0-256 0,4-7 0 16,1-1 2528-16,-1 0 464 0,-1-1 80 0,-3 9 32 15,5-11-1920-15,-1 2-384 0,-4 9-80 0,1-10-16 16,-1-1-144-16,-1 2-48 0,1 9 0 0,-6-10 0 15,0 1 32-15,-1 1 0 0,-2 4 0 0,0-3 0 16,-3 5-96-16,-1 1 0 0,0-1-16 0,-1 4 0 16,-2 1-272-16,-1 0-160 0,0 2 192 0,2 2-192 15,-2 1 128-15,1 1-128 0,1 3 0 0,0-1 0 16,2 2 0-16,0 3 0 0,1-2 0 0,2 5 0 16,0-3 0-16,3 4 0 0,2-4 0 0,1-1 0 15,1 1 0-15,2-3 0 0,1 0 0 0,3-3 0 16,1 2 0-16,1-1 0 0,1-1 0 0,3-6 0 15,2-1 160-15,-1-1-160 0,1-1 128 0,2-1-128 16,0-3 144-16,1 0-144 0,0-1 160 0,3-1-160 16,0-4 144-16,0 1-144 0,0 0 128 0,-1-1-128 15,-1-1 0-15,0-1 0 0,-3 2 128 0,-3 0-128 0,-1 1 0 0,-2-2 0 16,-2 0 144-16,-1 1-144 0,-2 1 0 0,-1-1 128 16,-1 2-128-16,1 7 0 0,-4-7 0 0,4 7 144 15,-7-4-144-15,1 2 0 0,-2-1 256 0,8 3-64 16,-9 3-16-16,9-3 0 0,-8 3 80 0,8-3 0 15,-9 7 16-15,9-7 0 0,-4 12 176 0,4-12 48 16,-2 14 0-16,5-2 0 0,1 1 64 0,1-1 16 16,2 1 0-16,1-4 0 0,2 1-288 0,2 2-48 15,-1 0-16-15,1-1 0 0,1 1-224 0,0 0 128 16,0 0-128-16,0 1 0 0,0 0-128 0,2-2-128 16,-1 5-32-16,-1-3 0 15,-2-1-528-15,-1 2-96 0,-1-5-32 0,-1 3-10352 0,-2-3-2080 0</inkml:trace>
  <inkml:trace contextRef="#ctx0" brushRef="#br0" timeOffset="45013.68">31808 3527 7359 0,'0'0'320'0,"0"0"80"0,0 0-400 0,0 0 0 0,-5-9 0 0,5 9 0 16,-4-7 4544-16,4 7 816 0,-4-6 160 0,4 6 48 0,-6-5-4032 15,-1 2-784-15,1-2-176 0,-2 4-16 0,-3-2-192 0,0 2-48 16,-3-1 0-16,-1 2 0 0,-3 0 64 0,-1 2 0 16,0 2 0-16,-2-3 0 15,-1 2 0-15,-2 2 16 0,0 0 0 0,0 5 0 0,1 3 16 0,-2 7 0 16,-1 2 0-16,1 4 0 0,0 0-96 0,4 7-32 15,0 5 0-15,5-2 0 0,0 3-96 0,2 2 0 16,2-5-16-16,3 1 0 0,2-1-176 0,3-6 0 16,3-2 144-16,1-2-144 0,4 0 128 0,1-5-128 15,2-3 160-15,2-1-160 0,1-5 176 0,3-1-176 16,0-2 192-16,3-1-192 0,1-1 192 0,2-3-64 16,4-2 0-16,-1-3-128 0,0-4 208 0,0 0-64 15,1-1-16-15,2-4 0 0,1-2 16 0,-1 0 0 16,0 1 0-16,0-4 0 0,-1-2-16 0,-1 2-128 0,-3-5 192 0,-1 3-64 15,-2 0 0-15,-2-2-128 0,-2-7 192 0,0 1-64 16,-2-4-128-16,-2-1 128 0,-1-4-128 0,-4 2 128 16,-3-1-128-16,-1 3 0 0,0-2 0 0,-3 4 0 15,-1 3 0-15,-2 5 0 0,-2 0 0 0,-1 2 0 16,-1 2-224-16,-2 2 32 0,-3 1 0 0,1 1 0 31,0 2-368-31,-2 3-64 0,-3-1-16 0,0 3 0 16,4 2-1216-16,-1 2-240 0,-1 1-48 0,1 4-11984 0</inkml:trace>
  <inkml:trace contextRef="#ctx0" brushRef="#br0" timeOffset="45289.25">31520 3998 11967 0,'0'0'528'0,"0"0"112"0,0 0-512 0,0 0-128 15,-8 0 0-15,8 0 0 0,0 0 5024 0,0 0 976 16,0 0 192-16,9 12 32 0,0-1-4304 0,3 2-848 16,-1-2-176-16,0-1-48 0,1-1-416 0,1 0-96 15,1-1-16-15,-2 3 0 0,0-4-144 0,1 4-48 16,1-1 0-16,1-2 0 15,-2 0-608-15,-2 0-128 0,-11-8-32 0,12 6 0 16,-3 2-1392-16,-1-1-272 0,-8-7-64 0,8 6-11616 0</inkml:trace>
  <inkml:trace contextRef="#ctx0" brushRef="#br0" timeOffset="45797.14">32401 3484 11055 0,'0'0'976'0,"0"0"-784"16,0 0-192-16,6-6 0 0,-6 6 2336 0,5-10 416 15,-5 10 96-15,0 0 16 0,0 0-1328 0,0 0-256 16,0 0-48-16,0 0-16 0,0 0-128 0,0 0-16 15,-8-3-16-15,-1 0 0 0,-3 3-112 0,-1 4-32 0,-1 2 0 16,-2 4 0-16,-1 0-80 0,-2 3-32 0,-2 3 0 0,-3 1 0 16,1 2-240-16,-1 2-48 0,1 4-16 0,2 1 0 15,0-3-272-15,2 5-48 0,2 3-16 0,2-1 0 16,2 1-32-16,3 2 0 0,1 1 0 0,2-3 0 16,2-1 0-16,2-1 0 0,2-1 0 0,2 1 0 15,2-2-128-15,2 1 160 0,0-3-160 0,3-2 160 16,1-2-160-16,2 0-224 0,0-2 48 0,2 1 16 31,1-3-800-31,2 0-176 0,3 0-16 0,-1 4-16 16,0 3-2944-16,0-3-592 0,1 1-112 0</inkml:trace>
  <inkml:trace contextRef="#ctx0" brushRef="#br0" timeOffset="46264.07">32530 3843 13823 0,'0'0'608'0,"0"0"128"0,-10 2-592 0,-1 0-144 16,1 1 0-16,1 3 0 0,0-2 3920 0,1 1 752 15,-1 0 160-15,0 2 32 0,0-1-3776 0,-1 3-736 16,0 0-160-16,0-1-16 0,-1-1-48 0,1-1-128 16,-1 1 192-16,1 1-64 0,-2-1-128 0,3 0 0 15,1-2 0-15,8-5 0 0,-8 5 0 0,8-5 0 16,0 0 0-16,0 0 0 0,0 0 0 0,0 0 0 16,0 0 0-16,0 0 0 0,0 0 144 0,12 8-144 15,0-3 160-15,1-2-160 0,0 0 128 0,0-1-128 0,0-1 0 0,0 2 144 16,-1 2-144-16,0-2 0 0,-1 1 0 0,0-3 128 15,-11-1-128-15,11 5-176 16,0 1 48-16,-11-6 0 0,9 10 0 0,-3 2 0 0,-6-12 0 0,4 11 0 16,-4-11 128-16,-1 15 0 0,-2-2 0 0,0 0 0 15,-3-4 240-15,1 3 80 0,0-1 0 0,0-1 16 16,5-10-128-16,-7 14-16 0,1-2-16 0,0-1 0 16,1-2-176-16,0 2 0 0,0-1 0 0,0-1 128 15,-1 1-464-15,1 1-112 0,1-3 0 0,4-8-14208 16</inkml:trace>
  <inkml:trace contextRef="#ctx0" brushRef="#br0" timeOffset="46500.05">32658 4200 22111 0,'0'0'1968'0,"0"0"-1584"16,-9 4-384-16,9-4 0 0,-5 12 3632 0,2 2 640 16,1-1 128-16,0 4 16 0,1-2-3584 0,-2 2-704 15,1 0-128-15,-1 2 0 0,1-1 0 0,-1 1-128 16,-1-2 128-16,3-1 0 16,-3 1-448-16,1 0-16 0,-1-3 0 0,2-1 0 15,-1-1-224-15,0-4-32 0,3-8-16 0,-3 9 0 16,1 1-992-16,2-10-208 0,0 0-48 0</inkml:trace>
  <inkml:trace contextRef="#ctx0" brushRef="#br0" timeOffset="46981.2">33039 4020 16575 0,'-12'-7'736'0,"12"7"160"0,-9-1-720 0,9 1-176 16,-9 3 0-16,9-3 0 0,-11 6 4080 0,2 1 784 16,-1 2 144-16,-2 4 48 15,-4 4-4480-15,1 1-880 0,-3-2-176 0,-1 1-32 16,1-2 64-16,-1 2 32 0,-1-2 0 0,3-1 0 0,1 0 416 0,6 2 0 16,3-2 0-16,2-1 0 0,5-13 0 0,0 0 0 15,0 0 0-15,7 16 0 0,-7-16 0 0,11 14 128 16,4-6-128-16,0-3 128 0,5-5 192 0,1-5 64 15,-2-3 0-15,2 2 0 0,-4-6-384 0,1 2-208 16,-1-2 16-16,-2-1 16 0,2-3-112 0,-3 2-32 16,0 0 0-16,-1-1 0 0,-2 1 112 0,-1-2 16 15,-2 2 0-15,-3 0 0 0,-1-2 192 0,-1 3 0 16,-3 2 0-16,-1 2 0 0,-3 3 320 0,0 2-32 0,-2 1-16 0,3-1 0 16,0 2 80-16,0-2 16 15,1 1 0-15,0 2 0 0,1 1 16 0,1 0 16 16,0-1 0-16,1-1 0 0,1 1 48 0,0 1 0 15,2 3 0-15,-4-3 0 0,0 0 80 0,0 0 32 0,16 19 0 0,-8-10 0 16,-8-9-336-16,9 11-64 16,1-1-16-16,1 2 0 0,-2 0-144 0,1 1 0 0,-1 0 0 15,8 13 0 1,-2-7-304-16,-4 0-80 0,-11-19-32 0,13 22 0 0,-13-22-576 16,12 22-112-16,-12-22-32 0,0 0 0 0,11 19-1360 0,-11-19-256 15,0 0-64-15</inkml:trace>
  <inkml:trace contextRef="#ctx0" brushRef="#br0" timeOffset="47399.5">32991 3454 26719 0,'-6'-9'2368'0,"6"9"-1888"15,0 0-480-15,0 0 0 0,0 0 3440 0,13 9 592 16,3-1 112-16,4 2 16 0,0 2-3392 0,-7-5-768 0,4 2 0 0,4 0 0 16,3 3 0-16,3 1-128 15,3 0 128-15,1 4 0 0,2 2 0 0,26 19 0 16,-11-3 0-16,-8-1 0 0,-6 0 0 0,-4 1 0 15,-2-2 0-15,-2 1-128 0,-2-2 128 0,0 2 0 16,-5-1 0-16,0-3 128 0,-2-2 80 0,-10-12 32 0,1 1 0 0,0 1 0 16,-1 3-112-16,-2 1-128 0,-1 2 176 0,-2 1-176 15,-2 1 128-15,-1 2-128 0,-3 2 0 0,-1 2 0 16,-2-1 128-16,0-1-128 0,-3-3 0 0,-8 21 0 16,1-10 0-16,0-6 160 0,0-5-160 0,3-2 128 15,0-2-128-15,1-2 0 0,-2-3 0 0,4-2 0 16,-1-3-672-16,-2-3-112 15,-7-2-32-15</inkml:trace>
  <inkml:trace contextRef="#ctx0" brushRef="#br0" timeOffset="50133.95">23764 3959 9215 0,'0'0'400'0,"0"0"96"0,-1-11-496 0,1 11 0 15,1-10 0-15,2 1 0 0,-1 1 3392 0,-2 8 576 16,6-8 112-16,-1 2 16 0,-1-1-1984 0,-4 7-384 15,8-7-96-15,-8 7-16 0,0 0-688 0,0 0-144 16,6 0-16-16,-6 0-16 0,7 6-416 0,-1 2-80 16,-1 1 0-16,-2 1-16 0,1 4-112 0,-2 3 0 15,1 17-128-15,-3-2 192 0,-1-5-32 0,-2 0-16 0,-1-2 0 0,-1 2 0 16,1 1-144-16,1-2 128 0,1 0-128 16,-1 1 128-16,1-3-128 0,0-5 0 0,2 2 0 15,0-1 0-15,0-1-192 0,2-3-112 0,0-3-16 16,1-1-9728-16,-1-3-1952 0</inkml:trace>
  <inkml:trace contextRef="#ctx0" brushRef="#br0" timeOffset="50439.71">24056 3940 25791 0,'0'0'2304'0,"0"0"-1856"16,0 0-448-16,-2 12 0 0,0 2 1616 0,1 3 240 16,0 2 32-16,1-1 16 0,1 0-1600 0,-1 3-304 15,-1 0 0-15,1-2-176 0,-2 2 176 0,2-1 0 16,-1 1 0-16,1 2 0 0,1 2 0 0,2-3 0 15,0 0 0-15,-1-1 0 0,1-1 0 0,-1-1 0 16,2 0 0-16,-1-3 0 16,-2-2-400-16,1-1-48 0,-1-3-16 0,0 0 0 15,-1-10-832-15,0 0-176 0,0 0-16 0</inkml:trace>
  <inkml:trace contextRef="#ctx0" brushRef="#br0" timeOffset="50984.25">23583 4080 7359 0,'0'0'656'0,"0"0"-528"16,-10-3-128-16,0 1 0 0,1 2 5552 0,9 0 1072 15,-9 2 224-15,9-2 32 0,0 0-5344 0,0 0-1088 16,0 0-192-16,0 0-64 0,0 0-192 0,0 0 144 16,0 0-144-16,0 0 128 0,13 4-128 0,0-1 0 15,0-3-192-15,2-4 192 0,3 1 0 0,-3-3 0 16,0-5 0-16,0 2 0 0,1 0 0 0,1-1 160 16,0-3-16-16,0-2 0 0,-3-2 128 0,1-1 32 15,-1-3 0-15,0 0 0 0,-1 1 80 0,0-3 0 16,-1 3 16-16,1 1 0 0,-1 0-176 0,1 3-32 15,0-1-16-15,-1 4 0 0,-2 1-176 0,2 3 0 16,0-1 0-16,-1 1 0 0,0 2 0 0,1 1 0 16,1 2 0-16,0-3 0 0,0 2 0 0,-2 2 0 15,1 1 0-15,0 0 0 0,-12 2-144 0,12 2 144 0,-12-2 0 0,11 5 0 16,0 1 0-16,-2 4 0 0,-3 1 0 0,2 4 0 16,0 2 176-16,-1 2 32 0,-2 1 16 0,0 1 0 15,-1 1-64-15,1-1-16 0,-1 1 0 0,1-1 0 16,2-2-16-16,-1-2 0 0,1-4 0 0,-1-1 0 15,-1 0-128-15,2-3 0 0,0-3 0 0,-7-6 0 16,10 4 0-16,0 0 0 0,-10-4 176 0,11 0-176 16,-11 0 176-16,10-2-176 0,-10 2 192 0,11-3-192 15,-2 2 0-15,-9 1 0 0,0 0-240 0,9-7 80 16,-1 1-672-16,0-2-128 0,-8 8-16 0,6-13-9744 16,-1 0-1952-16</inkml:trace>
  <inkml:trace contextRef="#ctx0" brushRef="#br0" timeOffset="51624.82">24872 3450 2751 0,'0'0'256'0,"0"0"-256"15,-9 4 0-15,9-4 0 0,-9 4 4656 0,9-4 880 16,-9 5 176-16,0 2 48 0,0 1-4448 0,1-2-880 16,-1 5-176-16,0-1-48 0,-3 0-208 0,0 2 0 15,0 0 0-15,-2 0 0 0,-4 1 0 0,-2 2 0 16,-2 1 0-16,-1 6 0 0,-1 4 0 0,2 4 0 15,0 4-128-15,1 3 128 0,1 0 160 0,2 2 96 16,0 1 0-16,1-1 16 0,0-4 1008 0,1 1 208 16,2-2 48-16,2 3 0 0,2-5-400 0,2 2-80 15,2 3-16-15,2-6 0 0,1 2-592 0,3-2-112 16,3-1-16-16,2-1-16 0,1-1-304 0,3 0 0 16,2-2 0-16,1 1 0 15,-1-2-640-15,4-4-16 0,-1-2-16 0,0-3 0 16,2-2-2016-16,0-1-384 0</inkml:trace>
  <inkml:trace contextRef="#ctx0" brushRef="#br0" timeOffset="52185.99">24967 3860 30351 0,'0'0'1344'0,"0"0"272"0,0 0-1296 0,0 0-320 16,0 0 0-16,0 0 0 0,0 0 160 0,0 0-32 15,-6 6-128-15,-1 1 192 0,7-7-192 0,-9 10 0 16,2 0 0-16,-3 0 0 0,1-1 0 0,0 1-192 15,-1 1 192-15,-1 2-160 0,1 2 16 0,-2-2 0 16,0-1 0-16,-1-3 0 0,-1-4 144 0,1 3 0 16,1 1 0-16,2-2 0 0,1-3 256 0,9-4 0 0,-9 4-16 0,9-4 0 15,-8 6 16-15,8-6 0 0,0 0 0 0,0 0 0 16,0 0-256-16,0 0 0 0,0 0 0 0,0 0 0 16,0 0 0-16,5 11 0 0,-5-11-192 0,0 0 192 15,12 5-192-15,-2-3 192 0,-10-2-192 0,13 3 192 16,-1-2-176-16,-12-1 176 0,10 4-160 0,1-2 160 15,-1 0 0-15,-10-2-144 0,12 4 144 0,-12-4 0 16,12 5 0-16,-12-5-128 0,11 7 128 0,0-1 0 0,-11-6 0 0,0 0 0 16,10 12 0-16,-2-3-128 15,-8-9 128-15,5 12 0 0,-5-12 0 0,0 0 0 0,5 14 0 16,-1-1 0-16,-4-13 0 0,2 13 128 0,-2-13-128 0,-2 15 0 16,2-15 0-16,-2 15 128 0,-1 0-128 0,1-2 176 15,-2-3-176-15,0 2 192 0,-1 0-64 0,1-1-128 16,-2-3 192-16,2 3-64 0,-1-1-288 0,0-1-64 15,0 0-16-15,-2-1 0 16,-1-1-224-16,2-2-48 0,6-5-16 0,-8 6-8240 16,8-6-1632-16</inkml:trace>
  <inkml:trace contextRef="#ctx0" brushRef="#br0" timeOffset="52619.24">24922 3548 31615 0,'0'0'1408'0,"0"0"272"0,0 0-1344 0,0 0-336 0,0 0 0 0,0 0 0 16,0 0 160-16,0 0-32 0,0 0-128 0,12 5 192 16,-1 2-192-16,1 1 0 0,1 1 0 0,1 1 0 15,2 1 0-15,1 4 0 0,0 1 0 0,1 1 0 0,0-2 0 0,2 4 0 16,0 2 128-16,-1 1-128 0,-2 0 0 0,0 3 0 16,0 1 0-16,0 1-160 0,-3 0 160 0,-1 0 0 15,-1 0 0-15,-2-2 0 0,0-2 384 0,-4 2 0 16,-2 0 0-16,-1-2 0 0,-2-1 192 0,-1-1 32 15,-3 0 16-15,1 4 0 0,-2-3-272 0,0 3-48 16,-1 1-16-16,-3-3 0 0,0 1-160 0,0 2-128 16,0-5 192-16,1 1-192 0,-3-1 176 0,3 1-176 15,-4 0 160-15,2-1-160 0,0-2 160 0,0-2-160 16,0-2 160-16,0-2-160 0,-2-1 0 0,3 1-256 16,-2-3 16-16,1-2 16 15,0-4-448-15,9-4-96 0,-9 2 0 0,9-2-9664 0,0 0-1936 16</inkml:trace>
  <inkml:trace contextRef="#ctx0" brushRef="#br0" timeOffset="52896.87">25484 4036 28559 0,'0'0'2544'0,"0"0"-2032"16,0 0-512-16,0 0 0 0,0 0 1744 0,0 0 256 15,0 0 48-15,11 0 16 0,1 0-1728 0,0 0-336 16,0 0 0-16,-1 0-160 0,1 0-64 0,1 1-16 16,0-1 0-16,0 0 0 15,0 0-192-15,-1 1-32 0,0 2-16 0,0-3 0 16,-2 1-160-16,-10-1-48 0,12 1 0 0,-12-1 0 15,0 0-544-15,0 0-112 0,0 0-32 0</inkml:trace>
  <inkml:trace contextRef="#ctx0" brushRef="#br0" timeOffset="53169.18">25466 4232 28559 0,'0'0'1264'0,"0"0"272"0,0 0-1232 0,0 0-304 0,0 0 0 0,0 0 0 15,0 0 2320-15,0 0 416 0,0 0 80 0,15 4 0 16,3-4-2000-16,3-2-416 0,1-1-80 0,3 2 0 15,3-3-320-15,0 1-256 0,4 1 64 0,1-2-11520 16,3 0-2288-16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0T20:35:21.9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29109 11957 16575 0,'0'0'1472'0,"3"-10"-1168"0,-2-1-304 0,2 1 0 16,1-1 3008-16,0 2 528 0,1-1 112 0,0-1 32 16,-1 2-2912-16,0-3-592 0,-1 2-176 0,-2 2 0 15,0-4 384-15,-1 12 0 0,-1-6 0 0,1 6 0 16,-4-5 464-16,-1 1 96 0,0 0 16 0,5 4 0 15,-10 5 128-15,0 4 16 0,1 2 16 0,0 3 0 16,0 2-496-16,0 2-112 0,-1 0 0 0,3 3-16 16,-3 1-224-16,1 2-32 0,0 2-16 0,-1-2 0 15,-2 4-224-15,0 2 176 0,-2 0-176 0,-2 4 160 0,-3 2 96 0,-1 1 0 16,-2 1 16-16,-3-1 0 0,-3 0-96 0,-2 3-32 16,0-1 0-16,-2-1 0 0,0-1 144 0,-2-1 32 15,0-1 0-15,1 2 0 0,-2-1 48 0,4-2 16 16,0 0 0-16,1-1 0 0,0-3-96 0,0-2-16 15,0-1 0-15,4-3 0 0,3-2 0 0,4-5 0 16,2-1 0-16,3-3 0 0,0-1-80 0,4-2-32 16,2-2 0-16,2 0 0 0,6-8-160 0,-5 8 192 15,5-8-192-15,-4 9 192 0,4-9-192 0,0 0 128 16,0 0-128-16,0 0 128 0,0 0-128 0,0 0 0 16,0 0 144-16,0 0-144 0,0 0 192 0,0 0-48 0,7 9 0 0,3-5 0 15,0 0-144-15,2-2 0 0,-1 1 144 0,4-3-144 16,3-3 0-16,2 2 128 0,0 0-128 0,3-1 0 15,3 0 0-15,0 1 0 0,0-1 0 0,1 1 128 16,2 1-128-16,0-4 0 0,-1 1 0 0,4 3 0 16,-1 0 0-16,3 0 0 0,2 2 0 0,5 0 0 15,3 1 0-15,4-2 0 0,2 4 0 0,1-2 0 16,-2 1 0-16,1-1 0 0,-2-2 0 0,1 0 0 16,2-1 0-16,5 2 0 0,4 1 0 0,0 1 128 15,-4 0-128-15,-2 1 0 0,-5 2 0 0,-2-3 0 16,-2 1 0-16,-5 0 128 0,-1 2-128 0,-1-5 0 15,-3 1 0-15,0 1 144 0,1-3-144 0,-5 4 0 16,-5-5 208-16,0 2-64 0,-3-1-16 0,-2 0 0 16,-2-1-128-16,-5 3 192 0,-1-3-192 0,-3 0 192 0,-10 0-64 15,0 0-128-15,0 0 192 0,11-3-64 0,-11 3 0 0,0 0-128 16,0 0 192-16,0 0-64 0,0 0 48 0,0 0 0 16,-1-10 0-16,-2 1 0 0,-1-2-16 0,-1 1 0 15,-2-2 0-15,-2-1 0 0,-3 1-32 0,-1-3 0 16,-1-2 0-16,0 0 0 0,-2-3 0 0,0-2-128 15,-1-3 192-15,-1-1-64 0,1-1-128 0,0-2 128 16,2-2-128-16,-2-3 128 0,-3 2-128 0,2-2 0 16,0-2 0-16,-1 1 0 0,0 1 0 0,-2 2 0 15,-1-1 128-15,-2 2-128 0,0 1 128 0,-1-1-128 16,-3-3 192-16,1 1-64 0,-2 2-128 0,1 0 160 16,-5-1-160-16,2-2 160 0,-2 3-160 0,2 0 0 15,1-1 0-15,1 1 128 0,3 4-128 0,1 1 0 0,1 1 0 0,0 1 0 16,2 1 0-16,1 2 0 0,3 3 0 0,0 0 0 15,-1 1 0-15,2 1 0 0,2 2 0 0,2 1 0 16,1 0-160-16,2 1 160 0,-1 4-208 0,2-2 80 16,3 1-128-16,0 2-32 0,2 3 0 0,4 4 0 31,-5-6-224-31,5 6-32 0,0 0-16 0,0 0 0 16,0 0-1072-16,0 0-224 0,13 7-32 0,-1 5-16 15,0 2-768-15,1 5-144 0,2 3-48 0</inkml:trace>
  <inkml:trace contextRef="#ctx0" brushRef="#br0" timeOffset="681.54">28816 13104 11055 0,'0'0'976'0,"0"0"-784"0,0 0-192 0,0 0 0 0,0 0 2752 0,-5-5 512 16,5 5 112-16,0 0 16 0,-5-6-1408 0,5 6-288 16,0 0-48-16,0 0-16 0,0 0-432 0,0 0-96 15,0 0-16-15,0 0 0 0,-11 6-480 0,2 3-96 16,0 2-32-16,0 3 0 0,-3 3 112 0,0 2 32 15,-3 5 0-15,-4 3 0 0,-1 5 96 0,-4 4 32 16,-2 3 0-16,-7 4 0 0,-4 3-16 0,-6 1 0 16,-11 0 0-16,-2 4 0 0,-4 2 16 0,-1 2 0 15,0 2 0-15,-1 2 0 0,4 1-48 0,-1-4-16 16,0-5 0-16,6-3 0 0,3-4-224 0,1-2-32 16,-2-2-16-16,5 2 0 0,6 0-256 0,5-3-160 15,5-4 192-15,5-4-192 0,3-6 0 0,5-3 0 0,5-2-240 0,2-4 80 31,2-2-512-31,1-6-96 0,7-8-32 0,0 0 0 16,0 0-2032-16,0 0-416 0,7-15-80 0</inkml:trace>
  <inkml:trace contextRef="#ctx0" brushRef="#br0" timeOffset="1081.83">29311 13335 21183 0,'0'0'1888'0,"0"0"-1504"15,0 0-384-15,-3-7 0 0,-3 1 2320 0,6 6 400 16,-5-7 80-16,5 7 16 0,0 0-1440 0,-6-2-288 15,6 2-48-15,-11-1-16 0,1 3 96 0,-1 2 16 16,0 3 0-16,-1-1 0 0,0 1-144 0,-1 4-32 16,0 2 0-16,-1 4 0 0,-2 3-144 0,-2 1-48 15,-3 2 0-15,-3 2 0 0,0 2-240 0,-1 5-48 16,-1 0-16-16,-4 9 0 0,-3 2-144 0,1 8-48 16,-1 10 0-16,-2 3 0 0,-3 0-80 0,-1 2-32 15,-1-2 0-15,0 5 0 0,4 5-160 0,1 2 0 16,2 5 0-16,-2-10 128 0,-3-7-128 0,0-5 0 0,-1-9 0 0,0-3 0 15,-7-1 0-15,6-5 0 0,5-5 0 0,6-3 0 16,7-4-256-16,4-7-96 0,2-5-16 0,6-8 0 31,10-9-2080-31,0 0-432 0,4-12-64 0</inkml:trace>
  <inkml:trace contextRef="#ctx0" brushRef="#br0" timeOffset="1465.67">29300 13426 29423 0,'2'-18'1296'0,"2"8"288"0,1-5-1264 0,3 2-320 15,3-1 0-15,0 1 0 0,1 1-160 0,0 0-96 16,-2 3 0-16,-1 3-16 0,-1-1 592 0,-8 7 112 15,0 0 16-15,0 0 16 0,0 0 880 0,0 0 160 16,0 0 32-16,6 15 16 0,-4 0 240 0,1 5 32 16,-2 1 16-16,0 3 0 0,2 2-704 0,0 3-144 15,-1-1-32-15,3 4 0 0,1 3-384 0,5 3-64 16,8 3-32-16,-4 4 0 0,-2 7-80 0,-2 0-16 16,-2-1 0-16,4 4 0 0,3 2-80 0,-2-2-32 15,-1-8 0-15,-1 1 0 0,-2 3-144 0,-3 1-128 16,-4-1 192-16,5 5-192 0,5 4 128 0,-4-6-128 15,-5-9 0-15,2-3 0 0,3-2 0 0,0-3 0 0,0-7 0 16,1-1 0 0,0-2-384-16,-1-2-128 0,1-3-16 0,1-3-16 15,0 1-1440-15,1-10-272 0,1-2-64 0,0-1-10608 0,-1-5-2112 0</inkml:trace>
  <inkml:trace contextRef="#ctx0" brushRef="#br0" timeOffset="2683.66">28506 14830 12895 0,'0'0'1152'0,"0"0"-928"16,-5-6-224-16,-2-1 0 0,-2 1 2352 0,2-1 416 16,1 1 96-16,2-2 16 0,1 0-1952 0,-1 0-384 15,4 8-80-15,-6-8-16 0,-1-2 688 0,2 1 128 16,-3-1 16-16,1 0 16 0,-3 3 176 0,1 0 48 0,-2 1 0 0,-1 0 0 15,-1 1-304-15,0 2-64 16,0-2-16-16,-2 4 0 0,-2 1-240 0,-1 3-64 0,-3 0 0 0,-1 4 0 16,1 2-384-16,-1 5-96 0,0 6-16 0,-1-2 0 15,-1 2-208-15,2 3-128 0,0 3 128 0,-2 4-128 16,-2 3 0-16,0 0 0 0,1-1 0 0,1 1 128 16,-3-2 16-16,3 2 16 0,2-3 0 0,3 0 0 15,1 1 32-15,5 3 16 0,3 0 0 0,4 0 0 16,4-1-16-16,6 3-16 0,6 3 0 0,3-1 0 15,1-3-176-15,3-4 128 0,3-2-128 0,1-6 128 16,2-5-128-16,2-2-176 0,1-7 48 0,4-2 0 0,1-1 128 0,5-4 0 16,3-1 0-16,5-2 0 0,2-1 0 0,3-4 0 15,3-1 0-15,1 1 128 0,-1-3-128 0,-3-2 144 16,-4-2-144-16,-4-1 160 0,-3-3-32 0,-1-1 0 16,-2-3 0-16,-1 0 0 0,-3-1 80 0,-1 0 16 15,-1-2 0-15,-5 1 0 0,-3-1 64 0,-4 1 16 16,-2-3 0-16,-5-2 0 0,-3 0 192 0,-4-4 32 15,-3 1 16-15,-2 0 0 0,-3-1 0 0,-5 1 0 16,-1-3 0-16,-4-1 0 0,-2-2-192 0,-1 4-32 16,-1 1-16-16,-4 2 0 0,0 2-160 0,0 3-16 15,-1 1-128-15,1 4 192 0,-2 0-192 0,0 4 176 16,-1 3-176-16,0 3 160 0,-3 2-160 0,1 3 0 16,-1 0 0-16,-1 2 128 0,0 2-128 0,1 2 0 0,2 0-192 0,2 1 192 15,0 2-432-15,4-1 48 16,2 4 0-16,2-1 0 15,3-3-1024-15,2 2-208 0,3 1-48 0,9-6 0 16,0 0-1216-16,0 0-240 0</inkml:trace>
  <inkml:trace contextRef="#ctx0" brushRef="#br0" timeOffset="3617.58">28577 15695 2751 0,'0'0'256'16,"0"0"-256"-16,-9-5 0 0,2-1 0 0,0 1 6272 0,7 5 1216 15,-3-8 256-15,3 8 32 0,0-10-6112 0,0 10-1216 16,6-11-240-16,-1 4-48 0,-5 7 96 0,0 0 32 0,8-6 0 0,-8 6 0 16,0 0 192-16,0 0 32 15,0 0 16-15,0 0 0 0,10 7 192 0,-10-7 48 16,9 12 0-16,-1 1 0 0,-1-2 144 0,0 5 48 15,0 2 0-15,1-1 0 0,0 3-272 0,3 3-48 0,1 3-16 0,1 4 0 16,3 3-256-16,3 2-48 0,2 0-16 16,5 4 0-16,4 2-128 0,0-2-32 0,3-3 0 0,1 1 0 15,1-1 48-15,3 1 0 0,2-1 0 0,-3 2 0 16,-7-1 32-16,-3 1 16 0,-2 2 0 0,-1-1 0 16,-1-1-64-16,-1-4-16 0,-3-4 0 0,1-4 0 15,-1-1 64-15,0-3 16 0,-2-3 0 0,0-2 0 16,-2-2-240-16,0-1 176 0,-2-1-176 0,0 0 160 15,-3-5-160-15,-1-2 0 0,-9-6 144 0,0 0-144 16,12 2 0-16,-12-2 0 0,12 0 0 0,-3-3-192 16,-3-3-128-16,3-1-48 0,5-2 0 0,-7-4 0 15,-4-4-528-15,1-3-96 0,1 1-32 0,2-2 0 16,0-1-3184-16,1 0-640 0</inkml:trace>
  <inkml:trace contextRef="#ctx0" brushRef="#br0" timeOffset="5434.99">29245 16851 11055 0,'0'0'976'0,"0"0"-784"0,0 0-192 0,-3-6 0 16,-1-1 3728-16,4 7 704 0,0 0 144 0,-5-4 32 0,0 0-2624 0,5 4-512 15,0 0-96-15,0 0-32 0,0 0-112 0,0 0-16 16,0 0-16-16,0 0 0 0,-8 7-400 0,8-7-80 16,0 0-16-16,-4 12 0 0,3-1-192 0,1 2-32 15,0-13-16-15,1 21 0 0,2-4-64 0,0 4-16 16,-1 1 0-16,2 6 0 0,0 0-64 0,-1 3 0 15,0-1-16-15,-1-1 0 0,-2-1 64 0,0-2 16 16,-3-2 0-16,2 4 0 0,1 2 64 0,-3-2 32 16,-1 1 0-16,0 0 0 0,1-3-16 0,-1 0 0 15,-2-4 0-15,2 0 0 0,1 2-32 0,0-2-16 16,-1-1 0-16,0-2 0 0,0 1-160 0,2-2-16 16,-1-2-16-16,-1-2 0 0,0-2-64 0,0 1-16 15,2-3 0-15,-1 1 0 0,3-11 64 0,-4 9 16 16,4-9 0-16,-4 9 0 0,0 1-32 0,4-10 0 15,0 0 0-15,0 0 0 0,-7 7 0 0,7-7 0 0,0 0 0 0,0 0 0 16,0 0-192-16,0 0 0 16,0 0 128-16,0 0-128 0,0 0 0 0,0 0 0 15,0 0 128-15,0 0-128 0,0 0 0 0,0 0 0 16,0 0 0-16,0 0 0 0,0 0 0 0,0 0 0 0,0 0 0 0,0 0 0 16,0 0 0-16,11 1-128 15,-2 1 128-15,2-1 0 0,-11-1 0 0,14 0 0 0,-1-1-128 0,3 1 128 16,2 1 0-16,3 0 0 0,1-1-128 0,8 0 128 15,7 0 0-15,4 0-128 0,5 1 128 0,2-2 0 16,0 0 0-16,-1 0-128 0,-2 1 128 0,-1 0 0 16,0 1 0-16,5 0-192 0,1 3 192 0,3 0-160 0,3 0 160 0,-4 0 0 15,-5 2 0-15,-3 2 0 0,0 0 0 0,-5-3 0 16,-2 0 0-16,-2-1 0 0,-2 1 0 0,-2-1 0 16,0-2 0-16,-1 0 0 0,-2 4 0 0,2-4 0 15,-2-2 0-15,1 0 0 0,0 0 0 0,-3-1 0 16,-4 0 0-16,-2-2 0 0,-4-2 0 0,0 1 0 15,0 0 0-15,-2-1 128 0,0-1-128 0,-1 1 0 16,-1 1 0-16,-1-1 128 0,-4-3-128 0,3 4 0 16,-3-1 0-16,1 1 128 0,-8 4-128 0,9-6 0 15,-1-2 0-15,-8 8 128 0,8-4-128 0,-8 4 0 16,9-8 0-16,-2 2 0 0,-7 6 0 0,7-7 0 16,-7 7 0-16,6-9 128 0,-6 9-128 0,4-9 192 15,-2-2-64-15,-2 11 0 0,-1-11 0 0,0-1 0 16,-1 0 0-16,1-1 0 0,-2 0 48 0,2 0 16 15,0-1 0-15,-1-2 0 0,0-2-32 0,1 0 0 16,-1-2 0-16,1-1 0 0,0-2-16 0,1-1 0 16,0 0 0-16,1-1 0 0,0-3-144 0,2 2 0 15,1 0 0-15,0 0 128 0,0-1-128 0,1-3 0 16,-3 0 0-16,4-1 0 0,-1-2 0 0,0 2 0 16,-1 1 0-16,1 1 0 0,-1 4 0 0,0 2 0 0,-1-1 0 0,-1 3 0 15,-2 1 0-15,2-1 0 0,-1 2 0 16,0 3 0-16,-1 0 0 0,0 2 0 0,-1-2 0 0,1 0 0 15,0 2 0-15,0 2 0 0,-1 0-144 0,1 5 144 16,0-3 0-16,0 4 0 0,-3-1 0 0,3 7 0 16,0 0-144-16,0 0 144 0,-1-5 0 0,1 5-144 15,0 0 144-15,0 0-160 0,0 0 160 0,0 0-160 16,-7 0 160-16,7 0 0 0,0 0 0 0,-8 4 0 0,0-1 0 0,8-3 0 16,-7 8 0-16,7-8 0 0,-9 3 0 0,9-3 0 15,-10 6 0-15,10-6 0 0,-10 5 0 0,2 0 0 16,0-2 0-16,-1-2 0 0,0 2 128 0,9-3-128 15,-8 4 128-15,-2-1-128 0,-3 0 208 0,0-2-16 16,-2 1-16-16,-3-1 0 0,-3-1-176 0,-3 3 0 16,-4-3 144-16,-2 2-144 0,-1 2 144 0,-3-3-144 15,-3 1 192-15,2 2-192 0,-3-2 144 0,2 1-144 16,2-1 0-16,0 1 144 0,-1-2-144 0,0 1 0 16,0-4 144-16,-1 2-144 0,0 0 128 0,-1 0-128 15,0-1 128-15,-3 1-128 0,1 0 0 0,0 0 0 16,1-1 0-16,2 1 128 0,3 0-128 0,1-2 0 15,0 0 0-15,2-1 128 0,0 1-128 0,2-1 0 0,-1 0 0 0,3-1 0 16,0 1 0-16,0-3 0 16,0 2 0-16,1 1 0 0,0-1 0 0,2 2 0 15,-2 1 0-15,2 0 0 0,0 2 0 0,3 2 0 0,0-1 0 0,2 2 0 16,1 0-128-16,2 0 128 0,2 0-128 0,2 1 128 16,0-2-224-16,2 1 32 0,9-4 16 0,-8 5 0 31,8-5-208-31,0 0-64 0,0 0 0 0,0 0 0 15,0 0-1472-15,0 0-288 0,8 1-64 0,4-1-16 16,3 0-1616-16,2-1-336 0</inkml:trace>
  <inkml:trace contextRef="#ctx0" brushRef="#br0" timeOffset="5938.94">29690 16975 11967 0,'0'0'528'0,"0"0"112"15,-11 3-512-15,2-1-128 0,0-4 0 0,9 2 0 0,-7-3 6032 0,7 3 1184 16,0 0 224-16,0 0 48 0,0 0-5536 0,0 0-1120 15,0 0-208-15,0 0-48 0,0 0 16 0,0 0 16 16,0 0 0-16,0 0 0 0,6 17-80 0,-3-3-16 0,1 1 0 0,0 0 0 16,-1 2 0-16,0-1-16 15,2 5 0-15,0 0 0 0,-1 5-144 0,0-4-32 16,-2-4 0-16,2 2 0 0,0 2-32 0,1 1-16 0,1-1 0 16,-2 1 0-16,-1-1 48 0,3 0 0 0,-2 0 0 15,-1-2 0-15,1-3 0 0,2 2 16 0,-1-1 0 16,1-1 0-16,1-5-64 0,-1 0-16 0,1 1 0 0,1-5 0 15,0-2-32-15,-8-6-16 0,10 4 0 0,-1-4 0 16,-9 0-16-16,12-4 0 0,-2-1 0 0,-2 0 0 16,-8 5 64-16,9-11 0 0,0 1 0 0,0-2 0 15,-1-2 16-15,1-2 16 0,-1-1 0 0,3-2 0 16,-1-2-64-16,2-4-16 0,0 0 0 0,1 2 0 0,1-5-208 0,0 6 144 16,-1-1-144-16,3 3 128 0,0-3-128 15,-3 1 0-15,-2 2 0 0,1 2 0 0,0 1 0 0,-2 1 0 16,2-2 0-16,-2 4 0 0,-2-1 0 0,0 1-176 15,-1 2 48-15,-1-1 0 16,1 3-1056-16,-2 1-208 0,-1-4-32 0,-2-2-22096 0</inkml:trace>
  <inkml:trace contextRef="#ctx0" brushRef="#br0" timeOffset="9838.19">27716 13288 8287 0,'-22'-5'368'0,"9"4"80"0,-1-3-448 0,1 1 0 0,-1 0 0 0,2 1 0 15,2-2 2912-15,10 4 496 0,-10-5 112 0,10 5 0 16,-7-6-2496-16,7 6-512 0,-3-7-112 0,3 7-16 15,0 0 16-15,0-9 0 0,0 9 0 0,4-10 0 16,-4 10-208-16,0 0-32 0,0 0-16 0,0 0 0 16,3-9 480-16,-3 9 80 0,0 0 32 0,0 0 0 0,-1-8 544 0,1 8 96 15,0 0 32-15,0 0 0 0,-8-3-336 0,8 3-64 16,-7 0-16-16,7 0 0 0,-8 6-416 0,3 4-96 16,0 1-16-16,1-2 0 0,4-9-208 0,-1 13-32 15,1 0-16-15,1-2 0 0,-1-11 48 0,5 13 0 16,2-2 0-16,-1 2 0 0,2-1-16 0,1 0 0 15,2 0 0-15,0-2 0 0,1 2-16 0,0-1 0 16,0 1 0-16,2 1 0 0,2 0-32 0,1 2-16 16,1-2 0-16,1 4 0 0,1-2-16 0,1 2 0 0,0 0 0 15,0 0 0-15,-2 0-32 0,1 0 0 0,1-1 0 0,-2 1 0 16,-1-2 0-16,1 3-128 0,0 3 192 16,-2 0-64-16,0-4-128 0,1 3 160 0,2-3-160 0,-2 2 160 15,0-2-160-15,1-1 160 0,0-2-160 0,3-1 160 16,3 0 32-16,0 0 0 0,-3-1 0 0,4 0 0 15,1 1-64-15,3-3 0 0,-1 2 0 0,0-2 0 16,-1 1 0-16,1-1-128 0,0 1 192 0,-3-2-64 16,-3 0-128-16,0 0 160 0,-1-2-160 0,-3-1 160 15,1 2-160-15,-2-2 128 0,-1 1-128 0,3-2 128 16,-2 0-128-16,0 1 0 0,0-1 0 0,1 1 128 16,0-2-128-16,2 3 128 0,2-1-128 0,2 1 128 15,0-2-128-15,1 3 160 0,0-2-160 0,0 1 160 16,-1-2-160-16,0 0 0 0,0 0 0 0,-2 1 0 0,0 0 0 15,-2-1 128-15,2-1-128 0,-4 0 128 0,-1-1-128 0,2-1 192 16,-3 0-192-16,0-2 192 0,-2 1-192 0,4-1 192 16,0 0-192-16,1 0 192 0,1 0-192 0,1 0 160 15,0 0-160-15,3 0 160 0,1-3-32 0,1 2-128 16,1 0 192-16,-1 1-64 0,0 0-128 0,1 0 0 16,-1 0 144-16,0 1-144 0,-2-1 128 0,-1 0-128 15,-3-1 160-15,-1 1-160 0,1 0 144 0,-1-3-144 16,-3 1 128-16,0 0-128 0,-2-2 128 0,2 2-128 15,2-1 128-15,0 1-128 0,1-2 160 0,1 0-160 16,-1-1 192-16,5-1-192 0,3 1 192 0,-1-1-192 16,2-1 192-16,-1 2-192 0,1 0 192 0,-2-1-192 15,2 1 192-15,-3-1-192 0,-4-1 128 0,-1 3-128 0,-1-2 0 0,-1 1 0 16,-2-3 128-16,0 3-128 0,-1-1 0 0,-2 0 0 16,-1-1 144-16,-1-1-144 0,0-2 0 0,1 1 144 15,-2 1-144-15,1 0 0 0,0-1 144 0,0-1-144 16,-2-1 0-16,3 1 128 0,3-1-128 0,-3 2 0 15,-2-1 0-15,1-1 0 0,1 0 0 0,2 0 128 16,-1-2-128-16,0 1 0 0,1 1 128 0,-1-2-128 16,0-2 0-16,1 2 0 0,-2 0 0 0,1 2 128 15,-1 0-128-15,0 1 0 0,0 3 0 0,-1 1 0 16,-2-3 0-16,1 1 0 0,-1 1 0 0,-1 1 0 16,0-2 0-16,-9 8 0 0,7-7 0 0,-7 7 0 15,8-6 0-15,-8 6 0 0,6-7 0 0,-6 7 0 16,7-8 0-16,-2 2 0 0,-5 6 0 0,5-7 0 15,-5 7 0-15,7-7 0 0,-2-1 0 0,-5 8 0 0,6-8 0 0,0 1 0 16,-6 7 0-16,5-7 128 0,-5 7-128 16,6-7 0-16,-6 7 0 0,7-6 0 0,-7 6 0 0,0 0 0 15,0 0 0-15,0 0 0 0,0 0 0 0,0 0 0 16,0 0 0-16,0 0 0 0,0 0 0 0,0 0 0 16,0 0 0-16,0 0 0 0,0 0 0 0,0 0 0 15,0 0 0-15,0 0 0 0,0 0 0 0,-9-4 0 16,9 4 0-16,-11-6 0 0,11 6 0 0,0 0 0 15,-10-1 0-15,10 1 0 0,-12-2 0 0,2 0 0 16,1 1 0-16,-3 1 128 0,0 0-128 0,-1 0 0 16,0 1 0-16,0 1 0 0,1 0 0 0,-2-2 0 0,0 3 0 15,-1 1 0-15,0-4 0 0,-1 0 0 16,-1 2 0-16,1 1 0 0,1-1 0 0,0 1 0 0,1-2 0 0,2-1 0 16,3 0 0-16,0 0 0 0,-1 0 0 0,1 0 128 15,9 0-128-15,-11 0 0 0,1 0 0 0,10 0 0 16,-9 0 0-16,9 0 0 0,0 0 0 0,0 0 0 15,-10-2 0-15,10 2 128 0,0 0-128 0,0 0 0 16,0 0 0-16,0 0 0 0,0 0-192 0,2-9 64 31,2 2-272-31,5 1-48 0,4-5-16 0,2 3 0 16,2 1-320-16,4 0-64 0,5 1-16 0,2 2 0 16,2-3-16-16,0 3 0 0,-2 3 0 0,0 0 0 0,-1-1 192 0,-5 2 48 15,-2 2 0-15,-4-2 0 0,-2 0 352 0,-4 2 80 0,-10-2 16 0,0 0 0 16,0 0 192-16,0 0 0 0,0 0 0 0,0 0 0 15,0 0 448-15,0 0 48 0,0 0 0 0,0 0 0 0,0 0-32 16,0 0 0-16,0 0 0 0,-4 12 0 0,0 0-208 0,1-2-64 16,0 1 0-16,0 0 0 0,3-11-192 0,-1 15 176 15,0-2-176-15,-1 1 160 0,0-1-32 0,1 0 0 16,1 3 0-16,-2-1 0 0,0 1 64 0,-2 0 0 16,2 1 0-16,1-2 0 0,0 0-16 0,-2 0 0 15,-1 1 0-15,2-2 0 0,0-1-176 0,1-1 128 16,0-2-128-16,1 1 128 0,4 2-128 0,-4-4 0 15,0-9 144-15,-2 10-144 0,5 0 0 0,1-1-288 16,0 0 48-16,1-1 16 16,-2 1-752-16,2-3-160 0,-5-6-16 0,9-4-16 15,-9 4-2240-15,12-10-448 0</inkml:trace>
  <inkml:trace contextRef="#ctx0" brushRef="#br0" timeOffset="11576.3">31597 13269 11967 0,'0'0'1072'0,"0"0"-864"0,3-11-208 0,0 2 0 15,4 0 2064-15,-1 1 368 0,0 0 80 0,-6 8 16 16,7-9-2000-16,-1 3-400 0,-6 6-128 0,4-11 0 16,-4 11 176-16,0-9-48 0,0 9-128 0,-4-8 192 15,-2 2 224-15,1 3 32 0,-1-2 16 0,-2 4 0 16,-1-2 352-16,-2 2 64 0,0-1 16 0,0 2 0 0,1 3-160 0,-2 1-32 16,0 1 0-16,-1 2 0 0,0-1-416 0,-1 3-96 15,0 2 0-15,1 0-16 0,1 1-176 0,-1 1 0 16,1 1 0-16,0 2 0 0,1 4 160 15,-1-1-160-15,0 2 192 0,2-1-192 0,2 4 368 0,0-1-48 16,0-1 0-16,3-1 0 0,0-6-96 0,1 4-32 16,0-3 0-16,3 0 0 0,1-3-192 0,1 0 128 15,3-4-128-15,0-1 0 0,-4-8 160 0,10 7-160 16,-1-3 160-16,3-2-160 0,1-1 288 0,1-1-32 16,1-1-16-16,2-4 0 0,0 1 16 0,1-2 0 0,0-4 0 15,2 3 0-15,-2-1-80 0,-1 0-16 0,-1-3 0 0,-1 2 0 16,0 2-32-16,-4-3 0 0,0-1 0 0,-2 0 0 15,-1 2-128-15,-2-1 192 0,-1-2-192 0,-1 2 192 16,-1-1-192-16,0-2 192 0,-2 1-192 0,-1 3 192 16,0 9-192-16,0 0 160 0,0 0-160 0,0 0 160 15,-8-5 16-15,0 4 0 0,8 1 0 0,-5 8 0 16,2 2-176-16,1 2 0 0,-2-1 144 0,3 0-144 16,1 1 192-16,1 1-16 0,0-3-16 0,0 2 0 15,-1-12 16-15,6 14 0 0,1-1 0 0,1-1 0 16,-8-12-176-16,9 13 128 0,1-1-128 0,-1-5 128 15,-9-7-128-15,13 10 0 0,0-3 0 0,0-1 0 16,0 0-272-16,-1-5-96 0,-5 2-16 0,1 0 0 16,-1-3-2480-1,-7 0-496-15</inkml:trace>
  <inkml:trace contextRef="#ctx0" brushRef="#br0" timeOffset="11957.41">31881 13564 9215 0,'0'0'816'0,"0"0"-656"15,0 0-160-15,0 0 0 0,0 0 2992 0,0 0 560 16,0 0 112-16,12-3 32 0,-12 3-2032 0,9-4-416 16,-9 4-80-16,8-7-16 0,-8 7 256 0,5-9 32 15,-1 2 16-15,-4 7 0 0,3-7-304 0,-1 0-48 16,-2-5-16-16,0 5 0 0,0-1-256 0,-1 0-64 0,0 0-16 0,-2-2 0 15,0-2-304-15,-1 0-64 0,0-3-16 16,1-2 0-16,-1 0-176 0,0-2-16 0,0-1-16 0,0 0 0 16,0-1-160-16,1-1 0 0,1 1 144 0,-2-1-144 15,1 0 128-15,2 1-128 0,0-1 128 0,-2 4-128 16,3-2 0-16,0 4 144 0,1 3-144 0,-1 0 0 16,3 2 0-16,0 0 0 0,0 1 0 0,1 2 0 15,-1 0 0-15,2 1 0 0,0 2 0 0,-5 5-144 16,11-4 144-16,-11 4-160 0,14 3 160 0,-1 0-160 31,-1 0-288-31,-2 1-64 0,2 3-16 0,0 1 0 16,-2-2-1056-16,2 1-208 0,0-1-32 0,0 1-16 0,-1 1-1440 0,1-2-304 0</inkml:trace>
  <inkml:trace contextRef="#ctx0" brushRef="#br0" timeOffset="12740.28">32434 13212 28959 0,'0'0'1280'0,"0"0"272"0,-7-3-1232 0,7 3-320 15,-5-7 0-15,5 7 0 0,0 0 512 0,-4-8 64 16,2 2 0-16,2 6 0 0,0 0-272 0,0 0-48 16,-3-8-16-16,3 8 0 0,0 0-240 0,-5-5 176 15,5 5-176-15,-8-3 160 0,0 3 128 0,-1 0 32 0,0 0 0 0,-2 1 0 16,1 2 144-16,0 1 48 0,-1 1 0 0,-1 0 0 15,-2-1-96-15,1 4-16 0,1-1 0 0,2-1 0 16,1 1-128-16,0 0-16 0,0 3-16 0,1-7 0 16,0 4-240-16,8-7 144 0,-7 8-144 15,7-8 128-15,-6 10-128 0,6-10 0 0,-5 12 0 0,2-2 0 16,3-10 0-16,-1 13 0 0,-2-1 0 0,3 1 0 16,0 0 0-16,0 2 0 0,-1-1 0 0,1 0 0 15,0 1 0-15,0-2 0 0,0-3 0 0,1 3 0 16,2-4 0-16,1 2 0 0,-4-11 0 0,7 7 0 15,-7-7 0-15,12 10 0 0,0-6 0 0,-2-1 0 16,2 3 0-16,-1-5 0 0,-1-1 144 0,0-1-144 16,2-2 0-16,0-1 144 0,1 2-144 0,0-2 0 15,1-4 192-15,-2 0-192 0,0 0 192 0,-2-2-192 16,-2-2 256-16,-1 2-48 0,0-4-16 0,0 1 0 0,-2-1-64 0,0 1-128 16,-1-3 176-16,-1 2-176 0,-1-5 192 0,0 2-64 15,-2-3 0-15,0 0-128 0,-3 0 192 0,2 1-64 16,-1 2 0-16,1 3-128 0,1 1 160 0,-1 4-160 15,-2 0 128-15,1 2-128 0,-1 2 160 0,3 5-160 16,0 0 192-16,0 0-192 0,-6-3 192 0,6 3-64 16,0 0 0-16,-7 7-128 0,7-7 128 0,0 0-128 15,0 0 0-15,-6 9 0 0,0 2 0 0,6-11 0 16,-5 13 0-16,2-2 0 0,1 1 0 0,1 1 0 16,1-1 0-16,0 1 0 0,0-1 0 0,1 1 128 15,0 1-128-15,2 2 0 0,1-2 144 0,0 2-144 0,0-1 0 0,1 1 144 16,3 0-144-16,-2-1 0 0,2 2 0 0,1-4 0 15,0 1 0-15,2 0 0 0,-1-4 0 0,0 2 0 16,1-1 0-16,-1 1 0 0,1 0 128 0,-1 0-128 16,-2-2 0-16,0 2 0 0,-2 2 0 0,0-1 0 15,-3 3 0-15,0 1 0 0,-2 1 0 0,-1 0 0 16,-1-1 0-16,0 0 0 0,-2-1 0 0,1 2 0 16,-1 4 0-16,2-1 0 0,-1 3 0 0,2-2 128 15,0 0-128-15,-1-4 0 0,0-2 0 0,-1-2 0 16,1-2 0-16,-2 0 0 0,1-2 0 0,-2-1 0 15,0 0 128-15,4-9-128 0,-6 7 0 0,0-1 128 16,-2 1-128-16,1 1 0 0,0 1 0 0,-2 0-176 16,-1-1-288-16,-2 3-64 15,-2 0-16-15,-1 1 0 0,-2-5-240 0,-1 4-48 0,-7-3-16 0,-5-2 0 16,-4 1-400-16,2-1-80 0,0-3-16 0,2-3-13696 16</inkml:trace>
  <inkml:trace contextRef="#ctx0" brushRef="#br0" timeOffset="13490.32">31499 14167 27407 0,'0'0'1216'0,"0"0"256"0,0 0-1184 0,0 0-288 0,0 0 0 0,0 0 0 16,0 0 144-16,0 0-16 0,8 9-128 0,0 4 192 15,-3 1 272-15,0 6 48 0,-2 2 16 0,1 1 0 16,0 2 64-16,-2 0 16 0,0-3 0 0,-1 0 0 16,-1-1 288-16,0 1 48 0,0-1 16 0,0-1 0 15,0-3-112-15,0-3-16 0,-1 0 0 0,1-4 0 16,0-10-352-16,-2 10-80 0,2-10-16 0,0 0 0 16,0 0 64-16,0 0 16 0,0 0 0 0,0 0 0 0,0 0-48 0,0 0-16 15,0 0 0-15,0 0 0 0,8-9-144 0,-1-2-48 16,-2-4 0-16,1 0 0 0,1-3-80 0,-1 0-128 15,0-3 176-15,-1-1-176 0,1-3 0 0,1-1 0 16,-2-1 0-16,2 2 0 0,2 3 0 0,-3 3 0 16,-2 5 0-16,0 4-192 0,-4 10 192 0,0 0-176 15,0 0 176-15,0 0-160 0,0 0 32 0,4 11 0 16,0 4 0-16,-2 2 0 0,1 1 128 0,0-1 0 16,1 0 0-16,-1-3 0 0,1 2 0 0,0-7 144 15,2 1-16-15,0 0-128 0,1-3 160 0,0 0-160 16,-7-7 128-16,11 6-128 0,-1-2 128 0,-1-2-128 15,-1-5 128-15,3 0-128 0,-4-2 0 0,1 0 128 16,0-4-128-16,-1 0 0 0,-1 1 128 0,-1-3-128 0,1 1 0 0,0 0 128 16,-2-2-128-16,0 1 128 0,0 1-128 0,-2 1 128 15,0 0-128-15,-2 9 0 0,1-8 0 0,-1 8 0 16,0 0 0-16,0 0 0 0,0 0 0 0,0 0 0 16,0 0 0-16,0 0 0 0,0 0 0 0,7 14 0 15,-2-1 160-15,0 0 0 0,0-2 0 0,0 1 0 16,1-2 32-16,0 0 0 0,2 0 0 0,0-1 0 15,0 0-192-15,1 0 160 0,1-3-160 0,1 0 160 16,-2 0-160-16,1-1 0 0,-1-1 144 0,2 1-144 16,-1 1 0-16,1-1 0 0,-2-2 0 0,-9-3 0 15,9 5-224-15,-1 1-112 0,-1 1-32 0,0-1 0 16,-1 3-1536 0,0-2-304-16,-6-7-64 0,6 5-9568 0,1 0-1920 0</inkml:trace>
  <inkml:trace contextRef="#ctx0" brushRef="#br0" timeOffset="13992.56">32457 14321 34431 0,'-9'-12'1536'0,"3"3"304"0,-2-2-1472 0,1 0-368 15,3-1 0-15,1-2 0 0,-1 2 0 0,0 1-192 16,0 1 32-16,-1 2 0 0,-1 3 160 0,0 1 0 15,-3 3-144-15,0 3 144 0,-3 2 0 0,0 3 0 16,-2 2 0-16,-1 1 0 0,0 6 128 0,-2 2 80 0,-3 2 32 0,1-1 0 16,-1 1 0-16,2 1 0 0,1-2 0 0,3 1 0 15,2-3-112-15,1-2 0 0,2 0-128 0,2-2 192 16,1 0-192-16,1-3 128 0,-1-2-128 0,6-8 0 16,-3 9 208-16,3-9-48 0,0 0-16 0,0 0 0 15,10 5-16-15,2-1 0 0,1-5 0 0,-1-2 0 16,1-2 0-16,1 0-128 0,1-2 192 0,2 1-64 15,1-3 0-15,-3 1 0 0,-1 0 0 0,-1 0 0 16,0 1 0-16,0-1-128 0,-2 0 192 0,0 0-64 16,-3 0 0-16,-1 2 0 0,1-1 0 0,-1 1 0 15,-7 6 0-15,0 0-128 0,5-8 192 0,-5 8-64 16,0 0-128-16,0 0 128 0,0 0-128 0,0 0 128 16,0 0 64-16,0 0 0 0,0 0 0 0,0 0 0 0,0 0 112 15,0 0 16-15,0 0 16 0,4 13 0 0,0 0-176 16,0 0-32-16,-2 1-128 0,2-1 192 0,0 0-192 0,0 0 144 15,0 0-144-15,1-1 128 0,0 0-128 0,-5-12 0 16,10 10 144-16,0 1-144 0,-1-2 0 0,2-3 128 16,0 1-128-16,2-4 0 0,0 0 0 0,2 1 0 15,-1-1-192-15,-1-3 64 16,1-1-1488-16,-1-1-304 0,2 0-48 0</inkml:trace>
  <inkml:trace contextRef="#ctx0" brushRef="#br0" timeOffset="14310.12">33010 14229 23951 0,'0'0'2128'15,"0"0"-1696"-15,0 0-432 0,0 0 0 0,0 0 2448 0,0 0 416 0,0 0 80 0,0 0 0 16,0 0-1856-16,-6 8-384 0,-1 0-80 0,1 4-16 15,-4 3 464-15,1 0 80 0,-2 0 32 0,-2 4 0 16,-2 1-160-16,2 1-16 0,-1 0-16 0,1 1 0 16,0 1-160-16,0-1-16 0,-2 0-16 0,1-3 0 15,0 1-416-15,-1-3-64 0,2 0-32 0,0-3 0 16,-1-1-288-16,1 0 0 0,0-4 128 0,2 2-128 16,4-2 0-16,-3-3 0 0,1 1 0 0,3-3 0 15,6-4-240-15,-7 4 0 0,7-4 0 0,0 0 0 16,0 0-400-16,0 0-64 0,0 0-32 0,0 0 0 15,0 0-432-15,4-5-96 0,1-3-16 0,1-3 0 16,1 2-1472-16,0-4-320 0,1-5-48 0</inkml:trace>
  <inkml:trace contextRef="#ctx0" brushRef="#br0" timeOffset="14487.48">32742 14272 22111 0,'-3'-2'976'0,"-1"2"208"0,-2 0-944 0,0 2-240 15,1 1 0-15,1 2 0 0,4-5 4224 0,0 0 816 16,0 0 144-16,9 22 48 0,-1-3-3264 0,1-1-656 15,2-4-128-15,-1 3-32 0,2 1-448 0,1-1-112 16,0-1-16-16,1-2 0 16,1 1-352-16,-1-1-80 0,-1-1-16 0,1-1 0 0,1 0-128 0,0-2 0 15,2-1 0-15,0-1 0 16,-1 0-912-16,2 0-272 0,3-1-48 0,1 1-16 16,2-1-2336-16,-10-2-448 0</inkml:trace>
  <inkml:trace contextRef="#ctx0" brushRef="#br0" timeOffset="28767.94">30062 5698 6447 0,'0'0'576'0,"0"0"-576"16,0 0 0-16,11-4 0 0,-11 4 1296 0,0 0 160 15,0 0 16-15,12-3 16 0,-3-1-912 0,-9 4-176 16,0 0-32-16,0 0-16 0,9-5 608 0,-9 5 112 16,0 0 16-16,0 0 16 0,0 0-112 0,0 0-32 15,0 0 0-15,0 0 0 0,0 0-336 0,0 0-80 16,0 0-16-16,0 0 0 0,0 0-96 0,0 0-32 15,0 0 0-15,0 0 0 0,0 0 192 0,0 0 48 16,0 0 0-16,0 0 0 0,0 0 208 0,0 0 48 16,0 0 16-16,0 0 0 0,0 0-176 0,0 0-32 15,0 0-16-15,0 0 0 0,0 0-464 0,0 0-96 16,0 0 0-16,0 0-128 0,0 0 128 0,0 0-128 16,0 0 0-16,0 0 0 0,0 0 208 0,0 0-16 0,0 0 0 0,0 0 0 15,-7-4 304-15,7 4 48 0,-5-5 16 0,5 5 0 16,-6-1 128-16,6 1 16 0,-7-7 16 0,7 7 0 15,-9-1-272-15,2 0-64 0,1-1-16 0,6 2 0 16,0 0-176-16,-9-1-48 0,0 1 0 0,1 0 0 16,8 0 0-16,-8-1 0 0,1-2 0 0,7 3 0 15,0 0 16-15,0 0 0 0,0 0 0 0,-7 3 0 16,7-3-160-16,0 0 192 0,-8 1-192 0,8-1 192 16,0 0-192-16,-8 3 128 0,8-3-128 0,0 0 128 15,-9 0 64-15,9 0 0 0,0 0 0 0,-8-3 0 16,8 3 208-16,-6 0 48 0,6 0 16 0,-8-1 0 15,8 1-144-15,0 0-48 0,-8-2 0 0,8 2 0 16,0 0-96-16,0 0-32 0,-9 2 0 0,9-2 0 16,0 0-144-16,-9-2 0 0,9 2 0 0,-9 0 128 0,9 0-128 0,-10 2 0 15,3-1 144-15,7-1-144 0,-11 1 192 0,2-1-16 16,9 0-16-16,-9 2 0 0,9-2-16 0,-11 2 0 16,1 0 0-16,0-2 0 0,0 1-144 0,1 0 128 15,2 2-128-15,7-3 128 0,-10 0-128 0,3 0 0 16,-1 0 144-16,-1-3-144 0,0 3 160 0,1 0-32 15,0 0-128-15,-1 0 192 0,-2-1-48 0,1 1-16 16,1 0 0-16,-2 0 0 0,1 0 32 0,-2 0 0 16,-1 0 0-16,0 0 0 0,-1 0-32 0,1 0 0 15,0-3 0-15,0 3 0 0,-2 0 16 0,1 0 0 16,0-1 0-16,-2 1 0 0,-1 0-144 0,-1 0 160 16,-2-1-160-16,2 1 160 0,0-2-160 0,-1 1 0 0,1 0 0 15,0 1 128-15,0 0-128 0,-1 0 0 0,0-2 144 0,-1 2-144 16,1-1 0-16,2 1 128 0,1-1-128 0,1 1 0 15,-2 0 0-15,0-1 0 16,1-2 0-16,0 3 128 0,-1 0-128 0,0 0 0 0,-1 0 0 0,0 3 0 16,0-1 0-16,-1-1 128 0,3-1-128 0,-1 0 0 15,-2 0 0-15,0 0 0 0,-2 0 0 0,3 0 128 16,1 0-128-16,0 0 0 0,0 0 0 0,1 0 128 16,2 0-128-16,-1 2 128 0,-1-1-128 0,-1 0 128 15,0 1-128-15,0-1 0 0,2 0 0 0,-2 2 0 16,-2-2 0-16,2 2 0 0,1-1 0 0,1 0 0 15,-2-2 0-15,1 2 0 0,0 1 0 0,1-2 128 16,-1 2-128-16,2-3 0 0,-1 2 0 0,1 2 0 16,0-4 0-16,-1 0 0 0,2 0 0 0,0 0 0 0,0 2 0 0,2-2 0 15,-3 0 0-15,3 0 0 0,0 0 0 0,0 1 0 16,-2-1 0-16,2-1 0 0,2-1 0 0,1 2 128 16,-1 2-128-16,0 0 0 0,1 0 0 0,0-1 0 15,8-1 0-15,-9 1 128 0,0 0-128 0,1 2 0 16,0-2 0-16,8-1 0 0,-9 3 0 0,9-3 0 15,-10 3 0-15,2-1 0 0,8-2 0 0,-10 3 0 16,10-3 0-16,-10 0 0 0,10 0 0 0,-9 0 0 16,9 0 0-16,0 0 0 0,-9-3 0 0,9 3 144 15,-9-1-144-15,9 1 0 0,-8-3 128 0,8 3-128 16,-9-2 0-16,9 2 0 0,-9-2 128 0,2 1-128 16,7 1 0-16,0 0 0 0,0 0 128 0,-5-5-128 0,5 5 0 0,0 0 0 15,-8-4 0-15,8 4 0 16,0 0 128-16,0 0-128 0,0 0 0 0,0 0 0 0,0 0 0 0,0 0 0 15,0 0 0-15,0 0 0 0,-7-3 0 0,7 3 0 16,0 0 0-16,0 0 0 0,0 0 0 0,0 0 0 16,-6 7 0-16,6-7 0 0,-4 9 0 0,4-9 0 15,-3 10 0-15,3-10 0 0,-2 13 0 0,1-1 0 16,-2-1 0-16,3-11 0 0,0 0 0 0,4 13 0 16,-1-2 0-16,-1 0 0 0,-2-11 0 0,4 13 0 15,0 0 0-15,-1 1 0 0,-2-2 0 0,2 0 0 16,-1-1 0-16,2 1 0 0,0 0 0 0,0 1 0 15,0 0 0-15,1 1 0 0,-1 1 0 0,0-1 0 16,1 0 0-16,-1 1 0 0,0-1 0 0,0 3 0 16,-1-3 0-16,1 2 0 0,-2 1 0 0,2-3 0 0,0 2 0 0,0 1 0 15,0-3 0-15,1 0 0 0,-1 1 0 0,0 0 0 16,1 4 0-16,0-2 0 0,1-3 0 0,-1 3 0 16,0-3 128-16,0 2-128 0,-2 0 0 0,2 2 128 15,-1 0-128-15,0 0 0 0,-2 1 128 0,1 0-128 16,-3-2 0-16,1 1 0 0,-1 1 0 0,0 0 0 15,-2 2 128-15,-1-3-128 0,2 1 0 0,1-4 0 16,-4 1 0-16,1 2 0 0,-1-5 128 0,0 4-128 16,1-3 0-16,-1 2 0 0,0 0 0 0,1-1 128 15,1-3-128-15,-1 2 0 0,0 1 160 0,1-1-160 16,-1 3 128-16,2-1-128 0,1-3 144 0,0 2-144 16,0 4 160-16,0-2-160 0,1-3 128 0,0 4-128 0,-1-1 0 0,3 3 144 15,0-5-144-15,-2 2 0 0,0-1 144 0,1 2-144 16,0-4 0-16,-1 2 128 0,-1 0-128 0,0-1 0 15,0 0 0-15,0 2 0 0,-1-3 0 0,0 2 128 16,-2-2-128-16,1 2 0 0,-1-3 0 0,2-2 0 16,-2 0 0-16,0-1 0 0,1 1 0 0,-1-1 128 15,1 3-128-15,0-2 0 0,0-2 128 0,0 0-128 16,2-9 0-16,-2 12 128 0,-1-1-128 0,1 0 0 16,0-1 0-16,1 3 128 0,0-2-128 0,-1 2 0 15,1 0 0-15,1-3 0 0,-1 1 0 0,1-1 128 16,-2-1-128-16,2 3 0 0,0-12 0 0,-1 12 0 15,1-12 0-15,-2 9 0 0,-1 1 0 0,3-10 0 16,-1 11 0-16,1-11 144 0,-3 10-144 0,3-10 0 16,0 0 144-16,-1 12-144 0,-1-2 0 0,2-10 144 15,-1 13-144-15,0-2 0 0,1-11 0 0,0 11 0 0,0-11 0 0,0 11 0 16,0-11 0-16,-1 10 0 0,-1-1 0 16,2-9 0-16,0 8 128 0,0-8-128 0,0 0 0 0,0 0 0 15,0 0 0-15,4 9 0 0,-4-9 0 0,0 0 0 16,7 7 144-16,-7-7-144 0,0 0 0 0,11 5 144 15,-1 0-144-15,-10-5 0 0,11 3 0 0,1-2 0 16,-2-1 0-16,2 0 0 0,0 3 0 0,1-3 0 16,1 0 0-16,1 1 0 0,-1 0 0 0,2-1 0 15,-1-1 0-15,1 2 0 0,1 3 0 0,-2-1 0 16,1 1 0-16,0-3 0 0,-1 0 0 0,4 1 0 16,-1 0 0-16,1 2 0 0,2-1 0 0,0-2 0 15,1-1 0-15,2-1 0 0,-1-2 0 0,1 2 0 0,-2 0 0 16,3-1 0-16,1 2 0 0,0 0 0 0,0-1 0 15,0-2 0-15,1 1 0 0,-1 2 0 0,-1-5 0 0,-3 3 0 16,-1 0 0-16,0 0 0 0,-3 1 0 0,1 0 0 16,-1-2 0-16,1 2 0 0,1 0 0 0,0 1 0 15,-1 1 0-15,2 3 0 0,1-3 0 0,0 2 0 16,0 1 0-16,1 1 0 0,-1 0 0 0,0 2 0 16,0-1 0-16,0 1 0 0,0-2 0 0,-1 1 0 15,0 1 0-15,-1-1 0 0,-1 0 0 0,-2-1 0 16,-1-1 0-16,-1 1 0 0,-1-1 0 0,-1 0 0 15,0-2 0-15,-2 2 0 0,-2 0 0 0,1-2 0 16,-10-2 0-16,13 1 0 0,-3-1 0 0,0 1 0 16,1 2 0-16,-1-1 0 0,-10-2 0 0,13 3 0 0,-1-3 0 15,-1 1 0-15,-11-1 0 0,11 3 0 0,-2-1 0 16,-1 2 0-16,-8-4 0 0,0 0 0 0,9 3 0 0,-9-3 0 16,0 0 0-16,0 0 0 0,0 0 0 0,0 0 0 15,0 0 0-15,0 0 0 0,0 0 128 0,11 4-128 16,-11-4 0-16,0 0 0 0,0 0 0 0,0 0 0 15,9-3 128-15,-9 3-128 0,0 0 0 0,0 0 0 16,10-2 0-16,-10 2 0 0,0 0 0 0,0 0 0 16,11-4 0-16,-11 4 0 0,8-4 128 0,-8 4-128 15,0 0 0-15,0 0 0 0,0 0 0 0,6-7 0 16,-6 7 0-16,0 0 0 0,4-10 0 0,0 1 160 16,-1 0-160-16,-3 9 128 0,0-9-128 0,0-1 0 15,0 1 144-15,0-1-144 0,0-2 128 0,1 0-128 0,1-1 160 16,0-1-160-16,-1 1 176 0,2-1-176 0,-1-3 192 0,1 0-192 15,-2-3 128-15,2 3-128 0,-2 0 0 0,2 2 0 16,-1 0 0-16,0-3 0 0,-2 2 0 0,0-1 0 16,-2-2 160-16,2 1-160 0,-1-1 128 0,0 1-128 15,-3 1 144-15,0 0-144 0,0-5 160 0,0 1-160 16,-1 0 192-16,0-1-48 16,-1-1-16-16,1-5 0 0,-1 1-128 0,0-3 160 0,1 0-160 0,1-4 160 15,-1-1-160-15,1 2 0 0,2 5 144 0,-1-2-144 16,0 1 0-16,2 3 0 0,0 1 0 0,-1 2 128 15,1 3-128-15,1-1 0 0,-1 3 0 0,1 0 0 16,1-1 0-16,0 3 0 0,-1-1 0 0,2 1 0 16,-1 0 0-16,0-1 0 0,-1 0 0 0,0-1 0 15,0-1 0-15,0-1 0 0,0 0 0 0,-1 0 0 16,0-4 0-16,-1 2 0 0,1-1 0 0,-1-1 0 16,0 4 0-16,1-2 0 0,1 1 0 0,0-2 0 0,0 3 0 0,0 1 0 15,0 2 0-15,1-3 0 0,1 6 0 0,-1 1 0 16,-1-1 0-16,1 2 0 0,-1-4 0 0,1 3 0 15,-1 0 0-15,2 3 0 0,-2-1 0 0,0 2 0 16,0-1 0-16,0 1 0 0,1-2 0 0,-1 2 0 16,-1-1 0-16,1-1 0 0,-2 1 0 0,1-1 0 15,0-2 0-15,0 3 0 0,-1-1 0 0,1 2 0 16,0-4 0-16,1 2 0 0,-2 0 0 0,2-1 0 16,0 1 0-16,0-1 0 0,0 0 0 0,2-1 0 15,-2 1 0-15,0 3 0 0,0-2 0 0,1 4 0 16,-1 1 0-16,0 6 0 0,0 0 0 0,0-7 0 15,0 1 0-15,0 0-128 0,0 6 128 0,0-6 0 0,0-1 0 0,0 7 0 16,0 0 0-16,0 0 0 0,0 0 0 0,0-8 0 16,0 1 0-16,0 7 0 0,1-7 0 0,-1 7-128 15,0 0-64-15,0 0 0 0,3-8 0 0,-1 2 0 32,-2 6-864-32,3-9-176 0,-3 9-48 0,4-8 0 15,-4 8-1472-15,8-7-288 0,-8 7-64 0,13-9-16944 0</inkml:trace>
  <inkml:trace contextRef="#ctx0" brushRef="#br0" timeOffset="34906.54">28125 6411 7359 0,'0'0'656'0,"-3"-8"-528"0,1 0-128 0,-2 0 0 16,0 2 2208-16,0-2 416 0,4 8 64 0,-4-5 32 16,4 5-1952-16,-8-5-384 0,1 1-64 0,-1 3-32 15,0-2-288-15,-1 2 0 0,-3 1 0 0,0 0 0 16,1 0 0-16,-2 4 0 0,-4-2 0 0,-2 2 0 16,0 1 384-16,-1 2 112 0,1 1 16 0,-1 2 16 15,-2 0 144-15,1 6 32 0,0 4 0 0,0 3 0 16,-1 3-480-16,1 2-96 0,1 2 0 0,1 0-128 0,1-4 0 0,1 4 0 15,0 0 0-15,4-3 0 0,1-1 0 0,3 0 0 16,1 1 0-16,3 2 0 0,1 1 0 0,2 0 0 16,0-2 0-16,4 0 0 0,2 0 0 0,1 0 0 15,0 0 0-15,3-2 0 0,1-8 0 0,0 0 0 16,2-6 144-16,2 0-144 0,4-4 416 0,2-2-16 16,2-1 0-16,4-5 0 0,1 0-80 0,2 0-32 15,4-2 0-15,-1-2 0 0,2-8-96 0,-1-1 0 16,1-3-16-16,-3 1 0 0,-3-2-176 0,-1-3 128 15,-2 1-128-15,-1-1 128 0,1 0-128 0,-3 1 128 16,-2-2-128-16,-1 0 128 0,-2-1 16 0,-2-1 0 0,-1-1 0 0,-1 3 0 16,-3 0 224-16,-2-1 32 0,-2 0 16 0,-1-4 0 15,-3 4 0-15,-1-3 0 0,-2-1 0 0,-2-3 0 16,-3-2-112-16,-1-2-32 0,-1 0 0 0,0-4 0 16,-1 1-128-16,-1 0-16 0,1 5-128 0,-2 2 192 15,2 2-368-15,0 2-80 0,1 4 0 0,0 4-8912 16,0 3-1776-16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0BDA5-4DBB-452F-A4B9-087719DC60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Peter Stone,</a:t>
            </a:r>
            <a:r>
              <a:rPr lang="en-US" baseline="0" dirty="0">
                <a:ea typeface="ＭＳ Ｐゴシック" pitchFamily="34" charset="-128"/>
              </a:rPr>
              <a:t> Austin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4953A-E847-4B81-A1EE-12E7BBF0F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4953A-E847-4B81-A1EE-12E7BBF0F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4AFB6-BBB0-4A1F-B30B-98094C83B3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537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:34 in, :40 to</a:t>
            </a:r>
            <a:r>
              <a:rPr lang="en-US" baseline="0" dirty="0"/>
              <a:t> 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86CA3-876B-4777-9BC7-218EB90757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04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4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6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6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7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18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36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912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46A54-71DD-48C4-8071-9DA18574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46A54-71DD-48C4-8071-9DA18574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8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56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4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6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0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9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3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7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customXml" Target="../ink/ink9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customXml" Target="../ink/ink10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customXml" Target="../ink/ink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customXml" Target="../ink/ink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customXml" Target="../ink/ink16.x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customXml" Target="../ink/ink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customXml" Target="../ink/ink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7.xml"/><Relationship Id="rId7" Type="http://schemas.openxmlformats.org/officeDocument/2006/relationships/image" Target="../media/image5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59.png"/><Relationship Id="rId5" Type="http://schemas.openxmlformats.org/officeDocument/2006/relationships/tags" Target="../tags/tag19.xml"/><Relationship Id="rId10" Type="http://schemas.openxmlformats.org/officeDocument/2006/relationships/image" Target="../media/image58.png"/><Relationship Id="rId4" Type="http://schemas.openxmlformats.org/officeDocument/2006/relationships/tags" Target="../tags/tag18.xml"/><Relationship Id="rId9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6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63.png"/><Relationship Id="rId5" Type="http://schemas.openxmlformats.org/officeDocument/2006/relationships/tags" Target="../tags/tag24.xml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tags" Target="../tags/tag23.xml"/><Relationship Id="rId9" Type="http://schemas.openxmlformats.org/officeDocument/2006/relationships/image" Target="../media/image61.png"/><Relationship Id="rId14" Type="http://schemas.openxmlformats.org/officeDocument/2006/relationships/customXml" Target="../ink/ink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customXml" Target="../ink/ink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0.png"/><Relationship Id="rId7" Type="http://schemas.openxmlformats.org/officeDocument/2006/relationships/customXml" Target="../ink/ink21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customXml" Target="../ink/ink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customXml" Target="../ink/ink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customXml" Target="../ink/ink25.xml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tags" Target="../tags/tag32.xml"/><Relationship Id="rId7" Type="http://schemas.openxmlformats.org/officeDocument/2006/relationships/image" Target="../media/image7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customXml" Target="../ink/ink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customXml" Target="../ink/ink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customXml" Target="../ink/ink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customXml" Target="../ink/ink3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3" Type="http://schemas.openxmlformats.org/officeDocument/2006/relationships/image" Target="../media/image96.png"/><Relationship Id="rId7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4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png"/><Relationship Id="rId4" Type="http://schemas.openxmlformats.org/officeDocument/2006/relationships/customXml" Target="../ink/ink3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customXml" Target="../ink/ink4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80.png"/><Relationship Id="rId7" Type="http://schemas.openxmlformats.org/officeDocument/2006/relationships/customXml" Target="../ink/ink4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0.png"/><Relationship Id="rId5" Type="http://schemas.openxmlformats.org/officeDocument/2006/relationships/customXml" Target="../ink/ink42.xml"/><Relationship Id="rId4" Type="http://schemas.openxmlformats.org/officeDocument/2006/relationships/image" Target="../media/image4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tags" Target="../tags/tag35.xml"/><Relationship Id="rId7" Type="http://schemas.openxmlformats.org/officeDocument/2006/relationships/image" Target="../media/image11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1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7.png"/><Relationship Id="rId4" Type="http://schemas.openxmlformats.org/officeDocument/2006/relationships/tags" Target="../tags/tag36.xml"/><Relationship Id="rId9" Type="http://schemas.openxmlformats.org/officeDocument/2006/relationships/image" Target="../media/image116.png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image" Target="../media/image120.png"/><Relationship Id="rId26" Type="http://schemas.openxmlformats.org/officeDocument/2006/relationships/image" Target="../media/image97.png"/><Relationship Id="rId3" Type="http://schemas.openxmlformats.org/officeDocument/2006/relationships/tags" Target="../tags/tag39.xml"/><Relationship Id="rId21" Type="http://schemas.openxmlformats.org/officeDocument/2006/relationships/image" Target="../media/image123.png"/><Relationship Id="rId34" Type="http://schemas.openxmlformats.org/officeDocument/2006/relationships/customXml" Target="../ink/ink45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image" Target="../media/image119.png"/><Relationship Id="rId25" Type="http://schemas.openxmlformats.org/officeDocument/2006/relationships/image" Target="../media/image96.png"/><Relationship Id="rId33" Type="http://schemas.openxmlformats.org/officeDocument/2006/relationships/image" Target="../media/image131.png"/><Relationship Id="rId2" Type="http://schemas.openxmlformats.org/officeDocument/2006/relationships/tags" Target="../tags/tag38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127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93.png"/><Relationship Id="rId32" Type="http://schemas.openxmlformats.org/officeDocument/2006/relationships/image" Target="../media/image130.png"/><Relationship Id="rId5" Type="http://schemas.openxmlformats.org/officeDocument/2006/relationships/tags" Target="../tags/tag41.xml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125.png"/><Relationship Id="rId28" Type="http://schemas.openxmlformats.org/officeDocument/2006/relationships/image" Target="../media/image126.png"/><Relationship Id="rId10" Type="http://schemas.openxmlformats.org/officeDocument/2006/relationships/tags" Target="../tags/tag46.xml"/><Relationship Id="rId19" Type="http://schemas.openxmlformats.org/officeDocument/2006/relationships/image" Target="../media/image121.png"/><Relationship Id="rId31" Type="http://schemas.openxmlformats.org/officeDocument/2006/relationships/image" Target="../media/image129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image" Target="../media/image124.png"/><Relationship Id="rId27" Type="http://schemas.openxmlformats.org/officeDocument/2006/relationships/image" Target="../media/image98.png"/><Relationship Id="rId30" Type="http://schemas.openxmlformats.org/officeDocument/2006/relationships/image" Target="../media/image128.png"/><Relationship Id="rId35" Type="http://schemas.openxmlformats.org/officeDocument/2006/relationships/image" Target="../media/image132.png"/><Relationship Id="rId8" Type="http://schemas.openxmlformats.org/officeDocument/2006/relationships/tags" Target="../tags/tag4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53.xml"/><Relationship Id="rId7" Type="http://schemas.openxmlformats.org/officeDocument/2006/relationships/image" Target="../media/image134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3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7.png"/><Relationship Id="rId4" Type="http://schemas.openxmlformats.org/officeDocument/2006/relationships/tags" Target="../tags/tag54.xml"/><Relationship Id="rId9" Type="http://schemas.openxmlformats.org/officeDocument/2006/relationships/image" Target="../media/image13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8.png"/><Relationship Id="rId4" Type="http://schemas.openxmlformats.org/officeDocument/2006/relationships/image" Target="../media/image14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9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7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HW8: Out today, due Thu, 12/3, 11:59 pm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Schedule next week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Monday: Recitation in both lecture slots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lecture Wednesday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recitation Friday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 scheduled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D6A4E1-595F-4A04-890A-870E7B4250D9}"/>
                  </a:ext>
                </a:extLst>
              </p14:cNvPr>
              <p14:cNvContentPartPr/>
              <p14:nvPr/>
            </p14:nvContentPartPr>
            <p14:xfrm>
              <a:off x="10661400" y="380880"/>
              <a:ext cx="528480" cy="743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D6A4E1-595F-4A04-890A-870E7B4250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52040" y="371520"/>
                <a:ext cx="547200" cy="76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5BD3-2D71-4E37-9CF1-13B6EFE2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1661-5CA5-4915-A80B-ACDFEBED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If you need to extract a policy, would you rather have</a:t>
            </a:r>
          </a:p>
          <a:p>
            <a:r>
              <a:rPr lang="en-US" dirty="0"/>
              <a:t>A) </a:t>
            </a:r>
            <a:r>
              <a:rPr lang="en-US" dirty="0">
                <a:solidFill>
                  <a:srgbClr val="0000FF"/>
                </a:solidFill>
              </a:rPr>
              <a:t>Values</a:t>
            </a:r>
            <a:r>
              <a:rPr lang="en-US" dirty="0"/>
              <a:t>, B) </a:t>
            </a:r>
            <a:r>
              <a:rPr lang="en-US" dirty="0">
                <a:solidFill>
                  <a:srgbClr val="00B050"/>
                </a:solidFill>
              </a:rPr>
              <a:t>Q-values</a:t>
            </a:r>
            <a:r>
              <a:rPr lang="en-US" dirty="0"/>
              <a:t> or C) Z-values?</a:t>
            </a:r>
          </a:p>
        </p:txBody>
      </p:sp>
      <p:pic>
        <p:nvPicPr>
          <p:cNvPr id="6" name="Picture 5" descr="Screen Shot 2014-08-11 at 12.15.55 AM.png">
            <a:extLst>
              <a:ext uri="{FF2B5EF4-FFF2-40B4-BE49-F238E27FC236}">
                <a16:creationId xmlns:a16="http://schemas.microsoft.com/office/drawing/2014/main" id="{300F2B1F-6DAD-480A-9182-0B60AD879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13412"/>
          <a:stretch/>
        </p:blipFill>
        <p:spPr>
          <a:xfrm>
            <a:off x="281796" y="2455653"/>
            <a:ext cx="5315175" cy="4047590"/>
          </a:xfrm>
          <a:prstGeom prst="rect">
            <a:avLst/>
          </a:prstGeom>
        </p:spPr>
      </p:pic>
      <p:pic>
        <p:nvPicPr>
          <p:cNvPr id="7" name="Picture 6" descr="Screen Shot 2014-08-11 at 12.16.02 AM.png">
            <a:extLst>
              <a:ext uri="{FF2B5EF4-FFF2-40B4-BE49-F238E27FC236}">
                <a16:creationId xmlns:a16="http://schemas.microsoft.com/office/drawing/2014/main" id="{28577A52-523D-4437-A90F-1E5BEF7D1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755"/>
          <a:stretch/>
        </p:blipFill>
        <p:spPr>
          <a:xfrm>
            <a:off x="6370374" y="2455652"/>
            <a:ext cx="5315175" cy="40475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F1610D-E8EC-4E6F-AD48-428D80BB41DB}"/>
                  </a:ext>
                </a:extLst>
              </p14:cNvPr>
              <p14:cNvContentPartPr/>
              <p14:nvPr/>
            </p14:nvContentPartPr>
            <p14:xfrm>
              <a:off x="2179440" y="1240200"/>
              <a:ext cx="9938160" cy="2670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F1610D-E8EC-4E6F-AD48-428D80BB41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080" y="1230840"/>
                <a:ext cx="9956880" cy="268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495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5BD3-2D71-4E37-9CF1-13B6EFE2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1661-5CA5-4915-A80B-ACDFEBED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If you need to extract a policy, would you rather have</a:t>
            </a:r>
          </a:p>
          <a:p>
            <a:r>
              <a:rPr lang="en-US" dirty="0"/>
              <a:t>A) </a:t>
            </a:r>
            <a:r>
              <a:rPr lang="en-US" dirty="0">
                <a:solidFill>
                  <a:srgbClr val="0000FF"/>
                </a:solidFill>
              </a:rPr>
              <a:t>Values</a:t>
            </a:r>
            <a:r>
              <a:rPr lang="en-US" dirty="0"/>
              <a:t>, B) </a:t>
            </a:r>
            <a:r>
              <a:rPr lang="en-US" dirty="0">
                <a:solidFill>
                  <a:srgbClr val="00B050"/>
                </a:solidFill>
              </a:rPr>
              <a:t>Q-values</a:t>
            </a:r>
            <a:r>
              <a:rPr lang="en-US" dirty="0"/>
              <a:t> or C) Z-values?</a:t>
            </a:r>
          </a:p>
        </p:txBody>
      </p:sp>
      <p:pic>
        <p:nvPicPr>
          <p:cNvPr id="6" name="Picture 5" descr="Screen Shot 2014-08-11 at 12.15.55 AM.png">
            <a:extLst>
              <a:ext uri="{FF2B5EF4-FFF2-40B4-BE49-F238E27FC236}">
                <a16:creationId xmlns:a16="http://schemas.microsoft.com/office/drawing/2014/main" id="{300F2B1F-6DAD-480A-9182-0B60AD879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13412"/>
          <a:stretch/>
        </p:blipFill>
        <p:spPr>
          <a:xfrm>
            <a:off x="281796" y="2455653"/>
            <a:ext cx="5315175" cy="4047590"/>
          </a:xfrm>
          <a:prstGeom prst="rect">
            <a:avLst/>
          </a:prstGeom>
        </p:spPr>
      </p:pic>
      <p:pic>
        <p:nvPicPr>
          <p:cNvPr id="7" name="Picture 6" descr="Screen Shot 2014-08-11 at 12.16.02 AM.png">
            <a:extLst>
              <a:ext uri="{FF2B5EF4-FFF2-40B4-BE49-F238E27FC236}">
                <a16:creationId xmlns:a16="http://schemas.microsoft.com/office/drawing/2014/main" id="{28577A52-523D-4437-A90F-1E5BEF7D1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755"/>
          <a:stretch/>
        </p:blipFill>
        <p:spPr>
          <a:xfrm>
            <a:off x="6370374" y="2455652"/>
            <a:ext cx="5315175" cy="40475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32311B-2B1E-475D-BB84-D3CFFBF39143}"/>
              </a:ext>
            </a:extLst>
          </p:cNvPr>
          <p:cNvSpPr/>
          <p:nvPr/>
        </p:nvSpPr>
        <p:spPr>
          <a:xfrm>
            <a:off x="2069992" y="1590311"/>
            <a:ext cx="1759404" cy="5374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4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Extraction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998" y="1295950"/>
            <a:ext cx="6660802" cy="523288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24542-9FBA-4916-82AB-98EB413412AF}"/>
              </a:ext>
            </a:extLst>
          </p:cNvPr>
          <p:cNvSpPr txBox="1"/>
          <p:nvPr/>
        </p:nvSpPr>
        <p:spPr>
          <a:xfrm>
            <a:off x="552099" y="639596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70313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113178"/>
            <a:ext cx="11473646" cy="2039539"/>
          </a:xfrm>
        </p:spPr>
        <p:txBody>
          <a:bodyPr/>
          <a:lstStyle/>
          <a:p>
            <a:r>
              <a:rPr lang="en-US" sz="2800" dirty="0"/>
              <a:t>Let’s imagine we have the optimal values V*(s)</a:t>
            </a:r>
          </a:p>
          <a:p>
            <a:pPr marL="342882" lvl="1" indent="-342882">
              <a:buClr>
                <a:schemeClr val="accent2"/>
              </a:buClr>
            </a:pPr>
            <a:endParaRPr lang="en-US" sz="20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800" dirty="0"/>
              <a:t>It’s not obvious!</a:t>
            </a:r>
          </a:p>
          <a:p>
            <a:pPr lvl="1"/>
            <a:endParaRPr lang="en-US" sz="2000" dirty="0"/>
          </a:p>
          <a:p>
            <a:r>
              <a:rPr lang="en-US" sz="2800" dirty="0"/>
              <a:t>We need to do a mini-</a:t>
            </a:r>
            <a:r>
              <a:rPr lang="en-US" sz="2800" dirty="0" err="1"/>
              <a:t>expectimax</a:t>
            </a:r>
            <a:r>
              <a:rPr lang="en-US" sz="2800" dirty="0"/>
              <a:t> (one step)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policy extraction</a:t>
            </a:r>
            <a:r>
              <a:rPr lang="en-US" sz="2800" dirty="0"/>
              <a:t>, since it gets the policy implied by the values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488437" y="4228611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8184183" y="994943"/>
            <a:ext cx="3647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141879" y="4256852"/>
            <a:ext cx="1195552" cy="334755"/>
          </a:xfrm>
          <a:prstGeom prst="rect">
            <a:avLst/>
          </a:prstGeom>
          <a:noFill/>
          <a:ln/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BD3D07-E2F8-4E53-965E-C8E02AC1CD5A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B83700-4E5F-4307-AC81-D8C79C018813}"/>
                  </a:ext>
                </a:extLst>
              </p14:cNvPr>
              <p14:cNvContentPartPr/>
              <p14:nvPr/>
            </p14:nvContentPartPr>
            <p14:xfrm>
              <a:off x="9915120" y="2034360"/>
              <a:ext cx="1982520" cy="4349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B83700-4E5F-4307-AC81-D8C79C0188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05760" y="2025000"/>
                <a:ext cx="2001240" cy="436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8425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Q-Values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113178"/>
            <a:ext cx="11168846" cy="2039539"/>
          </a:xfrm>
        </p:spPr>
        <p:txBody>
          <a:bodyPr/>
          <a:lstStyle/>
          <a:p>
            <a:r>
              <a:rPr lang="en-US" sz="2800" dirty="0"/>
              <a:t>Let’s imagine we have the optimal q-values:</a:t>
            </a:r>
          </a:p>
          <a:p>
            <a:endParaRPr lang="en-US" sz="28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800" dirty="0"/>
              <a:t>Completely trivial to decide!</a:t>
            </a:r>
          </a:p>
          <a:p>
            <a:endParaRPr lang="en-US" sz="28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Important lesson: actions are easier to select from q-values than values!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20051" r="58223" b="36486"/>
          <a:stretch/>
        </p:blipFill>
        <p:spPr bwMode="auto">
          <a:xfrm>
            <a:off x="7391401" y="1292469"/>
            <a:ext cx="4557346" cy="34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611054" y="3885209"/>
            <a:ext cx="2438928" cy="47822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25137" y="3872877"/>
            <a:ext cx="1195552" cy="334755"/>
          </a:xfrm>
          <a:prstGeom prst="rect">
            <a:avLst/>
          </a:prstGeom>
          <a:noFill/>
          <a:ln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83E3F9-D4B2-4C6B-9D03-590C7A5B098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3241745-9B60-408C-A070-D11097F50DD8}"/>
                  </a:ext>
                </a:extLst>
              </p14:cNvPr>
              <p14:cNvContentPartPr/>
              <p14:nvPr/>
            </p14:nvContentPartPr>
            <p14:xfrm>
              <a:off x="9686520" y="2861280"/>
              <a:ext cx="465480" cy="304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3241745-9B60-408C-A070-D11097F50DD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77160" y="2851920"/>
                <a:ext cx="484200" cy="32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5108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Methods for Solving MDPs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128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9" y="1113178"/>
                <a:ext cx="11559494" cy="2039539"/>
              </a:xfrm>
            </p:spPr>
            <p:txBody>
              <a:bodyPr/>
              <a:lstStyle/>
              <a:p>
                <a:r>
                  <a:rPr lang="en-US" dirty="0"/>
                  <a:t>Value iteration + policy extraction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Step 1</a:t>
                </a:r>
                <a:r>
                  <a:rPr lang="en-US" sz="2800" dirty="0"/>
                  <a:t>:</a:t>
                </a:r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Value iteration</a:t>
                </a:r>
                <a:r>
                  <a:rPr lang="en-US" sz="2800" dirty="0"/>
                  <a:t>: </a:t>
                </a:r>
              </a:p>
              <a:p>
                <a:pPr marL="0" lvl="1" indent="0">
                  <a:buClr>
                    <a:schemeClr val="tx1"/>
                  </a:buClr>
                  <a:buNone/>
                </a:pPr>
                <a:r>
                  <a:rPr lang="en-US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 ∀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b="1" dirty="0"/>
                  <a:t> until convergence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Step 2</a:t>
                </a:r>
                <a:r>
                  <a:rPr lang="en-US" sz="2800" dirty="0"/>
                  <a:t>:</a:t>
                </a:r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Policy extraction</a:t>
                </a:r>
                <a:r>
                  <a:rPr lang="en-US" sz="2800" dirty="0"/>
                  <a:t>:</a:t>
                </a:r>
              </a:p>
              <a:p>
                <a:pPr marL="0" lvl="1" indent="0">
                  <a:buClr>
                    <a:schemeClr val="tx1"/>
                  </a:buClr>
                  <a:buNone/>
                </a:pPr>
                <a:r>
                  <a:rPr lang="en-US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[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]</m:t>
                            </m:r>
                          </m:e>
                        </m:nary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 ∀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/>
              </a:p>
              <a:p>
                <a:endParaRPr lang="en-US" sz="1000" dirty="0"/>
              </a:p>
              <a:p>
                <a:r>
                  <a:rPr lang="en-US" sz="2800" dirty="0"/>
                  <a:t>Policy iteration (out of scope for this course)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Step 1</a:t>
                </a:r>
                <a:r>
                  <a:rPr lang="en-US" sz="2800" dirty="0"/>
                  <a:t>:</a:t>
                </a:r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Policy evaluation</a:t>
                </a:r>
                <a:r>
                  <a:rPr lang="en-US" sz="2800" dirty="0"/>
                  <a:t>: </a:t>
                </a:r>
              </a:p>
              <a:p>
                <a:pPr marL="0" lvl="1" indent="0">
                  <a:buClr>
                    <a:schemeClr val="tx1"/>
                  </a:buClr>
                  <a:buNone/>
                </a:pPr>
                <a:r>
                  <a:rPr lang="en-US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]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 ∀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/>
                  <a:t>until convergence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Step 2</a:t>
                </a:r>
                <a:r>
                  <a:rPr lang="en-US" sz="2800" dirty="0"/>
                  <a:t>:</a:t>
                </a:r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Policy improvement</a:t>
                </a:r>
                <a:r>
                  <a:rPr lang="en-US" sz="2800" dirty="0"/>
                  <a:t>:</a:t>
                </a:r>
              </a:p>
              <a:p>
                <a:pPr marL="0" lvl="1" indent="0">
                  <a:buClr>
                    <a:schemeClr val="tx1"/>
                  </a:buClr>
                  <a:buNone/>
                </a:pPr>
                <a:r>
                  <a:rPr lang="en-US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𝑛𝑒𝑤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𝑜𝑙𝑑</m:t>
                                        </m:r>
                                      </m:sub>
                                    </m:sSub>
                                  </m:sup>
                                </m:s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 ∀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2800" dirty="0"/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Repeat</a:t>
                </a:r>
                <a:r>
                  <a:rPr lang="en-US" sz="2800" dirty="0"/>
                  <a:t> steps until policy converges</a:t>
                </a:r>
              </a:p>
              <a:p>
                <a:pPr marL="0" lvl="1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17612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559494" cy="2039539"/>
              </a:xfrm>
              <a:blipFill>
                <a:blip r:embed="rId2"/>
                <a:stretch>
                  <a:fillRect l="-1108" t="-5090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0C23DD-1078-4539-AB0E-3EDB5C990EEE}"/>
                  </a:ext>
                </a:extLst>
              </p14:cNvPr>
              <p14:cNvContentPartPr/>
              <p14:nvPr/>
            </p14:nvContentPartPr>
            <p14:xfrm>
              <a:off x="584640" y="1612800"/>
              <a:ext cx="10933200" cy="1783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0C23DD-1078-4539-AB0E-3EDB5C990E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280" y="1603440"/>
                <a:ext cx="10951920" cy="180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540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MDP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197078" cy="3710435"/>
          </a:xfrm>
        </p:spPr>
        <p:txBody>
          <a:bodyPr/>
          <a:lstStyle/>
          <a:p>
            <a:r>
              <a:rPr lang="en-US" sz="2800" dirty="0"/>
              <a:t>So you want to….</a:t>
            </a:r>
          </a:p>
          <a:p>
            <a:pPr lvl="1"/>
            <a:r>
              <a:rPr lang="en-US" sz="2800" dirty="0"/>
              <a:t>Compute optimal </a:t>
            </a:r>
            <a:r>
              <a:rPr lang="en-US" sz="2800" dirty="0">
                <a:solidFill>
                  <a:srgbClr val="C00000"/>
                </a:solidFill>
              </a:rPr>
              <a:t>values</a:t>
            </a:r>
            <a:r>
              <a:rPr lang="en-US" sz="2800" dirty="0"/>
              <a:t>: use </a:t>
            </a:r>
            <a:r>
              <a:rPr lang="en-US" sz="2800" dirty="0">
                <a:solidFill>
                  <a:schemeClr val="tx2"/>
                </a:solidFill>
              </a:rPr>
              <a:t>value iteration </a:t>
            </a:r>
            <a:r>
              <a:rPr lang="en-US" sz="2800" dirty="0"/>
              <a:t>or </a:t>
            </a:r>
            <a:r>
              <a:rPr lang="en-US" sz="2800" dirty="0">
                <a:solidFill>
                  <a:schemeClr val="tx2"/>
                </a:solidFill>
              </a:rPr>
              <a:t>policy iteration</a:t>
            </a:r>
          </a:p>
          <a:p>
            <a:pPr lvl="1"/>
            <a:r>
              <a:rPr lang="en-US" sz="2800" dirty="0"/>
              <a:t>Turn your </a:t>
            </a:r>
            <a:r>
              <a:rPr lang="en-US" sz="2800" dirty="0">
                <a:solidFill>
                  <a:srgbClr val="C00000"/>
                </a:solidFill>
              </a:rPr>
              <a:t>values</a:t>
            </a:r>
            <a:r>
              <a:rPr lang="en-US" sz="2800" dirty="0"/>
              <a:t> into a </a:t>
            </a:r>
            <a:r>
              <a:rPr lang="en-US" sz="2800" dirty="0">
                <a:solidFill>
                  <a:srgbClr val="C00000"/>
                </a:solidFill>
              </a:rPr>
              <a:t>policy</a:t>
            </a:r>
            <a:r>
              <a:rPr lang="en-US" sz="2800" dirty="0"/>
              <a:t>: use </a:t>
            </a:r>
            <a:r>
              <a:rPr lang="en-US" sz="2800" dirty="0">
                <a:solidFill>
                  <a:schemeClr val="tx2"/>
                </a:solidFill>
              </a:rPr>
              <a:t>policy extraction </a:t>
            </a:r>
            <a:r>
              <a:rPr lang="en-US" sz="2800" dirty="0"/>
              <a:t>(one-step lookahead)</a:t>
            </a:r>
          </a:p>
          <a:p>
            <a:pPr lvl="1"/>
            <a:endParaRPr lang="en-US" sz="2400" dirty="0"/>
          </a:p>
          <a:p>
            <a:r>
              <a:rPr lang="en-US" sz="2800" dirty="0"/>
              <a:t>All these equations look the same!</a:t>
            </a:r>
          </a:p>
          <a:p>
            <a:pPr lvl="1"/>
            <a:r>
              <a:rPr lang="en-US" sz="2800" dirty="0"/>
              <a:t>They basically are – they are all variations of Bellman updates</a:t>
            </a:r>
          </a:p>
          <a:p>
            <a:pPr lvl="1"/>
            <a:r>
              <a:rPr lang="en-US" sz="2800" dirty="0"/>
              <a:t>They all use one-step lookahead expectimax fragments</a:t>
            </a:r>
          </a:p>
          <a:p>
            <a:pPr lvl="1"/>
            <a:r>
              <a:rPr lang="en-US" sz="2800" dirty="0"/>
              <a:t>They differ only in whether we plug in a fixed policy or max over 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3BACD-98CE-4875-8D14-C391C366B44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CEAAB-79DE-427C-9D21-6A330B8B91A2}"/>
              </a:ext>
            </a:extLst>
          </p:cNvPr>
          <p:cNvSpPr txBox="1"/>
          <p:nvPr/>
        </p:nvSpPr>
        <p:spPr>
          <a:xfrm>
            <a:off x="509052" y="4996352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26A408-E498-4FB3-9AF8-118FEE51B22C}"/>
                  </a:ext>
                </a:extLst>
              </p14:cNvPr>
              <p14:cNvContentPartPr/>
              <p14:nvPr/>
            </p14:nvContentPartPr>
            <p14:xfrm>
              <a:off x="178920" y="299160"/>
              <a:ext cx="11952360" cy="6161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26A408-E498-4FB3-9AF8-118FEE51B2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560" y="289800"/>
                <a:ext cx="11971080" cy="618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815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D579E-0965-4124-92A1-E29A8195F7AE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9E4F8-F281-4891-B278-63D84985E80E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</p:spTree>
    <p:extLst>
      <p:ext uri="{BB962C8B-B14F-4D97-AF65-F5344CB8AC3E}">
        <p14:creationId xmlns:p14="http://schemas.microsoft.com/office/powerpoint/2010/main" val="368024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63766-8B8C-473C-930F-74C833A2DEED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82129-AAF6-4C60-8E9C-68821C9F6305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</p:spTree>
    <p:extLst>
      <p:ext uri="{BB962C8B-B14F-4D97-AF65-F5344CB8AC3E}">
        <p14:creationId xmlns:p14="http://schemas.microsoft.com/office/powerpoint/2010/main" val="224682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508569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Reinforcement Learning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7F8D-7642-46A3-AE9F-9942B9115FD8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</p:spTree>
    <p:extLst>
      <p:ext uri="{BB962C8B-B14F-4D97-AF65-F5344CB8AC3E}">
        <p14:creationId xmlns:p14="http://schemas.microsoft.com/office/powerpoint/2010/main" val="257931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Select ALL that apply.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blipFill>
                <a:blip r:embed="rId2"/>
                <a:stretch>
                  <a:fillRect l="-1192" b="-9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DFCF36C-F185-4FE0-846F-9CDFD5EF47BA}"/>
                  </a:ext>
                </a:extLst>
              </p14:cNvPr>
              <p14:cNvContentPartPr/>
              <p14:nvPr/>
            </p14:nvContentPartPr>
            <p14:xfrm>
              <a:off x="407880" y="2779200"/>
              <a:ext cx="5656320" cy="2268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DFCF36C-F185-4FE0-846F-9CDFD5EF47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520" y="2769840"/>
                <a:ext cx="5675040" cy="228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blipFill>
                <a:blip r:embed="rId2"/>
                <a:stretch>
                  <a:fillRect l="-1192" b="-9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42F71AA-94D2-4203-B1AD-0EC0EC19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060" y="2758649"/>
            <a:ext cx="401885" cy="504315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4EA0CB5-8F31-4133-8341-0A48A638A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70" y="3585935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166C86C-2FD0-427B-B814-5D5C4D01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69" y="4413221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022932A-C690-4BB2-83A9-90B5A42B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68" y="5240507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7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A6EB404C-0F61-4209-926E-7D99719D8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4000107" y="278921"/>
            <a:ext cx="6136875" cy="3451993"/>
          </a:xfrm>
          <a:prstGeom prst="rect">
            <a:avLst/>
          </a:prstGeom>
          <a:noFill/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Reinforcement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ECB49-45D4-4B6E-87CC-81D4059B1EA5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4228483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3D097-E48B-4402-B3B5-09D798B279E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dirty="0"/>
              <a:t>Actions: </a:t>
            </a:r>
            <a:r>
              <a:rPr lang="en-US" i="1" dirty="0">
                <a:solidFill>
                  <a:srgbClr val="3333FF"/>
                </a:solidFill>
              </a:rPr>
              <a:t>Blue</a:t>
            </a:r>
            <a:r>
              <a:rPr lang="en-US" i="1" dirty="0"/>
              <a:t>, </a:t>
            </a:r>
            <a:r>
              <a:rPr lang="en-US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dirty="0"/>
              <a:t>States: </a:t>
            </a:r>
            <a:r>
              <a:rPr lang="en-US" dirty="0">
                <a:solidFill>
                  <a:srgbClr val="008000"/>
                </a:solidFill>
              </a:rPr>
              <a:t>Win</a:t>
            </a:r>
            <a:r>
              <a:rPr lang="en-US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829853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372600" y="3825540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282241" y="186213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0.25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0.75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0.75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256143" y="295124"/>
            <a:ext cx="2582173" cy="21529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 time steps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Both states have the same value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53D30-D9F3-481B-BF7B-08DED4FDE80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98295E6-6065-4A07-A58B-F4D008CA50C1}"/>
                  </a:ext>
                </a:extLst>
              </p14:cNvPr>
              <p14:cNvContentPartPr/>
              <p14:nvPr/>
            </p14:nvContentPartPr>
            <p14:xfrm>
              <a:off x="4770720" y="1368720"/>
              <a:ext cx="5432760" cy="3515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98295E6-6065-4A07-A58B-F4D008CA50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1360" y="1359360"/>
                <a:ext cx="5451480" cy="3534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Solving MDPs is offline planning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determine all quantities through computation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need to know the details of the MDP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8826" y="4495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8826" y="542038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8626" y="366778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31624" y="910028"/>
            <a:ext cx="2510287" cy="19446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 time steps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2426" y="45059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2426" y="54203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22652" y="3304073"/>
            <a:ext cx="6767587" cy="2796691"/>
            <a:chOff x="1485873" y="1815326"/>
            <a:chExt cx="8837671" cy="3652151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85873" y="3619501"/>
              <a:ext cx="995082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15911" y="3658836"/>
              <a:ext cx="1007633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0.25 	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62305" y="2726177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0.75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43136" y="4203525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0.75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64977" y="3053932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0.25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81626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2E5F0A-7C0A-41BD-9632-422DBB9C9D3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6F4891-65A9-4846-9E8B-B71D2A8984E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4209871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53550" y="4066930"/>
            <a:ext cx="91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0" y="213294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8300" y="455437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7050" y="3675156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5088B-227A-4F64-A0FB-DA9C9927583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7597F4-4163-4856-8494-D9C4BFE7B689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140336"/>
          </a:xfrm>
        </p:spPr>
        <p:txBody>
          <a:bodyPr/>
          <a:lstStyle/>
          <a:p>
            <a:r>
              <a:rPr lang="en-US" dirty="0"/>
              <a:t>Last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Rewards and Discounting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Finding optimal policies: Value iteration and Bellman equations</a:t>
            </a:r>
          </a:p>
          <a:p>
            <a:br>
              <a:rPr lang="en-US" dirty="0"/>
            </a:br>
            <a:r>
              <a:rPr lang="en-US" dirty="0"/>
              <a:t>Today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MDP: How to use optimal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Reinforcement learning</a:t>
            </a:r>
          </a:p>
          <a:p>
            <a:pPr marL="917575" lvl="2" indent="-457200"/>
            <a:r>
              <a:rPr lang="en-US" sz="2800" dirty="0"/>
              <a:t>Models are gone!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Rebuilding models</a:t>
            </a:r>
          </a:p>
          <a:p>
            <a:pPr marL="917575" lvl="2" indent="-457200"/>
            <a:r>
              <a:rPr lang="en-US" sz="2800" dirty="0"/>
              <a:t>Sampling and </a:t>
            </a:r>
            <a:r>
              <a:rPr lang="en-US" sz="2800" dirty="0">
                <a:solidFill>
                  <a:schemeClr val="tx1"/>
                </a:solidFill>
              </a:rPr>
              <a:t>TD learning</a:t>
            </a:r>
          </a:p>
          <a:p>
            <a:pPr marL="917575" lvl="2" indent="-457200"/>
            <a:r>
              <a:rPr lang="en-US" sz="2800" dirty="0"/>
              <a:t>Q-learning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Approximate Q-learning</a:t>
            </a:r>
          </a:p>
          <a:p>
            <a:pPr marL="917575" lvl="2" indent="-45720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52B457-EF00-48D8-A08C-7A59EB8FD68D}"/>
                  </a:ext>
                </a:extLst>
              </p14:cNvPr>
              <p14:cNvContentPartPr/>
              <p14:nvPr/>
            </p14:nvContentPartPr>
            <p14:xfrm>
              <a:off x="1566360" y="77760"/>
              <a:ext cx="10296000" cy="6573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52B457-EF00-48D8-A08C-7A59EB8FD68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7000" y="68400"/>
                <a:ext cx="10314720" cy="659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8628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800" dirty="0"/>
              <a:t> Specifically, reinforcement learning</a:t>
            </a:r>
          </a:p>
          <a:p>
            <a:pPr lvl="1"/>
            <a:r>
              <a:rPr lang="en-US" sz="2800" dirty="0"/>
              <a:t> There was an MDP, but you couldn’t solve it with just computation</a:t>
            </a:r>
          </a:p>
          <a:p>
            <a:pPr lvl="1"/>
            <a:r>
              <a:rPr lang="en-US" sz="2800" dirty="0"/>
              <a:t> 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Exploration</a:t>
            </a:r>
            <a:r>
              <a:rPr lang="en-US" sz="2800" dirty="0"/>
              <a:t>: you have to try unknown actions to get information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Exploitation</a:t>
            </a:r>
            <a:r>
              <a:rPr lang="en-US" sz="2800" dirty="0"/>
              <a:t>: eventually, you have to use what you know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Regret</a:t>
            </a:r>
            <a:r>
              <a:rPr lang="en-US" sz="2800" dirty="0"/>
              <a:t>: even if you learn intelligently, you make mistakes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Sampling</a:t>
            </a:r>
            <a:r>
              <a:rPr lang="en-US" sz="2800" dirty="0"/>
              <a:t>: because of chance, you have to try things repeatedly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Difficulty</a:t>
            </a:r>
            <a:r>
              <a:rPr lang="en-US" sz="2800" dirty="0"/>
              <a:t>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5706" y="0"/>
            <a:ext cx="2362200" cy="23622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B779C-6A56-4693-8521-62C66DF389E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3695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36953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CEF6FA3-44F6-4ADC-B97C-BBC3890B27A0}"/>
                  </a:ext>
                </a:extLst>
              </p14:cNvPr>
              <p14:cNvContentPartPr/>
              <p14:nvPr/>
            </p14:nvContentPartPr>
            <p14:xfrm>
              <a:off x="3976560" y="1051560"/>
              <a:ext cx="3694680" cy="630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CEF6FA3-44F6-4ADC-B97C-BBC3890B27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7200" y="1042200"/>
                <a:ext cx="3713400" cy="64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01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300" y="2293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State: 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Reward: 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E4F9D0-2357-4347-9889-218869D09DFF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SNAKE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climbStep+sidewinding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Tedrake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Zhang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9303004" y="6443341"/>
            <a:ext cx="2888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Crawler Bot (L10D1)]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0C76-37BD-45EE-81E3-125FC969A7F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9F3E32-9D82-4806-9A86-02036A678DEB}"/>
                  </a:ext>
                </a:extLst>
              </p14:cNvPr>
              <p14:cNvContentPartPr/>
              <p14:nvPr/>
            </p14:nvContentPartPr>
            <p14:xfrm>
              <a:off x="5484240" y="2041920"/>
              <a:ext cx="1757520" cy="1510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9F3E32-9D82-4806-9A86-02036A678D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4880" y="2032560"/>
                <a:ext cx="1776240" cy="1529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expectimax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69987" y="287451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CEA31-B8C5-44F1-9B98-D5330A3ABE75}"/>
              </a:ext>
            </a:extLst>
          </p:cNvPr>
          <p:cNvSpPr txBox="1"/>
          <p:nvPr/>
        </p:nvSpPr>
        <p:spPr>
          <a:xfrm rot="16200000">
            <a:off x="10689504" y="528261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4DA3A2B-9602-4869-B644-14900B40B812}"/>
                  </a:ext>
                </a:extLst>
              </p14:cNvPr>
              <p14:cNvContentPartPr/>
              <p14:nvPr/>
            </p14:nvContentPartPr>
            <p14:xfrm>
              <a:off x="4811760" y="2290680"/>
              <a:ext cx="6748920" cy="4053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4DA3A2B-9602-4869-B644-14900B40B8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2400" y="2281320"/>
                <a:ext cx="6767640" cy="407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167097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5A4E4D7-E1C6-4B83-A9A6-EFDE2C7B6B1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Online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D0581-A08E-4B07-9D08-F6AFAC1557E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B3051-A026-4F9C-A954-3A7BB99841D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E48B37-7D9B-4BF3-917D-F8ABA30C8DB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D7085D-4D47-48B3-BFE2-BA969E274AB2}"/>
                  </a:ext>
                </a:extLst>
              </p14:cNvPr>
              <p14:cNvContentPartPr/>
              <p14:nvPr/>
            </p14:nvContentPartPr>
            <p14:xfrm>
              <a:off x="3903840" y="3054600"/>
              <a:ext cx="2712960" cy="146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D7085D-4D47-48B3-BFE2-BA969E274AB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4480" y="3045240"/>
                <a:ext cx="2731680" cy="147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Learned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T(B, east, C)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D)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A)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R(B, east, C)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R(C, east, D)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R(D, exit, x) =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909BE8-B492-41A9-9704-1424E4344469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583F51D-2713-437E-BB22-EA14995E704D}"/>
                  </a:ext>
                </a:extLst>
              </p14:cNvPr>
              <p14:cNvContentPartPr/>
              <p14:nvPr/>
            </p14:nvContentPartPr>
            <p14:xfrm>
              <a:off x="3799440" y="463320"/>
              <a:ext cx="7532280" cy="5077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583F51D-2713-437E-BB22-EA14995E70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90080" y="453960"/>
                <a:ext cx="7551000" cy="509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47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Learned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T(B, east, C) = 1.00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D) = 0.75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A) = 0.25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R(B, east, C) =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R(C, east, D) =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R(D, exit, x) = +10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4371477-E7C8-4C8B-A2F2-F5B3C0817D2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Goal: Compute expected age of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Without P(A), instead collect samples [a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Why does this work?  Because eventually you learn the right model.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31E8A6-EE63-4B6E-A14F-A24BB948BFC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(s)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 (s)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Almost!  But we can’t rewind time to get sample after sample from state 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1F8777-9FEC-43D0-A094-7AA5D0D3641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263A0CB-203D-4FC8-B350-1E71341DDC41}"/>
                  </a:ext>
                </a:extLst>
              </p14:cNvPr>
              <p14:cNvContentPartPr/>
              <p14:nvPr/>
            </p14:nvContentPartPr>
            <p14:xfrm>
              <a:off x="3688920" y="173880"/>
              <a:ext cx="8437680" cy="463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263A0CB-203D-4FC8-B350-1E71341DDC4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79560" y="164520"/>
                <a:ext cx="8456400" cy="4658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cs typeface="Calibri"/>
              </a:rPr>
              <a:t>Policy is fixed, just doing evaluation!</a:t>
            </a:r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705588" y="4099406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710108" y="4806333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FBE196-AC84-4F89-B54A-E6DE9DEB900A}"/>
                  </a:ext>
                </a:extLst>
              </p:cNvPr>
              <p:cNvSpPr/>
              <p:nvPr/>
            </p:nvSpPr>
            <p:spPr>
              <a:xfrm>
                <a:off x="3163120" y="4099405"/>
                <a:ext cx="33594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𝑠𝑎𝑚𝑝𝑙𝑒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𝑟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𝛾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FBE196-AC84-4F89-B54A-E6DE9DEB9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120" y="4099405"/>
                <a:ext cx="3359446" cy="461665"/>
              </a:xfrm>
              <a:prstGeom prst="rect">
                <a:avLst/>
              </a:prstGeom>
              <a:blipFill>
                <a:blip r:embed="rId3"/>
                <a:stretch>
                  <a:fillRect l="-18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A1A842E-166B-448F-9819-4950AAA0E0C5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AEBF79-A63B-4F0E-B3DD-096D7DE81AE6}"/>
                  </a:ext>
                </a:extLst>
              </p14:cNvPr>
              <p14:cNvContentPartPr/>
              <p14:nvPr/>
            </p14:nvContentPartPr>
            <p14:xfrm>
              <a:off x="3076560" y="365400"/>
              <a:ext cx="7817040" cy="5904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AEBF79-A63B-4F0E-B3DD-096D7DE81A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7200" y="356040"/>
                <a:ext cx="7835760" cy="592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508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 is a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(s, a)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values (L8D4)]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F6F79CF-5F37-4B43-9497-56EBE3A52F98}"/>
                  </a:ext>
                </a:extLst>
              </p14:cNvPr>
              <p14:cNvContentPartPr/>
              <p14:nvPr/>
            </p14:nvContentPartPr>
            <p14:xfrm>
              <a:off x="1181880" y="2121120"/>
              <a:ext cx="191880" cy="230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F6F79CF-5F37-4B43-9497-56EBE3A52F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2520" y="2111760"/>
                <a:ext cx="210600" cy="24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1351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9BF3B64-895C-4DD9-ACF5-46C7A9F7494A}"/>
                  </a:ext>
                </a:extLst>
              </p:cNvPr>
              <p:cNvSpPr/>
              <p:nvPr/>
            </p:nvSpPr>
            <p:spPr>
              <a:xfrm>
                <a:off x="3116409" y="5525417"/>
                <a:ext cx="55033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←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+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A4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𝑠𝑎𝑚𝑝𝑙𝑒</m:t>
                          </m:r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9BF3B64-895C-4DD9-ACF5-46C7A9F74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409" y="5525417"/>
                <a:ext cx="5503301" cy="46166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cs typeface="Calibri"/>
              </a:rPr>
              <a:t>Policy is fixed, just doing evaluation!</a:t>
            </a:r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705588" y="4099406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710108" y="4806333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718900" y="5501660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update: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FBE196-AC84-4F89-B54A-E6DE9DEB900A}"/>
                  </a:ext>
                </a:extLst>
              </p:cNvPr>
              <p:cNvSpPr/>
              <p:nvPr/>
            </p:nvSpPr>
            <p:spPr>
              <a:xfrm>
                <a:off x="3163120" y="4099405"/>
                <a:ext cx="33594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𝑠𝑎𝑚𝑝𝑙𝑒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𝑟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𝛾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FBE196-AC84-4F89-B54A-E6DE9DEB9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120" y="4099405"/>
                <a:ext cx="3359446" cy="461665"/>
              </a:xfrm>
              <a:prstGeom prst="rect">
                <a:avLst/>
              </a:prstGeom>
              <a:blipFill>
                <a:blip r:embed="rId3"/>
                <a:stretch>
                  <a:fillRect l="-18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B622F2E-B6BC-4AD7-A8E7-3A4D86B21D5A}"/>
                  </a:ext>
                </a:extLst>
              </p:cNvPr>
              <p:cNvSpPr/>
              <p:nvPr/>
            </p:nvSpPr>
            <p:spPr>
              <a:xfrm>
                <a:off x="3116409" y="4811702"/>
                <a:ext cx="53145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←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1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𝛼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A4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𝑠𝑎𝑚𝑝𝑙𝑒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B622F2E-B6BC-4AD7-A8E7-3A4D86B21D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409" y="4811702"/>
                <a:ext cx="5314596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7246B79-A786-4C5F-A967-9EE0242D3DC1}"/>
                  </a:ext>
                </a:extLst>
              </p:cNvPr>
              <p:cNvSpPr/>
              <p:nvPr/>
            </p:nvSpPr>
            <p:spPr>
              <a:xfrm>
                <a:off x="3116409" y="6196933"/>
                <a:ext cx="40489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←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∇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𝐸𝑟𝑟𝑜𝑟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7246B79-A786-4C5F-A967-9EE0242D3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409" y="6196933"/>
                <a:ext cx="404899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2">
            <a:extLst>
              <a:ext uri="{FF2B5EF4-FFF2-40B4-BE49-F238E27FC236}">
                <a16:creationId xmlns:a16="http://schemas.microsoft.com/office/drawing/2014/main" id="{705AD83F-13C5-4B66-83A8-8C51484A2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00" y="6196987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update: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B15F252-6C25-416F-B09D-DEE904F767E0}"/>
                  </a:ext>
                </a:extLst>
              </p:cNvPr>
              <p:cNvSpPr/>
              <p:nvPr/>
            </p:nvSpPr>
            <p:spPr>
              <a:xfrm>
                <a:off x="7883320" y="6019707"/>
                <a:ext cx="430868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𝐸𝑟𝑟𝑜𝑟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A44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𝑠𝑎𝑚𝑝𝑙𝑒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𝜋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B15F252-6C25-416F-B09D-DEE904F76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320" y="6019707"/>
                <a:ext cx="4308680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DCF756-335A-4386-89C3-B4F90BB33C86}"/>
                  </a:ext>
                </a:extLst>
              </p14:cNvPr>
              <p14:cNvContentPartPr/>
              <p14:nvPr/>
            </p14:nvContentPartPr>
            <p14:xfrm>
              <a:off x="584640" y="966600"/>
              <a:ext cx="10807200" cy="527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DCF756-335A-4386-89C3-B4F90BB33C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280" y="957240"/>
                <a:ext cx="10825920" cy="529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20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1,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 = 1/2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Transitions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E96C8-299E-4D9E-9937-3DC14FC6A28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B35B815-9276-449E-941D-64976026BFB1}"/>
                  </a:ext>
                </a:extLst>
              </p:cNvPr>
              <p:cNvSpPr/>
              <p:nvPr/>
            </p:nvSpPr>
            <p:spPr>
              <a:xfrm>
                <a:off x="3912334" y="4946042"/>
                <a:ext cx="708174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←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1−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𝛼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A4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sz="2800" i="1" dirty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800" i="1" dirty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lang="en-US" sz="2800" i="1" dirty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i="1" dirty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i="1" dirty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800" i="1" dirty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i="1" dirty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 dirty="0">
                                      <a:solidFill>
                                        <a:srgbClr val="00863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dirty="0">
                                      <a:solidFill>
                                        <a:srgbClr val="00863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i="1" dirty="0">
                                      <a:solidFill>
                                        <a:srgbClr val="00863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B35B815-9276-449E-941D-64976026BF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334" y="4946042"/>
                <a:ext cx="708174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D3EC1B-B69D-4AC3-AC32-01B149063A62}"/>
                  </a:ext>
                </a:extLst>
              </p14:cNvPr>
              <p14:cNvContentPartPr/>
              <p14:nvPr/>
            </p14:nvContentPartPr>
            <p14:xfrm>
              <a:off x="4019400" y="1778040"/>
              <a:ext cx="7878600" cy="4817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D3EC1B-B69D-4AC3-AC32-01B149063A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0040" y="1768680"/>
                <a:ext cx="7897320" cy="483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76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2" grpId="0" animBg="1"/>
      <p:bldP spid="6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719631"/>
            <a:ext cx="10515600" cy="2039539"/>
          </a:xfrm>
        </p:spPr>
        <p:txBody>
          <a:bodyPr/>
          <a:lstStyle/>
          <a:p>
            <a:r>
              <a:rPr lang="en-US" dirty="0"/>
              <a:t>Which converts TD values into a policy?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2107444"/>
                <a:ext cx="7668491" cy="3695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2107444"/>
                <a:ext cx="7668491" cy="36953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250784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327558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401905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55017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E) None of the above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7583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D) Policy evaluation: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90996A34-B680-48E4-B9E8-8A8406A0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06" y="994943"/>
            <a:ext cx="1558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TD update: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AE9D2C-B501-4B3C-93DA-BD36FCF7910C}"/>
                  </a:ext>
                </a:extLst>
              </p:cNvPr>
              <p:cNvSpPr/>
              <p:nvPr/>
            </p:nvSpPr>
            <p:spPr>
              <a:xfrm>
                <a:off x="3709567" y="1025720"/>
                <a:ext cx="51240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=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+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AE9D2C-B501-4B3C-93DA-BD36FCF791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67" y="1025720"/>
                <a:ext cx="5124030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A1E25C3-8F12-48E3-9491-C2EDA7D44A2E}"/>
                  </a:ext>
                </a:extLst>
              </p14:cNvPr>
              <p14:cNvContentPartPr/>
              <p14:nvPr/>
            </p14:nvContentPartPr>
            <p14:xfrm>
              <a:off x="137880" y="2615400"/>
              <a:ext cx="9066600" cy="3606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A1E25C3-8F12-48E3-9491-C2EDA7D44A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520" y="2606040"/>
                <a:ext cx="9085320" cy="362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719631"/>
            <a:ext cx="10515600" cy="2039539"/>
          </a:xfrm>
        </p:spPr>
        <p:txBody>
          <a:bodyPr/>
          <a:lstStyle/>
          <a:p>
            <a:r>
              <a:rPr lang="en-US" dirty="0"/>
              <a:t>Which converts TD values into a policy?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2107444"/>
                <a:ext cx="7668491" cy="3695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2107444"/>
                <a:ext cx="7668491" cy="36953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250784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327558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401905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55017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E) None of the above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7583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D) Policy evaluation: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90996A34-B680-48E4-B9E8-8A8406A0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06" y="994943"/>
            <a:ext cx="1558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TD update: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AE9D2C-B501-4B3C-93DA-BD36FCF7910C}"/>
                  </a:ext>
                </a:extLst>
              </p:cNvPr>
              <p:cNvSpPr/>
              <p:nvPr/>
            </p:nvSpPr>
            <p:spPr>
              <a:xfrm>
                <a:off x="3709567" y="1025720"/>
                <a:ext cx="51240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=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+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AE9D2C-B501-4B3C-93DA-BD36FCF791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67" y="1025720"/>
                <a:ext cx="5124030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311D9F4E-AF22-41D4-BBBE-2778BAEA153D}"/>
              </a:ext>
            </a:extLst>
          </p:cNvPr>
          <p:cNvSpPr/>
          <p:nvPr/>
        </p:nvSpPr>
        <p:spPr>
          <a:xfrm>
            <a:off x="218783" y="2406611"/>
            <a:ext cx="11219628" cy="3042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30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CBB4897-E47D-445B-ADE7-0F204ADBDB4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2BAAC5-832A-4606-8A74-D8A3FFF7B4DA}"/>
                  </a:ext>
                </a:extLst>
              </p14:cNvPr>
              <p14:cNvContentPartPr/>
              <p14:nvPr/>
            </p14:nvContentPartPr>
            <p14:xfrm>
              <a:off x="10965600" y="4771800"/>
              <a:ext cx="946080" cy="1891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2BAAC5-832A-4606-8A74-D8A3FFF7B4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56240" y="4762440"/>
                <a:ext cx="964800" cy="1910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Start with V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(s) = 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Given </a:t>
            </a:r>
            <a:r>
              <a:rPr lang="en-US" dirty="0" err="1">
                <a:latin typeface="Calibri"/>
                <a:cs typeface="Calibri"/>
              </a:rPr>
              <a:t>V</a:t>
            </a:r>
            <a:r>
              <a:rPr lang="en-US" baseline="-25000" dirty="0" err="1">
                <a:latin typeface="Calibri"/>
                <a:cs typeface="Calibri"/>
              </a:rPr>
              <a:t>k</a:t>
            </a:r>
            <a:r>
              <a:rPr lang="en-US" dirty="0">
                <a:latin typeface="Calibri"/>
                <a:cs typeface="Calibri"/>
              </a:rPr>
              <a:t>, calculate the iteration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Start with Q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s,a</a:t>
            </a:r>
            <a:r>
              <a:rPr lang="en-US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Given </a:t>
            </a:r>
            <a:r>
              <a:rPr lang="en-US" dirty="0" err="1">
                <a:latin typeface="Calibri"/>
                <a:cs typeface="Calibri"/>
              </a:rPr>
              <a:t>Q</a:t>
            </a:r>
            <a:r>
              <a:rPr lang="en-US" baseline="-25000" dirty="0" err="1">
                <a:latin typeface="Calibri"/>
                <a:cs typeface="Calibri"/>
              </a:rPr>
              <a:t>k</a:t>
            </a:r>
            <a:r>
              <a:rPr lang="en-US" dirty="0">
                <a:latin typeface="Calibri"/>
                <a:cs typeface="Calibri"/>
              </a:rPr>
              <a:t>, calculate the iteration k+1 q-values for all q-states: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65295"/>
            <a:ext cx="8165848" cy="76552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9DC0EA-83EE-42AD-9F8D-4BA31377743C}"/>
                  </a:ext>
                </a:extLst>
              </p14:cNvPr>
              <p14:cNvContentPartPr/>
              <p14:nvPr/>
            </p14:nvContentPartPr>
            <p14:xfrm>
              <a:off x="9991800" y="2242080"/>
              <a:ext cx="1484640" cy="4348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9DC0EA-83EE-42AD-9F8D-4BA3137774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82440" y="2232720"/>
                <a:ext cx="1503360" cy="4367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321279"/>
            <a:ext cx="8229600" cy="4525963"/>
          </a:xfrm>
        </p:spPr>
        <p:txBody>
          <a:bodyPr/>
          <a:lstStyle/>
          <a:p>
            <a:r>
              <a:rPr lang="en-US" dirty="0"/>
              <a:t>We’d like to do Q-value updates to each Q-state: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But can’t compute this update without knowing T, R</a:t>
            </a:r>
          </a:p>
          <a:p>
            <a:pPr lvl="4"/>
            <a:endParaRPr lang="en-US" sz="1400" dirty="0"/>
          </a:p>
          <a:p>
            <a:r>
              <a:rPr lang="en-US" dirty="0"/>
              <a:t>Instead, compute average as we go</a:t>
            </a:r>
          </a:p>
          <a:p>
            <a:pPr lvl="1"/>
            <a:r>
              <a:rPr lang="en-US" dirty="0"/>
              <a:t>Receive a sample transition (</a:t>
            </a:r>
            <a:r>
              <a:rPr lang="en-US" dirty="0" err="1"/>
              <a:t>s,a,r,s</a:t>
            </a:r>
            <a:r>
              <a:rPr lang="en-US" dirty="0"/>
              <a:t>’)</a:t>
            </a:r>
          </a:p>
          <a:p>
            <a:pPr lvl="1"/>
            <a:r>
              <a:rPr lang="en-US" dirty="0"/>
              <a:t>This sample suggests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lvl="1"/>
            <a:r>
              <a:rPr lang="en-US" dirty="0"/>
              <a:t>But we want to average over results from (</a:t>
            </a:r>
            <a:r>
              <a:rPr lang="en-US" dirty="0" err="1"/>
              <a:t>s,a</a:t>
            </a:r>
            <a:r>
              <a:rPr lang="en-US" dirty="0"/>
              <a:t>)  (Why?)</a:t>
            </a:r>
          </a:p>
          <a:p>
            <a:pPr lvl="1"/>
            <a:r>
              <a:rPr lang="en-US" dirty="0"/>
              <a:t>So keep a running average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9924" y="5934835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9924" y="4639572"/>
            <a:ext cx="4245511" cy="53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0493" y="1760529"/>
            <a:ext cx="8165848" cy="765520"/>
          </a:xfrm>
          <a:prstGeom prst="rect">
            <a:avLst/>
          </a:prstGeom>
          <a:noFill/>
          <a:ln/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F412CE-229F-4725-826B-D9E5098CE41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084EB5-FF93-48E9-8D58-CC24B68ECDE6}"/>
                  </a:ext>
                </a:extLst>
              </p14:cNvPr>
              <p14:cNvContentPartPr/>
              <p14:nvPr/>
            </p14:nvContentPartPr>
            <p14:xfrm>
              <a:off x="3619440" y="227520"/>
              <a:ext cx="8230680" cy="6436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084EB5-FF93-48E9-8D58-CC24B68ECDE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10080" y="218160"/>
                <a:ext cx="8249400" cy="6455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371600"/>
            <a:ext cx="10118785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800" dirty="0"/>
              <a:t>You have to explore enough</a:t>
            </a:r>
          </a:p>
          <a:p>
            <a:pPr lvl="1"/>
            <a:r>
              <a:rPr lang="en-US" sz="2800" dirty="0"/>
              <a:t>You have to eventually make the learning rate</a:t>
            </a:r>
          </a:p>
          <a:p>
            <a:pPr lvl="1">
              <a:buNone/>
            </a:pPr>
            <a:r>
              <a:rPr lang="en-US" sz="2800" dirty="0"/>
              <a:t>	small enough</a:t>
            </a:r>
          </a:p>
          <a:p>
            <a:pPr lvl="1"/>
            <a:r>
              <a:rPr lang="en-US" sz="2800" dirty="0"/>
              <a:t>… but not decrease it too quickly</a:t>
            </a:r>
          </a:p>
          <a:p>
            <a:pPr lvl="1"/>
            <a:r>
              <a:rPr lang="en-US" sz="28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5AB714-290F-459A-AA66-66F3A05C1ED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6826108-35D2-4955-B22D-663E8D5745EA}"/>
                  </a:ext>
                </a:extLst>
              </p14:cNvPr>
              <p14:cNvContentPartPr/>
              <p14:nvPr/>
            </p14:nvContentPartPr>
            <p14:xfrm>
              <a:off x="2488320" y="4304520"/>
              <a:ext cx="1157760" cy="45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6826108-35D2-4955-B22D-663E8D5745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8960" y="4295160"/>
                <a:ext cx="1176480" cy="64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7" y="1816171"/>
            <a:ext cx="817208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Goal				Technique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 V*, Q*,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*		Value / policy iteration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3340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584166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4484638"/>
            <a:ext cx="541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Goal			Technique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 V*, Q*,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*	VI/PI on approx. MDP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9566" y="4484638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Goal			Technique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 V*, Q*,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*	Q-learning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Evaluate a fixed policy 	TD/Value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A552CF-37F2-4136-B5C8-E4BCBB9F689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C1545B-0C97-470D-8E1E-4109C65F00BC}"/>
                  </a:ext>
                </a:extLst>
              </p14:cNvPr>
              <p14:cNvContentPartPr/>
              <p14:nvPr/>
            </p14:nvContentPartPr>
            <p14:xfrm>
              <a:off x="459360" y="2677680"/>
              <a:ext cx="11131920" cy="3581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C1545B-0C97-470D-8E1E-4109C65F00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000" y="2668320"/>
                <a:ext cx="11150640" cy="3600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238889"/>
            <a:ext cx="10515600" cy="627812"/>
          </a:xfrm>
        </p:spPr>
        <p:txBody>
          <a:bodyPr/>
          <a:lstStyle/>
          <a:p>
            <a:r>
              <a:rPr lang="en-US" dirty="0"/>
              <a:t>MDP/RL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59034" y="798863"/>
                <a:ext cx="7668491" cy="535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= 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+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𝑄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(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𝑠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𝑎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) = 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𝑄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(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𝑠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𝑎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) +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𝛼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[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𝑟</m:t>
                    </m:r>
                    <m:r>
                      <a:rPr kumimoji="0" lang="pt-BR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  <m:limLow>
                      <m:limLowPr>
                        <m:ctrlPr>
                          <a:rPr kumimoji="0" lang="pt-B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max</m:t>
                        </m:r>
                      </m:e>
                      <m:lim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lim>
                    </m:limLow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  <m:r>
                      <a:rPr kumimoji="0" lang="pt-BR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kumimoji="0" lang="pt-B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kumimoji="0" lang="pt-B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</m:t>
                        </m:r>
                        <m:sSup>
                          <m:sSupPr>
                            <m:ctrlP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034" y="798863"/>
                <a:ext cx="7668491" cy="5358775"/>
              </a:xfrm>
              <a:prstGeom prst="rect">
                <a:avLst/>
              </a:prstGeom>
              <a:blipFill>
                <a:blip r:embed="rId3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84260" y="1570688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72617" y="22347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84260" y="2929790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41213" y="35894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63766-8B8C-473C-930F-74C833A2DEED}"/>
              </a:ext>
            </a:extLst>
          </p:cNvPr>
          <p:cNvSpPr txBox="1"/>
          <p:nvPr/>
        </p:nvSpPr>
        <p:spPr>
          <a:xfrm>
            <a:off x="541213" y="4249036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82129-AAF6-4C60-8E9C-68821C9F6305}"/>
              </a:ext>
            </a:extLst>
          </p:cNvPr>
          <p:cNvSpPr txBox="1"/>
          <p:nvPr/>
        </p:nvSpPr>
        <p:spPr>
          <a:xfrm>
            <a:off x="541213" y="923565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490A1B-4041-4E76-A952-6EB9BB022494}"/>
              </a:ext>
            </a:extLst>
          </p:cNvPr>
          <p:cNvSpPr txBox="1"/>
          <p:nvPr/>
        </p:nvSpPr>
        <p:spPr>
          <a:xfrm>
            <a:off x="541213" y="5617909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Q-learning: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149C7-8EA2-4CBB-A1FC-2187C1D65521}"/>
              </a:ext>
            </a:extLst>
          </p:cNvPr>
          <p:cNvSpPr txBox="1"/>
          <p:nvPr/>
        </p:nvSpPr>
        <p:spPr>
          <a:xfrm>
            <a:off x="541213" y="49441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(TD) learning: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053D7D4-0465-4492-8124-DE7F273EA091}"/>
                  </a:ext>
                </a:extLst>
              </p14:cNvPr>
              <p14:cNvContentPartPr/>
              <p14:nvPr/>
            </p14:nvContentPartPr>
            <p14:xfrm>
              <a:off x="8718840" y="5006520"/>
              <a:ext cx="1168200" cy="882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053D7D4-0465-4492-8124-DE7F273EA0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09480" y="4997160"/>
                <a:ext cx="1186920" cy="90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778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</a:t>
            </a:r>
            <a:endParaRPr lang="en-US" sz="14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7" y="2899460"/>
            <a:ext cx="3626182" cy="47754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508825"/>
            <a:ext cx="6547885" cy="699182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8D5BC8B-80C8-43B9-9210-C9C74DB4D10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72372A-344A-4C19-A51C-8966E975D796}"/>
                  </a:ext>
                </a:extLst>
              </p14:cNvPr>
              <p14:cNvContentPartPr/>
              <p14:nvPr/>
            </p14:nvContentPartPr>
            <p14:xfrm>
              <a:off x="514080" y="1486440"/>
              <a:ext cx="11633400" cy="5123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72372A-344A-4C19-A51C-8966E975D79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4720" y="1477080"/>
                <a:ext cx="11652120" cy="514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4073706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Q-Learning Auto Cliff Grid</a:t>
            </a:r>
          </a:p>
        </p:txBody>
      </p:sp>
      <p:sp>
        <p:nvSpPr>
          <p:cNvPr id="4" name="Text Box 28">
            <a:extLst>
              <a:ext uri="{FF2B5EF4-FFF2-40B4-BE49-F238E27FC236}">
                <a16:creationId xmlns:a16="http://schemas.microsoft.com/office/drawing/2014/main" id="{5DFE6ED4-2A42-42A1-9324-B5907764A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545" y="6000058"/>
            <a:ext cx="685145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auto – cliff grid (L11D1)]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[python gridworld.py -n 0.0 -a q -k 400 -g CliffGrid -d 1.0 -r -0.1 -e 1.0]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F22FB-BB1F-4F81-9F0F-F838CCD8AC72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373369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7F85A-B9B3-4744-A0E5-23A0B01B3249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03208" y="1182469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Simplest: random actions (</a:t>
            </a:r>
            <a:r>
              <a:rPr lang="en-US" sz="2800" dirty="0">
                <a:sym typeface="Symbol" pitchFamily="18" charset="2"/>
              </a:rPr>
              <a:t>-greedy)</a:t>
            </a:r>
            <a:endParaRPr lang="en-US" sz="2800" dirty="0"/>
          </a:p>
          <a:p>
            <a:pPr lvl="2">
              <a:lnSpc>
                <a:spcPct val="90000"/>
              </a:lnSpc>
            </a:pPr>
            <a:r>
              <a:rPr lang="en-US" sz="2800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With (small) probability </a:t>
            </a:r>
            <a:r>
              <a:rPr lang="en-US" sz="2800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With (large) probability 1-</a:t>
            </a:r>
            <a:r>
              <a:rPr lang="en-US" sz="2800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800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sz="3200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manual exploration – bridge grid (L11D2)] [Demo: Q-learning – epsilon-greedy -- crawler (L11D3)]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B378E-52A2-41B2-B6DE-516E4BBA1A4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4981B95-408C-495F-83F1-B02333149424}"/>
                  </a:ext>
                </a:extLst>
              </p14:cNvPr>
              <p14:cNvContentPartPr/>
              <p14:nvPr/>
            </p14:nvContentPartPr>
            <p14:xfrm>
              <a:off x="4487760" y="249840"/>
              <a:ext cx="6733080" cy="3058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4981B95-408C-495F-83F1-B023331494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8400" y="240480"/>
                <a:ext cx="6751800" cy="3076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 Q-learning – Manual Exploration – Bridge Grid </a:t>
            </a:r>
          </a:p>
        </p:txBody>
      </p:sp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 Q-learning – Epsilon-Greedy – Crawler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557BED-4431-40FC-B793-A0CB8B0359A0}"/>
                  </a:ext>
                </a:extLst>
              </p14:cNvPr>
              <p14:cNvContentPartPr/>
              <p14:nvPr/>
            </p14:nvContentPartPr>
            <p14:xfrm>
              <a:off x="5094720" y="934200"/>
              <a:ext cx="6071040" cy="5218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557BED-4431-40FC-B793-A0CB8B0359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5360" y="924840"/>
                <a:ext cx="6089760" cy="523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0271" y="843951"/>
            <a:ext cx="6889574" cy="457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5557328" cy="4729164"/>
          </a:xfrm>
        </p:spPr>
        <p:txBody>
          <a:bodyPr/>
          <a:lstStyle/>
          <a:p>
            <a:r>
              <a:rPr lang="en-US" sz="2400" dirty="0"/>
              <a:t>Even if you learn the optimal policy, you still make mistakes along the way!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Regret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is a measure of your total mistake cost: the difference between your (expected) rewards, including youthful </a:t>
            </a:r>
            <a:r>
              <a:rPr lang="en-US" sz="2400" dirty="0" err="1">
                <a:solidFill>
                  <a:schemeClr val="tx1"/>
                </a:solidFill>
              </a:rPr>
              <a:t>suboptimality</a:t>
            </a:r>
            <a:r>
              <a:rPr lang="en-US" sz="2400" dirty="0">
                <a:solidFill>
                  <a:schemeClr val="tx1"/>
                </a:solidFill>
              </a:rPr>
              <a:t>, and optimal (expected) rewards</a:t>
            </a:r>
          </a:p>
          <a:p>
            <a:r>
              <a:rPr lang="en-US" sz="2400" dirty="0"/>
              <a:t>Minimizing regret goes beyond learning to be optimal – it requires optimally learning to be optimal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Example: random exploration and exploration functions both end up optimal, but random exploration has higher regret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70C33-4CCC-40FC-9A25-486025ECE246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E05E6-741E-467C-9EEA-0B74798EA9B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7CFC88-ACB6-490A-A2C1-9E1C38C04C1B}"/>
                  </a:ext>
                </a:extLst>
              </p14:cNvPr>
              <p14:cNvContentPartPr/>
              <p14:nvPr/>
            </p14:nvContentPartPr>
            <p14:xfrm>
              <a:off x="10863360" y="294840"/>
              <a:ext cx="767520" cy="781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7CFC88-ACB6-490A-A2C1-9E1C38C04C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54000" y="285480"/>
                <a:ext cx="786240" cy="800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Pacman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391400" y="1945937"/>
            <a:ext cx="4065714" cy="397266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angle 3">
            <a:extLst>
              <a:ext uri="{FF2B5EF4-FFF2-40B4-BE49-F238E27FC236}">
                <a16:creationId xmlns:a16="http://schemas.microsoft.com/office/drawing/2014/main" id="{A831913C-D258-48B2-AE9C-DBC3F2DCE2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133" y="1189438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How many possible states?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55 (non-wall) positions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1 Pacman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2 Ghosts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Dots eaten or not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78207-1F09-44E7-A8D9-3109C5CEEA2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DE39105-F8E6-4444-9DF8-00A08A2A4DB1}"/>
                  </a:ext>
                </a:extLst>
              </p14:cNvPr>
              <p14:cNvContentPartPr/>
              <p14:nvPr/>
            </p14:nvContentPartPr>
            <p14:xfrm>
              <a:off x="7600320" y="132120"/>
              <a:ext cx="3434040" cy="1380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DE39105-F8E6-4444-9DF8-00A08A2A4D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0960" y="122760"/>
                <a:ext cx="3452760" cy="139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635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RL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F9E47-4917-46B0-9433-F1BC21A50FF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AB53834-BF4E-4D8C-97F8-A7DE400EC4C2}"/>
                  </a:ext>
                </a:extLst>
              </p14:cNvPr>
              <p14:cNvContentPartPr/>
              <p14:nvPr/>
            </p14:nvContentPartPr>
            <p14:xfrm>
              <a:off x="9071280" y="2953800"/>
              <a:ext cx="154080" cy="71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AB53834-BF4E-4D8C-97F8-A7DE400EC4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61920" y="2944440"/>
                <a:ext cx="172800" cy="90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tiny – watch all (L11D5)]</a:t>
            </a:r>
          </a:p>
          <a:p>
            <a:pPr marL="0" marR="0" lvl="0" indent="0" algn="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tiny – silent train (L11D6)] </a:t>
            </a:r>
          </a:p>
          <a:p>
            <a:pPr marL="0" marR="0" lvl="0" indent="0" algn="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Or even this one!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863F16-1381-4E24-BA85-3F3CDB245D66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4AFCA96-CC07-403D-8273-90EB68D014FB}"/>
                  </a:ext>
                </a:extLst>
              </p14:cNvPr>
              <p14:cNvContentPartPr/>
              <p14:nvPr/>
            </p14:nvContentPartPr>
            <p14:xfrm>
              <a:off x="192960" y="510840"/>
              <a:ext cx="10572120" cy="4994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4AFCA96-CC07-403D-8273-90EB68D014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3600" y="501480"/>
                <a:ext cx="10590840" cy="50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C9A1442-F6CB-4A67-8975-F06A8F078CDE}"/>
                  </a:ext>
                </a:extLst>
              </p14:cNvPr>
              <p14:cNvContentPartPr/>
              <p14:nvPr/>
            </p14:nvContentPartPr>
            <p14:xfrm>
              <a:off x="294120" y="2411640"/>
              <a:ext cx="11606760" cy="3427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C9A1442-F6CB-4A67-8975-F06A8F078CD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760" y="2402280"/>
                <a:ext cx="11625480" cy="3445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210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21088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92BDCD-3C4C-4245-BF21-EBDDF2716A4C}"/>
                  </a:ext>
                </a:extLst>
              </p14:cNvPr>
              <p14:cNvContentPartPr/>
              <p14:nvPr/>
            </p14:nvContentPartPr>
            <p14:xfrm>
              <a:off x="3364200" y="2245680"/>
              <a:ext cx="4413240" cy="113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92BDCD-3C4C-4245-BF21-EBDDF2716A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4840" y="2236320"/>
                <a:ext cx="4431960" cy="115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47259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32823" y="1166018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1 / (dist to dot)</a:t>
            </a:r>
            <a:r>
              <a:rPr lang="en-US" sz="24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Is </a:t>
            </a:r>
            <a:r>
              <a:rPr lang="en-US" sz="2400" dirty="0" err="1"/>
              <a:t>Pacman</a:t>
            </a:r>
            <a:r>
              <a:rPr lang="en-US" sz="24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C7F1A1-A30C-4332-B66A-DA5CCF54515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015310-7FA0-4D92-92B8-3ECC97E4FDC1}"/>
                  </a:ext>
                </a:extLst>
              </p14:cNvPr>
              <p14:cNvContentPartPr/>
              <p14:nvPr/>
            </p14:nvContentPartPr>
            <p14:xfrm>
              <a:off x="306360" y="19440"/>
              <a:ext cx="10671840" cy="342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015310-7FA0-4D92-92B8-3ECC97E4FD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000" y="10080"/>
                <a:ext cx="10690560" cy="3440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2954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lvl="1"/>
            <a:r>
              <a:rPr lang="en-US" sz="32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V</a:t>
            </a:r>
            <a:r>
              <a:rPr lang="en-US" sz="3200" b="1" baseline="-25000" dirty="0" err="1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(s) = w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(s) + w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(s) + … + 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3200" baseline="-25000" dirty="0" err="1">
                <a:solidFill>
                  <a:schemeClr val="tx2"/>
                </a:solidFill>
                <a:cs typeface="Arial" charset="0"/>
              </a:rPr>
              <a:t>M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schemeClr val="tx2"/>
                </a:solidFill>
                <a:cs typeface="Arial" charset="0"/>
              </a:rPr>
              <a:t>M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(s) </a:t>
            </a:r>
          </a:p>
          <a:p>
            <a:pPr lvl="1"/>
            <a:endParaRPr lang="en-US" sz="3200" dirty="0">
              <a:solidFill>
                <a:schemeClr val="tx2"/>
              </a:solidFill>
              <a:cs typeface="Arial" charset="0"/>
            </a:endParaRPr>
          </a:p>
          <a:p>
            <a:pPr lvl="1"/>
            <a:r>
              <a:rPr lang="en-US" sz="3200" dirty="0">
                <a:solidFill>
                  <a:schemeClr val="tx2"/>
                </a:solidFill>
                <a:cs typeface="Arial" charset="0"/>
              </a:rPr>
              <a:t> Q</a:t>
            </a:r>
            <a:r>
              <a:rPr lang="en-US" sz="32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) = w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) + w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) + … + 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3200" baseline="-25000" dirty="0" err="1">
                <a:solidFill>
                  <a:schemeClr val="tx2"/>
                </a:solidFill>
                <a:cs typeface="Arial" charset="0"/>
              </a:rPr>
              <a:t>M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schemeClr val="tx2"/>
                </a:solidFill>
                <a:cs typeface="Arial" charset="0"/>
              </a:rPr>
              <a:t>M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)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Disadvantage: states may share features but actually be very different in value!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757DA2-2988-4FA7-BCFE-A0EF4B8E3D98}"/>
                  </a:ext>
                </a:extLst>
              </p14:cNvPr>
              <p14:cNvContentPartPr/>
              <p14:nvPr/>
            </p14:nvContentPartPr>
            <p14:xfrm>
              <a:off x="599400" y="963360"/>
              <a:ext cx="10024560" cy="3364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757DA2-2988-4FA7-BCFE-A0EF4B8E3D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040" y="954000"/>
                <a:ext cx="10043280" cy="33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F4E6526-A26C-451F-940C-72C8D9A2F620}"/>
                  </a:ext>
                </a:extLst>
              </p14:cNvPr>
              <p14:cNvContentPartPr/>
              <p14:nvPr/>
            </p14:nvContentPartPr>
            <p14:xfrm>
              <a:off x="111240" y="66960"/>
              <a:ext cx="10798920" cy="614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F4E6526-A26C-451F-940C-72C8D9A2F6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880" y="57600"/>
                <a:ext cx="10817640" cy="6166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a linear 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7" y="1425755"/>
            <a:ext cx="12192000" cy="4729164"/>
          </a:xfrm>
        </p:spPr>
        <p:txBody>
          <a:bodyPr/>
          <a:lstStyle/>
          <a:p>
            <a:r>
              <a:rPr lang="en-US" dirty="0"/>
              <a:t>Original Q learning rule tries to reduce prediction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marL="742911" lvl="2" indent="-342882"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1800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</a:t>
            </a:r>
          </a:p>
          <a:p>
            <a:pPr marL="742911" lvl="2" indent="-342882">
              <a:lnSpc>
                <a:spcPct val="80000"/>
              </a:lnSpc>
            </a:pPr>
            <a:endParaRPr lang="en-US" sz="2800" dirty="0">
              <a:solidFill>
                <a:srgbClr val="CC00CC"/>
              </a:solidFill>
            </a:endParaRPr>
          </a:p>
          <a:p>
            <a:r>
              <a:rPr lang="en-US" dirty="0"/>
              <a:t>Instead, we update the weights to try to reduce the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lvl="3"/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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)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/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sym typeface="Symbol"/>
              </a:rPr>
              <a:t>i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pPr marL="457176" lvl="1" indent="0">
              <a:buNone/>
            </a:pPr>
            <a:r>
              <a:rPr lang="en-US" sz="2800" dirty="0">
                <a:solidFill>
                  <a:srgbClr val="CC00CC"/>
                </a:solidFill>
                <a:sym typeface="Symbol"/>
              </a:rPr>
              <a:t>        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=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Q</a:t>
            </a:r>
            <a:r>
              <a:rPr lang="en-US" sz="2800" b="1" baseline="-25000" dirty="0" err="1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f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i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s,a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)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C3DFF7-6A9C-414B-B5A8-8C9B60E8EAA8}"/>
              </a:ext>
            </a:extLst>
          </p:cNvPr>
          <p:cNvSpPr/>
          <p:nvPr/>
        </p:nvSpPr>
        <p:spPr>
          <a:xfrm>
            <a:off x="7670674" y="136298"/>
            <a:ext cx="4410182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 =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 + …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5B02F1B-CF9E-41E5-A166-D872A4EB3A95}"/>
                  </a:ext>
                </a:extLst>
              </p14:cNvPr>
              <p14:cNvContentPartPr/>
              <p14:nvPr/>
            </p14:nvContentPartPr>
            <p14:xfrm>
              <a:off x="4712040" y="838440"/>
              <a:ext cx="6944760" cy="3773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5B02F1B-CF9E-41E5-A166-D872A4EB3A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2680" y="829080"/>
                <a:ext cx="6963480" cy="37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205151-4C28-4C85-A415-6E2913AE6628}"/>
                  </a:ext>
                </a:extLst>
              </p14:cNvPr>
              <p14:cNvContentPartPr/>
              <p14:nvPr/>
            </p14:nvContentPartPr>
            <p14:xfrm>
              <a:off x="3610080" y="920160"/>
              <a:ext cx="5010480" cy="3223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205151-4C28-4C85-A415-6E2913AE66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0720" y="910800"/>
                <a:ext cx="5029200" cy="324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792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a linear 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7" y="1425755"/>
            <a:ext cx="12192000" cy="4729164"/>
          </a:xfrm>
        </p:spPr>
        <p:txBody>
          <a:bodyPr/>
          <a:lstStyle/>
          <a:p>
            <a:r>
              <a:rPr lang="en-US" dirty="0"/>
              <a:t>Original Q learning rule tries to reduce prediction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marL="742911" lvl="2" indent="-342882"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1800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</a:t>
            </a:r>
          </a:p>
          <a:p>
            <a:pPr marL="742911" lvl="2" indent="-342882">
              <a:lnSpc>
                <a:spcPct val="80000"/>
              </a:lnSpc>
            </a:pPr>
            <a:endParaRPr lang="en-US" sz="2800" dirty="0">
              <a:solidFill>
                <a:srgbClr val="CC00CC"/>
              </a:solidFill>
            </a:endParaRPr>
          </a:p>
          <a:p>
            <a:r>
              <a:rPr lang="en-US" dirty="0"/>
              <a:t>Instead, we update the weights to try to reduce the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lvl="3"/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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)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/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sym typeface="Symbol"/>
              </a:rPr>
              <a:t>i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pPr marL="457176" lvl="1" indent="0">
              <a:buNone/>
            </a:pPr>
            <a:r>
              <a:rPr lang="en-US" sz="2800" dirty="0">
                <a:solidFill>
                  <a:srgbClr val="CC00CC"/>
                </a:solidFill>
                <a:sym typeface="Symbol"/>
              </a:rPr>
              <a:t>        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=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Q</a:t>
            </a:r>
            <a:r>
              <a:rPr lang="en-US" sz="2800" b="1" baseline="-25000" dirty="0" err="1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="1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f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i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s,a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)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834FD9-8D60-4E5B-B6E0-5A8D1763E8F4}"/>
                  </a:ext>
                </a:extLst>
              </p:cNvPr>
              <p:cNvSpPr/>
              <p:nvPr/>
            </p:nvSpPr>
            <p:spPr>
              <a:xfrm>
                <a:off x="749695" y="5016746"/>
                <a:ext cx="5941895" cy="1628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𝒘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/>
                          </a:rPr>
                          <m:t>𝜕</m:t>
                        </m:r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/>
                          </a:rPr>
                          <m:t>𝑄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Symbol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Symbol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Symbol"/>
                      </a:rPr>
                      <m:t>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834FD9-8D60-4E5B-B6E0-5A8D1763E8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95" y="5016746"/>
                <a:ext cx="5941895" cy="1628972"/>
              </a:xfrm>
              <a:prstGeom prst="rect">
                <a:avLst/>
              </a:prstGeom>
              <a:blipFill>
                <a:blip r:embed="rId3"/>
                <a:stretch>
                  <a:fillRect l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676D042-EAE5-48DD-9B24-996ED5D8D21B}"/>
                  </a:ext>
                </a:extLst>
              </p:cNvPr>
              <p:cNvSpPr/>
              <p:nvPr/>
            </p:nvSpPr>
            <p:spPr>
              <a:xfrm>
                <a:off x="7598230" y="4883713"/>
                <a:ext cx="4595852" cy="1917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𝐸𝑟𝑟𝑜𝑟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𝐸𝑟𝑟𝑜𝑟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676D042-EAE5-48DD-9B24-996ED5D8D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230" y="4883713"/>
                <a:ext cx="4595852" cy="1917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636D39F-5642-44EF-A672-D1499ED3B1BA}"/>
              </a:ext>
            </a:extLst>
          </p:cNvPr>
          <p:cNvSpPr/>
          <p:nvPr/>
        </p:nvSpPr>
        <p:spPr>
          <a:xfrm>
            <a:off x="7670674" y="136298"/>
            <a:ext cx="4410182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 =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 + …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44A5351-42D6-4DBC-B0E2-B46280CEF337}"/>
                  </a:ext>
                </a:extLst>
              </p14:cNvPr>
              <p14:cNvContentPartPr/>
              <p14:nvPr/>
            </p14:nvContentPartPr>
            <p14:xfrm>
              <a:off x="795960" y="650880"/>
              <a:ext cx="10797480" cy="577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44A5351-42D6-4DBC-B0E2-B46280CEF3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6600" y="641520"/>
                <a:ext cx="10816200" cy="57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E9C4DB-41FC-4983-AD7F-1E55B95A0AA0}"/>
                  </a:ext>
                </a:extLst>
              </p14:cNvPr>
              <p14:cNvContentPartPr/>
              <p14:nvPr/>
            </p14:nvContentPartPr>
            <p14:xfrm>
              <a:off x="235080" y="2257560"/>
              <a:ext cx="11228040" cy="3455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E9C4DB-41FC-4983-AD7F-1E55B95A0A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5720" y="2248200"/>
                <a:ext cx="11246760" cy="347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01875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a linear 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7" y="1425755"/>
            <a:ext cx="12192000" cy="4729164"/>
          </a:xfrm>
        </p:spPr>
        <p:txBody>
          <a:bodyPr/>
          <a:lstStyle/>
          <a:p>
            <a:r>
              <a:rPr lang="en-US" dirty="0"/>
              <a:t>Original Q learning rule tries to reduce prediction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marL="742911" lvl="2" indent="-342882"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1800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</a:t>
            </a:r>
          </a:p>
          <a:p>
            <a:pPr marL="742911" lvl="2" indent="-342882">
              <a:lnSpc>
                <a:spcPct val="80000"/>
              </a:lnSpc>
            </a:pPr>
            <a:endParaRPr lang="en-US" sz="2800" dirty="0">
              <a:solidFill>
                <a:srgbClr val="CC00CC"/>
              </a:solidFill>
            </a:endParaRPr>
          </a:p>
          <a:p>
            <a:r>
              <a:rPr lang="en-US" dirty="0"/>
              <a:t>Instead, we update the weights to try to reduce the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lvl="3"/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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)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/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sym typeface="Symbol"/>
              </a:rPr>
              <a:t>i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pPr marL="457176" lvl="1" indent="0">
              <a:buNone/>
            </a:pPr>
            <a:r>
              <a:rPr lang="en-US" sz="2800" dirty="0">
                <a:solidFill>
                  <a:srgbClr val="CC00CC"/>
                </a:solidFill>
                <a:sym typeface="Symbol"/>
              </a:rPr>
              <a:t>        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=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f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i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s,a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)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/>
              <a:t>Qualitative justification: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Pleasant surprise: increase weights on +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features, decrease on –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ones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Unpleasant surprise: decrease weights on +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features, increase on –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ones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B8F5B99-935D-4E53-AFDD-D36D18420005}"/>
                  </a:ext>
                </a:extLst>
              </p14:cNvPr>
              <p14:cNvContentPartPr/>
              <p14:nvPr/>
            </p14:nvContentPartPr>
            <p14:xfrm>
              <a:off x="259200" y="4046400"/>
              <a:ext cx="9612360" cy="2247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B8F5B99-935D-4E53-AFDD-D36D1842000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840" y="4037040"/>
                <a:ext cx="9631080" cy="226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6837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10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E.g., if something unexpectedly bad happens, blame the features that were on: </a:t>
            </a:r>
            <a:r>
              <a:rPr lang="en-US" dirty="0" err="1"/>
              <a:t>disprefer</a:t>
            </a:r>
            <a:r>
              <a:rPr lang="en-US" dirty="0"/>
              <a:t> all states with that state’s features</a:t>
            </a: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25" y="3931161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5175" y="4464561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3151188"/>
            <a:ext cx="6129602" cy="63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371600" y="2771955"/>
            <a:ext cx="3512789" cy="389599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6871050" y="3866073"/>
            <a:ext cx="18858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6837871" y="4399473"/>
            <a:ext cx="2334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1775" y="2761502"/>
            <a:ext cx="2940050" cy="2845932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863F1B-E731-4806-87E6-4E6D8FF76E33}"/>
              </a:ext>
            </a:extLst>
          </p:cNvPr>
          <p:cNvSpPr txBox="1"/>
          <p:nvPr/>
        </p:nvSpPr>
        <p:spPr>
          <a:xfrm>
            <a:off x="9589513" y="6368534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DF43D-54CD-417D-90FA-91BADCB30A7E}"/>
              </a:ext>
            </a:extLst>
          </p:cNvPr>
          <p:cNvSpPr txBox="1"/>
          <p:nvPr/>
        </p:nvSpPr>
        <p:spPr>
          <a:xfrm>
            <a:off x="2270701" y="1447991"/>
            <a:ext cx="797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cs typeface="Arial" charset="0"/>
              </a:rPr>
              <a:t>Q</a:t>
            </a:r>
            <a:r>
              <a:rPr lang="en-US" sz="3200" b="1" baseline="-25000" dirty="0" err="1">
                <a:cs typeface="Arial" charset="0"/>
              </a:rPr>
              <a:t>w</a:t>
            </a:r>
            <a:r>
              <a:rPr lang="en-US" sz="3200" dirty="0">
                <a:cs typeface="Arial" charset="0"/>
              </a:rPr>
              <a:t>(</a:t>
            </a:r>
            <a:r>
              <a:rPr lang="en-US" sz="3200" dirty="0" err="1">
                <a:cs typeface="Arial" charset="0"/>
              </a:rPr>
              <a:t>s,a</a:t>
            </a:r>
            <a:r>
              <a:rPr lang="en-US" sz="3200" dirty="0">
                <a:cs typeface="Arial" charset="0"/>
              </a:rPr>
              <a:t>) = w</a:t>
            </a:r>
            <a:r>
              <a:rPr lang="en-US" sz="3200" baseline="-25000" dirty="0">
                <a:cs typeface="Arial" charset="0"/>
              </a:rPr>
              <a:t>1</a:t>
            </a:r>
            <a:r>
              <a:rPr lang="en-US" sz="3200" dirty="0">
                <a:cs typeface="Arial" charset="0"/>
              </a:rPr>
              <a:t>f</a:t>
            </a:r>
            <a:r>
              <a:rPr lang="en-US" sz="3200" baseline="-25000" dirty="0">
                <a:cs typeface="Arial" charset="0"/>
              </a:rPr>
              <a:t>1</a:t>
            </a:r>
            <a:r>
              <a:rPr lang="en-US" sz="3200" dirty="0">
                <a:cs typeface="Arial" charset="0"/>
              </a:rPr>
              <a:t>(</a:t>
            </a:r>
            <a:r>
              <a:rPr lang="en-US" sz="3200" dirty="0" err="1">
                <a:cs typeface="Arial" charset="0"/>
              </a:rPr>
              <a:t>s,a</a:t>
            </a:r>
            <a:r>
              <a:rPr lang="en-US" sz="3200" dirty="0">
                <a:cs typeface="Arial" charset="0"/>
              </a:rPr>
              <a:t>) + w</a:t>
            </a:r>
            <a:r>
              <a:rPr lang="en-US" sz="3200" baseline="-25000" dirty="0">
                <a:cs typeface="Arial" charset="0"/>
              </a:rPr>
              <a:t>2</a:t>
            </a:r>
            <a:r>
              <a:rPr lang="en-US" sz="3200" dirty="0">
                <a:cs typeface="Arial" charset="0"/>
              </a:rPr>
              <a:t>f</a:t>
            </a:r>
            <a:r>
              <a:rPr lang="en-US" sz="3200" baseline="-25000" dirty="0">
                <a:cs typeface="Arial" charset="0"/>
              </a:rPr>
              <a:t>2</a:t>
            </a:r>
            <a:r>
              <a:rPr lang="en-US" sz="3200" dirty="0">
                <a:cs typeface="Arial" charset="0"/>
              </a:rPr>
              <a:t>(</a:t>
            </a:r>
            <a:r>
              <a:rPr lang="en-US" sz="3200" dirty="0" err="1">
                <a:cs typeface="Arial" charset="0"/>
              </a:rPr>
              <a:t>s,a</a:t>
            </a:r>
            <a:r>
              <a:rPr lang="en-US" sz="3200" dirty="0">
                <a:cs typeface="Arial" charset="0"/>
              </a:rPr>
              <a:t>) + … + </a:t>
            </a:r>
            <a:r>
              <a:rPr lang="en-US" sz="3200" dirty="0" err="1">
                <a:cs typeface="Arial" charset="0"/>
              </a:rPr>
              <a:t>w</a:t>
            </a:r>
            <a:r>
              <a:rPr lang="en-US" sz="3200" baseline="-25000" dirty="0" err="1">
                <a:cs typeface="Arial" charset="0"/>
              </a:rPr>
              <a:t>M</a:t>
            </a:r>
            <a:r>
              <a:rPr lang="en-US" sz="3200" dirty="0" err="1">
                <a:cs typeface="Arial" charset="0"/>
              </a:rPr>
              <a:t>f</a:t>
            </a:r>
            <a:r>
              <a:rPr lang="en-US" sz="3200" baseline="-25000" dirty="0" err="1">
                <a:cs typeface="Arial" charset="0"/>
              </a:rPr>
              <a:t>M</a:t>
            </a:r>
            <a:r>
              <a:rPr lang="en-US" sz="3200" dirty="0">
                <a:cs typeface="Arial" charset="0"/>
              </a:rPr>
              <a:t>(</a:t>
            </a:r>
            <a:r>
              <a:rPr lang="en-US" sz="3200" dirty="0" err="1">
                <a:cs typeface="Arial" charset="0"/>
              </a:rPr>
              <a:t>s,a</a:t>
            </a:r>
            <a:r>
              <a:rPr lang="en-US" sz="3200" dirty="0">
                <a:cs typeface="Arial" charset="0"/>
              </a:rPr>
              <a:t>)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approximate Q-learning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(L11D10)]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A42525-02F6-45BB-8533-176B4B9C9A0F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AEDBBB0-1865-4B29-91AB-4587D18F2250}"/>
                  </a:ext>
                </a:extLst>
              </p14:cNvPr>
              <p14:cNvContentPartPr/>
              <p14:nvPr/>
            </p14:nvContentPartPr>
            <p14:xfrm>
              <a:off x="4527360" y="912960"/>
              <a:ext cx="3045600" cy="151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AEDBBB0-1865-4B29-91AB-4587D18F225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18000" y="903600"/>
                <a:ext cx="3064320" cy="170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Approximate Q-Learning -- Pacman</a:t>
            </a:r>
          </a:p>
        </p:txBody>
      </p:sp>
    </p:spTree>
    <p:extLst>
      <p:ext uri="{BB962C8B-B14F-4D97-AF65-F5344CB8AC3E}">
        <p14:creationId xmlns:p14="http://schemas.microsoft.com/office/powerpoint/2010/main" val="3988980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76D28-26F7-4F5B-A881-014EBF5DA16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Milestones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6CFB77-2CD1-4FE7-B488-F8CC7ACA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7876" y="2076089"/>
            <a:ext cx="3916248" cy="329348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4951C-178A-4F35-A558-AC471DD42CB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30BEAAC-13D1-4BB7-95F3-0B089A261DA6}"/>
                  </a:ext>
                </a:extLst>
              </p14:cNvPr>
              <p14:cNvContentPartPr/>
              <p14:nvPr/>
            </p14:nvContentPartPr>
            <p14:xfrm>
              <a:off x="5770080" y="529920"/>
              <a:ext cx="6416280" cy="3651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0BEAAC-13D1-4BB7-95F3-0B089A261D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0720" y="520560"/>
                <a:ext cx="6435000" cy="367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208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23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23858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</p:spTree>
    <p:extLst>
      <p:ext uri="{BB962C8B-B14F-4D97-AF65-F5344CB8AC3E}">
        <p14:creationId xmlns:p14="http://schemas.microsoft.com/office/powerpoint/2010/main" val="13187623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TDGammon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51164"/>
            <a:ext cx="11639901" cy="4975001"/>
          </a:xfrm>
        </p:spPr>
        <p:txBody>
          <a:bodyPr/>
          <a:lstStyle/>
          <a:p>
            <a:r>
              <a:rPr lang="en-US" dirty="0"/>
              <a:t>1992 by Gerald </a:t>
            </a:r>
            <a:r>
              <a:rPr lang="en-US" dirty="0" err="1"/>
              <a:t>Tesauro</a:t>
            </a:r>
            <a:r>
              <a:rPr lang="en-US" dirty="0"/>
              <a:t>, IBM</a:t>
            </a:r>
          </a:p>
          <a:p>
            <a:r>
              <a:rPr lang="en-US" dirty="0"/>
              <a:t>4-ply lookahead using </a:t>
            </a:r>
            <a:r>
              <a:rPr lang="en-US" dirty="0">
                <a:solidFill>
                  <a:srgbClr val="CC00CC"/>
                </a:solidFill>
              </a:rPr>
              <a:t>V(s) </a:t>
            </a:r>
            <a:r>
              <a:rPr lang="en-US" dirty="0"/>
              <a:t>trained from 1,500,000 games of self-play</a:t>
            </a:r>
          </a:p>
          <a:p>
            <a:r>
              <a:rPr lang="en-US" dirty="0"/>
              <a:t>3 hidden layers, ~100 units each</a:t>
            </a:r>
          </a:p>
          <a:p>
            <a:r>
              <a:rPr lang="en-US" dirty="0"/>
              <a:t>Input: contents of each location </a:t>
            </a:r>
            <a:r>
              <a:rPr lang="en-US" dirty="0">
                <a:solidFill>
                  <a:schemeClr val="tx2"/>
                </a:solidFill>
              </a:rPr>
              <a:t>plus several handcrafted features</a:t>
            </a:r>
          </a:p>
          <a:p>
            <a:r>
              <a:rPr lang="en-US" dirty="0"/>
              <a:t>Experimental results:</a:t>
            </a:r>
          </a:p>
          <a:p>
            <a:pPr lvl="1"/>
            <a:r>
              <a:rPr lang="en-US" dirty="0"/>
              <a:t>Plays approximately at parity with world champion</a:t>
            </a:r>
          </a:p>
          <a:p>
            <a:pPr lvl="1"/>
            <a:r>
              <a:rPr lang="en-US" dirty="0"/>
              <a:t>Led to radical changes in the way humans play backgammon</a:t>
            </a:r>
          </a:p>
        </p:txBody>
      </p:sp>
      <p:pic>
        <p:nvPicPr>
          <p:cNvPr id="5" name="Picture 4" descr="backgammon-position.eps">
            <a:extLst>
              <a:ext uri="{FF2B5EF4-FFF2-40B4-BE49-F238E27FC236}">
                <a16:creationId xmlns:a16="http://schemas.microsoft.com/office/drawing/2014/main" id="{8D2D2512-25D6-4049-A7F5-69E6E5F81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50" y="3731078"/>
            <a:ext cx="3033736" cy="29903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182BF3-E2C9-4386-B245-61005CAA708B}"/>
                  </a:ext>
                </a:extLst>
              </p14:cNvPr>
              <p14:cNvContentPartPr/>
              <p14:nvPr/>
            </p14:nvContentPartPr>
            <p14:xfrm>
              <a:off x="210600" y="90000"/>
              <a:ext cx="10897560" cy="5362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182BF3-E2C9-4386-B245-61005CAA70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240" y="80640"/>
                <a:ext cx="10916280" cy="538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88351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Q-Networks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43001"/>
            <a:ext cx="11233501" cy="1752600"/>
          </a:xfrm>
        </p:spPr>
        <p:txBody>
          <a:bodyPr/>
          <a:lstStyle/>
          <a:p>
            <a:r>
              <a:rPr lang="en-US" dirty="0"/>
              <a:t>Deep Mind, 2015</a:t>
            </a:r>
          </a:p>
          <a:p>
            <a:r>
              <a:rPr lang="en-US" dirty="0"/>
              <a:t>Used a deep learning network to represent Q:</a:t>
            </a:r>
          </a:p>
          <a:p>
            <a:pPr lvl="1"/>
            <a:r>
              <a:rPr lang="en-US" dirty="0"/>
              <a:t>Input is last 4 images (84x84 pixel values) plus score</a:t>
            </a:r>
          </a:p>
          <a:p>
            <a:r>
              <a:rPr lang="en-US" dirty="0"/>
              <a:t>49 Atari games, incl. Breakout, Space Invaders, </a:t>
            </a:r>
            <a:r>
              <a:rPr lang="en-US" dirty="0" err="1"/>
              <a:t>Seaquest</a:t>
            </a:r>
            <a:r>
              <a:rPr lang="en-US" dirty="0"/>
              <a:t>, </a:t>
            </a:r>
            <a:r>
              <a:rPr lang="en-US" dirty="0" err="1"/>
              <a:t>Enduro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A4B49-A051-4FAA-9AEC-835F91AA8D34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154260"/>
            <a:ext cx="6370864" cy="3703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D2269-4D1F-4FAE-B2F7-936E246F4FC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Deep Mind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AE826-3CEC-4A00-8AC9-E0BBEE214961}"/>
              </a:ext>
            </a:extLst>
          </p:cNvPr>
          <p:cNvSpPr/>
          <p:nvPr/>
        </p:nvSpPr>
        <p:spPr>
          <a:xfrm>
            <a:off x="8199199" y="219073"/>
            <a:ext cx="37756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sample = 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+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max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Q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Symbol" pitchFamily="18" charset="2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s’,a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): Neural network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04FC432-BCD0-4CBA-9389-B423D43D98C5}"/>
                  </a:ext>
                </a:extLst>
              </p14:cNvPr>
              <p14:cNvContentPartPr/>
              <p14:nvPr/>
            </p14:nvContentPartPr>
            <p14:xfrm>
              <a:off x="588240" y="1041120"/>
              <a:ext cx="10496520" cy="46746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04FC432-BCD0-4CBA-9389-B423D43D98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880" y="1031760"/>
                <a:ext cx="10515240" cy="469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49676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A4B49-A051-4FAA-9AEC-835F91AA8D34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162"/>
            <a:ext cx="4978400" cy="3267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"/>
            <a:ext cx="5029200" cy="3296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03560"/>
            <a:ext cx="53467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411491"/>
            <a:ext cx="5169764" cy="3446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3EFD9-768E-4724-91C5-1DBD816D789C}"/>
              </a:ext>
            </a:extLst>
          </p:cNvPr>
          <p:cNvSpPr txBox="1"/>
          <p:nvPr/>
        </p:nvSpPr>
        <p:spPr>
          <a:xfrm rot="16200000">
            <a:off x="10709934" y="5339114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Images: Open AI, Atari</a:t>
            </a:r>
          </a:p>
        </p:txBody>
      </p:sp>
    </p:spTree>
    <p:extLst>
      <p:ext uri="{BB962C8B-B14F-4D97-AF65-F5344CB8AC3E}">
        <p14:creationId xmlns:p14="http://schemas.microsoft.com/office/powerpoint/2010/main" val="23435894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5355-C1D3-4DE6-9FDA-969DB5A4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Gym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B60AB-0B45-4B57-B8CE-FDDF90746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2016+</a:t>
            </a:r>
          </a:p>
          <a:p>
            <a:r>
              <a:rPr lang="en-US" dirty="0"/>
              <a:t>Benchmark problems for learning agents</a:t>
            </a:r>
          </a:p>
          <a:p>
            <a:r>
              <a:rPr lang="en-US" dirty="0"/>
              <a:t>https://gym.openai.com/envs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54E6C-340B-4346-8D0F-B7B220BB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201" y="2824843"/>
            <a:ext cx="1761343" cy="3846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0E23D-3C07-4136-9E55-937F8F71D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80" y="2824843"/>
            <a:ext cx="1676662" cy="3846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B91D6-8E88-41AB-BFB9-D6CE4C04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208" y="2750684"/>
            <a:ext cx="1682249" cy="3846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FF82-E42C-420E-87FC-80A64AB07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203" y="688187"/>
            <a:ext cx="1676662" cy="5908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C421B3-3848-4915-93EF-65BE91380736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Images: Open AI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B74978-2379-42F8-B013-12C139CB8690}"/>
                  </a:ext>
                </a:extLst>
              </p14:cNvPr>
              <p14:cNvContentPartPr/>
              <p14:nvPr/>
            </p14:nvContentPartPr>
            <p14:xfrm>
              <a:off x="2349000" y="4507200"/>
              <a:ext cx="6320520" cy="1926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B74978-2379-42F8-B013-12C139CB86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9640" y="4497840"/>
                <a:ext cx="6339240" cy="194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21865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085F-555A-4616-881A-A4101127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AlphaGo, </a:t>
            </a:r>
            <a:r>
              <a:rPr lang="en-US" dirty="0" err="1"/>
              <a:t>AlphaZero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015A5-F79D-4D22-983F-E82E3547B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Mind, 2016+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4701E-2569-47FF-8F6B-DACD2B1A7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2033587"/>
            <a:ext cx="8334375" cy="34766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05D8255-936A-444B-9904-28C1269CA285}"/>
                  </a:ext>
                </a:extLst>
              </p14:cNvPr>
              <p14:cNvContentPartPr/>
              <p14:nvPr/>
            </p14:nvContentPartPr>
            <p14:xfrm>
              <a:off x="1206360" y="136440"/>
              <a:ext cx="7777440" cy="1555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05D8255-936A-444B-9904-28C1269CA2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00" y="127080"/>
                <a:ext cx="7796160" cy="157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16459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085F-555A-4616-881A-A4101127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Vehicles?</a:t>
            </a:r>
          </a:p>
        </p:txBody>
      </p:sp>
    </p:spTree>
    <p:extLst>
      <p:ext uri="{BB962C8B-B14F-4D97-AF65-F5344CB8AC3E}">
        <p14:creationId xmlns:p14="http://schemas.microsoft.com/office/powerpoint/2010/main" val="149301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5BD3-2D71-4E37-9CF1-13B6EFE2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Solved MDP!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1661-5CA5-4915-A80B-ACDFEBED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7599"/>
          </a:xfrm>
        </p:spPr>
        <p:txBody>
          <a:bodyPr/>
          <a:lstStyle/>
          <a:p>
            <a:r>
              <a:rPr lang="en-US" dirty="0"/>
              <a:t>What are we going to do with these values?? </a:t>
            </a:r>
          </a:p>
        </p:txBody>
      </p:sp>
      <p:pic>
        <p:nvPicPr>
          <p:cNvPr id="4" name="Picture 3" descr="Screen Shot 2014-08-11 at 12.15.55 AM.png">
            <a:extLst>
              <a:ext uri="{FF2B5EF4-FFF2-40B4-BE49-F238E27FC236}">
                <a16:creationId xmlns:a16="http://schemas.microsoft.com/office/drawing/2014/main" id="{1DBA356F-5DF6-4BA7-B568-ADBE81FB8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13412"/>
          <a:stretch/>
        </p:blipFill>
        <p:spPr>
          <a:xfrm>
            <a:off x="281796" y="2455653"/>
            <a:ext cx="5315175" cy="4047590"/>
          </a:xfrm>
          <a:prstGeom prst="rect">
            <a:avLst/>
          </a:prstGeom>
        </p:spPr>
      </p:pic>
      <p:pic>
        <p:nvPicPr>
          <p:cNvPr id="5" name="Picture 4" descr="Screen Shot 2014-08-11 at 12.16.02 AM.png">
            <a:extLst>
              <a:ext uri="{FF2B5EF4-FFF2-40B4-BE49-F238E27FC236}">
                <a16:creationId xmlns:a16="http://schemas.microsoft.com/office/drawing/2014/main" id="{247ADA9A-BCBD-4388-8561-CA4767F74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755"/>
          <a:stretch/>
        </p:blipFill>
        <p:spPr>
          <a:xfrm>
            <a:off x="6370374" y="2455652"/>
            <a:ext cx="5315175" cy="4047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8C3AD-01D2-414E-81FB-3BFEB0C986B3}"/>
                  </a:ext>
                </a:extLst>
              </p:cNvPr>
              <p:cNvSpPr/>
              <p:nvPr/>
            </p:nvSpPr>
            <p:spPr>
              <a:xfrm>
                <a:off x="2304270" y="1800726"/>
                <a:ext cx="12562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8C3AD-01D2-414E-81FB-3BFEB0C98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270" y="1800726"/>
                <a:ext cx="125624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99ABF1-CDFA-4DA4-9D4B-4BC13323AC05}"/>
                  </a:ext>
                </a:extLst>
              </p:cNvPr>
              <p:cNvSpPr/>
              <p:nvPr/>
            </p:nvSpPr>
            <p:spPr>
              <a:xfrm>
                <a:off x="8198406" y="1773111"/>
                <a:ext cx="16591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99ABF1-CDFA-4DA4-9D4B-4BC13323A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406" y="1773111"/>
                <a:ext cx="165910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46857E-7B34-4C8F-BFCC-460BEB63429C}"/>
                  </a:ext>
                </a:extLst>
              </p14:cNvPr>
              <p14:cNvContentPartPr/>
              <p14:nvPr/>
            </p14:nvContentPartPr>
            <p14:xfrm>
              <a:off x="7845120" y="287280"/>
              <a:ext cx="2759400" cy="3659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46857E-7B34-4C8F-BFCC-460BEB6342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35760" y="277920"/>
                <a:ext cx="2778120" cy="367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12649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Q^*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53"/>
  <p:tag name="PICTUREFILESIZE" val="170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23146</TotalTime>
  <Words>5294</Words>
  <Application>Microsoft Office PowerPoint</Application>
  <PresentationFormat>Widescreen</PresentationFormat>
  <Paragraphs>934</Paragraphs>
  <Slides>85</Slides>
  <Notes>17</Notes>
  <HiddenSlides>1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Cambria Math</vt:lpstr>
      <vt:lpstr>Calibri Light</vt:lpstr>
      <vt:lpstr>Wingdings</vt:lpstr>
      <vt:lpstr>Calibri</vt:lpstr>
      <vt:lpstr>Arial</vt:lpstr>
      <vt:lpstr>Office Theme</vt:lpstr>
      <vt:lpstr>1_Office Theme</vt:lpstr>
      <vt:lpstr>Photo Editor Photo</vt:lpstr>
      <vt:lpstr>Announcements</vt:lpstr>
      <vt:lpstr>  Introduction to Machine Learning  Reinforcement Learning</vt:lpstr>
      <vt:lpstr>Plan</vt:lpstr>
      <vt:lpstr>Value Iteration</vt:lpstr>
      <vt:lpstr>Optimal Quantities</vt:lpstr>
      <vt:lpstr>The Bellman Equations</vt:lpstr>
      <vt:lpstr>MDP Notation</vt:lpstr>
      <vt:lpstr>MDP Notation</vt:lpstr>
      <vt:lpstr>Solved MDP! Now what?</vt:lpstr>
      <vt:lpstr>Piazza Poll 1</vt:lpstr>
      <vt:lpstr>Piazza Poll 1</vt:lpstr>
      <vt:lpstr>Policy Extraction</vt:lpstr>
      <vt:lpstr>Computing Actions from Values</vt:lpstr>
      <vt:lpstr>Computing Actions from Q-Values</vt:lpstr>
      <vt:lpstr>Two Methods for Solving MDPs </vt:lpstr>
      <vt:lpstr>Summary: MDP Algorithms</vt:lpstr>
      <vt:lpstr>MDP Notation</vt:lpstr>
      <vt:lpstr>MDP Notation</vt:lpstr>
      <vt:lpstr>MDP Notation</vt:lpstr>
      <vt:lpstr>MDP Notation</vt:lpstr>
      <vt:lpstr>Piazza Poll 2</vt:lpstr>
      <vt:lpstr>Piazza Poll 2</vt:lpstr>
      <vt:lpstr>Reinforcement Learning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Model-Based Learning</vt:lpstr>
      <vt:lpstr>Example: Expected Age</vt:lpstr>
      <vt:lpstr>Sample-Based Policy Evaluation?</vt:lpstr>
      <vt:lpstr>Temporal Difference Learning</vt:lpstr>
      <vt:lpstr>Temporal Difference Learning</vt:lpstr>
      <vt:lpstr>Example: Temporal Difference Learning</vt:lpstr>
      <vt:lpstr>Piazza Poll 3</vt:lpstr>
      <vt:lpstr>Piazza Poll 3</vt:lpstr>
      <vt:lpstr>Problems with TD Value Learning</vt:lpstr>
      <vt:lpstr>Detour: Q-Value Iteration</vt:lpstr>
      <vt:lpstr>Q-Learning</vt:lpstr>
      <vt:lpstr>Q-Learning Properties</vt:lpstr>
      <vt:lpstr>The Story So Far: MDPs and RL</vt:lpstr>
      <vt:lpstr>MDP/RL Notation</vt:lpstr>
      <vt:lpstr>Demo Q-Learning Auto Cliff Grid</vt:lpstr>
      <vt:lpstr>Exploration vs. Exploitation</vt:lpstr>
      <vt:lpstr>How to Explore?</vt:lpstr>
      <vt:lpstr>Demo Q-learning – Manual Exploration – Bridge Grid </vt:lpstr>
      <vt:lpstr>Demo Q-learning – Epsilon-Greedy – Crawler </vt:lpstr>
      <vt:lpstr>Regret</vt:lpstr>
      <vt:lpstr>Approximate Q-Learning</vt:lpstr>
      <vt:lpstr>Example: Pacman</vt:lpstr>
      <vt:lpstr>Generalizing Across States</vt:lpstr>
      <vt:lpstr>Example: Pacman</vt:lpstr>
      <vt:lpstr>Feature-Based Representations</vt:lpstr>
      <vt:lpstr>Linear Value Functions</vt:lpstr>
      <vt:lpstr>Updating a linear value function</vt:lpstr>
      <vt:lpstr>Updating a linear value function</vt:lpstr>
      <vt:lpstr>Updating a linear value function</vt:lpstr>
      <vt:lpstr>Approximate Q-Learning</vt:lpstr>
      <vt:lpstr>Example: Q-Pacman</vt:lpstr>
      <vt:lpstr>Demo Approximate Q-Learning -- Pacman</vt:lpstr>
      <vt:lpstr>Minimizing Error</vt:lpstr>
      <vt:lpstr>Reinforcement Learning Milestones</vt:lpstr>
      <vt:lpstr>TDGammon</vt:lpstr>
      <vt:lpstr>Deep Q-Networks</vt:lpstr>
      <vt:lpstr> </vt:lpstr>
      <vt:lpstr>OpenAI Gym</vt:lpstr>
      <vt:lpstr>AlphaGo, AlphaZero</vt:lpstr>
      <vt:lpstr>Autonomous Vehicles?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1024</cp:revision>
  <cp:lastPrinted>2020-03-04T16:45:08Z</cp:lastPrinted>
  <dcterms:created xsi:type="dcterms:W3CDTF">2018-10-11T11:39:27Z</dcterms:created>
  <dcterms:modified xsi:type="dcterms:W3CDTF">2020-11-30T21:41:43Z</dcterms:modified>
</cp:coreProperties>
</file>