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ink/ink13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ink/ink14.xml" ContentType="application/inkml+xml"/>
  <Override PartName="/ppt/notesSlides/notesSlide9.xml" ContentType="application/vnd.openxmlformats-officedocument.presentationml.notesSlide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3"/>
  </p:notesMasterIdLst>
  <p:sldIdLst>
    <p:sldId id="2201" r:id="rId3"/>
    <p:sldId id="2260" r:id="rId4"/>
    <p:sldId id="257" r:id="rId5"/>
    <p:sldId id="2262" r:id="rId6"/>
    <p:sldId id="2250" r:id="rId7"/>
    <p:sldId id="2251" r:id="rId8"/>
    <p:sldId id="2257" r:id="rId9"/>
    <p:sldId id="2258" r:id="rId10"/>
    <p:sldId id="2259" r:id="rId11"/>
    <p:sldId id="2263" r:id="rId12"/>
    <p:sldId id="2261" r:id="rId13"/>
    <p:sldId id="2248" r:id="rId14"/>
    <p:sldId id="2264" r:id="rId15"/>
    <p:sldId id="870" r:id="rId16"/>
    <p:sldId id="829" r:id="rId17"/>
    <p:sldId id="840" r:id="rId18"/>
    <p:sldId id="2265" r:id="rId19"/>
    <p:sldId id="2266" r:id="rId20"/>
    <p:sldId id="2267" r:id="rId21"/>
    <p:sldId id="970" r:id="rId22"/>
    <p:sldId id="839" r:id="rId23"/>
    <p:sldId id="872" r:id="rId24"/>
    <p:sldId id="842" r:id="rId25"/>
    <p:sldId id="860" r:id="rId26"/>
    <p:sldId id="820" r:id="rId27"/>
    <p:sldId id="929" r:id="rId28"/>
    <p:sldId id="859" r:id="rId29"/>
    <p:sldId id="945" r:id="rId30"/>
    <p:sldId id="823" r:id="rId31"/>
    <p:sldId id="825" r:id="rId32"/>
  </p:sldIdLst>
  <p:sldSz cx="12192000" cy="6858000"/>
  <p:notesSz cx="9296400" cy="70104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0:19:59.9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30323 1038 12895 0,'0'0'1152'0,"-2"-7"-928"16,-2-3-224-16,1 4 0 0,0-3 3952 0,2 2 736 0,-1-1 160 0,0 2 16 15,0-1-2688-15,2 7-528 0,0 0-112 0,-2-6-32 16,1 1-64-16,1 5-16 0,0 0 0 0,0 0 0 16,0 0-512-16,0 0-96 0,0 0-32 0,-4 11 0 15,1 1-256-15,0 1-48 0,0 1-16 0,0 3 0 16,1 2-16-16,0 4-16 0,0 2 0 0,1 6 0 15,-1 4-32-15,2 2 0 0,0 1 0 0,0-2 0 16,-1-2-80-16,1 1-32 0,0 1 0 0,-1 1 0 16,-1 2-64-16,0 2-16 0,0 2 0 0,1-1 0 15,2-2-80-15,-1-1-128 0,0-2 176 0,2-5-176 16,-1-2 176-16,-1-2-176 0,0-2 160 0,1-3-160 0,3-6 0 0,-2 0 0 16,-2-1 0-16,0-5 0 0,1 2 0 0,-1-1-288 15,0-3 32-15,0-9 16 16,1 11-464-16,0-3-80 0,2 1-32 0,-3-9 0 15,0 0-1248-15,0 0-256 0,0 0-48 0,0 0-10176 16,0 0-2016-16</inkml:trace>
  <inkml:trace contextRef="#ctx0" brushRef="#br0" timeOffset="397.88">30915 981 27647 0,'0'0'2448'0,"0"0"-1952"0,-8-5-496 0,3 1 0 15,1-1 3040-15,4 5 512 0,0 0 96 0,0 0 32 16,0 0-2624-16,0 0-528 0,0 0-96 0,0 0-32 16,4 11-128-16,-1 5-16 0,-2 2-16 0,-2 3 0 15,1 5-112-15,0 9-128 0,-3 5 176 0,2 4-176 16,-1 1 160-16,1 2-160 0,-2-1 128 0,0 1-128 16,-3 3 336-16,1 3-16 0,0 3 0 0,0 4 0 15,0 3 0-15,1-6-16 0,0-4 0 0,2-4 0 0,0-4-176 0,0-4-128 16,1-4 192-16,2 0-192 0,2-1 0 0,1 0-176 15,0-5 0-15,4 0 0 16,1 1-1296-16,1-2-256 0,1 0-48 0,0-4-10704 16,2-4-2128-16</inkml:trace>
  <inkml:trace contextRef="#ctx0" brushRef="#br0" timeOffset="931.78">29653 2579 23039 0,'-3'-6'2048'0,"1"-2"-1648"0,-1-1-400 0,3 0 0 16,2 0 2160-16,1-1 336 0,1 1 80 0,2 3 16 15,-6 6-1984-15,9-5-400 0,-9 5-80 0,10-4 0 16,-10 4-128-16,12 2 144 0,-12-2-144 0,10 7 160 16,1 3-160-16,-3 7 0 0,1 4 144 0,1 8-144 15,1 6 512-15,0 9 16 0,2 7 16 0,0 1 0 0,3 3-64 0,0-2-16 16,-1-3 0-16,5 3 0 0,2 1 64 15,1 3 16-15,5 2 0 0,2 4 0 0,0-3 112 0,2-2 32 16,2-2 0-16,0-4 0 0,-4-6-64 0,-1-3-16 16,0-1 0-16,-2-2 0 0,-1-1-160 0,4-1-48 15,1 1 0-15,6-2 0 0,4-5-128 0,6-3-16 16,7-4-16-16,2-4 0 0,3-3-240 0,-6-8 0 16,-6-3 0-16,-1-3 0 0,-3-8 0 0,2 0 0 15,4-5 0-15,7-7 0 0,7-3 0 0,0-7 0 16,-2-4 0-16,-5-3 0 0,-6-2 160 0,-6-4-16 15,-5-3 0-15,2 0 0 0,-3 0-144 0,1 1 160 0,0-1-160 0,0 2 160 16,1-3-160-16,1-3 0 0,-2-4 0 0,-1 3 128 16,-4 3-128-16,-3 1-176 0,-5 4 48 0,1 3 0 31,-2 6-1136-31,-3 2-208 0,-4-1-64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24:37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8752 5208 11967 0,'0'0'1072'0,"5"-11"-864"0,-5 11-208 0,4-13 0 15,-4 13 1760-15,4-13 304 0,-2 1 64 0,0 2 16 16,-2 10-1536-16,0 0-304 0,0 0-64 0,-5-14-16 0,5 14 16 0,-11-10 0 15,1 1 0-15,-1 5 0 0,1 2 112 0,3 1 32 16,0 1 0-16,-3-2 0 0,-1 1-176 0,-2 0-16 16,-2-1-16-16,-3 1 0 0,-3 0-176 0,-21-2 128 15,3 1-128-15,2 0 128 0,-3 0-128 0,1 2 0 16,-1 0 0-16,1 0 0 0,0 0 0 0,1 2 0 16,0 3 0-16,-2 2 0 0,-3 1 0 0,-7-3 160 15,-9-1-160-15,-2 2 160 0,-3 1-160 0,3 2 0 16,4 3 0-16,3 2 128 0,3 0-128 0,2 5 0 15,-3 0 0-15,-4 9 128 0,-7 2-128 0,2 2 0 16,1 9 0-16,4 4 0 0,4 6 0 0,3-4 0 0,4-3 0 16,3-3 0-16,0-5 0 0,-2 1 0 0,-3-1 0 15,-1 7 0-15,0 8 0 0,2 10 0 0,2 10-144 0,3-5 144 16,5-6 0-16,3-6 0 0,4-9 0 0,3 1 144 16,3 1 32-16,2 4 0 0,4 9 0 0,1 6 0 15,2 5 128-15,4-7 16 0,2-14 16 0,1-4 0 16,2-7-32-16,2 3-16 0,3-2 0 0,3 6 0 15,1 2-112-15,4 6-32 0,1 2 0 0,3-3 0 16,2-3-144-16,3-7 0 0,1-7 144 0,4-3-144 16,4-2 240-16,6-1-32 0,4 1 0 0,3 3 0 15,3 0 304-15,5 5 48 0,1 3 16 0,3 1 0 16,0 1-272-16,0-3-48 0,1-5-16 0,4-2 0 16,4-3-240-16,5-1 144 0,4-2-144 0,0-3 128 0,-1-5-128 15,-1 0 160-15,-4-3-160 0,5-4 160 16,4-3-160-16,6 1 0 0,6-1 0 0,-5-1 128 0,-6-1-128 0,-1-4 0 15,-2-4 0-15,8-3-176 0,7 0 176 0,1-3 0 16,-1 0 0-16,-5-3 0 0,-6-4 0 0,8-2 128 16,7 0-128-16,1-1 0 0,0-2 0 0,-7-4 144 15,-7-8-144-15,4-2 0 0,3-7 176 0,1-2-176 16,1-6 160-16,-7-2-160 0,-10 0 288 0,-3 1-32 16,-5 5-16-16,0 0 0 0,0 5 16 0,-1 0 16 15,-2 0 0-15,-3-10 0 0,-6-11-112 0,-6-7-32 16,-6-2 0-16,-5 7 0 0,-6 3 0 0,-5 6 0 15,-6 0 0-15,-1-12 0 0,-4-9 0 0,-4-5-128 16,-2-3 192-16,-6 5-64 0,1 16-128 0,-5 2 128 0,-2 7-128 16,-5-17 128-16,-4-15-128 0,-6-1 0 0,-2 5 0 15,-9 8 128-15,-7 10-128 0,-6 2 0 0,-6 3 0 0,0-9 0 16,-2-8 0-16,0 1 0 0,1 3-160 0,-6 11 160 16,-10 8 0-16,-4 3 0 15,-4 4-128-15,4 4 128 0,3 0 144 0,4-7 80 0,0-8 16 0,-3 0 0 16,-9 2 0-16,2 8 0 0,-2 10 0 0,6 9 0 15,5 9-240-15,-4 9 0 0,-3 1 0 0,-6 12 0 32,-6 7-1520-32,2 14-336 0,3 15-80 0</inkml:trace>
  <inkml:trace contextRef="#ctx0" brushRef="#br0" timeOffset="1302.08">5671 5617 7359 0,'0'0'656'15,"0"0"-528"-15,0 0-128 0,5-8 0 16,-3 0 3168-16,-2 8 608 0,0 0 112 0,0 0 16 15,5-7-2624-15,-5 7-512 0,0 0-128 0,0 0 0 16,0 0-240-16,0 0-32 0,0 0-16 0,0 0 0 0,-4-7-352 0,4 7 128 16,-10-4-128-16,0 3 0 0,0 1 0 0,-2 1 0 15,-1 3 0-15,0-1 0 0,-1-1 0 0,0 0 128 16,-2 3-128-16,-1-1 0 0,0 2 256 0,0 1-32 16,0-2 0-16,0 1 0 0,0 2 96 0,3-4 32 15,1-1 0-15,0-1 0 0,-3 2 32 0,2-2 16 16,1 0 0-16,0 3 0 0,1 1 48 0,3 0 0 15,0-1 0-15,2 6 0 0,1-3-320 0,0 2-128 16,6-10 0-16,-2 13 128 0,2-13-128 0,2 18 0 16,1-1 0-16,4-6 128 0,0-1-128 0,1 1 0 15,0-4 0-15,2 1 0 0,2-1 0 0,0-2 0 0,0-2 144 0,-2-1-144 16,1 2 0-16,0 0 128 0,2-1-128 0,0-1 0 16,-1 1 0-16,1-1 0 0,3 4 0 15,1-1 0-15,0 0 0 0,1 2 128 0,0-1-128 0,2 1 0 16,-1 0 224-16,1 4-32 0,-1-3 0 0,1 2 0 15,1 2-48-15,-2-3-16 0,1 1 0 0,-2 2 0 16,-1 1 48-16,-1-1 0 0,-1 1 0 0,0 0 0 16,-5 1-32-16,1 1 0 0,-5-1 0 0,-1-1 0 15,-2 1 48-15,-2-4 16 0,-1-10 0 0,-1 14 0 16,-2 0-16-16,-1 1-16 0,2-4 0 0,-3 1 0 16,-1 0-176-16,0-1 0 0,-1 0 144 0,1-1-144 15,-1-1 128-15,1-2-128 0,-1 1 160 0,1-2-160 16,-1 3 208-16,1-1-48 0,6-8-16 0,-11 9 0 15,2-2-16-15,0 1 0 0,-1 0 0 0,0-1 0 16,1 0 192-16,-1-3 48 0,0 0 0 0,-4-2 0 16,1 1 80-16,-1-2 0 0,-2 1 16 0,1-2 0 0,-2-2-80 0,-1 1 0 15,-1 0-16-15,1-2 0 0,0-1-176 16,1 2-16-16,3 0-16 0,-1 1 0 16,2 1-1328-16,-6 1-272 0</inkml:trace>
  <inkml:trace contextRef="#ctx0" brushRef="#br0" timeOffset="7193.55">2472 13636 12895 0,'0'0'1152'0,"0"0"-928"15,-9-2-224-15,9 2 0 0,0 0 1856 0,-8-3 336 16,8 3 64-16,0 0 16 0,0 0-1824 0,0 0-448 0,0 0 0 0,0 0 0 16,0 0 0-16,0 0 0 0,-7-5 0 0,7 5 0 15,0 0 0-15,-5-2 0 0,-1 1 0 16,-2 1 0-16,-1 1 0 0,-2 2 0 0,1 1 0 0,-2-1 0 15,-1 0 0-15,-10 7 0 0,2-1 128 0,0 0-128 16,1-1 384-16,1 2 16 0,-1 2 16 0,2 2 0 16,0 1 224-16,2-1 32 0,0 0 16 0,2 1 0 15,-2-1-240-15,2 0-64 0,0-3 0 0,2 2 0 16,3 0-160-16,1 0-32 0,-1-4-16 0,2 3 0 16,4 1-176-16,0-3 0 0,3-10 0 0,-1 11 0 15,1 0 0-15,1-2 0 0,4 3 0 0,0 0 0 16,1-4 0-16,1 1 0 0,3-4 0 0,-1 3 0 15,0-2 0-15,1 0 0 0,2-1 0 0,1-1 0 16,-1-2 0-16,-1 0 0 0,1-2 0 0,0 4 0 0,1-2 0 16,0-1 128-16,0-2-128 0,0 0 0 0,0-4 336 0,1-1-16 15,2 4 0-15,0 2 0 0,-1 2-32 0,2 2-16 16,0 2 0-16,-1 0 0 0,0 1-144 0,-2-1-128 16,0 2 144-16,-1 0-144 0,-1 0 128 0,-2 1-128 15,-3 0 0-15,-1-1 0 0,-6-8 192 0,6 11-64 16,-6-11-128-16,2 13 192 0,-2-1-192 0,-1 0 176 15,1-12-176-15,-5 13 160 0,0-3-160 0,-2-1 160 16,-2-1-160-16,0 1 160 0,-2 2-160 0,1-3 128 16,-2 1-128-16,-1 1 128 0,-4 1-128 0,2 2 128 15,-1 0-128-15,0 4 128 0,1 0-128 0,0 1 0 16,2-5 0-16,0 1 0 0,1-1 0 0,2-2 0 16,1-3 0-16,2-2 0 15,7-6-512-15,0 0-192 0,0 0-48 0,0 0-8080 0,-7-5-1600 0</inkml:trace>
  <inkml:trace contextRef="#ctx0" brushRef="#br0" timeOffset="7522.24">2884 13166 13823 0,'-9'-6'1216'0,"9"6"-960"0,-7-1-256 0,7 1 0 0,0 0 5024 0,-5 9 960 16,5-9 192-16,0 17 32 0,3 4-4864 0,0 2-992 15,1 2-192-15,0 3-32 0,-1 2-128 0,0 0 0 16,-1-2 0-16,-1 0 0 0,1-6 0 0,-2-1 0 15,0-2 0-15,0-2 0 0,-2 1 0 0,1-3 0 16,-1-2 0-16,-2 1 0 0,0 3-256 0,0-1-64 16,-1-6 0-16,-1 3-16 15,0-2-1536-15,-1 3-304 0,-2-1-64 0</inkml:trace>
  <inkml:trace contextRef="#ctx0" brushRef="#br0" timeOffset="8437.67">6041 13600 18431 0,'0'0'816'0,"-10"2"160"0,-4-2-784 0,2 4-192 0,0 1 0 0,2 1 0 16,1-1 1648-16,0-1 272 0,-2 1 64 0,1 1 16 15,-2 2-1712-15,-2-1-288 0,-3 1-176 0,0 1 32 0,-3 1 0 0,2 1 0 16,-2-4 0-16,2 3 0 0,0-1 16 0,1 2 0 16,3 0 0-16,2-1 0 0,0 1 128 0,2-5 0 15,2-2 0-15,8-4 0 0,0 0 176 0,0 0-48 16,0 0 0-16,0 0 0 0,0 0 192 0,0 0 48 15,0 0 0-15,0 0 0 0,0 0 64 0,0 0 16 16,0 0 0-16,0 0 0 0,12 1-160 0,-1 1-32 16,1 2 0-16,1 1 0 0,0 3-112 0,1-2-16 15,-1 1-128-15,3-2 192 0,1 4-192 0,0 0 0 16,-1-2 0-16,-1 1 0 0,1-1 0 0,-2 1 0 16,-1 3 0-16,0-1-160 0,0-1 160 0,0 2 0 15,-2-1 0-15,-1-1 0 0,-2-2 0 0,0 1 0 0,1 3 0 16,-2 0-128-16,-2-2 128 0,-1 0 128 15,0 0-128-15,-2 0 176 0,-2 0-16 0,-1 0 0 0,-2 1 0 0,1-1 0 16,-4 0-160-16,0 0 160 0,-3 0-160 0,0 3 160 16,1-2-160-16,-3 2 0 0,-4-2 0 0,0 2 128 15,0 0-128-15,-3 0 0 0,-2-1 0 0,0-2 0 16,0 2 0-16,-1 1 0 0,0-1 0 0,0 1 0 31,1-3-448-31,1 0-32 0,1-2 0 0,1-1-8080 0,4-6-1616 0</inkml:trace>
  <inkml:trace contextRef="#ctx0" brushRef="#br0" timeOffset="8725.7">6195 13182 15663 0,'0'0'1392'0,"0"0"-1120"15,0 0-272-15,0 0 0 0,-6-3 4512 0,6 3 848 16,-2 11 160-16,5 8 48 0,1 0-4400 0,2 8-864 16,2 1-176-16,0 7-128 0,0-1 0 0,-2 2 0 15,2 0 0-15,-1-5-176 16,-1-2-528-16,1-7-128 0,-3-4 0 0,0-1-16 15,-2 0-288-15,1-3-48 0,-1-1-16 0,1 2-7760 16,-2-5-1536-16</inkml:trace>
  <inkml:trace contextRef="#ctx0" brushRef="#br0" timeOffset="9578.12">9241 13507 15663 0,'0'0'1392'0,"0"0"-1120"0,0 0-272 0,0 0 0 16,-8-4 1888-16,8 4 320 0,0 0 64 0,-11 3 16 15,2-2-1808-15,9-1-352 0,-11 7-128 0,0-3 0 0,-1 5-192 16,1-5-96-16,-2-1-32 0,-4 1 0 16,-4 0 0-16,0 0 0 0,-1 0 0 0,1 3 0 15,-1-3 320-15,1 1 0 0,0-1 0 0,0-2 0 0,0 2 128 0,1 0-128 16,0 1 176-16,2-1-176 0,1 1 304 0,2 1-48 15,2 0-16-15,2-2 0 0,-1-1 16 0,3 1 16 16,1 0 0-16,8-4 0 0,0 0 144 0,0 0 32 16,-8 6 0-16,8-6 0 0,0 0-112 0,0 0-16 15,0 0 0-15,0 0 0 0,0 0 144 0,12 9 32 16,-2-2 0-16,2-3 0 0,-12-4-272 0,14 5-48 16,1 0-16-16,-1-1 0 0,0 0-160 0,1 0 128 15,-1 0-128-15,0 0 128 0,2 1-128 0,0-1 0 16,-2 1 0-16,0 0 0 0,2-1 0 0,-2 3 0 15,-2-1 144-15,-1 3-144 0,-1-4 0 0,0 5 0 16,0-1 0-16,-10-9 0 0,3 13 0 0,0 1 0 0,-3-14 0 16,1 17 0-16,-1 0 128 0,-2 1-128 15,-3-2 160-15,-2 1-160 0,1 0 416 0,-4 1-16 0,-1 0 0 16,-1 2 0-16,-1-1-272 0,-1 1-128 0,-3-2 128 0,0-1-128 16,0-1 128-16,0-3-128 0,0-4 128 0,2-1-128 31,1 0-512-31,1-3-192 0,1-1-48 0,1-2-12608 0</inkml:trace>
  <inkml:trace contextRef="#ctx0" brushRef="#br0" timeOffset="9858.68">9400 13034 15663 0,'0'0'688'0,"0"0"144"0,-9 4-656 0,1 5-176 0,0 5 0 0,4 4 0 0,3 2 3904 0,3 6 736 15,4 4 160-15,0 5 16 0,1 6-3872 0,0 4-784 16,0 4-160-16,1-4 0 15,0-2-688-15,-3-8-112 0,0-5-32 0,0-4-8432 16,-1-3-1680-16</inkml:trace>
  <inkml:trace contextRef="#ctx0" brushRef="#br0" timeOffset="10633.81">12242 13364 23727 0,'0'0'1040'0,"0"0"240"0,0 0-1024 0,-11-3-256 0,2 0 0 15,9 3 0-15,-10 4 256 0,1 2 16 0,2-4 0 0,-1 3 0 16,-1 2-272-16,-1-1 0 0,-1 4 0 0,0-4 0 15,-1 1 0-15,-1 2 0 0,-3 2 0 0,1 3 0 16,-1-3 0-16,-1 1 0 0,-1 0 0 0,0-2 0 16,-2 2 0-16,0 0 0 0,0-2 0 0,0 0 0 15,2 0 128-15,1-1-128 0,3-1 0 0,0 1 0 16,4-3 128-16,0 1-128 0,0-2 0 0,10-5 0 16,-5 5 0-16,5-5 0 0,0 0 0 0,0 0 0 15,0 0 128-15,0 0-128 0,11 7 0 0,-2-1 0 16,-9-6 0-16,13 3 0 0,1-1 0 0,2 0 0 0,-2-2 0 0,1 2 0 15,0 1 0-15,1 0 0 16,-2-1 0-16,1 2 0 0,-2 0 0 0,0 1 0 0,0-2 0 0,-2 2 0 16,1 0 0-16,-12-5 0 0,12 8 0 0,-2 0 0 15,-1 2 0-15,-9-10 0 0,9 15 0 0,-1-1 0 16,-1-1 0-16,-3 1 0 0,-2 1 128 0,0 0-128 16,-2 1 0-16,-2 0 0 0,0-1 224 0,-2 0-64 15,-1 0-16-15,-2 0 0 0,1 2-16 0,-4-1-128 16,0 3 192-16,-2-4-64 0,-1 4-128 0,0-2 192 15,-1 0-192-15,0 1 192 0,-2-4-464 0,-1-1-96 16,0 0-16-16,1-4-7232 0,-1-1-1440 16</inkml:trace>
  <inkml:trace contextRef="#ctx0" brushRef="#br0" timeOffset="10880.62">12573 13057 23039 0,'0'-8'1024'0,"0"8"192"0,0 0-960 0,0 0-256 0,0 0 0 0,5 23 0 15,0 4 2864-15,1 10 528 0,-1 6 96 0,0 10 32 0,-1 11-2832 16,0 1-560-16,1-4-128 0,-2-6 0 16,-3-11-2208-16,0-2-432 0</inkml:trace>
  <inkml:trace contextRef="#ctx0" brushRef="#br0" timeOffset="12733.15">5691 7348 8287 0,'0'0'736'0,"-7"-5"-592"0,1-1-144 0,-1 2 0 16,7 4 2112-16,0 0 400 0,-9-4 80 0,9 4 16 16,-9-5-2160-16,0 1-448 0,-2 0 0 0,1 2 0 15,0 1 0-15,-2 1 0 0,0 1 0 0,0 1 0 16,-1-1 0-16,5 2 0 0,-1-1 0 0,0 5 0 15,-1-5 576-15,-1 4 96 0,0-1 32 0,-1 1 0 0,-1 5 32 16,-11 6 16-16,5 0 0 0,1 0 0 0,-1 1-448 0,2 3-96 16,-1 2-16-16,1 3 0 15,2 0-48-15,-2 4-16 0,1-4 0 0,0 4 0 0,3-4 32 0,1 1 0 16,5-7 0-16,-1-1 0 0,1-1 224 0,3-1 64 16,3 0 0-16,2 0 0 0,2-2-256 0,2 2-32 15,3-1-16-15,2 1 0 0,2-4-16 0,3 0-128 16,2-1 192-16,1-3-64 0,0-1-128 0,-1-3 0 15,0-1 0-15,0-3 128 0,-1-2-128 0,-1-2-256 16,0-1 64-16,-1-2 16 0,0-2 176 0,1-2 0 16,-2-1 0-16,0-1 128 0,1 2-128 0,0-3 0 15,2 1 0-15,0-2 0 0,-1-2 0 0,2 4 0 16,0-1 160-16,0-2-160 0,0 0 144 0,1 0-144 16,-1-2 128-16,0 0-128 0,-3-5 0 0,0-2 0 0,-5-3 128 15,-2 3-128-15,0 2 0 0,-2 3 0 0,-1-1 0 0,-3 4 128 16,-1 2-128-16,0 6 192 0,-1 2-192 0,-1-2 192 15,2 8 16-15,0 0 16 0,-6-1 0 0,6 1 0 16,-8 2 0-16,8-2 0 0,-7 8 0 0,0 4 0 16,2 0 96-16,2 3 32 0,2 1 0 0,1 1 0 15,1 0-96-15,2 1 0 0,0 3-16 0,0-2 0 16,1 1-240-16,3 0 144 0,-2 0-144 0,0 0 128 16,-1-2-128-16,1 2 0 0,1-2 0 0,-1 0 128 15,1 1-128-15,2-1-256 0,0-3 64 16,2 2 16-1,3 0-1760-15,1 0-368 0,1 7-64 0,1-9 0 0</inkml:trace>
  <inkml:trace contextRef="#ctx0" brushRef="#br0" timeOffset="13121.88">6191 7754 13823 0,'0'0'1216'0,"0"0"-960"0,-10 0-256 0,2 2 0 16,8-2 2608-16,0 0 464 0,-6 7 112 0,6-7 16 16,0 0-2528-16,-2 12-496 0,2-12-176 0,3 14 0 15,-3-14 384-15,5 20-16 0,0 0-16 0,-1 1 0 16,0 1 32-16,1 7 16 0,1 4 0 0,-3 6 0 15,1 5-208-15,-1 2-64 0,0-1 0 0,-1-4 0 16,0-6-128-16,0-6-176 0,-1-2 48 0,2-3-8304 16,-2-6-1648-16</inkml:trace>
  <inkml:trace contextRef="#ctx0" brushRef="#br0" timeOffset="14277.89">10813 7563 5519 0,'0'-7'496'0,"0"-4"-496"0,0-1 0 0,0 1 0 15,1 0 2144-15,1 2 336 0,-2 1 64 0,0-2 16 0,1 1-1344 0,-1 1-272 16,0 1-48-16,0 7-16 16,-3-6 0-16,-1 1 0 0,4 5 0 0,-6-3 0 15,-2 2-384-15,8 1-80 0,-10 0-16 0,1 4 0 0,-2 1-400 0,-1 1 0 16,-2 2 0-16,-2-1 0 0,1-1 0 0,-4 5 0 15,-1 0 0-15,-1 4 0 0,0-5 0 0,0 3 0 16,0 2 0-16,2 4 0 0,-1 3 352 0,2-2-16 16,0 3 0-16,1-4 0 0,1-1-32 0,2-1-16 15,1-2 0-15,1 0 0 0,1-2-288 0,2 1 160 16,3-1-160-16,1 0 128 0,1-2-128 0,1 0 128 16,3-11-128-16,-1 11 128 0,1-11-128 0,5 12 0 15,1-5 144-15,2 1-144 0,-8-8 176 0,15 5-48 16,-2-5 0-16,2-2 0 0,2-1-128 0,2 2 0 0,-1-4 0 0,1-1 128 15,2 1-128-15,0 0 0 0,0-3 0 0,-2 2 0 16,1-1 0-16,0 1 0 0,-2-1 160 0,0-1-160 16,0-1 0-16,-1 1 0 0,-1-1 0 0,-3-1 0 15,-3-1 0-15,0-2 0 0,-3-2 0 0,0 2 0 16,-1 5 0-16,0-3 0 0,-4 0 0 0,1 3 0 16,-3 8 0-16,0 0 192 0,0 0-64 0,0 0-128 15,0 0 368-15,0 0-48 0,-1 9 0 0,-2 3 0 16,0-1 0-16,-1 1-16 0,-1 0 0 0,1 0 0 15,0-1-48-15,2 0 0 0,-1 2 0 0,2 0 0 16,1-13-64-16,-1 16-32 0,1-1 0 0,1 0 0 16,1-2-160-16,2 1 0 0,-4-14 0 0,8 16 128 15,-1-5-640 1,-1 2-128-16,-6-13-16 0,9 13-12160 0</inkml:trace>
  <inkml:trace contextRef="#ctx0" brushRef="#br0" timeOffset="14703.41">11095 7858 25791 0,'-4'-6'2304'0,"1"-4"-1856"0,3 10-448 0,0 0 0 0,3-13 1824 0,2 3 272 15,3 1 48-15,2 1 16 0,2 0-1840 0,1 2-320 0,0-2-128 0,3 3 0 16,-1-1 128-16,2 1-160 0,0-3 160 0,1 2-160 16,1 3 160-16,-2-1 0 0,-3 2 0 0,-1-1 0 15,0 1-192-15,-1 0 64 16,-12 2 0-16,10 0 0 0,-10 0-112 0,11 2-16 0,-11-2 0 0,0 0 0 16,0 0-16-16,0 0-16 0,0 0 0 0,-4 10 0 15,-1 0 96-15,-1 3 0 0,-3-3 16 0,-1 0 0 16,-2 0 176-16,-1 0 0 0,0 1 0 0,1 1 0 15,2 1 144-15,3-1 64 0,2 3 16 0,1-2 0 16,2 2 16-16,2 0 0 0,-2 0 0 0,5 2 0 16,2 1 64-16,2-1 16 0,2 2 0 0,1-2 0 15,2 3 16-15,2-3 16 0,3 3 0 0,0-2 0 16,0 1-80-16,1 1-16 0,3-1 0 0,1 1 0 16,3-4-400-16,1-1-96 0,3-2-16 0,1 0-9872 15,2 3-1984-15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25:58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19921 3957 22047 0,'0'0'976'0,"0"0"208"0,0 0-944 0,0 0-240 0,-7-1 0 0,7 1 0 16,0 0 864-16,-8 1 128 0,2-2 32 0,6 1 0 16,-9 0-16-16,2 5 0 0,7-5 0 0,0 0 0 15,-9 5-48-15,4 3-16 0,5-8 0 0,-5 9 0 0,5-9-112 0,0 0-32 16,-4 12 0-16,4-12 0 0,0 0 16 0,0 0 0 15,0 0 0-15,1 13 0 0,-1-13-32 0,0 0 0 16,0 0 0-16,0 0 0 0,9 13-176 0,-9-13-32 16,0 0-16-16,9 13 0 0,-9-13-224 0,10 11-32 15,-10-11-16-15,0 0 0 0,10 11-96 0,-10-11 0 16,6 15-16-16,-6-15 0 0,7 14-32 0,-2-1 0 16,0 0 0-16,-5-13 0 0,3 15 0 0,-3-15 0 15,0 15 0-15,0 1 0 0,0-4 48 0,0-12 0 16,0 0 0-16,-1 13 0 0,1-13 0 0,0 14 16 15,1-1 0-15,-1-13 0 0,0 0 64 0,9 12 16 16,-9-12 0-16,14 9 0 0,0-1-80 0,-1-2-16 0,-2-1 0 0,1 2 0 16,2-1-192-16,2 1 144 0,0 1-144 0,-5 4 128 15,-1 3-128-15,-1 1 0 0,0-4 0 0,-1-1 0 16,-3 2 0-16,0 0 128 0,2 2-128 0,-2-1 0 16,-3 2 0-16,1-2 128 0,-2 2-128 0,-1-2 0 15,2-1 0-15,-4 1 0 0,1-1 128 0,-2 2-128 16,1 0 0-16,-1 0 0 0,1-2 0 0,-2 0 0 15,0 0 0-15,0 1 128 0,1 1-128 0,1 1 0 16,0 0 0-16,1 2 0 0,1 1 128 0,-1-5-128 16,-1 0 0-16,2 6 0 0,0 3 0 0,0 2 0 15,-1 1 0-15,2 2 0 0,1-1 128 0,-1 0-128 16,-1 1 0-16,0-4 0 0,1 0 0 0,-1-2 0 16,0-5 0-16,0-1 0 0,0-1 0 0,0 4 0 15,0-4 0-15,0 1 0 0,-1-2 0 0,1-1 0 16,0 2 0-16,0-2 0 0,0 1 128 0,0 3-128 0,-1-1 0 0,-1 3 0 15,1-2 144-15,-2 1-144 0,1-1 0 16,-1 4 144-16,1 1-144 0,-1 2 0 0,-2-2 128 0,1 0-128 16,0-1 0-16,0 0 0 0,0-2 128 0,0 0-128 15,0-1 0-15,2-1 0 0,-2 0 128 0,0-3-128 16,1-1 0-16,1-1 0 0,-1 0 0 0,2-3 0 16,-1 0 0-16,1 0 0 0,2 0 128 0,-1 2-128 15,0-11 0-15,2 13 0 0,-1-2 0 0,0 1 0 16,1 0 0-16,-1-3 0 0,-1-9 0 0,1 14 0 15,-1 1 0-15,0-1 0 0,0-1 0 0,-1 4 0 16,1 2 0-16,0 0 0 0,0 0 0 0,0 2 0 16,0 1 0-16,1-1 0 0,1 1 0 0,-1-2 0 0,0-1 0 15,2 1 0-15,-1-2 0 0,1 0 0 0,0-1 0 16,1 2 0-16,1-4 128 0,0 0-128 0,-1-2 0 16,1 0 0-16,0 2 0 0,1 0 0 0,-1-2 0 0,-1 2 0 15,0-2 0-15,1 4 0 0,0-1 0 0,0 0 0 16,-1-2 0-16,0 4 0 0,0 2 0 0,0 1 0 15,-2 1 0-15,1 1 0 0,0-1 0 0,-1 3 0 16,-2 4 0-16,2 0 0 0,-2-2 0 0,1 0 0 16,0 1 0-16,2-1 0 0,-1 1 0 0,1-4 0 15,0-2 0-15,-2 1 0 0,-1 0 0 0,3-2 0 16,-2 1 0-16,1-1 0 0,2 4 0 0,0 0 0 16,0-2 0-16,0 2 0 0,-1-3 0 0,-1 5 0 15,1 6 0-15,0 1 0 0,-2 0 0 0,0 2 0 16,-1-2 128-16,0 1-128 0,0-1 0 0,0-1 0 0,0-3 0 0,1 0 0 15,-1 0 0-15,2-3 0 0,-2 2 0 0,2 2 0 16,1 0 0-16,2 3 0 0,0 0 0 0,2 0 0 16,-1 5 0-16,2-1 0 0,0 0 128 0,1-2-128 15,0-2 0-15,2 1 0 0,-2-3 0 0,0-1 0 16,-1 0 0-16,0 1 0 0,-1 1 0 0,0-1 0 16,0 3 0-16,0 3 0 0,0 6-128 0,-2 0-96 15,-1 2-16-15,0-3 0 0,-1-4 400 0,-2 2 80 16,-1-5 16-16,1-2 0 0,-2-1-256 0,1 0 0 15,-1 3 0-15,1 1 0 0,1 1 0 0,0 4 0 16,0 4 0-16,2-3 0 0,1-3 0 0,0-1 0 16,0-2 0-16,1-1 0 0,0-2 0 0,0-1 0 15,-1-2 0-15,0 2 0 0,1-1 320 0,1 5-48 0,-2 3 0 0,-1 6 0 16,0 7-272-16,0-1 0 0,-1-2 0 16,0-7 0-16,-2-4 0 0,1-4 0 0,-1 0 0 0,0-2 0 15,-1 0 160-15,-1 0-160 0,-2 0 128 0,3 6-128 16,0 7 0-16,-1 1 0 0,2-2 0 0,-1 1 0 15,0-3 0-15,1-5 0 0,0 0 0 16,0-2 0-16,0-1 0 0,-1 3 0 0,-1 0 0 0,1 8 0 16,-3 3 0-16,1 6 0 0,1 0 0 0,-1-2 0 15,1-3 0-15,-2-1 0 0,0-6 0 0,-1-4 0 16,-2 2 0-16,2-2 0 0,0 4 0 16,1 4 0-16,0-3 0 0,0 6 0 0,0 2 0 0,0-3 0 15,1-3 0-15,1-3 0 0,-2-1 0 0,0-3 0 16,0-3 0-16,0 2 0 0,-1 1 0 0,0 3 0 15,1 2 0-15,0 3 0 0,-1 1 0 0,1-3 0 0,-1-1-224 0,1-1-32 16,-1-1 0-16,-1-4 0 0,1-4 256 0,-3-1 0 16,-1 0 0-16,1 4 0 0,3-4 0 0,-1 4 0 15,2-2 0-15,1 0 0 0,0 3 0 0,1 0 0 16,-1-2 0-16,2-2 0 0,0-2 0 0,1-1 0 16,0 2 0-16,0-1 0 0,-2-1 0 0,2 1 0 15,0-8 0-15,0 5 0 0,0-1 144 0,0 0-144 16,0-2 0-16,-1 3 144 0,1 2-144 0,0-3 0 15,0 0 0-15,0 0 128 0,-1-1-128 0,-1-2 0 16,1-2 0-16,1-3 0 0,0-2 0 0,0 0 0 16,0 2 128-16,1-2-128 0,1-1 0 0,0 0 0 15,0 1 0-15,-1-2 0 0,2-2 0 0,-1-1 128 16,1 0-128-16,-1-1 0 0,-2-12 0 0,3 13 0 0,-2 0 128 0,2 3-128 16,-3-6 0-16,1 3 0 0,-1-13 0 15,0 16 0-15,0-2 0 0,0-2 128 0,0-12-128 0,1 16 128 16,-1-2-128-16,-1 0 0 0,1-1 0 0,0 0 0 15,1-2 0-15,-1-11 0 0,3 13 0 0,1 0 0 16,1-5 0-16,-5-8 0 0,5 9 0 0,-5-9 0 16,7 8 0-16,-7-8 0 0,0 0 128 0,10 8-128 15,0-3 128-15,-10-5-128 0,0 0 0 0,11 2 128 16,0-2 0-16,-11 0-128 0,11 0 192 0,0-1-64 16,-11 1-128-16,12-3 192 0,-1 1-192 0,1-1 192 15,-2-1-192-15,2 0 0 0,0-1 144 0,0 0-144 16,1 0 0-16,0 0 0 0,1-2 0 0,2 0 128 15,-1 0-128-15,2-1 0 0,0-1 0 0,3 1 0 16,-1-3 0-16,4 2 0 0,-3 2 0 0,3 0 0 16,-1 2 0-16,0 1 0 0,-3-3 0 0,2 0 0 0,1-1 0 15,2 3 0-15,1-1 0 0,-1 2 0 0,3-1 0 0,-1 0 0 16,0-2 0-16,-2 2 0 0,-1-1 0 0,0 0 0 16,2 0 0-16,1-1 0 0,0 0 0 0,3-1 0 15,3 0 0-15,2 0 0 0,0 2 0 0,0-1 0 16,-1 2 0-16,0 0 0 0,3-2 0 0,0 1 0 15,1-1 0-15,-2 2 0 0,0 1 0 0,-1 1 0 16,-1-1 0-16,-1 1 0 0,1-1 0 0,1 0 0 16,2 0 0-16,2 0 0 0,-2 1 0 0,2 1 0 15,1-1 0-15,3 2 0 0,2-4 0 0,-1 2 0 0,2 0 0 0,-5 1 0 16,-3-2 0-16,1 0 0 0,-2 1 0 0,3-3 0 16,2 1 0-16,0-1 0 0,4 0 0 0,-1 1 0 15,0-1 0-15,1 4 0 0,-2 2 0 0,-3-3 0 16,-2 3 0-16,0 0 0 0,-2 3 0 0,2-2 0 15,0 0 0-15,1 3 0 0,1 2 0 0,3-1 0 16,-1-1 0-16,1 1 0 0,0 0 0 0,1 0 0 16,1 2 0-16,-5-2 0 0,-2 0 0 0,-2-1 0 15,0-1 0-15,1-2 0 0,4 4 0 0,1-5 0 16,-2 0 0-16,3 2 0 0,1-1 0 0,2 3 0 16,1-3 0-16,-1 4 0 0,-3-3 0 0,-3 2 0 15,-1-1 0-15,-1 1 0 0,0 3 0 0,1-2 0 16,1 0 0-16,1-3 0 0,-1 3 0 0,3-1 0 15,3 0 0-15,1 1 0 0,-2-1 0 0,0 0 0 16,-5 0 0-16,2 1 0 0,-2-4 0 0,4 2 0 16,5-1 0-16,-1-2 0 0,0 2 0 0,4 0 0 0,4 1 0 0,-1 1 0 15,-4 0 0-15,-1-2 0 0,-4 1 0 0,4-2 0 16,2 2 0-16,2-2 0 0,-4 0 0 0,7 3 0 16,1-1 0-16,0 2 0 0,-4 0 0 0,0 1 0 15,-3-1 0-15,2-1 0 0,2-2 0 0,1 1 0 16,0-3 0-16,5 0 0 0,6 4 0 0,-3-2 128 15,-6 2-128-15,0-2 0 0,-2 0 0 0,2 1 0 16,4-2 0-16,7 1 0 0,6-2 0 0,-2 1 0 16,-4 0 0-16,-3-1 0 0,-6 0 0 0,1 0 0 15,3-1 0-15,4 1 0 0,2-1 0 0,-4-1 0 16,-3 2 0-16,2 0 0 0,3 0 0 0,2 0 0 0,5 0 0 16,2-1 128-16,2 1-128 0,-5-3 0 0,-6 2 128 0,1 1-128 15,2 0 0-15,2 0 0 0,0-1 0 16,2 1 128-16,4-2-128 0,-5 2 0 0,-5 0 128 0,5 0-128 15,3-4 0-15,3 3 0 0,1 0 0 0,-4 1 0 16,-4 0 0-16,0 0 0 0,1-3 0 0,1 1 0 16,1-2 0-16,4 1 0 0,0 2 0 0,-7 0 0 15,-7-2 0-15,4-1 0 0,2 1 0 0,1-2 0 16,0 4 0-16,0-2 0 0,1 3 0 0,-5-1 0 16,-2-2 0-16,0-1 0 0,5 3 0 0,1 0 0 15,1-3 0-15,-1 3 0 0,-1-1 0 0,-3 1 0 16,-4-3 0-16,2 0 0 0,1 0 0 0,3 2 0 15,0 0 0-15,-2-2 0 0,-3 3 0 0,-6 0 0 16,-6-4 0-16,-2 3 0 0,1 2 0 0,1-2 0 16,-1 0 0-16,2 1 0 0,-1 0 0 0,-4 0 0 0,0 1 0 0,-3-2 0 15,-4 0 0-15,3 2 0 0,0 0 0 0,1 0 0 16,0 0 0-16,0 0 0 0,2 0 0 0,-1 1 0 16,-1 0 0-16,-2-1 0 0,0-1 0 0,-8 1 0 15,-3 1 0-15,-5-2 128 0,-2-2-128 0,1-1 0 16,-1 4 0-16,-2-1 0 0,-3 1 0 0,0 0 0 15,3-1 0-15,-1-1 0 0,-5 0 0 0,1-1 144 16,-3 1-144-16,0 0 0 0,-1-2 144 0,1 2-144 16,0-1 0-16,0-1 144 0,0-1-144 0,-2 1 128 15,-2-1-128-15,0 2 128 0,-2-2-128 0,1 1 128 16,0 0-128-16,0 0 128 0,-2-1-128 0,0 1 0 0,-10 4 0 16,11-4 0-16,-3 2 0 0,-8 2 208 15,0 0-48-15,8-9-16 0,-8 9 96 0,6-8 16 0,-6 8 0 16,5-15 0-16,-1 5-512 0,-4 10-112 0,4-14-16 0,-1 3 0 15,-3-3 384-15,1 1 0 0,2-3 0 0,-3 1 128 16,0-4-128-16,0 2 0 0,0-3 0 0,0-1 0 16,0-1 0-16,1-2 0 0,-1-2 0 0,0 1 0 15,0 2 336-15,-1-2 48 0,-2 0 0 0,0-1 0 16,1 0-384-16,-1 1 0 0,-1 2 0 0,3 1 0 16,-3-6 0-16,1 1 0 0,0 0 0 0,0-6 128 15,-1-5-128-15,1-4 0 0,1-2 0 0,0 0 0 16,1-1 0-16,2 1 0 0,2 1 0 0,0 3 128 15,-2 1-128-15,2-1 0 0,-1 3 0 0,1-2 0 16,-2-8 0-16,0-4 0 0,1-7 0 0,-1 5 0 0,-1-2 0 16,0 6 0-16,0 2 0 0,-1 0 0 0,-1 0 0 0,1-1 0 15,0-6 0-15,0-6 0 0,-1-8 0 0,2 2 0 16,0 5 0-16,0 3 128 0,0 1-128 0,2 2 0 16,-1-1 0-16,0-8 0 0,0-8 0 0,-1-3 0 15,0-2 0-15,0 7 0 0,-1 4 0 0,0 4 0 16,0 2 0-16,-2-5 0 0,-2-7 0 0,-1 2 0 15,1 2 0-15,0 6 0 0,0 4 0 0,0-1 0 16,-2-2 0-16,1-8 128 0,0-11-128 0,1 3 0 16,-1 6 0-16,2 4 0 0,1 5 0 0,1-1 0 15,0-1 0-15,1-6 0 0,1-7 0 0,0 4 0 16,1 5 0-16,2 5 128 0,-1 3-128 0,1 0 0 16,-2-2 0-16,1-7 0 0,-2-7 0 0,0 4 0 15,0 9 0-15,0 3 0 0,-2 2 0 0,1 2 0 0,-2-3 0 16,1-3 0-16,-2-3 0 0,0 1 0 0,-1 0 0 15,1 5 0-15,1 3 0 0,1 3 0 0,-4 3 0 16,3-7 128-16,-1-4-128 0,0-2 0 0,0-1 0 0,0 2 0 16,0 3 0-16,1 4 0 0,1 2 0 0,-1-1 0 15,1 5 0-15,0-3 0 0,0-7 0 0,-1-1 0 16,0 1 0-16,1 4 0 0,-2 1 0 0,0 3 0 16,-1 4 0-16,0 4 0 0,-3-3 0 0,1-1-128 15,-1-3 128-15,2-3 0 0,-2-1 0 0,0-1 0 16,0-1 0-16,2 6 0 0,-1 3 0 0,1 4 0 15,-2 3 0-15,3 2 0 0,0 0 0 0,-2-1 0 16,1-1 0-16,0-6 0 0,1-3 0 0,0 4 0 0,1 5 0 16,-1 3 0-16,0 2 0 0,-1 1 0 15,0 4 0-15,1 3 0 0,-2-3 0 0,2-1 0 0,-2-2 0 0,1-1 0 16,-1-6 0-16,1-3 0 0,1-3 0 0,-2 3 0 16,-1 3 0-16,0 2 0 0,2 3 0 0,-1 3 0 15,0 4 0-15,-1 2 0 0,0 1 0 0,1 1 0 16,2 3 0-16,0-2 0 0,1-1 0 0,0-2 0 15,2 0 0-15,-2-1 0 0,0-2 0 0,0-1 0 16,0-2 0-16,1 0 0 0,1 1 0 0,-1 1 0 16,-1 4 0-16,2 1 0 0,-2 3 0 0,1 1 0 15,-1 0 0-15,2 3 0 0,-1 4 0 0,0-3 0 16,1 1 0-16,-1 1-128 0,1-2 128 0,0 2 0 16,0 2 0-16,0-1 0 0,1 2 0 0,0-2 0 0,-2-2 0 15,2 2 0-15,1-2 0 0,-2 2-128 16,1-2 128-16,0 2 0 0,0 0 0 0,1-1 0 0,0 2 0 15,-2 0-128-15,1-1 128 0,0 2 0 0,-1-1 0 0,1 3 0 16,-2-1 0-16,0 2 0 0,-1 1 0 0,0 2-128 16,-2-1 128-16,0 3 0 0,-1 2 0 0,1-1-128 15,6 3 128-15,-10-1-128 0,-2 1 128 0,0 1-128 16,2 2 128-16,-3-1 0 0,-2 2 0 0,0 0-128 16,-2 1 128-16,0 2 0 15,-3 1 0-15,1-2-128 0,-2 1 128 0,-1-1 0 0,-2-2 0 0,1 3 0 16,-1-2 0-16,1 1 0 0,-1 2 0 0,-1-1-128 15,-1-1 128-15,2 2 0 0,0-1 0 0,1 0 0 16,-2 1 0-16,-2-4 0 0,-5 1 0 0,2 1 0 16,-2-4 0-16,-5 1 0 0,-3 1 0 0,-2 0 0 15,0 1 0-15,3 1 0 0,3 0 0 0,-2-1 0 0,0 1 0 16,-1-2 0-16,-3-3 0 0,-6 1 0 0,-7-2 0 16,-2 0 0-16,-2 0 0 0,3 2 0 0,3 1 0 15,2 1 0-15,0 1 0 0,0-1 0 0,2-3 0 0,-5-1 0 16,-4 0 0-16,-4-1 0 0,-2 1 0 0,3 3 0 15,2 2 0-15,2-1 0 0,1-2 0 0,-4-2 0 16,-4-2 0-16,-5-1 0 0,-4 2 0 0,1 2 0 16,2 3 0-16,2-1 0 0,0-3 0 0,-5-2 0 15,-8 0 0-15,-1 2 0 0,-1 0 0 0,3 1 0 16,5 4 0-16,0-2 0 0,-1-3 0 0,-4-1 0 16,-2-1 0-16,2 4 0 0,5 2 0 0,3-2 0 0,3 1 0 0,-3-3 0 15,-2-2 0-15,-2 1 0 16,-1 2 0-16,3 2 0 0,4 2 0 0,1-2 0 0,-1 1 0 0,-1-4 0 15,-5-3 0-15,-2 3 0 0,-2 3 0 16,5 1 0-16,4 0 0 0,2-2 0 16,2-3 0-16,-4 0 0 0,-3 1 0 0,3 3 0 0,4 1 0 15,3 2 0-15,4-4 0 0,-5 1 0 0,-8-2 0 0,-4 0 0 16,-4 1 0-16,8 2 0 0,6 2 0 0,5-1 0 16,2-1 0-16,-4-2 0 0,-4-2 0 0,-1 0 0 15,-3 0 0-15,4 2 0 0,3 3 0 0,4 1 0 16,2-2 0-16,-1-2 0 0,-3-3 0 0,-4 1 0 15,-2 0 0-15,2 1 0 0,4 4 0 0,1-1 0 16,4-4 0-16,0 0 0 0,0 0 0 0,-4 0 0 16,-3 0 0-16,1 0 0 0,0 2 0 0,4-1 0 15,3 0 0-15,2-1 0 0,2 3 0 0,-2-3 0 16,-4 0 0-16,-1-3 0 0,-2 2 0 0,3 1 0 0,2 0 0 0,3-1 0 16,2 1 0-16,3 0 0 0,0 0 0 0,-1 0 0 15,-5-2 0-15,0 2 0 0,-2-6 0 0,2 3 0 16,0 1 0-16,4 2 0 0,3 0 0 0,1 1 0 15,2-1 0-15,-4-1 0 0,-2-3 0 0,-1 0 0 16,-2 0 0-16,-1 1 0 0,-3 1 0 0,4 0 0 16,2 2 0-16,2 0 0 0,2 0 0 0,1 0 0 15,0 0 0-15,1-4 0 0,-1 2 0 0,-2-1 0 16,-5 2 0-16,2 1 0 0,3-1 0 0,2 1 0 16,2 0 0-16,4 0 0 0,-1-2 0 0,-1 2 0 15,-3-4 0-15,-3 0 0 0,-5 1 0 0,-2 0 0 16,0 0 0-16,3 3 0 0,3 0 0 0,3 2 0 0,2 0 0 0,0 0 0 15,2-2 0-15,0-2 0 0,-1 1 0 0,-3-2 0 16,-1 1 0-16,-2 0 0 0,1 2 0 16,2 2 0-16,4 0 0 0,0 2 0 0,0 0 0 0,1-3 0 15,2 2 0-15,-2-3 0 0,-1 0 0 0,-2-1 0 16,0-1 0-16,-1 4 0 0,2 0 0 0,1 0 0 16,2 2 0-16,4-2 0 0,1 1 0 0,3 1 0 15,-1-2 0-15,1 0 0 0,2-1 0 0,-1 0 0 16,0-1 0-16,-1 0 0 0,1 0 0 0,-1 0 0 15,1-1 0-15,0 1 0 0,1 3 0 0,1-2 0 16,3-1 0-16,0 0 0 0,1 0 0 0,2 0 0 16,0 1 0-16,1 0 0 0,1 2 0 0,1-2 0 15,1 1 0-15,2-2 0 0,1 0 0 0,0 0 0 16,0 0 0-16,1 1 0 0,1 0 0 0,-1-1 0 0,-1 0 0 16,3 0 0-16,-1 0 0 0,2 0 0 0,0-1 0 0,2 1 0 15,0 0 0-15,1 1 0 0,1 1 0 0,0-1 0 16,1 0 0-16,8-1 0 0,-11 3 0 0,3-2-160 15,8-1 160-15,0 0-160 16,-6 7-1696-16,5 3-352 16,3 3-64-16,5 0-13040 0,3-1-2608 0</inkml:trace>
  <inkml:trace contextRef="#ctx0" brushRef="#br0" timeOffset="1201.46">23801 7024 23151 0,'0'0'1024'0,"0"0"208"0,0 0-976 0,0 0-256 0,0 0 0 0,0 0 0 16,0 0 368-16,2-9 16 0,-2 9 16 0,0 0 0 15,3-8-80-15,-3 8-32 0,1-7 0 0,-1 7 0 16,0 0 96-16,0 0 32 0,-6 4 0 0,-1 0 0 16,-1 3 224-16,1 4 64 0,-4 2 0 0,-1 6 0 15,-3 1 16-15,-4 7 16 0,-3 3 0 0,-2 1 0 16,-5-1-80-16,-2 4-16 0,-5 1 0 0,-1 1 0 15,-4 5 0-15,2 1-16 0,1-1 0 0,0 6 0 0,1 5-128 0,-1-1-32 16,-1 1 0-16,0 2 0 0,-2-1-240 16,1-1-48-16,-5-1-16 0,2 0 0 0,2-3-160 0,2-2 192 15,2-3-192-15,6-7 192 0,3-3-192 0,2-2 128 16,4-1-128-16,3-4 128 0,0-2-128 0,5-2 0 16,5-5 0-16,2-1 0 15,5-3-608-15,0-2-96 0,2-4-32 0,0-7 0 16,0 0-2528-16,12-3-512 0</inkml:trace>
  <inkml:trace contextRef="#ctx0" brushRef="#br0" timeOffset="1560.58">24419 7054 25791 0,'-9'-7'2304'0,"-1"3"-1856"0,0 4-448 0,0 4 0 16,-1 3 2624-16,1 2 416 0,1 1 96 0,-2 7 0 15,1-1-2528-15,-2 5-608 0,0 3 0 0,-1 3 0 16,-4 1 160-16,-1 2-16 0,-3 4 0 0,-4 1 0 16,-1 1 48-16,-2 3 0 0,-6 2 0 0,-4 5 0 15,-3 1 256-15,1 1 48 0,1 2 16 0,-1 3 0 16,-4 3-16-16,0 2 0 0,-3 2 0 0,0 3 0 0,-1 5-304 15,-4 0-48-15,-4 1-16 0,0 0 0 16,0-1-128-16,4-2 128 0,3 0-128 0,0-1 128 0,3 3-128 0,1-4 0 16,3-2 0-16,1-2 0 0,2-6 128 0,3-4-128 15,-1-3 0-15,7-6 128 0,4-5-128 0,5-4 0 16,4-5-160-16,6-5 160 16,4-4-736-16,3-7-48 0,4-11-16 0,0 0-17296 0</inkml:trace>
  <inkml:trace contextRef="#ctx0" brushRef="#br0" timeOffset="1934.03">24729 7277 34719 0,'8'-19'1536'0,"-4"10"320"0,0-1-1472 0,-1 3-384 0,-3 7 0 0,0 0 0 15,0 0 320-15,0 0 0 0,0 0 0 0,0 0 0 16,0 0 128-16,0 0 0 0,0 15 16 0,-2 2 0 16,-5 5-224-16,0 1-48 0,-4 3-16 0,-6 6 0 15,-4 4 16-15,-3 6 16 0,-5 3 0 0,-4 5 0 16,-5-2 208-16,1 4 32 0,-1 6 16 0,-4 2 0 16,-4 1 48-16,0 5 16 15,-1 1 0-15,-4 2 0 0,-3 3-240 0,-6 2-48 0,-4 2-16 16,-1 2 0-16,1 3-224 0,2 2 144 0,1 1-144 0,1-4 128 15,0-1-128-15,1-5 0 0,0-4 144 0,6-2-144 16,3-3 176-16,9-5-48 0,4-4 0 0,7-6 0 0,3-7-128 0,5-7 0 16,3-2 0-16,6-10 0 0,4-9-352 0,5-3 0 15,4-12 0-15,0 0 0 16,8-4-1648-16,5-6-336 0,3-10-64 0,3-10-16 16,3-10-912-1,7-14-176-15</inkml:trace>
  <inkml:trace contextRef="#ctx0" brushRef="#br0" timeOffset="2251.79">25108 7381 8287 0,'63'-37'736'0,"-21"13"-592"0,1-1-144 0,-4-1 0 16,-5 0 2336-16,-3 0 432 16,-4 1 96-16,-3 3 16 0,-5 1-880 0,-2 3-160 15,0-1-48-15,-2 10 0 0,-5 3-416 0,-10 6-96 16,0 0 0-16,9 11-16 0,-5 5-320 0,-5 5-64 15,-5 8-16-15,-3 5 0 0,-2 5-144 0,-9 6-16 16,-3 2-16-16,-3 7 0 0,-3 6-80 0,-4 5-16 0,-2 0 0 0,-7 3 0 16,-6 1-80-16,-3 1 0 0,-5-2-16 15,-2 8 0-15,-2 5 16 0,-3 1 16 0,0-1 0 16,-4-1 0-16,-5-1 0 0,-2 0 0 0,-2 1 0 16,2-1 0-16,3-3-80 0,5-3-32 0,2-5 0 0,4-1 0 15,1-5-160-15,7-4-48 0,3-3 0 0,7-5 0 16,7-6-208-16,5-6 128 0,5-6-128 0,7-4 0 15,3-6 0-15,5-5 0 0,3-4-176 0,5-7 176 16,2-6-1088-16,0 0-80 16,0 0-32-16,11-6 0 0,5-6-2288 0,1-6-464 15</inkml:trace>
  <inkml:trace contextRef="#ctx0" brushRef="#br0" timeOffset="3046.69">25842 7681 4607 0,'-5'17'192'0,"0"-6"64"0,-3 1-256 0,0 3 0 15,-1 0 0-15,-1 1 0 0,-3-1 2592 0,-2 4 480 16,1 0 80-16,-3 3 32 0,-1-1-1008 0,-3 4-192 16,-4 2-32-16,2 3-16 0,-2 7-128 0,-1 3-16 0,0 6-16 0,-2 4 0 15,-3-5-240-15,0 5-32 0,-3 1-16 0,0 1 0 16,-1 0-512-16,-2 3-96 0,-1-1-32 15,-1 2 0-15,-2 0-512 0,-2 1-96 0,-4 1-32 0,5-4 0 16,5-2-48-16,4-1-16 0,-1-4 0 0,2-3 0 16,2 0-144-16,4 1-272 0,5-4 64 0,2-3 16 15,1-1-448 1,1-6-96-16,-3-1-16 0,-1-5 0 0,0-5-2192 0,-3 1-432 0,-19 3-80 0,9-5-32 16</inkml:trace>
  <inkml:trace contextRef="#ctx0" brushRef="#br0" timeOffset="3393.3">25598 8584 6447 0,'-9'9'576'0,"-1"3"-576"0,-2 4 0 0,-2-1 0 16,-2 0 4464-16,2-1 784 0,3 4 144 0,0 3 48 15,-5 4-3296-15,3 2-656 16,0 1-128-16,1-4-16 0,-1 3-480 0,1-1-96 0,1 1 0 0,0-2-16 15,2-2-560-15,0-1-192 0,1 5 0 0,0-3 144 16,3-3-144-16,-1 3 0 0,-1 0 144 0,-3 1-144 16,-3-1 0-16,-2-1-288 0,2-2 48 0,-1-2 16 15,0-3-624 1,1-3-128-16,-2-4-32 0</inkml:trace>
  <inkml:trace contextRef="#ctx0" brushRef="#br0" timeOffset="5973.02">25905 7305 24351 0,'-11'-11'1088'0,"4"4"208"0,-4 1-1040 0,1-1-256 15,1 1 0-15,1-4 0 0,1 1 624 0,1-2 64 16,-1 0 16-16,2 1 0 0,1-1 192 0,0-2 64 0,-1 0 0 0,1 0 0 16,0-1 0-16,-1 1 0 0,0 0 0 15,2 2 0-15,2 1 208 0,0 1 48 0,-5-2 16 0,2 2 0 16,0 0-128-16,1 1-16 15,-4-1-16-15,3 3 0 0,0-1-176 0,0 2-16 0,0 0-16 0,4 5 0 16,-2-4-272-16,-2-2-48 0,0 1-16 0,4 5 0 16,0 0-192-16,0 0-32 0,5 7-16 0,-5-7 0 15,0 0-48-15,0 0-16 0,0 0 0 0,0 0 0 16,-12-5-224-16,2 3 128 0,1 2-128 0,9 0 0 16,0 0 208-16,-7 11-48 0,0 0-16 0,0 2 0 15,2 3-144-15,0 0 128 0,-1-2-128 0,0 6 128 0,1 3-128 0,1 3 160 16,0 0-160-16,3 2 160 0,-1 0-160 15,1 6 192-15,1-1-192 0,3 2 192 0,0-1-192 0,1 1 160 16,-1 4-160-16,2 2 160 0,2 0-160 0,-2 1 160 16,-2 0-160-16,2 1 160 0,1-1-160 0,-1-2 160 15,-2-1-160-15,1-1 160 0,0-3-32 0,-1 0-128 16,-2 0 192-16,0 3-64 0,-1 1-128 0,-1 2 160 16,0-1-160-16,-1-2 160 0,1-1-32 0,1-4 0 15,-5 3 0-15,2-1 0 0,0 0 48 0,1-2 0 16,1-1 0-16,-1 3 0 0,1 6-176 0,1-1 160 15,-1-2-160-15,-1-3 160 0,2-1-160 0,-1-4 0 16,-2-2 144-16,1 0-144 0,-1 2 128 0,1 1-128 16,-1 1 160-16,2 2-160 0,1 2 128 0,2 3-128 15,1-1 0-15,0-4 0 0,-2-3 128 0,1-3-128 16,0-1 0-16,0-1 144 0,1 0-16 0,1-2-128 16,-2-2 192-16,4-1-64 0,-2-3-128 0,0 1 128 0,-1-2-128 15,3-1 128-15,-1-2-128 0,1 3 0 16,0-1 0-16,0 0 0 0,1-1 128 0,-1 0-128 0,1-4 0 15,0 4 128-15,0-4-128 0,0 1 0 0,-2 0 0 16,0 4 0-16,1-1 0 0,2 5 0 16,-1 2 0-16,-1-4 128 0,1-2-128 0,-2-2 0 0,-1-1 0 0,0-1 0 15,0 0 0-15,-4-12 0 0,4 9 0 0,-4-9 128 16,2 10-128-16,-2-10 192 0,0 0-192 0,0 0 192 16,0 0-192-16,0 0 128 0,0 0-128 0,0 0 128 15,0 0 64-15,0 0 16 0,0 0 0 0,0 0 0 0,0 0-208 16,0 0 0-16,0 0 0 0,0 0 0 0,0 0 0 0,0 0 0 15,0 0 0-15,0 0-160 0,-5-6 160 0,5 6 256 16,-5-8-64-16,1 1-16 0,-1-2-176 16,5 9 0-16,-4-8 0 0,0 1 0 0,4 7 0 0,-5-8 0 15,5 8 128-15,-4-8-128 0,4 8 0 0,-4-10 0 16,-1 0 0-16,5 10 0 0,-7-7 0 0,2 0 0 16,-2 1 128-16,7 6-128 0,-10-7 0 0,2 2 0 15,0 1 0-15,1-3 0 0,-1 3 0 0,0 1 0 16,0 0 128-16,0 0-128 0,0 1 0 0,1 0 0 15,-3 2 0-15,1-2 0 0,-2 1 0 0,-1 1 0 16,-1 0 128-16,1 0-128 0,-2 0 0 0,-1 1 0 16,-2 1 0-16,-1-2 0 0,1 0 192 0,0 2-64 15,0-1 0-15,-1 2 0 0,-1-1-128 0,-2 1 0 16,-3 1 0-16,1 0-176 0,-2-2 176 0,0 2 0 16,0-1 0-16,1 1 0 0,-2-3 0 0,0 0 144 15,-2-1-144-15,-2 3 0 0,-4-3 144 0,-2 0-144 16,-3 0 0-16,0 0 144 0,-1 1-144 0,1 2 0 0,-2-1 144 15,-1 1-144-15,-1 1 0 0,5 0 144 0,0-2-144 0,2 2 0 16,-2-4 128-16,-4 2-128 0,-3-1 0 16,-4 3 0-16,4-4 128 0,0 3-128 0,4 0 0 0,-2 0 0 15,-3 1 0-15,3-3 0 0,1-1 0 0,3 0 0 16,0 3 128-16,-4-1-128 0,-4 0 0 0,-1 0 0 16,-2 1 0-16,2 0 0 0,1-1 128 0,0 1-48 0,0-1-80 15,4 1 0-15,4-2 0 0,1 2 0 0,3-3 0 16,0 1 0-16,-2 2 0 0,1-1 0 0,-1-4 0 0,2 4 0 15,0 0 0-15,4-1 0 0,1 0 0 16,1 2 0-16,3-3 0 0,0 0 0 0,-1 0 0 16,0 3 0-16,4-1 0 0,2-1 0 0,2-1 0 0,0 3 0 15,2 0 0-15,0-1 0 0,1 1 0 0,-1-3 0 16,0 0 0-16,0 1 0 0,-2 1 0 0,1-1 0 16,0-1 0-16,0-1 0 0,2-1 0 0,2 2 0 15,-2-1 0-15,3 1 0 0,1 0 0 0,3 0 0 16,-1-3 0-16,10 3 0 0,-8-2 0 0,8 2 0 15,0 0 0-15,0 0 0 0,-7-2 0 0,7 2 0 16,0 0 0-16,0 0 0 0,0 0 0 0,0 0 0 16,0 0 0-16,0 0 0 0,0 0 0 0,0 0 0 15,0 0 0-15,0 0 0 0,0 0 0 0,0 0 0 16,0 0 0-16,0 0 0 0,0 0 0 0,0 0 0 16,0 0 0-16,0 0 0 0,0 0 0 0,0 0 0 15,0 0 0-15,0 0 0 0,0 0 0 0,0 0 0 16,0-9 0-16,0 9 0 0,3-8 0 0,-2-2 0 15,-1 1 0-15,2 1 0 0,-2 8 0 0,1-12 0 16,0 2 0-16,0-3 0 0,-1 0 0 0,-1 0 0 0,-1 0 0 0,0 0 0 16,2-2 0-16,-1-2 0 0,0-1 0 0,-1 0 0 15,0-2 0-15,0 0 0 0,0-3 0 0,-1 0 0 16,1-1 0-16,-4-6 0 0,0-7 0 0,-1-8 0 16,1-4 0-16,-1-1 0 0,2 1 0 0,1 2 0 0,2-1 0 15,0 3 0-15,0 1 0 0,-1 2 0 16,-1 3 0-16,0-3 0 0,0-1 0 0,0 0 0 15,1-1 0-15,-3 2 0 0,1 3 0 0,1 3 0 0,0-4 0 0,0 7 0 16,0 1 0-16,1 1 0 0,-1 0 0 16,0 2 0-16,0-1 0 0,3-1 0 0,-3-3 0 0,1-4 0 15,0-4 0-15,1 1 0 0,-3 0 0 0,1 2 0 16,0-1 0-16,0 2 0 0,3 4 0 0,-2 0 0 16,0 1 0-16,1 1 0 0,-2-2 0 0,1-3 0 15,2-2 0-15,1 0 0 0,-1-1 0 0,1-2 0 16,1 0 0-16,0 1 0 0,2 2 0 0,-1 2 0 15,2 6 0-15,0 1 0 0,-1 1 0 0,-1 4 0 16,1 2 0-16,1 1 0 0,-1 1 0 0,-1 0 0 16,-1 0 0-16,1 0 0 0,0 0 0 0,1-1 0 15,-2 0 0-15,2 1 0 0,-2 2 0 0,3-2 0 16,0-1 0-16,1 2 0 0,0 1 0 0,-2 4 0 16,0 2 0-16,-1 3 0 0,1 1 0 0,-1 1 0 15,0 1 0-15,-2 7 0 0,0 0 0 0,0 0 0 16,0 0 0-16,0 0 0 0,0 0 0 0,0 0 0 15,0 0 0-15,0 0 0 0,0 0 0 0,0 0 0 16,0 0 0-16,0 0 0 0,0 0 0 0,0 0 0 0,0 0 0 0,0 15 0 16,0-15 0-16,-2 13 0 0,2-13 0 0,0 0 0 15,0 0 0-15,-3 10 0 0,3-10 0 16,0 0 0-16,0 0 0 0,0 0 0 0,0 0 0 0,-7 8 0 16,7-8 0-16,0 0 0 0,0 0 0 0,0 0 0 15,0 0 0-15,0 0 0 0,0 0 0 0,0 0 0 16,0 0 0-16,0 0 0 0,0 0 0 0,0 0 0 0,0 0 0 15,0 0 0-15,0 0 0 0,12-3 0 0,0 2 0 16,1 0 0-16,0-2 0 0,1 2 0 0,3-1 0 0,1 2 0 16,2-1 0-16,1 1 0 0,1 0 0 0,5 0 0 15,4 0 0-15,1 1 0 0,-2-1 0 0,-2 0-128 16,1 0 128-16,1-1-160 0,0-4 160 0,5 1 0 16,6 0 0-16,6 2 0 0,3-1 0 0,8 2 0 15,4-3 160-15,-3 2-32 0,-7 0-128 0,-4 0-240 16,-3 2 80-16,-1 0 16 0,2 3 144 0,2 0 0 15,3-3 128-15,5-2-128 0,5 0 128 0,-1 2-128 16,-5 2 128-16,-6 4-128 0,-3 0 0 0,-2 1 0 16,-1-1 0-16,3 1-128 0,0 1 128 0,7 1 0 15,8 0 160-15,1 1-32 0,-4 1-128 0,-3 2-240 16,-7-6 80-16,-2 3 16 0,-3-4 144 0,3 1 0 16,2-6 128-16,3 4-128 0,2-2 128 0,3 1-128 15,3 0 160-15,-7 1-32 0,-5-1-128 0,-3-2-128 16,-6-2 128-16,-1-1-160 0,-1-2 160 0,2 1 0 15,0-2 128-15,-1 0-128 0,0 0 0 0,2 0 0 0,3 2 0 0,-2-1 0 16,-1-1 0-16,-3 1 0 0,-4 0 0 16,-5-1 0-16,-3 0 0 0,-3 0 0 0,-3 1 0 15,-2-1 0-15,-3 2 0 0,-2-1 0 0,1 0 0 16,-12 3-128-16,9-1 128 0,-9 1 0 0,0 0 0 0,0 0 0 16,0 0 0-16,0 0 0 0,8-5 128 0,-8 5-128 15,0 0 0-15,0 0 0 0,0 0 0 0,0 0 0 16,3-8 0-16,-3 8 0 0,-2-9 0 0,2 9 0 15,-2-8 0-15,-1 2 0 0,3 6 0 0,-2-9 0 16,-1-1 0-16,3 10 0 0,-3-7 0 0,0 0 0 0,3 7 0 0,0 0 0 16,0 0 0-16,0 0-128 0,-6-4 128 0,6 4 0 15,0 0 0-15,0 0 0 0,0 0 0 0,0 0 0 16,0 0 0-16,0 0 0 0,-6 11 0 0,3-1 0 16,-1 0 0-16,2 2 0 0,-2-3 0 0,1 2-128 15,2-1 128-15,-2 1-128 0,1-1 128 0,-1 2 176 16,-1-2-48-16,2 3 0 0,-4-1-128 0,2 0 0 15,0-3 0-15,2 0-176 0,-2 1 176 0,0-1 0 16,-1-1 128-16,1 1-128 0,-1 2 0 0,1 1 0 16,-1-3 0-16,-1-3 0 0,6-6 0 0,-5 9 0 15,-1-1 0-15,0 1 0 0,6-9 0 0,-6 12 0 16,-2-2 0-16,2-2 0 0,6-8 0 0,0 0 0 16,-6 8 0-16,6-8 0 15,0 0-352-15,0 0-144 0,0 0-16 0,0 0-16 16,0 0-1472-16,11 12-304 0,7 2-48 0,3-7-13120 15,1-7-2624-15</inkml:trace>
  <inkml:trace contextRef="#ctx0" brushRef="#br0" timeOffset="16559.28">28867 4446 15375 0,'0'0'672'0,"0"0"160"0,-3-9-672 0,3 9-160 15,0 0 0-15,-2-10 0 0,-1-1 1760 0,2 3 320 16,-1 2 64-16,1-3 16 0,0-2-176 0,0-2-48 0,-1 3 0 16,1 1 0-16,2 1-416 0,1 3-96 0,-2 5-16 0,0 0 0 15,0 0-368-15,0 0-80 0,0 0 0 0,0 0-16 16,0 0-304-16,0 0-64 0,14 9-16 0,-5-5 0 15,-9-4-64-15,0 0-16 0,18 12 0 0,-3-1 0 16,-5 0 32-16,0 0 16 0,2-1 0 0,0 4 0 16,0-1-144-16,-2 1-48 0,-1 2 0 0,0-2 0 15,0 2-80-15,1 3-32 0,-1 1 0 0,1 1 0 16,-2 0-224-16,-1 2 144 0,-4 3-144 0,1 0 128 16,0 0 0-16,0 7 0 0,0 6 0 0,0 4 0 15,-1 1 64-15,2-2 0 0,-1-1 0 0,0-6 0 16,0-4-192-16,-2-4 0 0,1 1 144 0,1-3-144 15,-3-5 272-15,0 1-16 0,1 0 0 0,-1 1 0 0,0-2-256 16,0 2 0-16,1 4 0 0,-1 0 0 0,0 6 0 0,1 0 128 16,-2 1 16-16,1 1 0 0,-1-1-16 0,0 3 0 15,-1-5 0-15,-1-1 0 0,2-4-128 0,-1 3 160 16,-2-6-160-16,1 3 160 0,-2 0-160 0,1 0 0 16,1-2 144-16,-1 1-144 0,-1 1 0 0,0 1 144 15,0 2-144-15,2-2 0 0,-2 2 384 0,1-3-48 16,1 0 0-16,-1-1 0 0,-1-3-336 0,3-3-208 15,0-2 16-15,-1 2 16 0,1-4 0 0,0 0 0 16,-1 0 0-16,1-2 0 0,0 0 384 0,-1-2 80 16,0 2 16-16,1 0 0 0,-2-3-304 0,0 3 0 15,1 2 128-15,-1-2-128 0,0 0 0 0,0 0 0 16,-3 2 0-16,2-2 0 0,2 2 0 0,-1-1-176 0,1-2 176 16,-1 1-208-16,2 0 208 0,-2-3 208 0,3-10-32 15,-3 13-16-15,3-13-160 0,0 0 0 0,-3 13 144 0,1 1-144 16,1-4 0-16,0 3 128 0,1-13-128 0,-2 13 0 15,2 0 0-15,0-1 0 0,0-12 0 0,-1 14 128 16,1-2-128-16,0 0 0 0,1-2 0 0,1 0 0 16,-1 1 0-16,-1-1 0 0,1 2 0 0,-1-2 0 15,0 1 224-15,2-1-32 0,-1 1 0 0,-1 1 0 16,0-5-192-16,0 1-256 0,0-8 48 0,0 12 16 16,0-12 192-16,0 9 0 0,0-1 0 0,0-8 0 15,0 0 160-15,0 0 32 0,1 9 0 0,-1-9 0 16,0 0-192-16,0 0-256 0,0 0 64 0,0 0 16 15,3 10 176-15,-3-10 0 0,0 10 0 0,0-10 0 16,0 0 0-16,0 0 0 0,4 9 0 0,-4-9 128 0,0 0-128 0,0 0 0 16,8 6 0-16,-2-1 0 0,-6-5 0 0,0 0 176 15,10 6-176-15,-10-6 192 0,0 0-192 0,12 0 0 16,-3 1 0-16,-9-1 0 0,11-1 0 0,-1 1 0 16,-1-3 0-16,-9 3 128 0,11-3-272 0,-11 3-64 15,11-1-16-15,1-3 0 0,-1 2 352 0,-1-1 80 16,1 0 16-16,0 2 0 0,1-4-224 0,1 2 144 15,1 1-144-15,3 0 128 0,-1-4-128 0,5 1 0 16,1-1 0-16,5 1 0 0,3 0 0 0,3 0 0 16,2-1 0-16,0 1 0 0,1 0 0 0,-1-1 0 15,-1 0 0-15,-3 0 0 0,-4-2 0 0,-1 0 0 16,0 0 0-16,1 1 0 0,-1-3 0 0,1 3 0 16,3-1 0-16,3 0 0 0,0 1 0 0,5 4 0 15,3-1 0-15,-1 1 0 0,2 3 0 0,-3-1 0 0,-3 2 0 0,-3 2 0 16,-3 1 0-16,-1-3 0 0,-2 0 0 0,0-1 128 15,1-1-128-15,-1 1 0 0,1-1 0 0,0 1 0 16,4 0 0-16,3 0 0 0,3 0 0 0,2 1 0 16,3 0 0-16,-1 3 0 0,-3-1 0 0,-4 1 0 15,-4-3 0-15,-2 1 0 0,-2 0 0 0,-1-1 0 16,-1-2 0-16,0 1 0 0,1-2 0 0,3 4 0 16,1 2 0-16,1-2 0 0,2 1 0 0,1-1 0 15,-2 2 0-15,1 2 0 0,-3-1 0 0,-2 1 0 16,-2 0 0-16,-1 0 0 0,-3 1 0 0,1-1 0 15,-5 2-176-15,1-2-64 0,0 0-16 0,-1-2 0 16,0-1 256-16,0-1 256 0,1-1-48 0,-1-1-16 16,0 0-192-16,2 0 0 0,1 1 128 0,-1-1-128 0,3-1 0 15,-1 0 0-15,0-1 0 0,0 2 0 0,0 0 0 16,0 2 0-16,-2-2 0 0,-1 0 0 0,-2-2 0 0,-1 1 128 16,0 0-128-16,-2 0 0 0,2 1 0 0,-2 0 0 15,-1-2 0-15,-1 2 0 0,-2-1 0 0,-10 1 0 16,11 0 0-16,-11 0 0 0,9-3 192 0,-9 3-64 15,0 0-128-15,0 0 192 0,9-6-192 0,-9 6 0 16,4-8 0-16,0 2-160 0,-4 6 160 0,4-11 0 16,-4 2 0-16,0 0 128 0,0 1-128 0,0-4 128 15,0 1-128-15,0-2 128 0,-2-2-128 0,1 0 0 16,0-2 128-16,1 0-128 0,-2-3 0 0,2 1 128 16,0-1-128-16,-1 0 0 0,0 1 0 0,1 1 128 15,0-2-128-15,0 0 0 0,-1 1 352 0,1-1 0 16,-2 1 0-16,2-2 0 0,2-3-480 0,-2 2-112 0,0-2-16 0,0-4 0 15,0-3 256-15,0-3 0 0,0-4 0 0,0-4 160 16,1-2-160-16,0 1 0 0,2 0 0 0,-1 5 128 16,1 2-128-16,1 3 0 0,0 1 0 0,0 0 128 15,0 2-128-15,1 0 0 0,0-2 0 0,0-3 0 16,-1-2 0-16,1-1 0 0,-1-5 0 0,0-2 0 16,0 4 0-16,0 2 0 15,0 3 0-15,0 3 0 0,0 3 0 0,0 0 0 0,0 3 0 0,1-7 0 16,-3 1 0-16,1-9 0 0,0-6 128 0,-2-3-128 15,-1-1 0-15,-1 7 0 0,1 4 0 0,0 5 0 16,0 3 0-16,0 3 0 0,0 4 0 0,-2 0 0 16,1 1 0-16,0-1 0 0,-2 3 0 0,2 0 0 15,-1-3 0-15,1 2 0 0,0-3 0 0,0 1 0 0,-1-2 0 16,1 0 0-16,0 2 0 0,-1-2 0 0,1 0 0 0,-2 2 0 16,1 7 0-16,-1 0 0 0,-1 0 0 0,-2 3 0 15,1 2 0-15,-1 1 0 0,1 2 0 0,0 0 0 16,1 0 0-16,-1 2 0 0,0 0 0 0,1 2 0 15,-2 1 0-15,6 6 0 0,-7-8 0 0,7 8 0 16,-7-6 0-16,7 6 0 0,-8-6 0 0,8 6 0 16,0 0 0-16,0 0 0 0,-9-4 0 0,9 4 0 15,0 0 0-15,-10-1 0 0,10 1 0 0,-12 0 0 16,2 0 0-16,-1 1 0 0,2 1 0 0,0 0 0 16,-3 2 0-16,2-1 0 0,10-3 0 0,-12 4 0 0,0 0 0 15,1 0 0-15,0 1 0 0,1-3 0 16,-1 4 0-16,2-4 0 0,-1 2 0 0,-1 0-176 0,2-1 176 0,0 1-128 15,0-3 128-15,-2 3 0 0,1 2 0 0,0-2 0 16,-2-1 0-16,0-1 0 0,0 2 0 0,1-1 0 16,-2 0 0-16,0 0 0 0,0 1 0 0,0-1 0 15,-1-3 0-15,0 1 0 0,0 2 0 0,-3-2 0 16,-1-1 0-16,-2 3 0 0,-2-2 0 0,1 0 0 16,0-1 0-16,-4 4 0 0,-5-2 0 0,-1 0 0 15,-3 1 0-15,-2-1 128 0,-3 2-128 0,-1 0 0 16,0 0 0-16,2-1 0 0,4-1 0 0,0 2 0 15,1-1 0-15,-1 1 0 0,-2-2 0 0,-1 0 0 16,-6-6 0-16,-6 4 0 0,-4 0 0 0,0 1 0 16,0 2 0-16,6-1 0 0,4 1 0 0,4-2 0 15,1 2 0-15,5-3 0 0,-1-3 0 0,1 2 0 16,1 0 0-16,-4-1 0 0,-3-2 0 0,0 6 0 0,0 2 0 16,1-2 0-16,3-2 0 0,2 0 0 0,3 0 0 0,3 0 0 15,1 0 0-15,1 0 0 0,2 0 0 0,1-1 0 16,-1-2 0-16,1-1 0 0,0 3 0 0,1 1 0 15,0 0 0-15,0 0 0 0,2 0 0 0,-3 0 0 16,-3-1 0-16,0 1 0 0,0 0 0 0,2 0 0 16,1 4 0-16,1-2 0 0,1-2 0 0,5 0 0 15,2 0 0-15,4 0 0 0,9 0 0 0,0 0 0 16,0 0-128-16,0 0 128 16,0 0-1568-16,9 12-224 0,6 4-64 0,10 3 0 15,8 7-1408-15,6 2-272 0,6 7-64 0</inkml:trace>
  <inkml:trace contextRef="#ctx0" brushRef="#br0" timeOffset="18802.47">29241 7080 14623 0,'-3'-16'640'0,"3"7"144"0,0-3-624 16,0 1-160-16,0-3 0 0,0 3 0 0,0 0 1632 0,0 2 288 0,0-1 64 0,0 2 16 16,0 1-16-16,0 0 0 0,2-4 0 0,-2 5 0 15,-2-1-256-15,2 7-48 0,0 0-16 0,0 0 0 16,0 0-592-16,0 0-128 0,0 0-32 0,12 8 0 16,-4 4-256-16,1-2-48 0,0 3-16 0,0 3 0 15,-1 5-144-15,-3 2-16 0,-1 10-16 0,0-2 0 16,0-2-32-16,0-1-16 0,-1 2 0 0,1 0 0 15,-4 2 16-15,1 0 16 0,-1 3 0 0,0 5 0 16,-1 1-80-16,-2 2 0 0,-1 0-16 0,1 3 0 16,1-3-32-16,-2 0 0 0,-3 1 0 0,-2-2 0 15,-1 0-16-15,-1 1-16 0,4 2 0 0,-1 5 0 16,0 2 112-16,0 0 32 0,0-1 0 0,3-1 0 16,0-6-384-16,1 0 0 0,1-3 0 0,1-1 0 0,-1 2 176 15,1 1-48-15,-2 0 0 0,1 3 0 0,0 2-128 16,2-1-176-16,-1-3 48 0,0-5 0 0,0-4 304 15,2-3 64-15,-2-5 16 0,1-1 0 0,0-1-64 0,-1-2 0 16,1-1 0-16,0 3 0 0,1-7 0 0,-2 2 0 16,1 0 0-16,0 2 0 0,0-1-64 0,-1 1-128 15,1-1 176-15,1 0-176 0,-1-1 160 0,-1 4-160 16,1 1 128-16,0-1-128 0,-1 0 128 0,1-5-128 16,1 1 0-16,0-2 128 0,-1-2-128 0,1-1 192 15,0 0-192-15,0-2 192 0,-1-4-192 0,1 3 128 16,1-3-128-16,-1-1 128 0,0-8-128 0,-1 7 192 15,-1 0-192-15,2-7 192 0,-1 8-192 0,1-8 128 0,-1 10-128 16,1-1 128-16,0-9-128 0,0 0 0 0,-3 7 0 16,3-7 128-16,-1 9-128 0,1-9 0 0,-2 9 144 0,2-9-144 15,-1 9 0-15,1-9 128 0,-1 11-128 0,0-3 0 16,1-8 0-16,0 10 0 0,0-10 0 0,0 10 128 16,0-10-128-16,1 12 0 0,-1-12 0 0,1 11 0 15,-1-11 0-15,3 11 0 0,-3-11 0 0,2 9 0 16,-2-9 0-16,0 0 0 0,4 8 0 0,-4-8 0 15,0 0 0-15,0 0 0 0,8 5 0 0,-8-5 0 16,0 0 0-16,12 4 0 0,0-2 0 0,1-2 0 16,1-2 0-16,-1 1 0 0,1 0 0 0,2-1 0 15,0 1 0-15,1-1 0 0,-1-1 0 0,5 2 0 16,1-2 0-16,5 2 0 0,-1-1 0 0,2 0 0 16,0 1 0-16,2-1 0 0,-2 2 0 0,1 0 0 0,-2-1 0 0,2 1 0 15,1-3 0-15,1 2 0 0,2 0 0 16,2 1 0-16,2 0 0 0,0 1 0 0,-1 3 0 0,3-4 0 15,1-4 0-15,1 1 0 0,-2-1 0 0,0 2 0 16,-3-1 0-16,0-1 0 0,-3 0 0 0,0 1 0 16,-2 0 0-16,1 3 0 0,-2 0 0 0,1 0 0 15,0 0 0-15,-1 1 0 0,-1 1 0 0,2-1 0 16,2 0 0-16,1 2 0 0,0 1 0 0,1 1 0 16,-3 3 0-16,0 0 0 0,-5-2 0 0,0-1 0 15,1 0 0-15,-3 2 0 0,-3-3 0 0,1 0 0 16,1-2 0-16,0 1 128 0,1 1-128 0,-3-4 0 15,-1 1 0-15,1-1 128 0,1 0-128 0,0 2 0 16,-1-2 0-16,2 0 0 0,-2 0 0 0,0 1 0 0,-1 0 0 16,1 0 128-16,1 2-128 0,0-2 0 0,-4-1 0 15,1 0 0-15,-1-1 0 0,0 1 0 0,-3 0 0 0,3 0 0 16,-1 0 0-16,-1 0 128 0,-1 0-128 0,-1 0 0 16,0 0 0-16,0 0 0 0,0 0 0 0,-1 0 128 15,-1 1-128-15,0 1 0 0,0-2 0 0,1 1 0 16,1 2 0-16,-2-1 0 0,-2-1 0 0,1-1 0 15,1 0 0-15,0-1 0 0,0 1 0 0,0 0 128 16,0 0-128-16,0 0 0 0,-1 1 0 0,1-1 0 16,0 0 0-16,0 0 0 0,0 0 0 0,-1 0 0 15,-2 0 0-15,1 0 0 0,-1 0 0 0,1 2 0 16,-11-2 0-16,11 2 0 0,0-2 0 0,-11 0 128 16,10 0-128-16,-1 3 0 0,-9-3 0 0,11 0 0 15,-2-1 0-15,-9 1 0 0,0 0 0 0,10-2 0 16,-10 2 0-16,11-2 128 0,-11 2-128 0,0 0 0 0,8-5 0 0,-8 5 128 15,6-8-128-15,-6 8 0 0,5-8 128 0,-1-2-128 16,-4 10 128-16,3-11-128 0,1-1 144 0,-2 2-144 16,0-3 192-16,-2 1-192 0,-2 0 176 0,4-3-176 15,-4-3 160-15,1-2-160 0,0 0 144 0,0-6-144 16,1-1 128-16,0-3-128 0,1-1 128 0,0-2-128 16,-1-1 0-16,3 0 128 0,-1-2-128 0,1 1 0 15,-3 1 0-15,3 2 0 0,-1 1 0 0,2 0 0 16,0 0 0-16,-1-1 0 0,-2 1 0 0,2-4 0 15,-2-6 128-15,-1-3-128 0,0-6 0 0,1-3 0 0,-1-7 0 16,1 4 0-16,1 3 0 0,-1-1 0 16,0-2 0-16,-1 0 0 0,-1-1 0 0,0-6 0 0,-2-3 0 15,-1 4 0-15,2 6 0 0,0 8 0 0,1 5 0 0,0 6 0 16,-2 2 0-16,2 3 0 0,-3 0 0 0,1 2 0 16,2 0 0-16,-2 0 0 0,1 2 0 0,-1 0 0 15,2-2 0-15,0 3 0 0,1-3 0 0,-2 4 0 16,2 1 0-16,2 0 0 0,-1 3 0 0,0 1 0 15,-1 2-128-15,-1-2 128 0,1 1 0 0,0 3 0 16,-1 2 0-16,-1-1 0 0,2-1 0 0,0 2 0 16,0-2 0-16,-1 2 0 0,0 0 0 0,-1 3 0 15,1 3 0-15,-2-2 0 0,3 11 0 0,-3-11 0 16,-1-1-128-16,1 3 128 0,0 2 0 0,3 7 0 16,0 0 0-16,-4-6 0 0,4 6-144 0,-2-9 144 15,-1 2 0-15,3 7 0 0,0 0 0 0,0 0 0 16,-4-8 0-16,4 8 0 0,0 0-128 0,0 0 128 15,-1-9 0-15,1 9 0 0,-1-8 0 0,1 8 0 0,-2-8 0 0,2 8 0 16,0 0 0-16,0-9 0 0,-1 3 0 0,1 6 0 16,-1-7 0-16,1 7 0 0,0 0 0 0,-1-8 0 15,-2 2 0-15,3 6 0 0,-3-8 0 0,3 8 0 16,-5-5 0-16,5 5 0 0,-6-5 0 0,-1 1 0 16,7 4 0-16,-9-3 0 0,-2 1 0 0,2 0 0 15,-1 2 0-15,0 0 0 0,-2 0 0 0,-1 0 0 16,0 0 0-16,0 0 0 0,-2 2 0 0,-2 0 0 15,-1-1 0-15,-3 2 0 0,-1 0 0 0,-1-2 0 16,-3 0 0-16,-1 2 0 0,0 0 0 0,0 0 0 16,-2 3 0-16,2 0 0 0,-2-2 0 0,0 1 0 0,-1-1 0 15,-1-3 0-15,-2 1 0 0,-3-1 0 0,-7 2 0 0,-4-2 0 16,-4 2 0-16,2 1 0 0,-1 1 0 0,4 1 0 16,3 1 0-16,0-2 0 0,0 0 0 0,-6-1 0 15,-10 0 0-15,-2 0 0 0,-3 0 0 0,4 1 0 16,3-1 0-16,5 3 0 0,3-1 0 0,4 1 0 15,2-1 0-15,-6-2 0 0,-4-1 0 0,-4-1 0 16,-3 1 0-16,4 1 0 0,3-2 0 0,5 4 0 16,4-1 0-16,5 0 0 0,2 0 0 0,3-2 0 15,0-3 0-15,2 0 0 0,-2-2 0 0,0 2 0 16,0 0 0-16,0 2 0 0,3-2 0 0,1 0 0 16,3-3 0-16,3 1 0 0,3 0 0 0,3 2 0 0,1 0 0 15,4 0 0-15,4 0 0 0,0 0 0 16,0-1 0-16,9 1 0 0,0 0 0 0,0 0 0 0,-9-1 0 15,9 1 0-15,0 0 0 0,0 0 0 0,0 0 0 0,0 0 0 16,0 0 0-16,0 0 0 0,0 0-288 0,0 0 48 16,0 0 16-16,0 0 0 15,0 0-896-15,0 0-176 0,0 0-48 0,10 7 0 16,2 7-1488-16,-1-8-304 0,0-7-64 16,-1 5-15744-16</inkml:trace>
  <inkml:trace contextRef="#ctx0" brushRef="#br0" timeOffset="21794.14">23217 7050 11967 0,'-3'-18'528'0,"3"7"112"0,1-2-512 0,1 0-128 0,0 0 0 0,1 0 0 15,1-1 2368-15,0 3 448 0,0-1 96 0,-1 2 16 16,1-2-2048-16,0 3-416 0,1 3-80 0,1-1 0 16,-2-1-224-16,-4 8-32 0,5-8-128 0,-5 8 192 15,0 0-64-15,0 0-128 0,5-5 176 0,-5 5-176 16,0 0 512-16,0 0-16 0,0 0 0 0,-1 17 0 16,-2 4-16-16,-3 0 0 0,-5 0 0 0,-4 2 0 15,-4 7 0-15,-3 5 0 0,-3 5 0 0,-3 1 0 16,-5 2-112-16,-3 2-32 0,-2 0 0 0,-1 2 0 15,0-1-112-15,-1 1-32 0,0 2 0 0,1 2 0 16,0 1-192-16,1-1 176 0,1-3-176 0,4-5 160 16,1-3-160-16,5-7 0 0,2-4 144 0,4-2-144 15,4 0 0-15,4-4 0 0,2-3 0 0,4-3-128 16,3-1-768-16,5-3-128 16,5-1-48-16,1-5-12064 0</inkml:trace>
  <inkml:trace contextRef="#ctx0" brushRef="#br0" timeOffset="22233.16">23994 7037 20271 0,'-3'-11'896'0,"0"5"192"0,-2-2-880 0,1 4-208 0,0 0 0 0,-1 2 0 16,1-2 1712-16,4 4 288 0,-2-4 64 0,2 4 16 15,0 0-1648-15,0 0-432 0,0 0 0 0,0 0 128 16,0 0-128-16,0 0 0 0,-3 13 0 0,0-2 0 16,1-1 0-16,-2 1 0 0,-1 1 0 0,-1 2 0 15,-1 1 0-15,-1 2 0 0,-1 0 0 0,-3 2 0 16,-1-4 0-16,-1 2 192 0,-3 1-64 0,1 1 0 15,-2 1 384-15,-2 3 96 0,-2 2 16 0,-3 1 0 16,-3 4-16-16,0 3 0 0,0 3 0 0,-2 3 0 16,-6 4-112-16,2 6-32 0,-1 1 0 0,0 4 0 15,1-1-208-15,3 2-32 0,2 1-16 0,0 0 0 16,-1-1-208-16,4 1 128 0,3 1-128 0,1 1 0 16,0-5 128-16,-1-2-128 0,3-3 0 0,-1-2 144 15,0-3-144-15,0-3 0 0,0-2 0 0,-2-1 128 0,-1-3-128 0,3-2 0 16,2 0 0-16,2-3 0 15,1-2-624-15,6-5 0 16,-2-3 0-16,4-6-14480 0</inkml:trace>
  <inkml:trace contextRef="#ctx0" brushRef="#br0" timeOffset="33486.1">21365 14197 16575 0,'0'0'1472'0,"0"0"-1168"0,0 0-304 0,0 0 0 16,0 0 3648-16,0 0 688 0,-6-4 128 0,6 4 16 15,0 0-3856-15,0 0-784 0,-4-9-160 0,4 9-16 16,0 0 960-16,-5-7 192 0,-1 1 32 0,6 6 16 16,-5-8-688-16,5 8-176 0,-8-7 0 0,2 1 0 31,-2 1-720-31,8 5-176 0,-8-6-48 0,0 2 0 0,1 2 1184 0,7 2 224 0,-12 0 48 0,1 0 16 16,0 1 0-16,0 2 0 0,0 3 0 0,-1-2 0 15,-3 3-368-15,1 1-160 0,0 2 128 0,-3 2-128 16,-1 1 0-16,1 2 0 0,0 2 0 0,-2-1 0 15,1 2 0-15,-1 1 0 0,-5-1 0 0,3-1 0 16,3 1 0-16,1 0 0 0,0-1 0 0,3-1 0 16,2-2 128-16,4 0 0 0,3 0 0 0,1-4 0 15,0 2-128-15,3-1 0 0,2 0 144 0,-1-11-144 0,7 10 0 16,1-1 0-16,2-5 0 0,2 0 0 0,-1-1 0 16,3-1 144-16,-1 0-144 0,1 0 0 0,0 1 160 0,1 0-160 15,-1 0 128-15,0 1-128 0,2 0 144 0,-2 0-144 16,1 1 160-16,0-2-160 0,3 4 0 0,1-2 0 15,-2 1 0-15,1 2 0 0,-1 0 0 0,-1 1 0 16,-2 0 0-16,0 2 0 0,-1-1 128 0,-1 0-128 16,-2 2 0-16,1 0 0 0,-3 1 0 0,-1-3 128 15,0 1-128-15,-2 1 0 0,0-1 144 0,-1 0-16 16,-1 0 0-16,0 0 0 0,-3-11-128 0,0 14 128 16,-2-2-128-16,1 1 128 0,0-4-128 0,-2 3 0 15,-1 0 0-15,-1 1 128 0,-2 1-128 0,0-1 128 0,-3-3-128 16,1 3 128-16,-2 1-128 0,-1 0 0 0,-1 0 0 0,-2 1 0 15,0-2 0-15,0-2 0 0,1-2 0 0,0 1 0 16,1-3 0-16,1-1 192 0,2-5-192 0,-1-1 192 16,2-1 48-16,1-3 16 0,2-2 0 0,-1 0 0 15,1-3 0-15,0-3 0 0,1-1 0 0,0-4 0 16,0 0 0-16,1 2 0 0,1-5 0 0,2 0 0 16,1 1 32-16,0 1 16 0,-1 1 0 0,1 1 0 15,0-2-144-15,2 1-32 0,2 1 0 0,0 1 0 16,1 1 64-16,1 0 0 0,-1 1 0 0,1 0 0 15,2 1-192-15,0 1 0 0,2-2 0 0,-1 1 128 16,-1-1-128-16,3 0 0 0,-1-2 0 0,1-2 0 16,-1-1 0-16,0 0 0 0,0-2 0 0,-1-2 0 0,0 1 0 0,0 1 0 15,-1-1 0-15,1 0 0 0,0 1 0 16,-1 3 0-16,0 0 0 0,-1 0-176 16,1 2-208-1,0 2-32-15,-1 1-16 0,0 3 0 0,0-3-512 0,1 3-96 0,0 0-32 0,2 0 0 16,2 1-352-16,1 1-80 0,0 2-16 0,0 1 0 15,0 0 240-15,-1 0 64 0,1 2 0 0,0 2 0 16,-2-4 320-16,3 4 64 0,0 1 0 0,-1 2 16 16,-1-1 80-16,-12-2 16 0,13 4 0 0,-2 0 0 15,-11-4 128-15,11 4 16 0,-11-4 16 0,12 3 0 0,1-3 352 0,-13 0 64 16,0 0 16-16,11-2 0 0,-11 2 400 0,13-3 96 16,-2 0 16-16,-11 3 0 0,10-4 192 0,-1 0 64 15,-1-1 0-15,-8 5 0 0,0 0 0 0,0 0 16 16,9-7 0-16,-9 7 0 0,0 0 144 0,0 0 32 0,0 0 0 0,0 0 0 15,0 0 0-15,0 0 16 0,0 0 0 0,0 0 0 16,0 0-384-16,-10 11-80 0,-2-2 0 0,-2 5-16 16,-1-1-368-16,0 3 0 0,-1 2 0 15,1 2 0-15,-1 1 0 0,0 2 0 0,1 3 0 0,0 3 0 16,1 1 0-16,2 2 192 0,2 1-64 0,1 1 0 16,0-3 48-16,3-1 16 0,2-2 0 0,2-1 0 15,-1-4-192-15,3 1 192 0,4-2-192 0,0-1 192 16,-1-1-192-16,2-4 0 0,1 4 0 0,3-6 128 15,1 1-128-15,0-4 0 0,3-1 0 0,0-4 0 16,0-1 0-16,-1-1 192 0,0-1-192 0,-1-3 192 16,1 0 80-16,1-2 32 0,-1 0 0 0,0-2 0 15,-2 0-32-15,2-1 0 0,1-3 0 0,0-1 0 16,-1-2-64-16,1 1-16 0,1 0 0 0,0 0 0 0,2-4-48 16,0 1-16-16,-2 0 0 0,0-3 0 0,1-1-128 15,-2-2 128-15,0 3-128 0,-2-2 128 16,1-2 0-16,-1-2 0 0,-2 1 0 0,-2-1 0 0,0-2-128 0,-2-1 0 15,-2-1 0-15,-2 1 0 0,-3-2 176 0,-1 0-48 16,-1 3-128-16,0 0 192 0,-1 1 48 0,-2 2 0 16,0-1 0-16,-1 2 0 0,0 1-16 0,0 0 0 15,-1 1 0-15,0 2 0 0,-2 3-96 0,1 2 0 16,-2-1-128-16,2 3 192 0,-2 2-192 0,2 2 0 16,-1 0 0-16,2 1 0 0,0 1-320 0,0 2 64 15,0 1 0-15,9 0 0 16,0 0-624-16,0 0-112 0,-7 5-32 0,7-5 0 15,0 0-1600-15,-1 9-320 0,1-9-64 0,5 11 0 16,-5-11 1280-16,12 8 272 0,-2-1 48 0,2-1-8640 0</inkml:trace>
  <inkml:trace contextRef="#ctx0" brushRef="#br0" timeOffset="34284.47">22084 14180 11055 0,'0'0'480'0,"0"0"112"0,0 0-464 0,0 0-128 0,-4-11 0 0,0 4 0 16,-1-1 3456-16,5 8 656 0,-6-8 144 0,6 8 32 15,-7-7-2976-15,0 2-592 0,1 1-112 0,6 4-32 16,-10-4-240-16,1 2-48 0,0-1-16 0,1 2 0 16,-1 1-128-16,9 0-16 0,-9 2-128 0,0 2 192 15,0 0-192-15,-3 0 0 0,-2 1 128 0,1 2-128 16,0 1 0-16,1 0 0 0,0 1 0 0,2 0 0 0,-1 0 0 0,2 0 0 15,0 0 0-15,0 0 0 0,2-1 880 0,7-8 128 16,-5 12 16-16,5-12 16 0,0 0-832 0,-4 10-208 16,4-10 0-16,0 13 0 15,0-13-752-15,0 0-192 0,7 11-32 0,-7-11-16 0,10 10 848 0,1-2 144 16,-11-8 0-16,14 5 128 0,0-2-128 0,-2-1 176 16,0 0-176-16,1 0 192 0,0-4-192 0,-1 2 0 15,-2-2 0-15,1 1 128 0,-11 1 64 0,13-1 0 16,-3-2 0-16,-10 3 0 0,10-5 32 0,0 1 16 15,-10 4 0-15,9-5 0 0,-9 5 48 0,5-7 16 16,-1-2 0-16,-4 9 0 0,4-8-80 0,-4 8-16 0,0-10 0 0,-2 1 0 16,1 0 80-16,1 0 16 0,0 9 0 15,-1-12 0-15,0 1-64 0,1 11-16 0,-3-7 0 0,3 7 0 16,-3-8-96-16,3 8-128 0,0 0 176 0,0 0-176 16,0 0 128-16,0 0-128 0,0 0 0 0,0 0 0 15,0 0 0-15,11-7 0 0,0 5 0 0,1-1 0 16,0-1 192-16,2 2-192 0,2-1 192 0,1 0-192 15,0 1 304-15,1-1-48 0,-1-1-16 0,1 2 0 16,1 0-240-16,-1-2 0 0,3 0 0 0,-2 2 0 16,1-1 0-16,-1 3 0 0,2 0 0 0,-1-1 0 15,-1 0 0-15,1 1 0 0,-2 1 0 0,0 0 0 16,-1 1 0-16,-1 0 0 0,-2 1 0 0,-1 1 0 16,-1 0 0-16,0 1-128 0,-2-1 128 0,1 1 0 15,-1 0 0-15,-1 0 0 0,-9-5 0 0,0 0 0 16,8 12 0-16,-3 0 0 0,-5-12 0 0,3 13 0 0,-3 0 0 0,-1-1 128 15,-2 1-128-15,-2 2 144 0,-3-2-16 0,-1 2-128 16,0 2 192-16,-2 2-64 0,-1 1-128 0,-1 2 0 16,-2 1 144-16,-1 3-144 0,0 1 0 0,0 0 144 15,-3-4-144-15,1 2 0 0,0 0 128 0,1-2-128 16,-3 3 0-16,1-1 0 0,0-3 0 0,1 1 0 16,1-3 0-16,2 0 0 0,-1-2 0 0,3 1 0 15,1-4 128-15,2 3-128 0,-1-1 0 0,4 2 0 16,0-2 0-16,-1-1 0 0,-1 0 0 0,3 1 0 0,2 0 0 15,1-1 0-15,0-1 0 0,2 0 0 16,1-1-176-16,1-1 176 16,-1 0-640-16,2 0 0 0,0 0-16 0,2-1 0 15,0 0-560-15,1-3-128 0,2-1 0 0,-7-8-16 16,10 6-1392-16,1-5-288 0,0-2-48 0,3-3-4336 0,-3-2-848 0</inkml:trace>
  <inkml:trace contextRef="#ctx0" brushRef="#br0" timeOffset="34619.14">22560 14803 13823 0,'0'0'608'0,"0"0"128"0,6-8-592 0,-6 8-144 0,4-9 0 0,-4 9 0 15,0 0 3200-15,0 0 592 0,0 0 128 0,0 0 32 16,0 0-3056-16,0 0-592 0,0 0-128 0,-9-5-32 16,0 4 64-16,-3-2 16 0,-1 6 0 0,-3-1 0 15,1 5-224-15,-1 2 0 0,2 3 0 0,-2 1 0 16,-1 0 128-16,1 0-128 0,2 0 0 0,2 1 0 15,2 2 432-15,1-1-16 0,1-2 0 0,3 0 0 16,1 0 656-16,3 3 128 0,1-2 16 0,2-1 16 16,2-1-1744-16,4-1-368 0,2-1-64 0,2 2-16 0,1-2 960 15,0 1 0-15,0-6 0 0,4 0 128 0,3-1 112 0,-1-1 16 16,-1-2 16-16,3-1 0 0,1 0-144 0,-1-3-128 16,2-1 192-16,-4-1-192 0,-1-1 304 0,-2-4-48 15,-3-3-16-15,-1 2 0 0,-3 2 144 0,-1-4 16 16,-2 0 16-16,-1-1 0 0,1-1-160 0,-4-2-48 15,1-1 0-15,-1-1 0 0,1-1-208 0,0-1-208 16,-2-4 32-16,2 1-10640 16,0 2-2112-16</inkml:trace>
  <inkml:trace contextRef="#ctx0" brushRef="#br0" timeOffset="38689.53">24305 14658 2751 0,'0'0'256'0,"0"0"-256"16,0 0 0-16,0 0 0 0,0 0 4016 0,0 0 752 16,0 0 160-16,0 0 16 0,0 0-2624 0,4-8-528 0,-4 8-96 15,0 0-32-15,3-11-576 0,-3 2-128 0,0 9-32 0,-2-10 0 16,2 10-352-16,-1-11-64 0,-3 4 0 0,4 7-16 15,-2-10 0-15,-4 2 0 0,-3 1 0 0,1 1 0 16,2 2-128-16,-1-1-32 0,0 0 0 0,-3 1 0 16,0 1-48-16,0 2-16 0,-2 1 0 0,-1 1 0 15,-2 2 112-15,-1-1 0 0,0 4 16 0,2 0 0 16,-1 1-192-16,-2 3-32 0,-1 0-16 0,1 3 0 16,1 0-160-16,2 2 0 0,0 2 0 0,1-2 0 15,0 1 0-15,1-2 0 0,0 2 0 0,2 1 0 16,2-1 0-16,3-3 0 0,1-2 0 0,0 1 0 15,4-12 0-15,0 14 0 0,0-14 0 0,3 14 0 16,-3-14 0-16,7 14 0 0,-7-14 0 0,12 12 128 16,1-6-128-16,0-1 0 0,1-2 144 0,2 0-144 15,2-6 0-15,1 2 144 0,-1-2-144 0,0-2 0 16,3 0 144-16,0-2-144 0,0 1 0 0,0-5 144 0,-1 1-144 0,0 2 0 16,-3 3 144-16,-1-4-144 0,-2-2 0 0,-2 1 144 15,-2-1-144-15,-1 1 0 0,-1 2 160 0,-1-2-160 16,-7 10 128-16,5-11-128 0,-1 2 128 0,-4 9-128 15,2-12 0-15,-2 12 128 0,-1-13-128 0,0 3 0 16,1 10 144-16,0 0-144 0,-7-12 0 0,7 12 144 16,-6-9-144-16,6 9 0 0,-8-7 128 0,8 7-128 15,0 0 0-15,-9-1 0 0,9 1 0 0,-9 1 0 16,9-1 0-16,-8 6 0 0,8-6 0 0,-4 9 0 16,0 0 0-16,4-9 0 0,-1 12-128 0,2-1 128 15,0 0 0-15,2 1-144 0,1-3 144 0,0 2 0 16,0 1 0-16,-1 0 0 0,-3-12 0 0,7 15-128 15,-2-1 128-15,2 1 0 0,-2 2 0 0,1-3 0 0,1 2 0 16,-1 1 0-16,0-3 0 0,0 3 0 0,2 0 0 0,-1 2 0 16,-1-1 0-16,1 0 0 0,-2-1 0 0,0 1 0 15,-1-1 0-15,0 1 0 0,-4-2 0 0,1 1 0 16,0 0 0-16,-1 0 176 0,-1-1-176 0,-1-1 192 16,-2 0-192-16,0 0 0 0,-1 2 0 0,-1-2 0 15,-2-2 0-15,1-2 0 0,-1 1 0 0,-1 1 192 16,-2-3-192-16,1 1 160 0,-1 1-160 0,0-3 160 15,-2-1-160-15,0-2 160 0,-2-1-160 0,1 1 160 16,1 0-160-16,0-1 0 0,0 0 0 0,0 1 128 16,-3-5-128-16,3 2 0 0,0-3 0 0,1-2 128 15,1 0-128-15,0-1-272 0,11 3 64 0,-9-4 16 16,1-2-384-16,8 6-64 0,0 0 0 0,0 0-16 16,-1-13-1600-16,0 3-320 15,2 0-64-15,3 1-6832 0,1 0-1376 0</inkml:trace>
  <inkml:trace contextRef="#ctx0" brushRef="#br0" timeOffset="39307.83">24827 14707 12895 0,'0'0'576'0,"0"0"112"0,-6-7-560 0,0 0-128 0,-2 1 0 0,2 1 0 16,-1 0 3072-16,1 1 592 0,6 4 112 0,-10-3 32 15,0 2-2192-15,-2-1-432 0,-1 1-96 0,2 1 0 16,-3 3-64-16,1-2-16 0,-1 2 0 0,0 1 0 15,1-1-448-15,0 4-96 0,-2-1-16 0,2 2 0 16,0 0-192-16,0 3-64 0,0-1 0 0,1 0 0 16,3 1-192-16,0-1 176 0,1-1-176 0,3 3 160 15,0 0-160-15,2 1 192 0,2-1-192 0,1 1 192 16,0 1-192-16,3-4 0 0,-3-10 0 0,6 15 128 16,1-2-128-16,2-1 0 0,0-2 0 0,1 0 0 0,1 0 0 15,2-3 0-15,1 0 144 0,-1-2-144 0,-1 0 0 0,0-2 144 16,-1 0-144-16,2-2 0 0,0 0 160 0,2-1-160 15,-2-2 128-15,1 0-128 0,1-2 192 16,-2-1-64-16,-2-1 0 0,0-1 0 0,-1-3-128 0,-1 1 192 16,-1-2-192-16,0-2 192 0,0 1-64 0,-2 1 0 15,2-2 0-15,-1-2 0 0,-2 1 0 0,-1 1 0 16,-2 1 0-16,0-1 0 0,-1 0-128 0,-1-1 0 16,-1-1 144-16,-1 4-144 0,0 0 128 0,2 11-128 15,-2-12 128-15,-1 2-128 0,-3 0 128 0,1 0-128 16,5 10 128-16,-6-7-128 0,-4 1 0 0,10 6 144 15,-9-4-144-15,9 4 0 0,-9 0 0 0,9 0-144 16,-9 0-16-16,9 0 0 16,0 0-288-16,0 0-48 0,-10 3-16 0,10-3 0 15,0 0-160-15,0 0-32 0,0 0-16 0,0 0 0 16,0 0-80-16,0 0-16 0,0 0 0 0,0 0 0 16,0 0-1792-16,9 7-352 0,-1-3-80 0,-8-4-16 0</inkml:trace>
  <inkml:trace contextRef="#ctx0" brushRef="#br0" timeOffset="40136.54">25948 14343 14735 0,'0'0'1312'0,"0"0"-1056"0,0 0-256 0,0 0 0 16,0 0 3744-16,0 0 688 15,0 0 144-15,0 0 32 0,0 0-3456 0,0 0-672 0,0 0-144 0,0 0-16 16,-9 9-320-16,4 1 160 0,1 3-160 0,0 3 128 16,-1 2-128-16,-1 4 0 0,2 5 0 0,-1 0 0 15,0 3 128-15,-2-1 32 0,0-1 16 0,1 2 0 16,2-1 80-16,1-2 32 0,-1-2 0 0,1 0 0 15,2 0-96-15,1-3 0 0,-2-3-16 0,2 1 0 16,2-1-176-16,-1 0 0 0,0-4 0 0,2 1 0 31,1-2-1360-31,0-2-304 0,-4-12-64 0,0 0-7568 0,0 0-1520 0</inkml:trace>
  <inkml:trace contextRef="#ctx0" brushRef="#br0" timeOffset="40359.21">25703 14673 27647 0,'0'0'2448'0,"0"0"-1952"16,-8-6-496-16,8 6 0 0,-3-7 2720 0,3 7 448 15,7-8 96-15,1 1 0 0,1 1-2576 0,1 2-528 16,2-3-160-16,1 1 0 0,1-1 0 0,1 2-256 16,-1 0 48-16,0 1 0 0,2 0-16 0,-2 3 0 15,-3-1 0-15,1 1 0 16,2-2-400-16,-1 3-80 0,-1-1 0 0,-2 0-16 15,1 0-624-15,-1-1-112 0,-10 2-16 0,12-4-16 16,-2 0-80-16,1-1-16 0,0-3 0 0</inkml:trace>
  <inkml:trace contextRef="#ctx0" brushRef="#br0" timeOffset="40824.82">26325 14186 26495 0,'0'0'1168'0,"5"-6"240"0,-5 6-1120 0,8-12-288 0,2 3 0 0,-2 1 0 15,-8 8 704-15,8-6 96 0,-8 6 16 0,0 0 0 16,8-4-240-16,-8 4-64 0,0 0 0 0,0 0 0 16,0 0 176-16,0 0 16 0,0 0 16 0,-2 13 0 15,0 0-208-15,-2 2-32 0,-1 5-16 0,-2 1 0 16,1 4 48-16,-2 2 0 0,0 0 0 0,0 2 0 16,0 2-128-16,-1 1 0 0,1 0-16 0,0 1 0 15,1-1-192-15,-1-4-48 0,1 0 0 0,1-3 0 16,1-1 0-16,1-2 0 0,0-3 0 0,1 1 0 15,-1-2 48-15,3-2 0 0,1-3 0 0,0-1 0 0,0-12-48 16,3 11 0-16,-3-11 0 0,0 0 0 16,0 0 64-16,6 10 16 0,-6-10 0 0,0 0 0 15,10-3 32-15,1 0 0 0,-11 3 0 0,10-8 0 0,-1 1 112 0,3-2 32 16,-3-5 0-16,2 0 0 0,0 1-256 0,3-1-128 16,-1-2 128-16,0 3-128 0,-3-1 0 0,2 1 0 15,-2 1 0-15,-2 2 0 0,-1 0 128 0,0 1-128 16,0 1 128-16,1 3-128 0,-8 5 0 0,9-1 0 15,-9 1-192-15,0 0 64 0,12 3 128 0,-12-3-128 16,9 7 128-16,-3 3-128 0,-6-10 128 0,7 14 0 16,-1 1 0-16,-2 0 0 0,-1-2 0 0,-1 1 0 0,1-1 0 15,-2 2 128-15,-1-2-128 0,0 1 0 0,0-1 0 16,0-3 128-16,0 2-128 0,0 0 0 0,0-2 0 0,0-10 0 31,4 12-656-31,-3-2-48 0,-1-10-16 0,0 0 0 16,3 7-2544-16,-3-7-496 0,0 0-96 0</inkml:trace>
  <inkml:trace contextRef="#ctx0" brushRef="#br0" timeOffset="41208.31">26733 14703 20271 0,'0'0'1792'0,"0"0"-1424"0,0 0-368 0,0 0 0 16,11-2 3264-16,0 1 576 0,1 1 112 0,-1-3 16 15,0 1-3024-15,1-2-624 0,1 0-112 0,-2 0-16 16,1-1-32-16,-2 0 0 0,1 1 0 0,1-2 0 0,-1 0 64 0,1-1 16 15,-4 1 0-15,1-1 0 0,0 0 32 0,-1-1 16 16,0 0 0-16,-2 1 0 0,-2-2-160 0,-4 9-128 16,3-10 192-16,-3 1-192 0,-1-2 144 0,-3 2-144 15,4 9 0-15,-4-10 144 0,-3-2-144 0,1 0 192 16,-2 2-192-16,-1 1 192 0,-3 1-192 0,0 3 0 16,-1 1 144-16,0 2-144 0,0 2 0 0,-1 4 0 15,-3 0 0-15,0 5 0 0,3-2 0 0,-1 1 0 16,1 0 0-16,1 1-128 0,1 0 128 0,3 3 0 15,0-1 0-15,1 5 0 0,0-3 144 0,2 1 16 16,0-1 0-16,3 2 0 0,-1-1-160 0,0 0 160 16,1-1-160-16,2 0 160 0,0-2-160 0,1-11 0 0,1 14 0 0,3-2 0 15,-4-12 0-15,6 10 128 16,1-2-128-16,1-1 0 0,1-2 0 0,0 1-304 0,1-3 48 0,2 1 16 31,2-1-704-31,1-2-144 0,-1 2-16 0,4-3-16 16,3-3-1680-16,0 2-336 0,1-2-64 0</inkml:trace>
  <inkml:trace contextRef="#ctx0" brushRef="#br0" timeOffset="41805.21">28152 14587 18431 0,'0'0'816'0,"11"-3"160"0,-2-2-784 0,0 1-192 16,-9 4 0-16,12-4 0 0,-3-3 384 0,-9 7 16 15,8-7 16-15,-8 7 0 0,0 0 672 0,5-10 144 16,-5 10 32-16,1-9 0 0,-2 0 512 0,1 9 96 15,-6-6 32-15,-1-1 0 0,-1 2-368 0,-2-2-80 16,1-2-16-16,-2 3 0 0,-1 1-768 0,1 1-160 16,-1 1-16-16,0 3-16 0,-2 3-320 0,-2 1-160 15,-2 3 160-15,-2 1-160 0,-2 4 0 0,-1 2 0 16,-2 2 0-16,-1 0 0 0,0 1 0 0,0 1 0 0,1 0 0 16,2 0 0-16,0 1 0 0,4 0 0 0,1 3 0 15,2 0 144-15,3-1 112 0,1 0 32 0,4 0 0 0,3-3 0 16,1 1-80-16,3-4-16 0,1 1 0 0,3-2 0 15,2-2-192-15,-5-12 128 0,10 12-128 0,1-2 0 16,2-3 144-16,1-4-144 0,0 0 128 0,5-3-128 16,0-4 240-16,3-1-48 0,3-4 0 0,0-3 0 15,1-1 112-15,0-5 16 0,-2 0 0 0,0-3 0 16,1 1-48-16,-3-1 0 0,-2-2 0 0,-2-1 0 16,0 0-144-16,-2-3-128 0,-2-2 144 0,1-3-144 15,-2 1 192-15,-2-6-64 0,1-3-128 0,-1 1 192 16,-2-4-192-16,-3 6 0 0,1 1 0 0,-2 3 0 15,-2 7 0-15,-2 1 128 0,-1 2-128 0,-1 3 0 16,-1 3 160-16,0 3-16 0,-1 0 0 0,-1 3 0 16,0 0-144-16,0 3 0 0,4 8 0 0,-5-7 0 15,5 7-480-15,-9-4-80 0,9 4-16 0,0 0 0 16,-9 0-1312-16,9 0-272 0,0 0-48 0,0 0-16 16,-5 11-640-16,2-1-128 0,2 1-16 0</inkml:trace>
  <inkml:trace contextRef="#ctx0" brushRef="#br0" timeOffset="42043.89">28418 14607 10127 0,'0'0'896'16,"0"0"-704"-16,0 13-192 0,3-3 0 0,-3-10 5216 0,5 13 1008 15,-1-2 208-15,0 1 32 0,0 0-4544 0,-1 1-928 0,-2 0-176 0,0 0-48 16,1 0-256-16,0 0-48 0,1 1-16 0,-2 2 0 15,-2-6-304-15,1 5-144 0,0-1 128 0,-2 2-128 16,0-2 0-16,-1 3 128 16,-1-4-128-16,0 0 0 0,0 0 0 0,-1-2 0 0,-1-4 0 0,6-7 0 31,0 0-544-31,0 0-32 0,-9 4-16 0,9-4 0 16,0 0-1904-16,-7-9-368 0,3 0-80 0,3-4-10048 0</inkml:trace>
  <inkml:trace contextRef="#ctx0" brushRef="#br0" timeOffset="42196.61">28631 14400 34319 0,'0'0'1520'0,"0"0"320"0,0 0-1472 0,0 0-368 0,0 0 0 0,0 0 0 0,-4 9 656 0,4-9 64 16,-3 11 16-16,3-11 0 15,2 11-912-15,-2 1-176 0,0 0-32 0,0 1-10336 16,0 1-2064-16</inkml:trace>
  <inkml:trace contextRef="#ctx0" brushRef="#br0" timeOffset="42530.04">28727 14849 9215 0,'0'0'816'0,"0"0"-656"0,0 0-160 0,0 0 0 15,0 0 5536-15,0 0 1072 0,0 0 224 0,0 0 32 16,0 0-5632-16,0 0-1232 0,0 0 0 0,-3-8-176 15,0-1 176-15,0 1-208 0,3 8 80 0,-1-11 128 16,0 1 0-16,1 10 208 0,0 0 0 0,0-12 0 16,0 1 240-16,1-1 64 0,0 1 0 0,2 0 0 15,0-4 192-15,-1 4 32 0,1-2 16 0,1-1 0 16,0 1-240-16,1 2-64 0,0 0 0 0,0 0 0 16,0-2-176-16,1 1-32 0,0 0-16 0,1 2 0 15,-1-2-224-15,2 1 0 0,1 2 0 0,2 2 0 16,-1 1 0-16,0 1 0 0,0 0 0 0,0 1 0 15,0 0-208-15,1 1 64 0,-11 3 16 0,13 0 0 0,-1 0-224 0,-2 3-32 16,0 1-16-16,1-1 0 16,-2 2-336-16,1 0-64 0,1-1-16 15,-1 1 0-15,-1 3-1488 0,1-4-320 0,-3 1-48 0,-7-5-10480 16</inkml:trace>
  <inkml:trace contextRef="#ctx0" brushRef="#br0" timeOffset="43289.38">29188 14739 5519 0,'0'0'496'0,"0"0"-496"0,0 0 0 0,0 0 0 0,0 0 4144 0,0 0 720 16,0 0 160-16,0 0 32 0,10 0-3232 0,-10 0-640 15,9-2-128-15,-9 2-32 0,12 0 64 0,-2-3 16 16,-10 3 0-16,12-3 0 0,-1 2-272 0,-2-3-48 16,-9 4-16-16,13-5 0 0,-2 0-272 0,0-1-64 15,-1 3-16-15,-1-3 0 0,-1 1-144 0,0 0-16 16,1 1-16-16,0 0 0 0,-1-2-16 0,0-1 0 0,-2 0 0 0,-6 7 0 15,10-6-16-15,-4-1 0 0,-6 7 0 0,5-9 0 16,-5 9-48-16,4-10-16 0,-1 1 0 0,-3 1 0 16,-1-2 48-16,1 10 0 0,-6-10 0 0,1 4 0 15,0-1 48-15,-2 3 16 0,-2 4 0 0,0-2 0 16,0 2-256-16,-1 2 0 0,-3 0 0 0,-1 3 0 16,0-1 0-16,0 2-160 0,-1 4 160 0,1 0-128 15,0 3 128-15,1-1 0 0,1 1 0 0,0 1 0 16,1 2-144-16,0-1 144 0,2 1-160 0,0 1 160 15,0-1 0-15,4-1 0 0,-1 0-128 0,2 2 128 16,2 1 0-16,0-1 0 0,2 1 0 0,3-1 0 16,0-1 0-16,1 1 0 0,1-4 0 0,1 1 0 0,0-2-128 15,1-3-96-15,2-3-16 0,1 0 0 16,-10-6-1712-16,14 1-352 0,2-4-64 16,1-1-12448-16</inkml:trace>
  <inkml:trace contextRef="#ctx0" brushRef="#br0" timeOffset="43665.45">29760 14658 19343 0,'0'0'1728'0,"0"0"-1392"0,0 0-336 0,0 0 0 16,-5-6 2800-16,5 6 480 0,0 0 112 0,-5-8 0 15,1 1-2816-15,4 7-576 0,-4-7 0 0,4 7-240 16,-6-10 240-16,6 10 0 0,0 0 0 0,-7-5 0 16,-2 0 528-16,1 2 48 0,8 3 16 0,-11 0 0 15,1 2 48-15,-1 0 16 0,1 2 0 0,0 1 0 16,-2 2-144-16,1 1-48 0,2 1 0 0,1 0 0 16,1 1-304-16,1 2-160 0,1 1 160 0,1 2-160 15,-1-1 0-15,1 0 128 0,2 2-128 0,-1 0 0 16,-1-2 0-16,3 3 0 0,-1 1 128 15,2-1-128-15,2 0 0 0,-1 0 0 0,-1-1 0 16,3 1 0-16,1 1 128 0,1-3-128 0,-1-2 0 0,1-2 0 16,1-2 0-16,-6-9 128 0,11 7-128 0,-1-5 0 15,1 2-416-15,2-7-128 16,2 1-32-16,2-3 0 0,2-4-1920 0,-1-3-400 0,-1-3-80 0,1-1-16 0</inkml:trace>
  <inkml:trace contextRef="#ctx0" brushRef="#br0" timeOffset="44261.34">30062 14272 3679 0,'0'0'160'0,"0"0"32"0,0 0-192 16,0 0 0-16,0 0 0 0,0 0 0 0,0 0 6336 0,0 0 1232 15,0 0 240-15,0 0 64 0,0 0-5152 0,0 0-1024 16,-6 12-208-16,1 1-32 0,-1 1-864 0,1 5-160 16,0-1-48-16,0 3 0 0,-3 5-256 0,0 4-128 15,0 4 128-15,1 0-128 0,-1 0 144 0,0 0-144 0,0-2 160 16,0-1-160-16,0-1 0 0,1-1 0 0,0 1 0 0,2-5 0 15,0-6 0-15,-1 1 0 16,3-1 0-16,-1 1 0 0,1-6-288 0,2-1-48 0,-1-2-16 16,2-11 0-1,0 0-1984-15,0 0-400 0,0 0-80 0</inkml:trace>
  <inkml:trace contextRef="#ctx0" brushRef="#br0" timeOffset="44432.08">29902 14584 21183 0,'0'0'944'0,"0"0"192"15,0 0-912-15,0 0-224 0,0 0 0 0,0 0 0 0,10 8 5152 0,2-2 992 0,0-2 192 0,1-1 32 16,-1-1-6368 0,2-2-1312-16,2-3-240 0,-1 0-48 0,2 2-1504 0,2-2-288 0,4-2-64 0,-3 1-16 15</inkml:trace>
  <inkml:trace contextRef="#ctx0" brushRef="#br0" timeOffset="44617.92">30302 14637 17503 0,'0'0'1552'0,"4"15"-1232"15,-1-1-320-15,-1 2 0 0,1 2 3008 0,-2-1 560 16,-1 0 96-16,0 0 32 0,-1-4-2032 0,0 3-384 16,-2-1-96-16,1 0-16 0,-4 0-208 0,4-1-64 15,-1 1 0-15,0-3 0 0,-2-1-464 0,1 1-112 16,2-2 0-16,2-10-16 0,0 0-304 0,0 0 0 0,0 0-176 15,0 0 176 1,0 0-2208-16,-5-6-336 0,1-3-64 0</inkml:trace>
  <inkml:trace contextRef="#ctx0" brushRef="#br0" timeOffset="44769.28">30520 14382 27647 0,'0'0'1216'0,"0"0"256"0,0 0-1168 0,0 0-304 0,0 0 0 0,0 0 0 16,0 0 3232-16,0 0 592 0,0 0 112 0,0 0 32 31,0 0-5248-31,0 0-1024 0,0 0-224 0,0 0-8352 0,0 0-1664 0</inkml:trace>
  <inkml:trace contextRef="#ctx0" brushRef="#br0" timeOffset="45148.68">30696 14636 19343 0,'0'0'848'0,"0"0"192"0,0 0-832 0,-6 7-208 0,-4 0 0 0,3 0 0 0,-1-1 3984 15,-1 2 752-15,-3 0 160 0,1 1 32 16,1 3-3968-16,0-2-800 0,-1 1-160 0,1-1 0 0,-1 2 0 0,2-2 0 16,1 3 128-16,3 1-128 0,5-14 0 0,-4 10 0 15,2 3 0-15,-1 0 0 0,3-13 0 0,0 13 0 16,0-13 0-16,4 10 0 0,-4-10 0 0,0 0 0 15,9 8 128-15,-9-8-128 0,16 6 0 0,-2-4 192 0,-1-2-192 0,-1-1 192 16,2-3-32-16,0 0 0 0,1-3 0 0,-1 1 0 16,-2-3-160-16,1-2 0 15,0 0 0-15,-1 0 0 0,-3 3 0 0,-1-2 0 0,-1-4 0 0,0-1 0 16,0 1 0-16,-4-2 0 0,1 2 0 16,-1 2 0-16,-2 1 192 0,-1 0-32 0,-1 2-16 0,1 9 0 15,-3-12 352-15,-1 3 64 0,4 9 16 0,-7-9 0 16,0 2-128-16,-1 2 0 0,-1 0-16 0,0 2 0 15,-1 0-304-15,-2 1-128 0,-1 4 128 0,0-1-128 16,1 1 0-16,2-2-144 0,0 0 0 0,10 0 0 31,-10 4-1392-31,10-4-256 0,-9 4-64 0,9-4-16 0,0 0-896 0,0 0-176 16,0 0-48-16,0 0 0 0</inkml:trace>
  <inkml:trace contextRef="#ctx0" brushRef="#br0" timeOffset="45575.88">30950 14669 23039 0,'0'0'1024'0,"0"0"192"0,0 0-960 0,0 0-256 15,0 10 0-15,0-10 0 0,-1 11 3008 0,1-11 576 16,-3 13 96-16,1-2 32 0,-1-2-3072 0,-1 1-640 16,4-10 0-16,-6 10-128 0,-1-1 128 0,2-2-160 15,-2 0 160-15,7-7-160 0,-7 10 160 0,7-10 192 16,0 0-32-16,-10 5-16 0,10-5 176 0,0 0 48 15,0 0 0-15,0 0 0 0,0 0-16 0,0 0 0 16,0 0 0-16,0 0 0 0,0 0-48 0,6-8-16 0,-1-4 0 0,1 1 0 16,2-2-32-16,0-1-16 0,0 1 0 0,2-1 0 15,1-2-112-15,-1 2-128 0,1 0 176 16,-1-1-176-16,2 1 0 0,-2 2 0 0,-1 3 0 0,0 3 0 16,1 0 0-16,-1 1 0 0,-1 0 0 0,-8 5 0 15,10-3 0-15,-10 3 0 0,10-3 0 0,-10 3 0 16,0 0 0-16,12 0 0 0,0 0 0 0,-12 0 0 15,0 0 144-15,13 7-144 0,0 2 0 0,-3 2 144 16,0-1-144-16,-1 1 160 0,-2 2-160 0,1 2 160 16,1 0-160-16,-2 2 128 0,-2-2-128 0,0 2 128 15,-1-1-128-15,1-2 0 0,-1 2 144 0,2 4-144 16,-1-4 0-16,0 0 0 0,-1-3 0 0,1-1 0 16,-5-12-192-16,7 10 64 0,-7-10 0 0,0 0 0 15,9 7-704-15,-9-7-128 16,12 1-16-16,1-2-10672 0,2 0-2112 0</inkml:trace>
  <inkml:trace contextRef="#ctx0" brushRef="#br0" timeOffset="46104.75">32052 14339 30463 0,'0'0'1344'0,"0"0"288"0,0 0-1312 0,0 0-320 0,0 0 0 0,0 0 0 0,0 0 1088 16,-3 10 128-16,2 1 48 0,0 0 0 0,-1 1-656 0,0 3-128 16,-1 3-32-16,1 1 0 0,0 4-192 0,0 1-32 15,-4 2-16-15,1 3 0 0,0 2-208 0,-2 2 128 16,1 0-128-16,-2-2 0 0,-1-1 160 0,1-2-160 16,3 0 160-16,0 1-160 0,0-2 0 0,1-1 128 15,0 0-128-15,0-1 0 0,-1-2 0 0,1-3-256 16,1-3 48-16,2-2 16 15,-1-3-1552-15,2-4-304 0,0-8-64 0,0 0-7632 16,0 0-1520-16</inkml:trace>
  <inkml:trace contextRef="#ctx0" brushRef="#br0" timeOffset="46318.06">31953 14623 42559 0,'0'0'1888'0,"0"0"384"0,0 0-1824 0,0 0-448 0,0 0 0 0,0 0 0 16,12 4 320-16,-2 0-16 0,2-3-16 0,-1-1 0 31,2 0-960-31,2-1-192 0,-1 0-32 0,0-1-16 16,1 1 32-16,-1-4 16 0,-1 1 0 0,0 0 0 0,-1 0-288 0,0-1-48 15,-2-2-16-15,1 1 0 0,-4-1-2176 0,1-1-432 16</inkml:trace>
  <inkml:trace contextRef="#ctx0" brushRef="#br0" timeOffset="46711.25">32431 14124 37199 0,'0'0'1648'0,"0"0"336"0,0 0-1584 0,0 0-400 15,0 0 0-15,-6 11 0 0,2 4 480 0,0 3 16 16,0 3 0-16,0 2 0 0,0 2-496 0,0 5 0 15,0 5 0-15,-1-1 0 0,-3 5 0 0,1-1-192 16,-3 1 48-16,1 0 0 0,0-5 144 0,1 0 0 16,0-3 0-16,2-1 0 0,-1-3 0 0,2-3 224 15,1-2-48-15,0-2-16 0,2-3 160 0,-1-1 48 16,1-5 0-16,2-11 0 0,0 0-96 0,0 0-16 0,0 0 0 0,0 0 0 16,4 9-16-16,-4-9-16 0,0 0 0 0,0 0 0 15,0 0-32-15,10-5 0 0,-2-3 0 0,-2-2 0 16,-1-3-48-16,1 0-16 0,-1-1 0 0,0-2 0 15,-1-2-128-15,3 1 160 0,-1 0-160 0,1 2 160 16,-2 5-160-16,0 1 0 0,2 1 0 0,-7 8 0 16,9-4 0-16,-9 4 0 0,0 0 0 0,11 5-176 15,0 6 176-15,-2-1-128 0,-3 2 128 0,2-3-128 16,-1 2 128-16,-1-1 0 0,1 0-144 0,-7-10 144 16,6 12 0-16,0 0 0 0,-1-2 0 0,-1 1 0 15,0-2-208-15,-4-9 80 0,4 10 128 0,-4-10-208 16,2 9-1248-16,-2-9-240 0,4 10-48 0,-4-10-15344 15</inkml:trace>
  <inkml:trace contextRef="#ctx0" brushRef="#br0" timeOffset="47162.38">32846 14691 3679 0,'0'0'320'0,"0"0"-320"15,0 0 0-15,-5-4 0 0,-1-4 8160 0,6 8 1568 16,-5-8 304-16,1 2 64 0,4 6-8240 0,-6-7-1664 16,-1 2-192-16,-1 2-288 15,-1 1-128-15,-1 2-32 0,-3 2 0 0,0 0 0 0,0 3 288 0,-4 1 160 0,-3 4-192 0,1 1 192 16,0 5 0-16,1-2 0 0,-1 2 0 0,0 1 0 16,4 0 128-16,2-4 16 0,1 0 16 0,3 0 0 15,2 1-160-15,2-1 160 0,3 0-160 0,2-13 160 16,1 13-160-16,-1-13 128 0,5 12-128 0,-5-12 128 15,10 9-128-15,0-3 128 0,1-5-128 0,2-1 128 16,0-1-128-16,2-2 0 0,-1-2 144 0,2-2-144 16,-1-1 128-16,0 1-128 0,-2-4 160 0,1 1-160 15,2 1 176-15,-2-3-176 0,0 1 192 0,-1 4-192 16,0 1 160-16,1 2-160 0,-1 1 128 0,0 0-128 16,-2 2 0-16,-11 1 0 0,11 1 128 0,-11-1-128 15,0 0 192-15,0 0 16 0,0 0 0 0,0 0 0 16,10 9 0-16,-10-9 0 0,0 0 0 0,5 12 0 15,-5-12 0-15,0 0 0 0,2 12 0 0,-2-12 0 16,0 0-80-16,2 13-128 0,-2-13 176 0,2 11-176 0,-2-11 0 0,0 0 0 16,0 0 0-16,0 0 0 0,0 0 0 0,0 0-320 15,0 0 32-15,9 7 16 16,-9-7-592-16,11 1-112 0,-11-1-32 0</inkml:trace>
  <inkml:trace contextRef="#ctx0" brushRef="#br0" timeOffset="47425.02">33207 14319 25791 0,'0'0'2304'0,"0"0"-1856"0,0 0-448 0,-9 4 0 0,9-4 3408 0,-7 11 592 0,2 2 112 0,1 1 32 15,2 2-3504-15,0 2-640 0,1 3-256 0,0 2 0 16,1 2-16-16,-2 2-16 0,1 2 0 0,0-2 0 15,-2 0 288-15,2-3 0 0,-2-2-128 0,2 1 128 16,0-1 0-16,-1 1 0 0,2 1 0 0,0 1 0 16,0-3 0-16,0 1 0 0,0-1 0 0,0 0 0 15,0-1 0-15,0-2 0 0,0-2 0 0,0-3 0 32,0-2-544-32,0-2-160 0,0-10-16 0,0 0-16 0,0 0-2224 15,0 0-448-15,0 0-96 0</inkml:trace>
  <inkml:trace contextRef="#ctx0" brushRef="#br0" timeOffset="47658.43">33051 14579 20271 0,'0'0'1792'0,"0"0"-1424"0,0 0-368 0,0 0 0 0,0 0 4288 0,0 0 800 16,0 0 160-16,11-7 16 0,1 1-3600 0,-5 3-704 15,0-1-160-15,4 0-32 0,-1 0 16 0,3 0 0 16,0 1 0-16,2 0 0 0,0 0-240 0,14-3-48 15,-3-1-16-15,-1 3 0 0,-2 0-304 0,-2 2-176 16,-3-2 192-16,1 1-192 0,-4 2 0 0,2-2 0 16,0 0-192-16,-2 0 48 15,-5-4-432-15,0 1-96 0,2-1-16 0,-4 2 0 16,-8 5-1360-16,5-5-256 0,0-2-64 0</inkml:trace>
  <inkml:trace contextRef="#ctx0" brushRef="#br0" timeOffset="48364.77">24735 15841 4607 0,'0'0'400'0,"0"0"-400"0,0 0 0 0,12-4 0 0,-4-1 4944 0,1-1 912 0,0 1 176 0,0 0 48 15,-1 0-4064-15,1 1-800 0,2 0-176 0,-11 4-16 16,9-3-224-16,-9 3-32 0,9-2-16 0,-9 2 0 16,0 0-288-16,0 0-48 0,0 0-16 0,0 0 0 15,0 0 144-15,5 9 32 0,-5-9 0 0,3 14 0 0,-2-2-176 0,-2 4-16 16,-2 3-16-16,2 3 0 0,-2 2-240 0,-1 2-128 16,-2 3 128-16,-2-1-128 0,0 1 0 0,2-4 0 15,-1 1-160-15,2-2 160 0,-3-1-192 0,0-1 192 16,1 0-192-16,-1-2 192 15,0-4-576-15,1 1-16 0,1-2 0 0,1-2 0 16,-2-1-1888-16,1-2-368 0,-1-2-80 0,-1-3-16 0</inkml:trace>
  <inkml:trace contextRef="#ctx0" brushRef="#br0" timeOffset="48656.07">24553 15830 33167 0,'0'0'2944'0,"-8"2"-2352"0,8-2-464 0,0 0-128 15,0 0 1472-15,0 0 288 0,0 0 48 0,0 0 16 16,11-2-1632-16,0 0-192 0,2-1-288 0,3 2 64 16,3 1 224-16,2 1-192 0,0 0 192 0,0-1-192 15,1 2 192-15,2 0 0 0,2-2 0 0,-1 0 0 16,-1 0 144-16,1 0 32 0,0 0 0 0,2 0 0 15,1-2-176-15,0-1 160 0,2-2-160 0,3 1 160 16,2 0-160-16,2 0-272 0,-1-1 64 0,-1 2 16 16,-1-2-608-16,-1 4-112 0,-2 1-32 15,-5-3 0-15,-2 3-1776 0,-2 0-352 0,-1 3-80 0,-6-3-9472 16</inkml:trace>
  <inkml:trace contextRef="#ctx0" brushRef="#br0" timeOffset="48942.2">24369 16370 30239 0,'0'0'1344'0,"0"0"256"0,0 0-1280 0,0 0-320 16,0 0 0-16,0 0 0 0,0 0 0 0,14-1 0 0,2 1-192 0,2-3 64 16,2-2 128-16,2 0 0 0,3-3 0 0,2 1 0 15,4 3 320-15,2-2-16 0,0 1 0 0,2 0 0 16,0 1 64-16,-1 1 16 0,-1-1 0 0,-2 1 0 16,0 1-256-16,-2-1-128 0,-2-1 128 0,1 2-128 15,0 0 0-15,1-1-256 0,1 1 32 0</inkml:trace>
  <inkml:trace contextRef="#ctx0" brushRef="#br0" timeOffset="49450.42">26542 16101 21183 0,'0'0'1888'15,"2"-9"-1504"-15,-1 0-384 0,2 1 0 0,-1-3 1280 0,1 2 192 0,-1-1 48 0,-2 0 0 16,0 1-1280-16,0-2-240 0,-1 0 0 0,-1 0-144 16,-2 1 528-16,0-2 96 0,0 0 32 0,0 1 0 15,-1-1 768-15,1 1 176 0,0 2 16 0,0-1 16 16,0 0-320-16,0 2-64 0,-1 1-16 0,0 2 0 16,5 5-448-16,-9-3-112 0,-1 3-16 0,3 2 0 15,-3 3-320-15,1 1-192 0,-1 1 192 0,-1 5-192 16,0 1 0-16,-1 2 0 0,-1 5 0 0,0 1 0 15,0 1 0-15,0 1-192 0,0 2 48 0,0 0 16 16,0-3 128-16,0 0 0 0,1 0 0 0,2 1 0 16,0-1 0-16,4-1 0 0,1-1-144 0,2-3 144 15,0 3 0-15,3-7 0 0,3-1 0 0,0-1 0 0,-2 0-224 16,4-1 32-16,2-1 0 0,1 1 0 16,1-4-672-16,2-2-128 15,2-1-32-15,3-3 0 0,1-2-1520 0,0 1-304 0,0-3-64 16</inkml:trace>
  <inkml:trace contextRef="#ctx0" brushRef="#br0" timeOffset="49946.38">26933 15512 29887 0,'0'0'1328'0,"-9"4"272"0,2 1-1280 0,0 3-320 0,1 0 0 0,-1 4 0 0,0 2 160 0,2 3-32 0,1 1 0 0,-1-1 0 15,0 3-128-15,0-1-192 0,-3 6 32 0,0 0 16 16,0 1 144-16,-1 1 0 0,-1 1 0 0,1 3 0 16,1 2 288-16,0 0 96 0,-1 3 0 0,0-1 16 15,0-1 192-15,1-2 48 0,0-6 0 0,0-1 0 16,0-1 32-16,3-3 16 0,1-3 0 0,0-3 0 15,0 1-176-15,2-2-48 0,0-4 0 0,2-1 0 16,0-9-304-16,0 0-160 0,0 0 160 0,0 0-160 16,0 0 208-16,0 0-48 0,0 0-16 0,11-6 0 15,-2 0 48-15,-1-4 16 0,0-2 0 0,2 0 0 16,2-1-208-16,-2-3 144 0,1-3-144 0,-1 1 128 0,0 2-128 0,2 3 0 16,0 0 0-16,-2 2 0 0,-1 2 0 15,2 3 0-15,-1 2 0 0,-10 4 0 0,12-3 0 0,-12 3 0 16,13 0 0-16,-1 2 0 0,-12-2 0 0,12 5 0 15,-2 1 0-15,0 3 0 0,-10-9 192 0,12 8-64 16,-3 3 0-16,-2 0 0 0,-7-11 96 0,8 13 16 16,-1 2 0-16,0-2 0 0,-2-1-240 0,0-1 144 15,1 1-144-15,-1 0 128 0,1-2-128 0,-2-1 0 16,-1 0 0-16,1-1-176 16,1 3-496-16,0-4-96 0,0 1-32 0,1 1 0 15,-1-1-1696-15,1-1-320 0,-6-7-80 0,8 5-6624 16,0 0-1312-16</inkml:trace>
  <inkml:trace contextRef="#ctx0" brushRef="#br0" timeOffset="50403.25">27562 15931 11967 0,'0'0'528'0,"0"0"112"0,-12 4-512 0,2 0-128 16,-2-2 0-16,2 1 0 0,-2 1 6192 0,1 1 1200 0,1-3 240 0,0 5 48 31,-1 0-6512-31,-2 0-1296 0,-4 2-272 0,-1 2-48 0,-2 1 48 0,2 1 16 0,0 1 0 0,0 3 0 16,-1 1 384-16,2 0-128 0,0 1 128 0,2-2 0 0,3-4 144 16,0 1 112-16,2-1 32 0,2 1 0 15,3-3 32-15,2 1 16 0,2-2 0 0,1-10 0 0,4 10-336 0,1-2 0 16,0-1 0-16,3-1 0 0,4-2 0 0,0-1-240 15,1-1 48-15,2 0 0 0,3-2-64 0,2-2 0 16,1 1 0-16,2-3 0 0,2-1 256 0,0 0 0 16,-2-3-160-16,2 1 160 0,0-4 0 0,-3 0 0 15,-4 1 0-15,1-1 0 0,-2-3 0 0,-2 1 0 16,0-1 0-16,-2-2 0 0,-3 0 0 0,-1-2 0 16,-1 3 0-16,-3 0 128 0,-1 1-128 0,-3-3 160 15,-1 1-160-15,0 2 160 0,-2 2 80 0,-1 2 16 16,-1-2 0-16,-1 4 0 0,-1 3 64 0,-2 0 0 0,-4 1 16 15,2 0 0-15,-1 3-208 0,1 1-128 16,-2 1 160-16,0 2-160 16,2-1-240-16,-2 1-144 0,-1-1-16 0,3 1-16 15,-1 2-1152-15,2 0-224 0,1 1-64 0,8-6 0 16,0 0-1440-16,0 0-288 0,0 0-64 0,0 0-16 0</inkml:trace>
  <inkml:trace contextRef="#ctx0" brushRef="#br0" timeOffset="51898.17">28087 15937 11055 0,'0'0'976'0,"0"0"-784"0,-8 3-192 0,8-3 0 16,-9 4 4464-16,9-4 848 0,-9 4 160 0,9-4 32 15,-8 2-4416-15,1 3-896 0,-4 1-192 0,3 0 0 16,2 1 0-16,-3 3 0 0,-2 2-176 0,0 1 176 16,-3 4 0-16,0 0 0 0,-2 2 0 0,2 1 0 15,2 1 320-15,1-2 0 0,-2 1 0 0,1-1 0 16,1 0 256-16,4-1 32 0,-1-1 16 0,3-1 0 0,1-1-320 0,1 0-64 15,3-4-16-15,3 0 0 0,-3-11-224 0,8 11 0 16,2-4 128-16,3-1-128 0,-1-3 0 0,2 1 0 16,4-4 0-16,3-3 0 0,3-1 0 0,2-2 0 15,1-3 0-15,-1 0 0 0,-4-2 0 0,2 0 0 16,-2-4 0-16,0 0 0 0,0-1 0 0,0-2 128 16,-1 2-128-16,-1 0 0 0,-3 2 192 0,-3 0-64 15,-1-2-128-15,-2 2 192 0,-4-2 48 0,0 0 0 16,-4-3 0-16,-2 2 0 0,-2 1 80 0,-2 2 0 15,-2 1 16-15,-2 0 0 0,-2-1 48 0,-1 2 0 16,-3 4 0-16,-2 3 0 0,0 1-384 0,-4 3 0 16,0-1-160-16,-1 4 160 15,2 0-768-15,0 1-32 0,1 1-16 0,0 1 0 16,1-3-2208-16,3 2-448 0,4 0-96 0</inkml:trace>
  <inkml:trace contextRef="#ctx0" brushRef="#br0" timeOffset="52369.02">28699 15858 18431 0,'0'0'816'0,"0"0"160"0,0 0-784 0,0 0-192 0,8-6 0 0,-8 6 0 15,0 0 3872-15,0 0 736 0,0 0 128 0,0 0 48 16,0 0-3888-16,0 0-768 0,0 0-128 0,0 0 0 15,0 0-144-15,-11 7 144 0,-1 2-192 0,-1 3 192 0,-4 0 0 0,-1 1 144 16,-3 0 16-16,0 1 0 0,1 0 96 0,-3-1 0 16,1 2 16-16,1-2 0 0,1-1 112 0,1-1 0 15,5-2 16-15,1-1 0 0,1-3-208 0,4 2-32 16,8-7-16-16,0 0 0 0,0 0-144 0,0 0 128 16,3 10-128-16,-3-10 128 0,8 9-128 0,0-1 0 15,-8-8 0-15,13 6 0 0,1-3-128 0,0 0 128 16,2 0-160-16,-2 1 160 0,1-1-128 0,-2 3 128 15,-2-1 0-15,2 1-144 0,0 1 144 0,-1-3 0 16,0 1 0-16,-2 2 0 0,-2-1 0 0,0 2 0 16,0-2 0-16,0 1 0 0,-8-7 0 0,5 6 0 15,-5-6 0-15,2 12 0 0,1 0 0 0,-3-2-128 16,-3-1 128-16,2 2 0 0,-3-3 0 0,0 1 0 0,-1 1 0 16,-1-1 0-16,-3-1 144 0,-1 1-144 0,0 2 192 0,-2-1-192 15,-1 2 144-15,0-4-144 0,0 0 0 0,0 1 144 16,-1 2-144-16,-1-3-224 0,1 0 48 0,0-1 16 31,1-1-464-31,1-2-80 0,3-4-32 0,0 0 0 16,9 0-720-16,0 0-144 0,0 0-16 0,0 0-12544 0</inkml:trace>
  <inkml:trace contextRef="#ctx0" brushRef="#br0" timeOffset="52801.63">28906 16159 15663 0,'0'0'688'0,"0"0"144"0,0 0-656 0,12 0-176 16,-12 0 0-16,14-1 0 0,0-1 4240 0,1 1 816 15,-3-2 176-15,2 1 16 0,0-2-4240 0,1 0-864 16,-2 0-144-16,-2-1 0 0,1-3 0 0,1-1-176 16,0 0 176-16,0 2-128 0,-1 1 288 0,-2-1 64 15,-1-1 16-15,1-1 0 0,-1 1 256 0,-1-2 48 16,-2 1 16-16,-1 0 0 0,0 1-80 0,1-4-16 15,-2 0 0-15,-2 2 0 0,-1 1-272 0,1-3-64 16,-2 0-128-16,-2-1 192 0,1 2-192 0,0 0 176 16,0 3-176-16,-2-2 160 0,-2 0-160 0,0 2 0 15,-1 1 0-15,0 3 0 0,-5 2 0 0,1 2 0 16,-2 1 0-16,-2 3 128 0,-3 0-128 0,-1 4 0 16,-3 1 0-16,-1 1 0 0,1 3 0 0,0 2 0 0,0 0 0 15,0 5 128-15,2 2 0 0,0 1-128 0,2-3 192 0,3 3-64 16,2-2 176-16,2 3 16 0,1-2 16 0,4 1 0 15,1 0 176-15,1-1 16 0,4-1 16 0,2-2 0 16,1-1-320-16,0 1-64 0,1-2-16 0,2-3 0 16,0 0-144-16,4-3 0 0,-1-2 0 0,3-1 0 31,0-2-320-31,4 1-112 0,2-3-16 0,3-3 0 16,1-2-384-16,7-2-64 0,7-4-32 0,3-2 0 15,2-2-2128-15,3-2-416 0</inkml:trace>
  <inkml:trace contextRef="#ctx0" brushRef="#br0" timeOffset="54527.01">21110 17212 10127 0,'0'0'896'0,"0"0"-704"16,0 0-192-16,0 0 0 0,0 0 4544 0,1-6 896 16,3-1 160-16,0-2 32 0,0 0-4080 0,1 0-816 0,3 0-160 15,1-3-48-15,0 0-96 0,2 1-32 0,0-1 0 0,2 0 0 16,0-2-144-16,3 2-16 0,0-2-16 0,1 3 0 15,1-1-224-15,0 1 176 0,-1 2-176 0,0 1 160 16,-1 0-160-16,-2 3 0 0,-1 1 0 0,-1 1 128 16,-2 1-128-16,-10 2 0 0,12 0 144 0,-12 0-144 15,12 2 224-15,-12-2-32 0,11 5 0 0,-11-5 0 16,12 8-192-16,-1 3 0 0,-4-2 128 0,0 0-128 16,1 3 0-16,-2 1 0 0,-2-3 0 0,-1 4 0 15,-1 2 0-15,-2 1 0 0,-2-1 0 0,-1 2 0 16,1 0 0-16,-4-2 0 0,-2 0 0 0,-2 0 0 15,-2 3 0-15,-3 0 0 0,-4-3 0 0,1 1 0 16,1 0 0-16,-1 1 0 0,-3 4 0 0,0-1 0 16,0 0 0-16,1 2 0 0,0 5 0 0,0-2 0 15,1 0 128-15,2-3-128 0,6 1 0 0,1-5 0 16,0 0 240-16,1-2-48 0,2 0-16 0,3-3 0 0,0-1 48 16,2 3 16-16,-1-2 0 0,0-2 0 0,2-2-240 0,0-1 128 15,-1 2-128-15,2-4 0 0,0-7 0 16,4 11 0-16,-1-2 0 0,1 0 0 0,-2 0 0 0,2-2 128 15,-4-7-128-15,7 6 0 0,-1 2 0 0,4-1 0 16,-1-2 0-16,2-1 0 0,1-2-320 0,1 2-64 16,0-4-16-16,4 3 0 15,0-6-1328-15,4-1-256 0,2-6-48 0</inkml:trace>
  <inkml:trace contextRef="#ctx0" brushRef="#br0" timeOffset="54974.51">21824 17288 33167 0,'-12'-3'2944'0,"-1"-1"-2352"0,-2 2-464 0,-1 2-128 16,2 1 2048-16,2 2 400 0,2 1 80 0,-1-2 16 31,2 3-2720-31,1 2-528 0,0-1-128 0,1 4 0 0,-2 1 480 0,1 4 96 0,1 0 32 0,1 2 0 15,-1 3-32-15,2 1 0 0,0 7 0 0,1-2 0 16,0 2 256-16,1-1 0 0,1 3 0 0,0-2 0 16,2-4 256-16,2 2-48 0,0-2-16 0,2-3 0 15,0-4-32-15,1-2-16 0,1 1 0 0,1-4 0 16,1 1-16-16,3-2-128 0,-1-4 192 0,3 1-64 0,3-4-128 16,-1-2 192-16,4-4-192 0,0-1 192 0,3 2-64 0,2-3-128 15,1-5 192-15,1 1-64 0,0 1-128 16,0-3 0-16,0-2 144 0,-1-2-144 0,-3-8 0 0,0 1 0 15,-1 1 0-15,-3-1 0 0,-4-2 0 0,-2-2 0 16,-1-1 0-16,-2 1 0 0,-4-2 160 0,-1 1-32 16,-3 0-128-16,-1 2 192 0,0 1-192 0,-2 2 144 15,-4 0-144-15,-3 3 128 0,0 2-128 0,-1 1 0 16,-5 0 144-16,0 2-144 0,-2 3 144 0,-2 1-144 16,-1 3 192-16,-1 3-192 0,-1 1 0 0,-1 0 0 15,1 0 0-15,1 4 0 16,1 2-448-16,0-1-192 0,0 1-32 0,3 2-16 15,2 0-2416-15,0-1-480 0</inkml:trace>
  <inkml:trace contextRef="#ctx0" brushRef="#br0" timeOffset="55935.23">22155 17126 27647 0,'-13'-2'2448'0,"3"0"-1952"0,-3 0-496 0,0-2 0 16,0 1 1520-16,2 3 208 0,2 0 32 0,0 1 16 16,-1 1-2912-16,2-1-576 0,8-1-112 0,0 0-32 15,-11 3 368-15,11-3 64 0,-7 4 16 0,7-4 0 0,-8 9 1168 0,8-9 240 16,0 0 0-16,-5 6 0 0,1 3 1136 0,4-9 112 15,-3 10 32-15,3-10 0 0,0 11-208 0,0-11-48 16,0 0 0-16,4 12 0 0,1-2-192 0,3 0-64 16,1-4 0-16,2 1 0 0,-1-1-384 0,3 2-64 15,0 0-32-15,1-4 0 0,1 0-160 0,-1-2-128 16,0-2 144-16,2-1-144 0,1 0 128 16,1-3-128-16,2 0 0 0,1-1 0 0,1-1 0 0,0 1 0 15,0-1 0-15,0 0 0 0,2 1 0 0,-2 1 0 16,-1-2 0-16,0-1 0 0,-2 1 0 0,-1-2 0 15,1-1 0-15,-2 0 0 0,0-1 128 0,-3 0-128 0,-2-3 0 0,-2 3 144 16,-2 0-144-16,0 0 128 16,-2-2-128-16,0-1 128 0,-3 3-128 0,-1 1 128 0,-2-4-128 0,-3 1 128 15,-2 3-128-15,-2 1 0 0,0-1 144 0,-3 4-144 16,-1-1 0-16,-1 1 0 0,-1 1 0 0,-1 2 0 16,-2-2 0-16,-1 2 0 0,-3 1 0 0,2 1 0 15,-1 0 0-15,-1 1-128 0,1 2 128 0,2 0 0 16,0-2 0-16,1 4 0 0,2-2 0 0,1 1 0 15,0 0 208-15,2 0-16 0,1-2-16 0,2 2 0 16,8-4 32-16,0 0 16 0,-9 5 0 0,9-5 0 16,0 0 48-16,0 0 16 0,-5 11 0 0,5-11 0 15,0 0-64-15,0 14-16 0,1-4 0 0,-1-10 0 0,5 12 0 0,3-5 0 16,0-1 0-16,2 1 0 0,1-2 0 0,2 0 0 16,1-5 0-16,2 1 0 0,1 1-80 0,2-1 0 15,1-1-128-15,1 0 192 0,-1 3-192 0,1-3 144 16,1 0-144-16,1 0 128 0,-1 2-128 0,1 2 0 15,1-4 144-15,-2 2-144 0,1 0 0 0,-1 1 0 16,1-1 0-16,-1 2 128 0,-1-1-128 0,0-1 0 16,-1 0 0-16,0-1 128 0,-2 2-128 0,0-3 0 15,1 0 0-15,-1 0 0 0,0 0 0 0,-1 0 0 16,-1 0 0-16,-2 0 0 0,0 0 0 0,-3 0 0 16,-11 0 0-16,12-3 128 0,-12 3-128 0,0 0 0 15,10-1 128-15,-10 1-128 0,0 0 0 0,0 0 144 0,0 0-144 0,0 0 0 16,0 0 144-16,0 0-144 0,0 0 0 0,0 0 144 15,0 0-144-15,0 0 192 16,0 0-192-16,0 0 192 0,0 0-192 0,0 0 128 0,0 0-128 0,0 0 128 16,0 0-128-16,0 0 0 0,-5 8 0 0,-2 1 128 15,-1 0-128-15,1 1 0 0,-2 1 0 16,-2 2 0-16,-2-2 0 0,-1 8 0 0,-2-4 0 0,-1 4 0 16,0-1 0-16,-1 3 128 0,-3-3-128 0,-1 4 128 15,0 0-128-15,-2-1 192 0,0-1-192 0,0 1 192 16,2-1 0-16,0 3 0 0,2 0 0 0,1-1 0 15,0 0-192-15,1 2 160 0,0-1-160 0,1 1 160 16,1-2-160-16,2-1 0 0,0 0 0 0,-1-3 128 16,2 2-128-16,1-5 0 0,2-2 0 0,1 3 0 15,0-1-464-15,2 2-32 16,3-4 0-16,2-1 0 0,-1 0-1616 16,3-3-336-16,3 3-64 0,-1-3-16 0,2 0-368 15,0-1-80-15,0 1-16 0,0-2 0 0</inkml:trace>
  <inkml:trace contextRef="#ctx0" brushRef="#br0" timeOffset="56359.78">22836 17749 41695 0,'-21'-5'1856'0,"7"8"368"0,-3 6-1776 0,4 0-448 15,0 1 0-15,2 2 0 16,1 0-1072-16,1-2-288 0,1 1-64 0,3-1-16 16,1-1-128-16,0 2-32 0,-1 1 0 0,1 1 0 15,1 0 752-15,-1 2 144 0,-1 0 16 0,2-2 16 0,3-2 672 0,0 1 352 0,0 0-32 0,2 1-16 16,-1-1 144-16,-1-12 16 0,7 13 16 0,-1-3 0 16,-6-10-192-16,10 10-32 0,2-3-16 0,1-6 0 15,0-1 96-15,2-1 32 0,0-3 0 0,2-2 0 16,3-4-16-16,-1 0 0 0,2-3 0 0,0 0 0 15,0 1-144-15,1 0-16 0,-1-2-16 0,0-2 0 16,-3 1-176-16,-1 2 0 0,-3 0 0 0,-2 1 128 16,-2 0-128-16,-2 2 0 0,-2-1 144 0,-3-2-144 15,0 0 192-15,-4 3-48 0,-3-2 0 0,-1 3 0 16,-2 3 128-16,1-1 32 0,-2 1 0 0,-1 0 0 16,-3 2-48-16,-1 2-16 0,-1-1 0 0,-2 2 0 0,0 2-240 15,1 0 128-15,-2-1-128 0,1 4 0 16,0-2-384-16,2 0-192 0,0 2-16 0,1-1-16 15,1-1-1792-15,1-2-352 0,11 0-80 0,-9 0-16 16</inkml:trace>
  <inkml:trace contextRef="#ctx0" brushRef="#br0" timeOffset="63073.8">24522 17676 8287 0,'0'0'736'16,"0"0"-592"-16,-7-6-144 0,1-2 0 0,-1-2 5824 0,2 0 1120 16,1 1 224-16,3-1 64 15,-1-2-6640-15,4-1-1312 0,0 0-272 0,1-3-48 16,-1 1 496-16,2-1 96 0,2 2 32 0,-1 1 0 0,-1 0 416 0,-2 2 192 16,1 0 0-16,-3 1-16 0,-1 4 400 0,-2-1 64 15,-2 0 32-15,-4 1 0 0,-3 4 208 0,-4-1 32 16,-2 6 16-16,-3-1 0 0,-2 5-640 0,-2 2-128 15,-2 1-32-15,0 1 0 0,1-1-128 0,0 3 0 16,2 0 0-16,0 2 128 0,2-1-128 0,2 2 192 16,0-1-192-16,3 2 192 0,2-1-192 0,4 0 160 15,1 2-160-15,4-2 160 0,1 2-32 0,3-3-128 0,2-3 192 0,4 2-64 16,3 1-128-16,-1-2 160 0,1 0-160 0,1-3 160 16,1 1-160-16,1-2 0 0,2-3 0 0,1 1 0 15,3-3-160-15,-3-2 160 0,0 0-208 0,0-2 80 16,0 0 128-16,-2-2 0 0,1 1 0 0,0-3 128 15,0-4-128-15,-2 2 176 0,-1-1-176 0,2 2 192 16,-1-3-64-16,2 1-128 0,-3-3 192 0,1 1-64 16,1-1 48-16,-1-1 0 0,1 0 0 0,0-1 0 15,1 0-176-15,0-1 192 0,-2-1-192 0,1-1 192 16,-1 4-192-16,-1-2 0 0,0 0 0 0,1 2 0 16,-3 3 0-16,-7 8 0 0,7-6 0 0,-7 6 0 15,0 0 208-15,0 0-32 0,0 0-16 0,0 0 0 0,0 0 272 0,0 0 48 16,-1 14 16-16,-1-2 0 0,2-12-192 0,-2 12-48 15,-1-1 0-15,2 4 0 0,1 3-256 16,1-2 160-16,0-6-160 0,3 2 128 0,1 2-128 16,3-2 0-16,-1-3 0 0,2 1 0 0,1 1 0 0,2 1 0 15,0-2 0-15,0 1 0 0,1-1 176 0,0 0-48 16,0 1-128-16,0-1 192 0,-2 2-192 0,0 0 0 16,1-1 0-16,-5 2-160 0,-1 1 160 0,-2 2 0 15,-3 0 0-15,-2 1-128 0,-2 0 128 0,-4 0 0 16,-3 2 0-16,0 5 0 0,-2-4 0 0,-1 0-160 15,-2 0 160-15,0-1 0 0,-1 1 0 0,1-4 0 16,-1-1 0-16,0 2 0 0,1 2 0 0,0-6 128 16,1-2-128-16,0 2 0 0,-1 0 0 0,1-1 0 15,0-1 0-15,-1-5 0 0,0 1 0 0,-2-2-128 16,0 1 128-16,2 0-160 16,2-4-208-16,2-3-32 0,-1-3-16 0,1-1 0 15,2-2-2016-15,1-2-384 0,3 0-96 0,1 1-12208 0</inkml:trace>
  <inkml:trace contextRef="#ctx0" brushRef="#br0" timeOffset="63625.14">25063 17631 28223 0,'4'-16'1248'0,"-1"4"256"0,1-1-1200 0,3-1-304 0,1 1 0 0,0-3 0 16,1-5-1152-16,0 6-272 0,0-2-64 0,-1 1-16 15,-2 2-528-15,-1 2-96 0,-1 2-32 0,-1 2 0 0,0 0 1760 0,-3 8 400 16,-4-8 0-16,0 2 0 0,4 6 2432 0,-8-4 480 16,-1 0 96-16,-3 1 32 0,2 3-928 0,-1 3-192 15,0 1-48-15,-1 1 0 0,0 0-1040 0,0 0-192 16,1 1-64-16,-1 3 0 0,0 4-448 0,2-3-128 15,-2 6 0-15,2 1 0 0,-1 0 0 0,1 2 0 16,-1 5 0-16,2 1 0 0,3 2 0 0,2 0 0 16,-2-1 0-16,1-2 0 0,1-8 0 0,2-1 0 15,-1 0 0-15,3-2 0 0,3-3 0 0,1 0 0 0,-4-10 0 16,6 6 128-16,1 1 256 0,2-4 64 16,-9-3 16-16,14-1 0 0,0 1-80 0,1-2 0 0,-1-1-16 0,1-1 0 15,0 0-368-15,1-1 0 0,1-1 0 0,0 0 128 16,-2-2-128-16,1 1 0 0,-2 2 0 0,-1-3 128 15,-2-5-128-15,-2 4 0 0,-1 4 0 0,0-1 0 16,-1-4 128-16,0 0-128 0,-3 0 160 0,-3-2-160 16,0 1 192-16,2-4-64 0,-2 0-128 0,2 2 192 15,0 2-64-15,-3-1 0 0,-2-4-128 16,1 2 192-16,-2 1-64 0,1 0 0 0,-2-3-128 0,-3 3 192 16,2 0 64-16,0 1 16 0,0 2 0 0,-2 3 0 15,-1 2-16-15,0 1 0 0,1-2 0 0,-1 2 0 16,-1 0-256-16,1-1 160 0,8 5-160 0,-9-3 128 15,0-1-448 1,9 4-80-16,0 0-32 0,-8-4 0 0,8 4-528 16,0 0-96-16,-4-6-32 0,4 6 0 0,0 0-2368 0,0 0-464 0,5-7-112 0</inkml:trace>
  <inkml:trace contextRef="#ctx0" brushRef="#br0" timeOffset="64099.87">26089 17615 31327 0,'0'0'1392'0,"0"0"272"0,0 0-1328 0,0 0-336 0,-4 12 0 0,2-2 0 15,2-10 240-15,3 12-32 0,0 0 0 0,1 1 0 0,1 0-208 0,0 0 0 16,-1-3-144-16,0 6 144 0,0-4 0 0,-2 2 0 16,1 0 0-16,-3 2 0 0,0-3 0 0,0-1 0 15,-1-3 0-15,-1 0 160 0,0 1-160 0,-1 1 128 16,3-11-128-16,-2 8 128 0,2-8 480 0,0 0 96 15,0 0 0-15,0 0-15792 0</inkml:trace>
  <inkml:trace contextRef="#ctx0" brushRef="#br0" timeOffset="64263.18">26188 17426 15663 0,'0'0'1392'0,"0"0"-1120"0,0 0-272 0,0 0 0 16,0 0 6144-16,0 0 1184 0,0 0 224 0,0 0 64 31,6-6-8000-31,-6 6-1584 0,9-8-320 0,-1 1-14480 0</inkml:trace>
  <inkml:trace contextRef="#ctx0" brushRef="#br0" timeOffset="64639.05">26473 17723 16575 0,'-2'15'1472'0,"2"-15"-1168"0,0 0-304 0,0 0 0 0,0 0 5200 0,-4 9 992 16,4-9 192-16,0 0 32 16,0 0-5808-16,0 0-1168 0,-2 10-224 0,2-10-48 15,0 0 64-15,0 0 0 0,0 0 16 0,0 0 0 0,0 0 496 0,0 0 112 16,0 0 16-16,0 0 0 0,8-6 464 0,-1-3 112 15,-1-3 0-15,1 1 16 0,-2 5 224 0,0-6 32 16,-1 0 16-16,1-1 0 0,1-4-224 0,-1 0-32 16,0-2-16-16,3-1 0 0,1 1-272 0,0-1-64 15,-1 3-128-15,0 2 192 0,1 2-192 0,1 1 0 16,1 1 0-16,-1 2 0 0,1 0-128 0,0 5 128 0,1-1 0 16,0 4 0-16,0 1-144 0,1 2 144 15,-2 2 0-15,1 3-144 0,-2 1 144 0,1 2 0 0,-2 2 0 0,0 1 128 16,-1 4 0-16,0 0 0 0,0-2 0 0,-2 4 0 15,-2 0-128-15,1 1 0 0,0 1 0 0,1-3 0 16,-1-4 0-16,-1 2-208 0,-2 1 80 0,4-5 128 31,0-5-832-31,1 1-64 0,-1 4 0 0,2-8-10304 0,2-2-2048 0</inkml:trace>
  <inkml:trace contextRef="#ctx0" brushRef="#br0" timeOffset="65414.35">27890 17477 14735 0,'0'0'1312'0,"0"0"-1056"0,0 0-256 0,0 0 0 16,0 0 2416-16,-3-7 416 0,3 7 96 0,0 0 16 15,-3-9-2352-15,3 9-464 0,-4-9-128 0,4 9 0 16,-4-8 0-16,4 8 160 0,0 0-160 0,0 0 128 15,-9-5 560-15,1 4 96 0,-1 1 32 0,-1 4 0 16,-2 2 224-16,-1 2 48 0,-3 4 16 0,-1 2 0 16,0 4-720-16,0 2-160 0,0-1-32 0,3 2 0 15,-2-1-48-15,2-1-16 0,1 1 0 0,1-3 0 0,3-4 144 16,3 3 32-16,0 2 0 0,3-6 0 0,0-1-176 0,2-3-128 16,1-8 144-16,2 9-144 0,1-2 192 0,-3-7-48 15,0 0-16-15,9 6 0 0,-9-6 0 0,13 3 0 16,0-3 0-16,0 0 0 0,-1 0-128 0,0-1 0 15,1-3 0-15,1 0 0 0,0 0 0 0,1-3 0 16,0 1 0-16,0-1 0 0,-4-4 0 0,1 2 0 16,0-1 0-16,-2-1 0 0,-1-1 0 0,-1 1 0 15,1 2 0-15,2-4 0 0,-1 2 0 0,-1-1 0 16,0 3 0-16,-2 0 0 0,-2-3 0 0,-5 12 128 16,4-11-128-16,-4 11 0 0,5-9 192 0,-5 9-64 15,0 0 0-15,0 0 0 0,0 0 64 0,0 0 0 0,0 0 0 0,0 9 0 16,-2 3 288-16,-2 3 64 0,1-1 16 15,-2 2 0-15,-2 2-256 0,1 0-48 0,-1 4-16 0,2-4 0 16,1-1-240-16,-1-4 0 0,0 2 0 0,2 0 0 16,3-5 0-16,3 0-240 0,2-1 32 0,0 0 0 31,3-4-576-31,1-1-112 0,0 0-32 0,3-1 0 16,0-4-1600-16,-1-2-320 0,1 0-64 0</inkml:trace>
  <inkml:trace contextRef="#ctx0" brushRef="#br0" timeOffset="65809.89">28181 17496 7359 0,'0'0'656'0,"0"0"-528"0,0 0-128 0,-5 12 0 0,1 0 6400 16,0 0 1232-16,0-1 256 0,2 1 48 0,-1 1-6304 15,0-2-1264-15,3-11-368 0,-2 11 144 0,2-11-144 0,-2 9 0 16,2-9 0-16,0 0 0 0,0 0 0 0,2 10 0 15,-2-10 0-15,0 0 0 0,0 0 176 0,0 0-48 16,0 0-128-16,8 4 192 0,-8-4 64 0,0 0 0 16,11-6 0-16,-2 4 0 0,-9 2-64 0,10-8 0 15,-3-4 0-15,0 2 0 0,-1 2-32 0,1-1-16 16,-1-4 0-16,1 1 0 0,1-1-16 0,0 0-128 16,-1-1 192-16,3-1-64 0,0 0-128 0,2 3 0 0,-2 1 144 0,2 2-144 15,0 1 0-15,-2 2 128 0,1 1-128 0,-1 1 0 16,0 0 160-16,-1 3-32 0,2 1-128 0,1 1 192 15,-1 3-192-15,0 0 176 0,-1 2-176 0,-2 2 160 16,-8-8-16-16,11 12 0 0,-2-2 0 0,-2 3 0 16,0 0 176-16,1 0 16 0,0-1 16 0,-1 1 0 15,0 0-224-15,2 1-128 0,2 1 128 0,-1-2-128 16,-1-3 0-16,0 1 0 0,0-2 0 0,3-3-192 31,1 0-512-31,1-1-128 0,-1 1 0 0,1-2-11072 0,-1-1-2192 0</inkml:trace>
  <inkml:trace contextRef="#ctx0" brushRef="#br0" timeOffset="66509.28">29559 17446 26495 0,'0'0'1168'0,"0"0"240"0,1-11-1120 0,-1 11-288 16,0 0 0-16,0-10 0 0,-1-1 352 0,1 11 16 0,-2-10 0 0,2 10 0 16,-7-9-560-16,7 9-128 0,0 0 0 0,-13-4-16 15,-3 4 336-15,1 1 160 0,-1 3-16 0,-1 1 0 16,-1-2 0-16,0 5 0 0,-1 1 0 0,0 4 0 15,-1 0 112-15,2 0 0 0,1 1 16 0,3 2 0 16,-2 0 608-16,3 2 112 0,0 3 32 0,1-3 0 16,2 2-416-16,2 0-80 0,0-1-16 0,2 1 0 15,0 1-320-15,4-1-64 0,1-4 0 0,3 0-128 16,-1-1 144-16,3-2-144 0,-4-13 0 0,8 13 144 16,1-5-144-16,3-2 0 0,0-3 144 0,1-1-144 0,1-2 0 15,2 0 144-15,1-2-144 0,1-2 0 0,2-1 128 16,-1 0-128-16,1-1 0 0,-1-2 0 0,1-5 0 0,-2 3 0 15,-2 1 0-15,-2-4 0 0,-1-1 0 0,0-2 0 16,-4 2 0-16,-1-1 0 0,-1 1 0 0,-1-3 0 16,-1 0 128-16,-1 3-128 0,0 2 160 0,-1-1-32 15,-2 2 0-15,-1 4 0 0,0 1 48 0,0 6 0 16,0 0 0-16,0 0 0 0,-5 6 224 0,2 3 48 16,-1 2 16-16,0 4 0 0,-1-2 144 0,0 2 32 15,0 5 0-15,0-3 0 0,1 0-64 0,-2 1-16 16,3 2 0-16,-1-5 0 0,1-2-240 0,0-1-64 0,-1 0 0 0,3-3 0 15,2 1-256-15,1-4-144 0,-1-1 16 0,2 1 0 32,-3-6-640-32,5 7-112 0,-5-7-16 0,8 3-16 15,-8-3-2416-15,0 0-496 0,13-3-80 0</inkml:trace>
  <inkml:trace contextRef="#ctx0" brushRef="#br0" timeOffset="67093.13">30094 17515 11055 0,'0'0'480'16,"0"0"112"-16,0 0-464 0,0 0-128 0,0 0 0 0,0 0 0 0,0 0 2976 0,0 0 576 15,10-4 112-15,-10 4 32 0,7-8-2912 0,-7 8-576 16,6-9-208-16,-2 2 144 0,-1-3 768 0,-3 10 160 16,-3-11 16-16,0 1 16 0,0 0 416 0,-3 2 80 15,-3-1 0-15,1 3 16 0,-1 4-656 0,1-1-144 16,-3 1-32-16,-1-1 0 0,-1 2-544 0,0 1-112 16,-1 0-128-16,-1 0 176 0,0-2-176 0,-2 5 0 15,0 4 0-15,0 0 0 0,-2 4 0 0,1 2 0 16,0 1 0-16,1 3 0 0,-1 1 0 0,0 3 0 15,1 1 0-15,2 2 0 0,1-3 0 0,1 2 0 16,2 2 0-16,2-2 0 0,1-2 176 0,3-1 0 0,1 1 0 16,3-4 0-16,1-3-16 0,4 0 0 0,2-1 0 15,0 0 0-15,-1-6-16 0,3 1 0 0,2-2 0 0,2-1 0 16,0-1-144-16,1-1 0 0,0-6 144 0,1 1-144 16,2 0 128-16,1 0-128 0,1-5 160 0,1 2-160 15,1 0 288-15,0-4-32 0,0-3-16 0,1 0 0 16,-1 2 144-16,-1-3 16 0,0 0 16 0,-1-4 0 15,-1-4-96-15,-3-1 0 0,-1-2-16 0,0-2 0 16,-1-2-112-16,-2-2-32 0,-2-2 0 0,-1 1 0 16,-2 1 32-16,-1-1 16 0,0 1 0 0,-2-1 0 15,-2 1-16-15,0 1-16 0,0 0 0 0,0 0 0 16,-2 2-48-16,-1-3 0 0,-1 0 0 0,-1 3 0 0,0 1-288 16,0 2-64-16,1 3-16 0,-1 2 0 15,-1 1-576-15,0 2-112 16,-2-1-32-16,1 3 0 0,1 1-2544 0,-3 0-512 15,-7-7-96-15,-1 3-32 0</inkml:trace>
  <inkml:trace contextRef="#ctx0" brushRef="#br0" timeOffset="68378.39">30476 17442 13407 0,'0'0'592'0,"0"0"128"0,0 0-576 0,0 0-144 16,0 0 0-16,0 0 0 0,0 0 1984 0,0 0 352 0,0 0 80 0,0 0 16 16,0 0-960-16,0 0-192 15,0 0-48-15,0 0 0 0,8-4-208 0,-8 4-32 0,0 0-16 0,0 0 0 16,11-3 224-16,0 3 32 0,-1 0 16 0,-10 0 0 16,0 0-96-16,0 0-32 0,0 0 0 0,11 5 0 15,-11-5-416-15,7 7-64 0,-7-7-32 0,0 0 0 16,0 10-224-16,0 1-32 0,0-1-16 0,-1 2 0 15,-2 1-144-15,1 1-48 0,1-2 0 0,-3 1 0 16,0 0-144-16,1 0 160 0,1 0-160 0,2 0 160 16,2 0 32-16,-2 0 0 0,-1 2 0 0,2-4 0 15,2 0-16-15,-1 2 0 0,-2-3 0 0,2 1 0 16,-2-11 80-16,1 11 32 0,-1 1 0 0,0 0 0 16,0-12-112-16,0 9-32 0,-1 0 0 0,-1 0 0 15,0 0-144-15,2-9 160 0,-2 12-160 0,0 1 160 16,-2-1-160-16,1-3 0 0,2 0 0 0,0 3 0 0,-1-3 0 0,2 1 0 15,2 1 0-15,0-1 0 0,1 1 0 16,-2 1 0-16,-1-1 0 0,0 2 0 0,2-1 0 0,-2-2 128 16,0-10-128-16,-4 13 0 0,0 1 0 0,0-1 0 15,-3-2 0-15,1 2 0 0,-1-2 0 0,1-2 192 16,-2 0-192-16,0-2 192 0,-1 0-192 0,1 0 192 16,0-2-192-16,2 0 192 0,-2 1-192 0,1 0 0 15,7-6 144-15,-7 4-144 0,7-4 0 0,-10 4 0 16,1-3 0-16,9-1 0 0,-10-2 0 0,-1 0-256 15,1 1 64-15,0-3 0 16,-1-2-224-16,2-1-48 0,1-3-16 0,-2-1 0 16,-3-3-1136-16,1 1-240 0,2-2-32 0,2 0-10176 15,-1-1-2032-15</inkml:trace>
  <inkml:trace contextRef="#ctx0" brushRef="#br0" timeOffset="68612.45">30547 17108 33695 0,'-11'-4'1488'0,"11"4"304"0,-12-3-1424 0,3 1-368 0,9 2 0 0,0 0 0 16,0 0 480-16,0 0 32 0,0 0 0 0,0 0 0 15,0 0-512-15,0 0-208 0,0 0 16 0,0 0 0 16,0 0-368-16,0 0-64 0,0 0-16 0,0 0 0 15,8 8-464-15,-8-8-112 0,0 0 0 0,6 9-16 16,-6-9-464-16,5 10-96 0,-5-10 0 0</inkml:trace>
  <inkml:trace contextRef="#ctx0" brushRef="#br0" timeOffset="69205.42">30949 17433 12895 0,'0'0'576'0,"0"0"112"0,0 0-560 0,5-7-128 16,0-2 0-16,1 0 0 0,-2-2 3552 0,-1 2 672 0,1 1 144 0,-1 1 32 16,-3-1-3232-16,0 1-640 0,0 7-128 0,-5-9-16 15,0 3 224-15,-2 2 48 0,-2 1 16 0,-2 3 0 16,0 1-32-16,-2 3 0 0,0 0 0 0,-2 4 0 16,0 1-240-16,-1 4-48 0,-1 3-16 0,1 1 0 15,2 0-336-15,0 2 144 0,2-3-144 0,3 5 0 16,4 5 176-16,-2-3-176 0,-1-4 160 0,2-4-160 0,1 1 0 15,3 3 128-15,6 5-128 0,0-6 0 0,1-5 0 16,-1-2 0-16,1 0 0 0,1-4 0 0,-6-7 0 16,9 3 0-16,-9-3 0 0,13-2 0 0,-1-2 0 0,-1 0 0 15,2-2 0-15,0-2 0 0,-1-2 0 0,0-2 128 16,-2-1-128-16,2-1 0 0,0 0 128 0,-2 1-128 16,-1-1 0-16,-1 0 144 0,0 1-144 0,-2 0 160 15,0-2-160-15,-1 1 160 0,-1 4 32 0,-2 0 0 16,0 4 0-16,-2 6 0 0,0 0 128 0,0 0 48 15,0 0 0-15,0 0 0 0,0 0 112 0,0 0 32 16,-7 6 0-16,2 4 0 0,5-10-320 0,-4 13-64 16,1 2-128-16,2 0 192 0,1-1-192 0,0 3 0 15,1-5 0-15,1 6 0 0,2 1 0 0,0 0 0 0,1-5 0 0,0 2 0 16,0 2 0-16,0-4 0 0,1-2 0 16,1-2 0-16,-1 1-192 0,-1-2 32 0,-1 1 0 0,-4-10 0 31,0 0-544-31,0 0-96 0,0 0-32 0,8 7-10736 0,-8-7-2144 15</inkml:trace>
  <inkml:trace contextRef="#ctx0" brushRef="#br0" timeOffset="69557.98">31459 17422 6447 0,'0'0'272'0,"4"-8"80"0,-3-1-352 0,0 0 0 0,2-1 0 0,-1 1 0 0,2-1 4640 16,0 1 864-16,-1-2 160 0,1 1 32 15,-3 1-4368-15,0 0-880 0,-1 0-192 0,0 9-16 0,0 0 656 0,0 0 128 16,-5-8 16-16,5 8 16 0,-9-5 224 0,9 5 32 16,-13-1 16-16,1 1 0 0,-1 2-576 0,0 2-112 15,0 3-32-15,1 2 0 0,-1 3-288 0,0 1-64 16,0-2-16-16,2 6 0 0,-1-1-240 0,1 5 144 15,2-3-144-15,0 7 128 0,0 0-128 0,3 2 128 16,2-1-128-16,0 0 128 0,0 4-128 0,1-2 192 16,1-1-192-16,0-4 192 0,2-2-192 0,3-1 0 15,-2-3 144-15,3-3-144 0,1-4 0 0,1 2 0 16,-1-4 0-16,3-1 0 16,-8-7-496-16,13 3-64 0,0-1-16 0,0-1 0 15,1-4-2080-15,0 0-416 0,1-4-96 0</inkml:trace>
  <inkml:trace contextRef="#ctx0" brushRef="#br0" timeOffset="69928.5">31589 17542 16575 0,'0'0'1472'0,"0"0"-1168"0,0 0-304 0,0 0 0 16,11 3 3200-16,-11-3 592 0,9-6 112 0,-2 1 32 16,-7 5-2576-16,13-5-512 0,2 0-96 0,-2 0-32 15,-3 1-144-15,5 1-48 0,4 2 0 0,-3-2 0 16,-1-1 80-16,-1-1 16 0,-1-1 0 0,0 0 0 15,-2-3-304-15,1 0-64 0,-2 0-16 0,-2 0 0 16,-2-4-240-16,0 4 128 0,-1 0-128 0,0-1 0 0,-1 1 144 0,0-2-144 16,2 1 128-16,-5 1-128 15,-1 9 128-15,0-9-128 0,0 9 128 0,0 0-128 0,-4-8 192 0,4 8-32 16,0 0-16-16,-11-1 0 0,1 2 16 0,-2 3 0 16,1 3 0-16,-2 1 0 0,-2 3-160 0,1 2 0 15,0-2 0-15,-1 3 0 0,1 4 0 0,1 2 0 16,0 1 0-16,2 2 128 0,1 2-128 0,-1 0 0 15,1-2 0-15,2-2 0 0,6-3 0 0,-1 3 0 16,-1-1 0-16,3-1 0 0,2-6 0 0,3 0 0 16,1-2 0-16,2-2 0 0,2 0-272 0,1-2 64 15,2-3 16-15,-2-1 0 16,1 1-496-16,1-4-80 0,2 0-32 0,0-4 0 16,1-1-1744-16,-1-3-336 0,0 2-80 0,1-7-10272 0</inkml:trace>
  <inkml:trace contextRef="#ctx0" brushRef="#br0" timeOffset="70314.47">31953 17474 29823 0,'0'0'1328'0,"-4"11"272"0,1-1-1280 0,1 2-320 0,-1 0 0 0,3 2 0 16,0 2 1008-16,1-2 144 0,1-2 16 0,0-1 16 16,1 0-560-16,1-1-112 0,-3 1-32 0,-1-11 0 15,0 0-208-15,3 10-32 0,-3-10-16 0,0 0 0 16,0 0 144-16,0 0 16 0,0 0 16 0,0 0 0 15,0 0 96-15,0 0 16 0,0 0 0 0,10-5 0 16,-2-3-256-16,0-2-64 0,-2-5 0 0,2 1 0 0,-1-2-192 16,0 1 0-16,1-4 0 0,0 4 0 0,1-5 0 0,0 1 0 15,2-1 0-15,-1 6 0 0,-1 1 0 0,-1 2 0 16,0 5 0-16,0-1 0 0,-8 7 0 0,10-4 0 16,-10 4 0-16,0 0 0 0,12 4 192 15,0-1-64-15,-12-3-128 0,11 8 192 0,1 2 192 0,-1 2 48 16,-2 0 0-16,-1 2 0 0,-1 2 16 0,1-1 0 15,0 0 0-15,0 0 0 0,0 1-272 0,-1 1-48 16,0-2-128-16,1 1 192 0,-2 0-192 0,1 2 0 16,-2-1 0-16,3 1 0 0,-2 2 0 0,1-1-208 15,-1 1 32-15,2-7 16 16,-1-5-256-16,-1 0-48 0,1 1-16 0,-1-4 0 16,-6-5-160-16,9 4-48 0,1-2 0 0,-3-4 0 15,1-1-2656-15,0-9-544 0,0-16-96 0,1 3-32 0</inkml:trace>
  <inkml:trace contextRef="#ctx0" brushRef="#br0" timeOffset="70561.5">32533 17001 38815 0,'0'0'1728'0,"-7"9"336"0,1 2-1648 0,2 9-416 0,3 9 0 16,1 5 0-16,1-3 288 0,2 1-32 0,-1-6 0 0,2 0 0 15,1 1-256-15,-1 1 0 0,1 0 0 0,1 1 0 16,0 0 128-16,1 3-128 0,-1 3 192 0,1-1-192 16,1 0 160-16,1-1-160 0,0-1 128 0,-1-6-128 15,-2 1 128-15,1-7-128 0,-2 0 0 0,1-3 128 16,-2 0-320-16,-1-5-80 0,-3-12-16 0,0 0 0 31,0 0-1696-31,0 0-320 0,0 0-80 0</inkml:trace>
  <inkml:trace contextRef="#ctx0" brushRef="#br0" timeOffset="70741.39">32414 17366 18431 0,'0'0'1632'0,"0"0"-1312"0,0 0-320 0,0 0 0 0,0 0 5568 0,12-5 1056 16,0-2 208-16,2 1 32 0,3-1-4864 0,3 0-976 16,2-1-192-16,1 1-32 0,6-1-368 0,2 1-80 15,1 1-16-15,1 1 0 0,3 1-336 0,-1 2 0 16,-3 0 0-16,0 0 0 0,-4 0-192 0,0 2-128 15,-6 0 0-15,-6-1-16 16,-6 0-1296-16,-10 1-256 0,4-9-48 0</inkml:trace>
  <inkml:trace contextRef="#ctx0" brushRef="#br0" timeOffset="71792.23">26497 18592 2751 0,'0'0'256'16,"-9"0"-256"-16,-3-4 0 0,3 1 0 0,9 3 784 0,-8-4 112 16,0-1 32-16,8 5 0 0,-9-7-928 0,9 7 0 15,-7-7 0-15,2 0-176 0,5 7 176 0,0 0-160 0,-2-9 160 0,2 9-160 16,-4-8 448-16,4 8 96 15,-7-9 0-15,7 9 16 0,-4-8-144 0,4 8-16 16,-5-9-16-16,5 9 0 0,-4-9 304 0,4 9 64 0,-6-8 16 0,0 2 0 16,6 6 544-16,0 0 128 0,-9-4 0 0,9 4 16 15,0 0-144-15,0 0-16 0,0 0-16 0,0 0 0 16,-5-7 320-16,5 7 64 0,0 0 16 0,0 0 0 16,0 0-320-16,1-9-64 0,-1 9-16 0,6-9 0 0,-6 9-320 15,6-8-64-15,2 0-16 0,2 3 0 0,1 4 240 0,-3-2 64 16,-8 3 0-16,0 0 0 15,6-6-32-15,-6 6 0 0,0 0 0 0,7-9 0 0,-7 9-224 0,4-10-64 16,-4 10 0-16,0 0 0 0,5-9-192 0,-5 9-64 16,2-9 0-16,-2 9 0 0,2-12-128 0,-1 5-48 15,-1-5 0-15,0 12 0 0,0 0-80 0,0-12-32 16,-1 0 0-16,-2 2 0 0,3 10 0 0,-2-13 0 16,-2 1 0-16,-2 3 0 0,-1-3-32 0,-3 6 0 15,0 1 0-15,0-1 0 0,-1 0-128 0,-3 5 0 16,-4 1 0-16,-3 3 0 0,-3 1 0 0,-2 2 0 15,1-1 0-15,-2 4 0 0,-4 1 0 0,1 3 0 16,0 3 0-16,5 4 0 0,3 3 0 0,0 3 0 16,2 2-176-16,3 4 176 0,2-2 0 0,0 5-160 15,3 4 160-15,2-1 0 0,1-1 0 0,1-2 0 16,3-1 0-16,2-4 0 0,2-5 0 0,1-3 0 16,0-4 0-16,3 0 0 0,0-6 0 0,1 1 0 15,-4-13 0-15,0 0 0 0,11 12-144 0,-1-6 144 0,-10-6 0 0,13 3-144 16,-13-3 144-16,16-3 0 0,0-1 0 15,-3-1 0-15,0-5 0 0,1-1 0 16,-1 1 0-16,3-2 0 0,-2-4 144 0,3 1 16 0,0-3 0 0,-1-2 0 16,-3-2-32-16,1-3 0 0,-1-2 0 0,1-2 0 15,-2-2 64-15,-2-2 0 0,0 1 0 0,-3-1 0 16,-1-1-192-16,-1 0 128 0,-1-1-128 0,1 0 128 16,-1 1-128-16,0 3 128 0,1-2-128 0,-2 2 128 0,-1-1-128 15,2 5 0-15,0 0 0 0,1 3-176 0,0 6 176 16,2 0-128-16,1-1 128 0,0 5-128 15,-2 2-112-15,2 2-16 0,-3-1 0 0,-5 11 0 16,5-6-256-16,-5 6-48 0,0 0-16 0,0 0 0 16,0 0-192-16,0 0-32 0,0 0-16 15,0 0 0-15,0 0-416 0,0 0-96 0,0 0-16 0,0 0 0 16,0 0-1696-16,0 0-352 0,0 0-64 0,-2 9-8640 0</inkml:trace>
  <inkml:trace contextRef="#ctx0" brushRef="#br0" timeOffset="72543.7">26537 18463 21599 0,'0'0'960'0,"0"0"192"0,0 0-928 0,0 0-224 0,0 0 0 0,0 0 0 16,0 0 1776-16,8 9 304 0,-8-9 64 0,10 7 16 15,-10-7-960-15,8 10-192 0,-8-10-48 0,0 0 0 0,0 0-464 0,8 6-112 16,-8-6 0-16,0 0-16 0,5 11-208 0,-5-11-32 16,0 0-128-16,2 10 192 0,0 0-192 0,1 2 128 15,-3-3-128-15,0 4 0 0,2-1 176 0,0 0-176 16,-2-2 192-16,-2 3-192 0,4 2 256 0,-1-1-64 16,-1-1-16-16,0 0 0 0,0-1 0 0,3-2 0 15,-3-10 0-15,1 13 0 0,2-1 48 0,-3-12 16 16,0 0 0-16,3 12 0 0,-3-12 144 0,0 0 16 15,0 0 16-15,0 0 0 0,0 0-160 0,0 0-16 16,0 0-16-16,6 13 0 0,-1 0-16 0,-5-13 0 16,0 0 0-16,0 0 0 0,0 0 112 0,0 0 32 15,10 1 0-15,-10-1 0 0,13-5-96 0,-2 2 0 16,1-3-16-16,-1 0 0 0,2 1-240 0,2 0 0 16,0-1 128-16,2-1-128 0,0-1 0 0,0 2 0 15,-3-1 0-15,2-1 0 0,0 3 0 0,-1 0 0 16,0 1 0-16,-2 0 0 0,-2 0 0 0,-1-2 0 0,-4 0 0 15,-6 6 0-15,0 0 0 0,8-6 0 16,-8 6 160-16,0 0-32 0,3-12-128 0,-2 0 0 0,0 3 0 16,-1-1 0-16,-2-1 0 0,0 1 128 0,0-2-128 0,-1 1 128 15,0 0-128-15,0-1 144 0,-1-1-144 0,0 3 160 16,4 10-160-16,-6-10 0 0,0-1 0 16,1 3 0-16,5 8 0 0,0 0 0 0,-8-8 0 0,8 8 0 15,-8-5 0-15,8 5 0 0,0 0 0 0,0 0 0 16,-6-2-240-16,6 2 80 0,0 0 16 0,0 0 0 15,0 0 144-15,0 0-128 0,0 0 128 0,0 0-128 0,0 0 128 16,0 0 0-16,0 0 0 0,0 0 0 0,0 0-128 0,0 0 128 16,0 0-128-16,0 0 128 0,-7 6-384 0,1-1 0 15,-4-2 0-15,3 0 0 16,7-3-512-16,0 0-80 0,-10 5-32 0,4-1 0 16,6-4-2064-16,-9 4-400 0</inkml:trace>
  <inkml:trace contextRef="#ctx0" brushRef="#br0" timeOffset="72886.48">26638 18143 35999 0,'0'0'1600'0,"-7"-2"320"0,7 2-1536 0,0 0-384 15,0 0 0-15,0 0 0 0,0 0 192 0,0 0-48 0,0 0 0 0,0 0 0 16,0 0-144-16,0 0-144 0,0 0 144 0,0 0-208 15,0 0 208-15,0 0 0 0,0 0 0 0,0 0 0 0,0 0 0 0,0 0 0 16,0 0-192-16,0 0 192 16,0 0-848-16,0 0-80 0,0 0-16 0,10 6-14064 15</inkml:trace>
  <inkml:trace contextRef="#ctx0" brushRef="#br0" timeOffset="73411.84">26820 18483 5519 0,'0'0'496'0,"0"0"-496"15,0 0 0-15,-5 10 0 0,5-10 5472 0,-3 11 992 16,3-11 208-16,0 13 48 0,3-2-4928 0,-2-1-992 15,0 1-192-15,1 0-32 0,-1 1 240 0,7 4 48 16,6 3 16-16,-1 1 0 0,-2-2-48 0,-2 0-16 0,-1 1 0 0,-1 0 0 16,1 2-208-16,-1-1-32 0,-1-4-16 0,1 3 0 15,-1-5-176-15,1 2-16 0,-2-6-16 0,-1 1 0 16,-1-1-16-16,-3-10 0 16,0 0 0-16,2 12 0 0,-2-12 0 0,3 10 0 0,-3-10 0 0,0 0 0 15,0 0-16-15,0 0-16 0,0 0 0 0,0 0 0 16,0 0 32-16,0 0 16 0,0 0 0 0,0 0 0 15,0 0 0-15,0 0 0 0,-3-9 0 0,3-1 0 0,-2-2-128 16,-1 0-32-16,2 2 0 0,-1-5 0 0,0 0-16 0,0-5-16 16,1-3 0-16,0-2 0 15,-2 0-160-15,2-2 160 0,-2-3-160 0,2 0 160 0,2 1-160 0,-1 0-272 16,-1 3 64-16,2 2 16 0,2 0 336 16,0 1 80-16,-2 3 16 0,1 1 0 0,1 3-240 0,1 2 0 15,-1-1 0-15,1 3 0 0,-2-1 0 0,3 4 0 16,3 0-160-16,0 4 160 0,-1-3-144 0,-7 8 144 15,7-6-160-15,-7 6 160 0,9-6-256 0,-9 6 64 16,12 3 0-16,-3-2 0 16,-9-1-304-16,9 3-48 0,-9-3-16 0,11 5 0 15,-11-5-464-15,0 0-112 0,9 8-16 0,-1-1 0 16,-8-7-1088-16,8 7-240 0,-2 1-32 0,-1 0-8256 16,2-2-1648-16</inkml:trace>
  <inkml:trace contextRef="#ctx0" brushRef="#br0" timeOffset="73790.16">27151 18447 14735 0,'0'0'1312'0,"0"0"-1056"16,0 0-256-16,0 0 0 0,0 0 2480 0,0 0 432 0,0 0 96 0,8 9 0 15,-8-9-2064-15,0 0-432 0,12 5-64 0,0-1-32 16,-12-4 320-16,14 3 64 0,0-3 16 0,-1-2 0 16,0 1 272-16,2-3 64 0,-1 2 16 0,0-2 0 15,2 1-464-15,-2-2-80 0,1 1-32 0,-2 0 0 16,-2-1-336-16,0 1-64 0,-11 4 0 0,10-5-16 15,-10 5-32-15,8-5 0 0,-8 5 0 0,0 0 0 16,0 0 80-16,1-11 16 0,-1 2 0 0,-4 1 0 16,-2 2-32-16,-1-1 0 0,1-2 0 0,-3 1 0 0,-3-1-32 0,0 1-16 15,1 0 0-15,-1 3 0 0,-1 0-160 0,1 2 192 16,0 2-192-16,1 1 192 0,-1 1-192 0,0 3 128 16,0 4-128-16,1 0 128 0,-1 2-128 15,2 3 0-15,-1 3 144 0,3 4-144 0,2 2 0 0,1 1 0 16,-1 2 0-16,2 4 0 0,2 1 0 0,0 0 128 15,1 2-128-15,2 1 0 0,2-2 0 0,0-2 0 16,-1-3 0-16,4-3 128 0,-1-3-128 0,3-3 0 16,1-3-128-16,1-1 128 15,2-2-528-15,0-2-32 0,1-1 0 0,-2-3 0 16,-11-5-1424-16,15 0-304 0,-1-2-48 0,2-1-12384 0</inkml:trace>
  <inkml:trace contextRef="#ctx0" brushRef="#br0" timeOffset="74122.92">27682 18430 23375 0,'0'0'1024'0,"1"-8"240"0,-1-2-1008 0,1 1-256 0,1-2 0 16,-2 2 0-16,0 9 256 0,-2-9 16 0,0 1 0 0,2 8 0 15,-7-5 176-15,-1 1 48 0,-1 1 0 0,0 3 0 16,-1 4 560-16,1 3 112 0,-2 2 32 0,1 3 0 0,-1-2-368 0,1 4-80 16,1 2-16-16,0 1 0 15,-2 1-192-15,2 3-32 0,0 3-16 0,1 2 0 0,-1 0-112 0,3 4-32 16,-1 1 0-16,3 0 0 0,-1-1-176 16,2 0-48-16,5 0 0 0,0-6 0 0,-2-5-128 0,4-1 0 15,0 1 0-15,3-4 0 0,-1 0 0 0,2-6 0 16,-2 1 0-16,5-1 0 0,1-1-192 0,1-1-64 15,0-6 0-15,0-1-16 16,-2-1-1520-16,5-4-320 0,2-1-48 0,1-1-7088 16,-1-4-1424-16</inkml:trace>
  <inkml:trace contextRef="#ctx0" brushRef="#br0" timeOffset="74348.98">28128 18168 5519 0,'1'16'240'0,"-1"-16"64"0,0 0-304 0,-5 9 0 0,0 8 0 0,1 1 0 16,1 1 6528-16,0 1 1232 0,2-2 256 0,0 4 48 15,0 4-6480-15,-2 4-1312 0,0 3-272 0,2 2 0 16,0 0 0-16,-2 3 0 16,1 3 0-16,2 3 0 0,3 3 160 0,0-3 48 0,1-5 16 0,2-3 0 15,-2-8-96-15,0-7 0 0,0-4-128 0,0-1 192 16,-1-2-336-16,-1 0-80 0,2-3-16 0,-4-11-10176 15,2 13-2032-15</inkml:trace>
  <inkml:trace contextRef="#ctx0" brushRef="#br0" timeOffset="74539.31">27814 18504 24879 0,'0'0'1088'0,"0"0"256"0,0 0-1088 0,0 0-256 16,10 5 0-16,3-2 0 0,5 0 3744 0,6-2 688 16,3-1 144-16,0-3 32 15,0-2-4608-15,-4 0-896 0,0 1-192 0,1 0-48 16,-1 0-1728-16,-2 3-336 0,-1 1-80 0,-3 3-10032 0</inkml:trace>
  <inkml:trace contextRef="#ctx0" brushRef="#br0" timeOffset="74717.55">28520 18654 33695 0,'-2'21'1488'0,"-1"-5"304"0,0 5-1424 0,2 1-368 0,-2-4 0 0,3 0 0 16,0 0 576-16,0-2 64 0,-1-3 0 0,-2-1 0 16,1-2-320-16,-2 1-64 0,0-2-16 0,4-9 0 15,0 0-240-15,-6 8 128 0,6-8-128 0,-8 6 0 16,8-6 0-16,-12 3-256 0,-1-4 16 0,4-2-10592 15,2-1-2128-15</inkml:trace>
  <inkml:trace contextRef="#ctx0" brushRef="#br0" timeOffset="74888.25">28581 18264 42623 0,'0'0'1888'0,"0"0"384"0,-11 2-1824 0,3 3-448 15,3 3 0-15,5-8 0 0,0 0 288 0,0 0-32 16,5 10-16-16,-5-10 0 16,0 0-1984-16,0 0-400 0,0 0-80 0,0 0-16 15,12 11-1088-15,-1-5-240 0,0-2-32 0</inkml:trace>
  <inkml:trace contextRef="#ctx0" brushRef="#br0" timeOffset="75264.89">28880 18447 8287 0,'13'12'736'0,"-13"-12"-592"16,0 0-144-16,5 9 0 0,-1 1 2624 0,-3 1 480 0,-2 2 96 0,-1-2 32 16,-4 4-1952-16,0-1-400 15,-3-1-80-15,0 1-16 0,-2 2 688 0,1 1 128 16,-1-1 16-16,1 1 16 0,-2-3 128 0,2 2 32 0,-1-2 0 16,3 5 0-16,1 4-528 0,0-2-112 0,1-6 0 0,0 0-16 15,2-2-720-15,0-2-144 0,2 0-16 0,1 2-16 16,1-3-240-16,2 1 0 0,-2-11 0 0,5 11 0 15,-5-11 0-15,11 12-160 0,-1-4 160 0,5-2-128 16,0-4 128-16,3 0-192 0,3 2 192 0,3-4-192 16,2-2 48-16,0 0 0 0,1 0 0 0,2-1 0 15,0-2 144-15,1 0 0 0,-3-3 0 0,-5 1 0 0,-4 1 0 0,-3-1 0 16,-3-2 0-16,-2 3 0 0,-1 2 144 0,-2-7-144 16,-3 1 192-16,-2-2-192 0,-2 2 448 15,0-3 0-15,-1-3-16 0,-2 2 0 0,-1-5 32 0,-1 4 16 16,-1-1 0-16,-2-2 0 0,-1 1-272 0,-4-1-48 15,-4-2-16-15,-2 3 0 0,0 4-144 0,2 1-272 16,3 3 64-16,-1 3 16 16,2 1-656-16,1 1-128 0,2-2-32 0,0 5 0 15,10 1-2496-15,-8-5-496 0</inkml:trace>
  <inkml:trace contextRef="#ctx0" brushRef="#br0" timeOffset="75665.59">29301 18641 34095 0,'0'0'1504'0,"-6"13"320"0,-2-1-1456 16,1 2-368-16,2 1 0 0,1-1 0 0,0 0 496 0,0 1 16 0,0-2 16 0,2 0 0 16,2-13-400-16,-4 13-128 15,3 1 0-15,-1 2 0 0,2-16 416 0,0 0 32 0,-2 8 0 16,2-8 0-16,0 0 224 0,0 0 48 0,0 0 16 0,0 0 0 15,0 0-144-15,0 0-16 0,0 0-16 0,0 0 0 16,9-2-80-16,-1-4-16 0,-1 0 0 0,-1 0 0 16,1-2-176-16,0-1-32 0,-1-4-16 0,1-1 0 15,-2-2-240-15,2-1 176 0,1-1-176 0,-1 3 160 16,2 5-160-16,1 1 128 0,-1 4-128 0,1-2 128 16,-1 2-128-16,2 4 0 0,-11 1 0 0,14 0 0 0,2 2 352 0,-1 2-16 15,1 0 0-15,1 0 0 0,0 3-64 0,1-1-16 16,-1 3 0-16,3 0 0 0,0 4-128 0,0 0-128 15,-3-2 192-15,-1 1-192 0,-2-1 416 0,2 1-32 16,-1 0 0-16,0-3 0 0,-2 1-384 0,-2 1 0 16,1-5 0-16,-1 1 0 0,-2 2-256 0,0-1 64 15,0 0 0-15,0-1 16 16,-1-1-1072-16,0-1-224 0,-2 0-32 0,-6-5-11936 16,0 0-2368-16</inkml:trace>
  <inkml:trace contextRef="#ctx0" brushRef="#br0" timeOffset="85424.17">16008 1834 4607 0,'0'0'400'0,"0"0"-400"0,-2-7 0 0,2 7 0 16,1-8 3760-16,-1 8 656 0,0 0 144 0,0 0 32 15,0 0-3424-15,0 0-672 0,0 0-144 0,0 0-32 16,0 0 80-16,0 0 16 0,0 0 0 0,5 9 0 16,-5-9-96-16,5 12 0 0,2-4-16 0,-3 1 0 15,-4-9 368-15,3 13 80 0,0 0 16 0,3-1 0 16,-1 1 64-16,3 5 0 0,3 0 16 0,-3 2 0 16,-4-3-144-16,-1 1-48 0,-3 3 0 0,0 4 0 15,-2 9-208-15,2 5-64 0,0 9 0 0,0 8 0 0,0 4-128 0,-2-5-16 16,-1-8-16-16,1-7 0 0,-2-1-48 0,0-1-16 15,0 1 0-15,1 3 0 0,1 1-16 0,2 4 0 16,0-3 0-16,2 2 0 0,2-7 48 0,0-4 0 16,3-2 0-16,-2-8 0 0,0-6 16 0,0-2 16 15,-1-3 0-15,0-2 0 0,-1-1-48 0,-1-1-16 16,-2-10 0-16,0 0 0 0,2 9 0 0,-1-1 0 16,-2 0 0-16,1-8 0 0,0 0-32 0,0 0 0 15,0 0 0-15,0 0 0 0,0 0 0 0,-6 9-128 16,6-9 192-16,0 0-64 0,0 0 0 0,0 0-128 15,-7 6 192-15,7-6-64 0,0 0 48 0,0 0 0 0,0 0 0 0,0 0 0 16,0 0-16-16,0 0 0 0,0 0 0 0,0 0 0 16,-11-4-160-16,11 4 0 0,0 0 0 0,0 0 0 15,0 0 0-15,0 0 0 0,0 0 0 0,0 0 0 16,0 0 0-16,0 0 0 0,0 0 0 0,0 0 0 16,0 0 0-16,0 0 0 0,0 0 0 0,0 0 0 15,0 0 0-15,12-2 0 0,1-1 0 0,-1 2 0 16,-2 1 0-16,3 0 0 0,3 0 0 0,-1 0 0 15,1-3 0-15,1 3 0 0,1 0 0 0,2 0 0 16,1-1 0-16,3 0 0 0,3-1 0 0,1 1 0 16,5 0 0-16,3 1 0 0,5 1 0 0,2 3 0 15,1 0 0-15,0 0 128 0,-2 0-128 0,-4-2 192 16,-4 1-192-16,-2-3 0 0,-6-3-160 0,1 1 160 16,-1 0 0-16,0-1 0 0,0 0 0 0,1 0 0 15,1 1 0-15,-2 0 0 0,0 1 128 0,-2 0-128 0,3 0 0 16,-4 1 128-16,-3 0-128 0,-2 0 0 0,-1 0 128 15,-2 1-128-15,1-1 0 0,-3 1 0 0,0 2 0 0,-1-2 0 16,-2-1 0-16,-1 0 0 0,1 0 128 0,-10 0-128 16,11 0 0-16,0 0 0 0,-11 0 144 0,11-1-144 15,0-2 0-15,-11 3 144 0,12-4-16 0,-3 0-128 16,-9 4 192-16,9-6-64 0,-9 6-128 0,8-7 128 16,-8 7-128-16,7-6 128 0,-1-2-128 0,-6 8 0 15,0 0 0-15,0 0 128 0,4-10 16 0,-4 10 0 16,0-12 0-16,0 1 0 0,0 11 32 0,-3-13 0 15,0-1 0-15,1 1 0 0,-1-5 16 0,1 1 16 16,-1-2 0-16,0 0 0 0,2-6-208 0,0 2 0 16,1-1 0-16,0-1 0 0,0 1 0 0,2-1 128 0,1-2-128 15,0 2 0-15,-2 1 0 0,3 2 176 0,0 1-176 0,0-1 160 16,-2-1-32-16,2-1-128 0,0-1 192 0,3-6-64 16,-4-7-128-16,1-10 160 0,-1-5-160 15,1-3 160-15,0 1-160 0,0 5 0 0,-2 5 0 0,2 6 0 16,-1 3 0-16,-1 4 0 0,1 0 0 0,0 2 0 15,-1-1 0-15,1-4 0 0,-1-3 0 0,1 4 0 16,-2 0 0-16,2 4-176 0,-2 3 176 0,1 6-192 16,-4 2 192-16,4 6-128 0,-1 1 128 0,0 3-128 15,1 1 128-15,-1 0-128 0,0 2 128 0,-1 6-128 16,3-7 128-16,-1 0 0 0,-2 7-144 0,0 0 144 16,4-6 0-16,-4 6-144 0,3-4 144 0,-3 4 0 15,0 0 0-15,0 0 0 0,0 0 0 0,0 0 0 16,0 0 0-16,0 0-192 0,0 0 192 0,-8 10-208 15,2 1 208-15,-1-1-144 0,0-3 144 0,1 5-128 16,-1-3 128-16,1 0 0 0,-1-1 0 0,7-8 0 0,-9 10 0 16,1-3 0-16,2 0 0 0,6-7-128 0,-9 7 128 0,9-7 0 15,-8 4 0-15,8-4 0 0,-12 5 0 0,2-5 0 16,1 0 128-16,9 0-128 0,-11 0 0 0,1 0 0 16,-2-3 0-16,2 1 0 0,1-3 0 0,-2 2 128 15,-1 0-128-15,-1 2 0 0,-1-1 0 0,-2-1 144 16,-1 0-144-16,-1 2 0 0,-1 0 144 0,-4-2-144 15,0 3 0-15,-3 1 144 0,-1 2-144 0,-2 1 0 16,0 1 144-16,-1 2-144 0,0-1 128 0,3 5-128 16,1-4 128-16,-3 3-128 0,-1 0 0 0,-1 2 0 15,-1-2 0-15,-1-2 128 0,-4-2-128 0,-1 0 0 0,-1-1 0 0,3 0 128 16,-2 0-128-16,5-1 0 0,6-5 128 0,1 1-128 16,2 0 128-16,3-1-128 0,2-1 160 15,2 0-160-15,3-1 128 0,1 1-128 0,1-1 0 0,1 2 0 16,11 1 0-16,-10 0 128 0,10 0-128 0,-9 1 0 15,9-1 0-15,0 0 0 0,-9 1 0 0,9-1 0 16,0 0-176-16,0 0 32 0,0 0 0 0,0 0 0 16,0 0-144-16,0 0-32 0,0 0 0 0,0 0 0 31,0 0-192-31,0 0-64 0,0 0 0 0,8-6 0 0,-1-1-1200 16,3 2-240-16,-1-2-48 0,0 1-9216 0,1-2-1840 0</inkml:trace>
  <inkml:trace contextRef="#ctx0" brushRef="#br0" timeOffset="90872.33">15991 1658 3679 0,'0'0'320'0,"0"0"-320"0,0-7 0 0,0 1 0 15,0-1 2352-15,0-2 400 0,0-2 64 0,0 1 32 16,3-2-1312-16,-2 1-256 0,-1-2-48 0,2-3-16 16,-1 0-256-16,3 2-64 0,1-2-16 0,-1 1 0 15,-1-1-176-15,0 0-48 0,3 2 0 0,-2-4 0 16,-2-3-240-16,1 0-48 0,1 1-16 0,0-4 0 0,0-1-144 0,-1-8-16 16,-1-3-16-16,-1-1 0 0,0 3-176 0,2-2 128 15,1-2-128-15,-3 6 128 0,-3 2-128 0,0 5 0 16,1 1 0-16,4 5 0 0,2 2 0 0,-3 1 0 15,0 2 0-15,0-1 0 0,1 1 0 0,1 1 0 16,1 1 0-16,0 1 0 0,0-4 0 0,-1 2 0 16,0 3 0-16,2-1 0 0,-4-3 0 0,1 2 0 15,-1-1 0-15,1 2 0 0,-2-1 0 0,2-1 0 16,-1 1 0-16,1-1 0 0,0-4 0 0,-1 1 0 16,2 2 0-16,-1 0 0 0,-2 1 0 0,2 2 0 0,-1 1 0 15,-3 1 0-15,1 9 128 0,-3-7-128 0,-2 2 192 0,5 5-64 16,0 0 80-16,-5-5 16 0,-2-2 0 0,2 5 0 15,5 2-224-15,-6-3 144 0,-1-1-144 0,7 4 128 16,0 0-128-16,-5-2 0 0,0-1 0 0,5 3 0 16,0 0 0-16,0 0 0 0,0 0 0 0,0 0 0 15,-7-4 0-15,7 4 0 0,0 0 0 0,0 0 0 16,0 0 0-16,0 0 0 0,0 0 0 0,0 0 0 16,11 3 0-16,-1-1 0 0,1 1-176 0,2 1 176 15,1-4 0-15,2 1 0 0,1-2 0 0,-1 1 0 16,1 0 0-16,2 0 0 0,-1 0 0 0,3-4 0 15,1 0 0-15,3-1 0 0,1 2 0 0,2 0 0 16,4 0 0-16,2-1 128 0,1 2-128 0,4 1 176 16,3 0-176-16,1 1 0 0,0 0 0 0,-4 0-176 15,-5-3 176-15,-3 2 0 0,-2-2 0 0,1 1 0 0,1-1 0 16,-2 2 0-16,-3-2 0 0,0 2-128 0,0 1 128 0,1 0 0 16,1-1 0-16,-4 1 0 0,-1 1 0 0,-1 0 0 15,0-1 0-15,0 0 0 0,0 0 0 0,-1-1 128 16,-3 0-128-16,-2-1 0 0,-2 0 0 0,2-1 128 15,4 0-128-15,-6 1 0 0,-4-1 0 0,-10 3 128 16,12-1-128-16,-12 1 0 0,10 0 0 0,-10 0 0 16,0 0 0-16,10 4 128 0,-10-4-128 0,6 8 192 15,-6-8-64-15,4 10 0 0,-1-1 64 0,-1 0 0 16,-3 0 16-16,0 2 0 0,-1 1-208 0,1-1 128 16,0 4-128-16,1-2 0 0,-2 0 192 0,1 1-64 0,0 4-128 15,1-1 192-15,1-1-64 0,-1 2 0 16,0 0-128-16,1 1 192 0,-1-4-192 0,2 1 176 0,-1 1-176 0,0 0 160 15,2-3-160-15,1 4 128 0,0 5-128 0,1-4 128 16,0-2-128-16,-1-1 0 16,0-1 0-16,0 4 0 0,-1 0 0 0,0 3 0 0,1 3 0 15,0 3 0-15,1 0 0 0,1 2 0 0,-2 0 0 0,0 3 128 16,-1-2-128-16,1-2 160 0,0-2-160 0,-1-5 160 16,-1-3-160-16,0 0 0 0,-2-3 0 0,0-1 0 15,0 1 128-15,-2 0-128 0,0-2 128 0,1-1-128 16,-5-1 976-16,4 1 112 0,0 0 32 0,1 1 0 15,0-2-1568 1,1 2-320-16,0 1-64 0,-1-4-16 0,2 2 848 0,-1-13 208 0,2 13 32 0,1-1 0 16,-3-12-48-16,3 12 0 0,-3-12 0 0,0 10 0 15,0-10-32-15,0 0-16 0,0 0 0 0,0 12 0 0,0-12-144 16,0 0 192-16,0 0-192 0,-3 13 192 0,3-13-192 0,-4 9 192 16,4-9-192-16,0 0 192 0,0 0-32 0,0 0 0 15,0 0 0-15,0 0 0 0,0 0 64 0,0 0 16 16,0 0 0-16,0 0 0 0,0 0 16 0,0 0 16 15,0 0 0-15,0 0 0 0,0 0-64 0,0 0-16 16,0 0 0-16,0 0 0 0,0 0-192 0,0 0 128 16,-4-8-128-16,4 8 0 0,0 0 176 0,0 0-176 15,0 0 192-15,0 0-192 0,0 0 0 0,0 0 0 16,0 0 0-16,0 0 0 0,0 0 0 0,0 0 0 16,0 0 0-16,0 0 0 0,0 0 128 0,0 0-128 15,0 0 0-15,0 0 0 0,0 0 128 0,11-1-128 0,-11 1 0 16,10 0 0-16,-10 0 0 0,12 0 0 0,0 0 128 0,-2 1-128 15,0 1 128-15,-10-2-128 0,13 0 144 0,2 4-144 16,0-4 192-16,4 2-48 0,-1 1-16 0,1-1 0 16,1 0-128-16,1 0 0 0,1 1 0 0,4 1 0 15,3-2 0-15,-2 2 128 0,-2-1-128 0,1 0 0 16,0-1 0-16,-1 2 0 0,-3-3 128 0,0 1-128 16,-1-1 0-16,0-1 0 0,0 0 0 0,0 1 0 15,0-1 0-15,-2 0 128 0,-1 0-128 0,1 0 0 16,-4 0 0-16,2 0 0 0,-1 0 0 0,-1 0 0 15,1 0 0-15,0 0 0 0,-2 0 128 0,0-1-128 16,1 0 0-16,-1-1 0 0,-1 1 0 0,1 1 128 16,1 0-128-16,-2 0 0 0,-1 0 0 0,-1 0 0 15,1 0 0-15,0 0 0 0,-2 0 0 0,1 0 0 16,-11 0 0-16,11 0 0 0,0 1 0 0,-11-1 0 16,13 2 0-16,-13-2 0 0,12 0 0 0,-12 0 0 15,0 0 0-15,11 4 0 0,-11-4 0 0,11 4 0 0,-11-4 0 0,0 0 0 16,0 0 0-16,0 0 0 0,10 6 0 0,-10-6 0 15,9 7 0-15,-9-7 0 0,0 0 0 0,8 6 0 16,-8-6 0-16,7 9 0 0,-2 0 0 0,-1-1 0 16,-4-8 0-16,4 11 0 0,-2-2 0 0,1 1 0 15,-2-1 0-15,2 2 0 0,-2 2 0 0,-1 0 0 16,0 1 0-16,0-1 0 0,0 3 0 0,0 1 0 16,0 0 0-16,1 2 0 0,1 2 0 0,0 0 0 15,1 0 0-15,0 0 0 0,-2-3 0 0,1 4 0 16,1 4 0-16,1-4 0 0,0 0 0 0,1 2 0 0,0 2 0 15,1 3 0-15,-3-2 0 0,3 6 0 0,-2 2 0 16,1 5 0-16,1 6 0 0,1-4 0 16,-2-5 0-16,2-3 0 0,-4 0 0 0,1-1 0 0,-1-1 0 0,1 9 0 15,-2 2 0-15,2 3 0 0,0-1 0 0,0 1 0 16,1-6 0-16,-1-3 0 0,0-9 0 0,0-2 0 16,0-1 0-16,0 0 0 0,-1-7 128 0,-1 0-128 15,1-4 192-15,-1 0-64 0,1-1 0 0,1 0 0 16,-1 0 0-16,-1 0 0 0,-1-1 0 0,2-1 0 15,-3-11-128-15,3 14 160 0,-1-3-160 0,-2-11 160 16,0 0-160-16,0 0 160 0,3 13-160 0,-3-13 160 16,0 0 16-16,0 0 0 0,3 12 0 0,-3-12 0 15,0 0-32-15,0 0 0 0,0 0 0 0,0 0 0 16,0 0 128-16,0 0 32 0,0 0 0 0,0 0 0 16,0 0-112-16,0 0 0 0,0 0-16 0,0 0 0 0,0-12-176 0,0 12 160 15,-2-9-160-15,2 9 160 0,-4-10-160 0,0 5 0 16,4 5 0-16,-6-7 0 0,-1 3 0 0,7 4 0 15,-11-3 0-15,0 0 0 0,2 0 0 0,-1 2 0 16,-1 1 0-16,1-2 0 0,-1 1 0 0,0 0 0 16,-1-1 0-16,-1 1 0 0,0 0 0 0,0 0 0 15,0-1 128-15,-3 4-128 0,-2-2 0 0,0 0 0 16,-1 0 128-16,1-2-128 0,-3 1 0 0,0 0 160 16,-1-1-160-16,-1 1 160 0,1-2-160 0,-2 2 128 15,1 0-128-15,-1-1 128 0,-1-3-128 0,-1 4 0 16,0-2 0-16,1 1 128 0,1-1-128 0,0 1 0 15,1-1 144-15,1 0-144 0,1 1 0 0,1 0 0 16,1 0 0-16,-1 1 128 0,-2-2-128 0,2 0 0 0,-2 2 0 0,-1 1 0 16,-2-4 0-16,0 1 0 0,0 1 0 0,2-1 0 15,1 2 0-15,0 1 0 16,-1-3 0-16,3 1 0 0,0-2 0 0,3 0 0 0,0 0 0 0,1 0 0 16,2 3 0-16,0-1 0 0,3 2 0 0,1-2 0 15,1 1 0-15,1-1 0 0,8 2 0 0,-9 0 0 16,1 0 0-16,8 0 0 0,-9 3 0 0,9-3 0 15,-9 2 0-15,9-2 0 0,-8 3-144 0,8-3 144 16,0 0 0-16,-9 1 0 0,9-1 0 0,0 0 0 16,-9-1 0-16,9 1 0 0,-8 1 0 0,8-1 0 15,-8 0 0-15,8 0 0 0,0 0 0 0,-6-1 0 16,6 1 0-16,0 0 0 0,-10 0 0 0,10 0 0 16,0 0 0-16,0 0 0 0,0 0 128 0,-6-3-128 0,6 3 0 0,0 0 0 15,0 0 0-15,0 0 0 0,-8 0 0 0,8 0 0 16,0 0 0-16,0 0 0 0,0 0 0 0,0 0 0 15,0 0 0-15,0 0 0 0,0 0 0 0,0 0 0 16,-9 2 0-16,9-2 0 0,0 0-128 0,0 0 128 16,0 0 0-16,0 0 0 0,0 0 0 0,0 0 0 15,-3 12 0-15,1-1 0 0,0 1-160 0,2-3 160 16,0-9 0-16,3 16-144 0,0-2 144 0,-1 4-160 16,-2 5 160-16,3 0-160 0,-2 7 160 0,2 4 0 15,1 1-144-15,0 3 144 0,0 4 0 0,-1-5 0 16,1-1-144-16,0-6 144 0,-1-2 0 0,-1 2 0 15,2-1 0-15,0 0 0 0,-1-1 0 0,1 1 0 0,0 2 0 0,0 6 0 16,-2 3 0-16,2 3 128 16,0 3-128-16,0-2 0 0,-1 1 0 0,1-4 128 0,-2-6-128 0,1-1 0 15,-2 3 0-15,0-2 128 0,-1 0-128 0,0-2 0 16,0-3 0-16,0 1 144 0,-1 4-144 0,1-1 128 16,-1-1 0-16,1-1-128 0,0-4 192 0,0-1-64 15,-2-2 0-15,2-6-128 0,0 0 192 0,2-4-64 16,-1-2 16-16,0 0 0 0,2-3 0 0,-3-10 0 15,0 0-16-15,0 0 0 0,0 0 0 0,4 10 0 16,-4-10 0-16,0 0 0 0,4 8 0 0,-4-8 0 16,0 0 0-16,0 0 0 0,0 0 0 0,0 0 0 15,0 0-128-15,0 0 192 0,0 0-192 0,0 0 192 16,0 0-192-16,0 0 160 0,0 0-160 0,0 0 160 16,0 0-160-16,0 0 0 0,0 0 0 0,0 0 0 15,-5-7 128-15,5 7-128 0,0 0 0 0,-6-8 128 16,6 8-128-16,0 0 0 0,-7-6 0 0,7 6 128 0,-10-7-128 0,1 1 0 15,1 3 0-15,8 3 0 0,-10-4 0 0,1 2 0 16,-2-1 0-16,2 2 0 0,-1 0 0 0,-1-1-320 16,0 1 48-16,-1-2 16 0,-1-1 256 0,-1-1 0 15,-2 0 0-15,0-3 0 0,-1-1 0 0,-1-1 0 16,-3-2 144-16,-1 0-144 0,-3-2 320 0,-2-2 0 16,-4 1-16-16,-2-1 0 0,-1-1-304 0,-1 1 0 15,0 1 0-15,2 2 0 0,2 0 0 0,0 2 0 16,1 1 0-16,0-1 0 0,0 3 0 0,1 3 0 15,-1 1 0-15,-1-2 0 0,-2 1-224 0,2 1-48 16,2 0-16-16,3 0 0 0,1 0 432 0,2 1 96 16,2 1 16-16,1-2 0 0,2-1-256 0,2 1 0 0,2 1 0 0,1 2 0 15,1-2 0-15,2 2 0 0,0-2 0 0,-1 2 0 16,1-2 0-16,1 2 0 0,-1 1 0 0,10 0 0 16,-10-1 0-16,1 1 0 0,0 1 0 0,0 2-160 15,-1-2 160-15,10-1 0 0,-10 5-144 0,1 0 144 16,0 1 0-16,1-1 0 0,8-5-144 0,-9 2 144 15,9-2 0-15,-9 4 0 0,0-1 0 0,9-3 0 16,0 0 0-16,0 0 0 0,-10-1 0 0,10 1 0 16,-9-2 0-16,9 2 0 0,0 0 0 0,0 0 0 15,0 0 0-15,-7-4 0 0,0-1 0 0,7 5 0 16,-7-6 0-16,4 2 0 0,3 4 0 0,0 0 0 16,-4-12 128-16,0 3-128 0,4 9 0 0,-4-9 0 15,0-4 128-15,1 2-128 0,1 0 0 0,0-2 144 16,0 0-144-16,1-3 0 0,-1-1 144 0,1 1-144 0,-2-3 0 15,3-3 128-15,-1-7-128 0,0-4 0 0,-2-8 0 0,2-2 0 16,-1-4 0-16,1 1 0 0,0 2 0 0,1 1 0 16,0 6 0-16,1 1 0 0,2-1 0 0,-2 2 0 15,-1 2 0-15,3-4 0 0,-2-5 0 0,-1 1 0 16,-1 1 0-16,1 2 0 0,0 2 224 0,0 3 32 16,0 0 0-16,0 7 0 0,-2 4-432 0,2 4-80 15,-1 0 0-15,0 2-16 0,-1 0 272 0,1 2 0 16,0 1 0-16,1 0 0 0,-1 0 0 0,-1 1 0 15,2 12 0-15,-1-13 0 0,-2 2 0 0,1 0-128 16,0 2 128-16,2 9 0 0,0 0 0 0,0 0 0 0,0 0-128 16,0 0 128-16,-1-12 0 0,1 12-160 0,0 0 160 0,0 0-128 15,0 0 128-15,0 0-192 16,0 0 192-16,0 0-192 0,0 0 32 0,0 12 0 0,0-12 0 0,0 13 0 16,0-1 160-16,0-1-160 0,0-11 160 0,0 0-160 15,3 11 160-15,-3-11 176 0,2 10-48 0,-2-10 0 16,0 0-128-16,0 0 0 0,0 0 0 0,0 0 0 15,0 0 0-15,0 0 0 0,0 0 0 0,0 0 0 16,0 0 0-16,0 0 0 0,0 0 0 0,0 0 0 16,0 0 0-16,0 0 0 0,-7 8 0 0,-1-3 0 15,-3-2 0-15,2-3 0 0,0 0 0 0,-1-3 0 16,-3 2 0-16,0 0 128 0,-2-1-128 0,0 1 0 16,-4-1 0-16,0 0 128 0,-3 0-128 0,-2 0 0 0,-1 1 0 15,1 1 0-15,-3 0 0 0,1 3 0 16,0-1 0-16,0 2 0 0,0 0 0 0,-1 1 0 0,-2 0 0 0,-1 2 0 15,-2-3-144-15,-5 0 144 0,-3 0 0 0,-1 0 0 16,1-2 0-16,1 2 0 0,-2-1 0 0,6-1 0 16,4 1 0-16,2 1 0 0,2-2 0 0,3 1 0 15,2 1 0-15,3-3 0 0,0 1 0 0,2 0 0 16,0 1 0-16,2-2 0 0,0-2 0 0,1 0 0 16,1 1 0-16,1 0 0 0,2-2 0 0,-1 1 0 15,2 0 0-15,9 1 0 0,-8-3 0 0,8 3 0 16,-9 0 0-16,9 0 0 0,0 0 0 0,0 0 0 15,0 0 0-15,0 0 0 0,0 0 0 0,0 0 0 16,0 0 0-16,0 0 0 0,0 0 0 0,0 0-160 16,0 0 160-16,0 0-128 0,0 0 128 0,0 0 0 0,0 0 0 0,0 0 0 15,0 0 0-15,0 0 0 16,0 0 0-16,9-7 0 0,-1 2 0 0,-8 5 0 0,0 0 0 0,8-9 0 16,0 0 0-16,0 0 0 0,-2 0 0 0,1-2 128 15,-2 2-128-15,0-3 128 0,0 1-128 0,1-2 128 16,-1 1-128-16,0-5 0 0,0-1 128 0,1-3-128 15,-3-8 0-15,1-2 128 0,0-3-128 0,0-2 0 16,-3-2 0-16,3 1 0 0,0 3 0 0,-1-1 128 16,-1 4-128-16,1 1 0 0,-2 1 0 0,1 2 0 15,-2-2 0-15,0 2 0 0,1-1 0 0,-1 2 0 16,0-2 0-16,0-1 0 0,0 0 0 0,0-1-128 16,-1-4 128-16,-1 6 0 0,1 0 0 0,1 4 0 15,-1-1 0-15,2 5-128 0,-1 3 128 0,1 0 0 16,-1-4 0-16,2 6-160 0,0 2 160 0,-2 1 0 0,0 0 0 15,0 1-128-15,2 0 128 0,-2 3 0 0,0-2 0 0,0 1 0 16,1 0 0-16,-1-2 0 0,-1 2-128 0,1 9 128 16,-2-10 0-16,2 10 0 0,0 0-144 0,-2-11 144 15,2 11 0-15,-3-9-144 0,0 0 144 0,3 9-128 16,0 0 128-16,0 0-128 0,0 0 128 0,0 0-160 16,-6-8 160-16,6 8-160 0,0 0 160 0,0 0 0 15,0 0 0-15,0 0 0 0,-9-5 0 0,9 5 0 16,0 0 0-16,0 0-128 0,-11-5 128 0,11 5 0 15,0 0 0-15,0 0 0 0,0 0 0 0,0 0 0 16,0 0 0-16,0 0-128 0,0 0 128 0,0 0 0 16,0 0-144-16,0 0 144 0,0 0-176 0,0 0 48 15,11-3 0-15,-1 3 0 0,-1 0 128 0,2 0-208 16,1 0 80-16,-2 1 128 0,0-1-192 0,3 2 192 0,1-2-160 0,0 0 160 16,1-2 0-16,5 1 0 0,2-1 0 0,4 0 0 15,0 1 0-15,3 0 0 0,0-1 0 0,-1 1 0 16,1 0 0-16,0-2 128 0,-2 0-128 0,-1 1 0 15,-1 2 128-15,-3-1-128 0,0-2 0 0,0 2 0 16,-3-3 0-16,-2 1 0 0,-2-2 0 0,1 4 0 16,0-5 0-16,1 2 0 0,0 2 0 0,1-1 0 15,0-1 0-15,3 2 0 0,1-1 0 0,3 1 0 16,-2-1 0-16,3 2 0 0,-1-3 0 0,1 1 0 16,-1-1 0-16,0 2 0 0,0-5 128 0,-3 3-128 15,-1 0 0-15,-2 0 0 0,-3 0 0 0,-1 1 0 16,1-1 0-16,-2 1-256 0,-2 0 64 0,0 2 0 15,-2 1-432-15,2 7-80 0,0 6 0 16,-1 4-16-16,-1-3-1824 0,0 3-352 0,-1-1-80 16,-2-7-13280-16</inkml:trace>
  <inkml:trace contextRef="#ctx0" brushRef="#br0" timeOffset="93692.3">16737 2368 2751 0,'0'0'256'0,"0"0"-256"0,0 0 0 0,0 0 0 15,0 0 1584-15,0 0 272 0,0 0 48 0,0 0 16 16,0 0-784-16,0 0-160 0,0 0-16 0,0 0-16 16,0 0-144-16,0 0-32 0,0 0 0 0,-6 8 0 15,6-8-80-15,-10 5-32 0,1-1 0 0,9-4 0 16,0 0 432-16,-10 1 96 0,1 1 16 0,9-2 0 15,0 0 208-15,0 0 64 0,4 18 0 0,-2-6 0 16,-2-12-16-16,0 0 0 0,-9-17 0 0,3 4 0 16,-1 4-560-16,2 1-96 0,1-1-32 0,4 9 0 15,7 13-240-15,-4-3-48 0,-3-10-16 0,0 0 0 0,-5-5-240 0,5 5-48 16,0 0-16-16,0 0 0 0,-9-3-160 0,9 3 0 16,0 0 0-16,0 0 0 0,0 0 0 0,0 0 0 15,-8 0 144-15,8 0-144 0,0 0 336 0,0 0 0 16,0 0 0-16,0 0 0 0,0 0 80 0,0 0 16 15,0 0 0-15,0 0 0 0,0 0-64 0,0 0-16 16,0 0 0-16,0 0 0 0,0 0-160 0,0 0-16 16,0 0-16-16,0 0 0 0,0 0-160 0,0 0 0 15,0 0 144-15,0 0-144 0,0 0 0 0,0 0 0 16,0 0 0-16,0 0 128 0,0 0-128 0,0 0 192 16,0 0-64-16,0 0 0 0,0 0 48 0,0 0 16 15,0 0 0-15,0 0 0 0,0 0 0 0,0 0 16 16,0 0 0-16,0 0 0 0,0 0-16 0,0 0 0 0,0 0 0 0,0 0 0 15,0 0-64-15,0 0 0 0,0 0-128 0,11 7 192 16,-11-7-192-16,11 6 0 0,-11-6 128 0,13 4-128 16,-13-4 0-16,14 5 0 0,-3-1 0 0,-11-4 0 15,13 3 0-15,-1 0 128 0,-12-3-128 0,12 0 0 16,-12 0 176-16,13 1-176 0,-1-1 192 0,-2 0-192 16,-10 0 208-16,12-3-64 0,-1-2-16 0,1 2 0 15,-12 3-128-15,13-2 160 0,-1-1-160 0,0 1 160 16,-2-2-160-16,1 1 128 0,-11 3-128 0,14-1 128 15,-2-2-128-15,1 2 0 0,0 1 0 0,-2 0 0 16,2 0 0-16,0-1 128 0,-1 2-128 0,1 3 0 0,-1-3 0 16,1 2 0-16,1-1 0 0,1-2 0 15,-2 3 0-15,0 1 0 0,0-4 128 0,1 2-128 16,1 1 0-16,-1 0 0 0,0-1 0 0,1 0 0 0,-2-2 192 0,0 0 0 16,0-2 0-16,0 2 0 0,-2-1-192 0,2 0 0 15,0-2-160-15,-1 0 160 0,-1 1 0 0,0 2 0 16,0-3 128-16,1 3-128 0,-2-2 192 0,2 0-192 15,-1 2 192-15,1-2-192 0,0-1 160 0,0-1-160 16,-1 4 128-16,4-1-128 0,0 0 0 0,1-1 0 16,-2 2 128-16,2 0-128 0,0-1 0 0,-1 1 0 15,2 0 0-15,0 1 0 0,0 1 0 0,1 0 0 16,-1 1 0-16,0-2 0 0,-1-1 0 0,0 1 0 16,-2 1 0-16,0 0 0 0,1 0 0 0,-1-1 0 15,0-1 0-15,-1 1 0 0,-2 2 0 0,-1-3 192 0,2 0-192 0,-2 0 192 16,-1 0-192-16,3-3 0 0,-1 2 0 0,-2 0 0 15,-9 1 0-15,10 0 0 0,-10 0 0 0,12 0 128 16,-3-4-128-16,-9 4 0 0,0 0 0 0,10-2 0 16,-10 2 0-16,0 0 128 0,11-2-128 0,-11 2 0 15,0 0 0-15,9-3 128 0,-9 3-128 0,0 0 0 16,0 0 0-16,9-1 0 0,-9 1 128 0,0 0-128 16,0 0 0-16,0 0 128 0,0 0-128 0,8-4 128 15,-8 4-128-15,0 0 128 0,0 0-128 0,0 0 128 16,0 0 0-16,0 0-128 0,5-8 192 0,-5 8-64 15,3-8 0-15,-3 8-128 0,1-10 192 0,-1 10-64 16,0-9-128-16,0 9 160 0,-1-11-160 0,-2 2 160 16,3 9-160-16,-4-9 128 0,0-1-128 0,0 2 128 15,-1 1-128-15,0 1 128 0,5 6-128 0,-7-9 128 16,1-2-128-16,-1 1 160 0,1-1-160 0,-2 2 160 0,-1 0-160 0,1 0 0 16,2 0 0-16,-1 0 128 0,-3-2 0 0,1 2 0 15,-2-1 0-15,2 1 0 0,0 0-128 0,0 2 0 16,1 2 0-16,0 0 0 0,-1-2 0 0,1 2 0 15,-1 2 0-15,1-3 0 0,2 2 0 0,-1 1 0 16,-1 1-160-16,2-1 160 0,6 3-128 0,0 0 128 16,0 0 0-16,0 0-144 0,0 0 144 0,0 0 0 15,0 0 0-15,0 0 0 0,0 0 0 0,0 0-192 16,0 0 192-16,0 0-192 0,0 0 192 0,4 13-128 16,1-1 128-16,3-6-128 0,0 2 272 0,1-1 64 15,0-1 16-15,0 1 0 0,0-1-224 0,-1 1 0 16,-2-2 0-16,2 0 0 0,0 2 0 0,-8-7 0 0,8 9 0 0,0-3 0 15,0 2-256-15,-2 0 0 0,-6-8 0 0,8 10 0 16,-3 1 256-16,0-1 0 0,-5-10 0 0,6 9 0 16,-1-1 0-16,-5-8 304 0,5 9-48 0,0-2 0 15,-5-7-256-15,5 8 0 0,1-2 0 0,-6-6 0 16,0 0 0-16,5 7-304 0,-5-7 48 0,0 0 0 16,5 6 256-16,-5-6 0 0,0 0 0 0,0 0 0 15,0 0 0-15,5 7 0 0,-5-7 0 0,0 0 0 16,0 0 0-16,5 6 0 0,-5-6 0 0,0 0 0 15,0 0 0-15,3 9 0 0,0-2 0 0,-3-7 0 16,0 0 0-16,0 0 0 0,-2 10 0 0,1-1 0 16,1-9 0-16,-1 11 0 0,1-11 0 0,-2 9 0 15,2-9 0-15,-1 9 0 0,1-9 0 0,-1 9 0 16,1-9 0-16,-1 11 0 0,1-11 0 0,-3 10 0 0,3-10 0 16,-3 12 0-16,3-12 0 0,-4 10 0 0,1-1 0 0,3-9 0 15,-6 11 0-15,1-2 0 0,-1 1 0 0,-1-3 0 16,1 1 0-16,-1 1 0 0,1-3 128 0,-1 1-128 15,-1-2 0-15,2 2 0 0,-2-1 192 0,8-6-64 16,-7 8-128-16,7-8 192 0,0 0-192 0,0 0 0 16,0 0 0-16,0 0 0 0,0 0 0 0,0 0 0 15,0 12 128-15,0-12-128 16,0 0-496-16,0 0-144 0,0 0-16 0,13 7-16 16,0 0-928-16,0-3-176 0,0-1-32 0,1-2-16 15,-3-2-2080-15,1-3-432 0</inkml:trace>
  <inkml:trace contextRef="#ctx0" brushRef="#br0" timeOffset="96536.05">19591 2079 8287 0,'0'0'736'15,"0"0"-592"-15,0 0-144 0,0 0 0 0,0 0 2416 0,0 0 448 16,0 0 80-16,0 0 32 15,0 0-1504-15,0 0-320 0,-7-6-48 0,7 6-16 0,0 0-400 0,-9-1-96 16,9 1-16-16,0 0 0 0,-9 0-400 0,9 0-176 16,0 0 128-16,-10 0-128 0,1 0 192 0,9 0-32 15,-9 1-16-15,9-1 0 0,-10 2 208 0,1-1 32 16,9-1 16-16,-10 3 0 0,1-3 176 0,0 1 16 16,-1 2 16-16,0-1 0 0,0 1 16 0,-1 1 0 15,-2 1 0-15,-1 1 0 0,-1 0-240 0,0 2-64 16,-2 1 0-16,0 1 0 0,-3 1-320 0,3-2 0 15,0 0 0-15,3-1 128 0,1-2-128 0,1 3 0 16,1-2 0-16,0 1 128 0,2-1-128 0,3 1 0 16,-1 0 0-16,3 0 0 0,4-8 0 0,-3 10 0 15,3-10 0-15,-1 12 0 0,1 0 0 0,3-4 0 0,-1 1 0 0,4-1 0 16,0-1 0-16,2 1 192 0,1 1-64 0,2-2 0 16,-1 2-128-16,2 1 0 0,-1-2 128 0,2-1-128 15,0-2 0-15,2 1 144 0,-1 0-144 0,1-1 0 16,-2 1 128-16,0-2-128 0,0-1 0 0,-2 1 0 15,0-2 128-15,-1 0-128 0,-10-2 0 0,11 2 0 16,-11-2 0-16,10 4 0 0,-2 0 128 0,-8-4-128 16,0 0 128-16,10 7-128 0,-2-1 144 0,-8-6-144 15,9 7 192-15,-9-7-48 0,9 8-16 0,-9-8 0 16,8 10-128-16,-1-1 160 0,-7-9-160 0,5 12 160 16,-5-12-160-16,5 10 0 0,-5-10 0 0,4 12 0 15,-4-12 0-15,0 0 128 0,3 14-128 0,-3-14 0 16,0 0 0-16,-2 12 0 0,1 0 128 0,1-12-128 0,-3 13 0 0,3-13 0 15,-5 9 144-15,0-1-144 0,5-8 128 0,-9 10-128 16,0 1 128-16,-2-2-128 0,1-3 0 16,-1 3 0-16,0 3 0 0,-1 0 128 0,-2-2-128 0,-1 3 0 15,0-5 128-15,-1 1-128 0,3-1 0 0,-1-1 128 16,-2-3-128-16,2-2 0 0,1-1 0 0,1-1 144 16,1-1-144-16,2 0 0 0,0-3 144 0,1-1-144 15,2-2 0-15,1 1 144 0,-1-1-144 0,1-1 0 16,1-2 144-16,3 2-144 0,1 8 128 0,0-9-128 15,1 0 160-15,2-3-160 0,1 2 192 0,1-1-64 16,0 0-128-16,3 0 192 0,0 3-192 0,1-1 128 16,1-1-128-16,2-1 0 0,0 1 128 0,0-3-128 15,-1 0 0-15,2-2 144 0,1 1-144 0,-3 0 0 0,1-2 144 0,-2-2-144 16,0-2 0-16,0-1 144 0,0-5-144 16,1 0 0-16,-3-2 128 0,1 2-128 0,0 1 0 0,0 3 0 15,-2 1 0-15,0 4 0 0,1 2 0 0,0 4 0 16,0-4 0-16,-2 5 0 0,1 0 0 0,1 2 0 15,1 0 0-15,0 4 0 0,-9 4 0 0,12-3 0 16,-2-2-240-16,-1 1 0 0,-9 4 0 0,9-4 0 31,-9 4-304-31,8-2-64 0,-8 2-16 0,9-6 0 16,-9 6-368-16,11-1-80 0,-11 1-16 0,0 0 0 16,0 0-2208-16,10-4-448 0</inkml:trace>
  <inkml:trace contextRef="#ctx0" brushRef="#br0" timeOffset="97361.63">19865 2113 9215 0,'0'0'816'0,"0"0"-656"0,-9 5-160 0,1-1 0 16,8-4 1408-16,0 0 240 0,-9 4 48 0,2 1 16 16,-1 0-880-16,1 0-160 0,0 1-32 0,0 0-16 0,1 2 320 0,-1 2 64 15,1 2 16-15,-3 1 0 0,0 3-144 0,-2 3-32 16,1 3 0-16,-2 3 0 0,-1 3-336 0,0-1-80 16,0-5-16-16,0-1 0 0,1-4-48 0,0 0-16 15,-1 1 0-15,4 2 0 0,3-5 528 0,2 4 96 16,3-1 32-16,1 1 0 0,2 1-416 0,1 1-80 15,1-2 0-15,2 0-16 0,1-1-176 0,1 0-48 16,1 0 0-16,2 2 0 0,2-6-272 0,2 2 128 16,0-6-128-16,2-1 0 0,0-2 208 0,0-2-64 15,-1-2-16-15,1-3 0 0,0-3 0 0,1-1-128 0,0-1 192 16,1-1-64-16,-1-4-128 0,-1 0 192 0,0-3-192 0,-2-3 192 16,0-1 0-16,-2 0 16 0,0 0 0 15,0 2 0-15,-3-2-48 0,-1 1-16 0,-1 2 0 16,-1 1 0-16,-1-2-16 0,-1 1 0 0,-1 0 0 15,0-2 0-15,0 2-128 0,-1-4 192 16,-2 1-192-16,-1 0 192 0,-1 0-192 0,-1 0 0 0,-1-7 0 0,-3 0 0 16,0-1 160-16,-1 1-160 0,-1 1 192 0,1 2-192 15,-1 3 304-15,0-1-48 0,0 3-16 0,-1 1 0 16,0 2-240-16,0 3 128 0,1-1-128 0,0 6 0 16,-1 0 0-16,1 1 0 0,0 1 0 0,8 3 0 15,-7 0-176-15,7 0-80 0,-10 3 0 0,10-3-16 16,0 0-368-16,-5 8-80 15,5-8-16-15,-5 10 0 0,2 1-2416 0,3-11-496 0,0 0-80 0,0 0-32 0</inkml:trace>
  <inkml:trace contextRef="#ctx0" brushRef="#br0" timeOffset="98615.62">20196 2057 13823 0,'-7'-4'1216'0,"1"0"-960"16,-3 1-256-16,0 2 0 0,9 1 3872 0,-11-1 736 0,2 1 128 0,9 0 48 15,-12 2-3792-15,3 2-752 0,0 0-240 0,0 1 128 16,0 2-128-16,1-3 0 0,0 1 0 0,2 0 0 15,6-5-160-15,-8 8 160 0,1 0-192 0,7-8 192 16,-6 9-256-16,1-1 64 0,5-8 16 0,-4 11 0 16,1 0 176-16,2-1 0 0,1-10 0 0,-2 9 0 15,1 0 0-15,1-9 0 0,1 11 0 0,2-2 0 16,0 0 0-16,-3-9 128 0,4 11-128 0,-4-11 176 16,6 7 48-16,2-1 16 0,-8-6 0 0,10 4 0 15,-10-4-32-15,13 2 0 0,-1-2 0 0,0 0 0 16,0-2-80-16,-1-2 0 0,1-2-128 0,1 1 192 15,0 1 0-15,0-2-16 0,0-3 0 0,2 1 0 0,-1-1-48 16,0 0 0-16,-1-2 0 0,0 2 0 16,-1 0-128-16,-2 0 128 0,1-3-128 0,-2 3 128 0,-1 1-128 0,-2 0 192 15,0 2-192-15,-1-3 192 0,-1 2-64 0,-4 7 0 16,4-9 0-16,-4 9 0 0,1-9-128 0,-1 9 160 16,-3-8-160-16,3 8 160 0,-5-5-160 0,5 5 192 15,0 0-192-15,0 0 192 0,-8-5 0 0,8 5 16 16,-8-4 0-16,8 4 0 0,0 0-208 0,0 0 0 15,0 0 128-15,0 0-128 0,0 0 160 0,10-4-16 16,-10 4 0-16,14-4 0 0,0 0-144 0,1 0 0 16,-1 3 144-16,2-2-144 0,-1 0 0 0,1 2 0 15,-2 1 0-15,1 0 128 0,-2 0-128 0,0 0 0 16,-2 1 0-16,1 2 0 0,-12-3 0 0,12 3 0 16,-2-1 0-16,1 1 0 0,-11-3 0 0,10 3 0 0,-10-3 0 0,12 2 0 15,-2 1 0-15,-10-3 0 16,11 2 0-16,-11-2 0 0,0 0 0 0,11 3 0 0,-11-3 0 15,12 3 0-15,-12-3 0 0,11 2 0 0,-11-2 0 16,0 0 0-16,0 0 0 0,0 0 0 0,9 7 0 0,-9-7 0 16,0 0 0-16,5 11 0 0,-4 0 0 0,-1-11 0 15,0 0 0-15,-4 15 0 0,-2 2 0 0,-1 2 128 16,-1-1-128-16,1 2 0 0,-2 0 128 0,-1 4-128 16,1 2 0-16,-1 0 0 0,-1 0 0 0,1 1 128 15,0 0-128-15,-1-3 0 0,2-5 0 0,-1 1 0 16,-2 0 0-16,1-2 0 0,1-1 0 0,0-1 0 15,-1-1 0-15,2 1 0 0,-1 0 0 0,-1-1 128 16,-2 2-128-16,1 3 0 0,1-3 0 0,-1 4 0 16,1-2 0-16,1-1 0 0,1 1 0 0,2-1 0 0,1-2 0 0,2-1 0 15,0 1 0-15,3 1 0 0,-1-4 0 0,4-3 0 16,0 1 0-16,2-1 0 0,3-1-192 16,1-1-48-16,2 0-16 0,0-4 0 0,1-2-64 0,-1 2 0 15,1-4-16-15,-1 0 0 0,1-2 208 0,-11 2 128 16,10-2-160-16,-1 2 160 0,-9 0 0 15,12 0 0-15,-2 0 0 0,-10 0 0 0,11 2 0 0,-1-2 0 16,-10 0 128-16,12 2-128 0,-12-2 192 0,12 2-64 16,-1-2 0-16,0 0-128 0,-11 0 0 0,12-2 0 15,-2 0 0-15,0-1 0 0,-10 3 0 0,11-6 0 16,-3-1 0-16,-1 2 0 0,1-5 128 0,-1 2-128 16,-2 1 0-16,0 1 0 0,-5 6 0 0,5-6 128 15,-5 6-128-15,6-6 0 0,-6 6 0 0,4-7 0 0,-4 7 0 0,0 0 0 16,4-9 144-16,-4 9-144 0,5-8 0 0,-5 8 144 15,0 0-144-15,2-6 0 0,-2 6 0 0,0 0 128 16,0-7-128-16,0 7 0 0,0 0 144 0,-1-6-144 16,1 6 144-16,-1-7-144 0,-2-2 192 0,1 4-192 15,2 5 192-15,-4-9-192 0,1 0 192 0,0 1-192 16,1-1 128-16,-1 1-128 0,3 8 0 0,-2-9 0 16,-1-2 144-16,0 2-144 0,1 2 0 0,2 7 144 15,-4-8-144-15,4 8 0 0,0 0 0 0,-4-7 0 16,0 2 128-16,4 5-128 0,0 0 192 0,0 0-64 15,-9-1-128-15,9 1 0 0,0 0 0 0,-9 6 128 16,0 2-128-16,2 0 0 0,7-8 0 0,-6 13 0 16,-1-3 0-16,1 2 0 0,-2-2 0 0,1 1 0 0,1-3 0 0,-1 0 0 15,1-1 0-15,-1 1 0 16,1-1 0-16,6-7 0 0,-7 7 0 0,3 1 0 0,-1 0 0 0,5-8 0 16,-3 12 144-16,2-4-144 0,1-8 0 0,1 9 0 15,-1-9 0-15,6 10 128 0,-3-1-128 0,5 4 0 16,3-2 0-16,-1-1-128 15,1-1-368-15,-2-2-64 16,-1-4-16-16,-1 0 0 0,1 0-640 0,0 1-144 0,-8-4-32 16,9 0-13136-16</inkml:trace>
  <inkml:trace contextRef="#ctx0" brushRef="#br0" timeOffset="100536.36">16686 924 10127 0,'0'0'448'0,"0"0"96"0,0 0-544 0,0 0 0 0,-8 1 0 0,8-1 0 0,0 0 3360 0,-9 4 560 16,9-4 112-16,-7 2 32 0,7-2-3040 0,-10 6-592 15,1-1-128-15,3 1-32 0,1 0-272 0,-2 4 0 16,0 4 0-16,0-2 0 0,-2 0 0 0,1 1-176 15,-1-3 176-15,1 6-160 0,0 5 160 0,1 2 0 16,2 1 0-16,3 2 0 0,-1 1 0 0,0 2 0 16,-1 0 0-16,3-2 0 0,1-6-160 0,0-2 0 15,0 1 0-15,0-1 0 16,0-5-880-16,0-4-176 0,0 0-48 0,0-10 0 0</inkml:trace>
  <inkml:trace contextRef="#ctx0" brushRef="#br0" timeOffset="101005.4">16830 955 3679 0,'0'0'320'0,"-9"5"-320"0,-2 2 0 0,1 2 0 16,1 0 3136-16,-2 0 576 0,1-1 96 0,1 1 32 16,1 1-2592-16,0 1-512 0,-1 3-96 0,0 2-32 15,2 2-64-15,1 0-16 0,-1 1 0 0,2 1 0 16,0-1-288-16,2 2-64 0,2 1-16 0,-1 0 0 16,1 0-160-16,1-1 0 0,0-2 0 0,3-2 128 15,-1-2-128-15,4-1 0 0,0-1 0 0,2-1 128 16,-2-3-128-16,2-3 0 0,-8-6 0 0,11 4 128 0,0-1-128 0,0-2 128 15,-11-1-128-15,13-4 128 0,0 0-128 0,0-2 160 16,-1-4-160-16,-1-1 160 0,0-1-160 0,1 2 0 16,2 0 0-16,-1-4 128 0,-3-1-128 0,1-1 128 15,-1 1-128-15,1 0 128 0,-2 0 0 0,-1 2 0 16,-3-2 0-16,1 1 0 0,0 0 64 0,-1-2 16 16,-3 2 0-16,1-1 0 0,-2-2-208 0,-2-1 176 15,0 1-176-15,-1 3 160 0,1 3-160 0,0 1 0 16,-3 1 0-16,0 1 128 0,0-3-128 0,-1 5 0 15,1-1 0-15,-4 2-176 0,0 0-48 0,8 5-16 16,0 0 0-16,-11 0 0 16,-2 0-512-16,1 1-96 0,3 2-32 0,0-3-8864 0</inkml:trace>
  <inkml:trace contextRef="#ctx0" brushRef="#br0" timeOffset="101931.18">17033 926 8287 0,'0'0'736'0,"0"0"-592"16,0 0-144-16,-8 3 0 0,8-3 1360 0,-9 0 240 16,9 0 64-16,-9 1 0 0,9-1-1200 0,-9 3-224 15,9-3-48-15,-9 2-16 0,9-2-176 0,-9 4 0 16,9-4 0-16,-10 4 0 0,10-4 0 0,0 0 0 15,-6 8 0-15,6-8 0 0,0 0 0 0,0 0 0 16,-7 12 0-16,4-3 0 0,3-9 0 0,-4 10 0 16,4-10 0-16,0 0 0 0,-2 11 0 0,2-11 0 15,0 10 0-15,0-10 0 0,0 0 208 0,0 0 16 16,12 7 0-16,-2-2 0 0,1-4 96 0,1 0 32 0,-1-1 0 0,1 2 0 16,-1 0-352-16,0-2 0 0,1-2 0 0,1-2 0 15,0-3 0-15,1 1 128 0,-1-1-128 16,1 1 128-16,-3-1-128 0,0 3 176 0,-2 0-176 0,0 2 192 15,1-3 0-15,1 1 0 0,-1-1 0 0,-1-1 0 16,-1 2 80-16,-8 4 32 0,9-9 0 0,-2 1 0 16,-1 2-144-16,-6 6-32 0,6-8 0 0,-6 8 0 15,0 0 0-15,0 0-128 0,0 0 192 0,0 0-64 16,-3-12 0-16,3 12 0 0,0 0 0 0,0 0 0 16,-8-6 0-16,8 6 0 0,0 0 0 0,-12-5 0 15,2 3-128-15,10 2 0 0,0 0 0 0,-10 0 128 0,10 0-128 16,0 0 0-16,-12 0 0 0,12 0 0 15,0 0 0-15,0 0 0 0,-7 7 0 0,7-7 0 16,0 0 0-16,0 0 0 0,0 0 0 0,0 0 0 0,5 9 0 16,3-4 0-16,0-1 0 0,0-1 0 0,-8-3 0 0,13 2 0 15,-3 2 0-15,-10-4 0 0,10 3 0 0,-10-3 0 16,10 2 0-16,-10-2 0 0,0 0 0 0,0 0 0 16,10 4 0-16,-10-4 0 0,0 0 0 0,11 7 0 15,-11-7 144-15,0 0-144 0,0 0 0 0,8 6 128 16,-8-6-128-16,6 7 0 0,-6-7 0 0,8 9 0 15,-8-9 0-15,5 8 0 0,-5-8 0 0,0 0 0 16,5 9 0-16,-5-9 0 0,0 0 0 0,4 12 0 16,-4-12 0-16,0 0 0 0,0 0 0 0,0 0 176 0,0 0-48 0,0 13 0 15,0-13 384-15,-2 13 80 0,-2-1 16 0,0-2 0 16,-1 0-128-16,-2 0-32 0,-1 1 0 0,1 0 0 16,-3-2-128-16,0 1-48 0,0-2 0 0,-2 4 0 15,0 1-16-15,0 0 0 0,-1-1 0 0,2 2 0 16,-2-2 64-16,-1 1 16 0,1 0 0 0,2-2 0 15,-1 3 96-15,2-1 16 16,0-2 0-16,1 1 0 0,0 0-208 0,3-1-48 0,0 3 0 0,3-1 0 16,0-2-192-16,2 2 128 0,-1 0-128 0,1 0 0 15,0-2 0-15,-1-1 0 0,2-10-176 0,-1 12 176 16,1-12-1088 0,0 0-80-16,0 0-32 0,4 9 0 15,-4-9-1968-15,0 0-400 0</inkml:trace>
  <inkml:trace contextRef="#ctx0" brushRef="#br0" timeOffset="102317">17276 1340 8287 0,'0'0'368'0,"0"0"80"0,-12-4-448 0,12 4 0 0,-12 0 0 0,12 0 0 0,-12 0 3936 0,2 1 704 15,1 3 144-15,0 2 16 0,0 3-3584 0,-1 2-704 16,3-2-160-16,0-1-32 0,2 1-320 0,0 0 128 16,-2 2-128-16,1-1 0 0,2 0 0 0,1 2 0 15,3-12 0-15,-1 13 0 0,1-13 0 0,0 12 0 16,0-12 0-16,0 0-128 0,0 0 128 0,2 13 0 0,-2-13 0 0,0 0 0 16,0 0 0-16,0 0 0 0,11 6 0 0,-11-6 0 15,12 3 128-15,-12-3-128 0,13-3 128 0,-2 0-128 16,0-3 0-16,-1 0 144 0,1-1-144 0,-2-1 0 15,-1 1 224-15,-2-1-64 0,-1-1-16 0,1 0 0 16,0-1 48-16,1 0 16 0,-4 0 0 0,1-2 0 16,2 0-208-16,-1-1 128 0,-3 0-128 0,1 1 0 15,-2 1 128-15,3-1-128 0,-2-1 0 0,0 2 0 16,-1 0 0-16,-1 0-128 0,0 11-16 0,-1-12 0 16,0 2-1728-1,1 10-352-15,-1-14-64 0,1 14-16 0</inkml:trace>
  <inkml:trace contextRef="#ctx0" brushRef="#br0" timeOffset="102969.51">16420 3377 7359 0,'0'0'656'0,"0"0"-528"0,0 0-128 0,0 0 0 0,0 0 2752 0,0 0 528 15,0 0 112-15,0 0 0 0,2 13-2480 0,-2-2-496 16,0-11-96-16,-2 10-32 0,2-10 32 0,-4 12 0 16,-1 1 0-16,-1 0 0 0,-1-1-128 0,1 1-32 15,-2 1 0-15,0 0 0 0,0 2 32 0,3 0 16 16,1-1 0-16,0 0 0 0,-2-2-208 0,2 0 144 16,2-2-144-16,0 1 128 0,2-12-128 0,-3 12 0 15,3 2 0-15,0-1 128 0,0-13-128 0,-1 13 0 0,1 2 0 0,2-1 0 16,1 0-288-16,-2 1 16 0,-1-4 0 0,3 1-6496 15,0-1-1296 1</inkml:trace>
  <inkml:trace contextRef="#ctx0" brushRef="#br0" timeOffset="103465.51">16779 3362 12895 0,'-8'9'576'0,"3"-1"112"0,0 3-560 0,-2 0-128 16,1-1 0-16,-1 1 0 0,2 0 1472 0,-2 1 256 15,-1-3 48-15,1 3 16 0,-2 0-1440 0,2 1-352 16,2-3 0-16,1 3 0 0,-3-2 0 0,2 0 0 16,0 1 0-16,0 1 0 0,-2 1 0 0,3 1 0 15,3-2 0-15,0-2 0 0,-1 3 0 0,2-3-160 16,0-11 160-16,3 15 0 0,1-1 0 0,0-2 0 16,-4-12 0-16,5 13 0 0,-5-13 0 0,0 0 0 15,9 6 0-15,-9-6 0 0,12 4 0 0,-12-4 0 0,0 0 144 0,12-1-144 16,-1-3 160-16,0-1-160 0,-1-2 192 0,-2 1-192 15,0-5 0-15,0 2 0 0,0 0 0 0,-1 1 0 16,0-4 0-16,1 3 0 0,-1 0 0 0,1 0 0 16,-2 0 128-16,-1-3-128 0,0 0 0 0,-1 1 0 15,0-1 0-15,0 2 0 0,0-1 0 0,-2 2 0 16,-2-4 128-16,0 0-128 0,-1 0 0 0,0 0 0 16,-1 1 0-16,1-1 0 0,-3 1 0 0,0 2 0 15,-2-2 128-15,-1 3-128 0,1-3 0 0,0 3 0 16,1 1 0-16,0 2 0 0,0-1-192 0,5 7-5696 15,-7-4-1120-15</inkml:trace>
  <inkml:trace contextRef="#ctx0" brushRef="#br0" timeOffset="104284.46">17097 3236 20671 0,'0'0'912'0,"0"0"192"0,-9 3-880 0,1-2-224 16,8-1 0-16,0 0 0 0,-9 6 0 0,9-6 0 15,0 0 0-15,-9 3 0 0,9-3 0 0,-11 7 0 0,2-1 0 0,0 1 0 16,0 0 0-16,1 0 0 0,2 2 0 0,-1 2 0 15,1-2 0-15,-1 0 0 0,-2-4 0 0,1 3 0 16,0 3 0-16,0-1 0 0,1-1 0 0,0 2 0 16,1-4 0-16,0 1 0 0,1 0 0 0,-1-1 0 15,6-7 128-15,-8 9-128 0,1-1 176 0,3-1-176 16,4-7 240-16,0 0-64 0,0 0-16 0,0 0 0 16,0 0-160-16,0 8 0 0,0-8 0 0,0 0 0 15,0 0 128-15,11 1 0 0,-2-1 0 0,0-1 0 16,-1-1-128-16,1-1 128 0,-9 3-128 0,13-5 128 15,0 0-128-15,-2 1 0 0,-2-3 0 0,0 1 0 16,-9 6 0-16,12-6 0 0,-3 0 0 0,-9 6 128 16,9-5-128-16,-9 5 0 0,4-9 0 0,-4 9 0 15,0 0 144-15,0 0 0 0,1-10 0 0,-1 10 0 0,-3-7 160 0,3 7 16 16,-4-10 16-16,4 10 0 0,0 0-16 0,0 0-16 16,0 0 0-16,0 0 0 0,0 0-304 0,0 0 0 15,0 0 0-15,0 0 0 0,0 0 0 0,0 0 0 16,0 0 0-16,0 0 0 0,10-5 0 0,-10 5 0 15,0 0 0-15,10-4 0 0,0 4 0 0,-10 0 0 16,13 0 0-16,-2 3 0 0,-11-3 0 0,13 4 128 16,-1 0-128-16,-1 0 0 0,1 0 256 0,-1-3-64 15,-1-1-16-15,-10 0 0 0,13 5-16 0,-3-4 0 16,-10-1 0-16,12 2 0 0,-1 2-160 0,-11-4 0 16,0 0 144-16,10-3-144 0,1 6 0 0,-11-3 128 15,10-4-128-15,-10 4 0 0,10 0 0 0,-10 0 128 16,8 4-128-16,-8-4 0 0,9 4 0 0,-9-4 0 0,8 5 0 0,-8-5 0 15,7 8 0-15,-7-8 0 16,0 0 0-16,7 7 0 0,-7-7 0 0,6 8 0 0,-6-8 0 0,0 0 0 16,0 0 0-16,1 11 128 0,-1-11-128 0,0 0 0 15,-4 9 288-15,0-1-16 0,4-8 0 0,-6 7 0 16,-2 0 80-16,-1-1 16 0,0 2 0 0,-1 1 0 16,3 3 80-16,-2-3 32 0,-2 4 0 0,1 2 0 15,-1-5-240-15,1 2-48 0,-1-2-16 0,1 3 0 16,-1 0-176-16,0 2 0 0,-1-2 144 0,-1 1-144 15,-1 2 0-15,1-3 0 0,0 1 0 0,1 2 128 16,0-3-128-16,2 1 0 0,-1 2 0 0,5-2 0 16,-1-1 0-16,2-2 0 0,1-2 0 0,4-9 0 15,-1 10 0-15,1-10-288 0,0 0 48 0,4 9 16 16,-4-9-2192 0,0 0-432-16</inkml:trace>
  <inkml:trace contextRef="#ctx0" brushRef="#br0" timeOffset="104697.49">17226 3759 11967 0,'0'0'1072'0,"-6"7"-864"15,0-1-208-15,-2 2 0 0,-2 4 2096 0,0 1 368 16,-1 1 80-16,2 1 16 0,0 0-1760 0,1 2-352 0,-2 1-64 0,1 1 0 15,2-2-256-15,2-2-128 0,1 0 160 0,1-4-160 16,2-2 128-16,1-1-128 0,-1 1 0 0,-2 2 144 16,-1-1-144-16,3 1 0 0,1-1 0 0,0-10 128 15,0 0 64-15,4 12 16 0,-4-12 0 0,4 10 0 16,-4-10-208-16,6 8 0 0,-6-8 0 0,9 5 0 16,-9-5 0-16,12 3 176 0,0-3-176 0,0-1 160 15,1-1 0-15,-2-2 0 0,1-1 0 0,-2 0 0 16,1-2-160-16,-1 0 0 0,-1-1 0 0,1-3 0 15,-1 0 128-15,-1-1-128 0,-2-1 128 0,-1 2-128 16,-2 2 160-16,-1-2-160 0,0 0 192 0,-1 1-192 16,0-1 144-16,-1 0-144 0,0 1 0 0,0 10 144 15,-1-9-144-15,1 9 0 0,0 0 0 0,0 0 128 16,0 0-128-16,0 0 0 0,0 0 0 0,-5-6 0 16,5 6-1728-1,0 0-256-15,-7-7-64 0</inkml:trace>
  <inkml:trace contextRef="#ctx0" brushRef="#br0" timeOffset="106001.79">15577 2311 6447 0,'0'0'576'0,"0"0"-576"0,0 0 0 0,0 0 0 16,0 0 3376-16,0 0 560 0,0 0 112 0,0 0 32 16,0 0-2960-16,0 0-592 0,0 0-112 0,0 0-32 15,-7 12-384-15,2 1 128 0,0 0-128 0,-2 0 0 16,-2 1 0-16,0 0 0 0,1-1 0 0,0 2 0 15,-1 0 0-15,-1 0 0 0,1 0 0 0,2 0 0 16,2-4 0-16,0 1 0 0,1-3 0 0,4-9 0 16,0 0 144-16,-3 13-144 0,1 0 160 0,2-13-160 15,0 0 336-15,2 15-16 0,-2-15-16 0,6 15 0 16,0-2-96-16,2 0-16 0,-8-13 0 0,10 11 0 16,-10-11-192-16,15 5 0 0,-1 0 0 0,0 0 0 15,1 1 192-15,-1-5-48 0,0 3-16 0,2-4 0 0,0-4-128 16,-1 1 0-16,0 3 0 0,-2-5 0 0,-2-1 0 0,1-1 160 15,0-1-160-15,0-2 160 0,-2-3-160 0,2 0 128 16,-1 2-128-16,1-2 128 0,-3-1 64 0,-1 1 16 16,0-1 0-16,0-1 0 0,0 1 64 0,-2-2 16 15,1-1 0-15,-1 0 0 0,-2 0-112 0,-1 2-32 16,-2-2 0-16,-2 0 0 0,-3-3 16 0,0 3 0 16,-1 2 0-16,-3 3 0 0,-3 2-16 0,1 3 0 15,0 2 0-15,-2 2 0 0,-1-1-16 0,1 3-128 16,0 0 192-16,1 2-64 0,-2 2-128 0,-2-1 0 15,-2 0 0-15,0-2 0 0,0-2 0 0,0 2-144 16,0-2 144-16,1 2 0 16,1 2-512-16,0 1 0 0,-2-2 0 0,2 2-7856 0,2-2-1552 0</inkml:trace>
  <inkml:trace contextRef="#ctx0" brushRef="#br0" timeOffset="109502.79">16685 1986 14399 0,'0'0'640'0,"0"0"128"0,0 0-624 0,-9 0-144 0,0 0 0 0,9 0 0 15,0 0 704-15,0 0 128 0,0 0 0 0,0 0 16 16,0 0-720-16,0 0-128 0,0 0 0 0,0 0 0 15,0 0 0-15,-8 0 0 0,8 0 0 0,-11 1 0 16,1 1 0-16,1 2 0 0,0 2 0 0,1 1 0 16,-1-3 0-16,-2 3 0 0,2 1-192 0,1 4 64 0,2 1 128 0,1-1 144 15,1-1-16-15,4 3-128 0,2 0 0 0,4 0 0 16,0 1 0-16,2 0 0 0,0-4 0 16,1 2 0-16,1-2 0 0,2 1 0 0,1 1 0 0,0-2 0 15,0-1-160-15,0-2 160 0,-1-3 0 0,1 2 0 16,0-1 0-16,0-2 0 0,-2-4 0 0,0-1 0 15,0-3 0-15,-1-1 0 0,1-1 128 0,-1-1-128 16,0-1 128-16,1-4-128 0,-2 0 128 0,1-1-128 16,2 0 128-16,-1-1-128 0,-1-2 192 0,0 1-64 15,0 0 0-15,-3 2 0 0,-1-2 112 0,0 0 16 16,1-3 0-16,-2 4 0 0,-1 1-112 0,0 1-16 16,-3 0 0-16,-1 2 0 0,-3 1-128 0,1 1 0 15,2 8 0-15,0 0 128 0,-8-9-128 0,-1 5 128 16,0-2-128-16,-2 5 128 0,-1 1-128 0,2 4 0 0,-2 0 0 15,2 0 128-15,-2 1-128 0,-1 0 0 0,0 3 0 0,0-1-176 16,0 0-16-16,0 1 0 0,-1 0 0 0,-2 0 0 16</inkml:trace>
  <inkml:trace contextRef="#ctx0" brushRef="#br0" timeOffset="118561.77">24356 5234 12895 0,'0'0'1152'0,"0"0"-928"15,4-9-224-15,-4 9 0 0,3-11 1888 0,-3 11 336 16,1-9 64-16,-1 9 16 0,0 0-1120 0,0 0-224 16,-1-12-32-16,1 12-16 0,-6-8-192 0,6 8-32 15,-6-7-16-15,-2 1 0 0,-1 5-160 0,-2 1-16 16,1 0-16-16,-3 1 0 0,-4 5-112 0,-1-2-32 15,-3 3 0-15,0 3 0 0,-2 0-176 0,-2 3-32 16,0 1-128-16,-1 7 192 0,-4 0-192 0,3 3 0 16,1-1 128-16,2 4-128 0,2 2 0 0,2 1 176 0,1 0-176 0,2-1 160 15,3-2 224-15,2-2 32 0,3-3 16 0,1-1 0 16,1-3 16-16,5 0 16 0,0-1 0 0,4-2 0 16,0-5-176-16,5-1-32 0,-1-2-16 0,5-2 0 15,-1-1 96-15,5-4 32 0,0-1 0 0,5-3 0 16,2-2 16-16,4-1 16 0,4-1 0 0,0-4 0 15,0 0-160-15,1-1-48 0,1-2 0 0,-2-1 0 16,-6 0-192-16,-2 1 128 0,-2-2-128 0,-3 0 0 16,-4 0 0-16,-3 1 128 0,0 1-128 0,-4 0 0 15,-3 2 0-15,-1 0 128 0,0-3-128 0,-2 3 0 16,-2 0 192-16,0 2-64 0,-2-2-128 0,0 0 192 16,-3-2 0-16,0 1-16 0,-3 0 0 0,1-1 0 15,-1 2-16-15,-3 0 0 0,-3 0 0 0,-1 0 0 16,-1 0-160-16,0 3 128 0,-4-5-128 0,2 4 128 0,0 0-128 15,-2 5 128-15,-1-2-128 0,2 4 128 0,1 1-128 16,2 2 0-16,0 2 0 0,1 2 0 0,1 2 0 0,2 2 0 16,1 0-192-16,1 4 192 0,0-2-256 0,2 4 80 15,1 3 16-15,2 1 0 0,0 2-32 0,1 1-16 16,2 1 0-16,0-2 0 0,2 2 64 0,1 4 16 16,-1 1 0-16,1-1 0 0,0-2 128 0,1 2 0 15,0 2-144-15,1-1 144 0,2 0 0 0,2-1 0 16,-1-3 0-16,1-1 0 0,1-3 0 0,4-2 0 15,0-2 0-15,2 1 0 0,1-5 128 0,0 2-128 16,1-2 128-16,2 1-128 0,2-5 128 0,-1-2-128 16,0 0 0-16,1-1 128 0,0-5-128 0,-2 0 192 0,-2-2-192 0,2-1 192 15,1 1-64-15,-1-5-128 0,-2-2 192 0,2 1-64 16,1-3 16-16,-3-2 0 0,-1 0 0 0,0-5 0 16,1 1-16-16,-1-1 0 0,-2-1 0 0,-1 0 0 15,-2-3-128-15,-1-1 192 0,-2-3-192 0,-1 4 192 16,-2 0-192-16,0 1 0 0,-2 1 0 0,-2 1 128 15,-2-1 0-15,2 2-128 0,-1 3 192 0,-2 3-64 16,-3-2 64-16,-2 6 16 0,-1-2 0 0,1 5 0 16,-1 2 16-16,-3 1 0 0,-3 3 0 0,-1 1 0 15,-2 1-224-15,2 2 128 0,0 3-128 0,-2 2 0 16,1 3 0-16,0-1 0 0,4 2 0 0,2 2-160 16,-2-1 160-16,5 2 0 0,2 0-144 0,4-2 144 15,2 0 0-15,0 0 0 0,2-2 0 0,4 2 0 16,3 1-176-16,-1-2 176 0,-6-12-128 0,11 12 128 15,2-1-128-15,0 0 128 0,-1-3-128 0,3 2 128 0,3 2-160 16,2-4 160-16,-2-1-192 0,2-1 192 16,2-4-160-16,-1-2 160 0,-2-1-128 0,0-2 128 15,-1-1 0-15,-2 2 0 0,-2-5 0 0,-1 1 0 0,0-3 0 0,-1-2 128 16,-1 1-128-16,-1-2 176 0,-4-1 0 0,1 1 0 16,-1-3 0-16,-1 0 0 0,-1-2 16 0,-1 0 0 15,-2-1 0-15,-1 1 0 0,-2 0-48 0,-1 0 0 16,-2 4 0-16,-2 1 0 0,-1 2-144 0,-1 2 0 15,-2 2 0-15,-1 3 128 0,-1 4-128 0,-5 3 0 16,-6 4 0-16,-1 1 128 0,-1 3-128 0,-4 4-176 16,-5 3 48-16,0 1 0 0,0 1-48 0,3 1 0 15,2 0 0-15,4-1 0 0,3-2 176 0,3 2 0 0,3-1 0 16,4 1 0-16,2-4 0 0,5-2 0 0,1-2 0 0,2-1 128 16,2 1-128-16,2-4 0 0,-1-9 0 0,0 0 0 15,11 9 0-15,-1-2 0 0,3-3 0 0,3-2 0 16,1 0 0-16,3-5 0 0,-1-1 0 0,3 0 0 15,2-2 0-15,2-2 0 0,0-1-128 0,0-4 128 16,-1 2 0-16,1-2 0 0,-4-2 0 0,-1-2 128 16,-3-3 0-16,-1 1 0 0,-1-1 0 0,-2 2 0 15,-2 1-128-15,-2 0 144 0,-2 1-144 0,-2-1 160 16,0 4-160-16,-2-2 192 0,-2 2-192 0,0 2 192 16,-2 3-48-16,0 8 0 0,0 0 0 0,0 0 0 15,-10 0-144-15,0 4 0 0,-2 3 0 0,1-5 0 16,-4 5 0-16,-2 1-144 0,-2 1 144 0,-2 1-160 15,0-1 160-15,-1 2 0 0,-3-5 128 0,2 2-128 16,0 1 144-16,4-1-144 0,1 0 192 0,-1 0-192 16,2-2 0-16,3 1 0 0,1-1 0 0,3-2 0 0,0 1 0 15,10-5 0-15,0 0 0 0,-6 7 0 0,6-7-240 0,-4 10 0 16,4-10 0-16,0 11 0 16,0-11-1264-16,7 10-256 0,-1-1-48 15,3 2-16-15,2 2-1264 0,2-4-256 0</inkml:trace>
  <inkml:trace contextRef="#ctx0" brushRef="#br0" timeOffset="120366.78">24312 5459 15839 0,'0'0'704'0,"0"0"128"0,0 0-656 0,0 0-176 0,0 0 0 0,0 0 0 16,-8 5 960-16,8-5 144 0,0 0 48 0,0 0 0 0,0 0-176 0,0 0-16 15,0 0-16-15,0 0 0 0,0 0 208 0,0 0 32 16,0 0 16-16,0 0 0 0,0 0 32 0,0 0 16 16,0 0 0-16,0 0 0 0,0 0-224 0,0 0-32 15,0 0-16-15,0 0 0 0,0 0-112 0,0 0-32 16,0 0 0-16,0 0 0 0,0 0-320 0,0 0-64 15,-8-5 0-15,8 5-16 0,-9 5-192 0,9-5-48 16,0 0 0-16,-8 4 0 0,8-4-192 0,-8 3 128 16,8-3-128-16,0 0 0 0,0 0 368 0,0 0-32 15,0 0 0-15,0 0 0 0,0 0 16 0,0 0 0 16,-6-9 0-16,6 9 0 0,0 0-48 0,0 0-16 16,10 5 0-16,-10-5 0 0,11 3 32 0,-11-3 0 15,11 0 0-15,0 1 0 0,-11-1-320 0,12 3 0 0,-12-3 0 0,11 2 0 16,-11-2 192-16,12 0 0 0,-12 0-16 0,12 0 0 15,-12 0 0-15,11 2 0 0,0-2 0 0,-1-2 0 16,-10 2 48-16,13-2 16 0,0-2 0 0,2 1 0 16,0 2 32-16,4-2 16 0,2-2 0 0,2 1 0 15,2 0-64-15,2 0-16 0,3 0 0 0,1 2 0 16,-1-4-208-16,0 4 128 0,-1-1-128 0,-2 2 0 16,-3-2 0-16,-2 2 128 0,-1 1-128 0,-2 3 0 15,-2-1 0-15,-1 2 0 0,0 3 0 0,-1-5 0 16,0 2 0-16,0-1 0 0,1-2 0 0,0 2 0 15,-1-2 0-15,1 2 144 0,3-1-144 0,2 0 192 16,0-2-32-16,0 0 0 0,1 0 0 0,3 0 0 0,1 1-16 0,-1-1 0 16,-4-1 0-16,0-1 0 15,-1 1-144-15,1 0 128 0,-2-1-128 0,-4 1 128 0,0 0-128 0,-2 1 0 16,-2 0 0-16,0 0 0 0,-11 0 0 0,0 0 0 16,11 0 128-16,0 0-128 0,-11 0 0 0,9 2 0 15,-9-2 144-15,10 2-144 0,-10-2 128 0,0 0-128 16,12 1 128-16,-12-1-128 0,11 1 128 0,-11-1-128 15,0 0 128-15,11-1-128 0,-11 1 0 0,12-1 128 16,-12 1-128-16,0 0 0 0,12-2 0 16,-12 2 128-16,10-2-128 0,-10 2 0 0,11-4 0 0,-11 4 0 15,9-3 0-15,-9 3 128 0,9-4-128 0,-9 4 0 16,0 0 0-16,0 0 0 0,0 0 0 0,10-1 0 16,-10 1 0-16,0 0 0 0,0 0 0 0,0 0 0 15,0 0 0-15,0 0 0 0,0 0 0 0,0 0 0 0,0 0 0 16,0 0 0-16,0 0 128 0,0 0-128 0,0 0 160 0,0 0-160 15,0 0 176-15,0 0-176 0,0 0 192 0,0 0-192 16,0 0 192-16,0 0-192 0,0 0 192 0,0 0-192 16,7-7 160-16,-7 7-160 0,0 0 128 0,0 0-128 15,0 0 0-15,0-7 128 0,0 7-128 0,0 0 0 16,-4-8 128-16,4 8-128 0,-5-8 128 0,0 1-128 16,5 7 144-16,-8-7-144 0,1 0 160 0,1 1-160 15,0-1 176-15,1 1-176 0,-1-2 192 0,-1-1-192 16,1 0 176-16,-1 1-176 0,1-3 160 0,-1 3-160 15,-1-1 352-15,-1 2-32 0,0-1 0 0,0 1 0 16,-2 1-320-16,2-1 128 0,0 3-128 0,0 0 0 16,0 0 0-16,0 2 0 0,0-1 0 0,0-1 0 15,-2 2 0-15,2-1 0 0,1-1 0 0,2 2 0 0,6 2 0 0,-9-3 0 16,1 0 0-16,8 3 0 0,0 0-208 0,0 0-16 16,0 0 0-16,0 0 0 0,0 0 224 0,0 0 0 15,0 0 0-15,0 0-144 0,0 0 144 0,0 0 0 16,0 0 0-16,0 0-128 0,11 3 128 0,1 2 0 15,0-4-144-15,0 5 144 0,-12-6 0 0,14 4 0 16,-1-1-144-16,0 1 144 0,-1 2 0 0,1-1 0 16,-1 0-128-16,-1 0 128 0,0 2 0 0,-1-2 0 15,-10-5 0-15,12 9 0 0,-2-1 0 0,-1 0 0 16,-1 0 0-16,-8-8 0 0,8 9 0 0,0-1 0 16,-8-8 0-16,8 7 0 0,-8-7 0 0,8 9 0 15,-8-9 0-15,7 10 0 0,-1-4 0 0,-6-6 0 16,0 0 0-16,7 8 0 0,-7-8 0 0,6 9 0 15,-6-9 0-15,5 9 0 0,-5-9 0 0,0 0 0 0,5 7 0 0,-5-7 0 16,4 9 0-16,-4-9 0 0,3 9 0 0,-3-9 0 16,2 9 128-16,0 0-128 0,-2-9 0 0,-2 9 144 15,1-1-144-15,0 0 0 0,-3 0 0 0,0 4 128 16,-1-2-128-16,-1 0 128 0,0 0-128 0,-2 1 128 16,-1-3-128-16,1 1 160 0,-1 2-160 0,0 0 160 15,0 4 96-15,1-1 32 0,-1 0 0 0,-2 1 0 16,1-2-288-16,-2 1 0 0,0 2 0 0,1-1 0 31,-1 4-736-31,2 0-96 0,0 2-32 0,3 4 0 16,-3 5-2128-16,0-3-416 0</inkml:trace>
  <inkml:trace contextRef="#ctx0" brushRef="#br0" timeOffset="121998.42">26992 5109 6447 0,'0'0'272'0,"-9"-3"80"0,0-1-352 0,0 0 0 0,0 0 0 0,2 3 0 15,1 0 5872-15,6 1 1104 0,-10-3 208 0,3 3 48 16,-2 0-5760-16,-2 0-1152 0,-1 3-320 0,1-2 128 0,-2 2-128 16,0-1 0-16,-3 2-176 0,3-1 176 0,1-2 0 0,0 2 0 15,-1-2 0-15,-1 3 0 0,0 0 0 0,-1 0 0 16,1 2 0-16,0-2 0 0,-1 3 0 0,1-2 208 15,0 1-16-15,1 1 0 0,0-2 48 0,2 4 0 16,2-2 0-16,1-2 0 0,0 0-48 0,8-5 0 16,0 0 0-16,0 0 0 0,0 0 0 0,0 0-16 15,0 0 0-15,0 0 0 0,8 16-176 0,3-6 160 16,2-1-160-16,1-1 160 0,3 0-160 0,3 0 0 16,0 2 0-16,3 1 128 0,-1-1-128 0,0 3 0 15,1 0 0-15,0 1 0 0,-1 2 0 0,0 1 0 0,-1 0 0 16,-3 0 0-16,-4 1 0 0,-1-1-256 0,-2-1 64 0,-2 1 16 15,-3-3 16-15,-2 2 0 0,-4 1 0 16,0 0 0-16,-2 0 160 0,-2 1 0 0,-3-1 0 16,1-4 128-16,-2 1 32 0,-3-1 16 0,0 2 0 15,-2-1 0-15,-3 0-16 0,2 2 0 0,-3-2 0 0,1 2 0 16,1-2-160-16,-1 2 0 0,-1-6 0 0,0 3 0 16,1-4 128-16,2 2-128 0,1-3 0 0,0-3 128 15,1 0 0-15,2 0 0 0,1-3 0 0,1-4 0 16,8 2 0-16,-9-2 0 0,1-4 0 0,1 0 0 15,2-4 224-15,1-1 32 0,2 1 16 0,0-3 0 16,2-2 96-16,3-2 16 0,1-1 0 0,1-1 0 16,3-2-192-16,1 1-16 0,1-1-16 0,2-6 0 15,2-3-96-15,2-3 0 0,0-3-16 0,1-1 0 16,0-1-48-16,-2 1-128 0,2-4 192 0,-1 5-64 16,-2 1 16-16,-1 5 0 0,-1 4 0 0,-2 5 0 0,0 0 80 0,-1 3 16 15,-3 1 0-15,-1 2 0 0,1 1-240 0,-1 2 0 16,1 3 0-16,-6 9 0 15,4-10-208-15,-4 10-144 0,5-11-32 0,-5 11 0 16,7-8-576-16,-7 8-128 0,7-9-32 0,-7 9 0 16,13-1-2720-16,-2 2-560 0</inkml:trace>
  <inkml:trace contextRef="#ctx0" brushRef="#br0" timeOffset="122518.56">27344 5161 17503 0,'0'0'1552'0,"-9"0"-1232"0,-1-2-320 0,10 2 0 15,-10 0 3216-15,10 0 592 0,-7 6 112 0,-1-2 32 16,0-1-3120-16,8-3-640 0,-10 6-192 0,0 0 128 15,-1 1 0-15,2 1 16 0,-2 1 0 0,1-2 0 16,-2 5 144-16,2 1 32 0,-1-1 0 0,1 4 0 16,-2 3 144-16,3-1 48 0,-2 3 0 0,1 3 0 15,1 1-64-15,1 1 0 0,0 1 0 0,3 0 0 16,1 1-240-16,2-4-48 0,0-3-16 0,2 0 0 0,3 0 0 16,1-1 0-16,2-1 0 0,2-2 0 0,2-1-144 15,2-3 0-15,1-1 0 0,3-1 128 0,0-3-128 16,0 0 0-16,1-2 0 0,0 0 0 0,0-2 0 0,-1-2 0 15,0 1 0-15,-2-3 0 0,-1 0 128 0,-1 0-128 16,-1-4 0-16,1 0 128 0,-1-1 16 0,-4-2 0 16,3-1 0-16,-3-1 0 0,1-1 128 0,0-1 32 15,-3 0 0-15,2 0 0 0,1 0-112 0,-1-1-32 16,0-6 0-16,1-6 0 0,-3-5-160 0,0-1 0 16,0 2 0-16,-1-2 0 0,-1-3 0 0,0 4 0 15,-1 5-192-15,-2-1 192 0,-1 3-128 0,-2 2 128 16,1 7 0-16,-4-1 0 0,0 1 0 0,-2 4 0 15,-2 0 0-15,-1 2 0 0,-1 2 0 0,-1 0 0 0,0 2 144 16,-1 2-144-16,-2-3-160 0,1 1-96 16,-1 3-32-16,2 0 0 15,-1 0-752-15,1 0-160 0,1 1-16 0,1 2-9728 0,2 0-1952 0</inkml:trace>
  <inkml:trace contextRef="#ctx0" brushRef="#br0" timeOffset="123363.07">27694 5165 9215 0,'0'0'816'0,"0"0"-656"16,0 0-160-16,-8-4 0 0,8 4 4544 0,-9-6 896 15,9 6 160-15,-10-3 32 0,3 0-4560 0,7 3-928 16,-11 0-144-16,1 1 0 0,-1-1-160 0,1 2 160 16,-2 0-160-16,2 1 160 0,-1 2-144 0,1-1 144 15,-1 1-128-15,1-2 128 0,-2 1 0 0,3 0 0 16,1 1 0-16,2 0 128 0,-2-1 176 0,8-4 32 15,-8 6 16-15,8-6 0 0,-6 8-32 0,6-8-16 16,0 0 0-16,-3 13 0 0,3-13-176 0,0 0-128 16,0 0 144-16,5 13-144 0,-5-13 128 0,11 9-128 0,-1-3 0 0,-10-6 144 15,12 2-144-15,0-2 128 0,-2-1-128 0,0-3 128 16,1 0-128-16,-1 0 0 0,-1-1 0 16,-1 0-176-16,0 0 176 0,0 1 0 0,-2-3 128 0,-6 7-128 15,10-6 0-15,-10 6 144 0,6-11-144 0,-6 11 0 16,0 0 384-16,0 0-48 0,3-10 0 0,-3 10 0 15,0 0 0-15,-7-9 0 0,7 9 0 0,-10-7 0 16,-1 1-96-16,2 2-32 0,-1 1 0 0,-1 2 0 16,4-1-16-16,7 2-16 0,-11 0 0 0,2 2 0 15,9-2-176-15,0 0 128 0,-9 0-128 0,9 0 128 16,0 0-128-16,-9 2 0 0,9-2 144 0,0 0-144 16,0 0 128-16,0 0-128 0,0 0 128 0,0 0-128 15,0 0 192-15,0 0-48 0,0 0 0 0,0 0 0 16,11-2 0-16,0-1 0 0,-1 1 0 0,2-1 0 15,0 3-144-15,1 0 0 0,0 0 0 0,1 0 0 0,1 1 0 0,-1 1 0 16,2-1 0-16,0 0 0 0,3 0 0 0,-1 1 0 16,0 0 0-16,-1 0 0 0,-1-2 0 0,-2 0 0 15,1 1 0-15,-2 2 0 0,-2-3 0 0,-11 0 0 16,12 2 0-16,-12-2 0 0,10 4 0 0,-10-4 0 16,0 0 0-16,0 0 0 0,11 4 0 0,-11-4 0 15,0 0 0-15,0 0 0 0,0 0 0 0,0 0 0 16,0 0 0-16,1 13 0 0,-1-13 0 0,-4 14 128 15,-2-2-128-15,-1-1 128 0,-1-1-128 0,-1 2 160 16,-1-1-160-16,-1 4 160 0,1 0-160 0,-2 4 128 16,2 0-128-16,-1 0 128 0,0 3-128 0,-1-1 0 15,0 3 0-15,2 1 128 0,-2-1-128 0,2-1 0 0,-2 0 0 16,0 0 0-16,-1 0 0 0,0-1 128 0,0 2-128 0,0-3 0 16,1-2 0-16,1 1 0 0,1-3 0 0,1 0 0 15,3-6 0-15,1 2 0 0,-1 0 128 0,1 0-128 16,5-13-160-16,-4 11-64 15,3-1-16-15,1-10 0 16,0 11-1840-16,1-2-368 0,-1-9-80 0,0 0-11776 0</inkml:trace>
  <inkml:trace contextRef="#ctx0" brushRef="#br0" timeOffset="123717.97">27802 5707 13823 0,'0'0'1216'0,"-9"-7"-960"0,-2 1-256 0,-1 3 0 0,-1 1 5744 0,2 2 1104 16,0 2 208-16,1 0 48 0,1-1-5840 0,-2 2-1264 15,0 0 0-15,-1 3-256 0,0 0 112 0,2 3 16 16,-1 0 0-16,2 2 0 0,0-3 128 0,1 2 0 16,2 1-144-16,0-1 144 0,1 2 0 0,3 1 0 15,0-2 0-15,1 4 0 0,1-15 0 0,1 18 128 16,3-4 0-16,0 1 0 0,1-2 32 0,2-1 0 15,-1-1 0-15,2 0 0 0,-8-11-32 0,13 9-128 16,0-3 192-16,0-2-64 0,0-1-128 0,3-3 0 16,2-3 144-16,2-2-144 0,1-4 144 0,0-3-144 15,1 0 192-15,0-1-192 0,0 0 288 0,-2-2-48 16,-3-1-16-16,-4 0 0 0,-2-1-32 0,-3 2 0 0,-1-2 0 16,-3 1 0-16,-2 1 48 0,-2-1 0 0,-4 2 0 0,-1-1 0 15,-2 1-240-15,-2 1 128 0,-2 1-128 0,-2 0 0 31,0 1-944-31,-2 0-272 0,-2 3-64 0</inkml:trace>
  <inkml:trace contextRef="#ctx0" brushRef="#br0" timeOffset="125979.89">21357 5148 8287 0,'0'0'736'0,"0"0"-592"0,-11-6-144 0,-1 0 0 15,2-1 4576-15,0 2 880 0,10 5 176 0,0 0 48 16,0 0-4208-16,-13-6-848 0,13 6-176 0,-10-8-16 16,0 3-240-16,-1 2-32 0,1 2-16 0,-2 3 0 15,0 1-144-15,-1 2 0 0,-1 3 0 0,1 1 0 16,-4 2 0-16,1 2-144 0,1 4 144 0,-1 1 0 15,0 3-128-15,2-1 128 0,1 4 0 0,1 5 0 16,2 2 0-16,1 3 0 0,1 1 192 0,3 2-48 16,1-1 112-16,2-1 0 0,1-2 16 0,2-4 0 15,2-6-144-15,2-3-128 0,3-2 144 0,2 0-144 0,1 0 160 0,5-3-160 16,0-2 160-16,4 2-160 0,2-4 128 0,4-2-128 16,2 1 0-16,4-2 144 0,3-1-144 0,3-3 0 15,1 1 0-15,0-5 0 0,1-4 0 0,-5-4 0 16,-5-2 0-16,-2-2 0 0,-3-1 0 0,-3 0 192 15,-3-5-64-15,0 1 0 0,-1-3 144 0,-1-3 32 16,0-2 0-16,0-1 0 0,-1-7 16 0,-2 2 16 16,-2-3 0-16,0 0 0 0,-3 0-64 0,-3-1-16 15,0 1 0-15,-4 3 0 0,-3 3-80 0,-2 4-32 16,-1 1 0-16,-2 3 0 0,-3 3 0 0,-3 4 0 16,-1 1 0-16,0 3 0 0,-3 2 64 0,-1 2 16 15,-2 2 0-15,-1 2 0 0,-1 1-224 0,-3 0 0 0,-4 0 0 16,0 3 0-1,-5 1-352-15,2 0-112 0,2-1-32 0,3 1 0 16,1-1-560-16,4 1-112 0,3 0-32 0,1 0 0 0</inkml:trace>
  <inkml:trace contextRef="#ctx0" brushRef="#br0" timeOffset="130817.48">24309 5122 4607 0,'0'0'400'15,"0"0"-400"-15,0 0 0 0,0 0 0 0,0 0 2976 0,-8 6 512 16,8-6 96-16,0 0 32 16,0 0-2128-16,0 0-416 0,0 0-96 0,0 0-16 0,0 0-496 0,0 0-96 15,0 0-32-15,0 0 0 0,0 0 48 0,0 0 16 16,0 0 0-16,0 0 0 0,0 0 640 0,0 0 128 16,0 0 32-16,0 0 0 0,-5 0 144 0,0-4 48 15,0 2 0-15,1-2 0 0,0 1-496 0,0 0-112 16,0 1-16-16,0-1 0 0,-1-2-336 0,5 5-80 15,-7-4-16-15,7 4 0 0,-5-6-128 0,5 6-16 16,0 0-16-16,-1-10 0 0,-2 1-48 0,3 0-128 16,0-4 192-16,0 1-64 0,0 1-128 0,3-2 160 15,-1-3-160-15,0 0 160 0,-1-1-160 0,-1 2 128 16,0-2-128-16,0-3 128 0,0 2 128 0,0-4 32 16,-1 4 0-16,1-2 0 0,-2 1 48 0,0-2 16 0,-1 0 0 15,1 3 0-15,0-1-112 0,0 4-32 0,-2-1 0 0,1 0 0 16,-1 2-80-16,2-2 0 0,-1 3-128 0,-1 0 192 15,-1-1-32-15,1-2-16 0,3 2 0 0,-1-4 0 16,0 1 80-16,-1 0 16 0,1 0 0 0,0 1 0 16,1-2-112-16,1 0-128 0,-1-2 176 0,1 2-176 15,0 0 144-15,1-1-144 0,-1 4 0 0,0 0 144 16,0 2-144-16,-1 2 192 0,-1 2-192 0,0 1 192 16,0 2 0-16,2 6 16 0,-7-6 0 0,0 3 0 15,-1 3-208-15,2-2 0 0,6 2 0 0,-9 2 0 16,9-2 0-16,-11 3 0 0,1-2 0 0,2 2 0 15,1-3 0-15,7 0 0 0,0 0 0 0,0 0 0 16,-9 4 0-16,9-4 0 0,-9 2 0 0,9-2 0 0,0 0 0 0,-9 7 0 16,1 1 0-16,2 1 0 0,6-9 0 0,-8 9 0 15,1 0 0-15,1 0 0 0,-2 0 0 0,0 2 0 16,-1-1 0-16,1 1 0 0,0-2 0 0,1 0 0 16,0-1 0-16,1 0 0 0,6-8 0 0,-8 7 0 15,1 0 0-15,7-7 0 0,-6 8 0 0,6-8 176 16,0 0-176-16,0 0 160 0,0 0-32 0,0 0 0 15,0 0 0-15,0 0 0 0,0 0-128 0,0 0 192 16,0 0-192-16,0 0 192 0,0 0-192 0,0 0 0 16,8 8 0-16,-8-8 0 0,0 0 0 0,11 2 0 15,-11-2 0-15,12-1 0 0,-2-2 0 0,0 2 0 0,-1-4 144 0,-1 0-144 16,-1-1 192-16,2 2-48 0,-1-5 0 0,-1 0 0 16,-1-3-144-16,2-1 0 0,0 0 0 0,1 3 128 15,0-6 0-15,2 2 0 0,-1-4 0 0,1 2 0 16,-2 2-128-16,-2 1 0 0,1 0 0 0,-1 1-176 15,-1-1 176-15,1 0 0 0,-1 2 0 0,0 1 128 16,-4 1-128-16,-2 9 0 0,0 0 0 0,0 0 0 16,4-9 0-16,-1 2 0 0,-3 7 0 0,0 0 0 15,0-8 0-15,0 8 0 0,0 0 0 0,0 0 0 16,0 0 0-16,0 0 0 0,0 0 0 0,0 0 0 16,0 0 0-16,0 0 144 0,0 0-144 0,0 0 0 15,0 0 128-15,0 0-128 0,0 0 0 0,9 12 0 16,-3 1 0-16,1 0 128 0,-2 0-128 0,0 0 0 15,1-1 144-15,-1 0-144 0,1-1 0 0,-1 0 144 16,1-2-144-16,-1 0 192 0,0 0-192 0,2 0 192 16,-1-2-64-16,1 1-128 0,-7-8 192 0,6 8-64 15,-6-8-128-15,8 7 128 0,-1-1-128 0,-7-6 128 0,0 0-128 0,7 9 0 16,0-3 0-16,-7-6 128 0,0 0-128 0,0 0 0 16,9 8 0-16,1 4-176 15,1 3-2736-15,2-5-544 0</inkml:trace>
  <inkml:trace contextRef="#ctx0" brushRef="#br0" timeOffset="132546.84">24205 5859 17503 0,'0'0'1552'0,"0"-11"-1232"0,0 0-320 0,1 2 0 15,0 1 1744-15,-1 8 304 0,4-10 48 0,2 1 16 16,-3 0-1232-16,1 2-240 0,-4 7-64 0,4-8 0 16,-4 8-144-16,4-7-48 0,-3-1 0 0,1 0 0 15,-2 1 256-15,0 7 32 0,0 0 16 0,-2-4 0 16,1 1 144-16,-1-1 16 0,2 4 16 0,0 0 0 0,-4-3-96 0,4 3-32 16,0 0 0-16,0 0 0 0,0 0-272 0,0 0-48 15,0 0-16-15,0 0 0 0,-8 7-48 0,8-7-16 16,-5 11 0-16,1 2 0 0,4-13-80 0,-2 13 0 15,4 4-16-15,-1 0 0 0,0 3-64 0,1 1-16 16,0 2 0-16,1 3 0 0,1 2-32 0,0 0-128 16,0 1 192-16,-1-2-64 0,3 1-128 0,-4 0 192 15,1 0-192-15,0-2 192 0,-1-3-192 0,-1 2 128 16,-1 2-128-16,2 1 128 0,-1 1 0 0,0-1 0 16,1 1 0-16,-1 0 0 0,-1-1 112 0,3 1 16 15,0-2 0-15,0-2 0 0,0-1-64 0,-1-6 0 16,1 0 0-16,0-2 0 0,2-1 368 0,-1-2 64 0,-2-2 16 0,1-2 0 15,-3-9-640-15,2 10 0 0,-2-10-192 0,3 9 64 16,-3-9 400-16,0 0 96 0,0 0 16 0,0 0 0 16,0 10-384-16,0-10-240 0,0 0 48 0,0 0 0 15,0 0 352-15,-5 6 80 0,5-6 16 0,0 0 0 16,-9 4-64-16,9-4 0 0,0 0 0 0,-9-3 0 16,9 3-32-16,-11-5-16 0,2-1 0 0,9 6 0 15,-9-9-144-15,2-1 192 0,0 0-192 0,0-2 192 16,2-2-192-16,0 0 128 0,-2-2-128 0,2-1 128 15,0-1-256-15,-1 0-64 0,-1-2-16 0,0 0 0 16,1 0 208-16,-2 0 0 0,3-1 0 0,-1 5 0 16,0 5 0-16,1 0 0 0,-1 0 0 0,0 1 0 15,-1 3 160-15,1 1 80 0,1 1 16 0,-1 1 0 16,6 4-256-16,0 0-160 0,-5-1 32 0,5 1 0 16,0 0 128-16,0 0 128 0,0 0-128 0,0 0 176 15,0 0-176-15,0 0 0 0,0 0-192 0,11 8 192 0,-2 2 0 16,1 2 0-16,2 1 0 0,0 5 0 0,-1 3 0 0,1 3 0 15,-1-1-144-15,2 1 144 0,-2-1 0 0,1-1 0 16,1 0-128-16,0 0 128 0,-1-2 0 0,0-6 0 16,-1 1 0-16,0-1 0 0,-2-2 0 0,0-2 0 15,0-1 0-15,0-1 0 0,-1-1 0 0,1-1 0 16,-9-6 0-16,12 8 0 0,-2-1 0 0,0-4 0 16,-10-3 0-16,11 4 0 0,0-2 0 0,-1-2 0 15,1-2 0-15,-11 2 144 0,7-6-16 0,1-2-128 16,1 2 192-16,2-2-64 0,-3-1 32 0,2-3 0 15,0 0 0-15,1 0 0 0,-2-2-32 0,-1 0-128 16,1-2 192-16,-1-2-64 0,0 0-128 0,-2-1 0 0,-1 1 144 0,-1 0-144 16,-2 2 0-16,-1 2 0 0,-1 1 0 0,0 1 0 31,2 3-1584-31,-2 9-336 0,0-9-64 0,-1 0-18432 0</inkml:trace>
  <inkml:trace contextRef="#ctx0" brushRef="#br0" timeOffset="142169.34">21032 10539 11231 0,'-62'27'496'0,"19"-2"96"0,-6 9-464 0,-2 9-128 0,1 9 0 0,3 0 0 15,4-5 0-15,4-3 176 0,4-6-176 0,1 0 192 16,0 1-192-16,2 10-192 0,0 14 32 0,2 10 16 16,0 12-48-16,16-44-16 0,-2-4 0 0,3 1 0 15,3 0 208-15,3-1 0 0,5 3 0 0,6-1-144 0,5 1 560 0,16 30 112 16,2-7 32-16,3-7 0 0,3-6 800 0,1-7 176 16,-1-12 16-16,3-4 16 0,1-5-976 0,6-3-192 15,4-2-32-15,8-4-16 0,6-2-128 0,5-3-32 16,3-6 0-16,-2-4 0 0,-3-4 400 0,4-2 80 15,4-4 16-15,3 0 0 0,6 1 64 0,-5-9 16 16,-6-7 0-16,-2-10 0 0,-3-10-400 0,4 2-80 16,6-1-16-16,0 3 0 0,0 3 208 0,-8 2 32 15,-8 1 16-15,-4 3 0 0,-3 3-144 0,-2-3-48 16,-4-4 0-16,-1-7 0 0,-3-11-96 0,-5-3-32 16,-4 2 0-16,-6 5 0 0,-5 3-208 0,-6 9 128 0,-7 5-128 0,-2 3 0 15,-3 2 416-15,-6-2-16 0,-2-3 0 0,-5-10 0 16,-4-12 64-16,-4-2 16 0,-5-1 0 0,-1 7 0 15,-5 7-160-15,0 7-16 0,-1 5-16 0,-2 8 0 16,-2 4-288-16,-1 5 0 0,-2 4 0 0,-2 1 0 16,-1 2-352-16,-7 1-32 0,-6 0 0 0,-5 1 0 31,-5 1-464-31,2 3-112 0,2 2 0 0,-2 4-16 16,0 4-1648-16,-8 0-336 0</inkml:trace>
  <inkml:trace contextRef="#ctx0" brushRef="#br0" timeOffset="164316.04">29633 4294 12831 0,'0'0'576'0,"0"0"112"0,0 0-560 0,3-9-128 0,-3 9 0 0,0 0 0 16,1-10 1072-16,-1 10 176 0,0-9 32 0,0 9 16 16,0-10 160-16,0 10 16 0,-1-9 16 0,1 9 0 15,-3-8-432-15,3 8-96 0,0 0 0 0,0 0-16 16,-5-3-160-16,0 1-16 0,-3 0-16 0,0 1 0 15,-1 0-48-15,-1 1 0 0,-3 0 0 0,0 0 0 16,-15 1 16-16,2 2 0 0,2-3 0 0,0 2 0 0,-1 1-112 16,1 0-32-16,-1-3 0 0,0 2 0 0,0 2-32 0,0-3-16 15,2-1 0-15,0 2 0 0,2-2-48 0,0 1-16 16,0-1 0-16,3 0 0 0,-2 0 352 0,2-1 64 16,-2-2 16-16,2 2 0 0,1-1-368 0,2 1-64 15,-1-1-16-15,2-1 0 0,-1 3-288 0,1 1-160 16,1 1 160-16,1 0-160 0,2 1 0 0,10-3 0 15,-9 4 0-15,9-4-160 0,0 0-160 0,0 0-16 16,0 0-16-16,0 0 0 16,0 0-128-16,5 9-32 0,-5-9 0 0,10 6 0 0,-1 1 240 0,2-6 32 15,0 2 16-15,2-1 0 0,-1 1-80 0,1 1-16 16,2 0 0-16,-4-2 0 16,-2 1-512-16,2 0-128 0,-2-1 0 0,-1 2-16 15,-8-4-1440-15,8 7-272 0,-3-1-64 0</inkml:trace>
  <inkml:trace contextRef="#ctx0" brushRef="#br0" timeOffset="172673.34">30854 4562 1839 0,'0'0'160'0,"0"0"-160"15,0 0 0-15,0 0 0 0,0 0 144 0,0 0 0 16,0 0 0-16,0 0 0 0,0 0-144 0,0 0 0 16,0 0 0-16,0 0 128 0,0 0 0 0,0 0-128 15,0 0 192-15,0 0-64 0,0 0 1024 0,0 0 192 16,0 0 32-16,0 0 16 0,0 0 672 0,0 0 144 0,0 0 32 15,0 0 0-15,0 0-176 0,0 0-16 0,0 0-16 0,0 0 0 16,0 0-432-16,0 0-96 0,0 0-16 0,0 0 0 16,0 0-352-16,0 0-80 0,0 0-16 0,0 0 0 15,0 0-144-15,0 0-48 0,-5 0 0 0,5 0 0 16,0 0-128-16,0 0-16 0,0 0-16 0,0 0 0 16,0 0-176-16,0 0-16 0,0 0-16 0,0 0 0 15,-4 9-96-15,4-9-32 0,0 0 0 0,0 0 0 16,0 0-96-16,0 0-32 0,0 0 0 0,0 0 0 15,0 0 32-15,0 0 0 0,0 0 0 0,0 0 0 16,0 0 112-16,0 0 16 0,0 0 16 0,0 0 0 16,11 7-80-16,-11-7-32 0,0 0 0 0,0 0 0 15,13 0 80-15,-13 0 16 0,13 0 0 0,-13 0 0 16,11-5-64-16,-11 5 0 0,0 0 0 0,14-3 0 0,-1 1-128 0,-1-2-48 16,0 1 0-16,-2 0 0 0,2-1-16 0,0 1 0 15,-1-3 0-15,0 2 0 0,1 1 32 0,-1 0 0 16,1-2 0-16,-2 1 0 0,1-1 48 0,-1-1 16 15,1 4 0-15,-1-2 0 0,-10 4-32 0,12-4-16 16,-3-3 0-16,1 2 0 0,1 1 32 0,-2 0 16 16,-9 4 0-16,12-5 0 0,-1 0 0 0,-1-2 0 15,-4-2 0-15,2 1 0 0,0 1-32 0,-2-1-16 16,1 0 0-16,1 0 0 0,-1-1 0 0,1 0 0 16,-1-1 0-16,1 0 0 0,-1-1-48 0,1 0-128 15,-1 1 192-15,1-1-64 0,-1 0 0 0,0 0-128 16,-1 1 192-16,1-2-64 0,-2-1-128 0,2 0 192 15,-1 0-192-15,-1 1 192 0,-2 0-192 0,0 3 192 16,-1-4-192-16,0 3 192 0,-1-3-192 0,0 0 160 0,2 0-160 0,-1-2 160 16,0 0-160-16,-2 2 128 0,0 2-128 0,0-3 128 15,0 0-128-15,0 1 160 0,0 0-160 0,0 1 160 16,-2-4-160-16,1 3 0 0,0 0 144 0,-1 1-144 16,1 1 0-16,-1-1 144 0,-1 3-144 0,0-3 0 15,1-1 144-15,-1 1-144 0,1 1 0 0,-2-3 144 16,0-1-144-16,0 1 128 0,0-2-128 0,0 2 128 15,1 0-128-15,-1 0 0 0,2 1 144 0,-1-1-144 16,1 1 0-16,-1-3 0 0,0 2 0 0,2 1 0 16,1-3 0-16,0 3 128 0,-1-1-128 0,-1-1 0 15,2 0 0-15,2 2 128 0,-2-2-128 0,0 1 0 16,0 0 128-16,0-1-128 0,-2 2 128 0,1 0-128 0,0 0 128 0,0 1-128 16,1 1 128-16,1 0-128 0,-1 11 0 0,2-9 144 15,0-3-144-15,-2 12 0 0,-3-11 128 0,2-1-128 16,-2 2 0-16,2-1 0 0,1-3 128 15,-1 5-128-15,-2-4 0 0,0 1 0 0,1-1 0 0,1 1 0 16,-1-2 0-16,1-1 0 0,0 1 0 0,-1 0 0 16,1-2 0-16,-2-1 0 0,-1 3 0 0,2-2 0 15,-1-1 0-15,1 2 0 0,-1-4 0 0,0 4 0 16,2 2 0-16,-1 0 0 0,-1 1 128 0,0-1-128 16,-1 1 0-16,2-1 0 0,-1 0 0 0,1 0 0 15,-2 0 0-15,0 2 0 0,2 0 0 0,-1-1 0 16,-3 2 0-16,1-2 0 0,0-1 0 0,0 0 0 0,-1 0 0 15,1 1 0-15,0 0 128 0,-1-1-128 0,-1-1 0 0,-1 0 0 16,0-1 0-16,1 1 0 0,-1-2 0 0,0 1 0 16,-1-1 0-16,0-4 0 0,-3 0 0 0,1 1 0 15,1 2 128-15,0 0-128 0,-1-1 0 0,-1 0 0 16,1-3 0-16,-1 5 0 0,-1 1 128 0,0 0-128 16,0 0 0-16,0-1 0 0,0 2 0 0,1-1 0 15,2 1 0-15,-1 2 0 0,-1-1 0 0,2-1 0 16,0 2 144-16,-1 2-144 0,1-5 0 0,-1 2 144 15,1 0-144-15,2 2 0 0,-1-1 0 0,0 0 0 16,0 0 0-16,1 3 0 0,0-1 0 0,-1 1 0 16,1-6 0-16,-1 2 0 0,1-1 0 0,-1 1 0 15,-1 1 0-15,-1 1 0 0,1-2 0 0,-1 1 0 16,1-1 0-16,-1-2 0 0,0 2 0 0,-2 2 0 16,-2-1 0-16,1 0 0 0,0-1 0 0,-1 0 0 0,0 3 0 0,0-1 0 15,1 0 0-15,-3 0 0 0,-1 3 0 0,1 2 0 16,1-3 0-16,-1 2 0 0,2-2 0 0,-1 2 0 15,-1 2 0-15,3-1 0 0,1-1 0 16,0 1 0-16,-2 0 0 0,4 1 0 0,-4 0 0 0,3 1 0 16,3 0 0-16,0 0 0 0,0 2 0 0,9 2 0 15,-9-6 0-15,1 3 0 0,8 3 0 0,0 0 0 16,-9-4 0-16,9 4 0 0,-8-4 0 0,8 4 0 16,-9-3 0-16,9 3 0 0,-9-2 0 0,9 2 0 15,0 0 0-15,0 0 0 0,-10-4 0 0,0 1 0 16,10 3 0-16,0 0 0 0,-9-1 0 0,9 1 0 15,0 0 0-15,-8-6 0 0,8 6-128 0,0 0 128 16,0 0 0-16,0 0 0 0,0 0 0 0,0 0 0 0,0 0 0 0,0 0 0 16,-9-3 0-16,9 3 0 0,0 0 0 15,0 0 0-15,0 0 0 0,0 0 0 0,0 0 0 0,-8-4 0 16,8 4 0-16,0 0 0 0,-9-3 0 0,9 3 0 16,-9-1 0-16,9 1 0 0,-10-2 0 0,10 2 0 15,-9 0 0-15,9 0 0 16,-9-1 0-16,9 1 0 0,-10 0 0 0,10 0 0 0,-10-2 0 0,10 2 0 15,-10-3 0-15,0 2 0 0,1-1 0 0,9 2 0 16,-10-1 0-16,1 0 0 0,-2-1 0 0,2 1 0 16,0 0 0-16,1 0 0 0,-1 1 0 0,1 0 0 15,0-2 0-15,8 2 0 0,-7-1 0 0,7 1 0 16,-8 0 0-16,0 0 0 0,8 0 0 0,0 0 0 16,-8-1 0-16,8 1 0 0,0 0 0 0,0 0 0 0,0 0 0 15,0 0 0-15,0 0-144 0,0 0 144 16,0 0 0-16,0 0 0 0,0 0 0 0,0 0 0 0,0 0 0 0,0 0 0 15,2 13 0-15,0-3 0 0,-2-10 0 0,3 12 0 16,-1 0 0-16,2-2 0 0,-4-10 0 0,4 14-128 16,0-1 128-16,1 2 0 0,0-2 0 0,1-3 0 15,-1 1 0-15,0 0 0 0,0 4 0 0,-1 0-128 16,0 2 128-16,1-2 0 0,-1 0 0 0,0 1 0 16,-1-2 0-16,1 2 0 0,0-1 0 0,-2 0 0 15,1-2 0-15,1 0 0 0,-2-3 0 0,1 2 0 16,-3-12 0-16,3 12 0 0,-2-3 0 0,-1-9 0 15,1 10 0-15,-1-10 0 0,0 0 0 0,3 11 0 16,-3-11 0-16,0 0 0 0,0 0 0 0,0 0 0 16,0 0 0-16,0 0 0 0,0 0 0 0,0 0 0 15,0 0 0-15,0 0 0 0,-8-7 0 0,1 1 0 0,1-5 0 16,1 0 0-16,0-4 0 0,-2-2 0 0,-1-1 0 0,2 0 0 16,0-2 0-16,3-1 0 0,-3-1 0 0,1 0 0 15,2 1 0-15,1 0 0 0,1 2-128 16,1-1 128-16,0 1 0 0,1 0 0 0,0 1-128 0,2 3 128 15,-1 1 0-15,0 3 0 0,0 0-128 0,-2 11 128 16,3-10 0-16,0 1 0 0,-1 0 0 0,-2 9 0 16,4-9 0-16,-4 9-128 0,0 0 128 0,7-8 0 15,-7 8 0-15,6-7 0 0,-6 7-128 0,8-6 128 16,-8 6 0-16,8-6 0 0,-8 6 0 0,10-5 0 16,-1 1 0-16,2 0-128 0,-11 4 128 0,11-4 0 0,0 1 0 15,1 0 0-15,-1-1-128 0,1 0 128 0,-1 0 0 16,0 2 0-16,2-4 0 0,2 5 0 0,-2-4 0 0,1 1 0 15,0-1 0-15,1 1 0 0,-1 0 0 0,2 3 0 16,-2-5 0-16,2 3 0 0,-1-1-352 0,1-4 32 16,-3 4 16-16,3 0 0 15,1 0-1392-15,1 3-288 0,0 3-48 16,0-3-16-16,-2-3-1184 0,1 0-240 0,-4 2-48 0</inkml:trace>
  <inkml:trace contextRef="#ctx0" brushRef="#br0" timeOffset="173582.81">29167 3390 11055 0,'0'0'976'0,"0"0"-784"0,0 0-192 0,0 0 0 16,0 0 4992-16,0 0 960 0,0 0 192 0,0 0 48 16,0 0-4880-16,0 0-976 0,5-6-192 0,1-1-144 15,0-1 256-15,0 2-64 0,1-2-16 0,3 2 0 16,1-2 64-16,-4 5 16 0,3-3 0 0,0-1 0 16,3-3 128-16,-1-1 48 0,2 2 0 0,-1-1 0 15,3 1-112-15,11-8-32 0,-1 0 0 0,-4 4 0 16,-1 0-16-16,0 0 0 0,-3-2 0 0,-1 6 0 15,-2-1-16-15,-1 0-16 0,-1 0 0 0,0 1 0 0,-1-1-48 0,-2 0-16 16,-2 3 0-16,-1-3 0 0,-2 1-16 0,-5 9 0 16,1-10 0-16,-2 1 0 0,-3 0 16 0,1-1 0 15,-3 4 0-15,-2-3 0 0,-1 1-32 0,-4 2 0 16,0 2 0-16,-3 1 0 0,-3-1-144 0,-1 3 128 16,-1 1-128-16,-1 1 128 0,1 3-128 0,0-1 0 15,-1 2 0-15,3 1 128 0,2 2 0 0,0 3-128 16,1 0 192-16,3 2-64 0,1 3-128 0,2-2 0 15,1 5-160-15,0-1 160 0,-1 0 0 0,4 3 0 16,2 5 0-16,1-1 0 0,1 1 0 0,2 0 0 16,1-1 0-16,2-3 160 0,-1-1-160 0,3-3 0 15,2-1 0-15,1-1-176 0,0-1 176 0,1 0 0 0,1-5 0 16,3-1 0-16,2-2 0 0,0-1 0 0,0-1 0 0,2 1 0 16,1-2-192-16,5-1 0 0,5 3 0 0,-2-4 0 31,-2 2-1568-31,1-4-320 0,-1-2-64 0,-3 0-14304 0</inkml:trace>
  <inkml:trace contextRef="#ctx0" brushRef="#br0" timeOffset="173841.36">29906 3072 22111 0,'0'0'976'0,"-8"-2"208"0,-1-1-944 0,9 3-240 0,-9-1 0 0,9 1 0 16,-9-3 3136-16,2 3 576 0,1 0 112 0,-1 1 16 0,-1 3-2496 0,8-4-512 16,-5 11-112-16,1 3-16 0,-1-2-432 0,0 3-80 15,0 4-32-15,-2 1 0 0,2 4-160 0,0 2 0 16,-2 0 0-16,2 3 0 0,0 2 0 0,1-4 0 16,0 0 0-16,1-1 0 0,2-3 0 0,0-2-224 15,1-3 48-15,-2-1 16 16,2-4-384-16,-1-2-80 0,0-4-16 0,1-7 0 15,0 0-1536-15,0 0-304 0,0 0-64 0</inkml:trace>
  <inkml:trace contextRef="#ctx0" brushRef="#br0" timeOffset="174044.39">29731 3149 24879 0,'0'0'1088'0,"0"0"256"0,0 0-1088 0,0 0-256 0,2-9 0 0,-2 9 0 15,0 0 1536-15,0 0 240 0,2-8 48 0,-2 8 16 16,0 0-816-16,0 0-176 0,13 4-16 0,0-1-16 15,-13-3-256-15,17 9-48 0,1-1-16 0,-2 2 0 16,-3 3-320-16,3 1-176 0,-1-1 192 0,2 3-192 16,2-3 128-16,-1 4-128 0,0-1 0 0,-1 1 0 15,-3 0-208-15,-2 0-160 0,-4-3-16 0,1 0-16 32,-4-2-2512-32,-1-3-496 0,-4-9-112 0,0 0 0 0</inkml:trace>
  <inkml:trace contextRef="#ctx0" brushRef="#br0" timeOffset="174209.64">30201 3333 26719 0,'0'0'1184'0,"0"0"240"0,0 0-1136 16,0 0-288-16,0 0 0 0,0 0 0 0,-4 10 2544 0,4-10 448 16,0 0 80-16,4 11 32 0,1-3-2448 0,3-2-480 15,-2 1-176-15,2-3 0 0,-8-4 0 0,9 0-192 16,-1-3 0-16,0-1-10976 15,-2-3-2192-15</inkml:trace>
  <inkml:trace contextRef="#ctx0" brushRef="#br0" timeOffset="174396.16">30223 2814 36623 0,'0'0'1616'0,"0"0"352"0,-7-9-1584 0,7 9-384 0,0 0 0 0,0 0 0 16,0 0 432-16,0 0 0 0,0 0 0 0,0 0 0 16,0 0-432-16,0 0-192 0,7 6 0 0,-1 1 16 31,1 1-2736-31,-1 0-544 0</inkml:trace>
  <inkml:trace contextRef="#ctx0" brushRef="#br0" timeOffset="174709.31">30559 3033 27807 0,'0'0'1232'0,"0"0"256"16,0 0-1184-16,0 0-304 0,0 0 0 0,0 0 0 0,0 0 1088 0,0 0 144 15,0 0 48-15,0 0 0 0,8 17-448 0,1-3-96 16,-1 3-16-16,2-1 0 0,1 1-496 0,-1 1-96 16,1 0-128-16,-1 2 176 0,0 2-176 0,-2 2 0 15,-1-4 0-15,1 3 0 0,2 1 128 0,-1 1-128 16,-1 0 128-16,-1-2-128 0,-1 0 0 0,1-1 0 0,-1-3-192 0,-2-1 192 31,0-2-768-31,0-3-16 0,-3-1-16 0,2 0 0 16,-3-6-320-16,0-6-64 0,0 0-16 0</inkml:trace>
  <inkml:trace contextRef="#ctx0" brushRef="#br0" timeOffset="174929.97">30454 3143 40607 0,'-15'-7'1792'0,"9"4"384"0,6 3-1744 0,0 0-432 0,0 0 0 0,0 0 0 16,0 0 416-16,11-3 0 0,4 3 0 0,2-4 0 16,4-2 96-16,2 1 0 0,2-1 16 0,2-1 0 0,3 1-352 0,3-2-176 15,-3 0 160-15,1 0-160 0,-4 2 0 0,1-4-160 16,0 1 0-16,1 2 0 16,2-3-3152-16,-1 0-624 0,11-11-128 0,-7 8-32 0</inkml:trace>
  <inkml:trace contextRef="#ctx0" brushRef="#br0" timeOffset="177674.73">31313 8020 19343 0,'0'0'1728'0,"0"0"-1392"0,0 0-336 0,-8 8 0 16,1-3 3600-16,7-5 656 0,0 0 128 0,-6 12 32 15,6-12-3328-15,-5 10-672 0,1-1-128 0,4-9-32 16,0 0 416-16,-4 8 80 0,-1 1 16 0,5-9 0 16,0 0 32-16,-2 5 16 0,0 2 0 0,2-7 0 15,0 0-16-15,0 6 0 0,0 1 0 0,0-7 0 16,0 0-128-16,0 0-32 0,5 12 0 0,-5-12 0 15,0 0 64-15,0 0 0 0,13 7 0 0,-4-1 0 16,-9-6-256-16,14 5-32 0,-1-3-16 0,0 1 0 16,-13-3-112-16,16 0-32 0,0 0 0 0,-1 0 0 15,2 0-128-15,-1-3-128 0,0 3 192 0,1-1-192 16,1 0 144-16,3-1-144 0,-3-1 0 0,4 0 144 0,0 0-144 0,0-1 128 16,-2 1-128-16,1-4 128 0,0 0 64 0,0 0 0 15,1-2 0-15,-3-2 0 0,0 2-192 0,-3-1 128 16,0 0-128-16,1 1 128 0,-4 1-128 0,0-2 192 15,-1 1-192-15,-2 1 192 0,1 2-192 0,0-1 192 16,-1 2-192-16,0 0 192 0,-1-1-16 0,2 3 0 16,0-3 0-16,2 1 0 0,-1 0-176 0,2 1 160 15,3 0-160-15,2 1 160 0,-4-3-160 0,4 1 0 16,3-1 0-16,-1 0 0 0,2-1 128 0,2-2-128 16,0 2 128-16,-1-1-128 0,0-3 0 0,1 1 0 15,-1-1 0-15,0 1 0 0,-5 0 176 0,0 0-48 0,-2-3-128 16,1 3 192-16,-1 0-192 0,-2-1 144 0,0-1-144 15,-2 2 128-15,-1-2-128 0,2 0 128 0,-2-1-128 16,1 2 128-16,-2-1-128 0,2-1 160 0,-1 1-160 0,4-1 160 16,1-3-160-16,1 1 160 0,-2-1-160 0,2-1 160 15,1-1-160-15,2-2 128 0,0 0-128 0,1-3 128 16,-1 0-128-16,0-2 128 0,0 2-128 0,0 1 128 16,0 1-128-16,-2-1 0 0,-1-1 144 0,2 0-144 15,-4-1 0-15,-2 2 144 0,-1-2-144 0,-1 0 0 16,-1-1 128-16,0 0-128 0,-1 1 0 0,-1-4 0 15,-2 2 144-15,-1-2-144 0,1-4 0 0,0 0 144 16,-4-2-144-16,3 1 0 0,-1 2 144 0,0 1-144 16,-1 0 0-16,1-1 144 0,0-1-144 0,-1 1 0 15,-1 1 192-15,0 1-64 0,-1-1 0 0,1 3-128 16,-1-3 128-16,1-4-128 0,-3-1 0 0,0-2 0 0,0 0 0 16,0-1 0-16,-1 0 0 0,-1 2 0 0,1 0 0 0,0 2 0 15,-1-1 0-15,1 1 0 0,-1 0 0 16,0 2 0-16,0-1 0 0,-1 1 0 0,-1 0 0 0,0-4 0 15,2-5 0-15,-2 2 0 0,0-4 0 0,0 2 0 16,1 0 0-16,1 2 0 0,-1 1 0 0,0-1 0 16,0 3 0-16,-1 2 0 0,0-1 0 0,0 1 0 15,0 0 0-15,0-1 0 0,0-3 0 0,-1-1 0 16,0 0 0-16,-1 1 0 0,1 3 0 0,1 1 0 16,0 0 0-16,2 2 0 0,-1 4 0 0,1 0 0 15,-1 1 0-15,-1 0 0 0,0-3 0 0,0-2 0 0,0 1 0 16,0-5 0-16,0-1 0 0,1-3 0 15,0-2 0-15,-1 4 0 0,1 6 0 0,0-4 0 16,1 4 0-16,0 0 0 0,-2 2 0 0,-2 0 0 0,1-1 0 16,1 3 0-16,-1-1 0 0,0-2 0 15,-2 1 0-15,2-2 0 0,-1-3 0 0,-2 0 0 0,-1-2 0 0,1 2 0 16,0 1 0-16,-1 2 0 0,0-1 0 0,1-1 0 16,-2 2 0-16,-1 0 0 0,-1 0 0 0,2 0 0 15,0 5 0-15,-2 0 0 0,0-1 0 0,0-3 0 16,1-6 128-16,0 0-128 0,1-1 0 0,1 1 80 15,0 2-80-15,2 1 0 0,2-1 0 0,0 1 0 16,-1-2 0-16,0 3 0 0,-2 0 0 0,0 2 0 16,0-1 0-16,2 2 0 0,-1-4 0 0,0 0 0 15,-3-1 0-15,1-1 0 0,0 1 0 0,0 3 0 16,0 0 0-16,0 4 0 0,0-2 0 0,1 1 0 0,-1-1 0 16,0 3 0-16,-1 1 0 0,1 1 0 0,-2-1 0 0,0 1 0 15,1 1 0-15,-2-3 0 0,-1-2 0 0,0-1 0 16,1-2 0-16,-2-1 0 0,-3-1 0 0,-1 2 0 15,-1 0 0-15,2 2 0 0,-2 2 0 0,-1-1 0 16,-2 0 0-16,1 3 0 0,-1-4 0 0,-1 6 0 16,0-1 0-16,3 1 0 0,0 2 0 0,2 0 0 15,-2-1 0-15,3-1 0 0,-1-2 0 0,2 1 0 16,1-5 0-16,0 3 0 0,0 0 0 0,2-1 0 16,0 1 0-16,-3 2 0 0,-1 3 0 0,0 2 0 15,2 2 0-15,-1-2 0 0,-4 2 0 0,-2 1 0 16,-4 0 0-16,-1 2 0 0,-3-1 0 0,-2 2 0 15,-1-2 0-15,-1 3 0 0,1 1 0 0,0 1 0 0,1 0 0 16,3 1 0-16,2 1 0 0,3-1 0 0,1-1 0 0,-1-1 0 16,1 2 0-16,1-2 0 0,-2 0 0 15,1 2 0-15,-3-6 0 0,0 0 0 0,-2 1 0 0,-2-2 0 16,-2 1 0-16,-2-3 0 0,-3 3 0 0,5 2 0 16,0-3 0-16,4 1 0 0,0 0 0 0,4 5 0 15,1-1 0-15,4 1 0 0,2 0 0 0,1 2 0 16,2-2 0-16,1 2 0 0,0 1 0 0,2-1 0 15,2 3 0-15,0-1 0 0,0 1 0 0,1-1 0 16,8 7 0-16,-9-7 0 0,0 1 0 0,1 2 0 16,8 4 0-16,-9-5 0 0,9 5 0 0,0 0 0 15,-10-4 0-15,2 1 0 0,8 3 0 0,0 0 0 16,0 0 0-16,0 0 0 0,0 0 0 0,0 0 0 16,0 0-144-16,0 0 144 0,0 0 0 0,0 0-144 0,9 6 144 0,-9-6 0 15,10 6 0-15,0-1-128 0,-10-5 128 16,9 8 0-16,-2 0 0 0,-7-8 0 0,6 10 0 0,-1 2 0 15,-1-4 0-15,0 1 0 0,-4-9 0 0,4 13 0 16,-2-1 0-16,-2-12 0 0,0 0 0 0,2 13 0 16,-1 0 0-16,0 0 0 0,-1-1 0 0,0-1 0 15,1 1 0-15,1 1 0 0,-2-1 0 0,1 0 0 16,-1-1 0-16,0 1 0 0,0 1 0 0,0-1 0 16,0 0 0-16,0 1 0 0,-1-3 0 0,-1 2 0 15,1 0 0-15,1-1 0 0,0 1 0 0,0 0 0 16,-1-1 0-16,0 0 0 0,1-11 0 0,-3 10 0 15,3-10 0-15,-1 12 128 0,1-12-128 0,-3 10 0 16,3-10 0-16,0 0 0 0,0 0 0 0,0 0 0 16,0 0 0-16,0 0 0 0,0 0 0 0,0 0 0 0,0 0 0 0,0 0 0 15,0 0 0-15,0 0 0 0,0 0 0 0,8-7 0 16,-3-2 0-16,-1-3 0 0,1-1 0 0,-2-2 0 16,-2-2 0-16,0-1 0 0,-1-3 0 0,0-1 0 15,-1-1 0-15,1-2 0 0,-1 0 0 0,-1 2 0 16,1 1 0-16,0-1 0 0,0 0 0 0,-2 2 0 15,2 0 0-15,-1 2 0 0,2 0 0 0,0 5 0 16,-2 1 0-16,0 0 0 0,1 3 0 0,1 0 0 16,0 1 0-16,0 1 0 0,0 8 0 0,0 0 0 15,-4-7 0-15,4 7 0 0,-2-7 0 0,2 7-128 16,0 0 128-16,0 0 0 0,0 0 0 0,0 0-128 16,0 0 128-16,0 0 0 0,0 0 0 0,0 0-128 15,0 0 128-15,0 0 0 0,14 7-144 0,-1-2 144 0,-13-5 0 16,14 2 0-16,1 1-144 0,0-2 144 0,0-1 0 0,2-1 0 15,0 0 0-15,2-1 0 0,2 1 0 16,5-1-128-16,1-1 128 0,7 0 0 0,2 2 0 16,-3-3 0-16,-1 2-128 0,0-2 128 0,1 1-240 0,-4 0 16 15,-3 1 0-15,0 0 0 16,0-1-1168-16,-3 1-224 0,-2 2-48 0,0 0-16 16,0-1-768-16,-3 1-160 0,-2-1-16 0,-1-2-17408 0</inkml:trace>
  <inkml:trace contextRef="#ctx0" brushRef="#br0" timeOffset="178367.55">32339 2351 26495 0,'0'0'1168'0,"-8"7"240"0,1 1-1120 0,1-2-288 16,6-6 0-16,0 0 0 0,-9 5 1264 0,9-5 192 15,0 0 32-15,0 0 16 0,0 0-224 0,0 0-32 16,0 0-16-16,0 0 0 0,0 0-528 0,0 0-128 15,11-6 0-15,2-3-16 0,-1-4-352 0,0 1-64 16,0-1-16-16,-1 0 0 0,0-3-128 0,1 2 0 16,-2-4 0-16,0-2 128 0,2 2-128 0,0-1 0 0,0 1 144 0,-2 0-144 15,2 0 0-15,0-1 0 0,-3 4 0 0,1-1 128 16,-3-1-128-16,-1-2 144 0,-3 2-144 0,1 1 160 16,-2 2-160-16,0 1 160 0,-5 0-160 0,0 0 160 15,1 2-32-15,-2 2 0 0,-3 3 0 0,-1 2 0 16,-2 1 64-16,0 2 0 0,-2 1 0 0,0 4 0 15,-1 0 0-15,0 2 16 0,-1 1 0 0,-1 3 0 16,4 2-208-16,-4 1 0 0,0 1-192 0,0 6 192 16,1-5-160-16,2 4 160 0,2-1-128 0,-1 3 128 15,4 2 0-15,1 3-160 0,2 0 160 0,1 3 0 16,0 0 0-16,2-1 0 0,1 1 0 0,2-3 0 16,1-2 0-16,2-4 0 0,3 1 0 0,2-4 0 15,1-2 128-15,2-2-128 0,1-2 0 0,0 0 144 16,2-2-144-16,2 1 0 0,1-4 0 0,0-3 0 15,1-3-656-15,1-2-16 16,-1-2 0-16,5-1 0 0,4 1-2288 0,0-5-464 0</inkml:trace>
  <inkml:trace contextRef="#ctx0" brushRef="#br0" timeOffset="178644.26">33022 2036 23951 0,'0'0'1056'0,"0"0"224"0,0 0-1024 0,0 0-256 15,0 0 0-15,0 0 0 0,0 0 3072 0,0 0 576 0,-9-6 96 16,9 6 32-16,0 0-2288 0,-9 7-448 0,-2 2-80 0,2 2-32 16,0 0-432-16,0 4-96 0,-2 3-16 0,1 3 0 15,-3 2-192-15,0 1-32 0,0 3-16 0,-3 3 0 16,-1 1-144-16,-1 1 0 0,-2-2 0 0,1-2 0 15,1 1 0-15,-2-4 160 0,3-3-160 0,0-3 160 16,3 0-336-16,2-4-64 0,3-2-16 0,2-1 0 31,0-3-576-31,3-1-128 0,0-3-32 0,4-5 0 16,0 0-2800-16,0 0-560 0</inkml:trace>
  <inkml:trace contextRef="#ctx0" brushRef="#br0" timeOffset="178849.14">32925 2068 21183 0,'0'0'1888'0,"0"0"-1504"0,0 0-384 0,-11 5 0 0,0 1 3216 0,2 2 576 16,3-1 112-16,2 4 32 15,0 1-2592-15,1 1-512 0,1 2-96 0,0 2-32 0,2 3-272 0,0 1-64 16,2 1-16-16,0 1 0 0,2 3-128 0,0 0-32 16,2-3 0-16,1-1 0 0,0-3-192 0,2 1 0 15,2 1 0-15,2-4 0 16,-2 0-448-16,-11-17-128 0,12 18-16 0,-12-18-16 15,13 14-2448-15,-13-14-480 0,17 12-112 0</inkml:trace>
  <inkml:trace contextRef="#ctx0" brushRef="#br0" timeOffset="179058.94">33165 2328 12895 0,'0'0'576'0,"-6"8"112"15,-1-1-560-15,2 1-128 0,1 1 0 0,1 2 0 0,2 2 5936 0,2 0 1152 0,3-1 224 0,2 1 48 16,-1 0-5760-16,1 0-1152 0,2 0-224 0,0-2-48 16,-1-3-624-16,-7-8-112 0,0 0-16 0</inkml:trace>
  <inkml:trace contextRef="#ctx0" brushRef="#br0" timeOffset="179224.68">33164 1887 25791 0,'0'0'2304'16,"-5"-9"-1856"-16,0 2-448 0,5 7 0 0,0 0 1936 0,0 0 304 15,0 0 48-15,0 0 16 0,0 0-1744 0,0 0-352 16,0 0-64-16,9-5-16 15,-9 5-1088-15,11-2-240 0,0-1-32 0,-11 3-16 0</inkml:trace>
  <inkml:trace contextRef="#ctx0" brushRef="#br0" timeOffset="179468.53">33469 1934 12895 0,'0'0'576'0,"0"0"112"0,-5 8-560 0,5-8-128 0,0 0 0 0,-4 9 0 16,4-9 4576-16,0 0 880 0,-7 8 176 0,3 1 48 16,2 1-4096-16,-1 2-816 0,1 1-176 0,2 3-16 15,2 2-192-15,1 3-48 0,-2 2 0 0,2 5 0 16,1 3-208-16,0 2-128 0,0-1 128 0,1 2-128 16,0-1 0-16,1-1 0 0,2 0 0 0,-1-1 0 15,-2-1-384-15,0-5-160 0,0-3-32 0,-1-3 0 16,-1-3-928-1,0-2-192-15,0-1-32 0</inkml:trace>
  <inkml:trace contextRef="#ctx0" brushRef="#br0" timeOffset="179648.3">33408 2118 42735 0,'0'0'944'0,"0"0"192"0,10-3 32 0,2 1 32 0,1-1-960 16,0 2-240-16,1-3 0 0,2 0 0 0,1 0 512 0,2-1 64 15,5-2 16-15,2 1 0 0,3-1-592 0</inkml:trace>
  <inkml:trace contextRef="#ctx0" brushRef="#br0" timeOffset="181698.72">26906 599 6447 0,'0'0'272'0,"-9"-5"80"0,0 0-352 0,2-1 0 0,2 0 0 0,1-1 0 16,0 2 6464-16,0 0 1232 0,-1 0 240 0,0 1 64 16,-2-1-5856-16,2 3-1168 0,5 2-224 0,0 0-48 15,-5 0 64-15,5 0 32 0,-4 4 0 0,2 3 0 16,-2 3-480-16,0 6-112 0,1-1-16 0,3 6 0 15,-3 0 176-15,2 4 16 0,-1 24 16 0,2-7 0 16,1-5-400-16,0-2 0 0,-2-4 0 0,0 4 0 16,-1-3 224-16,1 3 64 0,-2 1 16 0,1 7 0 0,-2 8-128 0,-1 0-32 15,1 1 0-15,1 0 0 0,-3-3-144 0,-2-2 160 16,0-2-160-16,-1 5 160 0,-2 1-160 0,1-1 160 16,0 0-160-16,-2-1 160 0,3 1 288 0,0-2 64 15,-1-5 16-15,1-2 0 0,0-5-112 0,3 1-32 16,-1-3 0-16,2 1 0 0,-2 1-208 0,2-2-48 15,1-5-128-15,2 0 192 0,-1-1-192 0,2-2 0 16,-1-2 128-16,2-1-128 0,0-1 0 0,0-1 176 16,2-4-176-16,-2-2 160 0,1-2-160 0,0-3 0 15,1-1 0-15,-2-9 128 0,0 0-128 0,4 11 0 16,-4-11 0-16,0 0 0 0,0 0 0 0,0 0 0 0,11 5 128 0,-11-5-128 16,12 1 0-16,1-1 160 0,-1-1-160 0,1-3 160 15,1 3-160-15,3-1 0 0,0-3 144 0,3 2-144 16,-1 0-176-16,3-3-96 0,3 1-32 0,-1 0 0 15,-1 2 432-15,2-3 96 0,0-1 16 16,3-1 0-16,0-1-240 0,3 0 0 0,3-1 0 0,6 1 0 16,7 2 0-16,7 2 0 0,4 0 0 0,2 3 0 15,-1 0-192-15,-4 2-64 0,-7-3-32 0,1 2 0 16,1 1 416-16,5 0 96 0,5 0 16 0,5 4 0 16,4-3-416-16,-2 4-80 0,-9-2 0 0,-4-1-16 15,-6 0 416-15,1-1 96 0,2 2 16 16,8-1 0-16,7 1-256 0,2 1 0 0,-1 0 0 0,-6-3 0 15,-6 2 0-15,-4-3 0 0,-6 0 0 0,3 0 0 16,2 0 0-16,5 2 0 0,5-2 0 0,-2 3 0 16,-3 1 0-16,-4-2 0 0,-7 1 0 0,-7 0 0 0,-6 0 0 0,-4-1 0 15,0-2 0-15,-4 0 0 0,-2 0 0 16,0 0 0-16,-2 0 0 0,0 0 144 0,-4-2-144 0,1 1 0 16,-1-1 0-16,-1 0 128 0,-3 0-128 0,0-1 0 15,-11 3 0-15,10-5 0 0,-2-2 144 0,-2 1-144 16,0-3 160-16,-2 0-160 0,-1 1 144 0,1-4-144 15,-1 0 128-15,0-1-128 0,-2 0 0 0,-1-4 128 16,0 2-128-16,-1-2 0 0,-1-3 144 0,-2-1-144 16,2-4 160-16,-3 1-160 0,-3-5 176 0,0 2-176 15,-1-3 192-15,-2-7-192 0,0-3 144 0,-1-6-144 16,0-9 0-16,0 1 144 0,-1-5-144 0,2 3 0 16,-2 1 0-16,1 3 0 0,1 1 0 0,1-1 0 15,0-1 0-15,-1-2 0 0,2-4 0 0,1 7 0 0,0 2 0 16,1 5 0-16,-1 7 0 0,1 5 0 15,-1 1 0-15,3 3 0 0,1 2 0 0,-2-1 0 0,-1-2 0 0,1 0 0 16,-1 0 0-16,1 0 0 0,-2-2-144 0,3 2 144 16,-3 1 0-16,3 3 0 0,1 0 0 0,-1 5 0 15,1 0-128-15,-2 4 128 0,2 2 0 0,1 0 0 16,-1 4 0-16,1 1-128 0,0 1 128 0,1 2 0 16,-1 0 0-16,3 7 0 0,-1-7-128 0,1 7 128 15,-3-6 0-15,3 6 0 0,0 0 0 0,0 0 0 16,-4-7 0-16,4 7 0 0,-5-5 0 0,5 5 0 15,0 0 0-15,0 0 0 0,0 0 0 0,0 0 0 16,0 0 0-16,0 0 0 0,0 0 0 0,-10 0 0 16,2 0 0-16,8 0 0 0,0 0 0 0,-9 3 0 0,-2-3 0 15,4 1 144-15,1-1-144 0,6 0 128 0,-9 0-128 16,9 0 0-16,-9 0 144 0,0 0-144 0,0-2 128 0,0 0-128 16,0 1 160-16,-1 0-160 0,0-3 224 0,-2 1-48 15,-1 1-16-15,-1 0 0 0,-3-3-16 0,-1 4 0 16,-3 1 0-16,0-3 0 0,1 2 48 0,1 2 0 15,-1 2 0-15,-1-2 0 0,1 0-64 0,-1 3-128 16,0-2 192-16,1-1-64 0,-3-2-128 0,-1 1 160 16,0 0-160-16,-5 0 160 0,-2-2-160 0,-5-2 160 15,-1 2-160-15,-6-1 160 0,-4 0-160 0,1 2 160 16,0 0-160-16,3 1 160 0,2 0-160 0,2 2 160 16,-2 1-160-16,-2-3 160 0,-4-1-160 0,-5 1 128 15,-5 4-128-15,1-4 128 0,1 1-128 0,4 2 128 16,4 1-128-16,5 1 128 0,3-4-128 0,1 2 0 15,2-1 0-15,-1 1 0 0,-2-1 128 0,-1 1-128 0,-3 0 128 16,-1-1-128-16,-1-2 0 0,4 4 0 0,1-3 128 16,5 5-128-16,3-5 0 0,3 4 0 0,4-2 0 0,3 1 0 15,2-4 0-15,4 1 0 0,0 2 0 0,3-2 0 16,0 2-336-16,4 0 48 0,-2-1 16 0,3 2 0 31,8-4-352-31,0 0-64 0,-7 6-16 0,7-6 0 16,0 0-1664-16,0 0-320 0,0 0-80 0,0 0-17360 0</inkml:trace>
  <inkml:trace contextRef="#ctx0" brushRef="#br0" timeOffset="182203.21">27821 963 29487 0,'0'0'1296'0,"0"0"288"0,0 0-1264 0,0 0-320 0,0 0 0 0,0 0 0 16,-10-3 1584-16,10 3 256 0,0 0 48 0,0 0 16 16,0 0-656-16,0 0-128 0,0 0-32 0,0 0 0 15,0 0-768-15,10 3-176 0,-1 2-16 0,1 1-128 16,-1 1 208-16,0 1-64 0,-1 2-16 0,-1 3 0 16,1 3-128-16,-1 0 160 0,-1 6-160 0,0 4 160 15,-1 4 144-15,-1 2 16 0,0 4 16 0,-3 1 0 16,0 1 160-16,-2-1 16 0,0-3 16 0,-2-1 0 15,2 1-192-15,-2 0-32 0,0 0-16 0,3 0 0 16,-1 0-160-16,0 1-128 0,-2 0 192 0,1 2-192 16,0 1 128-16,0-2-128 0,-1-2 0 0,1-1 0 15,-2-2 0-15,0-2 0 0,-2-6-192 0,0 2 48 16,-3-3-112-16,1-1-32 0,1-2 0 0,2 0 0 16,-1-2-448-16,-2-4-96 0,0-2 0 0,2 1-16 15,-1-4-1136-15,7-8-208 0,-6 5-48 0,6-5-8704 16,0 0-1728-16</inkml:trace>
  <inkml:trace contextRef="#ctx0" brushRef="#br0" timeOffset="182547.62">27506 1047 35007 0,'-17'-6'3120'0,"10"2"-2496"0,7 4-496 0,-6-4-128 15,-1 0 1648-15,3 3 304 0,4 1 64 0,0 0 16 16,0 0-1584-16,0 0-320 0,0 0-128 0,0 0 0 16,0 0 224-16,0 0-48 0,13 1-16 0,3 3 0 15,-2 0 160-15,3 1 16 0,2-1 16 0,0 1 0 16,5-1 176-16,4-1 48 0,4-2 0 0,8-1 0 15,10 0-128-15,4-1 0 0,2-2-16 0,-2-1 0 16,-5-2-432-16,-3-1 0 0,-3 0 0 0,-1-3 0 16,1-1 336-16,2-1-16 0,1 2 0 0,1 0 0 15,3 1-320-15,-4 1-128 0,-1 3 0 0,-5 1 0 16,-1 2-1600 0,-3-2-320-16,-9 0-64 0,-2-3-17408 0</inkml:trace>
  <inkml:trace contextRef="#ctx0" brushRef="#br0" timeOffset="190927.78">16076 15416 3679 0,'0'0'320'0,"-6"-5"-320"0,-2-2 0 0,0 2 0 0,-1 2 5184 0,9 3 960 16,-11-4 192-16,1 3 32 0,0 0-5072 0,0 1-1008 16,1 0-288-16,9 0 0 0,-11 0 0 0,0-2 0 15,1 1 0-15,-1-2 0 0,0 1 0 0,4 1 0 16,-2-1-192-16,-2 1 192 0,0-2 0 0,-2 2 0 15,-3 1 0-15,-1 1 0 0,-2-1 384 0,-19 3 80 16,3 0 16-16,1 0 0 0,1 3 96 0,-1 0 0 16,-2-3 16-16,-2 1 0 0,0-3-208 0,0 2-64 15,0-3 0-15,1 2 0 0,-1-4 0 0,1 2-16 0,3 0 0 16,1 2 0-16,0-4-48 0,2 2 0 0,-1 0 0 0,2 0 0 16,-1 0 176-16,0 0 16 0,-1 0 16 0,1-2 0 15,-1 1-112-15,0 0-32 0,0 1 0 0,0-3 0 16,1 2-64-16,1-1 0 0,0 1-16 0,1 1 0 15,1-2-240-15,0 0 0 0,2 1 128 0,2 0-128 16,1-2 192-16,4 0 0 0,2 1 0 0,0-2 0 16,0 1 352-16,1 2 64 0,2 0 16 0,1-2 0 15,1-1-336-15,3 4-64 0,0-2-16 0,9 2 0 16,-9-3-208-16,9 3 144 0,0 0-144 0,-11-1 128 16,11 1-128-16,0 0 0 0,-7 0 0 0,7 0 0 15,0 0 0-15,0 0 0 0,0 0 0 0,0 0 0 16,0 0 0-16,0 0 0 0,0 0 0 0,0 0 0 15,4-7 0-15,3-1 0 0,5-1 0 0,1-1 0 0,3 1 128 16,-1-3-128-16,1 3 128 0,1 0-128 16,0-3 0-16,0 3 128 0,0 1-128 0,0 0 0 0,1 2 0 15,0-1 0-15,-1-1 0 0,0 2 0 0,0-1 128 0,0 1-128 16,0-1 128-16,-1 1-128 0,-1 1 128 0,0-1-128 16,-2 1 0-16,-2 1 128 0,0 0-128 0,-1 3 0 15,-10 1 0-15,11 0 0 0,-11 0 0 0,0 0 0 16,10 0 0-16,-10 0 0 0,0 0 0 0,0 0 0 15,0 0 0-15,0 0 0 0,7 9 0 0,-7-9 0 16,0 0 0-16,-4 13 0 0,-3-2 0 0,-2-1 0 16,-3 0 0-16,-1 2 0 0,-2-1 0 0,-2 0 128 15,-1 1-128-15,-2 1 128 0,-3-1-128 0,-1 2 0 0,1 2 0 16,-1 2 128-16,1-1-128 0,0 1 0 0,3-1 0 0,-1 0 128 16,0-1-128-16,1 1 160 0,2-4-160 15,1 0 160-15,3-3-160 0,-1 2 0 0,4-3 0 0,2 0 0 16,2 0 0-16,2 2 192 0,0-2-192 0,1 0 192 15,1 3-48-15,3-3 0 0,3 1 0 0,1 1 0 16,1-1-144-16,1 2 0 0,2 0 0 0,3-1 0 16,-1 1 128-16,2 1-128 0,-2-1 128 0,1 0-128 15,-1-1 0-15,1 1 0 0,0 0 0 0,1-3 0 16,-3 0 0-16,2 3-144 0,-2-3 0 0,1 3 0 31,-1 1-1152-31,2 0-240 0,-1 0-32 0</inkml:trace>
  <inkml:trace contextRef="#ctx0" brushRef="#br0" timeOffset="204985.02">30009 11259 29487 0,'-14'-11'2624'0,"-5"3"-2112"15,0 1-512-15,2 7 0 16,1 7-512-16,3-1-224 0,1 2-32 0</inkml:trace>
  <inkml:trace contextRef="#ctx0" brushRef="#br0" timeOffset="209023.24">16149 14358 11967 0,'0'0'1072'0,"0"0"-864"0,0 0-208 0,0 0 0 16,0 0 3136-16,12 3 576 0,0-3 112 0,-1 1 16 16,1-1-3024-16,1 0-624 0,1-2-192 0,1-1 128 15,-1 1-128-15,2-1 0 0,-2 0 0 0,2-1 128 16,2-1 0-16,0-1 0 0,2-2 0 0,1 0 0 15,1-1 384-15,1 2 96 0,1-2 16 0,-1 3 0 16,2 1-176-16,0-1-16 0,-3 2-16 0,0-1 0 16,0 4-416-16,0-2 0 0,-2 2 0 0,-2 2 0 15,-1-2-160-15,-1 1-112 0,-3 1-32 0,-1 2-12880 16</inkml:trace>
  <inkml:trace contextRef="#ctx0" brushRef="#br0" timeOffset="210572.31">17113 14150 13535 0,'0'0'592'0,"0"0"128"0,0 0-576 0,0 0-144 0,0 0 0 0,0 0 0 0,-11 0 992 0,11 0 160 16,-9 0 48-16,9 0 0 0,0 0-608 0,-9 4-112 16,0 2-32-16,1-1 0 0,0 1 48 0,-1 0 0 15,-1 3 0-15,-1 0 0 0,1 3 0 0,-1 4 0 16,0-1 0-16,-1 6 0 0,-1-1-128 0,1 5-32 16,-1 1 0-16,3 2 0 0,-2 2-128 0,1 2-16 15,4 0-16-15,1-3 0 0,1-4 160 0,1-2 48 16,0-2 0-16,2-3 0 0,2-2-128 0,0 0 0 15,1-2-16-15,3-4 0 0,1 1-240 0,0-2 176 16,1 0-176-16,1-2 160 0,4-2-160 0,1-1 160 0,-1-3-160 0,6 0 160 16,2-1 32-16,3 0 16 0,2-1 0 0,1 0 0 15,0-3-16-15,2-3 0 0,2-1 0 0,0 2 0 16,-2-2-192-16,-1-1 144 0,-2-3-144 0,-1 1 128 16,-2-5 64-16,-1-1 16 0,-4-4 0 0,-1-1 0 15,-2-2 112-15,-3-2 32 0,-1 0 0 0,-1 2 0 16,-3-4 64-16,-1 3 16 0,-1-1 0 0,-4 0 0 15,-2 0 16-15,2 1 0 0,-3 3 0 0,-1 1 0 16,-2 2-112-16,1 2-16 0,-2 1 0 0,0 2 0 16,-1 1-112-16,-2 0-16 0,2 1-16 0,-1 2 0 15,-2-1-176-15,0 3 160 0,1 1-160 0,-1 1 160 16,0 2-160-16,3 2 0 0,0-2 0 0,9 4-176 31,-13-3-192-31,4-1-32 0,9 4-16 0,0 0 0 0,-8-2-544 0,8 2-128 0,0 0 0 0,0 0-8592 16,0 0-1712-16</inkml:trace>
  <inkml:trace contextRef="#ctx0" brushRef="#br0" timeOffset="210918.17">17682 14636 17503 0,'0'0'768'0,"0"0"176"0,0 0-752 0,0 0-192 0,0 0 0 16,0 0 0-16,0 0 4352 0,0 0 848 0,0 0 176 0,3 14 16 15,0-3-4560-15,-3-11-832 0,0 13-352 0,0 0 32 32,0-13-256-32,0 0-32 0,0 13-16 0,0-13 0 0,0 0 240 0,-3 12 64 0,3-12 0 0,0 0 0 15,0 0 96-15,-5 11 32 0,5-11 0 0,0 0 0 32,0 0-1296-32,0 0-256 0,-9 3-48 0,3-3-16 0</inkml:trace>
  <inkml:trace contextRef="#ctx0" brushRef="#br0" timeOffset="211215.31">17990 14049 21183 0,'0'0'944'0,"0"0"192"0,0 0-912 0,0 0-224 0,-8 10 0 0,3 1 0 16,1 0 3056-16,1 3 560 0,2 2 112 0,0 2 32 15,1 0-3056-15,0 6-704 0,0 2 0 0,0 8 0 16,1 3 0-16,2 4 0 0,-1 2 0 0,2 0 0 16,0-3 0-16,0-3 0 0,1-5 0 0,1-5 0 15,0-4 0-15,-1-3-144 0,0-4 144 0,1 1 0 31,-2-4-1680-31,-1-2-240 0</inkml:trace>
  <inkml:trace contextRef="#ctx0" brushRef="#br0" timeOffset="-188450.35">18369 5801 4607 0,'0'0'400'0,"0"0"-400"0,0 0 0 0,0 0 0 15,0 0 2400-15,0 0 400 0,0 0 80 0,0 0 0 16,6-9-1488-16,-6 9-304 0,6-7-64 0,-6 7-16 16,7-8-208-16,-1 2-32 0,-1-1-16 0,2 1 0 0,-7 6-240 0,5-4-32 15,0 1-16-15,1-3 0 0,-1 1-176 0,0-1-32 16,0 1-16-16,0-1 0 0,-1-1 48 0,4-6 16 16,-3 1 0-16,-1 2 0 0,0 1 112 0,0-3 32 15,-1 2 0-15,-1-1 0 0,1-1 80 0,1 1 32 16,-2 0 0-16,1-6 0 0,0-2-96 0,-1-2-16 15,1-1 0-15,-1 0 0 0,1-2-128 0,0 1-48 16,-1-1 0-16,2 1 0 0,-1-2-128 0,-1 1-16 16,0 2-128-16,0 0 192 0,0 5-192 0,-1-1 176 15,0 0-176-15,1 5 160 0,-2-2 64 0,1 4 16 16,0 0 0-16,0 5 0 0,1-3 80 0,-2 9 0 0,0 0 16 0,0 0 0 16,1-7-208-16,-1 7-128 0,0 0 160 0,0 0-160 15,0 0 0-15,0 0 0 0,0 0 0 0,0 0 0 16,0 0 0-16,0 0 0 0,10 13 0 0,-2 0 0 15,-1 3 0-15,-2 1 0 0,-1-3-128 0,0 4 128 16,-2 3 0-16,1-1 0 0,0 2-128 0,-1 3 128 16,0 1 0-16,-2 0 0 0,0-1 0 0,0 1 0 15,-2-2 0-15,0 0 0 0,-2-2 0 0,0 0 0 16,0-1 128-16,-1 0 0 0,0 0-128 16,-1 0 192-16,1-2-192 0,1-1 0 0,0-1 0 0,2 0 0 15,-1-4 240-15,3 2-48 0,0-2-16 16,1-3 0-16,-1-10 144 0,0 0 48 0,6 12 0 0,-6-12 0 15,0 0-128-15,9 8-32 0,-9-8 0 0,0 0 0 16,11 2-80-16,-11-2-128 0,11-4 176 0,-3-1-176 16,-2-1 192-16,-1-1-64 0,-1-1 0 0,0-2-128 15,0-2 176-15,-1 2-176 0,-1-1 160 0,1-2-160 0,0 0 144 0,0 3-144 16,0-7 128-16,1 0-128 0,1 1 160 16,2-2-160-16,-1 1 192 0,1-1-192 0,2 1 128 15,0-5-128-15,1-2 0 0,1-4 0 0,-2-4 0 16,0 1 0-16,0 1 128 0,-2 3-128 0,-1 2 0 0,2 3 128 15,0 2-128-15,-2 3 0 0,0 3 0 0,-1-1 0 16,-3 5 0-16,2 2 0 0,-4 8 0 0,7-6 0 16,-2-1-160-16,-5 7 160 0,0 0-336 0,8-6 48 15,-8 6 16-15,0 0 0 16,8-7-496-16,-8 7-80 0,0 0-32 0,9-5 0 16,-9 5-2336-16,0 0-480 0</inkml:trace>
  <inkml:trace contextRef="#ctx0" brushRef="#br0" timeOffset="-187131.55">18651 6733 11967 0,'0'0'1072'0,"-8"4"-864"0,-1-1-208 0,1 0 0 15,-1 3 1600-15,1-4 288 0,-1 2 48 0,0 0 16 16,-1 0-1456-16,-1 0-304 0,-1 2-48 0,2 1-16 16,0-1 160-16,-2 1 32 0,-1 1 0 0,1 1 0 15,-2 0-64-15,2 0-16 0,-1-1 0 0,0 2 0 0,0 2 64 0,0 1 16 16,0-1 0-16,0 1 0 0,1-1 144 0,2-1 48 15,0 2 0-15,4-1 0 0,-1-5-64 0,7-7-16 16,-5 10 0-16,5-10 0 0,-2 11-224 0,2-11-32 16,0 0-16-16,0 0 0 0,0 0-32 0,0 0-128 15,10 5 192-15,0-1-64 0,1-2 112 0,1-2 16 16,1-1 0-16,1 0 0 0,-1-5-32 0,1 5 0 16,1-4 0-16,-1 4 0 0,3-6-224 0,0 5 0 15,0 0 128-15,1 1-128 0,0 0 0 0,1 1 0 16,-1 1 0-16,1 3 0 0,1 1-144 0,0 2 144 0,-2 2-208 15,-1-1 80-15,-3 2 128 0,-1 3 0 0,-2 1 0 16,-4 3-128-16,0 0 128 0,-3-2 0 0,-2 2 0 0,-2-2 0 16,-1-1 208-16,-3 1-16 0,-1-3-16 0,0 1 0 15,-2-3 112-15,-2-2 32 0,-1 0 0 0,-1-2 0 16,0 1-16-16,-1 1 0 0,-1-1 0 0,0 1 0 16,-2-1-304-16,0-1 128 0,-2 1-128 0,0 1 0 15,0 1 0-15,1 1 0 0,1-1 0 0,-1 0 0 16,-1 2 0-16,3-3 0 0,1 2-192 0,0-2 48 31,1-3-576-31,3 0-112 0,9-5-32 0,-9 2 0 16,9-2-1952-16,0 0-384 0</inkml:trace>
  <inkml:trace contextRef="#ctx0" brushRef="#br0" timeOffset="-186013.08">19467 6047 4607 0,'0'0'192'0,"0"0"64"0,-6-2-256 0,6 2 0 0,0 0 0 0,-10 2 0 16,1-3 3200-16,9 1 576 0,-9 0 128 0,0 3 32 15,-1-1-2672-15,-1-1-544 0,2-1-96 0,0 2-32 16,-1 0-464-16,-2 0-128 0,-4-1 0 0,3-1 0 16,-1 0 128-16,1-1 0 0,1-1 0 0,2 1 0 15,-1 0 448-15,2-1 80 0,0-1 32 0,1 1 0 16,0 2 64-16,0 0 16 0,8 0 0 0,-9 2 0 16,9-2-464-16,0 0-96 0,-9 2-16 0,9-2 0 0,0 0-32 0,-4 12-16 15,2-3 0-15,2-9 0 16,0 0 0-16,4 13 0 0,-1-1 0 0,3-2 0 0,-6-10-16 0,8 9-128 15,-8-9 192-15,6 9-64 0,-6-9-128 0,7 11 0 16,-7-11 0-16,5 10 128 0,-5-10-128 0,6 11 160 16,-6-11-160-16,2 13 160 0,-2-13-160 15,-2 15 160-15,1-2-160 0,-2-2 160 0,3-11-32 0,-4 16-128 16,-1 0 192-16,-1 3-64 0,1 2 176 0,-1 2 16 16,-2 3 16-16,-1 2 0 0,2-2-160 0,-3 4-48 15,0 1 0-15,0 0 0 0,-1-2 16 0,2-3 0 16,0-4 0-16,1-4 0 0,3-5 192 0,-2 0 48 15,2-2 0-15,5-11 0 0,-6 9 64 0,6-9 0 0,-6 9 16 0,6-9 0 16,-4 11-288-16,4-11-176 16,-3 9 192-16,3-9-192 0,0 13 0 0,2-3 0 0,-2-10 0 15,5 11 0-15,2-4 128 0,2 0-128 0,-1-2 0 0,2-1 0 16,2-1 176-16,2-2-176 0,2-1 160 0,2-1-160 16,2-2 192-16,1 0-64 0,1-2-128 0,3 0 192 15,2 1-192-15,-1-2 128 0,-1-2-128 0,-4-1 0 16,-2-4 0-16,-2 1 0 0,-1 1-128 15,-3 0 128 1,-1-4-704-16,-2 4-16 0,-1-2-16 0,-1 1-9504 0,-2 5-1920 0</inkml:trace>
  <inkml:trace contextRef="#ctx0" brushRef="#br0" timeOffset="-185806.95">19172 6470 18431 0,'0'0'1632'0,"0"0"-1312"0,0 0-320 0,0 0 0 0,0 0 2880 0,0 0 496 15,16 0 96-15,1-2 32 0,1-2-2352 0,1 1-480 16,0-4-96-16,2 2 0 0,1-2-304 0,-1-1-48 16,-3 1-16-16,1-1 0 15,-4 1-560-15,-1 1-112 0,1-2-32 0,-3 1-9232 16,-5 1-1840-16</inkml:trace>
  <inkml:trace contextRef="#ctx0" brushRef="#br0" timeOffset="-184776.25">17673 6159 6447 0,'0'0'576'0,"0"0"-576"0,0 0 0 0,0 0 0 16,0 0 2848-16,0 0 464 0,0 0 80 0,0 0 32 15,0 0-1760-15,7-6-368 0,-7 6-64 0,0 0-16 16,0 0-304-16,0 0-64 0,9-3-16 0,-9 3 0 0,9 3-512 0,-3 2-128 15,-6-5 0-15,7 9-16 0,-2 2-176 0,0-1 0 16,-5-10 0-16,3 14 0 0,-3-2 192 0,-1 2 16 16,-1 2 0-16,2 2 0 0,0 3 304 0,-1 0 64 15,-1 3 16-15,0 0 0 0,2 1-192 0,0 0-32 16,0 0-16-16,2-5 0 0,0 1-176 0,2-2-48 16,0-5 0-16,1-1 0 0,0-1 0 0,1-2-128 15,1-3 192-15,-7-7-64 0,0 0-128 0,8-2 160 16,-1-2-160-16,-1-2 160 0,1-2-160 0,-1-2 128 15,1-2-128-15,-2-1 128 0,-1-1-128 0,-1 2-144 16,-1 1 144-16,1 2-208 0,-1 0 48 0,-2 9 16 16,0 0 0-16,0 0 0 0,0 0 144 0,0 0 0 0,0 0 0 0,4 12 0 15,-1 1 0-15,1 0 176 0,-2 0-16 0,1 0 0 16,0 1 64-16,2-1 16 0,0-1 0 0,0-1 0 16,-5-11-240-16,7 11 176 0,-1 1-176 0,3-5 160 15,-9-7-160-15,10 0 0 0,-10 0 144 0,9-6-144 16,-3 0 128-16,2-2-128 0,-3-1 160 0,0-2-160 15,1-2 272-15,-1-1-32 0,0-4-16 0,0 0 0 16,1-3 240-16,0 0 48 0,1-1 16 0,-1-1 0 16,1 1-176-16,-1 1-32 0,-2-3-16 0,1 0 0 15,0 3-128-15,1 2-32 0,-2 1 0 0,0-1 0 16,-1 1-144-16,1 0 0 0,-1 0 0 0,1 3 0 16,1 2 0-16,-2 0 0 0,-1 1 0 0,2 2 0 15,-4 10-288-15,5-8-96 0,-5 8 0 0,0 0-16 16,8-4-2464-16,-8 4-480 15</inkml:trace>
  <inkml:trace contextRef="#ctx0" brushRef="#br0" timeOffset="-184011.47">18415 6326 23727 0,'0'0'1040'0,"0"0"240"0,0 0-1024 15,0 0-256-15,3-10 0 0,1 2 0 0,-4 8 192 0,6-9-16 0,1 1 0 0,-7 8 0 16,5-8-176-16,-5 8 0 0,0 0 0 0,0 0 0 15,0 0 0-15,0 0 0 0,0 0 0 0,0 0 0 16,0 0 256-16,0 0 32 0,0 0 0 0,0 0 0 16,0 0 352-16,0 0 80 0,0 0 16 0,-5 8 0 15,5-8-352-15,-6 10-64 0,1-2 0 0,5-8-16 16,-4 11-32-16,4-11 0 0,-2 11 0 0,2-11 0 16,0 0-16-16,4 13 0 0,-4-13 0 0,6 14 0 15,-6-14-128-15,9 7-128 0,-9-7 192 0,12 6-192 16,-12-6 160-16,14 2-160 0,-1-3 128 0,-1 0-128 15,0-2 128-15,-2-2-128 0,-1 0 0 0,2-2 128 0,-2-2-128 0,0 0 128 16,0 1-128-16,0 0 128 16,-1-1-128-16,-1 2 192 0,-1-3-192 0,-1 2 192 0,-5 8 64 15,4-9 32-15,-4 9 0 0,2-9 0 0,-2-3 0 16,0 12 0-16,0 0 0 0,-4-10 0 0,-2 2-128 0,6 8-32 16,-6-7 0-16,-1 1 0 0,0 3-128 0,7 3 0 15,-10 3 0-15,10-3 128 0,-9 3-128 0,3 3 128 16,1 2-128-16,-1 0 128 0,6-8-128 0,-7 11 0 15,0-3 0-15,2 4 0 0,-2 0 0 0,2-1 0 16,0-3 0-16,0 3 0 0,-1-1 0 0,4 1 0 16,2-11 0-16,0 0 128 0,-3 11-128 0,3-11 192 15,0 0-192-15,0 11 192 0,0-11-16 0,0 0 0 16,0 0 0-16,0 0 0 0,0 0 0 0,0 0 0 0,12 0 0 16,-12 0 0-16,10-3-176 0,-10 3 128 0,0 0-128 0,11-2 128 15,-3-5-128-15,-2 2 0 0,-6 5 0 0,9-7 128 16,-1-1 16-16,0 2 0 0,-8 6 0 0,10-7 0 15,-1-2-16-15,-1 1-128 0,-1-1 192 16,-1 2-64-16,1 0-128 0,-2-2 160 0,-5 9-160 0,5-11 160 16,-1 1-160-16,-4 10 0 0,1-9 144 0,-1 9-144 15,0 0 0-15,-2-8 0 0,-3 3 0 0,5 5 128 16,0 0 48-16,-9-3 16 0,-1 2 0 0,10 1 0 16,-10 0-16-16,2 1 0 0,8-1 0 0,-9 5 0 15,9-5-176-15,-8 4 0 0,2 3 144 0,6-7-144 16,0 0 0-16,-6 8 0 0,3-2 0 0,0 2-128 15,3-8-1984 1,-3 12-400-16</inkml:trace>
  <inkml:trace contextRef="#ctx0" brushRef="#br0" timeOffset="-174831.72">19475 746 3679 0,'0'0'320'0,"4"-6"-320"15,-4 6 0-15,0 0 0 0,0 0 576 0,0 0 32 16,0 0 16-16,0 0 0 0,0 0-496 0,0 0-128 16,0 0 0-16,0 0 0 0,0 0 0 0,4 10 0 15,-4-10 0-15,0 0 0 0,0 0 0 0,0 0 0 16,0 0 0-16,0 0 0 0,0 0 656 0,0 0 112 15,0 0 32-15,0 0 0 0,0 0 528 0,0 0 96 0,6 3 32 0,-6-3 0 16,0 0-64-16,0 0-16 0,0 0 0 0,0 0 0 16,0 0-400-16,0 0-80 0,0 0 0 0,0 0-16 15,0 0-368-15,0 0-64 0,0 0 0 0,0 0-16 16,0 0-256-16,0 0-48 0,0 0-128 0,0 0 192 16,-8 12-16-16,2 1-16 0,-1-4 0 0,2-3 0 15,5-6 32-15,-10 9 0 0,1 2 0 0,1-5 0 16,-1 1 64-16,0-3 0 0,-1 1 16 0,0 0 0 15,1-2 176-15,-2 1 16 0,2 0 16 0,-1 1 0 16,-2-4 48-16,2 2 16 0,-1-1 0 0,2 2 0 16,-1 0-176-16,1 1-48 0,-2 1 0 0,2-2 0 15,0 1-128-15,0 0-16 0,1 0-16 0,0 2 0 16,-1-2-32-16,1 1-128 0,-2 1 192 0,10-7-64 0,-8 6-128 0,8-6 0 16,-5 11 0-16,5-11 128 0,0 0-128 0,0 0 0 15,2 13 0-15,-2-13 0 0,0 0 144 16,0 0-144-16,9 18 160 0,2-5-160 0,-11-13 256 0,17 9-64 15,0 0 0-15,0-3 0 0,-2-1 96 0,2-3 16 16,0 2 0-16,-1-4 0 0,1 2-112 0,-3-4 0 16,1 0-16-16,-1-1 0 0,0 2-176 0,-1-3 160 15,-1 1-160-15,-2-2 160 0,-2 0-160 0,-8 5 0 16,8-5 0-16,-1 0 0 0,-7 5 128 0,5-10-128 16,-5 10 128-16,4-9-128 0,-2 0 128 0,-2 9-128 15,0 0 0-15,0-10 128 0,0 10-128 0,2-11 0 16,-2 11 144-16,-2-10-144 0,2 10 144 0,-2-9-144 15,2 9 192-15,0 0-192 0,-4-12 176 0,4 12-176 0,-7-9 160 16,7 9-160-16,0 0 256 0,-5-7-32 16,5 7-16-16,0 0 0 0,0 0-16 0,0 0 0 0,0 0 0 0,0 0 0 15,-10-4-192-15,10 4 0 0,0 0 128 0,0 0-128 16,0 0 0-16,0 0 0 0,0 0 0 0,0 0 0 16,0 0 128-16,4 12-128 0,-4-12 0 0,6 14 0 15,-6-14 176-15,8 15-176 0,0-2 192 0,0-1-192 16,-8-12 160-16,9 18-160 0,-1-5 128 0,-1 3-128 15,1-2 128-15,0-1-128 0,-1-3 0 0,2 3 128 16,0-2-128-16,0 2 0 0,0 0 0 0,0-4 0 16,-1 3 0-16,1-1-192 0,0 1 0 0,-1 0 16 31,0-3-560-31,0 2-112 0,0-1-32 0,-2-2-10000 0,-6-8-2016 0</inkml:trace>
  <inkml:trace contextRef="#ctx0" brushRef="#br0" timeOffset="-174496.03">19819 907 29135 0,'0'0'1280'0,"0"0"288"0,0 0-1248 0,0 0-320 0,0 0 0 0,0 0 0 15,0 0 480-15,0 0 32 0,0 0 16 0,11 2 0 16,-1 0-400-16,2-1-128 0,2 3 0 0,-1-3 0 16,0-1 0-16,0 1 0 0,3-1 128 0,-2 2-128 15,0-2 0-15,1-2 0 0,2 0 0 0,-2 0 0 16,1 0-208-16,-2-1 0 0,2 1 0 0,-2 0 0 31,1-4-560-31,-2 2-96 0,0 1-32 0,-1 3 0 16,-2-5-528-16,-10 5-112 0,13-1-32 0,-4 0-8928 0</inkml:trace>
  <inkml:trace contextRef="#ctx0" brushRef="#br0" timeOffset="-174236.66">19796 1067 12895 0,'0'0'576'0,"0"0"112"0,0 0-560 0,0 0-128 16,10-5 0-16,3 4 0 0,1 1 4016 0,3-2 768 15,0 1 144-15,2 1 48 0,0 0-3952 0,1-3-800 16,-1 1-224-16,0-2 0 0,-1 1 0 0,0-1 0 0,3-1 0 0,-2 0 0 31,1 1-2496-31,0-1-432 0</inkml:trace>
  <inkml:trace contextRef="#ctx0" brushRef="#br0" timeOffset="-173531.32">20779 630 24239 0,'0'0'1072'0,"-11"-6"224"0,2-1-1040 0,0 2-256 0,9 5 0 0,-10-1 0 0,10 1 480 0,-10-2 32 15,1 2 16-15,0 3 0 0,9-3-400 0,-10 5-128 16,10-5 0-16,-11 4 0 0,11-4 0 0,-10 5 0 16,1-1 0-16,1 0 0 0,8-4 160 0,-9 5-160 15,0 1 128-15,1-1-128 0,8-5 0 0,-9 4 0 16,9-4 0-16,-9 6 0 0,1-2 0 0,8-4 0 15,-7 5 0-15,7-5 0 0,-5 8 0 0,0-1 0 16,1-1 0-16,4-6 0 0,0 0 496 0,-4 9 112 16,0-1 32-16,0 0 0 0,3 0-256 0,-2 0-64 15,1 2 0-15,0 2 0 0,2-2-64 0,0-1-32 0,0-2 0 0,0 3 0 16,3-1-80-16,0 2-16 0,-1-1 0 0,1-2 0 16,-2 1 16-16,3-1 0 0,-3 1 0 0,2-2 0 15,-3-7 112-15,3 9 32 0,-2 0 0 0,1-1 0 16,-2-8-32-16,0 0-16 0,-1 14 0 0,1-1 0 15,-1-1-48-15,1 0-16 0,0-12 0 0,-1 14 0 16,1-1-176-16,1-1 0 0,-1-12 0 0,2 18 128 16,1-2-128-16,0-1 0 0,-5 1 0 0,2 1 0 15,0 4 0-15,0-2 128 0,2-2-128 0,-1-1 0 16,-1 0 128-16,1-1-128 0,1 1 0 0,0-2 128 16,-1-2 32-16,3-3 0 0,-2 1 0 0,-1 1 0 15,-1-11 32-15,0 9 0 0,0-1 0 0,1 1 0 16,-1-9-64-16,2 10 0 0,-1-2 0 0,-1-8 0 0,3 8 16 0,-3-8 0 15,0 0 0-15,5 5 0 0,-5-5 112 0,0 0 0 16,10 3 16-16,-10-3 0 0,12-1-128 0,-2-2-16 16,-1-4-128-16,2 0 192 0,1 1-192 15,1 1 128-15,1 0-128 0,0-2 0 0,1-3 0 16,0 2 0-16,2 2 0 0,2 0 0 0,-1 0 144 0,-1-3-144 16,-2 5 128-16,0-3-128 0,-4 3 0 0,1 2 0 15,0-1 0-15,-2 2-176 16,-10 1-336-16,0 0-64 0,0 0 0 0,0 0-16 15,11-1-2144-15,-11 1-416 0</inkml:trace>
  <inkml:trace contextRef="#ctx0" brushRef="#br0" timeOffset="-173314.87">20609 1003 12895 0,'0'0'1152'0,"0"0"-928"0,0 0-224 0,0 0 0 16,0 0 2304-16,0 0 400 0,0 0 96 0,12-5 16 15,-3 1-1408-15,1 0-256 0,1 2-64 0,-1 0-16 16,2 1-544-16,1 1-96 0,1 0-32 0,1 0 0 16,-1 0-400-16,2 3 0 0,-2-1 0 0,0 1-12608 15</inkml:trace>
  <inkml:trace contextRef="#ctx0" brushRef="#br0" timeOffset="-172762.1">21181 948 17039 0,'0'0'752'0,"0"0"160"0,0 0-720 0,0 0-192 15,0 0 0-15,0 0 0 0,0 0 768 0,0 0 128 16,0 0 32-16,0 0 0 0,0 0-560 0,0 0-112 16,0 0-32-16,0 0 0 0,0 0-224 0,-10-2 176 15,0 0-176-15,1 6 160 0,-1-2 240 0,1 0 48 16,0 1 16-16,0 1 0 0,0 1 208 0,0 0 32 16,0 2 16-16,0-1 0 0,2 1-112 0,0-1-32 0,0 3 0 0,0-1 0 15,1 1-96-15,6-9-32 0,-6 15 0 0,4 0 0 16,-1 0-304-16,3-2-144 0,3 0 128 0,-1 0-128 15,0-3 128-15,0 1-128 0,2 0 0 0,1-1 128 16,2-3 16-16,-7-7 0 0,9 7 0 0,0-1 0 16,2-3-16-16,-1 1 0 0,-1-4 0 0,2-3 0 15,-2 1-128-15,0-2 128 0,-1-3-128 0,1 1 128 16,0-1-128-16,0-1 0 0,-1-1 0 0,-2 0 0 16,0-3 0-16,-2 3 128 0,1 0-128 0,-1 0 0 15,0 0 0-15,-2-1 128 0,1 0-128 0,-2 1 0 16,0 1 0-16,1 2 0 0,-2 6 128 0,2-7-128 15,-2 7 0-15,0 0 0 0,0 0 0 0,0 0 128 0,3-10-128 0,-3 10 0 16,0 0 0-16,0 0 0 0,0 0 0 0,0 0 0 16,0 0 0-16,0 0 0 0,0 0 0 0,0 0 0 15,0 0 0-15,0 0 128 0,8 10 80 0,-2 2 16 16,1 1 0-16,-2-1 0 0,-1 1-224 0,0 0 0 16,0 0 0-16,1 0 0 0,0-1 0 0,0-2 0 15,2-2 0-15,-1 1 0 0,1 2 0 0,1-4 0 16,1 0 0-16,1-1 0 15,-10-6-1664-15,13 2-256 0,-1-2-64 0,0-2-10384 0</inkml:trace>
  <inkml:trace contextRef="#ctx0" brushRef="#br0" timeOffset="-172318.34">21640 918 11967 0,'0'0'1072'0,"0"0"-864"0,0 0-208 0,0 0 0 16,-10 3 3328-16,2 2 640 0,8-5 112 0,-9 5 16 16,0-1-3152-16,1 3-640 0,8-7-128 0,-10 4-32 15,-2 0 48-15,0 0 16 0,2 0 0 0,1-1 0 16,-2 1-208-16,1 0 0 0,-2-1 0 0,2 1 0 16,0 0 128-16,3 1-128 0,7-5 0 0,-9 0 0 15,9 0 208-15,0 0-48 0,0 0-16 0,0 0 0 16,0 0 240-16,0 0 64 0,0 0 0 0,0 0 0 15,0 0 48-15,0 0 16 0,10 4 0 0,-10-4 0 16,12 1-256-16,-2 0-32 0,-10-1-16 0,0 0 0 0,0 0-208 0,12 4 128 16,-12-4-128-16,10 6 0 0,-10-6 0 0,0 0 0 15,11 7 0-15,-2 0 0 0,-9-7 0 0,10 6 0 16,-10-6 0-16,11 7 0 0,-2-2 0 0,-9-5 0 16,0 0 0-16,12 11 0 0,-3-4 0 0,-9-7 0 15,9 13 0-15,-1-2 0 0,-2-1 0 0,-6-10 0 16,5 12 0-16,-2 0 0 0,-3-2 128 0,0 2-128 15,0 1 176-15,-1-1-176 0,-2 2 368 0,-1 0-48 16,0-1 0-16,0 2 0 0,0-2-128 0,1 0-48 16,-3-3 0-16,2 3 0 0,0-1-144 0,-1-2 0 15,5-10 144-15,-6 8-144 0,-1 3-208 0,3-3-112 16,-1-2-32-16,5-6 0 16,0 0-2064-16,-9 5-400 0,1 0-96 0,8-5-16 0</inkml:trace>
  <inkml:trace contextRef="#ctx0" brushRef="#br0" timeOffset="-172012.16">21891 823 30111 0,'0'0'1344'0,"0"0"256"0,0 7-1280 0,2 1-320 0,4 3 0 0,-1-2 0 16,0 4 736-16,1-1 80 0,2-1 16 0,-1 2 0 15,-2-3-384-15,2 2-64 0,2 1 0 0,-3-1-16 0,1 1-240 0,-1 1-128 16,3 3 160-16,-1 0-160 0,-3 1 0 0,1 2 0 16,-4 2-176-16,1-1 176 15,-3 0-496-15,0 1 32 0,-1 0 0 0,-2 1 0 16,-1-3-80-16,0-3-16 0,0-3 0 0,0-2 0 15,-2-2-208-15,-1-1-32 0,7-9-16 0,-8 6 0 16,8-6-1456-16,-13-2-288 0</inkml:trace>
  <inkml:trace contextRef="#ctx0" brushRef="#br0" timeOffset="-171857.72">21745 993 31103 0,'0'0'1376'0,"0"0"288"0,5-7-1344 0,1 1-320 0,2 2 0 0,3 0 0 15,2-1 1312-15,4 1 192 0,2 0 32 0,3 1 16 16,3 1-848-16,1 0-160 0,2 2-32 0,2-1-16 16,0-2-496-16,1 3-240 0,-1 0 32 0,-1-2-11072 15,-3 0-2224-15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35:12.1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1680 7174 10703 0,'0'0'464'0,"0"0"112"0,0 0-448 0,0 0-128 0,-7 4 0 0,7-4 0 15,0 0 768-15,0 0 128 0,0 0 16 0,0 0 16 16,0 0-176-16,0 0-48 0,-3-12 0 0,3 3 0 15,0 9-400-15,0 0-96 0,1-11-16 0,-1 11 0 16,0-9 128-16,0 9 32 0,0 0 0 0,0-9 0 16,0 9 576-16,-4-8 112 0,4 8 32 0,0 0 0 15,-7-4-48-15,7 4-16 0,-11-5 0 0,2 2 0 16,0 1-144-16,-1-1-32 0,-4 1 0 0,1-2 0 16,0-3-16-16,0 5-16 0,-2-1 0 0,0 3 0 15,1 0-176-15,1 0-48 0,0 1 0 0,-1 3 0 0,-1-2-320 0,2 3-64 16,0-1 0-16,-1 0-16 0,-4 1-48 0,1 3-128 15,-2 1 192-15,1 4-64 0,0-4 16 0,-2 1 0 16,1 5 0-16,2-2 0 0,3 0 32 0,-1 0 0 16,0 0 0-16,1 4 0 0,3-3 0 0,-4 2 0 15,0-3 0-15,2 1 0 0,2-1-176 0,1 0 0 16,-1-1 0-16,4-2 0 0,-1-3 192 0,8-7-64 16,-5 6 0-16,5-6 0 0,0 0-128 0,0 0 192 15,0 0-192-15,0 0 192 0,6 11-192 0,3-3 128 16,3-2-128-16,-2-1 128 0,2-1-128 0,1-2 0 15,3 0 144-15,1 1-144 0,1 1 0 0,-1 1 128 16,-1-1-128-16,2 2 0 0,1 2 0 0,2 1 0 0,0-2 0 16,1 1 0-16,-1 1 0 0,0 1 0 0,-1 1 0 15,-1 0 0-15,-1 0 0 0,2-1 0 0,-2-1 0 0,0 2 0 16,-2 1 0-16,1-1 0 0,1 1 0 0,-2 1 0 16,-2 1 0-16,1-1 0 0,-2-1 0 0,-2 1 128 15,0 3-128-15,-2-1 0 0,0 2 0 0,0 0 128 16,-2 3-128-16,-2-6 0 0,-1 2 128 0,-2 0-128 15,0-1 160-15,-4 3-32 0,-1 1-128 0,-1 0 192 16,-2 1 48-16,0 2 0 0,-2-4 0 0,-1 3 0 16,0 1-96-16,0 0-16 0,1-1 0 0,-3 1 0 15,-2 4-128-15,-1-3 128 0,-2-1-128 0,-1-1 128 16,-1 0-128-16,-3-5 0 0,-2-1 0 0,-2-2 0 16,-1-1 0-16,-3-2 128 0,-2 0-128 0,0 1 128 15,-1-2-128-15,5 1 160 0,0 2-160 0,3-5 160 0,3-5-160 0,1 2 128 16,-1 1-128-16,2 2 128 15,5 2-496-15,1-2-96 0,0-5-32 0,1 2 0 16,2 0-1776-16,10-4-352 0,-9 1-80 0</inkml:trace>
  <inkml:trace contextRef="#ctx0" brushRef="#br0" timeOffset="461.47">2208 7410 30351 0,'-9'-8'1344'0,"9"8"272"0,0 0-1296 16,-6-5-320-16,-3-2 0 0,4 2 0 0,5 5 736 0,0 0 80 0,0 0 16 0,2-7 0 15,1 1-496-15,-3 6-80 0,0 0-32 0,9-4 0 16,-1 1-96-16,-8 3 0 0,13-4-128 0,-2 6 192 0,-11-2-192 0,16 4 128 15,0-2-128-15,-1-3 0 0,-2-2 272 0,4-1-32 16,2-1-16-16,3 0 0 0,1-3 96 0,3 0 32 16,3-2 0-16,2 1 0 0,1-2-160 0,0 1-16 15,1-2-16-15,1 2 0 0,-2-1-160 0,-2 1 0 16,2 1 144-16,-5 1-144 0,-2 0 0 0,-1 4 128 16,1 3-128-16,-3 2 0 15,-1-1-304-15,-1 1-128 0,-1 2-16 0,0 2-10432 16,-2 1-2096-16</inkml:trace>
  <inkml:trace contextRef="#ctx0" brushRef="#br0" timeOffset="750.56">2311 7618 30399 0,'-9'-5'2704'0,"4"2"-2160"0,5 3-544 0,0 0 0 16,0 0 2864-16,9-2 464 0,6-1 80 0,5-1 32 15,5 0-2848-15,4-2-592 0,1-2 0 0,4 0-144 16,1 0 144-16,3-1 0 0,0 0 128 0,1 1-128 0,0 0 0 15,-1 2 0-15,-2 1-160 0,-2 1 160 16,-1 0-2816-16,1 8-448 0,11 9-80 0,-11-7-32 0</inkml:trace>
  <inkml:trace contextRef="#ctx0" brushRef="#br0" timeOffset="4457.25">7494 10984 11967 0,'0'0'1072'0,"0"0"-864"0,0 0-208 0,-5-5 0 16,5 5 3312-16,-7-4 608 0,7 4 128 0,-6-6 32 15,0-1-2960-15,6 7-592 0,0 0-112 0,0 0-32 16,-9-8-144-16,3 3-48 0,6 5 0 0,-7-8 0 16,-2 2-192-16,-1 1 144 0,-2 1-144 0,3 0 128 15,1 0 0-15,-1 1-128 0,-2 1 192 0,1 2-64 16,-3 2 320-16,0 2 64 0,-2-1 16 0,0 3 0 15,-2 1-16-15,0 1 0 0,-1 2 0 0,1 2 0 16,-1 3-96-16,2 1-32 0,2 0 0 0,-1-1 0 16,2 2-128-16,3 0-48 0,2 3 0 0,1-1 0 15,1 2-32-15,2 0-16 0,3-3 0 0,1 3 0 16,0 1-160-16,2-1 128 0,1 1-128 0,1-3 128 16,0-1 32-16,2-4 0 0,1 1 0 0,2-4 0 15,1 0-160-15,-1-5 192 0,-9-6-192 0,11 6 192 0,-1-4-48 0,1-1 0 16,-1-2 0-16,3 0 0 0,-1-2 48 15,0-2 0-15,1-2 0 0,0-3 0 0,0-4 0 0,0-3 16 16,0-1 0-16,0-1 0 0,0 1-80 0,-3-2 0 16,-1 0-128-16,2-1 192 0,-1 0-192 0,-1-1 176 15,-2-2-176-15,-2 5 160 0,-2 0-32 0,-3 3-128 16,-2-3 192-16,0 5-64 0,-1-2-128 0,1 3 128 16,-2 0-128-16,-3 1 128 0,1 5 0 0,6 7-128 15,-7-7 192-15,7 7-64 0,-5-4 208 0,5 4 48 16,0 0 0-16,0 0 0 0,0 0-160 0,0 0-32 15,3 13 0-15,0-1 0 0,-3-12-192 0,10 16 0 0,0-2 0 16,-1 3 0-16,0-3 0 0,2 2 0 0,0-2 0 16,0 2 0-16,-1 3 192 0,-1 1-48 0,1 1-16 0,-3 0 0 15,3 0-128-15,-1-1 192 0,0 1-192 0,0 1 192 16,0-1-192-16,0 1 0 0,0-5 0 0,0 3 128 31,-1-3-464-31,3 0-112 0,-1-1 0 0,-1-1-16 16,0-3-2080-16,-1-3-400 0,1-1-96 0</inkml:trace>
  <inkml:trace contextRef="#ctx0" brushRef="#br0" timeOffset="4879.96">8079 10995 12895 0,'0'0'1152'16,"0"0"-928"-16,0 0-224 0,0 0 0 0,0 0 2816 0,0 0 528 15,0 0 112-15,0 0 0 0,0 0-1856 0,0 0-384 0,12-1-80 0,-2-1-16 16,1 0-304-16,-1-1-64 0,2 2-16 0,0-3 0 16,-1 0-96-16,4-3-32 0,0 3 0 0,4-1 0 15,0-1-208-15,2 1-32 0,1-2-16 0,2 2 0 16,2 1-224-16,0-1-128 0,0 1 160 0,1 0-160 15,-1-1 0-15,2 1 0 0,-1 4-176 0,-1-3 176 32,-2-1-832-32,-4 0-64 0,-1 2 0 0,-4 0-9056 0,0-2-1824 0</inkml:trace>
  <inkml:trace contextRef="#ctx0" brushRef="#br0" timeOffset="5123.87">8190 11175 40319 0,'0'0'1792'0,"-4"-7"352"0,4 7-1712 0,0 0-432 15,8-6 0-15,2 0 0 0,2 3 160 0,2 0-160 16,5 0 192-16,-1 3-192 0,-2 0 0 0,3-1 0 15,3 1-160-15,2 0 160 16,-1-1-880-16,1-1-48 0,-1 1-16 0,1 0-10416 16,2 0-2080-16</inkml:trace>
  <inkml:trace contextRef="#ctx0" brushRef="#br0" timeOffset="5835.81">9007 11372 31263 0,'0'0'1392'0,"0"0"272"0,0 0-1328 0,0 0-336 16,-1-10 0-16,1 10 0 0,1-9 576 0,1 0 64 15,-1 0 0-15,2 0 0 0,-1-3-64 0,1 2 0 16,-2-2 0-16,2-2 0 0,-1-3 192 0,-2 0 16 15,0-1 16-15,3-3 0 0,1 1-64 0,0-3-16 16,-3-5 0-16,2 4 0 0,-1 1 0 0,2-4 0 16,0 0 0-16,0-1 0 0,0 1-304 0,1-4-64 15,0-2-16-15,1-1 0 0,-1-1-336 0,-3-2 144 16,2 0-144-16,-1 3 0 0,0 1 0 0,-1 2 0 0,1 2 0 16,-1 4 0-16,1 2 0 0,1 7 0 0,-2 2 0 0,0 7 0 15,-2 7 128-15,0 0-128 0,6-4 0 0,-6 4 0 16,0 0 128-16,0 0-128 0,12 12 0 0,-4 4 0 15,-2 1 0-15,1 0 0 0,-1-3 0 0,1 6 0 16,-1 2 0-16,1 1 0 0,-1 2 0 0,0 2 0 16,-1 2 0-16,1 4 0 0,1 1 0 0,-1 0 0 15,0-7 0-15,0 3 0 0,1 0 0 0,-1-3 0 16,-1 2 0-16,2-6 0 0,1-2 0 0,0-1 0 16,-1-3 0-16,3-2 0 0,-1-2 0 0,1-1 0 15,-1-1 192-15,0-4-64 0,-1 0 0 0,-8-7-128 16,9 1 352-16,2-1-32 0,-1-1-16 0,1-3 0 15,-1-3 160-15,2-2 48 0,-2-4 0 0,1 0 0 0,-1-4-64 16,-1 0 0-16,0-3 0 0,0-1 0 0,1-4-80 16,-3-2-32-16,0-2 0 0,-1-1 0 0,0-5-128 0,-1-3-16 15,-1-4-16-15,0-1 0 0,0-1-176 0,-1-2 0 16,1 2 0-16,0 2 128 0,0 4-128 0,0 0 0 16,-1 1 0-16,1 1-176 15,0 3-192-15,1 3-32 0,0 4-16 0,0 5 0 16,0 0-1344-16,1 1-272 0,-2 1-48 0</inkml:trace>
  <inkml:trace contextRef="#ctx0" brushRef="#br0" timeOffset="7351.6">1504 14953 5519 0,'0'0'496'0,"0"0"-496"15,-7-7 0-15,0 2 0 0,3 0 4656 0,4 5 832 16,-1-9 160-16,-2 1 48 0,-2 2-4144 0,1-1-816 15,2-1-160-15,-2 2-48 0,1 0-96 0,3 6-32 16,0 0 0-16,-5-3 0 0,-2-1-272 0,1 2-128 16,-2 2 0-16,1 6 128 0,1-3-128 0,-6 4 0 15,-2 2 0-15,0 0 128 0,-3 3 0 0,0 0-128 16,0 1 192-16,1 1-64 0,0-1 384 0,2 1 64 16,1 2 0-16,0-3 16 0,-1 1 272 0,-1 2 48 0,2 0 16 15,0-1 0-15,0 0-288 0,3-1-64 0,1-1-16 0,1 0 0 16,0-2-272-16,3 2-48 0,2 0-16 0,2 1 0 15,-2-2-224-15,3-1 0 0,4 0 0 0,-4-11 0 16,7 12 0-16,-1-2 0 0,-6-10 0 0,13 10 0 16,2-3 0-16,-1 0 0 0,0-4 0 0,-1 3 0 15,0-5 0-15,2 4 0 0,-1-4 0 0,2 2 0 16,-1 1 0-16,2 1 0 0,3-4 0 0,1 2 0 16,0 0 0-16,-1 2 0 0,1 1 0 0,0 2 0 15,0 3-128-15,0-2 128 0,-2 1 0 0,0 2 0 16,-2 0 0-16,0-3 0 0,-2 1 0 0,1 1 0 15,-2 0 0-15,-1 1 0 0,-1 1 0 0,-2 0 0 16,-2 0 0-16,-1 0 0 0,-2 0 0 0,-1 3 144 16,0 0-144-16,-3-2 128 0,-2-1-128 0,-1 1 128 0,1 2 16 0,-3 0 0 15,-1-2 0-15,-1 0 0 0,-4 1 0 0,0-1 0 16,-2 0 0-16,-1-1 0 0,-4 0-144 0,2 2 128 16,-2 0-128-16,0-2 128 0,-2-1-128 0,1 0 0 15,0-2 144-15,1-2-144 0,3-3 0 0,-1-1-320 16,1-1 64-16,1-3 16 15,2 0-1936-15,0-3-400 0,-1-2-80 0</inkml:trace>
  <inkml:trace contextRef="#ctx0" brushRef="#br0" timeOffset="7683.85">1802 14156 32255 0,'-8'-10'1424'0,"3"7"304"0,-2 3-1392 0,7 0-336 0,-9 7 0 0,9-7 0 15,5 15 2304-15,0 6 400 0,-2-2 80 0,2 0 16 16,4 2-2400-16,1 2-400 0,-4 2-224 0,2 5 32 15,1 2 192-15,0 1 0 0,0 1 0 0,0 2 0 16,-1-1 0-16,-1-1 0 0,-1 0-192 0,-1-2 192 0,-1-1 0 0,0-2 0 16,-1-3 0-16,1-1 0 15,0-4-128-15,0 0 128 0,0-1 0 0,1 0-144 16,0-2-1120-16,0-3-208 0,0-4-64 0,2-2-9760 16,1-2-1952-16</inkml:trace>
  <inkml:trace contextRef="#ctx0" brushRef="#br0" timeOffset="8011.1">2454 14875 27647 0,'-4'-12'2448'0,"2"2"-1952"0,5 0-496 16,4 3 0-16,3 0 3664 0,4 1 640 16,3-1 128-16,4 1 32 0,1-1-3680 0,2 2-784 15,0-2 0-15,4 2-144 0,2-1-80 0,1-1-16 16,2 3 0-16,-2-1 0 0,0-4-80 0,1 1-32 0,0 1 0 0,1 1 0 31,-1-2-128-31,2 0-32 0,-4 2 0 0,-1 2 0 16,-3-1 0-16,-1 2-16 0,-4-1 0 0,-2 3 0 15,-3 1-1584-15,-2 0-320 0,-2 0-64 0</inkml:trace>
  <inkml:trace contextRef="#ctx0" brushRef="#br0" timeOffset="8281.1">2567 15223 39615 0,'0'0'3520'0,"0"0"-2816"16,0 0-560-16,14-3-144 0,6 1 1664 0,5-1 288 15,5-1 64-15,1 0 16 0,2-2-1520 0,2-1-320 16,3 1-48-16,-1-2-16 0,1-1 0 0,1 0-128 16,0 1 192-16,3 1-64 0,2-1-352 0,2 3-80 15,-2 1-16-15,-3 2 0 16,-2-4-2112-16,-3 0-416 0,0-5-96 0</inkml:trace>
  <inkml:trace contextRef="#ctx0" brushRef="#br0" timeOffset="16681.32">30564 1084 5519 0,'7'-3'496'0,"-2"1"-496"15,-5 2 0-15,7-3 0 0,0-2 2096 0,1 2 320 16,0 1 64-16,-1-2 16 0,-1 0-848 0,-6 4-176 16,5-5-16-16,-5 5-16 0,6-4-32 0,-6 4-16 15,3-5 0-15,-3 5 0 0,0 0-544 0,0 0-96 16,0 0-32-16,0 0 0 0,0 0 80 0,0 0 16 0,0 0 0 0,0 0 0 15,0 0-224-15,0 0-32 0,0 0-16 16,0 0 0-16,0 0 272 0,0 0 48 0,0 0 16 0,-9-2 0 16,0 2-160-16,9 0-16 0,-6-5-16 0,-2 2 0 15,-3 3-224-15,2 0-32 0,9 0-16 0,-11 3 0 16,0 0-32-16,-1 1-16 0,-1-1 0 0,2 3 0 16,3-1-112-16,0 1-32 0,-1 1 0 0,0-1 0 15,0 1 0-15,-1 1 0 0,3 1 0 0,-1-4 0 16,8-5-64-16,-11 7-16 0,1-2 0 0,10-5 0 15,-10 6 80-15,10-6 16 0,-10 4 0 0,10-4 0 16,-10 7-112-16,10-7 0 0,-9 6-128 0,9-6 192 16,-8 7-192-16,8-7 128 0,0 0-128 0,0 0 0 15,-6 12 160-15,-1-5-160 0,0-3 160 0,0 3-160 16,-2-1 192-16,9-6-64 0,-8 8-128 0,0 0 192 0,-3 0-192 0,2 1 176 16,2-1-176-16,-3 2 160 0,-1 2-16 0,0-3 0 15,-1 1 0-15,3 5 0 0,3 4 48 0,-2 1 16 16,-1-7 0-16,-2 0 0 0,0 0 32 0,-2 0 0 15,-2 1 0-15,1 2 0 0,-2-3-48 0,-2 0 0 16,-3 1 0-16,-1 1 0 0,-3 2-16 0,1 2-16 16,0 4 0-16,-2 0 0 0,-5 0-32 0,1 4 0 15,0-1 0-15,1 1 0 0,2 0 0 0,1 2 0 16,1 0 0-16,1-1 0 0,2 1-128 0,0-3 160 16,0 0-160-16,1-2 160 0,-2-1-160 0,-1-2 160 15,1 1-160-15,-5-1 160 0,-6 0-32 0,-1 1-128 16,0 2 192-16,-2 0-64 0,-2-2-128 0,3 6 192 15,3 3-192-15,2 2 192 0,1-3-192 0,3 1 192 16,2 2-192-16,1-3 192 0,2-2-64 0,3 0 0 0,-2-5 0 16,1 1 0-16,1-5-128 0,-1 3 160 0,-2-5-160 0,-3 0 160 15,-6-1-16-15,1 2 0 0,-1-2 0 0,-2 2 0 16,-2 3-144-16,2-2 0 0,2 2 0 0,1 3 128 16,0-1-128-16,3 2 128 0,1 5-128 0,1 0 128 15,3 0-128-15,1 0 160 0,1-1-160 0,1-2 160 16,0-4-32-16,0 2-128 0,-1-3 192 0,-1-1-64 15,-3 1-128-15,-2-2 0 0,-4-3 144 0,0 1-144 16,-3 3 0-16,0-1 128 0,-1 3-128 0,3 0 0 16,1-2 0-16,4 4 144 0,0 1-144 0,1 2 0 15,2 2 128-15,1 0-128 0,2-2 0 0,-1 2 0 0,-1-2 0 0,1-2 0 16,0 0 0-16,-1-3 0 0,-3-2 128 16,-2-1-128-16,-2-1 0 0,1-1 0 15,-4 1 160-15,1 2-160 0,-1 1 128 0,3 1-128 0,3 1 128 16,2-2-128-16,1 0 0 0,-1 1 128 0,2 0-128 0,4 0 128 15,1 1-128-15,1-1 128 0,2 2-128 0,2-2 0 16,2-1 144-16,-2-1-144 0,0 0 0 0,2 1 128 16,2-2-128-16,-1-3 0 0,0 0 320 0,0-3 0 15,2-2 0-15,-2 1 0 0,0-3-320 0,0 1 0 16,2 0 0-16,-2 0 0 0,-1-1 0 0,2 1-320 16,-2-1 64-16,-1-1 16 0,1-2 240 0,-1 1 0 15,2-1 0-15,0 3 0 0,-3-1 0 0,3 0 0 16,-1 0 0-16,1 0 0 0,-1 0 0 0,0 0 0 15,1-1 0-15,0 0 0 0,-2-2 0 0,0 2 0 0,-1 0 0 16,0-1 0-16,0-2 128 0,1 0-128 0,0 2 0 0,2 0 0 16,-1 0 0-16,2-1 0 0,-1 1 0 15,1 1 0-15,1 0 0 0,2-1 0 0,0 0 0 0,-2-2 0 16,2 3 128-16,0-1-128 0,-1-1 0 0,0 2 0 16,1-2 0-16,0 1 0 0,-2-2 0 0,2 3 0 15,0 0 0-15,0 1 0 0,5-9 0 0,-6 8 0 16,1 0 0-16,5-8 0 0,-5 7 0 0,5-7 0 15,-5 8 0-15,5-8 0 0,-5 8 0 0,-1 0 0 16,6-8 0-16,-6 9 0 0,1-3 0 0,5-6 0 16,-7 8 128-16,2 1-128 0,0-1 0 0,1-1 0 15,-1-1 0-15,5-6 0 0,-7 7 0 0,2 2 0 16,5-9 0-16,0 0 0 0,-8 6 128 0,8-6-128 16,-6 7 0-16,6-7 0 0,0 0 0 0,0 0 0 15,-7 5 0-15,7-5 0 0,0 0 0 0,-4 8 0 0,4-8 0 0,0 0 0 16,-6 6 0-16,6-6 0 0,-7 7 0 0,7-7 0 15,0 0 0-15,-5 8 0 0,0 0 0 0,5-8 0 16,-6 7 0-16,6-7 0 0,-5 7 0 16,5-7 0-16,-8 7 0 0,8-7 0 0,-5 6 0 0,5-6 0 15,-6 7 0-15,6-7 0 0,0 0 0 0,-7 7 0 16,7-7 0-16,0 0 0 0,0 0 0 0,-6 7 0 16,6-7 0-16,0 0 0 0,0 0 0 0,-6 8 0 15,6-8 0-15,0 0 0 0,-5 6 0 0,5-6 0 16,-6 7 0-16,6-7 0 0,-7 6 0 0,2 1 0 15,5-7 0-15,-7 6 0 0,0 0 0 0,-1-1 0 16,8-5 0-16,-9 6 0 0,1-1 0 0,0-1 0 16,-1 0 0-16,9-4 0 0,-9 3 0 0,9-3 0 15,-8 1 0-15,8-1 0 0,-8-2 128 0,8 2-128 0,0 0 0 0,-6-7 0 16,0 1 128-16,4-1-128 0,0-1 0 0,1-1 0 16,0 0 0-16,1-1 0 0,0-1 0 0,1-1 0 15,-1-2 0-15,3-2 0 0,-1-1 0 0,1-1 0 16,0-5-128-16,-2-1 128 0,0 1 0 0,0-3-144 15,1-3 144-15,-1 2 0 0,0-1 0 0,1 2 0 16,-1 1 0-16,-1 5 0 0,0 1 0 0,-1 5 0 16,-1 1 0-16,1 1 0 0,0 3 0 0,1 9-128 15,-3-9 128-15,3 9 0 0,-2-7 0 0,2 7 0 16,0 0 0-16,0 0-128 0,0 0 128 0,0 0 0 16,0 0-144-16,-4 13 144 0,0 3-160 0,4 4 160 15,0 2-160-15,0 3 160 0,0 2-160 0,1 2 160 0,0 2-128 0,-1 2 128 16,0 0 0-16,0-1-144 0,0-4 144 0,0 0 0 15,-2-1 0-15,-1-1 0 0,1-1 0 16,0-2 0-16,0 1 0 0,-1-3 0 0,0 1 0 0,2-2 0 16,1-1 0-16,0-1 0 0,0-2 0 0,1-2 0 15,1 1 0-15,0-1 0 0,1-1 128 0,0-1-128 16,-1-3 128-16,2 0-128 0,1-1 128 0,2-2-128 16,2 1 160-16,0-2-160 0,1-1 128 0,2-1-128 15,1-3 0-15,3-2 144 0,-2-2-144 0,2-1 0 16,1-1 0-16,1-2 128 0,2-3-128 0,0 1 0 15,1-3 0-15,2 0 0 0,3-3 0 0,1 3 0 16,2 3 0-16,1-1 0 0,4 2 0 0,-2 1-256 0,1 1 48 16,-2 1 0-1,-2 2-1216-15,2-2-240 0,2 1-64 0,-2 0 0 16,-4-3-384-16,-1-1-96 0,-2-4-16 0,-1-3-10912 0,-2-6-2192 0</inkml:trace>
  <inkml:trace contextRef="#ctx0" brushRef="#br0" timeOffset="18286.84">27262 1516 6447 0,'0'0'576'0,"0"0"-576"16,0 0 0-16,0 0 0 0,0 0 2752 0,1-7 432 15,-1 7 80-15,2-7 32 0,-5 2-1264 0,3 5-256 16,0 0-48-16,0 0-16 0,0 0-96 0,-6-5-16 16,-4-4 0-16,0 2 0 0,0 2-176 0,-1 0-32 15,-2 0-16-15,0 1 0 0,0 0-176 0,0 1-48 16,0 2 0-16,0-3 0 0,-1 3-384 0,-1 1-96 15,2 0-16-15,3 2 0 0,-2 1-416 0,0 4-96 16,-1-2-16-16,0 3 0 0,-1-1-128 0,-2 3 0 16,-1 0 0-16,0 3 0 0,-1 1 0 0,-3 3 0 15,0 2-144-15,0 1 144 0,1 3 0 0,-1-1 0 16,-1 2-128-16,-7 12 128 0,5-2 0 0,5-4 0 16,2 0 0-16,3-4 0 0,1-4 0 0,2-1 176 15,3-3-48-15,3 0-128 0,2-1 0 0,3-3 0 0,2 2 0 16,2-2 0-16,2-2 0 0,5-1 0 0,0-4-160 0,2 1 160 15,0-1-160-15,3-2 160 0,1 0-208 0,3-4 80 16,0-1 128-16,1 2 0 0,0-4 0 0,-1 1-128 16,-1-4 128-16,1 1 0 0,-1-2 0 0,2-1 0 15,-2-2 0-15,-3-2 144 0,1-2-144 0,0 0 0 16,-1 2 160-16,-2-1-160 0,1 0 128 0,-2-1-128 0,-2-2 128 0,0-2-128 16,-2 0 128-16,-2-4-128 0,-4 0 128 0,3 0-128 15,-2-4 128-15,-1 3-128 0,-1-1 0 0,-4 3 128 16,1-1-128-16,0 2 0 0,-2 2 0 15,1 2 128-15,0 4-128 0,1 0 0 0,-2 2 0 0,2 4 0 16,1 5 0-16,0 0 0 0,0 0 0 0,0 0 0 16,0 0 0-16,0 0 0 0,0 0-176 0,0 0 176 15,0 0-128-15,8 16 128 0,0-1 0 0,0 2 128 16,-1 3 0-16,1 2 0 0,1 3 16 0,-1 1 16 0,0 1 0 0,0 0 0 16,-2 0 400-16,2-1 80 0,0-3 0 0,0-1 16 15,0 2-272-15,-1-3-64 0,1-1-16 0,0 0 0 16,-1 0-96-16,-1-1-16 0,3 1 0 0,-1-1 0 15,-3-2-192-15,1-1 144 0,-3 1-144 0,1-3 128 16,0 4-128-16,-1-1-144 0,-2-2 144 0,2 0-208 31,1 1-1232-31,-2 0-240 0,1-3-48 0,-3-2-16 16,-1-3-1920-16,1-8-384 0</inkml:trace>
  <inkml:trace contextRef="#ctx0" brushRef="#br0" timeOffset="18722.04">27636 1604 20271 0,'0'0'1792'0,"0"0"-1424"0,0 0-368 0,0 0 0 16,0 0 2864-16,0 0 496 0,12-5 96 0,-2 1 32 16,1 1-1856-16,2 1-368 0,1-1-80 0,2 1-16 15,1-1-640-15,1 0-128 0,2 1-16 0,0-1-16 16,1 1-368-16,0-2 0 0,0 1 0 0,1 3 128 16,-1-5-128-16,-1 4 0 0,-2-3 0 0,-3 2 0 31,-3-2-544-31,-1 2-128 0,-4-1-32 0,1 2 0 0,-8 1-768 15,8-4-176-15,-1 1-16 0,-7 3-12608 0</inkml:trace>
  <inkml:trace contextRef="#ctx0" brushRef="#br0" timeOffset="19004.4">27649 1907 11967 0,'0'0'1072'0,"0"0"-864"15,0 0-208-15,-8 6 0 0,8-6 5696 0,0 0 1088 16,0 0 208-16,0 0 48 0,0 0-4800 0,0 0-960 16,0 0-192-16,15 1-32 0,2-1-512 0,1 0-96 15,3 0-32-15,4-1 0 0,3-3-240 0,1 2-48 0,-2-1-128 0,3 2 192 16,3 1-192-16,-3-2 0 0,-4 0 0 0,0-1 0 15,0 1-176-15,-5-1-128 0,-3-5-16 0,-2 2-16 32,0-1-1856-32,-3 1-368 0,0-2-80 0</inkml:trace>
  <inkml:trace contextRef="#ctx0" brushRef="#br0" timeOffset="19629.24">28411 2030 31103 0,'0'0'1376'0,"0"0"288"0,-7-5-1344 0,2 0-320 16,0-1 0-16,5 6 0 0,-2-11 1664 0,4 2 256 15,-2 1 48-15,2-5 16 0,1 0-560 0,-1-1-96 16,2-3-32-16,0-3 0 0,0-3-560 0,1-5-112 16,1-4-32-16,1-3 0 0,1-7-208 0,1-1-32 15,2 1-16-15,-1 3 0 0,2 0-80 0,0 4-32 16,-1 2 0-16,1 2 0 0,0 2-224 0,1 2 176 16,-3-1-176-16,1 1 160 0,-1-2-160 0,1 2 0 0,-2-2 0 0,-1 2 0 15,-3 1 192-15,1 2-32 0,1 2-16 0,-1 5 0 16,0 4-144-16,-4 3 0 0,2 3 144 0,-4 7-144 15,0 0 192-15,0 0-16 0,0 0-16 0,0 0 0 16,0 0-160-16,0 0 0 0,5 22 0 0,1-2 0 16,-3 3 0-16,1 1 0 0,-1 2 0 0,1-1-176 15,0 1 176-15,1 0 0 0,0 0-144 0,0-1 144 16,-1 2 0-16,2 2 0 0,0-1 0 0,1 0 0 16,-1 1 0-16,3 1 0 0,-1 0 0 0,1-2 0 15,-2 0 0-15,1-4 0 0,1-1 0 0,1-3 0 16,2-1 0-16,0-4 240 0,-1 0-64 0,1-2-16 15,0 0 144-15,1-3 16 0,0-3 16 0,-1-1 0 16,-1-2 32-16,1-1 0 0,0-2 0 16,-2-1 0-16,2-3 32 0,-2-1 16 0,-2-1 0 0,1-1 0 15,-1-3-16-15,1-3 0 0,-1 0 0 0,3-7 0 0,3-4 176 0,-2-4 48 16,-2-4 0-16,2-6 0 0,-2-1-624 0,1 1 0 16,3-1-192-16,-1 0 64 0,0-1 128 0,0 0 0 15,0-2 0-15,-1-3 0 0,-2-6 0 16,-1 1 0-16,-1-6 0 0,1 7-192 15,4 4-240-15,3 3-48 0,0 7-16 0,5 4 0 16,-1 4-1744-16,5 0-368 0,3 0-64 16</inkml:trace>
  <inkml:trace contextRef="#ctx0" brushRef="#br0" timeOffset="26401.24">1696 8943 26943 0,'0'0'0'0,"0"-11"0"0,0 2 512 0,-1 1 128 0,1 8 0 0,-1-9 16 16,-2 0 16-16,-1 3 0 0,4 6 0 0,-5-8 0 15,5 8-176-15,-9-7-48 0,-2 1 0 0,1 2 0 16,10 4-192-16,-13-3-32 0,-2 1-16 0,-2 0 0 16,-1 2-80-16,0 0-128 0,-2 2 176 0,0 0-176 15,-1 0 240-15,0 1-64 0,1 1-16 0,3 0 0 16,3 0 176-16,-3 3 48 0,0-5 0 0,3 9 0 0,1 0 128 0,0 4 48 16,0-2 0-16,2 6 0 0,1 6-384 0,1 3-176 15,1 0 160-15,1 5-160 0,2 3 0 0,1 2 0 16,0-1 0-16,2-2-160 0,0 1 160 0,2-6-160 15,2-2 160-15,2-2-160 0,1-3 160 0,1-1 0 16,1-1 0-16,3-2 0 0,2-5 0 0,1-1 0 16,-1 0 0-16,2-1 0 0,3-3 0 0,0-3 0 15,-1 0 0-15,2-5 0 0,1-2 0 0,1-2 0 16,-2-4 0-16,2 1 0 0,-1-5 0 0,0 0 128 16,-2-2-128-16,0-2 0 0,-3 1 0 0,-2 1 144 15,-3-3-144-15,-1 2 0 0,-2 1 160 0,1-4-160 16,-3-4 128-16,-2 3-128 0,-2-2 160 0,1 1-160 0,1-1 192 15,-1-3-192-15,-4-3 288 0,2-2-48 0,1 2-16 0,-1 1 0 16,-2 3 128-16,2 1 32 0,1 6 0 0,0-1 0 16,0 4 64-16,1 5 0 0,-2 1 16 0,1 6 0 15,0 0-288-15,0 0-176 0,0 0 192 0,5 19-192 16,0 0 0-16,-2 3 0 0,0 3-160 0,0 1 160 16,1 2-160-16,0-2 160 0,0-2 0 0,0 1-144 15,0 1 144-15,0 0 0 0,1-6 0 0,-1 1-128 16,0 0 128-16,2-1 0 0,4 0 0 0,-3-4 0 15,0-5 0-15,1 1 0 0,3 3 0 0,1-4 0 32,-1-3-640-32,0 0-80 0,2-2-32 0,2-2 0 15,0-1-1920-15,0-3-384 0</inkml:trace>
  <inkml:trace contextRef="#ctx0" brushRef="#br0" timeOffset="26634.6">2210 9089 17503 0,'0'0'1552'0,"-5"-7"-1232"16,-2-1-320-16,7 8 0 0,-5-5 5024 0,5 5 944 16,0 0 192-16,5-9 48 0,-1 1-4864 0,2 2-976 15,4-2-192-15,1 0-48 0,1 0-128 0,4-3 0 16,2-1 0-16,4 0 0 0,3 0 0 0,1 3 0 0,3 4-128 15,2-3 128-15,0 0-320 0,-1 2 0 16,-4-1 0-16,0 2 0 16,-1 3-1712-16,-1-1-336 0,-2 2-64 0,-4-2-12416 0</inkml:trace>
  <inkml:trace contextRef="#ctx0" brushRef="#br0" timeOffset="26905.37">2322 9286 24879 0,'0'0'2208'0,"0"0"-1760"0,0 0-448 0,0 0 0 15,0 0 3328-15,0 0 576 0,12-6 112 0,2 1 16 16,3 0-3168-16,2-2-640 0,1 1-224 0,4 1 144 0,0 1 32 0,5-3 0 15,4 1 0-15,-1 1 0 0,2-2-176 0,1-1 0 16,0-1 144-16,-2 1-144 0,-2-1-160 0,-1 0-96 16,-1-3-32-16,-2 1 0 15,-3-2-2208-15,-3 1-448 0,-4 0-96 0,-3 0-16 0</inkml:trace>
  <inkml:trace contextRef="#ctx0" brushRef="#br0" timeOffset="27490.39">3031 9308 25791 0,'0'0'2304'0,"0"0"-1856"0,0 0-448 0,0 0 0 15,0 0 2864-15,0 0 464 0,0 0 112 0,4-9 16 16,0-2-2432-16,1 2-496 0,3 0-80 0,0-1-32 15,0-2-144-15,-2-2-16 0,1-5-16 0,1-2 0 16,-1-2-240-16,0-2 176 0,-3-4-176 0,0 2 160 16,0-3 32-16,-2 0 16 0,-4 0 0 0,-1-1 0 15,0 2 208-15,-1 2 32 0,-2-2 16 0,-1 2 0 16,1-6-112-16,-1 2-32 0,1 0 0 0,-1 1 0 16,-2 0-320-16,4 1 0 0,0-1 0 0,1 5 128 15,1-1-128-15,2 7 0 0,0 2 0 0,2 2 0 0,0 6 0 16,2 3 0-16,-3 0 0 0,0 6 0 0,0 0 0 0,13 7-320 15,0 2 64-15,1 7 16 0,2-1-16 0,0 4-16 16,-1 1 0-16,2 5 0 0,0 1 128 0,1 3 144 16,-1 0-208-16,0-1 80 0,0 1 128 0,-1 0 0 15,-3-3-144-15,0 4 144 0,-1 0 0 0,-1-4 0 16,1-3 0-16,-1 1 0 0,-1-3 0 0,0 1 0 16,2-1 0-16,0-2 0 0,-2 2 0 0,1 1 0 15,-1 3 128-15,2-4-128 0,-2-4 0 0,1-4 192 16,1-4-192-16,-2-1 192 0,-1-3 128 0,0-2 16 15,0-3 16-15,2-2 0 0,-1-4 16 0,1-3 0 16,-1-3 0-16,0-2 0 0,0-5 144 0,-1-4 48 16,1-3 0-16,1-4 0 0,-2-4-160 0,0 1-16 0,0 1-16 0,-4 0 0 15,2 1-128-15,-3-1-32 0,-2-2 0 0,-2 0 0 16,-1 1-80-16,-3-6-128 0,-3-5 176 0,0-6-176 16,-2 2 144-16,-2 2-144 0,-2 3 0 0,1 7 144 15,1 3-144-15,-1 7-192 0,-1-1 32 0,1 5 16 31,2 7-432-31,2 2-64 0,1 1-32 0,7 12 0 16,-5-10-2272-16,5 10-448 0,0 0-80 0</inkml:trace>
  <inkml:trace contextRef="#ctx0" brushRef="#br0" timeOffset="31167.42">19485 5682 24879 0,'-6'-4'2208'0,"-1"0"-1760"15,-1-1-448-15,8 5 0 0,-10-1 2176 0,0 0 336 16,-2 1 80-16,0 0 16 0,0-2-2080 0,2 5-400 16,-2 1-128-16,-1-2 0 0,-1 2 0 0,-2 0 0 0,2-1 0 0,-2 3 0 15,2-2 0-15,-2 1 0 16,-1 3 0-16,2 1 0 0,-1 2 0 0,2 2 0 15,-2 0 0-15,0 0 0 0,1 0 0 0,-1 1 0 0,2-1 144 0,2-1-144 16,0 1 208-16,2-1-32 0,1-3-16 0,1 1 0 16,0-2 48-16,8-8 16 0,-5 9 0 0,5-9 0 15,0 0 0-15,0 11 0 0,0-11 0 0,8 10 0 16,1-1-32-16,4-2-16 0,3-3 0 0,2 2 0 16,3 2-176-16,3-1 192 0,1-1-192 0,3 2 192 15,0 2-192-15,0-2 0 0,-1 3 0 0,-2 0 0 16,-2-1 0-16,-3 1 128 0,-5 1-128 0,-2 1 0 15,-2 0 128-15,-2 1-128 0,-2 2 128 0,-2 0-128 16,-1-1 0-16,0 2 0 0,-2-1-144 0,-1 1 144 16,-1 0 0-16,0 0 0 0,-2 0 0 0,-1 1 0 15,1-4 0-15,-2 2 176 0,-3 0 0 0,-1-1 0 16,-2 3 320-16,-2 1 64 0,1-1 16 0,-3 0 0 16,3 0-32-16,-2-1 0 0,-4 0 0 0,1 2 0 0,-2-1-288 0,0-1-64 15,-2-2-16-15,1 1 0 0,-2-4-176 0,1-2 128 16,-1-1-128-16,0 2 128 0,-1-2-128 0,1 0 128 15,0-2-128-15,2 0 128 0,-1 0-272 0,3-1-64 16,0-3-16-16,3 0 0 16,4 2-608-16,-1-1-112 0,2 1-16 0,9-5-11104 15,-9 0-2208-15</inkml:trace>
  <inkml:trace contextRef="#ctx0" brushRef="#br0" timeOffset="31486.1">19819 6080 28559 0,'-8'-28'2544'0,"6"15"-2032"0,0-4-512 0,4 6 0 15,0-1 2688-15,2 3 432 0,3 1 80 0,3 0 32 16,2 2-2496-16,0-1-496 0,-2 2-112 0,-1 0 0 16,2-2-128-16,-1 2 0 0,0 1 0 0,3-1 0 15,1 2 0-15,0 2 0 0,0-2 0 0,3 1 0 16,0-1 0-16,0 2 0 0,1-6 0 0,1 5 0 16,-1-1 0-16,3-1 0 0,2 0 0 0,2-1 0 0,-2 1 0 0,1 3-160 15,-3-4 160-15,0 3 0 16,-2 2-256-16,-1 0 48 0,-2 0 16 0,-2 3 0 15,-1 1-1408-15,-1-3-256 16,-12-1-64-16,0 0-13760 0</inkml:trace>
  <inkml:trace contextRef="#ctx0" brushRef="#br0" timeOffset="31769.97">19891 6258 24879 0,'-13'-5'2208'0,"2"3"-1760"16,4-1-448-16,7 3 0 0,0 0 4240 0,0 0 768 0,0 0 160 0,14 4 16 16,0-1-4064-16,4 0-816 0,2-3-176 0,3 2-128 15,2-4 240-15,3 2-64 0,0-2-16 0,4-1 0 16,-1-1-160-16,1 0 0 0,0 0 0 0,-1 1 0 15,0-4-160-15,1 2-112 0,-1 1-32 0,-1-3 0 32,-1 6-368-32,-3 0-80 0,-4-1-16 0,-3 1 0 15,-3 2-1664-15,0-1-320 0,-3 2-80 0,-5 0-16 0</inkml:trace>
  <inkml:trace contextRef="#ctx0" brushRef="#br0" timeOffset="32938.71">16788 7706 6447 0,'0'0'576'0,"0"0"-576"0,0 0 0 0,0 0 0 16,0 0 4224-16,-3-10 752 0,3 10 144 0,-4-6 16 15,1-5-4080-15,-1 4-816 0,-2-4-240 0,1 6 0 16,5 5 0-16,-10-4 0 0,-2-1 0 0,-1 0 0 16,-3-1 128-16,1-1-128 0,-2-2 0 0,-3 2 0 15,-2 4 464-15,-1 3 0 0,-1 0 0 0,-1 2 0 16,-2-1 192-16,0 0 48 0,-3 1 0 0,2 0 0 16,1 0 176-16,-1 3 32 0,1 1 16 0,1 3 0 15,1 6-208-15,0 2-32 0,5-2-16 0,-1 4 0 16,-1-1-352-16,1 1-64 0,0 4 0 0,0 0-16 0,3-1-240 15,1 3 0-15,2-6 128 0,4 8-128 0,3 1 0 16,1 2 0-16,2-4 0 0,4 3 0 0,2 1 0 0,3-4 0 16,0 0 0-16,1-2 0 0,2-4 0 0,2 0 128 15,1-7-128-15,3-1 0 0,2-2 208 0,-1-2-48 16,2-4-16-16,1-1 0 0,0-6 112 0,2 0 32 16,1-2 0-16,1-3 0 0,1-2-32 0,1-3-16 15,1-3 0-15,2 1 0 0,1-6-112 0,2 1-128 16,-2-2 176-16,1 0-176 0,0-2 160 0,1-2-160 15,-2-2 128-15,-1 1-128 0,-2 4 0 0,-3 1 128 16,0-2-128-16,-2 2 0 0,-1 1 0 0,-2 2 0 16,-3-1 128-16,-1 1-128 0,-3 0 0 0,-1 3 0 15,-3 2 0-15,0 3 0 0,-1 0 0 0,-4 11 192 0,0 0-192 16,0 0 192-16,0 0 128 0,0 0 16 0,0 0 16 0,0 0 0 16,0 0 32-16,0 0 0 0,-5 11 0 0,2 0 0 15,1 3 0-15,0 0 16 0,2 0 0 0,3 2 0 16,0 1-64-16,0 2-16 0,1 3 0 0,2-1 0 15,-1 0-192-15,0 4-128 0,1 5 160 0,1 0-160 16,0-3 0-16,0 2 0 0,1 1 0 0,0-3 0 16,-3 2 0-16,0-3 128 0,1-4-128 0,0 0 0 15,1-1-144-15,-1 1-80 0,1-1-16 0,-2-1 0 32,0-4-480-32,0-1-112 0,3 1 0 0,-3-2-16 15,-1-2-1200-15,2 0-256 0,-1-2-32 0,-1-3-13776 0</inkml:trace>
  <inkml:trace contextRef="#ctx0" brushRef="#br0" timeOffset="33410.36">17316 7823 28559 0,'-4'-9'2544'0,"3"1"-2032"0,1 8-512 0,2-9 0 15,4-2 2880-15,4 2 496 0,6 1 80 0,5 2 32 16,1-1-2800-16,2 2-560 0,0 0-128 0,5 0 0 15,2-2 0-15,0 2 0 0,0-1 0 0,2 3 0 16,1 3-192-16,0 4-16 0,0 1-16 0,-4 0 0 16,-3-1-656-16,-5-1-128 0,-2 1-16 0,-3 1-16 15,-4-1-656-15,-3 1-128 0,-2-1-32 0,-8-4-12512 16</inkml:trace>
  <inkml:trace contextRef="#ctx0" brushRef="#br0" timeOffset="33657.21">17385 8012 37775 0,'0'0'3360'0,"0"0"-2688"0,0 0-544 0,0 0-128 16,14 3 1920-16,2-2 368 0,2-1 64 0,3 0 16 15,3-1-2016-15,0-1-352 0,1 1-160 0,1 0 16 32,0-2-240-32,3 2-64 0,2-1 0 0,-1 1 0 15,-2 0-688-15,-1-3-144 0,2 0-16 0,-5-1-16 16,-3 1-1888-16,0 0-368 0,-1 0-80 0</inkml:trace>
  <inkml:trace contextRef="#ctx0" brushRef="#br0" timeOffset="34522.33">18229 7956 20271 0,'0'0'1792'0,"-7"10"-1424"15,1 2-368-15,0 0 0 0,4 1 3536 0,2 0 640 0,2-1 128 0,2 1 32 16,1 0-3312-16,1 1-640 0,-1-4-144 0,1 2-32 15,1 0-32-15,-1-2-16 0,0-1 0 0,-1 1 0 16,-5-10-16-16,6 10 0 0,-6-10 0 0,6 10 0 16,-6-10 336-16,0 0 64 0,0 0 16 0,0 0 0 15,0 0 320-15,0 0 64 0,0 0 16 0,0 0 0 16,0 0-96-16,0 0-16 0,0 0 0 0,0 0 0 16,0 0-272-16,0 0-64 0,0 0-16 0,5-10 0 15,-1-3-160-15,0 0-16 0,1-3-16 0,0 1 0 16,-1-1-112-16,0-2-32 0,1-1 0 0,0-1 0 15,-1-5-160-15,1 4 128 0,2-2-128 0,-1-1 128 0,0-1-128 0,-1-2 0 16,1-3 0-16,0 3 128 0,-1 0-128 16,-1 1 0-16,0-4 0 0,0 3 128 15,0 2 0-15,-1-1-128 0,1-5 192 0,0 0-64 0,0-1 0 0,1 2 0 16,1-2 0-16,0 2 0 0,1 0-128 16,-1 6 192-16,1 6-192 0,-1 4 192 0,-1-1-192 0,2 1 0 15,1 2 0-15,-2 3 0 0,-1 3 0 0,-5 6 0 16,0 0 0-16,0 0 0 0,0 0 0 0,11 0 0 15,-11 0 0-15,0 0 0 0,9 9 0 0,-1 3 0 16,-2-1-144-16,1 2 144 0,-1 2 0 0,0 2 0 16,-2 1-128-16,1 3 128 0,1 1 0 0,2 1 0 15,0 1 0-15,0 2 0 0,1 1 0 0,0 1-128 16,0-4 128-16,2 1 0 0,0 1 0 0,1-1 0 16,0 2 0-16,2-4 0 0,0-1 0 0,-1 1 0 15,0 2 0-15,1-2 0 0,0-2 0 0,-1-1 0 0,-1-5 0 16,-2 2 0-16,0 3 0 0,0-4 0 15,-3-1 0-15,3-2 0 0,-1-2 0 0,0-2 0 0,0-4 128 0,-9-5-128 16,12 4 128-16,-2-1 0 0,1-2-128 0,-1-1 192 16,0-3 0-16,0-1-16 0,-1-2 0 0,0-3 0 15,-1-2-16-15,1-2 0 0,1-4 0 0,1 3 0 16,-2-3 32-16,1 0 0 0,1-4 0 0,-1-2 0 16,-2-3-64-16,1-2-128 0,0 1 192 0,-1 0-64 15,-3-5-128-15,2 2 0 0,-1 0 144 0,1-1-144 16,-1-3 0-16,1-1 128 0,-2-2-128 0,0 2 0 15,0 1 0-15,-1 0 0 0,0-1 0 0,-1 3 0 16,-1 0 0-16,0 6 0 0,-4 0 0 0,2 3 0 16,2 2-144-16,-1 1-48 0,-1 1-16 0,-1 7 0 15,1 12-1792-15,0 0-368 0,0 0-64 0</inkml:trace>
  <inkml:trace contextRef="#ctx0" brushRef="#br0" timeOffset="41469.94">13795 14786 12895 0,'0'0'576'0,"0"0"112"0,0 0-560 0,0 0-128 16,0 0 0-16,0 0 0 0,-9 3 1344 0,9-3 224 16,-11 2 48-16,2 2 16 0,9-4-1280 0,-8 4-352 15,-1-1 128-15,9-3-128 0,-10 4 304 0,0 0 16 16,1-2 0-16,9-2 0 0,-10 4 320 0,1 0 64 15,1 0 0-15,8-4 16 0,-10 5 0 0,0 0 0 16,3 2 0-16,-1-2 0 0,1 2-336 0,1-1-64 16,-2 1 0-16,1 2-16 0,0 0-64 0,0 3-16 15,-1 1 0-15,0 0 0 0,2 1-64 0,-1 0-16 16,0 1 0-16,-1-1 0 0,-1 0 224 0,2-1 32 0,2 0 16 16,0 0 0-16,-1-2 96 0,2-3 0 0,4-8 16 15,0 8 0-15,0-8-192 0,0 0-32 0,8 7-16 16,0-3 0-16,-8-4-64 0,13 4-16 0,0-3 0 0,0 2 0 15,2-6-80-15,0 3 0 0,1 0-128 0,1 0 192 16,1 3-192-16,0 0 0 0,3 1 128 0,-1 2-128 16,-1-2 0-16,1 1 0 0,-1 3 0 0,1-1 0 15,0-1 0-15,-1 2 0 0,-1 0 0 0,1 0 0 16,-2-1 0-16,-2 1 0 0,0 0 0 0,-1 1 0 16,-2 0 0-16,-1 0 0 0,0-1 0 0,-1 0 0 15,-1 2 0-15,-1 0 192 0,-8-10-16 0,8 13-16 16,-8-13 16-16,8 10 0 0,-2 3 0 0,-6-13 0 15,0 0-176-15,2 16 192 0,-5-2-192 0,0 3 192 16,-2 0-48-16,0-1 0 0,-2 3 0 0,-2-3 0 16,-1-1-144-16,-1 1 0 0,0-2-160 0,-2 1 160 15,-2-1 0-15,1 0 0 0,-2 0 0 0,1 0 0 0,-1 0 0 0,2 1 128 16,-1-2-128-16,2 0 0 0,0-4 128 16,0-1-128-16,-1-2 0 0,1 2 0 0,2-3 0 0,1 0-176 15,0-1 32-15,-1-4 0 16,2-2-864-16,0-1-160 0,9 3-48 0</inkml:trace>
  <inkml:trace contextRef="#ctx0" brushRef="#br0" timeOffset="41784.37">13962 14425 28559 0,'-11'-16'1264'0,"6"8"272"0,-2 1-1232 0,0 1-304 0,-3 4 0 0,10 2 0 16,0 0 1856-16,-6 6 320 0,2 2 64 0,1 4 16 15,1 2-1936-15,2 3-320 0,2 1-224 0,2 3 32 31,1 1-192-31,1-3-64 0,-1-1 0 0,4 2 0 0,0-4 256 0,2-1 64 0,0 0 0 0,1 0 0 16,-2-2 128-16,2 0 0 0,1 0 0 0,-1-1-128 16,-3-1 128-16,-1 0 0 0,-8-11 0 0,5 14 0 15,-1 0 0-15,0 0-256 0,0-3 32 0,-4-11-14688 16</inkml:trace>
  <inkml:trace contextRef="#ctx0" brushRef="#br0" timeOffset="42143.03">14197 15044 36223 0,'0'0'1600'0,"-6"-2"336"0,-1-2-1552 0,7 4-384 0,0 0 0 0,0 0 0 15,0 0 208-15,8-7-32 0,1 1-16 0,2 0 0 16,1 0-352-16,1-1-64 0,0 0 0 0,2 0-16 16,1-1 112-16,1 0 32 0,1 1 0 0,-1-3 0 15,0 4 128-15,1-1 0 0,-1 1 0 0,1-2 0 16,1 2 0-16,-2-1 0 0,-2-1 0 0,0 3 128 15,-2 1-128-15,-2-1 0 0,0-2 0 0,1 3 0 16,-3 2-336-16,-9 2 16 0,10-1 0 0,1-3 0 31,-11 4-2496-31,10-3-480 0</inkml:trace>
  <inkml:trace contextRef="#ctx0" brushRef="#br0" timeOffset="42383">14329 15274 17503 0,'0'0'1552'0,"0"0"-1232"16,0 0-320-16,8-7 0 0,1 3 5568 0,5 2 1072 15,5-1 208-15,3-1 32 0,3 0-5472 0,1 2-1088 0,0-1-320 0,1-1 144 32,2 0-528-32,-2 2-128 0,1-1 0 0,-2-2-17856 0</inkml:trace>
  <inkml:trace contextRef="#ctx0" brushRef="#br0" timeOffset="51655.6">20466 11776 35007 0,'0'0'3120'0,"-7"-5"-2496"0,-1-2-496 0,8 7-128 15,-7-3 2336-15,7 3 448 0,0 0 96 0,0 0 0 32,0 0-2880-32,0 0-464 0,0 0-160 0,13 6-16 15,-2-6-416-15,0 1-80 0,-11-1-16 0,12-1 0 16,-1 1-2640-16,-11 0-544 0</inkml:trace>
  <inkml:trace contextRef="#ctx0" brushRef="#br0" timeOffset="52135.3">21122 11104 9215 0,'-7'-4'816'0,"-1"-1"-656"0,8 5-160 0,-9-1 0 16,-1 2 6352-16,10-1 1248 0,-7 12 240 0,5 1 48 16,0 4-6336-16,4 1-1264 0,-1 7-288 0,1 1 0 15,1-4 0-15,1 6 0 0,1 7-144 0,0 0 144 16,2-5 0-16,-1 3-160 0,0-3 160 0,-1 0 0 15,0-4 0-15,0 2 0 0,0 2 0 0,1 2 0 16,-2-1 0-16,0 1 0 0,-1 1 0 0,0 0 0 16,-3-1-1152-16,-1 0-112 15,-2-3-16-15</inkml:trace>
  <inkml:trace contextRef="#ctx0" brushRef="#br0" timeOffset="52859.75">22665 12327 24879 0,'-14'-1'1088'0,"5"4"256"0,-2-1-1088 0,1 3-256 0,1 1 0 0,1 1 0 15,3 5 3872-15,-1-3 720 0,1 0 144 0,3-1 16 31,2-8-5104-31,1 11-1024 0,-1-11-208 0,5 10-9872 0,-5-10-1984 0</inkml:trace>
  <inkml:trace contextRef="#ctx0" brushRef="#br0" timeOffset="53620.68">23150 11924 40831 0,'-12'-11'1808'0,"3"4"368"0,-1-1-1728 0,2 2-448 0,3 1 0 0,1 1 0 15,1-3 0-15,3 7-256 0,-2-6 48 0,2 6 0 32,-4-4-560-32,4 4-128 0,-9-4 0 0,-1 5-16 15,1 6 80-15,-2-3 32 0,-4-1 0 0,0 4 0 0,-2-1 480 0,-2 2 112 0,1 0 16 0,0 1 0 16,0 2 192-16,-1-1 0 0,1-1 0 0,0 3 0 15,2 0 480-15,1-1-16 0,0 1 0 0,2-1 0 16,0 0-80-16,3 1 0 0,1-1-16 0,2 0 0 16,1 1-240-16,6-12-128 0,-2 16 128 0,5-2-128 15,-3-14 0-15,8 14 0 0,2-1 0 0,2-1 0 16,1-2 0-16,-1-2 0 0,2 0 0 0,2-1-192 16,1-1-64-16,1-1 0 0,-1 1-16 0,1 0 0 0,0 1 272 15,-2 0-192-15,-2 1 192 0,-1 3-160 0,-1-3 160 0,0 3 0 16,-2 0 0-16,-1 2 0 0,-1-3 0 0,0 3 0 15,-1 0 0-15,-2 0 0 0,-1-2 128 0,-2 0-128 16,1 1 128-16,-1 4-128 0,2-3 160 0,-1 0-32 16,-3-1-128-16,1 1 192 0,2 0-192 0,-2 0 128 15,-1-13-128-15,0 13 0 0,-1 0 0 0,-2-3 0 16,-1-1 0-16,-2 2 0 0,-3-3 144 0,-3 3-144 16,-1 0 128-16,0 2-128 0,-1-4 0 0,-3 1 0 15,-3 2 0-15,1 0 0 0,-2-3 0 0,0 0 0 0,0 3 0 0,0-4 0 16,3-1 256-16,2-3-48 15,2-1 0-15,2-2 0 0,2-2 400 0,3-2 80 0,2-3 16 16,2-1 0-16,2-6-128 0,4-1-32 0,1-2 0 16,2-2 0-16,3-4-160 0,3-3-16 0,1 0-16 0,3-5 0 15,1-2-208-15,1-5-144 0,1-3 192 16,4-2-192-16,-1-1 208 0,-1 0-64 0,-1-3-16 0,0 6 0 16,0 4-128-16,-2 2 160 0,-1 4-160 0,-4 2 160 15,-3 4-160-15,1 3 0 0,-1 4 0 0,-1 2 128 16,-4 4-128-16,1-2 0 0,-1 2 0 0,0 5-176 15,-5 6-96-15,11-7-32 0,-1 3 0 0,0 3 0 32,1 4-1936-32,1-1-400 0,2 1-80 0</inkml:trace>
  <inkml:trace contextRef="#ctx0" brushRef="#br0" timeOffset="54050.74">25303 11652 23039 0,'0'0'2048'0,"-11"-1"-1648"0,-1-2-400 0,2 6 0 15,1-2 4416-15,9-1 816 0,-11 4 144 0,11-4 48 16,0 0-4336-16,0 0-880 0,-2 12-208 0,2-12 0 16,0 0 0-16,4 9 0 0,2-1 0 0,-6-8 0 31,9 5-384-31,0 0-64 0,-9-5 0 0,12 3-16 0,-12-3-1456 16,11 0-272-16,-11 0-64 0,0 0-8480 0,0 0-1680 0</inkml:trace>
  <inkml:trace contextRef="#ctx0" brushRef="#br0" timeOffset="54372.97">25799 11151 22111 0,'-2'-21'1968'0,"-1"8"-1584"0,-3-2-384 0,-1 2 0 0,-1 2 4864 0,3 3 880 16,5 8 176-16,0 0 32 0,0 0-4864 0,0 0-1088 0,0 0 0 16,0 0-128-1,3 13-304-15,-2 6-48 0,-1 3-16 0,0 7 0 0,-1 4 128 0,-1 7 32 0,-2 1 0 16,0-2 0-16,1-2 336 0,-1-4 0 0,-2-3 0 0,3-1 0 16,-3-1 0-16,4 4 0 0,0 1 0 0,1 0 0 15,0 1 0-15,-1-3 0 0,1 1 0 0,-1 1 0 16,-1 0 0-16,-1 1 0 0,-1-5 0 0,1 1 0 31,-1-1-1888-31,-3-3-256 0</inkml:trace>
  <inkml:trace contextRef="#ctx0" brushRef="#br0" timeOffset="115009.79">29744 6803 9215 0,'0'0'816'0,"0"0"-656"16,0 0-160-16,0 0 0 0,9-5 2880 0,-9 5 560 0,0 0 96 0,10-5 32 15,-10 5-1552-15,6-7-304 0,-6 7-64 0,0 0-16 16,5-7-416-16,-5 7-96 0,0 0-16 0,0 0 0 16,0 0-384-16,3-10-80 0,-3 10 0 0,0 0-16 15,0-6-304-15,0 6-48 0,0 0-16 0,0 0 0 16,0 0-16-16,0 0-16 0,-7-3 0 0,7 3 0 16,0 0 32-16,-9 4 16 0,0 0 0 0,0 1 0 15,0 1 160-15,-2-2 16 0,1 1 16 0,0 1 0 16,-1-1-96-16,-1 2-32 0,1 0 0 0,-2 2 0 15,0-2-48-15,1 0-16 0,0-3 0 0,2 1 0 16,1 2-128-16,-1-1-16 0,3 2-128 0,-1 1 192 16,1-1 0-16,2 0-16 0,5-8 0 0,-6 10 0 15,0-2 0-15,6-8 0 0,0 0 0 0,0 0 0 16,-1 12-16-16,1-12 0 0,0 0 0 0,3 10 0 0,-3-10-160 16,6 11 160-16,-6-11-160 0,8 9 160 15,0-3-160-15,1 1 128 0,0-3-128 0,2 2 128 16,-1 1-128-16,2 2 128 0,-1-1-128 0,2-1 128 0,0 1-128 0,2 0 0 15,-1 0 0-15,2 0 0 0,1 0 0 0,1 1 0 16,2-3 0-16,-1 2 0 0,2-1 0 0,-3-1 0 16,-2 1 128-16,1 2-128 0,-2-3 0 0,1 1 0 15,0 1 0-15,-1 1 0 0,1-3 0 0,-2 1 0 16,-2 1 0-16,0 2 128 0,0 2-128 0,-3-2 0 16,-3 1 0-16,2-2 0 0,1-3 0 0,-2 2 0 15,-7-8 0-15,5 13 0 0,-1-2 0 0,-4-11 0 16,1 13 0-16,-1-3 128 0,-1 2-128 0,0 1 0 15,-1-3 0-15,-2 2 128 0,0-2-128 0,0 2 0 0,-1-1 0 16,0-1 128-16,-1-1-128 0,-2-1 192 0,-1-2-192 16,-2 2 192-16,-1 0 48 0,1 0 16 0,-2 2 0 0,0-2 0 15,-2 1-256-15,4 0 144 0,-2-2-144 0,-3 1 128 16,-4 0-128-16,3-1 0 0,2 0 0 0,-2-1 128 16,-1 1-128-16,-1 1 0 0,1-3 0 0,0 0 128 15,0 0-128-15,1-1 0 0,-2-1 0 0,2 1 0 16,2 2-320-16,0-3 0 0,2 1 0 0,0 0 0 31,0-4-384-31,0-2-80 0,0 1-16 0,3-3 0 16,10 4-1472-16,-11-4-288 0,1-2-64 0,10 6-13360 0</inkml:trace>
  <inkml:trace contextRef="#ctx0" brushRef="#br0" timeOffset="116270.06">30438 7471 10127 0,'0'0'896'0,"0"0"-704"16,0 0-192-16,0 0 0 0,0 0 3472 0,9-5 672 0,-1-1 128 15,-8 6 16-15,0 0-2640 0,9-5-544 0,-9 5-96 0,0 0-32 16,8-2-208-16,-8 2-32 0,0 0-16 0,0 0 0 16,0 0 48-16,0 0 16 0,0 0 0 0,0 0 0 15,0 0-16-15,10 10 0 0,-10-10 0 0,12 12 0 16,0-3-288-16,-2 1-64 0,-2 1-16 0,1-1 0 15,0 1 0-15,2 0 0 0,-1 1 0 0,0 0 0 16,-2 1 16-16,0 0 0 0,0 1 0 0,1 1 0 16,-2-4-80-16,-1 2-16 15,1-4 0-15,-2 5 0 0,-3-3-128 0,1 5-16 0,-3 3-16 0,-1 2 0 16,-1 1-160-16,-1-2 0 0,-4-4 0 0,0-2 128 16,0-2 48-16,-2-1 0 0,-6 1 0 0,1-1 0 15,-2-2-176-15,-1 0 0 0,-1-1 144 0,0 0-144 16,0-3 0-16,1 1 0 0,0 1 0 0,1-3 0 0,2-4 0 0,1 0-320 15,1 5 64-15,1-5 16 16,11 0-352-16,-10 0-80 0,10 0-16 16,-10-4 0-16,10 4-1872 0,-10-6-384 0,10 6-80 0</inkml:trace>
  <inkml:trace contextRef="#ctx0" brushRef="#br0" timeOffset="118892.5">31477 6822 12207 0,'0'0'528'0,"0"0"128"0,0 0-528 0,0 0-128 15,0 0 0-15,0 0 0 0,0 0 688 0,0 0 96 16,0 0 32-16,0 0 0 0,0 0-128 0,0 0-32 15,0 0 0-15,8-6 0 0,-8 6-16 0,8-5 0 16,-8 5 0-16,0 0 0 0,0 0 336 0,0 0 64 16,0 0 16-16,0 0 0 0,0 0-64 0,0 0-16 15,0 0 0-15,0 0 0 0,0 0-208 0,0 0-64 16,5-9 0-16,-5 9 0 0,0 0-192 0,0 0-32 16,0-9-16-16,0 9 0 0,0 0-48 0,0 0-16 15,-3-8 0-15,3 8 0 0,-4-10 32 0,4 10 0 0,0 0 0 16,-5-7 0-16,5 7-48 0,-6-6-16 0,6 6 0 0,-7-6 0 15,1 3-112-15,6 3 0 0,-7-4-16 0,2 1 0 16,5 3-48-16,-8-3 0 0,8 3 0 0,0 0 0 16,-9-3 32-16,2 0 0 0,7 3 0 0,0 0 0 15,-9-1 32-15,1 1 0 0,2-3 0 0,6 3 0 16,-8 3 48-16,8-3 16 0,-10 0 0 0,0 0 0 16,1 0-144-16,2 2-32 0,-3 2 0 0,1-4 0 15,0 1-144-15,-1 2 0 0,-2 0 0 0,0 1 128 16,-1-2-128-16,1 3 0 0,1 1 0 0,-1 0 128 15,2-3-128-15,-1 3 0 0,-1-1 0 0,2 3 0 16,0-1 176-16,-1 1-48 0,1-2-128 0,-1 2 192 16,1-2 0-16,-1-2-16 0,1 2 0 0,0 0 0 0,-1 2-48 0,1 1 0 15,-1 1 0-15,2 1 0 0,1 1-128 0,0-3 0 16,1 1 144-16,0 1-144 0,2-1 0 0,0 0 0 16,0 1 0-16,1 1 128 0,1-5-128 0,0 4 0 15,-1 1 0-15,2-2 128 0,1 0-128 0,-1 1 128 16,1-2-128-16,-2 1 128 0,1 2-128 0,-1-1 176 15,1-2-176-15,-1 1 192 0,0 1-192 0,2 0 0 16,0-2 144-16,1 1-144 0,0-10 0 0,0 11 128 16,0 1-128-16,1-1 0 0,0-2 208 0,2-2-16 15,-2 1-16-15,2 3 0 0,-3-11 16 0,4 9 16 16,-4-9 0-16,5 10 0 0,1-2-208 0,-6-8 0 16,7 8 128-16,0 0-128 0,-1-2 128 0,-6-6-128 0,0 0 176 0,9 11-176 15,0-3 0-15,-9-8 0 0,9 7 0 0,1 0 0 16,-10-7 144-16,11 5-144 0,1 0 0 15,-12-5 144-15,12 4-144 0,-12-4 0 0,13 4 0 0,-13-4 0 16,12 4 0-16,-2 0 128 0,-10-4-128 0,13 3 0 16,-1-3 0-16,-12 0 128 0,0 0-128 0,13 2 0 15,0-1 0-15,-3 1 0 0,-10-2 0 0,12 1 0 16,-2-1 0-16,-10 0 128 0,12-1-128 0,0-1 0 16,-2 1 0-16,-10 1 0 0,12-1 0 0,0-2 0 15,-2 1 0-15,-10 2 0 0,11-4 0 0,-11 4 128 16,11-7-128-16,0 3 0 0,-2-2 0 0,0-1 0 15,-1 1 0-15,0-1 0 0,-1 2 144 0,1-3-144 16,-1-1 0-16,-1 1 128 0,1 0-128 0,-1-1 0 0,1-2 0 16,-2 0 128-16,0-1-128 0,1-1 0 0,-1 0 0 0,0 0 144 15,0 0-144-15,0 1 0 0,-1 1 128 0,0-1-128 16,0-1 0-16,0 0 0 0,0 1 0 0,0-1 0 16,-2-1 0-16,1 2 0 0,0 2 0 0,-1-2 0 15,1 2 0-15,-2-2 0 0,-1 3 0 0,2-3 0 16,-2 1 0-16,1 1 0 0,-1 0 0 0,0 1 0 15,0-1 0-15,0 1 0 0,0 1 0 0,0 2 0 16,0-1 0-16,0 1 0 0,0 6 0 0,-1-5 0 16,1 5 0-16,0 0 0 0,0 0 0 0,0 0 0 15,-7-7 0-15,7 7 0 0,-5-4 0 0,5 4 0 16,-7-2 0-16,7 2 0 0,-6-4 176 0,6 4-176 16,-8-2 160-16,8 2-160 0,0 0 192 0,0 0-48 15,-9 0-16-15,9 0 0 0,0 0-128 0,0 0 0 16,-4 12 0-16,3 1 0 0,1 0 0 0,1 0 0 0,1 0 128 15,2 2-128-15,0-1 0 0,3 2 0 0,-2 3 0 0,2-2 0 16,-1 3 0-16,2-1 0 0,0 1 0 0,1-1 0 16,1 2 0-16,1-4 0 0,-1 0 0 0,1 0 0 15,-2 0 128-15,1-1-128 0,1-2 128 16,-2-1-128-16,-1 0 128 0,-1 1-128 0,1-2 0 0,0-1 128 16,0-2-128-16,-2 0 0 0,1 1 144 0,-2-1-144 15,-5-9 0-15,7 12 144 0,-5-1-144 0,2 0 0 16,0-2 0-16,-3 2 0 0,-3-1 0 0,2-10-192 31,0 0-256-31,-3 16-32 0,-1 0-16 0,0-1 0 0,0 1-624 0,2-4-128 0,2-3-32 0,0-3 0 16,0-6-320-16,0 0-64 0,0 0 0 15,0 0-15200-15</inkml:trace>
  <inkml:trace contextRef="#ctx0" brushRef="#br0" timeOffset="119861.72">31503 6102 16575 0,'0'0'1472'0,"0"0"-1168"0,0 0-304 0,0 0 0 15,0 0 1168-15,0 0 176 0,0 0 48 0,0 0 0 16,0 0-816-16,10 8-176 0,-10-8-16 0,11 6-16 15,-11-6 528-15,0 0 128 0,9-4 0 0,1 4 16 16,-10 0 208-16,15 4 32 0,-1 2 16 0,0 1 0 16,0 2-352-16,0 2-80 0,4 2-16 0,2-3 0 15,-1 3-272-15,1 2-48 0,-1 0-16 0,2 5 0 0,-1-3-256 0,2 2-64 16,0 6-16-16,2 3 0 16,-2 3-32-16,1 1 0 0,2 0 0 0,0-1 0 0,-3 2 0 0,3-1 0 15,-1 1 0-15,1-1 0 0,-1 2 48 0,-2 0 0 16,-3-1 0-16,-2 2 0 0,-2 0-192 0,-2 2 128 15,0-2-128-15,-2 3 128 0,-1 0 176 0,-1 10 16 16,-3 10 16-16,-2 2 0 0,-1 2-208 0,-2-10-128 16,0-9 128-16,-1-5-128 0,-1-4 384 0,-2-3 16 15,-3-2 0-15,-2 2 0 0,0 1-16 0,-1 0-16 16,-1-4 0-16,-1 1 0 0,1-2-112 0,-1 1-32 16,1-3 0-16,-2-1 0 0,-1-4-224 0,0 1 0 15,0-2 0-15,3 2 0 0,-2-1-240 0,2-2-80 16,2-5-32-16,-1 1 0 15,-2-4-1824-15,2-3-384 0,0 0-64 0,-1-5-13648 0</inkml:trace>
  <inkml:trace contextRef="#ctx0" brushRef="#br0" timeOffset="120698.59">28585 6394 15663 0,'0'0'1392'0,"0"0"-1120"16,-1-9-272-16,0 2 0 0,1 7 2480 0,0 0 432 16,0 0 96-16,0 0 0 0,0-5-1952 0,0 5-400 15,1-4-80-15,-1 4 0 0,-1-5 256 0,1 5 48 16,0 0 16-16,0 0 0 0,0 0 0 0,0 0 16 16,0 0 0-16,4 13 0 0,0 1 0 0,-1 2 0 15,1 2 0-15,2 4 0 0,-3 5-400 0,1 4-64 16,2 4-32-16,-2 3 0 0,-2 5-160 0,1 2-16 15,-2 5-16-15,0 0 0 0,1 3-32 0,0 2-16 0,2 2 0 0,0-3 0 16,3 0-176-16,-1-1 128 0,1-3-128 0,0-3 128 16,1-2-128-16,1-4 0 0,1-2 144 0,-1-1-144 15,-2 0 128-15,3-3-128 0,0-2 128 0,0-3-128 16,0-3 0-16,0 2 0 0,-3-3 0 0,-2 1 0 31,-3-2-544-31,1-3-32 0,0-1 0 0,-3-1-11456 16,0-2-2288-16</inkml:trace>
  <inkml:trace contextRef="#ctx0" brushRef="#br0" timeOffset="121630.33">27735 6837 11055 0,'0'0'976'0,"0"0"-784"0,0 0-192 0,-9 2 0 15,9-2 2048-15,0 0 352 0,-10-2 80 0,10 2 16 16,-8-4-832-16,8 4-144 0,-7-4-48 0,7 4 0 0,-7-3-240 0,7 3-48 15,-11-3-16-15,2 2 0 16,0-5-304-16,0 5-64 0,0-3-16 0,0 3 0 0,-2 0-144 0,-1 1-16 16,-3 0-16-16,0 0 0 0,-2 0-32 0,-1 2 0 15,-1 3 0-15,-2 1 0 0,-1 0-192 0,-2-3-32 16,1 1-16-16,-3 2 0 0,-2 5 32 0,0-2 0 16,-2 2 0-16,1 1 0 0,1 3-128 0,4-2-32 15,0-2 0-15,3 1 0 0,2 0-208 0,2 0 128 16,3-1-128-16,2 1 0 0,1 1 128 0,4 0-128 15,1-1 0-15,4 0 0 0,0-1 0 0,4 1 0 16,0-2 0-16,5 2 0 0,-1-1 0 0,2-1 0 16,1-2 0-16,3 0 0 0,1-1 0 0,1 1 0 0,1-1 0 15,2-1 0-15,1 1 0 0,0-1 0 0,0 2 0 16,2-4 0-16,1 1 0 0,-2 1 0 0,1-1 0 0,0 3 0 16,-2 1 0-16,-1-3 128 0,-2 1-128 15,1-3 0-15,0 2 0 0,-1 1 0 0,0-1 0 0,-1 1 0 16,-2 1 0-16,-1-1 0 0,0 1 0 0,-2 1 0 15,-2 2 0-15,-1-2 0 0,1 1 0 0,-4 2 0 16,0 0 0-16,0-3 0 0,-2 1 0 0,-1-10 0 16,0 0 0-16,0 15 128 0,-1-1-128 0,-2 0 0 15,-1-1 128-15,0 2-128 0,0-2 0 0,-1 0 144 16,-1 0-144-16,-1 0 160 0,-2-1-160 0,1 1 160 16,0-2-160-16,2 2 0 0,-2 0 144 0,0 2-144 15,0-2 0-15,2 0 0 0,-1-1 0 0,1 3 128 16,-1-2-128-16,2 0-256 0,0-4 64 0,-2 2 0 15,-2-3-464-15,3 0-112 16,2-1 0-16,-3-3-16 0,7-4-528 0,-10 3-96 0,10-3-32 16,0 0-8864-16,-11-5-1760 0</inkml:trace>
  <inkml:trace contextRef="#ctx0" brushRef="#br0" timeOffset="122104.86">28040 6535 13823 0,'0'0'1216'0,"3"-9"-960"0,-3 1-256 0,0 8 0 16,0 0 2944-16,0 0 560 0,3-8 96 0,-3 2 32 16,-4-6-2016-16,2 5-400 0,2 7-64 0,0 0-32 0,0 0-320 0,0 0-64 15,3 15-16-15,-2 2 0 0,-1 2-240 0,0 2-48 16,0 0-16-16,-1 4 0 0,0-1-192 0,-1 2-32 16,1-1-16-16,0 0 0 0,-3 1-176 0,3-2 0 15,-2-1 144-15,3-1-144 0,0-2 0 0,3-1 0 16,-1 2 0-16,-1-4 128 15,1-1-672-15,0-2-128 0,1-2-32 0,1-3-14528 16</inkml:trace>
  <inkml:trace contextRef="#ctx0" brushRef="#br0" timeOffset="123005.73">26373 6717 11055 0,'0'0'480'0,"0"0"112"0,0 0-464 0,0 0-128 0,0 0 0 0,8-5 0 0,-8 5 2848 0,0 0 544 16,0 0 128-16,8-6 0 0,-8 6-1984 0,0 0-384 15,0-12-96-15,1 7-16 0,-1 5 80 0,0 0 16 16,0 0 0-16,0 0 0 0,0 0-256 0,1 18-48 16,-2 4-16-16,1-1 0 0,-3 2-288 0,3 3-48 15,0 6-16-15,0 2 0 0,-1 6-208 0,2 4-32 16,1 2-16-16,-2-2 0 0,0 1-80 0,0-2-128 16,-2-4 176-16,4 1-176 0,-5-3 128 0,3-1-128 15,0-4 0-15,0 3 0 0,0 1 0 0,0-2 128 0,0-4-128 0,1-1 0 16,1-1 144-16,0 0-144 0,3-3 0 0,-1 1 144 15,1-2-272-15,1 0-64 0,2-6-16 16,-2-2 0 0,-1-3-1648-16,2-4-320 0,-3-2-64 0,-2-1-11936 0</inkml:trace>
  <inkml:trace contextRef="#ctx0" brushRef="#br0" timeOffset="123464.81">26240 6650 6447 0,'0'0'576'0,"0"-12"-576"16,0 0 0-16,1 2 0 0,-1 10 4016 0,7-7 688 15,1 1 144-15,2-1 16 0,0 1-3008 0,1-1-624 16,1 1-112-16,1-5-32 0,2-1-256 0,2 5-64 15,0 0-16-15,0 1 0 0,-3 0-240 0,2 4-32 16,0 0-16-16,-1 1 0 0,0 4-80 0,0-1-32 16,2 1 0-16,0 0 0 0,-2 0-352 0,4 4 128 15,2-1-128-15,-1 2 0 0,-3-1 0 0,1 2 128 16,-1 1-128-16,0 1 0 0,-2-1 0 0,-2-1 0 16,-2 3 0-16,-2 1 0 0,-3 1 0 0,0 2 0 0,-2-2 0 0,-2-1 0 15,-2 2 0-15,-1-3 144 0,-2 1-144 0,-1 2 0 16,-1 3 176-16,-3-1-176 0,2 0 160 0,-1-2-160 15,-2-2 176-15,0 1-176 0,-1 2 192 0,-1-1-192 16,-1 4 240-16,2-2-64 0,1-2-16 0,-3 2 0 16,-2-4 16-16,1 4 0 0,1-2 0 0,-1 0 0 15,-1-2-176-15,1-1 192 0,2 0-192 0,-1 1 192 16,1 2-192-16,2 0 128 0,-1-5-128 0,0 2 128 16,1-6-128-16,-2 0-272 0,1-4 64 0,2 5 16 31,8-7-1536-31,-12 1-320 0,12-1-48 0,-13-1-11664 0</inkml:trace>
  <inkml:trace contextRef="#ctx0" brushRef="#br0" timeOffset="123974.12">27515 6218 20271 0,'0'0'1792'0,"0"0"-1424"15,-1-9-368-15,1 9 0 0,0 0 1728 0,0 0 288 0,0 0 48 0,0 0 16 16,-3-9-1632-16,3 9-320 0,0 0-128 0,0 0 0 15,-6-7 144-15,6 7-144 0,0 0 0 0,-11-1 144 16,1-3 336-16,-1 1 64 0,1 0 16 0,-1 1 0 16,-2 2 368-16,2 3 80 0,-1-1 16 0,-1 5 0 15,-3-1-64-15,1 2-16 0,-1 4 0 0,-2 1 0 16,-1 4-256-16,1 3-48 0,0-2-16 0,1 5 0 16,-1 6-160-16,-1 1-16 0,1 3-16 15,0 4 0-15,1 2-48 0,-1 3-16 0,-1 0 0 0,0 2 0 16,-1-1 0-16,0 5 0 0,-3 6 0 0,1 1 0 15,-3 2-176-15,1 2-48 0,-1 1 0 0,4-2 0 16,3 0 96-16,1-5 16 0,1-2 0 0,2 0 0 16,2-2 96-16,4 4 32 0,4 1 0 0,3 0 0 15,1 2-384-15,3-7 128 0,2-2-128 0,3-1 0 0,2-3 0 16,6-3 0-16,2 2 0 0,4-2 0 16,3 2-384-16,4 0-32 0,1-4-16 0,7 1 0 15,8 1-1232-15,7-3-240 0,9-3-48 16,4-4-16-16,3-6-1424 0,0-7-272 0</inkml:trace>
  <inkml:trace contextRef="#ctx0" brushRef="#br0" timeOffset="126316.07">28605 8453 11055 0,'0'0'976'0,"0"0"-784"0,0 0-192 0,0 0 0 0,0 0 2112 0,0 0 384 16,0 0 80-16,0 0 16 0,0 0-1920 0,0 0-384 15,0 0-80-15,0 0-16 0,0 0 368 0,0 0 64 0,5 10 16 0,-5-10 0 16,3 12 32-16,-3-2 16 0,-2 1 0 0,1 2 0 16,0 0-176-16,-1 4-48 0,0-2 0 0,-1 4 0 15,1 1-336-15,-1 3-128 0,0 0 0 16,2 3 144-16,-1 0-144 0,-1 3 0 0,-1 2 0 0,0 2 0 16,0 1 0-16,-1 2 0 0,-2 3 0 0,1 6 0 15,-1 7 0-15,0 4 0 0,-4 2 0 0,-1-5 0 16,-2-5 0-16,-2-5 0 0,-2-4 0 0,-3 1 0 15,-2 1 128-15,-2-1-128 0,-2-1 192 0,-1 3-64 16,-2 2 320-16,0-2 48 0,-2 0 16 0,0 1 0 16,2-1 0-16,1 1 0 0,-1 0 0 0,-2 0 0 15,0-2-160-15,-1 4-32 0,-1 3 0 0,-1-1 0 16,-2-2-320-16,2 1 144 0,0-5-144 0,1-2 0 16,0-3 208-16,3-5-64 0,1-2-16 0,1-2 0 15,1 0-128-15,3-3 0 0,1-2 0 0,1-1 0 0,-1-2 0 16,1-1 0-16,0-1 0 0,-1 0 128 0,1-3 48 15,-1 2 0-15,1-3 0 0,-1-2 0 0,-1-1 80 0,1-1 32 16,-1 1 0-16,0 2 0 0,2 0-112 0,-1-1-32 16,2 1 0-16,1-1 0 0,0-2-144 0,0 0 128 15,2-3-128-15,2 1 128 0,1-2-128 0,2 0 0 16,1-3 0-16,2 0 0 0,1 1 192 0,1-2-32 16,0-1-16-16,0 0 0 0,0-1 144 0,9 1 32 15,-10-4 0-15,3-1 0 0,0-1-48 0,7 6 0 16,-6-11 0-16,0 0 0 0,2-4 16 0,2 0 0 15,-1-2 0-15,2 3 0 0,0 2-96 0,-1-1-32 16,2-4 0-16,0 0 0 0,2 0-160 0,0 2 128 0,1-2-128 16,1 0 128-16,0-1 0 0,1 1-128 0,1 0 192 0,1-2-64 15,1 1-128-15,1-3 0 0,0 3 144 0,1 2-144 16,0 3 0-16,0-2 0 0,0-2 0 0,1 2 0 16,-2 1 0-16,3 0 0 0,-2 2 0 0,1 2 0 15,-4 0 0-15,1 4 0 0,0 1 0 0,-8 5 0 16,0 0 0-16,0 0 0 0,0 0 0 0,0 0 0 15,0 0 0-15,5 11-160 0,-3 1 160 0,-4 0 0 16,0 1-144-16,-2 0 144 0,-2 3 0 0,0-5-144 16,-3 1 144-16,0 1 0 0,-2 2 0 0,1 0 0 15,-1-3 0-15,1 2 0 0,0 3 0 0,-2-2 0 16,-1 0 0-16,0 1 0 0,0-1 0 0,1 1 0 16,2 0 0-16,-1-2 0 0,2 3 0 0,2-1 0 15,2-1 0-15,1 0 0 0,0-2 0 0,4 0 0 16,2 4 0-16,2-2 0 0,0 1 0 0,1 0 0 0,3-1 0 15,1-2 0-15,1 0 0 0,3 2 0 0,2 2 0 0,1-2 144 16,4-4-144-16,1-2 0 0,0-3 128 0,2 0-128 16,2-4 0-16,2 1 0 0,1-3 192 0,0-3-64 15,2 1 0-15,2-1-128 0,0 0 128 0,0-2-128 16,-4-1 0-16,1 2 0 16,-2 1-288-16,-1-1-160 0,-2-5-48 0,-2-3-11536 15,-1-1-2320-15</inkml:trace>
  <inkml:trace contextRef="#ctx0" brushRef="#br0" timeOffset="128066.83">27889 8291 22287 0,'0'0'976'0,"0"0"224"0,0 0-960 0,-12 3-240 0,1-1 0 0,2 2 0 15,9-4 256-15,-8 8 16 0,-1 1 0 0,-1 0 0 16,1 2-272-16,0-2 0 0,0 1 0 0,-1 1-144 16,-1 2 144-16,1 0 0 0,-2 0 0 0,0 4 0 15,1 0 0-15,-1 3 0 0,0 3 192 0,-1 0-64 16,-1 3 80-16,-2-1 32 0,0 1 0 0,2 3 0 15,0 2 0-15,-2 0 0 0,-1 1 0 0,0-4 0 16,-1 0 16-16,-2-2 0 0,-2-3 0 0,0-1 0 16,0 2 208-16,-2 1 48 0,-2-1 16 0,0 2 0 15,0 3-16-15,-1 1-16 0,-2 1 0 0,1-1 0 16,-1-4-256-16,0 2-48 0,2-1-16 0,-2-3 0 16,0-4-16-16,3 1 0 0,2-1 0 0,-1-4 0 0,1-2 224 15,0-1 64-15,-4-1 0 0,2-1 0 16,1 2-16-16,1-2 0 0,-3-2 0 0,0-1 0 0,0-3-192 15,-1 2-48-15,1-1 0 0,1 1 0 0,0-4-192 16,0 1 176-16,0 0-176 0,1 0 160 16,0 1-160-16,3-1 0 0,4 3 144 0,-2-2-144 0,1-1 0 0,-1 1 0 15,2 0 0-15,0 2 0 0,-1-1 0 0,1 0 0 16,-2 0 0-16,1 2 0 0,-1 0 0 0,1 1 0 16,-2-1 0-16,-3-2 0 0,0 1 0 0,-2 2 128 15,0 0-128-15,-1 3 0 0,1 1 0 0,0 2 144 16,0-3-144-16,3 3 0 0,2-2 128 0,0 0-128 15,-1 1 0-15,1-4 0 0,2 2 144 0,-1 2-144 16,2-3 0-16,1 1 144 0,0 2-144 0,0-4 192 16,-1 1-192-16,-2-1 192 0,0 2-64 0,0-2 0 15,-1-2 0-15,0 1 0 0,-1 0 16 0,-2-2 0 16,0 1 0-16,-1 1 0 0,0 0 16 0,0 3 0 0,-2 0 0 16,1-1 0-16,0 1-160 0,1 1 0 0,0 0 144 0,3 0-144 15,2 0 0-15,1 1 128 0,-3 0-128 0,0-1 0 16,1-2 0-16,1 2 0 0,-1-1 0 0,0 1 128 15,1-1-128-15,0 0 176 0,2-3-176 0,-1 1 192 16,0 1 0-16,-1 2 16 0,1-3 0 0,-2 2 0 16,0-1-16-16,2 1 0 0,-1-1 0 0,0 0 0 15,2 1-16-15,0 1-16 0,0 2 0 0,2 0 0 16,3-1-160-16,0 5 0 0,-1-1 144 0,1-1-144 16,0-3 0-16,-1 3 0 0,0 0 0 0,1-1 128 15,3 1-128-15,-2 0 0 0,0 1 0 0,2-2 0 16,1-2 0-16,0 2 0 0,-1 2 0 0,4-1 0 15,-1-2 0-15,1 4 0 0,-1-1 0 0,1 0 0 16,-1-5 0-16,1 3 128 0,1 5-128 0,-1 0 128 0,0 1-128 16,1 1 192-16,-1-2-64 0,1 1 0 0,-1 0-128 0,0 1 0 15,1-1 128-15,-1 1-128 0,-2-1 128 0,1-1-128 16,1-1 160-16,-1 1-160 0,0 1 160 0,1-1-160 16,0-2 160-16,-1-1-160 0,-1 1 144 0,1-1-144 15,-3 0 128-15,1-1-128 0,2-1 288 0,-1 3-32 16,1-2 0-16,-2 3 0 0,-1-8-64 0,-1 6 0 15,1-1-16-15,1 2 0 0,-2 1-176 0,1-3 192 16,-1 2-192-16,1 0 192 0,0 0-192 0,0 2 0 16,0-3 0-16,0 1 128 0,-1-4-128 0,1 1 128 15,-1-2-128-15,2-1 128 0,1 0-128 0,0 3 0 0,-1-3 0 0,-1 1 0 16,-1-2 0-16,1 0 0 16,0 0 0-16,-1-1 128 0,-1 1 32 0,1-3 0 0,0 2 0 0,1-1 0 15,-2-2 32-15,0 4 0 0,2-2 0 0,0 0 0 16,-2 0-192-16,0 0 192 0,2-1-192 0,-2 3 192 15,0 0-192-15,-1-6 0 0,0-1 144 0,0 2-144 16,1 2 0-16,1 0 0 0,-2 0 0 0,1 0 128 16,-1-1-128-16,1 0 0 0,-1-2 0 0,1 1 128 15,-1-2-128-15,-1 0 0 0,0-2 0 0,-1 1 128 16,2 0-128-16,0 1 0 0,0-2 0 0,0 1 0 16,1-3 0-16,2 2 144 0,-1-1-144 0,2-1 0 15,2 2 128-15,-1-2-128 0,8-1 0 0,-9 2 0 16,9-2 0-16,-8 1 0 0,8-1 0 0,0 0 0 15,-9 0 128-15,9 0-128 0,0 0 0 0,0 0 0 16,0 0 144-16,0 0-144 0,0 0 0 0,0 0 144 0,0 0-144 0,0 0 0 16,0 0 0-16,0 0 0 0,-4-7 176 0,1 0-48 15,2-4-128-15,3 2 192 0,2 0-192 0,3 1 0 16,-1-2 128-16,4 1-128 0,1-2 0 0,1 2 0 16,0 0 128-16,1 0-128 0,0-2 0 0,0 2 0 15,0 0 0-15,1-1 0 0,1 0 0 0,-1 1 0 16,-1 2 0-16,1-4 0 0,-1 1 0 0,0 1 0 15,-2-3 0-15,-1 4 0 0,1-2 0 0,-4 2 0 16,0 0 0-16,-7 8 0 0,9-4 0 0,-9 4 0 16,0 0 0-16,0 0 0 0,0 0 0 0,0 0 0 15,0 0 0-15,0 0 0 0,0 0 0 0,0 0 0 0,0 0 0 0,0 0 0 16,0 0 0-16,-9 9 0 0,1 0 0 0,0 3 0 16,0 1 0-16,1-3 0 0,-2 1 0 0,-1 1 0 15,0 1 0-15,-2 1 0 0,-1 0 0 0,0 1 0 16,0-1 0-16,0 2 0 0,1-2 0 0,2 2 0 15,1 1 0-15,1-6 0 0,0 1 0 0,3-3 0 16,1 2 0-16,4-11 0 0,-3 11 0 0,3-11 0 16,2 12 0-16,0-3 0 0,-2-9 0 0,7 8 0 15,-7-8-160-15,12 7 160 0,-1-4-128 0,2 0 128 32,3-2-496-32,2-2-16 0,1 1 0 0,4-3 0 15,4 3-1216-15,-1-2-256 0,1-7-64 0,-3-4-10288 0,4-3-2064 0</inkml:trace>
  <inkml:trace contextRef="#ctx0" brushRef="#br0" timeOffset="129768.76">27589 8389 3679 0,'8'-8'160'0,"-4"4"32"0,-1-1-192 0,-3 5 0 0,4-5 0 0,-4 5 0 16,0 0 2672-16,3-7 480 0,-3 7 112 0,0 0 0 15,0 0-2112-15,0 0-416 0,0 0-96 0,0 0 0 0,0 0-80 0,0 0-16 16,0 0 0-16,0 0 0 0,0 0-256 0,0 0-48 16,0 0-16-16,0 0 0 0,0 0 64 0,0 0 16 15,3 10 0-15,-3-10 0 0,-1 16 256 0,-1-4 48 16,2-12 16-16,-3 15 0 0,-7 1 80 0,1 2 32 15,0 1 0-15,-1-1 0 0,-2 1 96 0,0 2 0 16,-1 0 16-16,-1 3 0 0,-2 2-176 0,2-2-32 16,-2 1-16-16,1-1 0 0,-4-1-144 0,1-1-32 15,-4 2 0-15,-3-1 0 0,-2 2-112 0,-2 0-16 16,0 1-16-16,-2 1 0 0,-1-2-176 0,-2 1-128 16,-2-1 144-16,0 2-144 0,-1-1 480 0,-2 4 0 0,-1-4 0 0,2 0 0 15,2 2 64-15,-5-5 16 16,-3-3 0-16,-2-1 0 0,-1-2-176 0,-1 0-48 0,0 0 0 0,1-2 0 15,3-2-112-15,1 1-32 0,1 0 0 0,-4 1 0 16,-3-4-192-16,-6-1 128 0,-5-3-128 0,1 1 0 16,1 0 0-16,3 1 128 0,3 2-128 0,3 0 0 15,1 1 0-15,-1 0 0 0,-6 1 0 0,-2 2 0 16,-5-2 0-16,0-1 0 0,2 0 0 0,2 2 0 16,5 2 128-16,3 0-128 0,1-1 0 0,2 0 144 15,3-2 32-15,-3 1 0 0,-3-4 0 0,-1 1 0 16,0-1 32-16,4-1 16 0,4 0 0 0,3 2 0 15,0-1-80-15,2-1-16 0,1 1 0 0,3-3 0 16,-1 1-128-16,-1-1 128 0,-5-2-128 0,-2-2 128 0,-1 0 0 16,0 0-128-16,-1 1 192 0,2 0-64 15,3 1-128-15,2 0 160 0,2 1-160 0,0-3 160 16,2 1-160-16,2-1 128 0,1-2-128 0,-2 1 128 0,-4-1-128 0,1-1 160 16,-3-1-160-16,0 1 160 0,-2 1-160 0,2 1 160 15,3-2-160-15,-1 2 160 0,1 3-160 0,3 0 0 16,2-1 0-16,0 0 0 0,-2 0 0 0,3 0 0 15,0 0 192-15,-3-2-64 0,-2 1 16 0,-3-3 0 16,-3 0 0-16,2 3 0 0,-1 1-144 0,3 2 128 16,-3-2-128-16,5 2 128 0,3 1-128 0,0 0 0 15,1-1 0-15,1 2 128 0,3 0-128 0,-2-3 0 16,-2 0 0-16,-3 0 0 0,-5 1 0 0,0-4 192 16,-2 2-192-16,1-3 192 0,-2 5-192 0,3 0 0 0,1 2 0 15,4-3-176-15,2 2 176 0,-1-1 0 16,-1 1 0-16,3-1 128 0,1-2-128 0,-1 3 0 0,-1-2 0 15,2 0 128-15,0 2-128 0,-1-1 0 0,-3 2 128 0,0 1-128 16,0-1 0-16,3 0 144 0,1 0-144 0,3-3 0 16,1 0 128-16,2 1-128 0,1 4 0 0,-1-3 0 15,2 3 0-15,1-1 0 0,0-2 128 0,1 0-128 16,-3-3 0-16,1 1 0 0,-3 0 0 0,1 2 0 16,-4 5 128-16,-2-5-128 0,-2 0 0 0,0 2 0 15,2 0 0-15,4 3 0 0,3 1 0 0,2 5 0 16,0 0 0-16,2-2 0 0,2-3 0 0,1-1 0 15,2 6 0-15,1-5 0 0,1 2 0 0,0 0 0 16,2-2 0-16,1 4 0 0,-1 3 0 0,4-6 0 16,-1 2 128-16,1-3-128 0,-3 0 0 0,2 0 0 15,1-1 0-15,-1 1 0 0,2 2 0 0,0 1 0 16,-2-1 0-16,-1 1 0 0,3 0 0 0,0-2 0 16,-1-3 0-16,0 0 0 0,1 1 0 0,-1 2 0 0,0 1 128 15,2-2-128-15,2 0 192 0,-1-3-192 0,1 3 192 0,0-4-192 16,0 3 192-16,2-12-192 0,-3 11 128 0,1-4-128 15,2-7 0-15,0 0 0 0,0 0 160 0,0 0-160 16,-8 4 128-16,8-4-128 0,-7 0 128 0,7 0-128 16,0 0 128-16,0 0-128 0,-9-2 192 0,9 2-64 15,-8-4 0-15,8 4 0 0,-5-5 0 0,1-2-128 16,0 2 192-16,0-6-64 0,0 2-128 0,-1-1 0 16,3-3 144-16,0 0-144 0,1-3 0 0,0 4 144 0,-2 5-144 15,4-4 0-15,2-2 128 0,0-1-128 0,-1-1 0 16,2 1 0-16,0 0 0 0,1 1 0 0,0 0 0 0,1 0 0 15,-1 0 0-15,0 2 0 0,-5 11 0 16,5-10 0-16,-1 1 0 0,-4 9 0 0,0 0 0 16,0 0 0-16,0 0 0 0,0 0 0 0,7-8 0 0,-7 8 0 15,0 0 0-15,0 0 0 0,0 0 0 0,0 0 0 16,0 0 0-16,0 0 0 0,0 0-160 0,5 13 160 16,-4 0 0-16,1 0 0 0,-2 1 0 0,-2-1 0 15,1 2 0-15,0 0 0 0,-1 3 0 0,0 1 0 16,0-6 0-16,0 5 0 0,-1 3 0 0,1 0 0 15,-2 0 0-15,-2 1 0 0,1-1 0 0,1-2 0 16,-1-1 0-16,0-1 0 0,0 0 0 0,-1-2 0 16,0-2 0-16,-1-2 0 0,1-1 0 0,1-1 0 15,-1 0 0-15,6-9 0 0,-5 6 0 0,5-6 0 16,0 0 0-16,0 0 0 0,0 0 0 0,0 0 0 0,0 0 0 0,0 0 0 16,0 0 144-16,0 0-144 0,0 0 128 0,13 0-128 15,0-5 160-15,2 1-160 0,-1 0 128 0,0-4-128 16,1 2 0-16,-1-2 144 0,0 0-144 0,3-1 0 15,2 0 0-15,0 0 0 0,1 0-128 0,2-2-64 16,3 0-16-16,2-1 0 16,2 3-1008-16,-2-2-192 0,2 6-32 0,5 0-12224 15,2-2-2448-15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37:00.5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13602 7286 15375 0,'0'0'672'0,"0"0"160"0,0 0-672 0,-7-7-160 0,1 2 0 0,6 5 0 15,-7-6 432-15,2-1 48 0,5 7 16 0,-7-5 0 16,7 5-352-16,-7-5-144 0,-3 1 128 0,1 1-128 0,0-1 448 0,1 2 0 16,-1 0 0-16,-1 2 0 0,-2 0-160 0,-1 3-32 15,-3 1 0-15,1-3 0 16,-2-1 0-16,-1 0 0 0,-1 0 0 0,0 3 0 0,-1-1 128 0,-1 1 0 16,-1-2 16-16,0 2 0 0,0-6-16 0,1 3-16 15,-1 0 0-15,1 3 0 0,0-2 64 0,0 0 16 16,0 1 0-16,3-1 0 0,0 0-64 0,1 2 0 15,0 0 0-15,0 0 0 0,0 1-64 0,0 0 0 16,0-1-16-16,-1 1 0 0,-2 2-304 0,0-3 160 16,-3 2-160-16,-1 0 128 0,-4-1-128 0,2 0 0 15,0 3 0-15,1-1 0 0,2-1 0 0,1 5 0 16,-2-1 0-16,3 0 128 0,0-7 0 0,1 5-128 16,-1 1 192-16,3 1-64 0,-1 1 64 0,1 1 0 0,0 0 0 0,1 1 0 15,1 0 80-15,2 0 32 0,-2-1 0 0,2 2 0 16,1 0 128-16,0 2 16 0,1 0 16 0,-1 2 0 15,0 0-96-15,0 0-32 0,0 2 0 0,0-1 0 16,0 0-208-16,1 0-128 0,0-2 128 0,1 1-128 16,-6-4 0-16,1 0 0 0,3 0 0 0,0 1 0 15,0 1 128-15,0-2-128 0,-1 0 128 0,0 0-128 16,1 0 272-16,0 1-16 0,-1-1 0 0,2 3 0 16,2-1 112-16,-1 0 16 0,1-3 0 0,1 1 0 15,0 2-64-15,0 1 0 0,2 1 0 0,2 0 0 16,1-3-64-16,1 0-32 0,1-1 0 0,-1 1 0 15,3-3-96-15,1 4 0 0,1-1-128 0,0 2 192 16,2-2-192-16,0 0 0 0,0 1 128 0,0-1-128 16,3 0 0-16,-2 2 128 0,0-2-128 0,0 2 0 15,2 1 0-15,-1 0 128 0,-1 1-128 0,2 0 0 0,-2-2 0 16,4-2 144-16,2 1-144 0,0-1 128 0,0 0 64 16,-1 2 0-16,1 0 0 0,-2 1 0 0,3-4 0 15,1-3 0-15,0 3 0 0,0 3 0 0,0 1-48 0,-1 0 0 16,-1-2 0-16,2 1 0 0,0-2 48 0,0 1 0 15,2-1 0-15,-1 2 0 0,0-1-48 0,1-2 0 16,-1-1 0-16,0 0 0 0,1 1 16 0,0 1 0 16,2-1 0-16,-1 0 0 0,0-4-160 0,1 2 192 15,0-1-192-15,1-1 192 0,1 4-64 0,1-2 0 16,1-1 0-16,0-2 0 0,-1 0 64 0,4 0 16 16,1-1 0-16,-1 0 0 0,0 0 16 0,1-1 0 15,1 1 0-15,-1-1 0 0,-1-1-80 0,1 0-16 16,-1 2 0-16,-1-2 0 0,-1-1-128 0,0 0 0 15,2 0 0-15,-1 1 128 0,1 0-128 0,1 1 0 0,1-2 0 16,1 1 0-16,2-4 144 0,2 4-144 0,2-2 160 0,-1-1-160 16,1 1 240-16,-1 1-48 0,1-3-16 0,-2-1 0 15,-1-1-176-15,0 0 0 0,-1 1 0 0,0-2 0 16,-2 1 0-16,3 0 128 0,1 1-128 0,2-2 128 16,-2 1-128-16,2 0 0 0,-2 0 0 0,0 1 0 15,2-2 0-15,-2 4 0 0,-1-2 128 0,-1 0-128 16,-2-2 0-16,3 2 128 0,1 0-128 0,2-2 128 15,0 2-128-15,-2-3 0 0,0-1 144 0,2 2-144 16,1 0 128-16,0-2-128 0,-2 0 128 0,1 2-128 16,-1 0 0-16,1 0 144 0,0-1-144 0,0 1 0 15,1-1 192-15,-1 3-192 0,-2-1 192 0,-1-3-192 16,-2 1 336-16,-2-3-32 0,0-1-16 0,0 1 0 16,0 2-288-16,0-1-224 0,1 1 32 0,-1 0 16 0,2-3 176 0,-1-2 0 15,-1 1 0-15,0 3 128 0,-1 0-128 0,0 0 192 16,-2 1-64-16,2-2 0 0,-3-1-128 0,0-1 0 15,-1 0 0-15,-1 0 128 0,-2-4-128 0,2-1-240 16,-2-1 64-16,-1 0 16 0,-3-1 160 0,1-2 224 16,-2 1-48-16,0-1-16 0,-2-2 96 0,1 1 0 15,0-1 16-15,0-1 0 0,-1-1-144 0,-2 0-128 16,2 3 192-16,-1-2-192 0,1 0 176 0,-2 0-176 16,1 0 160-16,-1 1-160 0,1-1 144 0,-1 2-144 15,-2-1 128-15,0-1-128 0,1 2 128 0,-2-2-128 0,0 2 0 0,-1 0 128 16,-1-6-128-16,-2-1 0 0,0-1 0 15,-2 0 128-15,0-1-128 0,-2-2 0 0,0-2 144 16,-1 1-144-16,-2 1 0 0,0 1 0 0,-2-1 0 0,1 2 128 16,-2 0-128-16,0 0 0 0,-1 2 0 0,-2 1 0 15,1-1 0-15,0 4 0 0,-2-1 0 0,-1 1 0 16,0-3 0-16,0 2 0 0,0 1 0 0,0-1 0 16,0 1 0-16,0-1 0 0,-3 1 0 0,0 3-128 15,-1 0-16-15,0 1 0 0,-1 1 0 0,-1-1 0 16,-5 2 144-16,1 2 0 0,0 5 160 0,0-3-160 15,-2 0 0-15,0 0 0 0,1 1 0 0,-1-1 0 16,-1 1 0-16,1 1 0 0,-1 2 0 0,-1-2 0 16,-3-1 0-16,-2 1-160 0,0 1 160 0,-1-1-128 0,-1 1 128 15,0 0 0-15,-1 0 0 0,-1 2 0 0,-1-1 0 16,1 2 0-16,0 0 0 0,1-1-128 0,0 1 128 16,-1 1 0-16,-1 2 0 0,1-2 0 0,-1 3 0 15,3 1-128-15,2 2 128 0,-2-2 0 0,-3-1 0 0,3 0 0 16,2-1 0-16,0 2 0 0,0 0 0 0,0 0 0 15,2 0 0-15,0 2-128 0,1-2 128 16,-1 1 0-16,1 0 0 0,-1 2 0 0,-3-1 0 0,2 2 0 16,0-1 0-16,1 1 0 0,0 0 0 0,0 0-128 15,-2-3 128-15,1 0 0 0,-1-1 0 0,-2 3 0 16,-3 1 0-16,3-3 0 0,2 2 0 0,0-1 0 16,2 0 0-16,3-1 0 0,1 0 0 0,1 2-160 15,3-2 160-15,2 2 0 16,2-1-1168-16,5 1-128 0,3 1-32 0,-1 0-12656 15,2 2-2528-15</inkml:trace>
  <inkml:trace contextRef="#ctx0" brushRef="#br0" timeOffset="44784.03">10975 9808 21183 0,'0'0'1888'0,"0"0"-1504"16,-4-3-384-16,4 3 0 0,0 0 1360 0,0 0 208 16,0-11 32-16,0 11 16 0,1-9-1360 0,-1 2-256 15,0 7 0-15,0 0-192 0,0 0 192 0,0 0 0 16,0 0 0-16,0 0 0 0,-6-2 0 0,6 2 0 16,-11-1 0-16,2 1 0 0,0 0 0 0,0 1 0 15,-2 1 0-15,1 1 0 0,-1 0 0 0,0-1 0 0,-1 5 0 0,-1-2 0 16,0-4 352-16,-1 1 0 15,-1 2 0-15,-2-4 0 0,-2 0 48 0,-2-3 16 0,-3 2 0 16,1-1 0-16,-2 1 80 0,-1-3 16 0,-1 2 0 0,-3-5 0 16,0 3-128-16,0 1-32 0,0 1 0 0,2-2 0 15,1 1-128-15,2 2-32 0,-1-5 0 0,4 2 0 16,1 1 16-16,2-2 0 0,-1-4 0 0,0 0 0 16,0-2-16-16,-3 2-16 0,-1-4 0 0,-1 3 0 15,1-2 80-15,1 4 0 0,-3-1 16 0,1 2 0 16,0 3 48-16,1 0 0 0,-1 1 0 0,1 0 0 15,1 3-32-15,2 0 0 0,0 0 0 0,2 0 0 16,0 3-96-16,2-2 0 0,2 1-16 0,-2 0 0 16,-1 0-176-16,2 1 160 0,2 0-160 0,-1 1 160 15,1-2-160-15,1-1 0 0,0 1 0 0,1-1 128 16,-1-2-128-16,1 1 0 0,2 0 0 0,1 0 0 0,1-2 0 16,8 2 128-16,-9 0-128 0,1 2 0 0,-2-2 0 15,10 0 0-15,-10 2 0 0,10-2 0 0,0 0 0 0,-6 7 0 16,6-7 0-16,0 0 0 0,-5 9 0 0,5-9 0 15,0 0 0-15,0 0 0 0,0 0 0 0,0 0 0 16,14 0 0-16,2 0 0 0,-3-3 160 0,1-1-160 16,2 1 192-16,1-3-192 0,0 0 144 0,1-1-144 15,1 1 0-15,2-2 144 0,0 1-144 0,-1-2 0 16,-1 4 0-16,2 0 0 0,0 1 0 0,-1-3 0 16,-2 1 0-16,0 1 0 0,-2-2 0 0,-2 2 0 15,0 0 128-15,1 0-128 0,-1-2 0 0,-1 1 0 16,-2-2 0-16,-1 1 0 0,-2 2 0 0,-2 0 0 15,0-3 0-15,-6 8 128 0,3-9-128 0,0 2 0 16,-3 2 144-16,0 5-144 0,0 0 0 0,-5-6 144 0,-3-1-144 0,0 4 0 16,-1 1 128-16,-1 1-128 0,-3 1 0 0,1 0 0 15,-1 1 0-15,0 1 0 0,-2 2 0 0,-2 0 0 16,2 0 0-16,-1 1 0 0,1 1 0 0,0-1 0 16,1 1 0-16,0 1 0 0,-2 1 0 0,0-3 0 15,-1 3 0-15,0 0 0 16,3-1 0-16,0 5 0 0,-1-1 0 0,1-1 0 0,1 0 0 0,0 1 0 15,1 1 0-15,2-1 0 0,1 2 0 16,2-1 0-16,1 0 0 0,-1 0 0 0,1-2 0 0,2 0 0 16,0 2 0-16,0 0 0 0,1 0 0 0,-1 1 0 15,0 1 0-15,2 0 0 0,0-1-128 0,1 2 128 16,0-1 0-16,3 0 160 0,2-2-32 0,2 0 0 0,-6-12-128 0,9 13 0 16,2-4-160-16,2 0 160 0,1-1 0 0,-1-2 0 15,0 1 0-15,1-1 160 0,2 1-160 0,-1-2 128 16,2 3-128-16,0-1 128 0,-1-1-128 0,-1 1 0 15,0-3 0-15,-1 3 0 16,0 5-2400-16,-2-2-416 16</inkml:trace>
  <inkml:trace contextRef="#ctx0" brushRef="#br0" timeOffset="88066.54">1747 10919 18767 0,'-7'-13'832'0,"5"7"176"0,1-1-816 0,1 2-192 0,0 0 0 0,2 0 0 0,-2-2 432 0,3 2 32 16,1 1 16-16,-2-3 0 0,-2 5-304 0,2-1-176 16,-2 2 192-16,0 1-192 0,-3 1 160 0,0 2-160 15,1-1 128-15,-1 2-128 0,-3 1 272 0,-1 1-16 16,-1 0-16-16,2 1 0 0,1 2 272 0,-3-3 48 0,-4 1 16 0,3 1 0 15,1 2 32-15,-1-1 16 0,-3-2 0 0,0 2 0 16,-3 0 96-16,0 0 32 0,1-1 0 0,-3 0 0 16,-2 0 16-16,-2 3 16 0,1 4 0 0,1-2 0 15,-1 0-144-15,-1 2-16 0,-2 6-16 0,-1 1 0 16,1 3-256-16,-1 3-48 0,1-1-16 0,1 3 0 16,4-3-112-16,3 7-32 0,3 7 0 0,2-11 0 15,0-12 0-15,3 0 0 0,1 3 0 0,4 1 0 16,6 0-144-16,0-1 160 0,1 0-160 0,3 1 160 15,0 3-160-15,5 1 0 0,3-1 0 0,2 5 0 16,3 2 0-16,2 5 0 0,1 1 0 0,2 2 0 16,0 1-224-16,4-5 80 0,1-3 16 0,0-6 0 15,1-2-608-15,-4-2-112 0,0-5-32 16,-2-3-9168-16,-3-1-1856 0</inkml:trace>
  <inkml:trace contextRef="#ctx0" brushRef="#br0" timeOffset="88815.03">4957 10733 13823 0,'0'0'1216'0,"-7"10"-960"15,7-10-256-15,-4 11 0 0,0-1 2432 0,2-1 448 16,2 0 96-16,2-1 16 0,2 1-1824 0,2 2-352 15,-1-1-80-15,3 2-16 0,2 2-400 0,2-1-96 0,1-1-16 0,1 2 0 16,2-1-208-16,2 0 0 16,2 0 0-16,0 0 0 0,1 1 0 0,0 0 0 0,1 0 0 15,0 2 0-15,-1-2 0 0,0 3 0 0,4 3 0 0,-2 3 0 16,-3 3 0-16,-3 3 0 0,-3-4 0 0,1 6 0 16,-2 3 352-16,-3 5 128 0,-3-3 32 0,-2-3 0 15,0-2 400-15,-2 1 96 0,-5-4 16 0,-2 1 0 16,0-6-272-16,-1 4-48 0,-3-4-16 0,-2 3 0 15,-3 1-400-15,-4 6-80 0,-1 1-16 0,-3 5 0 16,-1 0-192-16,0 2 176 0,-2-5-176 0,-1 1 160 16,1-6-288-16,-1-1-64 0,0-3-16 0,-1 1 0 15,1-5-2032 1,-1 1-416-16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39:30.4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1688 13408 41055 0,'8'7'3648'0,"10"8"-2912"0,-2-14-592 0,1 2-144 0,0-3 208 0,0 3 16 0,4-3 0 0,1 1 0 0,18 2-32 0,-3-2-16 15,-1 0 0-15,-2-1 0 0,-2 2 96 0,-1 0 32 16,-1 1 0-16,-2 1 0 0,-1-4-80 0,-3 2-16 16,0 1 0-16,-2-2 0 0,0 0-208 0,2 3 176 15,0 2-176-15,0 0 160 0,-3-2-160 0,0 1 0 16,1-1 144-16,0 1-144 0,-1-1 208 0,-2 0-16 16,1-3-16-16,-1 2 0 0,0-2 80 0,0 1 32 15,1-2 0-15,-1 0 0 0,0-2-32 0,0 1 0 16,1-2 0-16,-1 0 0 0,-1-1-32 0,1 0-16 0,-4-1 0 15,1 1 0-15,-2-2 0 0,-1 3 0 0,-1-1 0 0,-1 4 0 16,-1 4-64-16,-2-1-16 0,-8-3 0 0,8 6 0 16,-8-6-128-16,0 0 192 0,0 0-192 0,9 0 192 15,-9 0-192-15,0 0 128 0,0 0-128 0,0 0 128 16,0 0-128-16,0 0 0 0,0 0 0 0,0 0 128 16,8-7-128-16,-8 7 128 0,0 0-128 0,5-9 128 15,-5 9 0-15,0-10 0 0,-2-1 0 0,1-2 0 16,-1-1 64-16,0 1 16 0,-2 0 0 0,0-2 0 15,-1 1-80-15,-1 0-128 0,-1 1 176 0,1 0-176 16,-2-2 352-16,0 1-32 0,-1 2-16 0,-2 3 0 16,-2-4-432-16,0 4-96 0,0-2-16 0,0 0 0 15,0 2 240-15,0-2 0 0,-1-1 0 0,-2 5 0 16,-1 1 128-16,0 0 32 0,0 1 0 0,0-2 0 16,2-1-160-16,0 0-192 0,0 3 32 0,1-1 16 0,-1-2 144 15,2-1 0-15,1 2 0 0,2 1 0 0,1-1 0 0,1 2 0 16,1 0 0-16,7 5 0 0,-6-5 0 15,6 5 0-15,0 0 0 0,0 0 0 0,0 0 0 0,0 0 0 16,0 0 0-16,0 0 0 0,0 0-128 0,0 0 128 16,4 10-128-16,2-1 128 0,4-1 0 0,1 0-160 15,2-2 160-15,2 2 0 0,0 0-128 0,1 1 128 16,0-1 0-16,2 1 0 0,1-2-272 0,1-1 48 16,-2 5 16-16,0 2 0 0,-2-3 208 0,1 2 256 15,-1-1-48-15,-1 1-16 0,0-1-192 0,-1-1 0 16,0 3 0-16,1-4 0 0,0 0 0 0,-2 0 0 0,-1 1 0 0,0 0 0 15,0-2 0-15,-1 0 0 0,1-2 0 16,-2 1 0-16,1 3 0 0,1-5 0 0,-1 2 0 0,1-1 0 16,0 2 0-16,-2-1 0 0,1 1 0 0,-1-2 0 15,1-1 0-15,-2 3 0 0,-1-1 0 0,-1-1 0 16,0-2 0-16,-1 4 0 0,-6-8 0 0,0 0 0 16,4 12 0-16,-1-3 0 0,-3 1 0 0,-1-2 0 15,1-8 128-15,-3 10-128 0,-1 0 0 0,-1-1 144 16,0-2-144-16,-3 1 128 0,-1 0-128 0,0-1 128 15,-2-1-128-15,-1 1 160 0,1-1-160 0,-2-1 160 16,0 2-160-16,1 1 128 0,0-2-128 0,-1 1 128 16,0-1-128-16,0 2 0 0,0 0 0 0,0 0 0 15,0-2 0-15,-1 5 0 0,-1 0 128 0,0 1-128 16,0 0 0-16,1 2 0 0,0 5 0 0,-1-1 0 16,0 0-512-16,0 2-144 15,3-1-32-15,1 7 0 0,-1 4-1488 0,0-1-288 0,-2-2-64 0,-3-2-17232 16</inkml:trace>
  <inkml:trace contextRef="#ctx0" brushRef="#br0" timeOffset="5471.63">8316 13884 11055 0,'-9'-3'976'0,"0"-2"-784"0,9 5-192 0,-10-4 0 0,10 4 832 0,0 0 128 16,-7-9 32-16,7 9 0 0,0 0-800 0,-8-7-192 15,1 2 0-15,7 5 0 0,-13 0 0 0,1 3 0 16,1-1 0-16,1 2 0 0,-2-1 0 0,2 2 0 15,1 2 0-15,0-3 0 0,-2 0 640 0,2 1 176 16,9-5 32-16,-8 5 16 0,-1-1 944 0,9-4 192 16,-9-1 48-16,9 1 0 0,0 0-80 0,0 0-16 15,0 0 0-15,0 0 0 0,0 0-672 0,0 0-128 16,0 0-16-16,0 0-16 0,0 0-416 0,0 0-64 16,0 0-32-16,0 0 0 0,0 0-224 0,0 0-32 15,0 0-16-15,0 0 0 0,0 0-16 0,0 0 0 16,0 0 0-16,0 0 0 0,8 9-64 0,3-3-32 15,4-4 0-15,3-4 0 0,3-3 32 0,5 1 16 0,3-2 0 16,7-1 0-16,7-1 32 0,5-1 0 0,6 0 0 0,2 1 0 16,0 0-112-16,3 6-32 0,2-3 0 0,-1 3 0 15,-4-2-160-15,3 3 128 0,2 1-128 16,1 0 128-16,0 1-128 0,0-1 0 0,0 0 144 0,-2 0-144 16,-2 0 128-16,2 0-128 0,0-1 160 0,0 0-160 15,0-3 224-15,-1 1-48 16,-4 3-16-16,-2-4 0 0,-3 0 32 0,-5 0 16 0,-2-1 0 0,-5 1 0 15,-5 2 144-15,-2-1 32 0,-2 2 0 0,-3 1 0 16,-2 0-80-16,-1 0-16 0,-5 1 0 0,-3 2 0 16,0-1-64-16,-2 1-16 0,-1-2 0 0,-2 2 0 15,0-1-80-15,1 1 0 0,-11-3-128 0,12 1 192 16,-12-1-192-16,13 2 144 0,-13-2-144 0,11 1 128 16,-11-1-128-16,11 0 0 0,-11 0 144 0,0 0-144 0,0 0 0 0,0 0 144 15,0 0-144-15,0 0 0 0,0 0 192 16,0 0-192-16,0 0 192 0,0 0-192 0,0 0 128 15,0 0-128-15,0 0 0 0,0 0 0 0,-7-7 128 0,7 7-128 16,-8-5 0-16,8 5 0 0,-9-5 0 0,9 5 0 16,-6-6 0-16,6 6 0 0,-7-8 0 0,3 1 0 15,4 7 0-15,-2-9-144 16,0 1-224-16,2 8-32 0,0 0-16 0,0 0 0 16,3-10-2464-16,-3 10-512 0</inkml:trace>
  <inkml:trace contextRef="#ctx0" brushRef="#br0" timeOffset="6504.72">11052 13974 5519 0,'-8'-5'496'0,"-1"-1"-496"0,-2 0 0 0,1 1 0 0,-1-2 2016 0,2 3 304 16,0-1 64-16,1 1 16 0,0-1-1824 0,-1 1-352 16,0 1-80-16,1 1-16 0,1-5 192 0,-1 3 48 15,0-1 0-15,1 1 0 0,0-1 272 0,0 0 64 16,1-2 16-16,0 2 0 0,1 0 528 0,-1-2 96 16,0-2 32-16,2 3 0 0,4 6 64 0,-3-4 16 15,3 4 0-15,0 0 0 0,0 0-256 0,0 0-48 16,-6-5-16-16,6 5 0 0,0 0-240 0,0 0-32 15,0 0-16-15,0 0 0 0,0 0-272 0,0 0-48 16,0 0-16-16,12 11 0 0,1 1-192 0,1-3-32 16,2 0-16-16,2-1 0 0,3 1-32 0,4-1-16 0,2 1 0 0,5-1 0 15,2-1 80-15,3-2 16 0,5 1 0 0,5 1 0 16,5-1 0-16,3-3 16 0,1-3 0 0,4 0 0 16,3 1-48-16,2 2-16 0,3-2 0 0,-1 3 0 15,1 1 32-15,-3-1 0 0,-1-1 0 0,-3 3 0 16,-1-2-112-16,0 5 0 0,-1 0-16 0,-3 3 0 15,1 1-48-15,0 0 0 0,-3-1 0 0,-4-2 0 16,-3 1-128-16,-3-5 0 0,-1 0 0 0,-2 0 0 16,-5-1 192-16,-1-1-64 0,0 0 0 0,1-1 0 15,-1-3-128-15,1-2 128 0,1 0-128 0,1-5 128 16,1-4 96-16,1-1 16 0,1-1 0 0,-2-4 0 16,-1 1-80-16,-1 2-16 0,2 0 0 0,-1 2 0 0,-1 3-144 15,-3 2-224-15,-4 3 48 0,-3-4-20624 16</inkml:trace>
  <inkml:trace contextRef="#ctx0" brushRef="#br0" timeOffset="10532.02">13551 11014 5519 0,'0'0'496'0,"-9"-5"-496"0,-3 0 0 0,0-2 0 15,-1 1 5248-15,3 1 960 0,2-1 192 0,8 6 48 16,-8-7-4016-16,3 0-816 0,5 7-144 0,0 0-48 16,-5-9-576-16,5 9-112 0,-4-9-32 0,4 9 0 15,-5-4-192-15,5 4-32 0,0 0-16 0,-2 13 0 16,2 1-304-16,2 9-160 0,0 4 160 0,1 3-160 15,-1 2 304-15,1 2-48 0,1-1 0 0,1 2 0 16,2 0 256-16,-1-2 32 0,2-2 16 0,0-3 0 16,0-6-176-16,1-3-48 0,1-2 0 0,2-5 0 15,1-5 16-15,0-4 0 0,1-4 0 0,1-3 0 0,0-5 0 16,1-4 0-16,0-3 0 0,1-1 0 0,0-5-352 0,1 1 0 16,0-3 0-16,0 3 0 0,-2 1 0 0,1 3 0 15,0 3 0-15,0 6 128 0,0 4-128 0,0 4 0 16,-2 4 0-16,2 4-128 0,2 2 128 0,-1 3 192 15,0 2-32-15,2 0-16 0,2-2 192 0,2-1 48 16,3-3 0-16,1-2 0 0,1-3-240 0,4-4-144 16,2-4 192-16,1-3-192 0,1-3 0 0,-1-2 0 15,-1-3 0-15,-1 0 0 0,-1 1 0 0,-3 1-256 16,-3-2 80-16,-2 4 16 0,-4-1 160 0,-2 5 0 16,-2 2 0-16,2 5 0 0,2 5 208 0,-3 3 80 15,-3 3 16-15,0 3 0 0,-2 0 256 0,1-4 48 16,0-4 16-16,6 1 0 0,4-1-336 0,0 2-64 0,2-4-16 0,3 0 0 15,4-3-208-15,1-2 0 0,2-1 128 16,1-4-128-16,-1-2 0 0,-1-1-288 0,-3-1 64 0,-1-2 16 16,-2-1 208-16,-2 1-176 0,-4 0 176 0,0 3-160 15,-4 3 160-15,-1 3 0 0,1 3 0 0,-5 8 0 16,-4 6 320-16,1 3 32 0,-1 3 16 0,3 1 0 16,2-1-48-16,3 4 0 0,3-2 0 0,3-1 0 15,5-2-176-15,1-7-144 0,-1-4 192 0,5 0-192 16,4-3 0-16,1-1 0 0,0-4 0 0,1-5 0 15,-2-3-240-15,0-2-48 0,0-6-16 0,-3-1 0 16,-4-4 48-16,-1-1 16 0,-3-2 0 0,0 0 0 16,-3 2 240-16,0 3 0 0,-2 5 0 0,-3 3 0 15,2 8 0-15,-1 3 192 0,-2 5-16 0,2 8 0 16,1 6 144-16,-1 4 16 0,0 1 16 0,3 1 0 0,1 2-96 0,1-4-32 16,-1-3 0-16,4-1 0 0,2-6-224 0,2-1 128 15,4-2-128-15,1 0 0 0,5-4 0 0,1-1 0 16,1-3-208-16,-4-3 64 15,-4-8-240-15,-2-4-64 0,-1-1 0 0,-5-2 0 16,-2 0 192-16,-2-1 16 0,-2-1 16 0,-2 6 0 0,-2 6 224 0,-1 2 0 16,-2-3 0-16,-2 2 160 0,-1 3 176 0,0 2 48 15,1 2 0-15,3 5 0 0,3 2-112 0,2 1-16 16,4 2 0-16,1 1 0 0,5-1-128 0,3 0-128 16,2-1 144-16,1 1-144 0,1-4 128 0,-2-2-128 15,0 0 0-15,-3-3 144 0,-1-3-144 0,-2-1 0 0,-3-3 0 0,0-1-176 16,-2-1-16-16,0-5 0 0,-2 2 0 0,1-5 0 15,-1-2 192-15,1-2 0 0,-2 1-144 0,3 5 144 16,1 6 0-16,1 2 0 0,1 2 0 0,-2 2 0 16,-2 4 0-16,0 4 160 0,-2 2-160 0,0 4 160 15,-2 2 32-15,-1 1 0 0,4-2 0 0,-1 0 0 16,0-2-64-16,1 0-128 0,3 1 192 0,3-5-64 16,2-3-128-16,5 1 0 0,3-2 144 0,-2-3-144 15,0-2 0-15,-2-6 0 0,-2-4 0 0,1-3 0 16,0-2-192-16,1 0 64 0,1-2 0 0,-2-2 0 15,-3 0 0-15,-2 1 0 0,-3 4 0 0,0 3 0 16,-1 3 128-16,-1 1 0 0,-2 2 160 0,-1 4-160 16,-1 3 352-16,1 5-32 0,0 3 0 0,1 3 0 0,0-1-64 15,5 3 0-15,1-2-16 0,4-2 0 16,0 1-240-16,3-2 0 0,2-6 128 0,-1-1-128 0,0-2 0 16,1-2 0-16,2-6 0 0,2-3-160 15,1-7-80-15,-1 1-16 0,0 0 0 0,-2-1 0 0,-1-2 256 0,-3 1-192 16,-4 2 192-16,-4 2-192 0,-2 1 192 0,0 0 0 15,-4 4 0-15,-3 5 0 0,-2-1 368 0,-1 3-48 16,0 5 0-16,-1 5 0 0,2 4-96 0,3 3-32 16,2 4 0-16,4 0 0 0,5 1-192 0,5 0 0 15,7 1 0-15,3-2 0 0,4-2 0 0,-1-4 0 16,-1-2 0-16,-1-5 0 0,-2-12-176 0,1 1-16 16,4-3-16-16,-4-2 0 15,0-5-176-15,-2-4-16 0,-2-2-16 0,-1-2 0 16,-3-3 160-16,0-1 16 0,-2 1 16 0,-4-1 0 0,-2-4 224 0,-2 3 0 15,-1 5 192-15,-1 2-192 0,-4 5 384 0,1 1-48 0,-1 7 0 16,-1-1 0-16,-1 5-64 0,3 1-16 0,4 6 0 16,2-1 0-16,2 2-256 0,2 3 0 0,4-3 0 15,1 2 0-15,4 1 0 0,-1-1 0 0,-1 1 0 0,0-4 0 16,-1 0 0-16,0-3 0 0,0-2 0 0,1 1-144 16,3-5 16-16,2-2 0 15,2-1 0-15,1 0 0 0,1 1 128 0,-3-1 0 0,0 0 0 0,-3 1 0 16,-2 0 0-16,-2 6 0 0,-4-3 0 0,-3 5 0 15,-4 1 0-15,1 3-160 0,-1 2 160 0,4 4-208 16,1-1 208-16,2 2 240 0,2 4-48 0,2 0-16 16,0-2-176-16,1 0 0 0,-1 4 0 0,-1 0 0 15,-1-1 0-15,-3-3 0 0,1-3 0 0,2-2 0 16,-1-3 0-16,4-1 0 0,3-4-128 0,1-4 128 16,0 1-160-16,-4-3 160 0,-4-1-208 0,-1-1 80 15,0 0 128-15,-6 1 0 0,-3 3 0 0,-4 2 0 0,-3 1 192 0,1 2 32 16,-4 1 0-16,1 4 0 0,0 0 32 0,0 2 0 15,1 1 0-15,2 2 0 0,-1-2-256 0,5 0 0 16,2 0 0-16,4-3 0 0,1 1 0 0,4-2 0 16,1 2 0-16,1-5 0 0,0 1 0 0,0-3 192 15,1 0-16-15,-3-4-16 0,-4 1-160 0,-3 1 128 16,-1-1-128-16,-4-1 128 0,-2 0-128 0,-2 2 0 16,-2 0 0-16,-1 1-176 0,-2 0 176 0,0 1 0 15,-1 0 0-15,0 2 0 0,0 1 384 0,-1 0 96 16,1 1 32-16,0 0 0 0,-2-3-512 0,1 1-256 0,0-2 16 15,-11 0 16 1,12 0-3552-16,-12 0-720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40:25.0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19776 956 1839 0,'0'0'0'0,"0"0"160"0,12 0-160 0,-2 0 0 0,-10 0 0 0,13 0 0 16,-1 0 2688-16,-2-1 512 0,-10 1 112 0,0 0 16 15,0 0-1760-15,12-3-352 0,-12 3-64 0,9-4 0 16,-9 4 16-16,0 0 16 0,0 0 0 0,0 0 0 16,7-5-176-16,-7 5-48 0,0 0 0 0,4-8 0 15,-3-1-272-15,-1 9-64 0,0 0-16 0,-5-8 0 16,-2 1 32-16,1 1 0 0,-1 0 0 0,-1 2 0 15,8 4 0-15,-10-3 0 0,0-3 0 0,0 2 0 16,-1 1-80-16,-1 1-16 0,-1 0 0 0,0 1 0 16,0 0-80-16,-1-1-16 0,-1 1 0 0,1 1 0 15,0 1 16-15,-1 2 0 0,1-2 0 0,0 3 0 0,-1 2-256 16,1 1-48-16,-1-4-16 0,2 3 0 0,-1 1-144 0,1 1 0 16,0 0 0-16,1-1 0 0,1 1 0 0,0 1 0 15,1-1 0-15,-1 3 0 0,2 0 0 0,3 0 0 16,2 2 0-16,0 0 0 0,-1-4 0 0,1 1 0 15,0 1 0-15,0 2 0 0,1-1 0 0,1-2 128 16,2-10-128-16,0 14 128 0,0-3-128 0,2-1 0 16,1-1 0-16,1-1 128 0,-4-8-128 0,5 9 0 15,0-1 0-15,-5-8 0 0,9 8 0 0,0-3 128 16,1 0-128-16,0 2 0 0,2-4 0 0,-2 0 0 16,1 3 0-16,0-4 0 0,2 1 0 0,0-1 0 15,0 2 0-15,2 0 0 0,0 2 0 0,1-1 0 16,0 0 0-16,1-1 0 0,-2 1 0 0,2 2 0 0,-2 0 0 15,-1 3 0-15,-1-3 0 0,-1 2 0 0,-2 3 0 0,1-4 0 16,-2-1 0-16,0-1 0 0,0 2 0 0,1 0 0 16,1-2 0-16,-1 2 0 0,-1 0 0 0,2-2 0 15,1 0 0-15,-2 1 0 0,0 0 0 0,0-1 0 16,-3 1 0-16,1 0 0 0,0 0 0 0,0 2 0 16,-8-9 0-16,9 10 0 0,-1 0-144 0,0-1 144 15,-8-9 0-15,9 12 0 0,-9-12 0 0,8 12 0 16,-8-12 0-16,6 14 0 0,-1-1 0 0,-5-13 0 15,5 13 0-15,-5-13 0 0,4 16 0 0,0-2 0 16,0-1 128-16,-1-1-128 0,-3-12 0 0,1 14 0 16,0-1 128-16,-1-1-128 0,0-12 0 0,0 13 0 15,-1-3 240-15,1-10-48 0,-2 12-16 0,2-12 0 16,-3 13 0-16,0-1 0 0,1 0 0 0,-2-1 0 0,-1 1-48 16,-2-1-128-16,-1-1 192 0,-1 0-64 0,0 2-128 15,1 0 192-15,-2-2-192 0,-2 1 192 0,0 0-64 0,-1-3-128 16,-1 0 192-16,-2-1-64 0,-1 0 16 0,2 0 0 15,-2-2 0-15,0-2 0 0,0-2 32 0,0-1 0 16,-1 0 0-16,1-1 0 0,0-1-16 0,0 1 0 16,0-3 0-16,1 2 0 0,2-4-160 0,-1 3 128 15,2-1-128-15,0-2 128 0,0 1-128 0,2 3 0 16,-1 2 0-16,0-7 0 0,0-9 0 0,2 6 0 16,1 5-224-16,1 3 80 15,8 2-368-15,-6 10-80 0,3 7-16 0,3-17 0 16,-3-10-2496-16,3 1-496 0</inkml:trace>
  <inkml:trace contextRef="#ctx0" brushRef="#br0" timeOffset="3055.6">23858 5141 1839 0,'0'0'160'0,"0"0"-160"15,0 0 0-15,0 0 0 0,0 0 3584 0,0 0 704 16,0 0 128-16,0 0 16 0,-6-5-3024 0,6 5-624 0,-8-7-112 0,8 7-32 16,0 0-384-16,-9-4-64 0,-1 1-32 0,3 0 0 15,-3 0-160-15,1 3 0 0,-1 0 0 0,-2 3 0 16,-2 0 0-16,0 0 0 0,-3 1 0 0,-3 3 128 15,-3-1 0-15,-2 1 0 0,-1-1 0 0,-3 4 0 16,-1-4 176-16,-3 2 16 0,0 2 16 0,-3 6 0 16,1 2 144-16,-1 3 32 0,-1 3 0 0,2 3 0 15,0 2-368-15,-2 2-144 0,-2 5 128 0,0 1-128 16,0-2 0-16,1-2 128 0,-1-2-128 0,4-2 0 16,1-7 512-16,4 3 32 0,5 1 0 0,3 0 0 15,4 0 32-15,3 1 0 0,4 5 0 0,3 1 0 16,4 3-256-16,5 4-64 0,4 3 0 0,5 1 0 15,3-2-256-15,6-1 0 0,6-4 0 0,6-1 0 16,6-4 0-16,4-3 0 0,5-6 0 0,2-3 0 0,2-8 0 0,1-5 0 16,3 0 0-16,8-6 0 0,5-2 0 0,5-2 0 15,0-2 0-15,-4-4-144 0,-8-4 144 16,-3-5 0-16,-2-4 0 0,-2-2 0 0,-1-3 0 0,1-5 256 16,-3-3-64-16,-4-3-16 0,-6-7 272 0,-4 0 64 15,-8 1 16-15,-6 0 0 0,-8-3-160 0,-7-3-48 16,-7 1 0-16,-6-7 0 0,-11-3 256 0,-7-1 64 15,-7-3 0-15,-7 6 0 0,-6 4 256 0,-2 7 64 16,-2 7 16-16,0 8 0 0,-2 7-560 0,-1 5-112 16,-1 0-32-16</inkml:trace>
  <inkml:trace contextRef="#ctx0" brushRef="#br0" timeOffset="4937.35">21105 1440 10127 0,'0'0'448'0,"-7"-4"96"0,7 4-544 0,-6-5 0 0,6 5 0 0,0 0 0 15,0 0 4384-15,0 0 768 0,0 0 160 0,0 0 16 16,3-9-4256-16,-3 9-864 0,8-8-208 0,-8 8 0 15,9-4 0-15,1 0 0 0,0-1 0 0,0 1 0 16,1 1 0-16,1-1 0 0,1 0 0 0,1-2 0 16,0-7 336-16,2 4-16 0,1 4-16 0,1-1 0 15,2 4 256-15,-2 0 48 0,3 0 16 0,1 1 0 16,1-2-112-16,2 2 0 0,1-2-16 0,0 3 0 16,0 0-80-16,2 0-16 0,-3 0 0 0,1 0 0 15,0 0-144-15,0 0-16 0,0-3-16 0,1 3 0 16,1 3-96-16,2 0-128 0,1-2 176 0,3 2-176 15,1 0 160-15,3 1-160 0,0-1 128 0,-1-2-128 16,0 2 0-16,-1-2 128 0,0-2-128 0,-2 0 0 16,-2-3 128-16,-2 0-128 0,-3 1 0 0,0 1 128 0,-1-4 32 15,-2 5 0-15,1-3 0 0,0 1 0 16,-2 1 64-16,1 1 16 0,-1-1 0 0,2 1 0 0,-1-2-112 16,0 1-128-16,1-1 176 0,0 1-176 0,0 0 128 0,-3 1-128 15,-1 0 0-15,-3-2 0 0,-1 0 0 16,1-3 160-16,-1-3-160 0,-1 2 128 0,-3 1-128 0,-2-1 0 15,0-1 144-15,-2 2-144 0,-1-2 0 0,-3 0 144 16,-1 0-144-16,-1 1 0 0,-2-3 192 0,-1 10-192 16,-1-9 192-16,-2 1-192 0,-1-1 240 0,-1 0-64 15,-2 1-16-15,-2-2 0 0,-1 1 128 0,-1 1 32 16,0 0 0-16,0 2 0 0,1-1-112 0,-1 1-16 16,2-2 0-16,-1 0 0 0,-2-1-192 0,2 1 144 15,-1 2-144-15,1-1 128 0,-1 1-128 0,2-1 128 0,1 2-128 0,1 1 128 16,0 0-128-16,1 1 0 0,-2 1 0 0,8 2 0 15,0 0 0-15,0 0 0 0,-7-3 0 0,7 3 0 16,0 0 0-16,0 0 0 0,0 0 0 0,0 0 0 16,0 0 0-16,0 0 0 0,12 4-144 0,0 0 144 15,-2 1 0-15,2 0 0 0,1 2 0 0,0-1 0 16,0 0 0-16,0-1-128 0,1 1 128 0,1 1 0 16,-2-1 0-16,0 1 0 0,-3-3 0 0,2 2 0 15,0 2 0-15,-1-1 0 0,-4 1-128 0,1-1 128 16,0 1 0-16,-3 0 0 0,-3 2 0 0,2-2 0 15,0 1 0-15,-4-9 0 0,3 12 0 0,-2 0 0 16,-1 1 0-16,0-3 0 0,3-1 0 0,-3 1 0 16,-2 0 0-16,1 0 0 0,0 0 0 0,-1 1 0 15,0 1 0-15,-1 0 128 0,2-1-128 0,-2 0 0 16,1 1 0-16,-1 2 128 0,-1-1-128 0,0 1 0 0,0-1 0 16,-1 3 128-16,-3-2-128 0,-1 2 0 0,0-4 0 15,-1 1 144-15,-1 0-144 0,1 1 128 0,-1 1-128 0,0-1 128 16,-2-1-128-16,1 0 128 0,0 0 0 0,0-1 0 15,-2-2 0-15,2 1 0 0,2-4-128 0,-1 1 160 16,2-3-160-16,3 1 160 16,6-6-464-16,0 0-80 0,-1 7-32 0,6 3 0 15,1-7-2624-15,-6-3-528 0</inkml:trace>
  <inkml:trace contextRef="#ctx0" brushRef="#br0" timeOffset="5652.06">24254 1227 22511 0,'-7'-14'992'0,"0"8"224"0,-1 0-976 0,-1 0-240 0,0-2 0 0,-1 1 0 0,-2-3 864 0,-1 2 128 15,0-1 32-15,-2 3 0 0,0-1-416 16,-2 1-80-16,-1 0-16 0,-2 2 0 0,-1-1-64 0,0 4-32 15,0 1 0-15,-1 2 0 0,-1 0 64 0,-1 3 16 16,0 2 0-16,-1 3 0 0,-1 2-80 0,2 2-16 16,2 3 0-16,-1 3 0 0,-2 0-144 0,0 0-16 15,2 1-16-15,-1 1 0 0,2-2 96 0,1 0 0 16,0-1 16-16,3 1 0 0,2 0 144 0,3 0 32 16,2-5 0-16,4 3 0 0,1-3-176 0,4-1-16 15,5 2-16-15,3-1 0 0,2 0-176 0,4 0-128 0,1-2 192 0,1 1-192 16,2-7 208-16,1 1-64 15,1-3-16-15,2-1 0 0,1-2-128 0,1-4 0 0,0-2 144 0,3-1-144 16,-2 0 128-16,3-4-128 0,3-4 128 16,1 1-128-16,0-1 0 0,0-1 144 0,1-1-144 0,-1 2 0 15,-1 0 144-15,-2 2-144 0,-2-5 0 0,-2 2 144 16,0 1-144-16,-3-3 0 0,-1 0 0 0,-1 2 0 16,-5 0 128-16,-1 1-128 0,-3 1 0 0,-1 1 128 15,-3 1 80-15,-5 10 16 0,5-11 0 0,-5 11 0 16,1-10 176-16,-1 10 48 0,0 0 0 0,0 0 0 15,0 0-112-15,0 0-16 0,0 0 0 0,0 0 0 16,-4 10 64-16,2-2 0 0,-1 3 0 0,2 0 0 16,0 4 112-16,2 2 16 0,0 1 16 0,3 2 0 15,1 0-176-15,2 0-32 0,1 1-16 0,1 1 0 16,0 0-112-16,0 2-32 0,0-2 0 0,2 3 0 0,-1-1-16 16,2 0 0-16,0-5 0 0,-2 1 0 0,0-3-144 15,1-1 0-15,-1-2 144 0,2 0-144 0,-2 2 0 0,1-2 0 16,-1-1 0-16,-1-1 0 15,1 1-352-15,-3 0-144 16,0 1-16-16,1 5-13616 0,-2-4-2704 0</inkml:trace>
  <inkml:trace contextRef="#ctx0" brushRef="#br0" timeOffset="9697.33">16982 922 13823 0,'0'0'1216'0,"0"0"-960"15,0 0-256-15,0 0 0 0,0 0 2176 0,0 0 400 16,3-8 80-16,-3 8 16 0,4-9-1440 0,0-1-272 15,-2 1-64-15,-2 9-16 0,0 0-496 0,0 0-80 16,0 0-32-16,0 0 0 0,0 0-112 0,0 0-32 16,5 13 0-16,-2-1 0 0,-3 1 208 0,-1 5 48 15,-1 3 0-15,1 4 0 0,0 2 144 0,-2 5 48 16,-1 4 0-16,0-1 0 0,-1 1 96 0,0 2 32 16,-3-1 0-16,0-1 0 0,-1-1-128 0,0 1 0 0,0-1-16 15,0 0 0-15,1-1-192 0,3 0-48 0,0-3 0 16,1 0 0-16,-2-2-128 0,3-2-48 0,-1-2 0 0,1-3 0 15,2-3-16-15,1-1 0 0,2-2 0 16,2-1 0-16,-1-3-128 0,1-3 0 0,-4-9 144 0,6 12-144 31,2 2-560-31,0-6-176 0,1-5-32 0,-1-5-16 16,2 1-1808-16,1-6-352 0,-2-2-80 0,3-4-16 0</inkml:trace>
  <inkml:trace contextRef="#ctx0" brushRef="#br0" timeOffset="10039.98">17384 907 5519 0,'-8'-15'240'0,"4"9"64"0,-1-2-304 0,1 1 0 16,4 7 0-16,0 0 0 0,0 0 6528 0,0 0 1232 15,0 0 256-15,1 17 48 0,2 0-6448 0,-1 4-1296 16,1 3-320-16,-2 4 0 0,2 4 128 0,-2 3-128 16,-1 1 160-16,0 1-160 0,-1-2 192 0,0 0-48 15,-2 0-16-15,0-1 0 0,0-1-128 0,0-3 192 16,-1 1-192-16,0-1 192 0,-1-1-192 0,0 0 160 16,-1-1-160-16,1 1 160 0,-3-2-160 0,3 2 128 0,0-2-128 0,1 2 128 15,-1-7-128-15,1 0 0 0,1 1 0 16,1-3 0-1,-2 3-464-15,1-8-128 0,1 1-32 0,2-4 0 16,-2-5-2448-16,2-7-512 0</inkml:trace>
  <inkml:trace contextRef="#ctx0" brushRef="#br0" timeOffset="10735.4">16598 1290 15663 0,'-19'-5'1392'0,"6"0"-1120"0,-5-6-272 0,2 5 0 0,5 4 3408 0,0 1 624 16,3 1 128-16,8 0 32 0,0 0-3120 0,0 0-624 15,0 0-128-15,0 0-32 0,0 0 0 0,3-5 0 16,1-3 0-16,2-1 0 0,1-2-64 0,1-2-16 16,1 3 0-16,4-6 0 0,3-2-80 0,-1 1 0 15,-2-1-128-15,2-3 192 0,-2-3-192 0,0 1 0 16,0-3 128-16,-1 4-128 0,-2 0 144 0,3-1-16 0,0 3 0 0,-1-1 0 15,-2-1 320-15,1-2 48 0,-1-1 16 16,-1 1 0-16,0 3 0 0,0 1 0 0,1 2 0 0,0 1 0 16,0 1-192-16,2 3-16 0,1 2-16 0,0 0 0 15,0 1-160-15,2 1-128 0,-1 2 192 0,2 1-192 16,1-2 0-16,1 4 0 0,-1-3 0 0,0 2 0 16,0 1 0-16,0 2 0 15,-2 0 0-15,1 2 0 0,-1 3 0 0,0 1 0 0,-2 0 0 0,0 2 0 16,-1 3 0-16,-1 0 0 0,1 2 0 0,0 1 0 15,0 1 0-15,-2-3 0 0,-1-5 0 0,2 2 0 16,-1 1 0-16,0-1 0 0,2 1 0 0,0-1 160 16,0-1-160-16,-1 2 192 0,1 0-192 0,0-2 192 15,0 1-192-15,-2 1 160 0,0 1-160 0,2 1 160 0,-1-1 32 16,0 2 0-16,0-1 0 0,-1 3 0 16,1-1-48-16,-2 2 0 0,-1 1 0 0,-1-1 0 0,1-1-16 0,1 0-128 15,0 0 192-15,-1-1-64 0,0 1-128 0,-1-3 0 16,-7-10 144-16,7 11-144 0,1-5 0 0,-8-6 144 15,11 7-144-15,-11-7 0 0,13 1 176 0,-2-2-176 16,1 1 160-16,-1-4-160 0,-2 1 144 0,0-1-144 16,-1-1 128-16,0-1-128 0,-1-2 0 0,1 1 0 15,0 1 128-15,-8 6-128 0,10-7-240 0,-2 1-80 16,-8 6 0-16,9-3-16 16,-9 3-496-16,11 0-80 0,-3 0-32 15,-8 0 0-15,7 3-2432 0,-7-3-480 0,0 0-112 0,0 0-9040 0</inkml:trace>
  <inkml:trace contextRef="#ctx0" brushRef="#br0" timeOffset="11754.34">18727 389 8287 0,'0'0'736'0,"0"0"-592"16,0 0-144-16,0 0 0 0,0 0 1360 0,0 0 240 15,0 0 64-15,9-4 0 0,-9 4-944 0,0 0-176 0,0 0-32 0,8-5-16 16,-8 5-32-16,0 0 0 0,0 0 0 0,0 0 0 16,0 0-16-16,0 0-16 0,0 0 0 0,0 0 0 15,0 0-80-15,0 0-16 0,0 0 0 0,-13 0 0 16,-2 0 496-16,0 5 80 0,-4 2 32 0,2 3 0 16,-1 6-48-16,-1 3 0 0,-5 9 0 0,1 2 0 15,-2 2 64-15,-1 2 16 0,-2 0 0 0,1 1 0 16,0 4-96-16,-1 3-32 0,1 1 0 0,-1 0 0 15,1 0-224-15,4 2-48 0,0 1-16 0,7 4 0 16,1 1-160-16,2 1-16 0,3-2-16 0,1-1 0 16,2-1-80-16,2 1-16 0,0-3 0 0,1-3 0 15,2 2-96-15,2 3-32 0,0 3 0 0,4-2 0 16,3-3-144-16,2 0 160 0,1-3-160 0,5-2 160 16,-1-3-160-16,4-4 160 0,4-3-160 0,3 1 160 0,0-4-448 15,1-2-96-15,0 1 0 0,4-7-16 16,-1 1-2144-16,1-2-416 0,0-1-96 15</inkml:trace>
  <inkml:trace contextRef="#ctx0" brushRef="#br0" timeOffset="12660.12">20050 448 5519 0,'0'0'240'0,"0"0"64"0,0 0-304 0,0 0 0 0,0 0 0 0,0 0 0 16,0 0 4080-16,0 0 752 0,0 0 160 0,0 0 16 15,0 0-3792-15,6 10-752 0,1 3-144 0,3-1-48 16,2 1 128-16,4 3 32 0,3 2 0 0,2 0 0 16,0 0-16-16,2 3 0 0,2 0 0 0,3 3 0 15,0-2-32-15,2 4-16 0,2 4 0 0,-2-3 0 16,0 1-80-16,0-1-16 0,0 3 0 0,-3 0 0 15,-2-1-32-15,-2 3-16 0,-1 5 0 0,-2 1 0 0,-3 5 288 0,0 1 48 16,-2-1 16-16,0-1 0 0,-2 2 96 0,-2-4 32 16,1 1 0-16,0 0 0 0,-6 0-288 0,1 5-48 15,-2-1-16-15,-2-1 0 0,-3-3-32 0,-1-1-16 16,-2 1 0-16,0-2 0 0,-3-1-16 0,-2-2 0 16,-1-2 0-16,0-1 0 0,-2-6-144 0,2 0-16 15,0 2-128-15,-1-2 192 0,-2 0-64 0,0-1-128 16,0 0 176-16,1-2-176 0,-4 4 0 0,1 2-144 15,0 4-16-15,2-4 0 16,-1-2-1120-16,0-4-208 0,0-3-48 0,0-7-16 0</inkml:trace>
  <inkml:trace contextRef="#ctx0" brushRef="#br0" timeOffset="41811.06">17190 2751 8927 0,'0'0'384'0,"0"0"96"0,0 0-480 0,7-6 0 0,-7 6 0 0,8-7 0 0,-8 7 848 0,7-9 80 16,1 4 16-16,-8 5 0 0,0 0 208 0,7-6 64 15,-7 6 0-15,0 0 0 0,0 0-192 0,0 0-16 16,0 0-16-16,0 0 0 0,0 0-224 0,0 0-64 16,0 0 0-16,0 14 0 0,-1 0-128 0,-2 2-16 15,1 0-16-15,-1 2 0 0,1 4-128 0,0-1-32 16,1 1 0-16,0 0 0 0,-1-1 0 0,2 2 0 15,2-2 0-15,-1 4 0 0,-1 0 32 0,1 0 0 16,-1-2 0-16,3 3 0 0,0 3 160 0,-1 1 16 16,1 2 16-16,-2 1 0 0,0-2-128 0,2 1-32 15,0-2 0-15,-2 0 0 0,-1-3-224 0,0 2-48 0,0-6-16 16,0-2 0-16,-3 1-160 0,1-2 160 0,-1-2-160 16,0 0 160-16,1-4-32 0,-1 0-128 0,-1-3 192 0,0 0-64 15,4-11 64-15,-4 10 0 0,4-10 0 0,0 0 0 16,0 0 80-16,0 0 32 0,0 0 0 0,0 0 0 15,0 0-32-15,0 0 0 0,0 0 0 0,0 0 0 16,0 0-96-16,4-12-32 0,0 1 0 0,2-5 0 16,0 2 0-16,1-2 0 0,-1-1 0 0,3 0 0 15,3 0-144-15,-2 0 160 0,-1-2-160 0,1-2 160 16,-1 0-160-16,1 1 0 0,1 3 0 0,-1 3 0 16,2 1 0-16,-1 1 0 0,1 1 0 0,3 0 0 15,0 3-144-15,1 1 144 0,-1-3 0 0,4 4 0 16,-1 1 0-16,-1-1 0 0,1 3 0 0,0-4 0 15,1 4 0-15,-2 3-128 0,-2 0 128 0,1 3 0 16,-2 0 0-16,1 1 0 0,-1-1 0 0,0 3 0 0,1-1 0 16,-1 3 0-16,-1 0-128 0,0 1 128 0,-1-2 0 0,0 3 0 15,1 0 176-15,0 3-176 0,0-2 0 16,0 2 0-16,1-4 0 0,-1 2 0 0,-1 2 160 0,0 0-32 16,-1 2 0-16,0-2 0 0,-2 0-128 0,0 0 0 15,-1 0 0-15,0 0 128 0,-2 0-128 0,1 0 128 16,-2 0-128-16,0 0 128 0,-1 0-128 0,0 0 160 15,0 0-160-15,-2-1 160 0,1-2-160 0,0 2 0 16,-2 0 144-16,-1-12-144 0,3 12 0 0,-3-12-192 16,5 9 32-16,-1 1 0 15,-4-10-2320-15,5 5-464 0,-5-5-80 0</inkml:trace>
  <inkml:trace contextRef="#ctx0" brushRef="#br0" timeOffset="42469.74">18729 2565 3679 0,'0'0'320'0,"0"0"-320"16,0 0 0-16,0 0 0 0,0 0 3712 0,0 0 688 15,0 0 128-15,0 0 16 0,0 0-3488 0,0 0-704 16,0 0-144-16,0 0-16 0,0 0-192 0,0 0 128 16,0 0-128-16,0 0 128 0,0 0-128 0,0 0 0 15,-9 3 0-15,9-3 128 0,-12 7 224 0,1 1 32 0,-1 1 16 0,0 3 0 16,-1 2 304-16,0 3 64 0,-1 4 16 0,-1 1 0 15,0 2 64-15,-1-2 16 0,0 5 0 0,5-2 0 16,-2 1-96-16,1-1-32 0,2-1 0 0,0 0 0 16,4 1-160-16,1 2-16 0,-2 2-16 0,1 2 0 15,-1 2-224-15,2 1-32 0,0 1-16 0,1 6 0 16,0-1-16-16,0 2-16 0,0-2 0 0,1-1 0 16,1 2-112-16,2-5-128 0,1-3 176 0,2-1-176 15,-1 0 176-15,5-2-176 0,-1-2 160 0,2 1-160 16,3 0 176-16,0-2-176 0,2-2 192 0,3 0-192 15,1-1 256-15,3 0-64 0,-1-1-16 0,2-3 0 16,0-1-176-16,1 2 192 0,1 0-192 0,2 1 192 16,0-2-192-16,0-1 0 0,-3-2 144 0,3-1-144 0,1 2 0 15,0-1 0-15,-1-1-160 0,-2-3 160 16,-2-3-640-16,1-1-32 0,-1-3 0 16,-1-1 0-16,-1-1-2256 0,-1 0-448 0</inkml:trace>
  <inkml:trace contextRef="#ctx0" brushRef="#br0" timeOffset="43054.91">19738 3084 6447 0,'0'0'576'0,"7"-5"-576"0,-7 5 0 0,6-7 0 16,-6 7 2272-16,0 0 352 0,0 0 64 0,8-5 0 0,-8 5-1264 0,0 0-256 16,0 0-48-16,0 0-16 0,0 0-288 0,0 0-64 15,0 0-16-15,0 0 0 0,0 0 160 0,-10 1 16 16,1 1 16-16,-2 0 0 0,1 3-16 0,-2 4 0 15,-1 1 0-15,0 0 0 0,-3 0-112 0,1 5-32 16,-2 2 0-16,-3 1 0 0,-2 3-80 0,0 1-32 16,0 0 0-16,-1 2 0 0,0 0-240 0,0 4-48 15,-2 3-16-15,0-1 0 0,-1-3-96 0,0 1 0 16,-3-1-16-16,0 1 0 0,1 0-112 0,3 0-128 16,3-2 176-16,2 1-176 0,2 0 144 0,2 0-144 15,2-7 0-15,4 1 144 0,1-1-144 0,2-2 0 0,2-2 144 0,2-3-144 16,2-3 0-16,1-2 0 0,0-8 0 0,0 0-128 31,0 0-544-31,0 0-96 0,0 0-32 0,0 0 0 16,10-6-1856-16,-1-5-368 0,-1-2-80 0</inkml:trace>
  <inkml:trace contextRef="#ctx0" brushRef="#br0" timeOffset="43387.44">19341 3195 21471 0,'-6'-13'960'0,"6"13"192"0,-5-12-928 0,1 1-224 0,0 2 0 0,2 2 0 16,2 7 880-16,-3-10 128 0,3 10 16 0,0-9 16 15,0 9-336-15,0 0-80 0,0 0-16 0,0 0 0 16,0 0-224-16,0 0-32 0,0 0-16 0,0 0 0 0,12 3 288 0,-12-3 48 16,13 9 16-16,0 1 0 0,-1 2 192 0,-2 0 32 15,1 1 16-15,0 1 0 0,2 2-352 0,0 0-64 16,-1 1 0-16,1 1-16 0,1 0-240 0,1 2-32 15,-1 0-16-15,1 1 0 0,-2 0-208 0,2-1 128 16,2 1-128-16,0-3 0 0,-1 0 0 0,1 2 128 16,0-1-128-16,0 1 0 0,-2 1 0 0,0-4 128 15,-1 2-128-15,-2-5 0 0,1 1 128 0,-2-1-128 16,-1-1 0-16,0-1 144 0,0 0-144 0,1-5 0 16,-1 0 0-16,1 0 0 0,0-1-256 0,0-1-48 15,-11-5 0-15,10 2 0 16,-1-4-640-16,1 1-128 0,0-2-16 0,-1 1-9040 0,-1-5-1808 15</inkml:trace>
  <inkml:trace contextRef="#ctx0" brushRef="#br0" timeOffset="44047.59">19978 2569 10127 0,'-6'-4'448'0,"0"3"96"0,0-2-544 0,-1 3 0 16,2 1 0-16,5-1 0 0,-5 4 3696 0,5-4 624 15,0 0 128-15,-3 13 32 0,3-13-3184 0,0 17-624 16,4 3-128-16,1-3-32 0,3 2-176 0,1-2-32 0,3 0-16 0,1 3 0 15,3-2-160-15,2 3-128 16,0-2 144-16,5 5-144 0,0-5 304 0,3 2-48 16,0 0 0-16,2 3 0 0,-1 0 0 0,0 0-16 0,1 2 0 0,-1-3 0 15,-1 2 80-15,-1 0 32 0,-3 2 0 0,-1 3 0 16,-2 4-16-16,-2 1 0 0,-1 1 0 0,-2 0 0 16,-1-1-16-16,-1 1-16 0,-1 0 0 0,-2-3 0 15,-3-1-80-15,2 2-16 0,-1 0 0 0,-2-1 0 16,-1-3 80-16,-2-3 16 0,-2-2 0 0,0 2 0 15,-2-1 112-15,-1 2 32 0,-2 0 0 0,0 0 0 16,-1-2-208-16,0-1-48 0,-2-2 0 0,0-1 0 16,0 0-32-16,-1-2-16 0,0-2 0 0,0 0 0 15,-1 1-144-15,-1-4 128 0,-1-3-128 0,1 1 128 16,2-1-128-16,-3-2 0 0,0-1 0 0,2-2 0 16,-1-1-448-16,2 1 48 0,1-3 0 0,8-4 0 15,-9 1-176-15,9-1-16 0,-9-5-16 0,9 5 0 16,-9-7 32-16,9 7 0 0,0 0 0 0,-4-11 0 15,4 11-432-15,-1-12-80 0,1 12 0 0,0 0-16 16,2-12-256-16,-2 12-48 0,0 0-16 0</inkml:trace>
  <inkml:trace contextRef="#ctx0" brushRef="#br0" timeOffset="45184.54">21144 3349 16575 0,'0'0'1472'0,"-9"0"-1168"15,9 0-304-15,-10 2 0 0,1 1 1952 0,0-1 336 16,9-2 64-16,-10 6 16 0,1 0-1152 0,9-6-240 15,-9 4-32-15,9-4-16 0,0 0-288 0,0 0-48 0,-8 5-16 0,8-5 0 16,0 0-176-16,0 0-32 16,0 0-16-16,0 0 0 0,0 0-192 0,11 4-32 0,2-3-128 0,0 1 192 15,2-2-192-15,0 0 176 0,4-3-176 0,2 2 160 16,-1 0 16-16,5 1 0 0,3 0 0 0,3 0 0 16,1-2-48-16,2 0 0 0,2-1 0 0,1 0 0 15,1-1 32-15,1 1 0 0,0-3 0 0,1 0 0 16,-3-2 0-16,2-1 0 0,2 1 0 0,2-2 0 15,1 3 16-15,1 2 0 0,0 1 0 0,-1 0 0 16,0 1 32-16,-1 0 16 0,-3-1 0 0,-2 1 0 16,-3 0-224-16,-1 1 144 0,-2-1-144 0,1 1 128 15,0-1-128-15,-1 2 0 0,1-1 0 0,-2 1 128 16,-2 1-128-16,-1 0 0 0,0 0 144 0,-3 1-144 16,-3 1 0-16,-1-1 128 0,-2-1-128 0,-1 0 0 15,-1 0 144-15,-2 0-144 0,-4-1 192 0,0 1-192 0,-1 0 304 16,-10 0-48-16,0 0-16 0,0 0 0 0,11-3 80 0,-11 3 32 15,9-4 0-15,-9 4 0 0,0 0-64 0,6-6-16 16,0 0 0-16,-6 6 0 0,1-7-80 0,-1 0 0 16,-1-1-16-16,-2 3 0 0,-2-4-32 0,0 1 0 15,-2-1 0-15,-1-1 0 0,-1 0 0 0,-1 0 0 16,-2 0 0-16,2-1 0 0,-2 2-16 0,-1-1-128 16,-4 0 192-16,0 3-64 0,1-1-128 0,2 3 0 15,0-1 0-15,0 2 0 0,1 2 0 16,2 1 128-16,-1-1-128 0,3 2 0 0,1-1 0 0,8 1 128 15,0 0-128-15,0 0 0 0,0 0 0 0,0 0 128 16,0 0-128-16,0 0 0 0,0 0 0 0,0 0 0 0,0 0 0 0,10 3 0 16,1-3 0-16,-1 0 0 0,2 0 0 0,2 0 0 15,2 0 0-15,0-2 0 0,-1 2 0 0,1 2 0 16,2-1 0-16,-2 1-176 0,-2 1 176 0,1 1-128 16,-1 0 128-16,0 1 0 0,-1 0 0 0,0 1 0 15,0 0 0-15,-1 1-128 0,0-1 128 0,-3 5 0 16,-3-2 0-16,2 1 0 0,0 3 0 0,-1-1-128 15,-2 0 128-15,0-1 0 0,-1 1 0 0,0 0 0 16,0 0 0-16,-2-2 0 0,-2 0 0 0,2 1 0 16,-1 1 0-16,-1-2 0 0,-1 0 0 0,1 1 0 15,-2-2 0-15,1 1 0 0,-3 1 0 0,0 1 128 16,0-2-128-16,0 0 0 0,1 0 0 0,-3 0 128 16,1-1-128-16,1-1 176 0,2 1-176 0,-4 0 192 15,0 2-192-15,-1 0 128 0,2 0-128 0,1-1 128 0,-1 1-128 16,1-1 0-16,1 2 0 0,2-2 0 0,1-10 0 0,0 12-272 15,1-2 64-15,3 0 16 16,3 0-1312-16,-1-2-256 0,-6-8-48 0,8 5-16 16,3-1-1088-16,-3-3-224 0,-8-1-32 0</inkml:trace>
  <inkml:trace contextRef="#ctx0" brushRef="#br0" timeOffset="45497.16">23232 3234 28559 0,'-8'-9'1264'0,"8"9"272"0,-9-7-1232 0,3 5-304 16,6 2 0-16,0 0 0 0,0 0 2800 0,0 0 496 0,-4 9 96 0,4 2 32 15,1 1-2784-15,2 1-640 0,1 2 0 0,1 0 0 16,0 1 0-16,2 2 0 0,0-1 0 0,3 3 0 16,-1-3 0-16,1 2 0 0,1-2 0 0,-1 0 0 15,0-1 0-15,1-1 0 0,-1 0 0 0,1 0 0 16,-1 0 0-16,2-1 0 0,-2-1 0 0,1-1 0 16,-1-2-160-16,1-3 160 0,-2-1-192 0,-1 1 192 15,-8-7-480-15,10 6 16 0,0-1 0 0,-2 1 0 16,-8-6-2288-16,11 0-448 0,-11 0-80 0</inkml:trace>
  <inkml:trace contextRef="#ctx0" brushRef="#br0" timeOffset="45776.21">23789 3106 27695 0,'0'0'1216'0,"4"-10"272"0,-2 0-1184 0,2 1-304 16,-4 9 0-16,0 0 0 0,8-6 512 0,-8 6 32 15,0 0 16-15,0 0 0 0,0 0-560 0,0 0 0 16,0 0 0-16,0 0 0 0,0 0 0 0,-4 15 0 16,-2 4-160-16,-3 3 160 0,-3 3 256 0,-1 2 112 15,-4 3 16-15,0 3 16 0,0 3 592 0,-1 5 112 16,-3-5 32-16,0 3 0 0,-1 0 16 0,-2 3 16 0,-2 4 0 0,-1 3 0 16,0 3-496-16,-2 6-96 0,-2-4-32 0,1 2 0 15,0-1-256-15,1 1-48 0,2-2-16 0,1-5 0 16,2-4-96-16,3 0 0 0,4 0-128 0,4-1 192 15,4-4-400-15,3-6-96 0,0-1-16 0,5-7-18144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03:11.9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3856 11425 1839 0,'-14'-1'160'0,"5"-2"-160"0,0-1 0 0,0 0 0 0,0-1 4304 0,2 3 832 15,7 2 176-15,0 0 16 0,0 0-4144 0,-4-12-832 16,2 3-160-16,2 9-48 0,0 0-144 0,0 0 0 15,0 0 0-15,0 0 0 0,0 0 224 0,0 0 112 16,0 0 32-16,0 0 0 0,0 0 384 0,11 1 80 16,-11-1 0-16,12 3 16 0,-12-3 256 0,14 2 48 15,1-2 16-15,-1 0 0 0,0-1-320 0,2 0-64 16,1-2-16-16,4 2 0 0,0-2-448 0,3 0-80 16,4 0-32-16,2 3 0 0,2 0-32 0,2 0-16 0,0 0 0 15,3 0 0-15,0 0 32 0,1 0 16 16,0 0 0-16,1-4 0 0,0-2-48 0,-1 2-16 0,0 2 0 0,1-1 0 15,1 2-144-15,1 1 0 0,-1 0 0 0,1 0 128 16,-2 0-128-16,0-3 0 0,0 1 0 0,-2-2 0 16,-4-1 0-16,1-2 0 0,-2-2 144 0,-1-1-144 15,0 2 352-15,-1-1 0 0,-1-3 0 0,-2 5 0 16,1 5 0-16,-2 0 0 0,-2 2 0 0,-3 0 0 16,-2 0 32-16,-2-2 0 0,-3 4 0 0,0-2 0 15,-1 2-48-15,0-2 0 0,-2-2 0 0,-11 2 0 16,11 0-208-16,-11 0-128 0,10-3 160 0,-4-1-160 15,-6 4 304-15,7-8-48 0,-2-3 0 0,-1 4 0 16,0-1 256-16,0-1 32 0,-1-3 16 0,1 1 0 16,-2-4-224-16,0 3-32 0,2 0-16 0,-2-1 0 15,-1-1-96-15,-1 1-32 0,0 0 0 0,0 2 0 16,0-2-160-16,-1 2 160 0,-2 2-160 0,-1-1 160 16,-1 0-160-16,-2 2 0 0,1 0 0 0,-5 2 128 0,-2-3-128 0,-1 3 0 15,0 1 144-15,-1 1-144 0,1-2 0 0,1-1 0 16,-1 1 0-16,2-2 0 0,0 0 0 0,2 2 0 15,-1 0 0-15,2 1 128 0,0 0-128 0,0 2 0 16,0-1 0-16,9 4 0 0,-9-2 0 0,9 2 0 16,-8 0 0-16,8 0-128 0,0 0 128 0,-9 0 0 15,9 0 0-15,0 0 0 0,0 0 0 0,0 0 0 16,0 0 0-16,0 0-128 0,0 0 128 0,0 0 0 16,0 0 0-16,6 10-128 0,-6-10 128 0,11 9 0 0,-2-2 0 15,0-1 0-15,-1 1 0 0,-1 1-192 0,1 1 192 16,0-1-192-16,-8-8 192 0,9 11-128 0,-1 1 128 15,-1 0-128-15,-1-2 128 0,1-2 0 0,-1 1 0 0,1 2 0 16,-2 0 0-16,0 1 0 0,0 1 0 0,1 0-128 16,-1-1 128-16,-1 0 0 0,0-1 0 0,-2 0 0 15,1-1 0-15,-2 2 0 0,-1 0 0 0,0-2 0 16,-1 1 0-16,-1-1 0 0,2-10 192 0,-2 12-64 16,-1-2-128-16,-1 1 176 0,4-11-176 0,-5 11 192 15,0-3-192-15,-2 0 192 0,0-1-192 0,0-2 192 16,-1 1-64-16,0 0 0 0,1-1 0 0,-1 0 0 15,-1 1 0-15,1 1 0 0,-1 0 0 0,0-1 0 16,-1 2-128-16,3 1 0 0,-1-5 0 0,0 2 0 16,0 1 0-16,0 1 0 0,1 0 0 0,-1 2 0 15,-1 2-640-15,-1 1-144 0,1 0-48 16,-1 1 0-16,-2 1-2240 0,-6 0-464 16</inkml:trace>
  <inkml:trace contextRef="#ctx0" brushRef="#br0" timeOffset="33240.53">3886 17744 6447 0,'0'0'576'0,"0"0"-576"15,0 0 0-15,0 0 0 0,0 0 2896 0,0 0 480 16,-7-8 80-16,7 8 32 0,-8-7-2336 0,8 7-448 16,-7-10-112-16,7 10-16 0,-9-6-368 0,9 6-80 15,0 0 0-15,0 0-128 0,-10-5 128 0,10 5-128 16,0 0 0-16,0 0 0 0,-12 2 448 0,12-2 0 16,0 0-16-16,0 0 0 0,0 0 208 0,0 0 32 15,0 0 16-15,0 0 0 0,0 0 208 0,0 0 32 16,0 0 16-16,0 0 0 0,0 0 80 0,0 0 32 15,0 0 0-15,12-4 0 0,-2 0-128 0,1 1-32 0,-1-3 0 0,0 2 0 16,1 1-240-16,2 0-48 0,1-1-16 0,-1 1 0 16,0 1-272-16,2 0-48 0,0 1-16 0,4 1 0 15,0 0-128-15,1 0-128 0,-2 1 192 0,3-1-192 16,2-1 208-16,2 0-64 0,0 1-16 0,2 0 0 16,2-4 32-16,-1-1 0 0,-1-2 0 0,0 2 0 15,-1 0-160-15,0 1 128 0,-2 0-128 0,-1 1 128 16,0 3-128-16,1 0 0 0,-1 0 0 0,1 0 128 15,1 2-128-15,-2 3 0 0,1-3 0 0,-1 4 0 16,-1-1 0-16,0 0 128 0,-1 0-128 0,0 2 0 16,0-5 240-16,-1 2-48 0,-1-1 0 0,-1 1 0 15,-1 0 192-15,2 0 16 0,-1-2 16 0,0 1 0 0,-1-2-112 0,0 1-32 16,-4-1 0-16,0 0 0 0,0 0-128 0,-1 1-16 16,-2-2-128-16,-10 0 192 0,13 2-192 0,-1 1 176 15,-2-2-176-15,-10-1 160 0,0 0-160 0,12 3 0 16,-1-1 144-16,-11-2-144 0,0 0 0 0,11 2 0 15,-11-2 0-15,11 2 128 0,-11-2-128 0,10 0 0 16,-10 0 0-16,11 0 0 0,-11 0 0 0,0 0 144 16,0 0-144-16,10-4 0 0,-1 2 128 0,-9 2-128 15,8-7 0-15,-8 7 0 0,0 0 192 0,8-7-192 16,-2-1 192-16,-6 8-192 0,0 0 240 0,0 0-64 16,3-8-16-16,-3 8 0 0,0 0 0 0,-1-11 0 15,-2 5 0-15,3 6 0 0,-5-7-160 0,5 7 128 16,-7-6-128-16,-1 1 128 0,-1-1 0 0,0 1-128 0,-1-1 192 0,-1-2-64 15,2 0 32-15,-1-1 0 0,-1 0 0 0,2 0 0 16,0-2 0-16,0 1 0 0,0-3 0 0,1 1 0 16,1 0 0-16,1 2 0 0,-1 1 0 0,1 1 0 15,2 0 16-15,4 8 0 0,-5-8 0 0,1 2 0 16,-1-1-176-16,5 7 0 0,0 0 0 0,-7-4 0 16,1-1 0-16,6 5 0 0,0 0 0 0,0 0 0 15,0 0 0-15,0 0 0 0,0 0 0 0,0 0 0 16,0 0 0-16,0 0 0 0,0 0 0 0,0 0 0 15,0 0 0-15,0 0 0 0,10 0-144 0,2 1 144 16,0 2 0-16,-2 0-128 0,-10-3 128 0,13 6 0 16,0 1-144-16,0-1 144 0,-1-1 0 0,-2 2-144 15,-1 1 144-15,2 0 0 0,1-2 0 0,-2 3-128 16,0 2 128-16,0-1 0 0,-3-1 0 0,1-1 0 16,0 0 0-16,1 0 0 0,2 1 0 0,-1-1 0 0,-1 0 0 0,2-1 0 15,-1 1 0-15,2-1 0 0,-2-2 0 0,1 1 0 16,-1 0 0-16,0-1 0 0,0 0 0 15,-10-5 0-15,11 5 0 0,0 0 0 0,-1 1 0 0,-10-6 0 16,11 5 0-16,-11-5 0 0,9 8 0 0,-9-8 0 16,0 0 0-16,0 0 0 0,0 0 0 0,4 11 0 15,-4-11 0-15,0 0 0 0,-4 11 0 0,-2-3 0 16,0-2 0-16,6-6 128 0,-9 5 0 0,0 2 16 16,-2 1 0-16,2-2 0 0,-1-2-16 0,1 1-128 15,-1-2 192-15,1 1-64 0,-2 1 0 0,0 0-128 0,-1 2 192 0,2-3-64 16,-2 1-128-16,2 0 128 0,-1 0-128 15,-2 1 128-15,-2 1-128 0,0 1 0 16,2 1 0-16,0 1 0 0,0 0 0 0,0 2 0 0,-1 2 0 0,0 0 0 16,-2 1 0-16,0 3 0 0,1 2-224 0,0 0 80 31,-2 1-992-31,0 8-192 0,0 1-32 0,2 4-12800 0,0 1-2560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04:50.8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27742 2088 6447 0,'0'0'576'0,"0"0"-576"16,0 0 0-16,0 0 0 0,0 0 2144 0,0 0 320 15,0 0 64-15,0 0 16 0,0 0-1072 0,0 0-224 16,0 0-32-16,0 0-16 0,0 0-304 0,0 0-48 15,0 0-16-15,0 0 0 0,0 0-336 0,0 0-80 16,-9-5-16-16,9 5 0 0,-9-4-96 0,9 4-32 16,-10 0 0-16,10 0 0 0,-9 0 176 0,0 0 48 15,9 0 0-15,-10 1 0 0,1 2 176 0,-1-1 32 16,10-2 16-16,-10 4 0 0,0 0 16 0,1 0 0 16,9-4 0-16,-10 5 0 0,0 2-96 0,1-1-32 15,-2 2 0-15,2-1 0 0,1-1-240 0,1 3-48 0,-4-2-16 16,2 1 0-16,3-1-304 0,-1 1 128 0,-1 0-128 0,2 1 0 15,-1 0 128-15,1 0-128 0,-1 3 0 0,3-1 0 16,-1-1 0-16,1-1 0 0,4-9 128 0,-1 11-128 16,-2-2 0-16,3-9 0 0,0 0 0 0,3 10 0 15,-1 1 208-15,-2-11-64 0,6 7-16 0,-6-7 0 16,0 0 0-16,7 8 0 0,1-1 0 0,-8-7 0 16,9 5-128-16,-9-5 0 0,11 4 144 0,-2 0-144 15,-9-4 0-15,10 5 0 0,-1 0 0 0,-9-5 128 16,11 4-128-16,-1 1 176 0,-10-5-176 0,12 3 192 15,-12-3-192-15,13 4 0 0,-1 0 0 0,-2-2-176 16,-10-2 176-16,12 4 0 0,-2-1 0 0,-10-3 0 16,12 5 0-16,-12-5 0 0,11 4 0 0,-11-4 128 15,7 8-128-15,-7-8 0 0,0 0 0 0,8 8 0 0,-8-8 0 16,0 0 144-16,7 10-144 0,-7-10 0 0,5 12 128 0,-5-12-128 16,5 10 0-16,-5-10 0 0,5 13 128 0,-5-13-128 15,4 12 0-15,0 0 0 0,-4-12 0 0,0 0 0 16,4 13 0-16,-4-13 0 0,3 11 0 0,-3-11 128 15,-2 12-128-15,2-12 0 0,-2 12 176 0,-2-2-176 16,4-10 160-16,-5 11-160 0,5-11 192 0,-5 9-64 16,-1 1-128-16,6-10 192 0,0 0-64 0,-9 7-128 15,0-3 176-15,0 1-176 0,1 0 192 0,8-5-192 16,-12 3 192-16,3-1-192 0,0 2 192 0,0-4-64 16,0 0 0-16,0 0-128 0,-2-2 192 0,2 2-192 15,1-2 192-15,-1 1-192 0,0-1 176 0,0-1-176 16,2 0 160-16,0 1-160 0,-2-1 128 0,-1 0-128 0,1 2 0 0,9 1 144 15,-11-1-144-15,1 1 0 0,10 0-192 0,0 0 192 16,-11-4-416-16,2 1 32 0,9 3 16 0,-10-2 0 31,10 2-320-31,0 0-64 0,-9-4-16 0,9 4 0 16,0 0-1760-16,0 0-352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09:38.9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16733 5172 1839 0,'0'0'160'0,"0"0"-160"15,0 0 0-15,0 0 0 0,0 0 1808 0,0 0 336 16,0 0 64-16,7-3 16 0,-7 3-1184 0,5-4-224 16,-5 4-48-16,5-6-16 0,-5 6-240 0,7-4-64 15,-7 4 0-15,0 0 0 0,0 0 0 0,0 0-16 16,0 0 0-16,0 0 0 0,0 0 352 0,0 0 80 16,0 0 16-16,0 0 0 0,0 0-240 0,0 0-64 15,0 0 0-15,0 0 0 0,-8 4-112 0,0 2-16 16,-1-2-16-16,0-1 0 0,-3 3 80 0,0-4 32 15,-1 2 0-15,-1-1 0 0,-16 3 96 0,5 0 32 16,4-3 0-16,4 0 0 0,3 1-224 0,1-1-32 0,0 0-16 0,3 3 0 16,0-5-256-16,10-1-144 0,-9 4 160 0,9-4-160 15,-6 5 128-15,6-5-128 0,0 0 0 0,0 0 0 16,0 0 0-16,0 0 0 0,0 0 0 0,0 0 0 16,5 13 144-16,-5-13-144 0,10 9 128 0,-10-9-128 15,15 5 0-15,-1 1 0 0,0-2 0 0,1-3 0 16,-1 2 128-16,-1-1-128 0,0 1 0 0,0 1 128 15,0-4-128-15,0 2 0 0,-1 2 0 0,0-3 128 16,-1 1-128-16,1 2 0 0,0-3 0 0,-2 2 0 16,1 1 0-16,-11-4 0 0,12 6 0 0,-2 1 0 15,-2 2 0-15,0-2 0 0,-2 1 0 0,1 3 128 16,-2 0-128-16,0 3 0 0,-1-1 0 0,1 2 0 16,-2 0 192-16,-2 0-32 0,-1 0-16 0,0 0 0 15,-1 5 80-15,0-3 16 0,-2-3 0 0,-1 0 0 0,0-3 80 0,-1 1 32 16,0 1 0-16,1-3 0 0,-3-2-64 0,1 2-16 15,-2-3 0-15,1-1 0 0,2 1-96 16,1 1-32-16,4-8 0 0,-10 7 0 0,-1 1-144 0,1-1 128 16,0-3-128-16,-1 1 128 0,-1 0-128 0,-1 0 0 15,0 1 144-15,-1-1-144 0,-3-1 0 0,0 1 144 16,1-1-144-16,2-2 0 0,1 2 0 0,0-2 0 16,-3 0 0-16,3-2 0 0,3 0 0 0,1 0 0 15,9 0-192-15,0 0 48 16,-8 2-352-16,8-2-64 0,0 0-16 0,0 0 0 15,0 0-1728-15,0 0-368 0,0 0-64 0,10-6-8560 0</inkml:trace>
  <inkml:trace contextRef="#ctx0" brushRef="#br0" timeOffset="530.65">17007 5333 19695 0,'0'0'864'0,"0"0"192"0,0 0-848 0,0 0-208 16,0 0 0-16,0 0 0 0,0 0 1104 0,0 0 176 16,0 0 48-16,0 0 0 0,0 0-352 0,13 4-64 0,0-3-16 0,-1 0 0 15,1-1-480-15,1 2-96 0,2-4-32 16,1 4 0-16,4 0-288 0,-1 0 0 0,0-1 128 0,-2-1-128 16,1 0 0-16,-1 0 0 0,-3 1 0 0,0 0 0 15,-2 1 0-15,0-2 0 0,0-2 0 0,0 0 0 16,0-1 0-16,0-1 0 0,-1 2 0 0,-1-5 0 15,1 2 0-15,0-2 0 0,0 0-208 16,-1-1 80 0,0 1-448-16,-2 1-64 0,-1-1-32 0,0 2 0 15,-1 0-1776-15,-7 5-368 0</inkml:trace>
  <inkml:trace contextRef="#ctx0" brushRef="#br0" timeOffset="887.71">17102 5553 18767 0,'0'0'832'0,"-9"3"176"0,0-2-816 0,9-1-192 0,0 0 0 0,-9 1 0 0,9-1 672 0,0 0 96 15,0 0 0-15,0 0 16 0,0 0-368 0,0 0-80 0,0 0-16 0,0 0 0 16,0 0 0-16,0 0 0 0,10 4 0 0,-10-4 0 16,13 2 48-16,0-1 0 0,-1 0 0 15,1 2 0-15,1-1 80 0,1-2 0 0,-1-1 16 0,2 0 0 16,-2 1-256-16,2 0-48 0,-1-4-16 0,2 1 0 15,-1-3-144-15,1-1 0 0,0-2 0 0,0-1 128 32,0-1-608-32,-2-1-128 0,1 3-32 0</inkml:trace>
  <inkml:trace contextRef="#ctx0" brushRef="#br0" timeOffset="14693.07">14066 6258 1839 0,'0'0'0'0,"0"0"160"0,0 0-160 0,0 0 0 15,0 0 0-15,0 0 0 0,0 0 1584 0,0 0 272 16,0 0 64-16,0 0 16 0,0 0-1008 0,0 0-208 15,0 0-32-15,0 0-16 0,0 0 176 0,0 0 48 16,0 0 0-16,0 0 0 0,0 0 80 0,0 0 32 16,0 0 0-16,0 0 0 0,0 0-240 0,-3-3-64 15,3 3 0-15,0 0 0 0,-4-3-192 0,0 0-32 16,4 3-16-16,0 0 0 0,-5-2-48 0,-3-4-16 16,8 6 0-16,0 0 0 0,-10-3-32 0,2 0-16 15,8 3 0-15,0 0 0 0,-10-3 32 0,1 1 0 16,9 2 0-16,-11 0 0 0,2-2-128 0,0 2-32 15,9 0 0-15,-12 2 0 0,-1-1-32 0,1 3-16 0,1-3 0 16,-1 2 0-16,0-3-176 0,0 2 0 0,-1 2 0 0,0 0 128 16,0 0-128-16,2-1 0 0,-1 1 144 0,0 1-144 15,0-2 144-15,2 3-144 0,0 1 192 0,0-1-192 16,0 2 352-16,2 0-32 0,0 1-16 0,2 0 0 16,-1 3-48-16,2 1 0 0,0 0 0 0,1 1 0 15,0 0-64-15,0 5-32 0,1-1 0 0,1 2 0 16,1-2-160-16,1 3 160 0,0-3-160 0,2 0 160 15,2 3-160-15,1-7 0 0,2-2 0 0,1 0 0 16,1-4 128-16,0-1-128 0,0-1 128 0,3-2-128 16,0 1 128-16,-1-3-128 0,1-2 0 0,1 0 128 15,0-2 0-15,0-1-128 0,0 1 192 0,-1-1-64 0,0-5-128 0,-1-1 0 16,1 0 0-16,0 0 128 0,-2-2-128 0,-1 1 0 16,0 0 0-16,1-5 0 0,-3 1 144 0,1-1-144 15,-1 1 160-15,1-1-160 0,-3-2 0 0,1 4 0 16,1-3 0-16,-1 0 0 0,0 4 0 0,-1-2 0 15,0 1 0-15,0 0 0 0,-2 1 0 0,-1 3 0 16,0 0 0-16,-2 9 0 0,0-9 160 0,-2 2-160 16,2 7 160-16,-1-9-160 0,0 3 288 0,1-1-32 15,0 7-16-15,0 0 0 0,0-6 96 0,0 6 32 16,0 0 0-16,0 0 0 0,0 0-176 0,0 0-48 16,6-5 0-16,-6 5 0 0,0 0-144 0,0 0 192 15,0 0-192-15,0 0 192 0,0 0-192 0,11 3 0 16,-11-3 0-16,10 12 0 0,-10-12 0 0,8 16 0 15,-1-1 0-15,-2 1 0 0,-1 2 0 0,0 1 0 0,-1-1 0 0,1 1 0 16,-1 2 0-16,1-1 0 0,0-1 0 0,1 0 0 16,2-2 0-16,0 0 0 0,1 0 0 0,0-1 0 15,1-3 0-15,-1 1 128 0,0-5-128 0,0 0 0 32,-1-4-640-32,1 2-192 0,0-1-64 0,-1-2-14272 0</inkml:trace>
  <inkml:trace contextRef="#ctx0" brushRef="#br0" timeOffset="15038.95">14446 6471 16575 0,'0'0'736'0,"-5"-4"160"0,-1-2-720 0,1-1-176 15,5 7 0-15,0 0 0 0,0 0 3008 0,0 0 576 16,0 0 128-16,-7 10 0 0,3 2-2880 0,2 2-592 15,2 3-112-15,0 3-128 0,1 3 0 0,1-2 0 0,1 0 0 0,0 0 0 16,1-1 0-16,-1-2 0 0,1-3 0 0,0 0-160 31,1-1-1424-31,1 1-272 0,0 0-64 0,-1 2-16 0</inkml:trace>
  <inkml:trace contextRef="#ctx0" brushRef="#br0" timeOffset="17092.84">9637 7261 3679 0,'0'0'320'0,"0"0"-320"0,0 0 0 0,0 0 0 16,11-5 1472-16,-4 0 208 0,-7 5 48 0,11-4 16 15,2 1-1296-15,-1-2-256 0,-1 0-48 0,0-1-16 16,-1 2-128-16,-1 1 0 0,0-3 0 0,2 1 0 16,-1-1 240-16,1 2 16 0,-1-4 0 0,3 0 0 15,0 0 32-15,2-2 16 0,0 2 0 0,1 1 0 0,-1 1-304 0,4 1 0 16,2-2 128-16,1 1-128 15,2 2 0-15,3 0 0 0,1-1 0 0,4 1 0 0,1 0 0 16,1-3 0-16,-1 0 128 0,1-1-128 0,-3 0 448 0,-2 0 16 16,-3 0 16-16,0-1 0 0,-1 1-272 0,-1 2-48 15,-1 2-16-15,-2 1 0 0,-2 2-144 0,-2 5 128 16,-1 1-128-16,-1 4 128 0,0-1 160 0,-2 4 32 16,-2 2 0-16,0 2 0 0,-2-5-96 0,-1 2-16 15,0 1 0-15,-2-4 0 0,2-2-208 0,-2 2 176 16,-6-10-176-16,8 9 160 0,0 2-160 0,-1-3 0 15,-7-8 144-15,6 9-144 0,-6-9 0 0,0 0 0 16,5 9 0-16,-1-1 0 0,-4-8 0 0,0 0 128 16,0 0-128-16,0 11 0 0,0 0 0 0,-1-1 144 0,1-10-144 0,0 0 0 15,-5 9 0-15,5-9 0 0,-7 12 0 0,7-12 0 16,-5 9 128-16,5-9-128 0,0 0 0 0,-4 11 0 16,4-11 0-16,0 0 0 0,-5 9 0 0,5-9 0 15,0 0 0-15,0 0 0 0,0 0 128 0,0 0-128 16,0 0 0-16,0 0 0 0,0 0 128 0,0 0-128 15,-9 4 128-15,1 0-128 0,8-4 144 0,0 0-144 16,-8-3 384-16,2 3 0 0,6 0-16 0,0 0 0 16,-8-4 208-16,1 3 32 0,2-6 16 0,5 7 0 15,0 0-304-15,0 0-64 0,-3-6-16 0,3 6 0 16,0 0-64-16,0-7-16 0,0 7 0 0,2-10 0 16,-1 1-160-16,-1 9 128 0,3-11-128 0,-3 11 128 0,5-9-128 15,-5 9 0-15,4-10 0 0,0 1 128 16,-4 9-128-16,0 0 0 0,4-8 0 0,-4 8 0 0,4-12 0 0,-4 12 0 15,0 0 0-15,0 0 0 0,6-8 0 0,-6 8 0 16,0 0 0-16,0 0 128 0,9-4-128 16,-9 4 0-16,11 0-192 0,-11 0 192 0,10 0-144 0,-1 4 144 15,-9-4 0-15,12 7 0 0,-4-3-128 0,-8-4 128 16,8 9 0-16,-2-3 0 0,-6-6 0 0,8 8 0 16,-8-8 0-16,6 11 0 0,-6-11 0 0,7 11 0 15,-3 0 0-15,-4-11 0 0,0 0 0 0,6 11 0 16,-6-11 0-16,7 12 0 0,-1-3 0 0,-6-9 0 15,0 0 0-15,0 0 0 0,0 0 0 0,0 0 0 16,-1 12 0-16,1-12 0 0,0 0 0 0,0 0 0 0,0 0 0 16,0 0 0-16,0 0 0 0,0 0 0 15,0 0 0-15,0 0 0 0,0 0 0 0,0 0 224 0,9-1-64 16,-9 1-16-16,0 0-144 0,0 0 0 0,0 0 0 0,8-7 0 16,-8 7 0-16,4-8 0 0,-4 8 0 0,1-9 0 15,-1 9 0-15,0 0 0 0,-1-10 0 0,1 10 0 16,-3-11 0-16,3 11 0 0,0 0 0 0,-1-11 0 15,0-1 0-15,-1 1 0 0,2 11 0 0,0 0 0 16,4-9 0-16,-4 9 0 0,0 0 0 0,6-11 0 16,-6 11 0-16,6-11 0 0,-6 11 0 0,7-8 0 15,-7 8 0-15,0 0 0 0,3-11 0 0,-3 11 0 16,0 0 0-16,10-7 0 0,-10 7 0 0,0 0 0 16,0 0 0-16,0 0 0 0,0 0 0 0,0 0 0 15,0 0-448-15,9 3-128 16,-1-1-32-16</inkml:trace>
  <inkml:trace contextRef="#ctx0" brushRef="#br0" timeOffset="24317.7">8976 8343 3679 0,'0'0'320'0,"-8"3"-320"0,-2-2 0 0,1 2 0 16,9-3 3600-16,-9 2 656 0,9-2 128 0,-10 4 32 16,10-4-3520-16,-9 4-688 0,2-3-208 0,7-1 0 15,0 0 0-15,0 0 0 0,-10 3 0 0,10-3 0 16,-9 3 0-16,5-1 0 0,-1 1 0 0,0-1 0 15,1 1 0-15,0 0 0 0,-2 0 0 0,0 1 0 16,1 2 0-16,-5 4 0 0,-2-2 0 0,2 4 0 16,0-3 272-16,3 2-32 0,-4 1-16 0,2 1 0 0,-1 0 240 0,0 2 48 15,3-6 16-15,1 1 0 16,1-1-32-16,1 0-16 0,0 1 0 0,3-1 0 0,1-3-144 0,0-6-16 16,0 7-16-16,3 1 0 0,-3-8-128 0,5 6-32 15,-5-6 0-15,0 0 0 0,10 5-144 0,1-1 0 16,-1-3 0-16,-1 1 128 0,-9-2-128 0,15 1 0 15,-1 2 0-15,0-3 128 0,1-2-128 0,0 2 0 16,1 0 0-16,2 2 0 0,2-1 0 0,1 0 128 16,-2-2-128-16,2 1 0 0,0-1 240 0,0 1-48 15,1 0 0-15,-1 2 0 0,-6 2-64 0,0 4-128 16,-2 1 176-16,-1-1-176 0,-2 2 448 0,-1 2 0 0,-1 1-16 16,-2 0 0-16,0 0-256 0,-2 4-48 15,-2-2-128-15,1-2 192 0,-3-2-192 0,0 0 0 0,1-1 128 16,-1 1-128-16,-2-2 0 0,0 1 0 0,-2 1 128 0,0-2-128 15,4-9 0-15,-5 8 0 0,-1-1 0 0,-1 0 0 16,-2-1 144-16,0 2-144 0,-2-1 128 0,2-3-128 16,9-4 0-16,-10 5 0 0,-1 0 0 0,1 0 0 15,1 1 0-15,0-4 0 0,0 1 0 0,9-3 0 32,-8 0-704-32,1 0-240 0,7 0-32 0</inkml:trace>
  <inkml:trace contextRef="#ctx0" brushRef="#br0" timeOffset="24676.42">9170 8282 25791 0,'0'0'2304'0,"0"0"-1856"16,0 0-448-16,0 0 0 0,2-11 1712 0,-2 11 240 15,0 0 48-15,0 0 16 0,6-7-1632 0,-6 7-384 16,0 0 0-16,0 0 0 0,0 0 0 0,0 0 0 16,11-3 0-16,-11 3-160 0,0 0 160 0,0 0 0 15,0 0 0-15,0 0-128 0,6 9 128 0,-6-9 0 0,4 9 0 0,-1-1 0 16,-3-8 0-16,0 0 0 0,4 13 0 0,-4-13 0 15,2 9 0-15,-2-9 0 0,3 12 0 0,-3-12 0 16,0 0 0-16,5 13 0 0,-5-13 0 0,0 0 0 16,5 13-192-16,-5-13-16 0,0 0 0 0,9 12 0 31,-9-12-1776-31,11 13-368 0,-11-13-64 0,9 11-9328 0</inkml:trace>
  <inkml:trace contextRef="#ctx0" brushRef="#br0" timeOffset="25064.74">9431 8416 16575 0,'0'0'736'0,"0"0"160"0,0 0-720 0,11-5-176 16,-2 0 0-16,2-1 0 0,4 4 2560 0,0-2 464 0,1 0 112 0,2 0 0 15,1-1-2384-15,1 1-496 0,3 0-80 0,0 0-32 16,-2 0-144-16,0 2 160 0,2-2-160 0,-3-1 160 16,-3 1-160-16,0-3 0 0,-3 2-160 0,0 0 160 31,1-1-720-31,-2 1-48 0,1 1-16 0,-2 0 0 16,-2 0-848-16,1 1-160 0,-1 3-48 0</inkml:trace>
  <inkml:trace contextRef="#ctx0" brushRef="#br0" timeOffset="25388.02">9670 8616 20271 0,'0'0'1792'0,"1"-10"-1424"16,0 1-368-16,3 1 0 0,-1 1 4064 0,3 0 736 15,5 1 160-15,0-2 32 0,1-1-3968 0,3 0-768 16,0-1-256-16,1 0 128 0,1 1-320 0,1-2-48 15,0 0-16-15,2 0 0 16,-1 2-656-16,2-4-144 0,-1 4-32 0,1 0-14480 0</inkml:trace>
  <inkml:trace contextRef="#ctx0" brushRef="#br0" timeOffset="27153.18">27735 7715 5519 0,'0'0'496'0,"0"0"-496"15,0 0 0-15,9-4 0 0,-9 4 2704 0,0 0 448 16,10-5 96-16,-10 5 16 0,0 0-2112 0,9-4-400 16,-9 4-96-16,0 0-16 0,0 0-256 0,0 0-48 15,0 0-16-15,0 0 0 0,0 0-176 0,0 0-144 16,0 0 192-16,0 0-192 0,0 0 256 0,-7 6-64 15,-1 1-16-15,-2-2 0 0,-2 1 128 0,-1-2 16 16,-1 4 16-16,-1-1 0 0,0 0 112 0,0-1 0 0,1-1 16 0,0-2 0 16,-1 0 48-16,2 1 16 0,-1 0 0 0,4-1 0 15,0-2-144-15,10-1-48 0,-10 3 0 16,10-3 0-16,0 0-144 0,0 0-48 0,0 0 0 0,0 0 0 16,0 0-144-16,0 0 0 15,0 0 0-15,0 0 0 0,0 0 0 0,0 0 0 0,0 0 0 0,12 6 0 16,-2 0-128-16,2-1 128 0,-2-3-160 0,1 2 160 15,-11-4-304-15,14 4 48 0,-1 0 0 0,-1 0 0 16,0 1 64-16,-1 0 0 0,-11-5 16 0,12 8 0 16,-12-8 176-16,12 8 0 0,-12-8 0 0,10 12-128 15,-10-12 128-15,7 13 192 0,-7-13-32 0,4 15-16 16,-2 0 48-16,-2 0 16 0,-1-2 0 0,0 4 0 16,-2-1-80-16,1 1 0 0,-1 0-128 0,0 0 192 0,-1 2-192 0,0 1 0 15,1-2 0-15,-1 1 0 16,1-3 0-16,-1 0 0 0,0 0 0 0,2-3 0 0,-1-1-240 0,0-1 16 15,-1-2 0-15,4-9 0 16,0 0-816-16,0 0-176 0,-6 6-16 0,6-6-9472 16</inkml:trace>
  <inkml:trace contextRef="#ctx0" brushRef="#br0" timeOffset="27452.38">28053 7308 28559 0,'0'0'2544'0,"-6"-5"-2032"0,-3 1-512 0,9 4 0 16,0 0 2208-16,-9 4 352 0,1 1 64 0,8-5 0 15,-2 16-2224-15,1 2-400 0,0 1-176 0,1 5 16 16,0 3 160-16,0 6-192 0,1 3 192 0,-1 2-192 16,0 4 16-16,0-6 0 0,0 1 0 0,1-7 0 15,-1-4-80-15,2-3 0 0,-2-6-16 0,0-1 0 32,0 1-160-32,0-5-16 0,1-1-16 0,-1 0 0 15,0-1-1600-15,0-10-320 0,-3 11-64 0,3-11-16 0</inkml:trace>
  <inkml:trace contextRef="#ctx0" brushRef="#br0" timeOffset="28777.31">27199 7845 15487 0,'0'0'688'0,"0"0"144"0,0 0-672 0,0 0-160 0,-7-1 0 0,7 1 0 16,-11-2 1200-16,1 2 208 0,1 0 32 0,-2 0 16 0,1 0-880 0,-1 0-160 16,0 0-32-16,-2 0-16 0,0 0 48 0,-2 0 16 15,0 0 0-15,-2 0 0 0,-2 2 80 0,-1-2 0 16,-3 0 16-16,0 1 0 0,-2-2-16 0,0-1-16 16,-1 2 0-16,0-2 0 0,0 2-224 0,1-1-32 15,1-2-16-15,0 0 0 0,1 2-224 0,0 1 0 16,1 0 128-16,3 4-128 0,1-3 0 0,1 2 0 15,1-1 0-15,3 1 0 0,1 0 0 0,3-1-192 16,0 2 192-16,9-4-160 16,-7 5-1568-16,7-5-304 0,0 0-64 0,0 0-8144 0</inkml:trace>
  <inkml:trace contextRef="#ctx0" brushRef="#br0" timeOffset="29251.72">27149 7952 12543 0,'0'0'560'0,"0"0"112"0,0 0-544 0,0 0-128 16,0 0 0-16,0 0 0 0,0 0 768 0,0 0 112 15,-10 3 16-15,10-3 16 0,-9 3-384 0,9-3-80 16,-11 2 0-16,0-1-16 0,-1 0 112 0,-1 2 32 16,-1 0 0-16,0-1 0 0,-1 1 80 0,-2-2 32 15,-1 0 0-15,0 2 0 0,0-2-16 0,-3 1 0 0,-4 0 0 16,2 0 0-16,-1-2-464 0,1 0-80 0,-2 3-128 16,0 0 176-16,0 1-176 0,1 2 0 15,-2-2 0-15,1 3 0 0,0 1 0 0,2 1-176 0,0 1 176 16,4-1-128-1,1-2-384-15,2 1-80 0,2-2-16 0,2 0 0 16,3-6-384-16,9 0-80 0,-11 0-16 0</inkml:trace>
  <inkml:trace contextRef="#ctx0" brushRef="#br0" timeOffset="29809.12">26789 7763 5519 0,'0'0'240'0,"0"0"64"0,0 0-304 0,0 0 0 16,0 0 0-16,0 0 0 0,0 0 2592 0,0 0 464 16,0 0 80-16,0 0 32 0,0 0-2320 0,-9 0-464 15,1 1-80-15,-1 1-32 0,0-1-128 0,1 1-16 16,8-2-128-16,-11 3 192 0,1 0-192 0,-1-1 144 16,1 0-144-16,1-1 128 0,-2 3 192 0,1-2 48 0,1-2 0 15,0 2 0-15,-2 3 192 0,1-4 32 0,0 1 16 0,-1 1 0 16,-2-1 0-16,1 3 0 0,1-2 0 0,-1 2 0 15,1 0-288-15,1-1-64 0,0 2-16 0,-1 1 0 16,1-1-240-16,1-2 0 0,1 2 128 0,8-6-128 16,-9 7 0-16,9-7 0 0,-8 7 128 0,8-7-128 15,-5 10 0-15,5-10 0 0,-7 12 0 0,7-12 0 16,-4 13 176-16,2-1-176 0,-1 0 192 0,2-2-192 16,1-10 336-16,1 13-32 0,2-1-16 0,-1 0 0 15,-1-1 208-15,2 1 32 0,1-2 16 0,1 1 0 16,0-1 80-16,1 2 16 0,-1-3 0 0,1 2 0 15,3 0-64-15,1 1 0 0,0-2 0 0,0 3 0 16,1-3-224-16,-1 1-48 0,1 5-16 0,-2-6 0 16,0 0-288-16,0 1 0 0,-1-2 128 0,0 1-128 15,0-4 0-15,-2 1 0 0,1-2 0 0,0-1 0 16,1 0-1856 0,1 0-288-16</inkml:trace>
  <inkml:trace contextRef="#ctx0" brushRef="#br0" timeOffset="37339.37">22416 6124 8287 0,'0'0'368'0,"0"0"80"0,0 0-448 0,0 0 0 16,0 0 0-16,0 0 0 0,0 0 816 0,9-2 80 15,-9 2 0-15,0 0 16 0,0 0-416 0,0 0-96 16,8-3-16-16,-8 3 0 0,0 0-256 0,4-4-128 16,0-1 128-16,0 1-128 0,-4 4 800 0,0 0 80 15,4-4 16-15,-4 4 0 0,1-5 16 0,-1 5 16 16,0 0 0-16,0 0 0 0,-1-8-336 0,1 8-64 16,-3-7-16-16,3 7 0 0,0 0-176 0,-8-3-32 15,8 3-16-15,-10-2 0 0,1 1-64 0,0 1-16 16,-1 0 0-16,1 4 0 0,-1 0-208 0,-1 2 0 15,0 1 0-15,-1-2 0 0,-1 0 0 0,1 2 144 0,-1-1-16 16,1 1 0-16,2 1 96 0,1-1 16 0,0-3 0 0,0 3 0 16,0-1 400-16,9-6 96 0,-8 8 16 0,0 0 0 15,1 0-192-15,1 1-48 0,-1-3 0 0,1 2 0 16,-2 1-256-16,1 1-48 0,1 0-16 0,1 0 0 16,5-10-192-16,-5 13 0 0,1 0 128 0,1-2-128 15,0 1 0-15,3-12 0 0,0 14 0 0,2-1 0 16,-2-13 128-16,0 0 0 0,5 14-128 0,0-1 192 15,-5-13-48-15,7 13-16 0,-7-13 0 0,9 12 0 16,-1-3-128-16,-8-9 0 0,11 5 0 0,1-2 128 16,-1 1-128-16,0-4 0 0,1-3 0 0,0-1 128 15,-2-1-128-15,1 0 0 0,2-1 0 0,0-4 0 16,0 1 0-16,0 1 128 0,-2-1-128 0,1-1 0 16,-1 1 128-16,-1 1-128 0,-1-4 0 0,-1 3 128 0,0 0-128 15,0-1 0-15,-2 0 0 0,2-1 128 0,0 0-128 0,-3 1 128 16,-1 1-128-16,0-2 128 0,-2 1-128 0,2-1 0 15,0 0 0-15,0 0 0 0,-1 3 0 0,-2-3 128 16,0-1-128-16,1 0 0 0,-2 2 0 0,0 10 0 16,0 0 0-16,1-11 0 0,-1 11 0 0,0 0 0 15,0 0 0-15,0 0 0 0,0 0 0 0,0 0 0 16,0 0 0-16,0 0 0 0,0 0 0 0,0 0 208 16,-5 10-48-16,1-3-16 0,0 2 160 0,1 1 16 15,3-10 16-15,-2 14 0 0,-1-4 208 0,3 2 32 16,3 0 16-16,-1 0 0 0,2-2-16 0,0 2 0 0,1-1 0 15,1 1 0-15,0-1-352 0,1 0-80 0,0 2-16 16,3-1 0-16,-3-1-128 0,3 0 0 0,-3 1 144 0,2-2-144 16,-1 1 0-16,-8-11 0 0,9 13 0 0,-1-1 128 15,0-1-272-15,-1-2-48 0,-7-9-16 0,5 11 0 16,-5-11-160-16,0 0-16 0,2 12-16 0,-2-12 0 31,3 10-432-31,-3-10-64 0,3 11-32 0,-3-11-14240 0</inkml:trace>
  <inkml:trace contextRef="#ctx0" brushRef="#br0" timeOffset="38395.21">23045 6339 10127 0,'0'0'896'0,"0"0"-704"0,0 0-192 0,-8-1 0 15,8 1 2624-15,0 0 512 0,0 0 80 0,0 0 32 16,0 0-2256-16,-7-5-448 0,7 5-96 0,0 0 0 16,0 0-448-16,-5-9 0 0,5 9 0 0,0 0 0 15,0 0-144-15,-3-10 144 0,-1 0 0 0,4 10 0 16,-6-9-128-16,-1 2 128 0,1 2 0 0,-2 1 0 0,-2 3 0 0,1-3 0 15,1 3 0-15,0-1 0 0,8 2 176 0,-12 0-176 16,2-2 192-16,-1 2-192 0,2 0 576 0,0 2 0 16,0-2 0-16,9 0 0 0,-11 2-144 0,2 0-32 15,0 2 0-15,9-4 0 0,-9 4-208 0,9-4-32 16,-10 7-16-16,2-1 0 0,1 2-144 0,1 0 0 16,-1-2 0-16,1 2 0 0,-1 0 0 0,1 2 0 15,0 0 0-15,1 0 0 0,0 0 160 0,1 1 0 16,2-1 0-16,-1 1 0 0,2 0 64 0,1-1 16 15,0 0 0-15,2-3 0 0,-2-7-112 0,0 0 0 16,7 10-128-16,-1-1 192 0,-6-9-192 0,11 11 128 0,-3-6-128 16,-1 1 0-16,-7-6 128 0,11 7-128 0,-2-2 0 15,0-2 0-15,-9-3 0 0,13 0 128 0,-2 0-128 0,-1-2 0 16,-10 2 0-16,12-1 0 0,-12 1 128 0,13-5-128 16,-2 0 0-16,0-1 0 0,-2 1 128 0,0 0-128 15,0-3 0-15,0-1 0 0,-1 1 128 0,3 0-128 16,-1 1 0-16,-1-4 0 0,0 2 0 0,-1-1 0 15,0 0 144-15,0 1-144 0,-2 0 128 0,0 1-128 16,-6 8 0-16,5-7 0 0,-3-3 0 0,2 3 0 16,-4 7 0-16,0 0 128 0,3-10-128 0,-3 10 0 15,0 0 0-15,0 0 0 0,0 0 0 0,4-7 0 16,-4 7 0-16,0 0 0 0,0 0 0 0,0 0 0 16,0 0 0-16,0 0 0 0,0 0 0 0,0 0 0 15,0 0 0-15,0 0 0 0,0 0 0 0,0 0 0 16,0 0 0-16,0 0 0 0,8 7 0 0,-8-7 0 0,3 11 0 15,-1 1 0-15,-4-2 144 0,1 2-16 0,-1 1 240 16,-1 0 48-16,-1 0 16 0,1 3 0 0,2 3 112 0,0 1 32 16,0 0 0-16,1 0 0 0,0 0-224 0,0 0-32 15,0 4-16-15,1-3 0 0,-1-3-144 0,0 2-32 16,0-6 0-16,-1 2 0 0,-1-3-128 0,0 0 0 16,0-2 0-16,1 2 0 0,-2-3 160 0,1-1-160 15,-1 1 192-15,1-2-192 0,2-8 208 0,-2 10-64 16,2-10-16-16,0 0 0 0,-4 12-128 0,4-12 0 15,0 0 0-15,-1 9 128 16,1-9-448-16,0 0-80 0,0 0-32 0,0 0-10208 16,0 0-2048-16</inkml:trace>
  <inkml:trace contextRef="#ctx0" brushRef="#br0" timeOffset="45015.34">22643 2152 18191 0,'0'0'800'0,"0"0"176"0,0 0-784 0,0 0-192 0,0 0 0 0,-3-11 0 0,1 3 1008 0,2 8 144 16,0 0 48-16,0 0 0 0,0 0-432 0,0 0-96 15,0 0-16-15,0 0 0 0,0 0 64 0,0 0 16 16,-5 6 0-16,1 0 0 0,1 2 208 0,-1 2 32 16,3 2 16-16,-1 3 0 0,1 0-160 0,0 2-16 15,-3 14-16-15,3-3 0 0,1-3-224 0,-2-5-64 16,2 1 0-16,-1-2 0 0,0-1-144 0,-1-4-48 16,0 2 0-16,-1-1 0 0,2 0-80 0,-2-1-32 15,1-1 0-15,-1-1 0 0,2 1-16 0,-2-1 0 16,-2-1 0-16,1 0 0 0,4-11-32 0,-5 10-16 15,1 1 0-15,4-11 0 0,-3 10-144 0,3-10 128 16,0 0-128-16,0 0 128 0,0 0 0 0,0 0 0 16,0 0 0-16,0 0 0 0,0 0-128 0,0 0 128 0,0 0-128 0,0 0 128 15,-1-5 0-15,1-4-128 0,1 1 192 0,2-1-64 16,1-3-128-16,1 0 128 0,-1-3-128 0,3 0 128 16,-2-3-128-16,1 0 0 0,-1 1 144 0,1 0-144 15,-1-3 0-15,0 1 0 0,-1-1 0 0,0-2 128 16,0 1-128-16,0 0 0 0,-2 1 0 0,2 0 0 15,0 2 0-15,1 1 0 0,1 4 0 0,0-2 0 16,1 2 0-16,-1 2 0 0,2 0 0 0,0-1 0 16,0 3 0-16,1 3-128 0,0-2 128 0,0 4 0 15,-9 4 0-15,10 0 0 0,-10 0 0 0,13 9-128 16,-1-1 128-16,-1 5 0 0,-1 3 0 0,0 2 0 16,0 2 0-16,-1 0 0 0,0 1 0 0,-1 0 0 15,-2 1 0-15,2 0 0 0,-1-1 0 0,-1-1 0 0,1-3 0 0,-1-2 0 16,-1 2 0-16,1-2 0 0,-1-4 0 0,0 1 0 15,-1 0 128-15,0 0-128 0,-4-12 0 16,5 9 144-16,-5-9-144 0,5 6 0 0,-5-6 176 0,0 0-176 16,0 0 160-16,9 4-160 0,-9-4 256 0,0 0-32 15,0 0-16-15,11-1 0 0,-11 1-208 0,8-7 0 16,-2 0 0-16,1-4 0 0,-3 1 192 0,1-1-64 16,-1-2-128-16,0 0 192 0,0-2-192 0,-2-2 128 15,1-3-128-15,-1 1 0 0,2 0 0 0,0-2 128 16,0 1-128-16,0 0 0 0,0 4 0 0,0 2 128 15,0 2-128-15,1-1 0 0,0 1 0 0,2 3 0 16,-1 0-128-16,3 3 128 0,0-1 0 0,-1 2-128 16,-8 5 128-16,12-5 0 0,-2 0 0 0,-10 5 0 0,12 0 0 15,-12 0 0-15,12 5 0 0,-2 3 0 0,-3 2 0 0,1 2 0 16,-1 2 0-16,1 3 0 0,-1 1 0 0,1 6 0 16,-1-3 0-16,0 2 0 0,-1 2 0 0,0 0 0 15,-2-3 0-15,1-4-160 0,1 3 160 0,-2-2-128 16,-1 0 128-16,-1 0-128 0,1 1 128 0,-2-6-128 31,-1-1-272-31,4 3-48 0,-1-3-16 0,0 0 0 16,-3-1-1536-16,-2-1-304 0,1-1-64 0</inkml:trace>
  <inkml:trace contextRef="#ctx0" brushRef="#br0" timeOffset="45980.65">21077 2113 1839 0,'0'0'160'0,"0"0"-160"0,0 0 0 0,0 0 0 16,0 0 2480-16,0 0 464 0,7-8 80 0,-7 8 32 15,0 0-1328-15,6-8-272 0,-6 8-48 0,5-9-16 16,-5 9-32-16,3-9 0 0,-3 9 0 0,3-9 0 0,-3 9-304 0,-2-10-64 16,2 10-16-16,0 0 0 0,-1-10-80 0,1 10-32 15,-6-8 0-15,6 8 0 0,-4-6-96 0,4 6-32 16,-7-4 0-16,7 4 0 0,-6-3-16 0,-1-1 0 16,1 2 0-16,-2 2 0 0,0 0-128 0,-3 2-16 15,1 2-16-15,0-1 0 0,-1-2-176 0,1 3-48 16,-2 1 0-16,-1-1 0 0,-3 3-144 0,2 0-48 15,0 5 0-15,-1-3 0 0,1-1-144 0,0 4 0 16,-1 2 144-16,2 3-144 0,0-1 0 0,1 2 0 16,2 0 0-16,1 2 0 0,0 1 0 0,4-3 0 15,1 0 0-15,2 2 0 0,4-3 0 0,2 0 0 0,0-2 0 0,1 2 0 16,3-4 0-16,1-1 0 0,0 1 0 0,1-1 0 16,2-6 0-16,1 3 0 0,0-1 0 0,0-4 0 15,1 0 0-15,2 1 0 0,1-3 0 0,-1-2 128 16,-5-2-128-16,2 0 128 0,0-1-128 0,-1-1 128 15,-12 4 112-15,12-4 16 0,-2-2 16 0,-1-1 0 16,-9 7-272-16,10-9 0 0,-4 1 0 0,1-2 0 16,-7 10 0-16,5-12 0 0,-3-2-176 0,1 1 176 15,-2-2 0-15,1 2 256 0,-1-4-32 0,-2-1 0 16,1-1-224-16,0-1 0 0,0 2 0 0,0 1 0 16,-2 3 0-16,1 2-192 0,1-1 48 0,0 2 0 15,-1 4 144-15,-2-1 0 0,3 8 0 0,0 0 0 16,0 0 0-16,0 0-160 0,0 0 160 0,0 0 0 15,0 0 0-15,0 0 0 0,7 13 0 0,-1 1 0 0,-1 0 0 0,1 2 0 16,-1 2 0-16,0 2 144 0,0-1-144 0,0 2 0 16,1-4 0-16,-1 3 0 0,0-3 0 0,0 2 0 15,1-2-160-15,-1-1 160 0,-1-2 0 0,1 1 0 16,0-1 0-16,0-1 0 0,1-1 0 0,-1-1 0 16,1 0 0-16,1-1-144 15,1 1-240-15,-1-2-64 0,0 0 0 0,1-3 0 16,-8-6-624-16,10 6-128 0,1-4-16 0,-11-2-9264 15,11 3-1840-15</inkml:trace>
  <inkml:trace contextRef="#ctx0" brushRef="#br0" timeOffset="46378.53">21265 2476 12895 0,'0'0'1152'0,"0"0"-928"0,-7 4-224 0,7-4 0 16,-6 9 2208-16,6-9 400 0,0 0 80 0,-3 11 0 16,3-11-1600-16,0 0-320 0,0 0-64 0,0 0 0 15,0 0 64-15,0 0 0 0,0 0 16 0,0 0 0 16,0 0-32-16,0 0-16 0,0 0 0 0,0 0 0 16,0 0-80-16,0 0-16 0,0 0 0 0,13 0 0 15,-5-5 112-15,0 1 16 0,-3-3 0 0,-2 1 0 16,-1-2-176-16,0-3-16 0,-2 0-16 0,-2 0 0 15,1 2-128-15,0-3-32 0,-1-1 0 0,1 0 0 16,0-5-144-16,-2 0-48 0,3-6 0 0,0 5 0 16,2-3-208-16,-1 1 128 0,1-1-128 0,2 2 0 0,0 0 0 0,4 4 0 15,3-1 0-15,-1 2 0 0,0 0 0 0,1 0 0 16,-2 5 0-16,1 2 0 0,1 1 0 0,1 4 0 16,1 0 0-16,1 0-160 0,0 1 160 0,2 2-160 15,-2 0 160-15,2 2-160 16,-3 2-1360-16,0 0-272 15,0 0-48-15,0 1-16 0,-1 1-1040 0,0-1-224 0,-1 0-32 0,1 0-8240 16</inkml:trace>
  <inkml:trace contextRef="#ctx0" brushRef="#br0" timeOffset="47083.66">21977 2308 2751 0,'0'0'128'0,"0"0"16"0,8-4-144 0,-8 4 0 0,6-10 0 0,-1 3 0 16,-5 7 4160-16,4-9 784 0,0 0 176 0,-1 1 16 16,-2-4-3456-16,-1 3-688 0,0 0-144 0,-3 3-16 15,-2-1 80-15,0 3 32 0,-2-1 0 0,-2 0 0 16,-4 2-96-16,3-1-16 0,-1 3 0 0,2 2 0 16,0 1-288-16,0 3-64 0,-3 0-16 0,-1 3 0 15,-1 0-288-15,0 1-176 0,-2 0 192 0,2 1-192 16,1 0 336-16,0 1-32 0,0-3-16 0,1 3 0 15,0-2 112-15,2 1 32 0,3 1 0 0,1-1 0 0,-2 2-208 16,1-2-32-16,2 1-16 0,0 0 0 0,1 0-176 16,1 0 0-16,1 2 0 0,2-1 0 15,0 0 0-15,1-2 0 0,2 1 0 0,-3-11 0 0,6 10 0 0,-6-10 0 16,9 9 0-16,3-5 0 0,1-1 0 0,0-2 0 16,1-1 0-16,1 0 0 0,-1-1 0 0,0 0 0 15,2-2 0-15,0 0 0 0,-1-3 0 0,0-1 0 16,-2-2 0-16,-2 4 0 0,1 0 0 0,-1 0 0 15,-2-1 144-15,0 0-144 0,-9 6 0 0,8-9 128 16,-3 0-128-16,-5 9 0 0,3-12 0 0,-3-1 0 16,-2 2 0-16,0 0 128 0,-2-4-128 0,0 2 0 15,-1-1 128-15,-1 1-128 0,-1-1 0 0,0 2 128 16,2 1-128-16,-2 4 0 0,2 1 0 0,1 1 0 16,4 5 0-16,0 0 0 0,-5-1 0 0,5 1 0 15,0 0-144-15,0 0 144 0,0 0 0 0,-3 10 0 16,3-10 0-16,2 13 0 0,0 0 0 0,2 0 0 0,0 0 0 15,3 0 0-15,0 2 128 0,3-2-128 0,-1-3 128 0,1 3-128 16,2 2 256-16,0-1-48 0,-2 0 0 0,-1-1 0 16,-1 2-48-16,0 0-16 0,0-2 0 0,-1-1 0 15,0 1 0-15,-2 0 0 0,0-1 0 0,1 0 0 16,-2 1 80-16,-1 0 16 0,1 0 0 0,0 0 0 16,0 2 16-16,-1 4 0 0,-1-1 0 0,1-1 0 15,-3-1-64-15,1-3-16 0,1 1 0 0,-2 0 0 16,0-1 48-16,-2-1 16 0,1 1 0 0,-3 0 0 15,-1 1 0-15,0-2 0 0,-1 0 0 0,0 1 0 16,-3-4-112-16,-2 3 0 0,1-2-128 0,-2-1 192 0,-1 0-192 0,0-1 144 16,-3-1-144-16,0-1 128 0,-1 1-128 15,-3-1-144-15,-2-2 144 0,1 1-208 16,0-1-224-16,0 3-32 0,2 1-16 16,0 0 0-16,4-1-1424 0,2-1-272 0,4-2-64 0,0-2-13760 15</inkml:trace>
  <inkml:trace contextRef="#ctx0" brushRef="#br0" timeOffset="52687.38">23793 2268 15487 0,'0'0'688'0,"0"0"144"0,0 0-672 0,0 0-160 0,0 0 0 0,0 0 0 16,0 0 976-16,-8 0 176 0,8 0 16 0,0 0 16 15,-9-4-592-15,9 4-112 0,-9-3-32 0,9 3 0 16,-7-6 144-16,7 6 32 0,-4-4 0 0,0 0 0 16,-1 1 320-16,1-1 64 0,0 2 16 0,0-3 0 15,-2 1-80-15,-1 1-16 0,-6-2 0 0,2 2 0 16,-1 2-336-16,2 1-64 0,-2 3-16 0,0 2 0 16,-1-3-256-16,0 5-64 0,-1 1-16 0,-1 3 0 15,2 1-176-15,2 4 0 0,-1-2 0 0,0 3 128 16,2-1-128-16,-2-1 0 0,-1 0 0 0,1-2 0 15,0 0 0-15,3 0 0 0,0-1 0 0,3 1 0 16,2-2 0-16,0 1 128 0,1 1-128 0,2-1 128 16,1-12-128-16,0 0 0 0,4 12 0 0,1-1-176 0,-5-11 176 15,0 0 0-15,13 13 0 0,0-6 0 16,-1-1 0-16,1 0 0 0,0-4 0 0,0-1 128 0,0-1-128 0,0 0 0 16,0-1 0-16,1 0 128 0,-1-2-128 0,2 1 0 15,-1-1 0-15,-2 0 0 0,-3-2 128 0,1 1-128 16,1-2 128-16,-3 1-128 0,-8 5 0 0,7-8 0 15,-7 8 0-15,8-9 128 0,-1 1-128 0,-7 8 0 16,0 0 0-16,6-12 128 0,-3 2-128 0,-3 10 0 16,3-12 0-16,-3 12 128 0,1-12-128 0,-1 12 0 15,0 0 0-15,0-10 0 0,0 10 0 0,0 0 0 16,0 0 0-16,0 0 0 0,0 0 0 0,0 0 144 16,0 0-144-16,0 0 0 0,0 0 192 0,0 0-64 15,0 0 0-15,0 0-128 0,0 0 208 0,5 10-64 0,3-1-16 0,-2-2 0 16,-6-7 16-16,8 12 0 0,0-3 0 0,0 1 0 15,0 1-144-15,0-4 160 0,-8-7-160 0,7 11 160 16,-7-11-160-16,11 9 0 0,-11-9 0 0,10 9 0 16,-10-9 0-16,11 9-224 0,-5 0 32 0,-6-9 0 31,7 11-304-31,-7-11-48 0,6 10-16 0,-6-10 0 16,0 0-1520-16,7 9-304 0,-7-9-64 0</inkml:trace>
  <inkml:trace contextRef="#ctx0" brushRef="#br0" timeOffset="53157.2">24496 2169 11967 0,'0'0'1072'0,"0"0"-864"15,0 0-208-15,-2-9 0 0,1 1 2960 0,1 8 560 0,-3-11 96 0,3 11 32 16,-4-6-1840-16,4 6-352 0,0 0-80 0,-6-4-16 16,-1 1-528-16,7 3-96 0,-9 2-32 0,9-2 0 15,-9 7-192-15,0 4-64 0,-1 1 0 0,-1 1 0 16,1 5-224-16,-1 3-48 0,2 1-16 0,-1 5 0 16,-1 2-160-16,1 0 192 0,-1-1-192 0,0-3 192 15,-1 0-192-15,0-4 0 0,1 1 144 0,-1-1-144 16,-1-3 0-16,0 0 144 0,0-1-144 0,0-1 0 15,0-2 160-15,1 0-160 0,1 2 128 0,4-2-128 16,0 0 0-16,2-3-176 0,0-2 16 0,5-9 0 16,0 0-1184-16,0 0-224 15,0 0-48-15,0 0-12336 0</inkml:trace>
  <inkml:trace contextRef="#ctx0" brushRef="#br0" timeOffset="53404.73">24226 2277 10127 0,'0'0'448'15,"-8"-5"96"-15,-6-2-544 0,7 5 0 0,7 2 0 0,0 0 4800 0,-4 9 832 16,4 2 192-16,4 4 16 0,3 4-4048 0,0 0-832 16,1-1-144-16,1 0-48 0,0 0-304 0,3 1-64 15,0-4-16-15,0 1 0 0,-2-2-48 0,0 2-16 0,1-6 0 0,-1 2 0 16,-2-2-176-16,3 2-144 15,-2 1 192-15,1-2-192 0,1 0 0 0,-2 1 0 0,-1 0 0 0,-2-2 0 32,3 1-736-32,-1-2-96 0,-8-9-32 0,10 8-14576 0</inkml:trace>
  <inkml:trace contextRef="#ctx0" brushRef="#br0" timeOffset="57777.73">23513 3123 6447 0,'0'0'576'0,"0"0"-576"0,0 0 0 0,0 0 0 16,0 0 2544-16,0 0 400 0,0 0 64 0,0 0 32 15,-4-12-1520-15,4 12-304 0,-6-10-64 0,6 10-16 16,-5-8-304-16,5 8-48 0,-9-9-16 0,0 2 0 15,0 2-64-15,4 4-32 0,-2-2 0 0,1 1 0 16,-4-1 96-16,0 3 32 0,-2-3 0 0,2 3 0 0,-1 0-112 0,-8 3-32 16,1 2 0-16,2 0 0 15,2 2-384-15,-1-1-80 0,2 1 0 0,2 0-16 0,-1 3-176 0,0 0 128 16,2 2-128-16,-1 1 128 0,2 0-128 16,1 2 192-16,2-1-192 0,-1 2 192 0,2-3-192 0,1 1 0 15,3 2 0-15,-1-3 128 0,1-2 64 0,1 2 16 16,1 2 0-16,3-4 0 0,-1 0-208 0,1 1 128 15,0-2-128-15,1-1 0 0,0-1 128 0,2-2-128 16,-7-6 0-16,8 7 0 0,-1 0 0 0,3-5 128 16,-1-1-128-16,1-2 0 0,1-1 0 0,-1-2 0 15,0 0 128-15,3-2-128 0,0-1 0 0,0-1 0 16,1-1 128-16,0 0-128 0,2-2 0 0,-1-1 0 16,-1-2 0-16,2 1 0 0,1 0 128 0,0 0-128 15,-1 0 0-15,-2 1 0 0,-4-2 0 0,1 2 0 0,-3 0 0 0,-2 1 0 16,-1-1 128-16,-1 1-128 0,-1 4 0 0,-2-1 144 15,-1 0-144-15,0 8 0 0,-1-10 0 0,-2 2 128 16,3 8-128-16,-6-5 0 0,-1 1 144 0,7 4-144 16,-6-2 224-16,-1 5-32 0,-1 1 0 0,2 1 0 15,-1 0 144-15,2 3 32 0,5-8 0 0,-5 14 0 16,0 2-80-16,2 2-16 0,2 2 0 0,2-1 0 16,2 1-80-16,2 1-32 0,0-2 0 0,3 1 0 15,1-3-160-15,0 0 192 0,2 0-192 0,-1 1 192 16,1-6-192-16,0 1 0 0,2 0 0 0,3-1 0 15,-2-5 0-15,2 1 0 0,0 0 0 0,1 3 0 16,-2-2-208-16,2 0-80 0,1 0-16 0,-2-4-11088 16,-2-1-2240-16</inkml:trace>
  <inkml:trace contextRef="#ctx0" brushRef="#br0" timeOffset="61641.91">26162 1997 8287 0,'0'0'368'0,"0"0"80"0,0 0-448 0,0 0 0 0,0 0 0 0,6-4 0 15,-6 4 2720-15,0 0 464 0,9-7 80 0,-9 7 32 0,0 0-1616 0,0 0-320 16,0 0-64-16,0 0-16 0,4-10-48 0,-4 10-16 16,-1-9 0-16,1 9 0 15,0 0-208-15,0 0-48 0,0 0-16 0,0 0 0 0,0 0-560 0,0 0-96 16,0 0-32-16,-5 11 0 0,1 0-64 0,1 3-32 16,2-1 0-16,0 7 0 0,2-1 176 0,3 2 48 15,0 1 0-15,0 4 0 0,2 2 64 0,2 0 32 16,0 2 0-16,2 0 0 0,-1 0-96 0,0-2-32 15,1-2 0-15,-3-1 0 0,0-5-96 0,-1 1 0 16,2-1-16-16,-1-1 0 0,-1 1-96 0,1 1-16 16,-2-4 0-16,2-2 0 0,-1 0-128 0,1-1 160 15,-1-1-160-15,1 0 160 0,-1-1 32 0,-1 1 0 16,1 0 0-16,-2-3 0 0,-4-10-192 0,5 11 0 16,0-2 0-16,-5-9 0 0,5 9 160 0,-5-9 48 15,0 0 16-15,0 0 0 0,0 0 16 0,11 1 0 16,-11-1 0-16,9-4 0 0,-9 4-96 0,10-7-16 15,-3-4 0-15,-1 0 0 0,-1-3 0 0,2 1 0 16,-2 0 0-16,2 0 0 0,0-4-128 0,0-1 192 16,-2-1-192-16,0 0 192 0,3-5-64 0,-1-1 0 0,-1-1 0 15,1-4 0-15,-1-4-128 0,2-3 0 16,1-2 0-16,-1-1 0 0,0 1 0 0,0 5 0 0,0 4 0 0,-1 4 0 16,0 1 0-16,1 4 0 0,0 4 0 0,-1 3 0 15,2 1 0-15,-1 1 0 0,-1 2 0 0,1 1 0 16,1 1-160-16,0 2-64 0,0 3-16 0,1 0 0 15,0 2-400-15,-1 1-96 0,0 0-16 0,-1 0 0 16,-1 1-1984-16,3 4-400 0,-10-5-64 16</inkml:trace>
  <inkml:trace contextRef="#ctx0" brushRef="#br0" timeOffset="64842.43">27196 1646 3679 0,'0'0'320'0,"0"0"-320"15,-4-8 0-15,4 8 0 0,-3-9 3840 0,0 0 688 16,3 9 144-16,0-9 16 0,0 1-2640 0,0 8-512 16,3-8-128-16,-3 8 0 0,4-10-640 0,-4 10-128 15,6-11-32-15,1 5 0 0,2-1-128 0,0 2-32 16,0 0 0-16,0 1 0 0,1 0-64 0,-10 4 0 15,9-3-16-15,-9 3 0 0,0 0 288 0,0 0 64 16,0 0 16-16,0 0 0 0,0 0 32 0,0 0 16 16,0 0 0-16,0 16 0 0,-3 0-192 0,-1-1-32 15,-1 3-16-15,-3 2 0 0,-1 2-256 0,-3 3-48 16,-1 2-16-16,-1 5 0 0,-2-2-32 0,3 0-16 16,-1 1 0-16,-2 0 0 0,-1 0-48 0,2 2 0 0,-1 1 0 0,0 1 0 15,1 2-128-15,2 2 128 0,1 2-128 0,2 4 128 16,-1-1-128-16,2 2 0 0,1-2 0 0,3-5 128 15,-2-4-128-15,4-3 0 0,0-4 144 0,0 1-144 16,3 2 0-16,0-3 0 0,0 0 0 0,2 1 0 16,0 0 0-16,2 3 0 0,1-2 0 0,2 2 0 15,-1 0-240-15,4-3 48 0,-3 1 0 0,4-4 0 16,2-3-144-16,-1-2-32 0,1 3 0 0,1-2 0 16,2 1-1968-16,-2-6-400 0,0-6-80 0,2-5-11424 15</inkml:trace>
  <inkml:trace contextRef="#ctx0" brushRef="#br0" timeOffset="65458.36">27795 2148 23375 0,'0'0'1024'0,"0"0"240"0,-8-7-1008 0,2 2-256 0,6 5 0 0,-7-6 0 0,1 0 1280 0,6 6 224 15,-9-2 32-15,0 2 16 16,-2 0-464-16,2 1-112 0,-1 2-16 0,-1 1 0 0,-1 1-448 0,3 1-80 16,-1 5-32-16,-2-2 0 15,-1 1-256-15,0 5-144 0,0 0 160 0,1 0-160 0,1 0 192 0,-1 2-48 16,0 0-16-16,2-1 0 0,2 1-128 0,0-3 160 16,0 0-160-16,3-2 160 0,-1 0 16 0,2-2 0 15,1-3 0-15,3-7 0 0,0 0-32 0,0 0 0 16,-1 6 0-16,1-6 0 0,0 0-144 0,0 0 160 15,0 0-160-15,8 6 160 0,-1-1-160 0,2-3 0 16,-9-2 0-16,11 0 0 0,-2 2 0 0,1 0 0 16,1 0 0-16,-1-1 0 0,1-1 0 0,-1 1 0 0,1 2 0 0,-1-1 0 15,0 1 0-15,-10-3 0 16,11 5 0-16,-11-5 0 0,13 8 0 0,-3 0 0 0,1-2 0 0,-2 1 0 16,-1 1 0-16,-2 1 0 15,1 1 0-15,-1-1 0 0,-6-9 0 0,7 11 0 16,-2-1 0-16,-2 1 0 0,-3-11 0 0,0 11 0 0,0-11 0 0,-3 15 0 15,-2-2 0-15,0-4 0 0,-2 0 0 16,-1 2 0-16,-1-1 0 0,0 0 0 16,0 1 0-16,0 2 0 0,-2-3 160 0,2 1-160 0,-1-1 192 15,1 2-192-15,0 1 0 0,-1-4 0 0,1 0 0 0,0-1 0 16,0-2-192-16,2 0-64 0,0-1 0 0,7-5 0 16,-11 3-592-16,11-3-128 15,-12-2-32-15,2 1-13856 0</inkml:trace>
  <inkml:trace contextRef="#ctx0" brushRef="#br0" timeOffset="65870.06">28117 1926 20271 0,'0'0'1792'0,"0"0"-1424"0,0 0-368 0,0 0 0 16,0 0 2160-16,0 0 352 0,0 0 80 0,0 0 16 15,-9 5-1264-15,9-5-256 0,-4 8-64 0,4-8 0 16,-4 12-704-16,3 0-128 0,1-12-48 0,0 18 0 16,0-2-144-16,-1 1 0 0,1-2 0 0,0 1 0 15,0-1 0-15,-2 0 0 0,2 0 0 0,0 1 0 16,2-3-640-1,-2 0 0-15,0 0 0 0,0-13 0 0,1 13-1792 0,-1-13-384 0,0 0-64 0</inkml:trace>
  <inkml:trace contextRef="#ctx0" brushRef="#br0" timeOffset="66498.17">28172 1578 17503 0,'0'0'768'0,"0"0"176"0,0 0-752 0,0 0-192 0,0 0 0 0,0 0 0 16,0-6 2496-16,0 6 448 0,0 0 112 0,0 0 16 0,0 0-2224 0,0 0-432 16,0 0-96-16,13 2 0 0,-1 3 208 0,0 2 48 15,-2 2 16-15,3-1 0 0,0 4 16 0,4-2 0 16,1 3 0-16,3 3 0 0,0 2-176 0,2 4-48 16,1-2 0-16,-1 3 0 0,1 1-128 0,-1 0-16 15,1-1-16-15,-1 0 0 0,-2-1-32 0,1 2 0 16,0-6 0-16,2 1 0 0,-5 2 0 0,0 0 0 15,-4-1 0-15,0 3 0 0,-4 3-32 0,-1 8-16 16,-5 9 0-16,-1 4 0 0,-2 1 80 0,0-2 16 16,-2-4 0-16,0-7 0 0,-3-1-240 0,-1-7 144 15,-1-1-144-15,0 0 128 0,-3-2 64 0,1-5 16 16,1 0 0-16,-2 0 0 0,-1-2 0 0,0 1 0 16,-2-1 0-16,1 0 0 0,-1-1-208 0,1-2 144 15,0 2-144-15,-1 1 128 0,2 0-128 0,0-3-176 16,0 0 48-16,-3 1 0 15,-2-1-624-15,-3 0-112 0,-2 0-32 0,0-1-10544 16,-2 1-2112-16</inkml:trace>
  <inkml:trace contextRef="#ctx0" brushRef="#br0" timeOffset="72430.17">27197 4041 9951 0,'0'0'448'0,"0"0"80"0,12 0-528 0,-12 0 0 0,11 0 0 0,1-3 0 0,0 1 896 0,0-2 80 16,-2 1 16-16,2-1 0 0,1 0-304 0,1 0-64 15,0 0-16-15,2-1 0 0,-3 1-320 0,-6 2-64 16,-1-1-16-16,1 2 0 0,-1-3 608 0,1 1 112 16,-2 1 32-16,-5 2 0 0,0 0 432 0,2-9 80 15,-2 9 32-15,0 0 0 0,0 0-352 0,0 0-80 16,-7-6-16-16,-2 2 0 0,-3-2-544 0,-1 3-96 15,-2-2-32-15,1 4 0 0,-3 2 112 0,-1 4 16 16,-2-3 0-16,1 4 0 0,1 1-64 0,-1 0 0 16,1 1 0-16,1-1 0 0,-1-1-144 0,1 1-48 0,0 1 0 0,3 1 0 15,-1-3-256-15,1 3 128 0,0-1-128 0,1 0 0 16,-1 0 128-16,4-2-128 0,0 1 0 0,2-2 0 16,8-5 0-16,-8 8 0 0,1-2 0 0,7-6 0 15,0 0 0-15,0 0 0 0,0 0 0 0,0 0 0 16,0 0 0-16,7 15 0 0,-7-15 0 0,12 12 0 15,-12-12 0-15,15 9 0 0,0 0 0 0,0-3 0 16,1 1 0-16,2 2 0 0,1-1 0 0,1 0-144 16,3-2 144-16,0 3 0 0,0 2 0 0,2 2 0 15,0 0 0-15,0 1 0 0,0 0 0 0,-3 3-128 16,-1 0 128-16,-1 3 0 0,1-1-144 0,-1 1 144 16,-3-3 0-16,-3 3-144 0,-2-1 144 0,-3-1 0 15,-1-2 0-15,-3-2 0 0,-1-2 0 0,-3 1 0 0,-1-1 0 16,-1-2 0-16,0-2 0 0,1-8 0 15,-6 12 0-15,0-3 0 0,-1-3 0 0,1 4 0 0,-1-1 0 0,1 1 0 16,-2 1 128-16,-1-1-128 0,-4-5 0 0,-2 2 0 16,2 1 0-16,-1-2 0 15,-3-1-384-15,0 2-160 0,0-2-32 0,2 0-16 16,-5 2-1904-16,2-2-384 0,0 1-80 0</inkml:trace>
  <inkml:trace contextRef="#ctx0" brushRef="#br0" timeOffset="72814.36">27602 3646 11967 0,'0'0'1072'0,"3"-9"-864"0,-3 9-208 0,4-9 0 16,-4 9 2688-16,4-11 480 0,0 2 96 0,-4 9 32 16,4-8-1568-16,-4 8-320 0,2-10-64 0,-2 10-16 15,0 0-240-15,0 0-32 0,0 0-16 0,0 0 0 16,0 0-400-16,0 0-96 0,4 18-16 0,-1 0 0 0,-3-1-368 15,1 0-160-15,-1 0 128 0,0 1-128 0,0 3 0 0,0-1 0 16,1 1 128-16,-1-1-128 0,-2 1 0 0,0-1 0 16,2-2 0-16,0 2 0 0,0 2 0 15,0 1 128-15,0-3-128 0,2-2 0 0,-2-2-224 0,0-3-128 16,0-1-32-16,0-3-9664 16,1 0-1952-16</inkml:trace>
  <inkml:trace contextRef="#ctx0" brushRef="#br0" timeOffset="73575.62">28237 4176 14735 0,'0'0'1312'0,"0"0"-1056"0,0 0-256 0,0 0 0 15,2-5 3472-15,-2 5 640 0,0 0 128 0,6-5 32 16,-6 5-2736-16,10-3-528 0,0-1-112 0,0 2-32 15,0-2-608-15,1 3-128 0,1-1-128 0,1 2 176 16,0-2-176-16,1 0 0 0,0 1 0 0,2 0 0 0,1-2 0 0,0 2 0 16,-1 1 0-16,2 0 0 0,0 0 0 0,-1 0 0 15,-1 1 0-15,-2-1 0 0,0 0-144 0,-1 3-64 16,-1-3-16-16,-1 0 0 16,-2 2-720-16,-9-2-144 0,11 2-16 0,-11-2-7936 15,10 4-1584-15</inkml:trace>
  <inkml:trace contextRef="#ctx0" brushRef="#br0" timeOffset="73894.53">28206 4445 23951 0,'0'0'2128'0,"0"0"-1696"0,0 0-432 0,0 0 0 16,0 0 1536-16,0 0 208 0,0 0 48 0,6-8 16 16,4 0-1248-16,0 4-256 0,2-2-48 0,2-1-16 15,2 2-64-15,2 1-16 0,2 2 0 0,2-1 0 16,1 0-160-16,2 0 0 0,-2 1 0 0,2 1 0 15,1 1-320-15,-1 0 0 0,-3 0 0 0,-1 0 0 16,-3 0-608-16,-1-3-112 0,-1 3-32 0,-2 3-7360 16,-1-3-1472-16</inkml:trace>
  <inkml:trace contextRef="#ctx0" brushRef="#br0" timeOffset="74435.5">29072 4274 15663 0,'0'0'1392'0,"0"0"-1120"0,-8 3-272 0,8-3 0 16,0 0 2640-16,0 0 480 0,0 0 80 0,-5 12 32 16,5-12-2336-16,-4 14-480 0,1-1-96 0,2-3 0 15,-1 3-192-15,1 0-128 0,1-13 192 0,-1 13-192 16,1 4 576-16,1-2 0 0,0 2 0 0,-1-2 0 16,0 0 128-16,0-1 48 0,0-2 0 0,0-1 0 15,0 0 0-15,0-1 0 0,0-10 0 0,-1 11 0 16,1-11-160-16,0 11-16 0,0 0-16 0,0-11 0 15,0 0-144-15,0 0-32 0,0 0 0 0,0 0 0 16,0 9-176-16,0-9-32 0,0 0-16 0,0 0 0 16,0 0-16-16,0 0 0 0,0 0 0 0,0 0 0 15,0 0 192-15,-4-8 48 0,4 8 0 0,-4-9 0 0,0-4 48 0,0 0 16 16,1 0 0-16,-3 0 0 0,2-9-112 0,2 1-16 16,-1-3 0-16,1 0 0 0,0-4-320 15,1 2-128-15,1 0 0 0,3 1 0 0,1-1 128 0,1 3 0 16,-1 5 0-16,2 1 0 0,-2 1 0 0,3 3-128 15,0 1 128-15,3 2 0 0,-3-1 0 0,3 4 0 16,0 1 0-16,0 0-128 0,1-1 128 0,-1 2 0 16,1 1 0-16,-1 3-128 0,1 1-128 0,-1 1-32 15,-1 2 0-15,0 1 0 16,-9-4-2080-16,13 5-400 0,-1 0-96 0,0 0-13376 0</inkml:trace>
  <inkml:trace contextRef="#ctx0" brushRef="#br0" timeOffset="74900.35">29392 4295 20271 0,'0'0'1792'0,"0"0"-1424"0,0 0-368 0,0 0 0 15,0 0 2400-15,0 0 416 0,0 0 64 0,8-5 32 16,-8 5-1440-16,9-4-304 0,0 0-48 0,2 3-16 15,-11 1-720-15,14-2-160 0,0-2-32 0,1 2 0 16,-1-2-192-16,1 1 144 0,-2-1-144 0,1-1 128 0,0 1-128 16,1-1 0-16,-2 0 144 0,1 0-144 15,-1-2 0-15,0 1 0 0,-1-3 0 0,-2 2 0 0,-2-1 0 0,1 2 144 16,0-2-144-16,-1 0 0 0,-1-1 144 0,-1 2-144 16,-1 1 0-16,-1-1 144 0,-4 7-144 0,0 0 0 15,2-10 144-15,-2 10-144 0,-2-9 0 0,2 9 0 16,-6-8 0-16,-1 3 128 0,-2 1-128 0,0 4 128 15,0-3-128-15,0 3 128 0,0 3 0 0,-2-2 16 16,-2 2 0-16,0 1 0 0,-1-2 0 0,-1 2 0 16,0 0 0-16,0 1 0 0,2 2 16 0,0 2 0 15,0 3 0-15,2-2 0 0,0-1-16 0,1 2 0 16,-1 4 0-16,2 2 0 0,3 1-144 0,0 3 192 16,3-1-192-16,1 1 192 0,2 1-192 0,3-1 128 0,1-2-128 15,2 4 128-15,2-3-128 0,0 0 0 0,1-3 0 0,1 0 0 16,2-3 0-16,1 0 0 0,2 1 0 15,2 2 128 1,3 0-480-16,1-2-96 0,0-3-32 0,-1-3 0 16,-3-1-2448-16,1-3-480 0,5 0-112 0,-2-3 0 0</inkml:trace>
  <inkml:trace contextRef="#ctx0" brushRef="#br0" timeOffset="75413.39">30141 4120 31791 0,'0'0'1408'0,"0"0"288"0,-12-6-1360 0,3-1-336 15,2 3 0-15,1-1 0 0,-1 0 656 0,-1 1 64 16,-1 1 16-16,-1 1 0 0,-2 2-224 0,-1 0-64 16,-1 0 0-16,-3 1 0 0,-1 3-320 0,-1 3-128 15,1-2 0-15,0 3 0 0,-2-2 0 0,2 2 128 16,0-2-128-16,2 4 0 0,0-3 0 0,3 4 0 16,0-3 0-16,4-2 0 0,9-6 0 0,-8 7 0 15,8-7 0-15,0 0 0 0,0 0 0 0,-4 9 0 0,4-9 0 0,0 0 0 16,0 0 0-16,0 0 0 0,12 6 0 0,0 1 0 15,0-1 0-15,1 1 0 0,0 1 0 0,0 1 0 16,0-3 0-16,0 1 0 0,0 2 0 0,1 0 0 16,1 3 0-16,-2-3-128 0,0 1 128 0,0 1 0 15,-2-1 0-15,-1-2 0 0,-10-8 0 0,6 12 0 16,-1-2 0-16,-1 1 0 0,-4-11 0 0,0 13 0 16,-1-3 0-16,-2 2 0 0,-2-4 0 0,-1 3 0 15,-4 0 0-15,0-1 0 0,0 1 0 0,-2-1 0 16,-1-1 128-16,0 3-128 0,0-3 0 0,0 2 144 15,-2-1-144-15,2 0 0 0,2 2 0 0,0 1 0 16,2 0 0-16,1-1 0 0,3-4 0 0,0 1 0 16,5-9-192-16,0 0-112 0,-4 3-16 0,4-3-16 15,0 0-2752-15,0 0-560 0</inkml:trace>
  <inkml:trace contextRef="#ctx0" brushRef="#br0" timeOffset="75916.67">30249 4193 16575 0,'0'0'1472'0,"0"0"-1168"0,0 0-304 0,0 0 0 0,0 0 2240 0,0 0 384 16,0 0 64-16,0 0 32 0,0 0-1296 0,0 0-256 16,2 13-48-16,0 4-16 0,-2-2-160 0,-2 2-48 15,1 1 0-15,-1 1 0 0,-1 1-304 0,0 1-64 16,-1-2-16-16,1 2 0 0,0 1-16 0,-1-2-16 15,0-2 0-15,0-1 0 0,2-1-272 0,0-3-48 0,2-3-16 0,0-1 0 16,2 1-144-16,-2-10 0 0,3 7 144 0,1 1-144 16,-4-8 0-16,7 7 0 0,-7-7 0 0,8 5 128 15,-8-5-128-15,9 1 0 0,-1-1 0 0,-8 0 128 16,10-5-128-16,-10 5 0 0,11-3 128 0,-2-3-128 16,-2-3 0-16,1 1 0 0,0-5 0 0,0 0 128 15,0-4-128-15,0-1 0 0,-2-1 0 0,1-1 0 16,-1 0 0-16,1 3-128 0,-2 1 128 0,0 3-192 15,-1 3 192-15,-1 2 0 0,-3 3 0 0,0 5 0 16,0 0 128-16,0 0 48 0,0 0 16 0,0 0 0 16,0 0-64-16,0 0 0 0,0 0 0 0,0 0 0 15,4 13-128-15,-2-1 0 0,-2 1 0 0,0-2 128 16,0-11 32-16,1 17 0 0,1-1 0 0,-1 0 0 16,2-1-160-16,-1-2 192 0,2 0-192 0,1-2 192 0,2-1-192 15,1 1 0-15,0-2 144 0,1 0-144 0,1-3 0 0,1 1 0 16,-2-1 0-16,1 2 0 0,1 1 0 0,-1-2-208 15,0-1 48-15,1-3 16 16,-1 1-304-16,1-1-48 0,-1-1-16 0,-1-2 0 16,-9 0-1312-16,12-4-272 0,-12 4-48 0,12-8-12512 0</inkml:trace>
  <inkml:trace contextRef="#ctx0" brushRef="#br0" timeOffset="76217.85">30785 3710 11967 0,'0'0'1072'0,"-4"-7"-864"16,-1-1-208-16,1 3 0 0,4 5 5184 0,0 0 976 0,0 0 208 0,0 0 32 16,-6 16-4688-16,4 1-944 0,-1-2-192 0,1 4-48 15,-2 3-16-15,2 4 0 0,1 4 0 0,0 1 0 16,-1 3-32-16,1-4-16 0,0-3 0 0,1-1 0 15,1-1-336-15,0 1-128 0,1-2 0 0,0 2 144 16,0-5-144-16,0 3 0 0,1 4 144 0,-2-3-144 16,1 3 160-16,-1 0-32 0,1 0-128 0,1-2 192 15,-2 2 144-15,2-2 32 0,0-3 0 0,-1 1 0 16,1-5-864-16,1 2-160 0,0 1-48 16,1-2 0-16,0-6-64 0,3 2 0 0,-2-7-16 0,2-2 0 15,1-2-1808-15,0-5-352 0,1-2-80 16,-1-1-16-16</inkml:trace>
  <inkml:trace contextRef="#ctx0" brushRef="#br0" timeOffset="76473.57">31126 4011 35071 0,'0'-13'1552'0,"0"6"320"0,0-3-1488 16,0 10-384-16,0 0 0 0,0 0 0 0,0 0 608 0,11 10 48 15,-11-10 16-15,8 13 0 0,-2 0-368 0,-2 4-80 16,-3 0-16-16,1 0 0 0,-1 1-208 0,0-1 176 0,-1 2-176 0,0-1 160 16,0 0-160-16,0 3 0 0,0 0 0 0,3 0 0 15,-2 1 128-15,2 1-128 0,-1-3 128 0,1 3-128 16,-1 0 0-16,1 0-320 0,0-1 48 0,-1-1 16 31,1 0-496-31,0-7-80 0,-1 1-32 0,1-1 0 16,-1-4-1520-16,1-1-304 0,-3-9-64 0,0 0-16 0</inkml:trace>
  <inkml:trace contextRef="#ctx0" brushRef="#br0" timeOffset="76656.89">31001 4169 4607 0,'-6'-6'400'0,"-1"0"-400"0,1-3 0 0,0 2 0 16,2 1 6464-16,4 6 1216 0,0 0 256 0,0 0 32 0,2-8-5728 0,-2 8-1152 15,0 0-240-15,10-5-32 0,1-1-368 16,2 4-64-16,1 2 0 0,3 0-16 0,1 0-144 0,2 1-32 15,1 2 0-15,-1-1 0 0,1 1-352 0,3 0-80 16,2-1-16-16,-3-1 0 16,-2 1-1600-16,0-2-336 0,1 0-64 0,0-2-7440 15,-1 1-1488-15</inkml:trace>
  <inkml:trace contextRef="#ctx0" brushRef="#br0" timeOffset="77267.17">31996 3617 10127 0,'0'0'896'0,"0"0"-704"16,0 0-192-16,0 0 0 0,0 0 3584 0,0 0 672 15,0 0 144-15,0 0 16 0,0 0-3408 0,0 0-688 16,1-9-144-16,-1 9-32 0,0 0 176 0,0 0 48 16,0 0 0-16,0 0 0 0,-6-4 304 0,-2 1 64 15,-1 2 16-15,0 1 0 0,-1 0 320 0,1 3 64 16,0 1 16-16,-1 2 0 0,-2 1-208 0,0 3-48 15,1 6 0-15,-3 2 0 0,0 4-560 0,0 0-112 16,-3 7-32-16,0 6 0 0,0 4 32 0,0 3 0 0,-4 1 0 16,-1-5 0-16,0-4-96 0,0-2-128 0,2 0 176 0,1 0-176 15,-1 2 128-15,3 1-128 0,1 3 0 0,-1 3 0 16,2 3 0-16,0 0 0 0,4-1 128 0,-1 0-128 16,2-4 0-16,2-2 0 15,3-5 0-15,2-3 0 0,3-1 0 0,4-1-176 0,1-2 176 0,4-3-208 31,3 0-560-31,1-2-96 0,0-2-32 0,3 4 0 16,1 1-2496-16,1 2-512 0,0-3-112 0,2-7-16 0</inkml:trace>
  <inkml:trace contextRef="#ctx0" brushRef="#br0" timeOffset="77827.73">32061 4135 32943 0,'0'0'1456'0,"0"0"304"0,0 0-1408 0,-5-9-352 15,1-1 0-15,0 4 0 0,0 1 1216 0,0-1 160 16,4 6 32-16,-9-2 16 0,-1-1-720 0,-2 3-160 16,0 0-32-16,-1 2 0 0,0-2-368 0,0 2-144 15,0 2 0-15,0 1 144 0,-1-1-144 0,1 1 0 0,0 1 0 0,1 0 0 16,-1-1 0-16,1 2 0 0,3-1 0 0,0 1 0 16,0-1 0-16,1 2 0 0,0 0 0 0,8-8 0 15,-5 12 0-15,1-3 0 0,4-9 0 0,-1 13 128 16,1-1-128-16,0-12 0 0,5 13 0 0,1-3 0 15,2-1 0-15,1-1 0 0,0-1 0 0,2-2 0 16,1 1 0-16,1-3 0 0,0 2 0 0,0-1 0 16,0-1 0-16,1-2 0 0,0-1 0 0,1 0 0 15,-1 3-176-15,-1-1-16 0,0 1 0 0,-2-1 0 16,-11-2 192-16,11 4 0 0,-2 0 0 0,-9-4 0 16,10 9 0-16,-4 1 0 0,-1-3 0 0,-1 2 0 15,-1 2 0-15,-1-2 0 0,0 1 0 0,-1 1 0 16,0 2 0-16,1 0 0 0,-1 4 0 0,2-5 0 0,-2 1 0 15,-1 0 0-15,0-2 0 0,-1 0 0 0,-1-2 0 0,1-1 0 16,1-8 0-16,-5 9 0 0,5-9 0 16,-7 9 0-16,1-1 0 0,-1 0 0 0,2-2 0 0,-2 3 128 15,0 2-128-15,-1-1 0 0,-1 2 0 0,0-4-256 16,-2 1 32-16,2-3 16 16,0 1-2128-16,1-1-416 0,0-2-96 0</inkml:trace>
  <inkml:trace contextRef="#ctx0" brushRef="#br0" timeOffset="78354.23">32304 4621 9215 0,'0'0'400'0,"0"0"96"0,0 0-496 0,0 0 0 0,0 0 0 0,11-3 0 0,-11 3 3680 0,11-2 640 15,-11 2 128-15,11-4 32 0,-1 0-2544 0,-10 4-496 16,10-4-96-16,-10 4-32 0,0 0-112 0,6-5-32 16,-6 5 0-16,0 0 0 0,0 0-256 0,0 0-48 15,0 0-16-15,12 9 0 0,-4 1-512 0,-8-10-96 16,7 13-32-16,-2 0 0 0,-5-13-208 0,5 17 0 15,-2-1 128-15,-1 1-128 0,1 0 0 0,-2 2 0 16,-1 1 0-16,-1-2 0 0,-2 2 0 0,-1-2 128 16,0 0-128-16,-2 1 0 0,-3 0 256 0,0 1-32 15,-1 1-16-15,0-4 0 0,-2-2-208 0,1-1 144 0,-2 1-144 0,0 3 128 16,-2-4-128-16,3 3 0 0,1-4 0 0,-2-1 0 16,-2-4-384-16,2-2 64 0,2-2 0 0,1-1 0 31,0 0-1424-31,1-3-288 0,9 0-48 0,0 0-7920 0,-9-10-1584 0</inkml:trace>
  <inkml:trace contextRef="#ctx0" brushRef="#br0" timeOffset="79152.45">32951 4277 10127 0,'0'0'448'0,"0"0"96"0,0 0-544 0,0 0 0 16,0 0 0-16,0 0 0 0,0 0 2624 0,0 0 432 0,0 0 80 0,0 0 0 16,4-11-2160-16,-4 11-432 0,0 0-96 15,3-10 0-15,-3 10 208 0,0 0 48 0,0 0 16 0,3-9 0 16,-3 9 384-16,0 0 80 0,0 0 16 0,0 0 0 15,0-11 64-15,0 11 16 0,-3-6 0 0,3 6 0 16,0 0-320-16,0 0-64 0,-7-5-16 0,7 5 0 16,-9 5-560-16,-1-1-128 0,-1 2 0 0,0 2-16 15,-2 1-176-15,0 2 0 0,-2 0 0 0,0 0 0 16,-1 2 0-16,0 0 0 0,1-3 0 0,0 3 0 16,4-4 0-16,0 3 0 0,1 1 0 0,1-1 0 15,1-2 0-15,1 2 128 0,1 0-128 0,2 1 0 16,0 1 0-16,4-2 0 0,-1-2 0 0,2 0 0 0,2-1 0 15,2 2 0-15,3 0 0 0,1-2 0 0,0 0 0 0,1-1 0 16,1 0 0-16,2-3 0 0,0-2-128 0,1-2 128 16,1-1-160-16,-1 2 160 0,-1-2-256 0,1 0 64 15,2 0 0-15,-2-3 0 0,-1 0 64 0,-1-2 128 16,-2-3-208-16,1 0 80 0,-2 0 128 0,0 0-160 16,-1-2 160-16,0 1-160 0,-2-5 160 0,1-2 0 15,-2-1 0-15,-1 0 0 0,0 3 0 0,-2-1 0 16,-2 1 0-16,0 0 0 0,-1-3 0 0,-1 2 0 15,-2 2 0-15,-2 0 128 0,1 4-128 0,-1 3 144 16,-1-1-144-16,-1 3 160 0,0 0 0 0,2 3 0 16,6 1 0-16,-8 3 0 0,-1-1-160 0,9-2 0 15,0 0 0-15,-5 12-176 0,1 0 176 0,1-2 0 16,3-10 0-16,2 18 0 0,0 2 0 0,1-3 0 0,1-1 0 16,0 0 0-16,1 1 0 0,1 0 0 15,1-1 0-15,1 1 128 0,0-3-128 0,1 2 0 16,1-3 0-16,1 0 0 0,0 0 0 0,1-1 128 15,-2 0-128-15,1-1 0 0,-1 1 0 0,1 0 0 0,-3-1 0 0,-1-1 0 16,-7-10-320-16,4 5-48 0,-4-5 0 0,4 5 0 31,-4-5-1728-31,0 0-336 0,0 0-80 0</inkml:trace>
  <inkml:trace contextRef="#ctx0" brushRef="#br0" timeOffset="79802.85">33039 3737 27519 0,'0'0'1216'0,"0"0"256"0,0 0-1168 0,0 0-304 0,0 0 0 0,0 0 0 16,0 0 480-16,0 0 32 0,-4 9 16 0,4-9 0 15,0 13 320-15,3-2 64 0,0 2 16 0,4 2 0 16,1 4 32-16,3 3 0 0,1-1 0 0,-4-6 0 0,2 1-480 0,4 2-96 16,1 2 0-16,3 1-16 0,2-1-64 0,2 1-16 15,2-1 0-15,19 15 0 0,-7-6-144 0,-3-5-16 16,-2-1-128-16,-4-1 192 0,-3-3-192 16,-3 5 128-16,-3-2-128 0,-1 5 0 0,-1 1 304 0,-2 2-48 15,-2 1 0-15,-2 0 0 0,-1 2 304 0,-4-3 48 16,-3-1 16-16,-4-1 0 0,0 1-400 0,-3-4-80 15,-3-3-16-15,-1-1 0 0,-2 0 0 0,-1-1 0 16,1 0 0-16,-4 0 0 0,-3-2-128 0,0 1 0 16,0 1 0-16,-1-1 0 0,0 1 128 0,1 1-128 15,-1 1 0-15,2 3 128 16,0 1-1232-16,0 4-256 0,-1 2-48 0</inkml:trace>
  <inkml:trace contextRef="#ctx0" brushRef="#br0" timeOffset="88893.51">6142 7927 3679 0,'-13'3'320'0,"4"-3"-320"16,-2 0 0-16,1 1 0 0,-1 2 2352 0,2-1 400 15,0 0 64-15,0 0 32 0,9-2-1536 0,-10 5-304 16,0-3-64-16,10-2-16 0,0 0 272 0,0 0 48 0,0 0 16 0,0 0 0 16,0 0-96-16,0 0-16 0,0 0 0 0,0 0 0 15,0 0-480-15,8-2-96 0,1 2-32 0,2-3 0 16,1-1-320-16,3 1-64 0,2-1-16 0,4 1 0 16,2 2-144-16,23-3 0 0,-3 3 0 0,-1-2 128 15,0 1-128-15,-3 0 0 0,-4-1 0 0,-1 0 0 16,-3 0 0-16,-1 1 0 0,-1-2 0 0,1 0 0 15,1 1 0-15,2 1 0 0,0-1 0 0,3 2 0 16,1-1 0-16,3 2 0 0,0 0 144 0,0 0-144 16,-2 0 0-16,0 0 128 0,-1-2-128 0,-4 1 0 15,-1-1 0-15,-4 2 144 0,1-1-144 0,-3 1 0 16,-1 0 256-16,-2 1-48 0,-2 1-16 0,0 1 0 16,0-1 32-16,0 0 0 0,-2 1 0 0,0 0 0 15,0-2-96-15,-2 0 0 0,-1-1-128 0,-2 0 192 0,0 0-64 16,1 0-128-16,-2-1 176 0,0 0-176 15,-3-1 224-15,2 1-64 0,0-2-16 0,-2 1 0 0,-2-3 80 0,1 2 16 16,-1-2 0-16,-8 5 0 0,8-7-96 0,-8 7-16 16,8-6 0-16,-8 6 0 0,0 0 128 0,0 0 0 15,0 0 16-15,0 0 0 0,0 0 128 0,-4-9 32 16,4 9 0-16,-9-7 0 0,-2 1-96 0,2 0-16 16,-3 2 0-16,-1 0 0 0,-1 1-128 0,-2-1-16 15,1 0-16-15,0 0 0 0,0 1 16 0,0-1 0 16,1 0 0-16,0-1 0 0,-1-1 16 0,2 0 0 15,0 0 0-15,1-1 0 0,-1 1-32 0,3-1 0 16,1 3 0-16,0-3 0 0,0-4-160 0,2 3 160 16,2 5-160-16,5 3 160 0,0 0-160 0,0 0 0 0,-4-7 0 0,4 7 0 15,0 0 0-15,0 0 0 0,0 0-144 0,12 4 144 16,-2 0 0-16,2-2 0 0,0 1 0 0,1-2 0 16,0-2 0-16,1 1 0 0,2 3 0 0,-1-2 0 15,1 2 0-15,0-2 0 0,-2 0 0 0,0-1 144 16,1 0-144-16,-1 1 0 0,0 1 0 0,1-1 0 15,-2 2 0-15,0 2 0 0,-2-3 0 0,-11-2 0 16,12 6 0-16,-1 0-192 0,-2 1 64 0,-9-7 128 16,8 10-144-16,-8-10 144 0,5 13 0 0,0 0 0 15,-1 3 0-15,0-2 0 0,-4-14 0 0,2 16 0 16,-2-2 0-16,0-1 0 0,0-13 0 0,-2 16 144 16,-2-2-16-16,-3 2-128 0,2 0 192 0,-1-2-64 15,-5 0 128-15,1 1 32 0,1-1 0 0,-3 2 0 0,-2-2 0 16,-2 3 0-16,0 0 0 0,1 1 0 0,-2 0-144 15,0 1-16-15,-1-3-128 0,-2 4 192 0,0 0-192 16,2 3 0-16,-1 1 0 0,-2 0-12480 16,-1 1-2496-16</inkml:trace>
  <inkml:trace contextRef="#ctx0" brushRef="#br0" timeOffset="94621.95">11432 17285 9215 0,'0'0'400'0,"0"0"96"0,6-11-496 15,-3 3 0-15,0 0 0 0,-3 8 0 0,5-7 3024 0,-5 7 512 16,0 0 112-16,0 0 0 0,3-7-2448 0,-3 7-496 16,0 0-112-16,0 0-16 0,0 0-112 0,0 0-16 15,0 0-16-15,0 0 0 0,-4-8 16 0,4 8 0 16,0 0 0-16,-3-9 0 0,3 9 176 0,0 0 32 16,-1-10 16-16,-2 3 0 0,2-1-32 0,0 0 0 15,1 8 0-15,-3-9 0 0,-1 0-112 0,4 9-16 16,-5-7-16-16,1 1 0 0,-2-1 16 0,-1 3 16 15,7 4 0-15,-12-2 0 0,2-4-208 0,-2 4-32 16,1-1-16-16,-4 1 0 0,-3 0-144 0,0 0-128 16,1-3 192-16,0 3-192 0,0-2 176 0,-1 2-176 0,-2-5 160 0,3 2-160 15,1 0 144-15,1 1-144 0,-2 1 128 16,2-1-128-16,1-1 272 0,0 1-16 0,-3 0-16 0,0 0 0 16,0 2-32-16,-1-2 0 0,-1 1 0 0,0 2 0 15,-1 1-80-15,2 0 0 0,0-3-128 0,1 2 192 16,0 0-192-16,1 1 0 0,1-3 0 0,0 2 0 15,1-2 128-15,0-1-128 0,-1 3 176 0,0 0-176 16,-5-2 0-16,4 2 0 0,2-2 0 0,0 4 0 16,-2 5 208-16,2-4-64 0,-2 4-16 0,0 0 0 15,0 3 112-15,-1 4 16 0,-2 0 0 0,0 4 0 16,-1 3-256-16,1-2 144 0,-1 0-144 0,2-2 128 16,0 1-128-16,1 1 0 0,1-1 0 0,3 1 0 15,0-3 0-15,3 0 0 0,0 0 0 0,3 0 0 0,0-2 0 0,2 2 0 16,2 0 0-16,2 2 0 0,0 0 0 0,3 1 0 15,2-2 128-15,0 4-128 0,0 0 128 0,1 3-128 16,2-1 128-16,-1 1-128 0,-1 3 0 0,2 0 0 16,2-1 128-16,1-1-128 0,2-6 0 0,3 0 128 15,0 0-128-15,2 1 128 0,1-1 0 0,3-5 0 16,4 0 0-16,1 0 0 0,0-3 48 0,3 1 0 16,2-5 0-16,0 1 0 0,2-1-176 0,-2 1 0 15,-2-1 0-15,0-2 0 0,-2-2 0 0,2 0 128 16,2 1-128-16,0-2 192 0,-1-1-48 0,-1 0 0 15,-3 0 0-15,0-1 0 0,0-2-16 0,2 1-128 16,-1-2 192-16,0-1-64 0,1-1 16 0,0 1 0 16,1 0 0-16,-2-5 0 0,0-2-16 0,-3 0-128 0,0 0 192 0,-2-1-64 15,-1-1-128-15,0-2 192 0,-2-1-192 0,1 0 192 16,-2-1-192-16,-2-3 0 0,-3-2 0 0,0-1 128 16,-2 3-128-16,-1-1 128 0,-4-1-128 0,1-1 128 15,-2 0-128-15,0 1 128 0,-2 3-128 0,-1-1 128 16,0 0 0-16,-2 1-128 0,-2-2 192 0,0 3-64 15,-1-1 96-15,-1 2 16 0,-2-2 0 0,-1 3 0 16,-2 2-240-16,0 0 176 0,-2 2-176 0,-2 3 160 16,-2 1-160-16,-2 0 0 0,-1 1 0 0,-2 3 0 15,-1-1 0-15,-2 0 0 0,-1 1-160 0,-2-2 160 16,-3-1-160-16,1 2 160 0,0-5-160 0,1 3 160 16,-2 1 0-16,1-1 0 0,2-1-128 0,3 2 128 15,5-3 0-15,1-1 0 0,0 4 0 0,2-1 0 16,-1-1-400-16,2 3-48 15,-1 1 0-15,2 3 0 0,-1-1-2032 0,1 0-400 0,0 3-96 16</inkml:trace>
  <inkml:trace contextRef="#ctx0" brushRef="#br0" timeOffset="99769.55">13242 17272 6447 0,'0'0'576'0,"0"0"-576"0,0 0 0 0,0 0 0 0,0 0 1472 0,0 0 176 15,-8-6 32-15,8 6 16 0,-6-8-1072 0,0 3-224 16,6 5-32-16,-5-7-16 15,0-1 480-15,0 3 112 0,5 5 16 0,-8-5 0 0,-1-2 112 0,0 2 16 16,-1 1 16-16,1-1 0 0,0-1 112 0,-1-2 32 16,-1 2 0-16,0 1 0 0,-1-1-224 0,-1-1-32 15,0 2-16-15,-2 0 0 0,1-2-224 0,0 2-48 16,-2 0-16-16,-3 0 0 0,-4 1-224 0,-1-3-32 16,-4 2-16-16,1 1 0 0,-2-1 48 0,1-2 16 15,-2 2 0-15,3 1 0 0,3-2-112 0,0-1-32 16,3 2 0-16,1 0 0 0,0 1 0 0,3 1 0 15,0 1 0-15,3-1 0 0,1 2-160 0,1 1-48 16,0 0 0-16,0 4 0 0,-1 0-128 0,0 3 0 16,-1 2 0-16,1 5 0 0,0 0 0 0,0 3 0 0,-1 0 0 0,1 2 0 15,0 3-160-15,0 1 160 0,-2-1 0 0,3 1-144 16,-1-2 144-16,3 1 0 0,1 2 0 0,2-3 0 16,2 1 128-16,1 0 0 0,3-1 0 0,1 2 0 15,2-2 48-15,4 1 16 0,3-1 0 0,1 1 0 16,2-2-64-16,1 3 0 0,3 0 0 0,-1-3 0 15,4 0-128-15,0-1 160 0,1-2-160 0,1 0 160 16,1-1-160-16,2-2 0 0,0-1 144 0,1-2-144 16,1-2 128-16,1-3-128 0,2 0 128 0,0-1-128 15,-2-2 0-15,0-2 144 0,2-2-144 0,-2-1 0 16,-1-3 160-16,2-3-160 0,0 0 128 0,0-1-128 16,-3-1 160-16,-1-3-160 0,0-2 192 0,1-2-192 15,-1-2 192-15,0-3-64 0,-3-3 0 0,-2 2-128 16,0-2 176-16,-1 1-176 0,-3 3 160 0,0 1-160 15,-3-4 144-15,-5 6-144 0,-1-2 128 0,-4 3-128 0,-2-1 160 0,-2 0-160 16,-4 0 192-16,-1-1-192 0,-3 0 176 0,0 1-176 16,-2 1 160-16,-1-2-160 0,-1 0 128 0,0-1-128 15,-3-3 0-15,1 3 144 0,-2 3-144 0,1 0 0 16,1 2 0-16,0 2 0 0,1 0 128 0,-1 2-128 16,2 1 0-16,-1 3 128 0,2 2-128 0,0 1 0 15,0 4 0-15,0 0 0 0,0 0-384 0,0 4 64 16,1 1 0-16,1 2 0 15,-1-5-528-15,0 4-112 0,1-1 0 0,-1 0-16 16,1 1-1376-16,2 1-272 0,9-7-48 0,-6 7-11408 0</inkml:trace>
  <inkml:trace contextRef="#ctx0" brushRef="#br0" timeOffset="101384.01">15143 17276 11055 0,'0'0'480'0,"-4"-6"112"0,4 6-464 0,-5-8-128 15,5 8 0-15,-6-7 0 0,0 1 2096 0,6 6 400 16,-5-5 64-16,-2-1 32 0,-2 1-2176 0,0 1-416 16,9 4 0-16,-11-4-224 0,1-1 32 0,-2 1 16 0,-1 0 0 0,-1-1 0 15,-2 0 176-15,-1 0 0 0,0-3 128 0,0 3-128 16,0-1 784-16,0 1 96 0,1-1 16 0,-1 2 0 15,1-3 288-15,0-1 64 0,-1 3 16 0,0 0 0 16,2 0-576-16,-1 1-112 0,2 3-32 0,-4-1 0 16,-1 2-240-16,1 2-48 0,1-1-16 0,0 3 0 15,-1 1-16-15,0 1 0 0,-1 1 0 0,0 1 0 16,-3 2 0-16,-3-1 0 0,-1 3 0 0,-2 0 0 16,-2-2 0-16,2 3 0 0,-2 2 0 0,1 0 0 15,3-2-224-15,1 4 176 0,2 2-176 0,2 0 160 16,1-1 32-16,3 1 0 0,2 0 0 0,3 1 0 15,2-2 112-15,0 0 16 0,3 3 16 0,0 1 0 16,2 0-192-16,1 3-144 0,3 0 192 0,1 1-192 0,1 1 144 0,3-1-144 16,1 1 0-16,2-4 144 15,0-1-144-15,4 0 0 0,1-1 144 0,2-1-144 0,4-2 128 16,3-4-128-16,1 2 128 0,4-4-128 0,3-4 0 0,4-1 0 16,2-3 0-16,3-1 128 0,2-2-128 0,-1-2 0 15,0-3 0-15,-1-1 128 0,-1-3-128 0,2-1 0 16,0 0 128-16,1-2-128 0,-1 1 0 0,3-2 144 15,2-2-144-15,-1-1 0 0,-2 1 128 0,-2-2-128 16,-3-3 0-16,-3-2 0 0,-6-2 128 0,-2-2-128 16,-4 3 144-16,-1-2-144 0,-3-1 256 0,-4-1-64 15,0 3 0-15,-3-1 0 0,-3 0 144 0,-4 3 32 16,-3 1 0-16,-2-1 0 0,-3 0-64 0,-3 1-16 0,-1 0 0 16,-2 2 0-16,0-3-128 0,-3 1-32 0,-1 1 0 15,-3 1 0-15,-5-1-128 0,0 4 0 0,-1-1 0 0,0 3 0 16,-2 1-288-16,-2 2 64 0,-2-1 16 0,2 4 0 31,-1 4-560-31,-1 3-128 0,-1 1 0 0,-2 3-15584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11:38.70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18106 7226 24879 0,'0'0'2208'0,"-10"2"-1760"0,10-2-448 0,-11 6 0 0,2 0 1968 0,3 5 304 15,0 0 64-15,2 2 16 0,2 0-1936 0,0 2-416 16,1-1 0-16,0 4 0 0,1 1 0 0,0 0 0 15,-3 1 0-15,3-1 0 0,2 2 0 0,-1-1 0 16,1-1 0-16,1 3 128 0,-2-1 272 0,2 0 48 16,-2-1 16-16,-1-2 0 0,0 0 304 0,3-4 64 15,0-2 16-15,-1-1 0 0,-2-11-112 0,1 11-32 16,-1-11 0-16,0 0 0 0,0 0-224 0,0 0-48 16,0 0-16-16,0 0 0 0,0 0-16 0,0 0 0 15,0 0 0-15,10-9 0 0,-1 0-16 0,0-3 0 16,0-3 0-16,1-4 0 0,2-3-192 0,0-1-32 0,-2-3-16 0,2-2 0 15,2 2-144-15,-1-2 0 0,-1 0 0 0,0 5 0 16,0 2 0-16,-2 3 0 0,-2 1 0 0,0 4 0 16,-1 2 0-16,0 2 0 0,-2 0 0 0,-5 9 0 15,8-6 0-15,-8 6 0 0,5-7 144 0,-5 7-144 16,0 0 0-16,8-5 128 0,0-2-128 0,-8 7 0 16,9-4 0-16,0 2 0 0,2 2 0 0,-11 0 0 15,11-4 0-15,0 1 0 0,-3-1 0 0,-8 4 0 16,10-4 0-16,-1 2 0 0,-9 2 0 0,11-3 0 15,-11 3 0-15,0 0 0 0,0 0 0 0,0 0 0 16,0 0 0-16,0 0 176 0,7 7-176 0,-7-7 192 16,0 0-64-16,6 10-128 0,-6-10 192 0,0 0-64 15,0 0-128-15,5 12 128 0,-5-12-128 0,10 9 128 0,1-2-128 16,-1-4 0-16,-1-3 0 0,2-1 0 16,0-1 144-16,1-2-144 0,0-2 160 0,1 0-160 15,1 1 144-15,1-4-144 0,-1-3 128 0,0 0-128 0,-1-2 128 0,0-1-128 16,-1 4 128-16,0 2-128 0,-2 2 0 0,1 0 128 15,-4 4-128-15,7 4 0 0,4 5 0 0,-4 2 0 16,-14-8 128-16,14 8-128 0,-1 2 0 0,1 2 0 16,-3 1 0-16,1 0 0 0,0 0 160 0,-1 4-160 15,1-2 192-15,-1 2-192 0,-1-2 256 0,0 3-48 16,1 1-16-16,-1 0 0 0,1 1-32 0,-1-2-16 16,-1 3 0-16,-1-2 0 0,0 0-144 0,-2 0 0 15,1 1 144-15,-2-3-144 0,-1-4 0 0,0 1-160 0,-1-2 16 16,-1-2 0-16,0-1 144 0,-1-1 0 0,-1-8 128 0,1 11-128 31,0 0-448-31,-1 0-144 0,0-2-48 0,0-9 0 16,0 0-1408-16,0 0-272 0,0 0-64 0,0 0-10048 0,0 0-2016 0</inkml:trace>
  <inkml:trace contextRef="#ctx0" brushRef="#br0" timeOffset="759.32">19518 7273 3679 0,'0'0'320'0,"0"0"-320"15,0 0 0-15,0 0 0 0,-9 0 4096 0,9 0 768 0,-9 0 128 0,9 0 48 16,0 0-3168-16,-9 0-624 0,9 0-128 16,0 0-32-16,-11 0-112 0,11 0-16 0,-9 0-16 0,9 0 0 15,-9 2-400-15,0 2-80 0,9-4-16 0,-12 3 0 16,0 2-448-16,1 0 128 0,0 2-128 0,-1-2 0 16,-2 2 176-16,1 0-16 0,0 4 0 0,-3-1 0 15,1 1 416-15,0 0 64 0,2 1 32 0,0 1 0 16,2 5-160-16,0 2-16 0,3-3-16 0,2 2 0 15,2 2 16-15,1 0 0 0,2 1 0 0,2-2 0 16,3-2-176-16,0 2-16 0,1-1-16 0,3 0 0 16,1-3-288-16,2-3 128 0,2-3-128 0,-2-3 0 15,0 0 0-15,2-1 0 0,0-2 0 0,1-2 0 16,-2-4 0-16,2-2 0 0,-1-3 0 0,0-4-144 16,-1-2 144-16,0-1 128 0,0-6-128 0,-1 1 176 0,0-2-32 15,-1 1 0-15,-1-2 0 0,-1 3 0 0,1-2-16 0,0 0-128 16,-2 1 192-16,-2 2-64 0,-1 1 0 0,0 3-128 15,-1-1 192-15,-1 2-64 0,1 2 16 0,-1 0 0 16,-2 11 0-16,2-8 0 0,-2 8 32 0,0 0 0 16,0 0 0-16,0 0 0 0,0 0 128 0,0 0 16 15,0 0 16-15,0 0 0 0,0 0-144 0,5 16-48 16,0-3 0-16,0 3 0 0,1 1-144 0,0-2 160 16,1 2-160-16,-1-2 160 0,-1-1-160 0,3 4 128 15,1 0-128-15,2 1 128 0,-1-2-128 0,1 0 128 16,-1 1-128-16,2-2 128 0,-1-2-128 0,1 0-176 15,1 2 48-15,2-3 0 16,-2-4-304-16,0-1-48 0,1-2-16 0,0 1 0 16,1-1-688-16,2-4-144 0,0-4-16 0,1-3-15664 0</inkml:trace>
  <inkml:trace contextRef="#ctx0" brushRef="#br0" timeOffset="1076.87">20594 7264 12895 0,'-8'-2'1152'16,"-3"1"-928"-16,0 0-224 0,0 1 0 0,2 1 6960 0,0 3 1344 15,1 1 272-15,0 2 48 0,-1-1-7088 0,0 3-1408 16,0-1-272-16,-2 4-64 0,-2 1-32 0,0 3 0 15,-1 2 0-15,-2 3 0 0,-2 7 0 16,0 2 0-16,0 7 0 0,-1-2 0 0,0 3 240 16,-1-2 0-16,1-4 0 0,-1-4 0 0,3 1 208 15,0-4 144-15,2-3 32 0,2-1 0 0,-1-2-144 0,4 0-32 16,1-5 0-16,1 0 0 0,2-2-208 0,0 0-160 16,2-1 32-16,4-11 0 15,-2 7-1136-15,2-7-208 0,0 0-64 0,0 0 0 16,0 0-1792-16,0 0-384 0</inkml:trace>
  <inkml:trace contextRef="#ctx0" brushRef="#br0" timeOffset="1268.57">20273 7339 41695 0,'0'0'1856'0,"0"0"368"0,0 0-1776 15,0 0-448-15,0 0 0 0,12 5 0 0,1 2 512 0,2 2 0 0,0 3 16 0,3 3 0 16,1 1-272-16,2 4-48 0,3-1-16 0,-2 2 0 15,1-1-16-15,1 2-16 0,-1-1 0 0,2-2 0 16,2 1-160-16,1-5 0 0,0-2-160 0,1-1 160 31,1-4-1776-31,3-1-256 0,-1-2-48 0,0 5-15648 0</inkml:trace>
  <inkml:trace contextRef="#ctx0" brushRef="#br0" timeOffset="2659.69">8723 12537 23727 0,'0'0'1040'0,"0"0"240"0,0 0-1024 0,0 0-256 0,0 0 0 0,0 0 0 0,0 0 608 0,0 0 80 15,0 0 16-15,0 0 0 0,0 0-576 0,0 0-128 16,0 0 0-16,0 0 0 0,0 0 0 0,3 13 0 16,-3-13 0-16,2 15 0 0,1-1 192 0,-2-2 16 15,1 2 0-15,-2 3 0 0,1 2 528 0,-1 6 96 16,0 4 32-16,-1 1 0 0,-1 4-96 0,1 0 0 15,0-3-16-15,1-1 0 0,1-3-112 0,-1-3-32 16,0-6 0-16,0-1 0 0,0-3-96 0,0-2 0 0,0-12-16 16,1 10 0-16,-1-10-80 0,0 0-16 0,0 0 0 15,0 0 0-15,0 0 48 0,0 0 0 0,0 0 0 16,4-10 0-16,0-2-192 0,0-2-48 0,-1-7 0 0,1-1 0 16,-1-5-208-16,1-2 0 0,0-1 128 0,0-5-128 15,-1 3 0-15,2 0 0 0,-1 4 128 0,0 2-128 16,-2 3 0-16,2 5 0 0,2 3 0 0,1 5 0 15,3-1 0-15,-1 6 0 0,2 3 0 0,2 2 0 16,2 2 0-16,0 2 128 0,0 4-128 0,2 4 0 16,1 1 0-16,-1 4 0 0,-3 1 0 0,3 0 0 15,-1 2 128-15,-1-1 16 0,-1 1 16 0,-1-1 0 16,0 0-160-16,-2-1 160 0,0-5-160 0,0 0 160 16,-1-1-160-16,-3-2 160 0,1-3-160 0,0-3 160 15,-8-4 32-15,12 0 16 0,-3-3 0 0,-1-2 0 16,-3-3-80-16,1-4 0 0,1-3-128 0,0-4 192 15,-2-2-192-15,0-2 0 0,0-2 0 0,0 0 0 16,2 2 0-16,-2 1-128 0,0 1 128 0,2 1-208 0,-3 2 208 0,1 3 0 16,-1 1 0-16,2 5-144 0,0 0 144 0,-6 9 0 15,6-6 0-15,-6 6 0 0,0 0 0 0,11-2 0 16,-1 5 0-16,-1 2 128 0,0 2-128 0,2 2 0 16,-1 0 0-16,1 1 0 0,-11-10 0 0,14 13 0 15,2-1 0-15,-1 0 0 0,0 0 0 0,-4-3 0 16,2 1 0-16,0 1 0 0,-1-2 0 0,0 3 0 15,-3 1 0-15,0 1 128 0,-1-4-128 0,0 3 0 16,0 0 0-16,-1 0 0 16,0 0-320-16,-1 0-64 0,-2-1-32 0,0 0 0 15,-4-12-608-15,4 10-128 0,-4-10-32 0,7 7 0 16,-7-7-2016-16,9 0-384 0</inkml:trace>
  <inkml:trace contextRef="#ctx0" brushRef="#br0" timeOffset="2874.98">9887 12587 25791 0,'0'0'1152'0,"0"0"224"15,0 0-1104-15,-9 4-272 0,9-4 0 0,-6 7 0 0,6-7 4400 0,-2 15 816 0,4 0 160 0,2-3 48 16,-4-12-4624-16,5 18-800 0,1-2-400 0,2 0 32 31,1-2-96-31,2-1-32 0,-1-1 0 0,1-3 0 0,-2-1-1968 0,-9-8-400 0,11 4-80 0,-11-4-12880 16</inkml:trace>
  <inkml:trace contextRef="#ctx0" brushRef="#br0" timeOffset="3021.55">9883 12396 21183 0,'-3'-9'1888'0,"0"-1"-1504"15,2-5-384-15,1 2 0 0,0 2 2576 0,0 2 448 16,0 9 96-16,1-11 16 0,2 3-2288 0,-3 8-448 16,6-9-80-16,-6 9-32 0,11-4-288 0,-1 0-224 15,0 3 32-15,-10 1-14528 0</inkml:trace>
  <inkml:trace contextRef="#ctx0" brushRef="#br0" timeOffset="3384.93">10260 12610 18431 0,'0'0'1632'0,"0"0"-1312"0,3 18-320 0,-1-3 0 16,-2-15 3456-16,6 18 640 0,-1 0 112 0,0-2 16 15,-5-16-3312-15,8 19-656 0,-3-4-256 0,-5-15 176 16,7 18-176-16,-2-5 160 0,-5-13-160 0,5 16 160 16,-5-16-160-16,7 14 192 0,-7-14-192 0,0 0 192 15,6 14-64-15,-6-14 0 0,0 0 0 0,0 0 0 16,0 0 144-16,8-5 32 0,-2-4 0 0,0 0 0 15,-4-7 48-15,0 1 16 0,-1-4 0 0,2-1 0 16,-2 0 240-16,1-1 48 0,0-1 16 0,2 2 0 16,0 1-240-16,1 1-48 0,1 1-16 0,1 2 0 0,-2 1-48 0,3 2 0 15,0 3 0-15,-1 1 0 0,1 4 48 0,1-1 0 16,2 4 0-16,1 1 0 0,1 1-240 0,-2 4-128 16,2 1 160-16,2 3-160 0,-1 2 128 0,0 1-128 15,2 3 0-15,0-1 144 0,-3-1-144 0,0 4 0 16,1 2 0-16,0-2 128 0,0 3-128 0,0 1 0 15,0 1 0-15,3-3 0 0,-1 2 0 0,1 0 0 16,1 1 0-16,-1-1-176 16,-3-1-528-16,2-1-128 0,2 0 0 0,0-5-11712 15,5-1-2352-15</inkml:trace>
  <inkml:trace contextRef="#ctx0" brushRef="#br0" timeOffset="4443.37">17867 12549 11967 0,'0'0'1072'0,"-10"-3"-864"0,0-3-208 0,2 2 0 15,1-3 4080-15,3 2 768 0,2-1 144 0,2 6 48 16,0 0-3824-16,0 0-768 0,0 0-160 0,0 0-32 15,9-3 256-15,-9 3 64 0,0 0 0 0,12 6 0 16,-12-6 224-16,7 10 48 0,1-1 16 0,0 5 0 16,-3 0-96-16,0 6 0 0,-2 1-16 0,0 4 0 15,-2 3-144-15,-2 26-32 0,-2-6 0 0,-1-5 0 16,-1-5-128-16,0-6-16 0,-2-3-16 0,2-4 0 0,1-6 0 0,0-3 0 16,0-6 0-16,4-10 0 0,0 0 16 0,0 0 0 15,0 0 0-15,0 0 0 0,3-9-96 0,1-5-16 16,1-6 0-16,2-7 0 0,-1-4-320 0,2-3 0 15,0-3 0-15,2-3 0 0,-1 2 0 0,0 2-192 16,1-1 32-16,-1 6 0 0,0 1 16 0,0 6 0 16,0 6 0-16,0 4 0 0,-1 3-16 0,-8 11 0 15,8-5 0-15,-8 5 0 0,10-1 160 0,-10 1 128 16,12 5-128-16,-2 3 176 0,-10-8-176 0,13 13 160 16,-1 1-160-16,0-1 160 0,0 0-160 0,1-2 128 0,-2-2-128 15,-11-9 128-15,15 10-128 0,-1-3 0 0,0-5 144 16,-1 2-144-16,-13-4 128 0,15-2-128 0,-2-2 160 0,-3-3-160 15,2 2 128-15,1-3-128 0,-1-1 0 0,-1-1 0 16,3-3 128-16,-1 0-128 0,-2 1 0 0,1-1 144 16,-2 0-144-16,1 0 0 0,-1 2 0 0,-1 2 0 15,1 1 0-15,-4 1 0 0,-1-1 128 0,-5 8-128 16,0 0 128-16,11 6-128 0,-2 3 192 0,-1 3-64 16,-2 0-128-16,1 1 192 0,-1 3-192 0,1-1 192 15,-2 1-192-15,-1-2 192 0,1 2-192 0,2 1 192 16,-2-3-192-16,0 1 160 0,-5-15-160 0,8 14 160 15,-2-1-160-15,1-1 128 0,-7-12-128 0,6 11 128 16,-6-11-128-16,0 0 0 0,8 13 0 0,-3-3 0 16,1 0-384-1,-2 0-48-15,-1 0-16 0,0 1 0 0,0 2-128 0,-1 3-48 0,1-3 0 0,1 4 0 16,0-3-96 0,1 2-32-16,0-3 0 0,2-3 0 0,-2-2-272 0,-5-8-48 0,12 3-16 0,-1-3 0 15,1-3-1296-15,0-2-272 0,0-4-48 0</inkml:trace>
  <inkml:trace contextRef="#ctx0" brushRef="#br0" timeOffset="4672.89">19000 12515 24879 0,'0'0'2208'0,"-9"1"-1760"15,-5-2-448-15,2 4 0 0,0 0 5920 0,6 4 1104 0,6-7 208 0,-3 14 64 32,3 1-6336-32,2 3-1280 0,0 1-240 0,0 2-48 15,1-1-96-15,3 3 0 0,-1 1-16 0,0-2 0 16,3 0-1008-16,0-1-208 0,0-3-48 0,-1 1 0 16,0-4-640-16,-1-2-128 0,-6-13-16 0,8 9-11856 0</inkml:trace>
  <inkml:trace contextRef="#ctx0" brushRef="#br0" timeOffset="4847.76">19063 12399 24879 0,'0'0'2208'0,"0"0"-1760"0,-9 3-448 0,9-3 0 0,0 0 3920 0,0 0 704 15,0 0 144-15,0 0 32 0,0 0-3808 0,0 0-752 16,0 0-240-16,0 0 128 15,0 0-3104-15,0 0-608 0</inkml:trace>
  <inkml:trace contextRef="#ctx0" brushRef="#br0" timeOffset="5198.99">19330 12675 23039 0,'0'0'2048'0,"-9"8"-1648"0,-1-1-400 0,-1-2 0 15,1 1 5936-15,10-6 1104 16,0 0 208-16,0 0 48 0,0 0-6128 0,0 0-1168 16,0 0-352-16,0 0-16 15,0 0-64-15,0 0-16 0,0 0 0 0,6-9 0 16,1 0-112-16,-1-1-16 0,0-2-16 0,0-1 0 16,2-3-96-16,0 1-16 0,0-2 0 0,5 0 0 0,-3 1 576 0,0-1 128 0,1 3 0 0,-2-2 0 15,-1 2 256-15,1 1 96 0,0-2 16 0,0 4 0 16,-4 0 304-16,1 3 64 0,-6 8 16 0,9-6 0 15,-1-3-160-15,-8 9-16 0,10 0-16 0,2 4 0 16,-1 4-416-16,3 3-144 0,-1 2 0 0,-2 2 144 16,4 2-144-16,-2 1 0 0,0 0 0 0,0 0 0 0,-2 1 0 0,3-2 128 15,-1 1-128-15,0-1 0 16,0-2 0-16,0 2-176 0,-2-1 16 0,0 0 0 16,2-3-320-16,0-3-64 15,0-1-16-15,3-2 0 0,2-3-1232 0,3-2-240 16,1-3-48-16,4-4-16080 0</inkml:trace>
  <inkml:trace contextRef="#ctx0" brushRef="#br0" timeOffset="8597.79">27166 12701 22111 0,'0'0'976'0,"-8"10"208"0,-3-1-944 0,3 4-240 0,2 1 0 0,-1 4 0 15,2 2 2352-15,0 1 416 0,0 0 96 0,0 2 16 16,-1 2-2016-16,1 1-400 0,1-4-80 0,-1-1 0 16,0-2-96-16,4-11-16 0,-1 4 0 0,1-3 0 15,0 2 272-15,-2 0 48 0,2 0 16 0,1-1 0 16,0 1-96-16,0 4 0 0,0-15-16 0,0 12 0 16,0-12-16-16,0 0 0 0,0 0 0 0,0 0 0 15,0 0-64-15,0 0-16 0,0 0 0 0,0 0 0 16,0 0-128-16,9-10-16 0,-3-4-16 0,1 1 0 15,-1-1-240-15,1 0 128 0,-1-4-128 0,4-1 0 16,-1 0 0-16,0-2 0 0,-1-3 0 0,2 1 0 16,0 1 0-16,4 1 0 0,0 0 0 0,1 0 0 0,0 4 0 0,3 4 0 15,0 3 0-15,2 2 0 0,-1 3-160 0,1 3 160 16,-2 2-128-16,2 4 128 0,-2 0 0 0,0 4-128 16,-1 2 128-16,-1 2 0 0,-3 0 0 0,0 0 0 15,-3-1 0-15,1 1-128 0,-3 0 128 0,-1 1 176 16,0-4-48-16,-2 0 0 0,-1 3-128 0,-4-12 0 15,0 0 0-15,3 9 0 0,-3-9 0 0,0 0 0 16,0 0 0-16,0 0 0 0,0 0 0 0,0 0 160 16,0 0 16-16,0 0 0 0,0 0-176 0,0 0 0 15,0 0 0-15,0 0 0 0,0 0 128 0,0 0 0 16,0 0 0-16,0 0 0 0,2-14-128 0,2 1 0 0,0-2 0 16,0 1 0-16,1 1 0 0,-1-3 0 0,0-1 0 15,1 3 0-15,1 1 0 0,-1 1-192 0,1 2 64 0,1 1 128 16,-1 0-160-16,2-1 160 0,0 0 0 0,1 1-144 15,-2 0 144-15,3 0 0 0,0 1 0 0,1 4 0 16,1 4 0-16,-12 0 0 0,13-3 0 0,-13 3 0 16,10-4 0-16,-10 4 0 0,11 7 0 0,-2-1-128 15,-9-6 128-15,7 17 0 0,-1-2-144 0,-2 2 144 16,-2-2 0-16,1 1 0 0,-2 1 0 0,-1 0 0 16,0-2 0-16,-1 2 0 0,0-5 0 0,-1 1 0 15,1 0 0-15,1 2 0 0,0 2 0 0,0-1 0 16,0-4-688-16,1 3-64 15,-1-4-16-15,0 1-11456 0,0-2-2288 0</inkml:trace>
  <inkml:trace contextRef="#ctx0" brushRef="#br0" timeOffset="8845.94">28068 12836 42095 0,'-17'1'928'0,"8"2"192"0,1 1 32 0,8-4 32 0,-7 13-944 0,5 1-240 15,0-1 0-15,5 1 0 0,2-1 0 0,0 0 0 16,2 0 0-16,-2 0 0 0,-1-2 0 0,1 1 0 16,1 1 0-16,-1-2 0 0,-1 0-128 0,-2-3-32 0,-2 1 0 0,0-3 0 31,0-6-256-31,0 9-48 0,0-9-16 0,0 0 0 15,-4 9-416-15,4-9-64 0,0 0-32 0,0 0-10192 0,0 0-2032 0</inkml:trace>
  <inkml:trace contextRef="#ctx0" brushRef="#br0" timeOffset="8997.51">28059 12585 38063 0,'-13'-6'1680'0,"13"6"368"0,-10-3-1648 0,10 3-400 0,0 0 0 0,0 0 0 0,0 0 288 16,0 0-32-16,2 12 0 0,0-4-11680 16,-2-8-2336-16</inkml:trace>
  <inkml:trace contextRef="#ctx0" brushRef="#br0" timeOffset="9371.75">28237 13031 14735 0,'0'0'640'0,"0"0"160"0,0 0-640 0,0 0-160 16,0 0 0-16,7 13 0 0,-1-1 3360 0,2-2 640 15,-8-10 128-15,9 10 32 0,-9-10-3248 0,0 0-640 16,9 11-128-16,-9-11-16 0,8 12 384 0,-8-12 96 16,0 0 16-16,0 0 0 0,0 0 416 0,0 0 96 15,0 0 16-15,0 0 0 0,0 0-144 0,0 0-32 0,0 0 0 0,0 0 0 16,12-3-272-16,-4 0-64 0,0-4-16 0,-1-5 0 15,1-1-432-15,0 1-64 0,1-3-128 0,0 1 176 16,-1-3-176-16,-1 0 0 0,0-2 144 0,3 0-144 16,-1-2 0-16,0-3 144 0,0 5-144 0,0-1 0 15,1 3 160-15,1 4-160 0,-1 4 128 0,3 4-128 16,-1 2 304-16,2 3-32 0,2 4 0 0,0 4 0 16,-2 1-112-16,0 3-32 0,1 2 0 0,-1 1 0 15,-1 3-128-15,-1-5 128 0,0 0-128 0,-2-1 128 16,0-1 64-16,0 0 0 0,-3-3 0 0,1 0 0 15,0-1-192-15,-1 1 0 0,-7-8 0 0,10 9 128 16,-1 0-272-16,0-1-64 0,-1 0-16 0,4-4-13168 16,-2-1-2640-16</inkml:trace>
  <inkml:trace contextRef="#ctx0" brushRef="#br0" timeOffset="92174.42">3387 5779 21183 0,'-12'-11'1888'0,"6"5"-1504"15,-1-2-384-15,2 1 0 0,0 0 2048 0,4-1 320 16,2 0 80-16,1 0 16 0,0 0-1872 0,0 0-368 0,-2 8-80 0,3-9-16 16,-2 0-128-16,-1 9 0 0,0 0 0 0,-1-10 0 15,-2 1-272-15,3 9 64 0,-2-6 16 0,-2 4 0 16,-3-2 0-16,0 1 16 0,-3 3 0 0,-1-4 0 15,-2 3 176-15,-3 0 0 0,-17-2 0 0,1 2 0 16,-3-2 0-16,1 1 256 0,0-4-64 0,1 0-16 16,1-3 176-16,0 4 32 0,1 1 16 0,1 1 0 15,0-1 240-15,3 3 32 0,-1 1 16 0,2 1 0 16,1-1-176-16,2 3-48 0,-2-1 0 0,0 2 0 16,1 0-304-16,-1 1-160 0,-1-2 160 0,0-2-160 15,-2-1 0-15,0 0 0 0,-2 0 0 0,0 2 0 16,0-1 128-16,0 0-128 0,-3 3 0 0,1 1 0 15,-1 2 0-15,2 1 0 0,1 0 0 0,2 2 0 16,1 2 176-16,1-1-176 0,0 2 192 0,0 4-192 16,0 0 192-16,0 4-64 0,1 3 0 0,-1 0-128 0,-3 1 240 0,2 1-64 15,-1 0-16-15,2-1 0 0,0-1-160 0,1-2 192 16,1 1-192-16,0-1 192 0,3-6-192 0,2 1 128 16,-1-1-128-16,2-1 128 0,1 1 16 0,1 0 0 15,2 1 0-15,0 1 0 0,-1-3 32 0,0 1 0 16,0-3 0-16,0 3 0 0,-2-2-176 0,0 3 0 15,0 0 0-15,1 0 128 0,2 2-128 0,1 2 0 16,1 1 0-16,2-1 128 0,1 4-128 0,1 2 0 16,1 3 0-16,2 3 0 0,1 0 128 0,1-3-128 15,1-3 0-15,1 0 128 0,-1-2 0 0,2 3 0 16,3-8 0-16,-1 3 0 0,1-5 48 0,1 1 0 0,1 0 0 16,2 0 0-16,1-1 16 0,2 2 16 0,2 1 0 0,-1 0 0 15,0-2-16-15,3 2-16 0,3 0 0 0,1 1 0 16,2-4 0-16,2 1 0 0,2-2 0 0,4 2 0 15,5-4 16-15,3 0 16 0,2-2 0 0,5 4 0 16,4-1-16-16,1-1 0 0,1 1 0 0,-4-4 0 16,-2-2-192-16,-2 1 176 0,-2-5-176 0,1 1 160 15,3-1-160-15,4 1 0 0,3-2 144 0,1 1-144 16,-2 0 0-16,-1-2 0 0,-2-2 0 0,0 0 128 16,-2-2-128-16,0 0 144 0,-1-2-144 0,2-2 160 15,0 0-16-15,3 2 0 0,1 0 0 0,0-1 0 16,1-1 0-16,-2 0 0 0,-2-3 0 0,1 1 0 15,1-7 192-15,0 0 48 0,-1-4 0 0,4-2 0 16,4 2-384-16,1 1 0 0,0-4 0 0,-2 2 0 0,-1-2 0 16,-3-2 0-16,0-1 0 0,-3 0 128 15,-3 3-128-15,2 0 0 0,-1-1 0 0,2 4 128 0,0-1-128 0,-1 2 0 16,-2 1 0-16,-1-1 0 0,-4 3 0 0,-1 1 0 16,-1 0 0-16,-2 2 0 0,-1-6 0 0,-2 2 144 15,-2 0-144-15,2-1 0 0,-1 0 128 0,0 0-128 16,2-2 0-16,-4 2 0 0,-2-1 0 0,-1-1 160 15,-2-4-160-15,-5-1 128 0,-2-3-128 0,-3-1 0 16,-1-4 0-16,-3-1 0 0,-7-3 272 0,0 2-16 16,-4 5-16-16,-3-1 0 0,-4 0-240 0,-1 1 0 15,-3 1 0-15,-2 1 0 0,-2 0 176 0,-2-2-16 16,-3 2 0-16,-1 4 0 0,-2-3-160 0,0 0 0 16,-2 1 0-16,-1 2 0 0,3-5 0 0,-1 4 0 15,-2-2 192-15,-2 2-64 0,-2 1-128 0,-2-1-256 16,0-3 64-16,-3 2 16 0,-5-1 368 0,0 1 64 0,-4 2 0 15,-1 1 16-15,-5 1-272 0,2 1 0 0,2 3 0 0,1 4 0 16,-3-1 0-16,4-3 0 0,2 2 0 0,0-1 0 16,-4 0 0-16,0 1 0 0,0 0 0 0,4 2 0 15,1 1 0-15,4 3 0 0,2 1 0 0,3 2 0 32,2 3-944-32,-2 6-80 0,-1 9-32 0,-5-1-13008 0,-6-2-2592 0</inkml:trace>
  <inkml:trace contextRef="#ctx0" brushRef="#br0" timeOffset="98166.89">11922 9085 6447 0,'3'-7'272'0,"-3"2"80"0,-1 0-352 0,1-3 0 0,0 0 0 0,0 2 0 16,0-5 2832-16,1 4 496 0,0-4 112 0,2 3 16 16,-2-1-2688-16,1 1-544 0,-2-2-96 0,1 2-128 15,-1 0 128-15,1 3-128 0,-1 2 0 0,0 0 0 16,0-1 288-16,-1 1-32 0,-2-1-16 0,1 3 0 16,-1-6 608-16,-3 2 128 0,-2 1 32 0,-1 0 0 0,0 3-192 0,-2 0-48 15,-1 1 0-15,-2 1 0 0,-2 0-288 0,1 2-64 16,-2-2-16-16,-1 3 0 0,-3 1-160 0,-2-2-48 15,1 3 0-15,0 2 0 0,-1 1 96 0,1 3 16 16,-2 1 0-16,2 0 0 0,0 3 128 0,1-1 16 16,0 4 16-16,0 2 0 0,2 3-144 0,0 1-16 15,1 2-16-15,2 1 0 0,2-3-288 0,1-3 160 16,3-1-160-16,-1-3 128 0,1-1-128 0,2-3 0 16,1-2 0-16,2 1 0 0,1 0 0 0,2-1 0 0,-1-1 0 15,3-11 0-15,0 0 0 0,3 17 0 0,1-2 0 0,1-4 0 16,1 3 176-16,2-3 0 0,-8-11 0 0,12 13 0 15,0-2 16-15,1-2 16 0,0-3 0 0,2-2 0 16,2-1 32-16,0-3 0 0,2-1 0 0,0-3 0 16,2-3-16-16,0 2 0 0,0-2 0 0,0 1 0 15,-1-1-96-15,1-2-128 0,-1 1 176 0,-2 2-176 16,-1-1 144-16,0 1-144 0,-1-2 0 0,-1 0 144 16,-2 0-144-16,-1 2 0 0,-3-3 144 0,0 1-144 15,-9 8 0-15,7-12 144 0,-7 12-144 0,4-14 0 16,-2 0 144-16,1-1-144 0,-3 2 0 0,0-5 144 15,0-2-144-15,1-3 0 0,1-3 144 0,-1 2-144 16,0 0 0-16,2 3 0 0,-1 0 0 0,2 3 0 16,0 3 0-16,0 2 144 0,0 3-144 0,1 3 0 15,-2 2 176-15,-3 5-176 0,0 0 160 0,0 0-160 0,0 0 176 0,0 0-176 16,9 12 192-16,-3 1-192 0,-2 0 144 0,-1 5-144 16,0 2 0-16,-2 2 144 0,0 0-144 0,2 1 128 15,-3 1-128-15,0-3 128 0,0-2 80 0,1 0 16 16,0-1 0-16,2-3 0 0,0 0 32 0,-1-1 16 15,1-1 0-15,-1 0 0 0,2-1-112 0,2 0-32 16,-6-12 0-16,6 13 0 0,1 0-128 0,-1-1 128 16,-6-12-128-16,11 10 128 0,-11-10-128 0,10 14-144 15,0-2 144-15,0-2-208 16,-1-3-640-16,-9-7-128 0,11 6-32 0,-11-6-10320 16,12 6-2080-16</inkml:trace>
  <inkml:trace contextRef="#ctx0" brushRef="#br0" timeOffset="98440">12396 9383 40191 0,'0'0'1792'0,"-4"-6"352"0,0 1-1712 0,4 5-432 0,0 0 0 0,0 0 0 16,0 0 512-16,0 0 32 0,0 13 0 0,3 0 0 15,-3-13-896-15,3 18-176 0,-1 3-48 0,-2-3 0 16,0 4-96-16,0 2-32 0,0 4 0 0,-2-1 0 16,1 1-144-16,1 4-48 0,0-3 0 0,0 1 0 15,0-1-1632-15,3-3-336 0,2-5-64 0</inkml:trace>
  <inkml:trace contextRef="#ctx0" brushRef="#br0" timeOffset="100028.63">17551 9865 2751 0,'0'0'256'0,"0"0"-256"0,0 0 0 0,0 0 0 15,0 0 1328-15,0 0 208 0,0 0 64 0,0 0 0 0,-6-8-496 0,6 8-80 16,-7-9-32-16,0 2 0 0,1 1 208 0,-1 0 32 15,-1 1 16-15,-1 1 0 0,-1 2-96 0,4-1-32 16,0-2 0-16,-2 1 0 0,-1 3-176 0,-1-5-48 16,-1 5 0-16,1-2 0 0,-1 3-224 0,-10 3-48 15,3 4-16-15,1-2 0 0,2 1-208 0,-2 2-32 16,0 3-16-16,0-4 0 0,0 2-112 0,1 2-32 16,-1 1 0-16,2-1 0 0,0 1-208 0,1 0 128 15,2 1-128-15,2 1 0 0,1 3 272 0,1 1-32 16,0 5-16-16,3-3 0 0,-1 5-96 0,3 0 0 15,-1 0-128-15,2 2 192 0,2 1-192 0,3-2 176 0,-2 1-176 0,3-2 160 16,1-3 16-16,2-3 0 0,-1-2 0 0,4-1 0 16,0 0-48-16,0-6 0 0,0-1 0 15,0-1 0-15,0-1 64 0,3-2 0 0,0-1 0 0,1-4 0 16,-3 0 0-16,1 0 0 0,1 0 0 0,0-3 0 16,1-1 0-16,2-2 16 0,0-3 0 0,-1-1 0 15,0 1-32-15,-1-2-16 0,-1-5 0 0,0 0 0 16,0-1-160-16,-1-2 0 0,-2-2 144 0,1-1-144 15,-1-3 208-15,-1 4-16 0,-1-1-16 0,-1 1 0 16,-2-1-48-16,0 1-128 0,-1 4 192 0,-1-2-64 16,-1 3-128-16,1 3 0 0,-2 0 0 0,-1 5 0 15,1 2 0-15,-1 6 0 0,0-4 128 0,0 4-128 16,0 0 0-16,0 0 0 0,0 0 144 0,0 0-144 16,0 0 0-16,0 13 0 0,0-13 0 0,2 18 0 15,-1 0 0-15,2 2 0 0,-2-2 0 0,0 4-128 0,1-1 128 0,-2 4 0 16,0 2-144-16,0-1 144 0,0 3 0 0,1 0 0 15,0-2 0-15,0-4 0 0,1-2-176 0,0-2 48 16,2-4 0-16,1-2 0 16,1-2-576-16,2-1-96 0,-1-1-32 0,4-1 0 15,-1-1-2496-15,1-1-496 0,3-3-96 0,-2-1-32 0</inkml:trace>
  <inkml:trace contextRef="#ctx0" brushRef="#br0" timeOffset="100612.05">17878 10402 3679 0,'0'0'320'0,"0"0"-320"0,0 0 0 0,0 0 0 16,-7-9 5408-16,3 2 1008 0,4 7 208 0,0 0 32 15,4-8-5232-15,3-2-1040 0,1 2-224 0,3-1-32 0,1 0-128 16,3 0-160-16,-1-3 160 0,3-1-208 0,0 0-48 0,0 0 0 15,0 0 0-15,0 1 0 0,-2 2 96 0,0 2 16 16,-1-3 0-16,-1 6 0 0,-3 2 144 0,-10 3 0 16,12 0 0-16,-12 0 0 0,9 12 208 0,-4-1-16 15,-1 0-16-15,-2 4 0 0,-2-5 16 0,-2 3 0 16,1 1 0-16,-2-2 0 0,1-1-192 0,-2-1 192 16,-1-1-192-16,0 2 192 0,-2-1 0 0,-1 0 0 15,-1 0 0-15,0 0 0 0,0 2 0 0,-2 0 0 16,1 1 0-16,1-3 0 0,1 2-192 0,1 1 0 15,1-4 0-15,-1 1 128 0,1 1-128 0,-1 2 0 0,1-4 0 16,-1 5 128-16,2-1-128 0,0 2 0 0,0 0 0 0,-1 1 0 16,3 0 160-16,0-3-160 15,0 0 192-15,2-2-192 0,1 0 176 0,3-1-176 0,-3-10 160 0,7 11-160 16,3-5 352-16,1-1-32 0,1-1 0 0,2-2 0 16,2-4 208-16,1 0 48 0,3-2 0 0,0-1 0 15,1-3-192-15,1 0-48 0,1-1 0 0,0 0 0 16,1 0-336-16,-2-1 0 0,-1 1 0 0,2-2-128 31,3-1-1440-31,-1 0-288 0,-2 2-48 0,0-2-16 0</inkml:trace>
  <inkml:trace contextRef="#ctx0" brushRef="#br0" timeOffset="101598.9">21480 9432 6447 0,'0'0'272'0,"0"0"80"0,4-9-352 0,-4 9 0 0,3-10 0 0,-3 10 0 0,0 0 3904 0,0 0 720 15,0 0 144-15,0 0 32 0,0 0-4016 0,0 0-784 16,0 0-176-16,0 0-16 16,0-6-688-16,0 6-128 0,0 0-16 0,0 0-16 15,-3-12 272-15,3 12 48 0,0 0 16 0,-7-9 0 0,7 9 928 0,-6-8 192 16,-1 2 32-16,7 6 16 0,-9-4 656 0,0 0 128 15,-1 1 32-15,-3 3 0 0,-2 0-640 0,0 3-128 16,-2-2-32-16,-2 4 0 0,0-2-288 0,-1 1-64 16,1 0-128-16,-1 1 192 0,2 2-192 0,0 0 0 15,0 0 128-15,1 3-128 0,0-1 0 0,1 2 0 0,2 2 0 0,1-1 0 16,0-1 0-16,1 5 0 0,3 0 0 0,2 2 0 16,2-2 0-16,1 2 128 0,3 1-128 0,1 2 0 15,0 1 176-15,2 2-176 0,2 2 192 0,0-3-192 16,0 3 320-16,3-6-64 0,-1-2 0 0,3-1 0 15,2-4-128-15,2-1-128 0,0-3 192 0,2-1-192 16,4-4 176-16,2-3-176 0,-3-1 160 0,3-1-160 16,1 0 144-16,3-2-144 0,-1-2 128 0,1-3-128 15,0-2 0-15,0-2 128 0,-1 0-128 0,1-5 0 16,-3-1 144-16,-1-2-144 0,-1-1 160 0,-2-1-160 16,-2-1 272-16,-3-2-32 0,-3 2-16 0,1 2 0 15,-2 0-32-15,-1 0-16 0,-3 1 0 0,-1 2 0 16,-2 0-176-16,0 4 0 0,-1 2 0 0,0 1 0 0,-1 5 128 15,0 6-128-15,-1-8 128 0,1 8-128 0,0 0 304 0,0 0-32 16,-9-1 0-16,0 1 0 0,-1 4-128 0,1 2-16 16,0 2-128-16,0 4 192 0,0-1-192 0,1 6 0 15,2 3 0-15,0 0 0 0,0 0 176 0,1 4-16 16,1 2 0-16,1-3 0 0,2 5 64 0,1 0 16 16,1 1 0-16,2 0 0 0,-1-3-240 0,2-4 128 15,2-1-128-15,0-4 0 0,3-1 0 0,2-3-288 16,-1-2 32-16,2 1 16 15,-1-5-2592-15,3-4-528 0,6 4-96 0,-1-6-32 0</inkml:trace>
  <inkml:trace contextRef="#ctx0" brushRef="#br0" timeOffset="102148.35">21970 9798 33855 0,'0'0'1504'0,"0"0"304"0,7-9-1440 0,1 4-368 0,2 2 0 0,2 2 0 16,2 1 192-16,3 0-16 0,1-2-16 0,1 2 0 15,-3 3-160-15,1-3-256 0,-1-1 64 0,-2-1 16 16,-1 2 176-16,0 0 0 0,-1 2 0 0,-1-1-128 15,-1-1 128-15,-10 0 0 0,0 0 0 0,11 3-128 16,-11-3 128-16,0 0 0 0,0 0 0 0,0 0 0 0,0 0 0 0,0 0 0 16,-6 11 160-16,0 0-160 0,-3-3 192 0,0-3-64 15,-1 4-128-15,3-5 192 0,-3 1-192 0,10-5 0 16,-7 7 0-16,7-7 0 0,0 0 0 0,0 0 0 16,0 0 0-16,0 0 0 0,0 0 0 0,0 0 0 15,0 0 0-15,6 9 0 0,-6-9-240 0,9 8 64 16,0-2 16-16,1-1 0 0,-10-5 160 0,13 6 0 15,0 0 0-15,-2-3-128 0,0 1 128 0,-1-1 0 16,1 1 0-16,-1-1 0 0,0 4 0 0,1-4 0 16,-1 3 0-16,1-1 128 0,-11-5-128 0,13 6 128 15,-3 1-128-15,2 2 128 0,-2-2-128 0,1-1 176 0,-11-6-176 0,12 12 192 16,-3-2 0-16,-1 2 16 0,-3 0 0 0,-5-12 0 16,4 14-48-16,-2 0-16 0,-2-1 0 0,-1-1 0 15,-2 1-144-15,-1 0 128 0,-2 0-128 0,-2-1 128 16,-2 1-128-16,-1 1 0 0,-1 1 144 0,-2 0-144 15,-3 1 0-15,-1 1 0 0,-2 1 0 0,1-1 128 16,-2-5-128-16,1 0 0 0,2 1 0 0,0-6-128 16,0 1-112-16,2-2-16 0,2-4 0 0,-2-1-10176 15,0-2-2032-15</inkml:trace>
  <inkml:trace contextRef="#ctx0" brushRef="#br0" timeOffset="110157.07">4755 14311 1839 0,'0'0'0'0,"0"0"160"0,0 0-160 0,0 0 0 16,0 0 0-16,0 0 0 0,-6-6 3600 0,6 6 688 15,0 0 144-15,-7-3 32 0,-1 3-3488 0,8 0-688 0,-9 2-144 0,-2-1-16 16,1 3-128-16,3-4 0 0,-1 1 0 15,-1 0 0-15,-1 1 0 0,-1 0 0 0,0-2 0 0,-2 3 0 16,0 0 0-16,-11 1 0 0,3-2 144 0,3 1-144 16,1-1 592-16,0 2 16 0,0-1 0 0,2 1 0 15,-1 1-112-15,2 3-32 0,1 1 0 0,0 3 0 16,0-1-240-16,1 2-48 0,1 2-16 0,2 0 0 16,1 4 16-16,1 2 0 0,-1-1 0 0,1 0 0 15,1 0-176-15,1-2 160 0,2 1-160 0,-1-2 160 16,0-1-160-16,1 1 0 0,2-1 0 0,1-2 0 15,0-2 0-15,3-1 0 0,1 0 0 0,1 0 0 16,1-3 0-16,1 0 0 0,-7-8 0 0,12 8 128 16,-2-2 64-16,-10-6 16 0,11 4 0 0,-1-1 0 15,-10-3 112-15,13 0 32 0,-1-3 0 0,-1 1 0 0,0-2 224 0,1-3 64 16,-1 2 0-16,1-1 0 0,-1-1-224 16,0 1-32-16,2-4-16 0,0 3 0 0,0 0-112 0,0-1-32 15,-1 0 0-15,0-2 0 0,0 1-224 0,-2 1 176 16,-1-1-176-16,-1-3 160 0,-1 0-160 0,-2 1 0 15,-1-2 0-15,-2-2 0 0,0-2 128 0,-1 0-128 16,0-2 128-16,-1 1-128 0,0-1 0 0,-1 1 0 16,0 1 128-16,-1 4-128 0,1 4 144 0,0 1 0 15,1 8 0-15,0 0 0 0,0 0-144 0,0 0 0 16,0 0 0-16,-2 13 0 0,1 3 0 0,1 2 0 16,0 0 0-16,3 1-176 0,1 0 176 0,-1 1 0 15,3-2-144-15,-1 0 144 0,0-2 0 0,2-2 0 0,-1 1 0 0,1 0 0 16,-1 0 0-16,1 0 0 0,-2 0 0 0,1-1 0 15,1 0 0-15,-2 1 0 0,2-2 0 0,-2 2 0 16,-1 0 0-16,1-1 0 0,0 2 0 0,0-1 0 16,-2 0 0-16,4-2 0 0,-1 0 0 0,1-2-176 31,-7-11-2256-31,9 12-464 0,-1-4-96 0,-8-8-7824 0</inkml:trace>
  <inkml:trace contextRef="#ctx0" brushRef="#br0" timeOffset="110786.15">4895 14657 3679 0,'0'0'320'0,"0"0"-320"0,0 0 0 0,-1-9 0 0,1 9 3008 0,0 0 512 15,-1-11 128-15,1 11 0 0,0 0-2080 0,0 0-416 16,0 0-96-16,2-10-16 0,-2 10-288 0,7-9-64 15,1 1-16-15,1 3 0 0,1 0-288 0,2-1-64 16,1 2-16-16,0-1 0 0,-1 0-80 0,1 2-16 16,-1 0 0-16,-1 0 0 0,1 0 32 0,-1 2 0 15,-11 1 0-15,11 1 0 0,-11-1 400 0,12 3 96 16,-12-3 16-16,10 4 0 0,-10-4-96 0,0 0-16 16,8 6 0-16,-8-6 0 0,0 0-384 0,4 11-64 15,-4-11-32-15,1 12 0 0,-1-12-160 0,-2 11 0 16,2-11 144-16,-5 12-144 0,5-12 0 0,-6 8 128 15,3 0-128-15,3-8 0 0,0 0 0 0,0 0 0 16,-6 9 0-16,6-9 0 0,0 0 0 0,-5 8 128 0,5-8-128 0,0 0 0 16,-5 7 0-16,5-7 0 0,0 0 0 0,0 0 0 15,0 0 0-15,-4 11 0 0,4-11 0 0,0 0 0 16,0 0 0-16,0 0 0 0,0 0 0 0,0 0 0 16,8 12 0-16,-8-12 0 0,13 5 0 0,0 0-128 15,-3-5 128-15,3 1-208 0,0 1 80 0,0-1 128 16,0-1-128-16,1 3 128 0,-3-1 0 0,1 1 0 15,-12-3 0-15,13 5 0 0,-13-5 0 0,13 5 0 16,-3 3 0-16,-10-8 0 0,0 0 0 0,10 9 0 16,-10-9 0-16,7 12 0 0,-7-12 0 0,0 0 0 15,4 15 0-15,-1-1 0 0,-3-14 0 0,0 15 0 16,-1-3 0-16,-1 1 0 0,1-1 0 0,-2-1 0 0,3-11 128 16,-5 11-128-16,-1-1 0 0,0 1 128 0,0-2 48 15,-1 0 0-15,0 0 0 0,-3 0 0 0,1 2 64 0,-1-1 16 16,-2-2 0-16,-1 0 0 0,0 1-128 0,0-1 0 15,1-2-128-15,-1-1 192 0,0-2-192 0,2 0 128 16,0 1-128-16,2-4 0 0,-1-3 0 0,10 3 0 16,-12-4 0-16,3 0 0 15,1-1-384-15,8 5-192 0,-8-8-16 0,3-1-8976 16,0 2-1792-16</inkml:trace>
  <inkml:trace contextRef="#ctx0" brushRef="#br0" timeOffset="111972.84">6993 14919 22975 0,'0'0'1024'0,"0"0"192"0,-2-10-960 0,-1 3-256 0,2 1 0 0,1 6 0 0,-3-10 128 0,3 10 0 16,-4-10-128-16,0 1 192 16,2 1-496-16,-2-1-96 0,-2 1-32 0,1 0 0 15,-1 2-16-15,-1 1 0 0,-2-1 0 0,0 5 0 0,0-3 448 0,-2 2 0 16,1 2 0-16,-2 0 0 0,-1 2 0 0,1 3 0 15,1 2 0-15,-1 1 176 0,-1 2 96 0,0 2 32 16,0 1 0-16,1 3 0 0,3-1-176 0,0 5-128 0,0 1 192 0,0-1-192 16,1 3 128-16,1-3-128 0,2 1 0 15,1 1 0-15,0-1 0 0,2-2 0 0,-1-2 0 0,2-2 0 16,-1 0 0-16,2 0 0 0,0 0 0 0,2 0 0 16,-2-4 0-16,2-1 0 0,1-1 0 0,-3-9 0 15,6 12 160-15,1-6-160 0,-7-6 128 0,8 6-128 16,-8-6 576-16,12 2 16 0,-1-2 16 0,1-1 0 15,1-2 224-15,0-1 64 0,0 0 0 0,0-1 0 16,-1 0-608-16,0-1-112 0,-1-1-32 0,0-1 0 16,-2 0-144-16,-1-2 0 0,0 2 0 0,-2 2 128 15,-6 6-128-15,8-12 0 0,-2 1 0 0,-2 1 128 16,-2-2-128-16,-2 2 0 0,-2-2 0 0,1-1 128 16,-2-1-128-16,2 1 160 0,-1-2-160 0,-1 2 160 15,0 2 64-15,2 1 16 0,1 0 0 0,-1 4 0 0,1 6 16 0,0 0 0 16,0 0 0-16,0 0 0 0,0 0-256 0,0 0 128 15,0 0-128-15,0 0 0 0,0 0 0 0,0 0 0 16,0 0 0-16,4 10-160 0,-4 0 160 16,-2 3 0-16,2 0 0 0,-1 3 0 0,0 0 0 0,-1-1 0 15,2 1 0-15,-2-3 0 0,-2-3 0 0,0 2 0 16,1 0 0-16,2-2 0 0,1 2 0 0,1-3 0 16,2 3 0-16,0-2 0 0,-1 0 0 0,2-1 0 15,-4-9 0-15,5 13 0 0,2-2 0 0,-2 1 0 16,-5-12 0-16,0 0 0 15,9 13-768-15,-2-1-128 0,-7-12-32 0,0 0-11712 0</inkml:trace>
  <inkml:trace contextRef="#ctx0" brushRef="#br0" timeOffset="112551.81">7073 15173 8287 0,'0'0'368'0,"0"0"80"0,0 0-448 0,0 0 0 0,0 0 0 0,0 0 0 0,0 0 5504 0,0 0 1008 16,0 0 208-16,0 0 32 15,0 0-6000-15,-3 12-1200 0,3-12-256 0,-3 10-32 16,3-10-224-16,-2 12-64 0,1-1 0 0,1-11 0 16,-4 11 352-16,4-11 64 0,0 0 16 0,-3 15 0 0,3-15 448 0,-1 13 144 15,1-13 0-15,0 0 0 0,0 0 0 0,0 0 272 16,-2 11-16-16,2-11-16 0,0 0 320 0,0 0 64 16,0 0 16-16,0 0 0 0,0 0-256 0,0 0-64 15,0 0 0-15,0 0 0 0,8 12-192 0,-8-12-128 16,0 0 128-16,9 11-128 0,-9-11 0 0,11 10 0 15,-1-1 0-15,-1 0 0 0,0 2 0 0,1-3 0 16,-1-1 0-16,1 1 0 0,1 0 0 0,-1-1 0 16,-1-1 0-16,-1 2 0 0,-8-8 0 0,9 10 0 15,-9-10 0-15,9 12 0 0,-2-2 0 0,-2 1 0 0,-1-1 0 0,-2 2 0 16,0-2 0-16,-2 2 0 0,-2-1 0 0,1 0 0 16,0 1 160-16,0 0-32 0,-1-2-128 0,0 3 192 15,-1-1-192-15,0 0 0 0,1-1 0 0,-2 0 0 16,0-2 128-16,0-1-128 0,0 1 0 0,-1 0 0 15,1 0 0-15,-2-2 0 0,-1-1 0 0,0 1 0 16,0 1 0-16,-2-4 0 0,-2-2 0 0,1 1 0 16,-1-1 0-16,1 0 0 0,-2 0 0 0,0-2 0 15,2-2-144-15,1-1 144 0,0-1-208 0,0-1 80 16,1 0-256 0,1-3-32-16,2-1-16 0,-2-4-7760 0,0-2-1568 0</inkml:trace>
  <inkml:trace contextRef="#ctx0" brushRef="#br0" timeOffset="112771.15">7047 15205 26783 0,'0'0'1184'0,"0"0"240"15,0 0-1136-15,0 0-288 0,0 0 0 0,0 0 0 0,0 0 960 0,0 0 128 16,0 0 16-16,11-4 16 0,2-3-976 0,-1 3-144 15,0 0 0-15,0 2-192 0,-1-1 64 0,1 0 128 16,-2 2-208-16,1-4 80 0,-1 4-176 0,-10 1-16 16,13 0-16-16,-1 0 0 15,-1-3-496-15,-11 3-112 0,10-1-16 0,-10 1-7008 16,0 0-1408-16</inkml:trace>
  <inkml:trace contextRef="#ctx0" brushRef="#br0" timeOffset="114153.29">9524 14412 3679 0,'0'0'160'0,"1"-9"32"0,-1 9-192 0,1-11 0 0,-1 1 0 0,0 1 0 16,-1 1 3776-16,-2 1 720 0,1 1 144 0,-1-1 32 15,-1 1-2944-15,0-1-576 0,-1 1-112 0,0-1-16 16,-2 3-576-16,7 4-128 0,-9-6 0 0,-1 3-16 16,-1 1-304-16,1 0 0 0,-2 2 0 0,-1 3 0 0,-2 1 0 0,0 2 0 15,1 1 0-15,1 1 0 0,-3 1 0 0,2 4 0 16,-1-1 0-16,1 2 0 0,0 2 0 0,1 2 0 16,0 1 0-16,1 0 0 0,2 3 192 0,0-1 16 15,1 0 16-15,1-3 0 0,1-1 112 0,1-2 32 16,1 0 0-16,1 0 0 0,3-2-240 0,0 0-128 15,1-1 128-15,2-3-128 0,-2-9 0 0,7 11 144 16,-7-11-144-16,10 9 0 0,-1-3 192 0,1 0-192 16,-10-6 192-16,13 2-192 0,0 0 320 0,-2-4-64 15,1 0 0-15,1-1 0 0,-1-1 208 0,1-1 48 16,0 1 0-16,-1-1 0 0,-1-2-192 0,1 1-48 0,0-2 0 16,0 0 0-16,-1 0-144 0,1 0-128 0,-2 1 144 0,1-3-144 15,-2 1 128-15,0 0-128 0,-1-1 0 0,-1-1 0 16,-2 1 128-16,0-2-128 0,-1-1 0 0,0 1 0 15,0-1 144-15,-2 3-144 0,1 0 128 0,-2 0-128 16,0 1 208-16,-1 9-32 0,0 0-16 0,0 0 0 16,0 0 96-16,0 0 0 0,0 0 16 0,0 0 0 15,0 0 32-15,0 0 0 0,0 0 0 0,0 0 0 16,0 0-304-16,2 11 128 0,-1 2-128 0,2 0 0 16,-2 0 0-16,2 1 0 0,-1 2 0 0,1 1 0 15,-1-3 0-15,1 0 0 0,0 1 0 0,-2 0 0 16,0-2 144-16,-1-1-144 0,0 0 0 0,3 1 144 15,-3-13-144-15,5 12 0 0,-5-12 0 0,5 13 128 16,-1-2-128-16,-4-11 0 0,0 0 0 0,7 11 0 16,-7-11-512-16,6 10-16 0,-6-10-16 0,7 11 0 15,-7-11-784-15,0 0-144 0,2 13-48 0,-2-13-7504 16,0 0-1520-16</inkml:trace>
  <inkml:trace contextRef="#ctx0" brushRef="#br0" timeOffset="116189.12">9783 14663 16815 0,'0'0'736'0,"0"0"160"0,0 0-704 0,0 0-192 15,0 0 0-15,0 0 0 0,0 0 1344 0,0 0 256 16,0 0 32-16,5-9 16 0,-5 9-688 0,9-6-128 16,-1-2-16-16,1 2-16 0,-1-1 144 0,1 2 16 15,-1-2 16-15,3 1 0 0,-1 2-160 0,0-3-48 16,1 1 0-16,-2 1 0 0,0-1-464 0,0 0-112 0,0-1 0 0,1 3-16 15,-10 4-176-15,11-3 0 16,-2 0 0-16,-9 3 128 0,11 1-128 0,-11-1 0 16,9 7 0-16,-1 1 0 0,-3-1 0 0,0 2-144 0,-1 2 144 0,0-1 0 15,-4-10 0-15,4 16 0 0,-1-4 0 0,-1 1 0 16,-2-13 256-16,1 17 64 0,-1-2 16 0,0 1 0 16,-1-2 112-16,-1 2 0 0,-2-2 16 0,-2 3 0 15,2 2-304-15,-1-3-160 0,-1 1 160 0,-2 3-160 16,0 0 128-16,-1 0-128 0,-1 0 0 0,0 0 144 15,1-1-144-15,-1-5 0 0,-1 2 0 0,0-3 0 16,-1-1 0-16,0 0 0 0,0-3 0 0,3-3 0 16,-1-2 128-16,1-1-128 0,0 1 0 0,9-4 128 15,-11-3-128-15,2-1 160 0,1-1-160 0,8 5 160 16,-5-11-160-16,1 1 0 0,0 0 144 0,3-1-144 0,1-1 0 0,3 2 144 16,-1 0-144-16,2 0 0 0,0 3 0 0,3 0 0 15,0 1 0-15,2-1 0 0,1 2 0 0,0-2 0 16,2 2 0-16,1 3 0 0,1-4 0 15,2 2 0-15,1-1 0 0,1 3 0 0,2-1 0 0,0 2 160 16,3-1-160-16,0 2 128 0,2 2 48 0,0 2 0 16,-1 1 0-16,1 1 0 0,-3 0 16 0,2 4 0 15,1 2 0-15,-3 1 0 0,-3-2-192 0,-1 2 192 16,-1 2-192-16,-2-2 192 0,-2 0-192 0,-1-3-176 16,-2 2 48-16,0-4 0 15,0 1-512-15,-3-1-80 0,1-2-32 0,0 0-15424 0</inkml:trace>
  <inkml:trace contextRef="#ctx0" brushRef="#br0" timeOffset="123176.6">5774 13480 4607 0,'0'0'192'0,"0"0"64"0,0 0-256 0,0 0 0 0,0 0 0 0,0 0 0 0,0 0 3456 0,0 0 640 16,0 0 128-16,0 0 16 0,0 0-3488 0,-2 8-752 15,0-2 0-15,4 3-160 0,-1 2 160 0,0-7 0 16,2 2 0-16,-2 1 0 0,-1 0 0 0,1 3 176 15,1-1-48-15,0 0 0 0,0 1 224 0,3 8 32 16,0-3 16-16,3-2 0 0,2 1 224 0,3 2 32 16,0-2 16-16,2 3 0 0,-1 0-160 0,2 1-16 15,2 3-16-15,-1 1 0 0,-3 0-48 0,1 3-16 16,-1 0 0-16,0 0 0 0,1 0-64 0,0-3-16 16,0 0 0-16,2 0 0 0,1-1-32 0,0-3-16 15,0-2 0-15,3-2 0 0,0-2-144 0,4 0-16 16,1-2-128-16,3-1 192 0,1 0 64 0,1 0 16 15,0 1 0-15,-1-3 0 0,-1 1-16 0,-3-1-16 16,1-1 0-16,-2 1 0 0,-3-3-80 0,-1 1-16 16,-1 0 0-16,-2 0 0 0,0 2 96 0,0-3 16 0,-1 1 0 0,2 1 0 15,0 0 80-15,2-1 32 0,1 1 0 0,2 1 0 16,0-1-112-16,2 0-32 0,0 0 0 0,1 1 0 16,0-2-80-16,2 0-16 0,-1 0 0 0,1-2 0 15,0 1-128-15,1-3 0 0,1 2 144 0,-2-1-144 16,-3 0 144-16,0 0-144 0,1 1 192 0,1 0-192 15,-2-1 208-15,1 3-64 0,-2-3-16 0,0 0 0 16,-2 1-128-16,2-1 0 0,0 0 144 0,-2 0-144 16,0-2 192-16,2 0-48 0,0 0 0 0,0 0 0 15,1-2 112-15,0 0 0 0,-1 1 16 0,-2 0 0 16,1-2-272-16,-2 1 160 0,0-2-160 0,-1 0 128 0,1 0-128 16,0 0 0-16,-1 0 144 0,1 1-144 0,0 1 0 15,2-2 0-15,-1 1 0 0,1 1 0 0,-1 0 0 0,1 1 128 16,-2 0-128-16,0-3 0 0,0 1 0 0,0 3 0 15,-1-4 0-15,0 2 0 0,-1-3 128 0,0-1-128 16,-1 1 160-16,-2 1-160 0,-2-2 256 0,2-2-32 16,1-1-16-16,-1 0 0 0,-1 1-48 0,0-3-16 15,-1 1 0-15,1 1 0 0,1-2-144 0,1 2 128 16,-2-2-128-16,-1-1 128 0,0 1-128 0,-2 1 0 16,0 2 0-16,-1 0 0 0,-1 2 0 0,1-1 0 15,1 1 0-15,-2-2 128 0,-1 3-128 0,-1-2 0 16,0 1 0-16,0 2 128 0,1-1-128 0,-3-2 0 15,2 1 0-15,-1-4 0 0,0 1 0 0,0-1 0 16,0-2 0-16,0 0 0 0,-1 1 0 0,1-2 0 0,1-2 0 0,0 0 128 16,-1 0-128-16,0 0 0 0,0 2 0 0,0 0 0 15,-2 0 0-15,-1 1 128 0,1 0-128 0,-4 4 0 16,1 2 0-16,-3 6 0 0,1-11 0 0,-1 3 0 16,0 1 0-16,0-1 0 15,0 8 0-15,0 0 0 0,0 0 0 0,-2-9 0 0,-1 2 128 0,3 7-128 16,0 0 0-16,-3-10 0 0,1 2 0 0,2 3 0 15,0 5 0-15,0 0 0 0,4-12 0 0,-4 12 0 16,4-7 0-16,-4 7 0 0,4-6 0 0,-4 6 0 16,0 0 0-16,0 0 0 0,5-5 0 0,-5 5 0 15,0 0 0-15,0 0 0 0,0 0 0 0,0 0 0 16,0 0 0-16,0 0 0 0,0 0 0 0,0 0 0 16,0 0 0-16,0 0 0 0,0 0 0 0,0 0 0 15,-7-5 0-15,2 1 0 0,0 0 0 0,5 4 0 0,0 0 0 0,0 0 0 16,-8-7 0-16,8 7 0 0,0 0 0 0,0 0 0 15,-9-4 0-15,9 4 0 0,-8-2 0 16,8 2 0-16,0 0 0 0,0 0 0 0,0 0-128 0,0 0 128 16,-9 0 0-16,9 0 0 0,-9 0 0 0,9 0 0 15,0 0-144-15,-9 2 144 0,9-2 0 0,-8 4 0 16,8-4 0-16,-9 4 0 0,9-4 0 0,-11 4 0 16,1 1 0-16,1-3 0 0,9-2 0 0,-11 2 0 15,1 1 0-15,1-1 0 0,0 0 0 0,-1 0 0 16,1 1 0-16,0-1 0 0,0 0 128 0,9-2-128 15,-10 1 0-15,1 2 144 0,-1-2-144 0,10-1 0 16,0 0 0-16,-9 3 0 0,9-3 0 0,0 0 0 16,0 0 0-16,0 0 0 0,0 0 0 0,0 0 0 15,0 0 0-15,0 0-176 0,0 0 32 0,0 0 0 0,0 0 0 0,0 0 0 16,0 0 144-16,0 0-208 0,0 0 80 0,0 0 128 16,11 0-192-16,-1-2 192 0,2 1-160 0,-12 1 160 15,13-4 0-15,-1 1-144 0,-1 1 144 0,0-1 0 16,-11 3 0-16,12-4 0 0,-1 2 0 0,0-2-128 15,-2 1 128-15,0-3 0 0,-9 6 0 0,13-3 0 16,-1-1 0-16,-1 4 0 0,0-4 0 0,-1 2 0 16,2-4 0-16,0 4 144 0,0-1-144 0,-1 1 160 15,0-1-160-15,-1 2 0 0,-1-1-160 0,0 1 160 16,-9 1 0-16,13-1 0 0,-13 1-128 0,11 0 128 16,-11 0 0-16,10 4 0 0,-10-4 0 0,0 0-144 15,0 0 144-15,0 0 0 0,11 4 0 0,-11-4 0 16,0 0 0-16,0 0 0 0,10 2 0 0,-10-2 0 15,0 0 0-15,0 0 0 0,0 0 128 0,0 0-128 16,0 0 0-16,0 0 0 0,0 0 0 0,8 11-128 16,-8-11 128-16,6 6 0 0,-6-6 0 0,0 0 0 0,4 13 0 0,-1 0 0 15,0-1 0-15,-2 0 0 0,0-2 0 0,-1 3 0 16,-1 0 0-16,0 0 0 0,-2 0 0 0,2 0 0 16,-1 0 0-16,1-1 0 0,-3 0 0 0,0 0 0 15,0-1 0-15,2 0 0 0,-1 2 0 0,1-5 0 16,2-8 0-16,-4 10 0 0,-2-2 0 0,4 0 0 15,2-8 0-15,-3 7 0 0,3-7 0 0,-4 10 0 16,2-1 0-16,2-9 0 0,-2 8 0 0,1 2 0 16,0 2 0-16,1-2 0 0,-2-1 0 0,2 2 0 0,0 0 0 15,0 1 0-15,0 3 0 0,0-2-128 0,-1 0 0 16,0-2 0 0,-2-3-672-16,-1-1-128 0,-1-1-32 0,-4-2-15408 0</inkml:trace>
  <inkml:trace contextRef="#ctx0" brushRef="#br0" timeOffset="128381.69">5134 16399 18431 0,'-5'-25'816'0,"0"9"160"0,-3-1-784 0,-1 3-192 0,-2 1 0 0,1 0 0 16,2 3 3744-16,-1-1 704 0,-2 2 144 0,1 2 16 15,-3-2-3520-15,-1 4-704 0,-3 0-128 0,-3 1-48 16,-1 1-208-16,10 2 144 0,-4 1-144 0,-4-1 128 16,-6-1-128-16,-4 0 0 0,-3-2 0 0,-4 0 0 15,0 1 0-15,-36-7 0 0,11 2 0 0,6 4 0 16,3 3 0-16,2 0 0 0,2 1 0 0,-3-2 0 0,-2 0 128 16,-4 0 160-16,-3 0 32 0,0 4 0 15,0 2 208-15,1 4 48 0,0 4 16 0,3-2 0 0,-1 6-80 0,1 1-32 16,-2-1 0-16,2 4 0 0,0 3-272 0,0 4-48 15,3 3-16-15,3 3 0 0,3 2-144 0,3 5 0 16,4 5 0-16,-2-2 0 0,-2-4 0 0,-1-4 0 16,0-1 0-16,-1-3 0 0,0 2 0 0,-1 1 0 15,3 2 0-15,2 3 0 0,2 0 0 0,5 4 0 16,2 4 0-16,6-2 0 0,2-1 0 0,3-4 0 16,1-2 0-16,3-3 0 0,-1-1 0 0,5-1 0 15,2-1 0-15,3 4 0 0,0 3 0 0,3 6 0 16,2 5 0-16,1 1 0 0,3 3 0 0,3-5 0 15,2-6 0-15,1-5 0 0,2-3 0 0,3 0 160 16,0-8-160-16,4 5 160 0,-1-2-160 0,2 3 192 0,-2 0-192 0,3 2 192 16,1 0-192-16,2 2 192 0,2-4-192 0,1 0 192 15,4-4-32-15,1-1 0 0,4-2 0 0,0 0 0 16,2 1 96-16,4-3 32 0,1-1 0 0,0 0 0 16,-1-3 16-16,0-2 0 0,-1-2 0 0,0 0 0 15,-3-2-96-15,2 0-16 0,4 1 0 0,1 0 0 16,5 1-192-16,1-1 144 0,4 1-144 0,-1-2 128 15,1 2 0-15,0-3 0 0,-3 0 0 0,-1-1 0 16,-1-3-128-16,1 0 128 0,4-1-128 0,0 1 128 16,-1 2-128-16,3-2 0 0,-3 1 144 0,0 1-144 15,-2-2 0-15,-2 0 0 0,-6-3 0 0,1 0 128 16,-2-1-128-16,1-1 0 0,2 0 128 0,-2-1-128 0,2 3 128 16,1-4-128-16,-1 1 128 0,0-3-128 0,-2-1 320 0,0-3 0 15,-1-2 0-15,1-1 0 0,-4-6-320 0,1-2 0 16,0 0 0-16,5-1 128 0,0 2 0 15,0-3 16-15,-2 4 0 0,-1-6 0 0,0 4-144 0,-1-1 128 16,-3-2-128-16,0 0 128 0,-1-1 0 0,-1 1-128 16,-4-4 192-16,-3 2-64 0,-2-2 16 0,0 0 0 15,-1-1 0-15,-2-2 0 0,-1 3 32 0,-1 0 0 16,0-2 0-16,-2 1 0 0,-3 0 32 0,1-3 16 16,-3-4 0-16,0-1 0 0,0-3-32 0,-2-1-16 15,1-4 0-15,-2 5 0 0,0-3-176 0,0 4 128 16,0 3-128-16,-1 0 128 0,-2-2-128 0,1 1 0 15,-2-4 0-15,-2-4 0 0,-2-6 0 0,-2 0 0 16,1 0 0-16,-2 4 0 0,0 0 0 0,-2 6 0 0,-1 4 0 0,-1 1 0 16,1 2 0-16,-3 2 0 0,-1 0 0 0,-1 0 0 15,-3-1 0-15,0 1 0 0,-2-7 0 0,2-1 0 16,-1 0 0-16,1-1 0 0,0-4 0 0,1 1 0 16,1 2 0-16,-1 3 0 0,-1 3 0 0,1 1 0 15,0 2 0-15,-2 1 0 0,1 3 0 0,0 2 0 16,1 0 0-16,0 3 0 0,-1 2 0 0,-1 2 0 15,-2 1 0-15,1-2 0 0,-3 3 0 0,-2 2 0 16,-1-3 128-16,0-1-128 0,0-3 128 0,-2 1-128 16,-2-1 0-16,2 0 0 0,-1-1 0 0,3 0 0 15,0-3 0-15,2 3 0 0,-1-2 0 0,2 2 0 16,0 0 0-16,2-1 0 0,1 5 0 0,0 0 0 16,1 1 0-16,-2 1 0 0,1 0 0 0,-1 2 0 15,0 1 0-15,1 2 0 0,-2 0 0 0,-2 1 0 0,-1 1 0 16,-3 3 128-16,-1 2-128 0,-2 0 128 0,-3 3-128 0,0 1 0 15,-2 0-160-15,-2 1 160 0,-1 2 0 0,-1 0 0 16,-3 1 0-16,-2-1 0 16,-3-1-1280-16,-3 5-320 0,-3 2-64 0,-10 5-16 0</inkml:trace>
  <inkml:trace contextRef="#ctx0" brushRef="#br0" timeOffset="130531.63">5696 12292 23375 0,'-7'-14'1024'0,"5"5"240"0,-1-3-1008 0,2-1-256 0,1 0 0 0,1-5 0 31,2-1-352-31,1 0-112 0,1 2-32 0,3-2 0 0,0 5-336 0,1 1-64 16,-1 3 0-16,1 1-16 0,1-1 544 0,-5 7 112 0,2-3 32 0,-1 4 0 15,2-5 480-15,0 2 80 0,0 1 32 0,1-1 0 16,1-2 720-16,10-2 160 0,-4-3 32 0,-2 2 0 16,2 1-320-16,-2-2-48 0,-1 1-16 0,1 0 0 15,1-3-272-15,-1-3-64 0,0-1-16 0,2-3 0 0,-2-4-288 0,3-4-64 16,1 0-16-16,1-6 0 0,3 1-16 0,5 2 0 16,6-2 0-16,5 2 0 0,5 4-160 0,5 0 160 15,3 7-160-15,-4 1 160 0,-8 1-160 0,-4 2 192 16,-4 2-192-16,-1 0 192 0,-4-2-16 0,0 3 0 15,-1 0 0-15,0 1 0 0,-2-1 240 0,5 0 48 16,-1 0 16-16,2 2 0 0,0-4-48 0,1 2-16 16,1-1 0-16,0-2 0 0,-1 0-160 0,0-2-48 15,-1 3 0-15,-2-1 0 0,-1 0-80 0,-1 2-128 16,0-4 176-16,-3 2-176 0,0 0 0 0,-1 1 0 0,0 0 0 16,0 2 0-16,-2 0 128 0,-2 3-128 0,0 1 0 0,0 0 0 15,-1 1 0-15,-1 0 0 0,-2 3 0 0,0 1 0 16,-1-3 128-16,-3 3-128 0,-9 4 0 0,9-2 0 15,-9 2 224-15,10-4-64 0,-10 4-16 0,0 0 0 16,0 0 64-16,0 0 16 0,0 0 0 0,0 0 0 16,0 0 32-16,0 0 0 0,0 0 0 0,0 0 0 15,0 0-128-15,0 0-128 0,-6-4 176 0,0 1-176 16,-2 0 128-16,-1 1-128 0,-2 1 0 0,0 1 0 16,-2-1 128-16,-2-1-128 0,1 2 0 0,0 0 0 15,-3 0 0-15,0 0 128 0,0 0-128 0,1 0 0 16,-1 0 144-16,2 0-144 0,-1-1 0 0,3 0 144 15,-1-1-144-15,1 2 0 0,-2-2 144 0,2-1-144 16,0 2 0-16,1 1 0 0,1-3 0 0,-1 2 0 0,-5 1 0 16,3 0 0-16,2 1 0 0,1 2 0 0,1-6 0 15,10 3 0-15,-9 0 0 0,9 0 0 0,0 0 0 0,0 0 0 16,0 0 0-16,0 0 0 0,0 0 0 0,0 0 0 16,10-8 0-16,2 3-128 0,1 0 128 0,1 1-192 15,1 0 192-15,-1 0-192 0,-1 2 192 0,0 0 0 16,2-2-144-16,-2 3 144 0,0 0-128 0,0 1 128 15,0 0-160-15,1 0 160 0,0 0-144 0,-1 0 144 16,2 0-128-16,-1 0 128 0,2 1 0 0,-1 0-128 16,0 1 128-16,-2 0 0 0,-2 1 0 0,1 1 0 15,1-1 0-15,-2 0-128 0,-1 1 128 0,-10-4 0 0,12 8 0 0,-2-1 0 16,-1-1 0-16,-1 2 0 16,-8-8 0-16,8 12 128 0,-3-1 48 0,0 3 16 15,-2-1 0-15,0 1 0 0,-3-1 0 0,0 0 16 0,-2 1 0 0,0 2 0 16,0 1 0-16,-1 0 0 0,-1 1 0 15,0 3 0-15,-1-4-208 0,1 0 144 0,0 0-144 0,-2 0 128 16,1-2-128-16,0 0 0 0,1-1 0 0,-1-2 128 16,0-2-288-16,1 2-64 0,0-5-16 0,1 0 0 31,3-7-1712-31,-1 7-352 0,1-7-64 0</inkml:trace>
  <inkml:trace contextRef="#ctx0" brushRef="#br0" timeOffset="131174.54">7524 10570 24879 0,'-9'-18'1088'0,"2"10"256"0,1-1-1088 0,0 2-256 16,1 1 0-16,5 6 0 0,0 0 2720 0,0 0 480 16,7-7 112-16,2 1 16 0,4-1-2720 0,0 3-608 15,1 0 0-15,1 2 0 0,-2-1 0 0,2 0 0 16,3 1 0-16,1-1-128 0,-2 1 128 0,1-1 0 16,2 0 0-16,-1 1-128 0,-1 2 128 0,2-3 0 15,-1 2 0-15,1 1 0 0,-3 0 0 0,-1 0 0 0,-2 0 0 16,0 1 0-16,-2 2 0 0,-12-3 0 0,10 4 128 0,-10-4-128 15,0 0 272-15,0 0-16 0,0 0 0 0,2 15 0 16,-5 0 128-16,-1 0 0 0,-4 0 16 0,-1 2 0 16,0 1-240-16,-1 0-160 0,-1 0 192 0,0 2-192 15,-1-1 128-15,0 2-128 0,0-1 0 0,5-3 0 16,-3-2 128-16,4 0-128 0,-1-2 0 0,2-1 0 16,0-1 0-16,1-3 0 0,1-1 128 0,3-1-128 15,0-6 0-15,0 0 0 0,0 0 0 0,0 0 0 16,0 0 0-16,0 0 0 0,6 8 0 0,-1-3 0 15,0-1-160-15,2-1 160 0,-7-3-160 0,0 0 160 16,10 0 0-16,-10 0 0 0,12 4-128 0,-2 1 128 16,1-1 0-16,0 1 0 0,1 0 0 0,1 2-144 15,0 2 144-15,1-3-128 0,3-2 128 0,2 3-128 0,-1-1 128 0,1 1 0 16,2-1-144-16,0 1 144 0,0-1 0 0,-3 1 0 16,-2-3 0-16,-2 1 0 0,-1 0 0 0,-2 2 0 15,-11-7 0-15,8 9 0 0,-8-9 0 0,3 10 0 16,-3-10 0-16,-1 13 0 0,-3 0 240 0,-2-4-48 15,-5 5 0-15,0 0 0 0,-2-4-64 0,0 3 0 16,-2 0-128-16,-2 4 192 0,-1-1-192 0,0 2 144 16,-3-2-144-16,-1 3 128 0,-3-2 0 0,-1 3-128 15,-4-1 192-15,0 2-64 0,0-1-128 0,-1-1 0 16,-2 4 0-16,-2-1 0 16,1 1-1136-16,-8-1-208 0,-7 1-32 0</inkml:trace>
  <inkml:trace contextRef="#ctx0" brushRef="#br0" timeOffset="136151.56">14220 16388 16575 0,'-17'-1'1472'0,"-2"1"-1168"0,-1-4-304 0,-1 1 0 16,0 1 2368-16,0-1 432 0,0-1 80 0,-1-2 0 0,-1 1-2064 0,-2-2-432 16,-4-1-64-16,-2 0-32 0,-3 1 416 0,-1-1 64 15,-2 0 32-15,-1 3 0 0,-3 0-96 0,18 5 0 16,-3 1-16-16,-2 1 0 0,-2 0 80 0,-3 0 0 16,-2 2 16-16,-5 3 0 0,-7 1-176 0,-45 10-32 15,9 3-16-15,9 5 0 0,6 4-416 0,5 2-144 16,6 8 0-16,-2 3 144 0,-2 0-144 0,-3-4 0 15,-1-5 0-15,4-1 0 0,2 0-128 0,5 1 128 16,5 1 0-16,6 6 0 0,2 4 0 0,6 6 0 16,3 5-144-16,0 3 144 0,4 1 0 0,2-3 0 15,1-3 0-15,4-1 0 0,1 2 0 0,5 10 0 16,0 9 0-16,4-1 0 0,3-2 0 0,4-6 0 0,4-9 128 0,4-1-128 16,5-1 0-16,3 1 0 0,2 3-208 0,6-4 64 15,4-3 336-15,5 0 64 0,2-1 0 0,3-5 16 16,0-2-272-16,5-2 0 0,4-2 0 15,8 0 0-15,5 1 176 0,7-5 80 0,3-3 0 16,1-5 16-16,-1-3-48 0,5-1-16 0,2-2 0 0,9 0 0 16,10-2-208-16,-2-8 144 0,-5-11-144 0,-3-5 128 15,-4-10 112-15,3-3 16 0,3-2 0 0,-2-2 0 16,-3 0 48-16,-4-7 16 0,-5-2 0 0,-1-3 0 16,-1-2 208-16,0 0 48 0,-3 0 16 0,-2-2 0 15,-2-1-80-15,-5 0 0 0,-5 1-16 0,-7-5 0 16,-5-2-112-16,-1-5 0 0,-2-5-16 0,0 3 0 15,-4 1-96-15,0-6-16 0,-4-6 0 0,24-94 208 16,-29 74-272-16,-5 6 0 0,-1 3 0 16,-4 0-192-16,0-7 144 0,-4-9-144 0,-5 5 128 0,-2 8-128 15,-3 8 0-15,-3 8 0 0,-4 0 0 0,-2-2 0 0,-3 1 0 16,-4-4 0-16,-3 9 0 0,-2 1 0 0,-4 9 0 16,-2 5 0-16,-2 7 0 0,-2 4 0 0,-2 3 0 15,-2 6 0-15,-3 4 0 0,-4-2-128 0,-3 2-16 16,-3 0 0-16,-2 0 0 0,-1-1-112 0,-1 3-32 15,1 0 0-15,0 0 0 16,0 2-208-16,2 1-32 0,2-1-16 0,1-1 0 16,-1 1-240-16,4 0-48 0,2-1-16 0,0 0 0 15,2 3-1968-15,1-1-384 0,-13-7-64 0,12 7-32 0</inkml:trace>
  <inkml:trace contextRef="#ctx0" brushRef="#br0" timeOffset="136954.94">15140 11562 10127 0,'12'-10'896'0,"-4"4"-704"0,1 0-192 0,1-1 0 16,2 2 2880-16,0 1 560 0,-1 2 96 0,1-4 32 15,1 2-2864-15,0 0-576 0,2 1-128 0,-1-1 0 16,0-2 0-16,2 4 0 0,2-2 0 0,2 0 0 16,-1-2 0-16,2 0 0 0,0 5 0 0,0-3 0 15,0 3 336-15,-2 1-16 0,-1-2-16 0,-1 4 0 16,-1-1 400-16,-2 3 64 0,-2 0 32 0,0 1 0 16,-2 0-288-16,-1 2-64 0,-9-7-16 0,8 10 0 15,0 2-256-15,-3-3-48 0,-5-9-128 0,0 14 192 16,0 1-192-16,-2 0 128 0,-5 0-128 0,1 3 0 15,-5-2 192-15,-1 5-64 0,-2-3-128 0,-2 1 192 16,-2 2-16-16,-1 3-16 0,-2 0 0 0,-3 0 0 16,0-1-160-16,-2 1 192 0,-1 1-192 0,3-4 192 15,2-3-192-15,3-3 0 0,0-2 144 0,2-1-144 0,1 0 0 0,3-4 128 16,1-2-128-16,3 2 0 0,9-8 0 16,-6 5 0-16,6-5 0 0,0 0 0 0,0 0 0 0,0 0 144 15,0 0-144-15,0 0 0 0,0 0 128 0,0 0-128 16,0 0 0-16,0 0 0 0,0 0 368 0,8-6-48 15,1-1 0-15,1 1 0 0,2-1 224 0,2 2 32 16,0 0 16-16,5 2 0 0,0-1-272 0,1 3-48 16,1 0-16-16,1 1 0 0,-1-4-96 0,2 4-32 15,1 4 0-15,0-2 0 0,3 2 0 0,-1 1 0 16,-2-1 0-16,1 0 0 0,-3-1 16 0,0-2 0 16,1-1 0-16,-4 3 0 0,-1 5-144 0,1-2 160 15,-2-1-160-15,0 2 160 0,-2-2-304 0,1 0-64 16,-1 0-16-16,2 1-15984 0</inkml:trace>
  <inkml:trace contextRef="#ctx0" brushRef="#br0" timeOffset="138378.7">29824 16641 3679 0,'0'0'160'0,"-15"-11"32"0,-1-5-192 0,-3 0 0 0,1-3 0 0,-2 0 0 16,1 1 6976-16,1 1 1360 0,2 3 272 0,2 2 48 31,-1-2-7680-31,0 1-1536 0,-2-2-304 0,2 1-64 0,4 1 768 0,4 4 160 0,-1 1 0 0,-1-1 0 15,0 1 0-15,0 0 0 0,-1 0 128 0,-1-1-128 16,-1 2 288-16,-8-5 16 0,0 4 0 0,2 1 0 16,-2 1 336-16,1 2 64 0,-1 0 0 0,-1 3 16 15,-1 0-144-15,-1 1-16 0,-5 1-16 0,-2 1 0 16,-2 0 0-16,-5 2 0 0,-1 1 0 0,-5 4 0 0,-4 1-240 0,-4 2-48 16,-5 0-16-16,-1 6 0 0,-3 4-240 0,0 7 0 15,0 4 0-15,0 3 0 0,-1 2 0 0,0 0 0 16,-2-2 0-16,2-1 0 0,1 1 192 0,5 3-64 15,4 1-128-15,4 4 192 0,4 1 0 0,3 7-16 16,1 7 0-16,0 1 0 0,1 2 80 0,0-2 32 16,0-3 0-16,3 1 0 0,0-1-144 0,2 10-16 15,1 8-128-15,3-6 192 0,5-2-192 0,6-7 0 16,5-9 0-16,5-2 0 0,6-3 240 0,6 1 0 16,5-2 0-16,8 2 0 0,4 0 160 0,6 0 48 15,6-4 0-15,4-1 0 0,6 1-256 0,6-4-64 0,3-4 0 16,3-1 0-16,2-5-128 0,9 0 0 0,10-2 0 15,6 0 0-15,4-2 0 0,0-4 0 0,-1-4 0 16,5-3 0-16,5 1 0 0,3-2 288 16,1-2-48-16,-3-4-16 0,-6-2-224 0,0-2 0 0,3-2-144 0,-2-4 144 15,-2-2 0-15,-7-3 0 0,-5-1 0 0,-3-4 0 16,0-5 0-16,-3-2-144 0,-2 0 144 0,-4-3 0 16,-5-1 0-16,-5-2 0 0,-7-4 0 0,-4-3 176 15,-3-4 64-15,-3 0 16 0,-4 0 0 0,-3-6 0 16,-1-8 176-16,-3-1 32 0,-3-4 16 0,-3 1 0 15,-4 2-288-15,-3-7-48 0,-1-7-16 0,-3-8 0 16,-3-6-128-16,-5 7 0 0,-4 6 0 0,-6 7-176 16,-1 3 48-16,-5 0 0 0,-6-6 0 0,-2 1 0 15,-7-3 128-15,-3 4 0 0,-5 6 0 0,-3 5 0 16,-5 6 0-16,-2 4 0 0,-3 2 0 0,-1 1 0 0,0 1 0 16,-1-1 0-16,-3-1 128 0,0 2-128 0,2 3 0 0,1 3 144 15,1-2-144-15,2 6 0 0,3 2 0 16,0 3 0-16,3 6 0 0,2 1 0 0,2 4-192 0,2 4-32 15,0-1-16-15,3 4 0 16,3 0-336-16,2 3-64 0,2-1 0 0,1 4-16 16,1-2-1920-16,4 2-384 0,4 1-80 0</inkml:trace>
  <inkml:trace contextRef="#ctx0" brushRef="#br0" timeOffset="139988.01">27090 11254 6447 0,'0'0'576'0,"0"0"-576"0,0 0 0 0,0 0 0 0,5-8 2880 0,-5 8 448 15,5-6 112-15,-5 6 16 0,6-9-2064 0,-6 9-416 16,5-8-80-16,-5 8 0 15,6-7-128-15,1 1-32 0,-1-1 0 0,1 0 0 16,-1 0-128-16,0 3-32 0,-1-1 0 0,1-2 0 0,2-2 0 0,3 3 0 16,-1-1 0-16,2 1 0 0,1-1-128 0,13-4-16 15,-3 0-16-15,0 3 0 0,-3 2-176 0,1 1-48 16,-1 2 0-16,-1-2 0 0,1 3-192 0,-1 0 128 16,0 0-128-16,-1 2 0 0,-2 2 0 0,-2 0 0 15,0 0 0-15,-1 3 0 0,-1-2 128 0,0 2-128 16,-2 1 0-16,-1 2 144 0,-1 1 32 0,0 3 0 15,-2-2 0-15,0 3 0 0,-1 0 32 0,-1 2 16 16,0 2 0-16,0 2 0 0,-2 3-16 0,0-1 0 16,0 5 0-16,-2 0 0 0,-2-2-208 0,-1 2 0 0,2-6 128 15,-2 0-128-15,-1 0 0 0,0 1 0 0,-1-3 128 0,0 0-128 16,0 1 0-16,1-2 0 0,0-2 0 0,0 1 0 16,-1-1 128-16,-2 1-128 0,-1-2 0 0,0 1 0 15,-1-1 128-15,0 0-128 0,0 1 0 0,0-2 144 16,-1 0-144-16,-2-1 0 0,-1-2 144 0,0 0-144 15,0 0 128-15,0-3-128 0,-2-1 128 0,2-1-128 16,2 0 0-16,-1-4 0 0,-1 5 0 0,1-6 128 16,0-3-128-16,1 0 0 0,0-1 0 0,1-1 0 15,1-1 0-15,-1-1 0 0,1-1-176 0,2 1 176 16,-1-4 0-16,1 1 0 0,1-2 0 0,0 2 0 16,3-3 0-16,-1 2 0 0,1-2-128 0,0 3 128 0,2 2 0 15,1 8 0-15,0 0-160 0,1-12 160 16,2 2-160-16,-3 10 160 0,7-8-208 0,-7 8 80 0,10-5 128 0,0 2 0 15,-10 3 0-15,15 1-128 0,0 2 128 0,1 1 0 16,0 1 0-16,1 2 0 0,1-5 0 0,1 5 0 16,1 0 0-16,0 1 0 0,-2 0 128 0,0-1-128 15,0 0 160-15,-1 3-160 0,-1-1 176 0,-2 1-176 16,-2 2 192-16,1 1-192 0,-1 3 176 0,-2-3-176 16,-2 0 160-16,0 1-160 0,0 2 256 0,-1-5-32 15,1 2-16-15,-1 0 0 0,-1-1-208 0,2 1 176 16,0 0-176-16,0 0 160 0,0-2-160 0,-1-3 0 15,1 1 0-15,1-4 0 16,2 1-1792-16,-1-3-400 0,2-3-80 0</inkml:trace>
  <inkml:trace contextRef="#ctx0" brushRef="#br0" timeOffset="145958.34">13607 8466 18431 0,'0'0'1632'0,"0"0"-1312"15,-7-6-320-15,7 6 0 0,0 0 1504 0,0 0 224 16,0 0 64-16,0 0 0 0,0 0-1472 0,-1 12-320 15,1-4 0-15,1 4 0 0,2-2 0 0,0 2 0 16,1 0 0-16,-1 1 0 0,3 1 0 0,-4-6 0 0,1 4 0 0,1-2 0 16,-2 2 0-16,2 1 144 0,0 4-144 0,0-3 192 15,-1-1 144-15,2 9 48 0,0-4 0 0,0-2 0 16,1 0 208-16,0-3 48 0,1-1 16 0,0-2 0 16,3 2 128-16,0-3 32 0,2 3 0 0,-1-1 0 15,4 0-192-15,0-2-48 0,1 0 0 0,1 3 0 16,0 1-208-16,1-3-48 0,-1 1-16 0,1 0 0 15,2 4-304-15,-2 0 0 0,-1 2 0 0,0-1 0 16,0 5 0-16,1-3 0 0,-1 0 0 0,0 2 0 16,-1-2 0-16,-2 0 0 0,1 1 0 0,-1-1 0 15,0-4 128-15,2 2-128 0,0-3 0 0,2 0 0 16,1-1 224-16,2-1-16 0,3 0 0 0,0-2 0 16,1 1 112-16,1-1 0 0,2 3 16 0,-1-3 0 15,-1 0-112-15,0 2-32 0,0-1 0 0,0 1 0 16,0-2-64-16,-1 0-128 0,-3-1 176 0,3 1-176 0,-1 1 176 0,-2-3-176 15,-1-2 160-15,-1 2-160 0,1-1 0 0,-1 1 128 16,-1-2-128-16,2 1 0 0,0-2 0 0,0 2 128 16,0-1-128-16,1 0 0 0,0 0 128 0,0 0-128 15,1-1 0-15,0 0 0 0,0 1 160 0,2-3-160 16,1-1 160-16,0 2-160 0,0 1 288 0,1-1-32 16,-1 1-16-16,1 3 0 0,-1-6-48 0,0 4-16 15,-1 2 0-15,1-1 0 0,0 1-176 0,1-2 128 16,1 0-128-16,0-1 128 0,2 5-128 0,2-2 128 15,-2 1-128-15,1 0 128 0,2-1-128 0,-1 0 0 16,1 1 0-16,-1-3 0 0,2-1 0 0,0 0 0 0,-1 0 128 0,-2 1-128 16,0-4 0-16,2 2 0 0,0-1 0 15,0 2 0-15,3 2 0 0,-1-1 128 0,0 3-128 0,2-1 0 16,-2 3 0-16,0 0 0 0,0 0 0 0,-1 3 0 16,-1-2 0-16,-2-1 0 0,-1 1 0 0,0-3 0 15,-1-2 0-15,-1-2 0 0,1 0 128 0,2-1-128 16,1-1 0-16,1 1 0 0,3 1 0 0,-1 1 0 15,0 0 0-15,0 0 0 0,3 0 0 0,-1 2 128 16,-4-6-128-16,3 1 0 0,-2-4 0 0,-2 1 0 16,-1-3 128-16,2 1-128 0,1-3 0 0,1 2 128 15,2 0 48-15,-1 2 0 0,2-1 0 0,1 0 0 16,1-1-176-16,1 2 0 0,-2 1 0 0,0 1 0 16,0-4 0-16,-2 2 0 0,-3-3 128 0,-1 2-128 15,1 0 0-15,2 0 0 0,0-4 0 0,2 4 128 0,0-1-128 0,0-2 0 16,-1 0 0-16,1 2 0 0,-3-1 0 0,1 0 0 15,-3-2 128-15,0-1-128 0,-3-1 0 0,0 0 0 16,-1-1 144-16,2-1-144 0,2 2 160 0,0-4-32 16,1 1-128-16,0 2 192 0,0-5-48 0,-1 4-16 15,-3 0 0-15,1 1 0 0,0-1-128 0,-1 0 0 16,-1 0 0-16,0 3 0 0,-1-2 0 0,1 1 0 16,-2 1 0-16,1-1 0 0,-2 0 0 0,0 1 0 15,0-1 0-15,1 0 0 0,-1 1 0 0,2-1 0 16,-2 1 128-16,3-1-128 0,-2 0 128 0,0 1-128 15,-1 3 192-15,2-3-64 0,-1-1-128 0,1 1 0 16,-1-1 0-16,0-2 0 0,-1 0 0 0,0-1 0 16,2-6 0-16,-3-1 0 0,-3-4 0 0,-1-1 0 15,-1 1 0-15,0-1 0 0,-2 2 0 0,1-4 0 0,-1 3 0 16,0-1 0-16,-1 1 0 0,0 3 0 0,-1 7 0 0,-1 0 0 16,0-4 0-16,-1 2 0 0,0 2 0 0,1 0 0 15,-1 1 0-15,0 1 0 0,1 2 0 0,0-1 0 16,1 1 0-16,-2 1 0 0,-1 3 0 0,2-3 0 15,-2-1 0-15,0 0 0 0,-3-2 0 0,1 2 0 16,-1 3 0-16,-2-2 0 0,-3-1 0 0,-1-1 0 16,-4 10 0-16,3-9 0 0,-1 0 0 0,-2 9 0 15,-4-6 0-15,4 6 0 0,-6-7 128 0,6 7-128 16,-11-5 0-16,1 2 0 0,1 5 0 0,-2-2 0 16,0 0 0-16,-1 2 0 0,1 1 0 0,2-1 0 15,0 0 0-15,9-2 0 0,-10 2 0 0,2 1 0 16,-1-3 0-16,9 0 0 0,-11 1 0 0,2-1 0 15,0 0 0-15,0 0 160 0,0 0-160 0,-2 0 160 0,1 0-160 0,-2-1 0 16,-2 0 0-16,-2 1 0 0,-1 0 0 0,-1 1 0 16,-1 0 0-16,-1 1 0 0,-1 0 0 0,2 1 0 15,-1 1 0-15,2 0 0 0,-1-2 0 0,4 2 0 16,0 0 0-16,1 0 0 0,0-1 0 0,1-1 0 16,1 1 0-16,4 1 0 0,8-4 0 0,0 0 0 15,-9 2 0-15,9-2 0 0,0 0 0 0,0 0 0 16,0 0 0-16,0 0 0 0,0 0 0 0,0 0 0 15,11-2 0-15,-1-1 0 0,0 0 0 0,1 1 0 16,-1-1 0-16,1-2 0 0,-11 5 0 0,14-3 0 16,0 0 0-16,1-1 0 0,-1 0 0 0,2 0 0 15,-1 1 0-15,4 3 0 0,-1 0 0 0,0 0 0 16,0 0 0-16,2-2 0 0,-1 0 0 0,1 2 0 0,2 2 0 0,-2 0 0 16,-1-2 0-16,1 3 0 0,-1 1 0 0,1-4 0 15,-2 1 0-15,0 2 0 0,-1 1 0 0,0-1 0 16,0 0 0-16,-2 1 0 0,-1-1 0 0,-1 2 0 15,-1 0 0-15,-1 0 0 0,1 2-144 0,-3-2 144 16,-9-5 0-16,9 9 0 0,-1 0 0 0,-1-2 0 16,-7-7 0-16,0 0 0 0,6 13 0 0,0-3 0 15,-6-10 0-15,0 0 0 0,2 13 128 0,-2-13-128 16,3 13 192-16,-3-13-48 0,0 0-16 0,0 13 0 16,0-13-128-16,0 0 128 0,1 13-128 0,-1-13 128 15,0 0-128-15,-1 15 128 0,1-15-128 0,-3 15 128 16,-1 4-2240-16,-1-2-464 0</inkml:trace>
  <inkml:trace contextRef="#ctx0" brushRef="#br0" timeOffset="147760.23">8246 9880 11967 0,'-7'-5'1072'0,"1"-2"-864"16,-1 1-208-16,1-1 0 0,1 1 2720 0,1-2 496 15,0-1 112-15,1-3 0 0,1-1-2624 0,0-2-544 16,0-5-160-16,-2 0 0 0,0-2 0 0,-1 1 0 16,-2 1 0-16,-1 0 0 0,-2-1 0 0,0 3 0 15,-4 5 0-15,3 2 0 0,-4 1 0 0,-3 5 0 16,-4 0 0-16,-4 3 0 0,-7 2 224 0,-3 3-32 16,-3 2-16-16,-3 5 0 0,-1 0 16 0,0 5 16 15,0 3 0-15,1 6 0 0,-1 5-208 0,1 1 144 0,2-2-144 0,-4-3 128 16,-3-4-128-16,-1-3 0 0,-1-1 0 0,2 0 0 15,3 1 0-15,1 4 160 0,1 2-160 16,5 9 160-16,1 4 0 0,2 12 0 0,2 9 0 0,1 6 0 16,1 3-160-16,1-9 0 0,0-7 0 0,1-8 0 15,0 0 0-15,2 0 0 0,4 9 0 0,2 8 0 16,2 8 0-16,5-3 0 0,3-5 0 0,3-8 0 16,3-6 0-16,3-2 0 0,2-7 0 0,4 2 0 15,5 1 0-15,1 5 0 0,5 7 0 0,3 1 0 16,5 7 0-16,3-5 0 0,2-7 128 0,4-1-128 15,3-4 192-15,2 0-32 0,0 0-16 0,2 3 0 16,2 6-144-16,3 2 0 0,4-2-160 0,3-1 160 0,3-2-240 16,1-8 48-16,-3-8 16 0,-1-5 0 15,-3-5 176-15,1-6-128 0,0-1 128 0,3-6-128 0,3-2 128 0,7-4 0 16,5-3 0-16,-2-3 0 0,-3-9 208 0,-1-3-16 16,4-8-16-16,1-7 0 0,5-6 112 0,5-7 32 15,3-7 0-15,-7-4 0 0,-8-1 96 0,0 3 32 16,-2 4 0-16,0 4 0 0,3 4 160 0,-1-2 32 15,1-7 16-15,-6-13 0 0,-6-15 48 0,-7 2 0 16,-8 5 0-16,-4 9 0 0,-4 5-192 0,-3 2-48 16,-6-1 0-16,-4-8 0 0,-8-18-208 0,-3 6-32 15,-4 1-16-15,-7 6 0 0,-4 13-80 0,-5 0-128 16,-4 2 176-16,-4-13-176 0,-8-15 0 0,-2 2 0 16,-4 2 0-16,-7 10 0 0,-7 7 0 0,-6 4-176 0,-6 2 176 15,-2-4-160-15,0-5 160 0,1 5 0 0,-1 2 0 0,-3 8 0 16,-7 3 0-16,-4 9 0 0,-4 4 0 0,1 10 0 15,6 5 0-15,0 7 0 0,-2 5 160 0,-6 3-160 16,-9 3-192-16,2 7-128 0,3 10-16 0,-3 12-15824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14:34.2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13160 9142 17503 0,'-9'-14'1552'0,"3"3"-1232"0,1 2-320 0,0 3 0 16,5 6 1696-16,-7-7 288 0,7 7 48 0,0 0 16 16,0 0-1568-16,0 0-304 0,0 0-176 0,-10 3 192 15,0 1-192-15,2 4 160 0,-1 2-160 0,0 8 160 16,-2 2-160-16,1 3 0 0,-1 5 0 0,-1-2 0 16,2-1 0-16,-2-1 0 0,-1-3 0 0,2 1 0 15,-4-2 0-15,2-1 0 0,-1 1 0 0,1-2 0 16,-2 1 0-16,2-1 288 0,-1 0-48 0,1 3-16 15,-1-2-48-15,-2 6-16 0,-1 0 0 0,1 2 0 16,1 3 16-16,0 3 0 0,0 1 0 0,-1-2 0 16,2-2-32-16,-1-2 0 0,1-2 0 0,2-4 0 0,1-2-144 0,2-2 160 15,1 0-160-15,1-1 160 0,2-3 32 0,0 2 16 16,-2 0 0-16,5-1 0 0,-1 4-32 0,0-4-16 16,1 3 0-16,1 1 0 0,-2 2-160 15,2-4 0-15,-2-1 0 0,0 1 128 16,1-1-128-16,-2 0 0 0,0-2 0 0,-1 0 0 0,0 1 128 15,-2 0-128-15,1-2 128 0,-1-1-128 0,2-1 272 0,0-2-16 16,-1-1-16-16,6-8 0 0,-5 9 16 0,5-9 0 16,0 0 0-16,0 0 0 0,0 0 0 0,0 0 0 15,0 0 0-15,0 0 0 0,0 0-80 0,0 0-16 16,-6-11 0-16,6 11 0 0,-6-11-160 0,4 0 192 16,2 11-192-16,-4-14 192 0,1-1-64 0,2 2-128 0,0 2 192 15,-1-2-64-15,1-3-128 0,0 2 192 0,-2-1-192 0,2 1 192 16,0-3-64-16,-2 0-128 0,2 0 192 0,1-1-64 15,0 0-128-15,0-1 160 0,0 1-160 0,1 1 160 16,-1 1 16-16,3 2 0 0,-2 0 0 0,0 2 0 16,-1 12-16-16,1-12 0 0,1 5 0 0,-2 7 0 15,0 0 32-15,0 0 16 0,0 0 0 0,0 0 0 16,0 0-208-16,2 13 0 0,-2 2-144 0,0 3 144 16,-1 2-176-16,0 2 176 0,-1 4-192 0,2 2 192 15,-2 2-128-15,2 0 128 0,1-2 0 0,2 2 0 16,-1-1 0-16,1 0 0 0,1-1 0 0,0 0 0 15,1-5 0-15,-1-3 0 0,1-1 0 0,0-2 0 16,2-4 0-16,1-1 0 0,0 0 0 0,-1-6 144 16,-7-6 0-16,11 7 0 0,-11-7 0 0,13 5 0 15,-1 0 160-15,1-5 16 0,0 0 16 0,2-5 0 0,4 0-32 16,3-3-16-16,1-3 0 0,6-3 0 16,5-7-288-16,1-7 0 0,1-9 0 0,1-5 0 15,-2-5-1792-15,2-1-304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9T04:22:18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24656 4951 2240,'-32'0'832,"64"0"-672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21:00.36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32026 336 17855 0,'0'0'784'0,"0"0"176"0,9-4-768 0,-9 4-192 0,10-2 0 0,-1 0 0 16,-1-3 1424-16,-4-3 256 0,-4-1 48 0,0 0 16 15,-2 1 432-15,0 1 96 0,2 7 16 0,0 0 0 16,0 0-1136-16,0 0-208 0,0 0-48 0,0 0-16 15,-6 0-496-15,1 0-80 0,5 0-32 0,-8 3 0 16,0-1 16-16,1 4 0 0,0-1 0 0,-1 3 0 0,-3-6 32 0,5 5 0 16,6-7 0-16,-11 9 0 15,0-1-96-15,-1 2-16 0,2-1 0 0,-2 3 0 0,-1 1-16 0,0 3-16 16,-2 1 0-16,2 2 0 16,-1 2 80-16,1 1 0 0,1-1 16 0,-2 6 0 0,-2 5-80 0,2 4-32 15,2 1 0-15,0-1 0 0,-3-4-160 0,0-1 128 16,1-1-128-16,-3-9 128 0,-1 0-128 0,-3-3 0 15,0 3 0-15,0-4 0 0,-2-4 176 0,-1 1-48 16,2 0-128-16,1 1 192 0,0-5-192 0,3 4 0 16,0 3 0-16,1-2-160 0,-1 0 160 0,2 1 0 15,3 1 0-15,-1 0 0 0,2-7 0 0,2 5 0 16,-1 0 0-16,2 0 128 0,3-1-128 0,-1-2 176 16,2-2-176-16,2 2 192 0,-1-4 16 0,0 1 16 15,2-1 0-15,2-8 0 0,-3 9-224 0,3-9 176 0,-2 12-176 0,-1-5 160 16,3-7-160-16,0 0 0 0,0 0 0 0,0 0 128 15,0 0-128-15,0 0 192 0,0 0-192 0,0 0 192 16,0 0-192-16,0 0 192 0,0 0-192 0,0 0 192 16,6 8-192-16,-6-8 160 0,0 0-160 0,13 4 160 15,-1-1-160-15,0-2 160 0,0-1-160 0,1 0 160 16,0-1-160-16,1 1 0 0,2 0 0 0,2 0 128 16,2 1-128-16,2-1 0 0,2-1 0 0,3 1 128 15,0 1-128-15,2 0 128 0,2-2-128 0,0 1 128 16,-2 1-128-16,-2-1 0 0,-1 3 0 0,-1-3 0 15,0-3 0-15,4 1 128 0,-1-2-128 0,4 0 128 16,-1 0-128-16,7 1-176 0,5 2 48 0,2 1 0 16,5 1 128-16,-2 2 0 0,-1 1 0 0,-5 0 0 15,-6 0 0-15,-2 1 0 0,0-2 0 0,-1-2-128 0,-1-1 128 16,2 0 0-16,0 0 0 0,6 0 0 0,5 2 176 16,3 0-48-16,2-1 0 0,-2 0 0 15,-5 2 48-15,-5 0 0 0,-5 0 0 0,-1-1 0 0,-5-1-176 0,-1 0 160 16,0-1-160-16,-2 2 160 0,-3-1-160 0,-1 2 0 15,3-1 0-15,-10 1 0 0,2-1 0 0,2 2 0 16,3 0 0-16,2 1 0 0,1-2 128 0,1 1-128 16,-1 0 0-16,19 2 128 0,-7-2-128 0,-5-1 0 15,-5 0 0-15,-4-3 0 0,-3 0 0 0,-2-2 0 16,-3-2 0-16,-1 2 0 0,-3-1 128 0,0-2-128 16,-1-2 0-16,-1 1 128 0,-7 6-128 0,7-8 160 15,0-1-160-15,-4 1 160 0,-3 8-32 0,3-12-128 0,0 2 192 0,-1-3-64 16,0 2 32-16,-2-2 0 0,-2 0 0 0,2 0 0 15,0-1-160-15,-1 0 160 0,-2-1-160 0,1 0 160 16,-1-1-160-16,1 0 128 0,-2 2-128 0,-2 1 128 16,1 0-128-16,0 1 0 0,0 1 144 0,0-1-144 15,-2 0 128-15,2 0-128 0,-2 2 128 0,1-1-128 16,-3 2 0-16,0 0 144 0,-1 1-144 0,0-2 0 16,-3 1 160-16,-3 0-160 0,-1 1 128 0,-1-1-128 15,-3-2 144-15,-1 1-144 0,-3-1 160 0,-2 0-160 16,-2-5 144-16,14 6-144 0,-4-5 128 0,1-4-128 15,-1-1 128-15,-2-2-128 0,-1-1 128 0,-1-2-128 16,1-4 128-16,1 3-128 0,2 1 128 0,2-1-128 16,1 4 128-16,-11-16-128 0,5 10 0 0,3 3 128 15,1 3-128-15,-1 3 192 0,-2 4-192 0,1 2 192 0,2 0 16 16,-3 2 16-16,-2 1 0 0,-1 1 0 0,-2 1-224 16,0 3 0-16,1-2 128 0,0 3-128 0,1-1 0 0,1 1 0 15,-1 0 0-15,0 3 0 0,2 0 0 0,10-1 0 16,-1 2 0-16,0 0 0 0,2-1 0 0,-2 0 0 15,-1-2 0-15,1 2 0 0,2-2 0 0,-9-1 0 16,3-1 0-16,5 4 0 0,12 1-192 0,0 0-48 16,0 0 0-16,0 0 0 15,7 2-1744-15,6 3-336 0,1 2-80 0,3-7-11344 16,3-4-2256-16</inkml:trace>
  <inkml:trace contextRef="#ctx0" brushRef="#br0" timeOffset="2057.25">32403 350 4607 0,'0'0'400'0,"0"0"-400"0,0 0 0 0,0 0 0 16,0 0 1472-16,0 0 192 0,0 0 64 0,0 0 0 15,-2-10-944-15,2 10-176 0,0 0-32 0,0 0-16 16,0-13 192-16,-1 2 32 0,1 11 16 0,-1-10 0 15,-1-1 352-15,2 11 64 0,-1-10 0 0,1 2 16 16,-1 0-272-16,1 8-48 0,0-12-16 0,-2 3 0 16,0 0-64-16,-1-1-32 0,-1 1 0 0,2 2 0 15,-2-1 64-15,3 3 16 0,1 5 0 0,0 0 0 16,0 0-160-16,0 0-16 0,0 0-16 0,0 0 0 0,0 0-160 0,0 0-16 16,0 0-16-16,0 0 0 0,-6 12 128 0,1-2 16 15,-1-2 16-15,-2 1 0 0,0-2-240 0,-1 1-48 16,-2-2-16-16,0 4 0 0,-4 2-96 0,-2-3 0 15,-2 6-16-15,-2-2 0 16,-4-3-112-16,-2 4 0 0,-1 3-128 0,0 0 192 0,-1 4-64 0,2-1 0 16,2 3-128-16,0 1 192 0,-1 2-48 0,1 6-16 15,4 5 0-15,2 2 0 0,2 0-128 0,0 0 160 16,1-4-160-16,2-3 160 0,1-9-160 0,0-1 160 16,0-2-160-16,0-3 160 0,1-4-160 0,0-1 128 15,-1-1-128-15,2 1 128 0,0-4 32 0,-1 0 0 16,1 1 0-16,-1-3 0 0,0 0-32 0,2 0 0 15,-2 1 0-15,2-1 0 0,-1-1 0 0,1 2-128 0,2-1 192 0,1 1-64 16,1-1-128-16,-1 1 0 16,1-1 144-16,-1 1-144 0,0-3 0 0,7-4 0 0,-7 6 0 0,1 0 128 15,-1-1-128-15,7-5 0 0,-7 6 0 0,7-6 128 16,0 0-128-16,-7 3 0 0,7-3 0 0,0 0 0 16,0 0 128-16,0 0-128 0,-7 0 128 0,7 0-128 15,0 0 128-15,0 0-128 0,0 0 160 0,0 0-160 16,3-9 240-16,-1 1-48 0,2-1-16 0,3-2 0 15,-1 1-48-15,3 1 0 0,2-2 0 0,1 2 0 16,-1-5-128-16,4 2 128 0,0 2-128 0,4-3 128 16,-1-3-128-16,1-1 128 0,0 2-128 0,-1-6 128 15,0-4-128-15,0-6 0 0,1-11 0 0,0-4 0 16,1-6 0-16,4 7 0 0,5 3 0 0,0 3 0 16,2 0 0-16,7 6 0 0,9 4 0 0,1 1 0 0,0 2 0 15,-5 2 0-15,-2 5 0 0,-3 0 0 0,-8 4 0 16,-3-5 0-16,-4 3 0 0,0-1 0 0,-4 1-128 0,-1 3 128 15,-1-1 0-15,-2 6 0 0,-1-3 0 0,-2 2 0 16,-3 2 0-16,0 2 0 0,-1 2 0 0,-8 4 0 16,10-3 0-16,-10 3 128 0,0 0-128 0,9-5 0 15,-9 5 0-15,0 0 0 0,0 0 0 0,0 0 0 16,0 0 0-16,0 0 0 0,0 0 0 0,0 0 0 16,0 0 0-16,0 0 0 0,0 0 0 0,-5 9 0 15,-3 3 0-15,-1 1 0 0,-1 1 0 0,-2 2 128 16,-2 1-128-16,-1 1 0 0,0 0 128 0,-1 2-128 15,-1 1 0-15,0-2 128 0,-1 2-128 0,-3 0 0 0,-4 0 0 0,-2 1 0 16,-6 3 0-16,-3-2 0 0,-8 5 128 16,-1 2-128-16,0 1 0 0,4 4 192 0,6 3-192 15,4 0 192-15,2 1-192 0,3-4 0 0,4-2 0 0,2-2-176 16,1-8 176-16,2 2 0 0,-2-4 0 0,2 0 0 16,-1-4 0-16,1 0 0 0,-1-2 0 0,-3-2 0 15,-4 2 0-15,2 0 0 0,-1 2 0 0,2 0 0 16,0-1 0-16,0-2 0 15,-1-2 0-15,2 1 0 0,1 4 0 0,2 0 144 0,0 1-144 0,1 0 160 16,4-5-160-16,0 0 0 0,0-1 0 0,2 0 0 16,2-4 0-16,0 0 0 0,1-1 0 0,2 0 0 15,6-7 0-15,-7 6 0 0,7-6 0 0,0 0 0 16,-7 6 144-16,7-6-144 0,0 0 160 0,0 0-160 16,0 0 192-16,0 0-48 0,0 0-16 0,0 0 0 0,0 0-128 0,0 0 0 15,0 0 144-15,0 0-144 0,0 0 0 0,10-9 0 16,-3 1 0-16,3 3 0 0,-1-1 0 0,-9 6 0 15,13-5 0-15,-2 1 0 0,2 2 0 0,3-1 0 16,1-1 0-16,3 3 0 0,2 1 0 0,3-2 0 16,2 0 0-16,3-1 0 0,1-1 0 0,-1 0 0 15,1 0 0-15,-1 2 0 0,-1-3 0 0,0-1 0 16,0 0 0-16,4-3 0 0,4 1 0 0,5 0 0 16,6 0 0-16,7 1 0 0,5 1 0 0,-4 2 0 15,-5 2 0-15,-5-1 0 0,-3 1 0 0,-1 0 0 16,-1 2 0-16,0-1 0 0,2-3 0 0,8 0 0 15,9 0 0-15,-1 0 0 16,-3 2 0-16,-4 0 0 0,-4 0 0 0,-5 0 0 0,-4 1 0 0,-2 0 0 16,-2 1-128-16,0 0 128 0,1 1 0 0,-16 0 0 0,5 1 0 0,3 0 0 15,0-2 0-15,1 2 0 0,0-1 0 0,-2 3 128 16,-1-3-128-16,17 4 0 0,-10-1-128 0,-9 0 128 16,-5 0 0-16,-4 1 0 0,0-2 0 0,-4 1 0 15,-11-4 0-15,12 4 0 0,-1 0 0 0,-11-4 0 16,13 0 0-16,-2 0 0 0,-11 0 0 0,13 0 128 15,-1-2-128-15,-1 0 0 0,-11 2 0 0,13-3 0 16,-2 2 0-16,1-3 0 0,-3 1 0 0,-9 3 128 16,12-5-128-16,-2 1 0 0,1 0 128 0,-11 4-128 15,10-4 0-15,-10 4 128 0,11-5-128 0,-11 5 0 16,0 0 128-16,7-5-128 0,-7 5 160 0,7-7-160 0,-7 7 192 16,5-7-64-16,-5 7-128 0,5-9 192 15,-1-1-192-15,-4 10 0 0,4-10 128 0,-1 1-128 0,-2-3 0 16,-2 3 176-16,-2 0-176 0,-1-3 160 0,-1 2 48 0,-3 1 16 15,-1-1 0-15,-1 1 0 0,-2 0-16 0,-1 0 0 16,-1 1 0-16,-2 2 0 0,-1-2-80 0,3-1-128 16,-1 0 176-16,1-2-176 0,-2-2 160 0,2-4-160 15,1-4 128-15,-3-3-128 0,-2-5 0 0,-2-2 128 16,-2-3-128-16,-1-1 0 0,-2-1 0 0,-1 4 0 16,-3-1 128-16,1 4-128 0,-2 5 0 0,14 12 0 15,-2-1 0-15,-2 1 0 0,1-2 0 0,-1 1 0 16,1 1 0-16,-1 2 0 0,2-1 0 0,-14-6 0 15,8 4 0-15,3 2 0 0,4-1 0 0,3 0 0 0,2 0 0 16,3 1 0-16,0-2 0 0,1-2 0 0,0 0 0 0,1-1 0 16,1 0 0-16,-1 1 0 0,1-2 0 0,1 1 0 15,-2 2 0-15,1-1 0 16,-1 0 0-16,2 3 0 0,0 2 0 0,-1 0 0 0,1 4 0 0,5 6 0 16,-5-7-128-16,5 7 128 0,0 0-160 0,0 0 160 31,0 0-1312-31,6 8-160 0,5 3-48 0,1 0 0 15,1 5-1024-15</inkml:trace>
  <inkml:trace contextRef="#ctx0" brushRef="#br0" timeOffset="3087.61">31924 1437 9215 0,'0'0'816'0,"8"-5"-656"0,-2-1-160 0,-6 6 0 15,8-7 2240-15,0 1 400 0,-1-1 96 0,-7 7 16 16,6-9-1152-16,-6 9-208 0,5-9-48 0,-5 9-16 15,4-8-240-15,-4 8-32 0,2-8-16 0,-2 8 0 16,-2-8-128-16,2 8-16 0,-2-1-16 0,-2-4 0 16,-1 2-64-16,-1 3-16 0,1 1 0 0,-3 6 0 15,0-1-160-15,-1 2-48 0,-10 8 0 0,2 4 0 16,0-2 64-16,0 3 16 0,-3 1 0 0,-2 5 0 16,-3 4-160-16,-7 6-48 0,-9 3 0 0,-5 2 0 15,-8 1-80-15,-5 1 0 0,-3-1-16 0,1 0 0 16,-1 3 144-16,0-5 48 0,-4-2 0 0,-8-3 0 0,-8 1-48 0,4 6 0 15,7 6 0-15,10-2 0 0,8-1 64 0,4-5 0 16,5-4 0-16,-3-8 0 0,-5-7-224 0,3-1-32 16,-1-3-16-16,6-2 0 0,3-2-160 15,11 0-16-15,7-3-128 0,3-2 192 0,2-4-192 0,4 2 0 16,2-1 0-16,3-1 0 0,1-3 0 0,8-2 0 16,0 0 0-16,0 0 0 0,0 0-256 0,0 0 0 15,0 0 0-15,0 0 0 0,0 0-112 0,14 0-16 16,2 0 0-16,0-2 0 15,-1 0-144-15,9-1-48 0,6 2 0 0,4 1 0 16,3 0-352-16,4 0-80 0,4 2-16 0,-3 0-11456 16,-3-4-2288-16</inkml:trace>
  <inkml:trace contextRef="#ctx0" brushRef="#br0" timeOffset="3697.83">32835 1561 17503 0,'3'-8'1552'0,"-2"0"-1232"16,1 1-320-16,-2-1 0 0,0 0 3344 0,0 8 624 0,5-6 112 15,0 0 16-15,-5 6-2144 0,0 0-432 0,9 0-96 0,-9 0-16 16,7 9-496-16,-1 4-96 0,-1 6-32 0,1 5 0 15,-2 9-288-15,-1 1-64 0,3 6-16 0,-1 2 0 16,0-5-32-16,0-1-16 0,1-3 0 0,-1-1 0 16,0 1-64-16,2-2-16 0,0-1 0 0,2 0 0 15,3 0-288-15,1 0 128 0,0 0-128 0,3 3 0 16,0-1 128-16,-7-12-128 0,2 2 0 0,2 1 0 16,3 2 144-16,1-1-144 0,1-2 0 0,1-1 144 15,-3-2-144-15,14 13 160 0,-7-9-160 0,-5-5 160 16,-2-3-160-16,-3 0 0 0,-2-2 0 0,1 2 0 15,1 0-640-15,-2-2-192 0,-4 0-64 16</inkml:trace>
  <inkml:trace contextRef="#ctx0" brushRef="#br0" timeOffset="6347.36">31942 1461 3679 0,'0'0'320'0,"0"0"-320"0,0 0 0 0,8-5 0 16,-8 5 2240-16,7-7 368 0,-7 7 80 0,2-7 0 15,-2 7-1152-15,4-6-256 0,-4 6-32 0,3-8-16 16,-4 0 224-16,1 8 32 0,0 0 16 0,0-7 0 16,-2 0-624-16,2 7-128 0,-1-4-32 0,1 4 0 15,-4-3 32-15,1-3 0 0,0 1 0 0,-1 0 0 16,-2-1 16-16,2 1 16 0,-2-3 0 0,6 8 0 15,-5-5 16-15,0 2 0 0,5 3 0 0,0 0 0 16,-8 3-480-16,1 2-80 0,1 2-32 0,-1 1 0 16,-2 1 144-16,1 4 32 0,2 1 0 0,-3 3 0 15,-4 0-144-15,1 5-32 0,-1 3 0 0,-3 4 0 16,-1 2 64-16,-4 3 16 0,0 1 0 0,-2 2 0 16,-6-1 96-16,-1-2 32 0,-1-3 0 0,-3-1 0 0,-2-2 16 15,-1-1 0-15,1 3 0 0,0-3 0 0,3-1-64 0,0 2-16 16,2 0 0-16,-1 4 0 0,0 2-64 0,-2 2-16 15,-1 5 0-15,-3-1 0 0,-4 2 80 0,-7-1 16 16,-7-3 0-16,1 0 0 0,3-3-144 0,6 2-32 16,6-1 0-16,2-1 0 0,3-1 64 0,-2 3 16 15,1 1 0-15,-7 3 0 0,-7 2-16 0,-3 0-16 16,-4 0 0-16,8-3 0 0,7-4-96 0,3-1-16 16,3 0 0-16,3-3 0 0,4-1 32 0,3 0 0 15,0-1 0-15,1-1 0 0,2-2 48 0,-1 1 16 16,-2-1 0-16,2 3 0 0,-4 0-16 0,1 1 0 15,1-1 0-15,-3 0 0 0,-1-1-80 0,1-2-128 0,5-2 176 16,3-1-176-16,4-5 176 0,3 1-176 16,0-3 160-16,1-2-160 0,3 0 144 0,1-4-144 0,1 1 128 0,2-4-128 15,0 0 0-15,6-8 0 0,-4 8 128 0,4-8-128 16,0 0 0-16,0 0 0 0,-6 2 0 0,6-2 128 16,0 0-128-16,0 0 0 0,0 0 0 0,0 0 128 15,0 0-128-15,0 0 0 0,0 0 0 0,0 0 0 16,-5-2 0-16,5 2 0 0,0 0 0 0,0 0 0 15,0 0-128-15,0 0-128 0,0 0 0 0,0 0-16 16,0 0-1360 0,0 0-272-16,10 9-48 0,1 1-11728 0,-4-1-2336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6T21:22:47.80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2318 11926 2751 0,'0'0'256'0,"0"0"-256"0,-9-6 0 0,1 3 0 0,8 3 3408 0,-9-4 640 16,1 0 128-16,2 1 32 0,-2-3-3344 0,1 0-672 15,2-1-192-15,-1-3 0 0,-2 0 240 0,0-2-48 16,-1-1-16-16,0 2 0 0,-1-3 320 0,5 5 64 16,-3 0 16-16,1 0 0 0,-4-3 144 0,-1 2 48 15,-1 0 0-15,-1 0 0 0,-3 3 64 0,-15-8 32 16,2 6 0-16,2 3 0 0,0-1-400 0,-1 6-80 16,0 1 0-16,-1 2-16 0,0 1-176 0,0 3-48 15,2 1 0-15,-2 1 0 0,0 0-144 0,0 2 160 16,0-3-160-16,-2 3 160 0,-2 0-16 0,-1 1 0 15,-1 1 0-15,0-3 0 0,3 1-144 0,0 2 0 0,-1 0 144 16,1-2-144-16,2-1 0 0,3 2 0 0,-2-1 0 0,1 0 0 16,1 2 0-16,0-1 0 15,-1 0 0-15,2 2 0 0,2-1 0 0,-1-3 0 0,-1 0 0 0,-2 2 0 16,-2-2 0-16,2-1 0 0,1-3 0 0,2 0 0 16,2 0 0-16,0 1 128 0,3 0-128 15,2 1 0-15,-1-1 384 0,2 1 0 0,1 1 0 0,1 1 0 16,2-2-224-16,7-1-32 0,0 0-128 0,-1 2 192 15,1 1-192-15,0 2 0 0,0-2 0 0,0 2 0 16,1 2 0-16,-4 11-128 0,2-2 128 0,1-1 0 16,2-1 0-16,0-1 0 0,1-1 0 0,0-1 0 15,-1 0 0-15,1 0 0 0,0-1 0 0,0 2 0 16,0 2 0-16,0-2 0 0,0-2 0 0,3-1 0 0,-3 1 0 16,0-2 0-16,2-1 0 0,-1 0 0 0,-1 0 0 15,0 0 0-15,0 0 0 0,2 0 0 0,-1 0 0 0,0 0 128 16,3-13-128-16,-2 17 0 0,2 0 256 0,1 0-64 15,0-2 0-15,2 2 0 0,0-2 32 0,-1 4 0 16,2-3 0-16,1 4 0 0,1-2 96 0,0 1 0 16,2 0 16-16,2 2 0 0,1-4 16 0,0 2 0 15,2 0 0-15,-5-8 0 0,1 0-144 0,2 3-16 16,1 1-16-16,2-1 0 0,2 2-48 0,1-2-128 16,1 0 192-16,16 11-64 0,-3-8 0 0,0-1 0 15,-2-2 0-15,2-2 0 0,2-3 64 0,-3-1 0 16,-3-2 0-16,1 2 0 0,-1-3-192 0,0 0 192 15,-1 1-192-15,0-1 192 0,1 0-192 0,0-1 0 16,2 2 0-16,2 1 128 0,1-1-128 0,4 1 0 0,0-3 0 16,3 1 0-16,2 0 160 0,-1 1-160 0,1-1 192 15,-4 0-192-15,-3-1 144 0,0 1-144 0,1 0 0 0,2 2 144 16,-2-2-144-16,4 4 0 0,2 0 0 16,-1 3 0-16,2 1 0 0,-1-1 0 15,0 1 0-15,-1 0 0 0,-1-3 0 0,-2 2 0 0,-3-5 0 0,-2-1 0 16,1 1 256-16,1-1 32 0,0-1 0 0,4 1 0 15,2 0-416-15,-1 1-96 0,2-5-16 0,0 2 0 16,2-1 240-16,2-1 0 0,-1 1 192 0,0-3-192 16,1 0 192-16,-1-1-64 0,2 1 0 0,0 0-128 15,3-2 128-15,0 2-128 0,1 0 0 0,3 2 0 16,1-1 128-16,-5-1-128 0,-3 0 0 0,-2-1 0 16,0-2 0-16,1 0 0 0,-1 2 0 0,2-3 0 15,1 2 128-15,1-2-128 0,-1 1 0 0,0 0 0 0,-2 1 160 16,0-1-160-16,-4-1 128 0,0-1-128 15,-2 0 0-15,0 0 128 0,-1-1-128 0,2 3 0 0,2-7 0 0,1 1 0 16,1 0 128-16,1 0-128 0,-1-4 0 0,0 1 128 16,-1 1-128-16,-1-4 128 0,-3 1-128 0,-1 0 0 15,-1-2 144-15,-1 2-144 0,1 1 0 0,0-1 0 16,1 4 0-16,3-3 128 0,-2 3-128 0,0-1 0 16,-3-1 0-16,1 2 128 0,-1-6-128 0,-2 2 0 15,-1-2 0-15,-4 2-128 0,-3-3 128 0,0-3 0 16,-3-2 0-16,-2-1 0 0,-1-1 0 0,-2 1 0 15,-3-2 0-15,1 0 0 0,-3 2 0 0,0-1 0 16,-2 1 0-16,-1 2 128 0,-1 0-128 0,-2 0 128 16,-2 3-128-16,-1-1 128 0,0 0-128 0,0 1 176 15,-4 1-176-15,0 0 192 0,-2 3 48 0,0-4 16 0,-2 2 0 16,-1 0 0-16,-2-2 32 0,-2 4 16 0,-2-3 0 0,0 0 0 16,-2-5-112-16,-2 1 0 0,-2-3-16 0,-1 1 0 15,-1 1 32-15,-1 0 16 0,-1-2 0 0,-1 2 0 16,0 0-48-16,-2 0-16 0,-2 1 0 0,-4 2 0 15,0 1-160-15,-2 5 0 0,-2-2 0 0,0 3 0 16,-1 0 0-16,-2 2 0 0,-1-1 0 0,1 2 0 16,-1 1 0-16,0 2 0 0,-1 1 0 0,0-1-176 15,0 1 176-15,0 1 0 0,-3-2 128 0,0-1-128 16,0-1 0-16,1 1 0 0,-1-1 0 0,0 1 0 16,1-2 0-16,-1 4 0 0,0 0 0 0,0 1-192 15,1 1 192-15,0 0 0 0,-3 2 0 0,0-4 0 16,-3 1 0-16,0 0 0 0,1 0 0 0,1 2 0 15,-2 2 0-15,0 0 0 0,0 0 0 0,0 0-128 0,1 2 128 16,1 2 0-16,-4-4 0 0,2 0 0 0,0 0 0 16,0-4 0-16,2 2 0 0,-1-4 0 0,1 3 0 0,-1 0 0 15,0 2 0-15,1 2 0 0,-1 0 0 0,2-2 0 16,1-3 0-16,1-1 0 0,2-3 0 0,-1 0 0 16,1-4 0-16,1 3 0 0,-2 1 0 0,-1 2 0 15,1 1 0-15,0 2 0 0,2 2 0 0,-1 2 0 16,-4 3 0-16,-5 3 0 15,-5 2-896-15,-5-2-192 0,-4 3-32 0,-3 4-17792 0</inkml:trace>
  <inkml:trace contextRef="#ctx0" brushRef="#br1" timeOffset="7543.1">27387 14877 20607 0,'0'0'912'0,"0"0"192"0,-6-2-880 0,6 2-224 0,-7-3 0 0,7 3 0 16,-6-3 1408-16,6 3 256 0,-7-2 32 0,7 2 16 15,-8-1-784-15,2 1-160 0,-2 1-16 0,8-1-16 16,-10 5-320-16,4-1-64 0,0-1-16 0,-3 3 0 15,0 2 128-15,-1 2 32 0,0 2 0 0,-2 2 0 16,2 1-224-16,-8 16-32 0,2-6-16 0,4-3 0 16,3-2-80-16,4-6-16 0,0-1 0 0,1-1 0 15,4-12 48-15,0 10 0 0,0-10 0 0,0 0 0 0,5 11-16 0,-5-11 0 16,0 0 0-16,12 6 0 0,-12-6 80 0,13 1 16 16,-13-1 0-16,13-2 0 0,-4-2 96 0,0-1 32 15,-1-2 0-15,-2 1 0 0,0-5 96 0,-3 2 32 16,-1-1 0-16,-2-1 0 0,0-1-224 0,-3 3-32 15,-1-1-16-15,0 3 0 0,-1 1 48 0,-1 1 16 16,-1 1 0-16,-1 1 0 0,8 3-96 0,-9 1-16 16,0 1 0-16,0 2 0 0,0 0-64 0,2 2-128 15,1-2 176-15,1 2-176 0,-2 2 0 0,7-8 0 16,-4 11 0-16,4-11 0 0,-3 10 0 0,3-10 0 16,0 0 0-16,3 11 0 0,-3-11 0 0,0 0 0 0,0 0 0 0,9 7 0 15,-9-7 0-15,13 6 0 0,-1-4 0 0,0-3-144 16,1-2 144-16,0 1 0 0,-1-2 0 0,-1 0 0 15,-2-1 0-15,-9 5 0 0,10-7 0 0,-4 1 0 16,-6 6 0-16,0 0 0 0,4-9 0 0,-4 9 0 16,0 0 128-16,0 0-128 0,-7-7 160 0,1 3-160 15,-5 1 448-15,2 2-16 0,2 0 0 0,7 1 0 16,-10 0-208-16,3 0-32 0,0-1-16 0,7 1 0 16,0 0-176-16,-8 0 160 0,0 0-160 0,8 0 160 15,0 0-160-15,0 0 0 0,0 0 0 0,0 0 128 16,0 0-128-16,0 0 0 0,0 0 0 0,0 0 0 15,0 0 0-15,0 0 0 0,0 0 0 0,0 0 0 16,0 0-176-16,12-6 48 0,1 5 0 0,-1-4 0 16,0 1-672-16,1-5-128 15,1-3-32-15,0-9-17712 0</inkml:trace>
  <inkml:trace contextRef="#ctx0" brushRef="#br1" timeOffset="8948.89">27776 11061 1839 0,'0'0'160'0,"0"0"-160"0,0 0 0 0,0 0 0 16,0 0 1888-16,0 0 352 0,0 0 64 0,0 0 0 15,0 0-688-15,0 0-144 0,10-4-16 0,-2 1-16 16,-8 3-192-16,8-6-32 0,-8 6-16 0,8-4 0 0,-8 4-224 0,0 0-32 16,0 0-16-16,0 0 0 0,0 0-48 0,0 0-16 15,0 0 0-15,0 0 0 0,0 0 64 16,0 0 16-16,0 0 0 0,0 0 0 0,-4 10-320 0,-3 3-64 15,-2 1-16-15,0 3 0 0,-3 1-336 0,-1 3-64 16,0 2-16-16,1 1 0 0,-1 2-128 0,0-1 128 16,0 1-128-16,3-1 128 0,1-1 0 0,0-2 0 15,-1-3 0-15,3-1 0 0,-1-2 32 0,1-2 0 16,2-1 0-16,0-1 0 0,0-1 32 0,1-1 16 16,0 0 0-16,1-1 0 0,1 2-208 0,2-11 176 15,-3 10-176-15,2-1 160 0,1-9-160 0,0 11 0 16,0-11 0-16,2 10 0 0,-2-10 0 0,7 8 128 15,-7-8-128-15,0 0 0 0,13 8 0 0,-1-3 0 0,-1-1 0 16,4-3 0-16,3-1 0 0,1-1 0 0,5-2 0 0,3 1 0 16,5-1-224-16,0-1-32 0,-1 0 0 0,1 2 0 31,0-2-448-31,-4 1-80 0,-5-1-32 0,-2 0 0 16,-1-1-2224-16,-5 0-448 0</inkml:trace>
  <inkml:trace contextRef="#ctx0" brushRef="#br1" timeOffset="9197.35">28141 11102 10127 0,'0'0'896'0,"-9"9"-704"0,-2-1-192 0,2 3 0 15,0 1 4480-15,1 6 848 0,0 2 176 0,0 1 48 16,2 6-3680-16,1 3-720 0,-3 4-160 0,1 1-32 0,0-2-496 0,-1-2-96 15,-4-2-32-15,-2 0 0 0,-5 1 48 0,1-1 0 16,1 3 0-16,0 4 0 0,4 5-96 0,1 0-16 16,2 4 0-16,1-1 0 15,0-4-272-15,2-3 0 0,3-4 0 0,3-6 0 16,4-5-400-16,5-1-192 0,3-3-48 0,4-1-15248 0</inkml:trace>
  <inkml:trace contextRef="#ctx0" brushRef="#br1" timeOffset="11335.56">30756 11249 6447 0,'0'0'576'0,"-4"-8"-576"15,0 0 0-15,4 8 0 0,-2-9 3392 0,0 1 560 16,1-1 112-16,1 2 32 0,3-1-2960 0,-1 0-592 16,-2 8-112-16,3-9-32 0,-1 1-32 0,1-1-16 15,-3 9 0-15,0 0 0 0,3-8 416 0,-3 8 64 16,0 0 32-16,0 0 0 0,0 0 240 0,0 0 48 15,0 0 16-15,0 0 0 0,0 0-336 0,0 8-80 16,-3 2-16-16,2 3 0 0,-2 3-240 0,0 3-48 16,0 5-16-16,-3-2 0 0,2 0-304 0,-5 17-128 15,1-6 128-15,2-8-128 0,-1-4 128 0,2-3-128 16,0-3 0-16,0-1 128 0,0-4 0 0,1 0-128 0,4-10 192 16,-6 10-64-16,0-1 64 0,6-9 16 0,0 0 0 0,0 0 0 15,0 0 64-15,0 0 16 0,0 0 0 0,0 0 0 16,0 0 16-16,0 0 0 0,0 0 0 0,0 0 0 15,14 6-112-15,-1-1 0 0,0-6-16 0,-1 0 0 16,0-2-176-16,1 1 192 0,0-2-192 0,1 1 192 16,-1-3-192-16,2 0 0 0,-1 0 0 0,0-1 0 15,3 1 0-15,3 1-176 0,-1-5 176 0,2 6-192 16,-1-2-80-16,2 2-32 0,1 3 0 0,2-2 0 16,0-1-1104-1,-3 2-208-15,-2 0-48 0,-3 1-13824 0</inkml:trace>
  <inkml:trace contextRef="#ctx0" brushRef="#br1" timeOffset="11579.12">31223 11070 15663 0,'0'0'1392'0,"-15"4"-1120"0,-4-1-272 0,-1 7 0 0,1 3 2928 0,-1 8 528 16,1 7 96-16,-1 4 32 0,0 6-2624 0,1 2-512 15,-1 1-96-15,1-2-32 0,-1-1 432 0,1-3 80 16,-1-2 0-16,3 4 16 0,2 4 272 0,-1 3 48 16,3 6 16-16,2 1 0 0,4-1-496 0,0-1-112 15,1-4 0-15,2-4-16 0,1-5-560 0,2-2 0 0,-1-4 0 16,2-3 0 0,-1-3-352-16,0-2-80 0,1-1-16 0,-1-5-16400 0</inkml:trace>
  <inkml:trace contextRef="#ctx0" brushRef="#br1" timeOffset="13573.8">29971 8206 14911 0,'0'0'656'0,"0"0"144"0,11-4-640 0,-2 0-160 16,-1-1 0-16,-8 5 0 0,10-2 1408 0,-1-4 256 0,-9 6 64 0,11-5 0 15,-1 1-784-15,-10 4-160 0,0 0-16 0,10-4-16 16,-10 4-96-16,0 0-16 0,0 0 0 0,0 0 0 15,0 0 192-15,0 0 16 0,0-9 16 0,0 9 0 16,-6-2-64-16,-1-4-16 0,0 2 0 0,-3 3 0 16,0 5-128-16,0-3-16 0,-2-1-16 0,0 2 0 15,-4 2-192-15,2-1-48 0,0 0 0 0,1 0 0 16,-2-2-128-16,1 3-16 0,0-1-16 0,1 0 0 16,1 1-32-16,0-1 0 0,0 0 0 0,-1 3 0 15,0-2 32-15,0 1 0 0,0-1 0 0,2 3 0 16,-1-1-96-16,1 2 0 0,1-2-128 0,0 1 192 15,-1 1-192-15,2-2 176 0,0 0-176 0,2-3 160 16,-2 1-160-16,3 2 0 0,-2 0 0 0,1 1 0 0,0-2 208 16,7-5-32-16,-10 6-16 0,4 2 0 0,6-8-16 0,-9 9 0 15,1-2 0-15,8-7 0 0,-7 8-16 0,7-8-128 16,-5 7 192-16,5-7-64 0,0 0 32 0,0 0 0 16,0 0 0-16,0 0 0 0,2 14 32 0,-2-14 0 15,5 13 0-15,-5-13 0 0,9 13-48 0,1-4 0 16,-10-9 0-16,13 10 0 0,-2 1-144 0,-1-4 0 15,-10-7 0-15,12 10 0 0,-2 0 0 0,1 0 0 16,-2 2 0-16,1-4 0 0,-1 2 128 0,2 1-128 16,-2-2 128-16,1 0-128 0,1 0 0 0,-1 0 0 15,2 2 0-15,0-1 0 0,1-2 0 0,0 2 0 16,0 2 0-16,1-1 0 0,1 0 0 0,0 1 0 16,0-2 0-16,0 2 0 0,1 1 0 0,-1-1 0 15,1 0 0-15,-2-1 0 0,0 2 0 0,-3 1 0 0,0-7 0 0,-1 1 0 16,1 0 0-16,-1 0 0 0,2 0 0 15,-3 1 0-15,-1 0 0 0,-1-1 0 0,-7-8 0 0,10 10 0 16,-4-1 0-16,1 2 0 0,-7-11 0 0,6 13 0 16,-1-5 0-16,-5-8 0 0,0 0 0 0,4 13 0 15,-4-13 128-15,2 11-128 16,-2-11 128-16,0 0-128 0,0 13 128 0,0-13-128 0,-2 12 128 0,2-12-128 16,-4 11 128-16,4-11-128 0,0 0 128 0,-9 11-128 15,-1-4 192-15,-1-1-64 16,2 2 0-16,-1 0 0 0,-2 0 16 0,0-2 0 0,1-2 0 0,-1 3 0 15,1 1-144-15,-2-2 160 0,-1 3-160 0,0 0 160 16,1-1-160-16,0 0 128 0,0 0-128 0,0 0 128 16,1-1-128-16,0 1 0 0,0-1 0 0,2-1 0 15,1 1 0-15,-2-1 0 0,1 1 0 0,0-3 0 16,-2 0 0-16,1 1 0 0,1 0 0 0,0 0 0 0,-2-2 0 16,0 1 0-16,0-2 0 0,2 0 128 0,-1-2-128 0,1-2 0 15,10 2 144-15,-12-2-144 0,2-5 128 16,1-2-128-16,0 0 160 0,2-1-160 0,-2-1 160 0,2-1-160 15,2-2 160-15,1 0-160 0,2-6 176 0,0 3-176 16,2-1 192-16,0 0-192 0,0-1 192 0,3 1-64 16,1 0 0-16,1 1-128 0,2-1 240 0,-2 1-64 15,1-3-16-15,1 1 0 0,-2-1-32 0,2-1 0 16,-1 0 0-16,1-3 0 0,1-5 64 0,-1-1 0 16,2 3 0-16,1-3 0 0,-3 0-48 0,4-2 0 15,1 0 0-15,-1 3 0 0,1 3 160 0,1 1 16 0,1-1 16 0,3 5 0 16,0 3-192-16,0-3-144 0,0 6 192 0,1-1-192 15,1 2 128-15,-1 1-128 0,0 0 0 16,-1 2 0-16,-2-1 0 0,-1 5 0 0,-1 0-128 0,-1 0 128 16,-2 1-336-16,0 2 16 0,1 0 16 0,1 2 0 31,-3-4-256-31,1 5-48 0,-1-2-16 0,2 6 0 16,-1 0-976-16,1 3-192 0,-5-2-32 0,1 0-10800 0,-2 0-2160 0</inkml:trace>
  <inkml:trace contextRef="#ctx0" brushRef="#br1" timeOffset="15033.91">29203 9287 6447 0,'0'0'272'0,"0"0"80"0,-10 1-352 0,10-1 0 0,-11 3 0 0,2-3 0 0,9 0 1040 0,-10 1 144 15,-1 2 32-15,2-1 0 0,0 1-976 0,0 0-240 16,-1-1 0-16,-2 1 0 0,-2-1 0 0,3 0-192 16,-3-1 48-16,-2 2 0 0,0-2-144 0,-2 3-32 15,1-4 0-15,-2 2 0 0,-1 0 320 0,-14 0 0 16,4 1 0-16,4 1 0 0,1 0 0 0,5 1 128 16,0 0-128-16,0 0 192 0,0 2-192 0,-3 1 0 15,3 1 128-15,-1-1-128 0,-1 1 0 0,-2 1 128 16,-1 1-128-16,-2-1 0 0,-2 2 0 0,-5 1 0 15,-5-1 0-15,-1 6 0 0,-4-1 0 0,2 4 0 0,1 3-128 16,4 6 128-16,1 0-336 0,2 7-16 0,2-1 0 0</inkml:trace>
  <inkml:trace contextRef="#ctx0" brushRef="#br1" timeOffset="16487.23">27761 9939 2751 0,'-37'31'256'0,"12"-5"-256"0,-4 8 0 0,0 6 0 16,-1 7 1024-16,-1 7 144 0,-3 3 48 0,-5-7 0 15,-6-10-832-15,-2-3-176 0,-2-7-16 0,2 1-16 16,2-1-176-16,-32 39 0 0,46-26 128 15,2 4-128-15,3 5 0 0,2 6 0 0,5-4 0 16,-1-4 0-16,1-7 0 0,-1-5 0 0,-1-3 0 16,-1-1 0-16,-3 5 0 0,-2 4-144 0,0 8 144 15,-3 7 0-15,0 5-128 0,-2 3 128 0,4-9 0 16,-1-8 0-16,3-2 0 0,-3 0 0 0,4 4 0 16,3 5 0-16,1 10 0 0,1 10 0 0,1-6 0 15,2-6 512-15,3-8 224 0,-3-6 32 0,1 2 16 16,1 4 64-16,-1 13 16 0,0 13 0 0,-2-2 0 0,0-10-528 0,0-7-96 15,-1-10-32-15,1 6 0 0,-3 7-208 0,3 7 144 16,0 13-144-16,1-6 128 0,0-7-128 0,-1-7 0 16,-2 1 0-16,-3 15 0 0,-2 16 0 0,0-6 0 15,2-9 0-15,0-8 128 0,3-7-320 0,0 5-64 16,1 7 0-16,0 3-16 0,1 4-80 0,1-7-16 16,1-11 0-16,2 1 0 0,0 1 368 0,1 11-176 15,1 7 176-15,2-5-128 0,-1-9 128 0,1-8 0 16,-1-4 0-16,2 5 0 0,1 9 0 0,2 6 0 15,-1 7 0-15,1-10 0 0,1-14 0 0,1 3 0 16,0 4 0-16,0 9-192 0,-1 16 192 0,-1-9 0 16,1-15 0-16,-1 0-128 0,-2-1 128 0,0 12 0 0,-1 13 0 15,-2-8 0-15,-3-7 0 0,1-3 0 0,3-6 0 0,1 10 0 16,-1 6 0-16,3-3 144 0,0-5-144 0,3-8 0 16,2-10 208-16,0 3-64 0,4 2-16 0,1 8 0 15,5 5 0-15,1-7-128 0,1-7 192 0,1-6-64 16,5-5-128-16,0 4 0 0,2 6 0 0,-1 4 0 15,-2 6 0-15,2-8 0 0,2-7 0 0,-4-6 0 16,0-5 0-16,0-2 0 0,2-1 0 0,0 4 0 16,0 2 0-16,1 2 0 0,2 0 0 0,1-3 0 15,1-2 0-15,5 0 128 0,5 0-128 0,4 1 128 16,4-1-128-16,6 2 0 0,2 2 0 0,-1 1 0 16,-2 2 0-16,-5-6 0 0,-5-9 0 0,0-5 0 0,-1-6 0 15,3-6 0-15,2-1 0 0,7-1 128 0,6-1-128 16,2 2 0-16,-22-13 0 0,4 2 0 0,5 3 0 0,0 0 128 15,1 2-128-15,2 2 128 0,3 1 496 0,4-1 80 16,5 1 32-16,52 20 0 0,-14-8 144 0,-14-7 16 16,-15-3 16-16,-5-3 0 0,-4-6-128 0,5-2-16 15,7 0-16-15,4-2 0 0,3 3-176 0,-4-5-16 16,-6-2-16-16,-4-1 0 0,-2-2-304 0,7 0-64 16,10 1-16-16,5-1 0 0,4 1-160 0,-7-1 0 15,-9-4 0-15,1 0 128 0,2-2-128 0,9 0 0 16,8 1 144-16,-6 0-144 0,-6-4 128 0,-7-2-128 15,-3-2 128-15,2 0-128 0,3-2 0 0,1 4 128 16,5 1-128-16,-6 0 0 0,-9-1 0 0,-4-4 0 0,-4-2 0 16,2 2 0-16,3 1 304 0,5-1-16 0,3 0 0 15,-1 0 0-15,-3 1 144 0,-6-3 16 0,-3-2 16 16,1 2 0-16,3-1-80 0,5 0 0 0,9-1-16 0,-2 1 0 16,-2-2-208-16,-7-2-32 0,-9 0-128 0,-23 7 192 31,5-2-192-31,6 0 0 0,4-4 0 0,5 0 0 0,-4 4 0 0,0 0 128 0,4-1-128 0,-2-2 0 15,0-1 192-15,-2-1-64 0,0 0-128 0,-1-3 192 16,39-19 128-16,-12 1 32 0,-7-2 0 0,-4 1 0 16,-2-2-96-16,-7 2 0 0,-5-1-16 0,-6-2 0 15,-4 1-112-15,-2 2 0 0,2-4-128 0,-1-1 192 16,1 1-48-16,3 1-16 0,2 0 0 0,2 0 0 16,0-1 32-16,2-2 0 0,0-2 0 0,-5 3 0 15,-1 0 96-15,-5 3 0 0,-3 3 16 0,0-4 0 16,-2 1 48-16,0-2 16 0,-2-8 0 0,4-4 0 15,0-4-112-15,2 2-32 0,-1 4 0 0,1 3 0 0,1 4-192 16,0 0 176-16,0 0-176 0,-4-7 160 0,-4-7-160 0,-1-3 0 16,-3 0 0-16,-1 3 0 15,-1 1 192-15,-1 4-64 0,-2 3 0 0,0-3 0 0,2-7 144 0,-1-3 32 16,0-5 0-16,-8 32 0 0,2-7 0 0,3-1 0 16,1 2 0-16,1-3 0 0,0-5-176 0,2-3-128 15,-2-4 192-15,15-58-192 0,-8 19 144 0,-5 17-144 16,-3 14 0-16,-2 1 144 0,-5-4 80 0,-1-4 16 15,-1-7 0-15,-3 5 0 0,-1 2 208 0,-1 7 32 16,-2 5 16-16,0-8 0 0,-1-12-48 0,0-1 0 0,-1-4 0 16,0 10 0-16,-1 9-192 0,0-3-64 15,-3-5 0-15,2-6 0 0,3-11-64 0,0 7 0 0,-1 6-128 16,-1 3 192-16,1-1-192 0,-1-3 0 0,-2-10 0 16,-2 6-160-16,-1 6 160 0,-1 7 0 0,-1 7 128 0,-3-14-128 15,-2-16 0-15,-3 3-288 0,-3 3 48 0,-1 12 16 16,-2 10 80-16,10 25 16 0,-4-13 0 0,-1-5 0 15,-3-4-64-15,-2-1 0 0,0 4 0 0,-2-3 0 16,-2-7 192-16,-28-68-160 0,3 15 160 0,4 22-160 16,-2 17 160-16,2 7 0 0,1 3 0 0,3-5-128 15,-1-10 128-15,4 6 0 0,0 6 0 0,2 7 0 16,1 8 0-16,1-6 0 0,-5-8 0 0,-3-6 0 16,-4-1 0-16,-2 10 0 0,-2 8 0 0,0 5-128 15,3 3 128-15,3-5-160 0,-2-9 160 0,1 5-160 16,-1-2-64-16,-5 9-16 0,-7 7 0 0,-4 7 0 15,-6 4-144-15,4 2-16 0,1 3-16 16,-1-4 0-16,-3-5-32 0,-1-2-16 16,-5-5 0-16,1 2 0 0,-1 2 208 0,4 6 64 0,4 6 0 0,-1 6 0 0,-2 2 192 0,-9 1 0 15,-9-2 0-15,6 5 0 0,6 6 0 0,0-3 0 16,2-2 0-16,-8-3 0 0,-7 1 0 0,3 2 0 16,2 3 0-16,5 3 0 0,3 4 0 0,-7 3-256 15,-7 1 64-15,1 4 0 16,3 5-432-16,6 2-80 0,4 0 0 0,-5 4-9984 15,-8 1-1984-15</inkml:trace>
  <inkml:trace contextRef="#ctx0" brushRef="#br1" timeOffset="22594.78">22206 5616 8287 0,'0'0'736'0,"0"0"-592"0,0 0-144 0,0 0 0 16,0 0 2944-16,0 0 544 0,0 0 112 0,0 0 32 16,0 0-2288-16,0 0-464 0,0 0-96 0,0 0-16 15,0 0-336-15,0 0-80 0,0 0-16 0,0 0 0 16,11 2 16-16,-5 0 0 0,1-1 0 0,-1 0 0 15,1 1-16-15,1-1 0 0,1 0 0 0,0 2 0 16,0-1 32-16,9 5 0 0,-2-2 0 0,-1 0 0 16,1-3 64-16,1 3 16 0,1 0 0 0,2 0 0 15,-1-1 160-15,1 3 32 0,0-1 16 0,2 3 0 16,0-1-144-16,0 3-48 0,1-2 0 0,1 1 0 16,-1-1-160-16,1 4-48 0,-2-2 0 0,3 3 0 15,-2 0-80-15,2 1-32 0,1 0 0 0,2 2 0 16,0-1-144-16,2 2 0 0,0 0 144 0,3 3-144 0,-1-2 0 0,4 0 128 15,-1 2-128-15,1 1 0 0,1-2 0 0,-3-1 128 16,-2-2-128-16,0-1 0 0,-4 0 0 0,1-3 0 16,-2-3 0-16,2 0 128 0,0-2-128 0,2 1 144 15,3 2-144-15,2 1 160 0,3 1-16 0,3-2 0 16,1 1 0-16,3 1 0 0,-1 0-144 0,1-1 128 16,-3 1-128-16,-4 1 128 0,-2 1-128 0,-1 2 160 15,1 1-160-15,1 3 160 0,-1 3-32 0,1 4-128 16,0 0 192-16,1 2-64 0,0 3-128 0,-1-2 0 15,-2 5 144-15,1-8-144 0,-2 0 0 0,-2-8 128 16,-3-1-128-16,-2-1 0 0,1-1 0 0,2 0 0 16,1-2 0-16,-1 4 128 0,0-4-128 0,2 1 0 0,1 0 128 0,1 1-128 15,1-3 0-15,1 3 144 0,-1 1-144 0,0 2 0 16,-4 2 192-16,0 3-64 0,-2-4 0 0,-2 2-128 16,-2 0 192-16,2 2-192 0,0 0 192 0,1 1-192 15,0-1 160-15,1 0-160 0,0-2 128 0,0-1-128 16,0-1 0-16,1 1 128 0,2-2-128 0,-1 1 0 15,2-3 0-15,-1-1 0 0,-3-1 128 0,-2-1-128 16,0 1 0-16,-1-3 0 0,-1 4 144 0,2 0-144 16,-1-3 0-16,2 3 144 0,-1 1-144 0,1 2 0 15,1-1 128-15,0 2-128 0,1 0 0 0,0 1 0 16,2 2 176-16,0 1-176 0,-2-2 160 0,0-1-160 16,1-2 0-16,-4-2 128 0,0-4-128 0,-2 1 0 15,0-2 0-15,0-2 128 0,-1 0-128 0,1 1 0 16,2-1 128-16,1 2-128 0,2-1 0 0,2 0 144 15,1-2-144-15,0 2 0 0,0-2 0 0,1 3 0 0,-1-3 0 0,-2 0 0 16,0 0 128-16,-4 3-128 0,-3-2 0 16,0 2 0-16,-3 0 0 0,0 1 128 0,0 2-128 15,2 0 0-15,1-1 0 0,1 1 0 0,0-2 0 0,1 1 0 16,3-1 0-16,-1 0 128 0,-2 1-128 0,0-1 160 16,1 3-160-16,-1-1 160 0,2-5-160 0,0 4 0 15,-1 2 0-15,0-6 0 0,-2 1 0 0,0-2 0 16,-1 1 128-16,2-2-128 0,-1 0 0 0,0-1 0 15,0 1 0-15,0-1 128 0,-1 1 0 0,-1 0 0 16,-1 2 0-16,0-4 0 0,1 1 16 0,-1 1 0 16,1 3 0-16,-2-3 0 0,0 0-144 0,0 0 160 15,2 1-160-15,-1-3 160 0,-1 0-16 0,1-1 0 0,-3 0 0 0,1 0 0 16,0 1-144-16,0-1 0 0,-1 1 0 0,-1-2 0 16,1-2 0-16,1 2 0 0,-1 0 0 0,1 4 128 15,0-2-128-15,0-1 0 0,-1 2 0 16,-1-3 0-16,-1-1 0 0,1 3 0 0,-2-1 128 0,0 5-128 15,-2-1 0-15,2 2 0 0,-3-2 0 0,2 2 0 16,0 0 0-16,1-3 0 0,0 1 0 0,0-1 0 16,-2-1 0-16,2 0 128 0,0 0-128 0,0 0 0 15,-1 1 0-15,1-3 128 0,0-1-128 0,-2 1 0 16,2 0 128-16,-1-3-128 0,-2 1 128 0,1 0-128 16,-1 0 0-16,0-2 0 0,-1 1 128 0,0 1-128 15,0-3 0-15,0 2 0 0,-1-1 0 0,0-1 128 16,-2 2-128-16,2 1 0 0,-2-1 0 0,3-1 0 0,-2-2 0 15,1 0 0-15,-2 0 128 0,0 0-128 16,2 0 0-16,-1 0 192 0,-11 0-192 0,11-2 192 0,0-1-192 0,-11 3 0 16,0 0 0-16,10-4 0 0,-10 4 0 15,11-4 192-15,-5-5-192 0,-6 9 192 0,0 0 48 0,5-9 16 16,-1 0 0-16,-4 9 0 0,0-8-256 0,0 8 0 16,-1-10 0-16,-3 0 0 0,-1 0 128 0,-2 2 0 15,0-2-128-15,-4 1 192 0,-1-2-192 0,-1-1 0 16,-2-1 0-16,-1-1 0 0,-1-3 0 0,0 0 0 15,0 2 0-15,0-1 0 0,-1-1 0 0,1 3 144 16,1-1-144-16,1 2 128 0,0 1-128 0,4 2 0 16,-1 0 0-16,2 0 0 0,0 0 128 0,3 2-128 15,-1 3 0-15,8 5 128 0,-8-7-128 0,8 7 0 0,-9-3 0 0,9 3 0 16,0 0 0-16,0 0 0 16,-9-4 0-16,9 4 0 0,0 0-272 0,0 0 64 0,0 0 16 0,0 0 0 15,0 0-64-15,0 0 0 0,0 0 0 0,0 0 0 16,0 0 256-16,0 0 0 0,10 10 0 0,1-2 0 15,-4-2 0-15,4 1-176 0,-1-1 176 0,1 2-160 16,0 1 160-16,1 2 0 0,0 1 0 0,0 1-128 16,-1-2 128-16,1 2 0 0,-2 2 0 0,0-1 0 15,-3-1 0-15,0 3 0 0,-1 2 0 0,1 0 0 16,-2 1 0-16,0-3 0 0,-1 0 0 0,0 0 0 16,0 1 0-16,-1-3 0 0,-2-1 0 0,-1 1 0 15,0 1 0-15,-1 2 0 0,-2 0 0 0,1-4 0 16,-1-2 0-16,0 1 0 0,-1 1 128 0,1-2-128 15,3-11 176-15,-6 10-48 0,1-1 0 0,0 0 0 16,0 2 48-16,-2-3 0 0,1-2 0 0,-2 1 0 16,-1-1-48-16,0-1-128 0,-2 3 192 0,1-1-64 0,-2-1-128 15,0 1 128-15,2-3-128 0,-2 0 128 0,0-2-128 0,2 1 0 16,1-1 0-16,-2 1 0 0,1 0 0 0,-1-1 160 16,2 1-160-16,0-1 160 15,0-2-1824-15,9 0-352 0,0 0-80 0,-9-2-16960 0</inkml:trace>
  <inkml:trace contextRef="#ctx0" brushRef="#br1" timeOffset="28713.34">6502 13988 11055 0,'-8'-6'976'0,"8"6"-784"0,-9-3-192 0,0 2 0 15,-1 1 3520-15,3 1 640 0,0-1 144 0,1 0 32 0,-2 0-3376 0,8 0-656 16,-9 3-144-16,0-1-32 0,-2 0-128 0,1-4 0 16,-2-3 0-16,0 0 0 0,-1 2-256 0,5 1 0 15,-2-4 16-15,-3 1 0 0,-1 1 32 0,-2-2 0 16,-2-1 0-16,-2 1 0 0,-1 2 208 0,-15-3 0 15,3 3 0-15,3 2 160 0,3 3 240 0,1 3 48 16,-2 1 16-16,2 0 0 0,-2 1 240 0,-1-2 64 16,0 1 0-16,-2-4 0 0,-3 2-192 0,0-5-16 15,1 1-16-15,1 0 0 0,-2-3-32 0,3 1-16 0,1-5 0 0,2 1 0 16,2-1-176-16,3 1-16 0,2-2-16 16,1 1 0-16,1 0-112 0,-1 1-32 0,-1 0 0 15,2 3 0-15,-1-4 112 0,2 3 0 0,-1 4 16 0,-2 1 0 16,-4 2-112-16,-1 2-32 0,-4 2 0 0,-3-1 0 15,1 3-128-15,0-2 0 0,1-1 0 0,2-1 0 16,3-1 0-16,3-2 0 0,1-2 0 0,3 0 0 16,5-1 0-16,1 0 0 0,1-2 0 0,2-1 0 15,-1-1 192-15,2 1-64 0,0-3 0 0,3 3 0 16,-1 1-128-16,1-1 192 0,-2 0-192 0,1-2 192 16,-1 2-192-16,8 5 0 0,-6-1 144 0,6 1-144 15,-9 0 0-15,9 0 0 0,-8 6 0 0,8-6 128 16,-9 7-128-16,2-2 0 0,7-5 0 0,-5 8 0 15,5-8 0-15,0 0 0 0,-5 8 0 0,5-8 0 16,0 0 0-16,0 0 0 0,0 0 0 0,0 0 0 0,0 0 0 16,0 0 0-16,0 0 0 0,0 0 128 0,0 0-128 0,0 0 128 15,0 0-128-15,0 0 128 0,0 0 64 0,0 0 0 16,0 0 16-16,0 0 0 0,4-8 32 0,-4 8 0 16,6-9 0-16,-2 2 0 0,-4 7-112 0,8-6 0 15,-8 6-128-15,11-4 192 0,-4-3-192 0,4 3 0 16,-1 0 0-16,3-1 0 0,0-1 0 0,2-1 0 15,-2-2 0-15,4 0 0 0,0-3 0 0,1 2 128 16,-1-6-128-16,0 3 0 0,-2 1 0 0,2-2 128 16,-2 0-128-16,-2 3 0 0,-2-2 0 0,0 4 0 15,-3-1 128-15,-2 0-128 0,-1 3 128 0,-5 7-128 16,6-9 176-16,-6 9-176 0,1-10 0 0,-1 10 0 0,0 0 0 0,0 0 0 16,0-9 0-16,0 9 0 0,0 0 0 0,0 0 0 15,-1-6 0-15,1 6 0 0,0 0 0 0,0 0 0 16,0 0 0-16,0 0 0 0,0 0-128 0,0 0 128 15,-10 5 0-15,1 0 0 0,-1-1-160 0,-1 0 160 16,0 4 0-16,-2 1 0 0,0-1 0 0,-2 2 0 16,-2-2 0-16,-1 4 0 0,0-1 0 0,0 3 0 15,-1 2-144-15,2 3 144 0,0-2 0 0,2 2 0 16,-1-6 0-16,3 4 0 0,1 0 0 0,2 3 0 16,0-5 0-16,0 4 0 0,3 0 0 0,-3 1 0 15,3-2 0-15,-1 0 0 0,-1-3 0 0,1-2 0 16,1-2 0-16,2 1 0 0,-1-4 0 0,2 0 0 15,4-8 0-15,0 0 0 0,0 0 0 0,2 13 144 16,1-3 48-16,2 1 0 0,3-2 0 0,1 0 0 16,-9-9-192-16,12 10 192 0,1-1-192 0,-1-1 192 0,-1-3-192 0,2 3 0 15,0 0 0-15,2 0 0 0,-1-2 0 0,0 1 0 16,1-1 0-16,0 2 0 16,1-1-1088-16,1-1-320 0,-1 1-48 0</inkml:trace>
  <inkml:trace contextRef="#ctx0" brushRef="#br1" timeOffset="34674.68">17852 6497 27647 0,'-17'-30'2448'0,"6"10"-1952"0,1 1-496 0,1 1 0 15,0 3 1360-15,2 1 176 0,2 0 48 0,2 2 0 16,2-1-1168-16,1 2-224 0,0 2-64 0,3 1 0 16,1 2-128-16,-4 6 0 0,6-7 0 0,1 1 0 15,-7 6 0-15,5 0 0 0,3 1 0 0,0 2-176 16,1 1 176-16,0 1-128 0,1 4 128 0,2 4-128 16,0 3 128-16,11 20-160 0,-1 3 160 0,0 4-160 15,2 3 160-15,-1-6 0 0,2-4 0 0,3-2-128 16,0-4 128-16,2 1 0 0,0-5-144 0,1 5 144 15,1 0 0-15,0 5 0 0,1 1-144 0,1 4 144 0,1-1 0 16,2 5 0-16,2 2 0 0,4-6 0 0,2-4 0 0,6-2 0 16,3-2 0-16,4-2 0 0,2 0 0 0,0-2 0 15,-2-2 0-15,2-1 0 0,0 2 144 16,3 6-144-16,5 5 128 0,4 4-128 0,2 4 0 0,-2-2 0 16,-2-4 128-16,-2-7-128 0,-1-3 0 0,6-5 128 15,5 3-128-15,1-3 128 0,2-3-128 0,-4-2 0 16,-3-3 144-16,3-1-144 0,4-1 128 0,3 0-128 15,2 2 160-15,-4-3-160 0,-5-2 160 0,1-2-160 16,3 2 160-16,4 0-160 0,2-1 176 0,-1-1-176 16,-3 0 192-16,1-2-192 0,-2 0 240 0,4-1-64 15,3 1-16-15,-1-1 0 0,-2-2-160 0,-1 0 0 0,-3-2 0 0,4-1 0 16,4 4 192-16,-1-3-64 16,-4-2 0-16,-8-2 0 0,-7 0 128 0,2-2 0 0,2-1 16 15,0-1 0-15,1 0 112 0,-2 1 32 0,-3-4 0 16,2 0 0-16,-1-2-32 0,2 0 0 0,0 1 0 15,2 1 0-15,0-3-160 0,-2-1-32 0,-5-4-16 0,0 1 0 16,0 1-48-16,3 0 0 0,4-3 0 0,-1 2 0 16,-1 0-128-16,-4 2 0 0,-6-5 144 0,-3 4-144 15,-4-5 0-15,0 3 0 0,0 1 0 0,0 1 128 16,0 0-128-16,-3 0 0 0,-2-4 128 0,-2-3-128 16,-8-8 0-16,0-2 144 0,-1-5-144 0,-2-1 0 15,0 1 144-15,-1 1-144 0,1-2 0 0,3 4 144 16,-1 4-144-16,2 4 0 0,0 0 0 0,-1 1 0 15,-4 4 0-15,-3 1 128 0,-3-1-128 0,-2 0 0 0,-3-3 0 16,-2 1 0-16,0-3 0 0,-1-1 0 0,-2 1 0 0,-1-6 0 16,-2-2 128-16,-1 1-128 0,-1 1 0 15,-1 0 0-15,0-2 0 0,-1 4 0 0,-1 0 0 16,0 1 160-16,0 3-160 0,1 2 160 0,1 2-160 0,-1 0 0 16,0 5 0-16,2-1-176 15,1 0 176-15,-1 3 0 0,-2-1 0 0,-1 0 0 0,1-1 0 0,-2 2 0 16,-1-1 0-16,-2 4 0 0,-1-1 0 0,-2 3 0 15,-1-2 0-15,1 1-128 0,-1 1 128 0,-5 8 0 16,6-9-144-16,-6 9 144 0,5-7 0 0,-5 7-144 16,0 0 144-16,0 0 0 0,0 0 0 0,6-6 0 15,-6 6 0-15,0 0 0 0,0 0 0 0,0 0 0 16,0-9 0-16,0 9 0 0,0 0 0 0,0 0 192 16,-2-8-16-16,2 8-16 0,-4-7 0 0,-1 3 0 15,5 4 0-15,-9-3 0 0,-1-3-160 0,-1 1 192 0,0 1-192 16,-1 2 192-16,-3-1-192 0,1-1 0 0,-3-1 0 15,0 1 128-15,0 0-128 0,0 0 0 0,-1-1 0 0,-1 2 0 16,-1 2 0-16,-1 0 0 16,-1 3 0-16,-2 1 0 0,0 1 0 0,0 1 0 0,1 3 0 0,1 1 0 15,1-1 0-15,1 0 0 0,1 3 0 0,2 1 0 16,0-4 0-16,4 0 0 0,-2 0 0 0,4-2 0 16,1-2 0-16,1 0 0 0,0 1 0 0,9-5 0 15,0 0 0-15,-6 7 0 0,1 3 0 0,5-10 0 16,0 0 0-16,-3 9 0 0,2 2 0 0,1-11 0 15,4 6 0-15,1 1 0 0,-5-7 0 0,10 5-176 16,1 0 16-16,-1-5 0 0,2 0 0 0,1 1 0 16,-1-2 160-16,1 1-128 0,0-3 128 0,1 1-128 15,-1-1 128-15,1 1 0 0,1-1 0 0,0 0 0 0,0 2 0 0,-1 0 0 16,0-3 0-16,-1 0 0 0,0 0 0 0,0 0 0 16,3-1 0-16,-3 1 0 0,0-2 0 0,0 2 0 15,-1-2 0-15,0 1 0 0,-1-1 0 0,1-1 0 16,0-2 0-16,-2 2 0 0,1 4 0 0,-1 0 0 15,-10 3 0-15,14-1 0 0,2-1 0 0,-2 4 0 16,1 2 0-16,-1 1 128 0,0 3-128 0,1-1 0 16,-2 3 0-16,0-3 0 0,0 4 0 0,-1 1 0 15,-2-2 0-15,-2 2 0 0,-2-1 0 0,0 0 0 16,-6-11 0-16,5 14 0 0,-1 1 0 0,-2-2 144 0,-2-13-144 16,0 17 0-16,0-17 128 0,0 15-128 0,-1-3 0 15,1-12 0-15,0 0 0 0,-3 14 160 0,3-14-160 16,-2 12 128-16,2-12-128 0,0 0 0 0,-4 17 144 0,1-4-144 15,2-1 0-15,1-12 0 0,-4 14 0 16,0 0 0-16,2 2-224 0,-1 2-112 0,0 1-32 0,1 0 0 31,-1 1-2208-31,2 1-448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62BC8-C3F2-47A7-AF2C-13A94AF36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261019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62BC8-C3F2-47A7-AF2C-13A94AF36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281550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9289E-F028-4C02-88DD-69770A826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2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832FB-2179-4C80-8AB1-E690711A1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137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0BAA-F2C0-47C6-A20B-733CA31DCF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4D5-BA7F-4965-9F32-D31D11C0DA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B68C1-092D-468B-8690-7D27B27041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0E29C-1E14-41D6-ACAF-300C17152C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5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4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9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hyperlink" Target="https://gym.openai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go.ai/2019/06/pushing-the-self-driving-frontier-argo-ai-partners-with-carnegie-mellon-to-form-autonomous-vehicle-research-center/" TargetMode="External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6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24.png"/><Relationship Id="rId7" Type="http://schemas.openxmlformats.org/officeDocument/2006/relationships/image" Target="../media/image38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0.png"/><Relationship Id="rId11" Type="http://schemas.openxmlformats.org/officeDocument/2006/relationships/customXml" Target="../ink/ink8.xml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customXml" Target="../ink/ink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customXml" Target="../ink/ink1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customXml" Target="../ink/ink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jpe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8.xml"/><Relationship Id="rId10" Type="http://schemas.openxmlformats.org/officeDocument/2006/relationships/customXml" Target="../ink/ink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customXml" Target="../ink/ink15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Canvas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Up-to-date with scores and slip days</a:t>
            </a:r>
          </a:p>
          <a:p>
            <a:endParaRPr lang="en-US" sz="800" dirty="0"/>
          </a:p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HW7: Thu, 11/19, 11:59 pm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Schedule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Friday: Lecture in all three recitation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Monday: Recitation in both lecture slots</a:t>
            </a:r>
          </a:p>
          <a:p>
            <a:endParaRPr lang="en-US" sz="800" dirty="0"/>
          </a:p>
          <a:p>
            <a:r>
              <a:rPr lang="en-US" dirty="0"/>
              <a:t>Final exam scheduled</a:t>
            </a:r>
          </a:p>
          <a:p>
            <a:endParaRPr lang="en-US" sz="800" dirty="0"/>
          </a:p>
          <a:p>
            <a:r>
              <a:rPr lang="en-US" dirty="0"/>
              <a:t>Study groups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A4D577-6F34-4457-8BAB-CB7E8C4847D6}"/>
                  </a:ext>
                </a:extLst>
              </p14:cNvPr>
              <p14:cNvContentPartPr/>
              <p14:nvPr/>
            </p14:nvContentPartPr>
            <p14:xfrm>
              <a:off x="10672200" y="348120"/>
              <a:ext cx="788760" cy="106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A4D577-6F34-4457-8BAB-CB7E8C4847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62840" y="338760"/>
                <a:ext cx="807480" cy="10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4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332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https://gym.openai.com/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ountaincar">
            <a:hlinkClick r:id="" action="ppaction://media"/>
            <a:extLst>
              <a:ext uri="{FF2B5EF4-FFF2-40B4-BE49-F238E27FC236}">
                <a16:creationId xmlns:a16="http://schemas.microsoft.com/office/drawing/2014/main" id="{150FBDBC-BB8B-474F-A72B-6C7B255BB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708" y="1304232"/>
            <a:ext cx="4835194" cy="32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0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167703"/>
            <a:ext cx="85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https://www.argo.ai/2019/06/pushing-the-self-driving-frontier-argo-ai-partners-with-carnegie-mellon-to-form-autonomous-vehicle-research-center/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99624E-5AFD-4B72-9B51-9E5BD27B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69" y="1173595"/>
            <a:ext cx="5295732" cy="35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4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Minimax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C9EF1-0719-436D-83E7-672547D5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068" y="1703322"/>
            <a:ext cx="6629400" cy="4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54016BF-DB59-4EC9-877E-98F61B3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081F7-2AB6-493B-BD86-ABB9AB86E5A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6DF954-F6F0-44C8-9EFE-08BB5E9132B2}"/>
                  </a:ext>
                </a:extLst>
              </p14:cNvPr>
              <p14:cNvContentPartPr/>
              <p14:nvPr/>
            </p14:nvContentPartPr>
            <p14:xfrm>
              <a:off x="2174760" y="554400"/>
              <a:ext cx="9895680" cy="587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6DF954-F6F0-44C8-9EFE-08BB5E9132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5400" y="545040"/>
                <a:ext cx="9914400" cy="588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327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Piazza Poll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E1C8E3-8331-4367-BAEE-475B72AF1E9C}"/>
              </a:ext>
            </a:extLst>
          </p:cNvPr>
          <p:cNvGrpSpPr/>
          <p:nvPr/>
        </p:nvGrpSpPr>
        <p:grpSpPr>
          <a:xfrm>
            <a:off x="1272672" y="2561521"/>
            <a:ext cx="9442099" cy="3929348"/>
            <a:chOff x="1625600" y="2209800"/>
            <a:chExt cx="8636000" cy="2743200"/>
          </a:xfrm>
        </p:grpSpPr>
        <p:sp>
          <p:nvSpPr>
            <p:cNvPr id="14339" name="AutoShape 4"/>
            <p:cNvSpPr>
              <a:spLocks noChangeArrowheads="1"/>
            </p:cNvSpPr>
            <p:nvPr/>
          </p:nvSpPr>
          <p:spPr bwMode="auto">
            <a:xfrm>
              <a:off x="5693833" y="220980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2641600" y="3765550"/>
              <a:ext cx="508000" cy="1187450"/>
              <a:chOff x="1981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82" name="AutoShape 13"/>
              <p:cNvCxnSpPr>
                <a:cxnSpLocks noChangeShapeType="1"/>
                <a:stCxn id="14374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83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2897717" y="3765550"/>
              <a:ext cx="1267883" cy="1187450"/>
              <a:chOff x="2173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80" name="AutoShape 17"/>
              <p:cNvCxnSpPr>
                <a:cxnSpLocks noChangeShapeType="1"/>
                <a:stCxn id="14374" idx="0"/>
              </p:cNvCxnSpPr>
              <p:nvPr/>
            </p:nvCxnSpPr>
            <p:spPr bwMode="auto">
              <a:xfrm>
                <a:off x="2173288" y="3765550"/>
                <a:ext cx="763586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81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8737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78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79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5" name="Group 65"/>
            <p:cNvGrpSpPr>
              <a:grpSpLocks/>
            </p:cNvGrpSpPr>
            <p:nvPr/>
          </p:nvGrpSpPr>
          <p:grpSpPr bwMode="auto">
            <a:xfrm>
              <a:off x="8993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76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77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645833" y="2514600"/>
              <a:ext cx="3302000" cy="1250950"/>
              <a:chOff x="2645833" y="2514600"/>
              <a:chExt cx="3302000" cy="1250950"/>
            </a:xfrm>
          </p:grpSpPr>
          <p:sp>
            <p:nvSpPr>
              <p:cNvPr id="14374" name="AutoShape 6"/>
              <p:cNvSpPr>
                <a:spLocks noChangeArrowheads="1"/>
              </p:cNvSpPr>
              <p:nvPr/>
            </p:nvSpPr>
            <p:spPr bwMode="auto">
              <a:xfrm flipV="1">
                <a:off x="2645833" y="3460750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75" name="AutoShape 7"/>
              <p:cNvCxnSpPr>
                <a:cxnSpLocks noChangeShapeType="1"/>
                <a:stCxn id="14339" idx="3"/>
                <a:endCxn id="14374" idx="3"/>
              </p:cNvCxnSpPr>
              <p:nvPr/>
            </p:nvCxnSpPr>
            <p:spPr bwMode="auto">
              <a:xfrm flipH="1">
                <a:off x="2897717" y="2514600"/>
                <a:ext cx="3050116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20" name="AutoShape 9"/>
            <p:cNvCxnSpPr>
              <a:cxnSpLocks noChangeShapeType="1"/>
              <a:stCxn id="14374" idx="0"/>
            </p:cNvCxnSpPr>
            <p:nvPr/>
          </p:nvCxnSpPr>
          <p:spPr bwMode="auto">
            <a:xfrm flipH="1">
              <a:off x="1883835" y="3765553"/>
              <a:ext cx="1013884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1625600" y="4648200"/>
              <a:ext cx="508000" cy="304800"/>
            </a:xfrm>
            <a:prstGeom prst="rect">
              <a:avLst/>
            </a:prstGeom>
            <a:solidFill>
              <a:srgbClr val="C198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67" name="AutoShape 21"/>
            <p:cNvCxnSpPr>
              <a:cxnSpLocks noChangeShapeType="1"/>
            </p:cNvCxnSpPr>
            <p:nvPr/>
          </p:nvCxnSpPr>
          <p:spPr bwMode="auto">
            <a:xfrm rot="5400000">
              <a:off x="5790143" y="2665943"/>
              <a:ext cx="304800" cy="2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AutoShape 21"/>
            <p:cNvCxnSpPr>
              <a:cxnSpLocks noChangeShapeType="1"/>
              <a:stCxn id="14339" idx="3"/>
            </p:cNvCxnSpPr>
            <p:nvPr/>
          </p:nvCxnSpPr>
          <p:spPr bwMode="auto">
            <a:xfrm rot="16200000" flipH="1">
              <a:off x="6212417" y="2250019"/>
              <a:ext cx="228600" cy="757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4" name="AutoShape 21"/>
            <p:cNvCxnSpPr>
              <a:cxnSpLocks noChangeShapeType="1"/>
            </p:cNvCxnSpPr>
            <p:nvPr/>
          </p:nvCxnSpPr>
          <p:spPr bwMode="auto">
            <a:xfrm rot="5400000">
              <a:off x="2744259" y="3913717"/>
              <a:ext cx="304800" cy="2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5" name="AutoShape 21"/>
            <p:cNvCxnSpPr>
              <a:cxnSpLocks noChangeShapeType="1"/>
              <a:stCxn id="14374" idx="0"/>
            </p:cNvCxnSpPr>
            <p:nvPr/>
          </p:nvCxnSpPr>
          <p:spPr bwMode="auto">
            <a:xfrm rot="16200000" flipH="1">
              <a:off x="2926292" y="3739091"/>
              <a:ext cx="196850" cy="249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4" name="Group 13"/>
            <p:cNvGrpSpPr/>
            <p:nvPr/>
          </p:nvGrpSpPr>
          <p:grpSpPr>
            <a:xfrm>
              <a:off x="5693833" y="2514603"/>
              <a:ext cx="508000" cy="1235075"/>
              <a:chOff x="5693833" y="2514603"/>
              <a:chExt cx="508000" cy="1235075"/>
            </a:xfrm>
          </p:grpSpPr>
          <p:sp>
            <p:nvSpPr>
              <p:cNvPr id="14372" name="AutoShape 20"/>
              <p:cNvSpPr>
                <a:spLocks noChangeArrowheads="1"/>
              </p:cNvSpPr>
              <p:nvPr/>
            </p:nvSpPr>
            <p:spPr bwMode="auto">
              <a:xfrm flipV="1">
                <a:off x="5693833" y="3444878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73" name="AutoShape 21"/>
              <p:cNvCxnSpPr>
                <a:cxnSpLocks noChangeShapeType="1"/>
                <a:stCxn id="14339" idx="3"/>
                <a:endCxn id="14372" idx="3"/>
              </p:cNvCxnSpPr>
              <p:nvPr/>
            </p:nvCxnSpPr>
            <p:spPr bwMode="auto">
              <a:xfrm flipH="1">
                <a:off x="5945717" y="2514603"/>
                <a:ext cx="2117" cy="93027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4673600" y="3762375"/>
              <a:ext cx="1524000" cy="1190625"/>
              <a:chOff x="3505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14368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9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14370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4371" name="AutoShape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4456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>
              <a:off x="7721600" y="3762375"/>
              <a:ext cx="1524000" cy="1190625"/>
              <a:chOff x="5791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1436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1436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4365" name="AutoShape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6742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5689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60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5945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5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5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5947833" y="2514600"/>
              <a:ext cx="3301998" cy="1250950"/>
              <a:chOff x="4460876" y="2514600"/>
              <a:chExt cx="2476499" cy="1250950"/>
            </a:xfrm>
          </p:grpSpPr>
          <p:sp>
            <p:nvSpPr>
              <p:cNvPr id="14366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67" name="AutoShape 27"/>
              <p:cNvCxnSpPr>
                <a:cxnSpLocks noChangeShapeType="1"/>
                <a:stCxn id="14339" idx="3"/>
                <a:endCxn id="14366" idx="3"/>
              </p:cNvCxnSpPr>
              <p:nvPr/>
            </p:nvCxnSpPr>
            <p:spPr bwMode="auto">
              <a:xfrm>
                <a:off x="4460875" y="2514600"/>
                <a:ext cx="2284413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105" name="Rectangle 3">
            <a:extLst>
              <a:ext uri="{FF2B5EF4-FFF2-40B4-BE49-F238E27FC236}">
                <a16:creationId xmlns:a16="http://schemas.microsoft.com/office/drawing/2014/main" id="{E5195179-668D-4C09-8ACA-5E335C06E7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is the minimax value at the root?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3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6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12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14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5D9B76-8D2B-4E52-AC7D-122A43D69EB2}"/>
                  </a:ext>
                </a:extLst>
              </p14:cNvPr>
              <p14:cNvContentPartPr/>
              <p14:nvPr/>
            </p14:nvContentPartPr>
            <p14:xfrm>
              <a:off x="545760" y="1987560"/>
              <a:ext cx="10456200" cy="4732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5D9B76-8D2B-4E52-AC7D-122A43D69E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400" y="1978200"/>
                <a:ext cx="10474920" cy="475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18373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Piazza Poll 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987F0E-B918-4644-B879-589BB814A235}"/>
              </a:ext>
            </a:extLst>
          </p:cNvPr>
          <p:cNvGrpSpPr/>
          <p:nvPr/>
        </p:nvGrpSpPr>
        <p:grpSpPr>
          <a:xfrm>
            <a:off x="1270359" y="2221781"/>
            <a:ext cx="9442099" cy="4263189"/>
            <a:chOff x="1625600" y="1976735"/>
            <a:chExt cx="8636000" cy="2976265"/>
          </a:xfrm>
        </p:grpSpPr>
        <p:sp>
          <p:nvSpPr>
            <p:cNvPr id="53" name="AutoShape 4">
              <a:extLst>
                <a:ext uri="{FF2B5EF4-FFF2-40B4-BE49-F238E27FC236}">
                  <a16:creationId xmlns:a16="http://schemas.microsoft.com/office/drawing/2014/main" id="{CC85BF91-3934-4CD5-A077-63E90B544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833" y="220980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>
              <a:extLst>
                <a:ext uri="{FF2B5EF4-FFF2-40B4-BE49-F238E27FC236}">
                  <a16:creationId xmlns:a16="http://schemas.microsoft.com/office/drawing/2014/main" id="{C0026804-0EF8-4709-8C38-B0C0CD925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1600" y="3765550"/>
              <a:ext cx="508000" cy="1187450"/>
              <a:chOff x="1981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03" name="AutoShape 13">
                <a:extLst>
                  <a:ext uri="{FF2B5EF4-FFF2-40B4-BE49-F238E27FC236}">
                    <a16:creationId xmlns:a16="http://schemas.microsoft.com/office/drawing/2014/main" id="{4E8C4367-56F6-4399-8824-90C553BCF9E3}"/>
                  </a:ext>
                </a:extLst>
              </p:cNvPr>
              <p:cNvCxnSpPr>
                <a:cxnSpLocks noChangeShapeType="1"/>
                <a:stCxn id="95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4" name="Rectangle 7">
                <a:extLst>
                  <a:ext uri="{FF2B5EF4-FFF2-40B4-BE49-F238E27FC236}">
                    <a16:creationId xmlns:a16="http://schemas.microsoft.com/office/drawing/2014/main" id="{EDBCE948-7E51-4086-A518-8F0AE7DDF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55" name="Group 61">
              <a:extLst>
                <a:ext uri="{FF2B5EF4-FFF2-40B4-BE49-F238E27FC236}">
                  <a16:creationId xmlns:a16="http://schemas.microsoft.com/office/drawing/2014/main" id="{47850997-E3AE-4FE9-83E3-ED3E8E91D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7717" y="3765550"/>
              <a:ext cx="1267883" cy="1187450"/>
              <a:chOff x="2173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01" name="AutoShape 17">
                <a:extLst>
                  <a:ext uri="{FF2B5EF4-FFF2-40B4-BE49-F238E27FC236}">
                    <a16:creationId xmlns:a16="http://schemas.microsoft.com/office/drawing/2014/main" id="{82EC720E-F9FF-4EF0-A5E1-53CE3B0A7621}"/>
                  </a:ext>
                </a:extLst>
              </p:cNvPr>
              <p:cNvCxnSpPr>
                <a:cxnSpLocks noChangeShapeType="1"/>
                <a:stCxn id="95" idx="0"/>
              </p:cNvCxnSpPr>
              <p:nvPr/>
            </p:nvCxnSpPr>
            <p:spPr bwMode="auto">
              <a:xfrm>
                <a:off x="2173288" y="3765550"/>
                <a:ext cx="763586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2" name="Rectangle 7">
                <a:extLst>
                  <a:ext uri="{FF2B5EF4-FFF2-40B4-BE49-F238E27FC236}">
                    <a16:creationId xmlns:a16="http://schemas.microsoft.com/office/drawing/2014/main" id="{261B55EE-76B6-46BC-8ECF-95D8925D2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56" name="Group 64">
              <a:extLst>
                <a:ext uri="{FF2B5EF4-FFF2-40B4-BE49-F238E27FC236}">
                  <a16:creationId xmlns:a16="http://schemas.microsoft.com/office/drawing/2014/main" id="{EEAE34CF-0D91-4983-8AFA-0FD91A9D4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7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99" name="AutoShape 33">
                <a:extLst>
                  <a:ext uri="{FF2B5EF4-FFF2-40B4-BE49-F238E27FC236}">
                    <a16:creationId xmlns:a16="http://schemas.microsoft.com/office/drawing/2014/main" id="{41292B4D-33E9-4113-86FA-4062D56EE66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0" name="Rectangle 7">
                <a:extLst>
                  <a:ext uri="{FF2B5EF4-FFF2-40B4-BE49-F238E27FC236}">
                    <a16:creationId xmlns:a16="http://schemas.microsoft.com/office/drawing/2014/main" id="{08E3E601-82AE-4A78-9FDF-D1BD80105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57" name="Group 65">
              <a:extLst>
                <a:ext uri="{FF2B5EF4-FFF2-40B4-BE49-F238E27FC236}">
                  <a16:creationId xmlns:a16="http://schemas.microsoft.com/office/drawing/2014/main" id="{9BAEB77A-F39C-4D07-AC71-7667819D3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3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97" name="AutoShape 37">
                <a:extLst>
                  <a:ext uri="{FF2B5EF4-FFF2-40B4-BE49-F238E27FC236}">
                    <a16:creationId xmlns:a16="http://schemas.microsoft.com/office/drawing/2014/main" id="{4C197945-1864-4ECB-877F-83E74A17C0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8" name="Rectangle 7">
                <a:extLst>
                  <a:ext uri="{FF2B5EF4-FFF2-40B4-BE49-F238E27FC236}">
                    <a16:creationId xmlns:a16="http://schemas.microsoft.com/office/drawing/2014/main" id="{3AEDFEBD-4F1B-4F89-BDA9-3B260BFCD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7073D08-186E-4A1C-80CD-8A9BF65A189F}"/>
                </a:ext>
              </a:extLst>
            </p:cNvPr>
            <p:cNvGrpSpPr/>
            <p:nvPr/>
          </p:nvGrpSpPr>
          <p:grpSpPr>
            <a:xfrm>
              <a:off x="2645833" y="2514600"/>
              <a:ext cx="3302000" cy="1250950"/>
              <a:chOff x="2645833" y="2514600"/>
              <a:chExt cx="3302000" cy="1250950"/>
            </a:xfrm>
          </p:grpSpPr>
          <p:sp>
            <p:nvSpPr>
              <p:cNvPr id="95" name="AutoShape 6">
                <a:extLst>
                  <a:ext uri="{FF2B5EF4-FFF2-40B4-BE49-F238E27FC236}">
                    <a16:creationId xmlns:a16="http://schemas.microsoft.com/office/drawing/2014/main" id="{55B02612-E7B1-403D-9B1B-F5B4EC23C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645833" y="3460750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6" name="AutoShape 7">
                <a:extLst>
                  <a:ext uri="{FF2B5EF4-FFF2-40B4-BE49-F238E27FC236}">
                    <a16:creationId xmlns:a16="http://schemas.microsoft.com/office/drawing/2014/main" id="{FC67DB77-10DD-49DF-806A-BB404A98BEDB}"/>
                  </a:ext>
                </a:extLst>
              </p:cNvPr>
              <p:cNvCxnSpPr>
                <a:cxnSpLocks noChangeShapeType="1"/>
                <a:stCxn id="53" idx="3"/>
                <a:endCxn id="95" idx="3"/>
              </p:cNvCxnSpPr>
              <p:nvPr/>
            </p:nvCxnSpPr>
            <p:spPr bwMode="auto">
              <a:xfrm flipH="1">
                <a:off x="2897717" y="2514600"/>
                <a:ext cx="3050116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59" name="AutoShape 9">
              <a:extLst>
                <a:ext uri="{FF2B5EF4-FFF2-40B4-BE49-F238E27FC236}">
                  <a16:creationId xmlns:a16="http://schemas.microsoft.com/office/drawing/2014/main" id="{3878F6AC-C38A-4238-9EFE-7DC529374309}"/>
                </a:ext>
              </a:extLst>
            </p:cNvPr>
            <p:cNvCxnSpPr>
              <a:cxnSpLocks noChangeShapeType="1"/>
              <a:stCxn id="95" idx="0"/>
            </p:cNvCxnSpPr>
            <p:nvPr/>
          </p:nvCxnSpPr>
          <p:spPr bwMode="auto">
            <a:xfrm flipH="1">
              <a:off x="1883835" y="3765553"/>
              <a:ext cx="1013884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0" name="Rectangle 7">
              <a:extLst>
                <a:ext uri="{FF2B5EF4-FFF2-40B4-BE49-F238E27FC236}">
                  <a16:creationId xmlns:a16="http://schemas.microsoft.com/office/drawing/2014/main" id="{2D0BBD7E-9AC5-4C33-A6C7-32958C71B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600" y="4648200"/>
              <a:ext cx="508000" cy="304800"/>
            </a:xfrm>
            <a:prstGeom prst="rect">
              <a:avLst/>
            </a:prstGeom>
            <a:solidFill>
              <a:srgbClr val="C198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61" name="AutoShape 21">
              <a:extLst>
                <a:ext uri="{FF2B5EF4-FFF2-40B4-BE49-F238E27FC236}">
                  <a16:creationId xmlns:a16="http://schemas.microsoft.com/office/drawing/2014/main" id="{3C5822C1-7DEF-48BA-B301-6CFE749FEC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90143" y="2665943"/>
              <a:ext cx="304800" cy="2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2" name="AutoShape 21">
              <a:extLst>
                <a:ext uri="{FF2B5EF4-FFF2-40B4-BE49-F238E27FC236}">
                  <a16:creationId xmlns:a16="http://schemas.microsoft.com/office/drawing/2014/main" id="{5C7C4F4C-95BD-461F-952C-00CE165DA955}"/>
                </a:ext>
              </a:extLst>
            </p:cNvPr>
            <p:cNvCxnSpPr>
              <a:cxnSpLocks noChangeShapeType="1"/>
              <a:stCxn id="53" idx="3"/>
            </p:cNvCxnSpPr>
            <p:nvPr/>
          </p:nvCxnSpPr>
          <p:spPr bwMode="auto">
            <a:xfrm rot="16200000" flipH="1">
              <a:off x="6212417" y="2250019"/>
              <a:ext cx="228600" cy="757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3" name="AutoShape 21">
              <a:extLst>
                <a:ext uri="{FF2B5EF4-FFF2-40B4-BE49-F238E27FC236}">
                  <a16:creationId xmlns:a16="http://schemas.microsoft.com/office/drawing/2014/main" id="{8F2A6F20-0C0A-4831-87D2-8AD8F91AEF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744259" y="3913717"/>
              <a:ext cx="304800" cy="2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4" name="AutoShape 21">
              <a:extLst>
                <a:ext uri="{FF2B5EF4-FFF2-40B4-BE49-F238E27FC236}">
                  <a16:creationId xmlns:a16="http://schemas.microsoft.com/office/drawing/2014/main" id="{020242C2-F5D7-4E19-8BF1-7389BAC17FA4}"/>
                </a:ext>
              </a:extLst>
            </p:cNvPr>
            <p:cNvCxnSpPr>
              <a:cxnSpLocks noChangeShapeType="1"/>
              <a:stCxn id="95" idx="0"/>
            </p:cNvCxnSpPr>
            <p:nvPr/>
          </p:nvCxnSpPr>
          <p:spPr bwMode="auto">
            <a:xfrm rot="16200000" flipH="1">
              <a:off x="2926292" y="3739091"/>
              <a:ext cx="196850" cy="249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09FD0C-FE99-4058-A989-5749379E42B7}"/>
                </a:ext>
              </a:extLst>
            </p:cNvPr>
            <p:cNvGrpSpPr/>
            <p:nvPr/>
          </p:nvGrpSpPr>
          <p:grpSpPr>
            <a:xfrm>
              <a:off x="5693833" y="2514603"/>
              <a:ext cx="508000" cy="1235075"/>
              <a:chOff x="5693833" y="2514603"/>
              <a:chExt cx="508000" cy="1235075"/>
            </a:xfrm>
          </p:grpSpPr>
          <p:sp>
            <p:nvSpPr>
              <p:cNvPr id="93" name="AutoShape 20">
                <a:extLst>
                  <a:ext uri="{FF2B5EF4-FFF2-40B4-BE49-F238E27FC236}">
                    <a16:creationId xmlns:a16="http://schemas.microsoft.com/office/drawing/2014/main" id="{B7FD3ADA-5A3E-40BA-80D9-98F7669CD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693833" y="3444878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4" name="AutoShape 21">
                <a:extLst>
                  <a:ext uri="{FF2B5EF4-FFF2-40B4-BE49-F238E27FC236}">
                    <a16:creationId xmlns:a16="http://schemas.microsoft.com/office/drawing/2014/main" id="{D1118E4D-C1B2-4515-87CF-EDAAAE657AAD}"/>
                  </a:ext>
                </a:extLst>
              </p:cNvPr>
              <p:cNvCxnSpPr>
                <a:cxnSpLocks noChangeShapeType="1"/>
                <a:stCxn id="53" idx="3"/>
                <a:endCxn id="93" idx="3"/>
              </p:cNvCxnSpPr>
              <p:nvPr/>
            </p:nvCxnSpPr>
            <p:spPr bwMode="auto">
              <a:xfrm flipH="1">
                <a:off x="5945717" y="2514603"/>
                <a:ext cx="2117" cy="93027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66" name="Group 58">
              <a:extLst>
                <a:ext uri="{FF2B5EF4-FFF2-40B4-BE49-F238E27FC236}">
                  <a16:creationId xmlns:a16="http://schemas.microsoft.com/office/drawing/2014/main" id="{D5B4D278-B359-4ACA-96B6-6DFF6DAF87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3600" y="3762375"/>
              <a:ext cx="1524000" cy="1190625"/>
              <a:chOff x="3505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89" name="AutoShape 23">
                <a:extLst>
                  <a:ext uri="{FF2B5EF4-FFF2-40B4-BE49-F238E27FC236}">
                    <a16:creationId xmlns:a16="http://schemas.microsoft.com/office/drawing/2014/main" id="{1A241701-5E71-4D7D-8B00-4FC1C4838F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0" name="Rectangle 7">
                <a:extLst>
                  <a:ext uri="{FF2B5EF4-FFF2-40B4-BE49-F238E27FC236}">
                    <a16:creationId xmlns:a16="http://schemas.microsoft.com/office/drawing/2014/main" id="{A2F82B88-FABB-4668-863D-B784C911B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91" name="AutoShape 21">
                <a:extLst>
                  <a:ext uri="{FF2B5EF4-FFF2-40B4-BE49-F238E27FC236}">
                    <a16:creationId xmlns:a16="http://schemas.microsoft.com/office/drawing/2014/main" id="{2EDB46AC-2864-4067-8852-973712C292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92" name="AutoShape 21">
                <a:extLst>
                  <a:ext uri="{FF2B5EF4-FFF2-40B4-BE49-F238E27FC236}">
                    <a16:creationId xmlns:a16="http://schemas.microsoft.com/office/drawing/2014/main" id="{21BC38B6-9946-4233-8224-8AAD541DDD3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4456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8" name="Group 60">
              <a:extLst>
                <a:ext uri="{FF2B5EF4-FFF2-40B4-BE49-F238E27FC236}">
                  <a16:creationId xmlns:a16="http://schemas.microsoft.com/office/drawing/2014/main" id="{8FF26583-2645-4D40-9850-C9185BC9A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21600" y="3762375"/>
              <a:ext cx="1524000" cy="1190625"/>
              <a:chOff x="5791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85" name="AutoShape 29">
                <a:extLst>
                  <a:ext uri="{FF2B5EF4-FFF2-40B4-BE49-F238E27FC236}">
                    <a16:creationId xmlns:a16="http://schemas.microsoft.com/office/drawing/2014/main" id="{1F5156D3-C926-4495-ACBC-817813D533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6" name="Rectangle 7">
                <a:extLst>
                  <a:ext uri="{FF2B5EF4-FFF2-40B4-BE49-F238E27FC236}">
                    <a16:creationId xmlns:a16="http://schemas.microsoft.com/office/drawing/2014/main" id="{83FB3D26-3907-47AD-935F-965F722FD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87" name="AutoShape 21">
                <a:extLst>
                  <a:ext uri="{FF2B5EF4-FFF2-40B4-BE49-F238E27FC236}">
                    <a16:creationId xmlns:a16="http://schemas.microsoft.com/office/drawing/2014/main" id="{27776F55-3640-47A2-9276-EB0C8FA481A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8" name="AutoShape 21">
                <a:extLst>
                  <a:ext uri="{FF2B5EF4-FFF2-40B4-BE49-F238E27FC236}">
                    <a16:creationId xmlns:a16="http://schemas.microsoft.com/office/drawing/2014/main" id="{8EBDDA3F-3308-436E-B385-C277BD06F0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6742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9" name="Group 64">
              <a:extLst>
                <a:ext uri="{FF2B5EF4-FFF2-40B4-BE49-F238E27FC236}">
                  <a16:creationId xmlns:a16="http://schemas.microsoft.com/office/drawing/2014/main" id="{28126098-5391-410F-AD25-B859D638C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9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83" name="AutoShape 33">
                <a:extLst>
                  <a:ext uri="{FF2B5EF4-FFF2-40B4-BE49-F238E27FC236}">
                    <a16:creationId xmlns:a16="http://schemas.microsoft.com/office/drawing/2014/main" id="{2D9901E4-3814-49D1-A230-CD4BC7D5E5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4" name="Rectangle 7">
                <a:extLst>
                  <a:ext uri="{FF2B5EF4-FFF2-40B4-BE49-F238E27FC236}">
                    <a16:creationId xmlns:a16="http://schemas.microsoft.com/office/drawing/2014/main" id="{180EAC70-AD48-41BD-9F36-A22C22DD2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71" name="Group 65">
              <a:extLst>
                <a:ext uri="{FF2B5EF4-FFF2-40B4-BE49-F238E27FC236}">
                  <a16:creationId xmlns:a16="http://schemas.microsoft.com/office/drawing/2014/main" id="{B5686350-4DDB-4B56-9FBA-7F1D2040B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5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81" name="AutoShape 37">
                <a:extLst>
                  <a:ext uri="{FF2B5EF4-FFF2-40B4-BE49-F238E27FC236}">
                    <a16:creationId xmlns:a16="http://schemas.microsoft.com/office/drawing/2014/main" id="{A7C0FE7B-E7F7-4EED-A3B0-6971010BC4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2" name="Rectangle 7">
                <a:extLst>
                  <a:ext uri="{FF2B5EF4-FFF2-40B4-BE49-F238E27FC236}">
                    <a16:creationId xmlns:a16="http://schemas.microsoft.com/office/drawing/2014/main" id="{18FBA9A0-868B-4B0F-AEB5-FA0E2508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540A04D-7824-4198-ADF7-4CB5C0CAAF98}"/>
                </a:ext>
              </a:extLst>
            </p:cNvPr>
            <p:cNvSpPr txBox="1"/>
            <p:nvPr/>
          </p:nvSpPr>
          <p:spPr>
            <a:xfrm>
              <a:off x="2250142" y="32721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C156BD0-1B5C-430D-BFC6-D3BF71428DF7}"/>
                </a:ext>
              </a:extLst>
            </p:cNvPr>
            <p:cNvSpPr txBox="1"/>
            <p:nvPr/>
          </p:nvSpPr>
          <p:spPr>
            <a:xfrm>
              <a:off x="5257800" y="32721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669FE9-444A-4B6E-A6D4-D0BC1266EECF}"/>
                </a:ext>
              </a:extLst>
            </p:cNvPr>
            <p:cNvSpPr txBox="1"/>
            <p:nvPr/>
          </p:nvSpPr>
          <p:spPr>
            <a:xfrm>
              <a:off x="8327301" y="3272135"/>
              <a:ext cx="359500" cy="4082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3F26E67-AC8C-4394-890C-96B3BED32106}"/>
                </a:ext>
              </a:extLst>
            </p:cNvPr>
            <p:cNvSpPr txBox="1"/>
            <p:nvPr/>
          </p:nvSpPr>
          <p:spPr>
            <a:xfrm>
              <a:off x="5334000" y="19767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grpSp>
          <p:nvGrpSpPr>
            <p:cNvPr id="78" name="Group 61">
              <a:extLst>
                <a:ext uri="{FF2B5EF4-FFF2-40B4-BE49-F238E27FC236}">
                  <a16:creationId xmlns:a16="http://schemas.microsoft.com/office/drawing/2014/main" id="{AD1D4B88-0823-4A8B-B177-1FB31CD440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7833" y="2514600"/>
              <a:ext cx="3301998" cy="1250950"/>
              <a:chOff x="4460876" y="2514600"/>
              <a:chExt cx="2476499" cy="1250950"/>
            </a:xfrm>
          </p:grpSpPr>
          <p:sp>
            <p:nvSpPr>
              <p:cNvPr id="79" name="AutoShape 26">
                <a:extLst>
                  <a:ext uri="{FF2B5EF4-FFF2-40B4-BE49-F238E27FC236}">
                    <a16:creationId xmlns:a16="http://schemas.microsoft.com/office/drawing/2014/main" id="{1A3E7E56-1FC9-44B9-89B1-AE7326F8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0" name="AutoShape 27">
                <a:extLst>
                  <a:ext uri="{FF2B5EF4-FFF2-40B4-BE49-F238E27FC236}">
                    <a16:creationId xmlns:a16="http://schemas.microsoft.com/office/drawing/2014/main" id="{92648BCF-46AF-4718-929D-6272DE1C43C0}"/>
                  </a:ext>
                </a:extLst>
              </p:cNvPr>
              <p:cNvCxnSpPr>
                <a:cxnSpLocks noChangeShapeType="1"/>
                <a:stCxn id="53" idx="3"/>
                <a:endCxn id="79" idx="3"/>
              </p:cNvCxnSpPr>
              <p:nvPr/>
            </p:nvCxnSpPr>
            <p:spPr bwMode="auto">
              <a:xfrm>
                <a:off x="4460875" y="2514600"/>
                <a:ext cx="2284413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105" name="Rectangle 3">
            <a:extLst>
              <a:ext uri="{FF2B5EF4-FFF2-40B4-BE49-F238E27FC236}">
                <a16:creationId xmlns:a16="http://schemas.microsoft.com/office/drawing/2014/main" id="{4F6E5496-BFBA-4287-A317-8E9149E6D0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is the minimax value at the root?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3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14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5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0BB84A-EC5A-4A3E-B39C-E504E23CA4E8}"/>
                  </a:ext>
                </a:extLst>
              </p:cNvPr>
              <p:cNvSpPr txBox="1"/>
              <p:nvPr/>
            </p:nvSpPr>
            <p:spPr>
              <a:xfrm>
                <a:off x="3351830" y="3666397"/>
                <a:ext cx="4344844" cy="153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argmax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0BB84A-EC5A-4A3E-B39C-E504E23CA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830" y="3666397"/>
                <a:ext cx="4344844" cy="1531830"/>
              </a:xfrm>
              <a:prstGeom prst="rect">
                <a:avLst/>
              </a:prstGeom>
              <a:blipFill>
                <a:blip r:embed="rId3"/>
                <a:stretch>
                  <a:fillRect t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F5263B-9871-4E86-900F-E6FBDEB712FE}"/>
                  </a:ext>
                </a:extLst>
              </p:cNvPr>
              <p:cNvSpPr txBox="1"/>
              <p:nvPr/>
            </p:nvSpPr>
            <p:spPr>
              <a:xfrm>
                <a:off x="3352799" y="3671002"/>
                <a:ext cx="4471137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acc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argmax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F5263B-9871-4E86-900F-E6FBDEB7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9" y="3671002"/>
                <a:ext cx="4471137" cy="1531830"/>
              </a:xfrm>
              <a:prstGeom prst="rect">
                <a:avLst/>
              </a:prstGeom>
              <a:blipFill>
                <a:blip r:embed="rId4"/>
                <a:stretch>
                  <a:fillRect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Notation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4857C9-F644-4DA0-86AA-E9D257ADEA8B}"/>
              </a:ext>
            </a:extLst>
          </p:cNvPr>
          <p:cNvGrpSpPr/>
          <p:nvPr/>
        </p:nvGrpSpPr>
        <p:grpSpPr>
          <a:xfrm>
            <a:off x="658500" y="1630026"/>
            <a:ext cx="954505" cy="1119558"/>
            <a:chOff x="7128501" y="1326408"/>
            <a:chExt cx="954505" cy="1119558"/>
          </a:xfrm>
        </p:grpSpPr>
        <p:sp>
          <p:nvSpPr>
            <p:cNvPr id="11" name="Triangle 25">
              <a:extLst>
                <a:ext uri="{FF2B5EF4-FFF2-40B4-BE49-F238E27FC236}">
                  <a16:creationId xmlns:a16="http://schemas.microsoft.com/office/drawing/2014/main" id="{E2D4A0CE-00AE-468F-91E0-4EB5A51B84C0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9DF2F67-BF8B-4DC0-AC7A-0E9A6978C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501" y="1711836"/>
              <a:ext cx="429548" cy="7211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7C476F-9C40-405C-B0F1-5025E0CD71FE}"/>
                </a:ext>
              </a:extLst>
            </p:cNvPr>
            <p:cNvCxnSpPr>
              <a:cxnSpLocks/>
            </p:cNvCxnSpPr>
            <p:nvPr/>
          </p:nvCxnSpPr>
          <p:spPr>
            <a:xfrm>
              <a:off x="7558049" y="1711836"/>
              <a:ext cx="524957" cy="734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/>
              <p:nvPr/>
            </p:nvSpPr>
            <p:spPr>
              <a:xfrm>
                <a:off x="2895600" y="1600200"/>
                <a:ext cx="4928337" cy="145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600200"/>
                <a:ext cx="4928337" cy="1456232"/>
              </a:xfrm>
              <a:prstGeom prst="rect">
                <a:avLst/>
              </a:prstGeom>
              <a:blipFill>
                <a:blip r:embed="rId5"/>
                <a:stretch>
                  <a:fillRect t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DA2131C-0D76-410A-A4C6-664C05A29146}"/>
              </a:ext>
            </a:extLst>
          </p:cNvPr>
          <p:cNvGrpSpPr/>
          <p:nvPr/>
        </p:nvGrpSpPr>
        <p:grpSpPr>
          <a:xfrm>
            <a:off x="610794" y="3647438"/>
            <a:ext cx="1269270" cy="1111773"/>
            <a:chOff x="6972475" y="1326408"/>
            <a:chExt cx="1269270" cy="1111773"/>
          </a:xfrm>
        </p:grpSpPr>
        <p:sp>
          <p:nvSpPr>
            <p:cNvPr id="18" name="Triangle 25">
              <a:extLst>
                <a:ext uri="{FF2B5EF4-FFF2-40B4-BE49-F238E27FC236}">
                  <a16:creationId xmlns:a16="http://schemas.microsoft.com/office/drawing/2014/main" id="{0C9B5D50-2D93-4BC9-9AFF-AB953CB311C1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E72108-4D1B-4201-AA24-27CB43B91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2475" y="1711836"/>
              <a:ext cx="585576" cy="7263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A38EA4D-2262-4890-AC09-4DB3B3C91263}"/>
                </a:ext>
              </a:extLst>
            </p:cNvPr>
            <p:cNvCxnSpPr>
              <a:cxnSpLocks/>
            </p:cNvCxnSpPr>
            <p:nvPr/>
          </p:nvCxnSpPr>
          <p:spPr>
            <a:xfrm>
              <a:off x="7558049" y="1711836"/>
              <a:ext cx="683696" cy="7263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7D84B93-CE75-4EC5-89BA-982AF1C9B9AE}"/>
                  </a:ext>
                </a:extLst>
              </p14:cNvPr>
              <p14:cNvContentPartPr/>
              <p14:nvPr/>
            </p14:nvContentPartPr>
            <p14:xfrm>
              <a:off x="4511880" y="3274200"/>
              <a:ext cx="226080" cy="462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7D84B93-CE75-4EC5-89BA-982AF1C9B9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2520" y="3264840"/>
                <a:ext cx="244800" cy="48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70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C8948-15B0-4767-BB0E-EB46DEF7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19" y="2330406"/>
            <a:ext cx="4088157" cy="1778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C598-C23B-4A03-B409-F8E29FEB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8" y="1905590"/>
            <a:ext cx="3887314" cy="238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798735" y="4745120"/>
            <a:ext cx="672425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8B40C9-4C48-4A64-9D49-525E9E81310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72491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51474B-C5F5-4CD4-9D15-5FDB3A3E8007}"/>
              </a:ext>
            </a:extLst>
          </p:cNvPr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Clip: How I Met Your Mother, CBS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0C6F0-8F32-4D96-B02A-4D8A9DA8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Driver?</a:t>
            </a:r>
          </a:p>
        </p:txBody>
      </p:sp>
      <p:pic>
        <p:nvPicPr>
          <p:cNvPr id="6" name="barney">
            <a:hlinkClick r:id="" action="ppaction://media"/>
            <a:extLst>
              <a:ext uri="{FF2B5EF4-FFF2-40B4-BE49-F238E27FC236}">
                <a16:creationId xmlns:a16="http://schemas.microsoft.com/office/drawing/2014/main" id="{24803C07-5504-462E-AA33-DCECB9CD8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3725" y="1088856"/>
            <a:ext cx="8844549" cy="49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C8948-15B0-4767-BB0E-EB46DEF7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19" y="2330406"/>
            <a:ext cx="4088157" cy="1778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C598-C23B-4A03-B409-F8E29FEB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8" y="1905590"/>
            <a:ext cx="3887314" cy="238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798735" y="4745120"/>
            <a:ext cx="672425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D740CC-38BD-4DDC-BC85-E64E05498E5F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85931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0ED8328D-D518-450B-8730-143C7D9F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65" y="2565411"/>
            <a:ext cx="3088475" cy="2187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Chance nodes: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729DC1-CC87-4860-A023-138034F88D52}"/>
              </a:ext>
            </a:extLst>
          </p:cNvPr>
          <p:cNvSpPr>
            <a:spLocks noChangeAspect="1"/>
          </p:cNvSpPr>
          <p:nvPr/>
        </p:nvSpPr>
        <p:spPr>
          <a:xfrm>
            <a:off x="6862722" y="4184595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  <a:endCxn id="28" idx="0"/>
          </p:cNvCxnSpPr>
          <p:nvPr/>
        </p:nvCxnSpPr>
        <p:spPr>
          <a:xfrm flipH="1">
            <a:off x="4798734" y="3154281"/>
            <a:ext cx="1194422" cy="1023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  <a:endCxn id="14" idx="0"/>
          </p:cNvCxnSpPr>
          <p:nvPr/>
        </p:nvCxnSpPr>
        <p:spPr>
          <a:xfrm>
            <a:off x="5993156" y="3154281"/>
            <a:ext cx="1152015" cy="1030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4215778" y="4745119"/>
            <a:ext cx="582956" cy="103672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stCxn id="28" idx="4"/>
            <a:endCxn id="18" idx="0"/>
          </p:cNvCxnSpPr>
          <p:nvPr/>
        </p:nvCxnSpPr>
        <p:spPr>
          <a:xfrm>
            <a:off x="4798734" y="4745119"/>
            <a:ext cx="672426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6604619" y="4751523"/>
            <a:ext cx="540552" cy="10303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145171" y="4751523"/>
            <a:ext cx="754848" cy="1049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75A731-8C1C-4C3B-9A0A-376F868DEF77}"/>
              </a:ext>
            </a:extLst>
          </p:cNvPr>
          <p:cNvSpPr>
            <a:spLocks noChangeAspect="1"/>
          </p:cNvSpPr>
          <p:nvPr/>
        </p:nvSpPr>
        <p:spPr>
          <a:xfrm>
            <a:off x="4516285" y="417819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4239EF-5772-49CE-95C0-B1520693478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2787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HMMs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HMM slides from last time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6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7295" y="2577570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576" y="2551967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739" y="2564515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1295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12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8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84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5376" y="151382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5175" y="1519803"/>
            <a:ext cx="1288473" cy="640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0B219F-4F50-418A-9A5C-D5FEE67D01B3}"/>
              </a:ext>
            </a:extLst>
          </p:cNvPr>
          <p:cNvGrpSpPr/>
          <p:nvPr/>
        </p:nvGrpSpPr>
        <p:grpSpPr>
          <a:xfrm>
            <a:off x="8925407" y="1455014"/>
            <a:ext cx="3038478" cy="2617671"/>
            <a:chOff x="8925407" y="1455014"/>
            <a:chExt cx="3038478" cy="261767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3D87A49-0B9C-451B-A48A-5F3F8E2A0D96}"/>
                </a:ext>
              </a:extLst>
            </p:cNvPr>
            <p:cNvCxnSpPr>
              <a:cxnSpLocks/>
              <a:stCxn id="40" idx="4"/>
              <a:endCxn id="38" idx="0"/>
            </p:cNvCxnSpPr>
            <p:nvPr/>
          </p:nvCxnSpPr>
          <p:spPr>
            <a:xfrm flipH="1">
              <a:off x="9291167" y="2021942"/>
              <a:ext cx="1143871" cy="152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9CC6F95-312F-43BD-9559-25B894BC4A71}"/>
                </a:ext>
              </a:extLst>
            </p:cNvPr>
            <p:cNvCxnSpPr>
              <a:cxnSpLocks/>
              <a:stCxn id="40" idx="4"/>
              <a:endCxn id="39" idx="0"/>
            </p:cNvCxnSpPr>
            <p:nvPr/>
          </p:nvCxnSpPr>
          <p:spPr>
            <a:xfrm>
              <a:off x="10435038" y="2021942"/>
              <a:ext cx="16565" cy="15232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A10E89-1A6A-460D-ADE9-98479111C0EC}"/>
                </a:ext>
              </a:extLst>
            </p:cNvPr>
            <p:cNvSpPr txBox="1"/>
            <p:nvPr/>
          </p:nvSpPr>
          <p:spPr>
            <a:xfrm>
              <a:off x="11232365" y="3542670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55E338-14A4-42A8-B678-D6DAD5EC2D27}"/>
                </a:ext>
              </a:extLst>
            </p:cNvPr>
            <p:cNvSpPr txBox="1"/>
            <p:nvPr/>
          </p:nvSpPr>
          <p:spPr>
            <a:xfrm>
              <a:off x="8925407" y="3549465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05569-7996-4139-9C4B-5852AC82F399}"/>
                </a:ext>
              </a:extLst>
            </p:cNvPr>
            <p:cNvSpPr txBox="1"/>
            <p:nvPr/>
          </p:nvSpPr>
          <p:spPr>
            <a:xfrm>
              <a:off x="10085843" y="3545224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06C56C4-A116-4ADC-8CE9-1C65A242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2589" y="1455014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684897-0F6F-41F5-85AF-16B4F00196B1}"/>
                </a:ext>
              </a:extLst>
            </p:cNvPr>
            <p:cNvCxnSpPr>
              <a:cxnSpLocks/>
              <a:stCxn id="40" idx="4"/>
              <a:endCxn id="37" idx="0"/>
            </p:cNvCxnSpPr>
            <p:nvPr/>
          </p:nvCxnSpPr>
          <p:spPr>
            <a:xfrm>
              <a:off x="10435038" y="2021942"/>
              <a:ext cx="1163087" cy="15207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8007AE-5A06-4792-A3C3-52E89B3215BB}"/>
              </a:ext>
            </a:extLst>
          </p:cNvPr>
          <p:cNvGrpSpPr/>
          <p:nvPr/>
        </p:nvGrpSpPr>
        <p:grpSpPr>
          <a:xfrm>
            <a:off x="9208007" y="2299667"/>
            <a:ext cx="2434028" cy="1028969"/>
            <a:chOff x="9208007" y="2299667"/>
            <a:chExt cx="2434028" cy="10289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3C8128-F4C3-4EE0-BC8C-AB20D80C2EED}"/>
                </a:ext>
              </a:extLst>
            </p:cNvPr>
            <p:cNvSpPr txBox="1"/>
            <p:nvPr/>
          </p:nvSpPr>
          <p:spPr>
            <a:xfrm>
              <a:off x="9208007" y="2333682"/>
              <a:ext cx="75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0.25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E84970-B68E-4190-846C-A34919022586}"/>
                </a:ext>
              </a:extLst>
            </p:cNvPr>
            <p:cNvSpPr txBox="1"/>
            <p:nvPr/>
          </p:nvSpPr>
          <p:spPr>
            <a:xfrm>
              <a:off x="9820073" y="2866971"/>
              <a:ext cx="630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E71DC3-91B0-4724-ACA2-BA36935E2C6B}"/>
                </a:ext>
              </a:extLst>
            </p:cNvPr>
            <p:cNvSpPr txBox="1"/>
            <p:nvPr/>
          </p:nvSpPr>
          <p:spPr>
            <a:xfrm>
              <a:off x="10888801" y="2299667"/>
              <a:ext cx="753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0.25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/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blipFill>
                <a:blip r:embed="rId6"/>
                <a:stretch>
                  <a:fillRect t="-559"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7277F459-627C-4BF4-A492-FFD6B8956A25}"/>
              </a:ext>
            </a:extLst>
          </p:cNvPr>
          <p:cNvSpPr txBox="1"/>
          <p:nvPr/>
        </p:nvSpPr>
        <p:spPr>
          <a:xfrm>
            <a:off x="445464" y="4800600"/>
            <a:ext cx="346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node notation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8B2438-B047-46A2-A6CD-9BD059772167}"/>
              </a:ext>
            </a:extLst>
          </p:cNvPr>
          <p:cNvSpPr txBox="1"/>
          <p:nvPr/>
        </p:nvSpPr>
        <p:spPr>
          <a:xfrm>
            <a:off x="6162050" y="4804716"/>
            <a:ext cx="5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node notation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/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C95C2-03B7-4A49-BF00-5865B7E53BC6}"/>
                  </a:ext>
                </a:extLst>
              </p:cNvPr>
              <p:cNvSpPr txBox="1"/>
              <p:nvPr/>
            </p:nvSpPr>
            <p:spPr>
              <a:xfrm>
                <a:off x="7315200" y="5262924"/>
                <a:ext cx="2524217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C95C2-03B7-4A49-BF00-5865B7E53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262924"/>
                <a:ext cx="2524217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CCDD45-3207-4A75-9E5A-B5B86F43567A}"/>
                  </a:ext>
                </a:extLst>
              </p14:cNvPr>
              <p14:cNvContentPartPr/>
              <p14:nvPr/>
            </p14:nvContentPartPr>
            <p14:xfrm>
              <a:off x="8718675" y="1520091"/>
              <a:ext cx="5940" cy="1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CCDD45-3207-4A75-9E5A-B5B86F4356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4355" y="1515591"/>
                <a:ext cx="1476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799C2C72-6407-4F30-A361-782F2DAB65FF}"/>
              </a:ext>
            </a:extLst>
          </p:cNvPr>
          <p:cNvSpPr txBox="1"/>
          <p:nvPr/>
        </p:nvSpPr>
        <p:spPr>
          <a:xfrm>
            <a:off x="552099" y="6490869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908AA3-3C94-43E4-9267-646B4C2F159B}"/>
                  </a:ext>
                </a:extLst>
              </p14:cNvPr>
              <p14:cNvContentPartPr/>
              <p14:nvPr/>
            </p14:nvContentPartPr>
            <p14:xfrm>
              <a:off x="10717920" y="24480"/>
              <a:ext cx="1377720" cy="1253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908AA3-3C94-43E4-9267-646B4C2F15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08560" y="15120"/>
                <a:ext cx="1396440" cy="127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214966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4562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tree 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action do we choose?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A: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B: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C: 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D: Eight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BA493AA-B626-475F-B93A-9D2E9933565D}"/>
              </a:ext>
            </a:extLst>
          </p:cNvPr>
          <p:cNvSpPr/>
          <p:nvPr/>
        </p:nvSpPr>
        <p:spPr>
          <a:xfrm>
            <a:off x="7277249" y="1480378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B3CB9A-3253-4BDC-B74C-0D82C92F95BD}"/>
              </a:ext>
            </a:extLst>
          </p:cNvPr>
          <p:cNvCxnSpPr>
            <a:cxnSpLocks/>
            <a:stCxn id="26" idx="3"/>
            <a:endCxn id="40" idx="0"/>
          </p:cNvCxnSpPr>
          <p:nvPr/>
        </p:nvCxnSpPr>
        <p:spPr>
          <a:xfrm flipH="1">
            <a:off x="3959908" y="2034497"/>
            <a:ext cx="3646920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AEF145-1F86-4BFE-A30C-1395B6B94E34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 flipH="1">
            <a:off x="7597497" y="2034497"/>
            <a:ext cx="9331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A99EC-DACD-4956-BBDB-88A675528363}"/>
              </a:ext>
            </a:extLst>
          </p:cNvPr>
          <p:cNvCxnSpPr>
            <a:cxnSpLocks/>
            <a:stCxn id="40" idx="4"/>
            <a:endCxn id="66" idx="0"/>
          </p:cNvCxnSpPr>
          <p:nvPr/>
        </p:nvCxnSpPr>
        <p:spPr>
          <a:xfrm flipH="1">
            <a:off x="2512998" y="3994361"/>
            <a:ext cx="1446910" cy="207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6EC79-3B93-4495-AAEB-0E18AC77EF5A}"/>
              </a:ext>
            </a:extLst>
          </p:cNvPr>
          <p:cNvCxnSpPr>
            <a:cxnSpLocks/>
            <a:stCxn id="40" idx="4"/>
            <a:endCxn id="67" idx="0"/>
          </p:cNvCxnSpPr>
          <p:nvPr/>
        </p:nvCxnSpPr>
        <p:spPr>
          <a:xfrm>
            <a:off x="3959908" y="3994361"/>
            <a:ext cx="16565" cy="2069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FEDE89-EB09-4172-A0BB-CFBDB0D49DBB}"/>
              </a:ext>
            </a:extLst>
          </p:cNvPr>
          <p:cNvCxnSpPr>
            <a:cxnSpLocks/>
            <a:stCxn id="41" idx="4"/>
            <a:endCxn id="68" idx="0"/>
          </p:cNvCxnSpPr>
          <p:nvPr/>
        </p:nvCxnSpPr>
        <p:spPr>
          <a:xfrm flipH="1">
            <a:off x="7001424" y="3994361"/>
            <a:ext cx="596073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89533B-2C8A-4416-BE4C-CAE8F73D95C8}"/>
              </a:ext>
            </a:extLst>
          </p:cNvPr>
          <p:cNvCxnSpPr>
            <a:cxnSpLocks/>
            <a:stCxn id="41" idx="4"/>
            <a:endCxn id="69" idx="0"/>
          </p:cNvCxnSpPr>
          <p:nvPr/>
        </p:nvCxnSpPr>
        <p:spPr>
          <a:xfrm>
            <a:off x="7597497" y="3994361"/>
            <a:ext cx="786995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741514E-8ABC-4850-A8E7-C9088800D341}"/>
              </a:ext>
            </a:extLst>
          </p:cNvPr>
          <p:cNvSpPr txBox="1"/>
          <p:nvPr/>
        </p:nvSpPr>
        <p:spPr>
          <a:xfrm>
            <a:off x="5135880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6BE0FA-23BC-4DC1-9248-6A3EA3FF9E3E}"/>
              </a:ext>
            </a:extLst>
          </p:cNvPr>
          <p:cNvSpPr txBox="1"/>
          <p:nvPr/>
        </p:nvSpPr>
        <p:spPr>
          <a:xfrm>
            <a:off x="2147238" y="6073346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880BBC-6008-4C3A-98BF-DE78CC971DBA}"/>
              </a:ext>
            </a:extLst>
          </p:cNvPr>
          <p:cNvSpPr txBox="1"/>
          <p:nvPr/>
        </p:nvSpPr>
        <p:spPr>
          <a:xfrm>
            <a:off x="3610713" y="6064273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0C9216-B4A2-4DA4-B272-410170BAC6F0}"/>
              </a:ext>
            </a:extLst>
          </p:cNvPr>
          <p:cNvSpPr txBox="1"/>
          <p:nvPr/>
        </p:nvSpPr>
        <p:spPr>
          <a:xfrm>
            <a:off x="6635664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7254E2-CC8A-433B-B554-23FBC564D55C}"/>
              </a:ext>
            </a:extLst>
          </p:cNvPr>
          <p:cNvSpPr txBox="1"/>
          <p:nvPr/>
        </p:nvSpPr>
        <p:spPr>
          <a:xfrm>
            <a:off x="8018732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F050E6-C578-4B14-BD08-E6C6DC63C5DC}"/>
              </a:ext>
            </a:extLst>
          </p:cNvPr>
          <p:cNvSpPr txBox="1"/>
          <p:nvPr/>
        </p:nvSpPr>
        <p:spPr>
          <a:xfrm>
            <a:off x="9598458" y="6050692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C84CF7-7D6F-4DA3-B4F3-B862A2C733CF}"/>
              </a:ext>
            </a:extLst>
          </p:cNvPr>
          <p:cNvSpPr txBox="1"/>
          <p:nvPr/>
        </p:nvSpPr>
        <p:spPr>
          <a:xfrm>
            <a:off x="10986439" y="6066327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A50673-94BC-4AF5-96E7-6A62273421C6}"/>
              </a:ext>
            </a:extLst>
          </p:cNvPr>
          <p:cNvSpPr>
            <a:spLocks noChangeAspect="1"/>
          </p:cNvSpPr>
          <p:nvPr/>
        </p:nvSpPr>
        <p:spPr>
          <a:xfrm>
            <a:off x="3677459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5DE607-2D8D-4DEB-BE06-7F4B564E51FA}"/>
              </a:ext>
            </a:extLst>
          </p:cNvPr>
          <p:cNvSpPr>
            <a:spLocks noChangeAspect="1"/>
          </p:cNvSpPr>
          <p:nvPr/>
        </p:nvSpPr>
        <p:spPr>
          <a:xfrm>
            <a:off x="7315048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8BC0AB-B1FA-4D40-8FDA-89F6D0A23042}"/>
              </a:ext>
            </a:extLst>
          </p:cNvPr>
          <p:cNvCxnSpPr>
            <a:cxnSpLocks/>
            <a:stCxn id="40" idx="4"/>
            <a:endCxn id="65" idx="0"/>
          </p:cNvCxnSpPr>
          <p:nvPr/>
        </p:nvCxnSpPr>
        <p:spPr>
          <a:xfrm>
            <a:off x="3959908" y="3994361"/>
            <a:ext cx="1541732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462C99-B618-48B0-9252-60C4E9DD489C}"/>
              </a:ext>
            </a:extLst>
          </p:cNvPr>
          <p:cNvCxnSpPr>
            <a:cxnSpLocks/>
            <a:stCxn id="74" idx="4"/>
            <a:endCxn id="71" idx="0"/>
          </p:cNvCxnSpPr>
          <p:nvPr/>
        </p:nvCxnSpPr>
        <p:spPr>
          <a:xfrm flipH="1">
            <a:off x="9964218" y="4013029"/>
            <a:ext cx="591435" cy="2037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6F8E3C-4B33-454B-A6E0-965E7BE70AF4}"/>
              </a:ext>
            </a:extLst>
          </p:cNvPr>
          <p:cNvCxnSpPr>
            <a:cxnSpLocks/>
            <a:stCxn id="74" idx="4"/>
            <a:endCxn id="88" idx="0"/>
          </p:cNvCxnSpPr>
          <p:nvPr/>
        </p:nvCxnSpPr>
        <p:spPr>
          <a:xfrm>
            <a:off x="10555653" y="4013029"/>
            <a:ext cx="796546" cy="205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39F11586-D8F6-4BA8-9525-D690697C8E67}"/>
              </a:ext>
            </a:extLst>
          </p:cNvPr>
          <p:cNvSpPr>
            <a:spLocks noChangeAspect="1"/>
          </p:cNvSpPr>
          <p:nvPr/>
        </p:nvSpPr>
        <p:spPr>
          <a:xfrm>
            <a:off x="10273204" y="344610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56AA2DB-AAC2-4A0D-BCA2-0D04DA43FE6F}"/>
              </a:ext>
            </a:extLst>
          </p:cNvPr>
          <p:cNvCxnSpPr>
            <a:cxnSpLocks/>
            <a:stCxn id="26" idx="3"/>
            <a:endCxn id="74" idx="0"/>
          </p:cNvCxnSpPr>
          <p:nvPr/>
        </p:nvCxnSpPr>
        <p:spPr>
          <a:xfrm>
            <a:off x="7606828" y="2034497"/>
            <a:ext cx="2948825" cy="141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4015D73-284A-45FF-9C88-345773413582}"/>
              </a:ext>
            </a:extLst>
          </p:cNvPr>
          <p:cNvSpPr txBox="1"/>
          <p:nvPr/>
        </p:nvSpPr>
        <p:spPr>
          <a:xfrm>
            <a:off x="2309019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8E7106-2A7D-432E-B254-E060EA4249BC}"/>
              </a:ext>
            </a:extLst>
          </p:cNvPr>
          <p:cNvSpPr txBox="1"/>
          <p:nvPr/>
        </p:nvSpPr>
        <p:spPr>
          <a:xfrm>
            <a:off x="3181797" y="5124218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49548D-AC1D-40EF-BA8D-3E483E3860F7}"/>
              </a:ext>
            </a:extLst>
          </p:cNvPr>
          <p:cNvSpPr txBox="1"/>
          <p:nvPr/>
        </p:nvSpPr>
        <p:spPr>
          <a:xfrm>
            <a:off x="4694825" y="4490390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700EA-C9CB-4EC6-B06A-F612CEECE4EE}"/>
              </a:ext>
            </a:extLst>
          </p:cNvPr>
          <p:cNvSpPr txBox="1"/>
          <p:nvPr/>
        </p:nvSpPr>
        <p:spPr>
          <a:xfrm>
            <a:off x="6489513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6663E2-734C-4588-A0A9-82EF676DD60E}"/>
              </a:ext>
            </a:extLst>
          </p:cNvPr>
          <p:cNvSpPr txBox="1"/>
          <p:nvPr/>
        </p:nvSpPr>
        <p:spPr>
          <a:xfrm>
            <a:off x="8000890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3DAA9-94DF-44D1-9243-28BD971D201F}"/>
              </a:ext>
            </a:extLst>
          </p:cNvPr>
          <p:cNvSpPr txBox="1"/>
          <p:nvPr/>
        </p:nvSpPr>
        <p:spPr>
          <a:xfrm>
            <a:off x="9428105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D75BAD-D7DA-473D-A612-F2E89D949E67}"/>
              </a:ext>
            </a:extLst>
          </p:cNvPr>
          <p:cNvSpPr txBox="1"/>
          <p:nvPr/>
        </p:nvSpPr>
        <p:spPr>
          <a:xfrm>
            <a:off x="10939482" y="4484291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2/3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997918-0A76-4667-9775-7B8C2CF963AC}"/>
              </a:ext>
            </a:extLst>
          </p:cNvPr>
          <p:cNvSpPr txBox="1"/>
          <p:nvPr/>
        </p:nvSpPr>
        <p:spPr>
          <a:xfrm>
            <a:off x="4286248" y="2384831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0754B-5FA3-4363-B58C-CFBA444D823D}"/>
              </a:ext>
            </a:extLst>
          </p:cNvPr>
          <p:cNvSpPr txBox="1"/>
          <p:nvPr/>
        </p:nvSpPr>
        <p:spPr>
          <a:xfrm>
            <a:off x="6127095" y="2726561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9740831-FA06-44D1-B9EA-1C6BAB50FD6A}"/>
              </a:ext>
            </a:extLst>
          </p:cNvPr>
          <p:cNvSpPr txBox="1"/>
          <p:nvPr/>
        </p:nvSpPr>
        <p:spPr>
          <a:xfrm>
            <a:off x="9598458" y="2428285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Right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760DA05-E299-44F6-BD33-8C2566B3DA0B}"/>
                  </a:ext>
                </a:extLst>
              </p14:cNvPr>
              <p14:cNvContentPartPr/>
              <p14:nvPr/>
            </p14:nvContentPartPr>
            <p14:xfrm>
              <a:off x="220680" y="2021760"/>
              <a:ext cx="11774880" cy="4949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760DA05-E299-44F6-BD33-8C2566B3DA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320" y="2012400"/>
                <a:ext cx="11793600" cy="496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50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4562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tree 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action do we choose?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A: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B: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C: 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D: Eight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BA493AA-B626-475F-B93A-9D2E9933565D}"/>
              </a:ext>
            </a:extLst>
          </p:cNvPr>
          <p:cNvSpPr/>
          <p:nvPr/>
        </p:nvSpPr>
        <p:spPr>
          <a:xfrm>
            <a:off x="7277249" y="1480378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B3CB9A-3253-4BDC-B74C-0D82C92F95BD}"/>
              </a:ext>
            </a:extLst>
          </p:cNvPr>
          <p:cNvCxnSpPr>
            <a:cxnSpLocks/>
            <a:stCxn id="26" idx="3"/>
            <a:endCxn id="40" idx="0"/>
          </p:cNvCxnSpPr>
          <p:nvPr/>
        </p:nvCxnSpPr>
        <p:spPr>
          <a:xfrm flipH="1">
            <a:off x="3959908" y="2034497"/>
            <a:ext cx="3646920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AEF145-1F86-4BFE-A30C-1395B6B94E34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 flipH="1">
            <a:off x="7597497" y="2034497"/>
            <a:ext cx="9331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A99EC-DACD-4956-BBDB-88A675528363}"/>
              </a:ext>
            </a:extLst>
          </p:cNvPr>
          <p:cNvCxnSpPr>
            <a:cxnSpLocks/>
            <a:stCxn id="40" idx="4"/>
            <a:endCxn id="66" idx="0"/>
          </p:cNvCxnSpPr>
          <p:nvPr/>
        </p:nvCxnSpPr>
        <p:spPr>
          <a:xfrm flipH="1">
            <a:off x="2512998" y="3994361"/>
            <a:ext cx="1446910" cy="207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6EC79-3B93-4495-AAEB-0E18AC77EF5A}"/>
              </a:ext>
            </a:extLst>
          </p:cNvPr>
          <p:cNvCxnSpPr>
            <a:cxnSpLocks/>
            <a:stCxn id="40" idx="4"/>
            <a:endCxn id="67" idx="0"/>
          </p:cNvCxnSpPr>
          <p:nvPr/>
        </p:nvCxnSpPr>
        <p:spPr>
          <a:xfrm>
            <a:off x="3959908" y="3994361"/>
            <a:ext cx="16565" cy="2069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FEDE89-EB09-4172-A0BB-CFBDB0D49DBB}"/>
              </a:ext>
            </a:extLst>
          </p:cNvPr>
          <p:cNvCxnSpPr>
            <a:cxnSpLocks/>
            <a:stCxn id="41" idx="4"/>
            <a:endCxn id="68" idx="0"/>
          </p:cNvCxnSpPr>
          <p:nvPr/>
        </p:nvCxnSpPr>
        <p:spPr>
          <a:xfrm flipH="1">
            <a:off x="7001424" y="3994361"/>
            <a:ext cx="596073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89533B-2C8A-4416-BE4C-CAE8F73D95C8}"/>
              </a:ext>
            </a:extLst>
          </p:cNvPr>
          <p:cNvCxnSpPr>
            <a:cxnSpLocks/>
            <a:stCxn id="41" idx="4"/>
            <a:endCxn id="69" idx="0"/>
          </p:cNvCxnSpPr>
          <p:nvPr/>
        </p:nvCxnSpPr>
        <p:spPr>
          <a:xfrm>
            <a:off x="7597497" y="3994361"/>
            <a:ext cx="786995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741514E-8ABC-4850-A8E7-C9088800D341}"/>
              </a:ext>
            </a:extLst>
          </p:cNvPr>
          <p:cNvSpPr txBox="1"/>
          <p:nvPr/>
        </p:nvSpPr>
        <p:spPr>
          <a:xfrm>
            <a:off x="5135880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6BE0FA-23BC-4DC1-9248-6A3EA3FF9E3E}"/>
              </a:ext>
            </a:extLst>
          </p:cNvPr>
          <p:cNvSpPr txBox="1"/>
          <p:nvPr/>
        </p:nvSpPr>
        <p:spPr>
          <a:xfrm>
            <a:off x="2147238" y="6073346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880BBC-6008-4C3A-98BF-DE78CC971DBA}"/>
              </a:ext>
            </a:extLst>
          </p:cNvPr>
          <p:cNvSpPr txBox="1"/>
          <p:nvPr/>
        </p:nvSpPr>
        <p:spPr>
          <a:xfrm>
            <a:off x="3610713" y="6064273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0C9216-B4A2-4DA4-B272-410170BAC6F0}"/>
              </a:ext>
            </a:extLst>
          </p:cNvPr>
          <p:cNvSpPr txBox="1"/>
          <p:nvPr/>
        </p:nvSpPr>
        <p:spPr>
          <a:xfrm>
            <a:off x="6635664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7254E2-CC8A-433B-B554-23FBC564D55C}"/>
              </a:ext>
            </a:extLst>
          </p:cNvPr>
          <p:cNvSpPr txBox="1"/>
          <p:nvPr/>
        </p:nvSpPr>
        <p:spPr>
          <a:xfrm>
            <a:off x="8018732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F050E6-C578-4B14-BD08-E6C6DC63C5DC}"/>
              </a:ext>
            </a:extLst>
          </p:cNvPr>
          <p:cNvSpPr txBox="1"/>
          <p:nvPr/>
        </p:nvSpPr>
        <p:spPr>
          <a:xfrm>
            <a:off x="9598458" y="6050692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C84CF7-7D6F-4DA3-B4F3-B862A2C733CF}"/>
              </a:ext>
            </a:extLst>
          </p:cNvPr>
          <p:cNvSpPr txBox="1"/>
          <p:nvPr/>
        </p:nvSpPr>
        <p:spPr>
          <a:xfrm>
            <a:off x="10986439" y="6066327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A50673-94BC-4AF5-96E7-6A62273421C6}"/>
              </a:ext>
            </a:extLst>
          </p:cNvPr>
          <p:cNvSpPr>
            <a:spLocks noChangeAspect="1"/>
          </p:cNvSpPr>
          <p:nvPr/>
        </p:nvSpPr>
        <p:spPr>
          <a:xfrm>
            <a:off x="3677459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5DE607-2D8D-4DEB-BE06-7F4B564E51FA}"/>
              </a:ext>
            </a:extLst>
          </p:cNvPr>
          <p:cNvSpPr>
            <a:spLocks noChangeAspect="1"/>
          </p:cNvSpPr>
          <p:nvPr/>
        </p:nvSpPr>
        <p:spPr>
          <a:xfrm>
            <a:off x="7315048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8BC0AB-B1FA-4D40-8FDA-89F6D0A23042}"/>
              </a:ext>
            </a:extLst>
          </p:cNvPr>
          <p:cNvCxnSpPr>
            <a:cxnSpLocks/>
            <a:stCxn id="40" idx="4"/>
            <a:endCxn id="65" idx="0"/>
          </p:cNvCxnSpPr>
          <p:nvPr/>
        </p:nvCxnSpPr>
        <p:spPr>
          <a:xfrm>
            <a:off x="3959908" y="3994361"/>
            <a:ext cx="1541732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462C99-B618-48B0-9252-60C4E9DD489C}"/>
              </a:ext>
            </a:extLst>
          </p:cNvPr>
          <p:cNvCxnSpPr>
            <a:cxnSpLocks/>
            <a:stCxn id="74" idx="4"/>
            <a:endCxn id="71" idx="0"/>
          </p:cNvCxnSpPr>
          <p:nvPr/>
        </p:nvCxnSpPr>
        <p:spPr>
          <a:xfrm flipH="1">
            <a:off x="9964218" y="4013029"/>
            <a:ext cx="591435" cy="2037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6F8E3C-4B33-454B-A6E0-965E7BE70AF4}"/>
              </a:ext>
            </a:extLst>
          </p:cNvPr>
          <p:cNvCxnSpPr>
            <a:cxnSpLocks/>
            <a:stCxn id="74" idx="4"/>
            <a:endCxn id="88" idx="0"/>
          </p:cNvCxnSpPr>
          <p:nvPr/>
        </p:nvCxnSpPr>
        <p:spPr>
          <a:xfrm>
            <a:off x="10555653" y="4013029"/>
            <a:ext cx="796546" cy="205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39F11586-D8F6-4BA8-9525-D690697C8E67}"/>
              </a:ext>
            </a:extLst>
          </p:cNvPr>
          <p:cNvSpPr>
            <a:spLocks noChangeAspect="1"/>
          </p:cNvSpPr>
          <p:nvPr/>
        </p:nvSpPr>
        <p:spPr>
          <a:xfrm>
            <a:off x="10273204" y="344610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56AA2DB-AAC2-4A0D-BCA2-0D04DA43FE6F}"/>
              </a:ext>
            </a:extLst>
          </p:cNvPr>
          <p:cNvCxnSpPr>
            <a:cxnSpLocks/>
            <a:stCxn id="26" idx="3"/>
            <a:endCxn id="74" idx="0"/>
          </p:cNvCxnSpPr>
          <p:nvPr/>
        </p:nvCxnSpPr>
        <p:spPr>
          <a:xfrm>
            <a:off x="7606828" y="2034497"/>
            <a:ext cx="2948825" cy="141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4015D73-284A-45FF-9C88-345773413582}"/>
              </a:ext>
            </a:extLst>
          </p:cNvPr>
          <p:cNvSpPr txBox="1"/>
          <p:nvPr/>
        </p:nvSpPr>
        <p:spPr>
          <a:xfrm>
            <a:off x="2309019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8E7106-2A7D-432E-B254-E060EA4249BC}"/>
              </a:ext>
            </a:extLst>
          </p:cNvPr>
          <p:cNvSpPr txBox="1"/>
          <p:nvPr/>
        </p:nvSpPr>
        <p:spPr>
          <a:xfrm>
            <a:off x="3181797" y="5124218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49548D-AC1D-40EF-BA8D-3E483E3860F7}"/>
              </a:ext>
            </a:extLst>
          </p:cNvPr>
          <p:cNvSpPr txBox="1"/>
          <p:nvPr/>
        </p:nvSpPr>
        <p:spPr>
          <a:xfrm>
            <a:off x="4694825" y="4490390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700EA-C9CB-4EC6-B06A-F612CEECE4EE}"/>
              </a:ext>
            </a:extLst>
          </p:cNvPr>
          <p:cNvSpPr txBox="1"/>
          <p:nvPr/>
        </p:nvSpPr>
        <p:spPr>
          <a:xfrm>
            <a:off x="6489513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6663E2-734C-4588-A0A9-82EF676DD60E}"/>
              </a:ext>
            </a:extLst>
          </p:cNvPr>
          <p:cNvSpPr txBox="1"/>
          <p:nvPr/>
        </p:nvSpPr>
        <p:spPr>
          <a:xfrm>
            <a:off x="8000890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3DAA9-94DF-44D1-9243-28BD971D201F}"/>
              </a:ext>
            </a:extLst>
          </p:cNvPr>
          <p:cNvSpPr txBox="1"/>
          <p:nvPr/>
        </p:nvSpPr>
        <p:spPr>
          <a:xfrm>
            <a:off x="9428105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D75BAD-D7DA-473D-A612-F2E89D949E67}"/>
              </a:ext>
            </a:extLst>
          </p:cNvPr>
          <p:cNvSpPr txBox="1"/>
          <p:nvPr/>
        </p:nvSpPr>
        <p:spPr>
          <a:xfrm>
            <a:off x="10939482" y="4484291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2/3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997918-0A76-4667-9775-7B8C2CF963AC}"/>
              </a:ext>
            </a:extLst>
          </p:cNvPr>
          <p:cNvSpPr txBox="1"/>
          <p:nvPr/>
        </p:nvSpPr>
        <p:spPr>
          <a:xfrm>
            <a:off x="4286248" y="2384831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0754B-5FA3-4363-B58C-CFBA444D823D}"/>
              </a:ext>
            </a:extLst>
          </p:cNvPr>
          <p:cNvSpPr txBox="1"/>
          <p:nvPr/>
        </p:nvSpPr>
        <p:spPr>
          <a:xfrm>
            <a:off x="6127095" y="2726561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9740831-FA06-44D1-B9EA-1C6BAB50FD6A}"/>
              </a:ext>
            </a:extLst>
          </p:cNvPr>
          <p:cNvSpPr txBox="1"/>
          <p:nvPr/>
        </p:nvSpPr>
        <p:spPr>
          <a:xfrm>
            <a:off x="9598458" y="2428285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17ADEA-7610-4820-9534-05AC468A409C}"/>
              </a:ext>
            </a:extLst>
          </p:cNvPr>
          <p:cNvSpPr txBox="1"/>
          <p:nvPr/>
        </p:nvSpPr>
        <p:spPr>
          <a:xfrm>
            <a:off x="6214428" y="3465951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4+3=7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D55B2-8B09-4EEF-A647-42A9240F13AA}"/>
              </a:ext>
            </a:extLst>
          </p:cNvPr>
          <p:cNvSpPr txBox="1"/>
          <p:nvPr/>
        </p:nvSpPr>
        <p:spPr>
          <a:xfrm>
            <a:off x="2210022" y="3465951"/>
            <a:ext cx="174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3+2+2=7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AE99C4-7402-42DF-92C5-D01702387ECD}"/>
              </a:ext>
            </a:extLst>
          </p:cNvPr>
          <p:cNvSpPr txBox="1"/>
          <p:nvPr/>
        </p:nvSpPr>
        <p:spPr>
          <a:xfrm>
            <a:off x="9094537" y="3449892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4+4=8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5E324D-D81B-4CC2-9C15-DD1D5F6BBFCC}"/>
              </a:ext>
            </a:extLst>
          </p:cNvPr>
          <p:cNvSpPr txBox="1"/>
          <p:nvPr/>
        </p:nvSpPr>
        <p:spPr>
          <a:xfrm>
            <a:off x="7955889" y="1300261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8, Right</a:t>
            </a:r>
          </a:p>
        </p:txBody>
      </p:sp>
    </p:spTree>
    <p:extLst>
      <p:ext uri="{BB962C8B-B14F-4D97-AF65-F5344CB8AC3E}">
        <p14:creationId xmlns:p14="http://schemas.microsoft.com/office/powerpoint/2010/main" val="2183426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26F386-8E5E-437A-A0D7-F4154A931F82}"/>
              </a:ext>
            </a:extLst>
          </p:cNvPr>
          <p:cNvGrpSpPr/>
          <p:nvPr/>
        </p:nvGrpSpPr>
        <p:grpSpPr>
          <a:xfrm>
            <a:off x="1087731" y="1975631"/>
            <a:ext cx="3909114" cy="3318457"/>
            <a:chOff x="1087731" y="1975631"/>
            <a:chExt cx="3909114" cy="33184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0EF4B0-F0F0-448A-A0DC-7EF88211F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3800" y="3276600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25">
              <a:extLst>
                <a:ext uri="{FF2B5EF4-FFF2-40B4-BE49-F238E27FC236}">
                  <a16:creationId xmlns:a16="http://schemas.microsoft.com/office/drawing/2014/main" id="{A9946AC6-9C96-48CA-92A8-0C04BB91927F}"/>
                </a:ext>
              </a:extLst>
            </p:cNvPr>
            <p:cNvSpPr/>
            <p:nvPr/>
          </p:nvSpPr>
          <p:spPr>
            <a:xfrm>
              <a:off x="2685504" y="1975631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508A63A-D035-4C6E-A237-803C91404207}"/>
                </a:ext>
              </a:extLst>
            </p:cNvPr>
            <p:cNvCxnSpPr>
              <a:cxnSpLocks/>
              <a:stCxn id="13" idx="3"/>
              <a:endCxn id="20" idx="0"/>
            </p:cNvCxnSpPr>
            <p:nvPr/>
          </p:nvCxnSpPr>
          <p:spPr>
            <a:xfrm flipH="1">
              <a:off x="2002132" y="2529750"/>
              <a:ext cx="1012951" cy="7404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ACA4C4-8346-48A2-ACE9-E330C9C02075}"/>
                </a:ext>
              </a:extLst>
            </p:cNvPr>
            <p:cNvCxnSpPr>
              <a:cxnSpLocks/>
              <a:stCxn id="13" idx="3"/>
              <a:endCxn id="11" idx="0"/>
            </p:cNvCxnSpPr>
            <p:nvPr/>
          </p:nvCxnSpPr>
          <p:spPr>
            <a:xfrm>
              <a:off x="3015083" y="2529750"/>
              <a:ext cx="1001166" cy="7468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B61578-53ED-4564-BA3C-FF6C2CB65C3A}"/>
                </a:ext>
              </a:extLst>
            </p:cNvPr>
            <p:cNvCxnSpPr>
              <a:cxnSpLocks/>
              <a:stCxn id="20" idx="4"/>
              <a:endCxn id="21" idx="0"/>
            </p:cNvCxnSpPr>
            <p:nvPr/>
          </p:nvCxnSpPr>
          <p:spPr>
            <a:xfrm flipH="1">
              <a:off x="1417310" y="3837124"/>
              <a:ext cx="584822" cy="9024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CC3813C-98EC-4062-B027-54137621391B}"/>
                </a:ext>
              </a:extLst>
            </p:cNvPr>
            <p:cNvCxnSpPr>
              <a:cxnSpLocks/>
              <a:stCxn id="20" idx="4"/>
              <a:endCxn id="22" idx="0"/>
            </p:cNvCxnSpPr>
            <p:nvPr/>
          </p:nvCxnSpPr>
          <p:spPr>
            <a:xfrm>
              <a:off x="2002132" y="3837124"/>
              <a:ext cx="531535" cy="902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4A1B16-D0DB-4F12-AE4D-B03470FAD04C}"/>
                </a:ext>
              </a:extLst>
            </p:cNvPr>
            <p:cNvCxnSpPr>
              <a:cxnSpLocks/>
              <a:stCxn id="11" idx="4"/>
              <a:endCxn id="23" idx="0"/>
            </p:cNvCxnSpPr>
            <p:nvPr/>
          </p:nvCxnSpPr>
          <p:spPr>
            <a:xfrm flipH="1">
              <a:off x="3600467" y="3843528"/>
              <a:ext cx="415782" cy="8960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D119915-7A89-431F-B7B5-415677748D0D}"/>
                </a:ext>
              </a:extLst>
            </p:cNvPr>
            <p:cNvCxnSpPr>
              <a:cxnSpLocks/>
              <a:stCxn id="11" idx="4"/>
              <a:endCxn id="24" idx="0"/>
            </p:cNvCxnSpPr>
            <p:nvPr/>
          </p:nvCxnSpPr>
          <p:spPr>
            <a:xfrm>
              <a:off x="4016249" y="3843528"/>
              <a:ext cx="651018" cy="8964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8814C4F-7A2D-4FDF-9A3F-12B00D3FC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9683" y="3270196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riangle 25">
              <a:extLst>
                <a:ext uri="{FF2B5EF4-FFF2-40B4-BE49-F238E27FC236}">
                  <a16:creationId xmlns:a16="http://schemas.microsoft.com/office/drawing/2014/main" id="{0F085875-48DA-48AD-8153-AEC58D8C1D96}"/>
                </a:ext>
              </a:extLst>
            </p:cNvPr>
            <p:cNvSpPr/>
            <p:nvPr/>
          </p:nvSpPr>
          <p:spPr>
            <a:xfrm>
              <a:off x="1087731" y="4739551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riangle 25">
              <a:extLst>
                <a:ext uri="{FF2B5EF4-FFF2-40B4-BE49-F238E27FC236}">
                  <a16:creationId xmlns:a16="http://schemas.microsoft.com/office/drawing/2014/main" id="{6E7F15FA-DD8E-48AE-8AF3-631B385DE55C}"/>
                </a:ext>
              </a:extLst>
            </p:cNvPr>
            <p:cNvSpPr/>
            <p:nvPr/>
          </p:nvSpPr>
          <p:spPr>
            <a:xfrm>
              <a:off x="2204088" y="473955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riangle 25">
              <a:extLst>
                <a:ext uri="{FF2B5EF4-FFF2-40B4-BE49-F238E27FC236}">
                  <a16:creationId xmlns:a16="http://schemas.microsoft.com/office/drawing/2014/main" id="{510E75C6-3157-414C-A586-BA5C84609702}"/>
                </a:ext>
              </a:extLst>
            </p:cNvPr>
            <p:cNvSpPr/>
            <p:nvPr/>
          </p:nvSpPr>
          <p:spPr>
            <a:xfrm>
              <a:off x="3270888" y="473955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riangle 25">
              <a:extLst>
                <a:ext uri="{FF2B5EF4-FFF2-40B4-BE49-F238E27FC236}">
                  <a16:creationId xmlns:a16="http://schemas.microsoft.com/office/drawing/2014/main" id="{61138CAB-270A-4771-928B-4708477D7D33}"/>
                </a:ext>
              </a:extLst>
            </p:cNvPr>
            <p:cNvSpPr/>
            <p:nvPr/>
          </p:nvSpPr>
          <p:spPr>
            <a:xfrm>
              <a:off x="4337688" y="473996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486400" y="1905000"/>
                <a:ext cx="5032660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905000"/>
                <a:ext cx="5032660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DFBE81E-13ED-45ED-9B61-DF14AE68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Notation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010F51-D293-4279-99B0-BB87CBA6A7BC}"/>
                  </a:ext>
                </a:extLst>
              </p14:cNvPr>
              <p14:cNvContentPartPr/>
              <p14:nvPr/>
            </p14:nvContentPartPr>
            <p14:xfrm>
              <a:off x="745920" y="1705680"/>
              <a:ext cx="3795840" cy="3464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010F51-D293-4279-99B0-BB87CBA6A7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560" y="1696320"/>
                <a:ext cx="3814560" cy="348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80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D0C57-F4C7-4ABD-AA73-9CD1718E6226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maze-like problem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agent lives in a grid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Walls block the agent’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s path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游ゴシック" panose="020B0400000000000000" pitchFamily="34" charset="-128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Noisy movement: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actions do not always go as planned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80% of the time, the action North takes the agent North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(if there is no wall there)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10% of the time, North takes the agent West; 10% East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If there is a wall in the direction the agent would have been taken, the agent stays put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agent receives rewards each time step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Small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“living” reward each step (can be negative)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Big rewards come at the end (good or bad)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E31B5B-E9A6-47B9-A587-BC997399124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570580-6B37-450D-A461-E4A48E1B66A9}"/>
                  </a:ext>
                </a:extLst>
              </p14:cNvPr>
              <p14:cNvContentPartPr/>
              <p14:nvPr/>
            </p14:nvContentPartPr>
            <p14:xfrm>
              <a:off x="5206320" y="149040"/>
              <a:ext cx="6890400" cy="665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570580-6B37-450D-A461-E4A48E1B66A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96960" y="139680"/>
                <a:ext cx="6909120" cy="6671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76775-6671-4D67-87DB-28FCB759118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AEA69C-2497-42D3-A03C-02B497826120}"/>
                  </a:ext>
                </a:extLst>
              </p14:cNvPr>
              <p14:cNvContentPartPr/>
              <p14:nvPr/>
            </p14:nvContentPartPr>
            <p14:xfrm>
              <a:off x="395280" y="319320"/>
              <a:ext cx="11189160" cy="536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AEA69C-2497-42D3-A03C-02B4978261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920" y="309960"/>
                <a:ext cx="11207880" cy="5384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manual intro (L8D1)]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2F2D3-1842-42F6-A55D-788184322A6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D6FB76-082C-4BA4-8F84-D4BF6031C1B9}"/>
                  </a:ext>
                </a:extLst>
              </p14:cNvPr>
              <p14:cNvContentPartPr/>
              <p14:nvPr/>
            </p14:nvContentPartPr>
            <p14:xfrm>
              <a:off x="445320" y="2594160"/>
              <a:ext cx="5082120" cy="172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D6FB76-082C-4BA4-8F84-D4BF6031C1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5960" y="2584800"/>
                <a:ext cx="5100840" cy="1742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</a:t>
            </a:r>
            <a:r>
              <a:rPr lang="en-US" dirty="0" err="1"/>
              <a:t>Gridworld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Andrey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Markov (1856-1922)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3E6A4-8B0D-4034-82B8-211733F313E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1C8A815-EA1F-4EEF-BA0C-AC48732B6D36}"/>
                  </a:ext>
                </a:extLst>
              </p14:cNvPr>
              <p14:cNvContentPartPr/>
              <p14:nvPr/>
            </p14:nvContentPartPr>
            <p14:xfrm>
              <a:off x="607680" y="3939840"/>
              <a:ext cx="7817760" cy="1140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1C8A815-EA1F-4EEF-BA0C-AC48732B6D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8320" y="3930480"/>
                <a:ext cx="7836480" cy="115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Markov Decision Processes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Optimal policy when R(s, a, 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’) = -0.03 for all non-terminals 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We don’t just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0E5F9-8ADF-4DC4-92B8-53F492508AA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9F0004D-5B5B-45EF-AB85-1958311006A5}"/>
                  </a:ext>
                </a:extLst>
              </p14:cNvPr>
              <p14:cNvContentPartPr/>
              <p14:nvPr/>
            </p14:nvContentPartPr>
            <p14:xfrm>
              <a:off x="5940720" y="136800"/>
              <a:ext cx="2872800" cy="2103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9F0004D-5B5B-45EF-AB85-1958311006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1360" y="127440"/>
                <a:ext cx="2891520" cy="2122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E84341-146F-4719-82C5-3CA066C24FA7}"/>
              </a:ext>
            </a:extLst>
          </p:cNvPr>
          <p:cNvSpPr/>
          <p:nvPr/>
        </p:nvSpPr>
        <p:spPr>
          <a:xfrm>
            <a:off x="1307087" y="3887602"/>
            <a:ext cx="9486199" cy="9368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12813-BFC2-49C6-BF1A-C7E3FEA83DAA}"/>
              </a:ext>
            </a:extLst>
          </p:cNvPr>
          <p:cNvSpPr/>
          <p:nvPr/>
        </p:nvSpPr>
        <p:spPr>
          <a:xfrm>
            <a:off x="1459487" y="4778806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816ADE-9479-4C4E-83EF-8249BA4F4CBF}"/>
              </a:ext>
            </a:extLst>
          </p:cNvPr>
          <p:cNvSpPr/>
          <p:nvPr/>
        </p:nvSpPr>
        <p:spPr>
          <a:xfrm>
            <a:off x="1459486" y="5266172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8B780-6E5D-48B6-8A89-9A21A5E10928}"/>
              </a:ext>
            </a:extLst>
          </p:cNvPr>
          <p:cNvSpPr/>
          <p:nvPr/>
        </p:nvSpPr>
        <p:spPr>
          <a:xfrm>
            <a:off x="1352900" y="5704495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8060A-313A-4CFF-A9F2-75536B5FFB0F}"/>
              </a:ext>
            </a:extLst>
          </p:cNvPr>
          <p:cNvSpPr/>
          <p:nvPr/>
        </p:nvSpPr>
        <p:spPr>
          <a:xfrm>
            <a:off x="1264078" y="6191861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0D0A6-92F6-4D46-AE9B-368D218C470D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E18AD0-87A9-45C1-817C-452F4BC8E66D}"/>
                  </a:ext>
                </a:extLst>
              </p14:cNvPr>
              <p14:cNvContentPartPr/>
              <p14:nvPr/>
            </p14:nvContentPartPr>
            <p14:xfrm>
              <a:off x="1365480" y="3936600"/>
              <a:ext cx="544680" cy="258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E18AD0-87A9-45C1-817C-452F4BC8E6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6120" y="3927240"/>
                <a:ext cx="563400" cy="260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0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F3FBF-46D5-4789-A2CE-76A5E2EBA049}"/>
              </a:ext>
            </a:extLst>
          </p:cNvPr>
          <p:cNvGrpSpPr/>
          <p:nvPr/>
        </p:nvGrpSpPr>
        <p:grpSpPr>
          <a:xfrm>
            <a:off x="6142747" y="633910"/>
            <a:ext cx="5976323" cy="4263460"/>
            <a:chOff x="2851068" y="1703322"/>
            <a:chExt cx="6892766" cy="4800401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9254190-A32E-4BDA-947C-EA751935D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1068" y="1703322"/>
              <a:ext cx="6629400" cy="4800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B9BF741-A900-40AD-8C71-1016A6BD9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37268" y="3455723"/>
              <a:ext cx="3006566" cy="27806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B88214-808F-45EA-AA2F-BF2A6C8779C9}"/>
                  </a:ext>
                </a:extLst>
              </p14:cNvPr>
              <p14:cNvContentPartPr/>
              <p14:nvPr/>
            </p14:nvContentPartPr>
            <p14:xfrm>
              <a:off x="9884160" y="748440"/>
              <a:ext cx="103320" cy="180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B88214-808F-45EA-AA2F-BF2A6C8779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74800" y="739080"/>
                <a:ext cx="122040" cy="1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7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BBC News </a:t>
            </a:r>
          </a:p>
        </p:txBody>
      </p:sp>
      <p:pic>
        <p:nvPicPr>
          <p:cNvPr id="1026" name="Picture 2" descr="Artificial intelligence: Google's AlphaGo beats Go master Lee Se ...">
            <a:extLst>
              <a:ext uri="{FF2B5EF4-FFF2-40B4-BE49-F238E27FC236}">
                <a16:creationId xmlns:a16="http://schemas.microsoft.com/office/drawing/2014/main" id="{97D86DD3-2173-4112-8B8D-DEFE3914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1617906"/>
            <a:ext cx="4884280" cy="274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4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423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https://gym.openai.com/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630F3-79C0-4EBB-852E-E0342B8D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428" y="504884"/>
            <a:ext cx="3540350" cy="46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ADB87-F394-4081-A706-F0A9370C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5ACFEC2-668E-4E99-B539-A6985C0D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F29DC09-1D1B-426D-BF35-9204902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192E707-74B4-4AAE-A5CE-576083D0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35065B4-B501-4940-A08E-09BF069C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Dan\Dropbox\Office\CS 188\Ketrina Art\MDPs\AgentTopDown.png">
            <a:extLst>
              <a:ext uri="{FF2B5EF4-FFF2-40B4-BE49-F238E27FC236}">
                <a16:creationId xmlns:a16="http://schemas.microsoft.com/office/drawing/2014/main" id="{41865506-BDDB-472C-AC65-C9BDB13F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79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22856</TotalTime>
  <Words>1295</Words>
  <Application>Microsoft Office PowerPoint</Application>
  <PresentationFormat>Widescreen</PresentationFormat>
  <Paragraphs>339</Paragraphs>
  <Slides>30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 Light</vt:lpstr>
      <vt:lpstr>Wingdings</vt:lpstr>
      <vt:lpstr>Calibri</vt:lpstr>
      <vt:lpstr>Arial</vt:lpstr>
      <vt:lpstr>Cambria Math</vt:lpstr>
      <vt:lpstr>Office Theme</vt:lpstr>
      <vt:lpstr>1_Office Theme</vt:lpstr>
      <vt:lpstr>Announcements</vt:lpstr>
      <vt:lpstr>Wrap Up HMMs</vt:lpstr>
      <vt:lpstr>  Introduction to Machine Learning  Markov Decision Processes</vt:lpstr>
      <vt:lpstr>Learning Paradigms</vt:lpstr>
      <vt:lpstr>Learning Paradigms</vt:lpstr>
      <vt:lpstr>Interacting with the World</vt:lpstr>
      <vt:lpstr>Interacting with the World</vt:lpstr>
      <vt:lpstr>Interacting with the World</vt:lpstr>
      <vt:lpstr>Interacting with the World</vt:lpstr>
      <vt:lpstr>Interacting with the World</vt:lpstr>
      <vt:lpstr>Interacting with the World</vt:lpstr>
      <vt:lpstr>Games Trees</vt:lpstr>
      <vt:lpstr>Piazza Poll 1</vt:lpstr>
      <vt:lpstr>Piazza Poll 1</vt:lpstr>
      <vt:lpstr>Minimax Notation</vt:lpstr>
      <vt:lpstr>Modeling Assumptions</vt:lpstr>
      <vt:lpstr>Minimax Driver?</vt:lpstr>
      <vt:lpstr>Modeling Assumptions</vt:lpstr>
      <vt:lpstr>Modeling Assumptions</vt:lpstr>
      <vt:lpstr>Expectations</vt:lpstr>
      <vt:lpstr>Piazza Poll 2</vt:lpstr>
      <vt:lpstr>Piazza Poll 2</vt:lpstr>
      <vt:lpstr>Expectimax Notation</vt:lpstr>
      <vt:lpstr>Non-Deterministic Search</vt:lpstr>
      <vt:lpstr>Example: Grid World</vt:lpstr>
      <vt:lpstr>Grid World Actions</vt:lpstr>
      <vt:lpstr>Markov Decision Processes</vt:lpstr>
      <vt:lpstr>Demo of Gridworld</vt:lpstr>
      <vt:lpstr>What is Markov about MDPs?</vt:lpstr>
      <vt:lpstr>Policies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999</cp:revision>
  <cp:lastPrinted>2020-03-04T16:45:08Z</cp:lastPrinted>
  <dcterms:created xsi:type="dcterms:W3CDTF">2018-10-11T11:39:27Z</dcterms:created>
  <dcterms:modified xsi:type="dcterms:W3CDTF">2020-11-18T12:42:22Z</dcterms:modified>
</cp:coreProperties>
</file>