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notesSlides/notesSlide6.xml" ContentType="application/vnd.openxmlformats-officedocument.presentationml.notesSlide+xml"/>
  <Override PartName="/ppt/ink/ink10.xml" ContentType="application/inkml+xml"/>
  <Override PartName="/ppt/notesSlides/notesSlide7.xml" ContentType="application/vnd.openxmlformats-officedocument.presentationml.notesSlide+xml"/>
  <Override PartName="/ppt/ink/ink1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16.xml" ContentType="application/vnd.openxmlformats-officedocument.presentationml.notesSlide+xml"/>
  <Override PartName="/ppt/ink/ink15.xml" ContentType="application/inkml+xml"/>
  <Override PartName="/ppt/notesSlides/notesSlide17.xml" ContentType="application/vnd.openxmlformats-officedocument.presentationml.notesSlide+xml"/>
  <Override PartName="/ppt/ink/ink16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7.xml" ContentType="application/inkml+xml"/>
  <Override PartName="/ppt/notesSlides/notesSlide21.xml" ContentType="application/vnd.openxmlformats-officedocument.presentationml.notesSlide+xml"/>
  <Override PartName="/ppt/ink/ink18.xml" ContentType="application/inkml+xml"/>
  <Override PartName="/ppt/notesSlides/notesSlide22.xml" ContentType="application/vnd.openxmlformats-officedocument.presentationml.notesSlide+xml"/>
  <Override PartName="/ppt/ink/ink19.xml" ContentType="application/inkml+xml"/>
  <Override PartName="/ppt/notesSlides/notesSlide23.xml" ContentType="application/vnd.openxmlformats-officedocument.presentationml.notesSlide+xml"/>
  <Override PartName="/ppt/ink/ink20.xml" ContentType="application/inkml+xml"/>
  <Override PartName="/ppt/notesSlides/notesSlide24.xml" ContentType="application/vnd.openxmlformats-officedocument.presentationml.notesSlide+xml"/>
  <Override PartName="/ppt/ink/ink21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22.xml" ContentType="application/inkml+xml"/>
  <Override PartName="/ppt/notesSlides/notesSlide28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29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30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73"/>
  </p:notesMasterIdLst>
  <p:sldIdLst>
    <p:sldId id="2201" r:id="rId4"/>
    <p:sldId id="257" r:id="rId5"/>
    <p:sldId id="1257" r:id="rId6"/>
    <p:sldId id="1243" r:id="rId7"/>
    <p:sldId id="483" r:id="rId8"/>
    <p:sldId id="486" r:id="rId9"/>
    <p:sldId id="491" r:id="rId10"/>
    <p:sldId id="2236" r:id="rId11"/>
    <p:sldId id="517" r:id="rId12"/>
    <p:sldId id="497" r:id="rId13"/>
    <p:sldId id="1009" r:id="rId14"/>
    <p:sldId id="2241" r:id="rId15"/>
    <p:sldId id="2237" r:id="rId16"/>
    <p:sldId id="2238" r:id="rId17"/>
    <p:sldId id="2239" r:id="rId18"/>
    <p:sldId id="1423" r:id="rId19"/>
    <p:sldId id="1424" r:id="rId20"/>
    <p:sldId id="1425" r:id="rId21"/>
    <p:sldId id="1426" r:id="rId22"/>
    <p:sldId id="1427" r:id="rId23"/>
    <p:sldId id="1428" r:id="rId24"/>
    <p:sldId id="1429" r:id="rId25"/>
    <p:sldId id="1430" r:id="rId26"/>
    <p:sldId id="2235" r:id="rId27"/>
    <p:sldId id="1248" r:id="rId28"/>
    <p:sldId id="554" r:id="rId29"/>
    <p:sldId id="555" r:id="rId30"/>
    <p:sldId id="556" r:id="rId31"/>
    <p:sldId id="557" r:id="rId32"/>
    <p:sldId id="1258" r:id="rId33"/>
    <p:sldId id="549" r:id="rId34"/>
    <p:sldId id="550" r:id="rId35"/>
    <p:sldId id="560" r:id="rId36"/>
    <p:sldId id="558" r:id="rId37"/>
    <p:sldId id="559" r:id="rId38"/>
    <p:sldId id="561" r:id="rId39"/>
    <p:sldId id="552" r:id="rId40"/>
    <p:sldId id="553" r:id="rId41"/>
    <p:sldId id="520" r:id="rId42"/>
    <p:sldId id="2234" r:id="rId43"/>
    <p:sldId id="2240" r:id="rId44"/>
    <p:sldId id="2259" r:id="rId45"/>
    <p:sldId id="2258" r:id="rId46"/>
    <p:sldId id="2257" r:id="rId47"/>
    <p:sldId id="2255" r:id="rId48"/>
    <p:sldId id="2256" r:id="rId49"/>
    <p:sldId id="2253" r:id="rId50"/>
    <p:sldId id="2254" r:id="rId51"/>
    <p:sldId id="1435" r:id="rId52"/>
    <p:sldId id="1436" r:id="rId53"/>
    <p:sldId id="2242" r:id="rId54"/>
    <p:sldId id="1437" r:id="rId55"/>
    <p:sldId id="1438" r:id="rId56"/>
    <p:sldId id="1439" r:id="rId57"/>
    <p:sldId id="1440" r:id="rId58"/>
    <p:sldId id="1441" r:id="rId59"/>
    <p:sldId id="1442" r:id="rId60"/>
    <p:sldId id="1443" r:id="rId61"/>
    <p:sldId id="2248" r:id="rId62"/>
    <p:sldId id="2249" r:id="rId63"/>
    <p:sldId id="2250" r:id="rId64"/>
    <p:sldId id="2251" r:id="rId65"/>
    <p:sldId id="2252" r:id="rId66"/>
    <p:sldId id="1444" r:id="rId67"/>
    <p:sldId id="1445" r:id="rId68"/>
    <p:sldId id="1446" r:id="rId69"/>
    <p:sldId id="1447" r:id="rId70"/>
    <p:sldId id="2053" r:id="rId71"/>
    <p:sldId id="2060" r:id="rId72"/>
  </p:sldIdLst>
  <p:sldSz cx="12192000" cy="6858000"/>
  <p:notesSz cx="9296400" cy="70104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alibri Light" panose="020F0302020204030204" pitchFamily="34" charset="0"/>
      <p:regular r:id="rId78"/>
      <p:italic r:id="rId79"/>
    </p:embeddedFont>
    <p:embeddedFont>
      <p:font typeface="Cambria Math" panose="02040503050406030204" pitchFamily="18" charset="0"/>
      <p:regular r:id="rId80"/>
    </p:embeddedFont>
    <p:embeddedFont>
      <p:font typeface="Candara" panose="020E0502030303020204" pitchFamily="34" charset="0"/>
      <p:regular r:id="rId81"/>
      <p:bold r:id="rId82"/>
      <p:italic r:id="rId83"/>
      <p:boldItalic r:id="rId84"/>
    </p:embeddedFont>
    <p:embeddedFont>
      <p:font typeface="Garamond" panose="02020404030301010803" pitchFamily="18" charset="0"/>
      <p:regular r:id="rId85"/>
      <p:bold r:id="rId86"/>
      <p:italic r:id="rId87"/>
    </p:embeddedFont>
    <p:embeddedFont>
      <p:font typeface="Rockwell" panose="02060603020205020403" pitchFamily="18" charset="0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14" autoAdjust="0"/>
    <p:restoredTop sz="89829" autoAdjust="0"/>
  </p:normalViewPr>
  <p:slideViewPr>
    <p:cSldViewPr snapToGrid="0">
      <p:cViewPr varScale="1">
        <p:scale>
          <a:sx n="75" d="100"/>
          <a:sy n="7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2.xml"/><Relationship Id="rId90" Type="http://schemas.openxmlformats.org/officeDocument/2006/relationships/font" Target="fonts/font17.fntdata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4.fntdata"/><Relationship Id="rId61" Type="http://schemas.openxmlformats.org/officeDocument/2006/relationships/slide" Target="slides/slide58.xml"/><Relationship Id="rId82" Type="http://schemas.openxmlformats.org/officeDocument/2006/relationships/font" Target="fonts/font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13:36.5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29721 1064 7359 0,'0'0'656'0,"-4"-6"-528"0,0-1-128 0,4 7 0 16,-4-7 3008-16,2 0 560 0,-1 1 112 0,3 6 32 15,0 0-1744-15,0 0-352 0,-3-7-64 0,3 7-16 16,0 0-128-16,0 0-16 0,0 0-16 0,0 0 0 16,0 0-416-16,-4 9-64 0,0 3-32 0,2 4 0 15,-1 2-128-15,2 5-32 0,2 7 0 0,2 2 0 16,-2 1 96-16,2 1 16 0,-1-1 0 0,0-1 0 15,0-2-448-15,1-3-96 0,-2-4-16 0,-1-2 0 16,2 1 64-16,-1-2 16 0,0 0 0 0,-2 1 0 16,1-1-128-16,0 2-16 0,0-2-16 0,0-1 0 0,0-3-176 15,1 2 160-15,0-2-160 0,1-1 160 0,2 4-160 16,1-6 0-16,-3-2-160 0,1 1 160 16,-3-12-896-16,3 9-64 0,-3-9-32 0,0 0 0 15,0 0-1664-15,0 0-336 0,0 0-64 0,0 0-11200 16</inkml:trace>
  <inkml:trace contextRef="#ctx0" brushRef="#br0" timeOffset="637.71">30378 978 10127 0,'0'-4'896'0,"-1"3"-704"15,-2 0-192-15,3 1 0 0,0 0 2880 0,0 0 528 16,0 0 112-16,0 0 32 0,0 0-2080 0,0 0-400 16,0 0-96-16,0 0-16 0,0 0 384 0,-1 10 64 15,-3 3 0-15,1 3 16 0,1 2-336 0,0 2-80 16,0 6-16-16,0 3 0 0,1 4-224 0,0 4-32 0,1-6-16 0,2 3 0 15,1 0-160-15,0-3-48 0,0-5 0 0,1 2 0 16,2-1-160-16,-2 1-32 0,-2-4-16 16,2 2 0-16,-1 3-128 0,-1-3-32 0,-2-1 0 0,2 4 0 15,-1-2-16-15,0 2-128 0,-1-2 192 0,3-1-64 16,1-1-128-16,1-3 128 0,0-2-128 0,0-5 128 31,2-3-592-31,-2-4-128 0,-5-8-32 0,0 0 0 16,7 5-2864-16,-7-5-576 0</inkml:trace>
  <inkml:trace contextRef="#ctx0" brushRef="#br0" timeOffset="1334.79">29171 2599 3679 0,'0'0'320'0,"0"0"-320"0,0 0 0 0,0 0 0 16,0 0 4800-16,0 0 896 0,0 0 192 0,5 14 16 15,-1-2-4464-15,1 0-896 0,-5-12-176 0,7 18-48 16,-1 0 320-16,2 4 64 0,0-1 16 0,1 1 0 0,0 3 16 0,4 0 0 16,-1-2 0-16,6 2 0 15,4 0-16-15,6 1 0 0,3-3 0 0,0 1 0 0,0-3-272 0,2 1-48 16,-2 0-16-16,-1 0 0 0,-2-1-224 0,-4 1-160 15,0 0 192-15,-2-1-192 0,-4 2 176 0,1-4-176 16,-1-2 160-16,1-1-160 0,1-2 320 0,3-1-16 16,1-3-16-16,5 0 0 0,3-5 0 0,6 0 0 15,6-1 0-15,3-1 0 0,0-3 16 0,-4 0 0 16,-2 0 0-16,-5-4 0 0,-3 0 48 0,-5-1 16 16,0-3 0-16,-5-1 0 0,-2-2 112 0,2 1 32 15,1-1 0-15,-3 0 0 0,1-8-128 0,3 2-32 16,0-1 0-16,2 0 0 0,2-2-112 0,-2 2-32 15,-2-5 0-15,-2 0 0 0,1 0-32 0,-3-3-16 16,-2-4 0-16,1-3 0 0,-2-3-32 0,0-5 0 0,-4-3 0 0,1 0 0 31,-3 2-448-31,-2 3-80 0,0 0-32 0,2 5 0 16,-1 4-1552-16,2 2-320 0,-2 2-64 0,2 0-9200 0,0-1-1824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55:36.18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2113 8838 18431 0,'15'-2'1632'0,"0"-1"-1312"16,1-1-320-16,4 2 0 0,0 2 1648 0,5 0 256 16,0 0 48-16,4 0 16 0,2 0-1216 0,4 0-240 0,3 2-64 0,2 2 0 15,2 0 96-15,2 3 16 0,3-1 0 0,2 1 0 16,-1-5-272-16,-1 5-48 15,-2-1-16-15,5 1 0 0,3-2-96 0,3 4 0 0,2-1-128 0,2 2 192 16,1 0-192-16,0 0 0 0,3-1 128 0,1-1-128 16,2-3 0-16,3 0 0 0,3-1 0 0,2 2 0 15,1-1 144-15,1-3-144 0,-1 2 128 0,4-2-128 16,2 0 192-16,2 3-64 0,1 2 0 0,1 1 0 16,0-4 0-16,3 1-128 0,2 0 192 0,2 0-64 15,1-1-128-15,-2 0 0 0,1-1 144 0,2-1-144 16,4 1 160-16,1 0-32 0,3-1-128 0,-4-2 192 15,-2 0 0-15,3 0-16 0,3 0 0 0,-1 0 0 16,-4-1-48-16,2 0-128 0,2-1 192 0,0 2-64 16,-1 0-128-16,0 0 192 0,-4-1-192 0,2 1 192 15,2 0 48-15,-1 1 16 0,1 2 0 0,-4-2 0 16,0-1-128-16,1 0 0 0,-1 3-128 0,1-3 192 16,-1 0-192-16,-2-3 176 0,-1 2-176 0,2 0 160 0,1-1-160 0,-2 1 0 15,-5 0 0-15,-2-2 0 0,1-1 128 0,1 0-128 16,0 3 0-16,-3-2 128 0,-3-1-128 0,-2 2 0 15,-1-5 0-15,0 3 0 0,-1 2 0 0,1-3 0 16,-3 2 0-16,1-1 0 0,-6-1 0 0,0 1 0 16,1-1 0-16,0 1 0 0,-1 1 0 0,-1 1 0 15,-4 0 0-15,-4-2 128 0,-2 2-128 0,-2 0 0 16,-2 1 0-16,-4 0 128 0,0 0 32 0,-5-2 0 16,0-1 0-16,-6 1 0 0,-6 1 160 0,1 2 48 15,-3-4 0-15,-1 1 0 0,-4-1-48 0,0 2 0 16,-1 2 0-16,-3-4 0 0,-2-1-112 0,-2-1-16 15,1 1-16-15,-2 1 0 0,-3-2-176 0,1 2 0 0,-4-1 144 0,1 1-144 16,-2 0 128-16,1 0-128 0,-2-1 160 0,-2-1-160 16,2 3 144-16,-2-1-144 0,-2 1 128 0,-9 3-128 15,10-1 128-15,-10 1-128 0,12 1 0 0,-3 2 128 16,-9-3 0-16,0 0-128 0,0 0 192 0,9 7-64 16,-9-7 0-16,8 8 0 0,-8-8 0 0,5 12 0 15,-5-12 0-15,4 16-128 0,-1-1 192 0,1-2-64 16,-3-2 32-16,-1 1 0 0,0 1 0 0,0 0 0 15,0 2 48-15,0 2 16 0,0-1 0 0,3 1 0 16,2 1-96-16,0 0 0 0,0 2-128 0,2 1 192 16,-2 2-192-16,2 1 0 0,-1 0 0 0,5 1 0 15,-1 0 0-15,-1 1 0 0,-1 4 0 0,1 4 0 0,0-3 0 16,0 8-128-16,0 7 128 0,1 5 0 0,-3 2 0 0,1 2 0 16,-1 0 0-16,-1-1 0 0,1-3 0 0,-2 4 0 15,0 5 0-15,-1 0 0 0,0 0 160 0,0 5-160 16,1-1 160-16,0-1-160 0,1-5 192 0,-1 4-48 15,0 0-16-15,-1 1 0 0,0 3-128 0,0 1 192 16,0-1-192-16,0 1 192 0,-1-2-192 0,0 3 0 16,-2 1 144-16,-1 0-144 0,-1 5 0 0,1-1 0 15,-1-1 0-15,-1-3 128 0,1-5-128 0,0 1 0 16,0 2 0-16,-1 0 128 0,0 1-128 0,0-1 144 16,1-3-144-16,0-2 160 0,-3-5-160 0,1 2 0 15,3-3 144-15,-1 4-144 0,-3-1 128 0,0 5-128 16,0-3 128-16,0 0-128 0,0-5 0 0,0 4 0 15,-1-6 0-15,1 2 128 0,0 0-128 0,0 0 0 0,-1 4 0 16,1-4 0-16,2 1 0 0,-1-5 0 0,1-5 0 0,2-1 0 16,0-3 0-16,1 0 0 0,-1-1 0 0,2 1 128 15,2-1-128-15,2 1 128 0,-1-3-128 0,1 2 128 16,1-3 16-16,-1-1 16 0,1-2 0 0,-1-3 0 16,1-2-160-16,-2-2 160 0,0-2-160 0,1 2 160 15,0-1 0-15,-1 1 0 0,0 1 0 0,-1-1 0 16,0-2 64-16,2 3 16 0,-3 1 0 0,1-3 0 15,-1 0-112-15,0 0-128 0,0-1 176 0,0-3-176 16,0-2 144-16,-1 0-144 0,1-2 0 0,-1-2 144 16,1-4-144-16,0 1 0 0,1-1 144 0,0-2-144 15,-2-2 128-15,2 2-128 0,1-2 160 0,-1 1-160 16,-4-11 160-16,4 10-160 0,-4-10 160 0,3 9-160 16,-3-9 176-16,2 9-176 0,-2-9 192 0,0 0-192 15,0 0 176-15,0 0-176 0,-6 7 160 0,6-7-160 16,-12 5 208-16,2-1-48 0,-2-3-16 0,-1-1 0 0,-3 0 16 15,-1 0 0-15,-1-1 0 0,-4 1 0 0,-4-1-32 16,0 1-128-16,-4-2 192 0,-3 1-64 0,-2-2-128 0,-3 1 0 16,-4-1 0-16,-3-1 128 0,-6 0-128 0,-3 2 0 15,-3 2 0-15,-2 0 0 0,-2 0 128 0,-1 0-128 16,-2 0 128-16,-1 0-128 0,-2 0 0 0,-5 0 0 16,-2 0 0-16,0-3 0 0,-1 2 0 0,-2-2 0 15,1 1 0-15,-5-2 0 0,-4 0 0 0,0 1 0 0,2 2 0 16,-2-2 0-16,0-3 0 0,-5-1 0 15,-4 2 0-15,1 1 0 0,0 2 0 0,-2-2 0 16,-2-4 0-16,-3 3 0 0,-3 3 0 0,1 2 0 0,-2-4 0 0,-3 2 0 16,-2 2 0-16,-1 0 0 0,-1 0 0 0,3 0 0 15,1 0 0-15,0-4 0 0,-2 1 0 0,1 1 0 16,1-1 0-16,-3 0 0 0,-2 1 0 0,1 1 0 16,0 1 0-16,2 0 0 0,-2-3 0 0,-1 2 0 15,-3-1 0-15,4 1 0 0,4-2 0 0,-1 1 0 16,-1-1 0-16,2 1 0 0,4 0 0 0,1-3 0 15,2 0 0-15,-1 2 0 0,1-1 0 0,4 0 0 16,0 1 0-16,1-1 128 0,1 0-128 0,2 0 128 16,-1 1-128-16,2 1 0 0,0-2 0 0,1 1-176 15,1 2 176-15,0-3 0 0,2 3 0 0,2-1 0 16,2 1 0-16,2-2 0 0,2-1 0 0,-1 0 176 16,-1 1-176-16,3-1 0 0,4 1 0 0,5-1-176 0,3 0 176 0,4-2 0 15,2-2 0-15,2 1 0 0,2 2 0 16,2 1 0-16,0 0 0 0,6 2 0 0,2-5 0 0,3 2 0 15,2-2 0-15,1 2 0 0,3 0 0 0,0-1 0 16,2-2 0-16,1 1 0 0,0 1 0 0,2 0-128 16,0 1 128-16,0 0 0 0,0-1 0 0,5 0 0 15,2 0 0-15,2-1-128 0,1-1 128 0,2 3 0 16,3 1 0-16,0-1 0 0,0-4 0 0,2 1 0 16,2 0 0-16,1 2 0 0,1-2 0 0,1 1 0 15,0 1 0-15,0-1 0 0,4 2 0 0,-1-1 0 16,1-3 0-16,-2 1 0 0,1 1 0 0,4-1 0 15,-1-1 0-15,0 3 0 0,0-3 128 0,0 1-128 0,1 0 128 16,1 0-128-16,-1-4 144 0,0 2-144 0,1 0 192 16,1-1-192-16,-1-3 160 0,0 2-160 0,0 2 128 0,1-3-128 15,1-4 128-15,0 0-128 0,-1 0 128 0,1-3-128 16,0-2 240-16,0-1-48 0,0-1 0 0,0-2 0 16,0-4-192-16,-3 0 0 0,2-5 0 0,0 1 0 15,-1 0 0-15,2-1 0 0,0 0 0 0,-1-2 0 16,-3-1 0-16,0 1 0 0,2-1 0 0,-2 0 0 15,-4-5 0-15,1-1 0 0,-1-5 0 0,1 2 0 16,0-2 0-16,1-1 0 0,-2 5 0 0,1 0 0 16,2-3 0-16,0 0 128 0,-2-4-128 0,2-2 0 15,-1-2 0-15,3-1 0 0,0-2 128 0,2 1-128 16,0 4 0-16,1 1 0 0,1-1 0 0,0 1 0 0,-1-2 0 16,3-1 128-16,0-1-128 0,0-2 0 0,0 0 0 0,1 2 0 15,0 2 0-15,0 3 0 0,-2 0 128 16,1-2-128-16,0-2 0 0,-1-2 0 0,1-6 0 0,-1 2 128 15,1 4-128-15,1 0 0 0,0 2 0 0,1-4 176 16,-1 0-176-16,1-2 160 0,0-1-160 0,-1-1 0 16,0-2 0-16,1 3 0 0,3 5 0 0,0 0 0 15,-1 1 0-15,-1-3 0 0,-2-4 0 0,1 1 0 16,0 1 0-16,-1 2 0 0,3 3 0 0,-1 2 0 16,2 3 0-16,0 0 128 0,-1-2-128 0,0 1 0 15,1-3 144-15,0 1-144 0,-1 1 0 0,0 7 128 16,1 2-128-16,0 4 0 0,-3 1 0 0,-1 2 128 15,0 3-128-15,-1 2 0 0,-1 1 0 0,0 0 0 0,-1 2 0 16,0 3 128-16,-1 1-128 0,-1 0 0 0,-2 1 0 0,-1 6 0 16,0 4 0-16,-1 0 0 0,0 0-144 0,-3 2 144 31,-1 2-1088-31,1 4-160 0,8 7-32 0,-15 0-14128 0,-6 7-2832 0</inkml:trace>
  <inkml:trace contextRef="#ctx0" brushRef="#br1" timeOffset="3588.47">7592 9257 9215 0,'0'0'816'0,"0"0"-656"0,-6-7-160 0,6 7 0 16,-6-6 2368-16,-1 1 448 0,1 0 96 0,6 5 16 16,-4-7-2384-16,-1 2-544 0,-2 1 0 0,1-3 0 15,-2 2 0-15,-1 0 0 0,-2 0 0 0,2-2 0 16,0-1 144-16,0 2 48 0,-3-1 0 0,-1 1 0 15,-1-1 336-15,1 2 80 0,-2 0 16 0,1 1 0 16,-2 1-336-16,1 1-64 0,-1 0-16 0,0 1 0 16,-1 0-80-16,1 1-128 0,-1 0 176 0,0 0-176 15,0 0 176-15,0 0-176 0,0 1 160 0,0-1-160 0,0 0 432 16,-1 0-16-16,-1-1 0 0,2 3 0 0,3 2 144 0,-2-2 16 16,-2-1 16-16,1 2 0 0,2 0-272 0,-1 4-48 15,-2 1-16-15,-1 0 0 0,1-3-128 0,0 3-128 16,0 1 144-16,-1 0-144 0,1 1 128 0,0 1-128 15,-2 1 0-15,1-2 0 0,-1 0 0 0,-1 2 0 16,2 1 0-16,-1 1 0 0,1 1 0 0,1-2 0 16,-1 1 0-16,1 1 0 0,1-1 128 0,0 3-128 15,-1-2 0-15,0 5 0 0,3 4 192 0,0-1-64 16,-2 0-128-16,2 5 192 0,2 0 112 0,-1 5 16 16,0 1 0-16,-2 2 0 0,-2 2 16 0,1 1 16 0,-1 1 0 15,1 0 0-15,0-1-112 0,1 4-32 0,0 1 0 0,-1 3 0 16,0 3-208-16,0-2 176 0,2-4-176 0,1-1 160 15,2-2 160-15,0-3 48 0,0-7 0 0,2 2 0 16,-1-1-64-16,2-2-16 0,2 0 0 0,0 3 0 16,2-3-112-16,2 0-32 0,2-4 0 0,1 1 0 15,1 2 48-15,2 0 0 0,1-3 0 0,2 2 0 16,1-2-16-16,2 2 0 0,1-1 0 0,1 2 0 16,0-4-176-16,2-1 192 0,2 0-192 0,0-1 192 15,1-1-192-15,1 2 0 0,1-5 144 0,2 2-144 16,1 0 128-16,1 0-128 0,1 1 160 0,1-1-160 15,-1-3 128-15,1 1-128 0,1-1 0 0,2 0 144 16,4-2-144-16,2-2 192 0,-1-2-192 0,4-3 192 0,0-1 96 16,3-2 32-16,2-1 0 0,-1 2 0 0,-1-4-80 15,2-1-16-15,-1-1 0 0,0-1 0 0,-1-1-64 16,2-1-16-16,2-1 0 0,1-1 0 0,-1 1 48 0,-1-3 0 16,-2-1 0-16,1 0 0 0,-1-1 128 0,1-3 16 15,-1 1 16-15,2-6 0 0,-2 2-144 0,2-3-16 16,0 0-16-16,1-1 0 0,2-2 112 0,0 1 32 15,-4-1 0-15,1 2 0 0,0 0-192 0,-3-1-128 16,-3-3 144-16,1 1-144 0,-2-1 176 0,-2 0-176 16,-2 0 192-16,0-2-192 0,-2-2 176 0,1 0-176 15,0-1 160-15,0 1-160 0,-3-4 144 0,-1 0-144 16,-2-1 128-16,-1-1-128 0,-2 2 192 0,-1 0-32 16,-3-1-16-16,-3 4 0 0,-1-1 48 0,0 1 0 15,-4-2 0-15,-2 0 0 0,-3 1 128 0,-3-4 48 16,-2-1 0-16,-2-3 0 0,-2 1 0 0,-3-3 0 0,-4-3 0 15,1 2 0-15,-4 2-240 0,0 1-128 0,-1-1 128 0,-2-2-128 16,-2 2 0-16,-1 4 128 0,0-1-128 0,-2 1 0 16,-2 0 0-16,0-2 0 0,-1 0 0 15,0 0 128-15,-1 1-128 0,-1 1 0 0,0 1 0 16,-1-1 0-16,-1 2 0 0,0 1 0 0,0 3 0 0,-1 3 0 16,-3 3 0-16,-1 3 0 0,-3 1 0 0,0 1 0 15,-1 6-144-15,0-1 144 0,-3 2-160 0,0 4 160 16,2 4-192-16,0-3 48 0,-1 3 16 0,3-1 0 15,2 1 0-15,2 0 0 0,1-1 0 0,2 2 0 32,1 3-480-32,3 2-96 0,-2 4 0 0,3 2-16 0,1-3-2368 0,2 2-480 0</inkml:trace>
  <inkml:trace contextRef="#ctx0" brushRef="#br1" timeOffset="7710.19">3083 9440 2751 0,'0'0'128'0,"-9"0"16"0,-1 1-144 0,-1-1 0 0,1 0 0 0,-2 2 0 0,0 5 3904 0,1-3 736 15,0 0 160-15,0 1 16 0,-4 0-2992 0,1 3-608 16,-2 2-112-16,-1 5-16 0,-1 0-32 0,-2 4 0 16,1-4 0-16,-3 5 0 0,-2 1 32 0,2 0 0 15,0-1 0-15,-3 1 0 0,-1 4-320 0,0 0-48 16,-1-2-16-16,-1 2 0 0,0-1-448 0,-1 0-112 0,-1 2-16 0,0 2 0 16,-1 0-128-16,1 2 0 0,-2 3 0 0,2-3 0 15,3 1 0-15,0 1 128 0,-1-1-128 0,5-1 128 16,2 1-288-16,3-3-64 0,2-2-16 0,4-3 0 31,1-1-320-31,3-3-64 0,2-3-16 0,3-3 0 16,1-2-1728-16,2-11-336 0</inkml:trace>
  <inkml:trace contextRef="#ctx0" brushRef="#br1" timeOffset="8024.83">3259 9559 32767 0,'-27'3'1456'15,"10"2"288"-15,-1 3-1392 0,-2 4-352 0,1 3 0 0,-1 2 0 0,2 4 128 0,0 0-128 16,-1 0 160-16,1 0-160 0,0 1 0 0,-3-2 0 15,-3 0 0-15,0 4 0 0,-4 1 0 0,0 2 0 16,-2-2 0-16,0 5 0 0,0 2 0 0,-2 5-128 16,-3 1 128-16,0 2 0 0,0 3 0 0,-3 0 0 15,-2 0 0-15,0-1 0 0,1-6 0 0,2 0 0 16,0-1 0-16,3-4 0 0,3-1 544 0,3-4 160 0,5 0 48 16,3-5 0-1,3 0-2096-15,6-3-432 0,2-3-80 0,5-5-7520 0,4-10-1504 0</inkml:trace>
  <inkml:trace contextRef="#ctx0" brushRef="#br1" timeOffset="8346.33">3459 9832 31327 0,'-18'9'2784'0,"-5"-1"-2224"15,0 4-560-15,1 2 0 0,1 2 592 0,1 3 16 16,5 2 0-16,-1 1 0 0,-1 3-608 0,1 0 0 16,3 2-192-16,-2 2 64 0,-2 2 128 0,0 0-160 15,0 2 160-15,-4 0-160 0,-2 0 160 0,-1-1 0 16,-3-5 0-16,1 0-128 0,0 2 128 0,-2-3 0 15,-2 0 0-15,0 2 0 0,2-4-320 0,0 3 0 16,2-3 16-16,1 4 0 16,6-1-256-16,1-1-48 0,-1-2-16 0,4-1-8336 15,2-2-1664-15</inkml:trace>
  <inkml:trace contextRef="#ctx0" brushRef="#br1" timeOffset="8862.23">5036 9498 20271 0,'-2'-10'1792'0,"-1"2"-1424"16,3 8-368-16,-1-11 0 0,1 11 2352 0,0-9 400 15,0 3 64-15,0 6 32 0,0 0-2256 0,0 0-448 16,0 0-144-16,0 0 0 0,0 0 0 0,0 0 0 16,-7 12-192-16,-1 3 192 0,-2 5-304 0,-3 2 64 15,-3 3 16-15,-1 6 0 0,-4 4 48 0,-1 4 16 0,-1 0 0 0,-5 2 0 16,-3-3 160-16,0-2 0 0,-3-2 0 0,0-1-128 15,0-3 128-15,2 2 0 16,-1 2 128-16,0 1-128 0,3 1 224 0,3 0-32 0,2-1 0 0,2-1 0 16,1-3-192-16,2 1 128 0,2-5-128 0,4-1 0 31,3-5-1024-31,5-4-320 0,-2-4-48 0</inkml:trace>
  <inkml:trace contextRef="#ctx0" brushRef="#br1" timeOffset="9182.71">5465 9516 29487 0,'-9'-3'2624'0,"-3"3"-2112"15,1 3-512-15,0 8 0 0,1 3 1648 0,-1 6 208 16,-2 3 64-16,2 6 0 16,-4 3-1920-16,0 0-288 0,-2-2-96 0,-2 0-32 0,0 1 208 0,-2-1 32 15,-3-4 16-15,0 0 0 0,-4-1 160 0,0 1-160 16,-2 3 160-16,0 1-160 0,-2 4 160 0,4-3 0 16,-1 0 0-16,4 0 0 0,2 1 0 0,3-1 0 15,3 2 0-15,3-6 0 0,2-1-224 0,2 0 32 0,1-8 16 0,3 2 0 31,3-6-912-31,3-2-176 0,2-3-32 0,-2-9-7792 0,11 1-1568 16</inkml:trace>
  <inkml:trace contextRef="#ctx0" brushRef="#br1" timeOffset="9476.83">5745 9793 24879 0,'-9'5'2208'0,"-4"-2"-1760"0,-4 3-448 0,0 5 0 16,0 3 2304-16,-1 3 384 0,0 2 80 0,1 2 16 0,1 4-2304 0,-1 0-480 16,-2 1 0-16,1 5-128 0,1 3 128 0,-2 3-128 15,0-1 128-15,1 2-128 0,-1 1 128 0,1-2 0 16,-1-1 0-16,-5-2 0 0,-2-3 0 0,0 0 0 15,0 1 0-15,0-1 0 0,-2-1 0 0,4 0 0 16,1 0 0-16,4 0 0 16,2-1-576-16,1-2-64 0,3-3-32 0,3-2-9104 15,3-3-1808-15</inkml:trace>
  <inkml:trace contextRef="#ctx0" brushRef="#br1" timeOffset="10043.89">9507 9450 35711 0,'-9'-13'1584'0,"9"13"320"0,-8-9-1520 15,1 4-384-15,-1 1 0 0,8 4 0 0,-9 0 368 0,9 0 0 16,-9 4 0-16,0 3 0 0,0 6-368 0,0 2 0 15,0 0 0-15,2 1-128 0,1 4-112 0,-2 2-16 0,0-4 0 16,-1 5 0-16,0 1 64 0,-3 1 16 0,-2-1 0 0,-3 4 0 16,-3 2 48-16,-1-1 0 0,-1-2 0 0,-3 2 0 15,-3-2 128-15,-2 2 0 0,-2-2 0 0,0-2 0 16,-1 0 0-16,1-1 272 0,-2 2-32 0,4 0-16 16,4 1-96-16,4-4-128 0,2-2 176 0,4-4-176 31,6-3-240-31,2-2-144 0,4-3-48 0,4-9-15088 0</inkml:trace>
  <inkml:trace contextRef="#ctx0" brushRef="#br1" timeOffset="10312.74">9902 9621 40079 0,'-15'-2'1776'0,"5"4"368"0,-2 0-1712 0,-1 4-432 16,-1 1 0-16,1 6 0 0,0 7 0 0,0 0-256 16,-2-4 48-16,0 5 0 0,-2 1 16 0,0 1 0 15,-3-1 0-15,1 3 0 0,-5-1 16 0,1 1 16 16,-3-1 0-16,0 2 0 0,0 2-80 0,0 2-16 16,-1 2 0-16,3 0 0 0,-2 2 256 0,1-3 0 15,1-1 0-15,2-1-144 0,3-2 144 0,2 0 0 16,2-4 0-16,4-3 0 15,1-4-480-15,5-1-16 0,3-3 0 0,2-2 0 16,0-10-2384-16,0 0-496 0</inkml:trace>
  <inkml:trace contextRef="#ctx0" brushRef="#br1" timeOffset="10664.74">10052 10055 33167 0,'-23'4'2944'0,"5"1"-2352"15,-5 4-464-15,-2 3-128 0,-2 1 2496 0,1 5 496 16,1 0 80-16,3 5 32 0,3 0-2464 0,2 2-480 16,0 3-160-16,2 1 0 15,0-3-272-15,2 2-144 0,-1 2-32 0,0-3 0 16,-1-1-672-16,2 3-144 0,-2-6-16 0,-1 3-16 16,-3 0-432-16,0-1-64 0,2-1-32 0,2-2 0 15,2-5 640-15,1-2 128 0,0-2 32 0,3-1 0 16,4-3-1472-16,5-9-272 0,0 0-64 0,0 0-16 0</inkml:trace>
  <inkml:trace contextRef="#ctx0" brushRef="#br1" timeOffset="11077.41">10177 9715 29487 0,'-8'-8'2624'0,"-2"-1"-2112"0,-5 0-512 0,1 3 0 0,0 5 3472 0,-1 5 592 15,2 2 112-15,0 7 32 16,0 4-3920-16,1 3-784 0,-1 1-144 0,0 2-48 16,-2 2-272-16,-4 5-64 0,0-5-16 0,-2 5 0 15,-1 0 304-15,-3 2 64 0,-4 4 16 0,1 0 0 0,-1-3 448 0,-4 2 208 16,-2 0-192-16,-1 0 192 0,-1-3 0 0,-1-4 0 15,1-2 0-15,1-2 0 0,2-2 0 0,3-2 0 16,0-1 0-16,2 2 128 16,3 0-1280-16,1 1-256 0,3 3-48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56:09.90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5117 9421 11967 0,'0'0'1072'0,"-3"-10"-864"15,-2-1-208-15,1 2 0 0,0 0 2944 0,4 9 528 16,-5-9 112-16,5 9 32 0,-8-9-2704 0,1 2-528 16,-4 2-128-16,1 5 0 0,-1 0-96 0,0 0-16 15,-4-1 0-15,0 1 0 0,-1 2 144 0,-1 2 32 16,-3 0 0-16,2 0 0 0,1-1 144 0,-1 1 48 16,-7-2 0-16,-1 2 0 0,0-1-32 0,-3-1 0 15,-5-2 0-15,1 0 0 0,-1 0-96 0,-3 3-32 0,-1 0 0 0,1-1 0 16,-3 2-112-16,1 1-32 0,0 3 0 0,0 0 0 15,-1 0-32-15,-3 1-16 0,-7 1 0 0,2 0 0 16,0-1 48-16,-2 0 16 0,-1 0 0 0,0 0 0 16,2 1 96-16,-1 1 0 0,1-1 16 0,1 2 0 15,2-5-16-15,-2 2-16 0,-4-1 0 0,-2 2 0 16,-1-2-112-16,2 0-32 0,1-2 0 0,2 2 0 16,2-2-16-16,1-2 0 0,0 0 0 0,0 2 0 15,-2-1-144-15,0 0 192 0,1-1-192 0,-1 0 192 16,-1 1-192-16,2 1 0 0,1-2 0 0,3 3 0 15,3 1 0-15,-1-3 0 0,1-1 0 0,-2 2 0 16,-2 4 0-16,1-4 160 0,-2 1-160 0,1-2 160 16,-1-3-160-16,3 4 0 0,1-3 144 0,5 4-144 15,0-3 128-15,3 2-128 0,3 4 128 0,-3-4-128 0,-1 1 0 16,2-3 144-16,2-3-144 0,1-1 0 0,0 0 192 0,3-1-192 16,1-3 192-16,-1 1-192 0,1 0 192 0,2 2-192 15,0-2 192-15,3-2-192 0,2 1 128 0,2 2-128 16,0 0 0-16,1 2 0 0,2 0 176 0,1 0-176 15,0-2 160-15,1 1-160 0,3 1 208 0,0-2-48 16,0 1-16-16,1-2 0 0,3-1 64 0,5 4 16 16,-8-4 0-16,0-2 0 0,8 6-32 0,-7-4-16 15,2-2 0-15,1 2 0 0,0 0-48 0,4 4-128 16,0 0 192-16,0 0-64 0,0 0 0 0,0 0-128 16,0 0 192-16,0 0-64 0,0 0-128 0,0 0 0 15,0 0 0-15,4 14 0 0,0 0 0 0,1-1-144 0,-1 3 144 16,2 2-208-16,0 1 208 0,-1 0-176 0,-1 5 176 15,3 2-160-15,-1 1 160 0,1 4-128 0,-2 1 128 0,1 5-128 16,2 5 128-16,1 1 0 0,2 4 0 0,-2-1-128 16,-1 2 128-16,0 4 0 0,-2 0-144 0,3 6 144 15,-1 2 0-15,1 4 0 0,-1 1 0 0,1 1 0 16,0-1-160-16,-1 1 160 0,-1-3 0 0,0 3-144 16,1-1 144-16,1 4 0 0,-1 4 0 0,0-3 0 15,0-1 0-15,0 1 128 0,0-1-128 0,-2 5 176 16,1 5-176-16,0 1 0 0,1-2 0 0,-1-1-176 15,-3-4 176-15,-2 1 0 0,1 1 0 0,-1 0 0 16,0 2 0-16,-1-2 0 0,-1-2 0 0,-1 0 0 16,-2-6 0-16,-1 4 0 0,0-1 0 0,2 2 0 15,0-3 0-15,1-1 0 0,-3-3 0 0,2-4 0 0,2-1 0 16,-2-1 0-16,1 0 0 0,-2-2 0 0,3 0 0 16,2-1 0-16,0-2 0 0,1-3 0 0,-2-1 0 0,2-3 128 15,-1-1-128-15,0 0 0 0,-1-2 0 0,2 3 144 16,-1 1-144-16,1-1 0 0,-1-3 128 0,1-1-128 15,-2-1 0-15,1-3 0 0,-1-3 0 0,-1-3 128 16,0-1-128-16,0-4 0 0,1 0 160 0,1-2-160 16,-2-1 128-16,0-2-128 0,0-1 144 0,0 0-144 15,-3 2 160-15,3-5-160 0,1 0 192 0,-1-1-64 16,0 0-128-16,-1-1 192 0,0-3-192 0,-1-1 176 16,0-1-176-16,-1-1 160 0,-2 0-32 0,1 0 0 15,0-1 0-15,0-1 0 0,0-1 16 0,-1 0 0 16,-1 0 0-16,2 0 0 0,4-8 0 0,-6 9 0 0,0 0 0 15,6-9 0-15,-5 6 96 0,5-6 16 0,0 0 0 0,0 0 0 16,0 0-128-16,0 0 0 0,-5 7-128 0,5-7 192 16,0 0-64-16,0 0 0 0,0 0-128 0,0 0 192 15,3 9-192-15,-3-9 0 0,8 8 0 0,0-4 0 16,-8-4 0-16,12 6 0 0,0-2 0 0,1 0 0 16,0 1 0-16,1 1 128 0,2-1-128 0,1 1 0 15,-2 0 0-15,2-1 0 0,1 0 0 0,2-1 0 16,1 1 0-16,1-1 0 0,0 0 0 0,2-1 0 15,-1 0 0-15,4-1 0 0,3-1 0 0,4 0 144 16,3-1-144-16,3 3 128 0,3-3-128 0,2 3 128 16,0 0-128-16,1 1 0 0,-3-1 0 0,0 0 0 15,0 1 0-15,1-2 0 0,1-1 0 0,3 2 0 0,4 1 0 16,4 2 0-16,3-3 0 0,-2 1 0 0,-2 0 0 0,1-3 128 16,1-2-128-16,3 0 0 0,3-1 0 0,5 1 0 15,3 1 128-15,1-3-128 0,-2 1 0 0,-1 0 0 16,-2-4 144-16,6 1-144 0,5 0 0 0,4 1 0 15,0 0 0-15,-1 0 128 0,-4-3-128 0,1 1 0 16,2-1 0-16,5 3 0 0,3 2 0 0,-2-2 128 16,-2-1-128-16,-1 2 0 0,1-2 0 0,6 0 0 15,5-2 0-15,-3 0 0 0,-3 1 0 0,0-1 0 16,-1 1 0-16,6-3 0 0,4 1 0 0,-2-1 0 16,-3-2 0-16,1 2 0 0,2-1 0 0,2-2 0 15,1 3 0-15,-4 0 128 0,-5 0-128 0,3 0 0 16,3 1 0-16,1 0 0 0,-1 0 0 0,-3 0 0 15,-4-1 0-15,1 1 0 0,2-1 0 0,1 1 0 0,-3 2 0 0,-2-1 0 16,0 1 0-16,0 1 0 0,2-1 0 16,0 4 0-16,0-5 0 0,-4 3 0 0,-4 1 0 0,2-1 128 15,1 0-128-15,-1 0 0 0,1-3 0 0,-3 3 0 16,-4-2 0-16,-2 2 0 0,-3 1 0 0,3-1 0 16,2-2 0-16,-1 1 0 0,-3 1 0 0,-2 1 0 15,-4 2 0-15,-2 1 0 0,1-4 0 0,0 4 128 16,4 0-128-16,-3-1 0 0,-5-1 0 0,-3 2 0 15,-1 2 0-15,-3 0 0 0,-5 1 0 0,1-2 0 16,2 2 0-16,-1-3 0 0,-2-2 0 0,-2 2 0 16,0 3 0-16,-4-2 128 0,-3-1-128 0,-2 0 0 15,-2 0 0-15,-1 2 0 0,-1-1 0 0,1-1 128 16,-2-1-128-16,1-1 0 0,1 0 0 0,-2-1 0 16,-1-1 0-16,0 2 128 0,-2-4-128 0,-2 4 0 0,-2-3 0 15,-2-1 128-15,-1 1-128 0,-2 0 0 0,1-2 128 0,-2 0-128 16,-3-3 128-16,1 4-128 15,-1-3 0-15,0 0 128 0,-2-2-128 0,2 1 0 0,-1-1 0 0,1-2 128 16,0 0-128-16,1 0 0 0,-1 0 0 0,0-1 144 16,-1-2-144-16,0-1 0 0,-1-1 144 0,-1 0-144 15,-2-2 0-15,2 1 144 0,-3-1-144 0,0-1 160 16,-3-2-160-16,2-2 160 0,0-2-160 0,-1-3 160 16,-1-4-160-16,-1 1 160 0,0 1 0 0,0-1 0 15,0-1 0-15,-1-1 0 0,0-2-32 0,-2 0-128 16,-1-2 192-16,1-2-64 0,-2-2-128 0,-2 0 0 15,1-6 0-15,-2 0 128 0,-1 1-128 0,-1-1 0 0,-1 2 144 16,1 0-144-16,-1 1 144 0,-1-2-144 0,0 0 192 0,1-3-192 16,-1-3 192-16,-1-2-192 0,-1 0 192 0,1 1-192 15,1 1 176-15,2 0-176 0,-3 1 160 0,-1-1-160 16,0-2 144-16,0-2-144 0,-2-6 128 0,2 1-128 16,0 3 0-16,1 3 0 0,0-2 128 0,-1 4-128 15,-3 3 0-15,1-1 0 0,1-3 0 0,-1-3 0 16,1-2 0-16,-1 1 0 0,-1 2 0 0,3 4 0 15,-1 1 0-15,-1 0 0 0,-1-2 0 0,2 0 0 16,-1-1 0-16,-1 0 0 0,1-1 0 0,-1 4 0 16,1 2 0-16,1 2 0 0,-2 4 0 0,1 2 0 15,2-3-144-15,0-1 144 0,-1 0 0 0,-1-5 0 16,0-1-128-16,2 2 128 0,1 3 0 0,0 2 0 16,-1 2-160-16,0 2 160 0,0 4-128 0,0 2 128 0,-1-1 0 15,1-3 0-15,0 3 0 0,0-1-128 0,-1 1 128 0,3-3 0 16,-1 3 0-16,0 1-128 0,-3 3 128 0,2-1 0 15,0 2 0-15,1 5 0 0,1-2 0 0,1 3 0 16,-1 2 0-16,2 0 0 0,-2 1 0 0,2 0 0 16,-2 3 0-16,2 0-128 0,0 2 128 0,-1-1 0 15,0 1 0-15,-1 3 0 0,1 0 0 0,-1 1 0 16,-1-2 0-16,0 2-128 0,0 1 128 0,2 0 0 16,-2 2 0-16,0 0 0 0,-1 2 0 0,1-1 0 15,-2-1 0-15,1 2-128 0,0-1 128 0,0 4 0 16,1-1 0-16,-1-2-128 0,-1 1 128 0,1 3 0 15,5 5 0-15,-8-5 0 0,-1-1 0 0,1 0-160 16,1 2 160-16,-1-1 0 0,-1 3-144 0,0-1 144 16,1 0 0-16,-1 2-144 0,-1 0 144 0,1 1-128 0,0 0 128 0,0 0-128 15,-3 0 128-15,2 0-128 0,1 0 128 0,0 0-128 16,-2 0 128-16,1-2 0 0,-2 2 0 0,2-1 0 16,1 0 0-16,-2 0 0 0,-1-1 0 0,2 1 0 15,-2 1 0-15,0 0 0 0,-1 0 0 0,0 0 0 16,-1 1 0-16,-2 1 0 0,2-2 0 0,-3 2-128 15,-2-1 128-15,0 2 0 0,1 0 0 0,0-1 0 16,0 1 0-16,-1 1 0 0,1-2 0 0,0 1 0 16,0-2 0-16,-2 2 0 0,0-3 0 0,0 3 0 15,-1-3 0-15,0 3 0 0,-1-1 0 0,-2 0 0 16,1-2 0-16,-1 0 0 0,0 0 0 0,-1 0 0 16,-1 2 0-16,-2 0 144 0,0 1-144 0,-2-2 0 15,0-1 0-15,1 1 0 0,-1 1 0 0,0-1 0 0,1 0 0 0,-1 2 0 16,-2-2 0-16,0 2 0 15,1 1 0-15,0 0 0 0,-3 1 0 0,0-2 0 0,-1 0 0 0,1 1 0 16,0 0 0-16,-1-2 0 0,-2-4 0 0,3 2 0 16,2 0 0-16,-1-1 0 0,1-3 0 0,-1 1 0 15,1 1 0-15,-1-1 0 0,0 2 0 0,-2-3 0 16,-3 3 0-16,1 1 0 0,0 0 0 0,-1 1 0 16,-1-1 0-16,0 1 0 0,2 2 0 0,0-3 0 15,-1-4 0-15,0 4 0 0,0 0 0 0,0 0 0 16,1 0 0-16,-2 0 0 0,-2 0 0 0,1 4 0 15,-1-3 0-15,0 2 0 0,-2-2 0 0,1 0 0 16,0 2 0-16,2-2 0 0,-1-3 0 0,1 2 0 16,-1 0 0-16,2 0 0 0,0-2 0 0,0 2 0 15,-1 0 0-15,-1 0 0 0,1 0 0 0,-1-1 0 0,1-3 0 0,1 3 0 16,1-4 0-16,0 3 0 0,-1-1 0 0,0 1 0 16,0 1 128-16,0 1-128 0,-2 0 0 0,2 0 0 15,0 0 0-15,0 1 0 0,-3 4 0 0,1-3 0 16,-1-2 0-16,3 1 0 0,2 0 0 0,1-1 0 15,-2-2 0-15,0 0 0 0,2 2 0 0,-1-2 0 16,2-2 128-16,0 4-128 0,-2-3 0 0,1 3 0 16,-1 3 0-16,1-3 0 0,-2 0 0 0,1-3 0 15,2 1 0-15,1-1 0 0,-1 0 0 0,0 1 0 16,0 1 0-16,1 1 0 0,0 0 0 0,0 0 0 16,-2-2 0-16,-1 2 0 0,2 0 0 0,1 0 0 0,0-2 0 15,0-1 0-15,0 0 0 0,2 0 0 0,-1-3 0 16,6 2 0-16,1 0 128 0,0 1-128 0,-2-1 0 0,2 0 0 15,0-1 128-15,3-1-128 0,-1 2 0 0,1-2 0 16,-2 1 0-16,1-1 0 0,1 1 0 0,1 0 0 16,0 0 0-16,-1 1 0 0,0 4 0 0,1-4 0 15,-2 1 0-15,1 1 0 0,-1 0 0 0,4 2 0 16,-1 0 0-16,0 0 0 0,0 0 0 0,3 0 0 16,1 0 0-16,0 0 0 0,-1 0 0 0,1 0 0 15,1 0 0-15,-1 0 0 0,-1-1 0 0,1 1 0 16,1 1 0-16,2-1 0 0,0 0 0 0,-2-1 0 15,-4 0 0-15,3 1 0 0,0 2 0 0,0 2 0 16,2-2-128-16,-1 0 128 16,2 1-608-16,-2 0-32 0,-2 2 0 0,-2 1 0 15,-2 3-2080-15,-3 6-416 0,-2 2-96 0</inkml:trace>
  <inkml:trace contextRef="#ctx0" brushRef="#br0" timeOffset="8482.32">18661 14255 22511 0,'0'0'992'0,"-10"0"224"0,1-1-976 0,9 1-240 16,0 0 0-16,0 0 0 0,0 0 1472 0,0 0 256 0,0 0 64 0,0 0 0 15,0 0-816-15,0 0-144 16,0 0-48-16,0 0 0 0,0 0-336 0,0 0-64 0,0 0 0 0,0 0-16 15,0 0 416-15,0 0 96 0,10 5 16 0,-10-5 0 16,11 7 128-16,-11-7 48 0,11 6 0 0,2-2 0 16,1-1-288-16,1 1-48 0,3 0-16 0,5-3 0 15,1-1-160-15,8 0-48 0,2-1 0 0,5-3 0 16,4 0 0-16,6 1-16 0,6 1 0 0,4-2 0 16,1 1-336-16,1 2-160 0,0 1 160 0,-1 0-160 15,1 0 0-15,1-3 128 0,0 3-128 0,2 0 0 16,0 0 0-16,1 3 128 0,0-2-128 0,2 0 0 15,-2-1 352-15,3 0-32 0,1-1 0 0,5 0 0 16,3-3 16-16,0 1 0 0,0-1 0 0,0-1 0 16,-1 1-128-16,3 2-16 0,5 0-16 0,0 1 0 0,-2 0-176 0,-1-1 192 15,-3 1-192-15,1 0 192 0,-1 1-192 16,1 0 0-16,0 0 0 0,-4 0 128 0,-3-3-128 0,-2 3 160 16,-1 0-160-16,1 0 160 0,-1 3-16 0,0-3 0 15,-3 0 0-15,-3 0 0 0,-6 2 64 0,-1 1 16 16,-1-2 0-16,-2 1 0 0,2 0-224 0,0 0 0 15,0-4 0-15,-1 1 0 0,1 0 0 0,-4-1 0 16,-4 0 0-16,-3 0 0 0,-2 2 0 0,-3-1 192 16,-2-3-48-16,-3 2-16 0,-3-2-128 0,-1 1 0 15,-1-1-192-15,-1 0 192 0,-2-1-176 0,-1 2 176 16,-4 0-128-16,0 0 128 0,-3-1 0 0,-2 0-160 16,-2-1 160-16,-2 2 0 0,-2-2-176 0,1 4 176 15,-4-4-160-15,-7 5 160 0,10-3-256 0,-10 3 64 0,0 0 0 0,9-1 0 16,-9 1 0-16,0 0 0 0,0 0 0 0,0 0 0 31,0 0-272-31,0 0-48 0,0 0-16 0,0 0 0 16,-12 5-1904-16,-4-1-368 0,-5 0-80 0</inkml:trace>
  <inkml:trace contextRef="#ctx0" brushRef="#br0" timeOffset="9140.73">18916 14580 30927 0,'0'0'1360'0,"0"0"304"0,0 0-1344 0,0 0-320 0,0 0 0 0,0 0 0 15,0 0 416-15,0 0 16 0,0 0 0 0,0 0 0 16,0 0-288-16,0 0-144 0,10 5 160 0,2-2-160 16,0-4 544-16,2-2 16 0,3-2 0 0,5 1 0 15,4 0 352-15,4-1 80 0,4 0 16 0,2 1 0 16,6 0-48-16,2 0 0 0,2 2 0 0,2-1 0 15,5-3-448-15,-3 2-112 0,1-3-16 0,8 1 0 16,5 2-144-16,5 1-48 0,4-5 0 0,2 3 0 16,4-2 112-16,3 0 16 0,3-2 0 0,5 2 0 15,2-1-64-15,3 3 0 0,-2-2 0 0,3 2 0 0,5 0-256 16,0 1 160-16,1 0-160 0,-2 2 128 16,-3-4-128-16,3 2 0 0,3 1 0 0,0-1 128 15,-2 2-128-15,-1-3 0 0,-2-1 0 0,4 1 0 0,2 1 224 0,-4 0-32 16,-5-2-16-16,2-1 0 0,2 1-16 0,0 1 0 15,-1-2 0-15,-4 3 0 0,-10 0-160 0,0 0 0 16,-2-2 0-16,0 2 0 0,0 1 0 0,-4 3 0 16,-6 0 0-16,-7 3 0 0,-5 1-272 0,-1 4-96 15,-3 3-16-15,-1 6 0 16,-2 2-1808-16,-4 5-368 0,-6 1-80 0</inkml:trace>
  <inkml:trace contextRef="#ctx0" brushRef="#br0" timeOffset="18043.2">18120 11497 11455 0,'0'0'512'0,"0"0"96"0,0-12-480 0,2 3-128 15,-2 9 0-15,0 0 0 0,0 0 288 0,4-9 32 16,-4 9 16-16,0 0 0 0,0 0-336 0,6-7 0 15,-6 7 0-15,0 0 0 0,0 0 352 0,0 0 0 16,0 0 0-16,0 0 0 0,0 0 416 0,0 0 64 16,0 0 32-16,-1 12 0 0,-1 1 208 0,0-1 32 15,-1 3 16-15,2 5 0 0,0 2-400 0,2 4-80 16,-2 2 0-16,-1 4-16 0,0 2-272 0,0 4-48 0,1 5-16 0,0-1 0 16,0-5-288-16,1 1 0 0,-3-1 0 0,2-2 0 15,-2-2 0-15,0 2 0 0,1 0 0 0,-1 1 0 16,2 1 0-16,1-2 208 0,-1-1-32 0,1 1-16 15,-2-2-32-15,1-1-128 0,0 1 192 0,1-4-64 16,0 1 192-16,-2-4 48 0,1-3 0 0,-2-2 0 16,2 0-240-16,-1 0-128 0,-1-4 128 0,0 0-128 15,1-2 144-15,0-2-144 0,1-2 192 0,0-1-192 16,1-10 432-16,0 0-32 0,0 0 0 0,0 0 0 16,0 0 80-16,0 0 16 0,0 0 0 0,0 0 0 15,0 0-208-15,0 0-32 0,0 0-16 0,-4-10 0 16,0-1 96-16,0 2 32 0,0 0 0 0,0 0 0 15,-1 0-48-15,0-2 0 0,-2 0 0 0,2 0 0 0,-1 0-48 0,-1-1-16 16,-1 1 0-16,2 0 0 0,-1 0-128 0,1 1-128 16,0-3 144-16,3 2-144 0,-1 2 0 0,4 9 0 15,-4-9 0-15,4 9 0 0,-2-8 0 0,2 8 0 16,0 0 0-16,0 0 0 0,0 0 0 0,0 0 0 16,0 0 0-16,10 7-160 0,-10-7 16 0,6 10 0 15,-1 2 0-15,1-2 0 0,-6-10 144 0,3 12-208 16,0 0 80-16,-3-12 128 0,1 8-144 0,-1-8 144 15,0 0 0-15,-1 10 0 0,0-1 0 0,1-9 0 16,0 0 0-16,-4 9 0 0,4-9 128 0,-4 12-128 16,0-3 0-16,1 0 144 0,3-9-144 0,-2 13 0 15,0-4 0-15,1 3 0 0,0 0 0 0,1-2 0 16,0-10 0-16,1 13 0 0,2-1 0 0,-3-12 0 0,2 13 0 0,1-2 0 16,-3-11 0-16,0 0 0 0,5 11 0 0,-5-11 0 15,0 0 0-15,0 0 0 0,0 0 192 0,0 0-64 16,0 0 48-16,0 0 0 0,0 0 0 0,0 0 0 15,0 0 320-15,0 0 64 0,0 0 16 0,0 0 0 16,0 0 144-16,-5-6 48 0,-2 1 0 0,1-2 0 16,-1 1-192-16,1-2-48 0,-1-1 0 0,1-2 0 15,-2 1-176-15,0-1-32 0,0-2-16 0,1 0 0 16,-1-2-176-16,0 0-128 0,1 1 192 0,1 1-192 16,-1 0 0-16,2 1 0 0,-1 2 0 0,0 1 0 15,1 1 0-15,5 8 0 0,0 0 0 0,-5-7 0 16,0 2 0-16,5 5 0 0,0 0-144 0,0 0 144 15,0 0-176-15,0 0 176 0,0 0-208 0,8 12 80 16,-2-2 0-16,2 1 0 0,0-2 0 0,0 1 0 0,1 2 128 16,1 0-192-16,2-1 192 0,1 1-192 0,0 0 192 0,1-3 0 15,1 3 0-15,0-2 0 0,1-1 0 0,0 0 0 16,-1-1 0-16,0 1 0 0,-2-1 0 0,0-1 0 16,-2-2 0-16,-11-5 0 0,0 0 0 0,13 4 0 15,-13-4 0-15,11 1 128 0,-11-1 0 0,10 0 0 16,-10 0 0-16,11-4 0 0,-3-2 128 0,-1-2 16 15,0-3 16-15,1 1 0 0,1-2 32 0,1 2 0 16,-1-5 0-16,-1 1 0 0,-1-3-128 0,-1 2 0 16,1-4-16-16,1 0 0 0,-1-1-176 0,0 2-224 15,-1-3 48-15,-2 0 16 16,-1-1-336-16,1 4-64 0,-2-2-16 0,1 2 0 16,-2 2-1472-16,1 1-320 0,-2 2-48 0,-2 2-13968 0</inkml:trace>
  <inkml:trace contextRef="#ctx0" brushRef="#br0" timeOffset="18710.62">18204 11326 15599 0,'0'0'688'0,"0"0"144"0,-4-10-656 0,0 2-176 0,0 1 0 0,4 7 0 0,0 0 576 0,0 0 96 15,0 0 16-15,0 0 0 0,0 0-224 0,-8-5-32 16,2 1-16-16,6 4 0 0,0 0 432 0,0 0 96 15,0 0 16-15,0 0 0 0,0 0 112 0,0 0 16 16,-11-1 16-16,11 1 0 0,-9 1-144 0,1 0-16 16,8-1-16-16,-9 3 0 0,9-3-128 0,-10 4-32 15,1 1 0-15,1 2 0 0,1 0-272 0,-2 0-64 16,-1 2-16-16,-1 2 0 0,1-1-240 0,-2 3-48 16,-1-3-128-16,0 3 192 0,0 1-192 0,1 0 144 15,1 1-144-15,0 1 128 0,-1 0 32 0,1-1 0 0,-1 0 0 16,2-2 0-16,-1 0 176 0,1 0 48 0,-1-1 0 0,3-2 0 15,2-2-160-15,-1 0-32 0,7-8 0 0,-6 9 0 16,6-9-192-16,0 0 0 0,-8 8 128 0,8-8-128 16,0 0 0-16,0 0 128 0,0 0-128 0,0 0 0 15,0 0 0-15,0 0 0 0,0-12 0 0,3 0 0 16,1-1 0-16,3 0 0 0,4 0-128 0,1-3 128 16,-1 2-144-16,2 1 144 0,0-4 0 0,0 3-144 15,0 2 144-15,2-2 0 0,-3 3 0 0,-1 1-128 16,0 2 128-16,-1-2 0 0,-1 0 0 0,0 1 0 15,0 1 0-15,1-1 0 0,-1 0 0 0,-1 1 0 16,-2 2 128-16,2 2-128 0,0-3 128 0,-8 7-128 16,9-5 256-16,-9 5-32 0,0 0 0 0,13 3 0 15,-1 2-32-15,-2 3-16 0,-10-8 0 0,10 13 0 16,1 0-48-16,-2 1-128 0,-1-1 192 0,-2 3-64 0,1-3 64 0,1 0 0 16,-2 0 0-16,3 1 0 0,-1 1-192 0,0-2 160 15,1-1-160-15,0-5 160 0,0 4-160 0,1-2 0 16,-3 0 0-16,2-4 128 15,1 2-1024-15,-1-2-192 0,0 2-64 0</inkml:trace>
  <inkml:trace contextRef="#ctx0" brushRef="#br0" timeOffset="24308.64">24724 9591 13823 0,'0'0'1216'0,"0"0"-960"16,0 0-256-16,0 0 0 0,0 0 2112 0,0 0 384 15,0 0 80-15,0 0 16 0,0 0-1216 0,0 0-240 16,0 0-48-16,0 0-16 0,0 0-112 0,0 0-32 16,0 0 0-16,0 0 0 0,0 0-128 0,0 0-32 15,0 0 0-15,0 0 0 0,2 15-192 0,0 1-32 0,-2-2-16 0,1 3 0 16,2 3-192-16,-1-1-32 0,-2 1-16 0,1-3 0 15,1 4-16-15,0 0 0 0,0 0 0 0,-1 2 0 16,0 3-112-16,2-2-32 0,-1-2 0 0,1 0 0 16,0 1-128-16,-1-1 0 0,0 1 144 0,-2 0-144 15,0 1 0-15,2-1 0 0,1-1 0 0,-1-1 128 16,0-1-128-16,-1-2 0 0,0 0 0 0,2-2 0 31,-2-3-368-31,3-1-32 0,0-6-16 0,-4-6 0 0,0 0-800 16,0 0-176-16,0 0-16 0,0 0-13248 0</inkml:trace>
  <inkml:trace contextRef="#ctx0" brushRef="#br0" timeOffset="24959.52">24692 9466 11055 0,'-9'-10'976'0,"4"4"-784"16,-1-1-192-16,0-2 0 0,2 1 3088 0,4 8 576 16,-3-9 112-16,3 9 32 0,0-10-2688 0,1-1-544 15,-1 11-96-15,2-9-32 0,-2 9 32 0,0 0 0 0,2-10 0 0,-2 10 0 16,1-12 304-16,2 2 64 0,-2-3 16 0,2 2 0 15,-1 2 304-15,-2 9 64 0,5-12 16 16,2 3 0-16,-1 1-480 0,2 2-112 0,0-2-16 0,2 2 0 16,1-1-384-16,-1 1-64 0,1-2-32 0,1 0 0 15,1 1-160-15,1 0 0 0,0-3 144 0,-1 1-144 16,-1-1 0-16,1 1 0 0,1 0 0 0,-1 1 0 16,-2-1 0-16,-1 2 0 0,1 2 0 0,-2 1 0 15,-9 4 0-15,10-3 0 0,1 2 0 0,-1 1 0 16,2 3 0-16,-2-1 0 0,-10-2 0 0,12 11 0 15,-2-1 0-15,1 1 0 0,1 0 0 0,-1 1 0 16,1 0 0-16,1 2 0 0,-1 2 0 0,0-2 0 16,1 2 0-16,-3-1 0 0,-1 2 0 0,-1 0 0 0,-1 0 0 0,-2 0 0 15,-1-1 0-15,-2 1 0 16,0 0 0-16,-1 0 0 0,-1 0 0 0,0-2 0 0,-1-2 0 0,-1 0 0 16,0 2 0-16,-2 0 128 0,0 2-128 0,-1-4 144 15,-2 0-144-15,-1 0 160 0,-2-2-32 0,-1 2-128 16,0-3 192-16,-2 3-64 0,-2 2-128 0,1-2 192 15,0-1-192-15,-3-1 192 0,0 1-192 0,1-3 128 16,2-2-128-16,-1-1 128 0,1 2-128 0,1-2 128 16,0 1-128-16,0-4 128 0,-1 1-128 0,1-2 0 15,-3-1 144-15,0 2-144 0,1 0 0 0,-1-2 128 16,2-1-128-16,1 0 0 0,1 1 0 0,0 1 0 16,2 1 0-16,2-3 0 0,8 0 0 0,-11 0-192 15,11 0 32-15,0 0 0 16,0 0-304-16,0 0-64 0,0 0-16 0,0 0 0 15,0 0-1840-15,0 0-368 0,6-11-80 0,1 2-11248 0</inkml:trace>
  <inkml:trace contextRef="#ctx0" brushRef="#br0" timeOffset="25440.16">25651 8831 11967 0,'0'0'1072'0,"0"0"-864"0,6-11-208 0,1 1 0 0,-7 10 3200 0,6-5 576 15,-6 5 128-15,0 0 32 0,8-10-2848 0,-8 10-560 16,0 0-112-16,0 0-32 0,0 0-96 0,0 0-32 16,0 0 0-16,0 0 0 0,0 0 256 0,0 0 32 15,-7 0 16-15,0 4 0 0,-1 2 32 0,-1 4 16 16,-4 2 0-16,1 1 0 0,-1 4 32 0,0 1 0 16,-1 4 0-16,-1 2 0 0,0-2-320 0,-2 3-64 15,0 3-16-15,1 4 0 0,0 0 16 0,1 3 16 16,-1-2 0-16,0 1 0 0,1 0-16 0,0 1 0 15,4 0 0-15,-1 0 0 0,0 1-256 0,2-1 0 0,-1 0 0 0,4 1-144 16,-1 1 320-16,3-3 64 0,-1 0 16 0,2-2 0 16,0-2-128-16,2-1 0 0,1-4-128 15,1 0 192-15,2-2-192 0,3-3 176 0,1-1-176 0,0-2 160 16,1-4-160-16,2 1 0 0,3-2 0 0,1 1 0 31,-2-1-816-31,2 0-32 0,0-3-16 0,2-5 0 16,3-3-1952-16,0-1-400 0,2 0-80 0,-2 0-9312 0</inkml:trace>
  <inkml:trace contextRef="#ctx0" brushRef="#br0" timeOffset="25759.12">25721 9383 2751 0,'0'0'128'0,"0"0"16"0,0 0-144 0,0 0 0 0,0 0 0 0,0 0 0 0,-6-2 6464 0,6 2 1280 15,0 0 240-15,0 0 48 0,0 0-5696 0,0 0-1136 16,0 0-240-16,0 0-32 0,7 17-336 0,1-4-64 16,-8-13-16-16,9 17 0 0,3 0-176 0,-2-2-32 15,-2-2-16-15,3 3 0 0,-1 0-160 0,-1-1-128 16,0 1 144-16,1-2-144 0,-1-1 128 0,1-1-128 0,2 0 0 0,-2-2 144 15,1 2-144-15,-1-3 0 0,3-1 0 16,-2 2 0-16,-4 1 0 0,3-3 0 0,-1-4-144 0,0 1 144 31,0-3-848-31,-9-2-64 0,9-2-16 0,0-1-9792 0,2-1-1952 0</inkml:trace>
  <inkml:trace contextRef="#ctx0" brushRef="#br0" timeOffset="26010.09">26153 9330 6447 0,'0'0'576'0,"0"0"-576"0,0 0 0 0,0 0 0 15,-10 0 5040-15,10 0 896 0,-10 5 176 0,1 2 32 16,1-1-4480-16,-1 3-912 0,0-1-176 0,0 5-48 16,-2 2-144-16,1 3-16 0,1 5-16 0,0 2 0 15,-3 2 96-15,3 0 32 0,-2 4 0 0,2 1 0 16,-1 2 96-16,1-1 32 0,-1 2 0 0,1-1 0 0,0 0-304 0,0-2-64 15,0 1-16-15,1 0 0 0,0 1-224 0,3-3 0 16,0-1 128-16,1-1-128 0,1 0 0 0,1-1-160 16,0-5 32-16,2-2 0 15,2-5-1552-15,2-2-304 0,0-3-64 0,-4-11-11968 0</inkml:trace>
  <inkml:trace contextRef="#ctx0" brushRef="#br0" timeOffset="26392.67">26731 8930 12895 0,'0'0'1152'0,"-9"0"-928"0,-1-3-224 0,-1 3 0 15,2 3 6160-15,9-3 1200 0,0 0 224 0,-5 13 48 16,5-13-6032-16,0 17-1216 0,3 2-256 0,-1 1-128 16,2 1 0-16,0 1 0 0,0 0 0 0,1 3 0 0,0 1 0 0,1 3 0 15,-2-1 0-15,0 1 0 0,1-2 0 0,-1 2 0 16,-2 2 0-16,2-1 0 0,0 0 0 0,-1 2 0 15,-3-2 0-15,1 1 0 0,2-4 0 0,-1 1 128 16,1-1-128-16,-1-4 0 0,0-2 0 0,2 0 128 16,1 0-128-16,0-3 0 15,-2-2-416-15,4 1-128 0,4-2-32 0,-1-1 0 16,-2-9-2960-16,-1 0-608 0</inkml:trace>
  <inkml:trace contextRef="#ctx0" brushRef="#br0" timeOffset="26761.72">27476 9343 6447 0,'0'0'576'0,"0"0"-576"0,2-9 0 0,-2 9 0 15,0 0 5360-15,0 0 960 0,0 0 192 0,3-7 32 16,-3 1-4720-16,0 6-944 0,0 0-192 0,-4-5-48 16,-2-1 240-16,-1 6 32 0,-1 2 16 0,-2 3 0 15,-1 1 144-15,0 5 16 0,-4 1 16 0,-3 1 0 0,1 5-416 0,-1-2-96 16,0 2-16-16,-1 4 0 0,0 0-320 0,1 3-80 15,-2 1-16-15,2-1 0 0,0-3-32 0,1 1 0 16,1 0 0-16,3-3 0 0,0 0-128 0,2-4-176 16,4-1 48-16,1 0 0 15,2-2-528-15,1-4-112 0,1-3 0 0,2-6-11312 16,0 0-2256-16</inkml:trace>
  <inkml:trace contextRef="#ctx0" brushRef="#br0" timeOffset="26985.57">27276 9361 40895 0,'0'0'1808'0,"0"0"368"0,-5-1-1728 0,5 1-448 16,0 0 0-16,0 0 0 0,4 14 400 0,3 3 0 0,0-1 0 0,0 2 0 16,1 0-400-16,0 1 0 0,-1-1 0 0,1 0 0 15,0 3 0-15,-1-1 0 0,0 0 0 0,1-1 0 16,1 0-272-16,0 1 64 0,-1-1 16 0,3-2 0 31,-1-1-496-31,2-3-80 0,0-3-32 0,-1 0 0 16,1 0-1888-16,1-4-368 0,0-2-80 0,3-1 0 0</inkml:trace>
  <inkml:trace contextRef="#ctx0" brushRef="#br0" timeOffset="27428.7">27356 8820 20271 0,'0'0'1792'0,"0"0"-1424"15,0 0-368-15,4-9 0 0,0 1 2624 0,2 3 448 16,1 1 80-16,2 0 32 0,0 3-2224 0,1 0-432 0,2-1-80 0,0 5-32 16,-12-3-192-16,13 8-32 15,1 2-16-15,1-1 0 0,0 2 64 0,2-1 16 0,1 3 0 0,1 2 0 16,-1 2-128-16,3 3 0 0,1 4-128 16,0 2 192-16,-2 3-48 0,-1 1-16 0,0-3 0 0,-3 4 0 15,0 2 64-15,-2-3 16 0,-2 0 0 0,0-3 0 16,0-1 16-16,-2 3 0 0,-1 2 0 0,0-1 0 15,-2-1-32-15,-2-2-16 0,0-1 0 0,-1 0 0 16,-1 4-16-16,-2 0 0 0,-1 2 0 0,-1-1 0 16,0-1 32-16,-2 0 0 0,-1-3 0 0,0 1 0 15,0-2-192-15,-2-1 0 0,-1-5 0 0,1 1 0 16,-1 1 0-16,2 1 192 0,-4-3-32 0,0 7 0 16,-2-4-1136-1,1 3-240-15,-1 1-32 0,2-2-16 0,-1-4-160 0,-1-3-48 0,2-5 0 0</inkml:trace>
  <inkml:trace contextRef="#ctx0" brushRef="#br0" timeOffset="27777.72">28151 9364 33695 0,'0'0'1488'0,"0"0"304"0,0 0-1424 0,0 0-368 0,7-5 0 0,1 1 0 16,1 0 336-16,1 3 0 0,0-1 0 0,2 2 0 15,1-2-160-15,-1 0-48 0,2 1 0 0,1 0 0 16,0 1-128-16,1 0 0 0,-2-2 0 0,2 2 0 16,0 2 0-16,-1-1 0 0,0-1 0 0,-1 0 0 15,-2 0 0-15,-1 0-192 0,1-1 0 0,-1 1 16 32,-11 0-1840-32,11 1-368 0,0 0-80 0,-11-1-10528 0</inkml:trace>
  <inkml:trace contextRef="#ctx0" brushRef="#br0" timeOffset="28058.25">28122 9576 17503 0,'0'0'768'0,"0"0"176"0,0 0-752 0,12 0-192 16,-1 0 0-16,3 0 0 0,3 0 3664 0,2-1 704 15,2-2 144-15,2 3 32 0,-1-3-3552 0,0 1-704 16,0 1-144-16,-1-2-16 0,0-1-128 0,-3 1 0 0,-1 0-176 0,-1 0 176 16,-2 1-256-16,-1 0 32 0,-1 2 16 0,-1 0 0 31,0-1-528-31,-1 0-96 0,-10 1-32 0</inkml:trace>
  <inkml:trace contextRef="#ctx0" brushRef="#br0" timeOffset="28759.96">29645 8545 23903 0,'0'0'1056'0,"0"0"224"0,0 0-1024 15,0 0-256-15,0 0 0 0,0 0 0 0,-2 9 848 0,2-9 128 16,-3 11 32-16,2-1 0 0,-1 1-112 0,2-1-32 16,0 0 0-16,0 2 0 0,2 2-288 0,0 1-48 15,1 0-16-15,0 4 0 0,-1 0-304 0,1 2-64 16,-1 0-16-16,0 1 0 0,-1 0-128 0,0 0 160 15,1-1-160-15,-2 2 160 0,-2-1-160 0,1-1 0 16,0 1 0-16,-1-1 128 0,1-1-128 0,0 1 0 16,1-5 0-16,1-2-176 15,0-5-560-15,-1-9-112 0,0 0-32 0,0 0-12960 0</inkml:trace>
  <inkml:trace contextRef="#ctx0" brushRef="#br0" timeOffset="29211.2">29639 8433 10127 0,'0'0'896'0,"0"0"-704"0,5-10-192 0,0-2 0 15,0 1 4528-15,2 4 864 0,1-3 176 0,0 1 48 16,-1 0-4192-16,2 0-832 0,2 0-160 0,-1 0-48 15,1 1 0-15,-2-2-16 0,-1-1 0 0,0 2 0 16,-1 3-128-16,1 0-32 0,-8 6 0 0,11-6 0 0,-2 1-48 0,0-2-16 16,0 3 0-16,-9 4 0 0,13-2-144 0,-1 3 128 15,-1 4-128-15,0-2 128 0,-11-3-128 0,12 6 0 16,-1 2 0-16,0 2 0 0,-1 3 0 0,1 2 0 16,-1-1 0-16,1 3-176 0,0-4 176 0,0 4 0 15,-1-4 0-15,-1 4 0 0,-1-3 0 0,0 3 0 16,0-1 0-16,-2 0 0 0,-1-2 0 0,1-2 0 15,-2-2 0-15,-2 1 0 0,-2 2 0 0,-1-4 0 16,-3 0 160-16,0 0-160 0,-2 0 160 0,-2-1-160 16,-3 2 160-16,1 0-160 0,-2-1 192 0,-1-3-48 15,-1 2-16-15,-1 1 0 0,0 0-128 0,-2-1 192 16,1-1-192-16,-1 2 192 0,-1-4-192 0,1 3 0 16,-1 0 144-16,1 1-144 0,1-5 0 0,1 1 128 0,-2 0-128 0,1 0 0 15,2 0 0-15,-1 1-192 0,1-2 32 0,1-4 0 31,2-3-400-31,11 3-80 0,-10-5 0 0,10 5-9472 0,0 0-1872 0</inkml:trace>
  <inkml:trace contextRef="#ctx0" brushRef="#br0" timeOffset="29831.68">30601 7855 13823 0,'0'0'608'0,"0"0"128"0,0 0-592 0,0 0-144 0,0 0 0 0,0 0 0 16,0 0 2944-16,0 0 544 0,0 0 112 0,0 0 32 16,0 0-2592-16,-9 4-512 0,9-4-96 0,-8 7-32 15,8-7-224-15,-9 6-48 0,1-3-128 0,8-3 192 16,-8 8 0-16,0 0-16 0,-1-3 0 0,1 3 0 16,1-2 384-16,-3 2 80 0,0 0 0 0,0 2 16 15,-2 2 112-15,0 0 32 0,0 2 0 0,-1 2 0 16,0-1-288-16,2 5-48 0,-1-2-16 0,-1 4 0 15,0 3-208-15,1 0-48 0,0 1-16 0,2-3 0 16,1 4 48-16,1-1 16 0,-1 1 0 0,1 3 0 0,1 3 16 0,1 0 16 16,1 1 0-16,-1 2 0 0,1 0-272 15,0-1 160-15,1-1-160 0,0 0 128 0,0 0-128 16,2-4 0-16,0-4 144 0,2-1-144 0,0 0 0 16,2-3 0-16,3-4 0 0,-1 0 128 0,1-5-128 0,2 0 0 15,-1 0 0-15,3-1 0 16,3 0-544-16,2-2-80 0,2-2-16 0,3-1 0 15,0-1-1936-15,2 3-400 0,1-5-80 0</inkml:trace>
  <inkml:trace contextRef="#ctx0" brushRef="#br0" timeOffset="32327.48">30722 8316 15135 0,'0'0'672'0,"0"0"144"0,0 0-656 0,0 0-160 15,0 0 0-15,0 0 0 0,0 0 1664 0,5-7 320 16,-5 7 48-16,0 0 16 0,0 0-416 0,0 0-80 16,4-8-16-16,-4 8 0 0,0 0-240 0,0 0-48 15,0 0-16-15,0 0 0 0,0 0-144 0,0 0-48 16,0 0 0-16,0 0 0 0,0 0-320 0,0 0-64 15,0 0-16-15,0 0 0 0,0 0-256 0,0 0-48 16,0 0-16-16,0 0 0 0,0 0-128 0,5 15-48 0,-5-15 0 0,7 15 0 16,-1 0-144-16,1 0 128 0,0 1-128 0,-2 0 128 15,1-2-128-15,1 2 0 0,-1 1 0 16,1 2 0-16,-2-3 0 0,0-1 0 0,0 1 0 0,-2 0 0 16,1 1-320-16,0-3 48 0,1 0 16 0,-2 1 0 31,-1-2-368-31,1-2-64 0,-3-11-16 0,4 12 0 15,0-1-1968-15,-4-11-400 0,0 0-64 0</inkml:trace>
  <inkml:trace contextRef="#ctx0" brushRef="#br0" timeOffset="32614.01">31098 8277 17503 0,'0'0'768'0,"0"0"176"0,0 0-752 0,-10 1-192 16,1-1 0-16,9 0 0 0,-9 0 2672 0,0 0 496 15,0 2 96-15,9-2 32 0,-9 7-2256 0,1 0-448 16,-1 0-80-16,2 5-32 0,1 0-288 0,-1 3-64 16,-1 1-128-16,-1 4 192 0,0 2 192 0,0 4 48 15,-1 3 0-15,-1 1 0 0,1 0-64 0,1 0-16 16,-2-3 0-16,2 2 0 0,0 3-176 0,0-6-48 15,1-1 0-15,0-3 0 0,3-1-128 0,0-3-176 16,0-1 48-16,1-2 0 16,2-1-416-16,1-2-80 0,1-2-16 0,0 1-13968 0</inkml:trace>
  <inkml:trace contextRef="#ctx0" brushRef="#br0" timeOffset="32978.65">31173 8712 12895 0,'0'0'576'0,"0"0"112"0,0 0-560 15,0 0-128-15,0 0 0 0,0 0 0 16,15 7 3408-16,-15-7 656 0,9 5 128 0,-2 1 32 0,1 5-3328 0,0-3-672 16,0-1-224-16,-2 1 144 0,-6-8-144 0,10 11 0 15,-3-1 0-15,0 0 0 0,-2 2 0 0,0-1 0 16,1 0 0-16,-4 2 0 0,-2 2 192 0,-1-1 0 16,-3 2 0-16,-1-2 0 0,-3 2 288 0,1-2 64 15,0 2 16-15,0 1 0 0,2 1-256 0,-2 0-48 16,-3-2-16-16,3-3 0 0,2 0-240 0,-1-3 0 15,-3-1 0-15,2 1 0 0,7-10-256 0,-5 11-112 16,5-11-16-16,-5 8-8832 0,5-8-1792 16</inkml:trace>
  <inkml:trace contextRef="#ctx0" brushRef="#br0" timeOffset="33360.46">31981 8350 30351 0,'0'0'1344'0,"0"0"272"0,0 0-1296 0,0 0-320 0,0 0 0 0,0 0 0 0,0 0 480 0,0 0 32 16,0 0 0-16,0 0 0 0,-10 0-80 0,10 0-16 15,-10 6 0-15,-1 3 0 0,-1 3-32 0,2 1-16 16,0 1 0-16,-1 5 0 0,-1-1 144 0,2 3 16 16,-2-2 16-16,-1 5 0 0,-1-1 16 0,1 2 0 15,0 1 0-15,0-2 0 0,-2-2-304 0,4-3-64 16,2 2-16-16,-2-3 0 0,-2-1-368 0,0 0-80 15,0-2-16-15,1-5 0 16,3-1-1664-16,1-4-336 0,8-5-64 0,-7 6-12432 0</inkml:trace>
  <inkml:trace contextRef="#ctx0" brushRef="#br0" timeOffset="33598.82">31693 8419 25791 0,'0'0'2304'0,"0"0"-1856"0,-5-7-448 0,5 7 0 16,0 0 2112-16,0 0 320 0,0 0 64 0,12 0 0 15,-2 0-2080-15,-10 0-416 0,13 5 0 0,-1 2-192 16,-3 1 192-16,-1 2 0 0,0 2 0 0,1 1 0 16,1 0 0-16,1 4 0 0,-2 0 160 0,1 4-160 15,1-2 160-15,-2 0-160 0,-1-4 160 0,0 1-160 16,1 2 128-16,-1 2-128 0,-2-5 0 0,1-2 144 15,-2-1-480-15,1-3-112 16,2-2 0-16,-3 2-16 0,1-1-2416 0,-1-2-496 0</inkml:trace>
  <inkml:trace contextRef="#ctx0" brushRef="#br0" timeOffset="34195.44">32026 7793 15663 0,'0'0'688'0,"-8"-3"144"0,8 3-656 0,0 0-176 0,-7-2 0 0,7 2 0 16,0 0 2848-16,0 0 544 0,0 0 96 0,0 0 32 15,0 0-2144-15,0 0-416 0,0 0-96 0,0 0-16 0,0 0 176 0,0 0 16 16,14 9 16-16,-4-3 0 0,2-2-176 0,1 3-48 16,0-1 0-16,1 3 0 0,0 4-240 0,3-2-48 15,2 3-16-15,0 1 0 0,3 0-240 16,1 3-48-16,-1 2-16 0,0 3 0 0,-1 0-224 0,1 1 128 16,0 2-128-16,-1-1 0 0,-2 0 0 0,1-2 128 15,-3 1-128-15,-1-1 0 0,-2 1 0 0,-1 1 176 16,-1-1-176-16,-1 1 160 0,0 0-160 0,-2 2 160 15,-4 5-160-15,-2-2 160 0,-3-3-32 0,-1 2-128 16,-2-1 192-16,-1 0-64 0,-1-1 0 0,0 1-128 16,1-2 192-16,-2 0-64 0,0-5-128 0,1 2 0 15,-1-3 0-15,1-2 0 0,-3-3 128 0,2 4-128 0,1-2 0 16,-2 0 128-16,2 1-128 0,0-3 0 0,0 1-192 0,-1-3 192 31,4 0-464-31,-2-6 16 0,0-1 16 0,1 1 0 16,1-1-1280-16,2-6-256 0,-4 8-48 0,4-8-8864 0,0 0-1760 0</inkml:trace>
  <inkml:trace contextRef="#ctx0" brushRef="#br0" timeOffset="35729.18">29353 9337 10127 0,'0'0'896'0,"-9"-2"-704"0,1 2-192 0,2 0 0 15,6 0 2576-15,-7 0 496 0,7 0 80 0,-8 2 32 16,2 1-2128-16,6-3-416 0,-7 4-96 0,7-4-16 16,0 0 112-16,0 0 0 0,-6 3 16 0,6-3 0 15,0 0 448-15,0 0 96 0,0 0 16 0,0 0 0 16,0 0-480-16,0 0-96 0,0 0 0 0,12 8-16 16,-2-2-176-16,0-2-48 0,3-1 0 0,3-1 0 15,2 0-32-15,2-1-16 0,1 0 0 0,4-1 0 16,1 0-96-16,2 0 0 0,1-1-16 0,1 0 0 15,1-1 16-15,2 2 0 0,2-2 0 0,2-1 0 16,-1-1-256-16,6 0 144 0,3 0-144 0,6 2 128 16,4 1-128-16,2-1 0 0,6 2 0 0,-2 0 128 15,-3-2-128-15,-1-2 0 0,-1 0 0 0,3 0 0 0,3 1 0 0,2 2 0 16,0 5 0-16,-4-4 0 0,-4 0 0 0,-1 0 0 16,-2 0 0-16,2-4 0 0,1 1 0 0,3-1 128 15,2 3-128-15,2 1 128 0,0 0 0 0,-1 0 0 16,-4-1 0-16,2-4 0 0,-1-1-128 0,5 1 0 15,5 0 144-15,0 2-144 0,0 3 0 0,-2-2 144 16,-3-2-144-16,-3-1 0 0,-2-3 192 0,1 0-192 16,-1 3 192-16,3 2-192 0,-2 4 192 0,-4 1-64 15,-4-1 0-15,-5 0-128 0,-3-1 160 0,-2 0-160 16,-3 0 128-16,0 2-128 0,-2-1 0 0,-1 3 128 16,1 0-128-16,-2 0 0 0,0 0 0 0,-1 1-144 15,-1-3 0-15,-3 2 0 16,-3 2-240-16,0-2-32 0,1-1-16 0,-4-3 0 0,-3-2 80 0,-1-1 16 0,-2-1 0 0,0 0 0 31,-2-1-224-31,-2 1-32 0,-1-4-16 0</inkml:trace>
  <inkml:trace contextRef="#ctx0" brushRef="#br0" timeOffset="38644.83">30341 10137 11967 0,'0'0'528'0,"0"0"112"0,0 0-512 0,0 0-128 0,0 0 0 0,0 0 0 16,0 0 3280-16,0 0 624 0,0 0 128 0,0 0 32 16,0 0-3216-16,-3 10-640 0,1 2-208 0,0-3 128 15,0 3-128-15,1 1 0 0,0 1 0 0,1 5 0 16,0-2 0-16,0 3 0 0,0 1 0 0,2 0 128 0,-2-3 272 15,0 3 64-15,0-1 16 0,0 1 0 0,0-3 64 0,0 2 16 16,0-1 0-16,0 3 0 0,0-2-384 0,0 1-176 16,0-1 160-16,0 1-160 0,-1 0 0 0,0-1-208 15,-1-3 16-15,0-3 0 16,-1-1-2368-16,2-2-480 0,-2-2-96 0</inkml:trace>
  <inkml:trace contextRef="#ctx0" brushRef="#br0" timeOffset="39110.03">30314 9987 33119 0,'-4'-13'1472'0,"4"13"288"0,0 0-1408 0,0-9-352 0,0 9 0 0,4-8 0 15,1-1 320-15,-5 9 0 0,7-10 0 0,1 3 0 16,-8 7-192-16,9-7-128 0,0 4 160 0,-9 3-160 16,9-7 240-16,-1 2-48 0,-8 5-16 0,10-5 0 15,-1-1 112-15,0 1 32 0,1 1 0 0,0 0 0 16,0 3-48-16,1-3 0 0,-1 2 0 0,2-1 0 16,0 3-272-16,1 0 128 0,2-1-128 0,0 2 0 15,-2 2 0-15,1-2 0 0,4 1 0 0,1 2 0 16,-4 0 0-16,4 1 0 0,-2-1 0 0,1 6 0 15,-1-3 0-15,-2 4-176 0,0-1 176 0,-2 2-160 0,-3 4-96 0,1-3 0 16,-4 1-16-16,0 3 0 0,-4 1 0 0,-2 0 0 16,-1 1 0-16,-1-1 0 0,-3 1 272 0,0 0 0 15,0-1 0-15,0 0 0 0,-4 2 0 0,0-2 144 16,0-2-144-16,-1-2 128 0,-1 2-128 0,-1-3 160 16,2-3-160-16,0 1 160 0,-4-4-160 0,1 3 160 15,2-1-160-15,-2-3 160 0,-1 1-160 0,-1-2 0 16,-2-1 0-16,3-2 0 0,0 1 0 0,-1-2 128 15,-2 1-128-15,2-1 0 0,1 0 0 0,0-1-256 16,0-1 48-16,1 0 0 16,2-1-1872-16,0 0-368 0,10 2-80 0</inkml:trace>
  <inkml:trace contextRef="#ctx0" brushRef="#br0" timeOffset="39512.33">31131 9645 21183 0,'0'0'1888'0,"0"0"-1504"0,0 0-384 0,0 0 0 15,-1-9 2928-15,1 9 512 0,0 0 96 0,0 0 32 16,0 0-2960-16,-6 11-608 0,-6 1 0 0,1 1-192 0,4 1 192 15,-4 2 0-15,-2 0 0 0,-1 1 0 0,-2-1 368 0,1 1 96 16,-1 1 32-16,-1 2 0 16,-1 2 240-16,-2-1 48 0,2 4 16 0,1 2 0 0,0 0-224 0,3 3-64 15,1 0 0-15,2 6 0 0,1 1-224 0,2 1-48 16,1-1-16-16,4-3 0 0,-1-1 128 0,4-8 32 16,-2-8 0-16,4 0 0 0,0-3-384 0,2 3 0 15,1 2 0-15,3-2 0 0,1 3 0 0,2-3 0 16,0-2 0-16,1-2 0 0,1-1-256 0,2-3 16 15,-1-1 16-15,2 1 0 0,-1-3-64 0,2-1-16 16,1-1 0-16,1 0 0 16,-1 0-352-16,0 1-80 0,2-1-16 0,-1-1 0 15,1 1-656-15,-3-4-144 0,-4-3-32 0,1 2-8576 0,2 0-1712 16</inkml:trace>
  <inkml:trace contextRef="#ctx0" brushRef="#br0" timeOffset="39810.71">31674 9879 6447 0,'0'0'576'0,"0"0"-576"0,0 0 0 0,0 0 0 15,-9-1 5056-15,9 1 912 0,-11 1 176 0,1 4 48 16,-1 0-4384-16,1 2-864 0,0 1-176 0,-2 2-48 15,-3 3 240-15,0 1 64 0,-3 5 0 0,-1 0 0 16,0 2-80-16,-3 5-16 0,-1 0 0 0,3 2 0 0,-1-2-352 0,2 1-80 16,1 3-16-16,1 0 0 0,-1 0-288 0,2-1-64 15,3-6-128-15,0-2 192 0,-1-1-192 0,2-3 0 16,4-1 0-16,1-2 0 0,-1-5-272 0,1-3 48 16,7-6 16-16,0 0 0 15,-5 7-624-15,5-7-112 0,0 0-16 0,0 0-15664 16</inkml:trace>
  <inkml:trace contextRef="#ctx0" brushRef="#br0" timeOffset="40017.71">31280 10000 35711 0,'0'0'1584'0,"0"0"320"0,0 0-1520 0,0 0-384 0,0 0 0 0,0 0 0 15,0 0 800-15,0 0 96 0,0 0 0 0,11 9 16 16,-4 2-464-16,1 0-80 0,1 2-32 0,2 2 0 15,-1 0-336-15,2 2 0 0,2 2 0 0,3-2 0 16,1 0 0-16,3-1 0 0,3 3 0 0,2-2 0 16,1 0-176-16,3-2 176 0,-1 1-208 0,-2-2 80 31,-2-2-1520-31,-3 1-288 0,-2-3-64 0,-2 0-8528 0,-1-4-1696 0</inkml:trace>
  <inkml:trace contextRef="#ctx0" brushRef="#br0" timeOffset="40452.25">31645 9570 4607 0,'-12'-4'400'0,"12"4"-400"16,0 0 0-16,-4-9 0 0,4 9 4736 0,-1-9 848 16,1 9 176-16,3-8 48 0,-3 8-3504 0,0 0-704 15,8-4-144-15,-8 4-32 0,11-3-160 0,0 2-48 0,-11 1 0 0,12 4 0 16,1 1-80-16,-2 3-32 16,0 2 0-16,0 1 0 0,2 2-560 0,2 3-112 0,0 1-32 0,1 1 0 15,-2 1-96-15,3 3-32 16,0-3 0-16,0 0 0 0,0 1 80 0,0-1 16 0,-1 1 0 0,-1 1 0 15,0 1-368-15,-1 1 128 0,-1 4-128 0,0-3 0 16,-1 2 128-16,-3 0-128 0,-2-2 128 0,-5 2-128 16,-3 0 192-16,0 1-48 0,-2-1 0 0,-2-1 0 15,-3 0 112-15,0 1 0 0,0-4 16 0,2 3 0 16,-3-3-96-16,-2-1-32 0,1-1 0 0,-1 0 0 16,0-1-144-16,-1 0 160 0,0 2-160 0,2 1 160 15,-3 0-400-15,1-1-80 0,2-2 0 0,-1-4-16 31,1 1-1680-31,1 1-336 0,-3-3-64 0,0 6-14784 0</inkml:trace>
  <inkml:trace contextRef="#ctx0" brushRef="#br1" timeOffset="47431.87">32361 6317 13823 0,'0'0'1216'0,"0"0"-960"0,0 0-256 0,0 0 0 0,0 0 2048 0,0 0 352 15,0 0 80-15,0 0 16 0,0 0-1472 0,-5 8-272 16,-2 0-64-16,7-8-16 0,-8 8 96 0,2-1 0 15,-3 3 16-15,2-4 0 0,2 2-16 0,0 1 0 16,-2-1 0-16,1 2 0 0,-2 1 176 0,0-1 16 16,0 2 16-16,2 0 0 0,-1-3-144 0,-1 2-16 15,-1 1-16-15,1 1 0 0,2 2-256 0,-1-4-48 16,1 2-16-16,-1 3 0 0,0 0-208 0,0 1-32 16,-1 1-16-16,-1 1 0 0,-1 2-96 0,-1 1-128 15,-2 1 176-15,0 3-176 0,-4 4 144 0,0 1-144 0,-1 0 0 0,0 2 144 16,-1 1-144-16,1-3 0 0,1 0 144 0,2-1-144 15,0-1 0-15,2-3 0 0,2-3 0 0,0 2 128 16,1-5-128-16,1-2 0 0,1-2 0 0,0-2 128 16,1 2-128-16,1-1 192 0,1 0-64 0,1-2 0 15,-2 0 0-15,1-3 0 0,0-1 0 0,0 2 0 16,-2-1-128-16,1 1 192 0,1 0-64 0,-1 0 0 16,-1-2-128-16,0 1 128 0,-1-1-128 0,2 2 128 15,-1-1-128-15,2-2 0 0,0 0 128 0,5-8-128 16,-7 9 0-16,7-9 0 0,-5 8 0 0,5-8 128 15,0 0-128-15,-4 8 0 0,4-8 128 0,0 0-128 16,0 0 176-16,0 0-48 0,0 0 0 0,0 0 0 16,0 0 32-16,0 0 0 0,0 0 0 0,0 0 0 15,0 0 32-15,0 0 0 0,-1-9 0 0,1 9 0 16,-1-12-192-16,-1 1 160 0,0 4-160 0,2 7 160 0,-3-12-160 0,2 0 128 16,-1 0-128-16,2 3 128 0,0 9-128 0,-1-13 0 15,0 3 0-15,1 1 128 0,0-3-128 0,0-1 0 16,0-1 144-16,2 0-144 0,1 4 0 0,1-2 128 15,-1 1-128-15,-1-1 0 0,-1 3 0 0,2-4 0 16,0 1 0-16,-3 2 0 0,1 2 0 0,-1 8 0 16,0-7 0-16,0 7 0 0,-3-9 0 0,3 9 0 15,0 0 0-15,0 0 128 0,-2-6-128 0,2 6 0 16,0 0 128-16,0 0-128 0,0 0 0 0,0 0 0 16,0 0 0-16,0 0 0 0,0 0 0 0,0 0 0 15,0 0 0-15,0 0 0 0,-5 9 0 0,-1 0 0 0,2 1 0 0,2 1 0 16,0 2 0-16,1-3 0 0,-1 3 0 15,0 0 0-15,1 0 0 0,0-1 0 16,-1 1 0-16,2 0-128 0,0 0 128 0,0-1 0 0,0-2 0 0,0 1 0 16,0-11 0-16,0 13 0 0,2 0 0 0,-2-5 0 15,0-8 0-15,0 0 0 0,0 10 0 0,0-10 0 16,1 10 0-16,-1-10 0 0,0 0 128 0,0 0-128 16,4 10 128-16,-4-10-128 0,0 0 128 0,0 0-128 15,0 0 128-15,5 9-128 0,-5-9 160 0,0 0-160 16,0 0 176-16,0 0-176 0,0 0 192 0,11 4-192 15,-11-4 288-15,13 1-48 0,-3-4-16 0,2 1 0 16,-2-1 48-16,2-2 16 0,0-2 0 0,1 0 0 16,1-4-32-16,0 1 0 0,2-1 0 0,1 1 0 15,1-2-64-15,0 0 0 0,-3 1-16 0,0-1 0 16,4-1-176-16,-2 1 0 0,0 0 144 0,1-1-144 0,1 0 0 0,1 0 0 16,-1 0 0-16,1-2-128 15,5 0-1424-15,1-4-288 0,4-1-48 0</inkml:trace>
  <inkml:trace contextRef="#ctx0" brushRef="#br1" timeOffset="50976.81">27462 7188 11055 0,'0'0'976'0,"0"0"-784"0,2-9-192 0,-2 9 0 16,0 0 2064-16,5-8 368 0,-5 8 80 0,6-8 16 15,-6 8-1696-15,6-9-352 0,-6 9-64 0,7-8-16 16,-4 2 512-16,-3 6 112 0,2-9 0 0,-2 9 16 16,0 0 48-16,0 0 0 0,0 0 0 0,0 0 0 15,0 0-128-15,0 0 0 0,-11 2-16 0,2 1 0 16,0 1-240-16,0-3-32 0,-1 2-16 0,-3 2 0 15,-1 3-160-15,1 1-48 0,-1-1 0 0,0 3 0 16,-4 4-192-16,1-1-32 0,1 4-16 0,-1 2 0 0,-3-2-208 0,2 6 176 16,0 0-176-16,-2 4 160 0,2-1-160 0,0 4 0 15,-2 1 0-15,2 0 0 0,-3 2 0 0,3 0 0 16,0 0 0-16,-1 0 0 0,2-4 0 0,2-1 0 16,0 1 0-16,0 1 0 0,-1-1 0 0,1-2 128 15,0-1-128-15,2-3 128 0,0 1 16 0,1-1 0 16,1 0 0-16,0 0 0 0,0-2-144 0,0-1 0 15,1-3 144-15,-2 0-144 0,-2-1 0 0,1 0 144 16,1 1-144-16,1-3 0 0,2-2 160 0,-1-1-160 16,-2-1 128-16,3 1-128 0,2-2 128 0,0-2-128 0,-3-2 0 0,4 0 128 15,2 2-128-15,4-8 160 0,-6 8-160 0,6-8 160 16,0 0-160-16,0 0 0 0,-10 2 144 0,10-2-144 16,0 0 0-16,0 0 128 0,0 0-128 0,0 0 0 15,0 0 128-15,0 0-128 0,0 0 160 0,-5-8-160 16,1-1 192-16,3 2-64 0,1-4-128 0,1-1 192 15,1-1-16-15,0-2-16 0,2-4 0 0,0 2 0 16,0-3-160-16,0 0 128 0,-2 0-128 0,2-3 128 16,2 0-128-16,-4 2 0 0,-2 2 144 0,1 0-144 15,2 2 0-15,-2 1 0 0,-2 2 0 0,2 2 0 16,2 2 0-16,-3 10 0 0,0-11 0 0,0 11 0 16,1-9 0-16,-1 9 0 0,0 0-144 0,0 0 144 15,0 0 0-15,0 0-176 0,0 0 176 0,0 0-128 16,0 0 128-16,9 12-128 0,-2 1 128 0,-2 1-128 15,0 2 128-15,-3 2 0 0,-1 2-144 0,0 2 144 16,1 1 0-16,-2 0 0 0,-3 0 0 0,2 3 0 16,-2 2 0-16,-1-1 0 0,-2 0 0 0,0-2 0 0,1-4 0 0,0-2 0 15,-2 1 0-15,2-2 0 0,1-2 0 0,2 0 0 16,0-3 192-16,4-2-64 0,-2 1 64 0,0-12 16 16,8 9 0-16,1-1 0 0,1-1 48 0,1-1 0 15,0-5 0-15,2-1 0 0,4-1-64 0,-1 1 0 16,-2-5 0-16,1 2 0 0,0-1-192 0,1 0 0 15,1 2 0-15,-2-3 0 16,1-6-304-16,1-1-96 0,-1-1-32 0,1 2-12112 16,1-4-2432-16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01:04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16912 9220 35007 0,'-16'-13'3120'0,"4"8"-2496"15,-5 1-496-15,4 0-128 0,3 4 2064 0,10 0 400 16,0 0 80-16,0 0 16 0,0 0-2336 0,0 0-464 16,0 0-80-16,12 4-32 0,-2-2 48 0,-10-2 16 15,11 1 0-15,-1-1 0 16,0-1-1168-16,1-1-224 0,-1 2-48 0,-10 0-15168 0</inkml:trace>
  <inkml:trace contextRef="#ctx0" brushRef="#br0" timeOffset="2448.96">21541 9902 12895 0,'0'0'576'0,"0"0"112"0,-9 8-560 0,1 0-128 0,2 0 0 0,1 1 0 16,-2 0 5648-16,7-9 1104 0,-4 9 224 0,4-9 32 15,0 0-5136-15,0 12-1024 16,0-12-208-16,0 0-32 0,0 0-368 0,7 10-80 0,-7-10-16 0,10 6 0 31,-10-6-1264-31,13 0-256 0,-1-3-48 0,0-1-15280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03:50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20427 2458 8287 0,'0'0'368'0,"0"0"80"0,0 0-448 0,0 0 0 0,0 0 0 0,0 0 0 16,0 0 2624-16,0 0 432 0,0 0 80 0,0 0 32 15,0 0-1984-15,0 0-400 0,0 0-80 0,0 0 0 16,0 0 0-16,0 0 16 0,0 0 0 0,0 0 0 16,0 0-48-16,0 0-16 0,0 0 0 0,0 0 0 15,-2 12-80-15,2-2 0 0,0-10-16 0,0 11 0 16,0-11-48-16,0 11-16 0,0-11 0 0,0 12 0 16,0-12-176-16,3 12-48 0,-3-12 0 0,3 13 0 0,-3-13-144 0,2 14-128 15,1-2 144-15,-3-12-144 0,6 12 128 0,0-2-128 16,-6-10 0-16,7 12 0 0,-7-12 0 0,8 10 128 15,0-1-128-15,-8-9 0 0,9 11-256 0,0-2-80 16,-9-9-32-16,9 9 0 16,-9-9-368-16,8 9-80 0,0 0-16 0,-8-9 0 15,0 0-1904-15,8 7-384 0,-8-7-80 0</inkml:trace>
  <inkml:trace contextRef="#ctx0" brushRef="#br0" timeOffset="304">20759 2326 11055 0,'0'0'976'0,"-6"3"-784"0,-2-2-192 0,0 5 0 0,1 0 2144 0,1 1 384 0,-3 0 80 0,1 4 16 15,0 1-1568-15,-1 1-304 0,-1 1-64 0,0 0-16 16,1 2-160-16,0 0-48 0,-1-1 0 0,-2 3 0 15,2 1 0-15,0 2 0 0,1-2 0 0,-1 5 0 16,1 2 144-16,0 2 32 0,0 4 0 0,1 0 0 16,0 2-176-16,-1 1-16 0,0 2-16 0,1-2 0 15,1-1-272-15,-1-7-160 0,1 1 192 0,0-2-192 16,2-1 128-16,1-2-128 0,0-2 0 0,1-2 0 0,1 1-224 0,1-6-96 16,1 1-32-16,0 0 0 15,-2-2-1440-15,5-1-304 0,-3-12-48 16</inkml:trace>
  <inkml:trace contextRef="#ctx0" brushRef="#br0" timeOffset="864.69">20801 2631 23903 0,'0'0'1056'0,"0"0"224"0,0 0-1024 0,6-5-256 0,1 1 0 0,-7 4 0 16,10-2 288-16,1-1 16 0,0 2 0 0,1 1 0 16,-1 0-160-16,-1 0-16 0,2 0-128 0,-1 1 192 15,0 2-48-15,-2-1-16 0,-9-2 0 0,12 7 0 16,-2-5 80-16,2 2 16 0,-12-4 0 0,10 7 0 15,-2-2-16-15,-8-5 0 0,0 0 0 0,7 9 0 16,-7-9 64-16,4 11 16 0,-4-11 0 0,0 10 0 16,0-10 96-16,-4 11 32 0,4-11 0 0,-7 10 0 15,-2 0-176-15,1 0-48 0,3-3 0 0,-1 1 0 16,6-8-192-16,-10 8 128 0,10-8-128 0,-7 8 0 0,7-8 0 0,-6 9 0 16,6-9 0-16,0 0 0 15,0 0-128-15,0 0-80 0,0 0-16 0,4 10 0 0,1-2 32 16,-5-8 0-16,8 7 0 0,-8-7 0 0,9 5 192 0,-1 0 0 15,-8-5 0-15,8 5-144 0,-8-5 144 0,9 4 0 16,-1-1 0-16,1-1 0 0,-9-2 0 0,9 6 0 16,-1-1 0-16,0 1 0 0,-8-6 0 0,9 4 0 15,-1-1 0-15,-8-3 0 0,10 5 0 0,-2 2 0 16,-1 1 160-16,-2-2-160 0,-5-6 128 0,0 0-128 16,4 10 0-16,-2 1 0 0,0 2 128 0,-1-5-128 15,-1-8 0-15,-3 11 0 0,-1 1 160 0,-1 0-160 16,-1-4 160-16,-3 2-160 0,-2-1 128 0,2 0-128 15,-1-1 0-15,-1 0 144 0,-1 0-144 0,1 0 0 0,-1 1 0 0,0 0 128 16,-2-2-368-16,0-2-80 0,-1 1 0 0,0 1-12800 16</inkml:trace>
  <inkml:trace contextRef="#ctx0" brushRef="#br0" timeOffset="2538.69">22185 2594 10703 0,'0'0'464'0,"0"0"112"0,0 0-448 0,0 0-128 16,0 0 0-16,-1-8 0 0,1 8 816 0,-1-11 144 0,1 11 16 0,0 0 16 15,0 0 112-15,-2-10 32 0,2 10 0 0,0 0 0 16,0 0 16-16,0 0 0 0,0 0 0 0,0 0 0 16,0 0-240-16,0 0-32 0,-7-5-16 0,7 5 0 15,-12 2-432-15,3 5-96 0,0 3-16 0,1 3 0 16,-4-1-192-16,0 6-128 0,-1-1 128 0,0 4-128 15,2 0 0-15,-5 2 128 0,-1 2-128 0,-3 4 0 16,1-2 0-16,-3 1 0 0,-2-2 0 0,1-4 128 16,1-3-128-16,1 0 128 0,-3-2-128 0,3-2 128 15,2 1-128-15,1-4 0 0,1-1 0 0,2 0 128 16,4-2-272-16,0-1-48 0,1-2-16 0,2-2-7824 16,8-4-1568-16</inkml:trace>
  <inkml:trace contextRef="#ctx0" brushRef="#br0" timeOffset="2760.42">21869 2594 19983 0,'0'0'880'0,"0"0"192"0,-7 6-864 0,2 3-208 15,1 2 0-15,1 2 0 0,3 1 672 0,2 2 96 16,0 1 0-16,1 1 16 0,-2 4-256 0,3 0-48 15,1 0-16-15,0 3 0 0,2 1-288 0,1-1-176 16,0-4 192-16,1 0-192 0,1-2 0 0,1 0 0 16,0-2 0-16,1 0 0 0,-1-3 0 0,0-1-256 15,1 0 80-15,-2 0-7056 16,0-4-1408-16</inkml:trace>
  <inkml:trace contextRef="#ctx0" brushRef="#br0" timeOffset="3087.38">22271 2942 6447 0,'0'0'576'0,"0"0"-576"0,-5 10 0 0,1 1 0 0,0 0 2976 0,2 1 480 15,-1 1 112-15,1-1 16 0,-1 0-2768 0,2 1-560 16,-1 1-96-16,1-1-32 0,0-1-128 0,1 1 0 16,-2 1 0-16,2 2 128 0,0-1-128 0,-1 2 0 15,1 0 0-15,0 2 0 0,0-2 0 0,1-2 0 16,-1 0 0-16,2-2 0 0,0 0-320 0,0-2 0 15,-2-11 0-15,2 12-8176 0</inkml:trace>
  <inkml:trace contextRef="#ctx0" brushRef="#br0" timeOffset="3340.09">22576 2964 17503 0,'0'0'768'0,"-10"-1"176"0,0-2-752 0,0 3-192 0,1 0 0 0,2 4 0 15,0 2 1728-15,7-6 304 0,-6 7 64 0,6-7 16 16,-6 8-1728-16,6-8-384 0,-5 9 0 0,5-9 0 15,-4 13-576-15,4-13-112 0,-2 10-16 0,2-10-9696 16</inkml:trace>
  <inkml:trace contextRef="#ctx0" brushRef="#br0" timeOffset="3555.21">22573 3218 23615 0,'0'0'1040'0,"-8"4"224"0,-3-4-1008 0,11 0-256 16,-10 7 0-16,10-7 0 0,0 0 192 0,0 0-16 0,-8 7 0 16,8-7 0-1,-5 10-1440-15,5-10-272 0</inkml:trace>
  <inkml:trace contextRef="#ctx0" brushRef="#br0" timeOffset="4173.16">22695 3013 20159 0,'0'0'896'0,"0"0"176"16,0 0-864-16,0 0-208 0,0 0 0 0,0 0 0 0,0 0 688 0,5-9 80 16,-5 9 32-16,7-6 0 0,-7 6-176 0,0 0-48 15,12-5 0-15,-2 1 0 0,-1-2-320 0,2 3-64 16,-11 3 0-16,13-3-16 0,0-1 64 0,-2 1 16 15,1 0 0-15,-12 3 0 0,13-3-16 0,-2 2 0 16,-11 1 0-16,13-3 0 0,-2 0 16 0,0 1 0 16,-11 2 0-16,13-1 0 0,-13 1-128 0,13 0 0 15,-13 0-128-15,0 0 192 0,12 1-192 0,-12-1 0 16,0 0 128-16,0 0-128 0,0 0 0 0,0 0 0 16,0 0 0-16,0 0-160 0,0 0 160 0,1 12 0 0,-1-12 0 0,-4 11 0 15,-1-2 0-15,-2-1 0 0,-1-1 128 0,1 1-128 16,-1 2 0-16,1-3 0 0,1 0 0 0,-1 0 0 15,7-7 0-15,0 0 144 0,0 0-144 0,0 0 0 16,-5 6 0-16,5-6 0 0,0 0 0 0,0 0 0 16,0 0 0-16,0 0 0 0,0 0 0 0,0 0 0 15,0 0 0-15,0 0 0 0,10 9 0 0,-10-9 0 16,0 0 128-16,13 7-128 0,-13-7 0 0,14 7 0 16,-14-7 0-16,11 6 0 0,-11-6 0 0,13 7 0 15,-13-7 0-15,13 6 0 0,-2 2 0 0,-11-8 0 16,10 12 0-16,-1-3 0 0,-9-9 0 0,9 12 0 15,-2-3 0-15,-7-9 0 0,5 13 0 0,-2-2 0 16,-3-11 0-16,-3 16 192 0,-1-4-64 0,-2 0-128 16,-2 1 224-16,-1-4-64 0,-2 0-16 0,0 0 0 0,-2 1 0 0,0 1 0 15,0-1 0-15,-2 1 0 0,1-1-144 0,1-1 0 16,1-1 0-16,2 0 0 0,-1-2 0 0,2 0 0 16,0-4 0-16,9-2-9120 15,0 0-1712-15</inkml:trace>
  <inkml:trace contextRef="#ctx0" brushRef="#br0" timeOffset="5106.3">21479 2042 5519 0,'0'0'240'0,"0"0"64"0,0 0-304 0,0 0 0 16,0 0 0-16,0 0 0 0,0 0 2768 0,0 0 496 15,0 0 112-15,0 0 16 0,0 0-2112 0,-4 8-400 16,1 2-96-16,3 3-16 0,0 3-240 0,2 4-48 16,0-1-16-16,1 7 0 0,-1 4-80 0,1 6 0 15,2 5-16-15,-2 2 0 0,-2-4-176 0,-1 4-48 16,0 0 0-16,-3 10 0 0,-4 5-144 0,-2 11 128 16,-3 11-128-16,0-3 128 0,2-4-128 0,-3-8-144 15,0-12 144-15,1-3-208 0,3-4 208 0,0 1 0 16,3-3 0-16,4 1 0 0,-1 1 0 0,3-4 0 0,1-4 0 15,3-4 0 1,4-4-1424-16,-1-7-304 0,2 0-48 0,10-10-16 0</inkml:trace>
  <inkml:trace contextRef="#ctx0" brushRef="#br0" timeOffset="7814.96">18088 2832 24767 0,'0'0'1088'0,"0"0"240"0,0 0-1072 0,0 0-256 16,0 0 0-16,0 0 0 0,12 7 528 0,1-1 48 16,0 1 16-16,0 2 0 0,1 3-448 0,-1-1-144 15,0 2 0-15,0-2 0 0,-1 2 128 0,0 1-128 0,-2 1 0 0,-2-1 0 16,0 0 0-16,-2-1 0 0,1 0 0 0,-2 3 0 31,-3-4-272-31,1 1-176 0,-3-13-16 0,1 14-16 16,2-1-2256-16,-3-13-448 0,0 0-80 0,4 17-32 0</inkml:trace>
  <inkml:trace contextRef="#ctx0" brushRef="#br0" timeOffset="8092.57">18453 2767 10127 0,'0'0'448'0,"0"0"96"0,0-6-544 0,0 6 0 0,0 0 0 0,0 0 0 0,0 0 3216 0,0 0 544 16,0 0 96-16,-5 14 32 0,-2 0-3088 0,2 3-608 16,-2 1-192-16,0 1 0 0,-1 3 0 0,0 0 0 15,-1-1 0-15,0 1 0 0,0 3 128 0,-1 0-128 16,1-2 128-16,0 2-128 0,0 1 448 0,1 0 0 16,0 5 0-16,1 2 0 0,-1 2-448 0,1-4 0 15,2 2 128-15,0 0-128 0,0-1 0 0,-1-2 0 16,1-5 0-16,0 0 0 15,0-2-912-15,-1-3-176 0,1-6-16 0,0-1-16 16,1-3-992-16,4-10-208 0,0 0-48 0</inkml:trace>
  <inkml:trace contextRef="#ctx0" brushRef="#br0" timeOffset="8630.6">18577 3028 20271 0,'0'0'1792'0,"-3"-8"-1424"0,3 8-368 0,0 0 0 16,0 0 3024-16,0 0 544 0,0 0 96 0,0 0 32 16,5-7-2992-16,-5 7-704 0,8-6 0 0,-8 6 0 15,12 0 0-15,-2 0-240 0,-10 0 64 0,13 0 16 16,0 0-112-16,-1 1-32 0,-12-1 0 0,13 3 0 15,0-1-16-15,-2 0 0 0,-11-2 0 0,11 2 0 16,0 1 320-16,-11-3-160 0,0 0 160 0,0 0-128 0,0 0 128 0,0 0 0 16,0 0 0-16,0 0-128 0,0 0 128 0,0 0 128 15,0 0-128-15,0 0 176 0,-2 10 16 0,2-10 0 16,-5 12 0-16,0-4 0 0,5-8-64 0,-8 8 0 16,2-2 0-16,-1 2 0 0,-1 0-128 0,2 0 0 15,-1 0 0-15,-1-1 0 0,-1 1 0 0,2 0 0 16,-1 0 0-16,1 1 0 0,7-9 832 0,-8 7 128 15,8-7 16-15,0 0 16 16,-6 6-1584-16,6-6-320 0,0 0-64 0,0 0-16 0,0 0 1616 0,0 0 320 16,0 0 64-16,0 0 16 15,0 0-1648-15,0 0-320 0,0 0-64 0,1 12-16 0,-1-12 832 0,0 0 192 0,5 9 0 0,-5-9 0 16,6 10 0-16,-6-10 0 16,3 13 0-16,-3-13 0 0,4 12 0 0,-4-1 0 0,0-11 0 0,-1 10-144 15,1-10 144-15,-1 10 0 0,1-10 0 0,-3 11 0 16,3-11 0-16,-4 12 0 0,0-5 0 0,-1 1 0 15,-1 0 0-15,-1-1 0 0,1-1 0 0,-2-1 0 16,-1 4 0-16,0-2-128 0,1-1 128 0,-1 1-128 31,-2-1-464-31,1 2-96 0,-2-1-16 0,0-1-8176 0,0 2-1632 0</inkml:trace>
  <inkml:trace contextRef="#ctx0" brushRef="#br0" timeOffset="9093.29">17497 2517 14735 0,'0'0'640'0,"0"-11"160"0,0 1-640 0,3 1-160 0,-3 9 0 0,6-11 0 15,2 5 1984-15,-8 6 352 0,13-3 80 0,-1 1 16 16,0-2-1648-16,-12 4-320 0,13 2-64 0,-2 2-16 15,-11-4-256-15,12 7-128 0,-1 1 128 0,-4 2-128 16,-7-10 0-16,11 14 0 0,-5 3 0 0,3 3 0 16,1 2-160-16,-3 3 160 0,1 3 0 0,-1 4-144 15,-2 2 144-15,-2 2 0 0,-3 3 0 0,-2 2 0 16,1-4 0-16,0 0 144 0,-2-2-16 0,0-4-128 16,0-1 320-16,-3-2-64 0,-1-2 0 0,-1 1 0 15,0 2-96-15,0 2-32 0,-1 1 0 0,1-1 0 16,0-2-320-16,0-2-64 0,1-1 0 0,-1-3-16 15,0-2-2096 1,1-5-400-16</inkml:trace>
  <inkml:trace contextRef="#ctx0" brushRef="#br0" timeOffset="9910">16062 2553 3679 0,'0'0'160'0,"0"0"32"0,0 0-192 0,0 0 0 16,-8-4 0-16,8 4 0 0,0 0 3968 0,0 0 768 0,0 0 128 15,0 0 48-15,0 0-3488 0,0 0-688 0,0 0-144 16,0 0-16-16,0 0-368 0,0 0-64 0,0 0-16 0,5 11 0 15,0-1-128-15,1 2 0 0,0 0 0 0,2 2 0 16,0 3 0-16,0 0 0 0,-1 1 0 0,1 0 0 16,0 2 0-16,0-2 128 0,0-2-128 0,0 3 0 15,-1-2 320-15,2-1 0 0,1-2-16 0,1-3 0 16,-2-2 176-16,1-1 32 0,-3-3 16 0,1-2 0 16,-8-3-144-16,11 2-48 0,-1-3 0 0,-1-2 0 15,0-1-16-15,2 0 0 0,-1-6 0 0,2 1 0 16,-2-3-128-16,2 0-16 0,0-1-16 0,0-1 0 15,-1-2-160-15,1 1 0 0,-2-2 144 0,1-1-144 16,-2 2 0-16,1-1 128 0,0 1-128 0,-3-1 0 16,1-1 0-16,0 0 0 0,-1 4 0 0,-1 0 0 0,1 1-192 0,-1 2-16 15,1-1 0-15,-1 3 0 16,-1-3-640-16,1 2-128 0,-1-1-32 0,1 2 0 16,-6 9-656-16,8-8-144 0,0 2-32 0</inkml:trace>
  <inkml:trace contextRef="#ctx0" brushRef="#br0" timeOffset="10274.06">16260 2867 2751 0,'0'0'128'0,"0"0"16"0,0 0-144 0,0 0 0 0,0 0 0 0,0 0 0 16,0 0 4544-16,0 0 864 0,0 0 176 0,0 0 48 16,0 0-4048-16,0 0-816 0,0 0-144 0,8 12-48 15,-2 0-336-15,1 1-80 0,-1-4-16 0,1 3 0 16,-1 1-144-16,1 1 0 0,-1 1 0 0,0 1 0 15,-1-1 0-15,-1 3 0 0,-2 0 0 0,1-1 0 16,0 2 0-16,-1 0 0 0,-1-1 0 0,-2 2 0 16,1-1-192-16,1 1 48 0,-1-6 0 0,0 2 0 15,0-3-544-15,0 0-96 0,0-13-32 16,0 9-9488-16</inkml:trace>
  <inkml:trace contextRef="#ctx0" brushRef="#br0" timeOffset="10727.2">16638 3020 13823 0,'0'0'1216'0,"0"0"-960"0,0 0-256 0,-10 0 0 16,10 0 1984-16,0 0 336 0,0 0 80 0,0 0 16 16,0 0-1936-16,0 0-480 0,0 0 0 0,0 0 0 15,0 0 192-15,-3 10-48 0,3-10-16 0,-1 12 0 16,1-12-128-16,-2 16-176 0,1-4 48 0,0 1 0 15,1-13 128-15,-2 17 0 0,2-3 0 0,0 3 0 16,0-2 0-16,-1 1 176 0,0-4-48 0,1 0 0 16,0-12-128-16,2 13 192 0,-2-13-192 0,4 11 192 15,-4-11 256-15,7 9 64 0,-7-9 16 0,9 8 0 16,-9-8-112-16,10 8-32 0,0-3 0 0,-10-5 0 0,10 6-208 0,0-5-48 16,1 1-128-16,-1 1 192 0,1-6-352 0,0 2-80 15,-11 1-16-15,15-2 0 16,-2-2-400-16,0 1-96 0,-3-1-16 0,1 0 0 15,-1-1-384-15,1 1-96 0,-2-2-16 0,0 0 0 16,-9 6 112-16,9-6 32 0,-2-1 0 0,-7 7-3776 16,6-9-752-16</inkml:trace>
  <inkml:trace contextRef="#ctx0" brushRef="#br0" timeOffset="10919.15">16838 3002 24127 0,'0'0'1072'0,"-8"6"208"0,-3 1-1024 0,2 1-256 0,1 1 0 0,2 1 0 16,-2 2 992-16,3 2 144 0,1 1 16 0,1 3 16 15,1 1-688-15,-1 4-144 0,2 0-16 0,-1 3-16 16,1 0-304-16,0 3 0 0,-2 2 128 0,2 3-128 31,0 0-384-31,2-1-144 0,-2-1-32 0</inkml:trace>
  <inkml:trace contextRef="#ctx0" brushRef="#br0" timeOffset="12234.97">29309 7766 46127 0,'0'0'2048'0,"-7"6"416"0,0 3-1968 0,0 9-496 0,0 10 0 0,4 11 0 31,0 4-1040-31,3 6-304 0,0 6-64 0,1 3-16 0,1-1 784 0,-2 3 176 0,-2 0 16 0,1 5 16 16,0-1-112-16,2 5-32 15,2 0 0-15,0-2 0 0,1-9 416 0,2 0 160 0,0-5-128 0,-1 4 128 0,-1 2 144 0,-1 1 112 16,-1 0 32-16,-2 3 0 0,-1-1-32 0,-1-3 0 15,-4-4 0-15,1-6 0 0,0-3 192 0,0-3 16 16,-3-3 16-16,1 1 0 0,0-3 224 0,0-1 32 16,1-3 16-16,-2-1 0 0,-1-2-272 0,1-4-48 15,1-3-16-15,1-7 0 0,-1-1-80 0,1-2-16 16,0-2 0-16,1-2 0 0,-1 0-64 0,6-10-32 16,0 0 0-16,0 0 0 0,-11 3-32 0,11-3-16 15,0 0 0-15,-9-3 0 0,9 3 80 0,-6-9 32 16,-1-2 0-16,2 1 0 0,5 10-96 0,-5-14-32 15,-2-1 0-15,1-9 0 0,-1-2-160 0,2-1 0 0,-2 1 144 16,1-1-144-16,-2 3 0 0,0-4 144 0,0 1-144 0,2 2 0 16,-1 2 128-16,0 2-128 0,-3 1 0 0,1 2 0 15,0 2 176-15,-1 1-176 0,1 2 160 0,1 2-160 16,0 3 0-16,1 5 128 0,7 3-128 0,0 0 0 16,-10 1 0-16,10-1 0 0,-4 13 0 0,3 0-160 15,2 4 0-15,3 5 0 0,0 5 0 0,5 3 0 16,1 7 16-16,2 2 0 0,-1 4 0 0,3 0 0 15,-2 0 144-15,2-3 0 0,0-3 0 0,-1-6-128 16,-1-3 128-16,1-1 0 0,2-4 0 0,-2 0 0 16,-3-5 0-16,2-1 0 0,-3-3 128 0,-1 1-128 15,0-5 176-15,-1-1-48 0,0-2 0 0,1-2 0 16,1 1 176-16,1-3 16 0,-10-3 16 0,16-4 0 16,1-4 96-16,2-2 16 0,2-2 0 0,3-6 0 15,2-4-64-15,4-2 0 0,-2-2 0 0,5-5 0 0,2-7-176 16,0-9-32-16,-1-8-16 0,2-2 0 15,-1-3-704-15,3-3-144 0,-1 3-16 0,8-10-22624 16</inkml:trace>
  <inkml:trace contextRef="#ctx0" brushRef="#br0" timeOffset="16211.29">9577 2775 4607 0,'0'0'400'16,"0"0"-400"-16,0 0 0 0,0 0 0 0,0 0 1280 0,0 0 160 15,5-8 32-15,-5 8 16 16,0 0-464-16,7-8-112 0,-7 8-16 0,0 0 0 16,5-6-48-16,-5 6-16 0,5-8 0 0,-5 8 0 15,0 0-64-15,4-7-32 0,-4 7 0 0,0 0 0 0,0 0-160 0,0 0-48 16,0 0 0-16,0 0 0 0,0 0 0 0,-9 3 0 15,0 2 0-15,0 3 0 0,0 2-304 0,0 4-64 16,-1 0-16-16,0 1 0 0,-2 2 16 0,1-2 0 16,-4 0 0-16,0 0 0 0,-2 2 368 0,-2 1 80 15,0 0 16-15,-3 2 0 0,-1 1-96 0,0 1-16 16,0 1 0-16,0 2 0 0,4-2-176 0,-2 4-32 16,1-1-16-16,2 4 0 0,0 0-160 0,0 0-128 15,-2 1 144-15,2-2-144 0,0-6 0 0,2-1 0 0,0-1-176 0,3-5 176 31,0-1-480-31,3-3 32 0,-1-3 0 0,2-1-7808 0,0-3-1536 0</inkml:trace>
  <inkml:trace contextRef="#ctx0" brushRef="#br0" timeOffset="16540.91">9117 2990 10127 0,'0'0'896'0,"0"0"-704"0,0 0-192 0,0 0 0 0,0 0 3392 0,0 0 640 16,12 4 128-16,1 1 16 0,1 0-3248 0,0 1-656 15,-1-1-128-15,0 3-16 0,-1-1-128 0,1 4 0 16,0-1 0-16,-1 2 0 0,0 0 0 0,1 3 0 16,0 4 0-16,0 3 0 0,-1 1 0 0,1 2 0 15,-3-1 0-15,2-1 0 0,1 0 0 0,0 0-208 16,0-4 48-16,0-2 16 16,1-3-464-16,1-1-96 0,-1-1 0 0,0-3-9744 0</inkml:trace>
  <inkml:trace contextRef="#ctx0" brushRef="#br0" timeOffset="16898.36">9820 3002 11055 0,'0'0'976'0,"-10"1"-784"0,10-1-192 0,-9 7 0 15,0 0 3008-15,3 3 544 0,0-4 112 0,6-6 32 16,-5 12-2912-16,1-1-576 0,4-11-208 0,-4 12 144 16,2 1-144-16,-1-1 160 0,1 1-160 0,0 0 160 15,0 0-160-15,2 1 0 0,-2 1 0 0,2-1 128 16,0-1-128-16,0 2 0 0,0-1 0 0,0 0 128 16,0 2-128-16,0-2 0 0,0-1 0 0,0 2 0 0,0-5 0 0,2 2 0 15,-2-12 0-15,2 11 0 0,1 0 0 0,1-3 0 16,-4-8 0-16,8 6 0 0,-8-6 0 0,11 4 0 15,0-1 0-15,-1-5 128 0,1 0-128 0,0-2 0 16,2-1 0-16,-1 2 128 0,-1-2-128 0,0 4 0 16,1 1-192-16,0-3 192 15,0-1-608-15,-1 1 0 0,0 1 0 0,-1-2-6432 16,-10 4-1296-16</inkml:trace>
  <inkml:trace contextRef="#ctx0" brushRef="#br0" timeOffset="17140.46">9998 3063 11967 0,'0'0'528'0,"-9"-3"112"0,0 3-512 0,0 3-128 0,9-3 0 0,-9 5 0 15,9-5 2944-15,-7 13 576 0,2 2 96 0,1-1 32 16,1 2-2896-16,0 3-576 0,-1 3-176 0,0 4 0 15,0 3 0-15,1 1 0 0,2 4 0 0,-2 0 0 16,2-2 0-16,0 1-176 0,-1 0 176 0,1-2-192 16,1-1 192-16,1-3 0 0,2-2 0 0,1-3 0 15,0-2-448-15,1-2-48 0,0-1-16 0,0-4 0 16</inkml:trace>
  <inkml:trace contextRef="#ctx0" brushRef="#br0" timeOffset="17528.87">10671 2556 21711 0,'0'0'960'0,"0"0"192"0,-11-5-912 0,11 5-240 16,0 0 0-16,-7 0 0 0,7 0 656 0,-9 5 96 0,1-1 16 0,1 2 0 16,2 2-320-16,2 4-48 0,3 1-16 0,0 4 0 15,-1 2-256-15,1 6-128 0,0 1 0 0,3 4 128 16,-1 5-128-16,2-1 0 0,-2 0 0 0,-1-1 0 15,0-3 0-15,2-2 0 0,1 0 0 0,0-1 0 16,1-1 0-16,0 3 0 0,1-3 0 0,2 3 0 16,0 2 0-16,0 0 0 0,-2 2 0 0,1 1 0 15,0 1 0-15,0 0 0 0,1 2 0 0,0-3 0 16,-3-4-256-16,0 0-48 0,1-10 0 0</inkml:trace>
  <inkml:trace contextRef="#ctx0" brushRef="#br0" timeOffset="18347">11252 2656 21183 0,'0'0'1888'0,"0"0"-1504"0,-6-4-384 0,6 4 0 16,0 0 1088-16,0 0 128 0,0 0 48 0,4 15 0 15,0-2-1072-15,0 2-192 0,0-2 0 0,1 6 0 16,0 0-128-16,1 2 128 0,1 3 0 0,1-4 0 15,0 0 0-15,1 0 0 0,-1-4 0 0,-1-1 0 16,0 0 0-16,-1-3 0 0,1-1 0 0,-1 3 0 16,0-5 0-16,-1 2 0 0,-5-11 0 0,4 10 0 15,-4-10 0-15,0 0 0 0,2 8 0 0,-2-8 0 16,0 0 0-16,0 0 144 0,0 0-144 0,0 0 192 16,11 1 160-16,-11-1 32 0,12-8 16 0,-2-1 0 15,0 0 32-15,2-3 0 0,0 1 0 0,0-3 0 0,-2 1-304 0,0-2-128 16,0-2 0-16,-1 1 128 0,-1 1-128 0,-1 0 0 15,-1 0-160-15,-1-4 160 16,1 2-976-16,-2 0-112 0,1 0 0 0</inkml:trace>
  <inkml:trace contextRef="#ctx0" brushRef="#br0" timeOffset="18765.1">11413 2897 31727 0,'0'0'1408'0,"-8"-3"288"0,-1-4-1360 0,9 7-336 0,0 0 0 0,0 0 0 16,0 0 640-16,0 0 48 0,0 0 16 0,0 0 0 16,0 0-704-16,5 13 0 0,2-1 0 0,0 0 0 15,0 1 0-15,-1 0 0 0,1 0-160 0,-1 1 160 0,1 0-176 16,-1 2 176-16,0 1-192 0,-2 1 192 15,-2-1 320-15,1 3 160 0,-2 2 32 0,-1 0 16 16,-3 3-1856-16,1 0-368 0,-1-3-80 0,1-1-16 16,-1-2 896-16,0-1 160 0,0-3 32 15,0-1 16-15,2-1-1264 0,-1-4-256 16,1 2-48-16</inkml:trace>
  <inkml:trace contextRef="#ctx0" brushRef="#br0" timeOffset="19085.84">11690 3045 8287 0,'0'0'736'0,"0"0"-592"0,0 0-144 0,0 0 0 16,-9 8 3328-16,9-8 640 0,-6 10 128 0,1 0 32 15,-1 1-2528-15,2-1-512 0,1 2-112 0,0 1-16 16,0 0-640-16,1 1-144 0,0 1-32 0,2-2 0 16,3-1-144-16,0-3 0 0,-3-9 0 0,4 9 0 15,-4-9 0-15,5 8 0 0,-5-8 0 0,8 7 0 16,-8-7 0-16,10 7 0 0,-1-3 0 0,0 0 0 16,-9-4 160-16,13 2-160 0,-2 2 192 0,-2-1-192 15,-9-3 256-15,10 3-48 0,1-2-16 0,-1 0 0 16,-1 0-192-16,2 2 0 0,-11-3 0 0,11 3 0 15,0-2-640-15,1-1-64 0,-1 0 0 0</inkml:trace>
  <inkml:trace contextRef="#ctx0" brushRef="#br0" timeOffset="19322.3">11879 3032 9215 0,'0'0'816'0,"-9"6"-656"16,2 2-160-16,0 2 0 0,2 1 2384 0,1 2 448 0,1 0 96 15,1 1 16-15,-1 5-1936 0,2 1-384 0,1 1-80 0,0 1-16 16,-2 1-80-16,2 1 0 0,0 4-16 0,0 3 0 16,0-1-240-16,0 3-64 0,0-3 0 0,2-3 0 15,-2-4-128-15,-2 1 0 0,0-2 0 0,1-4-6992 16,-1 1-1440-16</inkml:trace>
  <inkml:trace contextRef="#ctx0" brushRef="#br0" timeOffset="19932.27">11975 2500 21599 0,'0'0'960'0,"-8"-5"192"0,1-1-928 0,7 6-224 0,-8-5 0 0,8 5 0 16,0 0 368-16,-7 0 16 0,7 0 16 0,0 0 0 16,-11 4-272-16,11-4-128 0,0 0 128 0,0 0-128 15,-4 9 128-15,4-9-128 0,-1 12 0 0,2-2 128 16,-1-10-128-16,6 15 0 0,-3 0 0 0,3-2 0 16,0 4 240-16,3-1 160 0,2 1 48 0,0 1 0 15,3 4 80-15,1-1 32 0,3 1 0 0,3 3 0 16,3 0-112-16,0 2 0 0,3-2-16 0,0 2 0 15,2 3-192-15,-2-1-48 0,-1 1 0 0,-1-3 0 16,-2 0-192-16,-1-1 0 0,-2-2 128 0,-2 2-128 0,-1 1 0 0,0 0 176 16,-4 0-176-16,-1 2 160 0,-3-2 0 0,0 2 0 15,-4-4 0-15,-1 2 0 0,-2 2-160 0,-4 0 192 16,-2-6-192-16,1 3 192 0,-7-2-192 0,0-4 0 16,-2 1 0-16,-2-2-176 0,-2-3-32 0,-1 3-16 15,-2-2 0-15,-2 0-8608 16,0-4-1712-16</inkml:trace>
  <inkml:trace contextRef="#ctx0" brushRef="#br0" timeOffset="22094.24">3207 2560 1839 0,'0'0'160'0,"0"0"-160"0,0 0 0 0,-8-4 0 16,8 4 5920-16,0 0 1152 0,0 0 224 16,0 0 64-16,-7 6-5872 0,7-6-1168 0,-8 11-320 0,4-1 128 15,2 1-704-15,0-1-144 0,-5 2-32 16,3 1 0-16,2-3-384 16,-2 3-80-16,0 0 0 0,-1-1-16 0,-2 1 528 0,1 1 128 0,-1 1 0 0,1-1 16 0,-2 1 560 0,0 0 0 15,0 3 0-15,2-5 0 0,-1-1 448 16,1 0 208-16,-2 1 48 0,3-1 0 0,1-1 208 0,0-3 48 15,0 1 16-15,-1-1 0 0,-1 0-288 0,1 0-64 16,1 1-16-16,2 0 0 0,-2-1-304 0,4-8-64 16,-1 9-16-16,1-9 0 0,-3 10-224 0,2 0 0 15,1-10 128-15,0 0-128 0,0 0 0 0,0 9 128 16,0-9-128-16,0 0 0 0,0 0 144 0,0 0-144 16,0 0 128-16,-2 9-128 0,2-9 240 0,0 0-48 15,0 0 0-15,0 0 0 0,0 0 96 0,0 0 16 16,0 0 0-16,0 0 0 0,0 0 64 0,0 0 16 15,0 0 0-15,0 0 0 0,4 12-240 0,-4-12-144 16,0 0 192-16,4 10-192 0,-4-10 0 0,0 0 0 16,3 12 0-16,-3-12 0 0,0 0 0 0,2 11 0 15,-2-11 0-15,0 0 0 0,0 0 144 0,0 0-144 16,0 0 0-16,0 0 144 0,0 0-144 0,0 0 160 16,0 0-160-16,0 0 160 0,0 0 32 0,0 0 16 0,0 0 0 15,0 0 0-15,0 0-208 0,0 0 0 0,0 0 0 0,0 0 0 16,0 0 0-16,0 0-288 0,0 0 64 0,0 0 16 31,-1 14-1632-31,1-14-320 0,-1 9-64 0</inkml:trace>
  <inkml:trace contextRef="#ctx0" brushRef="#br0" timeOffset="22532.3">2761 2476 13823 0,'0'0'1216'0,"-5"-9"-960"16,-1 0-256-16,6 9 0 0,-6-10 2896 0,6 10 544 15,0 0 96-15,0 0 32 0,0 0-2304 0,0 0-464 16,0 0-96-16,0 0 0 0,0 0-416 0,0 0-80 16,0 0-16-16,0 0 0 0,0 0-192 0,11 5 144 15,-1 1-144-15,1 5 128 0,0-5-128 0,2 3 0 0,0-1 144 0,3 3-144 16,0-1 128-16,-1 2-128 0,1 1 128 0,0 4-128 15,-2-1 0-15,0 0 144 0,-1 4-144 0,-1 2 0 16,-1 0 144-16,-1 1-144 0,-2-3 0 0,-2 3 144 16,1 0-144-16,-2-2 128 0,0-2-128 0,-1 0 128 15,0-1-128-15,1-2 0 0,0-3 144 0,1-2-144 16,-2 0-176-16,2-3-96 0,2-2-32 0,-2 2-8768 16,0 1-1744-16</inkml:trace>
  <inkml:trace contextRef="#ctx0" brushRef="#br0" timeOffset="23146.87">3386 2864 19583 0,'0'0'864'0,"0"0"176"0,0 0-832 0,0 0-208 0,0 0 0 0,0 0 0 16,0 0 304-16,0 0 16 0,0 0 0 0,0 0 0 16,0 0-320-16,0 0 0 0,0 0 128 0,0 0-128 15,0 0 0-15,0 0 160 0,0 0-160 0,0 0 128 16,0 0 416-16,0 0 80 0,0 0 16 0,0 0 0 16,0 0 320-16,0 0 64 0,0 0 0 0,0 0 16 15,6 9-336-15,-6-9-64 0,4 11 0 0,-3 2-16 0,-2-2-496 0,0 1-128 16,1-12 0-16,-3 15 0 15,1 1 0-15,-1-3 128 0,0-3-128 0,1 2 0 0,-2 0 0 0,1 0 128 16,3-12-128-16,-4 10 0 0,4-10 0 0,-2 12 0 16,2-12 0-16,0 0 128 0,0 0-128 0,-1 13 128 15,1-13-128-15,-2 13 128 0,2-13-128 0,0 0 0 16,0 0 0-16,-2 12 128 0,2-12-128 0,0 0 0 16,0 0 0-16,0 0 0 0,0 0 0 0,0 0 0 15,0 0 0-15,0 0 0 0,0 0 0 0,0 0 0 16,0 0 128-16,0 0-128 0,0 0 0 0,0 0 0 15,10 10 0-15,-10-10 0 0,10 4 0 0,1-4 128 16,-1-3-128-16,1 2 0 0,-1-2 0 0,2 1-240 16,0-2 48-16,1 3 0 15,-2-2-288-15,2 2-48 0,0-1-16 0,-1 1-7920 16,-12 1-1584-16</inkml:trace>
  <inkml:trace contextRef="#ctx0" brushRef="#br0" timeOffset="23379.79">3605 2944 11967 0,'0'0'528'0,"0"0"112"0,0 0-512 0,0 0-128 0,-4 10 0 0,0-1 0 15,4-9 2928-15,-4 11 544 0,4-11 112 0,-4 13 32 16,0 2-2496-16,2-1-496 0,-2 0-112 0,1 1 0 15,2-1 48-15,-1 4 16 0,1 5 0 0,-1 0 0 16,-1 3-400-16,0 4-176 0,2-3 160 0,-2 3-160 0,1 2 0 0,-1-2 0 16,1-2 0-16,0 0-160 15,-2-1-2032-15,1-2-416 0</inkml:trace>
  <inkml:trace contextRef="#ctx0" brushRef="#br0" timeOffset="23751.81">4131 2500 24879 0,'0'0'2208'0,"-7"-7"-1760"16,-2 3-448-16,9 4 0 0,-10 0 1920 0,10 0 288 0,0 0 64 0,-4 12 16 15,4-12-1840-15,0 17-448 0,-1 1 0 0,4 4 0 16,-1 6 0-16,1-1 0 0,-2 5-144 0,2 3 144 16,0 3 0-16,-1 1-144 0,-2 1 144 0,-1-2 0 15,0-3 0-15,-1 2-160 0,0-1 160 0,-2-1 0 16,-2-2 0-16,1 2 0 0,1 3 0 0,0 1 0 0,-1-3-128 0,3 1 128 15,2-3 0-15,-2-2 0 0,1 1-272 16,1-6 48-16,3-2 16 0,1-1 0 16,-1-5-480-16,5-2-80 0,-1-4-32 15,2 0-8096-15,1 2-1600 0</inkml:trace>
  <inkml:trace contextRef="#ctx0" brushRef="#br0" timeOffset="24570.87">4832 2826 7359 0,'0'0'656'0,"0"0"-528"0,0 0-128 0,0 0 0 15,6-8 3136-15,-6 8 608 0,5-9 112 0,1 1 32 16,0-1-2672-16,-1 2-544 0,-5 7-96 0,0 0-32 15,0 0-32-15,0 0-16 0,0 0 0 0,0 0 0 0,0 0-160 0,-5 8-16 16,1 3-16-16,-4 3 0 16,-3 5-304-16,0 2 0 0,1 0-176 0,-2 1 176 0,-2-2 0 15,-1-1 0-15,1 1 0 0,0 0 0 0,-2-3 288 0,0 1 160 16,-1-1 48-16,3 1 0 0,1-4 16 0,0 1 16 16,1 2 0-16,1 1 0 0,0 0-336 0,1-2-64 15,1 2 0-15,-1-5-128 16,1 0-384-16,1-2-192 0,1-4-48 0</inkml:trace>
  <inkml:trace contextRef="#ctx0" brushRef="#br0" timeOffset="24799.45">4519 2883 21183 0,'0'0'1888'0,"0"0"-1504"16,0 0-384-16,0 0 0 0,0 0 2640 0,10 8 464 0,1 2 96 0,0 3 0 16,2 0-2560-16,0 2-512 0,2 0-128 0,2 2 0 15,0 3 0-15,1-1-176 0,-3-3 48 0,5 2 0 32,1 2-240-32,0-1-32 0,0 0-16 0,-3 0 0 15,-2 1-592-15,-2-1-112 0,0-2-32 0,1 0-11392 0</inkml:trace>
  <inkml:trace contextRef="#ctx0" brushRef="#br0" timeOffset="25176.23">5018 3073 12895 0,'0'0'576'0,"0"0"112"0,0 0-560 0,0 0-128 15,0 0 0-15,0 0 0 0,0 0 4800 0,-7 13 912 0,1-3 192 0,3 4 48 16,2 2-4848-16,1 2-960 0,0 1-144 0,4 2 0 16,-1 1-448-16,0 1 48 0,0 0 0 0,0-1 0 31,1 2-304-31,-2-3-64 0,1-2-16 0,-2-1 0 16,2 2-256-16,-3-3-48 0,0-1-16 0,0-3 0 15,0 0 400-15,1-3 96 0,-2-1 16 0,-1 0-6688 0,1-1-1328 0</inkml:trace>
  <inkml:trace contextRef="#ctx0" brushRef="#br0" timeOffset="25459.98">5285 3166 5519 0,'0'0'496'0,"-2"-9"-496"16,-4 1 0-16,1 3 0 0,5 5 7104 0,0 0 1312 16,0 0 272-16,0 0 48 0,0 0-7072 0,0 0-1424 15,0 0-240-15,0 0-128 16,0 0-864-16,0 0-160 0,2 12-48 0,-2-2 0 15,-2 0-2224-15,2-10-448 0,0 0-96 0,-4 17 0 0</inkml:trace>
  <inkml:trace contextRef="#ctx0" brushRef="#br0" timeOffset="25664.29">5263 3398 34959 0,'0'0'1536'0,"0"0"336"15,0 0-1488-15,0 0-384 0,0 0 0 0,0 0 0 0,0 0-160 0,0 0-96 16,0 0-32-16,0 0-9888 16,0 0-1984-16</inkml:trace>
  <inkml:trace contextRef="#ctx0" brushRef="#br0" timeOffset="26097.29">5504 3050 21183 0,'0'0'1888'0,"0"0"-1504"15,0 0-384-15,0 0 0 0,0 0 2448 0,0 0 432 0,0 0 64 0,0 0 32 16,0 0-2336-16,0 0-480 0,0 0-160 0,0 0 0 16,0 0 0-16,0 0 0 15,0 0 0-15,0 0 0 0,-4 10 0 0,-1 2 0 0,-1 0 0 0,-1 1 0 16,2 1 0-16,0 1 0 0,-2-2 0 0,2 0 0 15,1 1 0-15,0-1 0 0,0-3 0 0,2 4 0 16,0-5 192-16,2 1 0 0,0-10-16 0,3 13 0 16,-3-2-48-16,3-1-128 0,0 0 192 0,1 1-64 15,0 1-128-15,1-3 0 0,2 0 0 0,1-1 0 16,-2-2 0-16,5-1 0 0,-1 1 0 0,1-3 0 0,-1 0 0 16,0 0 0-16,2-1 0 0,0 0 0 15,0-6-128-15,1 1-64 0,0-2-16 0,-1 1 0 16,-1 0-224-16,1-1-32 0,-2-2-16 0,1 0 0 15,-1-4-1888-15,1 1-384 0,0-5-80 0,-3 4-16 0</inkml:trace>
  <inkml:trace contextRef="#ctx0" brushRef="#br0" timeOffset="26306.51">5736 3050 30351 0,'0'0'1344'0,"0"0"272"0,0 0-1296 0,0 0-320 15,-7 4 0-15,7-4 0 0,0 0 848 0,-4 12 112 16,0 1 0-16,1 1 16 0,2 4-528 0,-1 3-96 16,1 3-32-16,1 0 0 0,0 2-192 0,0 4-128 15,-2 2 128-15,-1 0-128 0,-1 0 0 0,0-1 0 16,-1 0 0-16,0-1 0 0,-3 0-368 0,4-2 16 0,-1-4 0 0,2-3 0 31,1-3-1744-31,2-3-336 0,2-4-80 0,3-1-16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04:11:13.1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23527 4557 57 0,'0'0'0'0,"0"0"0"0,0 0 0 0,0 0 0 16,0 0 96-16,0 0 15 0,0 0 2 0,0 0 1 15,0 0-74-15,0 0-16 0,0 0-2 0,0 0-1 16,0 0 1-16,0 0 0 0,-4 0 0 0,4 0 0 16,-7-3-2-16,7 3-1 0,-7 0 0 0,0 0 0 15,4 0 14-15,-8 0 3 0,7 0 1 0,-3 0 0 16,7 0-5-16,-10 0-2 0,-1 0 0 0,4 0 0 15,-3 0 5-15,3 0 1 0,-4 0 0 0,-14-6 36 16,11 3-35-16,4 3 0 0,-5-6 0 16,1 6 10-16,0 0 1 0,0 0 1 0,0 0 0 15,-4 0-19-15,4 0-4 0,-3 6-1 0,-1-6 0 16,4 0-25-16,-4 0 0 0,1 3 0 0,-1 3 0 16,4-6 21-16,-4 0 9 0,-3 3 2 0,3 4 0 15,1-7-16-15,3 0-4 0,-4 0 0 0,0 6 0 0,-3-6 16 0,4 3 2 16,2-3 1-16,-2 0 0 0,-4 0-8 0,3 0-2 15,4 6 0-15,0-3 0 0,-4-3-21 0,0 7 0 16,4-4 0-16,4-3 0 0,-1 0 0 0,1 6-13 16,-8-6 1-16,7 3 1 0,8-3 11 0,-8 0 14 15,-3 0-3-15,7 0-1 16,0 0-1-16,4 0 0 0,-5 0 0 0,1 0 0 0,0 0-9 0,7 0 0 16,0 0 0-16,0 0 0 0,0 0 0 0,0 0 0 15,0 0 0-15,0 0 0 0,0 0 0 0,0 0 0 16,0 0 0-16,14 0 0 0,-3-3 0 0,0-3 0 15,-11 6 0-15,17 0 0 16,4 0-23-16,-3 0-6 0,-7 0-2 0,6 0 0 0,4-3 15 0,1 3 2 16,-1 0 1-16,0 0 0 0,-3 0 13 0,3-7 0 15,0 7 0-15,4 0 0 0,-4 0 0 0,4 0-9 0,-4 0 9 0,0 0-8 16,0 0 8-16,0 0 11 0,4 0-3 0,-4 0 0 16,0 0-8-16,0 0 0 0,1-3 0 0,2-3 0 15,1 6 0-15,0-3 0 0,-1 3 0 0,-3-6 0 16,4 6 0-16,-7 0 8 0,-1-7-8 0,1 7 8 15,0-3-8-15,-4 3 0 0,-4 0 0 0,1 0 0 16,-4 0 0-16,-7 0 0 0,0 0 0 0,0 0 0 16,0 0 0-16,0 0 0 0,0 0 0 0,0 0 0 15,0 0 0-15,0 0 0 0,0 0 0 0,-3 0 0 16,-5-6 0-16,-2 6-11 0,-1 0 3 0,1 0 0 16,-8 0-3-16,4 0 0 0,-7 0 0 0,0 6 0 15,-4-6-106 1,-3 0-22-16,-25 0-4 0,3 0-1 0</inkml:trace>
  <inkml:trace contextRef="#ctx0" brushRef="#br0" timeOffset="3746.64">6325 4582 172 0,'0'0'8'0,"0"0"1"0,-3 7-9 0,-1-4 0 16,-3 3 0-16,0-3 0 0,4-3 184 0,-4 7 34 16,0-4 7-16,-4-3 2 0,0 0-150 0,4 6-29 15,-3-3-7-15,-1-3-1 0,1 0-40 0,-1 0 0 16,4 0-16-16,-4 0 5 15,1 0-36-15,-1 6-7 0,1-6-2 0,6 10 0 16,4-10 22-16,-11 0 4 0,8 0 1 0,-8 6 0 0,11-6 29 0,-7 3 0 0,0 7 0 0,0-10 0 16,4 0 37-16,-4 0 4 0,-4 0 1 0,4 0 0 15,0 0 42-15,3 6 8 0,-3-6 1 0,0 3 1 16,0-3-27-16,4 0-6 0,-4 0-1 0,3 0 0 16,-6 0-20-16,6 0-5 0,-3 0-1 0,3 0 0 15,-3-3-9-15,0 3-1 0,4 0-1 0,-1-6 0 16,1 6 6-16,-4 0 2 0,0-10 0 0,0 1 0 15,3 9-3-15,-7-10-1 0,4 4 0 0,-3 6 0 16,3-3 0-16,0-3 0 0,-4 6 0 0,4-3 0 16,-4-4-7-16,1 7-2 0,-1 0 0 0,8 0 0 15,-11-3-2-15,3 3 0 0,0-6 0 0,1 6 0 0,-1 0-4 16,1 0 0-16,-1 0-1 0,4 0 0 16,-3 0-11-16,-5 0 10 0,5 0-10 0,-4 0 10 0,3-3 5 15,1 3 1-15,-1 0 0 0,0-7 0 16,-6 7-7-16,6 0-1 0,-6-3 0 0,2 3 0 15,1-6-8-15,0 6 8 0,4 0-8 0,-5-3 8 0,-2 3-8 0,3-6 12 16,0 6-12-16,0 0 12 0,3 0-12 0,-3 0 8 16,3 0-8-16,1 0 8 0,-4 0-8 0,3-7 0 15,-7 7 0-15,11 0 8 0,-3 0-8 0,-4 0 0 16,3 0 9-16,-7 0-9 0,4 0 8 0,0 0-8 16,0 0 8-16,-4 0-8 0,4 0 0 0,0 7 8 0,0-7-8 15,0 0 0-15,-4 0 0 0,1 0 0 0,-1 0 0 0,4 6 8 16,-7-12-8-16,3 6 0 0,0 0 0 0,1 0 0 15,-4 0 0-15,3 0 0 0,7 0 0 0,-10 0 8 16,7 0-8-16,0 0 0 0,-4 0 0 0,1 0 0 16,-1 0 8-16,0 0 0 0,1 0 0 15,3 0 0-15,-4 0-8 0,8 6 0 16,-8-3 0-16,4-3 0 0,0 0 0 0,0 0-8 0,-1 9 8 16,5-2-8-16,-1-4-5 0,-3 3-1 0,4-3 0 0,-5 7-688 31,5-1-138-31</inkml:trace>
  <inkml:trace contextRef="#ctx0" brushRef="#br0" timeOffset="6581.9">21283 4504 115 0,'0'0'10'0,"0"0"-10"0,0 0 0 0,0 0 0 15,0 0 88-15,0 0 15 0,0 0 3 0,0 0 1 16,0 0-6-16,0 0-1 0,0 0 0 0,7 6 0 16,-7-6-60-16,0 0-13 0,0 0-3 0,11 0 0 15,-4-6-24-15,-7 6 0 0,0 0 0 0,0 0 0 16,0 0 0-16,0 0 0 0,7 0 0 0,-7 0 0 15,0 0 0-15,0 0 8 0,0 0-8 0,0 0 0 16,0 0 22-16,0 0-1 0,0 0 0 0,0 0 0 16,0 0 7-16,0 0 2 0,3-3 0 0,-3 3 0 15,0 0 3-15,0 0 1 0,0 0 0 0,0 0 0 16,-3-6-6-16,-1 3 0 0,1-4-1 0,-4 7 0 16,3 0 0-16,-3-3 0 0,-3 3 0 0,-1-6 0 15,0 6 2-15,-3 0 1 0,0 0 0 0,0 6 0 16,-7-6 2-16,3 0 1 0,-6 3 0 0,2-3 0 15,-2 7 9-15,-1-4 2 0,0 3 0 0,-3-3 0 16,0 3-8-16,-4 1-2 0,0-4 0 0,-3 3 0 0,-4-3-6 0,-3 7-2 16,0-4 0-16,-1 3 0 15,-3-9-54-15,1 3-10 0,-5 10-2 0,4-10-833 16</inkml:trace>
  <inkml:trace contextRef="#ctx0" brushRef="#br0" timeOffset="10488.43">2999 4601 403 0,'-4'10'36'0,"1"-4"-36"16,-8-3 0-16,0 3 0 0,-3 4 213 0,4-4 36 15,-4 7 7-15,3-13 2 0,-3 15-141 0,3-12-28 16,-6 10-5-16,3-1-2 0,-1-2-45 0,1-1-9 16,0 7-1-16,-7 0-776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05:41.67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10010 15716 17503 0,'0'0'1552'0,"0"0"-1232"0,5-8-320 0,-5 8 0 0,5-9 3216 0,-5 9 592 15,7-7 112-15,-7 7 32 0,0 0-2528 0,0 0-496 16,0 0-96-16,0 0-32 0,6-6 32 0,-6 6 16 15,0 0 0-15,0 0 0 0,0 0-80 0,0 0-32 16,0 0 0-16,7 11 0 0,-7-11-128 0,4 20-32 16,-2-2 0-16,1 4 0 0,0 3-192 0,1 5-32 15,-1 1-16-15,3 2 0 0,-1 1 16 0,0 4 0 16,2-1 0-16,2 4 0 0,0-1 96 0,0 1 32 16,-1 0 0-16,0 0 0 0,-2 1-192 0,-1 2-32 15,1 4-16-15,0-4 0 0,-1 1-240 0,2-3 128 16,-1-6-128-16,1-1 0 0,-3-1 0 0,0-1 128 15,0-5-128-15,-2 1 0 0,1-7 0 0,-2 0-208 0,-1-1 32 0,1 0 16 32,1-4-432-32,0 3-96 0,-2-7-16 0,0 1 0 15,-1 2-1504-15,0-6-304 0,1 0-64 0,-3 1-16 16,3-11-272-16,0 0-48 0,-2 6-16 0,2-6 0 0</inkml:trace>
  <inkml:trace contextRef="#ctx0" brushRef="#br0" timeOffset="526.37">9838 15361 20271 0,'-7'-14'1792'0,"2"-1"-1424"0,0 0-368 0,1 0 0 0,1 1 3344 0,2 1 608 16,2 1 112-16,2 0 32 0,0 2-3136 0,-1 1-608 16,-2 9-128-16,5-11-32 0,-1 4 224 0,0-2 32 15,1 2 16-15,3 1 0 0,0-1 144 0,3 2 32 16,0-3 0-16,4 3 0 0,0 0-304 0,5 1-48 16,1-2-16-16,2 4 0 0,1 0-48 0,3 1-16 15,3 1 0-15,3 3 0 0,0-1-80 0,1 4-128 16,2 0 176-16,-1 3-176 0,0 3 128 0,3 1-128 15,1 3 0-15,0 2 0 0,0 0 0 0,-1 6 0 16,0-2 0-16,-3 5 0 0,-2 1 128 0,-4 0-128 0,-2 0 0 0,-3 0 0 16,-2 1 0-16,-2 0 0 0,-2-2 128 0,-2 2-128 15,-3-7 0-15,-1 0 0 0,-4-1 0 0,-2 0 0 16,-1 0 0-16,-1-2 0 0,-4-1-160 0,-1-1 160 16,-2-1 0-16,-1 2 0 0,-2-1 0 0,-3 1 0 15,-4 1 0-15,-2-1 0 0,0 0 0 16,-4 0 0-16,0-1 0 0,-3-1 128 0,-3-2-128 0,-2 1 128 15,-2-2-128-15,-1-1 0 0,0-1 144 0,0 0-144 16,-1-2 0-16,3 0 128 0,2-1-128 0,1 1 0 16,1-4 0-16,-1 2 0 0,3-2 0 0,1 1 0 15,1-4-192-15,2-1-48 0,1 0-16 0,3-1 0 16,2-1-336-16,2 0-80 0,10 1-16 16,0 0 0-16,-10-4-656 0,10 4-128 15,0 0-16-15,0 0-9136 0,8-12-1840 0</inkml:trace>
  <inkml:trace contextRef="#ctx0" brushRef="#br0" timeOffset="1047.46">11614 15129 15663 0,'0'0'688'0,"0"0"144"0,0 0-656 0,0 0-176 0,-10-4 0 0,10 4 0 16,0 0 4064-16,0 0 784 0,-5-7 144 0,5 7 48 15,0 0-3872-15,0 0-768 0,-8-2-144 0,-1 2-48 16,0 2-208-16,-1 4 144 0,-2 0-144 0,-1 2 128 16,-3 1 208-16,-2 4 48 0,0 4 0 0,-1 0 0 15,0 4 224-15,-1 2 48 0,1 7 16 0,-3 3 0 16,1 5-32-16,0 1 0 0,-3 3 0 0,2-1 0 16,0 1-176-16,-1 0-32 0,-5 1-16 0,1 1 0 15,-2 3-128-15,2 4-32 0,-1 6 0 0,2 2 0 16,2 0-112-16,1-5-16 0,3-3-128 0,3-1 192 0,4-3-48 15,2 1-16-15,3-6 0 0,4 2 0 0,2-1 64 0,3 1 16 16,4 2 0-16,2-2 0 0,-1 1-48 0,5-5-16 16,1-3 0-16,2-6 0 0,3 0-144 0,0-1 0 15,1 0-160-15,3 0 160 16,-2-6-560-16,4-1-16 0,0-1 0 0,1 2 0 16,0-5-448-16,0 1-112 0,-1-6-16 0,-1-1 0 15,1-4-336-15,-1-2-80 0,0-3-16 0,0-2 0 16,0 2-2448-16,-2-6-512 0,-2-4-80 0</inkml:trace>
  <inkml:trace contextRef="#ctx0" brushRef="#br0" timeOffset="5747.85">12234 15622 4607 0,'0'0'192'0,"0"0"64"0,0 0-256 0,0 0 0 15,0 0 0-15,0 0 0 0,0 0 6256 0,0 0 1200 16,0 0 240-16,0 0 48 0,0 0-5824 0,0 0-1184 16,0 0-224-16,0 0-64 0,0 0 128 0,0 0 32 15,-5 4 0-15,-3-2 0 0,0 5 48 0,-1 1 16 16,-3 2 0-16,-1 3 0 0,-2 3-16 0,-2 3 0 16,-17 24 0-16,1 0 0 0,2 0 64 0,2 0 16 15,3 3 0-15,1 0 0 0,2-1-96 0,-1 0 0 16,1-4-16-16,0 0 0 0,-4 0-352 0,1 2-64 15,-1 2-16-15,1 3 0 0,-1-2-192 0,-1 1 144 0,1-4-144 16,1-3 128-16,1-6-128 0,2-3 0 0,0-3 144 16,4-8-144-16,1 3 0 0,3-10-256 0,5-2 32 0,-1-2 16 31,11-9-1312-31,-10 3-256 0,10-3-48 0,0 0-10800 0,0 0-2160 0</inkml:trace>
  <inkml:trace contextRef="#ctx0" brushRef="#br0" timeOffset="6082.41">11611 15678 41871 0,'0'0'1856'0,"-9"0"384"0,-2 0-1792 0,11 0-448 0,-9 6 0 0,9-6 0 0,0 0 400 0,-2 9 0 16,2-9 0-16,4 15 0 0,2-2-400 0,3-1 0 16,-9-12 0-16,13 18 0 0,3 1 0 0,1 5 0 15,0 1 0-15,2 5 0 0,1 1 256 0,-2 3 80 16,2 0 16-16,-2 1 0 0,-1 1 32 0,0-2 16 16,1-1 0-16,0-1 0 0,-2 2-208 0,0 2-64 15,-2-3 0-15,-1 4 0 0,-1 1-128 0,-1 1 0 16,0 1 0-16,1-1 0 0,1-2-144 0,2-1-112 15,1 0-32-15,2-4 0 16,0-2-2224-16,5-2-448 0</inkml:trace>
  <inkml:trace contextRef="#ctx0" brushRef="#br1" timeOffset="24024.71">13363 15228 3679 0,'0'0'160'0,"0"0"32"0,0-9-192 0,0 9 0 0,-1-11 0 0,1 11 0 15,0 0 1152-15,-3-7 192 0,3 7 48 0,0 0 0 16,0 0-736-16,0 0-144 0,-4-12-16 0,4 12-16 15,0 0 1264-15,0 0 256 0,-2-11 48 0,2 11 16 16,0 0 80-16,0 0 16 0,0 0 0 0,0 0 0 16,0 0-192-16,0 0-48 0,0 0 0 0,0 0 0 15,0 0-464-15,0 0-112 0,0 0 0 0,5 14-16 16,0 1-496-16,-1 2-112 0,-1 4-16 0,-1 4 0 16,0 6-464-16,0 4-112 0,-1 6 0 0,1 2-128 15,-1 1 0-15,0 4 0 0,2-1 0 0,0 4 0 16,-1 2 0-16,1 6 0 0,-2 9 0 0,0 1 0 0,1-3 0 15,-1-2-144-15,-1-2 144 0,1-6 0 0,2-5 0 0,0-1 0 16,-1 0 0-16,2 1 0 0,-1-2 0 0,1 1 0 16,-2-1 0-16,2-3 0 0,-3-7 0 0,2-5 0 15,2-3 0-15,-2-5 0 16,-3-1-320-16,1-4-64 0,2 0-32 0,-3-4 0 16,0-3-496-16,0-2-112 0,1-2 0 0,-2-2-9776 15,1-8-1936-15</inkml:trace>
  <inkml:trace contextRef="#ctx0" brushRef="#br1" timeOffset="24773.54">13925 16175 6447 0,'-12'1'272'0,"6"-1"80"0,-1-3-352 0,1 1 0 0,6 2 0 0,0 0 0 0,0 0 5888 0,0 0 1120 16,0 0 224-16,0 0 32 0,5-6-5600 0,-5 6-1136 15,0 0-208-15,0 0-64 0,12-4 192 0,-12 4 16 16,13-1 16-16,-13 1 0 0,13 3 224 0,-13-3 64 15,0 0 0-15,11 2 0 0,-11-2 64 0,14 4 0 16,-3-1 16-16,-11-3 0 0,13 4-128 0,0 0-16 16,2-2-16-16,-1-2 0 0,0 0-432 0,2 0-64 15,0 0-32-15,2-1 0 0,-1-2-160 0,2 0 0 0,1-1 0 16,-1 0 128-16,0 0-128 0,-2 0 0 0,-2 0 0 0,-2-3 0 16,-1 1 128-16,-3-2-128 0,-1 2 128 0,-1-1-128 15,-2-1 192-15,0 0-64 0,-1-5 0 0,-3 0 0 16,1-1-128-16,-2-3 192 0,-2 1-192 0,1-3 192 15,-3 2-192-15,0-4 0 0,-2 0 0 0,-2 2 128 16,-3 0-128-16,2 0-144 0,-1 2 144 0,-1 1-208 16,1 6 208-16,-2 2-144 0,0 1 144 0,1 2-128 15,-2 3 128-15,-2 2 0 0,2 5 0 0,0 1-128 16,-1 3 128-16,-2 6-208 0,-1 0 80 0,-1 2 128 16,-1 2-208-16,0 0 80 0,1 3 128 0,2-1-208 15,3-1 208-15,0-1 0 0,2 1 0 0,0-2 0 16,3 0 0-16,2 3 0 0,2 1 160 0,1 2-160 0,1-1 0 0,0 3 0 15,2-1 128-15,0 1-128 0,2 3 0 16,2 1 0-16,-1 0 0 0,4 0 0 0,-2-3 0 0,4 2 0 16,2-6 0-16,-1 4 0 0,3-8 0 0,2-1 0 15,0-2-176-15,1-3 176 16,2-4-448-16,0-1-16 0,-1-2 0 16,3-2 0-16,3-1-1520 0,3-3-320 0,0 1-48 0,2-2-8768 15,-1-2-1744-15</inkml:trace>
  <inkml:trace contextRef="#ctx0" brushRef="#br1" timeOffset="25127.7">14705 16418 35423 0,'0'0'1568'0,"0"0"320"0,-8 8-1504 0,3 1-384 0,5-9 0 0,-2 13 0 15,2 0 768-15,0 2 64 0,3 2 32 0,-2 0 0 16,1 0-320-16,0 2-64 0,-1-2-16 0,1 3 0 15,0-3-80-15,1-1-32 0,-2 0 0 0,2-2 0 16,-1 2-224-16,1 0-128 0,-2 1 160 0,2-2-160 0,0 0-128 0,-1-2-128 16,-1 0-32-16,1-2 0 15,-1 1-528-15,2-1-96 0,-2-5-32 0,-1-6 0 16,0 0-1616-16,0 0-320 0,0 0-64 0</inkml:trace>
  <inkml:trace contextRef="#ctx0" brushRef="#br1" timeOffset="52790.08">12477 16558 2751 0,'0'0'256'0,"0"0"-256"0,0 0 0 0,-7-5 0 0,-1-1 5152 0,8 6 992 16,-5-5 192-16,5 5 32 0,-9-2-3840 0,2-2-768 15,7 4-160-15,0 0-16 0,-9 4-416 0,9-4-80 16,-9 2 0-16,9-2-16 0,-6-9-112 0,2 1 0 16,1 2-16-16,3-2 0 0,1-3-480 0,2 2-80 15,1 0-32-15,1 0 0 0,2-1-128 0,0 1-32 16,4-3 0-16,1 3 0 0,-2 0-48 0,2 2-16 15,1 0 0-15,1 0 0 0,1 1 0 0,0 4-128 16,1 2 192-16,-2 2-64 0,-1 1 0 0,0 4-128 16,-2 0 192-16,-1 5-64 0,-1 1-128 0,-2 2 128 15,-2-2-128-15,-1 1 128 0,0 5 48 0,-3 2 0 0,-1 1 0 0,-1 1 0 16,-2-3-176-16,1 1 0 0,-2 0 0 16,-2 0 128-16,1 0-128 0,0-2 128 15,0 1-128-15,-2 0 128 0,1-2-128 0,-2 1 0 0,-1 1 144 0,0 0-144 16,-2-1 0-16,1 2 144 0,-2 1-144 0,0 2 0 15,1-1 128-15,-1-1-128 0,-1-5 0 0,2-1 0 16,-2-2 256-16,3-1-64 0,1 0-16 0,1-4 0 16,0 0-48-16,8-9 0 0,-9 4 0 0,9-4 0 15,0 0 64-15,-9 0 0 0,1-4 0 0,3-3 0 16,0-4-64-16,1-1 0 0,1 1 0 0,2-1 0 16,0 0-128-16,1 1 0 0,0 0 144 0,1 1-144 15,1 1 0-15,4-1 0 0,-2 3 0 0,-4 7 128 16,5-10-128-16,1 5 0 0,-6 5 0 0,9-5 0 15,-9 5 0-15,11-3 192 0,1 2-32 0,-1 4-16 16,1 1-144-16,0-2 192 0,0 5-192 0,-1-1 192 16,1 1-32-16,1 1 0 0,1-1 0 0,2 1 0 0,0 3-32 0,-2-2-128 15,0 0 192-15,1 3-64 0,-1-3-128 16,-1 3 0-16,0-1 0 0,0 5 0 16,0 3-448-16,0 1 0 0,0 0-16 0,-2-1 0 15,-1 1-2128-15,-2-2-416 0,0 0-96 0</inkml:trace>
  <inkml:trace contextRef="#ctx0" brushRef="#br1" timeOffset="84849">15137 16613 31039 0,'0'0'1376'0,"0"0"288"0,0 0-1344 0,0 0-320 16,0 0 0-16,0 0 0 0,10 9 528 0,-3-3 48 16,-7-6 0-16,12 7 0 0,1-2-576 0,-1 1 0 15,1 1 0-15,0-1 0 0,0 2 0 0,0 3 0 0,3-1 0 16,-3 2-144-16,-2 0 144 0,0 1 0 0,-2 0 160 0,-1 1-160 16,-3 6 320-16,-1-2-16 0,-3 1-16 0,-2 4 0 15,-2 0-128-15,-3 1-32 0,-2-1 0 0,0-1 0 16,-2-2 32-16,-2 1 0 0,-1-1 0 0,0 1 0 15,0-1-16-15,-1-2 0 0,-1-2 0 0,1-1 0 16,0 0-368-16,1-4-80 0,1-1-16 0,-1-5-10064 16,0-1-2032-16</inkml:trace>
  <inkml:trace contextRef="#ctx0" brushRef="#br1" timeOffset="85481.18">15775 16152 11967 0,'0'0'528'0,"-3"-7"112"0,3 7-512 0,0 0-128 16,-2-8 0-16,2 8 0 0,-3-7 4672 0,3 7 896 16,3-9 176-16,1 3 32 0,-4 6-4656 0,7-6-928 15,0 2-192-15,-7 4 0 0,12-4 0 0,-2 4 0 0,-10 0 0 0,13 2-144 16,0 0 144-16,-1 0 0 0,0 0 0 0,-1 1 0 16,2-2 320-16,-1 2 0 0,1-1 0 0,2 0 0 15,0-1 192-15,2 0 48 0,1-1 0 0,1-1 0 16,-1-2-80-16,0 0-16 0,0 0 0 0,1-2 0 15,-1-1-128-15,-1 0-16 0,-3-3-16 0,1 1 0 16,-2 0-48-16,-2 0-16 0,2-2 0 0,-1 0 0 16,-3-4-96-16,-1 5-16 0,-1-2 0 0,-2-1 0 15,-1-1 16-15,-3-4 0 0,-2 4 0 0,-1-1 0 16,0 0-144-16,-2 0 0 0,-5-4 0 0,0 5 0 16,0-3 128-16,-1 3-128 0,4 1 128 0,-6 3-128 15,-5-4 256-15,0 7-48 0,0 1 0 0,-1 3 0 16,-2 2-32-16,-2 3-16 0,-2 5 0 0,-1 2 0 15,-1 3-160-15,-2 4 0 0,1 1 0 0,1 5 0 0,1-1 0 16,3 1-176-16,1 1 176 0,2 0-128 0,2-3 128 0,4 1 0 16,1-2-144-16,1-2 144 0,2 0 0 0,3-1 0 15,-1 0 0-15,3 3 0 0,0-2 0 0,3 0 0 16,1 1 160-16,0 0-160 0,1 1 160 0,2-2-160 16,2 2 128-16,2 0-128 0,-1 3 144 0,5-3-144 15,2 0 160-15,2 0-160 0,1-1 128 0,4-2-128 16,2 0 0-16,5-3 144 0,0 2-368 0,1-3-80 15,1 1-16-15,-1-2 0 16,1-1-528-16,1-2-112 0,-1 0-32 0,-2-3 0 16,-1 0-2128-16,-1-3-416 0,9 0-96 0,-8-3-16 0</inkml:trace>
  <inkml:trace contextRef="#ctx0" brushRef="#br1" timeOffset="86101.52">16540 16520 9215 0,'0'0'400'0,"0"0"96"0,0 0-496 0,0 0 0 0,5-5 0 0,1 0 0 0,-2-2 6400 0,3 1 1168 16,5-1 240-16,2-1 64 0,2 2-6576 0,2-1-1296 16,3-2-272-16,0 3-48 0,-1 0 0 0,-2 1 0 15,0 2 0-15,-3 2 0 0,-1 0 0 0,-1 3 0 16,-1 4 0-16,-2 2 0 0,-1 1-16 0,-1 4 0 16,-4 1 0-16,0 3 0 0,0 1 336 0,-3 0 0 0,-2 1 128 0,-2-1-128 15,1 0 624-15,-4 0 32 0,0 1 16 16,-1-2 0-16,-1-2-96 0,2 4 0 0,-1-4-16 0,0 1 0 15,-1-2-352-15,0 2-64 0,0-2-16 0,0 3 0 16,-1-3-128-16,0 3 0 0,0 2 0 0,0-1 0 16,-2-1 0-16,1 2 0 0,1 1 0 0,-2 2 0 15,0-4 0-15,0 1-144 0,2 0 0 0,1-2 0 16,0 3 144-16,3-6 0 0,0-1 0 0,1 3 0 16,1-6 272-16,3 3-16 0,0-13 0 0,6 13 0 15,0-2 16-15,2-1 0 0,0-1 0 0,2-1 0 16,2-1-272-16,1-2 0 0,1-1 128 0,-1 2-128 15,0-4-192-15,2-2-80 0,2-2-32 0,-2 0 0 16,0 2-1632-16,-1-3-336 0,0-1-64 0,2-2-16 16,0-2-336-16,-1-4-64 0,1-1 0 0,0-1-7872 15</inkml:trace>
  <inkml:trace contextRef="#ctx0" brushRef="#br1" timeOffset="87002.71">16514 14847 23903 0,'0'0'1056'0,"0"0"224"0,0 0-1024 0,0 0-256 0,0 0 0 0,0 0 0 16,0 0 800-16,0 0 112 0,0 0 32 0,8 9 0 15,-8-9-528-15,7 11-96 0,-2-2-32 0,1 0 0 16,2 2 240-16,1-4 48 0,0 1 16 0,2 0 0 16,0 0 240-16,3 0 64 0,0-1 0 0,3 5 0 15,0 3-240-15,2 2-32 0,3 2-16 0,2 1 0 16,1 4-368-16,1 5-80 0,2 4-16 0,5 4 0 15,4 9-144-15,2 5 0 0,1 5 0 0,4 3 128 16,1-1-128-16,-1 0 0 0,-3-6 0 0,-1 1 128 16,0 1 64-16,-2 1 0 0,-4 3 0 0,0 2 0 15,0-1 240-15,-3-3 48 0,-2 4 16 0,-2-8 0 0,-3-4-112 16,-2-3 0-16,-4-5-16 0,-4 4 0 16,-2 2 16-16,-1 3 16 0,-4 4 0 0,-1-3 0 0,-4-5-128 0,1-1-16 15,-3 3-16-15,-1-7 0 0,-2 1-80 0,-1-3-16 16,0-4 0-16,-2 2 0 0,-2-2-144 0,-1 0 0 15,-2-2 0-15,2 1 0 0,-3 0 0 0,-1-3 128 16,-1-4-128-16,0 0 192 0,-1-1-192 0,1-2-176 16,-2-5 48-16,2-3 0 15,1-1-1472-15,0-2-272 0,1-4-64 0,-1-3-9648 16,0 0-1936-16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08:00.8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8980 16726 29423 0,'0'0'1296'0,"-3"-8"288"0,1-2-1264 0,0 1-320 0,1-1 0 0,1 10 0 16,1-10 1136-16,-1-2 160 0,-2 1 48 0,2 0 0 15,2 6-176-15,-2 5-16 0,0 0-16 0,0 0 0 0,0 0-400 0,0 0-80 16,0 0-16-16,12 12 0 0,-1 3-192 0,-4 4-32 16,3 1-16-16,-1 5 0 0,0 3-128 0,0 2-16 15,-1 5-16-15,1 3 0 0,-3 3-240 0,2 2 144 16,0 0-144-16,-1-1 128 0,-2 0-128 0,-1-1 0 16,0-3 0-16,0-1 0 0,-1-2 0 0,1 1 0 15,0 0 0-15,0 2 0 0,-1 2 0 0,-3-2 0 16,0 1 0-16,2-5 0 0,4 0 0 0,-1-3-144 15,0-5 144-15,0-3-208 16,2-4-1792-16,-2-4-368 0,-2-4-64 0,-3-11-14144 0</inkml:trace>
  <inkml:trace contextRef="#ctx0" brushRef="#br0" timeOffset="435">8761 16384 21183 0,'-7'-7'1888'0,"1"-1"-1504"0,1-1-384 0,2 0 0 16,3-3 3840-16,4 1 704 0,0 1 144 0,2-1 32 16,1-2-3504-16,3 0-688 0,2 0-144 0,0 0-16 15,0 3 80-15,1-1 0 0,2 2 16 0,4 3 0 16,1-1-144-16,3 2-48 0,1 0 0 0,2 2 0 0,2 2-272 0,0 0 0 15,1 1 0-15,0 1 0 0,0 2 0 0,-1 0 0 16,3 1 0-16,-1 3 0 0,-1-1 0 0,4 5 0 16,1 1 0-16,1 3-144 0,1 5 144 0,1 2 0 15,-3 3-144-15,-2 5 144 0,-2 5 0 0,-2 1-144 16,-5 4 144-16,-1 0 0 0,-3-1-160 0,-4-1 160 16,-3-2-128-16,-3 0 128 0,-4-4 0 0,-1 1 0 15,-2-1 0-15,-4 2 0 0,-3 3 0 0,0-1 0 16,-2-1 0-16,-1-2 0 0,-1-6 0 0,-1-2 0 15,-3-1 0-15,-3-6 0 0,-1 0 0 0,0-1 0 16,-1-1 0-16,-1-3 0 0,-2-1 0 0,-4-3-128 16,-1-3 0-16,-2 1 0 15,2-6-240-15,0 7-32 0,0 2-16 0,3-6 0 16,-1-14-368-16,2 1-80 0,1 1-16 0,4-1 0 16,2 0-2496-16,2-2-496 0,-6-5-96 0,10 0-32 0</inkml:trace>
  <inkml:trace contextRef="#ctx0" brushRef="#br0" timeOffset="817.73">10479 16284 27119 0,'0'0'1200'0,"0"0"256"0,0 0-1168 0,-4-8-288 0,4 8 0 0,0 0 0 0,0 0 752 0,0 0 80 16,0 0 32-16,-10 4 0 0,-2 4-352 0,-1 2-80 16,-1 2-16-16,-2 4 0 0,-1 2 224 0,-1 5 64 15,-2 5 0-15,3 2 0 0,1 5-64 0,-1 2-16 16,-2 0 0-16,0 5 0 0,-2-4-208 0,1 4-32 15,2-2-16-15,1 6 0 0,2 3-48 0,-1 5 0 16,2 2 0-16,3 4 0 0,2-2 0 0,2-2-16 16,1-3 0-16,5-4 0 0,-1-3-128 0,4-1-32 15,-1 2 0-15,4-4 0 0,2 0 320 0,2 0 64 0,-1 0 16 0,1-6 0 32,1-3-1232-32,2-2-240 0,1 1-48 0,1-2-16 15,1-5-1248-15,0-4-240 0,1-5-48 0</inkml:trace>
  <inkml:trace contextRef="#ctx0" brushRef="#br0" timeOffset="1271.76">11247 16675 20271 0,'0'0'896'0,"0"0"192"0,4-10-880 0,-1 1-208 15,-3-4 0-15,0 5 0 0,0 8 4000 0,0 0 752 16,0 0 160-16,0 0 16 0,0 0-3648 0,-7 9-752 16,-1 3-144-16,-1 3-16 0,-1 2 160 0,-5 4 48 15,-4 2 0-15,-1 5 0 0,-1 3-256 0,-1 3-64 16,-1 1 0-16,-2 3 0 0,0 1-128 0,-1 2-128 16,0 2 144-16,1-2-144 0,2-2 128 0,1 1-128 0,1-1 0 0,0-2 0 15,0 1 0-15,0-1 0 0,2-1 0 0,1 1 0 16,-1-1 0-16,2-4 0 0,4-4 0 0,3-2 0 15,2-5 0-15,0-1-160 0,0-1 0 0,2-6 0 32,1-1-416-32,5-12-96 0,0 0-16 0,0 0 0 15,-9-5-2480-15,1-8-496 0</inkml:trace>
  <inkml:trace contextRef="#ctx0" brushRef="#br0" timeOffset="1517.71">10745 16687 34607 0,'0'0'1536'0,"0"0"320"0,0 0-1488 0,0 0-368 15,0 0 0-15,0 0 0 0,0 0 464 0,13 14 32 16,-1 2 0-16,-2 2 0 0,-2 0 240 0,1 3 48 16,-1 5 16-16,1 4 0 0,2 5 32 0,0 2 0 15,0 1 0-15,3 2 0 0,2-2-208 0,0 1-48 16,-1-2 0-16,2-3 0 0,1-3-368 0,1-1-80 15,-4-3 0-15,1 2-128 0,-2-3 0 0,1-1 0 16,-4 1 0-16,1-3-144 16,-1 1-1536-16,-1-1-304 0,-1-1-64 0,-2-1-9888 15,-2 1-1968-15</inkml:trace>
  <inkml:trace contextRef="#ctx0" brushRef="#br0" timeOffset="2435.6">12488 16374 23039 0,'0'0'1024'0,"0"0"192"0,-5-7-960 0,5 7-256 15,-1-5 0-15,1 5 0 0,1-6 4032 0,-1 6 768 16,0 0 160-16,0 0 32 0,0 0-3808 0,0 0-752 16,0 0-160-16,11 11-16 0,-4 6 48 0,0 6 16 15,-2 3 0-15,2 8 0 0,0 5-144 0,3 4-32 0,-1 2 0 16,2 5 0-16,2 1-144 0,-2 2 128 0,-3 3-128 0,0 2 128 15,-2-1-128-15,1 0 160 0,-2 1-160 16,0-2 160-16,-1-5-160 0,1-2 0 0,-2-2 0 0,-1 1 0 16,1-1 0-16,0 0 0 0,-2 0 0 0,0-4 0 31,-1-4-576-31,3-4-32 0,-1-1-16 0,1-6 0 16,2-5-416-16,-1-5-96 0,0-3-16 0,0-2-10496 0,1-4-2112 0</inkml:trace>
  <inkml:trace contextRef="#ctx0" brushRef="#br0" timeOffset="3054.9">13247 17207 7359 0,'0'0'320'0,"0"0"80"0,0 0-400 0,0 0 0 0,0 0 0 0,0 0 0 15,0 0 4224-15,0 0 768 0,0 0 160 0,0 0 32 16,5-8-2944-16,3 3-576 0,0-2-112 0,2 4-16 16,1 0-160-16,2 2-32 0,1 1 0 0,2 0 0 15,-1-2-608-15,2 1-128 0,0 0-32 0,3 1 0 16,-1-3-384-16,1 2-64 0,-2 0-128 0,-1-1 176 16,-2 0-176-16,-1-2 0 0,-1-1 0 0,-1-1 0 15,-2 1 0-15,1-1 0 0,-1-5 144 0,-1 1-144 16,-1-3 160-16,-2-2-32 0,2-2-128 0,0-1 192 15,-1-4 0-15,-2 0 0 0,-3 0 0 0,1-1 0 16,-3 1-192-16,-1 1 128 0,-2 3-128 0,-1 1 0 16,-1 0 0-16,-3 3 0 0,-2 0 0 0,-1-1 0 15,0 4-208-15,-4 1 16 0,-2 4 0 0,-2 2 0 0,-2 1 32 0,0 3 16 16,-1 4 0-16,-2 4 0 0,1 3-128 0,-2 4-32 16,0 3 0-16,1 6 0 0,-1 2 144 0,3 4 32 15,1 0 0-15,4 3 0 0,3 0 128 0,2 1-128 16,3 0 128-16,2-2-128 0,3 0 128 0,3-3 0 15,1-2 0-15,3 1 0 0,0-1 0 0,5 2 0 16,-1-1 0-16,2 2 0 0,-1-5 0 0,1 2 0 16,0 1 0-16,1-3 128 0,1-3-128 0,1 0 0 15,2 1 0-15,0-2 0 16,1-3-576-16,0-2-64 0,3-3-32 0,2-2-9936 16,2-5-1984-16</inkml:trace>
  <inkml:trace contextRef="#ctx0" brushRef="#br0" timeOffset="3348.27">13883 17498 4607 0,'0'0'192'0,"0"0"64"0,0 0-256 0,0 0 0 0,0 13 0 0,3 0 0 16,1 1 8320-16,0 2 1632 0,0-3 320 0,0 0 64 16,-2 1-8368-16,-1 1-1680 0,-1 0-288 0,2 2-144 0,-2 1-192 0,0 2-48 15,-2-4 0-15,0-2 0 16,-2 0-1120-16,1-2-224 0,2-2-64 0,0 2-8992 15,-1-3-1808-15</inkml:trace>
  <inkml:trace contextRef="#ctx0" brushRef="#br0" timeOffset="3748.75">14418 17657 17503 0,'0'0'768'0,"-1"13"176"0,-2-3-752 0,3-10-192 0,-1 12 0 0,3-2 0 16,2 1 3728-16,1 2 720 0,2-4 144 0,-2 3 16 15,2 1-3440-15,-4 0-688 0,1 1-144 0,-2 1-16 16,0 0 320-16,1 1 80 0,0 1 16 0,-3 1 0 0,-2 0-480 0,1 2-80 16,-2 1-32-16,-1 0 0 15,-1 1-144-15,0-1 0 0,0 1 144 0,0-3-144 0,-3 1 0 0,0-3 0 16,-1-2 0-16,0-2 0 0,0-2-224 0,-1-2-112 15,1-2-32-15,1-2 0 16,8-5-2000-16,-10 2-416 0</inkml:trace>
  <inkml:trace contextRef="#ctx0" brushRef="#br0" timeOffset="4337.5">14951 17285 20271 0,'0'0'1792'0,"0"0"-1424"0,0 0-368 0,0 0 0 16,0 0 3184-16,0 0 560 0,0 0 112 0,0 0 32 15,0 0-2656-15,10-2-528 0,1-1-96 0,1 2-32 16,-2-2-384-16,0 2-64 0,1-2-128 0,1-1 176 16,1 0-176-16,0 0 0 0,-2 1 0 0,2-3 0 0,3 0 0 15,0-1 0-15,-2 1-160 0,0-1 160 0,-1-1 0 0,2 1 0 16,0-1 0-16,1-1 0 0,0-3 0 0,-1 0 0 15,1-1 0-15,0 0 0 0,-2-2-144 0,-1 0 144 16,-1 0-128-16,0 0 128 0,-3-2-224 0,-3 4 32 16,-1-2 16-16,-1 0 0 0,-4 3-176 0,-1 2-32 15,-4 0-16-15,0-1 0 16,-3 5-128-16,-1-1-32 0,-3 1 0 0,-1-2 0 16,-3 3 112-16,-1 1 0 0,-2 1 16 0,-1 3 0 15,2 3-48-15,-2 1-16 0,-1 2 0 0,-1 5 0 0,0 2 336 0,3 4 160 16,0 1-160-16,4 0 160 0,2 2 352 0,1 0 160 15,2 1 48-15,2 0 0 0,1 1 304 0,3 2 64 16,0-1 16-16,3 2 0 0,1 0-432 0,1 1-64 0,1 1-32 0,0 3 0 16,1-4-224-16,1 4-32 0,0 0-16 0,0 0 0 15,1-2-144-15,1 0 0 0,2-4 0 16,1-3 0-16,0-3 0 0,2-1-224 0,-1-5 80 0,2-1 16 31,1-4-256-31,1-1-32 0,3-2-16 0,-2-2 0 16,-2-4-576-16,2 0-112 0,4 0-32 0,-1-4-8176 0,0-1-1632 0</inkml:trace>
  <inkml:trace contextRef="#ctx0" brushRef="#br0" timeOffset="4805.46">15595 17556 34783 0,'0'0'1536'0,"0"0"320"0,0 0-1472 16,4-9-384-16,1 0 0 0,2 1 0 0,1 2 496 0,-1-1 16 16,0-2 16-16,-1 3 0 0,1-1-528 0,-7 7 0 15,6-6 0-15,-6 6-144 0,8-7 272 0,-8 7 64 16,8-5 16-16,-8 5 0 0,0 0-80 0,0 0 0 15,0 0-128-15,0 0 192 0,11 8-32 0,-11-8-16 0,5 10 0 0,-3 2 0 16,-2 0 16-16,-1 1 0 16,-2 2 0-16,0 1 0 0,-4 0-160 0,-1-1 0 0,0 2 0 0,-1 1 0 15,0 2 0-15,1 1 0 0,0-2 0 16,1 1 0-16,-3-2 0 0,0 0-192 16,0 1 64-16,1-2 128 0,3-2 0 0,1 2 0 0,-1 0 0 0,0 1 0 15,2 1 0-15,2-1 0 0,2 0 0 0,0-2 0 16,1-3 0-16,2 0 0 0,-1-3 0 0,1 2 0 15,0-1 128-15,0-1 80 0,-3-10 32 0,10 12 0 16,-1-4 16-16,-1-2 0 0,-8-6 0 0,10 5 0 16,-10-5-128-16,13 5 0 0,-1-2-128 0,-2-3 192 15,-10 0-192-15,12-3-256 0,0-3 48 0,-2-1 16 16,-1-2-1408-16,2-1-256 16,-2-1-64-16,1 0-8704 0,2-1-1728 0</inkml:trace>
  <inkml:trace contextRef="#ctx0" brushRef="#br0" timeOffset="11099.66">11550 17421 11055 0,'0'0'976'0,"5"-8"-784"16,0-1-192-16,3 0 0 0,2 0 4928 0,2 0 960 15,2-1 176-15,1 3 32 0,-1-1-4384 0,-1 3-880 16,0 1-192-16,-1 1-16 0,0 2-192 0,-2 1-48 16,-1 0 0-16,2 1 0 0,-2 0-384 0,-4 2 0 15,0 0 128-15,3 2-128 0,2-3 0 0,1 2 192 16,-1 3-192-16,-1-3 192 0,-2 1 128 0,3 5 48 15,-2 1 0-15,-3-3 0 0,-1-1-160 0,-1 3-16 16,-3-10-16-16,0 13 0 0,-1-2-176 0,-1 2 160 16,0-1-160-16,-6 0 160 0,-5-6-160 0,-2 2 160 0,1 3-160 15,1 0 160-15,1 2-160 0,-1 0 0 0,-1 0 0 0,-2 0 0 16,1 2-240-16,-1-2 32 0,0-1 0 0,3-2 0 16,2-2-48-16,0-2-16 0,2-2 0 0,9-4 0 15,0 0-16-15,-8 5 0 0,8-5 0 0,0 0 0 16,0 0 0-16,0 0 0 0,0 0 0 0,0 0 0 15,0 0 144-15,11 4 144 0,-11-4-208 0,14 0 80 16,0 3 128-16,-1-3 0 0,-1-3 0 0,0 3 0 16,-2 0 0-16,2 0 0 0,0 3 0 0,0-2 0 15,1 1 0-15,-2 0 0 0,1 2 0 0,0 0 0 16,1-1 0-16,0 2 0 0,1 4 0 0,-2 1 0 16,-3-3 0-16,0 3 0 0,0-1 0 0,0 2 0 15,-2-2 0-15,-3 0 0 0,-3 3 0 0,-1-3 0 0,0 1 0 16,0 2 0-16,-1 0 160 0,-2 0-160 15,-2-1 288-15,0 2-32 0,-2-2-16 0,1 1 0 0,-2-1-48 0,-1 1-16 16,-3-1 0-16,2 0 0 0,-1 1-32 0,1-6 0 16,-2 2 0-16,0-1 0 0,-1-1 112 0,0 1 32 15,-1-1 0-15,1 0 0 0,0-2 64 0,-3 1 16 16,-1 0 0-16,2 1 0 0,-1-3-176 0,0 1-48 16,-1 2 0-16,3 0 0 0,-2 0-144 0,2 1-224 15,1-1 48-15,1 1 16 16,3-1-1856-16,0 0-368 0,0-5-80 0</inkml:trace>
  <inkml:trace contextRef="#ctx0" brushRef="#br0" timeOffset="18793.32">16167 17661 10127 0,'0'0'896'0,"0"0"-704"0,0 0-192 0,0 0 0 0,0 0 4656 0,3 10 896 16,-3-10 176-16,0 0 32 0,0 0-3744 0,5 12-752 15,-5-12-160-15,0 0-16 0,0 0-192 0,3 10-16 16,1 3-16-16,-4-13 0 0,5 13-608 0,-2-6-128 16,0-1-128-16,0 2 176 0,0 1-176 0,-1 2 0 15,1-2 0-15,0 1 0 0,-3 3 0 0,2 7 160 16,-2-2-160-16,0-2 160 0,-1 1-32 0,-2-2-128 15,1 0 192-15,-2 0-64 0,-2-2-128 0,1 2 0 16,0 2 0-16,0 4 0 16,-3-1-720-16,0 5-32 0,-1 0 0 0,-1 0 0 15,-1 1-2048-15,-1-4-400 0,-3-1-96 0,-1 0-16 0</inkml:trace>
  <inkml:trace contextRef="#ctx0" brushRef="#br0" timeOffset="19609.32">16798 17217 22111 0,'0'0'1968'0,"0"0"-1584"0,0 0-384 16,0 0 0-16,0 0 2528 0,0 0 416 15,0 0 96-15,0 0 16 0,0 0-2016 0,0 0-400 0,0 0-64 0,0 0-32 16,0 0 224-16,0 0 64 0,0 0 0 0,0 0 0 16,0 0-256-16,0 0-64 0,12-2 0 0,-12 2 0 15,0 0-272-15,16 2-64 0,-3 1-16 0,0-2 0 16,0 2-160-16,-1 0 0 0,1-3 144 0,1 0-144 16,2-3 0-16,1-2 0 0,0-2 0 0,2 1 128 15,-1-3-128-15,2-2 176 0,-2 2-176 0,0 1 192 16,-2-3-64-16,-3 0-128 0,-1 1 192 0,0-1-64 15,-2 1-128-15,-1-1 160 0,-4-2-160 0,1 0 160 16,-3 0-160-16,0 0 192 0,-2-4-192 0,-1 2 192 16,0-1-192-16,-2 2 0 0,-3-1 0 0,-1 1 0 15,1 0 0-15,-3 1-144 0,-2 0 144 0,-1 2-208 0,0 2 208 0,-2 1 0 16,-2 2-160-16,1-1 160 0,0 2-128 0,-1 1 128 16,1 3-160-16,0 1 160 0,-2 2-208 0,2 2 48 15,-1 1 16-15,1 1 0 0,0-2 144 0,1 2-160 16,0 3 160-16,-1 2-160 0,1-1 160 0,0 2 0 15,3-2 0-15,2 2 0 0,2 0 0 0,2 2 0 16,0 3 0-16,1 1 128 0,2 3-128 0,0 1 128 16,-1 3-128-16,2 0 128 0,0 1-128 0,2 1 144 15,-2 3-144-15,1-1 160 0,-1 1-32 0,3 0-128 16,-1-1 192-16,2-2-64 0,0 0-128 0,1-3 0 16,2-5 144-16,-1 0-144 0,1-4 0 0,2 0 0 15,1-1 0-15,2-4 128 0,0-2-368 0,1-1-64 16,2-3-16-16,2 1 0 15,0-4-1920-15,3 2-384 0,1-1-64 0,2-2-7712 0,2 0-1536 0</inkml:trace>
  <inkml:trace contextRef="#ctx0" brushRef="#br0" timeOffset="20560.48">17396 17464 13823 0,'0'0'608'0,"0"0"128"0,0 0-592 0,0 0-144 0,0 0 0 0,5-8 0 0,-5 8 3984 0,2-9 768 15,-2 9 160-15,6-8 16 0,-6 8-3344 0,0 0-688 16,0 0-128-16,9-6-16 0,0 0-320 0,-1 1-64 15,-8 5-16-15,10-5 0 0,-1 1 16 0,-9 4 0 16,13-1 0-16,-2 1 0 0,0 1-160 0,1 2-16 16,-12-3-16-16,16 4 0 0,-3 1 16 0,-1 1 0 15,-12-6 0-15,10 11 0 0,-1 0 96 0,-1 1 32 16,-3 1 0-16,-1-1 0 0,-4-12 32 0,3 16 16 16,-1-2 0-16,0 2 0 0,-2-1-192 0,-2 1-48 15,2-3 0-15,0 0 0 0,-1 0-128 0,0-1 0 0,1-12 144 16,-2 13-144-16,0 0 0 0,-1-1 128 0,1-2-128 15,-2 0 0-15,4-10 0 0,-6 11 128 0,1-2-128 16,0 1 0-16,5-10 0 0,-5 8 144 0,0 0-144 0,5-8 0 16,-6 8 0-16,6-8 0 0,-4 10 0 0,4-10 0 15,-5 9 0-15,5-9 0 0,-5 8 0 0,5-8 0 16,0 0 0-16,0 0 0 0,-9 7 0 0,9-7-144 16,-9 4 144-16,9-4 0 0,0 0 0 0,-12 0 0 15,3 0 0-15,9 0 144 0,-11-2-144 0,11 2 160 16,-10-2-160-16,10 2 0 0,0 0 0 0,-9-4 128 15,9 4-128-15,0 0 0 0,-9-7 0 0,9 7 0 16,-5-9 0-16,5 9 0 0,0 0 0 0,0 0 0 16,0 0 0-16,0 0 0 0,0 0-144 0,0 0 144 15,0 0 0-15,0 0 0 0,-4-8-128 0,4 8 128 16,0 0 0-16,0 0 0 0,0 0-128 0,0 0 128 0,0 0 0 0,0 0 0 16,0 0 0-16,0 0 0 0,0 0 0 0,0 0 0 15,0 0 0-15,0 0 0 0,5-7 0 0,-5 7 144 16,0 0-144-16,9-7 128 0,-9 7-128 0,10-5 0 15,-10 5 144-15,11-4-144 0,-2 1 0 0,-9 3 0 16,10-2 0-16,1 0 0 0,-11 2 0 0,12 0 0 16,-2 0 0-16,-10 0 0 0,0 0 0 0,13 3 0 15,1-2 0-15,-2 3 0 0,-12-4 0 0,13 5 0 16,-1 2 0-16,0-2 0 0,-2 0 0 0,0 1 0 16,1-1 0-16,-11-5 0 0,12 9 0 0,-12-9 0 15,10 6 0-15,-2 1 0 0,-8-7 0 0,0 0 0 16,9 8 0-16,-9-8 0 0,0 0 0 0,6 9 128 0,0-1-128 0,-6-8 128 15,0 0-128-15,4 10 0 0,-4-10 128 0,2 12-128 16,-2-12 0-16,0 13 0 0,0-13 0 0,0 10 128 16,0-10-128-16,-1 13 0 0,0-2 0 0,1-11 0 15,-2 10 0-15,2-10 0 0,-1 12 0 0,0-2 0 16,1-10 160-16,-3 13-32 0,3-13-128 0,-3 11 192 16,0-1 0-16,3-10-16 0,-7 7 0 0,2 2 0 15,-3-3 0-15,0 2 0 0,-1 0 0 0,0 0 0 16,1 0-176-16,0 0 192 0,-1-3-192 0,0 1 192 15,-1 0-192-15,1-1 0 0,-2 0 0 0,-1 1 0 16,1-2 0-16,-1 2-272 0,0-2 64 0,2-1 16 16,-1 1 32-16,0 0 16 0,-1 0 0 0,1 1 0 15,2 1-224-15,9-6-32 0,-9 4-16 0,9-4 0 16,-10 2-224-16,10-2-64 16,-11 0 0-16,11 0 0 0,0 0-2128 0,-10-2-432 0</inkml:trace>
  <inkml:trace contextRef="#ctx0" brushRef="#br0" timeOffset="21195.2">17616 16204 13823 0,'0'0'1216'0,"0"0"-960"0,0 0-256 0,0 0 0 0,0 0 4800 0,0 0 896 15,0 0 192-15,0 0 48 0,12 14-4592 0,2-1-928 16,-1 0-176-16,4 2-48 0,0 1 64 0,1 3 0 16,0 1 0-16,3 3 0 0,1 1 96 0,2 2 32 15,-1 4 0-15,3 1 0 0,2 3-240 0,2 0-144 16,2 0 192-16,2 1-192 0,0-1 0 0,0 3 0 16,-1-1 0-16,1 2 0 0,-1 1 0 0,0 3 0 15,0 1 0-15,-2 4 0 0,0-3 320 0,-1 0-32 16,1-1-16-16,-2-1 0 0,-4-4 480 0,-2 0 80 15,-2 1 32-15,-1 3 0 0,-1-2-192 0,-6 0-32 0,-4 1-16 0,-5-1 0 16,-5 2 0-16,-3 0 0 0,-4-1 0 0,-2-3 0 16,-3 4-176-16,-3-4-48 0,-2-3 0 0,0-1 0 15,-3 0-272-15,-3-2-128 0,0 0 0 16,0-2 128-16,-1 1-400 0,-1-4-96 0,-2-2-16 0,-2-2-13824 16,0-2-2752-16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11:26.00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26915 960 2751 0,'0'0'128'0,"0"0"16"0,0 0-144 0,0 0 0 0,0 0 0 0,0 0 0 16,0 0 5568-16,0 0 1072 0,0 0 208 0,0 0 64 16,9-6-4528-16,2 2-896 0,-1 2-176 0,1 0-32 15,-1-1-560-15,2-1-96 0,0 2-32 0,3 0 0 16,-2 0-224-16,3-1-48 0,0 2-16 0,0-2 0 16,1 2-304-16,0 1 160 0,-1-1-160 0,1 2 128 15,-3 3-304-15,1-3-64 0,-2-1-16 0,0 0 0 16,0 1-544-16,-2 1-112 0,1-2-32 0,0 0 0 15,1 0-464-15,0 2-80 16,-1 1-32-16,1-2-6848 0,1-2-1360 0</inkml:trace>
  <inkml:trace contextRef="#ctx0" brushRef="#br0" timeOffset="317.6">27001 1157 29999 0,'0'0'1328'0,"0"0"272"0,0 0-1280 0,0 0-320 0,0 0 0 0,0 0 0 16,12-3 928-16,0-1 112 0,-2 1 32 0,2 0 0 15,0 0-608-15,1 2-112 0,0 0-32 0,1-1 0 16,2 2-320-16,2 0 0 0,2-3-192 0,0 1 64 31,4 1-800-31,2 1-160 0,0-3-16 0,4 1-16 0</inkml:trace>
  <inkml:trace contextRef="#ctx0" brushRef="#br0" timeOffset="9353.93">28378 419 14735 0,'0'0'640'0,"0"0"160"0,0 0-640 0,0 0-160 0,0 0 0 0,0 0 0 15,0 0 1056-15,0 0 176 0,0 0 48 0,0 0 0 16,0 0-528-16,9-4-112 0,-9 4 0 0,0 0-16 16,0 0-112-16,0 0 0 0,12-4-16 0,-12 4 0 15,10 0 192-15,-10 0 32 0,0 0 16 0,0 0 0 0,9 7 224 0,-9-7 32 16,7 10 16-16,-2 1 0 0,-1 0-112 0,0 4 0 15,-1-2-16-15,-1 4 0 0,2 4-320 0,-1 1-64 16,-2 2-16-16,2 1 0 0,1 1-272 0,-2 0-48 16,-2 2-16-16,0-1 0 0,0 2-144 0,0-2 0 15,0 1 144-15,0-2-144 0,-1 1 0 0,0-2 128 16,-2-3-128-16,0 0 0 0,-1-1 0 0,1 0 0 16,-3-3 0-16,2 2 0 0,0-1-384 0,1-1 0 15,-1-1 0-15,1-4 0 16,0 1-96-16,1-1-16 0,-1-3 0 0,3-10 0 15,0 0-1360-15,0 0-256 0,0 0-64 0,0 0-16 0</inkml:trace>
  <inkml:trace contextRef="#ctx0" brushRef="#br0" timeOffset="10028.76">28398 403 2751 0,'0'0'128'0,"0"0"16"0,-8-5-144 0,8 5 0 0,0 0 0 0,-4-6 0 0,4 6 3744 0,-4-7 720 16,4 7 144-16,-1-10 16 0,1 10-2960 0,0 0-576 16,1-11-128-16,-1 11-32 0,0 0-96 0,6-9 0 15,-6 9-16-15,7-9 0 0,-7 9 16 0,9-8 0 16,0 2 0-16,-1 1 0 0,-8 5-288 0,12-6-48 16,-2 1-16-16,1 1 0 0,-1 4-32 0,0 0-16 15,2-4 0-15,-1 2 0 0,-11 2-16 0,11 0 0 16,0-6 0-16,-1 4 0 0,1-1-64 0,-1 1-16 15,1-1 0-15,0-1 0 0,1 0-144 0,0-1-48 16,-2 1 0-16,1 0 0 0,-1 2-144 0,0-1 0 16,1-1 0-16,-1 1 128 0,1 2-128 0,0 0 0 0,1 0 0 0,0 2 0 15,0 1 0-15,-1 1 0 0,1 0 0 0,-1 1 0 16,-11-4 0-16,10 9 0 0,-2-3 0 0,-2 1 0 16,-6-7 0-16,7 11-176 0,-2-1 176 0,-5-10-128 15,4 11 128-15,0 1 0 0,-4-12-144 0,3 16 144 16,-2-5 0-16,-1 0-176 0,0 1 176 0,0-12-128 15,-1 15 128-15,-2-3 0 0,3-12 0 0,-4 14 0 16,-3-2 0-16,2 1 0 0,1 0 0 0,-1-1 0 16,-1-2 0-16,-2 1 0 0,-1-1 0 0,1 1 0 15,-1-2 0-15,1 1 144 0,-1-1-144 0,0 0 0 16,0 0 128-16,-1 1-128 0,1-1 0 0,0-3 0 16,0 2 144-16,0-1-144 0,-2-2 0 0,1 3 144 15,1-2-144-15,-2 1 0 0,1-1 0 0,0-1 0 16,-1-1 0-16,-1-1-272 0,1 0 32 0,0-1 16 15,2 1-176-15,0-1-48 16,0 2 0-16,0-1 0 0,0 3-336 0,0-2-80 0,-1-1-16 0,10-3 0 16,-11 5-1840-16,11-5-368 0,0 0-80 0,0 0-16 0</inkml:trace>
  <inkml:trace contextRef="#ctx0" brushRef="#br0" timeOffset="10680.87">29190 295 2751 0,'0'0'256'0,"0"0"-256"0,0-9 0 0,0 9 0 0,0 0 4704 0,0 0 896 15,5-8 176-15,-5 8 48 0,0 0-4416 0,0 0-864 16,7-6-176-16,-7 6-48 16,0 0-176-16,0 0-144 0,0 0 192 0,0 0-192 0,0 0 176 0,0 0-176 15,0 0 160-15,0 0-160 0,0 0 384 0,0 0-32 16,0 0 0-16,0 0 0 0,-5 10 304 0,5-10 64 16,-8 9 16-16,1 0 0 0,1-1 96 0,-1 0 32 15,1 0 0-15,-1 1 0 0,0 0-208 0,-1-1-32 16,0-1-16-16,0 2 0 0,0 0-336 0,0 1-64 15,-1-2-16-15,1 2 0 0,-2 0-16 0,1 3-16 16,0 0 0-16,0 2 0 0,1 2-160 0,-1 4 128 16,0 1-128-16,-1 2 128 0,1-3-128 0,4 7 0 15,2 2 144-15,1-1-144 0,-2-2 0 0,-1 1 128 0,-2-4-128 0,3-1 0 16,0-4 0-16,2 3 144 0,-1-2-144 16,2-1 0-16,0 2 192 0,1-1-192 0,0-2 192 0,1 2-192 15,0-1 192-15,2 3-192 0,-1 2 192 0,2 1-192 16,2 1 144-16,0 2-144 0,1 1 0 0,0-2 144 15,1 1-144-15,1-1 0 0,3 1 0 0,0-1 128 16,1-4-128-16,-1-2-192 0,-2-1 32 0,2-3 16 16,-1 0-176-16,3-4-48 0,-3-7 0 0,0 2 0 31,-1-1-240-31,2-2-48 0,-2-3-16 0,1 2 0 16,-1 0-1440-16,-1-4-304 0,-9 0-48 0</inkml:trace>
  <inkml:trace contextRef="#ctx0" brushRef="#br0" timeOffset="12177.33">29764 501 7359 0,'0'0'656'0,"0"0"-528"0,0 0-128 0,0 0 0 0,0 0 2800 0,0 0 528 16,0 0 96-16,0 0 32 0,0 0-2640 0,0 0-528 15,0 0-96-15,0 0-32 0,0 0-160 0,0 0 0 16,0 0 0-16,0 0 0 0,0 0 128 0,0 0 0 16,0 0 0-16,0 0 0 0,0 0 656 0,0 0 128 15,0 0 32-15,0 0 0 0,0 0 96 0,0 0 32 16,0 0 0-16,0 0 0 0,0 0-48 0,-9 7 0 16,0-1 0-16,-1 2 0 0,0 3-192 0,1 0-64 15,0 4 0-15,-2 3 0 0,1 3-352 0,-3 2-80 16,0 3-16-16,-1 4 0 0,-1 3-320 0,-2-1 128 0,-2-4-128 0,0-2 0 15,-3-5 0-15,-1 0 0 0,-2-2 0 0,0-1 0 16,0-1 0-16,-1 3 0 0,-1-1 0 0,4 2 0 16,-1 0 0-16,5 0 144 0,2 0-144 0,1 0 0 15,0 1 0-15,5-3-176 0,0-2 0 0,3-5 0 32,2-3-480-32,6-9-112 0,0 0 0 0,0 0-9248 0,0 0-1840 0</inkml:trace>
  <inkml:trace contextRef="#ctx0" brushRef="#br0" timeOffset="12462.3">29404 525 6447 0,'0'0'576'0,"0"0"-576"0,0 0 0 0,0 0 0 0,0 0 4928 0,0 0 864 16,0 0 176-16,0 0 48 0,7 13-4368 0,-2 0-880 15,1-2-160-15,2 4-32 0,1 2-288 0,2 1-48 16,-1 5-16-16,-1 2 0 0,-1 1-224 0,1 2 176 16,3 0-176-16,-2 0 160 0,1-6-160 0,1-1 0 15,-1 0 0-15,1-3 128 0,-2-1-128 0,0-1 0 16,-1-1 0-16,-2 1 0 0,1-2 0 0,-1 0-256 16,-3 0 48-16,0 0 0 15,-2-4-432-15,2 2-96 0,-1 0-16 0,1-2 0 16,-2 2-720-16,2-4-160 0,-4-8-32 0,0 0 0 0</inkml:trace>
  <inkml:trace contextRef="#ctx0" brushRef="#br0" timeOffset="12802">29781 929 17503 0,'0'0'1552'0,"0"0"-1232"0,0 0-320 0,0 0 0 16,0 0 1664-16,0 0 288 0,9 6 48 0,-9-6 16 0,0 0-1488 0,9 9-288 16,0 2-64-16,-1 1-16 0,-8-12-16 0,8 13 0 15,-2 1 0-15,0 0 0 0,-1 1 32 0,-1-2 0 16,-3 2 0-16,-1 2 0 0,0 0 0 0,0-1 0 15,-1 0 0-15,-1 4 0 0,-2 0 192 0,1 0 32 16,-4-4 16-16,1 4 0 0,-1-2-32 0,0-2-16 16,1-2 0-16,-1 1 0 0,1-4-176 0,-1 1-16 15,0-4-16-15,1-2 0 0,6-6-160 0,-7 8 0 16,0-1 0-16,7-7 0 16,-10 2-2288-16,10-2-336 0</inkml:trace>
  <inkml:trace contextRef="#ctx0" brushRef="#br0" timeOffset="14228.83">29690 1124 15487 0,'0'0'688'0,"0"0"144"0,0 0-672 0,0 0-160 0,0 0 0 0,0 0 0 15,0 0 1360-15,0 0 240 0,0 0 64 0,0 0 0 16,0 0-640-16,0 0-128 0,0 0-32 0,0 0 0 16,0 0-128-16,0 0-32 0,0 0 0 0,0 0 0 15,11 0-48-15,0-2-16 0,-11 2 0 0,13-4 0 16,0 1-320-16,0-1-80 0,-1-1-16 0,-1 0 0 16,2-2-224-16,0 2 176 0,2 1-176 0,-1 0 160 15,-1-1-160-15,1 1-224 0,1 2 48 0,-1-1 16 16,0 0-688-16,1 1-144 15,-2 2-32-15,0 0-11264 0</inkml:trace>
  <inkml:trace contextRef="#ctx0" brushRef="#br0" timeOffset="17757.84">30278 1088 6447 0,'0'0'576'0,"0"0"-576"16,0 0 0-16,0 0 0 0,0 0 2544 0,0 0 400 15,0 0 64-15,0 0 32 0,10 0-1376 0,-10 0-256 16,0 0-64-16,0 0-16 0,0 0-304 0,0 0-48 0,10 4-16 0,-10-4 0 15,0 0-432-15,7 13-80 16,-2-1-32-16,0-2 0 0,-5-10-288 0,0 0-128 0,6 17 0 0,-1-5 128 16,0-1-128-16,-5-11 0 0,5 13 0 0,0-2 128 15,1-1 112-15,-1 1 16 16,0 0 0-16,-5-11 0 0,4 11 16 0,0 2 16 16,-2 0 0-16,0 0 0 0,-4 4-160 0,1-4-128 0,1 0 144 0,-1 0-144 15,-2 0 0-15,-1 1 0 0,-1-1 0 0,0-3 0 16,0-1 0-16,0 0 0 0,-2 0 0 0,3 0 0 0,-1 0 0 0,0-1 0 15,5-8-176-15,-7 10 176 0,2-3-384 0,5-7 32 16,-7 8 16-16,7-8 0 16,-7 8-1904-16,7-8-368 0</inkml:trace>
  <inkml:trace contextRef="#ctx0" brushRef="#br0" timeOffset="18474.96">30799 905 14735 0,'0'0'1312'0,"0"0"-1056"0,0 0-256 0,-9 3 0 16,9-3 2480-16,0 0 432 0,0 0 96 0,0 0 0 0,0 0-2240 0,0 0-448 15,0 0-80-15,0 0-32 0,0 0-48 0,0 0-16 16,0 0 0-16,0 0 0 0,-5-7 208 0,3 2 32 15,5 1 16-15,-3 4 0 0,1-7 80 0,3 1 16 16,-4 6 0-16,8-4 0 0,-1-2-48 0,-7 6 0 16,7-4 0-16,4 1 0 0,-1-1-192 0,1-1-32 15,-4 1-16-15,4-2 0 0,1-1-208 0,-1 2 0 16,2 0 0-16,-2-2 0 0,-1 1 128 0,1 2-128 16,0-3 0-16,0 2 0 0,-1-1 128 0,-2-1-128 15,-3-1 0-15,2 0 0 0,-2 1 128 0,0 0-128 16,-2-1 0-16,-1 2 144 0,0-6-144 0,-1 3 0 15,-1 1 0-15,-1 0 128 0,-1-2-128 0,1 2 0 16,-3 2 0-16,0 0 0 0,-2-3 128 0,-1 5-128 16,0-1 128-16,-3 4-128 0,0-3 0 0,0 3 0 15,-1 1 0-15,2-2 0 0,-1 4 0 0,0 0 0 16,1 1 0-16,0-1 0 0,0 2 0 0,9-4 0 0,-10 7 0 0,0-1 0 16,0 1 0-16,1 1 0 15,-2-2 0-15,2 1 0 0,0-3 0 0,0 3 0 16,0 3 0-16,0 1 0 0,-2 0 0 0,2 0 0 0,1 2 0 0,-1 2 0 15,-1-1 0-15,1-1 0 0,2 3 0 0,1-2 0 16,-2 4 0-16,3 1 0 0,1-2 0 0,0-2 0 16,1-2 0-16,3 0 0 0,0 0 0 0,4 0 0 15,0 0 0-15,3 2 0 0,-1-2 0 0,2 0 0 16,1 0 0-16,0-1 0 0,-1-1 0 0,1 0 0 16,-1-1-192-16,0 2 192 0,1-2-160 0,-1-2 160 15,-8-8-608-15,10 7-32 0,-1-2 0 0,0-1 0 16,-9-4-2064-16,11 1-432 0</inkml:trace>
  <inkml:trace contextRef="#ctx0" brushRef="#br0" timeOffset="19111.02">31120 1105 22111 0,'0'0'1968'0,"0"0"-1584"16,0 0-384-16,0 0 0 0,0 0 1488 0,0 0 224 16,0 0 32-16,11 2 16 0,3-2-1296 0,0 2-256 15,-1-1-48-15,1 0-16 0,2 1-144 0,0-1 160 0,-2 2-160 0,1-1 160 31,2-2-544-31,-1 0-96 0,1 1-32 0,-3-1-7840 16,-1-1-1568-16</inkml:trace>
  <inkml:trace contextRef="#ctx0" brushRef="#br0" timeOffset="21011.16">28064 1665 21935 0,'0'0'960'0,"0"0"224"0,0 0-944 0,0 0-240 0,0 0 0 0,0 0 0 0,0 0 704 0,0 0 80 16,0 0 32-16,0 0 0 0,0 0 0 0,0 0 0 15,10 0 0-15,1 0 0 0,-11 0-64 0,14-1-16 16,0 0 0-16,2-2 0 0,0 1-176 0,2 0-48 15,3 1 0-15,1 1 0 0,1-1 32 0,3-1 0 16,2 2 0-16,2-1 0 0,0 1-48 0,1 1-16 16,2 1 0-16,-1-1 0 0,1 0-208 0,-1-1-32 15,0 0-16-15,2 2 0 0,0-2-96 0,1 0 0 16,3-2-128-16,2 2 192 0,3-1 48 0,1 1 0 16,2 0 0-16,0 1 0 0,-1 1 32 0,0-1 16 15,-5-1 0-15,2 0 0 0,-3 0-16 0,0-1 0 16,0-1 0-16,1 1 0 0,1 0-128 0,1 1-16 15,1 0-128-15,1 0 192 0,0 1-192 0,-2 0 144 16,-3 1-144-16,-1-1 128 0,-3 0 16 0,0 1 0 0,-1-1 0 16,0-1 0-16,0 0-16 0,1 0 0 15,2-1 0-15,2 2 0 0,1-1 64 0,3 0 0 0,2 0 0 0,-2 0 0 16,-2-1-16-16,-2-1 0 0,-1 0 0 0,-3-1 0 16,-1 0 16-16,-1 2 0 0,-1-3 0 0,1 2 0 15,0-2 16-15,-2 1 16 0,0 0 0 0,1 2 0 16,-1 0 96-16,0 0 0 0,-2-1 16 0,-1 2 0 0,1 0-32 0,0 2-16 15,-3-4 0-15,-1 5 0 0,-3-1-144 0,1 1-16 16,3 0-128-16,-1-2 192 0,0 2-192 0,1-3 144 16,0-3-144-16,1 2 128 0,2-1-128 0,2 1 0 15,2 1 0-15,1-3 128 0,0 2-128 0,0 1 192 16,0 0-192-16,0 0 192 0,-1 0-48 0,-3 4 0 16,-4-3 0-16,1 5 0 0,1-4-144 0,0 2 0 15,-2 0 144-15,-2 0-144 0,1-1 0 0,1 0 128 16,0 3-128-16,2-1 0 0,-1 0 0 0,1-2 144 15,1 1-144-15,0-3 0 0,-1 4 128 0,0-4-128 16,2 2 0-16,-1-2 0 0,-3-1 144 0,-1 0-144 0,-3-1 0 16,0 0 144-16,0-1-144 0,0 1 0 0,-2-1 0 0,0-1 128 15,-1-1-128-15,1 1 0 16,-2-1 0-16,0 1 128 0,2 0-128 0,-2 2 0 16,0-3 0-16,2 2 0 0,-2 2 128 0,-1-1-128 15,-1-1 0-15,-1-1 128 0,0 0-128 0,0 2 0 16,-2 0 0-16,-1-1 0 0,-12 2-256 0,12 0-16 15,-12 0-16-15,10 2 0 16,-10-2-528-16,0 0-96 0,0 0-32 0,0 0 0 16,0 0-1696-16,0 0-352 0,-10 2-64 0</inkml:trace>
  <inkml:trace contextRef="#ctx0" brushRef="#br0" timeOffset="23375.44">29317 2024 6447 0,'0'0'576'0,"0"0"-576"16,0 0 0-16,0 0 0 0,0 0 1904 0,0 0 272 16,0 0 48-16,0 0 16 0,0 0-1792 0,10-5-448 15,-10 5 0-15,0 0 0 0,9-4 0 0,-9 4 0 16,0 0 0-16,0 0 0 0,9-3 0 0,-9 3 0 16,0 0 0-16,0 0 0 0,0 0 640 0,0 0 160 15,0 0 32-15,11 3 0 0,-11-3 544 0,0 0 112 16,0 0 32-16,5 9 0 0,-5-9-416 0,3 12-80 15,-3 1 0-15,0-2-16 0,0-11-432 0,-2 15-64 16,1-1-32-16,0 2 0 0,-1 1-304 0,2 0-176 16,-1 0 192-16,0 0-192 0,-1 0 176 0,1 1-176 15,0 1 160-15,0 1-160 0,-2 1 128 0,0-2-128 16,-1 2 0-16,1 0 144 0,-3 1-144 0,1 2 0 16,-1 2 0-16,-1-3 128 0,1-1-128 0,-2 2 0 0,-1 1 0 0,1-2 0 15,0 2 0-15,0-3 0 0,0 0 0 0,2 2 128 16,1-1-128-16,-1-1 0 0,2-2 0 0,2-1 128 15,-1-3-304-15,2-3-64 0,0 1-16 0,1-6-8288 16,0-8-1664-16</inkml:trace>
  <inkml:trace contextRef="#ctx0" brushRef="#br0" timeOffset="24026.31">29278 1993 24879 0,'0'0'1088'0,"0"0"256"0,3-9-1088 0,-3 9-256 16,6-8 0-16,0 0 0 0,-6 8 416 0,11-9 32 0,-4 1 0 0,3 3 0 15,0 0-64-15,0 1-16 0,1 0 0 0,1-2 0 16,-1 0-160-16,2 1-16 0,0 0-16 0,0 2 0 15,1 0-176-15,-1 1 160 0,-2-1-160 0,1 2 160 16,0 1-160-16,2-2 0 0,2 0 0 0,1 1 0 16,-2-1 0-16,2 2 0 0,0-1 0 0,-1 0 0 15,-2 1 0-15,-1 0 0 0,-2-3 0 0,0 3 0 16,2 0 128-16,-1 0 0 0,0-1 0 0,-2-1 0 16,-10 2 16-16,12-1 0 0,1 1 0 0,0 1 0 0,-1 1-16 0,-12-2-128 15,14 6 192-15,-2 2-64 0,-12-8-128 0,10 14 0 16,-4-2 0-16,-2 1 0 0,-2 0 0 0,-1 0 0 15,-2 0 0-15,0 2 128 0,-2 0-128 0,-1 2 128 16,-2 0-128-16,-1-1 128 0,-1-2-128 0,-1 1 0 16,0 0 0-16,0 1 0 0,-1-1 128 0,-1 0-128 15,1-2 128-15,-2-1-128 0,-1-1 256 0,0 0-48 16,0-1 0-16,0 1 0 0,-1-2 32 0,-1 4 0 16,0-5 0-16,-2 1 0 0,0-1-240 0,0 3 128 15,-2 0-128-15,1 0 0 0,-3-3 128 0,2 0-128 16,1 1 0-16,1-1 0 0,-2 0 0 0,2-2-160 15,2-2 0-15,0 3 0 16,2-5-416-16,2 2-64 0,2-2-32 0,9-2 0 16,-11 0-144-16,11 0-16 0,-9-2-16 0,9 2 0 15,0 0-1712-15,0 0-352 0</inkml:trace>
  <inkml:trace contextRef="#ctx0" brushRef="#br0" timeOffset="24827.6">30263 1930 2751 0,'0'0'256'0,"0"0"-256"0,0 0 0 0,0 0 0 15,0 0 4224-15,0 0 816 0,0 0 144 0,0 0 48 16,0 0-3264-16,0 0-656 0,0 0-128 0,0 0-32 16,0 0-272-16,-6-4-64 0,6 4-16 0,0 0 0 15,-8-5-256-15,8 5-48 0,-9-4-16 0,0 3 0 0,1-1-96 0,0 2-32 16,-1 3 0-16,0 2 0 0,-2 0-80 0,1 5-16 15,-1 0 0-15,0-1 0 0,0 3-128 0,1 0-128 16,-1 1 144-16,1 1-144 0,-3 2 224 0,0 3-48 16,-1-2-16-16,-2 5 0 0,0 3 160 15,-1 1 48-15,2 0 0 0,0-1 0 0,1 1-96 0,-2 3-16 16,2-3 0-16,-2 0 0 0,2-1-256 0,1 1 128 16,1-4-128-16,3 1 0 0,1 0 160 0,2-3-160 15,1 0 128-15,1 1-128 0,1-4 256 0,0 4-48 16,1-1 0-16,2 1 0 0,2-2-208 0,1-1 144 15,0-4-144-15,-1 2 128 0,1 1-128 0,1 0 0 16,2 0 0-16,1 0 128 0,1-3-128 0,1 0 0 16,1 2 0-16,1 1 0 0,0-1-288 0,1 2-96 15,-1-3 0-15,0 4-16 16,1-1-368-16,0-1-64 0,1-1 0 0,-2-1-16 16,3 0-608-16,-1-4-112 0,-2 0-32 0,1-3 0 15,1-2 64-15,-1-1 0 0,0 0 0 0,-2-1-5520 16,-1-1-1104-16</inkml:trace>
  <inkml:trace contextRef="#ctx0" brushRef="#br0" timeOffset="25414.57">30274 2506 20271 0,'0'0'1792'0,"0"0"-1424"16,0 0-368-16,0 0 0 0,0 0 2400 0,0 0 416 15,1-10 64-15,-1 10 32 0,0 0-1952 0,0 0-384 16,6-7-64-16,-6 7-32 0,0 0-320 0,11-2-160 15,-11 2 160-15,13-3-160 0,-1-1 0 0,-2 0 0 16,1-1 0-16,0 4 0 0,1-3 160 0,1 1-160 16,-1-2 160-16,1 0-160 0,-1 0 384 0,-1-1-32 15,1 0 0-15,-2 1 0 0,1 1-64 0,-1-1-16 16,-2-1 0-16,0 1 0 0,-8 5-80 0,8-6-32 16,-2-2 0-16,-6 8 0 0,0 0-160 0,5-7 160 15,-5 7-160-15,2-9 160 0,-2 9-160 0,-2-9 128 16,-1 3-128-16,3 6 128 0,-6-6-128 0,6 6 0 0,-9-4 0 0,0 2 128 15,-1-2-128-15,-1 1 0 16,-1 1 0-16,1 0 128 0,-1 1-128 0,-1 1 0 16,-1 0 0-16,-1 0 0 0,2 0 0 0,0 1 0 0,0 3 0 0,0 0 0 15,1 0 0-15,2 1 0 0,1 1 0 0,0 1 0 16,1 4 0-16,1-2 128 0,1 3-128 0,1-2 128 16,-1 3-128-16,3 1 0 0,-1 2 0 0,0 0 0 15,0-2 0-15,-1 4 0 0,1-2 0 0,1 0 0 0,0 2 0 16,2 0 0-16,-1 0 0 0,0-1 0 0,2 3 0 15,3-3 0-15,-1-2 0 0,4 1 0 0,-1-3 0 0,0-1 0 16,0-2 0-16,2 1 0 0,1-2-256 0,-1 0-48 16,1-2 0-16,1-2 0 15,-1-1-640-15,3-2-128 0,0 0-16 16,2 1-16-16,2-1-736 0,-2-2-144 0,-1-2-16 0</inkml:trace>
  <inkml:trace contextRef="#ctx0" brushRef="#br0" timeOffset="25944.74">30792 2523 15663 0,'0'0'1392'0,"0"0"-1120"0,0 0-272 0,0 0 0 0,-7 2 2384 0,7-2 432 16,0 0 64-16,0 0 32 0,-11 5-1728 0,3-1-352 16,8-4-64-16,-9 6 0 0,1-1-288 0,8-5-48 15,-7 7-16-15,-1-2 0 0,-1 0-112 0,1 2-32 16,8-7 0-16,-7 13 0 0,-2-1 304 0,4 2 64 16,1 2 16-16,0-1 0 0,-1 5-192 0,1-3-32 15,0 0-16-15,2 1 0 0,0-1-288 0,1 0-128 16,-2-4 128-16,3 1-128 0,3 2 176 0,0-3-48 15,-1-1-128-15,2-1 192 0,0 0-64 16,1-1-128-16,2-1 176 0,-1-1-176 0,1 0 160 0,2 0-160 16,1 1 128-16,2-1-128 0,0-4 0 0,-2 1-176 15,-2-4 16-15,0 2 0 16,1-3-672-16,-9 0-144 0,10 2-32 0,-10-2 0 16,11-2-1600-16,-11 2-320 0,9-9-64 0,-3 1-16 0</inkml:trace>
  <inkml:trace contextRef="#ctx0" brushRef="#br0" timeOffset="26170.31">30576 2734 18431 0,'0'0'816'0,"0"0"160"0,0 0-784 0,0 0-192 0,0 0 0 0,0 0 0 16,0 0 2544-16,0 0 464 0,0 0 80 0,0 0 32 15,0 0-1936-15,12 6-384 0,2 0-80 0,0-1-16 0,1-3-352 16,0 2-80-16,4-2-16 0,0 1 0 16,0-1-256-16,0 0 0 0,1-2 0 0,-1 0-144 15,-1 0-528-15,1-2-96 0,-1 0-32 0,-1-1 0 16,-1-1-1648-16,-2 0-336 0,-1-1-64 0</inkml:trace>
  <inkml:trace contextRef="#ctx0" brushRef="#br0" timeOffset="29733.41">14930 1359 24351 0,'0'0'1088'0,"0"0"208"0,7-8-1040 0,-1 0-256 16,1 1 0-16,1 1 0 0,2 2 1184 0,-1-1 176 16,-1-1 48-16,0 1 0 0,0-1-1024 0,-1 1-192 15,-7 5-32-15,0 0-16 0,0 0-144 0,11 0 0 16,-11 0 144-16,0 0-144 0,0 0 0 0,0 0 0 16,4 12 0-16,-4-2 0 0,-2 2 0 0,-1-3 0 15,-3 0 0-15,0 0 0 0,-2 2 128 0,-1-1-128 16,-3-2 128-16,-1 2-128 0,1 1 384 0,-2 1 0 0,-3-2 0 0,1 4 0 15,-1 2 144-15,-1 2 48 0,0-1 0 16,0 4 0-16,-1-1-256 0,1 3-64 0,0 1 0 0,0-4 0 16,-1 1-128-16,2 0-128 0,2-3 144 0,3-1-144 15,2-1 0-15,-1-2 128 0,1 1-128 0,1-2 0 16,-2-3 0-16,1 1 176 0,-1-2-176 0,1 1 160 16,1 1-160-16,-3-5 0 0,-1-3 0 0,-1 2 0 15,-1 0 0-15,1-4 128 0,-2-1-128 0,2 0 0 16,0-3 0-16,1-1 128 0,0-5-128 0,2 1 0 15,2 0 128-15,0-1-128 0,0 0 128 0,1-4-128 16,2 0 0-16,0-1-304 0,2 0 48 0,2 1 16 16,-1-3 32-16,3 0 0 0,0-1 0 0,1 0 0 15,1-2 16-15,0 1 0 0,4-1 0 0,0-1 0 0,2 3 192 16,0 0-144-16,1 1 144 0,1 2-128 0,1 1 128 0,-1 1 0 16,1 2 0-16,-1 1-128 0,-1 0 128 0,3 2 0 15,-2 2 0-15,1 1 128 0,0 1 0 0,1 3 0 16,1 3 0-16,0 0 0 0,2 1-128 0,-2 1 0 15,0 1 0-15,1 2 0 0,-1 3 0 0,1-1 0 16,1 3 0-16,0 3 0 0,4 1 0 0,-1 0 128 16,0-1-128-16,0 0 176 0,2 2 128 0,0 1 16 15,-1-1 16-15,1 0 0 0,-1-1-32 0,1-3-16 16,-1 2 0-16,0-3 0 0,-4 3-96 0,0-1 0 16,-2 0-16-16,-2 0 0 0,0 4-176 0,0-2 0 15,-3 0 0-15,0 2 128 0,-1 5-336 0,-2-4-80 16,-1 0-16-16,-2 0 0 15,2-5-2128-15,-2-3-448 0,-1 0-64 0</inkml:trace>
  <inkml:trace contextRef="#ctx0" brushRef="#br0" timeOffset="30021.59">15409 1471 8287 0,'0'0'368'0,"0"0"80"0,0 0-448 0,0 0 0 0,9-5 0 0,1 2 0 0,2 2 5856 0,2 0 1088 16,2-2 224-16,3 2 32 0,2 1-5792 0,1-1-1152 15,1 1-256-15,-1-3 0 0,-1 2 0 0,0-1 0 16,-3 1 0-16,-1-2 0 0,-2 2-176 0,0 1-32 16,-2 0-16-16,-3 1 0 15,-10-1-2080-15,11 0-432 0,-11 0-80 0</inkml:trace>
  <inkml:trace contextRef="#ctx0" brushRef="#br0" timeOffset="30322.54">15467 1646 10127 0,'0'0'896'0,"11"-5"-704"0,-2-1-192 0,3 1 0 16,1 1 5168-16,2 2 992 0,1-1 208 0,2 0 32 15,2 1-5088-15,1 1-1024 0,1-2-288 0,-1 3 0 16,-2 0 0-16,2 0 0 0,0 0 0 0,0 0 0 16,-2-1-256-16,2-1-64 0,1 1-16 0,0 1 0 15,-1 0-2784-15,-1-4-544 0</inkml:trace>
  <inkml:trace contextRef="#ctx0" brushRef="#br0" timeOffset="31034.04">16849 615 17503 0,'0'0'1552'0,"0"0"-1232"15,0-9-320-15,0 9 0 0,0 0 3200 0,0 0 576 16,0-8 112-16,0 8 16 0,0 0-2800 0,0 0-560 16,0 0-112-16,0 0-32 0,0 0-400 0,0 0 0 0,9 0 0 0,-9 0 0 15,11 1 0-15,-11-1 0 16,10 4-128-16,1 1 128 0,-5 2 0 0,1 2-176 0,-7-9 176 0,8 9-128 16,-3 1 128-16,-1 3 0 0,0 2 0 0,-1 0 0 15,1 2 0-15,-1 2 0 0,-2 0 0 0,1 2 0 16,-2 2 0-16,0 5 192 0,0 0-32 0,-3 4-16 15,-1-2-144-15,1 2 0 0,0 2 144 0,0-1-144 16,0-2 0-16,2-2 0 0,0-2 0 0,1-3-192 16,0-3 576-16,0-1 96 0,0 1 32 0,0-4 0 31,0-2-2144-31,0-2-416 0,1-6-96 0,-2 0-11168 0</inkml:trace>
  <inkml:trace contextRef="#ctx0" brushRef="#br0" timeOffset="31600.41">16276 1399 2751 0,'0'0'256'0,"-10"0"-256"0,1 0 0 0,0 2 0 16,1-1 4576-16,8-1 864 0,-9 4 192 0,9-4 16 15,0 0-4128-15,0 0-832 0,0 0-176 0,0 0-16 16,0 0-160-16,0 0-16 0,0 0-16 0,0 0 0 16,0 0 192-16,0 0 32 0,9-7 16 0,1 0 0 15,-1-1 208-15,1 3 32 0,2-1 16 0,1 2 0 16,1 1 96-16,4 0 32 0,3 3 0 0,3-3 0 16,2 3-176-16,1 3-48 0,5-3 0 0,1 1 0 15,4 2-64-15,2-1 0 0,1 0-16 0,2-2 0 16,1-2-160-16,0-4-16 0,0 1-16 0,3 0 0 0,2 1-128 0,2 0-32 15,-2-1 0-15,3 1 0 0,0 4-272 0,-2-2 160 16,-3 1-160-16,-3-4 128 0,-3 3-128 16,-1-1 0-16,-2 0 0 0,-2 3 0 0,-1 0 0 0,-2 0 0 15,0 1 0-15,-1 2 0 0,-1-1-256 0,-3 5-96 16,0-3-16-16,0 2 0 16,-1 2-272-16,-1-1-48 0,-3-2-16 0,-1 1 0 15,-3-3-352-15,-1 1-80 0,0-4-16 0,0 3 0 16,-2-3-1344-16,-1 1-256 0,-3-1-64 0,-2 0-9344 0</inkml:trace>
  <inkml:trace contextRef="#ctx0" brushRef="#br0" timeOffset="32235.12">16586 1822 10127 0,'0'0'448'0,"0"0"96"0,0 0-544 0,0 0 0 15,0 0 0-15,0 0 0 0,0 0 2256 0,9-4 352 0,-9 4 64 0,0 0 16 16,10-1-2160-16,-10 1-528 0,0 0 0 0,0 0 0 15,10 7 0-15,-4 4 0 0,-1 1 0 0,-1 1 0 16,-4 0 448-16,0 1-32 0,-1 0 0 0,-2 2 0 16,1 1 368-16,-1 0 80 0,-1 3 16 0,-1 2 0 15,0 1 192-15,-2 5 32 0,-1 7 16 0,-2-4 0 16,1 4-640-16,1-2-128 0,0 1-32 0,2-2 0 16,0-2-320-16,3-2 144 0,-3-4-144 0,1 0 0 15,1-1 160-15,0-2-160 0,0-3 128 0,0-2-128 16,1-3 0-16,0-2 0 0,3-11 0 0,0 0 0 15,0 0-1904-15,0 0-256 0,0 0-48 0</inkml:trace>
  <inkml:trace contextRef="#ctx0" brushRef="#br0" timeOffset="32702.18">16548 1736 21183 0,'0'-9'1888'0,"0"0"-1504"0,1-2-384 0,3 3 0 16,3 1 2384-16,1 3 416 0,-1-3 80 0,4 2 0 16,-1 1-2192-16,2-1-448 0,0 0-96 0,0 2-16 15,1 0-128-15,0 2 0 0,0-2 0 0,0 3 0 16,0 0 0-16,-2 0 0 0,0 2 0 0,-11-2 0 15,13 5 0-15,-3 1 0 0,-1 1 0 0,1 2 0 16,-3-1 0-16,3 2 0 0,0-1 0 0,0 1 0 16,2-3-144-16,1 1 144 0,0 1 0 0,3 0 0 15,1 1 0-15,1-3 272 0,-1 3-16 0,0-1-16 16,-1 1 32-16,-3-2 16 0,1 1 0 0,-1 1 0 16,-1 1-288-16,-2 1 160 0,-2-1-160 0,-1 1 128 15,-4 1-128-15,0-1 0 0,-3 4 0 0,0-1 0 16,-1 0 0-16,-2-2 0 0,-1-3-192 0,-1-1 192 0,-2-1-224 0,7-8 80 15,-9 6 16-15,0 1 0 0,-1-1 128 0,-1 1 0 16,1-2 0-16,-2-1 0 0,0-1 0 16,-1 1 0-16,-1 0 0 0,0-1 0 0,-1 0 0 0,1 0 128 15,1 1-128-15,0 0 0 0,1-1 0 0,2 1 0 16,-1 0 0-16,2 0 0 16,0 0-384-16,0 0-160 0,9-4-32 0,-10 5 0 15,0-2-1552-15,10-3-320 0,-10 5-64 0</inkml:trace>
  <inkml:trace contextRef="#ctx0" brushRef="#br0" timeOffset="33422.15">17496 1692 5519 0,'0'0'496'0,"0"0"-496"15,0 0 0-15,0 0 0 0,0 0 4544 0,0 0 832 16,0 0 144-16,0 0 48 0,0 0-4240 0,0 0-848 0,0 0-160 0,0 0-48 16,0 0-272-16,0 0 0 0,0 0 0 0,0 0 0 15,-9 2 0-15,9-2 0 0,-9 5-128 0,1 1 128 16,1 0 0-16,-1 2 0 0,1 0 0 0,-2 1 0 15,-2-1 192-15,1 2 128 0,-1 3 16 0,1-1 16 16,-1 2 416-16,1 3 64 0,0-3 32 0,-1 5 0 16,1 0-288-16,1 5-64 0,-2 1-16 0,-1 1 0 15,3-3-352-15,-1 3-144 0,-1 0 128 0,1 4-128 16,1 1 128-16,0 2-128 0,1-3 0 0,1 1 128 16,1 1-128-16,1 0 0 0,1-2 0 0,-1-2 0 15,-2 0 0-15,2-2 128 0,1-1-128 0,1 0 128 16,2-2-128-16,1 0 192 0,0-1-192 0,3-3 192 15,0-2-192-15,3 0 0 0,0 0 144 0,2-1-144 16,1-2 0-16,-1 0-128 0,-2-1 0 0,2 1 0 16,3-3-576-16,-1 0-128 0,-1 0 0 0,-1-3-16 15,0-1-592-15,1-2-112 0,0-1-32 0,-9-4-6368 16,11 1-1280-16</inkml:trace>
  <inkml:trace contextRef="#ctx0" brushRef="#br0" timeOffset="34003.15">17549 2406 5519 0,'0'0'240'0,"0"0"64"0,0 0-304 0,0 0 0 0,0 0 0 0,8-7 0 16,-8 7 4544-16,11-2 864 0,-1-3 160 0,0 3 48 15,1-3-4320-15,1 1-848 0,1 0-192 0,1 0-16 16,0 0-240-16,2 1 0 0,0-3 128 0,-1 0-128 15,0-3 0-15,-1 0 0 0,-1-2 0 0,0 1 0 16,-1 1-160-16,-1-2 32 0,0 2 0 0,-3-1 0 16,-2-2 128-16,1 0 0 0,-2 0 0 0,0 3 0 0,-2-1 352 0,-2-1 96 15,0 4 32-15,-1-1 0 0,-2-1 80 0,-1 1 16 16,-1-1 0-16,-1 1 0 0,1 3-384 0,0 1-192 16,0-3 192-16,-1 1-192 0,-1 2 0 15,-2 1 0-15,0 1 0 0,-1-1 0 0,-2 3 128 0,1 3-128 16,0 0 0-16,-1 3 0 0,-1 2 0 0,-1-1 0 15,-1 2 0-15,0 2 0 0,-1 1 0 0,2 1 0 16,0 0 0-16,2 1 0 0,-1 0 0 0,1 2 0 16,1-2 0-16,1-1 0 0,0 0 0 0,0-1 256 15,-1-1-16-15,3 0-16 0,-1 2 304 0,1 2 64 16,2-2 16-16,1 1 0 0,0 0-432 0,3 1-176 16,1-1 128-16,3 0-128 0,0 1 0 0,4-2 0 15,1-1 128-15,1-1-128 0,1 0 0 0,2-1 0 0,1-1 0 0,1-1 0 16,-1-1 0-16,3-2-320 0,1-1 48 0,0 1 16 31,0-1-320-31,0 0-48 0,-1-2-16 0,2 0 0 16,1-2-1584-16,0-2-320 0,-4 0-64 0</inkml:trace>
  <inkml:trace contextRef="#ctx0" brushRef="#br0" timeOffset="34993.68">18158 2304 19007 0,'0'0'832'0,"0"0"192"0,0 0-832 0,0 0-192 0,0 0 0 0,-6 9 0 15,0 1 1088-15,3-1 192 0,-3 0 16 0,6-9 16 16,-5 10-800-16,1-1-144 0,4-9-48 0,-5 9 0 15,1 2-112-15,0 1-16 0,-1-2-16 0,0 0 0 16,0 0-176-16,-1 1 128 0,1 0-128 0,-1 2 128 16,-4 2 192-16,1 2 16 0,-1 2 16 0,-1 1 0 15,0 1-32-15,0 2-16 0,2 1 0 0,0 0 0 0,1 1 32 0,3-2 16 16,1-2 0-16,3-2 0 16,2-3 144-16,2-2 16 0,1-1 16 0,1 0 0 15,1 2-256-15,1-3-48 0,1-2-16 0,-1-2 0 0,3-2-208 0,-1 1 0 16,0 2 0-16,-1-5 0 15,-8-4-688-15,10 5-16 0,-1-1-16 0,-9-4 0 16,0 0-1776-16,11-1-368 0,-11 1-64 0</inkml:trace>
  <inkml:trace contextRef="#ctx0" brushRef="#br0" timeOffset="35222.93">17843 2611 20271 0,'0'0'1792'0,"0"0"-1424"0,0 0-368 0,0 0 0 15,0 0 2496-15,0 0 416 0,0 0 96 0,0 0 0 16,0 0-2320-16,0 0-480 0,13 2-80 0,0-2-128 16,0 0 0-16,1 0 0 0,2 0 0 0,-1 0 0 31,4 0-368-31,-2 0-160 0,1-1-48 0,0 0 0 0,0-1-2000 15,2 1-416-15,-1-2-80 0,0 0 0 0</inkml:trace>
  <inkml:trace contextRef="#ctx0" brushRef="#br0" timeOffset="54922.32">21103 742 2751 0,'0'0'128'0,"0"0"16"0,3-9-144 0,-3 9 0 0,0 0 0 0,0 0 0 16,0 0 5280-16,0 0 1024 0,0 0 208 0,0 0 32 16,5-6-5024-16,-5 6-1008 0,0 0-208 0,0 0-48 15,0 0 208-15,0 0 48 0,0 0 0 0,0 0 0 16,0 0-112-16,0 0-16 0,11 8 0 0,-11-8 0 16,6 14 128-16,-1-1 32 0,-5-13 0 0,4 21 0 15,-1-2-32-15,-2 1-16 0,0 2 0 0,1 3 0 16,-2-2-16-16,1 1 0 0,-1 3 0 0,3 4 0 0,-1 5-32 15,0 0-16-15,-2 2 0 0,0-2 0 0,2-2-128 0,1 0-32 16,-1 1 0-16,1-5 0 0,0-2-272 0,0-1 160 16,0-1-160-16,0 0 128 0,1-2-128 0,-1-2 0 15,1-4 144-15,-1-2-144 16,0 0-432-16,-1-7-144 0,-2-9-48 0,0 0-10528 16,0 0-2112-16</inkml:trace>
  <inkml:trace contextRef="#ctx0" brushRef="#br0" timeOffset="55387.18">21005 454 12895 0,'0'-9'1152'0,"0"9"-928"0,6-10-224 0,-6 10 0 16,6-11 4240-16,1 3 816 16,-7 8 144-16,9-5 48 0,-9 5-4160 0,10-4-816 0,-1 0-272 0,-9 4 160 15,0 0-160-15,11-3 0 0,-1 1 0 0,-10 2 0 16,12 2 128-16,0 0-128 0,1-1 128 0,1 2-128 16,0 0 0-16,2 1 0 0,1-1 128 0,1 4-128 15,3 0 0-15,1 2 0 0,2 0 0 0,1 1 0 16,-1 1 0-16,2 0 0 0,2 0 0 0,-1-1 0 15,1 3 0-15,-2-1 0 0,-2 0 0 0,-1 1 0 0,-5-2 0 16,-3 1 160-16,0 1-160 0,-5-2 160 0,-2 2 96 0,-4 1 32 16,-4 2 0-16,-1-1 0 0,-5 2 16 0,1 0 0 15,-3 3 0-15,-1-3 0 0,0 2-144 0,-1 0-32 16,-3-1 0-16,0 0 0 0,-3-2-128 0,-1 1 0 16,-2 1 0-16,-2 0 128 0,1-1-128 0,-3 1-224 15,-3-3 48-15,-2 0 16 0,-2 1 160 0,2 0-208 16,-1 2 80-16,1-2 128 0,2 0-128 0,3-1 128 15,3-1 0-15,2-2 0 0,1 0-160 0,4-6 160 16,3-3-208-16,10-3 80 16,0 0-2032-16,0 0-400 0</inkml:trace>
  <inkml:trace contextRef="#ctx0" brushRef="#br0" timeOffset="55928.88">21975 448 11967 0,'0'0'528'0,"0"0"112"0,0 0-512 0,-9-3-128 16,-1 2 0-16,1 1 0 0,0 2 3488 0,1 2 672 15,8-4 128-15,-11 8 16 0,1-1-3376 0,1-1-672 16,2-2-256-16,1 4 176 0,-1 0-176 0,7-8 128 15,-5 10-128-15,0-2 128 0,0 2-128 0,-1 1 0 16,1-1 144-16,-1 2-144 0,-2 1 192 0,0 0-48 16,0 3 0-16,-1-4 0 0,-1 2 448 0,-1 4 96 15,0 4 16-15,-3-2 0 0,-1 3-64 0,0 1-16 16,1 2 0-16,1 0 0 0,-1 3-256 0,1 2-48 0,0 0-16 16,2 2 0-16,2 1-80 0,1 1-16 0,3 1 0 0,2 1 0 15,2-2-208-15,4-2 176 0,1-5-176 0,2-2 160 16,3-1-160-16,2 0 128 0,1-4-128 0,1 1 128 15,0-2 0-15,2-2 0 0,1 0 0 0,0 2 0 16,-2 0-128-16,2 1 0 0,-2-1 0 0,1 2 0 31,0-5-512-31,0-1-16 0,1-2-16 0,0-1 0 16,-1-3-736-16,1 1-128 0,-2-3-48 0,2 0 0 16,0-2-528-16,-2-2-128 0,-2 0 0 0,-2-4-8672 0</inkml:trace>
  <inkml:trace contextRef="#ctx0" brushRef="#br0" timeOffset="56321.18">22415 722 21183 0,'0'0'1888'0,"0"0"-1504"16,0 0-384-16,-9 1 0 0,0 1 3120 0,9-2 544 16,-8 11 112-16,1-1 32 15,1-1-3952-15,-1 1-800 0,1-3-144 0,-2 4-48 0,0-1 880 0,0 1 256 0,0-2-128 0,-1 1 128 16,-1 1 0-16,-1 2 0 0,0 2-144 0,-2 0 144 15,-3 3 0-15,-1 1 0 0,0 0 0 0,0 4 0 16,-1 3 128-16,0 7 96 0,-3-2 16 0,0 4 0 16,1-2 128-16,2 0 16 0,1 0 16 0,2-3 0 15,0-2-256-15,2-2-144 0,1 0 160 0,5-6-160 16,0-2 0-16,2-5 0 0,1-3 0 0,1-1 0 31,2 0-1408-31,1-9-320 0,0 0-64 0,0 0 0 0</inkml:trace>
  <inkml:trace contextRef="#ctx0" brushRef="#br0" timeOffset="56621.86">21956 729 32191 0,'-3'-11'1424'0,"3"11"304"0,-1-11-1392 0,1 3-336 0,1 3 0 0,-1 5 0 0,3-6 576 0,-3 6 64 16,0 0 0-16,0 0 0 0,0 0-432 0,0 0-80 16,10 10 0-16,-2 2-128 0,-1 0 176 0,-1 1-176 15,-1 1 160-15,1 2-160 0,-2 2 0 0,-1 0 128 16,3 0-128-16,-2 2 0 0,-1 5 0 0,1-1 0 16,3 0 0-16,1-1 0 0,-2 3 0 0,3 2 0 15,1-1 0-15,0 1 0 0,2 2-160 0,1-3-80 16,1-1-16-16,0 0 0 15,2-5-416-15,-2-2-96 0,-1 0 0 0,3 0-16 16,-3-2-592-16,0-1-112 0,0 0-32 0,-1-5-10960 0</inkml:trace>
  <inkml:trace contextRef="#ctx0" brushRef="#br0" timeOffset="57404.48">22578 1066 15663 0,'0'0'1392'0,"0"0"-1120"0,0 0-272 0,0 0 0 0,0 0 2608 0,10-2 464 16,-10 2 80-16,11 0 32 0,-11 0-2544 0,0 0-512 16,11 3-128-16,-11-3 0 0,0 0 0 0,0 0 0 15,0 0 0-15,7 9 0 0,-7-9 0 0,1 12 0 16,-3-3 0-16,-2 0 0 0,-2 0 0 0,-1 0 192 15,-2 1-64-15,-1-3 0 0,1 0 624 0,-1 1 128 16,-1 1 16-16,1 1 16 0,1 1 288 0,0-1 48 16,-2 2 16-16,3 1 0 0,2 0-176 0,1 1-48 15,0 1 0-15,1-1 0 0,2-1-576 0,4 0-112 16,0 0-32-16,2 1 0 0,1 1-192 0,2-1-128 16,1-2 128-16,0 2-128 0,-1 0 176 0,4 1-48 15,-1-1 0-15,-1 0 0 0,-1-3-128 0,0-1-176 16,0 2 48-16,0 0 0 0,2-2-48 0,-1 1 0 0,-1-1 0 0,0 1 0 31,1-5-256-31,-1 2-48 0,-2-2-16 0,3 1 0 16,2-2-592-16,-11-5-128 0,0 0-32 0,10 4 0 15,-10-4-1488-15,0 0-288 0,12-3-64 0,-12 3-16 0</inkml:trace>
  <inkml:trace contextRef="#ctx0" brushRef="#br0" timeOffset="57617.44">22367 1369 28559 0,'0'-15'2544'0,"1"8"-2032"0,-1 7-512 0,0 0 0 0,8-5 3104 0,3 5 528 15,2 1 96-15,3 3 32 0,2-1-3248 0,2 2-512 16,1 3-352-16,0-2 48 15,0 1-1264-15,-1-2-256 0,0-1-48 0,1 0-9168 16,-2 0-1824-16</inkml:trace>
  <inkml:trace contextRef="#ctx0" brushRef="#br0" timeOffset="58194.01">23051 459 11967 0,'0'0'528'0,"0"0"112"0,-9 3-512 0,0 2-128 16,1 3 0-16,1 3 0 0,2 2 3936 0,1 2 752 15,-1 5 160-15,1 1 16 0,2 1-3536 0,0 3-720 16,1-1-144-16,1 4-16 0,0 0 176 0,3 4 32 15,0 0 16-15,-1 0 0 0,-1-1-416 0,-1 4-64 0,0 3-32 0,0 0 0 16,-1 2-160-16,-1 3 0 0,1 0 0 16,0-1 0-16,0-6 0 0,-1-2 128 0,1-1-128 0,1-1 0 15,1-4 208-15,2-1-32 0,-2-5-16 0,2 1 0 16,-1-4-160-16,2-2 0 0,-1-5-160 0,1 1 160 31,1-3-2000-31,0-2-304 0,-5-8-64 0</inkml:trace>
  <inkml:trace contextRef="#ctx0" brushRef="#br0" timeOffset="59361.74">23377 1021 25343 0,'0'0'1120'0,"0"0"224"0,0 0-1072 0,0 0-272 0,0 0 0 0,0 0 0 15,0 0 656-15,0 0 80 0,0 0 16 0,0 0 0 16,0 0-480-16,0 0-80 0,0 0-32 0,8-6 0 16,-2-3-160-16,2 4 192 0,-8 5-192 0,12-6 192 15,-3 0 0-15,0 2 16 0,0-3 0 0,0 2 0 0,-1-1 320 0,1 0 64 16,-9 6 16-16,13-3 0 15,-5-4-768-15,-8 7-160 0,8-8-16 0,-8 8-16 0,8-8 1408 0,-8 8 288 16,6-10 48-16,0 1 16 0,-6 9-1024 0,2-11-208 16,-1 1-48-16,-1 0 0 0,0-1-128 0,0 11 128 15,-2-12-128-15,-1 2 128 0,1 2 0 0,2 8-128 16,-7-9 192-16,1 1-64 0,-4 0-128 0,1 3 192 16,-1 1-192-16,-1 2 192 0,0 2-192 0,-1 1 192 15,-1-1-192-15,0 4 192 0,-1 2-192 0,-1-2 0 16,0 3 0-16,0 1 0 0,1-1 0 0,1 4 0 15,1-2 0-15,0 3 0 0,1-2 0 0,0 3 0 16,1 0 0-16,1 3 0 0,1-3 0 0,1 3 0 0,1 4 0 16,2-3 0-16,-1 3 0 0,2 1 0 0,2 1 128 0,1-1-128 15,1 1 256-15,2-3-48 0,-1 1 0 16,2 0 0-16,0-2-16 0,0-3 0 0,1 0 0 0,0 0 0 16,1 1-192-16,0 0 0 0,2-2 0 0,1-2 0 31,-2-2-560-31,1-3-144 0,2-1-48 0,2-2 0 15,-1-1-736-15,4-1-160 0,-1-2-16 0,0-1-8128 0,1-4-1600 0</inkml:trace>
  <inkml:trace contextRef="#ctx0" brushRef="#br0" timeOffset="59762.3">23747 1243 8287 0,'0'0'368'0,"0"0"80"0,0 0-448 0,0 0 0 15,-9 5 0-15,9-5 0 0,0 0 5472 0,0 0 1008 16,-9 7 208-16,2-1 32 0,7-6-5344 0,-5 11-1072 15,3-2-304-15,-2 1 0 0,-3-1 128 0,2 1-128 16,0-3 0-16,-2 2 0 0,1 2 0 0,-1-3 0 16,-1-2 0-16,2 1 0 0,6-7 192 0,-7 6-192 0,7-6 192 0,-6 9-192 15,3 2 512-15,3-11-16 16,-2 12 0-16,2-12 0 0,-2 14-64 0,4 0-16 0,0-2 0 0,-2-12 0 16,3 14-128-16,-3-14-32 0,4 17 0 0,1-1 0 15,0 0-256-15,2-2 128 0,-1 2-128 0,1-2 0 16,1-1 0-16,1-3 0 0,0 2 0 0,0-1-192 31,1-2-320-31,1-2-48 0,-1-1-16 0,1-2 0 16,-11-4-1536-16,13 2-304 0,0-2-64 0,-2-2-10608 0</inkml:trace>
  <inkml:trace contextRef="#ctx0" brushRef="#br0" timeOffset="60012.3">23571 1465 31327 0,'-5'-6'2784'0,"1"3"-2224"16,4 3-560-16,0 0 0 0,0 0 2240 0,0 0 320 15,13 1 80-15,0 1 16 0,0 0-2272 0,2-1-384 16,0-1-192-16,1 1 0 0,1 2 0 0,1-2 0 15,0-2 0-15,2 1 0 16,-1 0-560-16,1 0-112 0,0 0-32 0,0-1 0 16,4-1-1536-16,1 1-304 0,1-2-64 0,0 1-10528 0</inkml:trace>
  <inkml:trace contextRef="#ctx0" brushRef="#br0" timeOffset="62113.81">26100 428 17503 0,'0'0'1552'0,"0"0"-1232"16,0 0-320-16,0 0 0 0,0 0 3584 0,11 0 640 16,-11 0 144-16,10 0 32 0,-10 0-3520 0,0 0-704 15,0 0-176-15,9 8 0 0,-9-8 0 0,8 10 0 16,-3 3 0-16,2 2-176 0,-1 0 176 0,1 4 0 15,0 0 0-15,2 5 0 0,1-2 0 0,3 4 144 0,0-1 0 0,4 2 0 16,1 2 352-16,3 1 64 0,3 0 16 0,-1 1 0 16,-1 2 0-16,2-1 0 15,-1 1 0-15,1 3 0 0,-2 2-64 0,-3 4 0 16,0 2 0-16,-4 3 0 0,-3 1-336 0,-4-2-176 0,-3 1 160 0,-4-3-160 16,-3-3 128-16,-3-1-128 0,-5 2 0 0,-1-4 144 15,-5-7-144-15,-2 2 0 0,-2-1-192 0,-1-1 192 16,1-1-240-16,-3-1 80 0,1-5 16 0,0 0 0 15,0-3-944-15,4-3-176 16,-1-1-32-16,1-5-16 0</inkml:trace>
  <inkml:trace contextRef="#ctx0" brushRef="#br1" timeOffset="65837.12">24318 1363 16175 0,'0'0'704'0,"0"0"176"0,0 0-704 0,0 0-176 16,0 0 0-16,0 0 0 0,11 0 464 0,-11 0 64 15,0 0 16-15,0 0 0 0,10 4-144 0,-10-4-16 16,13 4-16-16,-13-4 0 0,0 0 432 0,13 5 96 15,-2-1 0-15,-11-4 16 0,10 10-464 0,-2-1-112 16,-8-9-16-16,8 11 0 0,-8-11-320 0,6 16 128 16,-1-2-128-16,-2-2 0 0,-3-12 0 0,0 15 128 15,0-2-128-15,0-13 0 0,-1 13 0 0,-2 0 128 16,-1 0-128-16,0-1 0 0,-2 1 0 0,-2-1 128 0,1-2-128 0,0 2 0 16,-3-1 0-16,1-1-128 0,2-4 0 15,-1 4 0 1,1-5-720-16,-1 1-144 0,1-2-32 0</inkml:trace>
  <inkml:trace contextRef="#ctx0" brushRef="#br1" timeOffset="66537.53">24631 999 11967 0,'0'0'528'0,"0"0"112"16,0 0-512-16,0 0-128 0,0 0 0 0,0 0 0 0,0 0 2688 0,0 0 496 15,0 0 96-15,0 0 32 0,0 0-2320 0,0 0-464 0,0 0-80 0,0 0-32 16,0 0 224-16,0 0 64 0,0 0 0 0,0 0 0 16,0 0-64-16,0 0 0 0,0 0 0 15,13-1 0-15,-1-2-48 0,0 1-16 0,-1-1 0 0,2-1 0 16,0 3 0-16,0-3-16 0,1 1 0 0,-1 1 0 15,1-2-240-15,-1-1-64 0,0-1 0 0,0 3 0 16,1-1-112-16,-1 0-16 0,0-2-128 0,-1 0 192 16,-1-1-192-16,-1 0 128 0,-1-1-128 0,0 0 0 15,0-1 144-15,-1 2-144 0,-1-2 128 0,-1 3-128 16,-1-2 144-16,1-1-144 0,-6 9 160 0,0 0-160 16,4-9 160-16,-4 9-160 0,0 0 160 0,0 0-160 15,0 0 128-15,-6-11-128 0,6 11 0 0,0 0 144 16,-11-6-144-16,0 2 0 0,1 0 0 0,-2 4 0 15,0 0 0-15,1-3 0 0,-2 1 0 0,1 0 0 0,1 2 0 16,1 2 0-16,-2-1 0 0,2 3 0 0,-1-3 0 0,2 3 0 16,0 3 0-16,1-1 0 0,8-6 0 0,-9 9 0 15,0 2 0-15,1-1 0 0,0-1 0 0,1 2 0 16,-1-2 0-16,1 2 0 0,2 1 0 0,0 0 0 16,1 0 0-16,1-2 0 0,1 2 0 0,0 1 0 15,1 0 0-15,1 1 0 0,0-1 0 0,3 0 128 16,1 2-128-16,1 2 128 0,1-2-128 0,1 1 0 15,-1-4 0-15,2 1 0 0,1 0 0 0,0 2 0 16,2 0 0-16,-1-2 0 16,1 0-400-16,-1-3-64 0,-1-1-16 0,0 0 0 15,1-2-288-15,-1 2-64 0,-2-1-16 0,3-2 0 16,-3-4-1376-16,3-1-272 0,-1-2-48 0</inkml:trace>
  <inkml:trace contextRef="#ctx0" brushRef="#br1" timeOffset="67412.23">25132 1109 5519 0,'0'0'496'0,"0"0"-496"0,0 0 0 0,0 0 0 0,0 0 2944 0,0 0 512 16,0 0 80-16,0 0 32 0,0 0-1840 0,0 0-384 15,0 0-64-15,0 0 0 0,0 0-320 0,0 0-64 16,0 0-16-16,0 0 0 0,0 0-432 0,0 0-64 15,0 0-32-15,0 0 0 0,0 0-128 0,0 0-32 16,0 0 0-16,0 0 0 0,0 0 256 0,0 0 64 16,1 11 0-16,-1-11 0 0,0 0-32 0,3 12 0 15,-3-12 0-15,0 13 0 0,0-13 32 0,-2 15 0 16,1-1 0-16,0-4 0 0,-1 1-64 0,0-1-16 0,2-10 0 0,-3 16 0 16,2 0-128-16,0-2-32 0,1-2 0 0,0-1 0 15,-2 2-96-15,2 0-32 0,0-1 0 0,0 2 0 16,0 0-144-16,0-3 160 0,0 2-160 15,0 0 160-15,0 0-160 0,-1 0 160 0,1 0-160 0,-3 0 160 16,1 0-160-16,-1-3-144 0,1 1 144 0,2-11-208 31,0 0-336-31,0 0-64 0,0 0-16 0,0 0 0 16,0 0-1744-16,0 0-336 0,0 0-80 0,0 0-9728 0</inkml:trace>
  <inkml:trace contextRef="#ctx0" brushRef="#br1" timeOffset="67763.2">25409 1240 25343 0,'0'0'1120'0,"0"0"224"0,0 0-1072 0,0 0-272 16,-3-6 0-16,3 6 0 0,0 0 592 0,0 0 64 16,0 0 16-16,0 0 0 0,0 0-528 0,0 0-144 15,0 0 0-15,0 0 0 0,0 0 0 0,0 0 0 0,0 0 0 0,0 0 0 16,0 0 0-16,0 0 0 0,0 0 0 15,0 0 0-15,0 0 0 0,0 0 0 0,0 0 0 0,0 0 0 16,0 0-256-16,0 0-64 0,0 0 0 0,0 0-7712 16,0 0-1536-16</inkml:trace>
  <inkml:trace contextRef="#ctx0" brushRef="#br1" timeOffset="68129.14">25383 1394 13823 0,'0'0'1216'0,"0"0"-960"16,0 0-256-16,-9 3 0 0,9-3 3408 0,0 0 640 15,0 0 128-15,0 0 32 0,-8 2-2848 0,8-2-560 16,0 0-112-16,0 0-32 0,-6 0-32 0,6 0-16 16,0 0 0-16,0 0 0 0,0 0-384 0,0 0-80 15,3 14-16-15,-3-14 0 0,2 11-128 0,-2-11-176 16,0 0 48-16,0 0 0 15,5 13-448-15,-5-13-96 0,0 0-16 0,0 0 0 16,7 8-624-16,-7-8-128 0,0 0-32 0,10 1 0 0</inkml:trace>
  <inkml:trace contextRef="#ctx0" brushRef="#br1" timeOffset="68490.67">25737 1079 18431 0,'0'0'1632'0,"0"0"-1312"16,0-8-320-16,0 8 0 0,0 0 2128 0,0 0 368 16,0 0 64-16,0 0 0 0,0 0-2048 0,0 0-512 15,0 0 0-15,-11 5 0 0,1 2 128 0,-1 2-128 16,4 3 0-16,-3-1 0 0,0 1 192 0,1 1-64 15,0 1 0-15,1 1-128 0,1-1 448 0,1 0 0 16,-2 1-16-16,2-1 0 0,-1-1 208 0,1 1 64 16,0 1 0-16,1 0 0 0,0 1-400 0,1-2-80 15,0-1-16-15,0 3 0 0,0 5-208 0,0-4 0 16,0-1 0-16,2 1 0 0,1-4 128 0,1-2-128 16,1 1 0-16,3-5 0 0,-4-7 0 0,0 0 0 15,10 9 0-15,2-3 0 0,-12-6 0 0,14 4-320 16,-1 0 64-16,2-4 0 15,-1-3-960-15,-1 2-176 0,0 0-32 0,-1-2-11504 0</inkml:trace>
  <inkml:trace contextRef="#ctx0" brushRef="#br1" timeOffset="68714.81">25565 1320 5519 0,'0'0'496'0,"0"0"-496"0,0 0 0 0,0 0 0 15,0 0 4608-15,0 0 832 0,0 0 176 0,0 0 16 16,13-3-4320-16,0 2-864 0,0 0-192 0,0-1-16 16,1-1-96-16,2 0-16 0,-1 3 0 0,1 3 0 0,1-1-128 0,-1 1 0 15,-2-1 0-15,0 1 0 16,-2 0-1280-16,-2-3-304 0,1-3-48 0</inkml:trace>
  <inkml:trace contextRef="#ctx0" brushRef="#br1" timeOffset="68954.64">25902 1389 26719 0,'-10'-5'1184'0,"10"5"240"0,-9 0-1136 0,9 0-288 16,0 0 0-16,0 0 0 0,0 0 1584 0,0 0 256 0,0 0 48 16,0 0 16-16,0 0-1584 0,0 0-320 0,0 0 0 0,11 5 0 15,-11-5-240-15,13 3 48 0,-1-2 0 0,-1-1 0 32,-11 0-480-32,13 0-96 0,-2-1 0 0,1-1-16 15,-1 1-752-15,0-2-160 0,1 1-32 0,-2-2-9792 0</inkml:trace>
  <inkml:trace contextRef="#ctx0" brushRef="#br1" timeOffset="69197.27">26170 1111 30111 0,'0'0'1344'0,"-10"6"256"0,3-1-1280 0,0 1-320 0,1 3 0 0,2 1 0 0,0 1 512 0,1 2 16 16,-1 3 16-16,2 2 0 0,-2 2-160 0,0-1-16 16,0 2-16-16,-1 1 0 0,-2 1-208 0,1 1-144 15,-2 2 192-15,-1 0-192 0,-3 1 176 0,0 0-176 16,0 0 160-16,2 1-160 0,0-1 128 0,-1-1-128 16,2 1 0-16,3-3 0 15,2-3-256-15,1-3-160 0,2-8-32 0</inkml:trace>
  <inkml:trace contextRef="#ctx0" brushRef="#br0" timeOffset="77728.53">31300 954 7247 0,'0'0'320'0,"0"0"64"0,0 0-384 0,0 0 0 0,0 0 0 0,0 0 0 0,0 0 1536 0,0 0 240 16,0 0 32-16,0 0 16 0,0 0-480 0,-7 7-112 15,2 1-16-15,5-8 0 0,0 0-400 0,-4 11-96 16,-3-2-16-16,7-9 0 0,-3 13-336 0,0 0-80 16,0-4-16-16,1 4 0 0,0 1-112 0,1 1-32 15,1-2 0-15,0 0 0 0,0 2 192 0,0 2 16 16,0-1 16-16,0 2 0 0,0 4-352 0,0-3 0 16,-1-1 0-16,0 3-192 0,1 1 192 0,-2 1 0 0,-2-4 160 0,2 0-160 15,0-3 0-15,1-2-320 0,-2-1 64 0,1 0 0 31,-1-2-576-31,2-3-128 0,1-8 0 0,0 0-8080 0</inkml:trace>
  <inkml:trace contextRef="#ctx0" brushRef="#br1" timeOffset="83707.42">31757 385 16175 0,'0'0'704'0,"0"0"176"0,0 0-704 0,13 0-176 16,-2-4 0-16,-11 4 0 0,10-1 1040 0,-10 1 176 0,0 0 48 0,0 0 0 15,0 0 288-15,0 0 64 16,0 0 16-16,0 0 0 0,0 0-496 0,0 0-112 0,0 0 0 0,0 0-16 15,0 0-336-15,0 0-64 0,0 0-16 0,0 0 0 16,0 0-80-16,-1 14 0 0,1-14-16 0,-1 16 0 16,-2-2 16-16,2-1 0 0,-2 2 0 0,3-1 0 15,0 4-80-15,1 1-16 0,2 0 0 0,-2 1 0 16,1 2-64-16,-1 1-16 0,-1-3 0 0,1 3 0 16,0-3-176-16,1 3-32 0,-1-2-128 0,0 3 192 15,1 2-192-15,-1 0 0 0,-1-1 0 0,0-1 0 16,-1 0 0-16,-1 2 0 0,1 0 0 0,0 1 0 15,-1-1 128-15,2 2-128 0,-1-1 0 0,1-2 0 16,1 1 0-16,1 0 128 0,-1-4-128 0,-1 0 0 16,0-1 0-16,1-1 128 0,-1-2-128 0,2 0 0 0,0-2 0 0,1 1 0 15,-2-3 0-15,2 2 0 0,1 0 0 0,-3 0-160 16,-1-4 0-16,1 0 0 16,1-4-432-16,0-2-96 0,-2-6-16 0,0 0 0 15,0 0-1936-15,3 8-400 0,1-3-80 0,-4-5-16 16</inkml:trace>
  <inkml:trace contextRef="#ctx0" brushRef="#br1" timeOffset="84539.4">32141 951 12895 0,'0'0'1152'0,"0"0"-928"15,0 0-224-15,0 0 0 0,0 0 2976 0,0 0 544 16,0 0 128-16,0 0 0 0,0 0-2320 0,0 0-480 16,0 0-80-16,0 0-32 0,0 0 144 0,0 0 16 15,9-5 16-15,-9 5 0 0,0 0-160 0,7-4-48 16,1-3 0-16,-8 7 0 0,0 0-64 0,4-6 0 16,3-1-16-16,1 2 0 0,-8 5-224 0,10-6-32 15,-1 0-16-15,2 0 0 0,0-1-80 0,0 2-16 16,-1-3 0-16,1 2 0 0,-1-1 80 0,0 1 16 15,-2-1 0-15,0-1 0 0,0-1-16 0,1 3 0 0,0-1 0 16,-1 1 0-16,0-2-112 0,0 0-32 0,-2 2 0 0,-6 6 0 16,5-6-192-16,-5 6 144 0,6-6-144 0,-6 6 128 15,0 0-128-15,1-9 0 0,-1 9 144 0,0 0-144 16,0 0 0-16,-4-11 0 0,-1 1 0 0,0 3 0 16,-2 1 0-16,0 1 0 0,0-2-192 0,-1 2 64 15,0 0 128-15,0 1 0 0,-1 1 0 0,0-1-128 16,1 2 128-16,-1 2 0 0,0 1 0 0,-2 3-128 15,1-3 128-15,1 2 0 0,-2 2 0 0,1 1 0 16,-2 2 0-16,2 1-160 0,-1 2 160 0,2-2 0 16,0 0-160-16,3 0 160 0,-1 0-128 0,2 0 128 15,1 1 0-15,1 3 0 0,1 0 0 0,1 2-128 0,1-2 128 0,0 3 0 16,-2 0 0-16,2-1-128 0,3 0 128 0,-2 0 0 16,-1 1 0-16,0 1 0 0,3-4 0 0,-1 1 0 15,1 2 0-15,0 0 0 0,0-3 0 0,4 1-128 16,-1-2 128-16,2-1 0 0,-1 0-288 0,3-2 32 15,3-3 0-15,2 1 0 16,-1-2-448-16,2-2-64 0,-1-1-32 0,2-2 0 16,0 3-528-16,-1-3-96 0,-2 0-32 0,-1-1 0 15,0-1-2096-15,-2 2-416 0,-11 0-96 0,0 0-16 0</inkml:trace>
  <inkml:trace contextRef="#ctx0" brushRef="#br1" timeOffset="85190.7">32671 988 1839 0,'0'0'160'0,"0"0"-160"0,0 0 0 0,0 0 0 16,0 0 3120-16,0 0 592 0,0 0 112 0,0 0 16 16,0 0-2304-16,0 0-480 0,0 0-96 0,0 0 0 15,0 0 224-15,0 0 48 0,0 0 16 0,0 0 0 16,0 0 192-16,0 0 32 0,0 0 16 0,0 0 0 16,0 0-16-16,0 0 0 0,0 0 0 0,0 0 0 15,0 0-368-15,0 0-80 0,0 0 0 0,8 14-16 16,-3-1-528-16,-2 1-96 0,-3 3-32 0,0 1 0 15,-3 1-176-15,2 0-48 0,-3-1 0 0,1 1 0 16,1-2-128-16,-1 1 0 0,-1 1 0 0,0 0 128 16,0-1-128-16,1-1 0 0,0 0 0 0,0-1 128 15,2 0-128-15,1-2-224 0,-1-3 48 0,1 2 16 16,0-1-448-16,0-2-96 16,0 1 0-16,0-5-16 0,0-6-1648 0,0 0-336 0,1 10-64 0</inkml:trace>
  <inkml:trace contextRef="#ctx0" brushRef="#br1" timeOffset="85490.23">32907 1081 18431 0,'0'0'1632'0,"0"0"-1312"0,0 0-320 0,0 0 0 15,-5-5 4240-15,5 5 784 0,-4-2 160 0,4 2 16 16,0 0-3616-16,0 0-736 0,0 0-144 0,0 0-16 16,0 0-288-16,0 0-48 0,0 0-16 0,0 0 0 15,0 0-336-15,0 0 0 0,0 0 0 0,0 0 0 31,0 0-512-31,10-2-80 0,-10 2-16 0,0 0 0 16,0 0-1600-16,0 0-320 0,0 0-64 0</inkml:trace>
  <inkml:trace contextRef="#ctx0" brushRef="#br1" timeOffset="85724.92">32881 1278 29423 0,'0'0'1296'0,"0"0"288"0,0 0-1264 16,0 0-320-16,0 0 0 0,0 0 0 0,0 0 1280 0,0 0 192 15,0 0 32-15,0 0 16 0,0 0-640 0,0 0-128 16,8-5-32-16,-8 5 0 0,12 0-464 0,-2 0-80 16,-10 0-32-16,10 0 0 0,-10 0-384 0,0 0-80 15,11 0 0-15,-11 0-16 16,0 0-848-16,10-4-160 0,-10 4-48 0</inkml:trace>
  <inkml:trace contextRef="#ctx0" brushRef="#br1" timeOffset="86093.34">33177 994 5519 0,'0'0'496'0,"0"0"-496"0,0 0 0 0,7-8 0 0,-1 2 4672 0,-6 6 848 0,0 0 176 0,7-7 16 16,-7 7-4032-16,0 0-800 0,0 0-176 0,0 0-16 15,0 0 304-15,0 0 64 0,0 0 16 0,0 0 0 16,0 0-304-16,0 0-64 0,0 0-16 0,0 0 0 16,0 0-160-16,0 0-16 0,0 0-16 0,-10 8 0 0,1 0-32 0,1 4 0 15,1 2 0-15,-1 0 0 0,0 3-144 0,4-5-48 16,-1 4 0-16,0 0 0 0,-1 1-16 0,0 2-16 15,-1 0 0-15,1 3 0 0,-1-2-96 0,2 1-16 16,0 0 0-16,0 0 0 0,1-2-128 0,1-1 0 16,1-1 0-16,0 12 0 0,4-9 128 0,2-4-128 15,1-5 0-15,1-1 128 0,1-1-128 0,-2-6 0 16,2 1 0-16,-1 0-176 16,2-1-240-16,0-1-48 0,-1 2-16 0,1-4 0 15,0 0-624-15,5 0-128 0,-2-3-32 0,-11 3 0 16,10-3-1936-16,-10 3-400 0,8-7-80 0</inkml:trace>
  <inkml:trace contextRef="#ctx0" brushRef="#br1" timeOffset="86331.49">33101 1184 23951 0,'0'0'2128'0,"0"0"-1696"0,0 0-432 0,0 0 0 16,0 0 2208-16,0 0 352 0,0 0 80 0,0 0 16 16,0 0-1616-16,0 0-320 0,0 0-64 0,0 0-16 15,0 0 64-15,7 0 16 0,-7 0 0 0,6 2 0 16,1-1-416-16,-1 0-96 0,1 1-16 0,1-1 0 16,0 0-192-16,6 0 0 0,-2 1 0 0,-1-1 0 15,0-1-752-15,-1 0-32 0,-10 0-16 0</inkml:trace>
  <inkml:trace contextRef="#ctx0" brushRef="#br1" timeOffset="86577.31">33320 1294 19343 0,'0'0'1728'15,"0"0"-1392"-15,0 0-336 0,11-3 0 0,-11 3 2736 0,12-1 464 16,-2 2 112-16,-10-1 16 0,0 0-2096 0,0 0-400 0,12 3-96 0,-12-3-16 16,10 4-336-16,-10-4-64 0,12 6 0 0,-3 0-16 15,-9-6-304-15,0 0 0 0,0 0 0 0,0 0 0 16,12 6-176-16,-12-6-144 0,0 0-16 0,0 0-16 31,10 0-640-31,-10 0-128 0,0 0-32 0,11-1 0 16,-11 1-1616-16,0 0-336 0,10-3-64 0</inkml:trace>
  <inkml:trace contextRef="#ctx0" brushRef="#br1" timeOffset="86904.33">33595 1023 23039 0,'0'0'2048'0,"0"0"-1648"16,0 0-400-16,0 0 0 0,0 0 2688 0,0 0 464 15,-3 9 96-15,0 0 16 0,0 1-2592 0,2 3-512 16,0 2-160-16,-1 0 0 0,0 4 192 0,1 2-64 16,1 1 0-16,0 0 0 0,-2 0-128 0,1-1 192 15,0 0-192-15,-1-2 192 0,-2 0-192 0,2-1 0 16,-1 0 0-16,1-1 128 0,-2 0-128 0,1-3 0 15,0-1 144-15,1-1-144 0,1-2 0 0,1 1 0 16,0-11 0-16,1 12 128 0,0-2-128 0,-1-10 0 0,0 0 0 16,3 12 0-1,-3-12-1504-15,0 0-272 0,0 0-48 0</inkml:trace>
  <inkml:trace contextRef="#ctx0" brushRef="#br1" timeOffset="90352.07">31263 1974 12895 0,'0'0'1152'0,"0"0"-928"0,0 0-224 0,0 0 0 16,0 0 2560-16,0 0 480 0,0 0 96 0,0 0 0 16,0 0-1776-16,0 0-352 0,0 0-80 0,0 12-16 0,4-1-32 0,0-1-16 15,-4-10 0-15,4 10 0 0,-4-10-96 16,0 0 0-16,1 7-16 0,0 1 0 0,-1-8-16 16,0 10 0-16,0-2 0 0,-1 2 0 0,0 2-160 0,-2 1-48 15,-2 12 0-15,0 0 0 0,0 0-80 0,-1 3 0 16,1 1-16-16,1 2 0 0,0-2-80 0,0 1-16 15,1 1 0-15,1-2 0 0,2-3-80 0,0 1 0 16,0-2-16-16,0 0 0 0,0-2 0 0,0 1 0 16,0 2 0-16,-1 1 0 0,0 5-240 0,-1 0 128 15,1 1-128-15,0 2 0 0,-1-3 256 0,1 1-64 16,0-2 0-16,-2-2 0 0,1-2-192 0,0 1-128 16,1-3 128-16,0-2-208 0,1-5 32 0,1-2 16 15,-1 0 0-15,1-3 0 16,2 1-464-16,-2-5-80 0,-1 2-32 0,2-5 0 15,-2-6-1744-15,3 8-336 0,-3-8-80 0</inkml:trace>
  <inkml:trace contextRef="#ctx0" brushRef="#br1" timeOffset="91169.43">31639 2598 4607 0,'0'0'400'0,"0"0"-400"0,0 0 0 0,0 0 0 16,0 0 1920-16,0 0 288 0,10-6 64 0,-10 6 16 15,0 0-240-15,0 0-32 0,0 0-16 0,12-4 0 16,-12 4-336-16,0 0-64 0,0 0 0 0,0 0-16 15,13-2-224-15,-13 2-32 0,10-5-16 0,1 1 0 16,-1 0-368-16,4 1-80 0,5 3-16 0,-5-1 0 16,-1-2-336-16,-1 1-64 0,-2-1 0 0,-10 3-16 15,12-5-128-15,0 0-32 0,-2-2 0 0,-2 2 0 16,-8 5-16-16,9-8 0 0,-1 2 0 0,-8 6 0 0,8-10-48 0,-8 10-16 16,0 0 0-16,8-7 0 0,-3-1-16 0,-5 8-16 15,0 0 0-15,0 0 0 0,0 0-160 0,0 0 160 16,0 0-160-16,0 0 160 0,-5-12-160 0,5 12 0 15,-8-6 144-15,8 6-144 0,-13-4 0 0,2 2 0 16,-2 0 0-16,0 0 128 0,0 1-128 0,0 0 0 16,-1 2 0-16,-1 0 0 0,1 1 0 0,1 0 0 15,1 0 0-15,2 0 0 0,-1 3 144 0,2 1-144 16,0-1 192-16,3 3-192 0,-1 1 0 0,-1 3 0 16,2 1 0-16,1 1 0 0,1 0 0 0,1 6 0 15,-2-2 0-15,4 2 0 0,1 2 0 0,0 4 0 16,-2-3 0-16,4 0 0 0,1-1-128 0,1-1 128 15,0-3 0-15,2 0-144 0,-1 0-16 0,1-1 0 0,2-1 0 0,1-3 0 16,2-1-160-16,0-3-48 0,4 0 0 16,-1-5 0-1,0 2-368-15,-1-2-80 0,2-1-16 0,-3-2 0 16,-1-2-2032-16,1-2-400 0,-2 2-96 0,0-6-16 0</inkml:trace>
  <inkml:trace contextRef="#ctx0" brushRef="#br1" timeOffset="92626.06">32081 2732 19695 0,'0'0'864'0,"0"0"192"0,0 0-848 0,0 0-208 0,0 0 0 0,0 0 0 15,0 0 1552-15,0 0 272 0,0 0 48 0,0 0 16 16,0 0-928-16,0 0-176 0,0 0-32 0,0 0-16 15,0 0-224-15,1 10-32 0,1 1-16 0,-2-1 0 16,0 2 112-16,2 2 0 0,-1 10 16 0,-1-5 0 16,-1-4-96-16,-1-1-32 0,2-14 0 0,-2 17 0 0,2 9-64 0,-1-1-16 15,-2-7 0-15,2-2 0 0,-1-2-80 0,1 2-32 16,-2-2 0-16,1-1 0 0,1 1-128 0,-1 2-16 16,1-2-128-16,-2-1 192 0,1 0-192 0,-1 0 0 15,0-1 0-15,1 3 0 0,-1-5-208 0,1 2-96 16,2-12-16-16,-3 10 0 15,3-10-464-15,0 0-112 0,0 0 0 0,0 0-9296 16,0 0-1856-16</inkml:trace>
  <inkml:trace contextRef="#ctx0" brushRef="#br1" timeOffset="92917.74">32266 2839 13823 0,'0'0'608'0,"0"0"128"0,0 0-592 0,0 0-144 0,5-8 0 0,-5 8 0 16,6-10 4192-16,-6 10 800 0,6-8 176 0,-6 8 16 15,0 0-3408-15,0 0-688 0,0 0-144 0,0 0-32 16,0 0-640-16,9-4-128 0,-9 4-16 0,0 0-128 0,0 0-144 0,0 0-144 16,0 0-32-16,0 0 0 31,0 0-944-31,0 0-192 0,0 0-32 0,0 0-8000 0,0 0-1600 0</inkml:trace>
  <inkml:trace contextRef="#ctx0" brushRef="#br1" timeOffset="93159.97">32294 3002 28847 0,'0'0'1280'0,"0"0"256"0,0 0-1216 0,0 0-320 15,-9 5 0-15,9-5 0 0,0 0 1008 0,0 0 144 16,0 0 16-16,-5 6 16 0,5-6-896 0,0 0-288 15,-5 10 160-15,5-10-160 0,0 0 0 0,0 0 0 16,4 10 0-16,-4-10 0 16,0 0-480-16,0 0 32 0,0 0 0 0,10 5 0 15,-10-5-608-15,0 0-112 0,0 0-32 0,12 2 0 16,-3-2-1872-16,-9 0-384 0</inkml:trace>
  <inkml:trace contextRef="#ctx0" brushRef="#br1" timeOffset="93611.04">32609 2669 10127 0,'0'0'448'0,"0"0"96"0,0 0-544 0,0 0 0 16,0 0 0-16,5-4 0 0,-5 4 4544 0,0 0 816 15,0 0 144-15,0 0 48 0,0 0-3840 0,0 0-768 16,0 0-160-16,0 0-16 0,0 0-304 0,0 0-48 16,0 0-16-16,1 12 0 0,-2 2-176 0,-2 1-32 15,1-1-16-15,-1 6 0 0,-1 4 64 0,-1 1 16 16,0-1 0-16,-2-2 0 0,-1 0 160 0,3-1 32 15,-1 0 16-15,-1-6 0 0,2-2-208 0,0 0-64 16,1-2 0-16,1-1 0 0,0 3 96 0,2-2 16 16,0-1 0-16,2-1 0 0,0 0-112 0,3-2 0 0,-4-7-16 15,7 12 0-15,-1-2-176 0,2 1 0 0,0-4 144 0,3 1-144 16,-1-1 0-16,0-2 0 0,2-1 0 0,1 0 0 16,0-2-144-16,0 1-48 0,-1 0-16 0,-2 1 0 15,2-4-352-15,-12 0-64 16,11 0-16-16,-11 0 0 0,11 0-448 0,-11 0-80 0,0 0-32 15</inkml:trace>
  <inkml:trace contextRef="#ctx0" brushRef="#br1" timeOffset="93844.63">32503 2882 11967 0,'0'0'1072'16,"0"0"-864"-16,0 0-208 0,0 0 0 0,0 0 4672 0,0 0 896 16,0 0 192-16,0 0 16 0,10-5-4256 0,1-2-864 15,-1 1-160-15,2 3-48 0,0-2 112 0,1 1 16 16,2 0 0-16,1 1 0 0,0-2-368 0,1 1-64 16,-2 2-16-16,2 0 0 0,-2 1-128 0,-1 4 0 15,-1-1 0-15,-1 1 0 16,-1-2-592-16,-11-1-48 0,0 0-16 0</inkml:trace>
  <inkml:trace contextRef="#ctx0" brushRef="#br1" timeOffset="94096.16">32734 2978 19343 0,'0'0'848'0,"0"0"192"16,0 0-832-16,0 0-208 0,0 0 0 0,0 0 0 0,11-1 3408 0,1 1 640 0,-1 0 128 0,-1 0 32 16,-10 0-2928-16,13 0-576 0,0-3-112 0,-1 3-16 0,0 0-208 0,-1 0-48 15,0 0 0-15,-1 3 0 0,2-3-320 0,0 0 144 16,-2 0-144-16,-10 0 0 0,11 0 0 16,-11 0 0-16,10 0 0 0,-10 0 0 15,0 0-320-15,10-3-192 0,-10 3-16 0,11-1-16 16,-11 1-1680-16,0 0-336 0,9-3-64 0</inkml:trace>
  <inkml:trace contextRef="#ctx0" brushRef="#br1" timeOffset="94477.57">33203 2819 7359 0,'0'0'656'0,"0"0"-528"0,0 0-128 0,-4 8 0 0,4-8 5616 0,0 0 1088 0,-2 12 208 0,0-2 64 15,2 2-4752-15,2-3-944 0,-2 1-192 0,1 1-48 16,0-1-544-16,0 2-112 0,1 2-32 0,-1 1 0 16,-1-2-160-16,1 0-16 0,1 0-16 0,-2 0 0 0,0 0-160 15,0 0 0-15,0-4 0 0,0 2 0 0,0-1 0 0,0 0 0 16,1 1 0-16,-1-11 0 0,3 12 0 0,1-2 0 16,-4-10 0-16,3 10 0 0,-3-10-128 0,4 11-128 15,-4-11 0-15,0 0-16 16,0 0-432-16,4 10-64 0,-4-10-32 0,0 0 0 15,0 0-1968-15,0 0-400 0</inkml:trace>
  <inkml:trace contextRef="#ctx0" brushRef="#br0" timeOffset="99608.46">33572 415 11055 0,'0'0'976'0,"0"0"-784"0,0 0-192 0,0 0 0 16,0 0 2624-16,0 0 464 0,0 0 112 0,0 0 0 16,0 0-1840-16,0 0-368 0,0 0-80 0,0 0-16 0,0 11-192 0,0-11-32 15,1 10-16-15,-1-10 0 0,0 0 16 0,2 10 0 16,-2-10 0-16,4 12 0 0,-4-12-288 0,3 8-64 16,-3-8-16-16,7 9 0 0,-1-1-176 15,-6-8-128-15,11 9 144 0,-2 0-144 0,-1 0 192 0,1 0-48 16,0 2-16-16,-2-3 0 0,0-2 192 0,1 3 48 15,0 2 0-15,0 1 0 0,1 1-48 0,0 0 0 16,-1 0 0-16,6 10 0 0,-1-3-80 0,-2-2-32 16,-3-2 0-16,-2-2 0 0,-1-1 48 0,1 1 0 15,-1-3 0-15,-1-1 0 0,-3 1 112 0,0 0 16 16,2-2 16-16,-2 2 0 0,-1-11-128 0,3 13-16 16,-1 0-16-16,1-1 0 0,-3-12-240 0,4 11 144 0,-1 0-144 0,2-1 128 15,0-1-128-15,0 1 0 0,-5-10 0 0,9 10 128 16,2 0-128-16,-1-1 0 0,-1-1 0 0,0 0 0 15,3 0 0-15,-9-7 0 0,-3-1 0 0,0 0 0 16,0 0 0-16,0 0 128 0,0 0-128 0,0 0 0 16,0 0 0-16,0 0 0 0,0 0 0 0,0 0 0 15,0 0 0-15,0 0 0 0,0 0 128 0,0 0-128 16,0 0 0-16,0 0 0 0,0 0 0 0,0 0 128 16,0 0-128-16,0 0 0 0,0 0 0 0,0 0 0 15,0 0 0-15,0 0 0 0,0 0 128 0,0 0-128 16,0 0 0-16,0 0 0 0,0 0 0 0,0 0 0 15,0 0 0-15,0 0 0 0,0 0 0 0,0 0 0 0,0 0 0 0,0 0 0 16,0 0 0-16,0 0 0 0,0 450 0 16,0-450 0-16,0 12 0 0,0 0 128 0,0-12-128 0,-4 10 0 15,1-1 0-15,3-9 0 0,-2 12 0 0,-4 0 0 16,1-3 0-16,1 0 0 0,0 0 0 0,1 0 0 16,-3 0 0-16,1 2 0 0,0 0 0 0,0 1 0 15,-2 0 0-15,1 1 0 0,-2 0 0 0,0 0 128 16,0 0-128-16,-1 3 0 0,0-3 0 0,0 0 0 15,1 0 128-15,0 0-128 0,0-2 0 0,2 0 0 16,-1-1 144-16,2-1-144 0,-1 1 0 0,0-4 144 16,6-6-144-16,-6 11 0 0,1-4 0 0,5-7 0 15,-6 9 0-15,6-9 0 0,-5 11 128 0,5-11-128 16,-5 9 0-16,5-9 0 0,0 0 0 0,-4 9 0 0,4-9 0 16,-3 5 0-16,1 1 0 0,-1 0 0 0,3-6 0 0,0 0 0 15,0 0 0-15,-2 3-272 16,2-3 48-16,0 0 16 15,-7 8-592-15,7-8-112 0,0 0-32 0</inkml:trace>
  <inkml:trace contextRef="#ctx0" brushRef="#br0" timeOffset="100777.56">33284 2044 14159 0,'0'0'624'0,"0"0"144"0,-4-8-624 15,4 8-144-15,-4-11 0 0,4 11 0 0,0 0 400 0,0 0 48 16,0 0 16-16,0 0 0 0,-3-9-272 0,3 9-48 16,0 0-16-16,0 0 0 0,-3-8-128 0,3 8 0 15,0 0 0-15,0 0 0 0,-6-6 656 0,6 6 112 16,0 0 0-16,0 0 16 0,0 0 624 0,0 0 112 16,0 0 16-16,0 0 16 0,0 0 512 0,0-9 112 15,0 9 0-15,0 0 16 0,0 0-608 0,9-6-128 16,-9 6-32-16,12-1 0 0,-1 2-656 0,0 2-144 15,1 0-32-15,1 3 0 0,-1-2-368 0,0 3-80 16,-1 0-16-16,1 5 0 0,0-3-128 0,-2 3 0 16,1 1 0-16,-2 0 128 0,-1 1-128 0,-2 2 0 15,-1 0 0-15,1 2 0 0,-1 0 384 0,-1 2 0 16,-2 1 0-16,1 0 0 0,1-1 112 0,-2 1 16 0,0-1 0 16,-1 1 0-16,0-2-208 0,2 1-48 15,0-1 0-15,-1 0 0 0,1-1-16 0,-1-4-16 0,1 2 0 0,0-3 0 16,-1 1 96-16,2-1 32 0,1-1 0 0,-1 0 0 15,0-1-144-15,0 1-16 0,0 1-16 0,0 3 0 16,0-2-176-16,-2 3 0 0,1 1 0 0,-2 2 0 16,1 1 0-16,-2 2 0 0,-2 2 144 0,1 0-144 15,0 1 0-15,-1-3 144 0,0 1-144 0,0-2 0 16,2-1 272-16,0 0-48 0,-1-3-16 0,1-1 0 16,0-1-80-16,0-1 0 0,0 1-128 0,0-1 192 0,-1-3-192 15,1 1 144-15,1 0-144 0,-1-1 128 0,-1 0-128 0,1-1 0 16,-1 3 0-16,1-3 128 0,-2 2-128 0,2 2 0 15,-1-1 144-15,0 2-144 0,-1-1 0 0,0 4 144 16,-2-4-144-16,0 2 0 0,-1 1 144 0,-1 1-144 16,0-2 0-16,-1 1 144 0,2 0-144 0,0-2 0 15,-1-1 144-15,-1 1-144 0,-1 0 0 0,2 1 0 16,-1-3 0-16,1 2 128 0,-4-6-128 0,3 2 0 16,-1-2 0-16,0 1 0 0,0-5 0 0,2 2 0 15,-1 0 0-15,7-8 0 0,-8 8 0 0,2-2 0 16,6-6 0-16,-7 8 0 0,7-8-144 0,-5 8-48 15,5-8-16-15,0 0 0 16,0 0-176-16,-6 9-16 0,-1-1-16 0,7-8 0 16,-5 10-240-16,5-10-48 0,-7 7-16 0,7-7 0 15,0 0-2096-15,0 0-400 0,0 0-96 0</inkml:trace>
  <inkml:trace contextRef="#ctx0" brushRef="#br0" timeOffset="108757.49">18717 1879 13823 0,'0'0'608'0,"0"0"128"0,-6-2-592 0,6 2-144 0,0 0 0 0,0 0 0 16,0 0 2624-16,0 0 512 0,0 0 80 0,0 0 32 16,0 0-2224-16,0 0-448 0,0 0-96 0,0 0-16 15,0 0 112-15,0 0 32 0,0 0 0 0,0 0 0 16,0 0-160-16,0 0-48 0,0 0 0 0,0 0 0 16,0 0-224-16,0 0-48 0,0 0-128 0,0 10 192 15,0-1-16-15,0 0-16 0,-1 2 0 0,-1-1 0 16,1-2 192-16,-2 2 32 0,0 2 16 0,-4 6 0 0,2 1 48 15,1-2 0-15,-1 2 0 0,1-2 0 0,-1 4-64 16,1 1 0-16,0 4 0 0,0 2 0 0,1 0 176 16,-1 2 16-16,0 0 16 0,0 2 0 0,1 0-128 0,-1 2-16 15,-2-1-16-15,1 2 0 0,-1-3-240 0,-1 5-32 16,-1-1-16-16,1 0 0 0,-3-2-144 0,1-2 160 16,0 1-160-16,1-2 160 0,-1-4-160 0,1-1 0 15,1-1 0-15,-1-3 128 0,-1-1-128 0,1 1-192 16,0-7 32-16,4 3 16 15,-1 2-240-15,1-5-64 0,0 1 0 0,3-6 0 16,-2-2-416-16,3-3-96 0,0-5 0 0,0 0-16 16,0 0-2144-16,8 0-416 0</inkml:trace>
  <inkml:trace contextRef="#ctx0" brushRef="#br1" timeOffset="115148.72">18960 2407 13823 0,'0'0'608'0,"0"0"128"0,0 0-592 0,0 0-144 0,0 0 0 0,0 0 0 0,0 0 1312 0,0 0 224 16,0 0 64-16,0 0 0 0,0 0-896 0,0 0-192 16,0 0-16-16,0 0-16 0,0 0-240 0,0 0-48 15,0 0-16-15,0 0 0 0,9 5 80 0,-9-5 0 16,11 3 16-16,-11-3 0 0,10-1 304 0,-10 1 48 16,13-4 16-16,-1 0 0 0,-2 0 144 0,1-1 48 15,-1-2 0-15,0 3 0 0,1 2-192 0,-1-3-48 16,1 1 0-16,0 0 0 0,2 0-144 0,1 0-48 15,-1-1 0-15,0-2 0 0,0 1-144 0,0-1-48 16,0-1 0-16,-2 1 0 0,1-1 64 0,-3-3 16 16,2 1 0-16,-2 1 0 0,-1 2 32 0,-2-2 16 15,-2 1 0-15,-1-2 0 0,-2-1-32 0,-1 2-16 0,-1 3 0 16,-2-2 0-16,-2 0-160 0,-3 2-128 0,-2-2 192 0,-1 3-192 16,-1-1 144-16,-1 1-144 0,-2-1 0 0,-1 0 144 15,1 0-144-15,-1 1 0 0,2 1 0 0,-1 0 128 16,0 3-128-16,0-1 192 0,1 2-192 0,0 2 192 15,0 3 0-15,1-1 0 0,0 2 0 0,2 5 0 16,-2 0-192-16,-2 4 0 0,2-1 0 0,2 4 0 16,-1-1 0-16,1 3 0 0,1 1 0 0,0 1 0 15,-2-1 0-15,1 1 0 0,1-4 0 0,1 2 0 16,0 0 0-16,3 3 0 0,3-1 0 0,0-3 0 16,2-4 0-16,1 0 0 0,2 0 0 0,2 0 0 15,1-2 0-15,3-1 128 0,1 1-128 0,3-1 128 16,1-2 0-16,1-1 0 0,1-5 0 0,-1 0 0 15,2 0-128-15,-1-1 0 0,2-3 144 0,2 0-144 16,-1-2-336-16,0 0-144 0,2-2-32 16,-1 1 0-16,-1-1-720 0,1 1-160 0,-4-1-16 0,1 0-16 15,-3 2-1568-15,0 2-304 0,-13 0-64 0</inkml:trace>
  <inkml:trace contextRef="#ctx0" brushRef="#br1" timeOffset="116183.93">19506 2489 14735 0,'0'0'1312'0,"0"0"-1056"16,0 0-256-16,0 0 0 0,0 0 3408 0,-4 11 624 0,4-11 128 0,-4 13 32 15,0-1-3072-15,2-1-608 0,-1 2-128 0,1 0-32 16,0 0-352-16,1 4 0 0,-2-2 0 0,1 3 0 15,1 0 0-15,-1 2 0 0,2-2 0 0,-1 0 0 16,0 1 0-16,-1-1 0 0,2 0 0 0,0 0 0 16,-1-1 0-16,0-1 0 0,1-3 0 0,2 1 0 15,0 1 0-15,-1-4 0 0,-2-2 0 0,1-9 0 32,2 8-608-32,-2-8-144 0,0 0-16 0,0 0-12256 0</inkml:trace>
  <inkml:trace contextRef="#ctx0" brushRef="#br1" timeOffset="116431.7">19771 2543 28559 0,'0'0'2544'0,"0"0"-2032"16,0 0-512-16,0 0 0 0,0 0 2560 0,0 0 432 15,0 0 80-15,0 0 0 16,0 0-3072-16,0 0-432 0,0 0-176 0,0 0-32 16,0 0-656-16,0 0-128 0,0 0-32 0,0 0-8720 0,0 0-1760 0</inkml:trace>
  <inkml:trace contextRef="#ctx0" brushRef="#br1" timeOffset="116645.49">19775 2821 23039 0,'0'0'2048'0,"0"0"-1648"0,0 0-400 0,0 0 0 15,0 0 3200-15,0 0 544 0,0 0 112 0,0 0 32 16,0 0-3120-16,0 0-608 0,0 0-160 0,0 0 0 16,0 0-560-16,0 0-144 0,0 0-16 0,0 0-9808 15,0 0-1952-15</inkml:trace>
  <inkml:trace contextRef="#ctx0" brushRef="#br1" timeOffset="117005.43">20119 2449 34431 0,'0'0'1536'0,"0"0"304"0,0 0-1472 0,0 0-368 0,0 0 0 0,0 0 0 16,0 0 512-16,0 0 16 0,0 0 16 0,0 0 0 15,0 0-544-15,0 0 0 0,0 0 0 0,-7 10 0 16,1 1 0-16,-1 1 0 0,1 1 0 0,-2-2 0 16,-1 4 0-16,0 0 0 0,0 2 0 0,-2 3 0 15,-2 2 0-15,-1 3 0 0,1 0 0 0,1-1 0 16,2 0 0-16,1-2 0 0,-1-1 208 0,5-3-64 16,1 3 160-16,3-4 16 0,1-3 16 0,3-1 0 15,1-1-48-15,3-2-16 0,4 3 0 0,1-5 0 16,-2 0-144-16,3-1-128 0,1-1 192 0,1 2-192 15,-1-4-128-15,3 0-144 0,-1-2-32 0,1-3 0 16,-2-2-1888-16,0 3-384 0,-4-5-80 0,0 1-11600 16</inkml:trace>
  <inkml:trace contextRef="#ctx0" brushRef="#br1" timeOffset="117228.63">19942 2745 16575 0,'0'0'736'0,"0"0"160"0,0 0-720 0,0 0-176 16,0 0 0-16,0 0 0 0,0 0 3328 0,0 0 624 15,0 0 128-15,0 0 16 0,0 0-3248 0,0 0-656 16,0 0-192-16,11 0 0 0,0-4 0 0,-1 3 0 16,1-1 0-16,-1 2 0 0,1-2 0 0,0 0-160 15,1 0 0-15,0-1 0 16,1 1-816-16,-1 0-176 0,-1 1-16 0,1 1-16 15,1 1-608-15,-1 1-112 0,-1-1-16 0</inkml:trace>
  <inkml:trace contextRef="#ctx0" brushRef="#br1" timeOffset="117471.43">20313 2783 10127 0,'0'0'448'0,"0"0"96"0,0 0-544 0,0 0 0 0,0 0 0 0,11-2 0 16,-1 0 5264-16,1-1 944 0,-1 2 192 0,2-4 48 15,-1 1-5168-15,0 0-1024 0,-1-1-256 0,2 1 0 0,1 0 0 0,-1 1-176 16,-2 2 32-16,2-3 0 16,-2 1-224-16,-10 3-32 0,11-2-16 0,-11 2 0 15,10-2-32-15,-10 2-16 0,0 0 0 0,0 0 0 16,0 0-192-16,0 0-48 0,11-2 0 0,-11 2-7664 15,0 0-1536-15</inkml:trace>
  <inkml:trace contextRef="#ctx0" brushRef="#br1" timeOffset="117951.64">20677 2574 30351 0,'0'0'1344'0,"0"0"272"0,0 0-1296 0,0 0-320 0,0 0 0 0,0 0 0 0,0 0 1200 0,0 0 160 15,8 12 48-15,-8-12 0 0,5 12-816 0,-5-12-144 16,4 15-48-16,-1 1 0 0,-2 1-208 0,-1 2-64 16,-1 2 0-16,-2 1 0 0,-1-1-128 0,0 3 0 15,-1 1 0-15,0-1 0 0,-1 1-192 0,3-4 16 16,1-2 16-16,2-2 0 0,0-4-160 0,3-1-16 16,2-1-16-16,0-4 0 15,2 0-1344-15,-7-7-272 0,10 4-48 0,1-4-11680 0</inkml:trace>
  <inkml:trace contextRef="#ctx0" brushRef="#br0" timeOffset="121828.99">20723 1817 4607 0,'0'0'400'0,"0"0"-400"0,-3-7 0 0,3 7 0 16,0 0 3072-16,1-10 544 0,3 1 96 0,-4 9 32 15,7-10-2400-15,-1 5-464 0,-6 5-112 0,8-5 0 16,-1 1 368-16,-7 4 80 0,0 0 0 0,0 0 16 15,0 0-144-15,10 3-48 0,-10-3 0 0,0 0 0 16,8 14-432-16,-3-1-96 0,-1 0 0 0,-1-2-16 16,-2 2-496-16,0 1 128 0,0 0-128 0,2 1 0 0,0-2 0 0,1 0 144 15,-2 1-144-15,3 2 128 0,2-2 96 0,2 2 16 16,3-3 0-16,2 1 0 0,2-2 288 0,2 2 64 16,2 3 16-16,0-1 0 0,1 2-144 0,3 2-16 15,1 2-16-15,-2-1 0 0,-2 3-128 0,0 1-32 16,-2 0 0-16,0 2 0 0,-5 3-128 0,-1 2-16 15,-4-1-128-15,-1 0 192 0,0 2-64 0,-3-1-128 16,-2-2 176-16,-2 2-176 0,0 0 192 0,0 1-192 16,-1-3 192-16,0 0-192 0,0-2 176 0,0-2-176 15,0-1 160-15,0-3-160 0,0-2 128 0,0-2-128 16,0 0 0-16,0 1 144 0,-1-2-144 0,1 1 0 16,-2-1-160-16,-2 0 160 15,-2 1-896-15,-3 0-64 0,-2 2-32 0,-1-1-14864 0</inkml:trace>
  <inkml:trace contextRef="#ctx0" brushRef="#br0" timeOffset="139985.24">17513 1393 11055 0,'0'0'976'0,"0"0"-784"0,-8-1-192 0,8 1 0 16,0 0 2464-16,-7-7 448 0,2 1 96 0,1-1 0 15,4 7-1328-15,-4-9-272 0,1 0-48 0,3 9-16 16,0 0-272-16,-3-8-64 0,3 8-16 0,0 0 0 16,0 0-416-16,0 0-64 0,0 0-32 0,0 0 0 0,0 0-288 0,0 0-48 15,0 0-16-15,0 0 0 0,3-10 128 0,0 0 32 16,1 5 0-16,-4 5 0 0,11-4 464 0,2 4 80 16,1 7 32-16,1-2 0 0,1-4-224 0,-1-2-32 15,-2-2-16-15,0 1 0 0,3-2-96 16,-1 1-32-16,1 1 0 0,1-1 0 0,0 1-320 0,-2 0-144 15,0 4 128-15,-2 0-128 0,-2 1 0 0,-11-3 0 16,8-11 0-16,0 3 0 0,3 6 0 0,0 1 0 16,2 1 0-16,-1 1 0 0,-3 1 0 0,3-2 0 15,-2-3 0-15,2 0 0 0,0 3 144 0,0-3-144 16,-1 2 160-16,2 0-160 0,0-1 256 0,2 2-64 16,0 0 0-16,0 0 0 0,-2-2-192 0,0 4 128 15,1 0-128-15,2 0 0 0,-1 1 0 0,1-2 0 0,0 4 0 16,-1-2 0-16,1 0 0 0,0 1 0 0,-1 0 0 0,6 6 0 15,6 3 0-15,0-1 0 0,-5-6 0 0,-3 2 0 16,0-3 0-16,-3-2 128 0,0-3-128 0,0 0 0 16,-1 0 192-16,2 0 0 0,-1-3 0 0,0 2 0 15,-2-4 64-15,2 1 0 0,-1 0 0 0,2 1 0 16,0 1-256-16,0-1 176 0,0 2-176 0,0 0 160 16,0 1-160-16,0 1 0 0,0 1 0 0,0 2 0 15,1-1 0-15,0 1 0 0,1 0 0 0,-1 1 0 16,0-2 0-16,-2-2 0 0,-3-4 0 0,2 2 0 15,4 7 0-15,0-3 0 0,2-2 0 0,-1 2 0 16,-2-2 0-16,-1 2 0 0,0-3 0 0,0 0 0 16,0 0 0-16,-2 0 0 0,1-1 0 0,-2 1 128 0,-1-2-128 15,0 1 0-15,0 1 0 0,2 0 0 0,-2 0 0 0,1-3 0 16,2 2 0-16,-1-2 0 0,0 3 0 16,2-2 0-16,2-1 0 0,1 2 0 0,1 1 0 0,-2 0 0 15,3 0 128-15,1 0-128 0,-4 1 0 0,2 2 0 16,0-1 0-16,0 1 0 0,0 2 0 0,-2 1 0 15,-1-5 0-15,-1 0 0 0,0 0 0 0,2 1 0 16,-3-1 0-16,3-1 0 0,-2 0 0 0,-2 0 0 16,0-1 0-16,2-1 0 0,1 1 0 0,0 0 0 15,0 0 0-15,2-2 0 0,-1 0 0 0,2 2 0 16,3-4 0-16,1 3 0 0,-1-1 0 0,2 1 0 16,2 2 0-16,-3 2 128 0,-3-1-128 0,0 1 0 15,0 1 0-15,0 1 0 0,-2-1 0 0,-2-2 0 0,-1 0 0 16,0-1 0-16,-1 0 0 0,0-1 0 0,1-2 0 0,0 2 0 15,0-2 0-15,-1 1 0 0,0-2 0 0,1 0 0 16,1-3 0-16,0 2 0 0,0 0 128 0,1 0-128 16,-4-2 0-16,2 3 0 0,0 0 0 0,-1 4 0 15,-1 0 0-15,1-2 128 0,0 1-128 0,-2 1 0 16,0 3 0-16,1-1 0 0,-2-1 128 0,0 3-128 16,-3-1 0-16,-10-3 0 0,7-8-192 0,-7 8 192 31,9 6-624-31,-1 2 0 0,0 0 0 0,5 5 0 15,2 3-1360-15,-3-6-256 0,-12-10-64 0,8 7-14016 0</inkml:trace>
  <inkml:trace contextRef="#ctx0" brushRef="#br2" timeOffset="16083.63">21196 13991 13823 0,'0'0'1216'0,"0"0"-960"0,0 0-256 0,0 0 0 16,-5 13 3152-16,1-4 592 0,4-9 112 0,-3 10 32 16,2 1-2176-16,1-11-432 0,0 0-96 0,0 12-16 15,1 1-592-15,0 0-128 0,2-2-32 0,0 2 0 0,-3-13-32 0,2 12-16 16,1 4 0-16,-1 3 0 15,4 6 224-15,-1 6 48 0,0 10 16 0,-1 2 0 0,1 6-128 0,3 35-16 16,-1-22-16-16,-2-11 0 0,0-9-256 16,-1-2-48-16,0-1-16 0,-2-2 0 0,1 1-176 0,-2-2 0 15,-1 1 0-15,0-2 128 0,0-1-128 0,2-4 0 16,-4-5 144-16,1-6-144 0,0-3 0 0,-1-4 0 16,2-12 0-16,0 0-192 15,0 0-1536-15,0 0-320 0,-7-12-64 0,0-6-13376 0</inkml:trace>
  <inkml:trace contextRef="#ctx0" brushRef="#br2" timeOffset="16613.52">21090 13881 33119 0,'0'0'1472'0,"-8"-5"288"0,1 0-1408 0,7 5-352 15,0 0 0-15,0 0 0 0,0 0 640 0,0 0 48 0,-2-12 16 0,5 2 0 16,2 1-576-16,3 1-128 0,1-1 0 0,0-1 0 16,3 0 0-16,1 2 0 0,0-4 0 0,0 2 0 15,1-2 0-15,1 3 0 0,-1-3 0 0,0 3 0 16,2 0 128-16,0 0-128 0,-1 3 0 0,4-1 128 15,-1 2 64-15,0 1 16 0,-1-1 0 0,3 2 0 16,-2 0 64-16,-1 3 16 0,-2 2 0 0,4 2 0 16,0 0-96-16,1 5-32 0,-1 1 0 0,1 3 0 0,-1 2-160 0,1 2 0 15,0-1 0-15,-1 3 0 0,1 0 0 0,-1 5 0 16,1-3 0-16,-1 2 0 0,1-2 0 0,-3 0 0 16,-3-2 0-16,1 2 0 0,-4-4 0 0,-2 0 0 15,-1-3 0-15,-3-2 0 0,-1-1 0 0,-2 0 0 16,-2-4 0-16,-2 1 0 0,1 1 0 0,-2-1 160 15,3-8-160-15,-6 9 160 0,-1 0 48 0,1-1 16 16,-3 1 0-16,-2-3 0 0,-2 2-32 0,0-1 0 16,-1 2 0-16,-2 0 0 0,-1-1-192 0,2 0 144 15,-1-2-144-15,-1 1 128 0,-2-1-128 0,-1-1 128 0,-1-1-128 0,0 0 128 16,-2-1-128-16,-1-2 0 0,1-1 0 0,-1 1 0 31,1-1-384-31,-1 2-48 0,2 0-16 0,1 2 0 16,2 1-288-16,1 2-64 0,1-1-16 0,4 5 0 15,1-3-224-15,3 2-48 0,2 2-16 0,3-3 0 16,4-9-1552-16,-1 10-304 0</inkml:trace>
  <inkml:trace contextRef="#ctx0" brushRef="#br2" timeOffset="17198.46">22556 13576 15663 0,'0'0'1392'0,"0"0"-1120"16,-8 1-272-16,8-1 0 0,0 0 3392 0,-9 0 608 0,9 0 128 15,0 0 32-15,-8 4-3232 0,8-4-640 16,-9 3-128-16,9-3-32 0,-11 4-128 0,2 1 0 0,0-2 0 0,-1 1 0 15,-2 0 208-15,1-1 16 0,1 3 0 0,-2 0 0 16,-2 2 304-16,-2 4 64 0,-1 0 16 0,-1 6 0 16,-3 3-128-16,2 5-32 0,-1 4 0 0,-1 5 0 15,2 3 16-15,2-1 0 0,-1 3 0 0,1-4 0 16,0-2-80-16,1-3 0 0,3-6-16 0,1-1 0 16,2-2-112-16,1 0-32 0,0-1 0 0,2 1 0 15,2 1-16-15,2 2 0 0,2 5 0 0,1 3 0 16,0 2-64-16,1 4-16 0,2 4 0 0,-1 0 0 0,1-3-128 15,0 0 0-15,2-5 144 0,-1-1-144 16,1-6 0-16,1 2 0 0,2 0 0 0,1 4 0 0,1 3 0 0,0 2 0 16,2 3 0-16,1-2 0 0,1-1 0 15,2-4-192-15,-1-3 32 0,2-2 0 16,2-3-208-16,0-5-32 0,2-4-16 0,0 1 0 16,2-6-496-16,2 1-112 0,0-2 0 0,-2-3-9856 15,-1 0-1984-15</inkml:trace>
  <inkml:trace contextRef="#ctx0" brushRef="#br2" timeOffset="29157.22">23192 14092 4607 0,'0'0'400'0,"0"0"-400"0,0 0 0 0,0 0 0 16,0 0 4032-16,0 0 736 0,0 0 144 0,0 0 16 15,0 0-3664-15,0 0-752 0,0 0-128 0,0 0-48 16,0 0 16-16,0 0 0 0,0 0 0 0,-8 8 0 16,-1-1 192-16,4-3 32 0,-1 1 16 0,0 0 0 15,-2 0 224-15,0 2 32 0,-1 1 16 0,-1 1 0 0,-1-1 80 0,-11 9 16 16,0 1 0-16,2 1 0 0,1 5-192 0,-3 3-48 16,-3 3 0-16,0 7 0 15,-1 2-320-15,1-1-64 0,1 2-16 0,0-2 0 0,2-4-320 0,2-4 144 16,1-2-144-16,2-4 0 0,0-1 160 0,1 0-160 15,3-3 128-15,3 0-128 0,-1 0 144 0,2-2-144 16,1-3 160-16,3 0-160 0,1-2 0 0,4-13 0 16,0 0 0-16,0 0 0 15,0 0-944-15,0 0-176 0,0 0-32 0,0 0-9376 16,0 0-1872-16</inkml:trace>
  <inkml:trace contextRef="#ctx0" brushRef="#br2" timeOffset="29517.55">22982 14167 22175 0,'0'-13'976'0,"3"5"208"0,0-1-944 0,4 0-240 0,-1 1 0 0,4 1 0 16,1-2 0-16,2 3 0 0,2 0-192 0,2 3 192 31,-2 0-928-31,1 2-80 0,-3-1-16 0,-1 1 0 16,-3 0 256-16,-9 1 64 0,10 4 0 0,-10-4 0 0,0 0 944 0,9 5 192 0,-9-5 32 0,0 0 16 15,6 10 864-15,-2 1 192 0,-4-11 16 0,0 11 16 16,-2 0-16-16,1 1 0 0,1-12 0 0,-1 15 0 16,-1 0-304-16,2 0-64 0,0 1-16 0,2 1 0 15,-1 4-464-15,2 2-80 0,0 2-32 0,3 2 0 0,-1 2-368 0,1 1-80 16,0 1-16-16,-1 1 0 0,0-1 0 0,0-2 0 16,0-1 0-16,2-3 0 0,-2-4 0 0,-1 0-128 15,-1-3 192-15,-1 0-64 0,4 0-128 0,-4-2 0 16,-1 0 0-16,-1-1-176 0,-1 0 176 0,0-1-192 15,0-1 192-15,-1-1-192 0,2-12-80 0,0 0-32 16,-2 12 0-16,2-12 0 16,-6 10-304-16,6-10-64 0,0 0-16 0,0 0-13984 0</inkml:trace>
  <inkml:trace contextRef="#ctx0" brushRef="#br2" timeOffset="29741.38">22837 14564 28623 0,'0'0'1264'0,"0"0"272"0,-9 7-1232 0,4 1-304 0,5-8 0 0,-4 9 0 15,4-9 752-15,0 0 80 0,3 10 32 0,-3-10 0 16,7 9-288-16,6-2-48 0,3-4-16 0,4-2 0 16,2-1-80-16,5 0-32 0,2-1 0 0,2 1 0 15,0 0-272-15,1 0-128 0,0 0 128 0,-3 1-128 16,-3 1-176-16,-1-2-112 0,0 0-32 0,-3 0 0 31,-3-2-2992-31,1 1-592 0</inkml:trace>
  <inkml:trace contextRef="#ctx0" brushRef="#br2" timeOffset="30087.9">23828 13900 13823 0,'-5'-12'1216'0,"2"5"-960"15,-1-3-256-15,0 5 0 0,0 1 4544 0,4 4 880 16,0 0 160-16,0 0 48 0,0 0-4480 0,4 15-880 16,2 1-272-16,0 0 128 0,-1 2-128 0,2 4 0 15,-1 4-160-15,1 0 160 0,-1 0 0 0,0-2-144 16,-1 2 144-16,-1 0 0 0,0 3 0 0,0 6 304 0,-2 4-48 0,2 8-16 15,0 5 144-15,-1 3 16 0,-1-1 16 0,1-4 0 16,-3-6-160-16,0-3-16 0,0-5-16 0,0-1 0 16,-3-1-224-16,3 2 128 0,-1 0-128 0,1 4 0 15,0-2 128-15,1 4-128 0,2-4 0 0,1-3 0 16,0-4-192-16,1-6-128 0,0-5-16 0,3-3-16 31,-3-7-304-31,2-2-64 0,0-2-16 0,3-6-9504 0,-10 0-1920 0</inkml:trace>
  <inkml:trace contextRef="#ctx0" brushRef="#br2" timeOffset="30583.62">24519 14150 21183 0,'0'0'1888'0,"0"0"-1504"0,0 0-384 0,-3 10 0 16,3-10 3408-16,3 17 624 0,1 0 112 0,1 1 16 15,0 6-3376-15,1-1-784 0,0 5 0 0,-1 2 0 16,1 5 0-16,-3-3 0 0,0 2 0 0,0-1-144 16,-3 0 144-16,-2-3 0 0,1-3 0 0,0-5-128 15,-2-1 128-15,-1 0 0 0,-1-2 0 0,0 0 0 16,1-2 0-16,-1 0 0 0,-1-1 0 0,1-2 0 16,1-3 0-16,0 1-208 0,0-4 16 0,4-8 16 31,0 0-656-31,-3 9-128 0,3-9-16 0,0 0-8864 0,0 0-1760 0</inkml:trace>
  <inkml:trace contextRef="#ctx0" brushRef="#br2" timeOffset="31220.93">24459 14091 31727 0,'0'0'1408'0,"0"0"288"0,0 0-1360 0,0 0-336 0,0 0 0 0,8-6 0 16,5 0 320-16,6 4-16 0,8-5 0 0,4 3 0 16,3 2-80-16,2-2-16 0,2 1 0 0,-1 1 0 15,-4-2-208-15,-1 0 144 0,-5 1-144 0,-1 1 128 16,-2 0-128-16,-1 2 0 0,-2-2 0 0,-3 2 0 16,-1 0 0-16,-4 2 0 0,-1 2 0 0,-3 3 0 15,-9-7 0-15,7 10 0 0,-7-10 0 0,-2 13 0 16,-2 0 0-16,-2 0 192 0,-3-2-192 0,0 0 192 15,-2 1-16-15,1 0 0 0,-2-2 0 0,3 2 0 16,-2 0-48-16,4-4 0 0,0 1 0 0,1 0 0 16,-2-1-128-16,1-2 160 0,-2 1-160 0,1-1 160 15,8-6-160-15,-10 8 0 0,1-1 0 0,1-2 128 16,0 1-128-16,8-6 0 0,-10 7 0 0,-1-1 0 16,1-3 0-16,2 2 0 0,8-5 0 0,0 0 0 15,-9 5 0-15,9-5 0 0,0 0 0 0,0 0 0 0,0 0 0 0,0 0 0 16,0 0 0-16,0 0 0 0,0 0 0 0,10 7 0 15,1-3 0-15,-1 2 0 0,-10-6 0 0,12 7 0 16,-2-1 0-16,1 1 0 0,0-3 0 0,1 2 0 16,-1 2-144-16,-1 4 144 0,2-3 0 0,-2 3 0 15,1 3 0-15,-2-2 0 0,0 4-128 0,0-2 128 16,-4 0 0-16,-1 0 0 0,-1-2 0 0,-1 0 0 16,-2 0 0-16,2 1 0 0,-4-3 0 0,1-1 0 15,0-2 0-15,-2 1 144 0,-1 0-144 0,-1-1 192 16,0 1-192-16,-2-1 192 0,-1-2-16 0,1 4 0 15,-2-4 0-15,-1 1 0 0,0-1-32 0,0 1 0 0,-1-1 0 0,-1 1 0 16,-1 0 80-16,-1 0 16 0,-2-1 0 0,-1 1 0 16,-1-2-80-16,-1 3-16 0,-2 0 0 0,0 1 0 15,-1-2-144-15,0 2 0 0,-2 1 0 0,2 2 0 16,1 1 0-16,2 0 0 0,2 0 0 0,2-1 0 31,3-2-432-31,3 1-64 0,2-8-16 0,7-3 0 16,0 0-560-16,0 0-112 0,0 0-32 0,2-6 0 0</inkml:trace>
  <inkml:trace contextRef="#ctx0" brushRef="#br2" timeOffset="33948.47">26628 14405 24239 0,'0'0'1072'0,"-11"-1"224"0,-1-2-1040 0,3 2-256 16,0 0 0-16,9 1 0 0,0 0 560 0,0 0 48 16,0 0 16-16,0 0 0 0,0 0-368 0,0 0-64 0,0 0 0 0,6-9-16 15,1 1 592-15,-2 4 128 0,3-1 32 0,1 1 0 16,3 0-64-16,2 0-16 0,3 1 0 0,2 1 0 15,4-1-512-15,17 2-96 0,-3-2-32 0,-2 3 0 16,-1 3-208-16,-3-2 0 0,-2 1 0 16,-3-1 0-16,-2 1 0 0,1 1 0 0,-1 0 0 15,-2-1 0-15,0 1 0 0,0-1-128 0,-1 2 128 0,0-2 0 32,-2 3-592-32,0-3-16 0,-1 2 0 0,-1-2-9104 0,-1 0-1808 0</inkml:trace>
  <inkml:trace contextRef="#ctx0" brushRef="#br2" timeOffset="34187.07">26870 14575 6447 0,'0'0'576'0,"0"0"-576"16,-11 2 0-16,11-2 0 0,-9 2 6976 0,9-2 1280 15,0 0 256-15,0 0 48 16,12 2-7184-16,3 2-1376 0,4-2-384 0,2-2-32 16,-1 1-48-16,1-2-16 0,-1-1 0 0,2 4 0 0,0-4 224 0,2 2 64 15,-1 0 0-15,3 0 0 16,0-1-608-16,3 1-112 0,2 3-32 0,4-1 0 16,3 1-2080-16,3-2-432 0,19 0-64 0,-10-2-32 0</inkml:trace>
  <inkml:trace contextRef="#ctx0" brushRef="#br2" timeOffset="34645.67">28757 13584 20271 0,'0'0'1792'16,"0"0"-1424"-16,0 0-368 0,0 0 0 0,0 0 4192 0,0 0 768 15,-7 7 160-15,7-7 16 0,-3 11-4112 0,3 4-832 16,3 0-192-16,0 5 0 0,1 1 0 0,0 5 0 16,2 1-144-16,0 6 144 0,1 3 0 0,0-2-128 0,3 3 128 0,0-2 0 15,0-1 0-15,-1-3 0 0,1-2 0 0,-1 1 0 16,0-2 0-16,-1 0 0 0,-3-5 0 0,0-1 0 15,0-1 0-15,-1-1 0 0,-1-1 0 0,-2 1 0 32,-1-3-768-32,0-4-64 0,0-3 0 0,0-10-10048 15,-4 11-1984-15</inkml:trace>
  <inkml:trace contextRef="#ctx0" brushRef="#br2" timeOffset="35109.65">28635 13528 26719 0,'-14'-13'1184'0,"6"5"240"0,-1-1-1136 0,1-1-288 0,1-1 0 0,3-1 0 0,2 1 2160 0,3-2 368 16,0 0 80-16,5 1 16 0,0 1-2176 0,2 1-448 15,1 0 0-15,1 0-144 0,1 3 144 0,1-5 0 16,1 3 0-16,0 0-128 0,1 2 128 0,0 2 0 15,-2 0 0-15,2 2 0 0,2 3 0 0,0 0 0 16,-1 1 160-16,2 5-160 0,-1-4 192 0,1 6-64 16,-1 0-128-16,-1 0 192 0,1-2 64 0,1 5 0 15,-2-1 0-15,4 3 0 0,-2 4-48 0,1 0 0 16,0 0 0-16,2-1 0 0,-1-2-208 0,2 2 0 16,-1-1 128-16,-1 2-128 0,-1 0 0 0,-1 0 0 15,-2 0 0-15,-2 0 0 0,-1-1 0 0,-2-2 0 0,-2 2 0 0,-2 1 0 16,-1 1 0-16,-2 0-128 0,-4-1 128 0,-2 1 0 15,-1 2 0-15,-2 1-128 0,-3-2 128 0,-2 2 0 16,-1 1 0-16,-2 3 0 0,-3 0 0 0,-1-6 0 16,-2-2 0-16,-2-1 128 0,-3 0-128 0,2-5 144 15,1 1-16-15,0-5-128 0,2-2 192 0,1 1-64 16,-1-4 0-16,3-2-128 0,3 0 192 0,1-2-64 16,0-4-128-16,1 1 0 0,3-1-160 0,1 1 160 31,0-3-896-31,3-1-96 0,1-1-16 0,4 10 0 15,-5-9-1680-15,2 1-320 0,1-3-80 0,2 11-5440 0,0 0-1088 0</inkml:trace>
  <inkml:trace contextRef="#ctx0" brushRef="#br2" timeOffset="35526.14">29946 13169 11055 0,'0'0'480'0,"0"0"112"0,0 0-464 0,0 0-128 16,0 0 0-16,0 0 0 0,-7-2 3520 0,7 2 672 15,-11 0 144-15,2 2 16 0,0 1-2496 0,0 1-496 0,-2 1-96 0,1 2-32 16,-1 2 112-16,1 3 32 0,-3-2 0 0,0 3 0 15,0 1-368-15,0 3-80 0,-1 2-16 16,-1 3 0-16,1 5-272 0,0 0-48 0,-1 3-16 0,2 0 0 16,1 0-192-16,1-1-32 0,-2 0-16 0,0 1 0 15,-2 1-208-15,1 8-128 0,-2 2 160 0,3 7-160 16,0 5 144-16,3 3-144 0,1 2 128 0,1-2-128 16,1-11 0-16,3-4 0 0,2-5 0 0,0-3 0 15,2-2 192-15,3 0-64 0,1 1 0 0,0-4 0 16,1 1-128-16,3-1 0 0,2-4 0 0,2-2 0 31,-1-3-496-31,0-4 32 0,2 0 0 0,3-4 0 16,-2-1-1584-16,3-3-304 0,2 0-64 0,0-5-16 0,2 2-656 0,1-2-144 0</inkml:trace>
  <inkml:trace contextRef="#ctx0" brushRef="#br2" timeOffset="35878.01">30361 13499 30399 0,'-4'-4'2704'0,"-1"2"-2160"15,-2-1-544-15,7 3 0 0,-9 0 2768 0,9 0 448 0,0 0 96 0,-6 8 16 32,0 0-3040-32,3 2-608 0,-3 1-112 0,1 0-16 0,-1 2 176 0,-1 0 32 0,-1 2 16 0,-1 3 0 15,-3 2 224-15,1 6 0 0,-1-2 0 0,-4 9 0 16,1 7 0-16,-1 5 256 0,0 2-16 0,-1-4-16 16,-2 0 64-16,1-4 16 0,1-5 0 0,1-4 0 15,2-7-112-15,2-2-32 0,0-3 0 0,4-1 0 16,3-4-352-16,1 0-64 0,2-2 0 0,2-11-16 31,0 0-1920-31,0 0-384 0,9 9-80 0,0-5-13056 0</inkml:trace>
  <inkml:trace contextRef="#ctx0" brushRef="#br2" timeOffset="36131.57">30323 13407 32255 0,'0'0'2864'0,"-9"-8"-2288"16,-1-1-576-16,3 4 0 0,7 5 3472 0,0 0 592 16,0 0 112-16,0 0 32 0,4 13-3520 0,1 0-688 15,0 0-176-15,2 4-16 0,1-2-144 0,0 6-48 16,-2-1 0-16,2 4 0 0,0 5 160 0,0 2 32 16,-2 5 0-16,2 7 0 0,0 6 0 0,-2 1 16 15,-1-1 0-15,2-1 0 0,0-3 176 0,-1-5-160 16,-1-1 160-16,-1-5-160 0,-1-5-128 0,1-4-32 15,-3-2 0-15,-1-1 0 16,0-3-1296-16,0 0-272 0,0-1-48 0,-1-1-9504 0,-2-5-1888 16</inkml:trace>
  <inkml:trace contextRef="#ctx0" brushRef="#br2" timeOffset="36331.01">30165 14048 27647 0,'0'0'1216'0,"0"0"256"0,-7-5-1168 0,1 0-304 0,6 5 0 0,0 0 0 15,7-7 4496-15,3 3 848 0,5-2 160 0,2 1 48 16,1 2-5552-16,4-1-896 0,1-6-272 0,4 3-64 16,-1 3-240-16,1 2-32 0,0 0-16 0,2 0 0 15,0 2-1312-15,-2 2-272 0,-2-2-48 0</inkml:trace>
  <inkml:trace contextRef="#ctx0" brushRef="#br2" timeOffset="36626.31">30945 14090 29487 0,'0'0'1296'0,"0"0"288"0,0 0-1264 0,0 0-320 0,0 0 0 0,8 12 0 16,5-1 3216-16,3 2 592 0,0-4 112 0,5 2 32 16,2 1-3200-16,-1 1-752 0,-3 0 0 15,1 2 0-15,-2 2 0 0,-2 3-224 0,-3-1 48 0,-4 5 16 16,-3 1 160-16,-2 2-208 0,-1 2 80 0,-4 1 128 16,-5 1-240-16,-1-2 80 0,-3-2 16 0,-1-2 0 15,-4-6 144-15,0-2-160 0,-1-1 160 0,2-4-160 16,-2-1 160-16,2-4 0 0,-1-3 0 0,5 1 128 31,-2-4-480-31,0-1-96 0,1 2 0 0,0-4-11712 0,2 0-2320 0</inkml:trace>
  <inkml:trace contextRef="#ctx0" brushRef="#br2" timeOffset="36905.51">31404 13484 17503 0,'0'0'1552'0,"0"0"-1232"15,0 0-320-15,-7 7 0 0,4 3 4496 0,1 0 848 16,1 0 160-16,2 2 48 0,3 0-4560 0,1 0-992 16,1 3 0-16,0 2-144 0,2 0 144 0,1 4 0 15,0 5-144-15,2 4 144 0,-1 3 0 0,0 3 0 16,0 1 0-16,-1 1 0 0,0 3 160 0,-3-4 48 15,0-1 16-15,-3-4 0 0,0-6-96 0,-2-3 0 16,-1-3-128-16,-1-3 192 0,-2-3-192 0,1-1 0 0,-1 1 128 0,1-6-128 16,2-8-224-16,0 0-96 0,-4 8 0 0,4-8-10800 15,0 0-2144-15</inkml:trace>
  <inkml:trace contextRef="#ctx0" brushRef="#br2" timeOffset="37516.85">31327 13493 26719 0,'0'0'2368'16,"0"0"-1888"-16,-6-5-480 0,6 5 0 15,0 0 2560-15,0 0 432 0,0 0 80 0,0 0 0 0,7-4-2368 0,4-3-464 16,-1 2-112-16,3 0 0 0,2-2 128 0,2 1 48 15,1 2 0-15,1 1 0 0,2 1-48 0,1-1-16 16,3 2 0-16,1 1 0 0,0 2-48 0,-1 2-16 16,-1 0 0-16,-2 3 0 0,-1 2 48 0,-3-4 16 15,-4 0 0-15,-1-1 0 0,-1 5-64 0,-2-2-16 16,-10-7 0-16,9 11 0 0,-2-3-160 0,-7-8 0 16,0 0 0-16,6 15 0 0,-2 0 0 0,-1-2 0 15,-3-2 128-15,0-11-128 0,-4 11 0 0,-1 1 0 16,-2-4 0-16,0 0 0 0,-3 1 0 0,1-1 0 15,0-2-176-15,-1-1 176 0,-2 1 0 0,0 0 0 16,1-1 0-16,-3 3 0 0,3-1 0 0,-1 1 128 16,0 1-128-16,3-3 176 0,9-6-176 0,-8 8 160 0,2 1-160 0,6-9 160 15,0 0-160-15,-3 13 0 0,3-13 144 0,0 13-144 16,3-2 0-16,-3-11 0 0,5 13 0 0,0-4 0 16,-5-9-128-16,7 12 128 0,-2-2-128 0,0-1 128 15,-5-9 0-15,0 0-160 0,8 13 160 0,0 0 0 16,0-5 0-16,2 1 0 0,2 2 0 0,0-2 0 15,1-1 0-15,1-1-128 0,0 4 128 0,2 1 0 16,0-1 0-16,-2 0 0 0,-1 2 0 0,-1 0 0 16,-3 0 0-16,-3 1 0 0,0 3 0 0,-3 0 0 15,-1-4 0-15,-1 1-128 0,-2-2 128 0,-2-1 0 16,-1 0 0-16,-1-3-128 0,-1 1 128 0,-1 0 0 16,-2-2 0-16,0 1 0 0,0 1 0 0,-1-4 0 15,1 2 0-15,-1-1 0 0,-1 1 144 0,1-2-144 0,0-1 128 0,-2 0-128 16,-2 0 0-16,1-1 128 0,-1 0-128 0,1 0 0 15,-1-2 144-15,0 2-144 0,-1 2 0 0,1-4-192 16,0 0 32-16,-1 3 0 16,1-2-1984-16,1 3-400 0,1-4-80 0</inkml:trace>
  <inkml:trace contextRef="#ctx0" brushRef="#br2" timeOffset="39335.25">28145 14680 5519 0,'-8'-1'496'0,"8"1"-496"0,0 0 0 0,-7-2 0 16,7 2 4416-16,0 0 800 0,0 0 160 0,0 0 16 16,0 0-3536-16,0 0-720 0,0 0-144 0,9-10-32 15,2 4 48-15,-11 6 0 0,13-7 0 0,0 3 0 16,1 2-208-16,1 1-32 0,-1-1-16 0,4 1 0 15,3 0-32-15,4 1 0 0,2 0 0 0,5 2 0 16,3 3-80-16,3 2 0 0,1-3-16 0,0 0 0 0,1 1-192 16,2-2-48-16,2-3 0 0,7 0 0 0,9 0 144 0,8 0 32 15,9 2 0-15,-3 0 0 0,-5-2-176 0,-1 0-16 16,-3-2-16-16,8 2 0 0,8 2-128 0,1 0-32 16,0 1 0-16,-6 2 0 0,-7-4-192 0,3 2 0 15,2-1 0-15,8 2 0 0,7 0 0 0,-6-1 0 16,-3 1 0-16,-5-2 0 0,0 0 0 0,5-2 0 15,9 0 176-15,-3 0-176 0,-4 0 192 0,-5-2-64 16,-4 0 0-16,5 1-128 0,3-5 256 0,0 5-48 16,0 1-16-16,-7 0 0 0,-7 0 32 0,-5-3 0 15,-2 2 0-15,3 1 0 0,3-3-80 0,2 3-16 0,1 0 0 16,-6 0 0-16,-7-2-128 0,-7 1 160 0,-4-2-160 0,-4-1 160 16,-1 1-32-16,-3 0-128 0,1-1 192 0,1 1-64 15,0 0 0-15,3 2-128 0,-3-2 192 0,0 3-64 16,-2 0 32-16,-3-2 0 0,-3 1 0 0,-1-1 0 15,-4 1-160-15,-1-3 192 0,-3 1-192 0,-2 1 192 16,-5-1-192-16,0 3 0 0,-4-2 0 0,1 0 0 16,-12 2 0-16,0 0 0 0,0 0 0 0,0 0 128 15,0 0-128-15,0 0 0 0,0 0 0 0,0 0-176 16,0 0-48-16,-6 6-16 0,-4-3 0 0,0 4 0 31,0-6-368-31,-2 2-80 0,-3-1-16 0,0 2 0 16,-1-1-2576-16,-3 1-528 0</inkml:trace>
  <inkml:trace contextRef="#ctx0" brushRef="#br2" timeOffset="40128.42">29481 15189 17615 0,'0'0'768'0,"0"0"192"0,0 0-768 0,0 0-192 15,0 0 0-15,0 0 0 0,0 0 128 0,0 0-128 16,0 0 192-16,0 0-64 0,10-3-416 0,-10 3-96 16,0 0 0-16,12-2-16 0,-1-2 1488 0,-11 4 288 15,10-2 64-15,0 4 16 0,2-2-16 0,-1 0 0 16,-11 0 0-16,13 1 0 0,0 4 0 0,-2 1 0 0,1-3 0 0,-1 5 0 15,-4 0-336-15,1 2-64 0,-1 4-16 0,-2 1 0 16,-4 3-192-16,3 7-32 0,-1 3-16 0,-1 5 0 16,0 5 240-16,-1 3 32 0,-1 2 16 0,0 0 0 31,-1 0-1072-31,-2-3-448 0,-1-1 16 0,0-2 16 0,0 1 416 0,-1-1 0 0,0 1 0 0,0 1 0 16,-1-2 0-16,3-1 0 0,0-3 0 0,0 0 128 15,1-6-128-15,0-4 0 0,4-3 128 0,-1-4-128 31,2-2-576-31,1-8-176 0,-4-6-32 0,0 0-16 16,0 0-2832-16,0 0-560 0,13-13-112 0,-4-2-32 0</inkml:trace>
  <inkml:trace contextRef="#ctx0" brushRef="#br2" timeOffset="40548.43">29403 15103 20271 0,'-7'-9'896'0,"5"4"192"0,2 5-880 0,0 0-208 16,-4-11 0-16,4 2 0 0,4-1 4000 0,3-1 752 16,5 2 160-16,1 0 16 15,3 0-4528-15,2 2-912 0,0-1-176 0,1 3-32 0,-2 1 720 0,1 2 0 0,0-1 0 16,2 2 0-16,-2-1 320 0,-2 5 128 0,-1 1 0 0,1 1 16 15,-1 0-144-15,0 4-48 0,-2 2 0 0,0 1 0 16,-1 1-32-16,-1 0-16 0,1 1 0 0,0-1 0 16,0-1-224-16,-1 0 0 0,1 1 0 0,0-2 0 15,-2 1 0-15,2-1-128 0,0 4 128 0,-2-3 0 16,0 1 0-16,-2 0 0 0,-1 0 0 0,-1 3 0 16,-2-2 0-16,-1 2 0 0,-2-1 0 0,-2 2 0 15,-2 0 0-15,-1-1 0 0,-2 1 0 0,-2 1 0 16,-2 0 0-16,-2 1 176 0,-1-4-32 0,0 0 0 15,1-1 160-15,-1-1 16 0,-1 1 16 0,1-2 0 16,0-2-192-16,1 1-144 0,0-1 192 0,3-3-192 16,-1-1 144-16,0 1-144 0,10-7 0 0,-9 4 144 0,0 0-288 15,9-4-64-15,0 0-16 0,0 0 0 16,-12 0-2336-16,12 0-480 16,-9-4-96-16</inkml:trace>
  <inkml:trace contextRef="#ctx0" brushRef="#br2" timeOffset="41063.05">30463 15103 19343 0,'0'0'1728'0,"-11"1"-1392"0,-2 0-336 0,0 1 0 16,1-2 4224-16,2 2 784 0,1 1 160 0,1 0 16 15,8-3-4160-15,-10 2-832 0,0 2-192 0,3 3 0 16,-1-3 0-16,0 2 0 0,0 1 0 0,0 0-128 16,1 3 128-16,-1 0 0 0,-1 2 0 0,-1 1 128 15,1 4 192-15,-1 1 32 0,-2 3 16 0,-1 6 0 16,0 3 0-16,0 4 0 0,-1 5 0 0,-1 0 0 0,0-2-112 0,-1-1-32 16,0 2 0-16,3-3 0 0,2-3 96 0,3-4 32 15,3 0 0-15,1 0 0 0,1 0-176 0,3 2-48 16,1 1 0-16,3 0 0 0,0 2-128 0,3-3 0 15,1 0 0-15,1 1-176 0,0 0 176 0,0-1-128 16,0-2 128-16,0-2-128 16,-1 0-256-16,1-7-64 0,-1 0 0 0,0-2 0 15,1-4-272-15,0-2-64 0,-1 1-16 0,2-3 0 16,-1 0-336-16,1-2-64 0,-3-1-16 0,3-2 0 16,-1 0-1392-16,1-2-272 0,1-2-64 0,-1-3-9152 0</inkml:trace>
  <inkml:trace contextRef="#ctx0" brushRef="#br2" timeOffset="41371.99">30502 15549 12895 0,'0'0'1152'0,"0"0"-928"0,-11 4-224 0,11-4 0 16,0 0 6784-16,0 0 1328 0,0 0 256 0,0 0 48 16,0 0-6944-16,6 13-1472 0,1 0 0 0,0 1-320 15,-1-1 128-15,1 3 32 0,-2-2 0 0,-2 3 0 0,-1 1 160 0,0 2-128 16,-1 1 128-16,-1 5-128 0,-3 0 128 0,1 4 0 16,-1 1 0-16,-1 2 0 0,0-2 0 0,0-2 0 15,1-3 0-15,0-3 0 0,0-3 0 0,2-2 0 16,0-4 0-16,1-1 0 15,2-6-512-15,-2-7-32 0,0 0 0 0,0 0 0 16,0 0-2960-16,11-4-592 0</inkml:trace>
  <inkml:trace contextRef="#ctx0" brushRef="#br2" timeOffset="41966.18">30542 15437 23039 0,'0'0'2048'0,"0"0"-1648"16,-5-10-400-16,1 3 0 0,4 7 4480 0,0 0 800 0,3-11 160 0,2-1 48 16,-5 12-4496-16,10-7-992 0,2-2 0 0,1 1 0 15,0 3 0-15,0-1-128 0,-1 4 128 0,1-5 0 16,0 5 0-16,1-1 0 0,-1 2 0 0,0 1 0 16,-1 2 0-16,-1 2 0 0,-1 3 0 0,-1-3 0 15,-9-4 0-15,11 11-128 0,-4 0 128 0,0-1-160 16,-2 1 160-16,-1 0 0 0,-1 1 0 0,-1 1-128 15,-2-1 128-15,0 1 0 0,-1 1-144 0,-2-1 144 16,1 0 0-16,-4 2 0 0,-1-2 0 0,-2 0 0 16,-1 0 0-16,0 1 0 0,-2-3 0 0,2 0 0 15,-3-4 0-15,2-2 0 0,2 0 0 0,0-1-176 0,9-4 176 16,-9 5 0-16,9-5 128 0,0 0-128 16,0 0 176-16,0 0-48 0,-9 4 0 0,9-4 0 0,0 0-128 0,0 0 0 15,0 0 0-15,0 0 0 0,0 0 0 0,0 0 0 16,0 0 0-16,8 4 0 0,-2 0 0 0,2 1 0 15,1-2-160-15,2 1 160 0,-2 0-128 0,1 0 128 16,1 1 0-16,2-1-144 0,1 0-112 0,0 0-32 16,1 1 0-16,-1-1 0 0,0 0 32 0,2 3 0 15,-2 0 0-15,2 1 0 0,-2 0 256 0,-1-1-128 16,-1 3 128-16,-2 1 0 0,0-2 0 0,-4 4 0 16,1-3 0-16,-2 1 0 0,-3 2 0 0,0 0 0 15,-2-1 144-15,0 1-144 0,-2 0 160 0,1 0-160 16,-4 3 192-16,1-4-192 0,0 3 256 0,0 1-64 0,-2-3-16 15,-2 1 0-15,-1-1-176 0,-2 0 192 16,0 0-192-16,-1-1 192 0,-1 0-16 0,0 1 0 0,-2-3 0 0,1 1 0 16,0-3-176-16,-3-1 160 0,-1 4-160 0,-1-5 160 15,1 0-32-15,1-1 0 0,0 0 0 16,3-1 0-16,-1-3-304 0,2 2-64 0,0-3-16 0,0-2 0 31,0 2-1200-31,2-1-240 0,-1 0-48 0,1-2-16 16,1 2-1360-16,10 1-272 0</inkml:trace>
  <inkml:trace contextRef="#ctx0" brushRef="#br2" timeOffset="48692.23">25300 14793 25855 0,'0'0'1152'0,"0"0"224"0,0 0-1104 0,0 0-272 0,0 0 0 0,0 0 0 16,13-2 704-16,-13 2 64 0,10-2 32 0,-10 2 0 16,11-3 0-16,-11 3 0 0,12-3 0 0,-2 3 0 15,-10 0-224-15,0 0-32 0,7 3-16 0,-2 1 0 0,-5-4-144 0,5 6-16 16,0 2-16-16,-1 4 0 0,0-2-112 0,-1 5-32 15,-1 12 0-15,1 1 0 16,-2-2-208-16,-1 1 176 0,0-1-176 0,-1 0 160 0,1-2-160 0,-3-4 128 16,1 0-128-16,-1 0 128 0,0-6-128 0,2 2 0 15,0-2 144-15,1 0-144 0,-2-2 0 0,1-2 144 16,0-2-144-16,0 1 0 0,1-9 0 0,0 0-352 16,0 0 48-16,0 0-10320 15,0 0-2048-15</inkml:trace>
  <inkml:trace contextRef="#ctx0" brushRef="#br2" timeOffset="49350.38">25913 14151 2751 0,'0'0'128'0,"0"0"16"0,0 0-144 0,0 0 0 0,0 0 0 0,0 0 0 0,0 0 5088 0,0 0 992 15,0 0 192-15,0 0 32 0,0 0-4640 0,0 0-944 16,0 0-176-16,1-8-32 0,-1 8-32 0,0 0 0 16,0 0 0-16,0 0 0 0,0 0-144 0,0 0-16 15,-9-8-16-15,9 8 0 0,-14-3 176 0,0 1 32 16,1 1 16-16,0 1 0 0,2 0 48 0,-4 3 16 0,-2-2 0 0,0 1 0 16,0 2-64-16,2 0-16 0,-1 3 0 0,1-1 0 15,-2 2-16-15,0 1-16 0,0 4 0 0,1 0 0 16,0 4-208-16,2-1-32 0,2 5-16 0,2 1 0 15,1 1-48-15,1 2-16 0,0 1 0 0,3 0 0 16,1 0-160-16,0 1 160 0,0 0-160 0,2-5 160 16,0-1-160-16,2-2 0 0,0 1 0 0,3-4-176 15,2-2 176-15,0-1 0 0,2 0 0 0,3-2 0 16,2-1 240-16,4 0-32 0,2-2 0 0,3 1 0 16,4 0-208-16,2-2 0 0,2 1 0 0,1 1 0 31,0-3-672-31,-2 1-32 0,1-6 0 0,0 2 0 0,-5-3-2416 0,0-1-480 0</inkml:trace>
  <inkml:trace contextRef="#ctx0" brushRef="#br2" timeOffset="49945.32">25877 13593 15663 0,'0'0'1392'0,"0"0"-1120"0,0 0-272 0,0 0 0 15,0 0 4032-15,0 0 736 0,0 0 160 0,0 0 16 16,0 0-3552-16,0 0-720 0,0 0-144 0,0 0-16 16,0 0-256-16,8 13-64 0,-8-13 0 0,9 12 0 15,-9-12 0-15,12 16 0 0,-12-16 0 0,13 18 0 16,-1 0 128-16,0 0 0 0,-2 1 16 0,1 4 0 15,-4 1-112-15,4 4-32 0,-1 3 0 0,-1 2 0 16,0 2-16-16,1-2-16 0,-3 1 0 0,1-4 0 16,0-2 32-16,-1 2 16 0,-1 0 0 0,2 2 0 0,-2-4-80 0,4 6-128 15,-1 4 176-15,1 1-176 0,2 3 368 0,0 0-48 16,1-2 0-16,0 0 0 0,1-4 48 0,3-4 0 16,-3-3 0-16,1 0 0 0,-2-3-240 0,-3 0-128 15,-2-1 128-15,-2 1-128 0,0 1 128 0,-4 3-128 16,-3 4 128-16,-3 2-128 0,-2 6 160 0,-4 1-32 15,-1 1-128-15,-4-2 192 0,-2-1-192 0,0-8 0 16,-2-4 0-16,-1-1 0 0,-2-2 0 0,0-4 224 16,-1 0-64-16,2-3-16 0,-1 1 192 0,2-2 48 15,2-2 0-15,1-2 0 0,1-1-256 0,3-1-128 16,1-3 160-16,2-2-160 16,1 1-976-16,9-8-304 0,0 0-48 0,0 0-17648 0</inkml:trace>
  <inkml:trace contextRef="#ctx0" brushRef="#br2" timeOffset="52638.47">32118 13271 30527 0,'8'-9'1344'0,"-8"9"288"0,7-5-1312 0,-1 0-320 15,-6 5 0-15,0 0 0 0,8-6 1408 0,-8 6 192 16,0 0 64-16,0 0 0 0,0 0-336 0,5 19-64 15,-2-1-16-15,-1 1 0 0,0 0-192 0,-1-8-32 16,-1 4-16-16,1 0 0 0,2 2-352 0,0 2-64 16,1-5-16-16,-1 4 0 0,3 2-208 0,3 15-48 15,0-4-16-15,-4 1 0 0,-2-1-176 0,-1 1-128 16,1 8 192-16,-3 5-192 0,-4 6 176 0,0 1-176 16,-1 0 160-16,-3-5-160 0,-2-8 144 0,1-3-144 15,1-4 128-15,0-3-128 0,0-6 192 0,2-1-64 16,0-1 0-16,2-1 0 0,3-6-128 0,1 2 128 15,1-6-128-15,2 1 128 16,-3-11-896-16,8 9-176 0,1-1-32 0,0-2-16 16,-1-5-1760-16,1-2-368 0,-1 0-64 0</inkml:trace>
  <inkml:trace contextRef="#ctx0" brushRef="#br2" timeOffset="53138.4">32794 13610 29247 0,'0'0'1296'0,"0"0"272"0,0 0-1248 0,0 0-320 16,5-10 0-16,-5 10 0 16,8-11-352-16,-2 5-128 0,-6 6-32 0,0 0 0 0,5-8 512 0,-5 8 128 15,0 0 16-15,0 0 0 0,-3-14 1456 0,-1 1 304 16,-2 1 48-16,1 4 16 0,5 8-48 0,-9-7 0 16,0 4 0-16,0-1 0 0,0 1-816 0,0 0-160 15,-3 2-48-15,0 0 0 0,-1 1-576 0,-1-2-112 16,-1 4-16-16,0 0-16 0,-2 4-176 0,0-2 0 15,0 2 144-15,0 2-144 0,0 0 0 0,1 2 144 16,2 1-144-16,1 2 0 0,0 0 352 0,1 2-32 0,0 2-16 0,1 3 0 16,0 2 80-16,1 4 0 0,1 3 16 0,1 1 0 15,0 0-96-15,2 1-32 0,2 0 0 0,1-1 0 16,2-1-80-16,1-4-32 0,1-4 0 0,2-2 0 16,1-3-160-16,1-3 160 0,3-1-160 0,2-3 160 15,2-3-160-15,3 1 0 0,1-1 0 0,2-1 0 16,2-1-176-16,2-1-64 0,3-3-16 0,1 3 0 31,0 0-432-31,1 4-80 0,1 1-32 0,-2-2 0 16,0-2-1696-16,-1-1-352 0,-2-3-64 0</inkml:trace>
  <inkml:trace contextRef="#ctx0" brushRef="#br2" timeOffset="53672.85">32918 13022 30463 0,'0'0'1344'0,"0"0"288"0,-11-2-1312 15,5-1-320-15,6 3 0 0,0 0 0 0,0 0 256 0,0 0 0 0,0 0-16 0,0 0 0 16,0 0-240-16,0 0 128 0,-11 3-128 0,2-1 0 16,3 2 880-16,6-4 80 0,-7 10 0 0,7-10 16 15,0 0 432-15,-1 17 96 0,1-17 16 0,4 21 0 16,1-2-544-16,0 0-96 0,4 1-32 0,2 4 0 15,-1 1-336-15,0 3-64 16,2-2 0-16,1 2-16 0,0 4-192 0,3-5-48 0,1 0 0 0,1-1 0 16,0-1 64-16,-6-10 16 0,1 0 0 0,3 2 0 15,1 0-112-15,1 3-32 0,0-3 0 0,0 2 0 16,1 2-128-16,13 19 160 0,-6-3-160 0,-3 1 160 16,-5 0 16-16,-1 1 0 0,-2 0 0 0,0 0 0 0,-2-1 64 15,1-1 16-15,2 0 0 0,-2-6 0 0,-2-5-256 0,0-2-208 16,-1-5 32-16,0 0 16 0,-3-4 384 0,-2 1 80 15,-2-2 16-15,0 2 0 0,-1-2-320 0,-2 2 160 16,-4 1-160-16,1-2 128 0,-1 2-128 0,-2 2 0 16,-3-1 0-16,-2 1 0 0,-2 2-224 0,-3 2-80 15,-3 0-16-15,-3 3 0 16,-2 3-1568-16,-7 1-320 0,-7-2-64 0</inkml:trace>
  <inkml:trace contextRef="#ctx0" brushRef="#br2" timeOffset="55747.02">31390 15186 7359 0,'0'0'656'0,"0"0"-528"0,0 0-128 0,0 0 0 0,-8-1 3728 0,8 1 720 16,0 0 144-16,-9 0 16 0,1 0-1408 0,8 0-272 16,-7 0-64-16,7 0-16 0,0 0-624 0,0 0-128 15,-6-1-32-15,6 1 0 0,-4-3-704 0,4 3-144 16,0 0-16-16,0 0-16 0,0 0-608 0,0 0-112 15,0 0-16-15,12 20-16 0,1-5-96 0,-3 6-16 16,1-1 0-16,-2 3 0 0,0 3-16 0,-1 6-16 16,-2 4 0-16,-1 2 0 0,-1 2-96 0,-2 1-32 15,-4-2 0-15,-2-1 0 0,-1-3-16 0,-3 1 0 0,0-3 0 16,-2 1 0-16,1-2-16 0,0 1 0 0,0-2 0 0,1 2 0 16,3-3 80-16,-1-4 16 15,0 0 0-15,3-4 0 0,1-4-224 0,2-5 0 0,0-1 0 0,0-12 0 31,5 9-816-31,-5-9-256 0,0 0-48 0,9 0-16 16,-1-4-1680-16,0-2-320 0,-1-5-80 0</inkml:trace>
  <inkml:trace contextRef="#ctx0" brushRef="#br2" timeOffset="56272.1">32317 15396 16575 0,'0'0'1472'0,"0"0"-1168"15,-11-4-304-15,1-1 0 0,-1-1 6080 0,2-1 1168 16,0 1 240-16,2-1 32 0,7 7-5040 0,-6-8-1008 0,-1 0-208 16,2 2-48-16,1-1-720 0,0-1-160 0,0 3-16 0,4 5-16 15,-9-5-304-15,0 1 0 0,1 2 128 0,-1 0-128 16,-2 4 0-16,-1 0 0 0,-1 5 128 0,0 0-128 15,-3 4 128-15,-1 2-128 0,-1 1 144 0,1 5-144 16,0 0 208-16,1 3-48 0,2 4-16 0,1-1 0 16,0 0 64-16,1 0 16 0,0 1 0 0,2-2 0 15,0-1-16-15,2 1 0 0,1 1 0 0,1 1 0 16,1-2-16-16,1 2 0 0,1-1 0 0,0 1 0 16,3 0 0-16,2 0 0 0,0-1 0 0,4-3 0 15,-1-1-192-15,1-2 0 0,1 1 128 0,2-3-128 16,0-3 0-16,3-2 0 0,0-3 0 0,2-1 0 15,2-3-144-15,2-1-32 0,1-2 0 0,3 1 0 16,5-3-848 0,-1-1-192-16,0 1-16 0,0-4-16 0,0 0-1424 0,0-3-272 15,0-2-64-15</inkml:trace>
  <inkml:trace contextRef="#ctx0" brushRef="#br2" timeOffset="56848.41">32507 14898 4607 0,'-20'9'192'0,"7"-5"64"0,-1-1-256 0,0 1 0 0,-1-2 0 0,5 0 0 16,1 2 8272-16,9-4 1616 0,0 0 320 0,0 0 64 16,0 0-7792-16,0 0-1568 0,0 0-304 0,0 0-64 15,0 0-256-15,0 0-48 0,-5 6-16 0,5-6 0 16,-3 9 352-16,2 2 64 0,2 0 0 0,2 1 16 15,-1 0-96-15,3 0-32 0,2 1 0 0,2 0 0 16,1 0-80-16,3 0 0 0,3 1-16 0,2 3 0 16,3 0-128-16,1 1-32 0,3 0 0 0,1 2 0 0,2 2 16 0,0 2 0 15,4 3 0-15,-2 4 0 0,-2 3 32 0,0 3 0 16,-4-1 0-16,0 1 0 0,-3-1-32 0,-2-2 0 16,-2 0 0-16,-1-4 0 0,-3-4-48 0,0-1-16 15,-1-3 0-15,-2 3 0 16,-2-2-48-16,-2 3-16 0,1-2 0 0,-2 12 0 0,0 9-160 0,-2 4 160 15,0 3-160-15,-3-6 160 0,-2-8-160 0,0-6 0 16,-4-3 0-16,1-2 0 0,-3-2 272 0,-1 0-16 16,-1-3-16-16,-1 0 0 0,0 0-240 0,-1 2 176 15,-1-3-176-15,-3 0 160 0,1 1-160 0,-2-1 128 16,0-1-128-16,1-4 128 0,0-2 0 0,0 1-128 16,-1-3 192-16,1-2-64 0,0-4-128 0,2 1-176 15,0-4 48-15,-1-3 0 16,2-2-1408-16,1-2-256 0,1-3-64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15:14.4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8717 11077 20271 0,'0'0'1792'16,"-6"-4"-1424"-16,6 4-368 0,0 0 0 0,0 0 1920 0,0 0 320 16,0 0 64-16,15 3 16 15,0 2-2832-15,6 1-560 0,5-3-112 0,12 1-32 0,10-4 704 0,12-4 144 16,8-4 32-16,-1-2 0 0,-3-5 784 0,11-2 144 15,11-2 48-15,15 1 0 0,11 2-64 0,0 0 0 16,0-6 0-16,10 5 0 0,15 8-304 0,-2-3-64 16,-8-3-16-16,12 6 0 0,8 3-192 0,-1 0 0 15,-5-2 0-15,3 4 0 0,4 5 0 0,2 3 0 16,-3-1 0-16,-2 1 0 0,-4 2 0 0,2 2 0 16,2-3 0-16,-5 1 0 0,-8-1 0 0,-1-3 0 15,-2-2 0-15,-4 3 0 0,-4 1 0 0,0-4 0 16,-2-3 0-16</inkml:trace>
  <inkml:trace contextRef="#ctx0" brushRef="#br0" timeOffset="11229.89">29010 3963 25967 0,'-4'-17'1152'0,"3"6"240"0,-2 1-1120 0,3-2-272 0,4 2 0 0,2 3 0 16,-1 2 1216-16,-5 5 192 0,13-3 48 0,-13 3 0 15,13 2-432-15,-13-2-64 0,12 9-32 0,-3 4 0 16,-3 2-416-16,-3-4-64 0,-3 1-32 0,1 2 0 16,-2 2-160-16,0 2-16 0,-2 0-16 0,-2 7 0 15,-3 5-32-15,-13 30-16 0,-4 2 0 0,1-2 0 16,-5 0-48-16,-2-4-128 0,-5-5 192 0,-1-1-64 16,-1-2-128-16,3 2 0 0,3 3 144 0,2 7-144 15,3 6 0-15,2 1 144 0,6-3-144 0,-1-8 0 16,2-7 176-16,1-6-176 0,-4-5 160 0,3 0-160 15,-1-1 144-15,3-1-144 0,-1 1 128 0,1-2-128 16,0 0 160-16,2 0-160 0,1-1 192 0,1-3-192 16,2-3 224-16,1-7-64 0,1-3-16 0,3-3 0 15,2 0 48-15,2-5 0 0,1-10 0 0,0 0 0 16,5 9 96-16,-5-9 32 0,0 0 0 0,10-1 0 16,1-4-64-16,-3-3 0 0,-2-4 0 0,1-2 0 0,-2-3-64 0,0-6-32 15,0-5 0-15,0-2 0 0,1-6-160 0,-1 0 128 16,1 1-128-16,1 3 128 0,-2 0-128 0,-1 5 0 15,-1 4 0-15,-2 0 128 0,-2 5-128 0,-1 1 0 16,0 5 0-16,-2 2 0 0,-1 1 0 0,-1 1 0 16,0 3 0-16,-2 1 128 0,-1 0-128 0,-1 1 0 15,-1 3 0-15,1 2 0 0,-1-1 0 0,2 3 0 16,-1 1 0-16,3 2 0 0,3 0 0 0,0 3 0 16,2 3 0-16,0 4 0 0,0 1-160 0,2 7 160 15,-3-1 0-15,2 9-144 0,0 3 144 0,-1 5 0 16,1 1 0-16,0-3 0 0,-2-3 0 0,3-3 0 15,0-4 128-15,4-5-128 0,1-4 208 0,3-5-16 0,1-1-16 16,4-3 0-16,3-3 0 0,2-1 0 0,0-3 0 0,2 1 0 16,1-4 80-16,0-1 32 0,-2 0 0 0,2-4 0 15,1-1-128-15,4-3-32 0,3 0 0 0,4-1 0 16,7 0-128-16,8-1 0 0,8-3 0 0,6 1 0 31,1 4-1872-31,-4-6-304 0,-8-7-64 0,-7-3-15936 0</inkml:trace>
  <inkml:trace contextRef="#ctx0" brushRef="#br0" timeOffset="11964.1">31955 4120 22111 0,'-11'-6'1968'0,"11"6"-1584"16,-9-3-384-16,-1 2 0 0,10 1 2224 0,-9 4 352 15,-1-3 80-15,1 2 16 0,0-1-2000 0,1 4-400 0,-1 1-80 0,2 5 0 16,1 2 32-16,-2 5 16 0,-1 4 0 0,0 6 0 16,2 3-112-16,2 6-128 0,-3 4 176 0,1 1-176 15,1 1 576-15,-1-1 0 0,1 0 0 0,-2 0 0 16,-1 2-160-16,0 9-32 0,-2 4 0 0,2 2 0 16,0 1-240-16,0-5-144 0,-1-6 160 0,-2-7-160 15,0-7 128-15,-1-2-128 0,-1-1 0 0,-1-2 144 16,1 0-144-16,0 2 192 0,2 1-192 0,0 0 192 15,2-3-64-15,-1-2-128 0,4-3 192 0,0-5-64 16,2-2 0-16,1 1 0 0,0-7 0 0,0-2 0 16,0-1 80-16,4-10 16 0,0 0 0 0,0 0 0 15,0 0 80-15,-8 2 16 0,1-3 0 0,0-4 0 16,1-3-16-16,-2-4 0 0,-1-4 0 0,-3-4 0 16,1-4-160-16,1-3-16 0,1-5-128 0,1 1 192 15,0 1-192-15,2 0 128 0,1 2-128 0,1 3 0 0,0 3 0 16,1 2 0-16,0 3 0 0,0 0 0 0,0 5 0 0,0 5 0 15,-1-1 0-15,4 8 0 0,-3-8 0 0,-1 1 128 16,0 1-128-16,4 6 0 0,-4-7 0 0,4 7 0 16,0 0 128-16,-5-5-128 0,5 5 0 0,0 0 0 15,0 0 0-15,0 0 0 0,-8 1 0 0,8-1 0 16,-5 10 0-16,2-1 0 0,2 2 0 0,1 5-128 16,0 0 128-16,2 2 0 0,1 0 0 0,2 3 0 15,0-3 128-15,3 3-128 0,1 1 352 0,3 1-32 16,-2-3 0-16,6 1 0 0,2 0-192 0,3 0-128 15,3-3 160-15,2-1-160 0,1-2 304 0,-1 0-48 0,-1-2 0 16,1-2 0-16,0 2-80 0,1-6-32 16,-3 0 0-16,-2-2 0 0,2 0-144 0,-2-2 128 0,1-3-128 15,-1 0 128-15,-2-1-128 0,2-3 0 0,0-3 0 0,2-1 0 32,2 1-288-32,2-4-144 0,5 1-16 0,4 1-16 15,3-6-1840-15,-1 2-352 0,-1-2-80 0</inkml:trace>
  <inkml:trace contextRef="#ctx0" brushRef="#br0" timeOffset="13035.55">33353 8906 11967 0,'-16'-4'1072'0,"-1"2"-864"0,-2-2-208 0,1 1 0 0,-1 1 4640 0,4-1 880 15,0 2 176-15,2-2 48 0,2 3-4240 0,-1 3-848 16,0-3-160-16,0 2-48 0,-1 2-96 0,7-4-32 16,-2 3 0-16,-1 1 0 0,0 2 16 0,-2-2 0 15,-2 3 0-15,-1 1 0 0,-2 3-32 0,1 0-16 16,-2 3 0-16,0 4 0 0,-1 6-32 0,-18 21-16 15,4 2 0-15,-2-2 0 0,-5 0-240 0,-6-2 176 16,-4-2-176-16,-2-5 160 0,1-3-160 0,5 1 0 16,3 2 144-16,6 3-144 0,2 2 256 0,5 0 0 0,6-1-16 0,2-3 0 15,2 0-112-15,4-7 0 0,2-4-128 0,1-3 192 16,2-2-192-16,0-1 144 0,1-6-144 0,4-7 128 16,0 1 16-16,-2-5 0 0,1 3 0 0,1-2 0 15,-2-4 128-15,1 1 32 0,-1-2 0 0,-1 1 0 16,2-6-48-16,1 2 0 0,-2-3 0 0,2-3 0 15,1 1-64-15,-1-1-32 0,-1-3 0 0,0 1 0 16,1-2-160-16,0 1 192 0,2 0-192 0,0-3 192 16,2 0-192-16,0-1 0 0,1 1 0 0,1-1 128 15,2 2-128-15,2 1 0 0,0-2 0 0,0 3 128 16,0 0-128-16,2 3 0 0,-3-1 0 0,2 2 0 16,0 0 0-16,-1 0 128 0,0 0-128 0,-1 1 0 15,1 0 0-15,0-1 0 0,-5 9 0 0,6-9 0 16,-2 0 0-16,-4 9 128 0,5-8-128 0,-5 8 0 15,0 0 0-15,0 0 0 0,0 0 0 0,0 0 0 0,0 0 0 0,0 0 0 16,0 0 0-16,10 17 0 0,-3 1 224 0,-2 4-32 16,-1 2-16-16,0 3 0 15,0 4-48-15,-2-1-128 0,2 3 192 0,-1-2-64 0,-1 1-128 0,2-4 128 16,-1-3-128-16,0-3 128 0,-1-3-128 0,2-3 192 16,0 0-192-16,0 1 192 0,1-4 64 0,0-1 0 15,-5-12 16-15,9 12 0 0,1-6-128 0,-1 1-16 16,4-4-128-16,1 0 192 0,2-3-192 0,1-3 0 15,2 0 128-15,6-4-128 0,2-2-192 0,5-1-96 16,5-4-16-16,4 0 0 16,2 0-1680-16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15:42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11797 12976 17503 0,'-17'-20'1552'0,"4"8"-1232"15,-2-1-320-15,-4 0 0 0,3 4 3712 0,0 3 704 16,3 4 128-16,-2 2 16 0,0 0-3504 0,1 2-704 16,-3-4-144-16,4 8-16 0,-1 7 64 0,1 8 32 15,2 4 0-15,-2 6 0 0,0 7 32 0,0 6 0 16,0 3 0-16,0 6 0 0,1 7 160 0,-3-2 32 15,1 6 16-15,0-3 0 0,-2 1-128 0,0 0-16 16,-2 1-16-16,0 3 0 0,0 5-64 0,2-6-16 0,0-5 0 16,2-8 0-16,0-9 208 0,3-9 32 0,3-7 16 0,5-6 0 15,1-4-32-15,5-5 0 0,2-4 0 0,4-8 0 16,6-6-224-16,3-3-48 0,1-9-16 0,7-4 0 16,7-7-48-16,7-10-16 0,9-10 0 0,8-10 0 15,6-6-160-15,-1 2 128 0,-2 2-128 0,-4-2 128 16,-4-2-128-16,4-4 192 0,3-7-192 0,5 5 192 15,6 2-192-15,-3 10-144 0,-7 11 144 0,-8 7-208 16,-9 6 208-16,-5 5 0 0,-7 4 0 0,-5 5 0 16,-4 5 0-16,-5 5 0 0,-4 4 0 0,-5 6-144 15,-8 1 144-15,3 9 0 0,-6 4 0 0,-3 7 0 16,-5 7 0-16,-4 7 0 0,-8 9-176 0,-1 13 176 16,-5 8 0-16,-6 4 0 0,-7-1 0 0,-5-3 0 15,-6-6 0-15,1-1 208 0,2 0-16 0,4 2 0 16,6 0 288-16,7-2 48 0,7-3 16 0,5-9 0 0,7-8-112 0,4-9-32 15,3-5 0-15,6-6 0 0,2-6-400 0,-1-11 128 16,11 2-128-16,3-4 0 0,3-8 0 0,5-7 0 16,4-7 0-16,7-7-176 0,7-11 176 0,4-6 0 15,7-5 0-15,3-1 0 0,-2 3 0 0,-1-1 0 16,-3-2 0-16,3-6-128 0,-2-8 128 0,10-3 0 16,6 1 0-16,2 6 0 0,-2 11 0 0,-4 7 0 15,-5 7 0-15,-6 8 0 0,-6 2 0 0,-4 5-128 16,-3 7 128-16,-4 4 0 0,-5 7 0 0,-3 6 0 0,-5 8 0 15,-9 10-128-15,-7 3 128 0,-8 10-128 0,-9 8 128 16,-8 13-128-16,-5 11 128 0,-4 3 0 0,-1 4 0 0,-4-8 128 16,-3-6 64-16,-1-5 0 0,-5-5 16 0,-2-1 0 15,-2 2 208-15,3-2 32 0,5-4 16 0,7-3 0 16,9-5-16-16,8-7 0 0,7-5 0 0,6-7 0 16,3-14-192-16,13 6-64 0,8-7 0 0,10-8 0 15,9-5-192-15,4-10 0 0,2-6 0 0,0-2 0 16,3-5 0-16,0 1-128 0,2-6 128 0,10 2 0 15,8-1 0-15,6-5 0 0,2 0 0 0,-6-7 0 16,-7-5-128-16,-4 0 128 0,-4 4 0 0,-2 9 0 16,-2 9-176-16,-4 8 176 0,-6 9-160 0,-10 8 160 15,-7 8-144-15,-9 6 144 0,-10 8-128 0,-8 11 128 16,-10 11-128-16,-10 14 128 0,-9 7-128 0,-6 5 128 16,-5 0 0-16,2-2 0 0,-2-1 0 0,-1 0 128 0,-2 1-128 0,-5 6 128 15,-3 7-128-15,-3-3 128 16,-3-3 128-16,5-11 48 0,7-8 0 0,7-5 0 0,6-3 272 0,8-6 64 15,7-5 16-15,5-5 0 0,5-4-656 0,7-6-320 16,2-11 16-16,0 0 16 0,10 0 464 0,6-5 80 16,3-7 32-16,9-3 0 0,4-7-544 0,11-2-128 15,10-3 0-15,0-8-16 0,2-8 400 0,-1-8-128 16,0-9 128-16,-2 0 0 0,0-1 0 0,3 7 0 16,8 7 0-16,-1 7-128 0,-1 7 272 0,-5 3 64 15,-7 7 16-15,-8 4 0 0,-7 5-400 0,-6 4-80 16,-5 3 0-16,-5 6-16 0,-3 5 272 0,-5 5 0 15,-3 3 0-15,-3 6 0 0,-4 4 0 0,-3 7 0 16,-2 5 0-16,-4 10 0 0,-6 5 0 0,1 9 0 0,-2 6 176 0,-2-7-176 16,-3-2 192-16,-1-6-192 0,-1-6 192 0,-5-2-192 15,-3-2 272-15,0 1-48 0,-2 1-16 0,4 0 0 16,3 3-80-16,5-3 0 0,5-3-128 0,4-5 192 16,4-6-192-16,7-4 0 0,3-2 0 0,6-5 0 31,5-4-1040-31,11-4-160 0,9-5-16 0,14-4-16 15,13-3-1456-15,3-13-272 0,1-10-64 0,10-14-17312 0</inkml:trace>
  <inkml:trace contextRef="#ctx0" brushRef="#br0" timeOffset="1601.3">20583 13079 14735 0,'0'0'1312'0,"0"0"-1056"0,4-10-256 0,-4 10 0 16,0 0 3632-16,0 0 656 0,-1-9 144 0,1 9 32 15,0 0-3296-15,0 0-656 0,-13-1-128 0,0 1-16 0,0 1 656 0,-2 3 144 16,-3 1 32-16,0 5 0 0,-2 5 80 0,1 3 32 16,-2 6 0-16,-1 7 0 0,-3 11-16 0,1 4 0 15,-2 9 0-15,-1 0 0 0,-3-3-448 0,0-2-80 16,0-3-32-16,1-2 0 0,2 2-336 0,2-1-64 16,3 2-16-16,2-2 0 0,3-2-160 0,3-5-32 15,4-5-128-15,3-7 192 0,2-4-64 0,1-8 0 16,1-2-128-16,3-13 192 0,0 0 0 0,10 0-16 15,1-6 0-15,4-7 0 0,3-8-176 0,5-12 160 16,6-6-160-16,5-5 160 0,2-4-160 0,5-1 0 16,1 1 144-16,1-1-144 0,-2-1 0 0,1-10 0 0,-2-13 0 15,1 0 0-15,-3 0 0 0,1 9 0 0,1 11 0 0,1 7-128 16,-2 8 128-16,-1 8 0 0,-2 8-144 0,-3 8 144 16,-6 5-128-16,-5 6 128 0,-5 6-160 0,-4 3 160 15,-5 8 0-15,-4 5-144 0,-5 5 144 0,-7 8 0 16,-7 10 0-16,-3 7 0 0,-4 11 0 0,-4 0 0 15,-5-3 144-15,-3-2 16 0,-4-3 0 0,1-5 0 16,-2 0 288-16,3-4 48 0,1 3 16 0,1 1 0 16,1 1-128-16,2-2-32 0,2-5 0 0,4-4 0 15,3-9-112-15,5-5-32 0,4-8 0 0,5-3 0 16,5-4 240-16,3-8 64 0,0 0 0 0,13-8 0 16,1-5-512-16,4-5-208 0,4-12 16 0,3-5 0 15,5-7 0-15,3-4 0 0,2-3 0 0,5-1 0 0,6 3 192 0,5 4 256 16,3 4-48-16,-1 3-16 0,-4-5 0 0,-6 5 0 15,-4-3 0-15,-5 6 0 0,-5 6-192 0,-4 10 0 16,-6 4 0-16,-4 9 0 0,-15 4 0 0,7 17-160 16,-4 6 32-16,-7 10 0 0,-6 7 128 0,-5 3 0 15,-4-5 0-15,-5 4 0 0,-3-3 0 0,-3 4 0 16,-4 4 0-16,1-2 0 0,0 2-208 0,3-2-16 16,3-5 0-16,8-6 0 0,3-5 224 0,7-7 240 15,5-4-48-15,8-2-16 0,3-7-176 0,4-3 128 16,5-2-128-16,5-4 128 0,2-1-128 0,5-4 0 15,3-4-160-15,3-6 160 0,1-6 0 0,2-5 0 16,0-5 0-16,4-6 0 0,1-4 0 0,7-4 0 16,10 1 0-16,6 1 0 0,4 3 0 0,-2 1 0 15,-6 2 0-15,-1 1 0 0,-2-2 0 0,0 3 0 0,-2 1 0 0,1 8 0 16,-1 6 0-16,-6 7 0 0,-7 9 0 0,-9 11 0 16,-8 7-144-16,-7 8 144 0,-7 7-128 0,-7 2 128 15,-5 2 0-15,-9 3 0 0,-8 5 0 0,-5 4 0 16,-7 2 0-16,-2 4 0 0,-4 1 0 0,0 0 0 15,1-1 0-15,1-4 0 0,2-5 128 0,4-6-128 16,3-3 160-16,3-7-32 0,3-4-128 0,2-4 192 16,5-1-192-16,3-4 144 0,3-4-144 0,5-9 128 15,0 0-128-15,0 0 0 0,0 0 144 0,11-1-144 16,2-4 0-16,3-4 0 0,2-3 0 0,7-4 0 16,6-6 0-16,10-5 0 0,7-7 0 0,7-12 0 15,5-11 0-15,0-4 0 0,-2-6 0 0,2 2 0 0,2 2-128 16,8 2 128-16,7 1-128 0,0 2 128 15,0-1-192-15,-12 8 32 0,-14 8 16 0,-8 13 0 0,-8 5 144 0,-9 11 0 16,-6 5-144-16,-9 9 144 0,-11 0 0 0,3 18 0 16,-6 7 0-16,-6 10 0 0,-6 8-144 0,-6 1 144 15,-1 1 0-15,-7-2 0 0,-4-3 0 0,-2 2 0 16,-5 0 0-16,-5 3 0 0,-2 5 0 0,2 3 0 16,0-1 128-16,5-1-128 0,5-6 256 0,4-6-64 15,3-7 0-15,5-3 0 0,4-6-192 0,4-4 176 16,3-6-176-16,4-4 160 0,8-9-160 0,0 0 128 15,0 0-128-15,0 0 128 0,0 0-128 0,16-7 0 16,2-4 0-16,4-8 0 0,2-4 0 0,6-8-176 16,6-7 176-16,6-8-128 0,5-3 128 0,2 0 0 15,2 1 0-15,-4 8-128 0,-5 4 128 0,-6 8 0 0,-4 3 0 0,-7 7-128 16,-6 6 128-16,-5 4-128 0,-4 4 128 0,-10 4-128 16,0 0 128-16,-2 15 0 0,-7 4-144 0,-3 7 144 15,-3 8 0-15,-5 5 0 0,-5 11 0 0,-2 5 0 16,-2 3 0-16,-2-3 0 0,-2-5 0 0,1-2 0 15,-1-5 176-15,3-3 0 0,2 1 0 0,3-2 0 16,1 0 80-16,4-3 32 0,1 3 0 0,4-2 0 16,0-3-112-16,6-7-32 0,1-5 0 0,3-5 0 15,1-2-144-15,3-7 0 0,1-8 0 0,0 0 128 16,0 0-128-16,10-7 0 0,1-2 0 0,3-7-176 31,4-5-640-31,7-7-128 0,5-4-16 0,12-1-16 16,10-1-1920-16,9 2-384 0,8 0-80 0</inkml:trace>
  <inkml:trace contextRef="#ctx0" brushRef="#br0" timeOffset="3326.4">30540 13133 21183 0,'0'0'944'0,"6"-10"192"0,-2-2-912 0,1 1-224 16,2 4 0-16,2 0 0 0,3 0 3152 0,2 4 592 15,4-1 112-15,3 0 32 0,1 0-2640 0,0-1-528 16,1-2-96-16,-1 1-32 0,-1 3 176 0,-1-2 48 15,0 1 0-15,-4 1 0 0,-3 3-560 0,-3 4-96 16,-10-4-32-16,4 12 0 0,-7 4 432 0,-6 8 80 16,-5 9 0-16,-7 13 16 0,-8 10-16 0,-6 7-16 15,-8 7 0-15,-9-5 0 0,-11-5 0 0,-3 1 0 0,-3 4 0 0,6 3 0 16,7 1 32-16,5-2 16 0,4-6 0 0,7-9 0 16,5-9-64-16,5-8-16 0,4-6 0 15,6-4 0-15,7-3-128 0,7-8-16 0,2-2-16 0,4-12 0 16,8 6-240-16,5-2-32 0,1-8-16 0,4-2 0 15,4-7-144-15,2-5 0 0,1-6 0 0,-1-7 0 16,2-11-128-16,3-13 128 0,1-11 0 0,5-5 0 16,4 0 0-16,7 2 0 0,6 1 0 0,2-4 0 15,-2-6 0-15,-4 1 0 0,-2 5 0 0,-6 14 0 16,-5 13 0-16,-5 13 0 0,-5 8 0 0,-5 11 0 16,-6 8 0-16,-14 5 0 0,0 0 0 0,8 24 0 15,-8 12 0-15,-5 7 0 0,-6 13 0 0,-5 4 0 16,-3-3 0-16,-3-2 0 0,-3-7 0 0,-2-2 0 15,-5-4 0-15,-3 1 0 0,0 0 0 0,-3 2 0 16,-1 4 224-16,1-6-32 0,3 0-16 0,5-9 0 0,4-4 80 0,4-4 32 16,4-5 0-16,3-3 0 0,5-8-32 0,3-2 0 15,7-8 0-15,0 0 0 0,0 0-112 0,0 0-16 16,15-5-128-16,4-3 192 0,3-2-192 0,7-5 0 16,5-7 0-16,6-5 0 0,7-7 0 0,1-5 128 15,1-6-128-15,0-2 0 0,-1-1 0 0,5 3 0 16,3-4 0-16,6 6 0 0,5 3 0 0,-3 6 0 15,-6 7 0-15,-8 2-160 0,-11 4 160 0,-9 8 0 16,-8 5-144-16,-6 8 144 0,-16 0 0 0,6 12 0 16,-6 9-144-16,-5 6 144 0,-7 2 0 0,-7 5-128 15,-9 2 128-15,-6 7 0 0,-5 5 0 0,-2 5 0 16,-4 4 0-16,2-1 0 0,2-1 0 0,4-6 0 16,4-6 0-16,5-6 0 0,3-7 192 0,4-5-64 0,4-5-128 0,3-1 192 15,2-4-64-15,6-3-128 0,4-4 176 0,2-8-176 16,0 0 160-16,0 0-160 0,0 0 128 0,12-1-128 15,2-3 0-15,3-5 0 0,3-3 128 0,7-6-128 16,7-3 0-16,12-5 0 0,10-7 0 0,9-10 0 16,8-10 0-16,-1-7 0 0,-3-4 0 0,9-1 0 15,9 2 0-15,7 3 0 0,4 0 0 0,-9-3 0 16,-12-4 0-16,-4 4 0 0,-2 2 0 0,-5 14 0 16,-6 12-160-16,-11 10 160 0,-12 7 0 0,-11 9-144 15,-9 5 144-15,-17 4 0 0,0 0 0 0,-8 28 0 16,-12 13 0-16,-10 10-160 0,-10 7 160 0,-6 2 0 15,-2-2 0-15,1-2 0 0,1-7 0 0,1 3 0 0,-1 3 0 16,-3 1 0-16,-6 3 0 0,0-2 0 16,-1-1 176-16,5-9-16 0,6-8 0 0,7-6 0 0,8-6-160 15,6-1 192-15,7-7-192 0,7-4 192 0,2-2-192 0,4-2 128 16,4-11-128-16,0 0 128 0,0 0-128 0,13 2 0 16,2-3 0-16,5-7 0 0,8-5 0 0,7-4 0 15,7-4 0-15,7-9 0 0,9-6 0 16,-2-12 0-16,-2-12 0 0,0-2 0 0,-2 1 0 0,1 5 0 15,4 4 0-15,0 9 0 0,0 6 0 0,-3 6 0 16,-6 5 0-16,-6 6 0 0,-8 5 0 0,-7 6-144 16,-5 3 144-16,-5 6 0 0,-5 6-192 0,-4 3 192 15,-6 9-192-15,-4 7 192 0,-6 6-192 0,-4 6 192 16,-6 3-192-16,-4 12 192 0,-4 8 0 0,-4 3 0 16,-2-1 0-16,2-8 0 0,2-5 0 0,2-10 0 15,3-5 0-15,5-4 0 0,2-4 0 0,6-5 128 0,5-4-128 0,4-3 144 16,2-2-144-16,4-3 128 0,4-5-128 0,7-1 128 15,3-6-128-15,7-1 0 0,6-6 0 0,2-1 0 16,2-4 0-16,3-3 0 0,0-5 0 0,0-3 0 16,-1-4 0-16,1-10 0 0,1-11 0 0,0-5 0 15,2-1 0-15,-1 3 0 0,-2 3 0 0,-2 8 0 16,-3 7 0-16,-4 7 0 0,-5 0 0 0,-3 7 0 16,-3 7 0-16,-4 2 0 0,-4 2 0 0,-3 5 0 15,-8 6 0-15,0 0 0 0,0 0 0 0,-5 14 0 16,-7 6 0-16,-3 8 0 0,-9 9 0 0,-5 10 0 15,-6 5 0-15,-1 7 0 0,-1 2 0 0,3-5 0 16,2-7 0-16,3-7 0 0,6-7 0 0,3-5 0 16,3-4 0-16,5-2 0 0,3-7 128 0,4-2-128 15,2-3 0-15,3-12 0 0,0 0 0 0,0 0 128 0,11 3-128 16,2-5 0-16,0-3 0 0,3-5 0 0,2-3 0 0,1-4 0 16,4-3 0-16,-1-1 0 0,0 1 0 0,1-8 128 15,0-6-128-15,-3-5 128 0,0-5-128 0,-3 1 0 16,-3 5 0-16,-3 7 0 0,-6 6 0 0,-4 8 0 15,-1 17 0-15,-10-1 0 0,-8 5 0 0,-7 13 0 16,-5 9 0-16,-5 9 0 0,-5 5 0 0,4 3 0 16,2 0-144-16,3-4 144 0,1-2 0 0,1-3 0 15,3-4-128-15,3-4 128 0,3-3 0 0,3-1-160 16,3 1 160-16,3-1-128 16,5-1-2032-16,-1-2-400 0,2-2-64 0</inkml:trace>
  <inkml:trace contextRef="#ctx0" brushRef="#br0" timeOffset="5762.05">21367 9703 27647 0,'-25'-51'2448'0,"-3"-5"-1952"0,-4-4-496 0,3 4 0 0,3 4 4800 0,3 2 848 16,0 6 176-16,1-6 48 0,3-6-4896 0,-1-4-976 16,2-10-192-16,-2 3-32 0,2 4 224 0,0 8 0 15,1 5 0-15,1 5 0 0,1 0 0 0,2 2 0 16,0-2-128-16,2 4 128 0,2 9 0 0,1 4-192 16,0 13 192-16,-1 7-192 0,-4 10 0 0,-4 10 16 15,-5 13 0-15,-9 7 0 0,-11 8 0 0,-6 10 0 16,-8 12 0-16,-4 15 0 0,0 22 48 0,-5 0 0 0,-8-11 0 15,-12 9 0-15,-14 7 128 0,2 10 0 0,6 8 0 0,-4-10 0 16,-5-15 400-16,-5 12 112 16,0 19 32-16,9-14 0 0,10-14 176 0,2 2 48 0,-5 3 0 0,7-4 0 15,5-6-384-15,13-13-64 0,13-14 0 0,13-10-16 16,10-8-128-16,11-4-32 0,9-3 0 0,8-6 0 16,7-5-144-16,12-8 0 0,12-9 0 0,18-11 0 15,16-12 0-15,8-9 0 0,4-12 0 0,6-6 0 16,6-8 0-16,16-1 0 0,21-5 0 0,-3-16 0 15,-5-17 0-15,15-7 0 0,19-4 0 0,0 0 0 16,-6 2 0-16,7-14 0 0,8-12 0 0,7 5 0 16,7 12 0-16,-10-3 0 0,-11-6 0 0,6 3 0 15,9 3 0-15,-12 14 128 0,-13 16-128 0,-3 10 128 16,-2 9-128-16,-22 5 0 0,-21 4 144 0,-9 11-144 0,-5 10 0 0,-8 9 0 16,-7 9 0-16,-14 12 0 0,-12 7 0 0,-13 6 0 15,-9 7 0-15,-10 2 0 0,-11 3 0 0,-12 4 0 16,-13 4 0-16,-14 11 0 0,-13 10 0 0,-5 15 192 15,-2 18-64-15,-3-3 0 0,-4-9-128 0,-19 10 176 16,-23 11-176-16,2 6 192 0,5 9-192 0,-1-7 0 16,-5-12 0-16,0 12 128 0,-1 14 64 0,16-12 0 15,14-19 0-15,7-2 0 0,5 2-192 0,7-3 0 16,3-4-192-16,13-13 192 0,11-16 160 0,11-10 160 16,12-10 16-16,12-7 16 0,11-11-352 0,13-5 0 15,10-4 0-15,9-10 0 0,6-7 0 0,6-10 0 16,5-9-128-16,20-17 128 0,20-16 0 0,8-14 0 0,0-14 0 0,18 1 0 15,16 1 0-15,0-17 0 0,-2-17 0 0,20 1 0 16,20 10 0-16,1-13 0 0,-3-15 0 0,-3 7 0 16,1 7 0-16,12 0 0 0,11-2 0 0,3 5 0 15,2 1 0-15,-23 18 0 0,-21 16 0 0,0 7 0 16,4 6 0-16,-26 7 0 0,-28 8 0 0,-7 10 0 16,-5 8 0-16,-15 14 0 0,-18 9 0 0,-16 9 0 15,-18 8 0-15,-12 11 0 0,-12 8 0 0,-15 12 0 16,-12 12 0-16,-19 6 0 0,-17 3 0 0,-7 6 176 15,-5 2 0-15,-7 22 0 0,-4 17 0 0,-22 6 0 16,-23-2 16-16,-1 9 16 0,9 15 0 0,-18 3 0 16,-21 0-208-16,11 6 0 0,11 8 0 0,-7-8 0 15,-10-7 256-15,19 3-32 0,18 7-16 0,-1-15 0 16,-1-20 96-16,16-6 16 0,16-3 0 0,19-4 0 16,16 3-448-16,15-17-96 0,7-18-16 0,11-12 0 15,7-13 240-15,10-12 0 0,7-9 0 0,10-7 0 0,6-5-160 0,17-10 160 16,19-7-160-16,15-11 160 0,13-9 0 0,3-22 0 15,-2-17-128-15,26-5 128 0,28 4 0 0,4-10 0 16,-5-6 0-16,14-12 0 0,12-14 0 0,16 7 0 16,16 6 0-16,5-14 0 0,5-18 0 0,-6 8 0 15,-8 16 0-15,1-12 0 0,2-11 0 0,5 14 0 16,3 16 0-16,-9 2 0 0,-8 0 0 0,-22 4 0 16,-22 2 0-16,-4 14 0 0,-2 13 0 0,-21 17 0 15,-22 13 0-15,-20 7 0 0,-16 7 0 0,-15 6 0 16,-12 6 0-16,-12 6 0 0,-8 5 0 0,-16 2 0 0,0 0 128 15,-3 18-128-15,-10 4 0 0,-8 8 160 0,-7 5-160 16,-11 11 128-16,-11 14-128 0,-20 13 192 16,-18 12-192-16,2-3 192 0,2-5-192 0,-2 4 0 0,-6 5 0 0,-6 5 128 15,-8 8-128-15,12-10 0 0,13-16 144 0,8-4-144 16,5-5 0-16,4 1 144 0,2 1-144 0,8-4 0 16,7-10 128-16,12-8-128 0,12-10 0 0,10-7 0 15,6-10 0-15,12-4 0 0,10-6 0 0,13-7 0 16,14-7 0-16,6-7-192 0,4-7 48 0,3-10 16 15,0-15 128-15,14-6 0 0,14-5-144 0,14-1 144 16,8 7 0-16,-3-1 0 0,-8 0-144 0,14-7 144 16,19-8 0-16,-11-2 0 0,-15-7-128 0,6 8 128 15,7 7 0-15,-3 10 0 0,-7 12 0 0,-15 2 0 16,-15 4 0-16,-6 3 0 0,-5 3 0 0,-3 5 0 16,-2 8 0-16,-7 5 0 0,-8 6 0 0,-9 6 0 0,-10 3 0 0,-4 5 0 15,-8 2 0-15,-7 2 0 0,-6 4 0 0,-9 2 0 16,-7 2 0-16,-10 8 0 0,-9 10 160 0,-10 10-160 15,-5 13 160-15,-1 11-160 0,-3 6 144 0,-3-5-144 16,-6-11 128-16,-17 5-128 0,-18 10 0 0,2 7 0 16,9 15 128-16,2-14-128 0,3-15 0 0,-4-2 160 15,-12-2-160-15,14 1 160 0,14 6-32 0,12-10 0 16,13-3 0-16,8-13 0 0,10-9-128 0,6-9 0 16,5-9 0-16,8-7 0 0,3-6 0 0,6-10 0 15,4 8 0-15,5-6 0 0,4-4 0 0,7-9 0 16,5-4 0-16,9-10 0 0,6-8 0 0,15-11 0 15,18-8-176-15,4-3 176 0,-2-1 0 0,-2 3-128 16,-4 2 128-16,11 1 0 0,10 3 0 0,4 0-128 0,0-1 128 0,-10-4 0 16,-9-5 0-16,-1 5 0 0,6 5 0 0,2 7-128 15,0 11 128-15,-12 9 0 0,-14 8 0 0,-13 7 0 16,-9 4 0-16,-10 7 0 0,-6 3 0 0,-6 12 0 16,-6 10 0-16,-6 11 0 0,-4 9 0 0,-6 4 0 15,-4 1 0-15,-11 1 0 0,-10-2 0 0,-11 11 0 16,-11 14 0-16,-3 7 0 0,0 6 0 0,5-4 0 31,7-9-1248-31,5 12-224 0,5 11-32 0,-12 4-22880 0</inkml:trace>
  <inkml:trace contextRef="#ctx0" brushRef="#br0" timeOffset="9712.19">28652 3676 14735 0,'0'0'1312'0,"0"0"-1056"0,-11 1-256 0,2 3 0 15,0 2 2176-15,1 6 368 0,-1 3 80 0,1 5 0 0,-1 7-1664 0,0 8-352 16,0 3-64-16,-3 3-16 0,-2 4 96 0,-3-6 16 16,-5-7 0-16,-6 1 0 0,-2-1-160 0,12-9-32 15,-4 5 0-15,-1 9 0 0,-4 3-128 0,1 8-16 16,2 5-16-16,0-3 0 0,1-1-160 0,-19 35-128 15,8-16 144-15,5-9-144 0,6-7 144 0,2 1-144 16,0 0 128-16,2-4-128 0,0-2 0 0,2 0 128 16,-2-4-128-16,-2-5 0 0,-1-6 128 0,-4-7-128 15,-3-4 0-15,3-5 128 0,3-2-128 0,-1-1 0 16,1-4 0-16,0 0 128 0,1-1-128 0,4-1 0 16,2-3 0-16,2-2 0 0,0 0 128 0,-1-4-128 15,4 1 128-15,2 0-128 0,2-3 352 0,0 1-16 0,-3-2 0 0,2 0 0 16,0-2 176-16,1 1 48 0,-3-1 0 15,3-2 0-15,-2-1-208 0,2-1-32 0,-1 1-16 0,0-6 0 16,-1-3-160-16,1-5-16 0,1 1-128 0,-1-7 192 16,0-2-192-16,1 1 176 0,2-2-176 0,1 1 160 15,2 1-160-15,0 2 0 0,2 1 0 0,3 2 0 16,1 2 0-16,0 1-144 0,2 1 144 0,1 5 0 16,-1 3-144-16,1 2 144 0,-2 1 0 0,0 3-144 15,-5 8 144-15,0 0 0 0,0 0 0 0,0 0 128 16,0 0-128-16,11 11 144 0,-5 1-144 0,-1 8 160 15,-2 3-16-15,1 9 0 0,-3 5 0 0,3 8 0 16,0 4 48-16,-1 2 0 0,2-7 0 0,0-1 0 16,-1-5-64-16,4-4-128 0,2-8 192 0,3-1-64 15,3-3-128-15,7-5 192 0,7-1-192 0,6-3 192 16,1-3-192-16,8-1 0 0,4-1 0 0,0-5 0 16,-4-5-320-16,0-5 16 0,-1-6 0 0,8-4-16800 15</inkml:trace>
  <inkml:trace contextRef="#ctx0" brushRef="#br0" timeOffset="11915.15">31992 3600 10127 0,'0'0'448'0,"0"0"96"0,0 0-544 0,0 0 0 0,0 0 0 0,0 0 0 16,5-6 2336-16,-5 6 352 0,0 0 80 0,0 0 16 16,0 0-1616-16,0 0-320 0,0 0-64 15,0 0-16-15,0 0-192 0,0 0-64 0,0 0 0 0,0 0 0 16,0 0 128-16,-2 10 0 0,-4 4 16 0,1 6 0 16,0 3-208-16,-3 9-32 0,-1 6-16 0,-1 10 0 15,-2 9-144-15,3-1-16 0,-2-5-16 0,-1-3 0 16,2-2 224-16,-2 1 64 0,-2 0 0 0,1 6 0 15,3 6-64-15,-2 3-16 0,0 5 0 0,0-7 0 16,1-11-272-16,-4-6-160 0,0-6 192 0,2-4-192 16,-3-3 176-16,-1-3-176 0,-4 0 160 0,3 2-160 15,1 1 160-15,0-3-160 0,0 1 160 0,3-3-160 16,2-3 128-16,-1 0-128 0,0 0 0 0,0-2 144 16,1-7-144-16,2 1 160 0,1-1-160 0,1-3 160 15,1-2-160-15,7-8 0 0,-6 8 144 0,6-8-144 0,0 0 128 0,-9 1-128 16,9-1 160-16,0 0-160 0,-10-5 192 0,3-3-64 15,-1 0-128-15,3 1 192 16,-1-2-192-16,1-1 144 0,0 0-144 0,0 0 128 0,-1-3 0 0,1 2-128 16,3-2 192-16,-1 0-64 0,0-1-128 0,1-1 128 15,-2 1-128-15,1-3 128 0,2 0-128 0,0 1 0 16,1 1 0-16,1 0 128 0,0-1-128 0,2 2 0 16,0 0 0-16,-1 1 0 0,1 0 0 0,1 1 0 15,1 2 0-15,1-1 0 0,1 2-144 0,-2 2 144 16,3 0 0-16,-8 7 0 0,8-9 0 0,-8 9-128 15,0 0 128-15,6-7 0 0,-6 7 0 0,0 0 0 16,0 0 0-16,0 0 0 0,0 0 0 0,0 0 0 16,0 0-128-16,0 0 128 0,0 0 0 0,0 0-128 0,8 11 128 0,0 1 0 15,-3 1 0-15,0 1 0 16,1 0 0-16,-1 5 0 0,1 1 0 0,2 4 0 0,0 1 128 0,1-1-128 16,0-1 160-16,2-3-160 0,-4-1 160 0,4-1-160 15,3-2 240-15,-1-3-48 0,-1-2-16 0,1-3 0 16,0-1 16-16,1-3 16 0,-1-2 0 0,0-2 0 15,2 1-16-15,0-2 0 0,1-1 0 0,-2-5 0 16,0 1-48-16,0-8-16 0,3 0 0 0,1-7 0 31,2-3-1408-31,4-6-272 0,5-6-64 0</inkml:trace>
  <inkml:trace contextRef="#ctx0" brushRef="#br0" timeOffset="15118.18">33434 8316 11967 0,'0'0'528'0,"0"0"112"0,0 0-512 0,2-9-128 0,1-1 0 0,-3 10 0 16,7-9 1344-16,-4 1 256 0,-3 8 32 0,3-9 16 15,-3 9 16-15,3-7 0 0,-3 7 0 0,0-11 0 16,0 11-304-16,0 0-48 0,-3-9-16 0,3 9 0 16,0 0-400-16,0 0-96 0,-10 0-16 0,1 3 0 15,-2 2-464-15,1 3-112 0,-1 2-16 0,1 2 0 16,-2-2-192-16,-1 1 0 0,-1 0 128 0,-3 2-128 15,0 3 0-15,-3 1 128 0,-1 3-128 0,-1 4 0 16,-1 4 256-16,-1 6-32 0,-2 2-16 0,12-14 0 16,-3 6-64-16,-1 3-16 0,-3 4 0 0,-1-1 0 0,-1 0 16 15,1-1 0-15,1-2 0 0,-15 21 0 0,6-10 0 0,3-6 0 16,2-3 0-16,-3-3 0 0,1 6-16 0,-2 1 0 16,-2 3 0-16,-1 2 0 0,-2-4-128 0,2-3 192 15,1-4-192-15,2-2 192 0,5-4 16 0,-1-3 16 16,3-5 0-16,3-2 0 0,1-2 112 0,2-1 32 15,1-3 0-15,3 2 0 0,0-2-160 0,6-5-16 16,1 0-16-16,-2 1 0 0,1-2-176 0,-1-1 128 16,2 2-128-16,1 0 128 0,-1-1-128 0,-2 0 0 15,3-1 144-15,0-2-144 0,1 0 128 0,1-3-128 16,1-1 128-16,-2 0-128 0,3-3 192 0,-1 0-48 16,1 0 0-16,1 1 0 0,-1-4-16 0,0-1-128 15,-1-1 192-15,2-1-64 0,2 3 32 0,-3-1 0 0,0-2 0 0,0 3 0 16,-1 0-160-16,-2-2 0 0,2 1 144 0,-1 1-144 15,0 1 0-15,-2-4 144 0,0 2-144 0,0 1 0 16,1 1 128-16,1 0-128 0,-1-4 0 0,2 2 0 16,0 1 0-16,-2-1 0 0,3 2 0 0,0 0 0 15,-1 1 0-15,-1 3 0 0,2 5 0 0,0 0 0 16,0 0 0-16,0 0 0 0,0 0 0 0,-1 12-144 16,1 3 144-16,0 4 0 0,0 2 0 0,1-1 0 15,2 1-128-15,-2-1 0 0,3-3 0 0,1-2 0 16,-1 0 128-16,2-2 0 0,0 0 0 0,1 0 128 15,-1-3-128-15,2 3 128 0,1-3-128 0,0-1 128 16,0 0 32-16,0 0 16 0,-1 1 0 0,1-1 0 16,-9-9 0-16,10 11 0 0,-10-11 0 0,11 10 0 15,-11-10 48-15,12 13 16 0,-12-13 0 0,10 13 0 0,0-2-48 16,-10-11-16-16,0 0 0 0,9 13 0 0,-9-13-176 16,0 0 0-16,11 12 0 0,2-7 0 0,0-1 0 0,2-4 0 15,2-4 0-15,6 0 0 16,6-1-720-16,6-3-32 0,4-1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23:38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3588 11408 13823 0,'0'0'1216'0,"0"0"-960"0,0 0-256 0,0 0 0 16,4-9 128-16,-4 9 0 0,0-10-128 0,-2 2 192 15,2 8-192-15,-3-9 0 0,-1-1 0 0,1 4 0 16,2-3 0-16,-1 1 0 0,0-1 0 0,0 0 0 16,1-2 320-16,0 1 32 0,0-1 0 0,-1 0 0 15,1 3 240-15,-2 0 48 0,-1 0 16 0,-1 0 0 16,1 2 368-16,-1 1 64 0,-3 0 0 0,-1 1 16 15,-1 0-288-15,-2-2-64 0,-1 3-16 0,0 0 0 16,-1-2-32-16,-1 1 0 0,0-1 0 0,-2 1 0 16,0-2 48-16,-2 3 0 0,1-4 0 0,0 4 0 15,0 0-96-15,-1 0-16 0,1 3 0 0,-1-3 0 16,-2 1-176-16,0 0-32 0,-1 2-16 0,-2-2 0 0,0 2-256 16,-1-2-160-16,1 4 192 0,1 0-192 15,-1 0 192-15,2 3-64 0,-1-4 0 0,1 6-128 0,-1 2 144 0,3 0-144 16,-1 1 0-16,1 1 144 0,2 3-144 0,1 2 0 15,0-1 0-15,1 2 0 0,3 3 0 0,2-2 0 16,-4 3 0-16,2 0 0 0,1 2-160 0,1 0 160 16,-1-1 0-16,2 0-144 0,0 0 144 0,1-1 0 15,0 0 0-15,1 1-128 0,1 1 128 0,0 2 0 16,2-1 0-16,1 0-128 0,1-1 128 0,2 0 0 16,1-3 0-16,1 0 0 0,2 1 0 0,1-1 0 15,1-1 0-15,0 1 0 0,2 0 0 0,-1-1 0 16,1 1 0-16,1-1 0 0,2 1 0 0,2 1 144 15,-3-4-144-15,3 2 0 0,1-2 0 0,0-1 0 0,0-2 0 16,1 2 0-16,3 1 0 0,3-3 0 0,0 2 0 0,5-2 0 16,1-2 0-16,3-1 0 0,0 1 0 0,1-4 0 15,1 1 128-15,0-4-128 0,0-1 0 0,1 0 0 16,-2-4 0-16,-2-2 0 0,1-4 0 0,0 1 0 16,-1 0 0-16,0-3 0 0,-1-2 0 0,2 1 0 15,1-2 0-15,3 1 0 0,-1-3 0 0,2 2 0 16,0-2 0-16,0 0 128 0,-2 0 0 0,0 0-128 15,-4 3 0-15,1-7 0 0,-3 0 0 0,-2 1 0 16,-4-1 0-16,0 0 0 0,-2-1 0 0,-2 0 0 16,-3-4 0-16,-1-1 128 0,-1 1-128 0,-1 0 0 15,-4-1 128-15,1-1-128 0,-4 1 0 0,0-2 0 16,-2-1 176-16,-1-2-176 0,-1 1 160 0,0 1-160 16,1 4 144-16,-3 0-144 0,-2-1 128 0,0 3-128 15,0-1 320-15,-1 3 0 0,2-3-16 0,-2 2 0 0,-2 1 176 0,2 3 32 16,-1-4 16-16,-1 4 0 0,-2 0 80 0,-2 1 16 15,-1-2 0-15,0 5 0 0,-1 1-128 0,-1 1-32 16,0 1 0-16,-1 5 0 0,-1 0-224 0,-3 0-48 16,-2 1-16-16,-2 2 0 0,-3 1-176 0,1 3 0 15,-2-3 0-15,0 4 0 0,0 2 0 0,0-2-176 16,1-2 48-16,1 1 0 16,1 1-288-16,2-4-48 0,0 2-16 0,0 1 0 15,-3-3-1728-15,-1 3-352 0,-5 1-64 0</inkml:trace>
  <inkml:trace contextRef="#ctx0" brushRef="#br0" timeOffset="3783.14">21887 12098 1839 0,'0'0'160'0,"-9"-4"-160"0,-3 1 0 0,0 1 0 0,-1 0 4720 0,3 2 912 16,-1-1 176-16,2 0 32 0,0 1-4560 0,9 0-928 16,-12 2-176-16,2 2-48 0,-1 1-128 0,0 3 0 15,-1 3 0-15,-1-1 0 0,0 3 0 0,-1 3 0 16,-2 2 0-16,0 2 0 0,1 1 0 0,-1 3 0 15,0 1 0-15,-1 2 0 0,-2 2 208 0,2 1-32 16,-1-1-16-16,-1-3 0 0,0 0 336 0,2 1 64 16,1-3 16-16,5 2 0 0,0-5-352 0,3 2-64 15,2 2-16-15,2 1 0 0,4 1 304 0,2-1 48 16,4 2 16-16,3 1 0 0,1-2 96 0,5-1 32 16,2-1 0-16,3-2 0 0,4-1-240 0,1-2-32 0,-2-3-16 0,3-4 0 15,0-3-352-15,3-1 144 0,2-5-144 16,2-1 0-16,-1-2 0 0,2-1 0 15,0-1 0-15,0-2 0 0,0-1 144 0,0-1-144 16,1-1 0-16,-2-2 144 0,-5-5-16 0,2 0-128 0,0-3 192 0,-2-1-64 16,-2-2 32-16,0-1 0 0,-1-2 0 0,-1-1 0 15,0-2 256-15,-3 0 48 0,0 0 16 0,-2 2 0 16,2 2 128-16,-4-3 32 0,-3 2 0 0,-1 1 0 16,-2 2-160-16,-5-2-32 0,-2-1 0 0,-1-2 0 15,-3 0-128-15,-3 0-16 0,-2-3-16 0,-3-3 0 16,-2-4-160-16,-2 4-128 0,-2-1 144 0,-2 1-144 15,-1-2 192-15,-1 6-64 0,-2 3-128 0,-1 3 192 16,2 1 80-16,-2 3 16 0,-3 0 0 0,0 3 0 16,-2 4-112-16,1-3-32 0,0 5 0 0,2 3 0 15,-1-3-16-15,1 7 0 0,-3-2 0 0,1 4 0 16,0 0-128-16,0 3 0 0,1-3 0 0,-1 5-176 0,0 1-96 0,2 1-32 16,0 1 0-16,4-2 0 15,1-1-288-15,2-1-64 0,3 1-16 0,2-1 0 16,4-1-208-16,7-5-32 0,-6 8-16 0,6-8 0 15,0 0-1504-15,4 13-288 0,3-5-64 0</inkml:trace>
  <inkml:trace contextRef="#ctx0" brushRef="#br0" timeOffset="4921.53">22517 12617 28447 0,'0'0'1264'0,"0"0"256"0,-10-7-1216 0,4 2-304 0,6 5 0 0,0 0 0 16,0 0 640-16,0 0 64 0,0 0 0 0,8-8 16 16,2 2-720-16,2 2 0 0,1 2 0 0,3-2 0 15,2 2-176-15,1-1 32 0,2 2 0 0,0-2 0 16,-1 3 144-16,0-2-192 0,1 0 192 0,1 1-192 15,2 1 192-15,1 0 0 0,-1-1 0 0,3 1 0 16,-1 1 0-16,2 0 0 0,1 1 0 0,2 0 0 16,2-2 0-16,2 0 0 0,3 0 0 0,0-2 0 15,1-1 0-15,0-1 0 0,-1-1 160 0,0 0-160 16,-3-2 176-16,3 3-176 0,-1-2 192 0,1 2-192 16,-1 1 0-16,-3 1 0 0,-4 2 0 0,-2-2 0 15,0 1 0-15,-5 0 128 0,-3 1-128 0,-2 0 160 0,0 0-32 0,-2 0 0 16,-2-2 0-16,0 2 0 0,0-1-128 0,-1 0 0 15,-3 0 144-15,0-1-144 0,-10 2 128 0,12-2-128 16,-1 0 128-16,-11 2-128 0,10-5 224 0,-10 5-32 16,0 0 0-16,7-6 0 0,-7 6 288 0,5-8 48 15,-5 8 16-15,0 0 0 0,-3-9 64 0,3 9 16 16,-5-11 0-16,-2 3 0 0,-3 2-320 0,0 1-64 16,-1-1-16-16,1 3 0 0,-1-1-96 0,0 0-128 15,-3 0 176-15,1-3-176 0,0 3 0 0,0 2 0 16,0-5-240-16,2 3 80 0,-2-1 160 0,2 0 0 15,1 0 0-15,1 1 0 0,1 0 0 0,8 4 144 0,-9-3-144 0,9 3 160 16,-7-6-16-16,7 6 0 0,0 0 0 0,0 0 0 16,0 0-144-16,0 0 128 0,0 0-128 0,0 0 128 15,0 0-128-15,8 8-224 0,1-1 48 0,0 1 16 16,0 0-192-16,2 1-32 0,-1-4-16 0,2 1 0 16,-2 0 128-16,2 1 16 0,1-1 16 0,-1-1 0 15,-12-5 240-15,12 6 0 0,-1-1-160 0,0-1 160 16,-11-4 0-16,10 2 0 0,-10-2 0 0,0 0 128 15,0 0-128-15,11 7 0 0,-11-7 0 0,0 0 0 16,0 0 192-16,7 8 64 0,-7-8 16 0,8 9 0 16,-8-9-112-16,7 10-32 0,-7-10 0 0,5 9 0 15,-5-9-128-15,5 12 0 0,-5-12 0 0,4 13 0 16,-4-13 0-16,3 14 128 0,-3-14-128 0,-3 15 0 16,0-2 160-16,0-3-160 0,-3 1 192 0,0-2-192 0,-1 0 304 0,-1 1-48 15,1-2-16-15,-1 0 0 0,0 1-112 16,2 0-128-16,-2 0 176 0,1 1-176 0,1-1 0 0,-1-3 0 15,1 1 0-15,6-7-192 16,0 0-1568-16,-6 8-304 0,6-8-64 0,0 0-12704 16</inkml:trace>
  <inkml:trace contextRef="#ctx0" brushRef="#br0" timeOffset="5533.35">24340 12160 12895 0,'-19'2'1152'0,"2"0"-928"0,-4 1-224 0,-4 2 0 15,-2 2 2368-15,-3 2 448 0,-4 1 64 0,1 2 32 16,-2 4-1440-16,0 2-304 0,-1 3-48 0,0 3-16 16,1 0-576-16,3 1-112 0,0 2-32 0,4-2 0 15,0 1-208-15,5-1-48 0,3-2-128 0,2 2 192 16,1 0-192-16,5-1 0 0,0 3 128 0,2 0-128 16,1 3 128-16,4 1 0 0,1 2-128 0,1 1 192 15,2 0 64-15,2-2 0 0,2-1 0 0,2-1 0 0,4-5 112 0,2 1 16 16,0-4 16-16,2-2 0 0,2-2 32 0,3 0 0 15,3-1 0-15,5-2 0 0,5-3 16 0,4-2 16 16,3 0 0-16,3-1 0 0,2-2-192 0,1-3-32 16,0 2-16-16,1-3 0 0,0-3-224 0,-2-1 0 15,0-4 128-15,2-1-128 0,-1-2 0 0,2-2 0 16,-1 0-144-16,1 1 144 0,-2-5 0 0,0 4 0 16,-1-3 0-16,-2-3 0 0,-3-1 0 0,-3-3 0 15,-3-5 0-15,-3-1 0 0,-4-3 0 0,-2-1 0 16,-3 0 0-16,-2 0 0 0,-2 1 128 0,-3-1-128 15,-3 2 192-15,-2 0-192 0,-3 0 240 0,-2 2-64 16,-3 2-16-16,-3 1 0 0,-2-1 32 0,-4 3 0 16,-3 2 0-16,-2 2 0 0,-4-1-192 0,-1 1 192 0,1 0-192 0,-1 1 192 15,-4 2-192-15,0 2 0 0,0 2 144 0,-2-2-144 16,0 1 0-16,-1 4 0 0,0-1 0 0,1 4 0 16,3-3 0-16,0 7 0 0,0 0 0 0,-1 2 0 15,3 3-224-15,0-1-112 0,2 0-32 0,0 1 0 31,1 1-1792-31,2 1-352 0,2-1-80 0,3 2-11184 0</inkml:trace>
  <inkml:trace contextRef="#ctx0" brushRef="#br0" timeOffset="6402.06">24960 12611 24815 0,'0'0'1088'0,"0"0"256"16,0 0-1088-16,0 0-256 0,0 0 0 0,0 0 0 0,0 0 208 0,5-7-16 16,-5 7 0-16,10-7 0 0,2 1-192 0,1 0 0 0,0 2 0 0,3 2 0 15,3-2 208-15,2 1 160 16,1 1 16-16,3 0 16 0,2 0-32 0,2 1-16 0,0-1 0 0,2 2 0 16,0-2-352-16,3-1 0 0,2-1 0 0,-3 1 0 15,-1 1 0-15,0-2 0 0,4 1 0 0,1 3 0 16,1-2 0-16,3 0-160 0,2 2 160 0,0 2-160 15,0-2 160-15,0 0 0 0,0 2 0 0,-3-2 0 16,-1-2 0-16,-1 0 0 0,-4 1 0 0,-2 0 128 16,0 1 64-16,-4-3 0 0,0 2 16 0,-1 0 0 15,-1-2 176-15,0 2 16 0,-1-1 16 0,-3 1 0 16,-1 0-176-16,-1-1-48 0,-2 1 0 0,-1 0 0 16,-1 0-64-16,-2-1-128 0,-2 1 176 0,-12 1-176 15,10-1 304-15,-10 1-48 0,10-2-16 0,-10 2 0 16,0 0 240-16,0 0 48 0,0 0 16 0,0 0 0 15,0 0-32-15,-2-9-16 0,-3 1 0 0,-2 2 0 0,-2 1-32 0,-3-1 0 16,-1 0 0-16,-1-1 0 0,0-2-64 0,-3 1-16 16,-2 1 0-16,0-1 0 0,-1 1-64 0,1 1-32 15,-2-1 0-15,-1 1 0 0,0 1-288 0,1 1 160 16,0-3-160-16,1 6 128 0,2 1-128 0,2 0 0 16,2-3 0-16,2 2 0 0,2 0 0 0,1 1 0 15,9 0 0-15,-9 0 0 0,9 0 0 0,0 0 0 16,0 0 0-16,0 0 0 0,0 0 0 0,0 0 0 15,0 0-160-15,0 0 160 0,0 0-240 0,10 1 48 16,2-2 16-16,1 1 0 0,0 0-80 0,2 1-32 16,2-1 0-16,2 1 0 0,0 2-48 0,1-2-16 15,-2 3 0-15,2 1 0 0,0 2 352 0,0-1-144 0,-2 1 144 0,-1-1 0 16,-2 1 0-16,-1-1-128 0,-1 2 128 0,1 1 0 16,1-2 0-16,-1-1 0 0,-1 1 0 0,0 1 0 15,-3 1 0-15,1-3 0 16,-2 2 0-16,0-1 0 0,-9-7 0 0,11 5 0 0,-1 1 0 0,-10-6 0 15,0 0 192-15,0 0 0 0,8 8 0 0,-8-8 0 16,0 0 64-16,2 16 16 0,-2-16 0 0,-2 13 0 16,-3 0 0-16,-2-1 0 0,-1-3 0 0,-1 4 0 15,-1 0-80-15,-2-1-32 0,0-1 0 0,0 2 0 16,1-1-160-16,0-1 0 0,2-1 0 0,1 0 128 16,2-2-128-16,-1 0 0 0,7-8 0 0,-6 9 0 15,6-9-448-15,0 0-32 0,-5 12 0 16,5-12 0-16,0 0-1776 0,0 0-368 0,0 0-64 0,0 0 0 15</inkml:trace>
  <inkml:trace contextRef="#ctx0" brushRef="#br0" timeOffset="7067.74">27055 12154 32303 0,'-15'-1'1424'0,"5"2"304"0,-3 3-1376 0,-3-4-352 0,-2 4 0 0,1 2 0 15,0 2 256-15,0 4-32 0,-2-2 0 0,-1 2 0 16,1 2-480-16,-1-1-112 0,-1 6-16 0,2-1 0 16,-1 0 384-16,0 2 0 0,1-2 0 0,-1 3 0 15,2 1 0-15,0-1 0 0,1-2 0 0,1 3 0 16,1 1 208-16,2-1 112 0,1 0 32 0,1 1 0 16,1 2-128-16,1 1-32 0,1 0 0 0,1 3 0 15,2 1-192-15,0 1 0 0,1 2 0 0,2-1 0 16,-1 0-160-16,0-2 32 0,2-4 0 0,1-1 0 15,1-5 0-15,2-3 0 0,0 3 0 0,2-7 0 0,1-1-32 0,3-1 0 16,3-3 0-16,1-1 0 0,2-1 32 0,3 1 0 16,4-5 0-16,3 1 0 0,2 0 944 0,2 1 192 15,2-3 32-15,2-1 16 16,-1 0-1648-16,2-1-336 0,0-5-64 16,1 1-16-16,2 1 816 0,-1-1 192 0,1-4 0 0,-1 0 0 0,1-2 768 0,-1 0 208 15,1-1 48-15,-3-1 0 16,-3-2-1616-16,-2 0-320 0,-3-1-64 0,-2-1-16 0,0-4 832 0,-3-2 160 15,-3-1 0-15,-4 0 0 0,-2-4 320 0,-3 1-32 16,-2-2 0-16,-2 2 0 0,-1-3 80 0,-3 2 16 16,-1 2 0-16,-1 0 0 0,-3-1-160 0,-3 0-32 15,0-1 0-15,-2 1 0 0,-2-1 256 0,-2 2 32 16,-1 0 16-16,-1-1 0 0,1 2 0 0,0 4 0 0,-2 3 0 0,-1 5 0 16,-1 1-320-16,-2 6-176 0,-2-3 192 0,-3 6-192 15,-1 3 0-15,-1 3 0 0,-3 1 0 16,-1 1-192-16,-1-1 64 0,2 1 128 0,2 0-208 0,-1 2 80 15,2 2 128-15,1 0 0 0,1 0-144 0,4-1 144 32,1-2-560-32,2 1-32 0,0-1-16 0,5 2 0 15,2 0-1568-15,6 0-304 0,1 0-64 0,6 1-10896 0</inkml:trace>
  <inkml:trace contextRef="#ctx0" brushRef="#br0" timeOffset="7918.61">27465 12635 9215 0,'0'0'816'0,"-9"0"-656"16,1-3-160-16,8 3 0 0,-7-6 5040 0,7 6 976 16,0 0 192-16,0 0 32 0,0 0-4976 0,0 0-1008 15,0 0-256-15,6-9 0 16,2 3-256-16,2 4-144 0,2-3-32 0,2 1 0 16,1 0-96-16,3 0-32 0,2-1 0 0,-1 1 0 0,1 0 336 0,1 1 64 15,-1-1 16-15,3 4 0 0,0-4 608 0,1 3 128 0,-1 0 32 0,2 1 0 16,0 1 128-16,1 2 16 0,0-1 16 15,1 0 0-15,2-2-448 0,-1 0-80 0,2 0-32 0,3 0 0 16,1-2-224-16,1 2 0 0,2-2 0 0,2 0 0 16,0 1 0-16,1 0 0 15,1-2 0-15,-2 3-160 0,-1 0 160 0,-3 2 0 0,-3-4 0 0,0 4 0 16,-2-2 128-16,-3 0 48 0,-2 0 16 0,-2 0 0 16,-1-2 240-16,-2 1 48 0,-2 0 16 0,1-1 0 15,-3 0-304-15,0-1-64 0,-2 0-128 0,-1 1 192 16,1-1-192-16,-1 1 0 0,-2 0 128 0,1 0-128 15,-12 2 0-15,12-2 128 0,-2 0-128 0,-10 2 0 0,9-5 256 0,-9 5-64 16,0 0 0-16,6-7 0 0,-6 7 0 16,1-8-16-16,-2 0 0 0,-3 1 0 0,-3 1-16 15,-2 0 0-15,-1-1 0 0,-3 0 0 0,-2 1 0 0,-2 1 0 16,-2-1 0-16,-1 0 0 0,1 2 0 0,-2 2 0 16,0 1 0-16,0-2 0 0,1 2-160 0,1-1 0 15,-2 1 0-15,1 0 0 0,2 1 0 0,3 0 0 16,-1 0 0-16,0-2 0 0,1 0 0 0,2 2 0 15,1 0 0-15,1 0 0 0,1 0 0 0,10 0 0 16,-9-3 0-16,9 3 0 0,0 0 0 0,0 0 0 16,0 0-176-16,0 0 176 0,0 0-400 0,0 0 0 15,13-1 0-15,1 1 0 16,2 0-224-16,1 4-32 0,0-3-16 0,2 2 0 16,2-1 112-16,1 1 32 0,1 1 0 0,1 0 0 0,1-2 224 0,0 2 48 0,0 0 16 0,-2 0 0 15,-1-1 240-15,0-1-192 0,-1 1 192 0,-2 0-192 16,-3 0 192-16,-1 1 0 0,-2 2 0 0,-3-1 0 15,-1 1 304-15,-9-6 48 0,10 7 16 0,-10-7 0 16,7 8 32-16,-1-1 16 0,-6-7 0 0,0 0 0 16,3 11-416-16,-3-11 0 0,3 10 128 0,-3-10-128 15,-1 12 0-15,1-12 0 0,-4 14 0 0,-3-1 128 16,0-1-128-16,-3 0 0 0,0-2 144 0,-2 3-144 16,-1-1 256-16,-1 1-32 0,0 0 0 0,-2 2 0 15,0 0-224-15,-1 2 0 0,0-1 128 0,3-1-128 16,-2-2 0-16,3-1-208 0,2 0 32 0,1 0 16 15,4-3-480-15,6-9-112 0,0 0-16 0,0 0 0 16,0 0-2240-16,0 0-448 0</inkml:trace>
  <inkml:trace contextRef="#ctx0" brushRef="#br0" timeOffset="8440.03">29413 12288 23951 0,'0'-9'2128'0,"0"0"-1696"15,-2 0-432-15,-2-2 0 0,-2 3 3264 0,1 3 560 16,0-1 112-16,-2 1 32 16,-2 3-3968-16,-1 2-624 0,-3 2-208 0,-3 3-32 15,-2-3 112-15,-2 6 32 0,-2 4 0 0,-1 2 0 16,-1 5-48-16,0 0 0 0,-1 2 0 0,0 2 0 0,0 5 400 0,3-5 80 0,0 3 16 0,2-2 0 15,1 2 416-15,-2 1 96 0,1-2 16 0,2 2 0 16,3 1 352-16,0 2 80 0,2 1 16 0,1 0 0 16,1 3-416-16,0-1-80 0,3-1-16 0,3-4 0 15,3-2-192-15,2 0 0 0,2-7 0 0,3 0-160 16,3-4 160-16,1 0 0 0,2-1 160 0,2-4-160 16,1-2 192-16,2 1-64 0,2-2-128 0,3-1 192 15,4-4-192-15,2-2 0 0,4-2 0 0,2 0 0 16,0-2 0-16,2 0 144 0,1-1-144 0,3 0 128 15,2-1-128-15,-1 0 160 0,-1-2-160 0,-2 2 160 16,-5-2 176-16,1-1 48 0,0-1 0 0,-2-1 0 16,-2-1 64-16,-2 0 32 0,-2-1 0 0,-2-2 0 0,1-5-160 0,-3 0-48 15,-3 1 0-15,-1-6 0 0,-2 0 112 0,-2-1 32 16,-1 2 0-16,-4-1 0 0,-3-1 32 0,-2 1 0 16,-5 1 0-16,-3 0 0 0,-4 0-176 0,-3 3-16 15,-1 2-16-15,-4 1 0 0,-2-1-48 0,-3 2-16 16,-3-2 0-16,0 2 0 0,-1-1-176 0,-3 1 0 15,-2-2 0-15,0 6 0 0,-2 2 0 0,-1 0 0 16,-3 2 0-16,-1 1-176 16,-1 3-1296-16,-1 2-256 0,0 3-48 0,1-1-9680 15,1-1-1952-15</inkml:trace>
  <inkml:trace contextRef="#ctx0" brushRef="#br0" timeOffset="10070.34">21826 13181 12895 0,'0'0'576'0,"0"0"112"0,-10-6-560 0,10 6-128 0,-10-8 0 0,10 8 0 16,-9-8 4016-16,9 8 768 0,0 0 144 0,0 0 48 15,0 0-3120-15,0 0-608 0,0 0-128 0,5-5-32 31,-5 5-1712-31,7-4-336 0,-2 3-80 0,-5 1-16 0,8 1 864 0,-2 1 192 0,-6-2 0 0,8 8 0 16,-4 4 0-16,-2-3 0 0,-2-9 0 0,3 17 0 16,-4 4 368-16,-1 1 16 0,1 2 16 0,1 3 0 15,-1 3 128-15,0 3 32 0,-1-3 0 0,2 3 0 16,2 3-112-16,-1 3 0 0,0 2-16 0,3 5 0 16,0 4-224-16,1-1-32 0,2 2-16 0,-2-1 0 0,1 2-160 0,1-8 0 15,0-2 144-15,0-2-144 0,-1 1 0 0,-1-2 0 16,0-3 0-16,-1 1 128 0,-2-1-128 0,1 3 0 15,-2-2 0-15,1 1 128 0,-2-1-128 0,0 0 0 16,0-3 128-16,-2-3-128 0,0 0 160 0,0-3-32 16,0-5-128-16,2-1 192 0,-1-2-192 0,1-2 0 15,1-1 0-15,0 1 0 0,0-5 0 0,2 1 0 16,0-3 144-16,-1 1-144 16,-2-12 144-16,4 9-144 0,-4-9 160 0,5 9-160 0,-5-9 224 0,0 0-48 15,0 0-16-15,6 7 0 0,-6-7 64 0,0 0 16 16,0 0 0-16,0 0 0 0,0 0-64 0,0 0-16 15,0 0 0-15,0 0 0 0,0 0-160 0,0 0 160 0,0 0-160 0,0 0 160 16,0 0-160-16,-8-11 0 0,0 2 144 0,1-1-144 16,1 2 208-16,-1-5-16 0,2 0-16 0,-1 0 0 15,-3 2 176-15,1 0 32 0,0-1 16 0,0-4 0 16,-1 2-128-16,1-2-16 0,-1-1-16 0,0 0 0 16,1 2-240-16,0 0 176 0,0-3-176 0,2 5 160 15,1 1-160-15,0 2 0 0,1 1 0 0,-3 1 0 16,2 2 0-16,0-1 0 0,5 7 0 0,-6-5 0 15,6 5 0-15,0 0 0 0,0 0 0 0,0 0 0 16,0 0-224-16,0 0 80 0,0 0 16 0,0 0 0 16,0 0 128-16,0 0 0 0,0 0 0 0,7 13 0 15,-1 0-144-15,4 1 0 0,0 2 0 0,2 1 0 16,1-2 144-16,0 4-160 0,1-1 160 0,2 0-160 16,-1 0 160-16,1-1 0 0,-2 3-144 0,1 3 144 0,-1 0 0 0,0-1 0 15,1 0 0-15,-3 0 0 0,-3 0 0 0,0 3 0 16,-1 0 0-16,-3 2 0 0,-3 1-144 0,1-5 144 15,0-1 0-15,-2-1 0 0,-2 0 0 0,1-3 0 16,-2-1 0-16,2-5 0 0,0-12 0 0,0 12 0 16,0-12 0-16,0 0 0 0,0 0 176 0,0 0-176 15,0 0 192-15,0 0-192 0,0 0 432 0,11-10-32 16,-3-1 0-16,-1-5 0 0,1 0 80 0,0-2 16 16,0-3 0-16,0-1 0 0,0 0-320 0,2-2-176 15,2 2 192-15,-2-1-192 0,-2-2 0 0,0 2 0 16,1 2 0-16,-1-1-144 15,-2-1-224-15,1 4-32 0,1-2-16 0,-2 1 0 16,-1-3-240-16,1 3-48 0,-1 5-16 0,0 0 0 16,0 4-1280-16,0 3-256 0,-5 8-48 0,7-11-13920 0</inkml:trace>
  <inkml:trace contextRef="#ctx0" brushRef="#br0" timeOffset="10825.05">22085 15197 17503 0,'0'0'1552'0,"0"0"-1232"16,-3-8-320-16,2-1 0 0,1 9 2688 0,0-13 496 15,1 0 80-15,-1 2 32 0,0 11-2528 0,2-9-512 16,-1-3-112-16,-1 2-16 0,-3 0-128 0,2-1 160 0,0-1-160 0,-2 2 160 15,-1-2-160-15,-1 3 0 16,0-3 0-16,0 5 0 0,-2 0 160 0,1 3 0 0,-4 1 0 0,-1 2 0 16,-4 5 48-16,-3 3 16 0,-3 0 0 0,-2 4 0 15,-3 1-32-15,-2 1 0 0,-3 4 0 0,-2 1 0 16,1 4-192-16,-2 1 128 0,-1 2-128 16,2 4 0-16,3 1 0 0,0 3 128 0,-1 0-128 0,2 1 0 15,2 3 0-15,2-1 0 0,-1 2 0 0,4-1-160 16,4-3 160-16,2-2 0 0,2-3 128 0,2-2-128 15,3 1 128-15,1-1-128 0,1 0 128 0,3-1-128 16,2 2 176-16,2-1-48 0,1 2 0 0,3 1 0 16,3 0-128-16,2 1 0 0,2-2 0 0,1-1 0 15,5 1 0-15,1-3 0 0,3-2 0 0,3-1 0 16,2-3 0-16,2-3 192 0,4-4-192 0,2-2 192 16,3-3-192-16,5-1 192 0,4-3-192 0,2 1 192 15,0-1-192-15,1 0 192 0,-1-4-192 0,-1-2 192 0,-4-2 16 16,-3-1 16-16,-1-3 0 0,-1-1 0 0,-3-1 64 0,-1-4 16 15,0-2 0-15,-1-1 0 0,-2-3 272 0,-1-2 64 16,-4-1 16-16,-1-3 0 0,-3-3-16 0,-4 0 0 16,-2-3 0-16,-3 0 0 0,-1 1-48 0,-2 0-16 15,-1 0 0-15,-4-1 0 0,-1 0-256 0,-4-1-48 16,-1-3-16-16,-4-4 0 0,-3-4-256 0,-1 0 0 16,0 0 0-16,-4-1 0 0,-3 2 0 0,-1 3-176 15,-1 5 176-15,-3 5-208 0,-1 3 208 0,0 7-176 16,-1 1 176-16,1 2-160 0,-1 4 160 0,1 3 0 15,1 2-144-15,0 2 144 0,1 0-128 0,1 5 128 16,-2-2-160-16,1 3 160 16,3 0-640-16,1 0-48 0,-3 0 0 0,2 0 0 15,3 0-368-15,1 0-80 0,0 0-16 0,2 0-10016 0,2 0-2016 0</inkml:trace>
  <inkml:trace contextRef="#ctx0" brushRef="#br0" timeOffset="11904.44">24326 13364 8287 0,'0'0'368'0,"1"-9"80"0,-2-1-448 0,0 1 0 0,-1-1 0 16,2 3 0-16,0 7 5520 0,3-6 1024 0,1-1 208 0,-4 7 32 15,0 0-5504-15,0 0-1120 0,8-4-160 0,-8 4-144 16,0 0 144-16,0 0 0 0,0 0-144 0,0 0 144 15,9 8 0-15,-4 4-144 0,-2 1 144 0,-3 1 0 16,0 5-128-16,-2-1 128 0,0 3 0 0,-1 1 0 16,1 3 0-16,-1 5 0 0,0 1 0 0,1 5 0 15,-1 2 192-15,2 9 0 0,1 5 0 0,1 6 0 16,0-1-64-16,2 2-128 0,1-3 176 0,0-4-176 16,1-1 0-16,0 0 0 0,2 1 0 0,-1 4 0 0,0 1 0 15,-1 2 0-15,-1 0 0 0,1-5 0 0,-1-2 0 0,1-2 0 16,-1-4 0-16,0-1 0 15,0 0 0-15,0-1 0 0,0 2 0 0,0-6 0 0,-2-1 0 0,1-1 0 16,-1-2 0-16,0-3 0 0,-2-6 208 0,0-2-64 16,0-1-16-16,0-5 0 0,0-6 224 0,0 1 32 15,-2-2 16-15,2 0 0 0,-1 0 16 0,0-2 0 16,1-10 0-16,-2 11 0 0,2-1-96 0,0 0-32 16,0-10 0-16,0 10 0 0,0-10-96 0,0 0 0 15,0 0-16-15,-1 7 0 0,1-7-176 0,0 0 128 16,0 0-128-16,0 0 128 0,0 0 0 0,0 0-128 15,0 0 192-15,0 0-64 0,0 0 160 0,0 0 32 16,-5-14 0-16,1 4 0 0,0-2 64 0,-1 0 0 0,0 0 16 0,-2 1 0 16,1-2-64-16,-1 0-16 0,1-3 0 15,-1 2 0-15,1-1-96 0,-1 1-32 0,1 0 0 16,0-1 0-16,1 2-192 0,0 1 0 0,1 2 0 0,0 1 0 16,-1-2 0-16,1 5 0 0,0-1-144 0,0 4 144 15,-1-4 0-15,0 3 0 0,-1-2 0 0,6 6 160 16,0 0-160-16,0 0 0 0,-6-6 0 0,6 6-176 15,0 0 176-15,0 0-128 0,0 0 128 0,0 0-128 16,-7 7 128-16,7-7-128 0,-3 16 128 0,0-2-128 16,2 4 128-16,2-1-128 0,2-1 128 0,-1 2-128 15,1 0 128-15,1-1-128 0,2 0 128 0,1-4-128 16,-1 1 128-16,1 2-128 0,-2-3 128 0,1-1-128 16,1 0 128-16,-1-1 0 0,1-2 0 0,0 1 0 0,-1-1 0 15,1-3 0-15,-7-6 0 0,0 0 0 0,7 5 0 0,-7-5 192 16,11 3-64-16,-11-3 0 15,10 0 192-15,1-1 32 0,-1-3 16 0,2-1 0 0,0-1-48 0,-1 0-16 16,1-1 0-16,1-2 0 0,0 0-16 0,1-1 0 16,1 1 0-16,0-4 0 0,1 0-80 0,1-2-16 15,0 0 0-15,0-2 0 0,0-6-64 0,0 3 0 16,0-3-128-16,0 3 192 0,0-3-192 0,-2 3 0 16,0-1 0-16,-1 1-160 0,-2 1-96 0,-1 0 0 15,0 5-16-15,-2 4 0 16,-1-4-480-16,0 5-80 0,-1 3-32 0,1 1 0 15,-8 5-1744-15,11-3-336 0,-11 3-80 0,10 0-7760 16,-10 0-1552-16</inkml:trace>
  <inkml:trace contextRef="#ctx0" brushRef="#br0" timeOffset="12705.42">24729 15491 21183 0,'-3'-9'1888'0,"-1"-5"-1504"0,-1-2-384 0,1-2 0 0,2 1 3440 0,-1 0 608 15,-1 0 128-15,2 3 32 16,-1 1-3824-16,0 1-768 0,-1 0-160 0,-1 4-32 0,0 2 176 0,-2 2 16 16,0 0 16-16,-2 3 0 0,-1-3 96 0,0 3 16 15,-2 1 0-15,-1 1 0 0,-1 2 112 0,-2-1 144 16,-1 2-208-16,-1 1 80 0,-3 6 304 0,-2-2 64 15,-2 0 16-15,0 3 0 0,-1 1 208 0,1 0 48 16,1 1 16-16,-3 3 0 0,0 1-80 0,1 2 0 16,1-2-16-16,2 0 0 0,-2-1-256 0,2 2-48 15,-1-1-128-15,3 0 192 0,0-1-48 0,3 1-16 0,0-1 0 0,1 3 0 16,1-1-128-16,3 5 0 0,0-5 0 0,1 6 128 16,3 1-128-16,1 0 0 0,3 0 144 0,1 2-144 15,2 0 0-15,0 1 0 0,4 0 0 0,0 1 128 16,1 0-128-16,2-2 0 0,2-2 0 0,-1 1 0 15,2-3 0-15,2 0-160 0,2-2 160 0,1-2-208 16,3-2 80-16,2-1 128 0,3-2-208 0,2 0 80 16,2-2 128-16,3-2 0 0,0 1 0 0,4-3 0 15,-1-2 0-15,3-1 0 0,1 0 144 0,4-3-144 16,1 1 176-16,2-2-176 0,0-2 160 0,0 0-160 16,-2-3 144-16,-1-1-144 0,0-1 128 0,-2-2-128 15,-3-2 192-15,-3-1-32 0,-2-1-16 0,-1-4 0 16,0-1 176-16,-2-2 16 0,0-2 16 0,-1 1 0 0,-3-3-128 15,-3-3-32-15,0-2 0 0,-2-3 0 0,-3-3 112 0,-1-4 16 16,-3-2 0-16,-1 0 0 0,-2-1 112 0,-2 1 16 16,-2 1 16-16,-1 0 0 0,-2 0-32 0,-1 3-16 15,0 1 0-15,-2 0 0 0,-1-2-160 0,-1-1-48 16,-3 2 0-16,-1 1 0 0,-3 0 64 0,-1 8 16 16,0 0 0-16,-2 5 0 0,-4 2-160 0,-1 2-128 15,-3 2 144-15,1 4-144 0,-1-1 0 0,-2 3 0 16,-1 0 0-16,-1 0 0 0,-1 1 0 0,1 1 0 15,-2 2 0-15,2 0-160 0,-2-2 32 0,3 2 0 16,1 1 0-16,2-1 0 16,1 1-368-16,2 1-64 0,2 2-16 0,1 1 0 15,1 1-2304-15,3 2-480 0,3 0-96 16</inkml:trace>
  <inkml:trace contextRef="#ctx0" brushRef="#br0" timeOffset="13824.75">26897 13239 4607 0,'3'-10'192'0,"-1"3"64"0,1 0-256 0,-1-2 0 15,2-1 0-15,0 2 0 0,0 1 4736 0,0-1 912 16,0 2 176-16,1 1 48 0,-5 5-3856 0,7-7-768 0,-7 7-160 0,6-5-16 16,-6 5-400-16,8-4-80 0,-8 4-16 15,10-3 0-15,0 1-432 0,-10 2-144 0,0 0 0 0,13 2 0 16,-13-2 0-16,13 8 0 0,-3 3 0 0,-3 3 0 15,-3 0-192-15,1 7 192 0,0 4-208 0,0 4 80 16,0 3 128-16,-1 2 0 0,0 4 0 0,0 0 0 16,-1 2 0-16,-2 3 0 0,-1 1 144 0,0 7-144 15,-1 3 160-15,-1 4-160 0,1 4 128 0,0-1-128 16,0 0 0-16,-1-6 0 0,1-5 0 0,1-2 0 16,0-1 0-16,1 1 128 0,-1 0-128 0,2 2 0 15,-1 1 0-15,1-2 0 0,1-1 0 0,1-2 0 16,-1-6 0-16,-1-6 0 0,2-1 0 0,-1-2 0 15,-1-2 144-15,1-3-144 0,0 0 160 0,-2-3-160 16,0 1 128-16,0-4-128 0,-1 0 0 0,2-3 144 0,-2-2-144 0,1-1 0 16,-1-1 144-16,0 0-144 0,0-1 128 0,0 0-128 15,0-2 160-15,-1 0-160 0,1-10 192 0,-2 10-64 16,2-10-128-16,0 0 192 0,-1 9 0 0,1-9-16 16,0 0 0-16,0 0 0 0,0 0 0 0,0 0 0 15,0 0 0-15,0 0 0 0,0 0 128 0,0 0 16 16,0 0 16-16,0 0 0 0,0 0 16 0,0 0 0 15,0 0 0-15,0 0 0 0,-2-8 112 0,2 8 32 16,-3-11 0-16,3 11 0 0,-4-10-80 0,0 1-16 16,-1 1 0-16,0 2 0 0,5 6-176 0,-6-11-32 15,-1 3-16-15,0 3 0 0,3-5-48 0,-1 0-128 16,-2-1 192-16,1 0-64 0,-2 1-128 0,2-1 128 16,0 0-128-16,1 0 128 0,-1 1-128 0,-1 1 0 0,1 0 0 0,-2-1 128 15,-1 1-128-15,1 2 0 0,1-1 0 0,1 0 0 16,6 8 0-16,-7-8 192 0,7 8-192 0,0 0 192 15,-9-6-192-15,9 6 0 0,-8-7 0 0,8 7 0 16,0 0 0-16,0 0 0 0,0 0 0 0,0 0 0 16,-7 7 0-16,7-7-144 0,-4 10 144 0,4-10-160 15,-2 12 160-15,2 1-160 0,0 0 160 0,3 0-160 16,2 2 160-16,0-1-128 0,1 0 128 0,0 4-128 16,-1 0 128-16,2 5 0 0,2-4 0 0,0 5 0 15,-1-1 0-15,0-1-128 0,1 0 128 0,0 1 0 16,0-3 0-16,-1 0 0 0,-2-3 0 0,1-1 0 15,-1-1 0-15,0-2 0 0,-2-1 0 0,1-2 0 16,0 2 192-16,0-5-48 0,-5-7 0 0,0 0 0 16,11 7 176-16,-2-3 48 0,-9-4 0 0,12 3 0 0,-1-2-80 0,1-1-16 15,-2-2 0-15,3-1 0 0,-1-2-16 0,0 0 0 16,-2-7 0-16,2 0 0 0,1-1 32 0,1-3 0 16,1-2 0-16,0-3 0 0,1-3-96 0,1-2 0 15,0-2-16-15,-1 2 0 0,-1-4-176 0,1 3 0 16,-2-2 144-16,3 3-144 0,0 1 0 0,-3 4 0 15,-2 3 0-15,0 2 0 0,-2 3-320 0,1 0-16 16,-3 0-16-16,-1 5 0 16,0-1-992-16,0 3-208 0,-7 6-48 0,7-8 0 15,-7 8-1536-15,8-8-304 0,-8 8-64 0,14-12-16 0</inkml:trace>
  <inkml:trace contextRef="#ctx0" brushRef="#br0" timeOffset="14556.34">27345 15224 4607 0,'0'0'192'0,"-5"-6"64"0,-1-2-256 0,-2 1 0 0,-1 1 0 0,1 1 0 0,-1 1 6368 0,0 0 1232 16,-2 0 240-16,0 1 48 16,-2-1-6864-16,-2 3-1392 0,-3 1-272 0,-2 5-48 0,-2-2 400 0,-3 2 80 15,-2 2 16-15,-3 2 0 0,0 0 64 0,0 2 128 16,0 3-208-16,0 1 80 0,0 2 128 0,0 3 144 15,0-3-16-15,1 3-128 0,1 5 576 0,0 1 16 16,1 2 0-16,1 2 0 0,-1 1-192 0,1 2-32 16,-1-2-16-16,3 0 0 0,-1-1-352 0,1 1 144 15,2 2-144-15,1 0 0 0,2 2 144 0,2 1-144 16,3 1 0-16,2 2 144 0,1-1-144 0,4 2 0 16,1 2 0-16,2-4 0 0,1-3 240 0,3-3 16 15,3 0 0-15,4-4 0 0,-1-4-256 0,4-1 144 0,0 1-144 0,4-2 128 16,5-1-128-16,4 0 0 0,4 0 0 0,5 1 0 15,3-3 192-15,3 0-64 0,2-2 0 0,3-3 0 16,3 3 32-16,-1-2 0 0,0-2 0 0,-2 1 0 16,0-4 64-16,1-1 16 0,1-1 0 0,-1-2 0 15,-1 0 96-15,-1-2 32 0,-3-2 0 0,-3-2 0 16,-1 0 32-16,-2-2 16 0,-4-4 0 0,-2 0 0 16,-2-3-80-16,-2-2-16 0,-1 0 0 0,-1-3 0 15,-1-2 96-15,-2-3 16 0,-4-2 0 0,1-2 0 16,-2-3 0-16,0-2 0 0,-1 0 0 0,-1-2 0 15,1-4-64-15,-1-3-16 0,-1-4 0 0,-1-6 0 16,-1-5-352-16,-2-2 144 0,1 1-144 0,-3 2 0 16,-2 3 0-16,-2 3 0 0,-1 5 0 0,-3 3 0 0,-1 5 0 15,-3 2 0-15,-2 0 0 0,-2 4 0 0,-1 0 0 0,-1 2 0 16,-2-3 160-16,-2 3-160 0,-2 2 0 16,-1 0 0-16,-1 2 0 0,-1 1 0 0,-2 1-144 0,1 1-16 15,2 0 0-15,1 1 0 0,-1 0-16 0,3 2 0 16,0 1 0-16,1 3 0 0,1-3-16 0,2 2-16 15,-1 1 0-15,3 1 0 16,0 0-592-16,2 2-112 0,1 1-32 0,1-1-11296 16,2 0-2272-16</inkml:trace>
  <inkml:trace contextRef="#ctx0" brushRef="#br0" timeOffset="15807">29317 13081 1839 0,'0'0'0'0,"0"0"160"0,0 0-160 0,0 0 0 16,0 0 0-16,0 0 0 0,0 0 6800 0,0 0 1328 16,0 0 272-16,0 0 48 0,0 0-6736 0,0 0-1360 15,5 12-352-15,-5-12 0 0,0 0 368 0,3 19-32 16,-3-1 0-16,-2 2 0 0,1-3-144 0,-2 4-16 16,1 1-16-16,-1 7 0 0,0-1-160 0,1 4 0 15,-1 3 0-15,2 3 128 0,0 1 16 0,1 0 0 16,-2 2 0-16,2 5 0 0,-1 2-16 0,0 4 0 15,-2 3 0-15,1 3 0 0,-1 3-128 0,0 0 0 0,1 0 0 0,-2-2 0 16,0-2 0-16,1 1 0 16,1-2 0-16,0 0 0 0,1-1 0 0,1-2 0 15,0-2 0-15,1-4 0 0,1-4 0 0,-1-4 0 0,-1-4 0 16,0 0 0-16,0-5 128 0,0 2-128 0,-1-2 128 0,-1-2-128 16,0-2 336-16,0 2-16 0,0-2 0 15,-1 0 0-15,1-1-128 0,-1 0-48 0,2-3 0 0,-1 0 0 16,0-1-144-16,-1 0 160 0,1-2-160 0,0 1 160 15,2-3-160-15,-1 0 0 0,-2-3 0 0,2-1 0 16,1-1 128-16,-1-2-128 0,-1-1 0 0,2-9 128 16,-1 9-128-16,1-9 160 0,-2 10-160 0,0-1 160 15,2-9-32-15,-2 7-128 0,2-7 192 0,0 0-64 16,-6 7 128-16,6-7 32 0,0 0 0 0,0 0 0 0,-6 5-16 16,6-5 0-16,0 0 0 0,0 0 0 0,-7 5-64 0,7-5-16 15,0 0 0-15,0 0 0 0,0 0 16 0,0 0 0 16,0 0 0-16,0 0 0 0,0 0-16 0,0 0 0 15,0 0 0-15,0 0 0 0,0 0 112 0,0 0 16 16,0 0 0-16,-9-1 0 0,9 1-64 0,0 0 0 16,-6-10 0-16,-1 1 0 0,2-1 160 0,0 0 32 15,1 0 0-15,0-3 0 0,-1-2-64 0,1-2 0 16,0-2 0-16,0-2 0 0,-1-1-144 0,1-2-48 0,0-1 0 0,0 2 0 16,-1 2-192-16,1 2 0 0,0 2 0 0,0 4 0 15,0 0 0-15,2 3 0 16,2 10 0-16,0 0 0 0,0 0 0 0,0 0-192 0,0 0 48 0,0 0 0 15,0 0-32-15,0 0 0 16,0 0 0-16,0 0 0 0,0 0-16 0,0 0-16 0,0 0 0 0,2 16 0 16,2 1 80-16,-1 0 128 0,-1 0-208 0,2 1 80 15,0 4 128-15,1 3 0 0,1-1 0 16,-1-1 0-16,1 3-128 0,0-4 0 0,-1 0 0 0,0-1 0 16,-1 0 0-16,0-1 0 0,0-1 0 0,-2-3 0 15,1-2 128-15,0-1 0 0,-1 0 0 0,1-4 0 0,-3-9 0 0,4 10 0 16,-4-10 0-16,6 6 0 0,-6-6 0 0,9 4 144 15,-9-4 0-15,12-1 0 0,-2-5 0 0,1 1 0 16,-1 0 0-16,2-3 0 0,-2-1 48 0,2-1 16 16,-1-3 0-16,0 0 0 0,0-2 96 0,1 2 16 15,1-1 0-15,1 2 0 0,-1-4-112 0,1 1-16 16,1-2 0-16,0 0 0 0,0 0-192 0,0 0 0 16,2 0 0-16,-1-2 0 0,0 2 0 0,-1-4 0 15,1 2 0-15,-1 3 0 0,1-3-160 0,-3 2 32 16,-1 0 0-16,-2 3 0 15,1 0-368-15,-1 2-64 0,-1-1-16 0,0 0 0 16,-1 0-2576-16,-1 1-528 0,2-5-96 0,-8 2-32 0</inkml:trace>
  <inkml:trace contextRef="#ctx0" brushRef="#br0" timeOffset="16474.64">29546 15414 24879 0,'-8'-7'2208'0,"1"-4"-1760"16,-1-4-448-16,-1 0 0 0,-1-3 2176 0,3 4 336 16,0 3 80-16,1-1 16 0,-1 5-2288 0,-2-1-464 15,-2 0-96-15,0 3-16 0,-1 2 128 0,-2-1 128 16,-2 3-208-16,-1 1 80 0,-1 0 128 0,-2 5-160 16,-1-2 160-16,-2 3-160 0,-2 2 160 0,-1 1 0 15,0 2 0-15,-1-1 128 0,-5 7 272 0,1 3 64 16,-2 0 16-16,1 5 0 0,-2 5 96 0,-1-1 32 15,2 1 0-15,1 0 0 0,-2 0-352 0,2 4-80 16,1-2-16-16,1 4 0 0,0-1-32 0,4 3-128 16,3-2 192-16,0 1-64 0,4 0-128 0,3-3 0 15,5 0 0-15,1-1 128 0,3-1-128 0,3 1 0 16,1-3 0-16,3 1 0 0,1-1 0 0,5 0 0 16,3-2-192-16,2 0 192 0,4 1-272 0,2-2 64 15,2 2 16-15,3 1 0 0,3-3 192 0,3-1 0 16,2 0 0-16,2-2-144 0,1-2 144 0,2-2 0 15,3-3 0-15,0-6 0 0,-2-3 224 0,2-5 80 0,0-6 16 0,0-3 0 16,-1-3 144-16,4-4 48 0,-1-1 0 0,3-1 0 16,1 0-192-16,-2-5-16 15,-4-3-16-15,-1 1 0 0,-4-2 144 0,0-1 16 0,-3 0 16 0,-4-2 0 16,-5-2-64-16,-2-4-16 0,0-1 0 0,-2-9 0 16,-3-4-64-16,-2-3-32 0,-3-4 0 0,0 3 0 15,-2-2-288-15,-2 7 160 0,-3 3-160 0,-2 5 128 0,-2 3 0 0,-3 3-128 16,-3 0 192-16,-1 4-64 0,-2 0 160 0,-2 1 32 15,-1 1 0-15,-2 0 0 0,-1 1-144 0,-1 2-32 16,-2-1 0-16,0 3 0 0,-3-1-144 0,3 5-256 16,-1 1 64-16,-2 1 16 15,0-2-400-15,0 1-64 0,-2 3-32 0,-1-4 0 16,0 4-2720-16,0-2-528 0</inkml:trace>
  <inkml:trace contextRef="#ctx0" brushRef="#br0" timeOffset="17985.5">21786 12248 11055 0,'0'0'976'0,"0"0"-784"16,-7 8-192-16,0-2 0 0,7-6 4240 0,-6 8 816 15,6-8 144-15,-4 9 48 0,4-9-3856 0,0 0-768 16,0 0-160-16,0 0-16 0,0 10-176 0,0-10-16 16,0 0-16-16,0 0 0 0,6 8 0 0,-6-8 0 0,9 8 0 15,0-1 0-15,-9-7 96 0,12 7 32 0,-1 0 0 0,-1 1 0 16,-1 0-192-16,-1-1-48 0,0 3 0 0,-2-1 0 15,1 1-128-15,-2 2 0 0,0 1 0 0,0-3 0 16,1-1 0-16,-1 2 0 0,0-2 0 0,0 0 0 16,-5-9 0-16,7 12 0 0,-2-6 0 0,-5-6 0 15,5 9-704-15,-5-9-64 0,0 0 0 0,7 8-16 16,-1-1-1840-16,-6-7-384 0,0 0-64 0,12 1 0 0</inkml:trace>
  <inkml:trace contextRef="#ctx0" brushRef="#br0" timeOffset="18334.98">22176 12218 9215 0,'0'0'400'0,"0"0"96"0,0 0-496 0,-6-4 0 16,6 4 0-16,-7-4 0 0,7 4 2800 0,0 0 464 16,0 0 80-16,0 0 32 0,0 0-2672 0,0 0-544 15,0 0-160-15,-6 5 0 0,6-5 240 0,-7 7-48 16,7-7 0-16,-6 10 0 0,-1 0 192 0,2 2 48 0,-2 3 0 0,1-1 0 16,-1 0 272-16,0 2 48 0,-1 1 16 0,-1 1 0 15,-2 2-64-15,1-2 0 0,-2 1 0 0,-1 0 0 16,-1-2 0-16,-1 1-16 0,1 3 0 15,-2-2 0-15,1 0-272 0,2 0-48 0,1 1-16 0,0 2 0 16,2 1-208-16,2-1-144 0,3-1 192 0,1 2-192 16,0-1 0-16,1-1 0 0,1-1 0 0,0-4-144 15,1-2-1648 1,1-1-336-16,0 0-64 0</inkml:trace>
  <inkml:trace contextRef="#ctx0" brushRef="#br0" timeOffset="19019.05">24090 12527 11967 0,'0'0'528'0,"0"0"112"0,0 0-512 0,0 0-128 15,0 0 0-15,0 0 0 0,12 1 3296 0,-2 2 624 16,-10-3 128-16,12 2 32 0,-12-2-3440 0,12 4-640 15,-2 1-240-15,-10-5 16 0,11 4 224 0,-2 3 192 16,-9-7-48-16,9 9 0 0,-9-9 560 0,9 10 128 16,0-1 0-16,-1 2 16 0,1 1 432 0,-1-1 64 15,-2 2 32-15,1 0 0 0,-7-13-592 0,8 17-112 16,-3-1-32-16,3 0 0 0,-2-3-240 0,2 0-48 16,-1-2-16-16,0 0 0 0,-7-11-336 0,11 12 0 15,-11-12 0-15,10 7 0 16,-10-7-448-16,11 8-176 0,-11-8-16 0,11 5-16 15,-11-5-1936-15,12 4-384 0,-12-4-80 0</inkml:trace>
  <inkml:trace contextRef="#ctx0" brushRef="#br0" timeOffset="19335.68">24528 12409 23951 0,'0'0'2128'0,"0"0"-1696"16,-10 4-432-16,1-4 0 0,9 0 1984 0,-10 2 304 15,10-2 64-15,0 0 16 0,-9 5-1760 0,2 1-352 16,7-6-64-16,-11 7 0 0,1 2 112 0,1 1 16 16,-1 1 16-16,1 2 0 0,0 1-112 0,-1 2-32 15,-1-1 0-15,1 4 0 0,-2 0 0 0,0 3 0 16,-1 3 0-16,0 3 0 0,0 0-48 0,0 2-16 15,-2 2 0-15,0 0 0 0,1 2-128 0,0 0 0 0,-1-4 0 0,2-3 0 16,1 1 0-16,3-4 0 16,2-3 0-16,-1 1 0 15,0-2-544-15,4-2-32 0,0-1-16 0,4-2-14848 0</inkml:trace>
  <inkml:trace contextRef="#ctx0" brushRef="#br0" timeOffset="20149.7">26982 12515 36159 0,'0'0'1600'0,"0"0"336"0,0 0-1552 0,0 0-384 15,0 0 0-15,0 0 0 0,0 0 192 0,0 0-32 16,0 0-16-16,0 0 0 0,0 0-432 0,6 9-96 16,-6-9 0-16,8 9-16 15,-8-9-288-15,7 9-48 0,-7-9-16 0,5 11 0 0,-5-11 432 0,6 12 64 16,1-2 32-16,-2 0 0 0,-5-10 224 0,5 13 0 16,0-1 192-16,1-3-192 0,-6-9 208 0,8 13-64 15,-2-1-16-15,3-2 0 0,2 1-128 0,0-3 0 16,1-3 0-16,1 0 0 15,3 0-1520-15,1-1-336 0,0 0-64 0</inkml:trace>
  <inkml:trace contextRef="#ctx0" brushRef="#br0" timeOffset="20503.14">27332 12447 8287 0,'0'0'368'0,"0"0"80"0,0 0-448 0,0 0 0 15,-9 4 0-15,9-4 0 0,-10 7 3760 0,1-2 656 16,0 1 144-16,0-2 32 0,-1 3-3664 0,1 2-736 15,0 1-192-15,0 3 0 0,-1-1 256 0,-1 2 0 16,1 3-16-16,-1 2 0 0,0 0 16 0,-2 3 0 16,-1 2 0-16,0 2 0 0,-2-1 384 0,1 1 96 15,-2 0 16-15,1 1 0 0,3 2-160 0,0-2-16 16,0-2-16-16,3-3 0 0,2-2-304 0,3-2-64 16,-1-1-16-16,5-1 0 15,2-5-1968-15,3 0-384 0,-4-11-64 0,16 9-32 0</inkml:trace>
  <inkml:trace contextRef="#ctx0" brushRef="#br0" timeOffset="21152.88">29238 12546 12895 0,'0'0'576'0,"0"0"112"0,0 0-560 0,-9-1-128 0,9 1 0 0,0 0 0 0,-9 0 2480 0,9 0 464 16,0 0 80-16,-9 0 32 0,9 0-2288 0,-9 0-464 15,9 0-96-15,0 0-16 0,0 0 480 0,0 0 96 16,0 0 0-16,0 0 16 0,0 0 48 0,0 0 16 16,0 0 0-16,0 0 0 0,0 0-192 0,5 12-32 15,-5-12-16-15,7 10 0 0,-1-2 48 0,1 2 16 16,-7-10 0-16,9 9 0 0,-1-1-400 0,0 0-80 16,-1 0 0-16,1 0-16 0,0-2-304 0,1 1-64 15,0-1-16-15,0 1 0 16,-1-1-1744-16,1 1-352 0,-9-7-64 0,13 6 0 15,-1 0-880-15,1-1-160 0,-1-4-48 0</inkml:trace>
  <inkml:trace contextRef="#ctx0" brushRef="#br0" timeOffset="21461.65">29613 12488 21183 0,'0'0'1888'0,"0"0"-1504"0,0 0-384 0,-9-2 0 16,-1 2 3360-16,10 0 608 0,-9 3 112 0,9-3 16 15,-6 8-3392-15,6-8-704 0,-7 9 0 0,2 0-256 16,5-9-272-16,-7 12-64 0,1-3-16 0,1 1 0 15,0 2 256-15,-2 2 48 0,-2 2 16 0,0 2 0 0,0 4 288 0,-2 2 0 16,-1 1 0-16,-1 2 0 0,-2 3 0 0,-1 1 0 16,1 1 0-16,-2-1 144 0,0-1-144 0,1-3 0 15,0-1 0-15,3-4 0 16,3-1-1728-16,2-1-256 0</inkml:trace>
  <inkml:trace contextRef="#ctx0" brushRef="#br0" timeOffset="25375.71">22150 15412 14911 0,'0'0'656'0,"0"0"144"0,0 0-640 0,0 0-160 0,0 0 0 0,0 0 0 0,0 0 1984 0,0 0 384 16,0 0 64-16,0 0 0 0,-2 10-944 0,2-10-192 15,-6 11-32-15,0-5-16 0,-3 1-480 0,1 2-112 16,0 1-16-16,-2 1 0 0,-3-1-240 0,0 3-48 15,0 0-16-15,-3 2 0 0,-1 0 48 0,0 2 0 16,0 1 0-16,-1-2 0 0,-2-2-80 0,-1 2-16 16,0 2 0-16,1-5 0 0,-1 2-128 0,-1 0-32 15,-2 1 0-15,1 1 0 0,-1 0-128 0,2 1 0 16,0 0 0-16,1 1 0 0,0-2 0 0,3-2 0 16,0 1-192-16,5-6 192 15,1-1-736-15,5-3-32 0,7-6 0 0,0 0-8912 0,-5-7-1792 0</inkml:trace>
  <inkml:trace contextRef="#ctx0" brushRef="#br0" timeOffset="25676.64">21687 15421 13823 0,'0'0'1216'0,"0"0"-960"0,0 0-256 0,-9 0 0 16,9 0 3696-16,0 0 688 0,-1 14 144 0,1-1 16 16,4 0-3712-16,1-1-832 0,2 0 0 0,-1 1 0 0,1 1-144 0,0 2 144 15,3-3 0-15,0 1-144 16,0-1 144-16,2 0 0 0,-1-1 0 0,0 1 0 0,1 0 0 0,2 0 0 16,-1 3 0-16,0-1 0 0,0 1 0 0,1 0 0 15,-1-1 0-15,0 1 128 0,0 2-128 0,-2-2 0 16,0-2 0-16,-1 1 0 0,1-2 0 0,-1 0 0 15,-1-2 0-15,2 0 0 16,-2-3-1280-16,2-2-160 16,1-3-32-16,0-1-10256 0</inkml:trace>
  <inkml:trace contextRef="#ctx0" brushRef="#br0" timeOffset="26527.62">24812 15648 20735 0,'0'0'912'0,"0"0"192"0,0 0-880 0,0 0-224 16,-9-5 0-16,9 5 0 0,0 0 768 0,-8-2 128 15,8 2 0-15,0 0 16 0,-9-2-592 0,9 2-128 16,-9-3-32-16,1 3 0 0,-1 1 192 0,9-1 32 16,-10 4 16-16,-1 0 0 0,0 1 192 0,-2 2 48 15,0 1 0-15,-2 1 0 0,-2 1-192 0,-2 2-16 16,-2 1-16-16,-3 3 0 0,0-1-192 0,-1 5-32 16,-1 1-16-16,0 0 0 0,1 1 16 0,3-3 16 15,1 0 0-15,3 0 0 0,1-2-208 0,2-3 128 0,4-2-128 16,1 0 0-16,1 0 0 0,3-3 0 15,6-9-128-15,0 0-9136 16,-7 6-1808-16</inkml:trace>
  <inkml:trace contextRef="#ctx0" brushRef="#br0" timeOffset="26787.12">24356 15644 19343 0,'0'0'848'0,"0"0"192"0,0 0-832 0,0 0-208 0,0 0 0 0,0 0 0 15,4 13 4432-15,5 1 848 0,4-1 160 0,3-1 48 16,2 1-4528-16,2 1-960 0,0 2 0 0,3 2-192 16,0 1 192-16,3-1 0 0,0-1-144 0,0-2 144 0,0 2-176 0,-1-1 48 15,-3-2 0-15,-2-1 0 16,-3-1-320-16,-2 0-48 0,1-3-16 0,0-1 0 15,-2 0-1760-15,0-2-352 0,-2 1-80 0,0-2-16 0</inkml:trace>
  <inkml:trace contextRef="#ctx0" brushRef="#br0" timeOffset="27343.95">27206 15726 25343 0,'0'0'1120'16,"0"0"224"-16,0 0-1072 0,0 0-272 0,0 0 0 0,0 0 0 0,-10 3 1168 0,10-3 176 16,0 0 48-16,-12 2 0 0,12-2-688 0,-13 4-128 15,2-1-16-15,1 1-16 0,-1 0-160 0,1 2-16 16,1-1-16-16,-3 3 0 0,-1 1-352 0,0 4 128 15,-1 0-128-15,-2 2 0 0,-1 2 0 0,-1 2 128 16,-2 1-128-16,0-1 0 0,-3 1 0 0,1 1 0 0,0 1 0 0,0-4 0 16,-2 0 0-16,2-1 0 0,3 0 0 0,-2-1 128 15,0-3-128-15,0 0-208 0,2 0 48 0,2-1 16 32,2-6-2176-32,4-3-432 0</inkml:trace>
  <inkml:trace contextRef="#ctx0" brushRef="#br0" timeOffset="27592.44">26821 15697 30399 0,'0'0'2704'0,"0"0"-2160"0,0 0-544 0,0 0 0 15,0-9 2944-15,0 9 496 0,0 0 80 0,11 0 32 0,1 3-3088 0,1 1-608 16,2 1-128-16,1 3-32 15,1-2-240-15,1 5-48 0,0 2-16 0,1 2 0 16,-2 2 0-16,1 3 0 0,0-1 0 0,2 4 0 16,0 3 80-16,1 0 16 0,0 0 0 0,1 0 0 15,0 1 64-15,1-3 32 0,-2-5 0 0,2 1 0 16,2-1-1616-16,0 0-320 0,-1-2-64 0,2-2-10432 16</inkml:trace>
  <inkml:trace contextRef="#ctx0" brushRef="#br0" timeOffset="28193.14">29412 15766 23087 0,'0'0'1024'0,"-1"-9"208"0,-3 0-976 0,1 0-256 16,0-1 0-16,1-1 0 0,-2 1 1408 0,0 1 256 0,1 0 32 0,-1 1 16 16,-1 0-1024-16,5 8-208 15,0 0-32-15,-9-5-16 0,1 1 32 0,8 4 16 0,-10 0 0 0,10 0 0 16,-13 2 96-16,1 4 32 0,-1 0 0 0,0 2 0 16,-1 2-48-16,-3 3-16 0,-1 0 0 0,-2 6 0 15,2 3-240-15,-3 1-48 0,-1 2-16 0,0 2 0 16,-1 3-240-16,4-1 176 0,-1-2-176 0,3 1 160 15,0-5-160-15,3 0 0 0,1-3 0 0,3-4 0 16,-1-2 0-16,2-1-192 0,0-2 0 0,2-2 16 31,2 0-2320-31,5-9-448 0,0 0-112 0,0 0-16 0</inkml:trace>
  <inkml:trace contextRef="#ctx0" brushRef="#br0" timeOffset="28427.04">28924 15808 22111 0,'0'0'1968'0,"0"0"-1584"15,0 0-384-15,-2-8 0 0,2 8 4768 0,0 0 864 16,0 0 192-16,0 0 16 0,0 0-4656 0,0 0-928 16,13 7-256-16,0 3 0 0,-2 3-224 0,3 0-112 15,0 4-32-15,3 4 0 0,0 1 16 0,1-1 0 16,-1 3 0-16,-1-2 0 0,-2-3-32 0,0 1 0 15,-1-3 0-15,-1-1 0 16,-2-2-48-16,1 0-16 0,-1-1 0 0,1-2 0 16,-3-4-1984-16,1 0-384 0</inkml:trace>
  <inkml:trace contextRef="#ctx0" brushRef="#br0" timeOffset="29897.69">22403 9527 25791 0,'0'0'2304'0,"0"0"-1856"0,-9 9-448 0,2-1 0 15,4 2 2416-15,-1 3 384 0,2 0 80 0,1 3 0 16,-2 2-2368-16,2 2-512 0,1 1 0 0,0 3-128 16,-1 1 128-16,-1 0 0 0,0 1 0 0,-1-1 0 15,2 2 0-15,-2 2-128 0,-1 0 128 0,1 0 0 0,-3 5 0 0,1 3 0 16,-3 2 0-16,2 0 0 0,1-1 0 0,-1-2 0 16,1 0 0-16,1-5 0 0,0-2 0 0,2-3 128 15,-1-3-128-15,2-5 0 16,-1-2-384-16,2 0-128 0,2-7-48 0,-2 0-9760 15,0-9-1968-15</inkml:trace>
  <inkml:trace contextRef="#ctx0" brushRef="#br0" timeOffset="30427.73">22354 9331 15663 0,'2'-9'1392'0,"1"0"-1120"0,1 0-272 0,0 2 0 16,-4 7 4240-16,9-6 800 0,1-1 144 0,1 1 48 15,0-2-4192-15,0 3-832 0,-1 0-208 0,2 1 0 16,0-2 0-16,-1 4 176 0,0-2-176 0,-1 1 160 15,1-1-160-15,-1 1 0 0,-1-3 0 0,0 4 0 16,-9 2 0-16,13 0 0 0,0 1-192 0,-1 2 192 16,-1-2-144-16,0 4 144 0,1 3 0 0,0 0 0 0,-2-2 0 0,3 2 0 15,2 4 0-15,-2-3 0 0,-3 3 0 16,2-1 0-16,0 0 0 0,-1 2 0 16,0 0 0-16,-1 4 0 0,-2-3 0 0,1 3 0 0,0-1 0 0,-2 2 0 15,1 3 0-15,-2-3 0 0,-1 2 128 0,0-1-128 16,-1 1 0-16,-1-2 144 0,0-4-144 0,-2 1 192 15,-1-5-192-15,-1 2 192 0,-1 1 48 0,0-4 16 16,-1 2 0-16,-1-1 0 0,0-1 16 0,-1 2 16 16,-3-1 0-16,0-1 0 0,2 2-48 0,-1-4-16 15,-3 1 0-15,-1 1 0 0,1 0 16 0,0 1 0 16,-2 0 0-16,0-2 0 0,-2-2-32 0,-1 0 0 16,0-3 0-16,-1 4 0 0,-1-1-80 0,-1-2 0 15,-2-4-128-15,1 2 192 0,-1 2-192 0,2-4 0 0,1-3 0 16,1 0 0-16,3 1 0 0,2-1 0 0,0 1 0 0,3-4 0 31,2-1-1376-31,1 0-224 0,5 7-32 0,-5-13-9152 0,2 0-1824 0</inkml:trace>
  <inkml:trace contextRef="#ctx0" brushRef="#br0" timeOffset="31277.26">23794 8472 16863 0,'0'0'752'0,"0"0"144"0,0 0-704 0,0 0-192 0,0 0 0 0,0 0 0 16,0 0 1488-16,0 0 272 0,0 0 48 0,0 0 16 15,-6-6-976-15,6 6-192 0,0 0-32 0,0 0-16 0,0 0 32 0,0 0 0 16,0 0 0-16,0 0 0 0,0 0-160 0,0 0-32 15,-8 4 0-15,0 1 0 0,0 0 192 0,-1 3 48 16,-1 1 0-16,-1 3 0 0,1-1 16 0,-2 4 0 16,-2 2 0-16,-2 1 0 0,-1 1-240 0,0 1-32 15,-1 0-16-15,-2-2 0 0,-1 0-112 0,1 0-32 16,0 3 0-16,2 0 0 0,0 4-80 0,1 2 0 16,0-1-16-16,2 0 0 0,2 2 48 0,0 2 16 15,-1 1 0-15,1 0 0 0,1 3-32 0,0-1 0 0,-1-2 0 0,2 0 0 16,0-1-32-16,1 2-16 0,-2-2 0 0,2-2 0 15,-1 0 176-15,2 0 48 0,3-2 0 0,0 2 0 16,1-1-80-16,0-1-16 0,1 0 0 0,1 2 0 16,1 0-112-16,0 4-32 0,2-1 0 0,3 0 0 15,1-1-144-15,1-1 0 0,2-3 0 0,-1 3 0 16,2-2 0-16,2 0 128 0,4 0-128 0,0-4 128 16,3 0-128-16,1 1 0 0,0-2 144 0,2 2-144 31,1 2-320-31,2-3-128 0,1-3-16 0,-1 1-16 15,1-2-1712-15,-2 1-352 0,0-2-64 0,0 0-8096 0,0-1-1632 0</inkml:trace>
  <inkml:trace contextRef="#ctx0" brushRef="#br0" timeOffset="33455.68">23961 9159 7359 0,'0'0'656'0,"0"0"-528"15,0 0-128-15,0 0 0 0,-8 3 2800 0,8-3 528 16,0 0 96-16,-9 6 32 15,9-6-1728-15,0 0-352 0,0 0-64 0,0 0-16 0,-9 2 0 0,9-2 0 16,0 0 0-16,0 0 0 0,0 0-144 0,0 0-48 16,0 0 0-16,0 0 0 0,0 0-448 0,3 11-80 15,-1 1-32-15,5 0 0 0,-1-2-192 0,2-1-32 16,1 1-16-16,2 0 0 0,0 3-96 0,0 3-16 16,-1-1 0-16,2 2 0 0,0-1-192 0,-1 1 128 15,0-2-128-15,1 2 0 0,-2-2 0 0,-1 0 0 16,2-2 0-16,0 2 0 0,1-2 128 0,0 0-128 15,-1-1 0-15,0-2 0 0,-2-2 0 0,0-2 128 16,3 1-128-16,0-2 0 0,-2-1-208 0,-1-1-96 0,-9-3-16 0,12 1 0 31,0 0-880-31,-2-1-176 0,-10 0-32 0,12-1-8432 0,-12 1-1680 16</inkml:trace>
  <inkml:trace contextRef="#ctx0" brushRef="#br0" timeOffset="33974.33">24579 9052 6447 0,'0'0'576'0,"0"0"-576"15,0 0 0-15,0 0 0 0,0 0 2752 0,0 0 432 16,0 0 80-16,0 0 32 0,0 0-1728 0,0 0-352 15,0 0-64-15,0 0 0 0,0 0 48 0,-8 7 16 16,8-7 0-16,-8 5 0 0,8-5-64 0,-7 9 0 16,7-9 0-16,-7 9 0 0,7-9-304 0,-7 7-64 15,7-7-16-15,-6 8 0 0,-1 1-304 0,2 1-64 0,0-1-16 16,0 4 0-16,0 2-192 0,-2 3-64 0,-1 0 0 0,0 2 0 16,-1-1-128-16,-1 3 0 15,-2 7 0-15,0 1 0 0,-1 3 0 0,-1 5 0 0,-2 5 0 0,1 2 0 16,-1 5 0-16,0-1 0 0,2 1 0 0,-2-1 0 15,1 0 176-15,-2-2 0 0,0-4 0 0,1-6 0 16,2 0 48-16,1 1 16 0,2-2 0 0,2-1 0 16,0 1-240-16,0-5 0 0,-3 0 128 0,1-1-128 15,-2 0-128-15,1-3-80 0,1-2-16 0,4-1 0 32,-3-2-800-32,1 0-144 0,-1-5-48 0,2-4-8816 0,3-3-1760 0</inkml:trace>
  <inkml:trace contextRef="#ctx0" brushRef="#br0" timeOffset="34906.64">25445 8640 10127 0,'0'0'448'0,"0"0"96"0,0 0-544 0,0 0 0 0,0 0 0 0,0 0 0 15,0 0 4064-15,0 0 704 0,0 0 144 0,0 0 16 16,0 0-3696-16,0 0-736 0,0 0-160 0,0 0-16 16,0 0 128-16,0 0 16 0,0 0 16 0,0 0 0 15,0 0 400-15,0 0 80 0,-4 11 0 0,1 3 16 16,2 3-48-16,0-1-16 0,-2-3 0 0,0-2 0 15,1 4-336-15,-1 2-64 0,0 2 0 0,2 3-16 16,0 3-192-16,0 8-48 0,-1 5 0 0,1 7 0 0,1 11-256 0,1 2 160 16,2 0-160-16,-2-4 128 0,0-9 64 0,1-2 16 15,-1-2 0-15,2 2 0 0,-2-4-208 0,0 4 0 16,1 3 0-16,0-2 0 0,1-1 0 0,-1-5 128 16,0-4-128-16,0-7 0 0,0-11 0 0,2-1 0 15,-2 4 0-15,1-4 0 16,-2 1-352-16,0-3-64 0,2-4-16 0,0-1 0 15,-3-8-2128-15,0 0-448 0,0 0-64 0</inkml:trace>
  <inkml:trace contextRef="#ctx0" brushRef="#br0" timeOffset="35823.6">26576 9030 15839 0,'0'0'704'0,"0"0"128"0,0 0-656 0,0 0-176 16,0 0 0-16,0 0 0 0,0 0 1488 0,0 0 272 15,0 0 48-15,0 0 16 0,0 0-416 0,0 0-64 16,0 0-32-16,0 0 0 0,0 0 96 0,-8 7 32 16,2 2 0-16,-1-3 0 0,7-6-144 0,-9 15-16 15,-1-2-16-15,1 5 0 0,0 3-608 0,-1 4-112 16,1 1-32-16,-1-2 0 0,-1 2-192 0,0 2-32 16,-4-2-16-16,0 1 0 0,-2 1-128 0,0 0-16 15,0-2-128-15,0 2 192 0,-1-1-192 0,-1 2 0 0,0 0 128 0,1-2-128 16,-1-4 0-16,2 0 176 0,1-1-176 0,-1-3 160 15,1-2-160-15,2-2 0 0,-1-4 0 0,4-2-176 32,0-2-464-32,1-3-112 0,1-2-16 0,9-2 0 15,-10 0-2208-15,10 0-448 0,-9-6-96 0</inkml:trace>
  <inkml:trace contextRef="#ctx0" brushRef="#br0" timeOffset="36140.08">26213 9107 19343 0,'0'0'1728'0,"0"0"-1392"0,0 0-336 0,0 0 0 0,0 0 2544 16,0 0 432-16,3 10 96 0,3 2 0 15,-1 0-1936-15,1 1-400 0,1 1-80 0,-1 2-16 0,0 0 32 0,1 2 0 16,3-2 0-16,-1 2 0 0,-1 1-64 0,2 1-16 15,0-2 0-15,1 0 0 0,-2 2-64 0,-1-2-16 16,-2-1 0-16,1 1 0 0,-1 2-160 0,2 0-32 16,-1-1-16-16,-1 2 0 0,1 0-176 0,1 1-128 15,1-4 192-15,-2 2-192 0,1-1 0 0,0 0 0 16,0-4 0-16,0 3 0 0,0-1 0 0,-1-1 0 16,4-2 0-16,-3 2 0 15,-1-4-512-15,3-1-96 0,-4-4-32 0,1 0 0 16,-1-4-1584-16,2 3-320 0,-1-2-64 0,-7-4-11728 0</inkml:trace>
  <inkml:trace contextRef="#ctx0" brushRef="#br0" timeOffset="36826.83">26780 8443 21247 0,'0'0'944'0,"0"0"192"0,0 0-912 0,0 0-224 0,0 0 0 0,0 0 0 15,0 0 784-15,0 0 112 0,0 0 32 0,0 0 0 16,0 0-208-16,11 8-32 0,0 0-16 0,-1 1 0 16,-1 2 96-16,-1 0 0 0,-1 1 16 0,1 0 0 15,2 1 160-15,0 3 16 0,2 0 16 0,1 4 0 16,2 2-224-16,0 2-48 0,3-3-16 0,1 2 0 15,-1 2-144-15,1 1-32 0,0 1 0 0,0-1 0 16,3 3-112-16,2 2-16 0,2 1-16 0,-3-1 0 16,1 0-96-16,-1 0-16 0,1 2 0 0,-1-2 0 15,-2-1-64-15,-1 4-32 0,-1 3 0 0,2 2 0 16,-4-3 0-16,0 7 0 0,0 4 0 0,-1 0 0 0,-3-2-320 0,-2-6-64 16,-1-5-16-16,-4-1 0 0,1-3 384 0,-2-2 80 15,-5-2 16-15,-2 0 0 0,0 1 0 0,-1-1 0 16,-1 0 0-16,-1-2 0 0,-3-2-64 0,-1-2-16 15,-1-2 0-15,-2 1 0 0,0 1-160 0,-2-4 160 16,0-1-160-16,-1-3 160 0,2-2-160 0,0-2 0 16,-1 0 0-16,1-3-176 15,1 1-1600-15,0-4-320 0,1-2-64 0</inkml:trace>
  <inkml:trace contextRef="#ctx0" brushRef="#br0" timeOffset="46168.66">26147 8807 6447 0,'0'0'576'0,"0"0"-576"16,0 0 0-16,-7 4 0 0,-1 0 4352 0,8-4 752 15,0 0 144-15,0 0 48 0,0 0-3984 0,-8 5-800 16,8-5-144-16,0 0-48 0,0 0 304 0,0 0 48 15,0 0 16-15,0 0 0 0,0 0 208 0,0 0 32 16,0 0 16-16,0 0 0 0,0 0 16 0,0 0 0 16,12 2 0-16,-2-2 0 0,-10 0-320 0,10-2-48 15,-10 2-16-15,0 0 0 0,12 0-96 0,-12 0-32 16,12 0 0-16,-2-2 0 0,-10 2-80 0,12-2-32 0,-3 0 0 0,3 2 0 16,0-3-80-16,1 0 0 15,0 2-16-15,0-1 0 0,1-1-112 0,0 2-128 0,0-1 176 0,-1 1-176 16,1 0 128-16,0-2-128 0,-1 2 0 0,0 0 0 15,0-2 0-15,2 0 128 0,-2 2-128 0,0 0 0 16,-1-6 176-16,-1 3-176 0,0 2 160 0,-1-2-160 16,-1 1 192-16,2 1-64 0,-2 0-128 0,-9 2 192 15,12-1-64-15,-2 0 0 0,0 1-128 0,-10 0 192 16,12-2-192-16,0 2 0 0,0 0 128 0,-1 0-128 16,0-1 0-16,-1 0 144 0,-10 1-144 0,13-2 128 15,-1 4-128-15,0-2 160 0,-12 0-160 0,11-2 160 16,1 2-160-16,-12 0 0 0,13 2 0 0,-13-2 0 15,11-3 0-15,-11 3 0 0,0 0 0 0,9-4 128 16,-9 4 96-16,0 0 16 0,0 0 0 0,0 0 0 16,0 0 0-16,0 0 0 0,0 0 0 0,0 0 0 15,0 0-16-15,0 0 0 0,1-9 0 0,-1 9 0 0,0 0-80 0,-4-8-16 16,-1 2 0-16,-2-1 0 0,7 7-128 0,-9-4 128 16,0 2-128-16,0-3 128 0,-1 3-128 0,0 0 0 15,1-1 144-15,2-1-144 0,0 0 128 0,-1-1-128 16,-2 0 128-16,-1 1-128 0,1 0 128 0,1 1-128 15,0 1 160-15,0-2-160 0,-2 1 160 0,2 1-160 16,1-2 160-16,-1 1-160 0,0 0 144 0,0 1-144 16,9 2 128-16,-9-3-128 0,1 2 0 0,8 1 0 15,-9-1 128-15,9 1-128 0,0 0 0 0,0 0 0 16,-9-2 0-16,9 2 0 0,0 0 0 0,0 0 0 16,0 0 0-16,0 0 0 0,0 0 0 0,0 0 0 0,0 0 0 0,0 0 0 15,0 0 0-15,0 0 0 0,0 0 0 0,0 0 0 16,0 0-256-16,0 0-48 0,10-2 0 0,0 0 0 31,1 1-1984-31,1-2-400 0,-1-2-64 0</inkml:trace>
  <inkml:trace contextRef="#ctx0" brushRef="#br0" timeOffset="48176.36">19549 15824 17279 0,'-9'-13'768'0,"3"5"144"0,-4-1-720 0,3 0-192 0,-1 0 0 0,1 1 0 16,-1 0 672-16,2 1 96 0,-1 1 32 0,7 6 0 15,-7-7-672-15,0 2-128 0,1 0 0 0,6 5 0 16,-11-4 0-16,1 1 0 0,-1 1 0 0,2 2 0 16,-1-3 0-16,-1 2 0 0,1 0 128 0,-1-1-128 15,1 2 560-15,1-2 48 0,9 2 16 0,-11-2 0 16,2 0 288-16,9 2 64 0,0 0 16 0,0 0 0 15,0 0-352-15,0 0-80 0,0 0-16 0,0 0 0 16,13-5-304-16,0 2-64 0,2 3-16 0,0 0 0 16,0 0-160-16,2 1 128 0,1-1-128 0,0 2 128 15,-1-2-128-15,1 0 0 0,1 0 0 0,0 0 0 16,1 0 0-16,-1 0 0 0,0-2 0 0,0 2 0 0,1 0 0 16,1-1 0-16,1 0 144 0,1-1-144 0,1 1 336 0,2 0 0 15,0-2 0-15,2 1 0 0,4-1-16 0,0 0-16 16,1 1 0-16,0-2 0 0,-3-3-80 0,0-1-16 15,-2 2 0-15,1 1 0 0,0 1-32 0,-2-3-16 16,-1 1 0-16,-1-1 0 0,-3 3 208 0,-1 0 32 16,-2 1 16-16,-3 0 0 0,-3-1 160 0,-1-1 16 15,-3-2 16-15,-9 7 0 0,0 0-144 0,9-4-16 16,-9 4-16-16,0 0 0 0,0 0-240 0,7-6-32 16,-7 6-16-16,0 0 0 0,5-7-144 0,0 1 0 15,0-1 0-15,-5 7 0 0,8-6 0 0,0-1 0 0,1 1 0 0,1-1 0 16,1 2 0-16,-1 1 0 0,2-1 144 0,-2 2-144 15,0-1 0-15,-3 2 0 0,-7 2 0 0,13-7 0 16,0 1 0-16,-1-1 0 0,-1 3 0 0,-2 0 0 16,0 2 0-16,0-5 0 0,0 1 0 0,0-1 0 15,2 3 0-15,-1-2 128 0,1-1-128 0,0 1 128 16,0 1 16-16,0-1 16 0,0 1 0 0,-1 0 0 16,-1 1-160-16,2 1 0 0,1-1 0 0,-2 2 128 15,0-1-128-15,1-1 0 0,-2 2 0 0,-9 2 0 16,12-6 0-16,-12 6 0 0,10-5 144 0,-2 1-144 15,-8 4 288-15,0 0-16 0,6-5 0 0,-6 5 0 16,3-6 176-16,-3-2 16 0,-1 0 16 0,-2 1 0 16,-2 0-80-16,0 0-16 0,-3-1 0 0,1 0 0 0,-2 1-128 15,0-1-16-15,0 0-16 0,-1 0 0 16,-2 2 32-16,0-1 16 0,-1 1 0 0,0-2 0 0,-1 1-272 16,1 2 0-16,0 1 0 0,-2-2 0 0,-2 2 128 0,0 1-128 15,-1-2 0-15,0 1 0 0,-2 0 0 0,1 0 0 16,-1 0 0-16,2 2 0 0,0-1 0 15,1 0 0-15,0 2 0 0,4-1 0 0,1 0 0 0,3 1 0 16,0 0 0-16,9 1 0 0,-9-4 0 0,1 1 0 16,8 3 0-16,0 0 0 0,0 0 0 0,0 0 0 15,0 0 0-15,0 0-144 0,5 13 144 0,3-5-160 16,1-2 160-16,3 2-160 0,1 0 160 0,4 0 0 16,2 1 0-16,3 0 0 0,3-1-176 0,0 1 0 15,0-2 0-15,1 0 0 0,1 1 176 0,-1 0-160 16,-1-1 160-16,1 2-160 0,0 0 160 0,2 1 0 0,-2 2 0 0,0 0 0 15,-3 1 0-15,1 1 0 0,-3 2 0 0,-2 1-128 16,-1 1 128-16,-1-1 0 0,-2-1 0 0,-2-1 0 16,-3 2 0-16,1-1 224 0,-4-2-48 15,0-1-16-15,-3 0-160 0,1 2 0 0,-2-4 0 0,-3 1 0 16,0-1 0-16,-2 0 0 0,0-2 176 0,-2 3-176 16,-1 0 208-16,-2 0-48 0,-2-1-16 0,-2 2 0 15,0 2-144-15,-5 2 0 0,-3 1 0 0,-2 1 128 16,-3 4-128-16,-2 1-224 0,-3 4 48 0,-2 2 16 31,-3 2-2736-31,-1-3-560 0,-3-6-96 0,-7 5-32 0</inkml:trace>
  <inkml:trace contextRef="#ctx0" brushRef="#br0" timeOffset="55034.32">22194 15787 2751 0,'0'0'128'0,"0"0"16"0,0 0-144 0,0 0 0 16,0 0 0-16,0 0 0 0,0 0 3184 0,0 0 592 15,0 0 128-15,0 0 32 0,0 0-3104 0,0 0-608 0,0 0-224 0,0 0 144 16,0 0 192-16,0 0 48 0,0 0 0 0,0 0 0 16,0 0 544-16,0 0 112 0,0 0 32 0,-3 11 0 15,-4-3-112-15,7-8-32 0,-3 9 0 0,2 1 0 16,-1 2-624-16,0 0-128 0,2 1-32 0,0 0 0 16,0 0-144-16,0 2 128 0,0 0-128 0,2 0 128 15,-1 1-128-15,-1 0 0 0,-1-1-192 16,-1 1 192-16,1-4-208 0,0 2 80 0,-1 0 128 0,2 1-208 31,0-4-704-31,0 2-144 0,2-3-32 0</inkml:trace>
  <inkml:trace contextRef="#ctx0" brushRef="#br0" timeOffset="56149.21">24949 15890 3679 0,'0'0'160'0,"0"0"32"0,0 0-192 0,0 0 0 16,0 0 0-16,0 0 0 0,5-9 2352 0,-5 9 416 16,6-8 96-16,-6 8 16 0,0 0-2112 0,0 0-432 0,4-10-80 0,-4 10 0 15,0 0 208-15,0 0 48 0,0 0 16 0,0 0 0 16,0 0 352-16,0 0 64 0,0 0 16 0,-8-4 0 16,0-1-384-16,8 5-64 0,-9 1 0 0,9-1-16 15,-9 4-304-15,1 0-48 0,8-4-16 0,-9 6 0 16,9-6-128-16,-7 7 0 0,7-7 0 0,-6 8 0 15,-1-2 0-15,7-6 0 0,-6 7 0 0,6-7-176 16,0 0 176-16,0 0 0 0,0 0 0 0,-8 6 0 16,8-6 0-16,0 0 0 0,0 0 0 0,0 0 0 15,0 0 240-15,0 0-32 0,0 0 0 0,0 0 0 16,0 0 224-16,0 0 32 0,0 0 16 0,0 0 0 16,0 0 16-16,6-7 0 0,-6 7 0 0,0 0 0 15,9-6-176-15,-9 6-16 0,12-2-16 0,-12 2 0 16,11 0-288-16,-11 0 160 0,9 2-160 0,-9-2 128 0,0 0-128 0,9 8 0 15,-3 0 144-15,-6-8-144 0,0 0 144 0,6 12-144 16,-6-12 192-16,2 11-192 0,-2-11 128 16,0 13-128-16,0-1 0 0,-1 0 0 0,1-12 128 0,-3 13-128 15,-1-1 0-15,1-1 0 0,-1 0 0 0,0 2 160 16,-2-3-160-16,1 1 128 0,0-1-128 0,1 2 0 16,-1 0 0-16,0 1 0 0,1-2 0 0,0-3 0 15,4-8 0-15,-5 11 0 0,-1-1 0 0,3-2 0 16,3-8 0-16,-6 9 0 0,6-9 0 0,-5 8 0 15,5-8 0-15,0 0 128 0,-6 6-128 0,6-6 0 16,0 0 0-16,0 0 0 0,0 0 0 0,0 0 0 16,0 0-192-16,0 0 192 15,0 0-448-15,0 0 16 0,0 0 16 0,0 0 0 0,0 0 144 0,0 0 16 16,0 0 16-16,0 0 0 0,0 0 240 0,0 0 0 0,9-5 0 0,-9 5 0 16,10-5 0-16,-1 1 0 0,2 3 0 0,0-1 0 15,1 0 0-15,1 2 0 0,2 0 0 0,-1 0 0 31,2 0-448-31,2 0-32 0,1-1-16 0,1 1-6992 0,-1 1-1392 0</inkml:trace>
  <inkml:trace contextRef="#ctx0" brushRef="#br0" timeOffset="56982.73">27378 15890 13823 0,'0'0'608'0,"0"0"128"0,0 0-592 0,0 0-144 0,0 0 0 0,0 0 0 15,0 0 3280-15,0 0 624 0,0 0 128 0,0 0 32 16,0 0-3040-16,0 0-592 0,0 0-128 0,0 0-32 16,0 0 400-16,9 7 80 0,-9-7 16 0,0 0 0 15,0 0-256-15,9 6-64 0,-9-6 0 0,9 7 0 16,1-1 0-16,-10-6 0 0,10 3 0 0,-10-3 0 0,12 4 192 15,-1-2 48-15,0 0 0 0,-11-2 0 16,13 2-240-16,0 1-32 0,-1 0-16 0,-1-1 0 0,1 1-256 16,-1 1-144-16,-11-4 160 0,10 6-160 0,-1 1 0 0,-1 1 0 15,-3 1 0-15,-1 0 0 0,-4-9 0 0,3 10 0 16,-3-10 0-16,1 11-160 0,-1-1 160 0,0-10 0 16,-3 9 0-16,3-9 0 0,-6 9 0 0,6-9 0 15,-8 7 0-15,0-2 0 0,-2 0 0 0,-1-2-208 16,1 0 16-16,-2-1 16 15,0 1-720-15,1-1-160 0,-1 1-32 0,-1 2 0 16,0 0 128-16,1-2 0 0,4 2 16 0,-1-1 0 0,-1-1 608 0,10-3 112 16,-9 2 32-16,9-2 0 0,0 0 192 0,0 0 0 15,0 0 0-15,0 0 0 0,0 0 0 0,0 0 0 16,0 0 0-16,0 0 160 0,0 0-160 0,10 3 0 16,-1 1 0-16,0-2 0 0,-9-2 0 0,12 7 0 0,-1 0 144 0,-4-2-144 15,-7-5 0-15,8 8 144 0,-8-8-144 0,7 7 0 16,-2 1 240-16,-5-8-64 0,4 12-16 0,-2-6 0 15,-2-6-32-15,0 11-128 0,-2 2 192 0,-1-3-64 16,-1 1-128-16,0 1 0 0,-1-2 0 0,-1 0 128 16,-2 1-128-16,-3-1 0 0,1 2 0 0,0 0 0 15,-1-1 0-15,-1 2 0 0,-1-2 0 0,2-1 0 32,-1-1-1296-32,-1 1-240 0,0-3-64 0,1-1 0 0</inkml:trace>
  <inkml:trace contextRef="#ctx0" brushRef="#br0" timeOffset="57633.1">29487 15971 8287 0,'0'0'736'0,"0"0"-592"0,0 0-144 0,0 0 0 16,0 0 3040-16,0 0 576 0,0 0 112 0,-6 7 32 15,6-7-2064-15,-7 5-416 0,7-5-64 0,0 0-32 16,-7 6-400-16,7-6-80 0,0 0 0 0,-8 7-16 0,8-7-48 0,-8 5-16 16,8-5 0-16,0 0 0 0,0 0 32 0,-7 7 16 15,0-1 0-15,0-1 0 16,1 2 16-16,-2-3 0 0,0 2 0 0,-1 3 0 0,-3 2-256 0,0-1-48 16,1 1-16-16,-1 0 0 0,0 1-112 0,2 0-32 15,-1-4 0-15,2 1 0 0,1 4-32 0,2-7 0 16,6-6 0-16,-4 10 0 0,4-10-16 0,-1 10-16 15,1-10 0-15,2 10 0 0,-2-10-160 0,5 8 0 16,-5-8 144-16,8 8-144 0,0-3 0 0,-8-5 0 16,12 5 0-16,-3 1 0 0,0-1 0 0,-9-5-160 15,12 4 160-15,-2 0 0 0,-10-4-352 0,12 2 32 16,-12-2 16-16,12 3 0 16,-12-3-512-16,11 0-96 0,0 0-32 0,-1 0 0 15,-10 0-544-15,12-5-112 0,0 1-32 0,-1 0 0 16,1-4-1696-16,-3 2-352 0</inkml:trace>
  <inkml:trace contextRef="#ctx0" brushRef="#br0" timeOffset="57856.49">29554 15991 21183 0,'0'0'1888'0,"-10"8"-1504"0,-1-1-384 0,1 2 0 15,2 3 3392-15,0 0 592 0,-1 0 128 0,2 2 32 16,1 2-3312-16,-1-2-672 0,1 0-160 0,-2 1 0 16,-1-1 0-16,-2 3 0 0,1 0 0 0,-2 0 0 15,-1 0 0-15,2 0 0 0,-4 0 0 0,0 2 0 0,-1-2 0 0,0 1 0 16,1-5-160-16,2 2 160 16,0-3-1648-16,1-2-224 0,1-3-48 0</inkml:trace>
  <inkml:trace contextRef="#ctx0" brushRef="#br0" timeOffset="59219.39">22163 12471 12959 0,'0'0'576'0,"0"0"112"0,0 0-560 0,0 0-128 0,0 0 0 0,0 0 0 0,0 0 0 0,0 0 192 15,0 0-192-15,0 0 192 0,0 0-48 0,0 0 0 16,0 0 0-16,0 0 0 0,0 0 1136 0,0 0 240 16,0 0 32-16,0 0 16 0,0 0-288 0,0 0-48 15,0 0-16-15,7 7 0 0,-7-7-544 0,5 15-112 16,0-6-32-16,-2 3 0 0,-3 1-352 0,-2 2-176 0,0 0 160 15,-2 3-160-15,0 3 0 0,-1 0-192 0,-2-2 16 16,1 3 0 0,-2-1-496-16,1 1-96 0,0-1-32 0,-1-1 0 15,1-2 96-15,2-2 0 0,1-3 16 0,2 0-8640 0</inkml:trace>
  <inkml:trace contextRef="#ctx0" brushRef="#br0" timeOffset="59992.85">24532 12836 10127 0,'0'0'896'0,"0"0"-704"0,0 0-192 0,0 0 0 16,-4-7 1744-16,4 7 320 0,-2-9 64 0,2 9 16 15,-3-9-1808-15,2-2-336 0,-1 2 0 0,1 0-192 16,0 1 192-16,-1-2 192 0,2 10-48 0,0-10 0 16,0 0 496-16,2 0 112 0,-2 10 16 0,2-10 0 0,2 0 48 0,0 4 16 15,0-3 0-15,-4 9 0 0,9-8-560 0,0 1-96 16,-1 2-32-16,1 1 0 15,2 0-144-15,-2 2 0 0,-9 2 0 0,12-3 0 0,-1 2 144 0,1 1 0 16,0 0 0-16,1 0 0 0,0 1 336 0,0 1 64 16,-3-1 16-16,1 1 0 0,-2 2-224 0,-9-4-32 15,8 7-16-15,-3 1 0 0,-5-8-288 0,5 11 160 16,-1-1-160-16,-1 0 128 0,-3-10-128 0,1 13 0 16,0-3 0-16,-1 2 0 0,-1 0 0 0,-2-3 0 15,-1 0 0-15,0 0 0 0,1 0 0 0,-3 1 0 16,0 0 0-16,-2-2 0 0,-1 2 0 0,1 2 0 15,-1-4 0-15,1 2-176 0,2-1 176 0,-2 2-160 16,-1 0 160-16,1 0-160 0,0-2 160 0,3 1 0 0,1-2 0 16,4-8 0-16,0 0 0 0,0 0 0 0,1 12 0 15,-1-12 128-15,4 10-128 0,-4-10 128 0,9 7-128 0,2-1 128 16,0 1-128-16,1-3-128 0,1-1 128 16,-1-2-192-1,-2 0-1904-15,3-1-384 0</inkml:trace>
  <inkml:trace contextRef="#ctx0" brushRef="#br0" timeOffset="60843.37">27331 12662 8287 0,'0'0'736'0,"0"0"-592"0,-10 3-144 0,2-3 0 15,8 0 3136-15,-9 0 608 0,9 0 112 0,0 0 32 16,-9 0-3040-16,9 0-592 0,-9 0-128 0,9 0-128 16,0 0 0-16,0 0 0 0,0 0 0 0,0 0 0 15,0 0 240-15,0 0 48 0,0 0 16 0,0 0 0 16,0 0 80-16,0 0 32 0,0 0 0 0,0 0 0 0,0 0 160 0,11 3 16 15,-11-3 16-15,0 0 0 0,13 3 80 0,-13-3 16 16,12 4 0-16,-12-4 0 0,13 3-96 0,-1 0-16 16,-12-3 0-16,12 2 0 0,-2 1-272 0,-10-3-48 15,13 2-16-15,-3 0 0 0,-10-2 64 0,12 2 0 16,-12-2 0-16,11 4 0 0,-11-4-320 0,0 0 0 16,0 0 128-16,0 0-128 0,0 0 0 0,0 0 160 15,-3 12-160-15,-1-4 128 0,-2-2-128 0,-1 1 0 16,-3-2 0-16,0-1 0 0,1 0 0 0,-1 0-224 15,-1 0 48-15,1 0 16 0,0-2 160 0,0-1 0 16,1 2 0-16,9-3 0 0,-10 4 0 0,1 1 0 16,9-5 0-16,-8 5 0 0,8-5 0 0,-8 3-128 15,8-3 128-15,-6 7-128 0,6-7 128 0,-4 10 0 16,4-10 0-16,-3 10 0 0,3-10 0 0,0 0 0 0,0 13 0 0,0-13 0 16,0 10 0-16,0-10 0 0,0 10 0 0,0-10 0 15,1 10 0-15,-1-10 0 0,0 11 0 0,0-11 0 16,0 0 0-16,0 0 0 0,-3 9 0 0,3-9 0 15,0 0 0-15,-4 8 0 0,4-8 0 0,0 0 0 16,-8 6 0-16,8-6-128 0,-9 4 128 0,9-4 0 31,-9 5-448-31,1-2-16 0,8-3 0 0,-11 4 0 0,2 0-880 16,0 0-160-16,9-4-32 0,-10 5-6944 0,-1 0-1376 0</inkml:trace>
  <inkml:trace contextRef="#ctx0" brushRef="#br0" timeOffset="61643.93">29545 12701 13823 0,'0'0'608'0,"0"0"128"0,0 0-592 0,0 0-144 16,0 0 0-16,0-9 0 0,0 9 3712 0,0 0 704 15,0 0 128-15,8-8 48 0,-2 1-3520 0,-6 7-704 16,0 0-144-16,5-8-32 0,-5 8 160 0,6-7 32 16,-6 7 0-16,0 0 0 0,0 0 272 0,0 0 64 15,0 0 16-15,0 0 0 0,0 0-128 0,0 0-32 0,0 0 0 16,0 0 0-16,0 0-256 0,-8 6-64 0,0 0-16 0,0 3 0 16,-2 3-240-16,3-2 0 0,1 2 0 0,-1 0 0 15,1 0 0-15,0-2 0 0,6-10 0 0,-3 13 0 16,3-13 160-16,1 14-160 0,1-1 160 0,4-2-160 15,-6-11 160-15,7 9-160 0,0-1 160 0,-7-8-160 16,9 6 0-16,0-1 0 0,-9-5 0 0,11 4 0 16,-11-4 0-16,0 0 0 0,10 4 0 0,-10-4 0 15,9 4 0-15,-9-4-192 0,0 0 48 0,11 5 0 16,-11-5-208-16,10 0-32 0,-10 0-16 0,11-2 0 16,-2 1-176-1,-9 1-48-15,10-6 0 0,-1 1 0 0,0 1-336 0,0-1-80 0,1-2-16 16,-1 1 0-16,-1-1-1200 0,-2-2-240 15,1 1-64-15</inkml:trace>
  <inkml:trace contextRef="#ctx0" brushRef="#br0" timeOffset="61856.02">29720 12697 29535 0,'0'0'1312'0,"-8"7"272"0,0-2-1264 0,0 2-320 15,2-1 0-15,-1 3 0 0,1-2 960 0,0 2 128 16,2 0 16-16,0 3 16 0,1 2-912 0,-3 2-208 16,0-2 0-16,1 2 0 0,-2-2 0 0,1 2 0 15,-1-1 0-15,-1 0 0 0,-1-2 0 0,0 0-256 0,1 0 64 0,0 0 0 32,1-3-1776-32,-1 1-336 0,-5-2-80 0,13-9-16 0</inkml:trace>
  <inkml:trace contextRef="#ctx0" brushRef="#br0" timeOffset="76372.64">23965 8850 18719 0,'0'0'832'0,"0"0"160"0,0 0-800 0,0 0-192 0,0 0 0 0,0 0 0 16,0 0 1200-16,0 0 192 0,0 0 32 0,0 0 16 16,0 0-736-16,0 0-160 0,0 0-32 0,0 0 0 15,0 0-144-15,0 0-48 0,0 0 0 0,0 0 0 0,8-2 272 0,1 0 48 16,3 4 16-16,1-2 0 0,0 0-80 0,-2 0 0 15,0-2-16-15,-2 0 0 0,5-2-80 0,1 0-16 16,0 0 0-16,4 0 0 0,-1 0-128 0,-1 2-16 16,-2 0-16-16,1-2 0 0,0 2-176 0,-1-2-128 15,2 1 144-15,2 3-144 0,-5-4 144 0,0 2-144 16,-1 0 128-16,0 1-128 0,2-2 0 0,-1 1 0 16,0-1 128-16,1 2-128 0,-2 2 0 0,1 1 0 15,0-2 144-15,-1 0-144 0,-1 0 192 0,1-2-16 16,0 1-16-16,2 0 0 0,-1-2 32 0,2 2 0 15,-1 1 0-15,2-3 0 0,-1 2-192 0,-1 0 160 0,0-1-160 16,-1 0 160-16,0 2-160 0,1-2 0 0,-3 1 144 0,-1 1-144 16,-11 0 0-16,11 3 128 0,-11-3-128 0,0 0 0 15,10 2 0-15,-10-2 144 0,0 0-144 0,9 4 0 16,-9-4 144-16,0 0-144 0,0 0 0 0,0 0 144 16,0 0-144-16,0 0 0 0,0 0 144 0,0 0-144 15,0 0 192-15,0 0-16 0,0 0-16 0,0 0 0 16,0 0 176-16,0 0 48 0,0 0 0 0,0 0 0 15,-6-4-16-15,6 4 0 0,-7-6 0 0,1-2 0 16,-1 1-208-16,7 7-32 0,-9-5-128 0,3 1 192 16,6 4-192-16,-8-4 0 0,-1 2 0 0,-1-4 0 15,3 3 192-15,0-1-64 0,-1-2-128 0,2 1 192 16,-2 1 32-16,0 2 0 0,-1-3 0 0,0 3 0 16,-2-2-96-16,0 2 0 0,-1-1-128 0,0 0 192 0,-1-2-16 15,1-1-16-15,1-5 0 0,-1 5 0 0,-1-1 112 0,3 2 32 16,0 0 0-16,4 1 0 0,-1-1-80 0,2 1-16 15,5 4 0-15,-2-5 0 0,-2 1-208 0,4 4 128 16,0 0-128-16,0 0 0 0,0 0 0 0,0 0 0 16,0 0 0-16,0 0 0 0,0 0 0 0,0 0-192 15,0 0 48-15,0 0 0 0,0 0-160 0,0 0-16 16,0 0-16-16,-4 10 0 16,0-1-80-16,3 2-16 0,-3-4 0 0,1 4 0 15,0-2-656-15,1 0-144 0,0 0-32 0,2 4-16032 0</inkml:trace>
  <inkml:trace contextRef="#ctx0" brushRef="#br0" timeOffset="98185.13">4211 13581 3679 0,'0'0'320'0,"-8"-4"-320"0,-2 2 0 0,-1 1 0 0,2-2 4752 0,0 2 880 16,0-2 192-16,0 2 16 0,-2 1-4048 0,-2-2-832 15,0 1-144-15,0-1-48 0,-1 2-432 0,0 0-80 16,-2-3-32-16,0 3 0 0,-1 1-224 0,-1 3 0 16,-1-4 0-16,0 0 0 0,1 0 0 0,0 1 0 15,-2 1 0-15,-1-1 0 0,1 2 0 0,0-2 0 16,2 2 0-16,-3-1 0 0,-3 1 0 0,2 1 0 0,-1 1 0 0,1 0 0 15,-1-1 192-15,0 1 0 0,-3-1 0 0,0 3 0 16,1-1 176-16,0 1 16 0,-2-1 16 0,2 5 0 16,2-2-176-16,0 1-32 0,3 1-16 0,0-1 0 15,2 2-176-15,1-3 0 0,1-1 0 0,2 2 128 16,0-2-128-16,2 1 0 0,3-1 0 0,0-1 128 16,-2-2 0-16,3 1 0 0,8-6 0 0,0 0 0 15,-9 4 32-15,9-4 0 0,0 0 0 0,0 0 0 16,-5 9-160-16,5-9 0 0,-4 11 0 0,4-11 128 15,0 0-128-15,-1 13 0 0,-1 0 0 0,2-3 0 16,2 3 0-16,-1-2 0 0,-2 0 0 0,1 1 0 16,0-1 0-16,0-1 0 0,0 2 128 0,-2-2-128 15,0 2 288-15,-1 0-32 0,2-2 0 0,0 2 0 0,-2 1-64 0,2 4-32 16,1-3 0-16,0 3 0 0,-2-1-160 0,2 1 0 16,0 5 0-16,3 1 128 0,0 2-128 0,-1 6 0 15,2 2 0-15,1 7 0 0,1 3 0 0,0 4 0 16,-1 5 0-16,2 2 0 0,1-1 0 0,-3 5 0 15,-1 2 0-15,0 2 0 0,0 5 0 0,0 1 0 16,-3 1 0-16,0-3 0 0,-1-3 0 0,-1 1 0 16,0-1 0-16,-1 4 0 0,0-1 0 0,-1 0 0 15,2 0 0-15,-2-3 0 0,-1-9 0 0,0 1 0 16,2-3 0-16,-1 1 0 0,-1-3 0 0,0 4 0 16,0-2 0-16,3-1 0 0,0-2 0 0,-1-2 0 15,0-4 0-15,0-4 0 0,1-3 128 0,0-1-128 16,-2-1 128-16,-1-2-128 0,0 1 0 0,1-2 0 15,-3 2 128-15,2-1-128 0,-1 1 0 0,1 0 0 0,0-2 0 0,0 0 128 16,-1 0-128-16,0-1 160 0,0-1-160 0,1-3 160 16,0-1-160-16,1-3 192 0,1-1-192 0,0-1 192 15,-1-1-192-15,-1-2 0 0,0 3 144 0,0-3-144 16,1-3 0-16,1 0 128 0,-2 1-128 0,1-1 0 16,2 0 0-16,-2 2 0 0,1-2 0 0,0 2 128 15,2 0-128-15,0 3 0 0,0 3 0 0,2 0 128 16,0 1-128-16,1-1 0 0,-2-1 0 0,-1-1 0 15,-1 0 0-15,1-3 0 0,1-3 0 0,-1-1 0 16,-1-1 0-16,0-2 128 0,1-10-128 0,-2 12 128 16,2-12 304-16,-1 9 64 0,1-9 16 0,-1 11 0 15,1-11-16-15,0 0 0 0,0 12 0 0,4-2 0 16,-4-10-96-16,7 12-16 0,1-2 0 0,3-1 0 0,0 0-160 0,0 0-32 16,0-1-16-16,3 0 0 0,0 1-176 0,1-2 0 15,4-1 0-15,0 1 0 0,3-2 0 0,1 3 128 16,0-2-128-16,2 1 0 0,4-2 0 0,1 2 0 15,1 2 0-15,1-3 0 16,4 2-640-16,-1 1-48 0,0 0-16 0,0 2-11216 16,2-3-2256-16</inkml:trace>
  <inkml:trace contextRef="#ctx0" brushRef="#br0" timeOffset="107591.75">3530 9915 3567 0,'0'0'144'0,"0"0"48"0,0 0-192 0,0 0 0 0,0 0 0 0</inkml:trace>
  <inkml:trace contextRef="#ctx0" brushRef="#br0" timeOffset="108883.83">3530 9879 3679 0,'0'0'160'0,"0"0"32"0,0 0-192 0,0 0 0 0,0 0 0 0,-7-4 0 16,7 4 2560-16,-9-3 480 0,9 3 96 0,-10-1 0 15,10 1-2112-15,-10-5-416 0,1 4-96 0,0 1 0 0,0-3 64 0,9 3 32 16,-11-1 0-16,2-1 0 0,0 1-256 16,0 0-48-16,-2-1-16 0,2 1 0 0,-1 0 0 15,-1-1 0-15,1 1 0 0,0 0 0 0,-1-2 288 0,1 2 48 16,-2 0 16-16,0 1 0 0,2 0 176 0,1-2 32 15,-1 1 16-15,-1 1 0 0,-4 3-304 0,2-1-64 16,2 1-16-16,-1-2 0 0,-1 0-272 0,0 1-48 16,-1-1-16-16,0 2 0 0,0-2-144 0,1 2 0 15,0-2 0-15,1 2 0 0,2-1 0 0,-1 2 0 16,0-3 0-16,-1 5 128 0,-1-4 144 0,1 2 32 16,0-3 0-16,2 3 0 0,0 1 144 0,-1-2 48 0,-2 0 0 15,1 1 0-15,-2 2-112 0,2 1 0 0,-1 0-16 16,0 1 0-16,0-2-128 0,0 3-32 0,1 1 0 0,-1 1 0 15,0-1-208-15,2-1 0 0,-1 1 0 0,1 2 0 16,1 0 0-16,2 0 0 0,2-1 0 0,1 1 0 16,-1 1 192-16,1-2-64 0,0 0-128 0,1 1 192 15,0 1-48-15,1 0-16 0,0-1 0 0,0 1 0 16,0 3 0-16,1-3 0 0,-2 0 0 0,2-2 0 16,2 2 0-16,-1 0 0 0,-1 1 0 0,-1-3 0 15,0 1-128-15,2 0 0 0,1-2 144 0,-1 3-144 16,-2-4 0-16,3 0 0 0,0 1 0 0,-1-1 128 15,-3-2-128-15,1 3 0 0,3-10 128 0,-1 13-128 16,0 0 192-16,1-4-16 0,0-9-16 0,1 13 0 16,-1-13-32-16,3 14-128 0,-3-14 192 0,4 13-64 0,-2-1-128 0,-2-12 0 15,0 0 0-15,4 13 128 16,-4-13-128-16,4 17 0 0,-4-17 144 0,5 18-144 0,0-3 160 0,1-4-32 16,-6-11-128-16,7 13 192 0,0-1 0 0,1-2-16 15,0 0 0-15,-8-10 0 0,6 13-176 0,2-2 128 16,0 0-128-16,0-1 128 0,-2-1-128 0,2 2 0 15,0-5 0-15,2 2 128 0,2 1-128 0,0-2 128 16,-2-1-128-16,1 1 128 0,0 1 64 0,1 1 16 16,0-3 0-16,1 1 0 0,0 1-16 0,0-1-16 15,0 0 0-15,0 1 0 0,-1-2-48 0,-1 3-128 16,0-2 192-16,1 1-64 0,-1-2 0 0,1 1-128 16,0-1 192-16,-1 0-64 0,1-3 16 0,1 3 0 15,2 3 0-15,-1-5 0 0,-1 0 80 0,1-2 16 16,1-2 0-16,-1 0 0 0,0 0-48 0,1 3 0 0,-1-3 0 0,0 0 0 15,2-3-64-15,-2 3-128 0,-1-1 176 0,2 1-176 16,-1 0 176-16,0 0-176 0,1 0 160 0,2 0-160 16,1 1 128-16,0-1-128 0,-1-1 0 0,1 1 144 15,1 0-144-15,0 0 0 0,-1 0 0 0,1 1 0 16,-2-1 0-16,0 0 128 0,0-1-128 0,-2 1 0 16,0 0 0-16,0-1 0 0,-1-1 128 0,1 2-128 15,-2-4 0-15,0 2 160 0,0-3-160 0,-1-1 160 16,-1 1-160-16,2-1 192 0,0-1-192 0,2 1 192 15,0-4-192-15,0 3 192 0,-2-1-192 0,1-3 192 16,1 2 0-16,-2-1 16 0,0-2 0 0,-2 0 0 16,0 2-48-16,1 0-16 0,-1-2 0 0,1 1 0 15,-2 0-144-15,2-1 192 0,0 0-192 0,-2 0 192 0,-3-1-192 16,2 0 160-16,-1 2-160 0,1-2 160 0,-1-2-160 0,0 1 128 16,-2 0-128-16,1-1 128 0,-1 1-128 0,1 0 0 15,-2-1 144-15,0 1-144 0,0 0 0 0,-1-1 144 16,0 1-144-16,0-1 0 0,-1 0 192 0,-1 0-192 15,0 2 192-15,-2 0-192 0,0 2 224 0,0-1-64 16,0 0-16-16,-2 2 0 0,1-2-144 0,-2 2 0 16,1-2 0-16,-1 1 0 0,-1 0 224 0,0 0-32 15,-1-2-16-15,0 0 0 0,-2 1-176 0,1 1 0 16,-2-2-160-16,-1 0 160 0,0-2 0 0,0 1 0 16,-1-3 0-16,1 1 160 0,-1-2-160 0,-1 5 192 15,1 1-192-15,0-1 192 0,-1-1-192 0,1 0 192 16,-1 2-192-16,1 3 192 0,-2-2-192 0,2 4 160 0,-2-3-160 0,2 3 160 15,-2 1-32-15,0 1-128 0,-1-1 192 0,0 0-64 16,0 3-128-16,0-1 0 0,-1-2 0 0,-1 4 0 16,-2-1 0-16,3 1 0 0,1-2 128 0,-1-2-128 15,-3 4 0-15,0 1 128 0,0-2-128 0,1 0 128 16,2 2-128-16,-1 1 0 0,1-3 0 0,0 2 0 16,-1-1 0-16,1 2 0 0,0 0 0 0,-1 0 128 15,2-3-128-15,0 3 0 0,-1 0 144 0,1-1-144 16,0 1 0-16,-1 0 0 0,-2 0 0 0,2 4 0 15,1-3 0-15,0 0 0 0,-2 0 0 0,2 2 0 16,-1-3 0-16,1 1 0 0,1 1 0 0,0-2 0 16,-1 1 0-16,0 2 0 0,1-1 0 0,2-1 0 15,-2-1 0-15,2 3 0 0,1-3 0 0,0 1 0 0,9-1 0 0,-9 4-240 16,9-4 64-16,-7 5 16 16,0 1-1312-16,2 2-256 0,5-8-48 0,-5 3-16 15,5-3-1168-15,-6 10-240 0,-1-5-64 0,-2 3 0 0</inkml:trace>
  <inkml:trace contextRef="#ctx0" brushRef="#br0" timeOffset="114541.28">2919 10535 12895 0,'0'0'576'0,"0"0"112"0,0 0-560 0,-9-2-128 15,9 2 0-15,-9-2 0 0,1-4 3328 0,8 6 624 16,0 0 128-16,0 0 16 0,0 0-3264 0,-7-5-672 16,7 5-160-16,0 0 0 0,0 0 0 0,-3-6 128 15,-1-3-128-15,4 9 128 0,-3-11-128 0,0 3 0 0,3 8 0 0,0 0 128 16,0 0-128-16,-5-7 0 0,-1-1 0 0,6 8 0 15,0 0 512-15,-9-4 32 0,-1-1 0 0,3 1 0 16,7 4 96-16,-10-3 32 0,3 0 0 0,7 3 0 16,-11-3 0-16,2 0 0 0,0 0 0 0,1 1 0 15,-1-2-208-15,0 1-32 0,1-1-16 0,-2 2 0 16,-2 2-112-16,0-3-32 0,-1 2 0 0,-1 1 0 16,-1 0-32-16,0 1-16 0,-2-1 0 0,0 3 0 15,1-2-16-15,-1 2 0 0,-2-1 0 0,-1 0 0 16,-1 0-80-16,2 3 0 0,-1-1-128 0,-1 3 192 15,-1 3-64-15,0-2-128 0,0 0 176 0,-2 0-176 16,0 1 192-16,0 1-192 0,1-2 192 0,-1 1-192 16,-1 0 256-16,1 2-48 0,-1-2-16 0,0 4 0 0,-2 1-64 0,2-1-128 15,0-1 176-15,2 1-176 0,-2 3 256 0,0-2-48 16,0-1-16-16,2 1 0 0,2 1-32 0,0-1-16 16,2 0 0-16,0 2 0 0,1 0-144 0,1-3 0 15,0 0 0-15,2 0 128 0,0 1-128 0,1 2 0 16,-2-1 0-16,1 2 128 0,-1-1-128 0,0 0 0 15,1 1 0-15,-1 0 0 0,-1-2 0 0,0 2 128 16,-1 1-128-16,0 1 128 0,-1-2 64 0,1 1 16 16,-3-1 0-16,3 2 0 0,-1 1-16 0,-1 1 0 15,0-2 0-15,0 1 0 0,-1-4 0 0,0 2-16 16,0-1 0-16,0 1 0 0,0 0-176 0,2 1 160 16,-1-3-160-16,1 3 160 0,-2-1-160 0,1-1 0 15,-1-1 0-15,0 1 0 0,1-1 0 0,-1 3 0 0,3-1 0 16,-1 2 0-16,0-2 0 0,-1 0 0 0,1 2 0 0,-1-1 0 15,-2-1 0-15,2 2 0 0,1 0 0 0,1-1 0 16,-1 5 0-16,0-1 0 0,-1-1 0 0,2-1 0 16,1 0 0-16,1 0 0 0,1 2 0 0,-1-2 0 15,2 0 144-15,1 1-144 0,1-1 160 0,0 1-160 16,2-1 224-16,1 1-48 0,-1 0-16 0,3 2 0 16,0 1-160-16,1 1 0 0,-2 1 0 0,1 3 0 15,-1 1 0-15,3-11 0 0,-1 5 0 0,-1 2 0 16,-1 2 0-16,1-1 0 0,-3 1 0 0,1 0 0 15,0-1 0-15,-8 19 0 0,3-9 0 0,2-7 0 16,2-3 176-16,1-6-48 0,-1 0-128 0,4 2 192 16,-1 0-192-16,1 2 144 0,-1 1-144 0,2 2 128 15,0 5-128-15,1-1 0 0,0 1 0 0,0 0 128 0,0 0-128 0,0 0 0 16,1-3 0-16,0-2 128 0,-1-1-128 0,1-3 0 16,1-2 144-16,-1-3-144 0,1 0 128 0,-1-1-128 15,2 2 160-15,-1-3-160 0,1 2 128 0,0-2-128 16,1 0 0-16,-2 1 144 0,4-1 0 0,0 1 0 15,0 1 0-15,0 1 0 0,1 1-16 0,1 0 0 16,0 2 0-16,0-4 0 0,1 3-128 0,0 0 0 16,0-1 0-16,2-1 128 0,-2 1-128 0,1-1 0 15,1-4 0-15,0 3 0 0,-1-5 0 0,2 1 128 16,1 0-128-16,0-1 0 0,0 0 0 0,2-1 0 16,-1 0 0-16,1 1 0 0,-1 0 0 0,-4-7 0 0,2 4 128 0,0 1-128 15,1 1 0-15,2 0 0 16,0 1 144-16,1-1-144 0,1 0 0 0,11 15 128 0,-3-5-128 0,-3-2 0 15,0-1 0-15,-1-2 0 0,0 1 0 0,-1-2 128 16,-1-1-128-16,1 1 0 0,-2 2 0 0,2-3 0 16,-2-2 0-16,2 1 0 0,-1-3 0 0,0 0 128 15,-1 0-128-15,0 0 0 0,2-1 0 0,0 0 0 16,-1-3 0-16,1-3 144 0,1 3-144 0,1-1 160 16,2-1-160-16,-1 1 0 0,1-3 144 0,1 1-144 15,1-3 144-15,1 2-144 0,1-2 192 0,1 1-192 16,-2 0 128-16,2-2-128 0,-2-1 0 0,1 3 0 15,-2 2 128-15,0-1-128 0,0-4 0 0,0 4 0 16,-1-2 0-16,0 1 0 0,0 1 0 0,1 0 0 16,-1-1 128-16,1 0-128 0,-1 1 0 0,0-2 0 0,0 1 0 15,0 0 0-15,1 1 0 0,1-2 0 0,1-2 128 16,1 0-128-16,-2-1 0 0,2 0 0 0,0 0 0 0,-1-1 128 16,-3-3-128-16,3 3 0 0,-1 1 128 0,-1 1-128 15,0-1 0-15,-1 1 0 0,-1-1 128 0,-1 0-128 16,0 0 0-16,-1 0 0 0,0 0 0 0,2-1 0 15,-1 0 0-15,0-1 0 0,-3 2 0 0,3-2 0 16,-1 0 0-16,0 0 0 0,-2-1 128 0,3 1-128 16,0 0 0-16,0-2 0 0,0 2 128 0,-1-1-128 15,0 2 0-15,-1-2 0 0,0 2 0 0,0 0 0 16,-1-1 0-16,-1 1 0 0,-1 0 0 0,1-1 0 16,-1 1 0-16,-1 1 0 0,-2 0 0 0,-11 0 0 15,11 0 0-15,0 0 0 0,-1 0 128 0,-10 0-128 16,11 1 0-16,-11-1 0 0,10 0 0 0,-10 0 0 0,0 0 0 0,11-1 0 15,-11 1 0-15,9-4 128 0,-9 4-128 16,0 0 0-16,0 0 160 0,6-6-160 0,-6 6 128 0,0 0-128 16,1-11 256-16,-1 1-48 0,0 10 0 0,-3-12 0 15,-4-1-208-15,-1 1 0 0,-2 1 0 0,-1 0 0 16,0 2 192-16,-2 3-48 0,-3-2-16 0,0 1 0 16,1 1-128-16,-1-1 0 0,0-1 0 0,2 3 0 15,-2-1 0-15,1-1 0 0,0 1 0 0,1-1 0 16,0 1 0-16,1-1 0 0,1 1 0 0,0 0 0 15,0 1 0-15,1 0 0 0,0 0 0 0,11 5 0 16,-6-7 0-16,-1 3 0 0,7 4 0 0,0 0 0 16,0 0 0-16,0 0 0 0,-8-2-144 0,8 2 144 0,0 0 0 0,0 0 0 15,0 0-128-15,0 0 128 16,0 0 0-16,12 2-192 0,3 1 192 0,0 1-160 0,1-3 160 0,2 4-192 16,3-2 192-16,0 1-192 0,0 1 192 0,1 0-192 15,-1-1 192-15,0 1-192 0,-1-1 192 0,1 0 0 16,-2 0 0-16,-4 1-128 0,-1-3 128 0,0 0 0 15,-1 1 0-15,0-1 0 0,0 1 0 0,0 0 0 16,-2-2 0-16,2 0 0 0,2 1 0 0,-3 0 0 16,-1 1 0-16,1 1 0 0,0-2 0 0,1 0 0 15,0-1 0-15,-1 3 0 0,-12-4 0 0,14 4 0 16,-1 1 0-16,-3 0 0 0,-10-5 0 0,11 7 0 16,-2-1 0-16,-9-6 0 0,8 9 0 0,-8-9 0 15,8 7 0-15,-8-7 0 0,6 8 0 0,-6-8 0 16,0 0 0-16,3 10 0 0,-3-10 0 0,0 12 0 0,0-12 0 15,-3 8 0-15,3-8 0 0,-4 7 0 0,4-7 0 0,0 0 128 16,-6 8-128-16,6-8 0 0,0 0 0 0,-8 9 128 16,0-1-128-16,1 1 0 0,2-1 0 0,-1 0 0 15,-3 0 0-15,1 1 0 0,0-1 0 0,-1 2 128 16,-2 1-128-16,1 0 144 0,0-2-144 0,0 1 160 16,1-1 16-16,0 0 0 0,-3-3 0 0,1 1 0 15,2-3-176-15,-2 4 192 0,1-1-192 0,-1 1 192 16,1 1-192-16,-1-2 128 0,1 1-128 0,-2 1 128 31,-2-3-720-31,-4 2-160 0,-10 1-16 0,-15 6-22192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04:22:33.32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14728 9857 1796 0,'-3'-10'40'0,"-8"1"8"0,-6-7 1 0,6 7 1 0,-3 0-40 0,3-1-10 15,1 1 0-15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09:29.20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28986 3527 27519 0,'-15'-4'1216'0,"15"4"256"0,-10-2-1168 0,-2 2-304 16,-2 0 0-16,1 0 0 0,0-3 784 0,0 6 112 15,0-1 0-15,0 2 16 0,-1 0-160 0,3 3-48 16,-2-1 0-16,1 5 0 0,-1-1-448 0,1 2-80 16,-1 1-32-16,3 4 0 0,1 1-144 0,-3 3 0 15,-4-2 0-15,3 6 0 0,-1 4 0 0,-2 5 0 16,-2-2 0-16,0 6 0 0,-2 4 0 0,-3 5 128 16,-5-4-128-16,-2 4 192 0,-4 0 128 0,-2 6 16 15,-6 8 16-15,0-1 0 0,1-1 272 0,3-6 48 16,4-6 16-16,7-4 0 0,3-2-112 0,6-2-32 15,2-6 0-15,3-1 0 0,3-3-304 0,1-1-64 16,1 0-16-16,0-2 0 0,0-5-32 0,-1 1-128 0,0 0 192 0,0-1-64 16,0 0-128-16,1-2 160 0,1-2-160 0,1-1 160 15,-2 1 96-15,0-3 0 0,0-1 16 16,2-1 0-16,1-2 176 0,5-10 16 0,-4 8 16 0,4-8 0 16,-5 7-112-16,5-7-32 0,0 0 0 0,0 0 0 15,0 0-16-15,0 0-16 0,0 0 0 0,0 0 0 16,-4-9 0-16,1 0 0 0,-1-4 0 0,2 2 0 15,0 1-96-15,1 1-16 0,-2-3 0 0,1 1 0 16,-1 0-192-16,0-2 128 0,0-2-128 0,-1 1 0 16,1 1 144-16,0 0-144 0,0 0 128 0,0 1-128 15,0-1 0-15,2 1 0 0,1 1 0 0,0-1 0 16,0 0 0-16,1 0 0 0,2 1 0 0,0-1 0 16,-2 1 0-16,0 0 0 0,0 2 0 0,1 1 0 15,-2 8 0-15,0 0 0 0,0 0 0 0,0 0 0 16,2-8 0-16,-2 8 0 0,0 0 0 0,0 0 0 15,0 0 0-15,-1 12 0 0,-2-1 0 0,1 4 0 0,-1-1 0 16,-1 4 0-16,0 3 0 0,2-1 0 0,1-2 0 0,-2 2 0 16,2-1 0-16,1 2 0 0,1-3 0 0,0 1 0 15,2-4 0-15,-1 2 0 0,2 0 0 0,0-4 0 16,-1 0 0-16,2-2 0 0,2-5 0 0,-7-6 160 16,7 8-16-16,3-3 0 0,-10-5 112 0,11 4 32 15,0-3 0-15,-1-1 0 0,-10 0-16 0,13-1 0 16,0-3 0-16,-2 2 0 0,-11 2-32 0,13-7-16 15,-2 0 0-15,-1 1 0 0,-1-1 64 0,2 0 16 16,4-4 0-16,0-1 0 0,0-3 16 0,2-2 0 0,5 0 0 16,3 0 0-16,1 0-192 0,1 0-128 15,3-1 192-15,1 0-192 0,1-2 128 0,-2-2-128 0,-3 1 0 0,3 0 0 16,1 3 0-16,4 0-224 0,3-2 32 0,7 3 16 31,5-1-3376-31,13-3-672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21:43.98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18611 1397 14735 0,'-6'-8'640'0,"2"3"160"0,-3-2-640 0,0-1-160 0,-2 2 0 0,2-1 0 15,2 1 4432-15,0 2 864 0,1-1 160 0,0-2 48 16,2 1-3936-16,-1 1-784 0,-1 2-144 0,0-1-48 0,-1 1-272 0,1 3-64 16,0-1-16-16,0 2 0 0,-1 1-240 0,0 0 0 15,-3 1 128-15,0 1-128 0,0 0 0 0,-6 5 0 16,0 0 0-16,-2 1 0 0,0 1 0 0,-1-2 0 16,-1-1 0-16,0 0 0 0,-2-1 0 0,-1 1 0 15,-1 1 0-15,-4 1 0 0,-5-1 128 0,-4 2-128 16,-3 1 0-16,-4 4 144 0,1 3 48 0,-1 7 0 15,0 8 0-15,4 8 0 0,2 1 32 0,2 1 16 16,6 5 0-16,2-6 0 0,3-3-64 0,2-6-16 16,2-5 0-16,0-3 0 0,2-3-160 0,2 1 128 15,-1-5-128-15,2 5 128 0,-2-5-128 0,2 7 128 0,-2 2-128 16,3 3 128-16,-1 0 0 0,1 1 0 0,-3 3 0 16,0-3 0-16,1 2-128 0,0-1 160 0,0-2-160 0,2-2 160 15,-2-6-160-15,2-1 0 0,2-1 0 0,0-1 0 16,2-2 0-16,1 0 0 0,0 1 0 0,2-1 0 15,2-1 176-15,1 0-48 0,-1-3-128 0,2 2 192 16,-2-1-192-16,1 1 0 0,-2-2 0 0,2 2 0 16,0-2 0-16,0-1 144 0,-1-1-144 0,0 1 128 15,0-1-128-15,0-2 0 0,0-1 144 0,1 2-144 16,-1-5 224-16,4-6-32 0,-4 10 0 0,-2-4 0 16,6-6-48-16,0 0-16 0,0 0 0 0,0 0 0 15,-9 0 80-15,9 0 16 0,-5-5 0 0,1-2 0 16,2-2-224-16,0 0 144 0,0-3-144 0,2-1 128 15,0-1-128-15,0-3 160 0,0-4-160 0,0 3 160 0,0-3-160 16,0 1 128-16,-2 2-128 0,1 0 128 16,-2 0-128-16,1 1 0 0,-2 1 0 0,0 3 128 0,-1-1-128 0,1 1 0 15,0 1 0-15,-1 0 128 0,0 2-128 0,-1-1 0 16,0 2 0-16,-1 3 0 0,7 6 0 0,-9-4 0 16,0 0 0-16,9 4 0 0,-10 4 0 0,1 0 0 15,-1-2 0-15,3 4 0 0,-1-1 0 0,0 1-144 16,1 2 0-16,0-1 0 0,-1-1 144 0,3 2-160 15,1 2 160-15,2 2-160 0,2-12 160 0,2 20 0 16,2-2 0-16,2 0 0 0,3 0 0 0,0-1 128 16,-1 2-128-16,3-1 128 0,0 1-128 0,1 0 128 15,-2-2-128-15,0-2 128 0,-3 1-128 0,1-2 128 16,0-2-128-16,0 0 128 0,-2-2-128 0,1-1 176 16,-1 0-176-16,2-2 192 0,-8-7-192 0,11 6 160 0,-3 1-160 0,2-3 160 15,0-4-160-15,3 3 0 0,2 0 0 0,2-3 0 31,1-2-2656-31,3-6-560 0</inkml:trace>
  <inkml:trace contextRef="#ctx0" brushRef="#br0" timeOffset="1217.01">18998 881 9215 0,'0'0'816'0,"0"0"-656"15,0 0-160-15,0 0 0 0,0 0 4256 0,0-10 816 0,0 10 176 0,2-9 16 16,1 0-3568-16,-3 9-720 0,5-10-144 0,2 2-16 15,-1 1-224-15,1 1-32 0,1-1-16 0,-1 1 0 16,1-2-272-16,4 0-48 0,1 4-16 0,3-5 0 16,1-1 112-16,2 1 0 0,2 1 16 0,2 3 0 15,2-1-208-15,0 4-128 0,-3 2 128 0,0 0-128 16,0 0 0-16,1 0 128 0,-4 0-128 0,-2 2 0 16,-2 2 0-16,-5-1 0 0,-10-3 0 0,0 0 0 15,10 8 144-15,-10-8-144 0,0 0 192 0,8 11-192 16,-4 0 288-16,-1 1-48 0,-3-12-16 0,-3 13 0 15,0-2-32-15,1 2-16 0,-5-3 0 0,1 1 0 16,-2-4-32-16,-1 1 0 0,-3-2 0 0,2 2 0 16,-2-1-144-16,-1 2 192 0,1-3-192 0,2 2 192 0,-1-2-192 15,0 2 0-15,-1 0 0 0,1 0 0 0,1-2 0 0,0 1 128 16,2 1-128-16,1 0 0 0,7-8 0 0,-6 11 0 16,6-11 128-16,-4 11-128 0,4-11 0 0,0 0 0 15,1 13 0-15,-1-13 128 0,0 0-128 0,11 13 0 16,-2 0 0-16,1-5 0 0,2 0 0 0,1 1 0 15,0-1 0-15,1 2 0 0,2-2 0 0,0 1 0 16,-1 1 0-16,1-1 0 0,1-1 0 0,-3 1 0 16,-1 2 0-16,0-1 0 0,0 1 0 0,-1 0 0 15,0 0 0-15,-2 1 0 0,-2 2 0 0,0-4 0 16,-3 1 0-16,0 1 0 0,-1 1 0 0,0-2 0 16,0 1 0-16,1 0 0 0,-1-1-144 0,-1 0 144 15,-1-2 0-15,-2-9 0 0,2 10 0 0,-2 0 0 16,0-10 0-16,0 9 0 0,0-9 0 0,-3 10 224 0,-1 1-64 0,0-1-16 15,4-10-16-15,-6 9 0 0,-1-1 0 0,-1 0 0 16,-1 0 16-16,0-1 0 0,0 0 0 0,-1 2 0 16,-4 1-144-16,1-2 192 0,-1-1-192 0,1 2 192 15,0 1-192-15,0 0 0 0,-4-3 144 0,3 1-144 16,-2-1 0-16,3 1 0 0,0-5-160 0,4 3 160 31,9-6-2000-31,0 0-304 0,0 0-48 0</inkml:trace>
  <inkml:trace contextRef="#ctx0" brushRef="#br0" timeOffset="1550.09">20089 1089 18431 0,'-3'-9'1632'0,"1"0"-1312"15,-2 2-320-15,0 1 0 0,0-1 3568 0,4 7 640 16,0 0 128-16,0 0 16 0,0 0-3312 0,-9 4-656 16,0 5-144-16,0 3-32 0,0 2-208 0,-1 2 0 15,3 5 128-15,-3 1-128 0,1 4 0 0,0 0 0 0,-1 0 0 16,-1 2 0-16,1-3 0 0,-2-2 0 15,0-2 0-15,1 0 0 0,-2-3 0 0,0-4 0 0,1 1 0 0,0-1 0 16,0-4 0-16,3 2-320 0,0-3 64 0,3-2 0 31,6-7-2496-31,0 0-480 0,0 0-96 0,0 0-32 0</inkml:trace>
  <inkml:trace contextRef="#ctx0" brushRef="#br0" timeOffset="1763.06">19994 1124 36863 0,'0'0'1632'0,"0"0"336"0,-9 0-1584 0,9 0-384 0,0 0 0 0,-3 15 0 16,3 2 784-16,4 1 80 0,1-4 16 0,2 3 0 0,1 1-752 0,1-2-128 16,-2 0 0-16,4-1 0 0,-1 1 0 0,1 0 0 15,1-3 0-15,-1 0 0 0,0-1 0 0,0 1 0 16,2 5 0-16,0-1 0 15,-1-4-528-15,0-1-32 0,1 1 0 0,0-4-10912 16,1-2-2192-16</inkml:trace>
  <inkml:trace contextRef="#ctx0" brushRef="#br0" timeOffset="2496.77">20427 858 36223 0,'0'0'1600'0,"-4"-6"336"0,0-6-1552 0,4 6-384 0,0 6 0 0,6-8 0 16,2-3 496-16,3 1 16 0,-1 2 0 0,0 0 0 15,-2-3-512-15,3 4 0 0,0 1 0 0,0 3 0 16,-11 3 0-16,12-3 0 0,-1 1 0 0,-11 2 0 16,13 4 0-16,-1 1 0 0,-1 1 0 0,0 0 0 15,0-1 0-15,-11-5 0 0,11 4 0 0,-11-4 0 16,12 4 0-16,-12-4 0 0,11 4 0 0,-11-4 0 0,10 1 0 16,-10-1 0-16,9 6 0 0,-9-6 0 15,0 0 0-15,0 0 0 0,0 0 0 0,0 0 0 0,0 0 0 0,-5 12 0 16,-2 0 0-16,0-4 0 0,-3-2 0 0,3 1 0 15,-1-2 0-15,0 0 0 0,-1 0 128 0,9-5-128 16,-8 3 0-16,8-3 0 0,-8 4 128 0,8-4-128 16,0 0 0-16,0 0 144 0,-6 4-144 0,6-4 0 15,0 0 0-15,0 0 0 0,0 0 0 0,0 0 0 16,0 0 0-16,0 0 0 0,0 0 0 0,0 0 0 16,5 12 0-16,-5-12 0 0,0 0 0 0,0 0 0 15,14 7 0-15,-1-5 0 0,-13-2 0 0,15 2 0 16,-5 1 0-16,2-2 0 0,-2-1 0 0,2 3 0 15,0-1 0-15,-1 0 0 0,0 0 0 0,1 1 0 0,-1-2 0 16,1 2 0-16,1 1 0 0,-1 0 0 16,0 2 0-16,-1 1 0 0,1-2 0 0,0 1 0 0,-2 0 0 0,1 0 0 15,-11-6 0-15,11 12 0 0,-2-2 0 0,-1 2 0 16,-8-12 0-16,8 16 0 0,-4-2 0 0,0 0 0 16,-1-1 144-16,-2 0-144 0,-1 0 160 0,1-1-160 15,-1 0 0-15,0 0 128 0,0-12-128 0,0 13 0 16,-1 0 0-16,1-2 0 0,0 1 0 0,-1 0 0 15,-1-2 128-15,0 2-128 0,0-1 0 0,-2-1 0 16,-1 0 128-16,0 2-128 0,0-1 0 0,-2-1 144 16,-1 0 144-16,1 3 32 0,-1-6 0 0,-1 1 0 15,0-3 128-15,-1 0 48 0,0 2 0 0,0-2 0 16,-1 1-80-16,-1 1-16 0,-1 0 0 0,2-4 0 0,-1 3-160 0,-1 0-48 16,-1 2 0-16,-1 0 0 0,0 0-192 0,0 2 0 15,1 4 128-15,0-1-128 16,-1-1-768-16,1 2-192 0,-1 0-32 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22:40.47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7186 2983 28447 0,'-36'-6'1264'0,"12"-1"256"0,-2-4-1216 0,1 0-304 16,3 0 0-16,1-5 0 0,-1-5 1200 0,0-2 176 15,0-2 32-15,-2-1 16 0,1-4-816 0,-2 1-160 16,-2 0-48-16,-2 1 0 0,-2 2-272 0,12 11-128 15,-4 2 0-15,0-1 128 0,-4 1-128 0,1 1-144 16,-2 2 144-16,-1 1-208 0,-4 3 48 0,-25-5 16 16,6 4 0-16,-2 2 0 0,-2 4-48 0,-3 1 0 15,-4 0 0-15,0 4 0 0,4 1 192 0,5-1 0 16,1 2-144-16,0 1 144 0,-2-3 240 0,-3 1 112 0,-5 0 32 16,-1 3 0-16,-2-2 176 0,2 3 32 0,2 5 16 0,5 0 0 15,2 2-160-15,-2-1-48 0,-6 3 0 0,-4 3 0 16,-8 1-208-16,5 3-32 0,3 1-16 0,5 3 0 15,2 1 0-15,1-5 0 0,-5-4 0 0,-5-1 0 16,-6 0-144-16,0 1 0 0,5 6 144 0,2 2-144 16,2 0 0-16,-1 4 0 0,-3 5 0 0,-3 4 0 15,-4 1 0-15,4 3 0 0,4 2 0 0,3-2 128 16,5-3 64-16,-3-6 32 0,-2-5 0 0,-5 2 0 16,-2 2 32-16,3 8 0 0,3 7 0 0,6 9 0 15,5 7-256-15,0-1 176 0,-1-6-176 0,-1-4 160 16,0-6-160-16,3 3 0 0,1 2 0 0,5 10 0 15,3 8 160-15,6 1-160 0,5-1 192 0,2-7-192 16,2-10 0-16,1 1 0 0,0 2 0 0,0 9-192 0,-1 8 192 16,1 0 0-16,-2-6 0 0,1-4 0 0,-2-8 0 0,3 6 0 15,0 3 0-15,4 7 0 0,3 8 0 0,2-6 0 16,0-8 0-16,3-3 0 0,2-1 0 0,2 6 0 16,0 7 0-16,2 5 0 0,1 3 0 0,2-6 0 15,1-10 0-15,1 2 0 0,-1 4 0 0,3 8 0 16,2 9 192-16,0-7-192 0,1-9 128 0,1-5-128 15,1-3 0-15,1 10 0 0,-1 8 0 0,4-1 128 16,1-7-128-16,3-7 0 0,0-9 160 0,1-1-160 16,-1 1 128-16,3 4-128 0,2 7 0 0,3-5 0 15,2-3 128-15,0-5-128 0,2-5 0 0,2-2 0 16,2 1 144-16,2 6-144 0,0 10 160 0,4 3-32 16,0 5-128-16,0-8 192 0,-4-8-192 0,0 2 0 0,-1 4 0 0,-1 9-160 15,1 10 160-15,-1-3 0 0,-2-9 0 0,-1-6 0 16,-2-6 0-16,3 2 0 0,2 7 0 0,2-2 0 15,5-1 0-15,3-4 0 0,3-6 128 0,2-4-128 16,2-4 0-16,1-2 0 0,-3 1 0 0,2 3 128 16,-2 6-128-16,-1 0 0 0,-3-1 0 0,3-3 0 15,-1-5 0-15,4-9 176 0,3-2-16 0,6 0 0 16,4 1-160-16,0 3 0 0,-3 1 0 0,-2 5 0 16,-3 5 128-16,-2-1 0 0,1 0 0 0,2-8 0 15,-2-4-128-15,9-5 0 0,4-2 0 0,4-3-176 16,-1 1 352-16,-2-4 64 0,-5 0 16 0,0 0 0 15,-2 0-128-15,4-1-128 0,4-1 176 0,8 0-176 16,7 2 240-16,-3 0-64 0,-5 1-16 0,-5-2 0 16,-2-1-160-16,5-2 0 0,3-3 0 0,6 1 128 0,7 1-128 15,-5-2 0-15,-6 3 0 0,-5-5 128 0,-3-2 64 0,4 3 0 16,7 2 0-16,3 1 0 0,2 1-192 0,-5 3 128 16,-5 3-128-16,-3-1 128 0,-2 0-288 0,6-1-64 15,5 1-16-15,3 2 0 0,1 2 240 0,-6-2 208 16,-7-4-32-16,1-6-16 0,-2-1-160 0,11-2 0 15,7-1-192-15,-1 0 192 0,-4 1 0 0,-6-3 0 16,-4-4 0-16,4 2 0 0,6-3 0 0,4 3 128 16,4 3-128-16,-4 0 128 0,-7 0 0 0,0-1 0 15,-1 1 0-15,8 1 0 0,5 0-128 0,-2 3-144 16,-6-1 144-16,-5 2-208 0,-4 0 208 0,4-3 0 16,4-2 0-16,4-2 0 0,4 0 176 0,-7 1 16 0,-7-4 16 0,1 0 0 15,-3-3-208-15,10-2 0 0,7-1 0 16,-4-1 0-16,-3-1 0 0,-4-3 0 0,-6-3 0 0,6-1 0 15,7-1 160-15,3-1-160 0,6-1 160 0,-8-1-160 16,-9 1 240-16,1-4-48 0,1-2-16 0,7-1 0 16,7 2-176-16,-5 2 0 0,-8-3-160 0,-4-1 160 15,-2 1 0-15,4-1 0 0,7-3 0 0,0 3 0 16,-1-1 0-16,-5 1 0 0,-8-3 0 0,2-1 160 16,3-3-160-16,7 2 192 0,6 2-192 0,-3-2 192 15,-6 1-192-15,-4-1-224 0,-4-9 48 0,7 2 16 16,7-3 416-16,1-3 96 0,-2-6 16 0,-7-1 0 15,-4-2-240-15,0 1-128 0,5-2 128 0,5 5-128 16,8 3 0-16,-7 2 144 0,-8 2-144 0,-4 0 0 16,-2-5 144-16,4-1-144 0,6-5 0 0,0-4 144 0,-1-6-144 15,-5-1 0-15,-6-3 144 0,-2 3-144 0,2 1 0 16,1 5 144-16,5 3-144 0,-2-4 0 0,0 2 0 16,-8-11-224-16,-5-7 16 0,-2-1 0 0,-1-2 464 0,3 4 112 15,3 5 16-15,4 4 0 0,1 0-208 0,-2-4-48 16,-6-8 0-16,-5-4 0 0,-4-4 0 0,-1 5 0 15,-2 4 0-15,3 5 0 0,0-1-128 0,4-1 160 16,0-5-160-16,1-6 160 0,-5-4-32 0,-3 7-128 16,-3 4 192-16,-4 4-64 0,-3 1-272 0,-1-8-64 15,-5-9-16-15,-2-2 0 0,2-4 416 0,-2 8 64 16,-1 6 32-16,-1 4 0 0,0-2-288 0,-3-10 128 16,-1-8-128-16,-2 5 0 0,-2 4 144 0,-1 6-144 0,-2 4 0 0,-2-7 144 15,-2-10-144-15,0-1 0 0,-3-2 0 0,-1 10 128 16,-2 8-128-16,-2-3 0 0,-1-4 0 15,-1-7 128-15,-1-6-128 0,-4 7 0 0,1 8 144 0,-4 6-144 16,-1-3 0-16,-3-5 144 0,-2-10-144 0,-2 0 0 16,-1 5 128-16,-1 5-128 0,0 9 0 0,-3-2 0 15,-2-5 0-15,-1-5 0 0,1-7 0 0,-2 8 0 16,0 9 0-16,0 6 0 0,-1 2 0 0,0-12 0 16,-2-13 0-16,-4 1 0 0,0 1 0 0,-4 9 0 15,-4 8 0-15,-3-1 0 0,-3-3 0 0,1-6 0 16,-1-6 0-16,2 6 0 0,1 9 0 0,0 5 0 15,4 11 0-15,-6-3 0 0,-4-10 0 0,-6-4 0 16,-5-5 0-16,-4 4 0 0,-4 2 0 0,3 11 0 16,4 4 0-16,0 5 0 0,-1-1 0 0,-4-4 0 15,-7-11 0-15,-3 1 160 0,-2-2-160 0,2 5 128 0,5 7-128 0,-2 4 0 16,-2 3-160-16,-5 5 160 0,-8 1 0 0,5 1 0 16,2 2 0-16,1-7 0 0,1-6-128 0,-7 1 128 15,-11-3 0-15,5 7-144 0,4 4 144 0,2 2 0 16,2 4-144-16,-8 3 144 0,-5 1 0 0,0 6 0 15,5 6-144-15,-1-3 144 0,-1-2 0 0,-5-1-128 16,-8 1 128-16,5 0 0 0,9 1-144 0,-4-1 144 16,-6-5 0-16,0 5-144 0,-2 3 144 0,4-3 0 15,6 1 0-15,-5 1-128 0,-7-4 128 0,2 7 0 16,6 0-144-16,2 1 144 0,-3-2 0 0,-3 2 0 16,-5 4 0-16,8 4 0 0,6-1 0 0,-3-1 0 15,-2 0 0-15,-1 0 0 0,-2 5-128 0,7-1 128 16,7 3-160-16,-4-2 160 0,-4-1 0 0,-1 1 0 0,3 3 0 0,6 2 0 15,4-2-224-15,0-1 48 0,-6-1 16 0,1 4 0 16,0 0 160-16,9 3 192 0,4 2-32 0,3-1-16 16,1-5-144-16,-2 4 0 0,-2 0 0 0,2 5 128 15,4-1-128-15,3 2-176 0,7 3 48 0,1-2 0 16,2 0 128-16,-2 1-160 0,-1-1 160 0,3 2-160 16,2-1 16-16,7 3 0 0,4 0 0 0,7 4 0 31,5 3-1008-31,4 3-192 0,2 3-32 0,3 3-16 15,1 5-1360-15,-2 5-256 0,-2 5-64 0,1 1-14464 0</inkml:trace>
  <inkml:trace contextRef="#ctx0" brushRef="#br0" timeOffset="1967.34">14636 5122 27647 0,'-11'0'2448'0,"-1"-3"-1952"0,1 2-496 0,0 1 0 16,1-4 2176-16,2 2 352 0,8 2 64 0,-8-1 16 16,8 1-1968-16,0 0-400 0,-6-2-80 0,6 2-16 0,0 0 112 0,0 0 0 15,0 0 16-15,0-10 0 0,0 10-272 0,2-6 0 16,1-2 0-16,3-1 0 0,3-1 0 0,2-4 0 15,2-1 0-15,1-3 0 0,6-5 224 0,22-21-64 16,-2 2-16-16,7 1 0 0,4 2-144 16,0-1 128-16,-2 3-128 0,-2 1 128 0,0 4-128 0,-1 1 160 15,-2 1-160-15,2 0 160 0,3-2-160 0,10 0 160 16,9 0-160-16,-1-1 160 0,1-5-32 0,-3-4-128 16,-2-4 192-16,2-4-64 0,6 0-128 0,8 6 0 15,8 7 144-15,-2 5-144 0,-5 3 128 0,-3 0-128 16,-2-1 128-16,9 3-128 0,6 3 0 0,-3 2 0 15,-5 0 0-15,-4-1-192 0,-5-2 192 0,4 0 0 16,7 2 0-16,-1 3 128 0,1 3 0 0,-6 3 0 16,-7 1 0-16,1 4 0 0,1 2-128 0,3 6 192 0,6 1-64 0,-5 6 0 15,-5 5-128-15,-3 3 144 0,-2 3-144 0,4 4 160 16,4 0-160-16,1 5 0 0,0 4 0 0,-3-7 128 16,-3-3-128-16,-5-5 0 0,-3-3 0 0,0-1 0 15,2 0 384-15,-5 4 64 0,-3 0 0 0,-4 2 0 16,-4-2 176-16,-5 3 32 0,-4-3 16 0,-2 4 0 15,-3-1-416-15,-4 3-96 0,-3 0-16 0,-1 2 0 16,-1 2 144-16,0 0 32 0,-1-2 0 0,3 1 0 16,-3-2-320-16,1 0 0 0,-1-1 0 0,-1-2 0 15,-1-3 0-15,-1-2 0 0,-1-1 0 0,-2-1 0 16,-1 0 0-16,0-3 160 0,-3-2-160 0,-1-2 128 16,1 0 64-16,-2-5 16 0,-1-4 0 0,-1 1 0 15,-2-3-48-15,0-1-16 0,-2-3 0 0,-1 0 0 0,-1-6 224 0,0-1 32 16,-1-1 16-16,-3-2 0 15,0-2 176-15,-3 0 48 0,-1-3 0 0,-2 0 0 0,-2-2-640 0,-1 2-256 16,-3 0 0-16,-1 1 16 0,-3 1 240 0,-1 1 160 16,1 3-32-16,-3-1 0 0,-2 1 112 0,-1-1 16 15,0 2 0-15,0 0 0 0,0 1-256 0,1 1 0 16,0 2 0-16,3 1 0 0,-2 1 0 0,2 0 0 16,1 2 0-16,1 1 0 0,3 3 0 0,2 1 0 15,-1 0 0-15,1 2 0 0,11 3-128 0,-10 0 128 16,10 0 0-16,-10 3 0 0,10-3-192 0,-8 6 64 15,8-6 128-15,-4 11-208 0,1-1 208 0,3-2 0 16,3 3 0-16,2 0 0 0,2-2 0 0,3 3-144 16,3 0 144-16,3 1-128 0,2 1 128 0,4 3-192 0,3 1 192 15,1 3-192-15,1-1 192 0,2-1-128 0,0-2 128 0,-2 3-128 16,-1 3 128-16,0-2 0 0,-1 1 0 0,-3 2 0 16,-2-5 176-16,-2 2 64 0,-1-1 16 0,-3-1 0 15,-2 0-256-15,-2-1 0 0,0 0 0 0,-1 2 0 16,-3-3 192-16,1-2-48 0,-3 1-16 0,-2 0 0 15,0-5-128-15,-2 0 0 0,0-11 0 0,-4 13 0 16,-2 0-256-16,0 2-96 0,-6-3-16 0,-1 3 0 16,-4-1 368-16,-4 3 128 0,-3 2 0 0,-6 2 0 15,-4 1 96-15,-3 4 16 0,-3 4 0 0,-2 7 0 16,-1 3-576 0,0 6-112-16,-1 4-32 0,-2 4 0 0,-4 8-2064 15,-7-8-400-15,-9-3-96 0</inkml:trace>
  <inkml:trace contextRef="#ctx0" brushRef="#br0" timeOffset="20960.8">14676 9921 14735 0,'-24'-13'640'0,"8"3"160"0,-3 1-640 0,2-1-160 0,-2-2 0 0,2 0 0 0,2 1 2880 0,4-2 528 15,0-2 112-15,2 1 32 0,1-2-2368 0,3 2-480 16,1 1-80-16,3-1-32 0,0 1-80 0,3-1-32 15,2 4 0-15,3 4 0 0,1 0-240 0,-1 2-48 16,4 1-16-16,0-1 0 0,3 2 0 0,-1 1 0 16,0 1 0-16,2 0 0 0,3 1-48 0,2 5 0 15,0-3 0-15,2 4 0 0,1 2 0 0,3 3-128 16,3 1 192-16,4 2-64 0,0 1-128 0,4 2 192 16,1-2-192-16,0 1 192 0,-2-1-192 0,1 2 160 0,-3 0-160 0,-2 2 160 15,-3 2-160-15,-2 3 0 0,3 5 144 0,0 3-144 16,0 9 0-16,0 4 128 0,-1 1-128 0,-2 1 0 15,1-1 128-15,-4-3-128 0,1-3 160 0,-1-4-160 16,-4 1 416-16,-1 3-16 0,-4 2 0 0,1 5 0 16,-2 4 144-16,-1 4 32 0,-1 3 0 0,-3-4 0 15,-1-5-224-15,-1-1-32 0,-2-6-16 0,0 0 0 16,-4 0-304-16,2 4 0 0,-2 5 0 0,-1 4 0 16,-1-3 0-16,0 1 0 0,-1-2 0 0,1-6 0 15,-3-6 160-15,0 0-32 0,-2-3 0 0,0-1 0 16,0 4-128-16,-1-1 0 0,0 4 0 0,-1 1 0 15,-1 2 0-15,-2 1 288 0,-1-3-48 0,-1-2-16 16,-1-7-96-16,0-1 0 0,-2-7-128 0,0 0 192 0,2 0-192 0,-2-1 144 16,1 0-144-16,-1 2 128 0,1 0-128 0,-1 3 0 15,0 0 144-15,2-1-144 0,0-1 0 16,0 0 128-16,1-1-128 0,3 0 0 0,-2-2 144 0,1-5-144 16,0 1 192-16,1-3-192 0,1-3 128 0,1-2-128 15,0-2 0-15,1 0 0 0,2-4 144 0,0 1-144 16,5-9 0-16,-9 8 144 0,1-2 0 0,0-1 0 15,-1-1 0-15,9-4 0 0,-9 5 96 0,0-1 16 16,0-1 0-16,9-3 0 0,-11 0-112 0,2 0-16 16,9 0 0-16,0 0 0 0,-12-5 144 0,3 0 32 15,9 5 0-15,-8-10 0 0,1 1-48 0,1-1 0 16,1-1 0-16,3 0 0 0,-2-2-80 0,0-2-32 0,0-2 0 16,1 0 0-16,1-1-144 0,-1 1 0 15,0 0 144-15,1-4-144 0,-2 1 0 0,3-3 0 0,-1 1 0 0,1-1 128 16,1 1 0-16,0 1 0 0,1 1 0 0,1-1 0 15,-1 3-128-15,2 2 0 0,-1 2 0 0,-1 1 0 16,-1 0 0-16,2 1 0 0,-1 3 0 0,0-3 0 16,2 3 0-16,-3 9 0 0,3-9 0 0,-3 9 0 15,2-9 0-15,-2 9 0 0,0 0 0 0,0 0 0 16,0 0 0-16,0 0 0 0,0 0 0 0,9 7 0 16,-9-7-160-16,8 14-48 0,-1 2-16 0,-2 3 0 15,0 3 96-15,-1 6 128 0,0 2-208 0,-1 4 80 16,-1 1 128-16,1 3 0 0,-2-2-144 0,0-1 144 15,1-3 0-15,-2-1 0 0,0-4-144 0,0 1 144 16,-2-5 0-16,2-2 0 0,-1-2 0 0,-2 0 0 0,1-1 0 16,-1-2 0-16,-1-1 0 0,2 0-160 0,-1-2 160 15,0 0 128-15,1 0-128 0,1 0 176 16,-2 0-176-16,3-13 128 0,0 15-128 0,3 0 128 0,-1-2-128 0,-2-13 192 16,5 13-192-16,1 0 192 0,-6-13-192 0,10 9 160 15,0-1-160-15,2-3 160 0,-1-2 0 0,2-5 0 16,1 0 0-16,2-2 0 0,-1-3 96 0,4-2 32 15,1-3 0-15,5-1 0 0,1-2-96 0,3-2 0 16,4 0-16-16,0 1 0 0,3-1-32 0,0 2 0 16,-1-1 0-16,-1 2 0 0,-1 1-144 0,-1 1-192 15,0-1 32-15,-1 1 16 16,2-2-1120-16,-1-1-208 0,1-2-64 0,3-1 0 16,2 1-1680-16,5-5-352 0,4 0-64 0</inkml:trace>
  <inkml:trace contextRef="#ctx0" brushRef="#br0" timeOffset="28227.29">15583 8486 14735 0,'0'0'1312'0,"-9"0"-1056"0,-1 0-256 0,1 3 0 15,0 4 5056-15,-1-1 944 0,1-2 192 0,3 4 32 16,-1 0-5200-16,7-8-1024 0,-5 10-224 0,5-10-32 16,-5 7 256-16,5-7 0 0,0 0 128 0,0 0-128 15,0 0 256-15,0 0-64 0,1 6 0 0,-1-6 0 16,0 0 768-16,1 8 160 0,3 0 32 0,2 0 0 16,-1-2-1456-16,0 2-272 0,7 8-64 0,-1-3-16 0,1-3 848 0,1 2 192 15,-2 1 16-15,0 1 16 0,0-3-32 0,1 3 0 16,1 2 0-16,0-2 0 0,-2 2-384 0,1-1 0 15,1 2 128-15,1 0-128 0,2 0 0 0,2 0 0 16,2 1 0-16,2 1 128 0,2 1-128 0,4 3 128 16,4 1-128-16,3 2 128 0,3-2-128 0,1 2 0 15,0-1 0-15,-1 1 0 0,-2 1 0 0,-1 2 0 16,-3 1 0-16,-2-3 0 0,1 1-160 0,4-1 160 16,2 0 0-16,4 1-144 0,1 2 144 0,6 5 0 15,6 1 0-15,-2 5 0 0,-3 6 0 0,-2 4 0 16,-2 1 0-16,-4-3 0 0,0-2 0 0,2-4 0 15,1-4 0-15,8-2 0 0,6-2 0 0,3 0 0 16,-2-1 0-16,-1 1 0 0,-3 1 0 0,-3 1 0 0,-4 2 0 0,6 2 0 16,3 2 128-16,6 0-128 0,5-1 160 0,-2 1-160 15,-2-3 0-15,-5-1 0 0,-6 0 0 0,-1 0 0 16,2 2 0-16,2 3 0 0,2 4 0 0,2 3 0 16,-1 0 0-16,-3-1 0 0,-5-3 0 0,-4-3 0 15,-2-4 0-15,-3-3 0 0,-4-5 0 0,0 1 0 16,0 0 0-16,2 0 0 0,3 3 0 0,1 2 0 15,-1 2 0-15,-1-4 0 0,-1 1 0 0,-4-4 0 16,0-3 0-16,-3-3 0 0,-3-1 0 0,-1-6 0 16,-4-2 0-16,0-4 0 0,0-2 128 0,0-2-128 15,2 2 0-15,-2-4 144 0,0 0-144 0,-1-2 128 0,-1-2 32 0,0 0 0 16,-2 0 0-16,0-1 0 0,-1-2-32 0,-3 0-128 16,-2-1 192-16,-2-1-64 0,-1 0 368 0,-1 1 64 15,-3-6 16-15,-9 6 0 0,8-8 16 0,-2 1 16 16,-2-2 0-16,-1-2 0 0,0 2-304 0,-2-4-64 15,-1 2-16-15,-1-2 0 0,-2-3-32 0,-1-1 0 16,0 0 0-16,0-3 0 0,-1-1-48 0,0 0-16 16,1 0 0-16,-1-1 0 0,0 0-128 0,-2 0 0 15,0 2 0-15,1-2 128 0,-1 1-128 0,0 1 0 16,-3-1 0-16,1 1 128 0,0 2-128 0,0 0 0 16,0-1 0-16,0 0 0 0,0 2 0 0,0 4 0 15,-1-1 0-15,3 0 0 0,0 3 176 0,1 0 48 16,-1 2 16-16,2 3 0 0,5 6-448 0,0 0-96 15,0 0-16-15,0 0 0 0,0 0 176 0,0 0 144 0,0 0-208 0,0 0 80 16,-7 6 0-16,7-6 0 0,-1 11 0 0,4 2 0 16,1 0-64-16,1 2 0 0,0 2 0 0,2 2 0 15,0 1 192-15,4 0-192 0,1 3 192 0,1 3-192 16,1 2 192-16,2 2 0 0,0 2-144 0,1 2 144 16,-1-1 0-16,-2 0 0 0,2-3 0 0,0-1 0 15,-2 1 0-15,-1-3 0 0,0-3 0 0,-1 1 0 16,1-3-192-16,-3 0 16 0,-1-1 16 0,-1-1 0 15,-1-2 160-15,-1 0 0 0,1 2 0 0,-1-1 0 16,-2 0 0-16,0-1 0 0,0-1 0 0,0 1 0 16,-1-1 0-16,-1 0 0 0,2-3 0 0,0 1 0 15,-4-1 0-15,0-1 0 0,0-1 0 0,1 0 0 16,-1-2 224-16,0-10 32 0,-1 12 0 0,0-3 0 16,1-9-256-16,0 0 0 0,-2 12 0 0,2-12 0 0,-5 6 320 0,5-6 112 15,-9 8 16-15,1-2 16 0,-1 0-80 16,0-2-32-16,-1-2 0 0,-1 2 0 15,-2-4-352-15,-3 1 0 0,1 1 0 0,-2-1 128 0,-1 2 0 0,-3-2 0 16,-3 0 0-16,1 3 0 0,-2-4-128 0,-1 3 0 16,-1-2 128-16,1 4-128 0,1 6 0 0,3-1 0 15,-2-3 0-15,3-1-128 16,3 5-400-16,0-2-80 0,1-1-16 0,2 3 0 16,4 0-1920-16,-2 2-384 0,-2 0-80 0,4 4-9712 15,0 1-1936-15</inkml:trace>
  <inkml:trace contextRef="#ctx0" brushRef="#br1" timeOffset="58775.48">3881 16032 16703 0,'0'0'736'0,"0"0"160"0,-4 10-720 0,4-10-176 16,-4 9 0-16,4-9 0 0,0 0 848 0,0 0 144 15,0 0 32-15,0 0 0 0,0 0-240 0,0 0-32 16,12 4-16-16,-12-4 0 0,12 2-240 0,-6-1-48 15,1 1-16-15,-1 0 0 0,1-4-240 0,-1 4-32 16,1 0-16-16,-1 3 0 0,2-2-144 0,7 4 160 0,-2 0-160 0,-2-2 160 16,0 0 160-16,1-1 16 0,-1-1 16 0,0-1 0 15,0 1 336-15,2 1 64 0,3-3 16 0,-2 1 0 16,-1-1-112-16,1 1-16 0,0-2 0 0,2 0 0 16,-1 4-96-16,5-2-32 0,-2-4 0 0,0 2 0 15,-2 0-192-15,0 0-32 0,-1 0-16 0,1 0 0 16,-1-1-272-16,0 0 160 0,-3-1-160 0,1 2 128 15,1 0-128-15,0 0 160 0,-1 0-160 0,0 0 160 16,2 0-160-16,-1 0 160 0,0 0-160 0,1-2 160 16,-1-1 64-16,0-1 16 0,-2 3 0 0,2 1 0 15,1 0 80-15,0 0 32 0,1-3 0 0,0 3 0 16,1 0 32-16,1 0 0 0,0 0 0 0,-2-2 0 16,-1 2-192-16,1 0-48 0,0-2 0 0,1 1 0 15,0 0 80-15,-2 1 16 0,1 0 0 0,-2 0 0 0,2 0-240 16,-3 0 0-16,0 0 0 0,1 0 0 0,-1 2 0 0,2 2 144 15,-4-4-144-15,1 3 128 0,1-2-128 0,0 2 0 16,-2 0 0-16,2 0 128 0,0-1 0 0,1-1-128 16,-1 0 192-16,1-1-64 0,1 0 64 0,-1 0 16 15,0-1 0-15,1 0 0 0,2 1 112 0,1-2 32 16,0 0 0-16,2 1 0 0,-1-1-144 0,2 1-16 16,0 1-16-16,0 0 0 0,0 0-176 0,0 0 0 15,-2 0 0-15,1 0 0 0,-1 1 0 0,0 2 0 16,-4 1 0-16,1-2 0 0,0 1 0 0,-1 1 0 15,-2-2 0-15,0 1 0 0,-1 0 0 0,1-2 0 16,-3 0 0-16,0 2 0 0,-10-3 0 0,13 0 0 16,0 0 0-16,0-3 0 0,-2 2 272 0,1-2-16 0,0 2-16 0,0 0 0 15,-1-2-16-15,1 2 0 16,0 0 0-16,1-1 0 0,0 2-224 0,1-1 176 0,2 2-176 0,0-1 160 16,0 0-160-16,3 2 0 0,-1 0 0 0,0-1 0 15,-1-1 0-15,0 3 0 0,-1 0 128 0,-1-1-128 16,0 1 0-16,-1 0 128 0,0-2-128 0,1 1 128 15,-1-2-128-15,-1 2 0 0,2-2 0 0,-2 0 0 16,0 0 0-16,0 1 0 0,1-2 0 0,-1-1 0 16,-1-3 0-16,1 1 0 0,1 0 0 0,-1 2 0 15,0-2 128-15,0 1-128 0,0-1 192 0,2 0-64 16,-1 2-128-16,0-1 0 0,1-1 144 0,-1 2-144 16,2 0 0-16,-1 0 0 0,2 0 0 0,1 2 128 15,1-1-128-15,-1 1 0 0,2 0 0 0,-1 0 0 0,1 1 0 16,-1 1 0-16,-1-2 0 0,1 2 0 0,-4 1 0 0,2 1 0 15,0-4 0-15,-1 3 0 0,-2 0 0 0,1-3 224 16,0 0-48-16,0 0-16 0,-2 0-160 0,2 0-176 16,0 0 48-16,-1-2 0 0,0 1 128 0,1-1-128 15,-1 1 128-15,2-2-128 0,-1 1 128 0,1 0 224 16,1-3-48-16,1 4-16 0,-1-3-160 0,1 1 0 16,1 1 0-16,0 0 128 0,-1 1-128 0,2 0 128 15,-1 0-128-15,1-1 128 0,-2 1-128 0,0 1 0 16,-1 1-160-16,-1 1 160 0,-2 0 0 0,3 1 0 15,-1-2 176-15,0 2-48 0,-3-2-128 0,0 3 0 16,0-2 0-16,0 2 128 0,0-4-128 0,0 0 0 16,1 0 0-16,-1 0 0 0,2 0 0 0,-1 0 128 0,-1-2-128 0,1 0 128 15,1 1-128-15,-1 0 0 0,2-2 0 16,1 1 0-16,0-1 0 0,1 2 0 0,0-2 128 0,2 1-128 16,0 0 0-16,1 0 0 0,0 2 0 0,0 1 128 15,0 0-128-15,0 2 0 0,0-1 0 0,-2 2 0 16,-1 3 224-16,1-5 32 0,0 2 0 15,-1 0 0-15,-1-1-256 0,2 0 0 0,-1-2 0 0,0-1 0 16,-1 0 0-16,0-1 0 0,-1-2 0 0,1 0 0 16,0 1-144-16,0 0-80 0,-2-2-16 0,1 2 0 15,-2-2 240-15,2 1 0 0,0 1 0 0,-2-2 0 16,-1 1 128-16,0 1-128 0,1-1 0 0,1 3 0 16,-2-1 176-16,0-1-176 0,0 0 160 0,0 1-160 15,0 1 144-15,0-2-144 0,0 1 128 0,0 1-128 16,1 0 0-16,1 0 0 0,-2 1 128 0,0 2-128 0,-2-3 0 15,0 0 0-15,-2 0 0 0,1 0 0 0,2-1 0 0,-1 1 0 16,-11 0 0-16,13-2 0 0,-2 1 0 16,0-2-256-16,-11 3 48 0,11-1 0 0,-1 0 208 0,-1-1 208 15,-9 2-32-15,10-4-16 0,-10 4-160 0,12-2 0 16,-3-2 0-16,0 0-176 0,-1 0 384 0,-8 4 80 16,10-5 16-16,-2-2 0 0,0 1-176 0,0-3-128 15,0 2 192-15,-2 1-192 0,1-2 160 0,-2 1-160 16,0 1 128-16,0-3-128 0,-1 0 0 0,3-1 128 15,-2 1-128-15,2 0 0 0,-1-1 128 0,1 1-128 16,-1 1 0-16,2-3 128 0,0 1-128 0,0 1 0 16,-1 0 144-16,1 0-144 0,0 1 0 0,0-1 144 15,-3 1-144-15,0 1 0 0,-5 7 128 0,5-9-128 16,1 0 0-16,-2 1 0 0,0-1 160 0,-2-1-160 0,1 1 128 16,-1-1-128-16,0 1 160 0,0-2-160 0,1 1 192 0,1-1-192 15,-2-2 192-15,2 1-192 0,0-1 192 0,0 1-192 16,1 0 128-16,1 2-128 0,-1-2 0 0,3 2 0 15,-3 1 0-15,0 0 0 0,-5 9 0 0,8-11 0 16,-2 2 0-16,1 3 0 0,-7 6 0 0,8-7 0 16,-8 7 0-16,8-7 0 0,-8 7 0 0,0 0 0 15,7-5 0-15,-7 5 0 0,7-6 0 0,-7 6 0 16,6-7 0-16,-6 7 0 0,0 0 0 0,4-10 0 16,-4 10 0-16,3-11 0 0,-3 2 0 0,0 0 0 15,0 9 0-15,-1-10 0 0,-1-1 0 0,1 2 0 16,-2 1 0-16,3 8 0 0,-2-10 0 0,0 3 0 0,2 7 0 15,0 0 0-15,0 0 0 0,0 0 0 0,-3-5 0 0,3 5 0 16,0 0 0-16,0 0 0 16,0 0 0-16,-10 4 0 0,10-4 0 0,-9 7 0 0,1-2 0 0,2 1 0 15,-2 1 0-15,0-1 0 0,0 0 0 0,-1-1 0 16,0 3 0-16,1-3 0 0,-2 0 0 0,1 0 0 16,0 0 0-16,1 1 0 0,8-6 0 0,-9 5 0 15,1 0 0-15,8-5 0 0,-8 5 0 0,8-5 0 16,0 0 0-16,0 0 0 0,-6 8 0 0,6-8 0 15,0 0 0-15,0 0 0 0,0 0-144 0,1 11 144 16,-1-11-128-16,5 10 128 0,-5-10-224 0,9 7 32 16,-9-7 16-16,11 5 0 0,-11-5-80 0,13 1 0 15,-2-1-16-15,1-1 0 0,0-2 64 0,1 1 16 16,0-1 0-16,0 0 0 0,1-2 0 0,2 0 0 0,0-2 0 16,1 1 0-16,0-2 64 0,0-1 128 0,-4-2-208 0,1 0 80 15,2 2 256-15,-1-1 64 0,-3 0 16 0,0 2 0 16,-2 2-384-16,-1 2-80 0,-9 4 0 0,11-2-16 15,-11 2 272-15,11 6 176 0,0 0-32 0,-3 3 0 16,-2 2-144-16,1 1 0 0,-2 2 0 0,0 0 0 16,-1-1 0-16,0 0 128 0,0-1 0 0,-2 0 0 15,0-2-128-15,-2 2 0 0,-2 0-160 0,1-1 160 16,-1 1 192-16,-2 0 144 0,0 0 32 0,0-1 0 16,-1 0-240-16,-1-1-128 0,0 2 160 0,-1 1-160 15,-1-1 0-15,1-2 0 0,-1 2 0 0,0-2 0 16,-1 1-384-16,0-1-128 0,0 1-32 0,-2-4 0 15,-1-1-960-15,1-4-192 16,-4-2-32-16,-2-2-16 0,-3-4-1392 0,-8-4-256 0</inkml:trace>
  <inkml:trace contextRef="#ctx0" brushRef="#br1" timeOffset="59392.34">5425 14208 2751 0,'0'0'128'0,"-5"-5"16"0,5 5-144 0,-7-6 0 0,7 6 0 0,-9-7 0 0,0 3 848 0,1-1 144 15,8 5 32-15,0 0 0 0,0 0-560 0,-10-1-96 16,0-3-32-16,3 3 0 0,7 1 1136 0,-10-2 208 16,1 2 48-16,9 0 16 0,-10 2-96 0,1 0-32 15,-2 1 0-15,-2-2 0 0,0 4-192 0,-1-1-32 16,-2 1-16-16,-1 3 0 0,-1 1-96 0,-4 3 0 15,-3 5-16-15,-2 3 0 0,-3 3-64 0,0 4-16 16,1 5 0-16,0 2 0 0,1 2-320 0,-1-1-64 16,2-1-16-16,1-1 0 0,-2-1-176 0,1-2-32 15,-4 2-16-15,2 0 0 0,0 4-160 0,2 1-16 16,1 2-16-16,1-2 0 0,3-1-208 0,1 0-32 0,1-2-128 16,3-7 192-16,1-2-192 0,4-1 0 0,4 1 0 0,1-4 0 31,2-4-384-31,3-3-112 0,2-1-16 0,4-2-16 15,1-5-832-15,5 1-176 0,6-2-16 0,5-5-16 16,1 0-1584-16,7-6-320 0,3-4-64 0</inkml:trace>
  <inkml:trace contextRef="#ctx0" brushRef="#br1" timeOffset="59633.01">5477 14435 11967 0,'16'-37'528'0,"-6"14"112"0,0-3-512 0,2 5-128 0,-3 2 0 0,0 2 0 16,-2 3 3488-16,-2 4 672 0,-4 5 128 0,-1 5 16 15,0 0-2304-15,0 0-464 0,0 0-80 0,-7 13-32 16,-4 3-432-16,1 5-96 0,-3 5 0 0,0 5-16 16,-2 4-368-16,0 2-80 0,-2-2-16 0,-3-1 0 0,-2-1-64 0,0 0-16 15,-3-1 0-15,-1 2 0 0,-3 5 64 0,-2 4 16 16,1 5 0-16,-3 2 0 0,0-1-416 0,-1-2 0 16,0-4-192-16,4-6 192 0,1-5-144 0,4-1 144 15,2-2 0-15,3-2 0 16,3 1-544-16,6-2 0 0,-1 0 0 15,4-5 0-15,2-2-2240 0,2-3-448 0,2-5-96 0</inkml:trace>
  <inkml:trace contextRef="#ctx0" brushRef="#br1" timeOffset="59887.56">5778 14611 22111 0,'0'0'1968'0,"0"0"-1584"0,-4-7-384 0,4 7 0 15,0 0 3168-15,-10 0 544 0,1 3 128 0,-3 0 0 16,-1 1-2752-16,-2 4-576 0,-1 4-96 0,0 6-32 16,-4 1-64-16,1 7-32 15,-5 8 0-15,2 8 0 0,-1 8-144 0,-2 0-16 0,1 3-128 0,0-4 192 16,-2-6-64-16,0-2-128 0,-2-2 176 0,2 0-176 16,1 2 192-16,-3 4-192 0,-4 6 192 0,1-2-192 15,0 5 0-15,-1-2 0 0,1-1 0 0,4-6 0 31,-2-7-496-31,4-5-208 0,2-5-32 0,5-2-16 0,5-2-1824 16,3-2-368-16,5-4-80 0</inkml:trace>
  <inkml:trace contextRef="#ctx0" brushRef="#br1" timeOffset="60493.41">7289 14160 17503 0,'-6'-2'1552'0,"-2"-2"-1232"16,-1 2-320-16,-1 2 0 0,1 2 3296 0,0 2 608 16,3 0 112-16,-2 5 16 0,0 1-2832 0,2 4-576 15,-2 3-112-15,0 3-32 0,-1 5-32 0,-3 2 0 16,0 4 0-16,-1 1 0 0,-1 5-32 0,-2 1-16 15,-1 1 0-15,0-2 0 0,0-3-80 0,-2 0-32 16,-5-2 0-16,4 1 0 0,-1 3-32 0,0 6 0 16,-3 4 0-16,2 5 0 0,0 2-256 0,1-5 0 15,0-2 128-15,0-8-128 0,-1-7 0 0,1-4 0 16,2-2 0-16,2 0 0 0,1-3 0 0,5-2 0 16,1-6 0-16,4-1-144 15,2-3-704-15,4-10-144 0,0 0-32 0,0 0 0 16,10-1-2576-16,6-9-528 0,14-6-96 0,3-1-32 0</inkml:trace>
  <inkml:trace contextRef="#ctx0" brushRef="#br1" timeOffset="60726.39">7517 14547 11055 0,'12'-19'976'0,"1"-5"-784"0,1-3-192 0,-1 1 0 16,0 0 2880-16,-1 1 512 0,-1 3 128 0,-1 4 0 15,-1 3-1680-15,-1 5-352 0,-8 10-64 0,0 0-16 16,0 0-352-16,0 0-80 0,1 13-16 0,-3 5 0 15,-4 8-256-15,-1 4-64 0,-3 6-16 0,-1-5 0 16,-5-3 16-16,-1 0 0 0,-1-1 0 0,-2 2 0 16,-2-2 32-16,-1 6 16 0,-1 1 0 0,-1 5 0 15,1 4 16-15,-4 3 0 0,0-1 0 0,-1 0 0 0,2-5-464 16,-1-2-96-16,1-6-16 0,6 1 0 16,1-2-576-16,3-2-112 0,2-2-16 0,2-2-11616 15,1-1-2320-15</inkml:trace>
  <inkml:trace contextRef="#ctx0" brushRef="#br1" timeOffset="60978.5">8031 14614 46943 0,'-29'0'2080'0,"7"3"416"0,-7 3-1984 0,1 8-512 0,-4 3 0 0,4 7 0 32,0 5-496-32,4 3-192 0,-1 6-32 0,-1 5-16 0,0 6 288 0,-2 1 64 0,0 0 16 0,-1-7 0 31,0 0-48-31,-2-3-16 0,-4-3 0 0,-2 2 0 0,-2-2 96 0,-3 8 16 0,-3 2 0 0,-1 2 0 16,-2 2 320-16,4 1 0 0,3-4 0 0,5-2 0 31,3-4-1360-31,3-4-256 0,4-3-48 0</inkml:trace>
  <inkml:trace contextRef="#ctx0" brushRef="#br1" timeOffset="65293.32">13252 15916 2751 0,'0'0'128'0,"9"-6"16"0,-1-1-144 0,0 0 0 0,0 0 0 0,-8 7 0 15,6-7 3152-15,-6 7 608 0,7-6 112 0,-7 6 32 0,0 0-1984 0,0 0-400 16,0 0-80-16,0 0-16 0,0 0-496 0,0 0-96 16,0 0-32-16,-7 8 0 0,-2-2-256 0,0 1-48 15,-1-1-16-15,1-2 0 0,-1 0 96 0,1-1 32 16,0-1 0-16,0-2 0 0,0 0 240 0,0 0 48 16,9 0 16-16,-12 0 0 0,0 0-208 0,1 0-64 15,-1 0 0-15,0 2 0 0,3 0-112 0,-3 2-16 16,1 0-16-16,-2 1 0 0,0 1-96 0,-1 1-16 15,1 0 0-15,0 1 0 0,0-2 0 0,2 2 0 16,-1 0 0-16,-1-2 0 0,1 1 48 0,0-2 0 16,3 0 0-16,-2 2 0 0,-3-1-80 0,1-2-16 15,0 1 0-15,0 1 0 0,-1-1-128 0,0-1-16 16,-2 0-16-16,2 0 0 0,-2-3 64 0,2 2 16 16,-1-1 0-16,1-1 0 0,-2 1-16 0,-1 0 0 0,-1-2 0 15,1 2 0-15,0-1-16 0,2 0 0 0,-1-1 0 0,0 3 0 16,2-3-80-16,0 3-16 0,-1-2 0 0,2 1 0 15,2 1 0-15,-1 0-128 0,-1-2 192 0,0 2-64 16,0-1-128-16,1 2 160 0,-1-1-160 0,0 2 160 16,2-1-160-16,0 2 0 0,-1-2 0 0,0 1 0 15,1 1 0-15,0-1 128 0,-1-1-128 0,2 1 128 16,0-1 0-16,0 0 0 0,1-2 0 0,0 1 0 16,0 1 48-16,9-4 0 0,-12 1 0 0,2 2 0 15,-2-1-176-15,0 1 160 0,1-2-160 0,-2 1 160 16,0-2-160-16,0 1 0 0,-3 0 0 0,-1 1 0 0,0-2 0 15,-1 1 128-15,-2 0-128 0,2 1 0 0,0-1 128 16,1 1-128-16,-2 0 128 0,4-1-128 16,-1 0 208-16,3-2-32 0,1 1-16 0,1 1 0 0,-1-1-32 15,-1 3-128-15,3-3 192 0,-1 3-64 0,-1 0-128 0,3-3 0 16,-1 2 0-16,1-1 0 0,0 2 0 0,9-3 0 16,-12 2 0-16,1 1 0 0,1 1 0 0,1-2 0 15,0 1 128-15,0 1-128 0,-2-3 0 0,1 2 0 16,-3-1 0-16,2 1 0 0,2 1 0 0,0-4 0 15,-3 0 144-15,3 0-144 0,0 0 0 0,-1 0 0 16,-1 0 0-16,1-3 0 0,1 1 0 0,-1 0 0 16,1 2 0-16,2-2 0 0,-3-1 144 0,3 2-144 15,-1-2 192-15,-1 2-192 0,9 1 128 0,-11-1-128 16,1-2 0-16,-1 2 0 0,1-1 0 0,-1 2 0 0,0 2 0 0,-1 0 0 16,0 1 0-16,-1 1 0 0,1-4 0 0,1 1 0 15,-2 1 0-15,1-1 0 0,-1-1 0 0,3 0 0 16,-1 0 0-16,2 0 0 0,-3 0 0 0,3 0 0 15,-1-1 0-15,1-1 0 0,-1 1 0 0,1 1 0 16,9 0 128-16,-11-3-128 0,0 1 0 0,2 0 0 16,9 2 128-16,-9-1-128 0,-2 1 0 0,2 0 0 15,0-1 0-15,0 2 0 0,9-1 0 0,-12 1 0 16,2-1 0-16,-1 3 0 0,1 1 0 0,1-3 0 16,-2 1 0-16,2 1 0 0,-1 0 0 0,0 1 0 15,-1-4 0-15,2 0 0 0,9 0 0 0,-13 1 0 16,0-2 0-16,1 1 128 0,2 0-128 0,10 0 0 15,-12-3 240-15,2 2-64 0,-1 0-16 0,2-1 0 16,0 0-160-16,-2 1-144 0,1 1 144 0,0 0-208 0,0 0 208 16,1 0 0-16,0-2 0 0,0 1 0 0,-1 1 0 0,-1 0 0 15,2 0 0-15,0 0 0 0,-1 0 0 0,-2 0 0 16,0 0 0-16,2 0 0 0,-1 0 0 0,2 0 0 16,0 0 0-16,9 0 0 0,-10 0 0 0,0 0 0 15,1 0 160-15,1-3-160 0,8 3 176 0,-9-1-48 16,9 1-128-16,-9-3 192 0,1-1-64 0,2 2-128 15,6 2 176-15,-8-5-176 0,8 5 144 0,-9-6-144 16,9 6 0-16,-9-6 144 0,9 6-144 0,-9-10 0 16,2 2 0-16,1 2 128 0,6 6-128 0,-10-5 0 15,3-1 0-15,7 6 128 0,-9-8-128 0,1 1 0 16,-1 0 0-16,1-1 128 0,1 1 96 0,1-1 16 16,-1-3 0-16,1 0 0 0,-1 0-240 0,2-1-256 15,0-3 48-15,0 2 16 0,-1-4 192 0,2 1 0 16,1 0 0-16,0-2 160 0,-1-3-160 0,0 2 0 0,1 0 0 0,1 1 128 15,-1-2-128-15,2 2 0 0,1 0 0 0,0 3 0 16,-1 1 0-16,1 1 0 0,-2 1 0 0,2 2 0 16,0 1 0-16,2 1 0 0,-2-3 0 0,0 11 0 15,0 0-128-15,2-7 128 0,-2 7 0 0,2-11 0 16,-2 11 0-16,1-8 0 0,-1 8 0 0,0 0 0 16,2-9 0-16,-2 9 0 0,0 0 0 0,2-9 0 15,-2 9 0-15,0 0 0 0,0 0 0 0,0 0 0 16,1-9 0-16,-1 9 0 0,0 0 0 0,0 0 0 15,0 0 0-15,0 0 0 0,0 0 0 0,0 0 128 16,0 0-128-16,0 0 0 0,0 0-192 0,0 0 192 16,0 0 0-16,0 0 288 0,0 0-32 0,0 0 0 15,-9 0-512-15,9 0-96 0,-9 5-32 0,9-5 0 0,-8 7 384 0,8-7 0 16,-9 9-144-16,2-3 144 0,2 2 0 0,0 0 0 16,-2 0 0-16,2 0 0 0,1 1 0 0,0 2-128 15,-1 2 128-15,0 3 0 0,0-2 0 0,0 7-128 16,1-1 128-16,-2 1 0 0,1 1-192 0,0 1 64 15,-2 0 128-15,2-1-208 0,-1 0 208 0,-1-5 0 16,-2-2 0-16,1-2 160 0,0-1-160 0,2-1 0 16,1-4 0-16,5-7 0 0,0 0 0 0,0 0 0 15,0 0 0-15,0 0 128 0,0 0-128 0,0 0 0 16,0 0 0-16,0 0 0 0,0 0 0 0,0 0 0 16,-3-11 0-16,3-1 0 0,1-1 0 0,2-1 0 0,0-3 0 0,2 0 0 15,1-3 0-15,0 2-144 0,-1-2 144 16,0 2 0-16,-2 0 0 0,0 2-128 0,1 1 128 0,0 3 0 15,-1-1 0-15,0 4 0 0,-3 9 0 0,2-9 0 16,-2 9 0-16,0 0 0 0,3-10 0 0,-3 10 0 16,0 0 0-16,0 0 0 0,1-7 0 0,-1 7 0 15,0 0-128-15,0 0 128 0,0 0 0 0,12 5 0 16,-12-5-160-16,12 8 160 0,-1 2-128 0,0 2 128 16,-4 1 0-16,3-1 0 0,-1 1 0 0,0 0-128 15,-1 0 128-15,1 0 0 0,1 0 0 0,-1 1 0 16,1-1 0-16,0-1 0 0,2-2 0 0,1-1-128 15,-3-1-224-15,2-1-32 0,1-1-16 0,4 0 0 16,0-3-1248 0,1-4-240-16,0-3-48 0,2-2-16 0,1-2-1472 0,2-6-288 0</inkml:trace>
  <inkml:trace contextRef="#ctx0" brushRef="#br1" timeOffset="65776.59">12276 14738 19743 0,'0'0'880'0,"0"0"176"0,8-7-848 0,-2 1-208 0,-6 6 0 0,11-7 0 16,-4 1 448-16,-7 6 64 0,11-5 0 0,-11 5 0 16,8-7 176-16,-8 7 32 0,0 0 16 0,0 0 0 15,0 0 544-15,0 0 128 0,0 0 0 0,0 0 16 16,0 0 128-16,0 0 32 0,-11-5 0 0,-2 3 0 15,-1 2-240-15,-2 4-64 0,-2 3 0 0,0 3 0 16,-3 6-528-16,0 4-112 0,-1 3-32 0,-2 4 0 16,0 3-288-16,0 3-48 0,1 2-16 0,-1 2 0 15,-1-3-256-15,1-2 160 0,-2-2-160 0,2 0 128 0,1 0-128 0,-1-4 0 16,1 0 144-16,1 2-144 16,-1-4 160-16,1 2-32 0,0-2-128 0,2 1 192 0,0-2-16 15,3-3-16-15,4-3 0 0,2-3 0 0,3-2-160 0,3-2 0 16,1-3 0-16,4-7 0 15,0 0-1536-15,0 0-224 0,0 0-48 0,0 0-16 16,7-19-1568-16,1 1-304 0,2-12-64 0,3 4-9120 16</inkml:trace>
  <inkml:trace contextRef="#ctx0" brushRef="#br1" timeOffset="66058.23">12125 14604 31615 0,'-17'-2'1408'0,"4"1"272"0,-4 0-1344 0,2 1-336 0,2 4 0 0,0 1 0 15,1 1 240-15,-1-1-32 0,0 2 0 0,0-2 0 16,0 3-208-16,-1 2 128 0,-2 1-128 0,1 2 0 16,-1 1 288-16,-1 5-32 0,-1 0-16 0,-6 8 0 15,0 6 352-15,-4 4 80 0,-2 4 16 0,-1 2 0 16,-3-1 288-16,-1-4 64 0,-4-6 16 0,1 0 0 15,3-2-48-15,1-2-16 0,1-3 0 0,6-1 0 16,3-4-592-16,5 0-112 0,3-2-32 0,4-2 0 16,5-2-256-16,1-1 0 0,3-4-208 0,3-9 80 15,0 0-2176-15,0 0-416 0,0 0-96 0</inkml:trace>
  <inkml:trace contextRef="#ctx0" brushRef="#br1" timeOffset="66382.83">11899 14444 19343 0,'-8'-11'848'0,"3"3"192"0,-4-1-832 0,0 0-208 16,0 2 0-16,-1 3 0 0,0 2 3904 0,1 0 720 15,0 5 160-15,-3 2 16 0,-4 2-3264 0,1 0-640 0,-2 4-144 0,0 1-32 16,-1-2-208-16,-3 4-32 0,0 1-16 0,-3 0 0 16,-2-2 48-16,-4 2 0 0,0 0 0 0,0 1 0 15,-1 2 48-15,1 2 16 0,-1-1 0 0,2 1 0 16,2 0 16-16,-1 2 16 0,0 2 0 0,0-1 0 16,2 1-464-16,-1 4-144 0,0-1 0 0,0 2 0 15,1 0 160-15,2 2-160 0,-1 0 128 0,1 2-128 31,4 1-1760-31,3-1-432 0,2-3-96 0,3-1-16464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28:22.4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32335 14441 20271 0,'0'0'1792'0,"0"-10"-1424"15,-2-3-368-15,2 0 0 0,0 4 2928 0,0 1 512 16,-2-2 96-16,2 10 32 0,-3-10-2912 0,1 2-656 15,2 8 0-15,-9-7 0 0,-3 2 128 0,-1 2 64 16,0-2 0-16,-3 4 0 0,-2-2 384 0,-3 6 96 16,-2-2 16-16,-2 2 0 0,-3 1 288 0,-2 1 64 15,-2-1 16-15,-2 5 0 0,0 1-288 0,1 3-64 16,1-2-16-16,-3 2 0 0,-2-3-384 0,-2 3-80 16,-4 3-16-16,-4-2 0 0,-3 1-208 0,-4-1 0 15,-5 3 128-15,0-1-128 0,1 1 0 0,0 0 0 16,0-1 0-16,-1-1 0 0,-4 0 0 0,2-2 0 0,0-5 0 15,4 3 0-15,2-2 0 0,4 0 0 16,5 0 0-16,5-1 0 0,4-2 0 0,3 1 0 0,3-4 128 16,2 0-128-16,2 0 0 0,3-2 0 0,4-1 128 0,1 0-128 15,2 0 0-15,0 0 0 0,-1 0 128 0,2 0-128 16,3-1 128-16,-1 0 0 0,0-1-128 0,2 2 192 16,0 0-64-16,2 0 0 0,-1-3-128 0,11 3 192 15,-9-3-32-15,9 3-16 0,0 0 0 0,-2-10 0 16,2 0-16-16,5 0 0 0,4-2 0 0,4 1 0 15,4-3-128-15,4 1 128 0,4-4-128 0,2 2 128 16,3-3-128-16,3 2 0 0,-1-5 0 0,2 2 0 16,0-2 0-16,-1-4 0 0,-2 1 0 0,3-2 0 15,1 3 0-15,1-3 0 0,0 0 128 0,-1 2-128 16,-1 2 0-16,-3 1 192 0,-5 0-192 0,-4 4 192 16,-5 4-192-16,-4 3 0 0,-5 1 0 0,-8 9 0 15,0 0 0-15,0 0 192 0,0 0-32 0,-12 0 0 0,-5 2 32 16,-2 8 0-16,-3 1 0 0,-4 4 0 15,-4 2-192-15,-2 5 0 0,-3 4 0 0,-1 3 0 0,0 1 0 0,1-1-176 16,1 5 176-16,0-4-128 0,1 0 128 0,-1-1 0 16,1-2 0-16,2-3 0 0,-1 2 0 0,4-3 0 15,0-2 0-15,4 1 0 0,0-2 0 0,3 1 0 16,3 0 0-16,2 0 0 0,2 1 0 0,2 0 0 16,3 1 0-16,4 2 0 0,1-1 128 0,3 0-128 15,2 1 160-15,3 0-160 0,3-3 224 0,2-2-48 16,2-3-16-16,4-3 0 0,3-2-160 0,4-2 0 15,3-1 0-15,5-1 0 0,5-1 0 0,7-6-176 16,6 0 48-16,3-3 0 16,4-6-1392-16,7-3-272 0,9-6-48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24:20.54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1783 5112 3679 0,'0'0'320'0,"0"0"-320"16,0 0 0-16,0 0 0 0,0 0 1744 0,0 0 288 16,0 0 48-16,0 0 16 0,0 0-1600 0,0 0-320 15,2-10-176-15,-2 10 192 0,0 0-192 0,0 0 0 16,0 0 0-16,4-9 128 0,-4 9 512 0,0 0 80 16,0 0 32-16,4-7 0 0,-2 1 320 0,1 2 64 15,-3 4 16-15,0 0 0 0,0 0-176 0,0 0-16 16,0 0-16-16,0 0 0 0,0 0-32 0,0 0 0 0,0 0 0 0,0 0 0 15,2-10-176-15,-2 10-32 0,0 0-16 0,0 0 0 16,0 0-80-16,0 0-16 0,0 0 0 0,0 0 0 16,0 0-48-16,0 0-16 0,0 0 0 0,0 0 0 15,0 0-192-15,0 0-32 0,0 0-16 0,-6 7 0 16,6-7-80-16,-7 12-16 0,1-4 0 0,-1 1 0 16,0-1 48-16,-1 0 0 0,0-3 0 0,0 1 0 15,-1 1 0-15,0-1 0 0,-2 1 0 0,2 1 0 16,-1 0 176-16,1-1 32 0,0 3 16 0,-2 0 0 15,1 0-16-15,-1 2-16 0,-2-3 0 0,2 3 0 16,-1-2-64-16,-3 3-16 0,1 1 0 0,-2-3 0 16,2 2-112-16,-2 0-32 0,0-1 0 0,-1-2 0 15,-2 2-32-15,1 0-16 0,-1 0 0 0,-1-3 0 0,0 0-32 0,1 3-128 16,-1-3 192-16,1 1-64 0,-1-5-128 0,2 2 192 16,1-2-192-16,0 2 192 0,0 1-32 15,1-3 0-15,1-1 0 0,-1 1 0 0,2 1-32 16,-1 2-128-16,2-1 192 0,2-1-64 0,-1-3-128 0,0 1 160 15,1-2-160-15,0 1 160 0,5 1-32 0,6-4-128 16,-11 1 192-16,1 0-64 0,-1-1-128 0,2 0 0 16,9 0 0-16,0 0 128 0,-10-3-128 0,10 3 128 15,-8-7-128-15,8 7 128 0,-8-8-128 0,3-1 160 16,1 0-160-16,0 0 160 0,0 1-160 0,0 0 128 16,0-4-128-16,0 1 128 0,0-1-128 0,1-1 0 15,-3 1 144-15,2 2-144 0,2 1 0 0,-1 2 0 0,-1-3 0 0,0 3 0 16,2 1 0-16,-1-5 0 0,-1 2 0 15,3 0 0-15,1-1 0 0,3 2 0 16,-2-1 0-16,3-2 0 0,0 2 0 0,1 1 0 0,0-1 0 0,0 3 0 16,1-1 0-16,-1 1 0 0,1-1 0 0,1-1 0 15,-1 3 0-15,1 1 0 0,-7 4 0 0,6-8 0 16,1 3 0-16,-7 5 0 0,8-6 0 0,-8 6 0 16,10-4 0-16,-10 4 0 0,8-6 0 0,0 5 0 15,-8 1 0-15,10-4 0 0,-10 4 0 0,9-2-128 16,0-4 128-16,-9 6 0 0,12-4 0 0,-1-1 0 15,-11 5 0-15,11-4 0 0,1 2 0 0,0-1 0 16,-2-1 0-16,1 2 0 0,-1-2 128 0,2 1-128 16,0-1 0-16,-1 2 0 0,0 2 0 0,0-3-128 15,1 2 128-15,-1-1 0 0,-1 0 0 0,1 2 0 16,-11 0 0-16,11-2 0 0,-2 5 0 0,-9-3 176 0,0 0-176 0,12 1 0 16,-12-1 0-16,13 3 0 0,-13-3 144 15,13 3 0-15,-1 0 0 0,-2 1 0 0,-10-4-144 0,15 6 192 16,-2-4-192-16,0 3 192 0,-13-5-192 0,13 7 0 15,-1-1 0-15,-2 1 0 0,0 2 0 0,1-2 0 16,-2 0 128-16,0 3-128 0,-1-1 0 0,-2 1 0 16,1 1 0-16,-1 2 0 0,1 1 0 0,-2 2 0 15,-1-1 0-15,0 2 0 0,1-1 0 0,2-1 0 16,-5 0 0-16,2 0 0 0,-1 1 128 0,1 1-128 16,-2-1 0-16,2-5 128 0,0 1-128 0,3 1 0 15,-2-2 0-15,0-2 128 0,-1 1-128 0,1-1 128 16,2-1-128-16,1 0 128 0,-8-8-128 0,6 5 160 0,1 0-160 15,-2 1 160-15,-5-6-160 0,0 0 0 0,8 4 144 0,0 1-144 16,-8-5-224-16,11 8-112 0,0 5-32 16,-2-4 0-1,0-3-1360-15,0-4-288 0,-2 3-48 0,-1-1-16 16,1 0-1184-16,-2 2-224 0</inkml:trace>
  <inkml:trace contextRef="#ctx0" brushRef="#br0" timeOffset="1204.79">2424 4625 3679 0,'0'0'320'0,"0"0"-320"0,11-4 0 0,-11 4 0 15,0 0 2800-15,9-4 480 0,-9 4 112 0,0 0 0 16,0 0-1872-16,0 0-384 0,10-3-80 0,-10 3-16 15,0 0-576-15,0 0-112 0,0 0-32 0,0 0 0 16,0 0-320-16,0 0 128 0,0 0-128 0,0 0 0 16,0 0 160-16,0 0-32 0,0 0-128 0,0 0 192 15,0 0 272-15,-10 0 48 0,1 0 16 0,0 0 0 16,0 3 192-16,9-3 48 0,-10 4 0 0,1-1 0 16,-1 0-80-16,3 0-16 0,7-3 0 0,-10 5 0 15,3-1-112-15,-2 1-32 0,-1 1 0 0,3-1 0 0,-3-1-32 0,1 4-16 16,-1 1 0-16,-1 1 0 0,1-1-48 0,0 4-16 15,-2 3 0-15,0 4 0 0,2-2-224 0,-1 3-32 16,0 1-16-16,-1 0 0 0,1 0-144 0,1 2 0 16,-2 3 144-16,-1-1-144 0,1 0 192 0,1 0-48 15,0-4 0-15,0-1 0 0,-1-1 192 0,1-3 48 16,2 0 0-16,0 0 0 0,-1-2-64 0,1 1 0 16,1 2 0-16,1 2 0 0,1 1-80 0,0 2-32 15,3 3 0-15,-1 3 0 0,1-1-80 0,0 4-128 16,2 0 176-16,0 1-176 0,0 1 192 0,1 0-64 15,2-4 0-15,-1-3-128 0,1-2 176 0,0-4-176 16,0-3 160-16,0-2-160 0,1-1 144 0,1-2-144 16,0-1 128-16,1 0-128 0,-5-12 176 0,8 10-48 0,0-1-128 15,-1-1 192-15,-7-8-48 0,15 11-16 0,-1-4 0 0,2 1 0 16,-2-4 0-16,0 1-128 0,2-1 192 0,0 3-64 16,-2-6-128-16,0 4 0 0,1 2 0 0,0-3 0 15,1 0-256-15,0 1-96 0,-2-3-16 0,0 1 0 31,-1 0-496-31,0-1-96 0,0 1-32 0,-1 1 0 16,-1-2-1696-16,-2 0-352 0,-9-2-64 0,11 0-9648 0</inkml:trace>
  <inkml:trace contextRef="#ctx0" brushRef="#br0" timeOffset="2166.69">3004 4625 24015 0,'0'0'1056'0,"0"0"224"0,0 0-1024 0,0 0-256 15,0 0 0-15,0 0 0 0,0 0 496 0,0 0 32 0,11-4 16 0,0 4 0 16,-11 0-544-16,13 0 0 0,-1 3 0 0,-1 2 0 16,-11-5 0-16,13 5-144 0,-1-1 144 0,0 1 0 15,-2 2 0-15,-1 0-128 0,-9-7 128 0,12 14 0 16,1-7 0-16,-2 5 0 0,-1-2 0 0,1 4 0 15,-1 2 272-15,0 0 144 0,0 2 32 0,-1 1 0 16,0-1 448-16,1 4 112 0,3 3 16 0,-1 0 0 16,-2 1-256-16,3 1-32 0,2 0-16 0,2 2 0 15,-2-8-336-15,2 1-80 0,0-4-16 0,-1 3 0 16,-2 0-288-16,-1 0 0 0,-2-2 128 0,-1 2-128 16,-1 0 0-16,-2 4 128 0,-2 1-128 0,-1 1 0 15,-1 2 160-15,-2 0-160 0,-1-1 128 0,-1 1-128 16,-1 1 208-16,-2-1-32 0,-1 0-16 0,-1-1 0 0,-1-2 352 15,-1-2 64-15,0-6 0 0,2 0 16 0,-3 0-64 0,1-2-16 16,0 0 0-16,2-2 0 0,-2-1-320 0,0 0-64 16,1 0 0-16,1 2-128 0,-2-2 176 0,0 1-176 15,-1 0 160-15,0-2-160 0,0 1 144 0,0 0-144 16,-3 0 128-16,0 0-128 16,1 0-272-16,-2 0-144 0,-3-2-32 0,-2-2 0 15,-3-1-800-15,-3-2-160 0,-3-1-48 0,-3-1-14352 0</inkml:trace>
  <inkml:trace contextRef="#ctx0" brushRef="#br0" timeOffset="11321.76">1834 5672 3679 0,'0'0'320'0,"0"0"-320"16,0 0 0-16,0 0 0 0,0 0 1872 0,0 0 304 15,0 0 64-15,9-4 16 0,-9 4-1280 0,11-4-256 16,-2-1-48-16,-9 5-16 0,9-3 48 0,-9 3 0 15,0 0 0-15,11-2 0 0,-11 2-208 0,0 0-48 0,0 0 0 0,0 0 0 16,0 0 352-16,0 0 64 16,0 0 16-16,0 0 0 0,0 0 192 0,0 0 32 0,0 0 16 0,0 0 0 15,-11-3-384-15,3 3-80 0,8 0-16 0,-9 1 0 16,1 2-304-16,2-1-64 0,6-2-16 0,-7 7 0 16,7-7-256-16,-6 8 0 0,-1 0 0 0,7-8 0 15,-5 9 0-15,5-9 0 0,-5 9 0 0,1 1 0 16,4-10 0-16,-4 13 0 0,1-1 0 0,1-2 0 15,-2 5 0-15,0-3 0 0,0 1 0 0,0 2 0 16,0 3 144-16,0-1-16 0,-1 2-128 0,1 0 192 16,0 1-192-16,0 1 176 0,2-3-176 0,0-1 160 15,2-3-160-15,2-1 160 0,2-1-160 0,0 0 160 16,0-2-160-16,1 2 128 0,0-3-128 0,0 1 128 0,2 1-128 16,-1-2 0-16,1-3 0 0,-1 2 128 15,1-1-128-15,1-2 0 0,-8-5 0 0,10 5 0 0,-2-1 0 0,-8-4 0 16,10 5 0-16,-2-2 0 15,-8-3-448-15,9-1-112 0,-9 1-16 0,0 0-12208 16</inkml:trace>
  <inkml:trace contextRef="#ctx0" brushRef="#br0" timeOffset="11621.9">1617 5887 18431 0,'0'0'1632'0,"0"0"-1312"0,0 0-320 0,0 0 0 15,0 0 2848-15,0 0 496 0,0 0 112 0,0 0 0 16,0 0-2576-16,0 0-528 0,11-4-96 0,-11 4-32 15,9-3-80-15,3-2-16 0,1 1 0 0,2 0 0 16,-1-2-128-16,3-1 0 0,1-2 0 0,2 1 0 16,-1-1 0-16,1 3 0 0,-1-1-160 0,1 2 160 31,-1 2-656-31,0 3-48 0,-1-4 0 0</inkml:trace>
  <inkml:trace contextRef="#ctx0" brushRef="#br0" timeOffset="15848.84">1074 10395 6447 0,'0'0'576'0,"0"0"-576"0,0 0 0 0,0 0 0 16,0 0 1248-16,-6 8 144 0,-2-2 16 0,8-6 16 15,0 0-832-15,0 0-160 0,0 0-48 0,-7 7 0 16,7-7 576-16,0 0 128 0,0 0 0 0,0 0 16 16,0 0 304-16,0 0 64 0,0 0 16 0,0 0 0 15,-6-4 96-15,6 4 16 0,0 0 0 0,0 0 0 16,-1-9-608-16,1 1-112 0,0 8-32 0,0-9 0 15,1 1-224-15,-1 8-48 0,-3-12-16 0,3 2 0 16,4 0-80-16,-1-1-16 0,-3-4 0 0,2-2 0 16,2-3-16-16,0-1-16 0,-1-5 0 0,2-1 0 0,2-5-192 0,0 1-48 15,1-3 0-15,3 3 0 0,-2-2-48 0,3 3-16 16,1 0 0-16,1 2 0 0,0 0-128 16,3 4 0-16,0-3 0 0,0 5 0 0,0 1 0 0,1-1 0 15,1-1 0-15,3-5 0 0,0 1 128 0,3-3-128 16,-1-1 0-16,2-1 128 0,1 1 16 0,-1 1 0 15,1 5 0-15,-1-1 0 0,-4 2-144 0,2 4 160 16,-2 0-160-16,-1 5 160 0,-2-1-160 0,1 3 0 16,-3-1 0-16,0 3 0 0,-3-2 0 0,0 4 128 15,1 3-128-15,-2-1 0 0,-3 2 0 0,-1 2 0 16,-9 3 128-16,0 0-128 0,0 0 0 0,12 3 0 16,-12-3 0-16,0 0 0 0,9 10 0 0,-9-10 128 15,7 10-128-15,-7-10 0 0,4 16 0 0,0 1 0 16,-2 0 128-16,-1 3-128 0,-1-3 0 0,-1 0 0 0,-1 2 0 0,-1 1 128 15,-2-2-128-15,-1 0 192 0,-1-1-192 0,-1 3 192 16,0-3-64-16,-2 2 0 0,-2-2 0 0,0 4 0 16,-1 1 16-16,-1 1 0 0,1-6 0 0,-4-1 0 15,-3 1-144-15,2-1 160 0,0-3-160 0,1 0 160 16,1-4-160-16,-1 0 0 0,2 1 144 0,0-4-144 16,1 2 0-16,1-2 128 0,1-2-128 0,2 2 0 15,-1-4 160-15,2 2-32 0,1 0-128 0,-1 0 192 16,1 1-192-16,8-5 0 0,-10 0-144 0,2 4 144 15,8-4 0-15,-9 5 0 0,9-5 0 0,0 0 160 16,-8 4-160-16,8-4 0 0,0 0 0 0,0 0 0 16,0 0 0-16,0 0 0 0,0 0-192 0,0 0 192 15,0 0 0-15,0 0 0 0,11 1 0 0,-1-1 0 0,2-1 0 0,1 0 0 16,2-2 0-16,1 1 0 0,1-1-128 0,0 2 128 16,-1-1 0-16,1 1 0 0,-1-2 0 15,1 2 0-15,-2 1-144 0,0 0 144 0,0 1 0 0,-1 2 0 16,-1-2 0-16,-1 2 0 0,-2 0 0 0,1 2 0 15,-1 0 0-15,-1 2 0 0,-9-7-128 0,12 13 128 16,-3-4 0-16,0 1 0 0,-1 2 0 0,-1 1 0 16,-2 0 0-16,0-1 0 0,-5-12 0 0,5 15 0 15,0 0 0-15,-2-1 0 0,-2-2 0 0,-1 1 0 16,-1 1 0-16,0-2 0 0,-2 1 0 0,1 1 0 16,-2-1 0-16,0 2 144 0,-1-2-144 0,-1 0 0 15,1-2 0-15,-1 2 128 0,-2-1-128 0,1-1 160 0,2-1-160 16,-3 2 160-16,-2-2-160 0,-1-1 128 0,1 0-128 15,-1-2 128-15,-2-1 0 0,-1 2-128 0,-2-4 192 0,-1 0-64 16,1 0-128-16,-4-1 192 0,-3-3-192 0,-1 0 192 16,1-3-64-16,-3 0-128 0,-3 0 192 0,-1-1-64 15,-1-2 0-15,2 1-128 0,2 0 192 0,-1 0-64 16,2 2-128-16,1-2 128 0,3 1-128 0,1 1 128 16,0 1-128-16,3-1 0 0,3 1 0 0,1 2 0 15,-2 0-192-15,2 5 16 0,4 4 16 0,1-3 0 31,0 0-336-31,1 0-64 0,1-1-16 0,1 1 0 16,-1 0-320-16,2 2-64 0,0-2 0 0,5-6-16 16,-1 8-480-16,1 1-80 0,0-9-32 0</inkml:trace>
  <inkml:trace contextRef="#ctx0" brushRef="#br0" timeOffset="16367.08">2444 9299 17503 0,'0'0'1552'15,"0"0"-1232"-15,0 0-320 0,0 0 0 0,-3-7 1632 0,3 7 272 0,0 0 48 0,0 0 16 16,0 0-1600-16,0 0-368 0,0 0 0 0,0 0 0 16,0 0 0-16,0 0 0 0,0 0-160 0,0 0 160 15,0 0 0-15,-10 3 0 0,1 1 0 0,1 1 0 16,-2 0 512-16,-2 2 96 0,-3-1 16 0,0 1 0 15,1-2 272-15,-2 1 48 0,-1 5 16 0,-1-1 0 16,-1-1-64-16,2 4-16 0,2 4 0 0,0 2 0 16,-1 5-336-16,3 2-64 0,1 8-16 0,-1 4 0 15,0 5-272-15,1 3-48 0,2-1-16 0,1-2 0 16,1-10-128-16,3-2 0 0,-2-3 0 0,3-1 0 0,2 1 128 0,-1-4-128 16,-1 2 128-16,0 3-128 0,4 2 128 15,2 2-128-15,-1 2 0 0,2-4 128 0,-1 5-128 0,2-5 0 16,3-1 0-16,-1 0 0 0,1-3 128 0,3-2-128 15,3-3 0-15,0 2 128 0,-1-7-128 0,1-2 0 16,4 0-192-16,0-2 192 16,1-2-640-16,2 1-16 0,2 0 0 0,0-3 0 15,-1 0-1584-15,2-2-320 0,2 2-64 0,2-5-9568 0</inkml:trace>
  <inkml:trace contextRef="#ctx0" brushRef="#br0" timeOffset="16833.74">2963 9357 34031 0,'0'0'1504'0,"0"0"320"0,0 0-1456 0,0 0-368 0,0 0 0 0,15 0 0 0,0 0 128 0,1 7-128 15,1-1 160-15,0 5-160 0,-1 1 0 0,2 2-240 16,0 0 32-16,-1 6 0 0,0 3-144 0,-1 6-32 15,-3 2 0-15,0 6 0 16,-2 4-64-16,1-1-32 0,-3 0 0 0,-2-2 0 0,-1-6 480 0,-2-2-144 16,-3-5 144-16,-2-4 0 0,-3-8 176 0,0 3 112 15,0 2 32-15,1 1 0 0,-3 1 384 0,2 1 96 16,1 1 16-16,-1 2 0 0,-3 3-176 0,2 2-16 16,0 1-16-16,-1-2 0 0,1 5-368 0,0-2-80 15,-2-1-16-15,2 0 0 0,-1-2-144 0,-2-4 0 16,-3-2 144-16,1 1-144 0,1 3 0 0,-5-5-128 15,-3-2 0-15,-3 2 0 16,-2 0-640-16,-3 4-128 0,-2 1-32 0</inkml:trace>
  <inkml:trace contextRef="#ctx0" brushRef="#br0" timeOffset="47255.89">28216 1444 13935 0,'0'0'608'0,"0"0"144"0,0 0-608 0,0 0-144 0,0 0 0 0,0 0 0 16,0 0 624-16,0 0 80 0,0 0 32 0,0 0 0 15,9-5-128-15,-9 5-32 0,10-4 0 0,-10 4 0 16,0 0 384-16,6 0 64 0,-6 0 0 0,7 1 16 16,-7-1 80-16,7 3 16 0,0-2 0 0,0 1 0 15,-2 2-208-15,4 6-32 0,-9-10-16 0,0 0 0 16,9 11-144-16,-1 5-32 0,-3 0 0 0,2 1 0 15,-4 2-64-15,3-1-32 0,-1 6 0 0,1 1 0 16,1-2-208-16,1 3-32 0,-2 1-16 0,2 1 0 16,0-1-160-16,0 1-16 0,0-1-16 0,-2-2 0 15,-1-3-32-15,0-1-128 0,2 0 192 0,-4-2-64 0,-3 1 0 16,0-1-128-16,0 0 192 0,-2-1-64 0,0 0 64 0,0 2 0 16,0-1 0-16,0-1 0 0,1 3 32 0,0 0 16 15,-2-1 0-15,2-1 0 0,1 0 32 0,0-1 16 16,0-3 0-16,0 0 0 0,1-2-96 0,1-1-32 15,-2-1 0-15,2-2 0 0,2 0-32 0,-3 1-128 16,-1-10 192-16,0 0-64 0,-2 9-128 0,2-9 160 16,-2 6-160-16,1 2 160 0,1-8 16 0,0 0 0 15,0 0 0-15,0 0 0 0,0 0 144 0,0 0 16 16,-8 5 16-16,8-5 0 0,0 0-176 0,0 0-48 16,0 0 0-16,0 0 0 0,0 0-128 0,0 0 192 15,-10 2-192-15,10-2 192 0,0 0-192 0,0 0 128 16,-11 2-128-16,11-2 128 0,-7 4-128 0,7-4 0 15,-11 3 144-15,1 1-144 0,1-2 192 0,0 1-48 0,-2 1 0 16,1-2 0-16,-1 0-144 0,0 0 0 0,-1 1 0 0,-1 0 0 16,0 0 192-16,-2 3-32 0,0-2-16 0,-1 1 0 15,-1-1-144-15,0 0 0 0,0 1 0 0,0 1 0 16,0 0 0-16,0 1 0 0,-1 0 0 16,-1-2 0-16,-2 0 224 0,-1-1-32 0,-1-1-16 0,0-1 0 15,-3 0-176-15,-3-2 0 0,-2 0 0 0,-2 1 0 16,-2 2 0-16,0-1-144 0,0 0 144 0,1 0-208 15,1 2 208-15,2 1 0 0,2-2 0 0,1 1 0 16,1 0 0-16,3 1 0 0,-1-1 0 0,0-2 0 16,-1 0 0-16,-1 0 0 0,-3-2 128 0,-2-1-128 15,0 0 0-15,-2-1 0 0,0 0 0 0,1 2 0 16,2 0 128-16,1 1-128 0,0 2 144 0,3-1-144 16,-1 1 0-16,4 0 0 0,2 2 0 0,1-3 0 15,-1 2 0-15,-1 0 0 0,0-1 0 0,-1-1 0 0,0 2 0 0,-1-2 0 16,-1-1 0-16,-3 0 0 0,-1 1 0 0,0-1 0 15,0 0 0-15,1 0 0 0,2-1 0 0,2 2 0 16,2-2 0-16,1 1 0 0,1 0 0 0,1 1 0 16,3-1 0-16,2-1 0 0,-1 0 0 0,3 1 0 15,0 1 0-15,1-2 0 0,-1 0 0 0,0 0 0 16,0 0 0-16,0-2 0 0,1 0 0 0,-1 0 0 16,-1 1 0-16,-2 0 0 0,-1-2 0 0,0 1 0 15,0-2 0-15,-1 2 0 0,-1-2 0 0,0 3 0 16,0 0-208-16,-1-3 64 0,-1 1 144 0,1 1 224 15,0 0-48-15,0 4-16 0,2-2-160 0,0 0 0 0,0 0 0 0,1 0-176 16,1 0 176-16,2 0 0 0,-1 0 0 0,2 2 0 16,0-2 0-16,2 0 0 0,-1 0 0 0,1 2 0 15,1 0 0-15,0 1 0 0,0-1 0 0,1 0 0 16,0 0 0-16,9-2 0 0,-10 0 0 0,1 0 0 16,0 0 0-16,1 0 0 0,0 0 0 0,8 0 0 15,-9-2 0-15,9 2 0 0,-9-3 0 0,9 3 0 16,-9 0 0-16,9 0 0 0,-10-1 0 0,10 1 0 15,0 0 0-15,-7 0 128 0,7 0-128 0,0 0 0 16,0 0 144-16,0 0-144 0,0 0 192 0,0 0-192 16,0 0 192-16,0 0-192 0,0 0 192 0,0 0-192 15,0 0 0-15,0 0 0 0,0 0 0 0,0 0 0 16,0 0 0-16,0 0 0 0,0 0 0 0,0 0 0 16,0 0 0-16,0 0 0 0,0 0 208 0,0 0-64 15,0 0-144-15,0 0 0 0,0 0 0 0,0 0 0 0,0 0 0 0,0 0 0 16,0 0 0-16,0 0 128 0,0 9-128 0,0-9 192 15,0 10-192-15,0-10 192 0,0 0-192 0,4 13 0 16,-4-13 0-16,3 16 0 0,1-2 0 0,0-1 0 16,0 2 0-16,0 0 0 0,0 4 0 0,-1 3 0 15,-2-1 0-15,1 2 0 0,2 6 0 0,-1-2 0 16,0 2 0-16,-1 1-176 0,2-3 176 0,-1-1 0 16,-1 0 0-16,2-6 0 0,0 1 0 0,1-4 0 15,-2-2 160-15,1 2-160 0,0 0 176 0,0 0-176 16,0 0 192-16,1 1-192 0,-1 1 128 0,0 2-128 15,-2 1 0-15,2 3 0 0,-1 5 0 0,-1-1 0 16,2 4 0-16,-1 2 0 0,0-1 0 0,-1 0 0 0,1-4 0 0,-2-3 0 16,-1-2 128-16,0-3-128 0,0 1 0 0,1-4 0 15,-1-1 176-15,0 1-32 0,-1-4 0 0,0 3 0 16,1 1-144-16,-2-2 0 0,0 0-192 0,1-2 192 16,-1 0 0-16,2 4 160 0,0-2 16 0,2 0 0 15,-2-1-176-15,2-2 0 0,1 2 0 0,-1-6-176 16,1 3 176-16,0-4 192 0,-3-9-32 0,3 11-16 15,-3-11-144-15,4 13 192 0,-4-13-192 0,6 10 192 16,-6-10-192-16,6 9 128 0,-6-9-128 0,5 8 128 16,-5-8-128-16,0 0 0 0,8 8 0 0,-8-8 128 15,9 5-128-15,-9-5 0 0,11 4 144 0,-11-4-144 16,11 3 0-16,-11-3 0 0,13 0 0 0,-1 0 128 16,0 0-128-16,0 0 0 0,-1 0 0 0,2 0 128 15,0 0-128-15,1 0 0 0,0 0 0 0,2 0 0 0,-1 0 0 0,3 0 0 16,2 0 0-16,0 0 0 0,-1 0 288 0,2 0-16 15,0 0 0-15,-2 1 0 0,0-1-272 16,-2 1 0-16,-2-1 0 0,1 2 0 0,-1-4-128 0,2 0-96 16,0-1-16-16,2 0 0 0,0 2 240 0,3-4 0 15,3 1 0-15,4 0 0 0,3-1 0 0,6 1 0 16,3 0 0-16,2 2 0 0,-2 0 0 0,1-2 0 16,-3 3 0-16,-1 0 0 0,-3 1 0 0,-1-3 0 15,0 2 0-15,1-2 0 0,4-1 0 0,6-1 0 16,4 1 0-16,5 0 0 0,2 0 128 0,-2 2-128 15,-3-4 0-15,-2 1 0 0,-5 0 256 0,-1 0 0 0,0-3 0 0,3 0 0 16,2 2-400-16,4-3-96 0,4 2-16 16,0 1 0-16,-1 0 432 0,-4 1 80 0,-6 1 0 0,0-1 16 15,-2 0-416-15,2 0-96 0,2-1-16 0,4 1 0 16,5 1 256-16,0-2 0 16,2 3 0-16,-4 0 0 0,-4 0 0 0,-3-1 0 0,-3 0 0 15,0 0 0-15,-2 0 0 0,4 0 0 0,5 0 0 0,2 0 0 16,3-1 0-16,-1 1 0 0,-3 3 0 0,-4-1 0 15,-2 1 0-15,-3-3 0 0,0 0 0 0,-3 0 0 16,1 0 0-16,3 3 0 0,3-1 0 0,1-1 0 16,3 2 0-16,-4 2 0 0,-3-1 0 0,-3 1 0 15,-3 1-144-15,-2-2-96 0,-1-2-16 0,-1 1 0 16,0 0 256-16,5-2 0 0,2 0 0 0,2 2 0 16,2 1 160-16,3 0 80 0,1 0 16 0,-2 0 0 0,-3 0-400 0,-1 0-80 15,-3-2-16-15,0-1 0 16,-3 2 400-16,2-3 80 0,2 1 16 0,3 2 0 0,2-1-256 15,2 2 0-15,2 2 0 0,-2 0 0 0,-4 1 0 0,-1 0 0 16,-4-2 0-16,-1 0 0 0,-1-1 0 0,0 2 0 16,3-4 0-16,3 4 0 0,1 0 0 0,5 1 0 15,1 1 0-15,0 0 0 0,-2-1 0 0,-3 1 0 16,-2-1 0-16,-1-2 0 0,-1 1 0 0,0-2 0 16,1 0 0-16,2-2 0 0,2 1 0 0,2 1 0 15,0 0 0-15,-2 1 0 0,-2 2 0 0,-3 0 0 16,-5-1 0-16,-2-2 0 0,-5-2 0 0,0 2 128 15,-2-2-128-15,0 1 0 0,-1-2 0 0,2 2 0 16,-1 1 0-16,2-1 0 0,1-1 0 0,1 1 0 0,0 0 0 16,-1 1 0-16,-1 0 0 0,-2 0 0 0,-1 1 0 15,-1-1 0-15,-4 0 0 0,-1 0-288 0,-3 0 32 0,0 0 16 16,-3 0 240-16,-1-1 0 0,-1-1 0 0,-2 1 0 16,-10 1 128-16,11-2-128 0,-11 2 0 0,10-3 0 15,-10 3 128-15,10-4-128 0,-10 4 0 0,0 0 0 16,10-4 128-16,-10 4-128 0,9-5 192 0,-9 5-192 15,0 0 272-15,7-7-48 0,-7 7-16 0,0 0 0 16,0 0 64-16,0 0 16 0,6-7 0 0,-6 7 0 16,0 0-416-16,0 0-96 0,0 0-16 0,0 0 0 15,0 0 240-15,0 0 0 0,-4-11 0 0,4 11 0 16,-5-10 160-16,5 10-32 0,0 0 0 0,-6-9 0 16,0-1 0-16,2 1 0 0,1-1 0 0,1 2 0 15,2 8-128-15,-3-16-272 0,0 2 64 0,2-5 16 0,-1-1 192 16,-1-1 0-16,0-2 0 0,2-3 0 0,1 0 0 0,0-2 0 15,-1-3 0-15,1 1 0 0,0-1 0 0,0 5 160 16,1-2-32-16,2 2 0 0,1 1-128 0,-1 1 0 16,0-1 0-16,0 1 0 0,1 2 0 0,0-3 0 15,-1-2 0-15,1-4 0 0,-1-5 0 0,0 0 0 16,-1-3 0-16,-1 2 0 0,1 0 0 0,-2 1 0 16,0 6 0-16,0 2 0 0,0 2 0 0,0 5 0 15,0 2 0-15,-2 1 0 0,1 1 0 0,0 3 128 16,0 2-128-16,-1 2 128 0,1-3-128 0,0 2 0 15,1 11 0-15,0 0-176 0,-3-13 48 0,0 3 0 16,3 10 0-16,0 0 0 0,0 0 128 0,-3-9 0 0,3 9 0 16,0 0 0-16,-6-11 0 0,6 11 0 15,-6-5 0-15,6 5 0 0,0 0 0 0,0 0 0 16,0 0 0-16,-11-4 0 0,11 4 272 0,-10-2 96 0,10 2 16 16,-10 0 0-16,10 0-384 0,-11 2 0 0,11-2 0 0,-10 3 0 15,10-3 0-15,-11 2 0 0,1 2 0 0,10-4 0 16,-9 3 0-16,-2 1 0 0,-1-4 0 0,2 1 0 15,0-1 0-15,-2 0-160 0,-1 0 16 0,0 1 0 16,0 1 144-16,-2 0 0 0,0 0 0 0,-2 0-128 16,-1 1 128-16,-1-1-128 0,2 0 128 0,-2 0-128 15,-2-2 128-15,-1 4 0 0,0-2 0 0,1 0 0 16,0 1 0-16,1-1 0 0,1 0 160 0,-2 0-160 16,-1 0 0-16,0-1 0 0,1-1 0 0,-1-1 0 15,-3 1 0-15,-1 0 0 0,-4 0 0 0,-1 0 0 16,-1 0 0-16,0 1 0 0,-4 3 0 0,0 0 0 0,-1-2 0 0,2 1 0 15,1 0 0-15,2-1 0 0,2 1 0 0,1-1 0 16,2 0 144-16,1 0-144 0,1 1 0 0,0 1-320 16,0-3 48-16,-3 0 16 0,-4-1 256 15,-2-1 272-15,-1 0-48 0,-1 1-16 0,-1 0-208 0,2 0 0 16,1 0 0-16,4 0 0 0,3 0 0 0,2 0 0 16,2 0 128-16,2 0-128 0,1 2 0 0,2 2 0 15,0-2 0-15,1-1 0 0,1-1 0 0,0-1 0 16,1-1 0-16,-1 2 0 0,-1 0 0 0,-1 0 0 15,-2 0 0-15,-1-2 0 0,-1-1 0 0,-1 2 0 16,-2 1 0-16,-1-3 0 0,-1 3 0 0,-1 0 0 16,1-1 0-16,-1 1 0 0,2-1 0 0,3-1 0 0,1 2 0 0,2 0 0 15,2-2 0-15,1 2 0 0,0 0 0 16,3 0 0-16,-1-2 0 0,2 1 0 0,0 1 0 16,2 0 0-16,-1 0 0 0,0 0 0 0,0-1 0 0,1 1 0 15,-1 0 0-15,0 0 0 0,-2 1 0 0,-1-1 0 16,1 0 0-16,0-1 0 0,-2 1 0 0,2-3 0 15,-1 2 0-15,1 1 0 0,1-1 0 0,-1-1 0 16,1 0 0-16,0-1 0 0,1 2 0 0,2-1 0 16,-1 2 0-16,1-1 0 0,-1-1 0 0,2 0 0 15,1 1 0-15,8 1 0 0,-10-1 0 0,1-1 0 16,1 2 0-16,8 0 0 0,-9-2 0 0,9 2 0 16,-9 0 0-16,9 0 0 0,0 0 0 0,-9 2 0 15,9-2 0-15,-8 0 0 0,8 0 0 0,0 0 0 16,-9 2 0-16,9-2 0 0,-10 2 0 0,10-2 0 15,-7 2 0-15,7-2 0 0,-9 1 0 0,9-1 0 0,-8 1 0 0,8-1 0 16,-8 1 0-16,8-1 0 0,0 0 0 0,-9 0 0 16,9 0 0-16,0 0 0 0,-9 0 0 0,9 0 0 15,0 0 0-15,0 0 0 0,-10-2 0 0,10 2 0 16,0 0 0-16,0 0 0 0,0 0 0 0,-7 0 0 16,7 0-160-16,0 0 160 0,0 0 0 0,-8 0 0 15,8 0 0-15,0 0 0 0,0 0 0 0,-8 0 0 16,8 0 0-16,0 0 0 0,0 0 0 0,0 0 0 15,-8-3 0-15,8 3 0 0,0 0 0 0,0 0 0 16,0 0 0-16,0 0 0 0,-6-4 0 0,6 4 0 16,0 0 0-16,0 0 0 0,0 0 0 0,0 0 0 15,0 0 0-15,0 0 0 0,0 0 0 0,0 0 0 0,0 0 0 0,0 0 0 16,-3-9 0-16,3 9 0 16,0 0 0-16,0 0 0 0,1-10 0 0,-1 10 0 0,3-11 0 0,-3 11 0 15,3-9 0-15,-3 9 272 0,4-10-32 0,-2-2-16 16,1 2-224-16,1 2 0 0,-2-5 0 0,2 1 0 15,-1 0 0-15,1 1 0 0,0-2 0 0,-2-2 0 16,1-2 0-16,-1-2 0 0,1-1 128 0,-3-1-128 16,0-1 0-16,0 1 0 0,-1-5 128 0,-1 3-128 15,-2-1 256-15,2 1 0 0,-1 3 0 0,1 2 0 16,-1 0-256-16,-1 2-240 0,0 2 48 0,0 1 16 16,0-3 176-16,1 3 0 0,-1 0 0 0,0 1 0 15,1-1 0-15,0 1 0 0,0 1 0 0,0-1 0 16,3 12 0-16,-3-14 0 0,1-2 0 0,-1 0 0 15,1-1 0-15,-1 0 0 0,0 1 0 0,2-1 0 0,0 0 0 0,-1-3 0 16,1 3 0-16,0-1 0 0,-2 1 0 0,2 0 0 16,0-1 0-16,-1 3 0 0,1 1 0 0,-2-2 0 15,2 3 0-15,0 2 0 0,-2-2 0 0,2 2 0 16,0 2 0-16,-1 0 0 0,1 2 0 0,0 1 0 16,-1-1 0-16,2 7 0 0,-1-7 0 0,1 7 0 15,-1-11 0-15,1 11 0 0,-3-8 0 0,3 8 0 16,-3-6 0-16,2 1 0 0,1 5 0 0,0 0 0 15,-1-11 0-15,1 11 0 0,0-9 0 0,0 9 0 16,0 0 0-16,0 0 0 0,2-13 0 0,1 4 0 16,-3 9 0-16,0 0-128 0,0 0 128 0,3-11 0 15,-3 11 0-15,0 0 0 0,0 0 0 0,4-10 0 16,-4 10 0-16,0 0 0 0,0 0 0 0,0 0 0 16,2-13 0-16,-2 13 0 0,0 0 0 0,4-11 0 0,-4 11 0 0,0 0 0 15,0 0 0-15,0 0 0 0,0 0 0 0,0 0 0 16,4-10 0-16,-4 10 0 0,0 0 0 0,0 0 0 15,5-10 0-15,-5 10 0 0,0 0 0 0,0 0 0 16,0 0 0-16,7-9 0 0,-7 9 0 0,0 0-128 16,5-10 128-16,-5 10 0 0,0 0 0 0,0 0 0 15,0 0 0-15,0 0 0 0,0 0 0 0,0 0 0 16,0 0 0-16,0 0 0 0,0 0 0 0,0 0 0 16,-7-10 0-16,7 10-128 0,0 0 128 0,0 0 0 15,-10-4 0-15,10 4-128 0,-9 0 128 0,9 0 0 16,-11 4 0-16,2-3-160 0,9-1 160 0,-10 2 0 15,0 1 0-15,-1-3-128 0,1 2 128 0,-1 0 0 0,-3 1-160 16,0 0 32-16,-3-2 0 0,-2 2 0 0,0 0 128 16,-3 0 224-16,-3 0-48 0,-1 1-16 0,-2 1-160 0,1 0 0 15,-2 1-160-15,1-2 160 0,0 2 0 0,2-2 0 16,-1 2-128-16,1-1 128 0,0 0 0 0,1-1 0 16,1 0 0-16,1 2 0 0,-2-6 0 0,-1 0 0 15,-3-3 0-15,-1 2 0 0,-1-1 0 0,-1 2 0 16,-2 0 0-16,0 0 0 0,-1 0 0 0,1 0 0 15,0 0 0-15,3 3 0 0,2 0-128 0,3-2 128 16,1 0 0-16,2 0-144 0,0 2 144 0,4-3 0 16,1 0 0-16,1 0 0 0,0 0 0 0,0 0 0 15,-2 3 0-15,2-2 0 0,-1-2 0 0,0 1 0 16,0 0 0-16,1 0 0 0,0-3 0 0,2 3 0 16,2 0 0-16,2 0-128 0,0 0 128 0,2 0 0 0,0 0 0 0,9 0 0 15,-9 0 0-15,9 0 0 0,-9 0 0 0,9 0-128 16,-9 3-16-16,9-3 0 0,-11-3 0 0,11 3 0 15,-9 3-112-15,9-3 0 0,-10 1-16 0,2 0 0 16,8-1-64-16,-9 3-16 0,9-3 0 0,-9 2 0 31,1 1-912-31,8-3-176 0,-4 10-32 0,3-2-16 16,1-8-2144-16,3 11-416 0</inkml:trace>
  <inkml:trace contextRef="#ctx0" brushRef="#br0" timeOffset="47859.47">28811 1834 22047 0,'0'0'976'0,"0"0"208"0,0 0-944 0,0 0-240 0,-9 2 0 0,9-2 0 15,0 0 608-15,0 0 80 0,-8 5 16 0,8-5 0 16,0 0-336-16,0 0-64 0,0 0-16 0,0 0 0 16,0 0 400-16,0 0 80 0,0 0 0 0,0 0 16 0,0 0-144 15,6 11-16-15,-6-11-16 0,8 10 0 16,-8-10-208-16,9 9-32 0,-9-9-16 0,0 0 0 0,15 10-160 0,-4-1-48 16,1 0 0-16,0 0 0 0,-12-9-144 0,16 16 0 15,-3-1 0-15,1 0 0 0,0-4 128 0,1 0-128 16,-2-1 0-16,0 1 128 0,-2-2-128 0,0-1 0 15,-11-8 0-15,12 11-176 16,-2 1-368-16,-10-12-80 0,10 10-16 0,1 0 0 16,-1-4-256-16,-1 1-48 0,-9-7-16 0,10 5 0 15,-10-5-1760-15,0 0-352 0</inkml:trace>
  <inkml:trace contextRef="#ctx0" brushRef="#br0" timeOffset="48242.98">29249 1728 11967 0,'0'0'1072'0,"0"0"-864"0,-9 3-208 0,9-3 0 16,-9 7 2480-16,2 4 448 0,2 1 80 0,1 2 32 15,0 3-2384-15,1 1-464 0,0-2-192 0,-1 2 128 0,0 2-128 16,0-3 0-16,-1-2 0 0,-1 2 128 0,1-4 32 0,0 3 0 16,-2-1 0-16,0 4 0 0,-4-2-32 0,2 4-128 15,-1 1 192-15,-2 0-64 0,-1 7 32 0,0-1 0 16,-1 4 0-16,-1 1 0 0,0 4-160 0,0-2 0 15,0-2 0-15,0-5 0 0,0 0 0 0,0-6 0 16,0-1 0-16,2-3 0 0,1-2-144 0,1-1-112 16,1 0-32-16,0-2 0 15,0-2-2160-15,0 0-432 0</inkml:trace>
  <inkml:trace contextRef="#ctx0" brushRef="#br0" timeOffset="50717.42">29365 2012 6447 0,'0'0'576'0,"0"0"-576"15,0 0 0-15,0 0 0 0,0 0 2544 0,0 0 400 16,0 0 64-16,8-4 32 0,-8 4-1792 0,10-2-352 16,-10 2-80-16,11-4-16 0,-11 4-240 0,0 0-48 15,10-2-16-15,-10 2 0 0,0 0-272 0,0 0-48 16,0 0-16-16,0 0 0 0,0 0 208 0,0 0 32 15,0 0 16-15,0 0 0 0,0 0 0 0,0 0 0 16,0 0 0-16,-3 12 0 0,1-1-416 0,2-11 0 16,-5 10 0-16,5-10 0 0,-6 12 224 0,2-2-32 15,1 2-16-15,-1 0 0 0,-2-1 0 0,3 2 0 0,-1 2 0 0,0-1 0 16,0 2-48-16,0-1-128 0,0 1 192 0,1 0-64 16,1-2-128-16,0 2 0 0,2-3 0 0,2 1 128 15,-2-1-128-15,2 0 0 0,1 0 0 0,1-2 0 16,0-2-256-16,1-3-64 0,2 1-32 0,0-2 0 31,-7-5-400-31,12 4-80 0,-1 0 0 0,-1-3-6400 0,2 2-1280 0</inkml:trace>
  <inkml:trace contextRef="#ctx0" brushRef="#br0" timeOffset="51173.68">29190 2176 10127 0,'0'0'896'0,"0"0"-704"0,0 0-192 0,0 0 0 16,0 0 2304-16,0 0 448 0,0 0 64 0,0 0 32 16,0 0-1392-16,12 4-288 0,1-4-48 0,1 0-16 15,1-1-112-15,2 0-32 0,1-2 0 0,4-1 0 16,4 0-560-16,3-1-112 0,2 1-32 0,0-1 0 16,2 1-256-16,-2 0 0 0,-2 0 128 0,-2 0-128 15,-1 0-144-15,-3 1-96 0,-6-1-16 0,-2 0-8128 16,1-1-1648-16</inkml:trace>
  <inkml:trace contextRef="#ctx0" brushRef="#br0" timeOffset="52595.16">26686 3004 6447 0,'0'0'576'0,"0"0"-576"15,0 0 0-15,0 0 0 0,0 0 2848 0,0 0 464 16,0 0 80-16,0 0 32 0,0 0-1552 0,0 0-304 15,0 0-64-15,0 0-16 0,0 0-432 0,0 0-96 16,0 0 0-16,0 0-16 0,-7 6-400 0,7-6-80 16,-8 6-16-16,1 1 0 0,-2-1-112 0,-2 2-16 15,1 0-16-15,-1 3 0 0,-1 1-176 0,-1 1-128 0,-1 6 144 0,0-4-144 16,-1 6 160-16,0 0-160 0,0 2 160 0,2 3-160 16,2-1 128-16,0 3-128 15,1-5 0-15,1 2 0 0,1 0 128 0,0-5-128 16,3 3 0-16,-2-4 144 0,1-2-368 0,2-1-80 15,-1-5-16-15,-1-1 0 16,1-3-832-16,5-7-192 0,-4 7-16 0,4-7-16 0</inkml:trace>
  <inkml:trace contextRef="#ctx0" brushRef="#br0" timeOffset="52846.92">26443 3051 17503 0,'0'0'1552'0,"0"0"-1232"0,0 0-320 0,0 0 0 0,0 0 1024 0,0 0 128 16,0 0 48-16,0 0 0 0,12 7-912 0,-3-1-288 16,-9-6 160-16,11 8-160 0,-2 0 192 0,-9-8-64 15,10 10 0-15,-1 1 0 0,-9-11-128 0,12 13 160 16,0-1-160-16,-2 1 160 0,-1 0-160 0,3 1 0 15,0-4 0-15,-1 5 0 0,1-1-160 0,0 3-64 16,-2-3-16-16,1 3 0 16,-1 0-992-16,2-1-208 0,-2-2-32 0</inkml:trace>
  <inkml:trace contextRef="#ctx0" brushRef="#br0" timeOffset="53544.43">26936 3277 23951 0,'0'0'2128'0,"0"0"-1696"0,0 0-432 0,0 0 0 16,0 0 2176-16,0 0 368 0,-1 15 64 0,1 1 16 16,2 1-2080-16,1 0-416 0,-2 4-128 0,1-2 0 0,-2 4-240 0,0-4-128 15,0-1-16-15,0-1-16 16,-2-4-208-16,2 2-32 0,-2-4-16 0,-1 1 0 16,0 0-16-16,1 0 0 0,-1-2 0 0,1 1 0 15,-2-2-336-15,1-2-64 0,3-7-16 0,-2 11-9952 16</inkml:trace>
  <inkml:trace contextRef="#ctx0" brushRef="#br0" timeOffset="54076.62">27902 2986 13823 0,'0'0'1216'0,"0"0"-960"0,0 0-256 0,0 0 0 0,0 0 1680 0,0 0 304 16,0 0 48-16,0 0 16 0,0 0-720 0,0 0-144 15,0 0-32-15,0 0 0 0,0 0-304 0,0 0-64 16,0 0-16-16,0 0 0 0,-9-3-128 0,9 3-48 16,0 0 0-16,-9 6 0 0,-3-2-288 0,0 2-64 15,-1 2-16-15,3 0 0 0,-2 4-224 0,-1-1 176 16,-1 4-176-16,0 3 160 0,-2 0-160 0,2 4 0 16,-2 3 0-16,2 0 0 0,1 2 0 0,2 1 0 15,1-4 0-15,1 0 0 0,1-2-272 0,2-2-96 16,1-5-16-16,1-1 0 15,2-2-528-15,2-12-112 0,0 0-32 0,0 0-11200 0</inkml:trace>
  <inkml:trace contextRef="#ctx0" brushRef="#br0" timeOffset="54287.52">27729 3007 12895 0,'0'0'1152'0,"0"0"-928"0,0 0-224 0,0 0 0 16,11 3 2752-16,1 0 512 0,-12-3 112 0,16 7 16 0,-2 1-2320 0,-1 1-464 15,-1 1-96-15,1 1 0 16,0-1-272-16,-1 2-48 0,-3 1-16 0,-1 1 0 0,0-1-176 0,-2 4 0 16,-1 3 0-16,2-1-176 15,-3 0-1952-15,-2-1-400 0</inkml:trace>
  <inkml:trace contextRef="#ctx0" brushRef="#br0" timeOffset="54698.71">28091 3188 23903 0,'3'-13'1056'0,"-1"5"224"0,2-2-1024 0,2 1-256 0,0 0 0 0,2 0 0 15,0 2 336-15,1-1 32 0,-1 2 0 0,-8 6 0 16,10-6-208-16,-10 6-32 0,11-3-128 0,-11 3 192 16,10 0-192-16,-10 0 0 0,12 0 0 0,-2 2 0 15,-10-2 128-15,12 4 0 0,-12-4-128 0,8 8 192 16,-8-8 64-16,6 12 16 0,-2-1 0 0,-1 1 0 15,-3 1 48-15,-2 1 16 0,-2 1 0 0,-1 0 0 16,-1 1 0-16,-2 2 0 0,-1 3 0 0,1 0 0 16,-1-3-80-16,1 2-32 0,0-2 0 0,3 0 0 15,-3 2-48-15,2-3-16 0,0-3 0 0,3-1 0 0,1-1 48 16,1-2 16-16,1 0 0 0,3-3 0 0,0-1-32 16,-3-6 0-16,7 5 0 0,1-1 0 0,1 1-192 0,0-2 0 15,1 0-144-15,2-1 144 16,0-2-448-16,0 0 16 0,-1 0 0 0,4 0 0 15,0 0-2128-15,1 0-416 0,0 0-96 0,2-2 0 0</inkml:trace>
  <inkml:trace contextRef="#ctx0" brushRef="#br0" timeOffset="55296.12">29365 2951 11967 0,'0'0'1072'0,"0"0"-864"15,0 0-208-15,0 0 0 0,0 0 2528 0,0 0 464 16,0 0 80-16,0 0 32 0,0 0-1584 0,0 0-320 15,0 0-64-15,0 0-16 0,-9 6-304 0,0 1-64 0,0 1-16 0,-1 0 0 16,0-1-288-16,0 3-48 0,-2 0-16 0,-1 0 0 16,0 3-208-16,-2 4-48 0,0-1-128 0,-2 4 192 15,1-1-192-15,2 5 128 0,-1 0-128 0,2 0 0 16,0 1 144-16,2-2-144 0,0-2 128 0,2-2-128 16,-1-2 0-16,2-1-272 0,1-5 32 0,7-11 16 31,0 0-1808-31,0 0-352 0,0 0-80 0,0 0-16 0</inkml:trace>
  <inkml:trace contextRef="#ctx0" brushRef="#br0" timeOffset="55640.77">29082 2991 23951 0,'0'0'2128'0,"0"0"-1696"16,0 0-432-16,0 0 0 0,0 0 1536 0,0 0 208 15,0 0 48-15,0 0 16 0,7 11-1152 0,0-3-224 16,-7-8-48-16,12 10-16 0,-1-2-240 0,-11-8-128 15,13 10 160-15,-2 2-160 0,1-6 0 0,0 2 0 16,-2 3 0-16,-1 0 0 0,-9-11 0 0,11 14-192 16,-3 0 48-16,-2 2 0 0,-1-3-176 0,-1 1-16 0,-1 2-16 0,-1-5 0 31,1 4-160-31,0-2-48 0,-1 0 0 0,-2-13 0 16,4 10-1616-16,-4-10-336 0</inkml:trace>
  <inkml:trace contextRef="#ctx0" brushRef="#br0" timeOffset="56179.91">29627 3113 12895 0,'0'0'576'0,"0"0"112"0,-9-2-560 0,9 2-128 0,0 0 0 0,0 0 0 15,-11 2 2752-15,11-2 512 0,-11 2 96 0,11-2 32 16,-11 4-2720-16,2 0-544 0,0 0-128 0,9-4 0 15,-10 6 0-15,0 1 160 0,1 1-160 0,3 1 160 16,-1 1 224-16,2 2 64 0,0 1 0 0,0 1 0 16,-1 2-96-16,3 1-16 0,-3 3 0 0,1-2 0 15,-1 5-16-15,2-1 0 0,2 1 0 0,0 0 0 16,-1-2-320-16,2-3 144 0,1-3-144 0,1-1 0 16,2-2 128-16,1-1-128 0,1 1 0 0,0-4 0 15,2-3 0-15,-1 2 0 0,2-1 0 0,1-3-144 16,2 2-496-16,-1-2-112 0,-1 0-16 15</inkml:trace>
  <inkml:trace contextRef="#ctx0" brushRef="#br0" timeOffset="56442.21">29439 3371 19343 0,'0'0'1728'0,"0"0"-1392"0,0 0-336 0,0 0 0 16,17 1 2928-16,-1-1 512 0,-1-1 96 0,1-1 32 15,1 1-2912-15,0-3-656 0,1 2 0 0,1-5 0 31,-4 2-736-31,0 0-128 0,-1-1-32 0,-2-1-12416 0</inkml:trace>
  <inkml:trace contextRef="#ctx0" brushRef="#br0" timeOffset="56854.18">28551 3120 9215 0,'0'0'816'0,"0"0"-656"0,0 0-160 0,0 0 0 16,0 0 3904-16,0 0 768 0,7 11 128 0,-7-11 48 16,8 9-4208-16,-8-9-832 0,0 0-160 0</inkml:trace>
  <inkml:trace contextRef="#ctx0" brushRef="#br0" timeOffset="57086.01">28654 3119 6447 0,'0'0'272'0,"0"0"80"0,0 0-352 0,0 0 0 16,12 1 0-16,-12-1 0 0,0 0 1808 0,0 0 304 15,11 0 48-15,-11 0 16 0,0 0-1008 0,0 0-192 16,0 0-32-16,0 0-16 0,0 0-176 0,0 0-48 15,0 0 0-15,10 0 0 0,-10 0-400 0,10-2-96 16,-10 2-16-16,10-5-6272 16,-10 5-1280-16</inkml:trace>
  <inkml:trace contextRef="#ctx0" brushRef="#br0" timeOffset="57229.64">28815 3106 13823 0,'0'0'608'0,"0"0"128"0,0 0-592 0,-11 3-144 0,4-5 0 0,7 2 0 16,-10 0 2704-16,10 0 512 0,0 0 112 0,0 0 0 31,0 0-3792-31,0 0-768 0</inkml:trace>
  <inkml:trace contextRef="#ctx0" brushRef="#br0" timeOffset="57775.91">29956 3143 30063 0,'0'0'1328'0,"-11"2"272"0,1 1-1280 16,2-1-320-16,8-2 0 0,-8 6 0 0,8-6 624 0,0 0 48 15,0 0 16-15,0 0 0 0,0 0-688 0,0 0-384 16,0 0 64-16,0 0 0 16,0 0-2752-16,0 0-560 0,0 0-96 0,0 0-32 0</inkml:trace>
  <inkml:trace contextRef="#ctx0" brushRef="#br0" timeOffset="57928.18">30115 3136 15663 0,'0'0'1392'0,"0"0"-1120"16,0 0-272-16,0 0 0 0,-7 9 2496 0,7-9 432 0,-5 7 80 0,5-7 32 16,-7 7-1744-16,7-7-336 0,0 0-80 0,0 0-16 15,0 0-576-15,0 0-112 0,0 0-32 0,0 0-9040 16,0 0-1792-16</inkml:trace>
  <inkml:trace contextRef="#ctx0" brushRef="#br0" timeOffset="58079.96">30134 3170 26655 0,'0'0'1184'0,"0"0"240"0,0 0-1136 0,0 0-288 0,0 0 0 0,0 0 0 16,0 0 1040-16,0 0 160 0,0 0 16 0,0 0 16 15,0 0-848-15,0 0-160 0,0 0-32 0,11-4-9520 16,-2-1-1888-16</inkml:trace>
  <inkml:trace contextRef="#ctx0" brushRef="#br0" timeOffset="59040.18">30759 3131 21183 0,'0'0'1888'0,"0"0"-1504"16,0 0-384-16,0 0 0 0,0 0 2176 0,0 0 352 16,0 0 80-16,0 0 16 0,0 0-2192 0,11-1-432 0,-11 1 0 0,12-7-9088 31,-2 3-1712-31</inkml:trace>
  <inkml:trace contextRef="#ctx0" brushRef="#br0" timeOffset="59213.68">30907 3116 4607 0,'0'0'400'0,"0"0"-400"0,0 0 0 0,-5 8 0 15,5-8 4592-15,-8 7 832 0,8-7 160 0,-9 5 48 16,9-5-3856-16,-8 4-768 0,8-4-160 0,0 0-16 15,0 0-352-15,0 0-64 0,0 0-16 0,0 0 0 16,0 0-2064-16,0 0-432 0</inkml:trace>
  <inkml:trace contextRef="#ctx0" brushRef="#br0" timeOffset="59370.86">31095 3115 12895 0,'0'0'1152'0,"0"0"-928"15,0 0-224-15,0 0 0 0,0 0 3776 0,10-5 720 16,0 0 144-16,-1 1 32 0,0 3-3376 0,0 1-656 16,-9 0-144-16,12-4-32 0,-12 4-464 0,10-2-192 15,0 1 16-15,1 1-9024 16,-11 0-1808-16</inkml:trace>
  <inkml:trace contextRef="#ctx0" brushRef="#br0" timeOffset="61803.98">32001 3102 2751 0,'0'0'128'0,"0"0"16"0,0 0-144 0,-9 0 0 16,9 0 0-16,0 0 0 0,-8 0 5744 0,8 0 1104 16,0 0 240-16,0 0 32 0,0 0-5040 0,0 0-1008 15,0 0-208-15,0 0-32 0,0 0-368 0,0 0-64 16,0 0-16-16,0 0 0 0,0 0 0 0,0 0-16 15,-4 13 0-15,3-1 0 0,1-12 48 0,-1 16 16 16,-2-2 0-16,2 2 0 0,-1-2-240 0,1 3-32 16,0-2-16-16,-1 2 0 0,1-1-144 0,0 0 0 0,-2-1 0 0,1 1 0 15,-1 1 128-15,2-1-128 0,-1-1 0 0,2 1 128 16,0 0-128-16,0-3 0 0,0 0 0 0,2-3 128 16,2-1-384-16,-2-1-96 0,-2-8-16 0,0 0 0 31,0 0-848-31,4 4-160 0,-4-4-32 0,0 0-8176 0,0 0-1616 0</inkml:trace>
  <inkml:trace contextRef="#ctx0" brushRef="#br0" timeOffset="68349.2">31892 2922 9327 0,'0'0'400'0,"0"0"112"0,0 0-512 0,3-9 0 15,0 3 0-15,-3 6 0 0,3-8 1392 0,-3 8 176 16,0-8 32-16,0 8 16 0,0 0-256 0,0 0-48 15,0 0-16-15,0 0 0 0,-8-3-288 0,8 3-64 16,-8 0-16-16,8 0 0 0,0 0-288 0,0 0-48 16,-8 4-16-16,8-4 0 0,0 0-256 0,0 0-48 15,-5 12-16-15,1-6 0 0,4-6 432 0,-5 8 80 16,-2-1 0-16,1-1 16 0,-3 3 192 0,1 2 48 16,-1 1 0-16,0-1 0 0,-3 0-432 0,0 2-80 0,-1-1 0 0,-3-1-16 15,0 4-336-15,-1 0-160 0,0-2 160 0,1 3-160 16,-1-2 128-16,1 3-128 0,1 2 0 0,-4-5 144 15,-1 4-144-15,0-1-224 0,7-1 48 0,1-2 16 32,2-1-528-32,1-2-96 0,1-2-32 0,1-2-8864 0,1-1-1776 0</inkml:trace>
  <inkml:trace contextRef="#ctx0" brushRef="#br0" timeOffset="68679.4">31593 2981 8287 0,'-9'-1'736'16,"9"1"-592"-16,0 0-144 0,0 0 0 0,0 0 4544 0,0 0 896 15,0 0 160-15,0 0 32 0,0 0-4272 0,0 0-848 16,0 0-192-16,0 0-16 0,0 0 96 0,0 13 32 16,0-13 0-16,1 14 0 0,2-1-128 0,-1-1-32 15,-2-12 0-15,7 14 0 0,-7-14-272 0,10 13 0 16,1-1 128-16,-2-2-128 0,-9-10 0 0,0 0 0 16,12 15 0-16,-2-5-144 15,-10-10-272-15,9 10-48 0,0-2-16 0,-9-8 0 16,9 12-592-16,-2-3-112 0,-7-9-32 0,8 11-7040 15,0-4-1424-15</inkml:trace>
  <inkml:trace contextRef="#ctx0" brushRef="#br0" timeOffset="69132.2">31837 3130 15375 0,'0'0'672'0,"0"0"160"0,0 0-672 0,0 0-160 0,0 0 0 0,0 0 0 0,0 0 1392 0,0 0 240 16,0 0 48-16,0 0 16 0,9-6-96 0,-9 6-32 15,8-8 0-15,0 1 0 0,-1 1-224 0,1 0-64 16,0-2 0-16,2 2 0 0,1 2-256 0,1 0-48 15,1 0-16-15,0 0 0 0,1 1-384 0,2 2-96 16,1-3-16-16,1 3 0 0,0-1-176 0,2 2-32 16,-1-5-16-16,2 5 0 0,0 2-240 0,-3 1 0 15,-1 0 0-15,-1 1 0 16,-3-3-2096-16,-3 1-464 0</inkml:trace>
  <inkml:trace contextRef="#ctx0" brushRef="#br0" timeOffset="71187.2">26308 1720 2751 0,'0'0'256'0,"0"0"-256"16,0 0 0-16,0 0 0 0,0 0 3264 0,0 0 624 16,0 0 112-16,0 0 32 0,0 0-2464 0,0 0-480 15,0 0-112-15,0 0-16 0,0 0-256 0,0 0-64 16,0 0-16-16,9 5 0 0,-1 2-304 0,1-1-48 15,0 1-16-15,-1 2 0 0,-2 2 208 0,1 0 48 0,1 0 0 0,-3 0 0 16,0 4-112-16,2-2-16 16,-1-1 0-16,1 1 0 0,-2-3-96 0,1 0-32 0,0 2 0 0,0-1 0 15,1 0-256-15,-2-2 128 0,0-1-128 0,0 1 0 16,-1 1 128-16,1-1-128 0,3-3 0 0,-8-6 0 16,0 0 0-16,11 8 0 0,-4-1-160 0,-7-7 160 31,11 5-1024-31,-11-5-64 0,10 4-32 0,-10-4-6496 0,11 2-1280 0</inkml:trace>
  <inkml:trace contextRef="#ctx0" brushRef="#br0" timeOffset="71520.28">26621 1572 21359 0,'0'0'944'0,"0"0"208"0,0 0-928 16,0 0-224-16,0 0 0 0,0 0 0 0,-4 9 704 0,1 2 112 16,0 1 16-16,2 0 0 0,-1 1-368 0,-1 3-64 15,-1-1-16-15,0 6 0 0,0-1-128 0,-1 3-48 16,1-1 0-16,-1 4 0 0,-2 0-48 0,1-1-16 15,-1-1 0-15,2-1 0 0,-1-6-144 0,0 1 0 16,0-1 144-16,-1 2-144 0,0-4 0 0,-1 3 128 16,0 1-128-16,0 0 0 0,-1 2 0 0,1 3 0 15,0 2 0-15,0 1 0 16,1 2-544-16,1-2-80 0,1 2-16 0,1-3 0 16,2-4-480-16,-1 0-96 0,3-5-32 0,0-3-5376 0,1-4-1072 0</inkml:trace>
  <inkml:trace contextRef="#ctx0" brushRef="#br0" timeOffset="71849.67">26767 1930 21183 0,'0'0'1888'0,"0"0"-1504"15,0 0-384-15,0 0 0 0,0 0 1360 0,0 0 208 16,0 0 32-16,-10 5 16 0,4 1-1024 0,6-6-208 16,-9 9-32-16,9-9-16 0,-7 7-208 0,2 5-128 15,0 0 128-15,5-12-128 0,-1 13 0 0,1-13 0 16,0 18 0-16,2-3 0 0,-2-15 0 0,4 17 0 15,3-6 0-15,-7-11 0 0,10 15-192 0,0-5 0 0,1 0 0 0,-1-2 0 32,-10-8-480-32,13 7-96 0,2-3-32 0,-2-4-10688 0</inkml:trace>
  <inkml:trace contextRef="#ctx0" brushRef="#br0" timeOffset="72353.53">27186 1706 20383 0,'0'0'896'0,"0"0"192"0,0 0-864 0,0 0-224 16,0 0 0-16,0 0 0 0,0 0 384 0,0 0 48 0,0 0 0 0,0 0 0 16,2 12-32-16,-2-12 0 0,4 9 0 15,-2 0 0-15,-2-9 48 0,4 10 0 0,-4-10 0 0,5 9 0 16,-5-9 320-16,7 10 80 0,-2-3 16 0,2 4 0 16,-2-1-400-16,1 2-80 0,2 1 0 0,0-3-16 15,-1 2-240-15,0-3-128 0,4 0 128 0,-1 3-128 16,2-3 0-16,0 2 0 0,-1-5 0 0,2 2 0 0,2 1 0 0,-1-2 0 15,0-1 0-15,2-1 0 0,0 1-272 0,-2-1-32 16,-2 3 0-16,-2-6 0 16,1 2-1696-16,-3-1-352 0,-8-3-64 0</inkml:trace>
  <inkml:trace contextRef="#ctx0" brushRef="#br0" timeOffset="72661.17">27604 1611 16575 0,'0'0'1472'0,"-6"7"-1168"15,0 4-304-15,-1 2 0 0,0 4 2000 0,0 2 352 16,2 2 64-16,1 4 16 0,0-1-1936 0,0 0-496 0,-1 4 128 0,1-2-128 16,-1-3 0-16,0-1 0 0,-2-3 0 0,0 0 0 15,-2-2 0-15,3-1 0 0,-2-1 0 0,0 1 0 16,-1-2 0-16,0 5 0 0,-1-6 0 0,2 4 0 16,1-3 0-16,1 2-192 0,-1-1 32 0,2 2 16 15,1 0-624-15,1-1-112 0,1-2-16 16</inkml:trace>
  <inkml:trace contextRef="#ctx0" brushRef="#br0" timeOffset="73108.73">27669 1924 17391 0,'0'0'768'0,"0"0"160"0,0 0-736 0,6-7-192 15,-6 7 0-15,9-6 0 0,-1-1 688 0,1 2 96 16,1 1 32-16,-1 0 0 0,0 3-368 0,1-3-80 0,-10 4-16 0,13-2 0 16,-1 1-352-16,-2 1 128 15,-10 0-128-15,12 3 0 0,-3 1 0 0,-9-4 0 16,12 1 0-16,-12-1 0 0,0 0 128 0,0 0-128 15,4 9 128-15,-4-9-128 0,0 0 448 0,-5 11 0 16,-2-2 16-16,-1-2 0 0,-1 0-176 0,0 0-32 0,-1-2-16 0,1 0 0 16,-1 3-48-16,3-2-16 15,-1 1 0-15,-1-1 0 0,2-2 16 0,1 3 16 0,6-7 0 0,-7 6 0 16,7-6-208-16,-5 11 176 0,5-11-176 0,-5 9 160 16,5-9-160-16,-7 9 0 0,7-9 0 0,0 0 128 15,0 0-128-15,0 0 0 0,0 0 0 0,0 0 128 16,0 0-128-16,0 0 160 0,0 0-160 0,9 12 160 15,-9-12-160-15,12 8 0 0,-12-8 0 0,14 3 0 16,-2 1-176-16,0-1-64 0,-12-3-16 0,12 1-7488 16,-1 1-1488-16</inkml:trace>
  <inkml:trace contextRef="#ctx0" brushRef="#br0" timeOffset="73381.5">28042 1993 30815 0,'0'0'1360'0,"0"0"288"0,-7-4-1328 0,7 4-320 0,0 0 0 0,0 0 0 16,0 0 384-16,0 0 0 0,0 0 0 0,0 0 0 31,0 0-960-31,0 0-192 0,0 0-48 0,0 0-12688 0</inkml:trace>
  <inkml:trace contextRef="#ctx0" brushRef="#br0" timeOffset="73550.67">28103 2003 5519 0,'0'0'496'0,"0"0"-496"15,0 0 0-15,0 0 0 0,0 0 4144 0,0 0 720 16,0 0 160-16,0 0 32 0,0 0-2960 0,0 0-592 16,0 0-112-16,0 0-32 0,0 0-912 0,0 0-176 15,0 0-32-15,0 0-16 16,10 3-1504-16,-10-3-288 0</inkml:trace>
  <inkml:trace contextRef="#ctx0" brushRef="#br0" timeOffset="73703.6">28257 2006 18431 0,'0'0'1632'0,"0"0"-1312"16,0 0-320-16,0 0 0 0,0 0 2112 0,0 0 368 15,0 0 64-15,0 0 16 0,0 0-1600 0,0 0-320 16,0 0-64-16,0 0-16 0,0 0-384 0,0 0-176 15,0 0 160-15,0 0-13408 0</inkml:trace>
  <inkml:trace contextRef="#ctx0" brushRef="#br0" timeOffset="75199.89">30186 1995 27519 0,'0'0'1216'0,"0"0"256"0,0 0-1168 0,-6-5-304 16,-3-1 0-16,3 0 0 0,3 2 1568 0,3 4 256 15,0 0 48-15,0 0 16 0,0 0-848 0,0 0-160 16,0 0-48-16,0 0 0 0,0 0-832 0,10 7-320 15,0-2 16-15,-10-5 0 16,11 3-1888-16,-1 1-384 0,1-3-80 0</inkml:trace>
  <inkml:trace contextRef="#ctx0" brushRef="#br0" timeOffset="75362.28">30366 1971 7359 0,'0'0'320'0,"0"0"80"0,0 0-400 0,0 0 0 0,0 0 0 0,0 0 0 15,-8 5 4560-15,8-5 832 0,0 0 176 0,0 0 16 16,-7 1-3920-16,7-1-800 0,0 0-160 0,0 0-16 16,0 0-512-16,0 0-176 0,0 0 0 0,0 0 144 15,0 0-1824-15,0 0-368 0,0 0-80 0</inkml:trace>
  <inkml:trace contextRef="#ctx0" brushRef="#br0" timeOffset="75525.77">30457 1971 8287 0,'0'0'736'0,"0"0"-592"0,0 0-144 0,0 0 0 0,0 0 2800 0,0 0 528 16,12 0 96-16,-12 0 32 0,0 0-2608 0,12 1-512 16,-12-1-96-16,0 0-32 0,0 0-208 0,12 0 0 15,-12 0 0-15,10 0 0 0,-10 0 0 0,0 0 0 16,11-1 0-16,-11 1 0 16,0 0-464-16,0 0 16 0,0 0 0 0,0 0 0 0</inkml:trace>
  <inkml:trace contextRef="#ctx0" brushRef="#br0" timeOffset="75673.45">30673 1990 14735 0,'0'0'1312'0,"0"0"-1056"0,0 0-256 0,0 0 0 16,0 0 2448-16,0 0 432 0,0 0 96 0,0 0 16 16,0 0-2096-16,0 0-400 0,0 0-96 0,0 0-16 15,0 0-576-15,0 0-128 16,11 3-32-16,0-3 0 0</inkml:trace>
  <inkml:trace contextRef="#ctx0" brushRef="#br0" timeOffset="76589.5">31682 1733 11967 0,'0'0'528'0,"0"0"112"0,0 0-512 0,0 0-128 16,0 0 0-16,0 0 0 0,0 0 2864 0,0 0 528 0,0 0 128 0,0 0 0 15,10 4-2096-15,-10-4-416 0,0 0-96 0,0 0-16 16,0 0-48-16,10 3-16 0,-10-3 0 0,8 6 0 16,-8-6-128-16,8 11-16 0,-1-1-16 0,-1-2 0 15,-6-8-320-15,8 10-64 0,-1 0-16 0,-1 0 0 16,-1 2-64-16,2-2-16 0,-2 1 0 0,0-2 0 0,0 0-192 16,1 0 128-16,-2-1-128 0,-4-8 0 0,6 10 0 0,-1-3 128 15,-5-7-128-15,5 11 0 0,2 1 0 0,-2 1 0 16,0-2 128-16,1-4-128 15,-6-7-320-15,4 8-128 0,-4-8 0 0,0 0-16 16,3 8-1712-16,-3-8-320 0,0 0-80 0,0 0-16 0</inkml:trace>
  <inkml:trace contextRef="#ctx0" brushRef="#br0" timeOffset="77186.92">32035 1612 10079 0,'0'0'448'0,"0"0"80"0,0 0-528 0,0 0 0 0,0 0 0 0,0 0 0 16,0 0 2240-16,0 0 352 0,0 0 64 0,0 0 16 16,4-7-1136-16,-4 7-208 0,0 0-48 0,0 0-16 15,0 0-880-15,0 0-160 0,0 0-32 0,0 0-16 16,0 0-176-16,0 0 0 0,0 0 0 0,0 0 0 0,0 0 0 0,0 0 0 15,0 0 0-15,0 0 0 0,0 0 0 0,0 0 0 16,0 0 0-16,0 0 0 0,0 0 192 0,0 0 16 16,0 0 0-16,0 0 0 0,0 0 176 0,0 0 48 15,0 0 0-15,0 0 0 0,0 0-96 0,0 0-16 16,0 0 0-16,0 0 0 0,0 0-64 0,0 13-32 16,-1-2 0-16,1-11 0 0,-4 13-96 0,0 0 0 15,-1 1-128-15,-1 2 192 0,1 0 32 0,1 2 0 16,-1 0 0-16,-2 6 0 0,0-4 96 0,-1 3 32 15,-1-4 0-15,0 1 0 0,-2-3-176 0,1 2-48 16,-1 1 0-16,1-2 0 0,-2-1-128 0,2 0 0 0,1-1 0 16,-1-2 128-16,0-2-128 0,1-2 0 15,1 2 144-15,0 0-144 0,-1-1 0 0,1 2 0 16,2 2 0-16,-1-2 0 0,1 2 0 0,0 2 128 16,3 0-128-16,0 0 0 0,-1-1 0 0,1-1 0 0,2 0 0 0,2-1 0 31,2-1-1376-31,2-2-288 0,-1-2-64 0,1-3-10944 0</inkml:trace>
  <inkml:trace contextRef="#ctx0" brushRef="#br0" timeOffset="77716.09">32253 1926 18367 0,'0'0'816'0,"0"0"160"0,0 0-784 0,0 0-192 15,0 0 0-15,0 0 0 0,0 0 1408 0,0 0 224 16,0 0 48-16,0 0 16 0,0 0-608 0,0 0-128 16,0 0-32-16,0 0 0 0,0 0-32 0,0 0 0 15,-4-6 0-15,4 6 0 0,-5-4 176 0,5 4 16 16,0 0 16-16,0 0 0 0,0 0-256 0,0 0-48 15,-10 5-16-15,10-5 0 0,0 0-384 0,-6 9-80 16,6-9 0-16,-5 11-16 0,5-11-304 0,-4 13 128 0,4-13-128 0,-3 14 0 16,3-14 0-16,0 16 0 0,0-16 0 0,4 16 0 15,-4-16 128-15,4 19-128 0,-4-19 0 0,4 17 0 16,-2-3 0-16,-2-14 0 0,3 17 0 0,-3-17 0 16,3 18 0-16,-2-5 0 0,-1-13 0 0,1 15 0 15,-1-4 0-15,0 0 128 0,0-11-128 0,0 12 0 16,0-12-416-1,0 0-192-15,-2 13-32 0,2-13-16 0,0 0-368 0,0 0-80 0,0 0-16 0,0 0 0 16,0 0-1424-16,0 0-272 0,0 0-64 0,0 0-8880 16</inkml:trace>
  <inkml:trace contextRef="#ctx0" brushRef="#br0" timeOffset="78087.55">32060 1964 4607 0,'0'0'400'0,"0"0"-400"15,0 0 0-15,0 0 0 0,0 0 5056 0,0 0 944 16,0 0 176-16,0 0 32 0,0 0-4176 0,0 0-848 15,4-8-160-15,2-2-48 0,1-1-400 0,-1 3-96 0,2 1-16 0,2 1 0 16,1 3 64-16,-1-1 16 16,2 0 0-16,-2 1 0 0,1-2 224 0,-1 2 64 0,2 1 0 0,-2-2 0 15,-10 4 64-15,14-3 0 0,-3 1 16 0,1 0 0 16,0 1-144-16,-1 0-48 0,2-2 0 0,1 2 0 16,-1-1-400-16,-2 1-64 0,2-1-32 0,-1-1 0 15,1 0-224-15,0 2 0 0,0-2 128 0,0 1-128 16,-1-1 0-16,0 2-160 0,-1-2 32 0,2 5 0 15,2 3-1296-15,-1-1-256 16,2-3-48-16,-2-2-15872 0</inkml:trace>
  <inkml:trace contextRef="#ctx0" brushRef="#br1" timeOffset="89221.29">29437 1522 8287 0,'0'0'368'0,"11"0"80"0,0-3-448 0,1 3 0 16,1 0 0-16,0 0 0 0,0-1 1472 0,0 1 192 0,1 0 64 0,-1 0 0 16,-3 0-960-16,1 0-176 15,-2 0-32-15,-9 0-16 0,0 0-80 0,0 0-16 0,9 5 0 0,-9-5 0 16,0 0 432-16,0 0 80 0,0 0 0 0,0 0 16 15,0 0 96-15,0 0 16 0,1 12 0 0,-1-12 0 16,0 0-384-16,0 0-80 0,0 0-16 0,-6 8 0 16,1 0-16-16,5-8 0 0,-9 8 0 0,-1-6 0 15,1-1 96-15,2 2 16 0,7-3 0 0,-11 0 0 16,1 0-192-16,-1 0-16 0,1 0-16 0,-1 0 0 16,0-3-208-16,-1 3-32 0,0 0-16 0,0 0 0 15,-2 0-224-15,0 0 176 0,-3-1-176 0,0 1 160 16,-1 1-32-16,-1 2 0 0,1-2 0 0,-1 2 0 15,-1 0-128-15,0 0 128 0,1 0-128 0,-1 1 128 16,2 0-128-16,1 0 0 0,0 1 144 0,0-4-144 16,-1 2 0-16,0 0 144 0,-1-3-144 0,1 0 0 0,-1 0 176 15,-1 0-176-15,1-4 160 0,-2 2-160 16,1 1 240-16,1-2-48 0,-1 2-16 0,0 0 0 0,2 0-176 0,1-2 192 16,0 3-192-16,3 0 192 0,0 1-192 0,1 1 0 15,1-1 144-15,1 1-144 0,2 1 0 0,2-2 0 16,7-1 0-16,-10 6 128 0,10-6-128 0,-9 3 0 15,1 4 128-15,1-1-128 0,-1 1 0 0,0 1 0 16,0 1 0-16,0 0 0 0,1 0 0 0,-3 2 0 16,3-1 0-16,-3 1 0 0,3-1 0 0,-1 0 0 15,-1 2 0-15,2-3 0 0,1-1 0 0,0-1 128 16,6-7-128-16,-6 7 128 0,6-7 128 0,-7 8 16 16,2-3 16-16,5-5 0 0,0 0-32 0,-5 8 0 0,1 1 0 0,1-1 0 15,2 0-64-15,0 1 0 0,2-1-16 0,-1 0 0 16,0-8-48-16,1 10-128 0,1 1 192 0,-1-4-64 15,-1-7-128-15,1 11 128 0,-1-3-128 0,0 2 128 16,0-10-128-16,0 13 0 0,-1-1 0 0,1 0 128 16,0-12-128-16,0 15 160 0,-1 0-160 0,-1-2 160 15,2-13-32-15,-1 13-128 0,-1 0 192 0,2-13-64 16,-2 17 0-16,2-4 0 0,2 1 0 0,-2 0 0 16,0 1 64-16,2 2 0 0,1 1 0 0,-2 0 0 15,0 0-48-15,2 2 0 0,0 0 0 0,-1 2 0 16,-1-1-16-16,2 2-128 0,0-1 192 0,-1-1-64 15,0-1-128-15,0-2 0 0,-1-2 0 0,1-2 128 16,-2 0-128-16,0-1 0 0,0-2 0 0,0-1 0 16,0 1 128-16,1 0-128 0,-1-2 0 0,0 3 128 0,0-12-128 15,-1 12 0-15,-1-2 0 0,1-2 128 16,1-8-128-16,-1 12 160 0,1-12-160 0,-1 12 160 0,1-12-160 0,0 0 128 16,-3 11-128-16,3-11 128 0,-5 12 0 0,5-12-128 15,-3 12 192-15,3-12-64 0,-4 13-128 0,4-13 0 16,0 0 0-16,-4 9 0 0,4-9 0 0,-5 10 0 15,5-10 0-15,-6 10 0 0,-1-5 192 0,7-5 0 16,-8 5 0-16,-1 0 0 0,1 0-64 0,0-3-128 16,1 0 192-16,-1 0-64 0,0-1-128 0,0 0 192 15,-1 1-192-15,0-2 192 0,0 1-192 0,0 0 0 16,-2-1 144-16,0 1-144 0,-3-1 0 0,0 2 144 16,1-1-144-16,-1 0 0 0,-3 1 0 0,-1 0 0 15,-1 1 0-15,-2-2 0 0,-1 2 128 0,-1-1-128 0,-1 0 0 0,1 0 0 16,-2 1 0-16,2-1 0 0,-1 1 128 0,2 1-128 15,0 0 0-15,1 0 0 0,0-2 0 0,0 2 0 16,-1-2 128-16,0-1-128 0,1 0 0 16,-1 2 0-16,0-3 0 0,-2 2 0 0,1 0 0 0,-2 0 0 15,-2 0 0-15,-1 0 0 0,0 1 0 0,-1 1 0 16,-1-2 0-16,3 2 0 0,-1-1 0 0,2 1 0 16,1 2 0-16,1-2 0 0,0 1 0 0,2 1 0 15,1-1 0-15,0 0 0 0,-1 3 0 0,0-3 0 16,0 0 0-16,0 2 0 0,-2-4 0 0,1 0 0 15,-2-1 0-15,0-1 0 0,-1-1 0 0,-1 1 0 16,1-1 128-16,0 0-128 0,-1 0 0 0,3 0 0 16,0-1 0-16,2 0 0 0,1-1 0 0,2 2 0 0,-1-2 0 0,2-1 0 15,0 2 0-15,1-3 0 16,1 1 128-16,2-2-128 0,-1 1 0 0,0 2 0 0,-2 0 0 16,1 1 0-16,0 0 0 0,1-1 0 0,-1 2 0 0,-2 0 0 15,-2 0 0-15,2 0 0 0,0 0 0 0,0 2-272 16,-2-2 48-16,2 1 16 0,-1-1 208 0,1 0 256 15,0 0-48-15,0-1-16 0,-1 2-192 0,3 0 0 16,-1 1 0-16,1-1 0 0,0 0 0 0,1 2 0 16,0-3 0-16,2 1 0 0,0 2 0 0,2-1 0 15,-1 1 0-15,1 1 0 0,2-1 0 0,0 2 0 16,0-1 0-16,0 1 0 0,-2 0 0 0,2 0 0 16,0 1 0-16,0-1 0 0,-1 0 0 0,0 1 0 15,1-2 0-15,0 0 0 0,0-1 0 0,0-1 0 16,0 0 0-16,9-2 0 0,-11 2 0 0,1-2-256 15,0 0 48-15,-1 0 16 0,1 2 192 0,1-1 0 0,-2-1 0 0,2 4 0 16,-1-3 0-16,0 2 256 0,0-1-48 0,0 2-16 16,-1-1-192-16,2 0 0 0,0-2 0 15,0 1 0-15,1 1 0 0,8-3 0 0,-9 5 0 0,1 1 0 16,8-6 0-16,-9 7 0 0,2 0 0 0,2 1 0 16,5-8 0-16,-5 10-128 0,0-1 128 0,1 0 0 15,4-9 0-15,-3 12 0 0,1-1 0 0,0 0 0 16,2 1 0-16,2 1 0 0,-1 0 0 0,0 1 0 15,-1 2 0-15,3 2 0 0,1-1 0 0,0 4 0 16,0 1 0-16,-2 2-160 0,3 2 160 0,2 0-128 16,-1 0 128-16,1 0 176 0,1-2-48 0,0 2 0 15,1-3-128-15,-1-2 0 0,-3 1 0 0,1-2 0 0,-1-2-128 16,1-2 128-16,-2-2-160 0,0 0 160 0,-1-2 0 0,1 0 0 16,-1-2 0-16,0 3 0 0,-3-13 0 15,2 9 0-15,-2-9 0 0,4 15 0 0,-1-5 0 0,-1 0 0 16,-2-10 0-16,3 12 0 0,-3-12 0 0,2 12 0 15,1-3 0-15,-3-9 0 0,3 12 128 0,-3-12-128 16,2 10 0-16,-2-10 0 0,0 0 0 0,6 11 128 16,-6-11-128-16,6 10 0 0,-6-10 256 0,0 0-48 15,8 11-16-15,-8-11 0 0,0 0-192 0,10 9 0 16,-10-9 0-16,9 6 0 0,-9-6 0 0,0 0 128 16,12 7-128-16,-12-7 0 0,11 6 0 0,-11-6 0 0,13 1 0 15,-2 2 0-15,-11-3 0 0,13 0 0 16,-1 0 0-16,0-1 0 0,0-1 144 0,-1 1-144 0,0-1 128 0,0-1-128 15,1 2 0-15,0 1 0 0,0 0 0 0,1 0 0 16,1-3 0-16,2 2 0 0,1 1 0 0,1-3 0 16,1 3 0-16,2-4 0 0,0 2 0 0,0 2 0 15,1-4 0-15,2 2 0 0,0 1 0 0,-1 0 0 16,-4-2 0-16,1 2 0 0,-1 0 0 0,0-1 0 16,-1 1 0-16,-1 0 0 0,0-1 0 0,-2 1 0 15,0 0 0-15,0-1 0 0,0 1 128 0,0 1-128 16,0 0-160-16,0-2-64 0,0 0-16 0,0 1 0 15,4 0 416-15,0-2 80 0,1 2 0 0,1-1 16 16,1 1-272-16,2 1 0 0,1-2 0 0,3 2 0 16,-1 0 0-16,0 0 0 0,-1 2 0 0,-1-2 0 15,-1 3 0-15,-1-2 0 0,-1 2 0 0,-2-1 0 0,-3 2 0 16,0-1 0-16,-2 1 0 0,1 0 0 16,-3-2 0-16,1 0 0 0,-1 0 0 0,2 1 0 0,-1 1 0 0,0-3 0 15,1 0 0-15,2-1 0 0,1-1 0 0,2 0 0 16,0 1 0-16,4-3 0 0,1 2 128 0,2-1-128 15,2 1 0-15,1-1 0 0,0-1 0 0,0 2 0 16,-3-1 0-16,0 2 0 0,-2 2 0 0,-1-1 0 16,-3-1 0-16,-1 1 0 0,1 1 0 0,-1-1 0 15,-2-1 0-15,0 1 0 0,1 2 0 0,-1 1 0 16,0-4 0-16,3 1 0 0,1-1 0 0,3 0 0 16,0 0 0-16,2-1 0 0,3 1 0 0,1 0 0 15,1-3 0-15,-1 2 0 0,0-1 0 0,-1 1 0 16,-1 0 0-16,-2 1 0 0,-2-1 128 0,-3-1-128 15,0 1 0-15,-1-2 0 0,-1 1 0 0,-1-2 0 0,0 1 0 0,0-2 0 16,1 1 0-16,0 0 0 0,1 0 0 16,3 2 0-16,-2 0 0 0,1 0 0 0,2-1 0 0,0 2 0 15,0-1 0-15,-2 2 0 0,1 0 0 0,-1-1 0 16,-1 1 0-16,0 0 0 0,-1-1-192 0,-1 1 48 16,-1-1 144-16,1-1 176 0,-4 1-48 0,-1 0 0 15,1-2-128-15,0 2-224 0,-1-2 48 0,0-2 16 16,-2 4 160-16,0-3 0 0,0-2 0 0,0 3 0 15,0-1 0-15,0 1 0 0,0-1 0 0,0 2 0 16,0 0 224-16,0 2-32 0,0-1 0 0,0 1 0 16,0 0-192-16,0 0 0 0,0 0 0 0,0 0 0 15,0 1 0-15,-1 1 0 0,0 0 0 0,-1-2 0 16,1 0 0-16,0 0 0 0,0 0 0 0,-1 0 0 16,2 0 0-16,-1 0 0 0,0 0 0 0,1 0 0 0,0 0 0 0,-1 0-240 15,-2-2 48-15,1 2 16 0,-1-2 176 16,0 2 0-16,-10 0 0 0,12-1 0 0,-12 1 0 0,12 1 0 15,-12-1 0-15,10 0 0 0,-10 0 128 0,11 0 64 16,-11 0 16-16,0 0 0 0,10 0-208 0,-10 0 0 16,0 0 0-16,11-1 0 0,-11 1 0 0,0 0 0 15,9-1 0-15,-9 1 0 0,0 0 0 0,0 0 0 16,0 0 0-16,0 0 0 0,0 0 128 0,9-3-128 16,-9 3 0-16,0 0 0 0,0 0 128 0,0 0-128 15,10-4 0-15,-10 4 0 0,0 0 0 0,0 0 0 16,8-5 0-16,-8 5 0 0,0 0 0 0,8-5 0 15,-8 5 0-15,0 0 0 0,0 0 0 0,0 0 0 16,0 0 0-16,0 0 0 0,0 0 0 0,0 0 0 0,0 0 0 0,0 0 0 16,0 0 0-16,0 0 0 0,0 0 0 0,0 0 0 15,0 0 0-15,0 0 0 16,0 0 0-16,0 0 0 0,0 0 128 0,0 0-128 0,0 0 0 0,6-8 0 16,-6 8 0-16,0 0 128 0,0 0-128 0,0 0 0 15,6-9 0-15,-6 9 0 0,0 0 0 0,0 0 0 16,0 0 0-16,0 0 0 0,0 0 0 0,0 0 0 15,0 0 0-15,0 0 0 0,0 0 0 0,0 0 0 16,0 0 0-16,0 0 0 0,4-9 0 0,-4 9 0 16,0 0 0-16,0 0 0 0,2-10 0 0,-2 10 0 15,0 0 0-15,0 0 0 0,0 0 0 0,0 0 0 16,3-10 192-16,-1 1-64 0,-2 9-128 0,2-8 192 0,-2 8-192 0,1-10 0 16,0 1 0-16,1-1 0 0,0 0 144 0,-1 1-144 15,-1 0 128-15,3-2-128 0,-2 1 0 0,1-2 128 16,-4-1-128-16,2 0 0 0,0 0 128 0,0-4-128 15,0-1 128-15,0 1-128 0,-1-1 160 0,0 1-160 16,-1-2 192-16,2 1-192 0,-1 3 208 0,0-5-64 16,-2 4-16-16,2 2 0 0,-2 0 0 0,1-2-128 15,-1 3 192-15,1-1-64 0,-2-1-128 0,0 2 0 16,1-1 144-16,-1 0-144 0,-1-1 144 0,0 1-144 16,0-2 192-16,-1-3-192 0,1-5 176 0,1-3-176 15,0-6 160-15,0-2-160 0,0-4 128 0,1 0-128 16,0-3 0-16,0 3 0 0,2 4 0 0,-2 4 128 15,1 3-128-15,-1 3 0 0,1 2 0 0,-1 1 0 16,0 2 0-16,1 1 0 0,-1 2 0 0,1 0 0 0,-1 0 0 0,0-1 0 16,1-3 0-16,0-1 0 0,0-2 0 0,1 1 0 15,-2-1 0-15,2 1 0 0,-1 0 0 0,1 0 0 16,-2 0 240-16,2 0 48 0,0 1 16 0,-1 1 0 16,2 0-496-16,0 3-80 0,-1 1-32 0,0 3 0 15,1 1 304-15,-1 1 0 0,-3 0 0 0,1 1 0 16,0-2 0-16,1 0 0 0,-2 2 0 0,1-1 0 15,1 1 0-15,-1 0 0 0,2 1 0 0,1-1 0 16,0 11 0-16,1-13 0 0,0-1 0 0,2 1 0 16,0 3 0-16,-1-5 0 0,1 2 0 0,-1-1 0 15,1 0 0-15,0-1 0 0,-1-2 0 0,1 2 0 16,1-1 0-16,-3 2 0 0,-2 1 0 0,1 0 0 16,0-2 0-16,0 3 0 0,-3 2 0 0,1 0 0 15,0-1 0-15,1 3 0 0,-3 2 0 0,1-1 0 16,1 2 0-16,2 5 0 0,-4-5 0 0,4 5 0 0,-7-4-336 0,7 4 32 15,0 0 16-15,0 0 0 16,0 0-1504-16,-6 13-288 0,1 3-64 16,1 5-16-16,1 2-1584 0,1 3-320 0</inkml:trace>
  <inkml:trace contextRef="#ctx0" brushRef="#br2" timeOffset="96767.16">28735 1741 5519 0,'0'0'496'0,"0"0"-496"15,0 0 0-15,0 0 0 0,-1-9 1136 0,1 1 128 16,0 2 16-16,0 6 16 0,0 0-1056 0,0 0-240 16,0-12 0-16,0 12 0 0,1-11 128 0,-1 11 64 15,0 0 16-15,0 0 0 0,-1-7 752 0,1 7 128 16,0 0 48-16,0 0 0 0,0 0 16 0,0 0 16 15,0 0 0-15,0 0 0 0,0 0-256 0,0 0-48 16,-4 6-16-16,4-6 0 0,-4 8 304 0,4-8 64 16,0 0 16-16,-4 9 0 0,4-9 16 0,0 0 0 15,0 0 0-15,0 0 0 0,-6 9-160 0,6-9-16 16,0 0-16-16,-4 11 0 0,4-11-224 0,0 0-32 0,-3 11-16 0,2 1 0 16,1-12-208-16,-1 8-32 0,1-8-16 0,0 12 0 15,0-2-208-15,0-10-32 0,1 11-16 0,1-2 0 16,-2-9 32-16,0 0 0 0,3 11 0 0,0 0 0 15,-3-11 64-15,2 12 16 0,0-2 0 0,-2-10 0 16,2 10 32-16,-2 2 16 0,0-4 0 0,0-8 0 16,0 12-96-16,0-1-16 0,0 1 0 0,0 2 0 15,0-14-64-15,0 17-32 0,-1-1 0 0,2 0 0 16,1 1-32-16,0 2-16 0,-1 1 0 0,2 1 0 16,-3 5-48-16,1-2 0 0,-1 4 0 0,2-1 0 15,-2-3 32-15,0 0 0 0,0 1 0 0,1-3 0 16,-1-1 0-16,0-1 0 0,0-3 0 0,0-2 0 0,-1 0 32 15,1-2 16-15,0-1 0 0,0-2 0 0,0 0 0 0,1 1 0 16,-1 1 0-16,0-1 0 0,-1 0-80 0,-1 0-128 16,1 1 176-16,-2-1-176 0,1 0 160 0,2-11-160 15,-3 11 128-15,1-1-128 0,2-10 176 0,-2 11-48 16,2-11-128-16,-1 10 192 0,1-10-32 0,0 0-16 16,0 0 0-16,0 0 0 0,0 0-16 0,0 0-128 15,0 0 192-15,0 0-64 0,0 10-128 0,0-10 160 16,0 0-160-16,0 0 160 0,0 0-160 0,0 0 0 15,0 0 0-15,0 0 0 0,0 0 160 0,0 0-160 16,0 0 192-16,0 0-192 0,0 0 192 0,9 6-192 16,-9-6 192-16,0 0-192 0,12-2 160 0,-12 2-160 0,12-1 128 0,-2 0-128 15,-1-2 0-15,3 1 0 0,0 0 128 16,1 1-128-16,0 1 0 0,1 0 0 0,0 0 0 0,3 0 0 16,2 3 0-16,-1 0 0 0,0-1 0 0,2-1 0 15,-1-1 0-15,1 1 0 0,-3 3 0 0,0-2 0 16,0-2 0-16,-2 0 0 0,-2 0 0 0,0 0 0 15,-1 0 0-15,0 0 0 0,-2 0 0 0,1 0 0 16,-11 0 0-16,11 0 0 0,-2-2 0 0,1 2 0 16,-10 0 0-16,11 0 0 0,-2-2 0 0,1 0 0 15,-10 2 0-15,11-2 0 0,0-1 0 0,-1-1 0 16,-1 0 0-16,0 0 0 0,2 2 0 0,-1-3 0 16,1-1 0-16,-1 4 128 0,1-3-128 0,-2 1 0 15,-9 4 0-15,13-4 0 0,-2 2 0 0,1 0 0 16,0 1 0-16,0 1 0 0,-2 0 0 0,2 0 0 15,-12 0 0-15,12 0 0 0,-2 1 0 0,-10-1 0 0,10 0 0 16,-10 0 0-16,11 0 0 0,-11 0 0 0,0 0 0 0,9 0 0 16,-9 0 128-16,0 0-128 0,0 0 0 0,0 0 0 15,0 0 0-15,10-1 128 0,-10 1-128 0,0 0 0 16,0 0 0-16,8-4 128 0,-8 4-128 0,0 0 160 16,7-7-160-16,-7 7 160 0,0 0-160 0,5-10 0 15,-5 10 0-15,0 0 0 0,3-12 128 0,0 2-128 16,0 0 128-16,-3 10-128 0,3-11 0 0,1 0 128 15,0 1-128-15,-1 1 0 0,-3 9 0 0,4-12 128 16,-1 2-128-16,1-1 0 0,0-2 0 0,-2 0 0 16,0 1 0-16,0-3 0 0,1-2 0 0,0 0 0 0,-3-5 128 15,1 2-128-15,1-2 0 0,0-3 0 16,-2 0 0-16,1 1 128 0,-1-4-128 0,1 5 0 0,2-2 0 0,-2 4 0 16,-1 0 0-16,2 2 0 0,-1-3 0 0,0 2 0 15,0 3 0-15,1 3 0 0,-1-2 128 16,2 2-128-16,-2 1 0 0,0-2 0 0,-1 4 0 0,2-2 0 15,-1-1 0-15,-1 1 0 0,0 2 0 0,1 2 0 16,1-3 0-16,0 1 0 0,-1 4 0 0,2-4 0 16,-2 1 0-16,2 1 0 0,-2-3 0 0,2 3 0 15,-1 0-128-15,0 0 128 0,-2 9 0 0,1-10 0 16,0 3 0-16,1-3 0 0,0 5 0 0,-2 5 0 16,3-6 0-16,-3 6 0 0,0 0 0 0,0 0 0 15,0 0-144-15,0 0 144 0,4-6 0 0,-4 6 0 16,0 0-128-16,0 0 128 0,0 0 0 0,0 0 0 15,0 0 0-15,0 0 0 0,0 0 0 0,0 0 0 0,0 0 0 0,0 0 0 16,0 0 0-16,4-6 0 0,-4 6 0 16,0 0 0-16,0 0 0 0,0 0 0 0,2-7 0 0,-2 7 0 15,0 0 0-15,0 0 0 0,0 0 0 16,0 0 0-16,0 0 0 0,0 0 0 0,0 0 0 0,0 0 0 16,0 0 0-16,0 0 0 0,0 0 0 0,0 0 0 15,-9 0 0-15,9 0 0 0,-12 3 0 0,3 0 0 16,-2 1 0-16,-1-2 0 0,0 2 0 0,-1-1 0 15,-1 1 0-15,-3 0 0 0,-1-1 0 0,-1 3 0 16,0-1 0-16,-1 0 0 0,-2 2 0 0,1-3 0 16,0 1 0-16,0 0 0 0,2 0 0 0,1 2 0 0,-1-2 0 15,2 0 0-15,0 2 0 0,3-2 0 0,-3 1 0 0,0 2 0 16,-1-3 0-16,0 1 0 0,-1-2 0 0,1 1 0 16,-1-1 0-16,-1-2 128 0,-2 0-128 0,1 0 0 15,0-1 0-15,0 1 128 0,-1-4-128 0,1 2 0 16,2-1 128-16,1 1-128 0,1 1 0 0,1-1 144 15,2-1-144-15,1 0 0 0,0 0 0 0,2 1 0 16,2-2 0-16,9 2 0 0,-9-1 0 0,9 1 0 16,0 0-192-16,0 0-32 0,0 0 0 0,0 0 0 31,0 0-1088-31,0 0-224 0,0 0-32 0,8 4-16 16,2 1-2016-16,3 2-416 0,-1 2-80 0</inkml:trace>
  <inkml:trace contextRef="#ctx0" brushRef="#br2" timeOffset="98883.9">29893 2586 12895 0,'0'0'1152'0,"0"0"-928"16,0 0-224-16,0 0 0 0,0 0 3568 0,0 0 656 15,0 0 144-15,0 0 32 0,0 0-3056 0,0 0-624 16,0 0-112-16,0 0-32 0,0 0 288 0,0 0 48 16,-5 9 16-16,5-9 0 0,-5 10 240 0,-1 1 48 15,2-1 16-15,0 2 0 0,1 2-160 0,-1-1-48 16,0 3 0-16,1 2 0 0,1 2-320 0,-1 2-64 0,-1 1 0 0,1 2-16 16,-1 1-240-16,2-1-32 15,-2-1-16-15,1 0 0 0,-1 0-128 0,1 1-16 0,-3-1-16 0,1 4 0 16,0-1 16-16,0 4 0 0,-2 3 0 0,1 3 0 15,-1 1-32-15,1-1 0 0,0 3 0 0,1-4 0 16,0-1 96-16,1-6 32 0,1-3 0 0,2-4 0 16,0-4 32-16,0-3 16 0,-1-1 0 0,1-1 0 15,0-5-128-15,-1 4-16 0,1-3-16 0,1-1 0 16,0-8-32-16,0 0 0 0,-4 10 0 0,1-1 0 16,3-9-16-16,0 0 0 0,-2 8 0 0,2-8 0 15,0 0 0-15,0 0 0 0,0 0 0 0,0 0 0 16,0 0 32-16,0 0 0 0,5 6 0 0,-5-6 0 15,0 0-32-15,0 0 0 0,12 3 0 0,0-3 0 16,-2 1-128-16,0-1 0 0,1 0 144 0,1-1-144 16,1-2 0-16,1 1 0 0,0 1 0 0,2-1 0 0,1 0 0 0,1 0 0 15,0 1 0-15,1 0 0 0,3-2 0 0,0 1 0 16,1-1 0-16,2 2 0 0,0 1 128 0,-2 0-128 16,1 1 128-16,-2-1-128 0,2-1-128 0,-2 1-112 15,0-4-16-15,0 1 0 0,-1 1 384 0,1-1 80 16,-1 2 16-16,1 1 0 0,3-4-224 0,0 2 0 15,-1 1 0-15,1 1 0 0,1 0 0 0,0 0 0 16,-1 0 128-16,0 1-128 0,0 2 0 0,-2 1 0 16,-1 1 0-16,-1-4 0 0,0 1 0 0,0-1 0 15,0 2 128-15,-2-3-128 0,1 0 0 0,1 0 0 16,0 0 128-16,-1 0-128 0,1-4 0 0,3 1 0 16,0-1 0-16,4 2 0 0,-1-1 0 0,3 0 0 0,2 2 128 0,-1 0-128 15,-1-1 0-15,0 2 0 0,-2 0 0 0,-1 2 0 16,-1 0 0-16,-3 1 144 0,-2 1-144 0,-2-1 128 15,0-1-128-15,-2-2 192 0,-3 0-192 0,2 0 192 16,-2 0-192-16,0 0 160 0,1 0-160 0,-1 0 160 16,-1-2-160-16,1 2 0 0,1 0 0 0,0 0 0 15,1-2 0-15,0 1 0 0,1 0 128 0,1 1-128 16,0 0 0-16,2 0 0 0,-1-3 0 0,2 3 0 16,1-1 0-16,0 1 128 0,-1 0-128 0,0 1 0 15,-1-4 160-15,-1 3-160 0,1 0 192 0,-2 0-192 16,-1 2 0-16,-1 2 0 0,-2-2 0 0,0 0 0 15,1-2 0-15,-2 0 0 0,-2-2 0 0,1 4 160 16,-1 0-160-16,-1 1 0 0,2-2 0 0,-2-1 0 16,1 0 0-16,0 0 0 0,1 0 0 0,0 0 0 15,-2 0 0-15,2 0 128 0,0 0-128 0,1 0 0 16,0-1 0-16,1-1 0 0,-1 1 128 0,2-3-128 0,-1 2 0 0,0 2 0 16,-1-3 0-16,0 2 128 0,2-1-128 0,-4 1 0 15,0 0 144-15,-1-2-144 0,1 1 144 0,-11 2-144 16,10-3 192-16,-10 3-192 0,9-1 192 0,-9 1-192 15,0 0 192-15,11-3-192 0,-11 3 160 0,10-1-160 16,-10 1 128-16,9-2-128 0,-9 2 0 0,11-1 0 16,-11 1 0-16,10 0 0 0,-10 0 0 0,9 0 0 15,-9 0 0-15,9 0 0 0,-9 0 0 0,11-2 0 16,-11 2 0-16,0 0 0 0,0 0 0 0,10-2 128 16,-10 2-128-16,0 0 0 0,0 0 144 0,0 0-144 15,0 0 160-15,7-5-160 0,-7 5 192 0,0 0-64 16,2-9-128-16,-2 9 192 0,0-9-192 0,0 1 144 0,-1 0-144 15,0-4 128-15,-1 1-128 0,1-2 160 0,-2 0-160 16,1-6 160-16,-2-2-160 0,1 1 0 0,1-5 144 0,-1-4-144 16,1-2 0-16,-2-3 144 0,0 1-144 0,1 1 0 15,0 0 128-15,1 0-128 0,1-1 0 0,-1 5 0 16,2 0 0-16,-1 3 0 0,0 5 0 0,-1-1 0 16,2 0 0-16,0-1 0 0,-2 1 0 0,0 1 0 15,2 1 0-15,-1-1 0 0,0 2 0 0,0 0 0 16,-1-2 0-16,2 2 0 0,-1-2 0 0,0 3 0 15,-2 2 0-15,2 0 0 0,-1 2 0 0,0-2 0 16,-2 2 0-16,1 1 0 0,2-2 0 0,0 3 0 16,-1 3 0-16,1-2 0 0,0 3 0 0,1 7 0 0,-2-7 0 0,2 1 0 15,0 6 0-15,0 0-144 0,3-6 144 16,-3 6 0-16,0 0 0 0,0 0 0 0,0 0 0 0,0 0-128 16,0 0 128-16,0 0-128 0,0 0 128 0,0 0 0 15,0 0 0-15,0 0 0 0,0 0 0 0,0 0 0 16,0 0 0-16,0 0 0 0,0 0 0 0,0 0-128 15,0 0 128-15,0 0-128 0,0 0 128 0,-4 10 0 16,4-10 128-16,-8 8-128 0,8-8 0 0,-10 5 0 16,-1-1 0-16,2 0 0 0,-1-3 0 0,-1 3 0 15,0-4 0-15,0 2 0 0,-2-2 0 0,0 1 0 16,-1-1 0-16,-3 4 0 0,-3-3 0 0,1 3 0 16,-2 0 0-16,-1-1 0 0,-2-5 0 0,0 5 0 15,-1 0 0-15,0 2 0 0,-1 1 0 0,-4 3 0 16,-3-3 0-16,-3-2 0 0,-5 1 0 0,2 0 0 0,2 0 0 15,-3 0 0-15,1-3 0 0,2 0 0 0,-1 1 0 0,3-1 0 16,2 0 0-16,2-1 0 0,1 2 0 0,2-1 0 16,2 1 0-16,-4 0 0 0,-2-2 0 0,-1 0 0 15,-1-1 128-15,0 1-128 0,-1-1 128 0,0 0-128 16,0 0 0-16,1 0 0 0,1-1 0 0,2 0 0 16,0-3 0-16,1 1 0 0,1 1 0 0,3 0 0 15,1 1 0-15,-1 0 0 0,0-1 0 0,-1 2 0 16,-3 0 0-16,-2 2 0 0,0-1 0 0,-1 2 0 15,0-1 0-15,2 1 128 0,1 0-128 0,2-1 176 16,-1-1-176-16,3 3 0 0,1-2-160 0,2 3 160 16,0-4 0-16,3 4-144 0,0-3 144 0,2 3 0 15,-1-2 0-15,3 0 0 0,0 0 0 0,-1-2 0 16,0 1 0-16,0-1 0 0,0 0 0 0,-1 1 0 0,-2 0 0 0,2 1 0 16,-2-1 0-16,2-2 0 0,-1 0 0 0,0 0 128 15,2 0-128-15,3 0 176 0,0 2-176 0,1-2 0 16,2-2 0-16,1 2 0 0,-2 0 0 0,2-2 0 15,3-1 0-15,7 3 0 0,-10-1 0 0,10 1 0 16,0 0-144-16,-7-4 144 0,7 4-208 0,0 0 16 16,-2-8 0-16,2 8 0 15,5-9-1104-15,3 4-224 0,3 1-32 0,4 0-16 16,2 1-1712-16,2 3-352 0,2-5-64 0</inkml:trace>
  <inkml:trace contextRef="#ctx0" brushRef="#br2" timeOffset="102078.43">4467 10604 34431 0,'-28'-21'1536'0,"13"12"304"0,-1-3-1472 0,2 3-368 0,0 1 0 0,3 0 0 0,0 3 320 0,4 0-16 15,0 1 0-15,3 0 0 0,4 4-176 0,0 0-128 16,0 0 144-16,0 0-144 0,0 0 0 0,0 0 0 16,13 10 0-16,0 1-160 0,3-5 160 0,3 3 0 15,5 1-144-15,4-1 144 0,6-1 0 0,9 2 0 16,7 0 0-16,3 2 0 0,3 0 0 0,2-3 160 15,1-2-16-15,7-4 0 0,7-3 256 0,13 0 48 16,13 0 16-16,-1-1 0 0,-4-1-16 0,9-1 0 16,10 0 0-16,2 2 0 0,0 2-192 0,5 2-64 15,3-2 0-15,4 2 0 0,1 1-192 0,2-4 144 0,2-3-144 0,1 2 128 16,-2-2-128-16,1-2 192 0,-3-4-192 0,-1 0 192 16,-3 2 64-16,-6-1 0 0,-6-1 16 15,2 3 0-15,1 2-16 0,-9 3-16 0,-11 2 0 0,-3 4 0 16,-3 3-240-16,0 4 0 0,-3 3 0 0,-5 11 0 31,-5 10-1344-31,-9 1-352 0,-6 4-80 0,-7-5-15248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28:56.7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30871 333 3679 0,'0'0'320'0,"0"0"-320"0,0 0 0 0,0 0 0 16,0 0 2640-16,0 0 464 0,0 0 96 0,-8-4 0 16,1-1-2048-16,7 5-432 0,-6-5-80 0,6 5 0 15,0 0-256-15,-9-4-64 0,9 4 0 0,0 0 0 16,-9-5-48-16,9 5-16 0,-8-4 0 0,8 4 0 0,0 0-256 0,-11-3 160 15,1 2-160-15,-1 5 128 0,1-3-128 0,0 2 0 16,-3 0 0-16,0 3 128 0,-2-2 32 0,0 1 0 16,-1 0 0-16,-4 0 0 0,-3-1 224 0,-3-1 32 15,0 1 16-15,0-2 0 0,-2 2-48 0,2-1-16 16,0 1 0-16,1 0 0 0,1 1-128 0,0 1-32 16,3 0 0-16,0-1 0 0,1 3-208 0,0-1 0 15,0 1 128-15,2 0-128 0,0 1 0 0,0 0 0 16,1 2 0-16,-3 0 0 0,-1 1 0 0,-2-1 0 15,-2-1 0-15,2 2 0 0,-3 0 0 0,1-1 0 16,-1 0 0-16,1 2 0 0,1-3 256 0,2 2 16 16,3 0 0-16,-1 1 0 0,2 1 48 0,1-1 0 0,0 0 0 15,1 3 0-15,2-2-176 0,1 2-16 0,3-2-128 0,-1 0 192 16,1-1-192-16,1 2 0 0,1-2 128 0,1-3-128 16,1 1 0-16,1-1 0 0,1 2 0 0,0-3 0 15,1-1 0-15,-1 1 0 0,2 1 128 0,-1 2-128 16,-1-3 0-16,1 0 0 0,3-9 0 0,-3 8 0 15,3-8 0-15,-4 11 0 0,4-11 128 0,-4 11-128 16,0 2 0-16,0-4 128 0,4-9-128 0,-3 12 0 16,3-12 240-16,-4 9-48 0,4-9-16 0,-4 9 0 15,4-9-176-15,0 0 160 0,-5 10-160 0,5-10 160 16,0 0-16-16,0 0 0 0,0 0 0 0,0 0 0 16,0 0-144-16,-5 9 128 0,5-9-128 0,0 0 128 15,-6 9-128-15,6-9 0 0,-7 6 0 0,7-6 0 0,-9 7 0 16,9-7 0-16,-7 4 0 0,7-4 0 15,-9 5 0-15,9-5 0 0,0 0 0 0,0 0 0 0,-9 5 0 0,9-5 0 16,-9 4 0-16,9-4 0 0,-8 5 0 0,8-5 128 16,0 0-128-16,0 0 0 0,0 0 0 0,0 0 128 15,0 0-128-15,0 0 0 0,0 0 320 0,0 0 0 16,0 0-16-16,-2-10 0 0,-2 1 192 0,2 0 32 16,2 1 16-16,0 8 0 0,2-11-128 0,0 1-32 15,1 1 0-15,-2-2 0 0,-2 2-112 0,0 0-16 16,1-1-16-16,0 1 0 0,0 9-96 0,0-12-16 15,-2 0 0-15,1 4 0 0,0-3-128 0,1 11 0 16,1-10 0-16,-1 10 0 0,1-10 0 0,-1 1 0 16,-1 0 0-16,1 9 0 0,0 0 0 0,10 4 0 15,-10-4-144-15,0 0 144 0,0-13 0 0,0 2 0 0,0 11 0 0,0 0 0 16,0 0 0-16,0 0 0 0,0 0 0 0,0 0 0 16,0 0-128-16,0 0 128 0,-4 11 0 0,1 0 0 15,-3 4 0-15,1-4 0 0,-3 0 0 0,2-1 0 16,-1 2 0-16,2-1 0 0,-1 3 0 0,3-4 0 15,3-10 0-15,0 13 0 0,0-13 0 0,0 15 0 16,0-15 0-16,6 14 0 0,4-2 0 0,-1-3 0 16,-9-9 176-16,14 6-16 0,0 1 0 0,1-3 0 15,-1-2 96-15,0-3 0 0,1 0 16 0,-1-2 0 16,3 2-16-16,1-3-16 0,1-3 0 0,-1 5 0 16,-3-3-48-16,0 1 0 0,0 0 0 0,0-3 0 15,-2 1-48-15,0 2-16 0,0-1 0 0,1 1 0 16,1 0-272-16,0 1-64 0,1-1-16 0,1 0-11008 15,1-1-2208-15</inkml:trace>
  <inkml:trace contextRef="#ctx0" brushRef="#br0" timeOffset="2970.47">26606 1188 8287 0,'0'0'368'0,"0"0"80"0,0 0-448 0,-8 5 0 16,8-5 0-16,-6 11 0 0,2 2 2688 0,-1-4 464 15,-2 2 96-15,-1 2 16 0,-2 1-2176 0,1 0-416 16,-2 1-96-16,0 2 0 0,-2 2-256 0,0 5-32 0,0 3-16 0,-4 2 0 15,-4-3-144-15,-7 4-128 0,-5 2 192 0,-10 9-192 16,-8 4 224-16,-4 10-64 0,-4 2-16 0,4-1 0 16,6-2-144-16,3-6 0 0,3-2-160 0,3-6 160 15,2-1-144-15,5-3 144 0,5-6-128 0,7-4 128 16,7-4 0-16,7-4-128 0,6-4 128 0,6-3 0 31,4-3-1664-31,5-4-240 0</inkml:trace>
  <inkml:trace contextRef="#ctx0" brushRef="#br0" timeOffset="3253.02">26966 1414 14735 0,'0'0'1312'0,"0"0"-1056"0,0 0-256 0,0 0 0 0,-8-1 1552 0,-1 2 256 16,-1 4 48-16,-2-1 16 0,-2-1-1120 0,-5 7-240 16,-5 3-32-16,-2 8-16 0,-3 4-48 0,-2 6-16 15,-7 3 0-15,1 5 0 0,2 1-256 0,0 3-144 16,0 2 160-16,2-1-160 0,3-1 176 0,3-1-176 16,1-3 192-16,2-1-192 0,2-4 128 0,1-1-128 15,2 3 0-15,0-5 0 0,2 0 128 0,2-1-128 16,-1 0 0-16,2-5 0 15,1 1-528-15,1-4-176 0,3-4-16 0,0 1-16 0</inkml:trace>
  <inkml:trace contextRef="#ctx0" brushRef="#br0" timeOffset="3566.44">26992 1630 14735 0,'-12'15'1312'0,"-2"3"-1056"0,-4 4-256 0,0 4 0 0,-3 4 592 0,-3 0 64 16,-2 0 16-16,0-4 0 0,0-6-544 0,-1 1-128 16,-3 1 0-16,1-3 0 0,0 3 0 0,3 1 0 15,0-1 0-15,1 1 0 0,5-1 0 0,1 2 0 16,4-1 0-16,2-1-5104 16,1-1-976-16</inkml:trace>
  <inkml:trace contextRef="#ctx0" brushRef="#br0" timeOffset="3970.44">27691 1393 23727 0,'-20'6'1040'0,"6"1"240"0,-5 0-1024 0,-1 6-256 0,-1 3 0 0,-1 3 0 0,-2 2 384 0,1 3 16 16,-2 5 16-16,2 4 0 0,-1 1-288 0,-2 2-128 16,-2 2 0-16,-1 1 128 0,3 1-128 0,0-4 0 15,-3-5 0-15,0-1 128 0,2 1-128 0,2-1 0 16,2-2 0-16,1-4 0 0,-1 0 0 0,4-1 0 16,1 1 0-16,3-2 0 15,4 3-320-15,1-5-112 0,4-1-16 0,2-4-6848 16,3-3-1360-16</inkml:trace>
  <inkml:trace contextRef="#ctx0" brushRef="#br0" timeOffset="4274.93">27926 1538 21071 0,'-20'7'928'0,"7"3"208"0,-1 1-912 0,-5 5-224 0,-1 4 0 0,-3-1 0 16,3 2 528-16,-1 1 64 0,1 2 16 0,2 2 0 15,0 5-352-15,1 2-80 0,0-5-16 0,-2 1 0 0,3 0-160 16,0-2 0-16,0-5 0 0,2 0 0 0,0 0 0 0,1 2 128 15,1-2-128-15,0 2 0 0,0 0 0 0,2 0 0 16,-1-2 0-16,2 3-7104 16,2-4-1408-16</inkml:trace>
  <inkml:trace contextRef="#ctx0" brushRef="#br0" timeOffset="5443.72">30508 1424 8287 0,'0'0'368'0,"-13"4"80"0,0-1-448 0,-1 2 0 0,-3 1 0 0,0 5 0 15,-1 1 3088-15,-1 6 544 0,0 4 96 0,1 3 32 16,1 4-2624-16,0 1-528 0,-1 3-96 0,1 5-32 15,0 1-256-15,1 2-48 0,-1-2-16 0,1 0 0 16,2 0-160-16,0-6 128 0,-1-7-128 0,0-4 128 0,-1-3-128 0,-1 0 0 16,0-2 0-16,3 0 128 0,1-2-128 0,0 2 128 15,0-4-128-15,0 2 128 16,4-4-688-16,1-2-144 0,-1 1-16 0,9-10-16 0</inkml:trace>
  <inkml:trace contextRef="#ctx0" brushRef="#br0" timeOffset="5720.25">30969 1474 24879 0,'-20'-2'2208'0,"7"6"-1760"0,-4 6-448 0,0 1 0 15,0 8 672-15,0 0 48 0,-1 7 16 0,0 2 0 16,-2 3-544-16,-1 3-192 0,-1 1 0 0,0 3 144 16,-4 0 48-16,-3-2 16 0,-3-3 0 0,-2 1 0 15,-2-3-80-15,3 1 0 0,-1 0-128 0,2-1 192 16,2-1-192-16,6 0 128 0,1 1-128 0,5-1 0 16,4-6-176-16,2-1-128 0,0-2-16 0,5 0-16 15,1-5-800-15,2-3-144 16,3-2-48-16</inkml:trace>
  <inkml:trace contextRef="#ctx0" brushRef="#br0" timeOffset="5963.99">31194 1806 21183 0,'-36'16'944'0,"9"-2"192"0,-3 6-912 0,2-2-224 15,0-1 0-15,2 3 0 0,3 2 960 0,2 1 160 16,3 2 32-16,1 1 0 0,0 3-960 0,3 1-192 0,-1 4 0 16,3 1 0-1,2 0-1920-15,1-2-368 0</inkml:trace>
  <inkml:trace contextRef="#ctx0" brushRef="#br0" timeOffset="6270.92">31954 1506 23951 0,'-12'6'2128'0,"-5"4"-1696"16,-3 3-432-16,-4 7 0 0,-2 7 640 0,-3 7 64 16,-2 4 0-16,-3 5 0 0,-6 1-576 0,-5-4-128 15,-3-3 0-15,3-2 0 0,2 2 0 0,3-3 0 16,5-4 0-16,5-2 0 0,4 0 0 0,3 0 0 15,4 1 0-15,4 0 128 16,2-2-432-16,2-1-80 0,4 0-32 0,3-2-7216 16,1-5-1456-16</inkml:trace>
  <inkml:trace contextRef="#ctx0" brushRef="#br0" timeOffset="6557.11">32407 1572 23039 0,'-25'-10'2048'0,"6"13"-1648"0,-4 6-400 0,-6 9 0 16,-6 8 1968-16,-4 10 304 0,-3 5 64 0,-2 1 16 15,1-1-1856-15,1-1-368 0,3-4-128 0,4 1 0 16,1-2 0-16,5-1 0 0,5 1 0 0,1 0 0 16,3 1 0-16,1-4-240 0,4-2 48 0,2 0 0 15,2 0-1824-15,3-4-352 0,3-1-80 0,4-5-5232 16,3-5-1056-16</inkml:trace>
  <inkml:trace contextRef="#ctx0" brushRef="#br0" timeOffset="6749.01">32714 1834 32367 0,'-35'2'1424'0,"9"6"304"0,-7 4-1376 0,-2 5-352 16,0 1 0-16,2 5 0 0,2 1 192 0,4 1-16 0,6 2-16 0,5-2-14704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30:41.2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7936 13725 15663 0,'0'0'1392'0,"0"0"-1120"0,-8-3-272 0,8 3 0 15,-8-4 2080-15,8 4 352 0,0 0 80 0,0 0 16 16,0 0-1824-16,0 0-384 0,5-5-64 0,3 1 0 16,4 0-256-16,0 3 0 0,1 1 0 0,2 0-160 15,5 0 160-15,1-1 0 0,1-2 0 0,1 0 0 16,1 1 0-16,-2-1 0 0,1-2 0 0,5 0 128 15,2 0 64-15,2 1 32 0,4-4 0 0,3 1 0 16,2 1 304-16,5-1 64 0,0 1 16 0,-1-1 0 16,1 1 128-16,-2 1 32 0,-2-2 0 0,-3 0 0 15,-1 1-32-15,0 2 0 0,-1 0 0 0,4 2 0 16,-3-1-416-16,1 3-96 0,-1 1-16 0,2-2 0 16,0 2-208-16,0-1 0 0,-4 0 0 0,-2-1 0 15,-1-3 0-15,-1 0 0 0,-3 0 0 0,-2-1 0 0,1-3-288 0,0 2 0 16,-2 0 0-16,0 0 0 15,1-2-96-15,-1 3-32 0,-2 0 0 16,2 5 0-16,-3 0-80 0,-1 1-16 0,0 4 0 0,-1 2-8688 16,-2-1-1744-16</inkml:trace>
  <inkml:trace contextRef="#ctx0" brushRef="#br0" timeOffset="689.45">8404 14687 22111 0,'0'0'1968'0,"0"0"-1584"16,0 0-384-16,0 0 0 0,0 0 1856 0,0 0 304 0,0 0 48 0,11-5 16 16,3 1-1568-16,1 0-304 0,2 0-64 0,5-1-16 15,3-2 224-15,5-1 32 0,3 1 16 0,2-2 0 16,3-2-256-16,3-1-48 0,4-2-16 0,6 1 0 15,3 0-48-15,8 1-16 0,3 0 0 0,0 1 0 16,-1-2 144-16,-3 1 16 0,-4-1 16 0,1 2 0 16,0 1-144-16,1 2-48 0,-1 0 0 0,-1 5 0 15,-1 0-144-15,0-2 0 0,-1-1 0 0,-2 1 0 16,-3 0 0-16,-1 2 0 0,1-2 0 0,2 4 0 16,1 1 0-16,1 0 0 0,1 0 0 0,-2 0 0 31,2 0-1680-31,-6-3-368 0</inkml:trace>
  <inkml:trace contextRef="#ctx0" brushRef="#br0" timeOffset="2573.8">15456 13618 13823 0,'0'0'1216'0,"0"0"-960"16,0 0-256-16,10-5 0 0,2-1 2688 0,2 1 512 15,3 3 80-15,4-4 32 0,2 3-2512 0,3 0-496 16,2 0-112-16,-2 2 0 0,0-4-192 0,1 1 0 16,3 1 0-16,2 1 0 0,0-2 0 0,6 1 0 15,1 1 0-15,4 0 0 0,3 2 0 0,2 0 128 16,3-1-128-16,0 0 192 0,-2-2 192 0,2 0 32 0,1-4 16 15,4 1 0-15,4 4 1104 0,5 0 208 0,3 4 48 0,4-2 16 32,1-2-1968-32,-3 1-400 0,-3-1-80 0,2 2 0 0,1 1 640 0,2 1 0 0,2 2 0 0,-1-1 128 15,-2-3-128-15,-2 0 192 0,-3-1-64 0,2 1 0 16,0 2-128-16,0 2 0 0,1 0 0 0,-4-4 0 16,-2 0 0-16,-5 0 0 0,-3-2 0 0,-3 4 0 31,-2-2-384-31,-3 4-128 0,-2 1-48 0,-2-1-13600 0</inkml:trace>
  <inkml:trace contextRef="#ctx0" brushRef="#br0" timeOffset="4051.82">16808 14635 23039 0,'0'0'2048'0,"0"0"-1648"16,13-4-400-16,2 1 0 0,5 2 3104 0,3 1 544 15,5-4 96-15,3 3 32 0,4-1-3024 0,4 2-608 16,2 0-144-16,3-3 0 0,3-3 0 0,1 2 0 0,0-5 0 0,-1 3 0 16,-2-1 0-16,0 2 0 15,1-1 0-15,2 3 0 0,0-2 0 0,2 2-256 0,-2-1 64 0,3 0 16 32,2 0-512-32,-2-2-96 0,-1-3-32 0,-1 0-9360 0,1-1-1856 0</inkml:trace>
  <inkml:trace contextRef="#ctx0" brushRef="#br0" timeOffset="5844.45">23496 13653 5519 0,'-11'-2'496'0,"5"0"-496"0,-2-2 0 0,0 2 0 0,1-1 4800 0,7 3 848 15,-6-4 176-15,6 4 48 16,0 0-3440-16,0 0-672 0,0 0-144 0,0 0-16 0,0 0-800 16,13 3-160-16,1 1-16 0,5-3-16 0,3 0-288 0,5 1-64 15,4 0-16-15,2-2 0 0,1-2-16 0,2 0 0 16,2 0 0-16,1-2 0 0,2-1-48 0,2 1-16 16,4-3 0-16,4 2 0 0,2 0-160 15,3-1 0-15,3 1 0 0,-1-1 0 0,2-2 0 0,-4 0 0 16,-1 2 0-16,1 2 0 15,3-2-1872-15,2 5-256 0,0-3-48 16</inkml:trace>
  <inkml:trace contextRef="#ctx0" brushRef="#br0" timeOffset="6386.99">24160 14673 20271 0,'-9'-7'896'0,"9"7"192"0,0 0-880 0,0 0-208 16,0 0 0-16,0 0 0 0,0 0 3376 0,12-3 624 16,2-2 128-16,5 4 32 0,-1-2-3296 0,4 1-656 0,2 0-208 15,3-3 128-15,2-3 32 0,5 1 16 0,5-3 0 0,10 1 0 16,11-1 144-16,8-1 48 0,6 1 0 0,-1-3 0 15,-1-5 16-15,1 0 16 0,3-1 0 0,4 5 0 16,5-2-400-16,0 2 128 0,-4 2-128 0,-4 2 0 31,-3 1-480-31,4 0-176 0,4-1-48 0,3 4-15888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35:37.1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8588 327 18431 0,'-12'-2'816'0,"4"4"160"0,-1-1-784 0,0 1-192 16,0 0 0-16,0 0 0 0,-1 2 1472 0,10-4 256 16,-9 4 64-16,9-4 0 0,-10 3-1408 0,2 1-384 15,8-4 128-15,-8 2-128 0,8-2 192 0,0 0-16 16,-8 2 0-16,8-2 0 0,0 0 48 0,0 0 16 16,0 0 0-16,0 0 0 0,0 0 96 0,0 0 32 15,-7 6 0-15,0-2 0 0,-1-1 64 0,3 1 16 16,5-4 0-16,-7 10 0 0,1-4-128 0,6-6 0 15,-4 12-16-15,4-12 0 0,-3 17 32 0,1 0 16 0,1-1 0 0,-1 2 0 16,0 2 0-16,2 3 0 0,-2 2 0 0,1 3 0 16,1 4-80-16,-1-1-16 0,-1 2 0 0,1-1 0 15,0-2-64-15,-1-4 0 0,0-2-16 0,-1-2 0 16,1-4-176-16,-1 2 160 0,-1-1-160 0,2 1 160 16,-1-1-160-16,0 0 0 0,-1 0 144 0,2 1-144 15,-3-3 0-15,2 2 128 0,-1 1-128 0,0-3 0 16,0 0 0-16,0-2 144 0,-1-4-144 0,1 2 0 15,4-13 176-15,-6 13-176 0,-1-5 160 0,1 0-160 16,-2-5 208-16,8-3-48 0,-11 3-16 0,2-3 0 16,0-1 64-16,3-4 16 0,-1-3 0 0,1-3 0 15,0 0 208-15,1-5 32 0,0-2 16 0,-2 1 0 16,2-2-32-16,0 1-16 0,0 0 0 0,0 1 0 16,-1 1-256-16,0 2-48 0,-1 0-128 0,2-1 192 0,-1 2-192 0,0 3 0 15,0-3 0-15,-1 1 0 0,7 12 0 0,-6-9 0 16,6 9 0-16,0 0 0 0,0 0 0 0,0 0 0 15,0 0 0-15,0 0 0 0,-4-9 0 0,4 9 0 16,0 0 0-16,0 0 0 0,0 0-144 0,0 0 144 16,9 0 0-16,0 0-144 0,-9 0 144 0,11 4 0 15,-11-4 0-15,10 10 0 0,-2-1 0 0,0 2 0 16,-2 2 0-16,-1 0 0 0,-1 0 0 0,0-1 0 16,0 1 0-16,1-2 0 0,-5-11 0 0,6 13 144 15,1-1-144-15,1 0 0 0,-8-12 208 0,12 9-64 16,0-2-16-16,-12-7 0 0,14 5 128 0,-1-4 0 15,-3-2 16-15,2-3 0 0,0 0 48 0,0 0 0 0,-2-1 0 0,1-2 0 16,-2-1-80-16,0 2-16 0,-1-1 0 0,-1-2 0 16,1 0-80-16,0 1-16 0,-1 0 0 0,-1 1 0 15,-1-1-128-15,2 1 0 0,-7 7 144 0,10-7-144 16,1 4-192-16,0 0-96 0,2 3-32 0,2 0-12704 16,-2 2-2544-16</inkml:trace>
  <inkml:trace contextRef="#ctx0" brushRef="#br0" timeOffset="1399.66">21895 430 11967 0,'-9'-8'528'0,"2"0"112"0,7 8-512 0,-8-8-128 15,0 2 0-15,1 0 0 0,7 6 3520 0,0 0 656 16,0 0 144-16,0 0 32 0,-7-6-3136 0,7 6-608 15,0 0-128-15,0 0-32 0,0 0-16 0,0 0-16 16,0 0 0-16,0 0 0 0,0 0-160 0,0 0-48 16,0 0 0-16,0 0 0 0,0 0-208 0,-3 5 0 15,-2 3 128-15,3 2-128 0,-1 1 0 0,0 4 128 16,1 6-128-16,-1 0 0 0,1 4 256 0,-2 23-32 16,0-4-16-16,1-5 0 0,-1-5 112 0,2 0 32 15,-1-4 0-15,0-5 0 0,1-3-80 0,-1 0-16 16,1 2 0-16,0-3 0 0,1 1-48 0,1-5-16 15,1 0 0-15,3-2 0 0,0 2-64 0,1-4 0 16,-2-1-128-16,2 1 192 0,-5-13-16 0,7 13-16 0,-7-13 0 16,6 12 0-16,-6-12 0 0,0 0 0 0,0 0 0 0,0 0 0 15,0 0 64-15,0 0 16 0,0 0 0 0,0 0 0 16,0 0 16-16,0 0 16 0,-5-9 0 0,0 0 0 16,-2 1-32-16,1-1-16 0,-1 0 0 0,1-2 0 15,-1-2-48-15,1 1-16 0,0 2 0 0,1-2 0 16,1 1-32-16,2-3 0 0,-2 1 0 0,4 13 0 15,-4-15-128-15,1 0 192 0,1 2-192 0,-1-1 192 16,0 2-192-16,2-3 0 0,0-1 0 0,-1 4 0 16,2 12 0-16,-2-11 0 0,-1 0 0 0,3 11 0 15,0 0 0-15,0 0-144 0,0 0 144 0,0 0 0 16,0 0-176-16,0 0 176 0,0 0-160 0,0 0 160 16,0 0-176-16,7 12 176 0,-1-2-192 0,0 1 192 15,-1-1-192-15,0 1 192 0,0 0-192 0,0 2 192 0,-1 2 0 0,-1 0-128 16,1 2 128-16,1 0 0 0,0 2 0 0,2-3 0 15,1-3 0-15,-1 2 0 0,1-2 0 0,3-1 192 16,-1-2-16-16,2-1-16 0,-12-9 16 0,14 8 0 16,-2-1 0-16,2-2 0 0,-1-3 0 0,-1 1 0 15,-12-3 0-15,12 3 0 0,-12-3-48 0,13 0-128 16,-1 1 192-16,-1-1-64 0,1 0-128 0,1 0 0 16,0-1 0-16,1-1-176 15,2 1-1424-15,5-2-304 0,5-2-48 0</inkml:trace>
  <inkml:trace contextRef="#ctx0" brushRef="#br0" timeOffset="3661.75">1867 4548 6447 0,'-31'0'576'0,"10"-3"-576"16,-3 2 0-16,3 1 0 0,1 4 3584 0,3-3 592 16,2 1 128-16,2-1 32 0,0 1-3280 0,3 0-656 0,10-2-128 0,-11 0-16 15,2 1 64-15,9-1 0 0,0 0 16 0,-10 1 0 16,10-1 0-16,0 0 0 0,0 0 0 0,0 0 0 15,0 0 336-15,-7-2 64 0,1-5 16 0,2 2 0 16,3 2 128-16,1 3 16 0,0 0 16 0,0 0 0 16,7-2-144-16,12 1-16 0,4-2-16 0,8-1 0 15,7 1 96-15,10 2 0 0,11-2 16 0,2 2 0 16,1 1-208-16,0-4-32 0,2-4-16 0,10-2 0 16,11 0-272-16,6 3-64 0,7 4-16 0,-7 0 0 15,-10-5-240-15,8 0 128 0,9 1-128 0,0 2 0 16,-2 4 0-16,-5-3 128 0,-6-5-128 0,6 1 0 15,10 1 0-15,-5 2 0 0,-3 0 0 0,-7-5 0 16,-8-2 384-16,7-4 0 0,7 2-16 0,-2-2 0 0,-5 2 16 16,-7 1 16-16,-7-5 0 0,-2 2 0 0,-2-2-112 0,5 1-32 15,4 1 0-15,-8 2 0 0,-6 5-128 0,-7 1-128 16,-8 1 192-16,-5 2-192 0,-6 4 0 0,-2 1 0 16,-5 0 0-16,-5 2 0 15,-1 4-288-15,-4 4-160 0,-2 4-48 0,-5 6 0 16,-3 5-2848-16,-9 6-576 0</inkml:trace>
  <inkml:trace contextRef="#ctx0" brushRef="#br0" timeOffset="4395.96">10894 3008 6447 0,'0'0'576'0,"0"0"-576"16,0 0 0-16,0 0 0 0,1-8 640 0,-1 8 0 15</inkml:trace>
  <inkml:trace contextRef="#ctx0" brushRef="#br0" timeOffset="5048.82">10265 2990 5519 0,'-7'3'496'0,"-2"-1"-496"0,-3 0 0 0,0 0 0 16,-2 1 736-16,-1-2 48 0,1 0 16 0,1 2 0 15,0-3 176-15,0 0 48 0,-1 0 0 0,1 0 0 16,-2 0 320-16,1 0 80 0,-3-3 16 0,3 2 0 16,-1 1-256-16,1 0-48 0,-2-1-16 0,2-1 0 15,0-1-80-15,1 0-16 0,-1-1 0 0,1 1 0 16,2 1-272-16,-1 0-64 0,2 2-16 0,-1-3 0 0,2 0-64 0,-1 0-16 16,0 1 0-16,3 0 0 0,7 2-96 0,-8 0-32 15,8 0 0-15,0 0 0 0,-8-3-112 0,8 3-32 16,-5-6 0-16,5 6 0 0,0 0-128 0,-4-5-16 15,1-3-16-15,3 2 0 0,0 6-32 0,0 0-128 16,0 0 192-16,0 0-64 0,11-2 160 0,0-1 32 16,0 3 0-16,1 0 0 0,-2-2 48 0,2 1 16 15,1 1 0-15,1 0 0 0,2-3 0 0,2 6 16 16,2-3 0-16,2 0 0 0,2 0-48 0,1 0-16 16,0 3 0-16,1-2 0 0,0-1-48 0,0 2-16 15,-1-2 0-15,0 0 0 0,0 0-128 0,1 0-16 0,0-2-128 16,1 1 192-16,2-1-64 0,1 2-128 0,4 0 176 0,1 0-176 15,3 0 144-15,-1 2-144 0,4 1 0 0,-2 0 144 16,-1 1-16-16,-3 0 0 0,2-1 0 0,-2-3 0 16,0-3 64-16,1 0 16 0,1-2 0 0,1 2 0 15,2 1-64-15,3-1-16 0,2 2 0 0,-4-2 0 16,0 3-128-16,-4 0 160 0,-3 3-160 0,-2-2 160 16,-4-2-160-16,-2 1 192 0,-2-3-192 0,-2 2 192 15,-1 0-192-15,0-1 0 0,-2 0 0 0,0 1 0 16,-3 1 0-16,3 5 0 0,-1 4 0 0,0 5-12736 15,0 1-2432-15</inkml:trace>
  <inkml:trace contextRef="#ctx0" brushRef="#br0" timeOffset="16546.14">15788 5144 5519 0,'0'0'240'0,"0"0"64"0,-5-3-304 0,5 3 0 0,0 0 0 0,0 0 0 16,0 0 4688-16,0 0 880 0,0 0 192 0,0 0 16 0,0 0-4416 0,0 0-880 15,0 0-176-15,0 0-48 0,0 0-128 0,0 0-128 16,0 0 192-16,0 0-192 0,0 0 176 0,0 0-176 15,0 0 160-15,0 0-160 0,0 0 368 0,0 0-32 16,0 0 0-16,0 0 0 0,0 0 320 0,0 0 64 16,0 0 16-16,2 18 0 0,-3 1-96 0,1-2 0 15,-1 2-16-15,-2 1 0 0,3-1-192 0,1 1-48 16,1 1 0-16,2-3 0 0,2 0 64 0,1-2 0 16,1-2 0-16,1-1 0 0,-1 0-208 0,2-2-48 15,-1-5 0-15,3 2 0 0,1-1 0 0,0-4 0 16,-1-3 0-16,-1 0 0 0,1-1-16 0,-1-1-16 0,-1-2 0 15,-1 0 0-15,0-5 16 0,0-1 0 0,-1-1 0 0,0-1 0 16,-2-1-48-16,1-3-128 0,0-2 192 0,-1 0-64 16,1 0-128-16,-1-1 128 0,1 0-128 0,-1 2 128 15,-1 1-128-15,1 1 0 0,-3 0 144 0,3 2-144 16,-1 1 0-16,1 3 0 0,1 0 0 0,-1-1 0 16,1 1-224-16,-7 9-16 0,6-8 0 0,-6 8 0 31,0 0-464-31,7-7-80 0,-7 7-32 0,0 0 0 15,0 0-2256-15,0 0-448 0,0 0-80 0,10 2-32 0</inkml:trace>
  <inkml:trace contextRef="#ctx0" brushRef="#br0" timeOffset="16893.12">15898 5416 6447 0,'0'0'576'0,"0"0"-576"16,0 0 0-16,0 0 0 0,0 0 5328 0,0 0 960 15,0 0 192-15,0 0 48 0,6 9-4912 0,-1 2-976 16,0-1-192-16,-1-1-32 0,0 0-224 0,0 3-32 15,0-1-16-15,-1 3 0 0,-1-1-144 0,-2 0 0 0,2 0 0 0,-4 0 0 16,0-2 0-16,-2-1 0 0,-1-1 0 0,-2 2 0 16,-1 2 0-16,0-2 0 0,1-2 0 0,-1 2 0 15,0-1 0-15,1-1 0 0,2 1 0 0,5-10 128 16,0 0-128-16,-1 13 0 0,1-13 0 0,0 0 0 16,5 7-208-16,-5-7-80 0,11 4-16 0,0-2-13632 15</inkml:trace>
  <inkml:trace contextRef="#ctx0" brushRef="#br0" timeOffset="17522.18">16162 5672 6447 0,'0'0'576'0,"0"0"-576"0,0 0 0 0,0 0 0 15,0 0 4944-15,0 0 880 0,0 0 192 0,7-8 16 16,-7 8-4656-16,8-8-928 0,-1 2-192 0,2 0-48 15,-1 1-208-15,1 1 0 0,-1-1 0 0,-8 5 0 16,11-5 0-16,-2 1 0 0,-9 4-144 0,0 0 144 16,0 0-240-16,0 0 48 0,0 0 16 0,0 0 0 15,0 0 176-15,0 0 0 0,0 0 0 0,0 0-128 16,0 0 128-16,-7 8 0 0,2-2 0 0,5-6 128 16,-6 11 208-16,-1-2 48 0,-1-1 16 0,2 1 0 15,-1-5 176-15,1 5 48 0,0-3 0 0,1 3 0 16,5-9-288-16,-5 12-48 0,0-1-16 0,1-1 0 15,4-10-80-15,0 0-32 0,-3 14 0 0,3-14 0 0,-1 13-160 0,1-13 128 16,1 16-128-16,2-2 128 0,-3-14-128 0,4 17 0 16,-2-4 0-16,2 2 128 0,-4-15-128 0,6 15 0 15,-3-2 0-15,3-2 0 0,-6-11-192 0,7 9 48 16,-7-9 0-16,0 0 0 16,12 1-368-16,0-2-64 0,-2-6 0 0,1 1-16 15,-1-2-624-15,2-1-128 0,1-3-32 0</inkml:trace>
  <inkml:trace contextRef="#ctx0" brushRef="#br0" timeOffset="17839.23">16512 5294 21183 0,'0'0'1888'0,"-3"-7"-1504"0,0 1-384 0,3 6 0 16,0 0 3456-16,0 0 608 0,12-7 128 0,0 5 32 16,-2-1-3280-16,2 3-656 0,1 0-128 0,0 3-32 15,0 0-128-15,0 3 0 0,1-2 0 0,1-1 0 0,-1 3-336 0,1-5 48 16,-1 0 16-16,0-1 0 15,2-1-464-15,-2 0-96 0,1-6 0 0,-1 1-16 16,0-1-496-16,1 1-80 0,-2 2-32 0,0-2 0 16,-2 1-784-16,0 3-144 0,-11 2-48 0,10-4-7312 15</inkml:trace>
  <inkml:trace contextRef="#ctx0" brushRef="#br0" timeOffset="18104.84">16544 5527 4607 0,'0'0'192'0,"0"0"64"0,0 0-256 0,0 0 0 0,-5-5 0 0,5 5 0 15,0 0 6896-15,5-8 1328 0,2 1 272 0,2 2 48 16,1 3-6912-16,3 2-1376 0,2 0-256 0,-1-2 0 15,0 0 0-15,2 2-128 0,0 0 128 0,-2 0 0 16,0 2-256-16,-1 0 0 0,2-2 0 0,-2 1 0 31,-2-1-960-31,2-1-192 0,1-1-48 0,-1 0 0 16,0-2-496-16,0-1-96 0,-2-2-32 0</inkml:trace>
  <inkml:trace contextRef="#ctx0" brushRef="#br0" timeOffset="19006.68">17269 5239 6447 0,'0'0'576'0,"0"0"-576"16,0 0 0-16,0 0 0 0,0 0 3504 0,0 0 592 16,0 0 112-16,0 0 16 0,3-11-2480 0,-3 11-496 15,2-7-96-15,-2 7-32 0,0 0-112 0,0 0-32 16,0 0 0-16,0 0 0 0,0 0-176 0,0 0-32 15,0 0-16-15,0 0 0 0,4 10-96 0,-3 4-16 16,-1 2 0-16,-1 4 0 0,-1 2-80 0,-1 1-32 16,-1 1 0-16,1 1 0 0,1-1-80 0,2 1-32 15,0-3 0-15,1-2 0 0,2-3 144 0,-1-4 16 16,2-3 16-16,0 1 0 0,-4-11-320 0,0 0-64 0,0 0-16 0,5 9 0 16,-5-9 160-16,0 0 32 0,0 0 0 0,0 0 0 15,0 0 0-15,0 0 0 0,0 0 0 0,0 0 0 16,7-13-384-16,-3 1 0 0,-2 0 0 0,2-1 128 15,-1-2-128-15,-2 0 0 0,-2-3 128 0,2 0-128 16,1-3 0-16,0 1 0 0,1-1 0 0,1 3 128 16,1-4-128-16,0 5 0 0,2 3 0 0,0 2 0 15,1 0 0-15,0 3-128 0,3 1 128 0,-1 2-128 16,2-1 128-16,1 2 0 0,0 1-144 0,1-2 144 16,0 0 0-16,1 3 0 0,-1-1 0 0,-1 1 0 15,1 2 0-15,1 1 0 0,-2 2 0 0,-1 1 0 16,-2 2 0-16,-10-5 0 0,12 8 0 0,-2 4 0 15,-2 1 0-15,0 4 0 0,-2 0 0 0,0 2 0 16,0 2 0-16,1 1 0 0,0-2 0 0,-1 3 0 0,-1-3 0 16,0-1 0-16,0 0 0 0,1 0 0 0,-3-3 128 15,1 1-128-15,2-3 0 0,-1 0 128 0,0 3-320 0,-1-2-80 16,-2-1-16-16,0-2 0 16,-1-6-2016-16,-2 1-384 0,-1-2-96 0</inkml:trace>
  <inkml:trace contextRef="#ctx0" brushRef="#br0" timeOffset="19984.59">15900 6132 4607 0,'0'0'192'0,"0"0"64"0,0 0-256 0,0 0 0 0,0 0 0 0,0 0 0 15,0 0 1376-15,0 0 224 0,0 0 64 0,-9 1 0 16,0-1-1120-16,9 0-224 0,-11 3-32 0,11-3-16 15,0 0 176-15,0 0 16 0,0 0 16 0,0 0 0 16,0 0 832-16,0 0 160 0,0 0 48 0,0 0 0 0,0 0-32 16,0 0 0-16,0 0 0 0,0 0 0 0,0 0-48 0,0 0-16 15,0 0 0-15,0 0 0 0,0 0-128 0,0 0-16 16,0 0-16-16,0 0 0 0,0 0-560 0,0 0-128 16,0 0 0-16,0 0-16 0,4 10-320 0,-4-10-64 15,6 12-16-15,-6-12 0 0,6 10-160 0,1 0 128 16,-1-1-128-16,1-1 128 0,-7-8-128 0,0 0 0 15,11 10 0-15,0-2 0 0,-11-8 0 0,9 10 0 16,-9-10 0-16,10 12 0 0,-10-12 192 0,11 8 0 16,-11-8 0-16,0 0 0 0,12 6 176 0,-12-6 32 15,0 0 16-15,13 7 0 0,-13-7 96 0,0 0 0 16,11-1 16-16,-11 1 0 0,13-3-128 0,-1 0-16 16,-3 1-16-16,-1-2 0 0,0 0-176 0,1 0-48 15,0-1 0-15,0 0 0 0,0-1-144 0,0 0 0 0,1-1 144 0,-1 1-144 16,0-1 0-16,0 1 0 0,-1-2 0 0,1 0 128 15,1-1-128-15,-2-1 0 0,0 0 0 0,0-1 0 16,0 0 0-16,1-2 0 0,-3 0 0 0,2-2 0 16,0-1-288-16,-2-1-80 0,2 0-16 0,-1 5 0 31,-1 6-1296-31,-6 6-272 0,0 0-48 0,0 0-9072 0,0 0-1792 0</inkml:trace>
  <inkml:trace contextRef="#ctx0" brushRef="#br0" timeOffset="20339">16080 6271 19343 0,'0'0'848'0,"0"0"192"0,0 0-832 0,0 0-208 16,0 0 0-16,0 0 0 0,0 0 2752 0,0 0 496 16,0 0 96-16,0 0 32 0,0 0-2704 0,0 0-544 15,0 0-128-15,0 0 0 0,0 0 0 0,0 0 0 16,5 12 0-16,-1-1 0 0,-4-11 0 0,4 14 0 16,-3 2 0-16,-1 2 0 0,0-1 128 0,0 1-128 15,-1-1 192-15,0 3-64 0,1 0 144 0,-2 1 32 0,-1 0 0 0,0 0 0 16,2-3-112-16,1 2-32 0,-2-2 0 15,2-5 0-15,0 1-160 0,2-2 0 0,-1-1 0 0,2-1 0 32,0-3-560-32,1-1-144 0,-4-6-16 0,0 0-13472 0</inkml:trace>
  <inkml:trace contextRef="#ctx0" brushRef="#br0" timeOffset="20743.38">16225 6467 24879 0,'0'0'1088'0,"1"-9"256"15,0 0-1088-15,1 0-256 0,-1 0 0 0,3-2 0 0,1 2 448 0,0 0 48 16,-1-3 0-16,3 3 0 0,1 1-176 0,-1 0-48 16,1 1 0-16,1 0 0 0,-1 0-144 0,1 2-128 15,-1 0 144-15,-8 5-144 0,11-4 128 0,-11 4-128 16,0 0 0-16,11 1 0 0,-11-1 0 0,0 0 0 15,0 0 0-15,0 0 0 0,8 11 160 0,-4-1-160 16,-1 1 160-16,-3-1-160 0,-2 1 336 0,0 0-16 16,-1 2-16-16,-1 3 0 0,-1-3 16 0,1 1 16 15,-1 2 0-15,1 1 0 0,0 0-16 0,1 2 0 16,0 1 0-16,-1-6 0 0,1 1-80 0,0-4-32 16,2 0 0-16,0 1 0 0,-1-1-48 0,4 1-16 0,-2-1 0 0,0-1 0 15,0-10-16-15,-2 10 0 0,2-1 0 16,0-1 0-16,0-8 80 0,0 11 16 0,2-2 0 0,-2-9 0 15,2 12 16-15,-2-12 0 0,6 10 0 0,-1-2 0 16,-5-8-240-16,8 8 144 0,-8-8-144 0,11 5 128 16,0 0-128-16,-11-5 0 0,13 1 0 0,0 1 0 31,0-4-672-31,1 1-16 0,1-1 0 0,-1-1-9344 0,2 2-1872 16</inkml:trace>
  <inkml:trace contextRef="#ctx0" brushRef="#br0" timeOffset="21046.94">16650 6295 13823 0,'0'0'608'0,"0"0"128"0,0 0-592 0,0 0-144 0,0 0 0 0,0 0 0 0,0 0 5232 0,0 0 1008 15,13-1 208-15,1-1 32 0,2 0-5136 0,-1-1-1040 16,1-1-304-16,1 2 128 0,1-4-128 0,1 2 0 16,-1-2 0-16,1 2 128 0,1 1-128 0,-2 0-192 15,-1 1 32-15,-1 1 16 16,-1 1-816-16,-2 0-176 0,-2 1-16 0,-11-1-16 15,10 0-2432-15,-10 0-496 0</inkml:trace>
  <inkml:trace contextRef="#ctx0" brushRef="#br0" timeOffset="21297.07">16762 6476 36223 0,'0'0'1600'0,"0"0"336"0,0 0-1552 0,0 0-384 0,0 0 0 0,0 0 0 16,0 0 768-16,0 0 80 0,5-6 16 0,2-1 0 16,-1 1-688-16,3-1-176 0,2 1 0 0,-1 0 0 0,2 2 0 15,1-2 0-15,0 2 0 0,1-3 0 16,1 1-384-16,-1 1-48 0,0 0-16 0,1-1 0 15,2 0-2080-15,0-1-416 0,1 1-96 0</inkml:trace>
  <inkml:trace contextRef="#ctx0" brushRef="#br0" timeOffset="21749.47">17272 6265 14735 0,'0'0'1312'15,"0"0"-1056"-15,0 0-256 0,0 0 0 0,0 0 3008 0,0 0 560 0,0 0 96 0,0 0 32 16,0 0-2608-16,0 0-512 0,0 0-96 0,0 0-32 16,0 0 336-16,0 0 64 0,0 0 16 0,0 0 0 15,0 0 96-15,0 0 32 0,0 13 0 0,1 1 0 16,-1-1-576-16,1 2-112 0,1-1-32 0,0 3 0 15,-1-1-96-15,2 2-32 0,0 0 0 0,-2-1 0 16,2 1 48-16,1-1 0 0,-1-1 0 0,1-2 0 16,2 1 0-16,0-2 16 0,1-3 0 0,-1 1 0 15,-6-11 48-15,12 6 16 0,-2-3 0 0,1-3 0 0,0-3 16 0,1-2 0 16,1-3 0-16,0-2 0 0,2-2 16 0,0-3 0 16,2-1 0-16,1-5 0 0,-1 0 0 15,3-4 0-15,-1 0 0 0,2 1 0 0,-1-5-32 16,1 3 0-16,0 1 0 0,-1 0 0 0,-1 3-112 15,-1 1-32-15,-1 3 0 0,-1-2 0 0,-2 1-128 16,0 2 0-16,-2-3 0 0,-2 1 0 0,-2 1-208 0,-1-2-80 16,-2 2-16-16,-2 5 0 15,-3 2-464-15,0 11-80 0,0 0-32 0,0 0 0 16,0 0-2912-16,0 0-592 0,0 0-112 0,-8 9-32 0</inkml:trace>
  <inkml:trace contextRef="#ctx0" brushRef="#br0" timeOffset="22599.8">15984 6987 23903 0,'-4'-13'1056'0,"2"7"224"0,2 6-1024 0,0-11-256 0,2 3 0 0,0 3 0 16,-2 5 512-16,7-10 64 0,-1 1 16 0,1 2 0 15,-7 7-336-15,0 0-80 0,0 0-16 0,9-4 0 16,-9 4-16-16,0 0 0 0,0 0 0 0,0 0 0 16,10 7 96-16,-3 1 16 0,-2 2 0 0,-1 3 0 15,-1 4 336-15,-1 3 80 0,1-1 16 0,1 1 0 0,-2-1 304 0,4-1 64 16,-1-2 16-16,1 0 0 0,0-3-416 0,1 1-80 15,1-2 0-15,1-3-16 0,0-1-192 0,-1-2-48 16,0 0 0-16,-1 1 0 0,-1 0-176 0,1-1-144 16,-1 1 192-16,1-2-192 0,0-1 144 0,-7-4-144 15,11 0 0-15,-3 3 144 0,-8-3-144 0,9 2 0 16,-1-4 0-16,0-1 128 0,-8 3-128 0,13-7 0 16,-3-3 0-16,0 2 0 0,-2 2 128 0,0-5-128 15,0 1 0-15,0-4 128 0,0-5-128 0,-1 1 0 16,0-3 144-16,-1 0-144 0,1 0 0 0,1-3 128 15,0-1-128-15,-1 0 0 0,1-1-192 0,0 0-128 0,-1 3 0 16,-1 3-16 0,1 0-576-16,-2 6-112 0,1 4-32 0,0 3 0 15,-3 1-1840-15,-3 6-368 0</inkml:trace>
  <inkml:trace contextRef="#ctx0" brushRef="#br0" timeOffset="22912.95">16197 7260 31503 0,'0'0'1392'0,"0"0"288"0,0 0-1344 0,0 0-336 0,0 0 0 0,0 0 0 0,0 0 320 0,0 11 0 16,0-11 0-16,-1 11 0 0,1-11-176 0,3 14-144 15,-1-2 192-15,1 0-192 0,-3-12 0 0,4 17 0 16,0-4 0-16,0 2 0 0,-2 2 0 0,1 3 0 16,-1-3 0-16,1 0 0 0,0 0 0 0,1 1 0 15,-2-1 0-15,1-2 0 16,-1 0-432-16,1 0-32 0,0-3-16 0,1-3-13632 0</inkml:trace>
  <inkml:trace contextRef="#ctx0" brushRef="#br0" timeOffset="23321.74">16356 7390 20271 0,'0'0'896'0,"0"0"192"0,0 0-880 0,-1-10-208 0,0-1 0 0,1 11 0 16,4-13 1920-16,0 3 352 0,1-1 64 0,-5 11 16 15,9-6-1904-15,0-3-448 0,-1 2 0 0,2 2 0 16,1 2 0-16,-1-1 0 0,2 2 0 0,-2-2 0 16,0 1 0-16,-1 3 0 0,0 0 0 0,-9 0 0 15,0 0 256-15,10 2 32 0,-10-2 16 0,0 0 0 0,8 6 240 0,-8-6 48 16,1 11 16-16,-2 0 0 0,-2 0-48 0,0 2-16 15,-4 1 0-15,-1 2 0 0,-2 3-224 0,-1 1-64 16,1 3 0-16,-1-1 0 0,0 2-128 16,0 1-128-16,3-1 144 0,-1 1-144 0,2 1 160 0,1-4-160 15,2-1 160-15,3-1-160 0,-2-4 192 0,2-1-48 16,1-2-16-16,1-1 0 0,1-2 160 0,0 0 32 16,2-3 0-16,2 4 0 0,0-1-64 0,1-2-16 15,0 0 0-15,2 0 0 0,1 2-240 0,0-1 128 16,0-1-128-16,2 0 0 0,0-2 0 0,0 0-128 15,-1-4-16-15,2 3 0 16,2-3-1504-16,-2-1-288 0,-1-1-64 0,1-1-7904 16,0-1-1568-16</inkml:trace>
  <inkml:trace contextRef="#ctx0" brushRef="#br0" timeOffset="23717.32">16907 7202 27647 0,'0'0'2448'0,"-10"-1"-1952"0,1 0-496 0,9 1 0 0,-7 0 2368 0,7 0 384 16,0 0 80-16,0 0 16 0,0 0-2368 0,0 0-480 15,0 0 0-15,0 0-176 0,0 0 176 0,11 1 0 16,-11-1 0-16,15 3-128 0,0-3 128 0,0 0 0 16,2 0 0-16,2 0 0 0,2 0 0 0,1 0 0 15,2 0 0-15,-2-2 0 0,0 0 0 0,-1-1 0 16,-2 0 0-16,0 1 0 0,-2 1 0 0,-2-1 0 15,0 2 0-15,-2-1 0 0,-2 0-320 0,-2-1-48 16,-9 2 0-16,11 0 0 16,-11 0-2512-16,0 0-496 0,12 4-96 0,-12-4-32 0</inkml:trace>
  <inkml:trace contextRef="#ctx0" brushRef="#br0" timeOffset="23958.39">16912 7312 7359 0,'0'0'320'0,"0"0"80"0,0 0-400 0,0 0 0 0,0 0 0 0,0 0 0 15,0 0 5472-15,0 0 1008 0,0 0 208 0,15 2 32 16,0 0-5216-16,0-2-1056 0,2 0-192 0,3 0-64 0,1-2-192 15,0 2 144-15,-2 0-144 0,-1 0 128 16,-1 0-496-16,-1 2-96 0,-2-2-32 0,1 1 0 16,-1 0-2128-16,-1 3-448 0,-1-4-64 0</inkml:trace>
  <inkml:trace contextRef="#ctx0" brushRef="#br0" timeOffset="24689.85">17848 7137 1839 0,'0'0'0'0,"0"0"160"0,-9-1-160 0,9 1 0 0,-12-5 0 0,3 2 0 16,0 3 4320-16,9 0 832 0,-11-5 160 0,2 1 48 15,9 4-3488-15,-9-3-688 0,9 3-144 0,-8-4-16 0,2 0 16 0,-1 1 16 16,-1-3 0-16,8 6 0 0,-7-1-384 0,7 1-80 16,-12 0-16-16,3 3 0 0,9-3-112 0,-12 5-16 15,0 0-16-15,1 3 0 0,-3 0 16 0,1 1 16 16,0 4 0-16,-1-1 0 0,-3-2-80 0,1 0 0 16,1 1-16-16,1-1 0 0,-1 1-112 0,3-1 0 15,2 2-16-15,2 0 0 0,2-2 144 0,0 1 16 16,3 0 16-16,1 2 0 0,2-13-64 0,3 15-16 15,1-2 0-15,2 0 0 0,1 0-144 0,3 0-48 16,1-7 0-16,0 2 0 0,1-1-144 0,2-5 0 16,1 0 0-16,-1-2 0 0,-1 0 0 0,2-2 0 15,-2-2 0-15,1-1 0 0,-1-1 0 0,0-1 128 0,-1 1-128 16,-2 0 0-16,-1 0 128 0,-1-1-128 0,-1-2 128 0,-1 0-128 16,1 0 160-16,-2 0-160 0,0-2 192 0,-1 2-192 15,-1-1 176-15,0 1-176 0,-3 9 160 0,4-11-160 16,-2 0 128-16,-1 0-128 0,-1 11 0 0,1-12 144 15,-1 12-144-15,0-9 192 0,0 9-192 0,0 0 192 16,0 0-64-16,0 0 0 0,0 0 0 0,0 0 0 16,0 0 128-16,0 0 0 0,-8-10 16 0,8 10 0 15,0 0 48-15,0 0 0 0,0 0 0 0,-1 13 0 16,1 0-32-16,3 1 0 0,-2 2 0 0,2 1 0 16,-1 1-144-16,2 2-16 0,-1-1-128 0,1 3 192 15,0 2 64-15,2-1 0 0,1-2 0 0,1 1 0 16,-1-3-256-16,4-4 0 0,2-3 0 0,2-2 0 15,5-4-1360-15,3-5-320 16,4-5-64-16,6-9-16848 0</inkml:trace>
  <inkml:trace contextRef="#ctx0" brushRef="#br0" timeOffset="38926.04">8640 5918 3679 0,'0'0'160'0,"0"0"32"0,0 0-192 0,0-8 0 15,0-2 0-15,0 2 0 0,-2 3 3904 0,2 5 752 16,2-11 144-16,-2 5 16 0,0-1-2896 0,0 1-592 16,1-1-112-16,-1 7-32 0,3-6-336 0,-3 6-64 15,2-5-16-15,1-1 0 0,-1 1 0 0,0 0-16 16,-2 0 0-16,1-3 0 0,0 1 96 0,2 2 32 16,1-5 0-16,0 1 0 0,-2 2-48 0,2 2 0 15,0 0 0-15,-4 5 0 0,0 0-272 0,0 0-64 16,0 0-16-16,11 2 0 0,-11-2-128 0,11 2-32 15,-11-2 0-15,12 4 0 0,-12-4-64 0,12 6 0 16,-12-6-16-16,12 8 0 0,-12-8-64 0,10 10-16 0,-10-10 0 0,9 9 0 16,-9-9 32-16,9 10 16 0,-1-1 0 0,0 1 0 15,-2 2-16-15,2-3 0 0,-1 3 0 0,1 1 0 16,-1 0-192-16,1 1 176 0,0 2-176 0,1-1 160 16,0 2-160-16,0-4 0 0,-1 2 0 0,0 0 0 15,-1-2 0-15,-1-1 128 0,-1 0-128 0,1-3 0 16,-3-1 0-16,1 0 128 0,-4-8-128 0,4 9 0 15,-4-9 128-15,6 10-128 0,-6-10 128 0,5 9-128 16,-5-9 0-16,5 11 0 0,0-1 128 0,0-1-128 16,-5-9 0-16,6 12 0 0,-2-2 0 0,-4-10 0 15,0 0 0-15,0 0-176 0,5 14 176 0,-5-14-192 16,4 11-128-16,-4-11-48 0,0 0 0 0,0 0 0 16,2 12-96-16,-2-12-32 0,0 0 0 0,0 0 0 15,-2 10-352-15,2-10-80 0,0 0-16 0,0 0 0 16,0 0-288-16,0 0-64 0,0 0-16 15,0 0 0-15,0 0-1520 0,-3 7-304 0,3-7-64 0</inkml:trace>
  <inkml:trace contextRef="#ctx0" brushRef="#br0" timeOffset="39493.05">9236 5730 11055 0,'0'0'480'0,"0"-9"112"0,0 0-464 0,0 9-128 0,0 0 0 0,0-10 0 16,0 10 3568-16,0 0 688 0,5-9 144 0,-5 9 16 15,9-8-3584-15,-9 8-704 0,9-7-128 0,-9 7 0 16,10-5 0-16,-10 5-160 0,0 0 160 0,0 0 0 0,10-1-192 15,-10 1 192-15,0 0-192 0,0 0 192 0,0 0 0 0,0 0 0 16,0 0 0-16,0 0 0 0,0 0 256 0,-6 10 176 16,0 1 16-16,-1 0 16 0,-2 2 208 0,0 2 32 15,-3 0 16-15,2 9 0 0,-2 6-32 0,0 0-16 16,-2 4 0-16,0 5 0 0,1 5-272 0,-2-2-48 16,0-6-16-16,0 1 0 0,0-5-336 0,-2 0 144 15,-3-1-144-15,1 4 0 0,-3 4 128 0,1 7-128 16,0 5 0-16,0 1 0 0,-1 1 272 0,1-6-48 15,0-8-16-15,3-3 0 0,1-2-16 0,3-7 0 16,-1 2 0-16,2-3 0 0,1-4-192 0,2 1 176 0,1 0-176 16,2-1 160-16,2-1-160 0,0-1-192 0,1 1 32 0,0-1 16 31,0-2-1776-31,2-2-368 0,0-3-64 0,2-2-11120 0</inkml:trace>
  <inkml:trace contextRef="#ctx0" brushRef="#br0" timeOffset="39852.37">9490 6219 28559 0,'-4'-11'2544'0,"4"11"-2032"0,-5-7-512 0,5 7 0 0,-7-3 2288 0,7 3 352 16,0 0 80-16,0 0 16 0,0 0-2416 0,0 12-496 16,0-12-80-16,3 20-32 0,-1-2 144 0,0 3 144 15,-2 1-208-15,0 1 80 0,0 2 128 0,0 0 0 16,-2 2-144-16,1 3 144 0,-2-1 0 0,1 0 0 15,-2-1 0-15,0 0 0 0,0-3 0 0,1-2 0 16,0-3 0-16,0-3 0 16,-1-3-576-16,-1-1-64 0,0-1 0 0,1-1 0 15,0-4-704-15,4-7-128 0,0 0-48 0,-8 5-12304 0</inkml:trace>
  <inkml:trace contextRef="#ctx0" brushRef="#br0" timeOffset="40576.98">7775 4913 4607 0,'7'-14'400'0,"-2"6"-400"0,-1 0 0 0,-4 8 0 16,0 0 3456-16,0 0 592 0,0 0 128 0,0 0 32 15,0 0-2672-15,3 13-544 0,-5-1-96 0,0 6-32 16,-4 3-336-16,-1 1-64 0,-4 2-16 0,-2-2 0 15,-2-3 272-15,-4 2 48 0,-2 3 16 0,-3 2 0 16,-4 1 176-16,0 12 48 0,-5 5 0 0,0 14 0 0,-2 10-128 16,-1-2-32-16,-5-5 0 0,-7-3 0 0,-7-7-48 0,-2 3-16 15,-2 4 0-15,3 11 0 0,3 12-64 0,2-6-16 16,0-6 0-16,0-9 0 0,-1-10-256 0,0-1-64 16,1 1-16-16,4 3 0 0,5 10-224 0,6-3-144 15,3-1 192-15,6-5-192 0,4-4 0 0,4-7 0 16,4-4 0-16,3-4 0 15,3-1-464-15,2-1-48 0,2-5-16 0,2-2 0 16,3-2-2000-16,4-2-400 0,2-6-80 0,3-8-11264 0</inkml:trace>
  <inkml:trace contextRef="#ctx0" brushRef="#br0" timeOffset="40960.81">8994 5062 38351 0,'-22'-13'1696'0,"5"5"352"0,-4 4-1632 0,1 4-416 0,-1 5 0 0,1 3 0 16,1 4 160-16,0 2-160 0,0-1 192 0,0 7-192 15,0 2 0-15,-2 5-256 0,0 4 32 0,-1 10 0 0,-3 6 224 0,-2 9-192 16,-2 8 192-16,-2-8-192 16,-2-7 192-16,-4 0 0 0,-6-1 0 0,-7 4 0 0,-5 12 256 0,-1 7-64 15,0 14-16-15,1-3 0 0,2-6 144 0,-1-2 48 16,0 1 0-16,-4 9 0 0,-3 12-16 0,0-10 0 16,-1-11 0-16,6-4 0 0,4-8-32 0,5 5-16 15,6 1 0-15,4-1 0 0,6-7 16 0,5-2 16 16,5-9 0-16,3-10 0 0,1-7-336 0,5-5 0 15,3-4 0-15,5-3 0 16,4-2-1600-16,5-3-400 0,2-4-80 0,0-2-16 16,3-5-784-16,3-2-176 0,5-7-16 0</inkml:trace>
  <inkml:trace contextRef="#ctx0" brushRef="#br0" timeOffset="41345.17">9792 5202 22111 0,'-8'-10'976'0,"2"5"208"0,-5-2-944 0,2 5-240 0,0 2 0 0,1 4 0 16,1 2 4352-16,0 5 832 0,2 2 176 0,-2 2 16 15,-2 6-4592-15,1 4-912 0,1 4-192 0,-1 6-48 0,-3 5 368 0,0 2 0 16,-5 0 0-16,-1-1 0 0,-4-2-176 0,-4-1-16 16,-5 0 0-16,-4 9 0 0,-5 10 352 0,-2 7 64 15,-4 8 16-15,1-2 0 0,1-1 208 0,0-5 64 16,0-1 0-16,0 7 0 0,-1 8-96 16,-2 2-16-16,-1 0 0 0,-1-7 0 0,-2-15-240 0,2 0-160 15,2-1 192-15,5 8-192 0,1 3 128 0,5 1-128 16,5-1 0-16,3-4 0 0,1-12 0 0,2-7 0 15,4-7 0-15,1-5 0 0,2-6-192 0,2-3 192 16,0-1-208-16,6-3 80 16,5-3-512-16,2-3-80 0,-1-2-32 0,3-12 0 15,0 0-1936-15,8 2-384 0,4-6-64 0</inkml:trace>
  <inkml:trace contextRef="#ctx0" brushRef="#br0" timeOffset="41711.17">10809 5305 21183 0,'0'0'1888'0,"3"-7"-1504"0,-3 7-384 0,0 0 0 16,0 0 2544-16,0 0 432 0,0 0 96 0,0 0 0 15,0 0-2240-15,-7 14-464 0,-2 2-96 0,1 6-16 16,-1 5 0-16,0 6-16 0,0 5 0 0,-3-1 0 0,-3-3 160 0,-6 0 48 16,-3 0 0-16,-3 5 0 15,-4 4 320-15,-5 16 80 0,-4 10 16 0,-2 4 0 0,-2 1 0 0,1-5 0 16,0-5 0-16,0 4 0 0,0 4-224 0,-2 7-32 16,-1 7-16-16,-4-5 0 0,-5-8-224 0,-3 1-48 15,-6 3-16-15,1 15 0 0,3 7-144 0,4-8-32 16,3-10 0-16,3-12 0 0,2-9-128 0,5-1 0 15,1-3 144-15,6 0-144 0,2-2 0 0,8-1-240 16,5-4 48-16,6-6 0 16,6-2-3648-16,7-9-704 0</inkml:trace>
  <inkml:trace contextRef="#ctx0" brushRef="#br0" timeOffset="45477.71">5623 8394 21183 0,'-12'-8'1888'0,"0"2"-1504"0,2 0-384 0,1 1 0 16,9 5 3632-16,0 0 656 0,0 0 128 0,3-9 16 16,-3 9-3728-16,11-9-704 0,4 1-208 0,0 2-16 15,3 0-16-15,3 1 0 0,0 1 0 0,1 0 0 16,2 2 240-16,-10 0-192 0,2 1 192 0,1 1-192 15,0-4 192-15,1 2 0 0,0-1 0 0,2 0 0 16,-2 2 144-16,15-3 80 0,-5 4 16 0,-3-1 0 16,-1-2 208-16,-2 3 64 0,1 0 0 0,1 2 0 15,0-2 240-15,2 1 48 0,3-1 16 0,2 2 0 16,2 1-208-16,0-2-32 0,1 2-16 0,1 0 0 0,0-1-288 0,1 2-48 16,0-4-16-16,-1 0 0 0,1 0-80 0,3-3 0 15,2 2-128-15,3-1 192 0,3 2-192 0,3 0 144 16,1 2-144-16,-2 2 128 0,-2-1-128 0,-3 2 0 15,-2 0 0-15,-2 0 0 0,-2 1 0 0,0-3 0 16,1 3 0-16,4-1 0 0,4 0 144 0,3 2 0 16,1-1 0-16,-2-1 0 0,2 1 176 0,-3-3 16 15,-2 0 16-15,-1-3 0 0,0 0-192 0,0-3-32 16,4 2-128-16,1 0 192 0,5 0-32 0,1 1-16 16,-1 1 0-16,-4 1 0 0,-6 1-16 0,1 0-128 15,-2 1 192-15,1-3-64 0,-1 4-128 0,6-1 128 16,3-1-128-16,2 1 128 0,1-1-128 0,-3 3 128 15,-2-1-128-15,-4 0 128 0,-3-1-128 0,-2-1 0 0,-3-2 0 0,3 0 128 16,1-1-128-16,3 2 0 0,2-1 144 0,3 1-144 16,0 1 160-16,-1 0-32 0,-4 1-128 0,-2-1 192 15,-3 0-192-15,-1 0-160 0,-1 1 32 0,0 0 0 16,2-1 368-16,2 3 80 0,4-1 0 0,-2 0 16 16,2 2-208-16,-1-1-128 0,-2 1 160 0,-1-1-160 15,-2-1 0-15,-2-1-240 0,1 0 32 0,-2 0 0 16,0-3 400-16,4 5 64 0,2-4 32 0,2 3 0 15,3 1-288-15,-3-2 0 0,-2 2 0 0,-1 1 0 16,-4 0 0-16,-1 0 0 0,-3-1 0 0,0 1 0 16,-1 0 128-16,0 2-128 0,1-3 0 0,2 2 0 15,2 1 0-15,0 2 0 0,0-1 0 0,0 2 0 16,1 1 128-16,-3-2-128 0,-3-1 0 0,0 0 0 16,-1-1 144-16,-1-2-144 0,2-1 0 0,0-5 144 0,1 1-144 15,3-1 128-15,1 2-128 0,3-1 128 0,1 2-128 0,0 0 0 16,0 0 144-16,-1 3-144 0,-3 2 0 15,-3-1 0-15,-2-2 0 0,0-1 128 0,0 0-128 0,0-2 0 16,-1 0 0-16,2 1 0 0,3 1 0 0,2 0 144 16,2 0-144-16,-1-2 0 0,1 2 176 0,0-1-176 15,0 2 160-15,-2 0-160 0,-2-2 208 0,0-2-48 16,2-2-16-16,2 2 0 0,1-1-144 0,2 0 192 16,5 2-192-16,1-3 192 0,1 0-192 0,-1 2 160 15,-3 2-160-15,-4-4 160 0,-3 0-160 0,-2 0-144 16,-1 0 144-16,-1-2-208 0,1 4 352 0,1-2 80 15,0 0 16-15,3 0 0 0,1 0-240 0,0 0 0 0,-1 0 0 0,-2 0 0 16,1 0 144-16,-3 0-144 0,-1-2 128 0,1-1-128 16,0 2 192-16,0-4-64 0,0 1 0 0,2 0 0 15,0-2-128-15,2 1 0 0,-1 3 144 0,0-2-144 16,-3 0 0-16,-3 1 144 0,-2 1-144 0,-2 0 0 16,-1-3 128-16,0 1-128 0,-1 0 0 0,0-1 0 15,1-1 128-15,-2 0-128 0,2-1 0 16,3-1 0-16,-1 0 128 0,4 0-128 0,-3 3 0 0,1-2 0 15,0 2 128-15,-1 1-128 0,-3-2 0 0,0-2 0 16,-3-1 144-16,-2 0-144 0,-2-2 0 0,0-4 144 16,-3-2-144-16,1-2 128 0,0-2-128 0,0 1 128 15,-1-1-128-15,-1-3 128 0,1 2-128 0,-1-1 128 16,2-2-128-16,0 1 192 0,0 2-192 0,0 0 192 16,-2 1-192-16,2 2 0 0,0-1 0 0,-1 2 0 0,-2-2 224 15,0 2 16-15,0 1 0 0,-2 0 0 0,-2 0-112 0,1 2-128 16,-1-2 176-16,0-2-176 0,-1 1 128 0,0-5-128 15,0-3 0-15,0-1 0 0,-1-2 128 0,-1-4-128 16,-2 3 0-16,0 1 0 0,1-1-144 0,1 3-96 16,-1 1-16-16,1 1 0 0,-1 4 256 0,-1 3 0 15,0 2 0-15,-1 2 0 0,-1-3 0 0,-1 3 0 16,-1-1 0-16,2 5 0 0,-3-2 0 0,0 2 0 16,0 2 0-16,-4 8 0 0,2-13 0 0,1 1 0 15,-1 2 0-15,-2 10 0 0,0-13 0 0,2 1 0 16,-1 3 0-16,0-2 0 0,-1 1 0 0,2 0 160 15,-1 0 0-15,0-1 0 0,-1 0-160 0,0 1-224 16,0-1 48-16,0 2 16 0,0 0 416 0,0 0 64 0,-1 1 32 0,0 3 0 16,1 5-352-16,0 0-240 15,-3-9 48-15,3 9 0 0,0 0 192 0,0 0 0 0,-4-7 0 0,4 7 160 16,0 0-160-16,0 0 0 0,0 0 0 0,0 0 0 16,0 0 0-16,0 0 0 0,0 0 0 0,0 0 0 15,0 0 0-15,0 0 0 0,0 0 0 0,0 0 0 16,0 0 0-16,0 0 0 0,0 0 0 0,0 0-176 15,-1-6 176-15,1 6 0 0,0 0 0 0,0 0 0 16,-2-7 0-16,2 7 0 0,0 0 0 0,0-6 0 16,2-1 0-16,-2 7 0 0,0 0 0 0,0 0-128 15,0 0 128-15,0 0 0 0,0 0 0 0,0 0 0 16,0 0 0-16,0 0 0 0,2-6 0 0,-2 6 0 16,0 0 0-16,0 0 0 0,0 0 0 0,0 0 0 15,0 0 0-15,0 0 0 0,0 0 0 0,0 0 0 0,0 0-256 0,0 0 0 16,-9 2-16-16,9-2 0 0,-10 3 272 0,10-3 0 15,-11 6 0-15,1 2 0 0,0 1 0 0,2 2-128 16,-3-1 128-16,1 1 0 0,-1-1 0 0,1 2 0 16,0-3 0-16,-2 1 0 0,1 2 0 0,-2 0 0 15,-1-3 0-15,0 1 0 0,-3-2 0 0,0-1 0 16,0-2 0-16,0 0 0 0,0 0 0 0,1-2 0 16,-1-2 0-16,3 2 0 0,0-2 0 0,1 1 0 15,1-2 0-15,1 0 0 0,1 0 0 0,10 0 0 16,-10 1 128-16,10-1-128 0,-11 1 0 0,11-1 0 15,-10-1 0-15,10 1 0 0,-9 0 0 0,9 0 0 0,0 0 0 16,0 0 0-16,0 0 0 0,0 0 0 16,0 0 0-16,0 0 0 0,0 0 0 0,0 0 0 15,0 0 0-15,0 0 0 0,0 0 0 0,6-9 0 0,3 1 0 0,2 1 0 16,0-2 0-16,2 3 0 0,2-2-128 0,0 1 128 16,1 1 0-16,0 1-160 0,-2-1 160 0,-1 1-128 15,-1 0 128-15,0 0 0 0,-2 1 0 0,-1-1-128 16,0 1 128-16,-9 4 0 0,9-4 0 0,1-3 0 15,-3 2 0-15,1 0 0 0,0 0 0 0,0 1 0 16,-8 4 0-16,0 0 0 0,10-3 0 0,-10 3 0 16,9-1 0-16,-9 1 0 0,11-5 0 0,-2 3-128 15,-9 2 128-15,10 2 0 0,-10-2 0 0,13 5 0 16,-2 0 0-16,-2 2 0 0,-1 0 0 0,0 4-128 16,-2-2 128-16,1 1 0 0,-2 2 0 0,0 1 0 15,-1 0 0-15,0 3 0 0,-1-3 0 0,0 0 0 16,0-1 0-16,1-1 0 0,-1-1 0 0,0 1 0 0,1 0 0 0,2 0 0 15,0 2 128-15,1-1-128 0,-7-12 0 0,10 15 128 16,-1-4-128-16,2 1 0 16,-1 0-448-16,2-1-176 15,-2 2-16-15,2 4-16 0,-2 4-3024 0,-1 1-608 0</inkml:trace>
  <inkml:trace contextRef="#ctx0" brushRef="#br0" timeOffset="49919.91">14349 4329 26719 0,'-7'-12'2368'0,"-2"-1"-1888"0,-3-2-480 0,-1 0 0 16,0 5 3200-16,0 1 560 0,1-1 96 0,1 4 32 15,-2 1-3200-15,0-2-688 0,1 3 0 0,-1 2-128 32,0-1-256-32,0 3-32 0,-2 0-16 0,1 3 0 15,-1-1-144-15,5 2-48 0,-1 3 0 0,-2 1 0 0,-2-1 320 0,-2 5 64 0,-2 1 16 0,-3 4 0 16,-3 3 224-16,-25 21 0 0,3-4-160 0,2-5 160 15,0 2 0-15,2-4 0 0,3 0-144 0,2-4 144 0,2-2 0 16,3 2 224-16,2-1-32 0,2 3-16 16,3 1 112-16,1 6 32 0,3 3 0 0,3 5 0 0,0 1-128 0,4 2 0 15,0 1-16-15,2-4 0 0,2-6-48 0,1-6-128 16,3-2 192-16,0 1-64 0,2-4 96 16,0 2 16-16,-1 2 0 0,4 4 0 0,-2 4-32 15,3 4 0-15,-1 1 0 0,1 0 0 0,-2 2-208 0,1-2 144 16,0-4-144-16,-1-3 128 0,-1-4 128 0,0 0 32 15,-1-1 0-15,-3 3 0 0,0 4-32 0,0 3 0 16,2 6 0-16,-1 3 0 0,-1 2-32 0,2-3-16 16,-1-4 0-16,2-5 0 0,1-5 112 0,1-3 0 15,1-1 16-15,-1-1 0 0,1 0-16 0,2-3-16 16,0 5 0-16,0 0 0 0,0 3-48 0,1 2 0 0,2-1 0 16,-2 4 0-16,-1-4-256 0,0-3 0 0,0 1 0 15,-1-5 0-15,-2 0 128 0,0 0-128 0,-2-2 192 0,-1 1-192 16,-4 2 0-16,3-3 0 0,-3 2 0 0,1 3 0 15,-1 2 128-15,-2-1-128 0,0 1 144 0,-1 0-144 16,0-2 128-16,0-1-128 0,-1-2 0 0,0-2 144 16,-2 1-144-16,0-3 128 0,1-3-128 0,0-1 128 15,0-2-128-15,0-1 128 0,1-2-128 0,-2 0 128 16,1-1-128-16,-2 2 128 0,-1-2-128 0,-2 0 128 16,-1 2-128-16,-2-2 0 0,-1 2 144 0,-2 0-144 15,-3 1 272-15,-1-1-16 0,-2 0 0 0,-1 0 0 16,-2 0-256-16,0-2 0 0,-2 0 0 0,1-1 0 15,-1-1 160-15,2-1-160 0,0-2 128 0,0-1-128 16,-2 0 576-16,-1-2 16 0,-2-2 16 0,-6-2 0 16,-3-1-608-16,-2 1 0 0,-2-2-192 0,0 3 64 15,3 1 128-15,-3-1 0 0,1 3 128 0,-2-1-128 0,-4-1 0 16,-3 1 0-16,-4 0-192 0,-2 1 64 0,2 2 432 0,2-1 80 16,1 3 32-16,-1 0 0 0,-1-5-192 0,-5-3-32 15,-4 1-16-15,0-2 0 0,0 6-176 0,2 0 0 16,1 0-192-16,3-4 192 0,-4-8 0 0,-4 1 0 15,-7 3 0-15,2 0 0 0,3 2 0 0,3-1 0 16,1-2 0-16,-4-1 128 0,-7-2-128 0,1 3 0 16,2 2 0-16,4 3 0 0,4-2 128 0,-2-2-128 15,-6-2 0-15,-1 0 128 0,-3 2-128 0,3 2 0 16,5 2 0-16,0-1 0 0,0-3 0 0,-4-3 0 0,-5 1 0 0,3 2 0 16,2 1 0-16,1 0 0 0,3-1 0 0,-2-1 0 15,-5-2 0-15,1-1 0 0,0 3 0 0,4 1 0 16,5 0 0-16,0-2 0 0,-3-5 0 0,-3 0 128 15,-2 1-128-15,4 3 0 0,2-1 0 0,5 2 0 16,2-6 0-16,-2 0 0 0,-1 0 0 0,-1-1 0 16,-1 3 0-16,4-1 0 0,5 3 0 0,2 0 128 15,0 0-304-15,-2 2-64 0,-3-5-16 0,-1 2 0 16,-1 1 400-16,1 3 80 0,5 1 16 0,4-1 0 16,1-1-240-16,-1-2 0 0,-2 2 0 0,-2-1 0 15,-4-1 0-15,4 2 0 0,3-1 0 0,4 0 0 16,3 1 0-16,3-2 0 0,0 1 0 0,-2-3 0 15,-4-3 0-15,-2 2 0 0,2-1 0 0,3 4 0 16,3 2 0-16,4-2 128 0,4 1-128 0,2 1 0 16,0 0 0-16,2 2 0 0,0 0 0 0,-2 2 0 0,-2 0 0 0,2-2 0 15,0 4 0-15,5 1-160 0,2 1 160 0,3 0 0 16,2 2 0-16,4 2 0 0,3 1 0 0,2 1-128 16,2-1 128-16,3 4 0 0,0-1 0 0,2 3-160 15,0 0 160-15,1 1 0 0,2-2 0 0,0-1 320 16,0 2-32-16,3 2-16 0,-1 0-272 0,1 3-192 15,2 2 16-15,0 5 16 0,-2 4 160 0,2 7 0 16,-1 8 0-16,-1 5 0 0,-1 6 0 0,0-3 0 16,1-7-176-16,-3 1 176 0,1-4 0 0,0 7 0 15,0 7 0-15,-1 9 0 0,-3 9 0 0,0-3 0 16,0-8 0-16,0-1 0 0,-2-2-240 0,3 9 0 16,1 7 0-16,-1 4 0 0,2-1 240 0,-1-7 0 15,2-7 0-15,0 3 0 0,1 2 0 0,0 6 0 0,2 9 0 16,1-8 0-16,-1-10 0 0,2-3 0 0,0-2 0 0,1 3 0 15,-1 7 0-15,0-1 0 0,0 4 0 0,0-10 0 16,1-9 0-16,2-3 0 0,-3-2 0 0,3 1 0 16,-1 5 0-16,2 2 0 0,0-1 0 0,2-2 0 15,0-8 0-15,1-5 128 0,-2-9-128 0,2-1 0 16,-2-3 128-16,2-1-128 0,-1-3 0 0,1 3 0 16,1-2 192-16,1 2-192 0,2-2 192 0,1 0-192 15,1-6 192-15,1 1-64 0,2-1 0 0,2-1-128 16,0-4 208-16,5 0-64 0,2-6-16 0,1 2 0 15,0-2 0-15,3 1-128 0,-1-1 192 0,1-1-64 16,0-4-128-16,1 0 0 0,1-2 144 0,3-2-144 16,0-5 0-16,3 0 128 0,2 0-128 0,6 1 0 15,4 2 0-15,6-1 0 0,5 0 0 0,0 0 128 0,-4 4-128 0,-1-6 0 16,-3-3 0-16,3-1 0 0,3 1 0 0,7 0 0 16,8 0 0-16,4 0 0 0,3 3 0 0,-3-1 0 15,-4-4 0-15,6 0 0 0,6-2 0 0,9 4 0 16,8 1 0-16,-5-2 0 0,-7-3 0 0,9 4 0 15,9-1 0-15,3 2 0 0,-1 5 0 0,-2-2 0 16,-2-3 0-16,8 3-128 0,9 5 128 0,-6-4 0 16,-7 0 0-16,9 1 0 0,13 0 0 0,-6 0 0 15,-7 0 0-15,6 0 0 0,8-2 0 0,2 2 0 16,-4-1 0-16,8-2-128 0,5-1 128 0,-1 1 0 16,-4 0 0-16,11 0 0 0,11-1 0 0,-5-2 0 15,-8-4 0-15,12 5 0 0,11 1 0 0,-2-2 0 0,-3-4 0 0,1 0 0 16,1 3 0-16,8 0-128 0,6-1 128 0,-6-2-128 15,-8-2 128-15,4 2 0 0,4 2 0 0,2 0 0 16,0 0 0-16,-8 0-160 0,-10-1 160 0,6 2 0 16,8 2 0-16,-6-1 0 0,-6 2 0 0,-1-3 0 15,0 5-320-15,1 5 64 0,1-3 0 0,-7 4 0 16,-7-2 256-16,4 2 0 0,6-1 0 0,-8-1 0 16,-9 2 144-16,10-1 96 0,4 1 16 0,-6-2 0 15,-10-3-416-15,6 1-80 0,6 4-16 0,-3-4 0 16,-7-5 416-16,4 4 80 0,6 3 16 0,-1-4 0 15,-4-4-256-15,2 3 0 0,2 2 0 0,1-4 0 16,-2 0 144-16,-3-1-144 0,-5 2 128 0,3-2-128 16,3-1 0-16,-6 2 0 0,-5-1 0 0,0-1 0 15,1-1 0-15,-6 2 0 0,-6 1 0 0,-2-1 0 0,-2 2 0 16,-1-3 0-16,-1 3 0 0,-6 1 0 0,-9 0 0 0,6 0 0 16,1-2 0-16,-3 2 0 0,-9 0 0 0,-5 0 0 15,-5-2 0-15,3-1 0 0,4 1 0 16,-5-1 0-16,-6 0 0 0,-5-2 0 0,-5 0 128 0,0-2-128 15,-1-2 0-15,1 3 128 0,0-2-128 0,-3 1 0 16,-4-3 0-16,-5 1 128 0,-6 0-128 0,-1-2 0 16,-1-2 144-16,0 0-144 0,3-1 128 0,-4 1-128 15,-2-3 128-15,-3 2-128 0,-4 1 128 0,-4-1-128 16,-5 1 128-16,-3-1-128 0,-3 1 144 0,-3 2-144 16,-2-2 192-16,1 0-192 0,-5 2 192 0,-1-2-192 15,-1 0 192-15,-2 1-192 0,0-1 208 0,2-1-64 16,-4-2-16-16,-1 3 0 0,0-2 0 0,-2 0-128 0,-1-4 192 0,-1-2-64 15,-1-3-128-15,-2-4 160 0,0-6-160 16,-2-3 160-16,-2-2-160 0,0-4 0 0,-1-1 0 16,-2 1 128-16,-2 4-128 0,1 1 0 0,-1 0 0 0,0-1 0 15,-2 0 0-15,1-8 0 0,-1-9 128 0,2-4-128 16,0-4 0-16,1 4 0 0,0 5 0 0,0 5 0 16,1 6 0-16,-1 0 0 0,1-1 0 0,-1-10 0 15,0-5 0-15,1-4 0 0,2-5 0 0,-1 6 0 16,1 7 0-16,1 4 0 0,0 0 0 0,1-4 0 15,-2-7 0-15,-1-6 128 0,-1-8-128 0,-1 3 0 16,-1 9 0-16,-2 2 0 0,1 6 0 0,-2-10 0 16,-2-11 0-16,-1-4 0 0,1-3 128 0,1 10-128 15,-1 8 0-15,3-6 0 0,-3-6 0 0,5-7 0 16,0-7 0-16,2 6 0 0,1 15 128 0,-1-4-128 16,1 1 0-16,0-10 0 0,1-10 0 0,0 7 0 0,-1 10 0 0,1 8 0 15,0 1 0-15,-2-7 0 0,-1-10 0 0,0 1 0 16,0 1 0-16,1 11 0 0,-4 10 0 0,1-6 0 15,-1-4 0-15,2-8 0 0,-4-8-160 0,1 6-16 16,0 10 0-16,-1 6 0 0,0 6 176 0,1-11 192 16,0-12-32-16,0 2-16 0,0 1-144 0,2 9 0 15,-2 11 0-15,2 0 0 0,-1 2 0 0,2-4 0 16,-2-14 0-16,2 4 0 0,0 3 0 0,1 6 0 16,1 11 0-16,0 6 0 0,-1 2 0 0,0 1 0 15,0-3 0-15,0-5 0 0,0-3-128 0,0 3 128 16,1-3 0-16,1 10 0 0,-2 4 0 0,0 5 0 15,1 4-144-15,1 2 144 0,-1 3 0 0,1 1-128 16,-1 3 128-16,0-1 0 0,1 1-192 0,-2 0 64 0,0-1 128 0,0-1-208 16,-1-2 208-16,0 0-176 0,-1 1 176 0,-1 3-160 15,-3-2 160-15,1 4 0 0,0 0-144 0,-1 2 144 16,-1 1 0-16,1 2-144 0,-2 3 144 0,0 1 0 16,-1 4-160-16,-1-1 160 0,0 3-128 0,-1 2 128 15,1-3-144-15,0 5 144 0,-3-1-160 0,-2-1 160 16,0 3-128-16,1 0 128 0,-2-1 0 0,-1 1-144 15,-2-2 144-15,-2 1 0 0,-2-1 0 0,-3 2 0 16,-2 1 0-16,0 0-128 0,-5 0 128 0,-3 0 0 16,-3 0 0-16,0 2 0 0,0 2 0 0,0-2-128 15,-2 0 128-15,1 2 0 0,-3-3 0 0,-2 2 0 16,-4-2 0-16,-1 1 0 0,-6-2 0 0,0 2 0 0,-1 2 0 0,1 0 0 16,0-1 0-16,-3-1 0 0,-2-4 128 0,-6 4 96 15,-3-2 32-15,-2 2 0 0,1 3-416 16,1-4-80-16,1 2-16 0,-2-1 0 15,0-2 256-15,-4 3 0 0,-3 0 0 0,3-1 0 0,2-1 160 0,1 2 80 16,-1-3 16-16,-5-1 0 0,-5-1-416 0,2 2-80 16,2 3-16-16,0-3 0 0,0-1 256 0,-7-1 0 15,-6 2 0-15,0 3 0 0,4 0 0 0,-1-1 0 16,1 1 0-16,-3 1 0 0,-5-3 0 0,9 4 0 16,4-1 0-16,-2 0 0 0,-3-1 0 0,-2-1 0 15,-1 1 0-15,6 1 0 0,4 0 0 0,0-3 0 16,-1-2 0-16,-2 0 0 0,-5-2 0 0,6 0 0 0,3 2 0 0,4-2 0 15,-1-3 0-15,-3 1 0 0,-3-2 0 0,2 3 0 16,3 2 0-16,3-2 0 16,2 0 0-16,-2-1 0 0,-1-1 0 0,0 2 0 0,3 2 0 0,4-1 0 15,5 1 0-15,4-2 0 0,1 0 0 0,1-3 0 16,1 3 0-16,1 0 0 0,3 1 0 0,5 0 0 16,5 2 0-16,4 1 0 0,1 0 0 15,4 2 0 1,4 1-1248-16,0 1-256 0,0 2-48 0,1 1-16 15,-4-1-2640-15,2 7-528 0</inkml:trace>
  <inkml:trace contextRef="#ctx0" brushRef="#br1" timeOffset="67246.77">24936 3856 9215 0,'11'-17'816'0,"-4"5"-656"0,0-1-160 0,1-1 0 0,0-1 2752 0,-1 1 528 16,-1-2 112-16,0 3 0 0,-1 3-1248 0,1 1-256 15,-2 0-48-15,-4 9-16 0,0 0-400 0,0 0-80 16,0 0 0-16,0 0-16 0,0 0-288 0,-4 9-48 16,-2 0-16-16,-3 6 0 0,-1 4-320 0,-2 4-64 15,-2 8-16-15,-3 5 0 0,-1 0-192 0,-25 29-32 16,0-10-16-16,-8-3 0 0,-7 2-112 0,-7 8-32 15,-7 13 0-15,-1 3 0 0,2 3-16 0,-2-4-16 16,-3-6 0-16,-10 10 0 0,-12 13 96 0,3 1 0 0,5 2 16 16,0-6 0-16,-1-6 304 0,-6 9 48 0,-6 12 16 0,7-4 0 15,6-8-160-15,-1 0-32 0,-3 2 0 16,-3 2 0-16,-4 8-96 0,7-7-32 0,9-14 0 0,2 2 0 16,-2 5-112-16,-1-2-16 0,-3 2-16 0,8-10 0 15,6-9-48-15,7-2-128 0,7 3 192 0,2 1-64 16,0 1-128-16,3-5 192 0,2-4-192 0,4-8 192 15,3-10-192-15,5-2 0 0,3-1 0 0,5-1-176 16,2 2 176-16,6-1 0 0,4-3 0 0,3-3 128 16,2-1-352-16,4-3-64 0,4-5-16 0,4-2 0 15,1-5 48-15,4-4 0 0,3-7 0 0,3-4 0 16,2-4-704-16,5-5-144 0,0-8-32 16,7-5-11888-16,6-6-2384 0</inkml:trace>
  <inkml:trace contextRef="#ctx0" brushRef="#br1" timeOffset="67878.66">26606 4071 25791 0,'11'-22'2304'0,"0"-4"-1856"16,4-3-448-16,2 0 0 0,1-1 3328 0,0 0 560 0,2 3 112 0,-1 3 32 15,2 4-3248-15,-3 5-640 0,-3 5-144 0,-3 3 0 16,-1 2 0-16,-11 5 0 0,0 0 0 0,0 0 0 16,9 13 0-16,-6 5 0 0,-3 8 144 0,-5 4-144 15,-4 6 0-15,-7-1 0 0,-7-1 0 0,-7 6 0 16,-7 4 320-16,-3 14-48 0,-6 11 0 0,0 10 0 15,-1 6-32-15,-6-5-16 0,-8-10 0 0,-11 8 0 16,-10 7 144-16,0 11 16 0,0 5 16 0,1-5 0 16,0-7 48-16,-12 14 16 0,-14 16 0 0,4-3 0 15,4-6 112-15,-5 9 0 0,-7 9 16 0,-3-2 0 16,-5-6-64-16,4 12-16 0,7 10 0 0,-8-5 0 16,-9-12-96-16,9 13-32 0,10 16 0 0,-5-10 0 15,-9-13-128-15,6 11-48 0,3 17 0 0,7-14 0 16,3-17 160-16,-3 5 16 0,-7 10 16 0,12-11 0 15,14-12-400-15,4 4 0 0,1 6-192 0,-1-14 192 0,0-21 0 0,5 3 0 16,9 1 144-16,7 2-16 0,11-4-128 0,8-11-160 16,0-14 160-16,3-4-208 0,-1-7 352 0,3 4 80 15,1 2 16-15,1-2 0 0,1-1-240 0,3-8 128 16,1-12-128-16,3-2 0 0,3-4 0 0,2-2 128 16,3 0-128-16,2-4 0 0,2 2 0 0,1 1 0 15,1 2 0-15,2-3 0 0,0-2 0 0,3-1 0 16,0-1 0-16,1-1 0 0,-1-5 0 0,2-5 0 15,0-2 0-15,1-1 0 0,1-4 0 0,-1-2 0 16,4-10 0-16,0 0 0 0,0 0 0 0,0 0-160 16,0 0 160-16,0 0-128 0,0 0-128 0,0 0-32 15,4-18 0-15,4-2 0 16,2-6-1424-16,9-10-272 0,3-10-64 0,9-5-16 16,8-2-1856-16,12-2-368 0</inkml:trace>
  <inkml:trace contextRef="#ctx0" brushRef="#br1" timeOffset="68479.66">27966 4107 41471 0,'10'-23'3680'0,"1"-2"-2944"0,-1 7-592 0,-1 0-144 0,-1 5 1296 0,0 2 240 16,-3 3 32-16,-5 8 16 0,0 0-1328 0,0 0-256 15,0 0 0-15,0 0-144 0,0 0 144 0,-8 13-160 16,-2 2 160-16,-2 4-160 0,-3 3 16 0,-5 8 0 16,-3 7 0-16,-5 8 0 0,-6 13 144 0,-2 3-160 15,-6 7 160-15,-1-2-160 0,0-6 160 0,0 9 0 16,0 8 160-16,0 12-160 0,-1 10 208 0,-6-5-48 15,-5-8-16-15,-8 9 0 0,-9 12 48 0,0 3 16 16,2 3 0-16,3 4 0 0,1 2 96 0,-7 5 16 16,-9 4 0-16,-3 5 0 0,-6 2 0 0,3 5 16 0,10 2 0 0,-7 3 0 15,-7 3-64-15,-3-4-16 0,-5-6 0 0,11 12 0 16,9 11 0-16,-6-11-16 0,-9-14 0 16,-3 9 0-16,2 12-48 0,7-4-16 0,8-11 0 15,0 1 0-15,-4 2-48 0,-2 0-128 0,-3-2 192 0,8-3-64 16,9-1-128-16,4-3 160 0,1-3-160 0,-4-2 160 15,-4-4 0-15,1-3 0 0,3-4 0 0,9 4 0 16,8 5-160-16,5-13 0 0,3-19 0 0,2 8 0 16,-1 6 128-16,-1-11-128 0,-1-13 128 0,2-7-128 15,1-6 128-15,3 2-128 0,2 2 128 0,6-4-128 16,5-2 176-16,3-9-48 0,4-10-128 0,2-7 192 16,2-7-16-16,2-4-16 0,2-8 0 0,1-2 0 15,0-1 32-15,2-5 16 0,2-1 0 0,1-1 0 16,2-2 16-16,1-4 0 0,5-11 0 0,0 0 0 15,0 0-224-15,0 0 0 0,0 0-144 0,0 0 144 16,0 0-256-16,8-7 64 0,1-6 0 0,2-2 0 16,4 0-288-16,4-8-48 0,6-4-16 0,9-7 0 15,5-10-2512-15,16-15-496 0,15-14-96 0,6-8-16448 16</inkml:trace>
  <inkml:trace contextRef="#ctx0" brushRef="#br1" timeOffset="68963.95">28717 6209 38239 0,'16'-30'1696'0,"-6"13"352"0,2-5-1648 0,-2 2-400 0,1 3 0 0,-1 2 0 16,1-1 624-16,-4 3 32 0,0 4 16 0,-2 2 0 16,-2 3-368-16,-3 4-80 0,0 0-16 0,0 0 0 15,0 0 48-15,-9 12 0 0,-2 6 0 0,-1 5 0 16,-2 0-256-16,-2 6 128 0,-2 5-128 0,-3 10 0 16,-2 8 368-16,1 8-32 0,-2 9 0 0,-2 2 0 15,-3-1 192-15,-3-1 48 0,-9-5 0 0,-3 12 0 16,-5 11-208-16,-5 4-48 0,-3-4 0 0,-1 1 0 15,1-3 128-15,0 16 0 0,2 15 16 0,-8-9 0 16,-7-9 48-16,-8 9 0 0,-8 12 0 0,4 0 0 0,5-1 64 0,-3 3 32 16,-6 3 0-16,-8 2 0 0,-10 2-384 0,5 1-80 15,8 8-16-15,-5-3 0 0,-7-5 32 0,0 8 0 16,-1 8 0-16,10-7 0 0,9-7-32 0,-5 2 0 16,-9-3 0-16,6-2 0 0,5-8 0 0,13-4-128 15,11-7 192-15,6 2-64 0,4 4-128 0,1-15 0 16,3-18 144-16,1 0-144 0,2 2 0 0,7-5 0 15,5 5 0-15,6-11 0 0,10-11 0 0,4-6 0 16,7-11 0-16,7-3-128 16,5-10-1392-16,14-2-272 0,14-3-48 0,13-7-20512 0</inkml:trace>
  <inkml:trace contextRef="#ctx0" brushRef="#br0" timeOffset="146799.06">18276 5583 15663 0,'0'0'1392'0,"-12"-3"-1120"16,0-3-272-16,2 3 0 0,-1 3 2240 0,2 0 400 0,1-1 80 0,8 1 16 16,-9 4-1936-16,9-4-384 0,0 0-80 0,-8 4-16 15,8-4-320-15,0 0 0 0,0 0 0 0,0 0 0 16,0 0 0-16,0 0 0 0,0 0 0 0,0 0 0 15,0 0 0-15,0 0 0 0,0 0 0 0,0 0 0 16,0 0 176-16,0 0-48 0,0 0 0 0,0 0 0 16,0 0 288-16,7 0 48 0,-1 0 16 0,2-1 0 15,0 1 80-15,1 0 16 0,-1 0 0 0,2 0 0 16,1 0-192-16,10 3-16 0,-1 1-16 0,-3 0 0 16,0 0-192-16,0 3-32 0,-1-6-128 0,1 4 192 15,0 2-192-15,1-1 0 0,0 1 0 0,2-1 0 16,-1 0 0-16,2-1 0 0,0 1 0 0,4-3 0 15,2 2 0-15,3 0 0 0,2-2 0 0,-1 2 0 16,-1 0 0-16,-1-1 224 0,-1-2-64 0,1-1-16 16,0 0-16-16,-2 2 0 0,-1-3 0 0,-1 0 0 0,-3 1-128 0,0 0 0 15,-1 3 0-15,0 2 0 0,-3-1 0 0,-1 0 128 16,-1 3-128-16,-1-4 0 0,0 0 0 0,-1-2 0 16,-1 2 0-16,0-1 0 0,-1-3 0 0,0 0 128 15,-12 0-128-15,13 0 0 0,-3-3 0 0,-10 3 0 16,11-1 128-16,-11 1-128 15,9 0-960-15,-9 0-208 0,0 0-48 0</inkml:trace>
  <inkml:trace contextRef="#ctx0" brushRef="#br0" timeOffset="147399.47">18210 6265 11055 0,'-13'0'976'0,"4"1"-784"15,-1-1-192-15,-2 3 0 0,-1 1 2512 0,1-2 464 16,0 1 96-16,1 0 0 0,3 1-2048 0,8-4-400 16,0 0-96-16,0 0-16 0,0 0-320 0,0 0-192 15,0 0 192-15,14 3-192 0,2-3 0 0,1 0 0 0,2-2 0 0,5-2 0 16,3 0 368-16,1-1-48 0,0 0 0 0,1-2 0 15,-2-1 128-15,2 0 0 0,1-1 16 0,1 1 0 16,2-2-224-16,1 3-48 0,0 2-16 0,1 0 0 16,3 2-176-16,-2-2 128 0,-2 1-128 0,0 2 128 15,-3 2-128-15,-1-2 0 0,-1-4 0 0,-2 2 0 16,-3-1 0-16,-3-2 0 0,-3 2 0 0,-1-1 0 16,0-2 0-16,-2 2 0 0,0 0 0 0,-1 1-176 31,-1 1-512-31,-1 0-96 0,-2 0-32 0</inkml:trace>
  <inkml:trace contextRef="#ctx0" brushRef="#br0" timeOffset="147968.79">18100 7269 23039 0,'0'0'2048'0,"0"0"-1648"15,0 0-400-15,13-11 0 0,1 2 1856 0,5-2 304 16,5 0 48-16,5 1 16 0,3-1-1632 0,3-2-320 15,3-8-64-15,0-3-16 0,1-6-192 0,3-4-192 16,2-5 48-16,7 1 0 16,5 1-1216-16,1 1-240 0,5 3-64 0,-4 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36:59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16342 6228 23487 0,'0'0'1040'0,"0"0"224"0,0 0-1008 0,0 0-256 15,0 0 0-15,0 0 0 0,0 0 576 0,3-9 64 16,-3 9 0-16,0 0 16 0,8-6-384 0,-8 6-80 15,9-8 0-15,0 3-16 0,0 0 320 0,1 2 64 0,-1-2 16 0,2 3 0 16,-1-1 64-16,1 0 0 0,-1 2 16 0,3-1 0 16,-1 1-160-16,0 1-48 0,-1 0 0 0,0 0 0 15,-11 0-288-15,12 3-160 0,-12-3 160 0,11 5-160 16,0 0 192-16,-11-5-64 0,0 0-128 0,8 12 192 16,-8-12 96-16,6 19 16 0,-2 0 0 0,0 1 0 15,-3-3 0-15,1 4 0 0,-2 0 0 0,-2 1 0 16,1 2-112-16,0-2 0 0,-1 0-16 0,0-1 0 15,-1-3-176-15,0 3 192 0,0-3-192 0,-1 1 192 16,-2-4-64-16,1 0-128 0,-1-2 192 0,-1 0-64 16,1-2 0-16,-1 1-128 0,-1-3 192 0,3 0-64 15,-1-3-128-15,6-6 192 0,-8 6-192 0,8-6 192 16,0 0-192-16,0 0 160 0,0 0-160 0,0 0 160 0,0 0-160 0,0 0 0 16,0 0 144-16,0 0-144 0,0 0 0 0,0 0 0 15,9 7 0-15,1-4 0 0,1 0 352 0,2 1 0 16,1 0 0-16,2 0 0 0,-1 1-16 0,2 0 0 15,2-1 0-15,-1 0 0 0,0 0-208 0,0 0-128 16,-1-2 128-16,2 2-128 0,-1-1 0 0,0 2 0 16,-1-2 0-16,3 1 0 15,-2 0-1568-15,0 1-288 0,-1 0-48 0,0-4-14224 0</inkml:trace>
  <inkml:trace contextRef="#ctx0" brushRef="#br0" timeOffset="2118.85">15608 5586 16575 0,'0'0'736'0,"0"0"160"0,0 0-720 0,0 0-176 16,0 0 0-16,0 0 0 0,0 0 3344 0,0 0 640 0,0 0 128 15,0 0 32-15,0 0-3088 0,0 0-608 0,0 0-128 0,8 8-32 16,-8-8-16-16,8 9 0 0,0 1 0 0,-8-10 0 16,0 0 160-16,0 0 16 0,11 18 16 0,1 1 0 15,-3 0-272-15,-1 1-48 0,1 1-16 0,-1 3 0 16,2 2-128-16,1 3 0 0,-2 1 0 0,0-4 0 15,1 0 0-15,1-1 128 0,-1-3-128 0,1 0 0 16,-2-2 0-16,1-2 0 0,1-4 128 0,-2 1-128 16,-1-5-288-16,0-1-96 0,-1-1 0 0,2-1-10016 15,-9-7-2000-15</inkml:trace>
  <inkml:trace contextRef="#ctx0" brushRef="#br0" timeOffset="2411.96">16296 5519 29135 0,'0'0'1280'0,"-9"-2"288"0,0 0-1248 0,0 4-320 16,0 2 0-16,1 2 0 0,0 3 1024 0,2 3 160 15,-1 2 32-15,-2-1 0 0,-1 2-752 0,-1 0-144 16,0 2-16-16,-2 3-16 0,-4 2-96 0,-4 5 0 16,-4 1-16-16,-1 8 0 0,-3 11 80 0,-3 5 32 15,-6 7 0-15,0 0 0 0,-1-3 320 0,1-4 64 0,2-4 16 0,2 2 0 16,1 3-192-16,6 4-48 0,2 3 0 0,3 3 0 16,2 0-448-16,1-6 0 0,0-5 0 0,2-5-11840 15,-1-3-2480-15</inkml:trace>
  <inkml:trace contextRef="#ctx0" brushRef="#br0" timeOffset="6678.51">8148 6090 26607 0,'0'0'1168'0,"0"0"256"0,-4-6-1136 0,4 6-288 16,0 0 0-16,0 0 0 0,0 0 416 0,0 0 32 16,0 0 0-16,0 0 0 0,0 0 128 0,13 4 48 15,-2 1 0-15,-1 1 0 0,-10-6-144 0,8 7-32 16,0-3 0-16,1 1 0 0,0 2-64 0,2-1-32 15,-2 1 0-15,2 3 0 0,0 2-64 0,12 11-16 16,-2-1 0-16,-1 2 0 0,1-2-112 0,-2 3-32 16,2-2 0-16,0 3 0 0,-3-1-128 0,0 1 192 0,1-1-192 0,-2 1 192 15,-3-1-192-15,0 1 0 0,2 3 0 0,0-6 0 16,-3-2 128-16,1 0-128 0,-2-6 0 0,-1 1 128 31,0 0-576-31,2-3-112 0,0-2-16 0,-1-4-16 16,-1-2-2160-16,-2-1-448 0,3-1-64 0,0-5-32 0</inkml:trace>
  <inkml:trace contextRef="#ctx0" brushRef="#br0" timeOffset="7046.44">8825 6119 29135 0,'0'0'1280'0,"-12"0"288"0,0 3-1248 0,1 0-320 15,-2 1 0-15,1 2 0 0,-1-1 832 0,2 4 128 16,1 1 0-16,1 2 16 0,-2 2-752 0,2 1-224 15,0 2 0-15,1 2 128 0,-1 1-128 0,3 7 0 16,-1 4 0-16,-1 3 0 0,3 5 0 0,0 5 0 0,1 2 0 0,0 0 0 16,-2-3 0-16,-2-5-128 0,0-4 128 0,0-3 0 15,-1-1 0-15,0 3 0 0,0-2 0 0,0 5 0 16,1 4 0-16,0 4 0 0,1 4 0 16,4-1 0-1,0 1-624-15,4-6-80 0,3-7-32 0,3-7-8480 0,-1-9-1712 0</inkml:trace>
  <inkml:trace contextRef="#ctx0" brushRef="#br0" timeOffset="7346.75">9170 6544 24879 0,'0'0'1088'0,"0"0"256"0,0 0-1088 0,0 0-256 0,-6 5 0 0,2 7 0 0,3 5 2720 0,-1 0 480 16,0-5 112-16,0 1 16 0,5 1-2752 0,1 0-576 15,-1 1 0-15,2 2 0 0,0 2 0 0,0 1 0 16,-1-2 0-16,0 1 0 0,0 4-320 0,-1-4 32 15,-1 5 16-15,-1-2 0 16,1 1-880-16,-2 2-160 0,-2-1-32 0,2-2-16 16,0-1-496-16,0-2-112 0,0 1-16 0</inkml:trace>
  <inkml:trace contextRef="#ctx0" brushRef="#br0" timeOffset="7923.29">8329 4977 27007 0,'-14'5'1200'0,"4"3"240"0,-2 5-1152 0,-1 3-288 0,0-5 0 0,-1 2 0 16,-2-1 896-16,-1 5 128 0,-1 7 32 0,-1 8 0 15,1-1-240-15,-5 15-48 0,-3 11-16 0,-4 9 0 16,-3 9-112-16,-5-7-32 0,-5-7 0 0,-10 1 0 15,-8 3 64-15,-2 14 16 0,0 14 0 0,2-3 0 16,1-8 80-16,0-5 32 0,-1-8 0 0,-3 8 0 16,-3 8-256-16,6-6-48 0,6-7-16 0,9-11 0 15,8-7-224-15,8-10-64 0,5-2 0 0,7-6 0 16,3 1-192-16,5-5 0 0,0-1 0 0,6-2-160 31,6 1-1328-31,2-9-272 0,1-4-48 0,3-4-16 16,3-5-768-16,3-7-160 0,2-5-16 0,4-9-10752 0</inkml:trace>
  <inkml:trace contextRef="#ctx0" brushRef="#br0" timeOffset="8263.34">9255 5036 20271 0,'1'-16'1792'0,"2"3"-1424"16,-3 1-368-16,0 4 0 0,0 8 2176 0,0 0 352 16,0 0 80-16,-10 8 16 0,-1 3-1552 0,-1 4-304 15,-1 3-64-15,-2 7-16 0,-5 3 16 0,-3 5 0 16,-2 4 0-16,-4 13 0 0,-5 12-256 0,-3 5-32 0,-8 3-16 0,-2-3 0 16,-5-9-64-16,3 5-16 0,0 2 0 0,1 11 0 15,0 15 160-15,-2-5 32 0,-1-7 0 0,-3-2 0 16,-8-5 16-16,0 13 16 0,-2 13 0 0,4-5 0 15,5-4-224-15,6-9-64 0,2-7 0 0,5 2 0 16,3 2-128-16,4-1-128 0,2-5 144 0,4-8-144 16,3-11 0-16,4-8 0 0,1-6 0 0,6-3-160 31,3-3-608-31,4-5-128 0,3-3-32 0,4-5-10976 0,3-4-2176 0</inkml:trace>
  <inkml:trace contextRef="#ctx0" brushRef="#br0" timeOffset="8632.4">10550 5118 30399 0,'-16'-4'1344'0,"3"2"288"0,-7 0-1312 0,0 7-320 16,0 8 0-16,0 1 0 0,0 6 2016 0,0 5 336 15,1 3 64-15,-1 9 16 0,0 6-2048 0,0 7-384 16,-3 2 0-16,0 1-192 0,-3-1 192 0,-5-2-128 16,-3-2 128-16,-4 3-128 0,-4 8 128 0,-4 8 0 0,-4 14 0 15,-4-3-128-15,-1-2 128 0,1 1 0 0,-2 1 0 16,-2 11 0-16,-4 13 240 0,-4-11-32 0,-4-10 0 0,2-3 0 15,-2-3-64-15,7 5-16 0,9 5 0 0,4-4 0 16,3-3-128-16,3-13 160 0,1-13-160 0,5-5 160 16,0-5-320-16,6-2-64 0,2-1-16 0,5-5 0 31,5-1-1488-31,5-10-288 0,4-3-64 0,5-7-13232 0</inkml:trace>
  <inkml:trace contextRef="#ctx0" brushRef="#br0" timeOffset="9015.44">11653 5350 37551 0,'-15'0'1664'0,"4"2"336"0,-5 2-1600 0,-1 7-400 16,0 4 0-16,1 6 0 0,1 4 352 0,-1 1-16 0,0 4 0 0,1-1 0 15,-3-1-336-15,-5 5 0 0,0 5-160 16,-2 4 160-16,-2 6 0 0,-3 14 0 0,-5 7 0 0,-3 4 144 15,-4 0-16-15,-7-3 0 0,-9-5 0 0,-4 9 0 16,-5 13 32-16,1 7 0 0,-1 0 0 0,2-9 0 16,-3-13 32-16,-4-2 0 0,-3 7 0 0,4-2 0 15,6 2-192-15,8-5 160 0,9-8-160 0,5-7 160 32,5-3-1600-32,0-6-320 0,-1-9-64 0</inkml:trace>
  <inkml:trace contextRef="#ctx0" brushRef="#br0" timeOffset="10531">5534 8871 39679 0,'-6'-12'1760'0,"6"12"352"0,0-6-1680 0,0 6-432 0,10-8 0 0,6 1 0 31,3 2-560-31,6 0-192 0,4 1-32 0,6 3-16 0,5 2 608 0,2-1 192 0,0 0 0 0,1-1-160 16,0 0 160-16,0-1 0 0,1 0 0 0,3-1 128 15,7 2-128-15,6-3 0 0,5 8 0 0,-4-3 0 16,-2 0 0-16,-3 1 128 0,-3-2-128 0,1 0 128 15,-3-2 80-15,5 2 32 0,2 2 0 0,4 2 0 16,0 1 144-16,-1-1 48 0,-3 0 0 0,-3-1 0 0,-3-1 80 16,0-2 32-16,1-2 0 0,7 2 0 0,9 0-192 0,-1 2-32 15,-1-1-16-15,-5-1 0 16,-2-1-128-16,0-1-32 0,0 0 0 0,5-1 0 0,6 1 0 16,-1 2 0-16,1 1 0 0,-5 0 0 0,-6 1-144 0,0-1 160 15,-5 0-160-15,5 2 160 0,4-2 16 16,3 3 0-16,1 1 0 0,-4-1 0 0,-4 1-48 0,-4-1 0 15,-2-1 0-15,2-3 0 0,1 0 64 0,7-1 0 16,4-1 0-16,-2 2 0 0,-1 2-192 0,-5-2 160 16,-4-2-160-16,2-3 160 0,-1 0-160 0,4 0 0 15,6 1 0-15,1 1 128 0,-1 3-128 0,-1 0 0 16,-6 0 0-16,-4 0 0 0,-2-3 0 0,5 2 0 16,2 1 128-16,3 1-128 0,3 2 160 0,-3 1 0 0,-4 1 0 0,-2-1 0 15,-3-1-160-15,0-3 0 0,1 0 0 16,5 0-176-16,3 0 176 0,1 0 0 0,-1 0 0 0,-4 0 0 15,-4-3 0-15,-1-1 144 0,-2-1-144 0,3 2 0 16,2 1 176-16,3-1-176 0,2 1 160 0,-2 0-160 16,-3 1 192-16,-3 1-64 0,-4-1-128 0,-1-1 192 15,-5 0-192-15,3-1 0 0,2 1-192 0,3 0 192 16,2-2 0-16,1 2 320 0,0-1-32 0,-5 2-16 16,-3-2-272-16,-1-5 0 0,-1 1 0 0,2-1 0 15,2-4 0-15,1 3 128 0,2 0-128 0,1 2 0 16,-2 1 144-16,-3-1-144 0,-4 1 0 0,-2-3 144 15,-6-2 64-15,-1 1 16 0,-4-5 0 0,1 2 0 16,-2-1-80-16,0 0-16 0,2-2 0 0,1-1 0 16,0-3 48-16,1 0 0 0,-1-1 0 0,-2-1 0 15,1-2-176-15,-2-2 192 0,-2 1-192 0,-2 1 192 16,-2-1-192-16,1 0 128 0,0 0-128 0,0-2 128 0,-1-2-128 16,-1-1 192-16,-1-2-192 0,1-2 192 0,-1-2-192 0,0-1 128 15,0-5-128-15,-1 0 128 0,0 0-128 0,-2 3 0 16,-2 4 144-16,0 4-144 0,-1 2 0 0,-1 4 144 15,-2 2-144-15,0 3 0 0,-1 3 128 0,0 2-128 16,-1 0 0-16,-1 2 0 0,-2 2 0 0,-2-1 0 16,1 3 0-16,1 0 0 0,-2-2 0 0,-2 1 0 15,0-2 128-15,-1 0-128 0,0-1 0 0,0 0 0 16,-1 0 0-16,-2-1 0 0,0 1 0 0,-1 0 0 16,0 0 0-16,0 0 0 0,-1 0 0 0,0 2 128 15,-2-3-128-15,-1 5 0 0,3 0 144 0,1 9-144 0,-5-11 0 0,1 5 144 16,-1 1-144-16,1 1 0 0,4 4 0 0,0 0 0 15,-9-4 0-15,2 1 0 0,7 3 0 0,-9 0 0 16,0 0 0-16,1 0 0 0,0-1 0 0,8 1 0 16,-9 1 0-16,9-1 0 0,-9 3 0 0,9-3 0 15,-11 0 0-15,4-2 0 0,7 2 0 0,0 0 0 16,-11 0 0-16,11 0 0 0,-9 0 0 0,3 0 0 16,6 0 0-16,0 0 0 0,0 0 0 0,-10 3 0 15,10-3 0-15,-9 5 0 0,1 2 0 0,2-1 0 16,-1 3-160-16,1 2 160 0,-1 2 0 0,2 1-144 15,-3 1 144-15,1-1 0 0,-3 0 0 0,1 3-128 16,3-1 128-16,-2-2 0 0,-1-1 0 0,0 0 0 16,1-1 0-16,0 0 0 0,0 1 0 0,2-4 0 15,6-9 0-15,-8 9 0 0,0-1 0 0,2 0 0 0,0 0 0 16,0-2 0-16,6-6 0 0,-8 5 0 0,8-5 0 16,0 0 128-16,-9 5-128 0,9-5 0 0,0 0 0 0,0 0 0 15,0 0 0-15,0 0 0 0,0 0 0 0,0 0 0 16,0 0 0-16,1-11-128 0,4 3-80 0,6-4-16 15,1 2 0-15,2-3 0 0,3-2 80 0,2-3 16 16,2 1 0-16,3 0 0 0,-1 0 128 0,2 0-128 16,0-2 128-16,-1-2-128 0,-1-3 128 0,-1 2 0 15,-1-1 0-15,-3 5 0 0,-1 1 0 0,-2 1 0 16,-3 0 0-16,1 3 0 0,-1 0 0 0,-2 3 0 16,0-1 128-16,-3 4-128 0,0-1 160 0,-1 3-32 15,-6 5-128-15,8-6 192 0,-8 6-64 0,9-2 0 0,-9 2-128 0,13 2 192 16,-13-2-192-16,13 7 144 15,-1 3-144-15,0 3 128 0,-3-1-128 0,1 6 128 0,1-1-128 16,-2 3 128-16,0 1-128 0,2 1 0 0,-1 3 0 0,-1-1 0 16,0-1 0-16,-1-1 0 0,-1 0 224 0,-1 0-64 15,-2-1-160-15,-1 1 192 0,-3 0-192 0,-2 0 192 16,0 2-192-16,-3-1 0 0,-3 3 0 0,-3 3 0 31,0 5-1248-31,-1 2-128 0,0 7-32 0,-2-3-20480 0</inkml:trace>
  <inkml:trace contextRef="#ctx0" brushRef="#br0" timeOffset="13751.1">24428 5896 34143 0,'0'0'1520'0,"0"0"304"0,-7-7-1456 0,7 7-368 0,0 0 0 0,0 0 0 16,0 0 560-16,0 0 32 0,-9 7 16 0,9-7 0 16,-4 14-224-16,4-1-32 0,0-1-16 0,3 1 0 15,1 1-336-15,0-7 144 0,0 2-144 0,1 0 0 16,1 2 176-16,2 0-176 0,0 2 160 0,2 0-160 16,2 2 144-16,9 12-144 0,-4-2 128 0,-1-3-128 15,-2-2 0-15,0-1 128 0,1 1-128 0,-2-1 0 16,0 1 128-16,-3-2-128 0,-2 0 0 0,1 2 128 15,0-2-128-15,2 0 0 0,-1-1 144 0,3-1-144 0,3 0 0 16,-2-2 0-16,2-4 0 0,-1-2 0 16,1-1-384-16,0-3-32 0,-1-2-16 0,1-2 0 15,0 0-1440-15,-1-2-304 0,0-2-48 0</inkml:trace>
  <inkml:trace contextRef="#ctx0" brushRef="#br0" timeOffset="14082.9">25104 5833 2751 0,'0'0'128'0,"-9"-1"16"16,-1 0-144-16,-2 2 0 0,0 4 0 0,2 2 0 0,-1 1 6320 0,2 3 1232 0,0 2 240 0,1 3 48 15,3 2-6192-15,-3 4-1248 0,1 6-240 0,0-2-160 16,-1 3 224-16,-1 1-64 0,1-4-16 0,-2 2 0 16,-1 0-144-16,-2 0 0 0,-1 4 144 0,-2 6-144 15,1 6 256-15,-1 7 0 0,-1 5-16 0,0 0 0 16,-1 1-64-16,0-6-16 0,1-11 0 0,-3 0 0 16,1-10-160-16,-1 0 192 0,-1-3-192 0,3 2 192 15,1-6-192-15,4-1 128 0,1 0-128 0,3-1 128 16,1 0-256-16,3-1-64 0,4-7-16 0,2-3 0 15,-1-10-1856-15,0 0-368 16,11 7-80-16,0-7-16 0</inkml:trace>
  <inkml:trace contextRef="#ctx0" brushRef="#br0" timeOffset="14799.8">25227 6309 30575 0,'0'0'1344'0,"-5"-8"304"0,2 1-1328 0,3 7-320 16,0 0 0-16,0 0 0 0,5-8 384 0,-5 8 0 15,8-7 0-15,1 3 0 0,2 0-384 0,-11 4 0 0,8-2 0 0,-8 2-128 16,10-1 128-16,-10 1 0 0,10 0 0 0,-10 0-128 15,12-2 128-15,-3 2 0 0,0 0 0 0,-9 0 0 16,0 0 0-16,12-1 144 0,-12 1-16 0,13 0-128 16,-2 0 384-16,-11 0-48 0,0 0 0 0,10 3 0 15,-10-3 128-15,0 0 32 0,0 0 0 0,12 7 0 16,-12-7-176-16,11 8-16 0,-11-8-16 0,12 11 0 16,0-4 16-16,-2 1 0 0,-1 0 0 0,1 1 0 15,-3-1-160-15,1 2-16 0,0-3-128 0,0 2 192 16,-2 0-192-16,1 3 176 0,-2-4-176 0,-5-8 160 15,0 0-160-15,4 13 0 0,-1-3 144 0,-3-1-144 16,0-9 192-16,-3 12-16 0,-2-1-16 0,-2-1 0 0,0-2 32 16,-3 1 16-16,-1 1 0 0,-1 1 0 0,0 1-48 0,-1-1-16 15,0 1 0-15,1 1 0 0,1-6 32 0,0-1 0 16,1-1 0-16,1 2 0 0,3 1-176 0,6-8 0 16,-5 6 0-16,0 1-176 0,1-1 176 0,4-6 0 15,-3 8 0-15,3-8 0 0,0 0 0 0,0 0-128 16,0 0 128-16,0 0 0 0,0 0-128 0,0 0 128 15,0 0-128-15,0 0 128 0,0 0 0 0,11 3-160 16,-11-3 160-16,8 2 0 0,-8-2 0 0,8 4 0 16,-8-4 0-16,7 4 0 0,-7-4-144 0,7 8 144 15,-1-2 0-15,0 2-144 0,-6-8 144 0,6 8 0 16,1-1 0-16,-1-1 0 0,-1 2 0 0,-5-8 0 0,8 8 0 0,-1-2 0 16,-7-6 0-16,0 0 0 0,10 8 0 0,-2-1 0 15,-8-7 0-15,0 0 0 0,9 10 0 16,-9-10 0-16,0 0 0 0,7 12 0 0,-7-12 0 15,0 0 0-15,0 0 0 0,-2 10 0 0,2-10 0 0,-6 8 176 16,-2 1 80-16,-1-2 0 0,0-2 16 0,-2 1 0 16,-2 1-16-16,0-2 0 0,-1 2 0 0,0 0 0 15,-2-1-80-15,-1 1-32 0,-4 3 0 0,2-3 0 16,-1 3-144-16,0-3 0 0,0 1 0 0,0-1 128 16,0-3-128-16,4 2-256 0,1-5 64 0,3 1 16 15,3-4-2128 1,9 2-448-16</inkml:trace>
  <inkml:trace contextRef="#ctx0" brushRef="#br0" timeOffset="17168.55">28531 8644 28847 0,'-11'-6'1280'0,"11"6"256"0,-8-3-1216 0,-1 2-320 0,-1-2 0 0,-1 3 0 16,2 0 320-16,-1 4 16 0,-2 0 0 0,-1 0 0 15,-3 0 48-15,1 0 16 0,-2 0 0 0,0 0 0 16,-1-2 48-16,-1 1 0 0,1 1 0 0,1 1 0 16,-1 0-128-16,0 2-32 0,-2 0 0 0,-1 0 0 15,-1-2 112-15,0-1 32 0,-2 1 0 0,1 1 0 16,-1 1 48-16,0 1 16 0,-1-1 0 0,0-1 0 15,-1-4 32-15,0 1 16 0,-1 1 0 0,-1-1 0 16,-2-4-224-16,-1-1-32 0,-3 2-16 0,0 2 0 16,-2 0 32-16,-2 1 0 0,0-1 0 0,0 4 0 15,2 0 16-15,-1-2 16 0,2 0 0 0,-1 0 0 0,-2 0-336 0,-1-3 0 16,-1-2 0-16,-1 0 128 0,-4-1-128 0,1 2 192 16,-3 3-64-16,2 1 0 0,-1 1 0 0,2 0 0 15,1-1 0-15,0-1 0 0,0-1 48 0,-3-2 16 16,-4-1 0-16,1 0 0 0,-5-2 192 0,1 2 32 15,-1-1 16-15,2 4 0 0,3-1-176 0,1 2-16 16,1-1-16-16,-2-2 0 0,0-2-64 0,-1 2-16 16,1-4 0-16,-2 2 0 0,-1 2-144 0,2 2 192 15,2 2-192-15,2-4 192 0,2 1-192 0,1-1 0 16,-1 0 0-16,-3 0 0 0,-2 0 0 0,0-1 0 16,-5 1 0-16,2-3 0 0,0 3 0 0,1 3 0 15,3-1 0-15,0 2 0 0,1-2 128 0,-1-1-128 0,-3-1 0 0,-1-1 128 16,-3-1-128-16,-1 2 160 0,-1 0-160 0,2 3 160 15,1 1-32-15,3 0 0 0,2-3 0 0,-1 2 0 16,1-2 0-16,-2 1 0 0,-2 1 0 0,-1 0 0 16,1-2 48-16,1 0 0 0,-1-1 0 0,4 4 0 15,2-1-176-15,3 1 0 0,-1-4 144 0,1 0-144 16,-3-3 128-16,-1 2-128 0,-2 0 128 0,1 1-128 16,-1-2 0-16,2 2 144 0,2 2-144 0,2-2 0 15,1 0 128-15,0 0-128 0,1-2 0 0,-1 2 0 16,-1 0 0-16,-2 0 0 0,-2 0 0 0,1 0 0 15,0 0 0-15,1 2 160 0,3 0-160 0,3 2 128 16,1-1-128-16,1-1 128 0,2 0-128 0,0-2 128 16,0 0-128-16,-2 0 192 0,-1 0-192 0,-1-2 192 15,-1 2-192-15,2 0 192 0,0 0-192 0,1 2 192 0,2 0-192 0,3-1 0 16,2-2 0-16,-1 2 128 0,4 1-128 16,0-2 0-16,1-2 0 0,0 1 0 0,-2-1 128 0,-1-2-128 15,-1 1 0-15,-2 2 128 0,-1 1-128 0,0-3 0 16,2 3 144-16,-1 0-144 0,0 3 0 0,3-3 128 15,2 2-128-15,0 2 0 0,4-2 0 0,-2 0 128 16,1 1-128-16,3-1 0 0,2 1 336 0,1 0 0 16,-2-3 0-16,1 1 0 0,1 0-336 0,-2 1 0 15,-3-2 0-15,1 0 0 0,1 0-128 0,-2 1-64 16,1 3 0-16,-2-4 0 0,0 0 192 0,2 0 0 16,-1 2 0-16,2 0 0 0,1 0 0 0,-1-2 0 15,0 2 0-15,2-2 0 0,1 5 0 0,0-5 0 16,1 0 0-16,0 0 0 0,0 0 0 0,-1 0 0 15,3-3 0-15,-1 2 0 0,0 0 0 0,0-1 128 0,-2 0-128 0,0-1 0 16,1 2 128-16,-1 1-128 0,0-4 160 0,-2 1-160 16,0 2 128-16,-1 0-128 0,-2-1 0 0,1 4 0 15,0-4 0-15,-1 2 0 0,1 0 0 0,-1 0 0 16,2 0 0-16,1-1 128 0,2 0-128 0,-1-1 0 16,0 0 0-16,2-1 0 0,-1 2 128 0,0-2-128 15,1-2 0-15,0 1 128 0,-2 0-128 0,2-1 0 16,0-2 176-16,0 1-176 0,-1 1 192 0,1-2-192 15,0 1 160-15,0-3-160 0,-2 2 128 0,-1 1-128 16,0 0 0-16,0 4 0 0,1-3 0 0,-1 3 0 16,0-4 0-16,1 2 0 0,1 0 0 0,-2 3 0 15,0-1 0-15,1 2 0 0,4 0 0 0,-1 0 0 16,0 0 0-16,0 0 0 0,1-1 0 0,0-2 0 0,2-1 0 0,1 1 0 16,1-3 0-16,2 1 0 0,-1 1 0 15,1-2 0-15,-2-1 0 0,2-1 0 0,-1-1 0 0,2-1 0 16,-1 2 0-16,-2-2 0 0,3-2 0 0,-1 3 0 15,-1-4 0-15,1 2 0 0,-1-2 0 0,1 1 192 16,-3 1-64-16,2-2 0 0,1 0-128 0,-2 1 0 16,0 0 0-16,-1 0-176 0,2 2 176 0,-2 0-160 15,0-1 160-15,0-1-160 0,0-1 160 0,0 2 0 16,1-1 0-16,0 0 0 0,0-1 0 0,2 0 0 16,-2-1 0-16,2 2 0 0,-1-1 0 0,2 1 0 15,0-1 0-15,1 0 0 0,0 1 0 0,1 1 0 16,-1-2 0-16,0 0 0 0,-1 1 0 0,1 0 0 15,-1 0 0-15,1 1 0 0,2-1 0 0,-2 2 0 0,-1-4 0 16,-1 1 0-16,0 0 0 0,0-1 0 0,0 1 0 0,1-5 0 16,-1 0 0-16,-1-3 0 0,1 1 0 0,1 1 0 15,0-1 0-15,0 0 0 0,0 0 0 0,-2 0 0 16,2 2 0-16,1 0 0 0,0-2 0 0,1 2 0 16,0 1 0-16,-1-1 0 0,0 2 0 0,2 2 0 15,-2 0 0-15,1 1 0 0,1 2 0 0,-1-2 0 16,1 2 0-16,-1 0 0 0,2-1 0 0,0 1-128 15,0 1 128-15,0 1 0 0,-1-2 0 0,2 2 0 16,-1 1 0-16,1 2-128 0,0-1 128 0,0 1 0 16,1-3 0-16,-1 1 0 0,0 0 0 0,4 8-128 15,-5-8 128-15,5 8 0 0,-6-9 0 0,1 1 0 16,1 2 0-16,4 6-160 0,-5-7 160 0,0 3 0 0,-2-2 0 16,7 6-128-16,-6-5 128 0,1 1 0 15,5 4 0-15,0 0 0 0,-10-2-128 0,3 2 128 16,7 0 0-16,0 0-128 0,-8 7 128 0,3-1 0 0,5-6-224 0,-4 11 64 15,0-1 16-15,1 3 0 0,0-2 144 0,0 2-160 16,0 0 160-16,0 0-160 0,2 1 160 0,0 3 0 16,-1 1-144-16,1-1 144 0,0 0 0 0,0 0 0 15,-1-1 0-15,0 1 0 0,0-1 0 0,1 0 0 16,0-1 0-16,-1 0 0 0,1 0 0 0,0 0 0 16,-1-4 0-16,1-1 0 0,1-10 0 0,0 11 0 15,0-11 0-15,0 0 0 0,0 0 0 0,0 0 0 16,0 0 0-16,0 0 0 0,0 0 0 0,0 0 0 15,0 0 0-15,11-4 0 0,-5-3 0 0,-1-2 0 0,-1-1 0 16,0-1 0-16,0 1 0 0,0-1 0 0,0-4 0 0,-3 0 0 16,2 2 0-16,-2 2 0 0,0 0 0 0,1 0 0 15,-1-2 0-15,-1-2 0 0,0 1 0 0,0 1 0 16,0 0 0-16,0 0 0 0,0 0 0 0,0 1 0 16,-1 2 0-16,-1-2 0 0,1 1 0 0,1 0 0 15,-1-1 0-15,0 1 0 0,-1 2 0 0,2 9 0 16,-1-9 0-16,1 9 0 0,0 0 0 0,0 0 0 15,3-8-160-15,-3 8 160 0,0 0 0 0,0 0-144 16,11-5 144-16,1 4-160 0,0 2 160 0,1 4-160 16,1-1 160-16,2 3 0 0,-1 1-144 0,2-1 144 15,0 0 0-15,2-1 0 0,0 1 0 0,-1 1 0 16,-1 1 0-16,2 1 0 0,0-6 0 0,-2 0 0 16,0 0 0-16,0 0 0 0,-1 0 0 0,2-1 128 15,1-2-720-15,6 1-160 0,3 2-16 0,4-2-14080 16,5-1-2800-16</inkml:trace>
  <inkml:trace contextRef="#ctx0" brushRef="#br0" timeOffset="18203.08">27529 5651 12895 0,'0'0'576'0,"-11"3"112"0,-4-2-560 0,0 1-128 16,-4 2 0-16,1 3 0 0,-1 1 4992 0,-2 7 976 15,-2 1 192-15,-1 9 48 0,-6 5-4656 0,-2 6-912 16,-1 7-192-16,-4 4-48 0,-2 5 112 0,0 2 0 16,-2-6 16-16,0 3 0 0,-2-2-144 0,-3 11-16 15,-4 9-16-15,-8 7 0 0,-9 4 128 0,-3-3 32 0,-3-7 0 0,1 4 0 16,3 4 0-16,1 5 0 0,-2-1 0 0,-2-5 0 16,-3-13-192-16,6-6-16 0,6-4-16 0,9-5 0 15,10-3-160-15,6-2-128 0,7-1 144 0,8-4-144 16,4-2 0-16,8-11-256 0,3-3 16 0,3-7 16 31,-1-7-1888-31,6-9-368 0,0 0-80 0,0-14-14448 0</inkml:trace>
  <inkml:trace contextRef="#ctx0" brushRef="#br0" timeOffset="18552.21">26365 5300 17503 0,'-13'-13'1552'0,"4"7"-1232"0,-3-5-320 0,-1 5 0 0,-3 0 5168 0,1 10 976 16,-1 7 192-16,-1 10 32 0,-2 2-5104 0,-2 12-1024 16,-3 7-240-16,-2 4 0 0,-2-3 0 0,-4 1 144 15,0 2-144-15,-2 5 160 0,-1 3 128 0,-3 13 32 16,0 11 0-16,-6 0 0 0,-6-2 0 0,-9-4 0 15,-8-5 0-15,-5 10 0 0,-1 12 192 0,3 2 32 16,3-1 16-16,-1-6 0 0,-3-15 144 0,-6 4 48 16,-7 6 0-16,7-1 0 0,8-1-416 0,7-6-80 0,4-7 0 15,4-11-16-15,-1-9-240 0,1-3 0 0,2-5-192 0,5-2 192 16,6-1 0-16,8-8 144 0,9-5 16 0,8-5 0 31,5-6-1632-31,11-9-320 0,0 0-64 0,1-12 0 16,9-7-1552-16,6-6-304 0</inkml:trace>
  <inkml:trace contextRef="#ctx0" brushRef="#br0" timeOffset="18913.08">25310 5210 17503 0,'-10'-6'1552'0,"-4"1"-1232"0,-3-1-320 0,-2 4 0 0,0-2 4144 0,1 5 768 16,-1 3 144-16,0 6 48 0,-2 3-3776 0,-3 14-752 15,-2 6-160-15,-1 12-32 0,-2 8 192 0,-1-1 16 16,-2 2 16-16,-1-1 0 0,1-1-112 0,-2 7-32 16,-2 5 0-16,0 8 0 0,-3 7-160 0,-5-5-48 15,-9-6 0-15,-4-1 0 0,-6-1 176 0,0 10 16 16,0 10 16-16,2 1 0 0,2 2 160 0,-7-7 16 15,-10-9 16-15,-5 7 0 0,-4 12-16 0,7 1-16 16,8-2 0-16,5-9 0 0,3-13-624 0,1-2 0 16,0-6 0-16,2 3 0 0,6 0 304 0,8-7-16 0,10-6 0 0,8-8 0 15,6-7-544-15,8-7-96 0,5-5-32 0,5-10 0 32,6-5-624-32,-3-9-128 0,9-5-16 0,3-8-16 15,2-11-1760-15,6-11-336 0,4-9-80 0</inkml:trace>
  <inkml:trace contextRef="#ctx0" brushRef="#br0" timeOffset="19289.02">24296 5338 32767 0,'-8'-14'1456'0,"2"6"288"0,-3-1-1392 0,-2 2-352 0,1-2 0 0,-1 3 0 0,2-1 512 0,-1 2 16 16,-2 0 16-16,0 1 0 0,-1 0 0 0,0 1 0 15,-2-2 0-15,-1 4 0 0,0 2 32 0,-1 4 16 16,0-1 0-16,-2 7 0 0,-5 2-80 0,1 5 0 16,-1 5-16-16,0 7 0 0,-1 7-224 0,-2 2-32 15,-2 3-16-15,0-1 0 0,-1 1 160 0,0 2 48 16,-2 5 0-16,-2 8 0 0,-3 8-80 0,-5 7-16 15,-4 1 0-15,-9-7 0 0,-8-6-32 0,2 4-16 16,2 4 0-16,3 6 0 0,5 7-144 0,2-4-16 16,-1-7-128-16,-1-7 192 0,-1-11-64 0,-1-2 0 15,-3-2-128-15,5 0 192 0,5 0-192 0,7-1 176 16,4-2-176-16,5-2 160 0,7-5-32 0,4-5-128 0,6-4 192 0,5-7-64 31,1-7-1728-31,1-8-368 0,6-7-64 0,0 0-10576 0,3-17-2112 0</inkml:trace>
  <inkml:trace contextRef="#ctx0" brushRef="#br0" timeOffset="19624.93">23292 5244 30351 0,'-15'-4'1344'0,"3"4"272"0,-3 2-1296 0,2 0-320 0,2 2 0 0,-2 3 0 0,-2 2 736 0,1 2 80 16,-2 8 16-16,-1 2 0 0,-1 5-208 0,-5 6-48 16,-6 6 0-16,-2 4 0 0,-3-3 80 0,-3 4 16 15,-3 1 0-15,-2 7 0 0,-2 5 160 0,2 11 48 16,2 8 0-16,1 0 0 0,1-5-160 0,-1-6-16 15,-6-8-16-15,-2 0 0 0,-2-4-192 0,-3 5-48 16,-2 1 0-16,6-1 0 0,6-3-192 0,7-5-64 16,6-5 0-16,7-2 0 15,7-4-1664-15,6-5-320 0,5-9-80 0</inkml:trace>
  <inkml:trace contextRef="#ctx0" brushRef="#br0" timeOffset="26379.03">15918 4234 5519 0,'-10'0'496'0,"2"0"-496"15,-1 0 0-15,-1 2 0 0,-1-2 3456 0,1 2 608 16,-1 0 112-16,2 1 32 0,-1-2-3280 0,-1 0-656 16,1 2-128-16,-2 0-16 0,-1-1 32 0,0 1 16 15,-1 1 0-15,-2-3 0 0,-1 4 96 0,8-3 32 16,-1-1 0-16,-3 3 0 0,-3-2-112 0,-2 2 0 15,-3-2-16-15,-3 0 0 0,0 1-176 0,-23 0 0 0,2 0-160 0,6 0 160 16,0 0 0-16,1 2 0 16,2-1 208-16,1 2-64 0,-1 5 112 0,1 0 0 0,-1 4 16 0,0-2 0 15,3 0 208-15,-3 1 32 0,-1 1 16 0,-1 0 0 16,-4-2 352-16,0 0 64 0,1-2 16 0,1-2 0 16,1 1-256-16,2-1-32 0,-1 0-16 0,1 2 0 15,2-2-192-15,2-1-32 0,1-2-16 0,-1 1 0 16,-1-3 16-16,-1-2 0 0,1 1 0 0,-2-2 0 15,-2-2-96-15,0 1-16 0,0 4 0 0,1-3 0 16,0 4-144-16,3-3-48 0,0 2 0 0,0 0 0 16,2 2-128-16,-1 2 0 0,-1-2 0 0,0 1 0 15,-2-2 160-15,-1-1-160 0,0-1 192 0,-3-2-192 16,3 2 304-16,-1 1-48 0,1-1-16 0,3 1 0 16,2 0 16-16,2 1 0 0,0-1 0 0,2 3 0 0,2-3-64 0,0 1 0 15,0 0 0-15,3 0 0 0,-1-2-64 0,1 2 0 16,-2 1-128-16,0-5 192 0,2 4 16 0,-1-1 0 15,-2 1 0-15,3 3 0 0,-2 0-16 0,2 2 0 16,2 1 0-16,1 0 0 0,2 2-192 0,1 2 0 16,3-1 0-16,-1 2 0 0,4 2 0 0,0-1 0 15,1 4 0-15,1-2 0 0,1 1 0 0,1 1 0 16,1-2 0-16,1 1 0 0,-2 2 0 0,2-5 0 16,-2-1 0-16,2 1 0 0,0-2 0 0,0 2 0 15,-1-1 0-15,1 2 0 0,0-4 0 0,1 5 0 16,0-2 0-16,0 1 0 0,-1 1 160 0,1 4-160 15,0 3 160-15,-1-2-160 0,1 8 128 0,1 0-128 0,1 2 0 0,1 1 0 16,-1 3 128-16,1-1-128 0,1-3 0 0,0-2 144 16,0-4-144-16,0-1 0 0,0-1 144 0,0 1-144 15,0 1 0-15,0 2 0 0,-1 0 0 0,-1 6 128 16,1 5-128-16,-2 2 0 0,3 0 128 0,-2 2-128 16,-1 0 0-16,1-4 128 0,-2-4-128 0,0-3 0 15,0-2 144-15,0 1-144 0,0 0 192 0,-1 2-192 16,-3 3 176-16,3 3-176 0,1 5 160 0,1 3-160 15,1 2 176-15,-1-2-176 0,0-2 192 0,1-8-192 16,-1-3 160-16,1-2-160 0,-1-1 128 0,0 2-128 16,-1 3 128-16,1 1-128 0,-1 5 0 0,0 2 128 15,-1 2-128-15,-2 0 0 0,3 2 0 0,-1-9 0 16,-3-3 0-16,0-4 0 0,0-4 128 0,2-1-128 16,-2-3 0-16,2 1 0 0,-2 1 0 0,1 3 128 0,-1 0-128 0,2 2 0 15,1-1 0-15,-1 0 0 0,0-1 0 0,-2-1 128 16,0-1-128-16,0-3 0 0,1-4 0 0,-1-3 128 15,0-2-128-15,0-1 0 0,-1-2 240 0,1 1-48 16,-2-4 0-16,1 0 0 0,-2-2-16 0,1 0-16 16,-1 0 0-16,1 0 0 0,-2-5 32 0,2 2 0 15,-2 0 0-15,0-1 0 0,-1-1 0 0,0 1 0 16,-2 2 0-16,-1-1 0 0,0-2-32 0,1 2 0 16,-2 0 0-16,0-2 0 0,-1-1-16 0,-2-2 0 15,0 0 0-15,0 0 0 0,-3 1-144 0,-1-1-224 16,-4-4 48-16,-2 1 16 0,-2-1 368 0,-2 2 80 15,-4-3 16-15,-2 3 0 0,0-1-304 0,0 2 0 0,0 0 128 16,-1 2-128-16,3 0 0 0,1 2 0 0,-1-1 0 0,-3-1 0 16,-3 1 0-16,-3 0-256 0,-4-2 32 0,-3 3 0 15,-5-3 400-15,1 2 80 0,1 2 0 0,1 3 16 16,-3 0-400-16,1-1-96 0,-4 0-16 0,-3 1 0 16,-5 0 400-16,1 1 80 0,1 0 16 0,4 1 0 15,3-1-384-15,-2-1-80 0,-1 1-16 0,-2 1 0 16,-5 0 400-16,2-4 80 0,2 4 0 0,1 0 16 15,4 0-400-15,-1 0-96 0,1-3-16 0,-5 1 0 16,-6 0 400-16,1 0 80 0,3 0 16 0,4 0 0 16,3-1-256-16,0 0 0 0,0-3 0 0,-3 1 0 15,-6-2 0-15,1 2 0 0,1-1 0 0,3 1 0 16,5 1 0-16,1 1 0 0,-1 0 0 0,-4-4 0 16,-6 0 0-16,0 1 0 0,0 1 0 0,5 2 0 0,2 0 0 15,3 0-320-15,-1 0 64 0,-2-2 0 16,-1-3 416-16,-3 1 96 0,1 2 0 0,3 0 16 15,4 5-272-15,1-4 0 0,2-3 0 0,-1 1 0 0,-2-4 0 0,-2-3 0 16,-5 2 0-16,3 1 0 0,2 0 0 0,3 0 0 16,2 1 0-16,2 2 0 0,2-3 128 0,-3-3-128 15,-4-4 0-15,-2 5 0 0,1 2 0 0,2 2 0 16,5 2 0-16,3 2 0 0,3-3 0 0,-1 0 0 16,-1-3 0-16,-4 0 0 0,-3-1 0 0,-1 1 0 15,1 1 0-15,1 2 0 0,2 1 0 0,4 1 0 16,1 0 0-16,1-1 0 0,-1-1 0 0,-2-6 0 15,-4 0 0-15,-1 2 0 0,0-2 0 0,2 3 0 16,5 0 0-16,2 0 0 0,4 0 0 0,1-1 0 16,2-1 0-16,1-2 0 0,0-2 272 0,-3 1-48 0,-1-1-16 15,-2-1 0-15,-1-1-208 0,3 3-240 0,2 0 48 0,3 2 16 16,4 2 176-16,3 0 0 0,1-1 0 0,1 1 0 16,1 0 0-16,0-1 0 0,2 1 0 0,0-1 0 15,-1-2 0-15,-1 1 0 0,-1-2 0 0,1 3 0 16,1-3 0-16,1 4 0 0,0 0 0 0,2 1 0 15,2 0 0-15,2 1 0 0,2 0 0 0,1 2 0 16,2-1 0-16,0-2 0 0,2 3 0 0,1 1-128 16,3 0 128-16,0 1 0 0,-1 0 0 0,3 2 0 15,1-1 0-15,1 1-128 0,5-7 128 0,-7 10 0 16,0 1 0-16,4-1-160 0,0 1 160 0,2-1 0 16,-1 0-144-16,2 4 144 0,2 0 0 0,0 2-144 0,1 3 144 0,-2-1 0 15,2 4 0-15,1 5 0 0,1 0 0 16,-1 7 0-16,1 4 0 0,2 1-128 0,-1 5 128 0,1-1 0 15,-1 0 0-15,1-4 0 0,-1-4 0 0,1 1 0 16,-2-1 0-16,0 3 0 0,0 1 0 0,2 5 0 16,-2 7 0-16,-1 2 0 0,1 3 0 0,2-1 0 15,-2-3 0-15,0-7-128 0,-1-2 128 0,1 0 0 16,2 2 0-16,-1 6 0 0,0 4 0 0,1 5 0 16,1 4 0-16,0-3 0 0,0-5 0 0,0-2 0 15,-2-4 0-15,1 1 0 0,-2-1 0 0,0 6 0 16,-1 6 0-16,0 2 0 0,-1 2 0 0,-1-7 0 15,1-6 0-15,-2-4 0 0,-1-2 0 0,0 0 0 16,-1-1 0-16,1 3 0 0,-2 2 0 0,2 1 0 0,0 0 0 16,0-3 0-16,0-6 0 0,2-6 0 0,-1-3 0 0,0-4 128 15,2-5-128-15,0 0 0 0,-1 0 0 0,2-2 0 16,0 2 0-16,0-3 144 0,-1 0-144 0,2 3 160 16,0 0-160-16,1 1 128 0,1 0-128 0,1-1 128 15,1-3-128-15,0 1 160 0,0-1-160 0,3 2 160 16,0-3-160-16,1-2 0 0,-2 0 144 0,4-4-144 15,-2 1 0-15,1 0 0 0,0-3 0 0,1 0 128 16,-1 0-128-16,3-4 0 0,0-1 0 0,0-1 0 16,-1 3 0-16,2-5 0 0,1 0 0 0,4 0 128 15,0 3-128-15,3-1 0 0,2-4 0 0,4 4 0 16,3-2 0-16,2 2 0 0,2-2 0 0,0 0 0 16,-1 0 0-16,-2 1 0 0,-2-3 0 0,0 1 0 15,0 2 0-15,0-4 0 0,0 1 0 0,4-1 0 0,2 1 0 16,6 0 0-16,5 1 0 0,1 2 0 15,0-2 0-15,-1 2 0 0,-3 2 0 0,-1-3 0 0,-2-1 0 0,4 2 0 16,4-1 0-16,7 1-128 0,7 2 128 0,0 1 0 16,1 0 0-16,-4 2 0 0,-4-2 0 0,1 0 0 15,2-1 0-15,7 1 0 0,7-2 0 0,0-1 0 16,-3 3 0-16,-2 0-128 0,-3-3 128 0,6-3 0 16,5 0 0-16,6 0 0 0,4 1 0 0,-4-2 0 15,-7 1 0-15,3-1-128 0,3 1 128 0,7 1 0 16,6 0 0-16,-6 1 0 0,-7-1 0 0,4 1 0 15,5 0 0-15,5 2 0 0,4 1 0 0,-7 0 192 16,-7-2 0-16,7 1-16 0,10-2-176 0,0 1-272 16,-3 1 64-16,-2-1 16 0,0 0 192 0,6-4 0 15,9 5 0-15,-6-3 0 0,-8-2 0 0,9 1 0 0,8-1 0 0,-2 1 0 16,-5 0 0-16,3-1 0 0,2-2-128 0,4 0 128 16,3 0 0-16,-4 0 0 0,-6-1 0 0,7 0 0 15,9 1 0-15,-6 0 0 0,-9-3 0 0,7 0 0 16,13 2 0-16,-9 1 0 0,-10-1 0 0,7 0 0 15,8-1 0-15,-3 2 0 0,-9-1 0 0,7 0 0 16,10-2 0-16,-7 2 0 0,-5-1 0 0,5 1 0 16,8-4 0-16,-3 1 0 0,-5 0 0 0,4-1 0 15,5-2 0-15,-1 2 0 0,-5-1 0 0,9-1 0 16,5 1 128-16,-6-1-128 0,-5 1 0 0,7-1 0 16,9 1 0-16,-6-1 0 0,-7 0 0 0,5 1 0 15,9-1 0-15,-6 0 0 0,-8-4 0 0,6 2 0 16,9 1 320-16,-6 0-32 0,-6-2-16 0,3 1 0 0,0 2-416 0,1 0-96 15,-3-3-16-15,0 3 0 0,-1 1 256 16,1 1 0-16,0 0 0 0,-1 2 0 0,-3 1 0 16,2 0 0-16,2-2 0 0,-3 2 0 0,-3 1 0 0,5-1 0 15,5 1 0-15,-6 0 0 0,-4-1 0 0,9 2 0 16,2-1 0-16,-4-3 0 0,-7 2 0 0,6-1 0 16,8 2 0-16,-5-2 0 0,-7-2 0 0,4 2 0 15,7 2 0-15,-5 0 0 0,-7-3 0 0,4 2 0 16,4 2 0-16,-4-1 0 0,-6-2 0 0,5 2 0 15,2 1 0-15,-3-1 0 0,-2 0 176 0,4 1-32 16,2 0 0-16,-4 0 0 0,-8-3-144 0,5 3 0 16,5 0-160-16,-8 0 160 0,-7-1 0 0,5 5 0 0,3-3 0 15,-3 0 0-15,-8-2 0 0,5 1 0 0,3 1 0 0,-7-1 0 16,-6-2 0-16,3 2 0 16,4-3 0-16,-6 3 0 0,-8 3 0 0,2-6 0 15,4 0 0-15,-2 2 0 0,-3 1 0 0,-4 0-304 0,-6-3 48 16,5 3 0-16,2-1 416 0,-6 2 96 0,-6 3 0 0,-5-1 16 15,-2-3-272-15,3 3 0 0,3-2 0 0,-6 1 0 16,-7 1 0-16,-4-3 0 0,-1-1 0 0,1 1 0 16,1 0 0-16,-1 0 0 0,-5 1 0 0,-5-1 0 15,-4-1 0-15,-1-1 0 0,3 0 128 0,-2 1-128 16,1-2 0-16,-2 2 0 0,-3 1 128 0,-2-2-128 16,-6 1 0-16,-3 1 0 0,-3-3 0 0,0 1 0 15,-1 1 128-15,-2-3-128 0,-1 2 0 0,0 2 0 16,0 0 0-16,-3 2 0 0,-2 2 0 0,-4-3 0 0,-4 1 0 0,-1 2 0 15,-2-2 0-15,0-1 0 0,-2-2 0 0,-1-1 0 16,-2 1 0-16,-1 1 0 0,-2-3 0 0,1 2 0 16,1-1 0-16,-2-1 0 0,0-1 176 0,-1-4-176 15,-1 4 160-15,0-2-160 0,-2 1 272 0,2-2-32 16,-1-2-16-16,1 2 0 0,-2-2 32 0,1 0 16 16,0 0 0-16,1 0 0 0,-2 0-80 0,0-2 0 15,-4 3-16-15,1-3 0 0,-1-1-176 0,0-1 192 16,-2-3-192-16,-1-1 192 0,-2 0-192 0,-1-6 160 15,0 1-160-15,-1 1 160 0,-2-4-160 0,1 0 128 16,1-1-128-16,-1-1 128 0,-1-2-128 0,1 2 128 16,-1-2-128-16,1 2 128 0,1 3-128 0,-1-3 0 15,0 1 144-15,1-5-144 0,0-5 288 0,1-5-16 0,1-8 0 0,-1-3 0 16,0-6-272-16,2 3 0 0,-2 3 0 0,1 2 0 16,0 5 0-16,1-1-256 0,0-2 32 15,1-7 0-15,-2-9 384 0,1-5 80 0,-1 0 16 0,0 8 0 16,-1 5-256-16,0 3 0 0,0 4 0 0,-1-5 0 15,0-7-160-15,0-5-80 0,-1-6-16 0,-1 3 0 16,-1 5 416-16,1 8 80 0,-2 5 16 0,-2 2 0 16,1-1-256-16,0-5 0 0,0-7 0 0,-1-2 0 15,1-1-160-15,0 6-80 0,-1 4-16 0,2 6 0 16,0 4 416-16,2 1 80 0,-2-3 16 0,0-3 0 16,0-3-416-16,0 0-80 0,0-3-16 0,-2 3 0 15,1 5 256-15,0 5 0 0,-1 7 0 0,1 0 0 16,-2 5 0-16,1 0-144 0,-2 1 144 0,0-4 0 15,0-4 0-15,0 0 0 0,-1 1 0 0,0-3 0 16,1 1-128-16,-3 4 128 0,0 2-128 0,-1 5 128 0,0 4-144 0,0 5 144 16,-1 2-160-16,0 2 160 0,0 2-176 0,-2 2 176 15,1 0-192-15,-1 5 192 0,2 1 0 0,0-1 0 16,-1 2 0-16,-1 2 0 0,1-1-160 0,1 2-32 16,0 1 0-16,-2 0 0 0,-1 0 192 0,-1 0 0 15,0-3 0-15,-1 3-128 0,-3 0 128 0,-1 3 0 16,-2-2 0-16,1 1 0 0,-2-2 0 0,-3 0 0 15,0 0 0-15,-1 1 0 0,-3 3 0 0,2-2 304 16,0 1-48-16,0 0-16 0,-1-1-240 0,-1-1 0 16,-1 1 0-16,-1 0 0 0,-3 1-160 0,-4 1-80 15,-2-3-16-15,-4 2 0 0,-2 1 256 0,-2-2 0 16,0 1 0-16,0 2-144 0,0 2 144 0,1-2 0 0,-1-1 0 0,-1-2 0 16,-1-2 192-16,-6 2 128 0,-4-1 32 0,-1 3 0 15,-2-3-576-15,2 2-112 0,1-1-32 16,2-2 0-16,1-3 96 0,-4 0 16 0,-4-1 0 0,-3 1 0 15,-1-1 400-15,2 2 96 0,2 1 16 0,0-2 0 16,-1-1-416-16,-3-1-80 0,-5-2-16 0,-2 3 0 16,-4 1 416-16,4 0 80 0,2-1 16 0,-2 0 0 15,-2-1 32-15,-2 0 16 0,-4-1 0 0,0 3 0 16,4 0-480-16,3 0-80 0,3-1-32 0,0-2 0 16,-2-1 288-16,-2 1 0 0,-2 2 0 0,5 0 0 15,4 1 0-15,1-3 0 0,-2-1 0 0,-2 1 0 16,-2-1 0-16,-2 3 0 0,1 3 0 0,3-1 0 15,1-1 0-15,-1-4 0 0,-2-2 0 0,-5 3 0 16,-3 2 0-16,2 4-128 0,4 1 128 0,1-2 0 16,1-4-256-16,-2-1 0 0,-4 0 0 0,0 6 0 0,2 1 416 15,4 0 96-15,5-1 0 0,0-2 16 0,-2-5-272 0,-2 3-256 16,-2 2 64-16,3 2 0 0,4 1 192 0,4 2 0 16,2-3 0-16,1-3 0 0,-4-3 0 0,1 0-144 15,-1 3 144-15,2 1-128 0,2 2 304 0,5 0 64 16,2-1 16-16,3-2 0 0,3-1-432 0,0-2-80 15,0-1 0-15,-1 1-16 0,-2 1 272 0,0 1 256 16,0 0-64-16,2 1 0 0,3 2-192 0,3-2 176 16,2 1-176-16,3 0 160 0,0-2-160 0,1 2 0 15,2-3-192-15,-1 3 192 0,1-2 0 0,1 2 0 16,1-2 0-16,1 1 0 0,2 1 0 0,2-2 0 16,3 2-160-16,1 0 160 0,2-5 0 0,2 2 0 0,0-4 0 0,3 2 0 15,0 0 0-15,1-1 0 0,-2-1 0 0,4 0 0 16,-1-1 0-16,1 1 0 0,0-2 0 0,1-1 0 15,-2-1 0-15,2-3 0 0,1 1 0 0,1 0 0 16,0-2 0-16,1 2 0 0,0 0 0 0,1 0 0 16,-2 0 128-16,2 0-128 0,-1-2 0 0,2 0 0 15,-1-2 0-15,-1 1 0 0,1 0 0 0,-1 1 0 16,2-3 128-16,0 0-128 0,0-5 0 0,0-5 0 16,0-7 0-16,0 0 0 0,-2-4 0 0,2-2 0 15,0 0 128-15,1 3-128 0,0 3 0 0,2 3 0 16,1 0 0-16,-1 3 0 0,1 1 0 0,0-4 0 15,0-2 0-15,-1-5 0 0,3-6 0 0,-1-1 0 16,1-1 128-16,0 0-128 0,-1 5 0 0,2 4 0 16,-2 3 0-16,1 3 0 0,1 3 0 0,-1 4 0 15,1-1 0-15,0-2 0 0,0-6 0 0,-1-5 0 0,2-4 0 0,-1-4 0 16,1 2 0-16,0 3 0 0,-3 1 0 0,3 5 0 16,-2 4-128-16,2 3 128 0,-2 4 0 0,2 3 0 15,-2-4 0-15,2-4 0 0,0-3 0 0,-1-4-144 16,0-4 144-16,0-1 0 0,1-3 0 0,0 4 0 15,-2 0 0-15,2 6 0 0,0 5 0 0,-1 3 0 16,1 3 0-16,0 1 0 0,-1 2 0 0,1 2 0 16,-2 2 0-16,1-4-128 0,-1-3 128 0,2-1 0 15,0-3 0-15,-2 0 0 0,0-3 0 0,2 0 0 16,0-1 0-16,-1 3 0 0,0 0 0 0,-1 4 0 0,2-1 0 0,-2 3 0 16,-1 2 0-16,2 3 0 0,-1 1 0 15,1 2 0-15,-1 1 0 0,0 2 0 0,-1 1 0 0,1 1-128 16,-1-1 128-16,1-1 0 0,-1-2 0 0,0 3 0 15,0 0 0-15,0 0 0 0,-1 0 0 0,0-3-128 16,0 2 128-16,0 1 0 0,-1-4 0 0,1 4 0 16,-1 0 0-16,-1 2-128 0,-1 1 128 0,2 1 0 15,-3-2 0-15,-1 4-128 0,1 1 128 0,-1 0 0 16,-2 2-128-16,0 1 128 0,2-2-128 0,-2 4 128 16,1-6 0-16,-2 5-160 0,-2-2 160 0,1 1 0 15,-1 1 0-15,0 0-128 0,-2 1 128 0,-1-2 0 16,1 3 0-16,0 0 0 0,-2 0 0 0,0-2 0 15,-1 2-128-15,1 2 128 0,-1-2 0 0,1 2 0 16,-2-1-128-16,1-1 128 0,1 1 0 0,-1 2 0 16,-2-2 0-16,1 1-128 0,0-1 128 0,-1 0 0 15,-1-1 0-15,-1 1 0 0,1-1 0 0,-2 2 0 0,-1-2 0 0,-1 1 0 16,-1 0 0-16,-1 2 0 0,-1-2 0 0,0 2-128 16,0-1 128-16,3 2 0 0,0-2 0 0,-1 3 0 15,0-4 0-15,0 3 0 0,1-1-272 0,-2-1 48 16,-2 0 16-16,0-2 0 0,-2 0 208 0,-1-2 256 15,-1 1-48-15,-2 0-16 0,1-2-192 0,-1 0 0 16,0 1 0-16,0 2 0 0,1-4 0 0,0 3 0 16,1-1 0-16,1 0 0 0,0-2 0 0,-1 1 0 15,1-1 0-15,0 0 0 0,-1 1 0 0,-1 0 0 16,-3-1 0-16,-2 1 0 0,0 1 0 0,0-1 0 16,1 2 0-16,-1 1 0 0,2 0 0 0,0 0 0 15,1 1 0-15,0 0 0 0,-1-1 0 0,-2 2 0 0,-1-2 0 0,-2 2 0 16,-3-2 0-16,0 2 0 0,0-1 0 0,0 0 0 15,0 2 0-15,4-2 0 0,1 1 0 0,0-2 0 16,-1 0 0-16,0-2 0 0,-2 1 0 0,-3-2 0 16,-2 1 0-16,0 0 0 0,2 0 0 0,3 0 0 15,0 1 0-15,2-3 0 0,1 2 0 0,1-2 0 16,-2 0 0-16,-2-3 0 0,0 2 0 0,-2 1 0 16,-1 0 0-16,2 0 0 0,-1 2 0 0,0-1 0 15,1 2-208-15,3 1-48 0,3-3 0 0,-2 2 0 16,-2-2 256-16,-2 3 0 0,-2-2 0 0,0 2 160 15,-2 0 32-15,2 0 0 0,0 2 0 0,4 0 0 16,1 0-192-16,1 1-272 0,1-2 64 0,1 2 16 16,-2-1 192-16,1 1-176 0,-2 0 176 0,0 0-160 15,1 1 160-15,1 2 0 0,2 0 0 0,3 3 0 16,1 0-2048-16,2 3-464 0,2 0-112 0</inkml:trace>
  <inkml:trace contextRef="#ctx0" brushRef="#br0" timeOffset="39667.21">28013 2508 15023 0,'0'0'656'0,"0"0"160"0,0 0-656 0,0 0-160 0,9-4 0 0,-9 4 0 15,0 0 1248-15,0 0 224 0,0 0 32 0,0 0 16 16,0 0-672-16,0 0-128 0,0 0-16 0,0 0-16 15,0 0-432-15,0 0-96 0,-3-4-16 0,3 4 0 16,0 0 80-16,-5-3 16 0,-1 1 0 0,-2-1 0 16,0 0 208-16,-1 2 32 0,-11-2 16 0,2 1 0 15,0-1-112-15,0 2-32 0,-2 0 0 0,-1-1 0 16,0 2-160-16,-1-2-48 0,-1 2 0 0,-1-2 0 16,0 2 112-16,0 2 32 0,2 0 0 0,0 0 0 0,0 0 80 15,1 2 16-15,0 1 0 0,1 1 0 0,2-1-128 0,0-4 0 16,0 4-16-16,-2-2 0 0,0 1-240 0,0-2 176 15,-4 1-176-15,-2 1 160 0,-1-1-160 0,-1 2 0 16,-2 1 0-16,3-3 0 0,0 1 0 0,2 0 0 16,1 1 0-16,3-1 0 0,1 1 0 0,1 0 0 15,4 2 0-15,0-1 0 0,2 2 0 0,0 0 0 16,2-1 0-16,0 0 128 0,1 1-128 0,1 0 0 16,-1 2 0-16,3 3 128 0,-3 0 0 0,4 1 0 15,-1 0 0-15,1 1 0 0,1 4 0 0,-1 3 0 16,1-1 0-16,1 1 0 0,-1-3-128 0,1 1 0 15,-1 0 0-15,1-2 128 0,0-4-128 0,0 1 192 16,0-4-192-16,0 1 192 0,2-2-192 0,-2 1 0 0,-1-2 0 0,0-4 0 16,-2 2 160-16,0-1 0 0,1 2 0 0,6-8 0 15,-7 7-32-15,7-7 0 0,-7 6 0 0,0 1 0 16,7-7-128-16,-8 6 0 0,8-6 144 0,-6 8-144 16,-1-4 0-16,7-4 128 0,-6 6-128 0,6-6 0 15,-8 7 0-15,8-7 128 0,-9 5-128 0,9-5 0 16,0 0 0-16,-9 8 0 0,1-3 0 0,8-5 128 15,0 0-128-15,-8 4 0 0,8-4 0 0,-8 4 0 16,8-4 0-16,0 0 0 0,-9 3 128 0,9-3-128 16,-8 0 128-16,8 0-128 0,0 0 128 0,-8-3-128 15,2 0 128-15,6 3-128 0,-4-6 128 0,3-2-128 16,1 8 208-16,0-6-16 0,0 6-16 0,4-12 0 16,1 4 16-16,1-2 0 0,2 0 0 0,0 1 0 15,0 1-192-15,1-1 0 0,0-1 0 0,0 1 0 0,-1-3 0 16,0 0 0-16,0 2 0 0,-2-3 0 0,-1-4 0 15,1 0 0-15,-3 0 0 0,1 4 0 0,-1-3 128 0,1 3-128 16,-3 2 0-16,3 1 128 0,-4 10-128 0,0 0 0 16,4-6 144-16,-4 6-144 0,0 0 0 0,0 0 0 15,0 0 0-15,0 0 0 0,0 0 0 0,9 9 0 16,-4 1 0-16,-1 3 128 0,-1 2-128 0,-2 0 0 16,1 2 0-16,-1 2 0 0,0-1 0 0,0-2 0 15,1-2 128-15,-1 0-128 0,-1 1 128 0,1-1-128 16,-1 0 160-16,2 1-160 0,-1-1 0 0,0-1 0 15,1 0 0-15,-2-13 0 0,0 14 144 0,1-1-144 16,-1-13 128-16,1 12-128 0,-1-12 128 0,0 0-128 0,4 14 0 0,-4-14 128 16,0 0-128-16,0 0 192 0,0 0-192 0,0 0 192 15,12 7-32-15,-12-7 0 0,13-3 0 16,-1-1 0-16,-2 1-16 0,0-4 0 0,2-1 0 0,0 0 0 16,1 1-144-16,3 0 0 0,2 1 0 0,3 0 0 31,0 0-1632-31,2-1-304 0,4 1-64 0</inkml:trace>
  <inkml:trace contextRef="#ctx0" brushRef="#br0" timeOffset="47198.67">17678 5428 17903 0,'0'0'784'0,"0"0"176"0,0 0-768 0,0 0-192 0,0 0 0 0,0 0 0 16,0 0 208-16,0 0 0 0,0 0 0 0,0 0 0 16,0 0-208-16,0 0 0 0,0 0 0 0,0 0 0 15,0 0 0-15,0 0 144 0,-5 5-144 0,-1-1 128 16,-2-1-128-16,-3 1 0 0,1 1 0 0,-2 0 128 15,1 0-128-15,-3 0 0 0,-10 9-192 0,2-3 192 16,2 0 256-16,0-1 192 0,2-1 16 0,0-1 16 0,1 1 256 0,0 3 48 16,0-2 16-16,0 1 0 0,-1-3-224 0,1 2-64 15,-1 2 0-15,-1-3 0 0,1-1-96 0,-1 1-32 16,-4-1 0-16,0 1 0 0,-2 0-208 0,-1-1-48 16,-3-3-128-16,-1 0 192 0,1-1-32 0,0 1-16 15,-1 2 0-15,4-1 0 0,1-2 160 0,4 1 16 16,2-1 16-16,2 3 0 0,2-3 64 0,4 2 16 15,-1 1 0-15,3-5 0 0,0 2-192 0,1 0-32 16,1 0-16-16,7-4 0 0,-8 4-176 0,8-4 0 16,0 0 0-16,0 0 0 0,0 0 128 0,0 0-128 15,0 0 128-15,0 0-128 0,0 0 128 0,0 0-128 16,-6-1 0-16,6 1 128 0,0 0 0 0,0 0-128 0,0 0 192 0,-5-4-64 16,1 0 32-16,4 4 0 0,-2-7 0 0,2 7 0 15,0-7-160-15,0 7 160 0,3-8-160 0,0-1 160 16,-3 9-160-16,2-8 160 0,-2 8-160 0,0 0 160 15,4-11-160-15,-4 11 160 0,5-9-160 0,-5 9 160 16,6-11-160-16,-2 1 0 0,-4 10 0 0,0 0 0 16,5-9 0-16,-5 9 0 0,0 0 0 0,0 0 0 15,0 0 0-15,0 0 0 0,2-10 0 0,-2 10 0 16,0 0 0-16,0 0-144 0,0 0 144 0,0 0 0 16,0 0-128-16,0 0 128 0,0 0 0 0,0 0 0 15,0 0 0-15,0 0 0 0,0 0 0 0,0 0 0 16,-7 5 0-16,0 0 0 0,7-5 0 0,-7 8 0 15,0 0 0-15,0 1 0 0,-1 0 0 0,1 2 0 16,-1-2-128-16,0-1 128 0,0 1 0 0,0 1 0 0,3-1 0 16,0 2 0-16,0 0 0 0,1 0 0 0,-2 2 0 0,3 1 0 15,-1 2 0-15,1 1 0 0,0-4 0 0,2 2 0 16,1 0 0-16,0-2 0 0,0 0 0 0,1-1 0 16,3-1 0-16,0-2 0 0,0 1 0 0,3-3 0 15,-7-7 0-15,10 4 0 0,2 0 0 0,1-1 0 16,0-3 0-16,1 1 0 15,1-2-1456-15,0-3-176 0,2 1-32 0,4-3-11136 0</inkml:trace>
  <inkml:trace contextRef="#ctx0" brushRef="#br0" timeOffset="47915.85">18019 5264 3679 0,'0'0'320'0,"0"0"-320"15,-9 5 0-15,-1 0 0 0,10-5 5040 0,-6 9 928 16,1 2 192-16,2-2 48 0,2 1-4928 0,1 2-960 16,0 0-320-16,0 2 160 0,0 2-160 0,0 2 0 15,0-2 0-15,0 1 0 0,0 1 0 0,1-1 0 16,-2-4 0-16,-1 1 0 0,1-1 0 0,0 0 0 16,-2-4 0-16,2 2 0 0,-2-5 0 0,3-6 192 0,-4 5-192 15,4-5 192-15,0 0 560 0,0 0 112 16,0 0 32-16,-9 2 0 0,9-2-64 0,0 0 0 0,0 0 0 0,-6-9 0 15,6 9-512-15,-4-11-96 0,3-2-32 0,1 3 0 16,1-3-192-16,1 1 128 0,1 0-128 0,1 1 0 16,1-3 0-16,0 0 0 0,1-2 0 0,0 1 0 15,1 1 0-15,-1-1 0 0,3-3 0 0,0 2 0 16,-1 1-192-16,1 0 64 0,1 1 128 0,-1 2-208 16,0 2 208-16,-1 1 0 0,-2-2-160 0,2 5 160 15,0 0 0-15,0 3 0 0,-1-1 0 0,-7 4 0 16,12-6 0-16,0 5 0 0,0-1 176 0,-2 0-176 15,-10 2 160-15,14 4-160 0,-1 0 160 0,-1 3-160 16,-12-7 0-16,12 11 0 0,-2 0 0 0,-1 2 0 16,-1 0 0-16,-1 1 0 0,-2 1 0 0,0 0 0 15,-1 1 0-15,0-1 0 0,0 1 0 0,0 2 0 0,0 3 0 0,0-3 0 16,-2 2 0-16,1-2 0 0,1 2 0 0,-2-3 0 16,1 1 0-16,1-2 0 15,0-7-304-15,-2 1-144 0,2-1-48 0,-1-1-9136 16,0 0-1824-16</inkml:trace>
  <inkml:trace contextRef="#ctx0" brushRef="#br0" timeOffset="48966.61">17836 6217 17791 0,'0'0'784'0,"0"0"176"0,0 0-768 0,0 0-192 16,-9 2 0-16,9-2 0 0,-9 3 256 0,0-3 0 15,9 0 16-15,-11 0 0 0,2 0-32 0,9 0-16 16,-10-3 0-16,-1 1 0 0,1-2 240 0,0 0 48 16,-2 0 16-16,0 1 0 0,-1-1 112 0,-1 1 32 15,-3 0 0-15,-2-1 0 0,0 1-16 0,-2 1 0 16,-2-1 0-16,-1 1 0 0,-1-1-80 0,2 0-32 16,-1 1 0-16,2-2 0 0,0 1-272 0,1 2-48 15,2-3-16-15,0 3 0 0,1 1-80 0,0 0 0 0,2 0-128 16,1 1 192-16,-1 0-48 0,0-1-16 0,1 0 0 0,-1 0 0 15,0 0 48-15,-1 3 0 0,-1-3 0 0,0 0 0 16,0 0-176-16,1 0 0 0,1 0 0 0,2 0 0 16,1-4 144-16,0 3-144 0,1-1 160 0,2 2-160 15,-1 0 192-15,2 0-64 0,0 0-128 0,0 0 192 16,0-2-192-16,9 2 144 0,-8 0-144 0,8 0 128 16,0 0-128-16,-8 2 0 0,8-2 0 0,0 0 0 15,-8 0 0-15,8 0 0 0,0 0 0 0,0 0 0 16,0 0 0-16,0 0 0 0,0 0 0 0,0 0 0 15,0 0 368-15,0 0-16 0,8-5 0 0,0 0 0 16,0 0-48-16,-1 0-16 0,-7 5 0 0,12-7 0 16,-1 2-112-16,-11 5-32 0,9-4 0 0,-1-3 0 15,-8 7-16-15,7-6-128 0,-7 6 192 0,9-4-64 16,-9 4-128-16,12-3 0 0,-3-1 0 0,-9 4 0 0,11-1 0 0,-11 1 128 16,13 0-128-16,-3 0 0 0,-10 0 0 15,13 0 0-15,-1 0 0 0,-12 0 0 0,0 0 0 0,10 0 0 16,-10 0 0-16,0 0 0 0,0 0 0 0,0 0 0 15,0 0 0-15,0 0 0 0,11 0 0 0,-11 0 0 16,0 0 0-16,0 0 0 0,0 0 0 0,0 0 0 16,0 0 0-16,0 0 0 0,0 0 0 0,0 0 128 15,0 0-128-15,0 0 0 0,0 0 0 0,0 0 0 16,-9 0 128-16,1 1-128 0,-1 1 0 0,1 2 0 16,-1 1 0-16,-2-2 0 0,0 0 0 0,-2 0 0 15,0 1 0-15,0-1 0 0,-2 0-224 0,1 1 80 0,-2 0 16 16,2 0 0-16,0-1 128 0,1-1 0 0,-1 1-144 0,4 1 144 15,0-3 0-15,0 2 0 0,1-3 0 0,2 2 0 16,7-2 0-16,-10 7 0 0,3-4 0 0,7-3 0 16,-8 6 0-16,1 1 0 0,7-7 0 0,-6 7 128 15,6-7-128-15,0 0 0 0,0 0-192 0,0 0 192 16,0 0 0-16,0 0 0 0,0 0 0 0,0 0 0 16,9 13 0-16,3-5 0 0,-2 1 176 0,2-1-176 15,2-3 256-15,2 3-64 0,-1 0 0 0,4-1 0 16,0 0-192-16,-1 4 0 0,1-1 128 0,-1-1-128 15,0 2-240-15,0 1-80 0,1-1-32 0,-2 2 0 16,-2 0-2496 0,1-2-496-16</inkml:trace>
  <inkml:trace contextRef="#ctx0" brushRef="#br0" timeOffset="49583.25">18034 6082 7359 0,'0'0'656'0,"0"0"-528"0,0 0-128 0,0 0 0 15,0 0 3776-15,-4-6 736 0,4 6 144 0,0 0 16 16,0 0-3088-16,0 0-624 0,0 0-128 0,0 0-32 15,0 0-352-15,0 0-64 0,0 0 0 0,0 0-16 16,8 9-144-16,-1 1-32 0,-2 1 0 0,0-2 0 16,-5-9 0-16,5 12 0 0,-2-2 0 0,0 2 0 15,-2 1 128-15,-1-3 0 0,0-10 16 0,0 13 0 16,0 0 112-16,0 0 32 0,0-13 0 0,0 15 0 16,0-15-48-16,3 12-16 0,-3-12 0 0,0 0 0 15,0 0 128-15,0 0 32 0,9 11 0 0,-9-11 0 0,0 0-176 0,13 6-16 16,-13-6-16-16,13 0 0 0,-2-2-176 0,0 1-16 15,-2-2-16-15,1-1 0 0,1 2-160 0,-2 0 0 16,-9 2 144-16,10-6-144 0,1 1 0 0,-3 1 128 16,-8 4-128-16,9-4 0 15,-9 4 0-15,9-9 0 0,-3 2 0 0,-6 7 128 0,8-8-128 0,-1-1 0 16,-7 9 0-16,9-10 128 0,-1-1-128 0,-2 2 0 16,1 0 0-16,1 1 0 0,-2-3 0 0,1 2 144 15,-1-4-144-15,1-2 0 0,0 0 128 0,0-1-128 16,0-4 0-16,-1 3 0 15,1-1-224-15,-2 2-160 0,0 2-16 0,0 2-16 16,-1 1-400-16,1 3-80 0,-5 8 0 0,0 0-9680 0,0 0-1936 0</inkml:trace>
  <inkml:trace contextRef="#ctx0" brushRef="#br0" timeOffset="50732.55">17766 7200 2751 0,'0'0'256'0,"0"0"-256"0,0 0 0 0,0 0 0 16,0 0 4432-16,0 0 848 0,0 0 160 0,0 0 48 15,0 0-4112-15,-4-7-816 0,1-1-176 0,3 8-16 16,-2-7-368-16,-1 0 128 0,3 7-128 0,-4-10 0 16,-1-3 256-16,0 1-32 0,-1 0 0 0,0 0 0 15,-3-1 80-15,-2 0 16 0,-2 0 0 0,0-2 0 16,-2-1 256-16,-2 0 64 0,-3-2 16 0,1 0 0 16,-4-4-96-16,0 2-32 0,1-2 0 0,0 2 0 0,-1 2-16 0,1 0-16 15,3 0 0-15,-1 3 0 0,1 2-112 0,0 2 0 16,1 0-16-16,1 1 0 0,0 1-48 0,2-1-16 15,2 5 0-15,0-1 0 0,0-1-160 0,1 1-16 16,0-3-128-16,2 2 192 0,0 3-192 0,1-1 0 16,-1 0 0-16,1-1 0 0,2-1 0 0,1 1 0 15,-1 1 0-15,7 5 0 0,-9-6 0 0,9 6 0 16,-6-6 0-16,6 6 0 0,0 0 0 0,0 0 0 16,0 0 0-16,0 0 0 0,-7-6 128 0,7 6-128 15,0 0 0-15,0 0 0 0,0 0 0 0,0 0 0 16,0 0 0-16,0 0 0 0,0 0 0 0,0 0 0 15,0 0-128-15,0 0 128 0,0 0 0 0,0 0 0 16,0 0 0-16,0 0 0 0,0 0 0 0,0 0 0 16,0 0 0-16,0 0 0 0,0 0 0 0,0 0 0 0,0 0 0 0,0 0 0 15,0 0 0-15,0 0 0 0,0 13 0 0,0-13 0 16,-4 10 0-16,4-10 0 0,-2 13 0 0,-2-2 0 16,-2-2 0-16,3 1 0 0,3-10 0 0,-4 15 0 15,0-1-128-15,0-3 128 0,-1 2 0 0,1 0 0 16,-2 0 0-16,1 0 0 0,1-3 0 0,0 1 0 15,4-11 0-15,-5 11 0 0,5-11 0 0,-4 11 0 16,4-11 0-16,0 0 0 0,0 0 0 0,0 0 144 16,0 0-16-16,0 0 0 0,0 0 0 0,0 0 0 15,0 0-128-15,0 0 128 0,0 0-128 0,0-9 128 16,-1-2-128-16,1 1 0 0,1 1 0 0,1-2 0 16,-2-1 0-16,-2 2 0 0,1 0 0 0,1 0 0 15,-1 0 0-15,-1 0 0 0,0 0 0 0,2 10 0 16,-3-11 0-16,1 2 0 0,-2-3 0 0,1 3 0 15,3 9 0-15,0 0 0 0,-1-12 0 0,1 12 0 0,-2-10 0 16,2 10 0-16,0-10 0 0,0 10 0 0,0 0 0 0,0 0 0 16,0 0 0-16,0 0 0 0,0 0 0 0,0 0 0 15,6-9 0-15,-6 9 0 0,0 0 0 0,0 0 0 16,0 0 0-16,10-4 0 0,-10 4 0 0,13-1 0 16,-4-3 0-16,2 3 0 0,-1 1 128 0,1 0 0 15,-11 0 0-15,14 0 0 0,0 1 64 0,-1 0 16 16,-1 2 0-16,0-2 0 0,1 3-208 0,0-2 0 15,-13-2 0-15,13 0 0 0,-3 1-240 0,2 0-80 16,-2 1-32-16,1-2 0 16,-1 1-704-16,2 0-144 0,0 2-16 15,-2-3-8528-15,1 0-1712 0</inkml:trace>
  <inkml:trace contextRef="#ctx0" brushRef="#br0" timeOffset="51450.61">18352 6914 27935 0,'0'0'1232'0,"0"0"256"0,-1-12-1184 0,-1 2-304 16,-1 1 0-16,3 9 0 0,0 0 384 0,-3-13 32 16,3 13 0-16,-4-9 0 0,-1 1-416 0,5 8 0 15,-9-5 0-15,0 2 0 0,0 2-336 0,-3 2 48 0,-2 0 16 0,-1 5 0 16,0 0 80-16,-1 1 32 0,0 2 0 0,1 1 0 16,-2 2 336-16,-1 1 64 0,-2 1 16 0,2 3 0 15,2 2 160-15,2-3 32 0,1 3 16 0,1-1 0 16,4 2-192-16,0-2-32 0,2-3-16 0,1 5 0 15,1-2-224-15,1 0 0 0,1-3 0 0,3-3 0 16,1-2 0-16,2-3 0 0,2-1 0 0,0-1 0 16,2-1 160-16,0 1-160 0,2-2 160 0,2-3-160 15,0-1 0-15,1-2 0 0,0 0 0 0,1 0 0 16,2-1 0-16,-2-3 0 0,-2-1 0 0,1-2 0 16,1-4 0-16,0-1 0 0,0 1 0 0,-1 0 0 15,-2-1 0-15,-2 1 0 0,-1-1 0 0,0 1 0 16,0 0 144-16,-2 1-144 0,0-2 128 0,-2 4-128 15,-1-2 272-15,0 1-16 0,2 0-16 0,-1 3 0 0,-4 9 48 0,0 0 16 16,0 0 0-16,0 0 0 0,0 0 80 0,0 0 0 16,0 0 16-16,0 0 0 0,-1 12 48 0,0 1 0 15,-1 2 0-15,1 4 0 0,0-2-272 0,1 0-48 16,-2 2-128-16,4 1 192 0,-1 1-64 0,0-2-128 16,2-2 176-16,-1 1-176 0,1-2 144 0,1-2-144 15,1-1 0-15,2-1 144 0,1-3-144 0,-1-2 0 16,1-3 0-16,3 1 0 15,2-3-1472-15,0-3-336 0,1-1-64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26:59.6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15821 3819 3679 0,'0'0'160'0,"0"0"32"0,0 0-192 15,0 0 0-15,0 0 0 0,-8-1 0 0,8 1 2400 0,0 0 432 16,-9 0 96-16,9 0 16 0,0 0-1216 0,0 0-224 16,-8 5-48-16,8-5-16 0,0 0 160 0,-7 7 48 15,7-7 0-15,-4 15 0 0,2 5-368 0,0-2-64 16,0-1 0-16,1 1-16 0,-2-5-544 0,0 4-96 0,1-2-32 0,-1 0 0 16,-1 1-336-16,0 0-64 15,-1-1 0-15,1 3-128 0,0 3 256 0,0 3-64 0,-1 6-16 16,1 2 0-16,0 6 128 0,-1-1 16 0,1 0 16 0,2-1 0 15,-1-4 0-15,2 0 0 0,-1-4 0 0,2 1 0 16,0-6-96-16,2 1-32 0,-1-3 0 0,2-2 0 16,-1-1-208-16,1 1 128 0,-2-1-128 0,0-1 0 15,-1-1 0-15,-1-3-192 0,0 1 16 0,-2-4 0 16,-1 1-128-16,-1-1-16 0,0 2-16 0,-2-3 0 16,2 2 16-16,1-1 16 0,4-10 0 0,-4 8 0 31,4-8-288-31,0 0-64 0,0 0-16 0,0 0-8720 0,0 0-1744 0</inkml:trace>
  <inkml:trace contextRef="#ctx0" brushRef="#br0" timeOffset="1511.16">15380 3802 11055 0,'0'0'976'0,"0"0"-784"16,0 0-192-16,0 0 0 0,0 0 2704 0,0 0 496 16,-1 9 112-16,-2 0 16 0,0 1-1904 0,3-10-368 15,-3 10-80-15,-1 0-16 0,1 0 0 0,0-1 0 16,2 0 0-16,1-9 0 0,0 0-368 0,3 13-80 15,1-4 0-15,2-1-16 0,-6-8 16 0,11 8 0 0,-1-2 0 0,2 2 0 16,-1 2-192-16,2 1-48 0,-1-1 0 0,4-1 0 16,2 2-272-16,0 1 160 0,-1-1-160 0,0 0 128 15,3 2-128-15,-1 0 0 0,1 0 0 0,-1 1 0 16,1 2 0-16,-2-3 0 0,-1 1 0 0,-2 1 0 16,-2-4 0-16,0 0 0 0,0 2 0 0,0-2 128 15,-3-1-272-15,2-5-64 0,0-3-16 0,1 0 0 31,0 0-544-31,1-2-128 0,0-2 0 0,1 0-8656 0,-1 0-1728 0</inkml:trace>
  <inkml:trace contextRef="#ctx0" brushRef="#br0" timeOffset="2195.09">15986 4462 20271 0,'0'0'1792'0,"-9"-3"-1424"0,9 3-368 0,-9 3 0 16,9-3 1920-16,-9 1 320 0,9-1 64 0,-8 5 16 16,8-5-1776-16,-7 11-352 0,4-1-192 0,-1-1 192 15,4-9-192-15,-6 13 0 0,0-2 0 0,-1 2 0 16,1 1 0-16,1-1 0 0,1 0 0 0,1-2 0 16,1-2 0-16,2-9 0 0,0 0 0 0,0 0 0 15,0 0 0-15,0 0 0 0,0 0 0 0,0 0 0 0,0 0 224 0,0 0 16 16,0 0 0-16,10 2 0 0,0-2 80 0,1-1 0 15,-11 1 16-15,12-2 0 0,-2-1-176 0,0-1-32 16,-10 4-128-16,11-1 192 0,-11 1-192 0,12 1 0 16,-12-1 0-16,13 5-160 0,0 2 160 0,-2-1 0 15,0 1-144-15,-2-1 144 0,1 3-128 0,1-2 128 16,-1 1-160-16,-1 1 160 0,0-1-144 0,-9-8 144 16,11 12-128-16,-2-3 128 0,-1 1 0 0,-2 0 0 15,-6-10 0-15,6 12 0 0,-4 1 0 0,-2-1 0 16,0 1 0-16,-1-1 0 0,-3-1 0 0,0 3 0 0,-1-3 0 15,0 4 128-15,-2 2-128 0,1 1 0 16,-4 1 0-16,1 0 0 0,0-2 128 0,0-3-128 0,-1-1 128 0,-1 3-128 16,2-2 0-16,-3-1-240 0,1-3 48 0,-1-3 0 31,1-2-800-31,1-1-160 0,0-4-16 0,-1-3-11136 0</inkml:trace>
  <inkml:trace contextRef="#ctx0" brushRef="#br0" timeOffset="2427.69">15993 4531 32655 0,'0'0'1440'0,"6"-7"304"0,3 2-1392 0,2 3-352 0,2 0 0 0,2 2 0 0,8 2 320 0,-1-2 0 16,3 0 0-16,-1 0 0 0,2-3-320 0,0 0 0 15,-2-3 0-15,1 2 0 0,-1 1-192 0,1 1-96 16,-1 0-32-16,-2 2 0 16,-3 0-768-16,0-1-144 0,-2 0-48 0,-3 0-7616 15,-1-1-1536-15</inkml:trace>
  <inkml:trace contextRef="#ctx0" brushRef="#br0" timeOffset="3096.9">16169 3466 12895 0,'-2'13'1152'0,"-7"-12"-928"0,-6-14-224 0,-5 0 0 15,-2 3 2480-15,0 2 448 0,1 3 80 0,0 3 32 16,0 5-1808-16,-2-4-352 0,-5-5-80 0,-2 3-16 16,2 5-272-16,-1 2-64 0,0 1-16 0,1 3 0 15,0 1-176-15,1 3-48 0,1 4 0 0,-2-3 0 16,-2-6-208-16,-1 4 0 0,-1 1 0 0,-4 1 0 16,0-7 288-16,-2 5-32 0,0-1-16 0,2 4 0 0,1 2 112 0,-2 4 32 15,-1 3 0-15,2 6 0 0,0 6 80 16,4 3 32-16,2 2 0 0,3 3 0 0,-1 2-96 0,3-4-16 15,3-7 0-15,0 0 0 0,-1-5-256 0,-1 3-128 16,1 0 0-16,-2 7 128 0,1 6-128 0,5 7 0 16,5 3 0-16,3 4 0 0,3-2 0 0,4-2 0 15,3-4 0-15,4-2 0 0,4-4 0 0,5 0 0 16,4-2 0-16,3 3 0 0,5-3 0 0,5 0 0 16,2-4 0-16,4-1 128 0,2-3-128 0,4-1 128 15,4-10-128-15,4-2 128 0,5-1 0 0,3-4 0 16,2 1 0-16,3-3 0 0,1-4-128 0,-2-2 160 15,-2-4-160-15,3-4 160 0,5-2-32 0,2-1 0 16,0 0 0-16,1-3 0 0,1-3 16 0,-5-4 0 16,-3-3 0-16,2-3 0 0,2-3-16 0,-1-1 0 0,1-3 0 0,-4 0 0 15,-3-4 32-15,-2-2 0 0,-6-3 0 0,-4-1 0 16,-4-4 32-16,-2 4 0 0,-1 2 0 0,-5 0 0 16,-3 0 0-16,-7 0 0 0,-3-4 0 0,-5 1 0 15,-3-4-192-15,-6-5 192 0,-5-6-192 0,-5-3 192 16,-3-5-192-16,-5 2 0 0,-6 2 0 0,-4 3 0 15,-5 2 192-15,-2-1-32 0,-7-5-16 0,0 0 0 16,-4-4-16-16,-2 3-128 0,-3 1 192 0,-3 8-64 16,-5 5-128-16,-1 2 160 0,-1 3-160 0,-3 6 160 15,-1 3-160-15,0 7 0 0,3 6 0 0,-1 4 0 16,1 5-160-16,-1 0-16 0,2 1 0 0,0 3 0 16,-1 3-1520-16,-1 5-304 0,1 4-64 0</inkml:trace>
  <inkml:trace contextRef="#ctx0" brushRef="#br0" timeOffset="19925.22">5594 3942 4607 0,'0'0'192'0,"0"0"64"0,0 0-256 0,0 0 0 0,0 0 0 0,0 0 0 0,0 0 1408 0,0 0 224 16,0 0 48-16,-2-7 16 0,2 7-1376 0,-3-9-320 15,3 9 0-15,0 0 0 0,-6-5 0 0,6 5 0 16,-7-3 0-16,7 3 0 0,0 0 0 0,-9-2 0 16,9 2 0-16,-11 0 0 0,4 4 640 0,-1 1 32 15,-1-3 16-15,1 4 0 0,8-6 592 0,-9 6 112 16,0-1 16-16,1 3 16 0,1 1-528 0,1-2-96 16,-1-1-32-16,1 1 0 0,-2 3-384 0,1-2-96 15,1 1-16-15,-1 0 0 0,-3 2 32 0,1-5 0 16,1 1 0-16,-2 1 0 0,-4 2 336 0,1 2 64 15,-1-4 0-15,-2 1 16 0,-2 0 0 0,-1 1 0 16,-4 3 0-16,0-1 0 0,-2 6-272 0,-2 4-48 16,-2 2-16-16,1 3 0 0,-4 5-192 0,2-1-32 0,-1 4-16 0,1 3 0 15,0-2-144-15,1 1 0 0,1-7 0 0,-1 0 128 16,0 1-128-16,1 0 160 0,-4-3-160 0,1-2 160 16,-3-3 112-16,-1 3 32 0,0-1 0 15,-2 5 0-15,1 2 16 0,0-3 16 0,0 0 0 0,5 0 0 16,2 0-176-16,4-2-32 0,3-1-128 0,3-5 192 15,2-3-192-15,4-1 128 0,1-1-128 0,4-5 0 16,4 0-128-16,0-3-128 0,-1 0-32 0,5-8 0 31,0 0-1008-31,0 0-208 0,0 0-32 0,0 0-7168 0,5 5-1408 0</inkml:trace>
  <inkml:trace contextRef="#ctx0" brushRef="#br0" timeOffset="20406.58">5581 3585 17279 0,'0'0'768'0,"0"0"144"0,0 0-720 0,0 0-192 16,0 0 0-16,0 0 0 0,0 0 208 0,-5 13 16 0,0-3 0 0,0 0 0 15,-3-2-224-15,0 3 0 0,-1-4 128 0,0 4-128 16,-2-2 192-16,1 1 0 0,-2 2 0 0,0 1 0 16,-1 0 480-16,-2 2 96 0,-4 0 0 0,1 5 16 15,0 2 48-15,-3 3 16 0,-5 0 0 0,-3-1 0 16,-3 1-144-16,-4 1-16 0,1-5-16 0,-3 0 0 15,-3 1-48-15,-1 0-16 0,0 2 0 0,-1 2 0 16,0 1-32-16,0 3-16 0,-2 3 0 0,-5 1 0 16,-5 3 32-16,1 2 16 0,-5-1 0 0,2 3 0 15,-2-1-96-15,3 2 0 0,2-2-16 0,1 1 0 16,-1-2-208-16,4 0-32 0,-1-3-16 0,5 0 0 16,2 0-240-16,3-1 176 0,4 2-176 0,4-2 160 15,4-5-160-15,3-3 0 0,1 2 0 0,3-4 0 16,5-4-256-16,2-3-64 0,3-1-32 0,2-4 0 15,2-1-464-15,3-6-80 0,5-6-32 0,0 0 0 16,0 0-1392-16,0 0-288 0,7-13-48 0</inkml:trace>
  <inkml:trace contextRef="#ctx0" brushRef="#br0" timeOffset="20853.23">5516 3209 14735 0,'-16'0'1312'0,"6"3"-1056"0,-3 1-256 0,-1 2 0 16,-2 5 1952-16,-1 2 336 0,0 2 64 0,0 3 16 15,0-1-1664-15,0 2-320 0,0-1-64 0,-2 3 0 16,-3 0-128-16,-2-3 0 0,-2 0-16 0,0 0 0 16,-3 1-48-16,-2-2-128 0,-3 3 192 0,-1 3-64 15,-3 0-128-15,0 3 192 0,0-1-192 0,-1 4 192 16,-2 3 160-16,-2-1 32 0,-4 3 16 0,-2 2 0 16,0-1 480-16,-3 0 80 0,-3-1 32 0,1 0 0 15,2-3-240-15,1 2-48 0,3 1-16 0,1-1 0 16,2-1-368-16,0 2-64 0,0 1 0 0,4-3-16 15,4 2-240-15,1-1 0 0,2-1 0 0,4 0 0 0,3-5-304 0,4-2 0 16,4-2 0-16,4-3 0 0,0-2-64 16,2-1-16-16,2-4 0 0,0 0 0 15,1-4-96-15,1-1-32 0,1 1 0 0,1 0 0 16,-1-2 64-16,2-1 16 0,1 0 0 0,5-6 0 16,-7 5-64-16,7-5-16 0,-5 6 0 0,5-6 0 15,-4 8-1552-15,4-8-320 0,-3 8-64 0</inkml:trace>
  <inkml:trace contextRef="#ctx0" brushRef="#br0" timeOffset="31907.1">8208 3882 8287 0,'0'0'736'0,"0"-11"-592"16,0 2-144-16,0 9 0 0,0-8 1584 0,0 8 272 15,-1-9 64-15,1 9 16 0,-4-6-848 0,4 6-160 16,-3-7-32-16,3 7-16 0,-5-8-176 0,5 8-16 16,-4-6-16-16,4 6 0 0,0 0-416 0,-2-7-96 15,-1 1-16-15,3 6 0 0,0 0-144 0,0 0 128 16,0 0-128-16,0 0 128 0,0 0-128 0,0 0 0 15,0 0 0-15,0 0 128 0,0 0 80 0,-6 10 16 16,-2-1 0-16,1 2 0 0,1-1 160 0,-1 1 16 16,-1-1 16-16,0 2 0 0,-2 3 160 0,0-1 48 0,-3-1 0 0,-2-2 0 15,0-3 80-15,-1 1 0 16,-1-2 16-16,0-1 0 0,-2 3 64 0,-1 2 16 0,-1 1 0 0,2-1 0 16,-1 4-208-16,0 0-32 0,-2 0-16 0,1 3 0 15,1 1-128-15,-3 5-32 0,1 1 0 0,1 1 0 16,2-3-176-16,-2 3-32 0,-4 2-16 0,3 0 0 15,0-3-160-15,1 2 0 0,-1 1 0 0,0 1 0 16,-2 1 0-16,-1 0 128 0,-1-3-128 0,0 2 0 16,-1 1 0-16,-2 0 0 0,1-3 0 0,-4 6 0 15,0 3 128-15,-4 1-128 0,3-2 0 0,1 1 128 16,4-1 0-16,0 1-128 0,2-2 192 0,3-4-64 16,1-3-128-16,3-1 160 0,5-3-160 0,2-2 160 15,2-1-160-15,1-1 0 0,2 1 0 0,2 0 0 16,2-1-192-16,-2-3-80 0,0 1-16 0,1-3 0 15,3-2-464 1,-2-1-80-16,0-1-32 0,3-10 0 0,-3 7-480 16,3-7-80-16,0 0-32 0</inkml:trace>
  <inkml:trace contextRef="#ctx0" brushRef="#br0" timeOffset="32403.79">7979 3625 13823 0,'0'0'1216'0,"-11"-3"-960"0,0 2-256 0,-1 1 0 0,1 1 2240 0,1 3 416 0,-2 1 80 0,1 2 16 16,-1 5-1792-16,-1 1-336 0,-2 5-80 0,-2 3-16 0,-2 2-80 0,-5 2-32 15,0 0 0-15,-2 2 0 16,-2 5-112-16,-2 0-32 0,-1 5 0 0,-3 0 0 16,-4-1-16-16,-7-2 0 0,-10-1 0 0,-1 5 0 0,-3 4 160 0,-1 5 32 15,-1 6 0-15,0 1 0 0,1 1 208 16,0-1 48-16,-3-2 16 0,-1-1 0 0,0-2 0 0,2 1 0 16,2 3 0-16,1-3 0 0,4 3-448 0,6-7-80 15,4 0-32-15,6-6 0 0,5-3-160 0,6-4 128 16,4-3-128-16,7-4 128 0,4-8-304 0,4-2-64 15,4-3-16-15,1-7 0 16,4-6-2448-16,0 0-496 0</inkml:trace>
  <inkml:trace contextRef="#ctx0" brushRef="#br0" timeOffset="32820.74">7760 3398 28095 0,'-20'-4'1248'0,"8"2"256"0,1-1-1200 0,-2 3-304 0,-2 3 0 0,1 3 0 0,0 1 320 0,-1 2 0 16,0 0 0-16,-4 1 0 0,0 1-48 0,-6 2 0 15,-5 0 0-15,-2 4 0 0,-5 2 96 0,-5 3 16 16,-5-1 0-16,-5 8 0 0,0 4 0 0,-4 6 16 16,-4 0 0-16,-1 3 0 0,1 1 160 0,-3 0 16 15,-3 0 16-15,-2 1 0 0,-1-4 48 0,2 2 16 16,2 0 0-16,5-2 0 0,4-1 48 0,7 0 0 15,4-1 0-15,5-1 0 0,1-5-400 0,5 0-80 16,4-5-16-16,5 0 0 0,4 1-208 0,6 0-240 16,3-2 48-16,3-1 16 15,3-3-1888-15,5-1-384 0,0 1-80 0,2-1-12800 0</inkml:trace>
  <inkml:trace contextRef="#ctx0" brushRef="#br0" timeOffset="35704.87">554 11417 28223 0,'0'0'1248'0,"-4"-9"256"15,0 0-1200-15,2-3-304 0,0 1 0 0,2-3 0 0,3-1 176 0,1 0-32 16,-2 2 0-16,1-2 0 0,-2 0-144 0,-1 2 128 15,0 0-128-15,-1 3 128 0,1 1 128 0,-1 1 0 0,-2 3 16 0,3 5 0 16,-1-7 176-16,1 7 48 0,0 0 0 0,0 0 0 16,5-6-256-16,0-1-48 0,4 3-16 0,2 0 0 15,1 1-176-15,2-3 160 0,4 1-160 0,4-1 160 16,2-2 144-16,-9 3 16 0,5-1 16 0,2 2 0 16,4-3-128-16,2 1-16 0,2 1-16 0,1 1 0 15,1 0-176-15,25 2 128 0,-13 0-128 0,-5 2 128 16,-4 3 64-16,-5 1 0 0,-4 0 0 0,-1 0 0 15,0-2-32-15,1 4 0 0,1-3 0 0,-1 1 0 16,-2-1-160-16,1-3 192 0,-1-1-192 0,2-3 192 16,0 1-48-16,1-2 0 0,-1-2 0 0,1 1 0 15,-2-3 80-15,0 0 16 0,-3 0 0 0,-1-1 0 16,-3 0-240-16,0 1 0 0,0-3 128 0,-1 2-128 16,-4-1 128-16,0 1 0 0,-1 1-128 0,-3 1 192 0,-1-3-32 15,-3 5-16-15,-5 6 0 0,5-9 0 0,-5 9 80 16,4-8 16-16,-4 8 0 0,-4-12 0 0,-1 2 80 0,-1 1 32 15,-1 0 0-15,-2 1 0 0,-1 1 128 0,-3 1 32 16,0-5 0-16,-2 2 0 0,1 1-256 16,0-2-64-16,-2 0 0 0,2-1 0 0,-1 1-64 0,1-1-128 15,0 1 176-15,1 1-176 0,1 1 144 0,0-3-144 16,0 2 0-16,2 1 144 0,-1 2-144 0,2 1 192 16,1 1-192-16,2 1 192 0,6 3-192 0,-9 0 0 15,9 0 144-15,-9 3-144 0,9-3 0 0,0 0 0 16,-9 6 0-16,9-6-128 0,0 0 0 0,0 0 0 15,-2 9 0-15,2-9 0 0,0 0-16 0,6 12 0 16,0-3 0-16,2-1 0 0,-8-8 16 0,13 9 0 16,-1-1 0-16,-1 1 0 0,1 0 128 0,0-1-208 0,-2-1 80 0,1 2 128 15,-1-1-128-15,1 3 128 0,-1-2 0 0,-1 1 0 16,0-3 0-16,0 4 0 0,-1-3 0 0,-1 1 0 16,-7-9 0-16,9 13 0 0,0 0 0 0,-1-4 0 15,-8-9 160-15,6 16-160 0,-1 2 192 0,2-4-192 16,-3 2 256-16,-1-4-48 0,-2 3-16 0,0 1 0 15,-1 1 80-15,-2-1 16 0,-2-1 0 0,0 1 0 16,0-1 32-16,-3 1 16 0,-1-2 0 0,-1 2 0 16,-1 1-80-16,-2 1 0 0,-1 2-16 0,-3 2 0 15,1 1-400-15,-3 4-80 0,-3 3-16 0,-5 0-20224 16</inkml:trace>
  <inkml:trace contextRef="#ctx0" brushRef="#br0" timeOffset="40466.58">9975 3521 22751 0,'-11'-10'1008'0,"11"10"208"0,-10-7-976 0,1 0-240 0,1 1 0 0,3-3 0 16,1-1 896-16,4 10 144 0,-5-10 32 0,1 2 0 16,4 8-336-16,-4-10-64 0,0 2-16 0,4 8 0 15,-5-7-240-15,5 7-48 0,-6-2-16 0,3-1 0 16,-1 1-96-16,-2 0 0 0,1 0-16 0,0 3 0 0,-2 2-48 0,0 2-16 16,-9 6 0-16,0 5 0 15,1 2-176-15,-2 5 160 0,-2 3-160 0,-1 2 160 0,-4 4-160 16,-1 5 192-16,-5 5-192 0,0 0 192 0,0-3-64 0,0 0-128 15,-2-1 192-15,1-3-64 0,-2 0 64 0,2-1 16 16,-2-1 0-16,3-1 0 0,3 0-64 0,-1 0-16 16,2 1 0-16,3-3 0 0,1 0-128 0,3-3 0 15,4 2 0-15,3-3 0 16,4-4-448-16,3-4-128 0,4-5-32 0,3-5 0 16,-2-8-1776-16,13 3-368 0,4-7-64 0</inkml:trace>
  <inkml:trace contextRef="#ctx0" brushRef="#br0" timeOffset="40745.87">10286 3611 7359 0,'0'0'656'0,"0"0"-528"0,-5-4-128 0,5 4 0 15,-9 0 3392-15,0 2 656 0,0 3 128 0,-2 3 32 16,1 3-2864-16,-2 2-576 0,-2 4-128 0,-4 4 0 15,-2 5 48-15,-3 4 16 0,-5 2 0 0,-2 2 0 16,-2 0-384-16,-4 1-80 0,-3-2-16 0,0 1 0 16,-1 4 112-16,1 1 32 0,0 1 0 0,-3 0 0 15,-1 2 208-15,2-1 64 0,1 2 0 0,1 0 0 16,0 0-256-16,2-2-32 0,-1-4-16 0,5-1 0 16,0-2-336-16,3 1 144 0,3 1-144 0,2-4 0 0,1-3 0 15,5-2-144-15,2-1-16 0,4-3 0 16,4-3-2352-16,3-4-480 0</inkml:trace>
  <inkml:trace contextRef="#ctx0" brushRef="#br0" timeOffset="41099.25">10478 3991 26207 0,'0'0'1152'0,"0"0"256"0,-9-4-1136 0,9 4-272 0,0 0 0 0,-11 4 0 16,2 3 0-16,1-1 0 0,1 1 0 0,-1 1 0 15,-1 1 0-15,-2 1 0 0,-2 5 0 0,-2 3 0 16,-2-1 0-16,-2 5 0 0,2 4-176 0,-1 7 176 15,-3 3 0-15,-2 3 0 0,-5 3 0 0,0-2 144 16,-1-2 320-16,-1 0 64 0,-2-2 16 0,-1 1 0 16,-1-1 288-16,-1 1 64 0,0 1 16 0,1 3 0 15,0 3-448-15,0 1-80 0,0 1-32 0,3-3 0 16,2 1-352-16,3-1 0 0,1 0 0 0,3-5 0 16,0-4 0-16,1-5-256 0,2-2 32 0,-5-4 16 0</inkml:trace>
  <inkml:trace contextRef="#ctx0" brushRef="#br1" timeOffset="61541.45">13786 2904 9327 0,'0'0'400'0,"0"0"112"0,0 0-512 0,0 0 0 15,0 0 0-15,0 0 0 0,0 0 576 0,0 0 0 16,0 0 16-16,0 0 0 0,0 0 160 0,0 0 16 15,0 0 16-15,0 0 0 0,0 0-224 0,0 0-48 0,0 0-16 0,0 0 0 16,0 0 480-16,0 0 112 0,0 0 0 0,0 0 16 16,0 0 160-16,-8-3 16 0,-3 2 16 0,1 1 0 15,-1 0-544-15,1 0-112 0,0 0-32 0,-1 1 0 16,2 2-224-16,0 0-32 0,9-3-16 0,-11 0 0 16,1-2-80-16,1 1 0 0,0 1-16 0,0-3 0 15,-1 3-240-15,1 0 128 0,-1-1-128 0,0 1 0 16,-1 1 128-16,-1-1-128 0,1 0 0 0,-2 3 0 15,-2-3 384-15,1 0 0 0,-2 1-16 0,-1 1 0 16,-2-2 160-16,-1 0 48 0,1-2 0 0,-1 1 0 16,-1 1-192-16,0-3-16 0,0 2-16 0,2 0 0 15,-1-1 16-15,1 0 0 0,1 1 0 0,-1-1 0 16,1 1 16-16,0-2 16 0,1 2 0 0,0 0 0 16,0-1-48-16,0 1-16 0,-1-2 0 0,0 3 0 0,1 0-80 15,0 3 0-15,-2 0-16 0,0-1 0 0,-2 1-240 0,0 3 128 16,-1-2-128-16,0 2 0 0,-2-3 0 15,1 3 128-15,-1-4-128 0,1 2 0 0,-1 1 0 0,1-3 0 16,-2 0 0-16,0 1 0 0,2-3 0 0,1 3 0 16,-2-2 0-16,2 1 0 0,-1 0 0 0,1 0 0 15,-1 1 128-15,3 1-128 0,-1-1 0 0,0-2 0 16,0 1 0-16,1 1 0 0,2-2 0 0,1 2 128 16,-1 0-128-16,1-2 0 0,0 1 176 0,1-2-176 15,-2 0 192-15,1 0-192 0,0 2 240 0,0-2-64 16,0 1-16-16,-1 0 0 0,-1-1-160 0,-1 0 160 0,-1 0-160 15,2 0 160-15,-1 0-32 0,0-1-128 0,1 2 192 16,-1 2-64-16,2-3-128 0,0 0 192 0,1 1-192 0,-1-1 192 16,-2-1-64-16,2 1 0 0,1 0 0 0,1 1 0 15,1 2-128-15,0-1 128 0,2-4-128 0,0 2 128 16,1 0-128-16,2 0 0 0,0 0 144 16,-1 0-144-16,-1 0 0 0,1-1 144 0,-1-2-144 0,-1 3 0 15,-1 0 128-15,1 0-128 0,0 0 0 0,-1 0 0 16,1-3 0-16,0 3 0 0,-1-1 0 0,0 0 0 15,-1-1 144-15,1 2-16 0,0 0-128 0,-1 0 192 16,1 0-48-16,0-2-16 0,-2 4 0 0,2 0 0 16,-2 0-128-16,2 1 0 0,-2 1 0 0,2-2 0 15,-2 0 0-15,2-1 0 0,1 0 0 0,0 1 0 16,1-1 0-16,0 0 0 0,0-1 0 0,2 2 128 16,0-2-128-16,-1 1 0 0,-1 0 0 0,2-1 128 0,0-1-128 15,-1 1 0-15,-1-1 0 0,2 1 128 0,1-2-128 0,-2 1 128 16,4 0-128-16,-1-1 128 0,0 1 32 0,8 1 0 15,0 0 0-15,-9 0 0 0,9 0-160 0,-9-1 160 16,9 1-160-16,-8 0 160 0,8 0-160 0,0 0 0 16,-9 2 0-16,9-2 128 0,-8 2-128 0,8-2 0 15,-8 2 0-15,8-2 0 0,0 0 0 0,-9 3 0 16,1 0 0-16,8-3 128 0,0 0-128 0,-9 1 192 16,0-1-192-16,9 0 192 0,0 0-64 0,0 0-128 15,-8 1 192-15,8-1-64 0,0 0-128 0,0 0 160 16,-8 4-160-16,8-4 160 0,0 0-160 0,0 0 0 15,0 0 144-15,0 0-144 0,0 0 0 0,-8 4 0 16,1-3 0-16,7-1 128 0,0 0-128 0,0 0 0 16,-10 5 0-16,10-5 128 0,-9 7-128 0,9-7 0 0,-7 4 0 0,7-4 0 15,-8 6 0-15,8-6 128 0,0 0-128 0,-5 11 0 16,5-11 0-16,-4 13 144 0,1-3-144 0,3-10 0 16,1 13 128-16,2 0-128 0,-2 0 0 0,3-1 0 15,1-1 128-15,-1 2-128 16,-1 1 0-16,1 3 0 0,1 1 0 0,0 0 0 0,-2-1 0 0,-1 2 0 15,1 0 0-15,0-1 0 0,-2 1 0 0,0 2 0 16,1-5 0-16,-2 4 0 0,0-4 0 0,0-1 0 16,0 1 0-16,0 1 0 0,0 0 0 0,0 1 0 15,0-2 0-15,-2 2 0 0,2 0 0 0,2 3 0 16,0-3 128-16,-1 5-128 0,1 3 192 0,0-4-192 16,1 3 176-16,-2 3-176 0,-1 5 160 0,2-1-160 15,-1 2 128-15,-1 0-128 0,0-2 0 0,1-1 0 16,0 0 0-16,-1-2 0 0,-1-2 0 0,0-1 0 0,1 0 0 0,0-2 128 15,0-3-128-15,-1 2 0 0,-2 1 0 0,2-2 0 16,-1 4 0-16,1-4 0 0,0 0 0 0,-1 0 0 16,1 4 128-16,1-5-128 0,-1 1 0 0,0 2 0 15,-1-1 128-15,1 3-128 0,0-3 0 0,1 0 0 16,-2-1 0-16,2 2 0 0,0-2 0 0,0 1 0 16,0 2 0-16,0 2 0 0,0 0 0 0,0 1 0 15,-1 5 0-15,-2-1 0 0,2 1 0 0,0 1 0 16,-2 0 0-16,2-2 0 0,1 0 128 0,-1-1-128 15,-1-2 0-15,1-3 0 0,0-3 128 0,-1 1-128 16,2-5 0-16,2 1 0 0,-1-2 128 0,2 0-128 16,-2-1 0-16,1-1 144 0,1-1-16 0,0 1-128 15,-1 0 192-15,1-1-64 0,0 0-128 0,-1-1 0 0,1 2 0 0,-1 1 0 16,0 0 0-16,-1 0 0 16,-1-2 0-16,1 2 0 0,-1-2 0 0,2 0 0 0,-2 1 0 0,1-2 0 15,0-1 192-15,2-1-32 0,-2-2-16 0,2 1 0 16,-3-11-144-16,2 10 0 0,-2-10 0 0,4 9 128 15,-4-9 32-15,5 9 0 0,-5-9 0 0,6 10 0 16,-6-10-32-16,5 9 0 0,-5-9 0 0,5 8 0 16,-5-8-128-16,0 0 0 0,0 0 144 0,5 7-144 15,-5-7 0-15,0 0 0 0,0 0 0 0,0 0 128 16,7 8-128-16,-7-8 0 0,0 0 0 0,0 0 128 16,0 0-128-16,0 0 0 0,0 0 0 0,0 0 128 15,0 0-128-15,0 0 128 0,0 0-128 0,0 0 128 16,0 0-128-16,0 0 192 0,0 0-64 0,0 0 0 15,0 0-128-15,0 0 176 0,0 0-176 0,0 0 192 0,0 0-32 0,0 0 0 16,0 0 0-16,0 0 0 0,0 0-160 0,0 0 0 16,0 0 0-16,10-4 0 0,-10 4 0 15,0 0 0-15,0 0 0 0,8-8 0 0,-8 8 0 16,8-5 0-16,-8 5 0 0,8-6 0 0,-8 6 0 0,8-7 0 16,-1 1 0-16,-7 6 0 0,9-6 128 0,-9 6 0 15,12-2 0-15,-1-1 0 0,-1 2-128 0,2 0 0 16,0-1-192-16,1 2 192 0,0 0 0 0,1 0 0 15,0-1 0-15,2 1 0 0,-2-1 0 0,1-1 0 16,-1 1 0-16,2 0 0 0,1 1 0 0,-1 1 0 16,3-1 0-16,-1 0 0 0,-1 0 0 0,1 0 0 0,0 0 0 0,1 0 192 15,0 0-192-15,1 1 0 16,-1-1-192-16,1 0 192 0,-1 0 0 0,1 0 0 0,0-2 0 0,0-1 0 16,3-1 0-16,-1 2 0 0,1-5 0 0,2 2 0 15,0 1 0-15,2-1 0 0,1-2 0 0,-1 2 0 16,0 1 0-16,1 2 0 0,-1 0 0 0,2 2 0 15,-1 0 0-15,1 0 0 0,0 0 0 0,-2 0 128 16,-1 2-128-16,0 0 0 0,0-2 0 0,2 0 128 16,-1-2-128-16,2 0 0 0,0 0 0 0,-1 2 0 15,2-3 0-15,0 2 0 0,-1-2-192 0,1 1 192 16,1-1 0-16,0 0 0 0,2 1 0 0,0 0 0 16,-3 0 0-16,-2 1 0 0,0-1 0 0,-1-3 192 15,-2 4-192-15,1-2 0 0,0 2 0 0,0-1 0 16,-1 1 0-16,1 1 0 0,1 0 0 0,-1 0 0 15,0 0 0-15,0 1 0 0,1 1 0 0,-1-2-176 16,-2 0 176-16,4 0 0 0,0 0 0 0,2 1 0 16,-1-2 0-16,0-1 0 0,-2 1 128 0,1 1-128 0,-2-4 0 0,1 2 0 15,0-2 0-15,2 2 0 0,0 1 0 0,-1 1 0 16,2 0 0-16,0 1 0 0,0 1 0 0,-1-1 0 16,-2 2 0-16,1-3 0 0,-2 2 0 0,0 2 0 15,0-3 0-15,0 2 0 0,0 1 0 0,-1 1 0 16,0-2 0-16,-2 1 0 0,-1 0 0 0,1 0 0 15,1-2 0-15,2-1 0 0,0-1 0 0,2-1 0 16,0 0 0-16,4 0 0 0,-2-1 0 0,0 2 0 16,0-1 0-16,0 1 0 0,0-1 0 0,-2 1 0 15,1 1 0-15,0 2 128 0,-2 0-128 0,-2 3 192 0,-2-4-64 16,0 3 0-16,-3 1-128 0,1-2-192 16,1 1 64-16,1-1 0 0,-1-2 128 0,0 1 0 0,1 0 0 0,2-1 0 15,-1-1 0-15,2 1 0 0,0-2 0 0,0 1 0 16,0 2 0-16,1-3 0 0,2 0 0 0,0 0 0 15,1 0 0-15,0 0 192 0,-3 0-64 0,0 0 0 16,-2 0-128-16,0 0 0 0,-2 0 0 0,1 0 0 16,-1 0 0-16,1-3 0 0,-2 2 0 0,1 1 0 15,1 0 0-15,-2 1 0 0,-1 2 0 0,1-2 0 16,2 0 0-16,-2 1-128 0,-1 0 128 0,-1 1-128 16,0 1 128-16,1-2 0 0,1 1 0 0,0 0 0 15,0-1 0-15,0 1 0 0,-1 1 160 0,0-3-160 16,0 0 0-16,-1-1 0 0,-3 2 0 0,2 0 0 15,-1-2 0-15,1 0 0 0,-1 0 0 0,1-2 0 16,1-1 0-16,0 2 0 0,-1 1 0 0,1-3 0 0,-1 0 0 0,1 1 0 16,-1-1 0-16,0 2 0 0,-1 0 0 15,0 1 0-15,-1 0 0 0,1 0 0 0,2 1 0 0,-1 0 0 16,1 1 0-16,0 0 0 0,-1-1 0 0,1 1 0 16,-2-2 0-16,1 1 0 0,1 3 0 0,0-3 0 15,-2 1 0-15,0-2 0 0,-1-2 0 0,1 0 128 16,2-2-128-16,-1 1 0 0,1-1 0 0,-1 2 0 15,2-2 0-15,-1 0 0 0,-2 1 128 0,0-1-128 16,-2 2 0-16,1-2 0 0,0 1 0 0,-1-2 0 16,-2 1 0-16,0 1 0 0,2 1 0 0,0-1 0 15,-1 1 0-15,2-1 0 0,1 2 0 0,1-3 0 0,-1 1 0 16,0 1 0-16,0-1 0 0,2 2 0 0,1-5 0 0,-2 4 0 16,-2-2 0-16,0 1 128 0,-1-1-128 0,-2 1 0 15,1-1 0-15,0 1 0 0,0-1 0 0,-2 0 0 16,-2 2 0-16,1-2 0 0,-1 1 0 0,-1 0 0 15,0 0 0-15,-10 3 128 0,11-3-128 0,-1 2 0 16,-10 1 0-16,11-4 0 0,-11 4 0 0,11-4 0 16,0-1 0-16,-1 1 128 0,-1-2-128 0,-1 3 0 15,0-3 0-15,1 2 0 0,2 0 0 0,0 1 0 16,1 0 0-16,-3 2 0 0,-9 1 0 0,11-6 0 16,0 5 0-16,0-3 0 0,-11 4 0 0,11-1 0 15,-1 1 0-15,-10 0 0 0,10-1 0 0,-10 1 0 16,10 0 0-16,-10 0 0 0,10 0 0 0,-10 0 0 15,10 0 0-15,-10 0 0 0,10 0 0 0,-10 0 0 0,11-3 0 16,-11 3 0-16,10 0 0 0,1 0 0 16,-2-3 0-16,-9 3 0 0,13-1 0 0,-3-1 0 15,-1-1 0-15,1 0 0 0,-10 3 0 0,11-2 0 0,-2 0 0 0,-9 2 0 16,11 0 0-16,-2 0 0 0,-9 0 0 0,10 0 0 16,-10 0 0-16,0 0 0 0,11 2 0 0,-11-2 0 15,0 0 0-15,10 4 0 0,-10-4 0 0,0 0 0 16,11 1 0-16,-11-1 0 0,0 0 0 0,0 0 0 15,10 3 0-15,-10-3 0 0,0 0 0 0,11 2 176 16,-11-2-48-16,9 0-128 0,-9 0 0 0,0 0 0 16,10-2 0-16,-10 2 0 0,9-3 0 0,-9 3 0 15,0 0 0-15,9-4 160 0,-1-1-160 0,-8 5 0 16,0 0 0-16,7-7 0 0,-7 7 0 0,6-8 0 16,-6 8 0-16,4-7 0 0,-4 7 0 0,4-13 0 0,-1 3 0 0,-2 3 0 15,-1 7 0-15,3-13 208 0,1 1-48 0,-2 1-16 16,-1-2-144-16,2-1 0 0,0 0 0 0,-1 1 0 15,1-2 0-15,-1 1 0 0,0-2 0 0,0 1 0 16,1-5 0-16,-2 1 0 0,1-6 0 0,-1 0 0 16,1-1 0-16,0-3 0 0,-2-5 0 0,0 3 0 15,0 0 176-15,0-2-48 0,-2-2-128 0,1 0 192 16,0 2-192-16,-2 2 0 0,1-2 0 0,-1 3-160 16,-1-1 160-16,2-3 0 0,0-2 128 0,0-2-128 15,-1 1 0-15,0-4 0 0,2 3 0 0,0-4 0 16,0 0 0-16,-1 2 0 0,1 1 0 0,0 1 0 15,-1 0 0-15,1 0 0 0,0 3 0 0,-1-1 0 0,0-5 0 0,-2 2 0 16,0 0 0-16,0 1 0 16,0 2 0-16,0-1 0 0,-1 5 0 0,0-1 0 15,0 2 0-15,-2 3 0 0,1 4 0 0,-1-2 0 0,-1 2 0 0,0 2 0 16,1 1 0-16,-1 0 0 0,-1-1 0 0,-1 0 0 16,1 0 0-16,2 0 0 0,-1-1 0 0,0 3-128 15,0-1 0-15,2 0 0 0,0-1 128 0,1 1 0 16,1 1 0-16,2-1 0 0,-1 1 0 0,2 0 0 15,-2-2 0-15,2 2 0 0,-1 3 0 0,0 3 0 16,-1 0 0-16,1 1 0 0,-1 0 0 0,0 1 0 16,0 3 0-16,-1 0 0 0,4 9 0 0,-4-10 0 15,-2 4 0-15,3-3 0 0,-3 1 0 0,2-2 0 16,1 2 0-16,3 8 0 0,-4-9 0 0,0 2 0 16,4 7 0-16,-6-8 0 0,6 8 0 0,-5-8 0 15,5 8 0-15,0 0 0 0,-5-6-176 0,5 6 176 0,0 0-208 0,0 0 80 16,-5-7 128-16,5 7 0 0,0 0 0 0,-8-4 0 15,8 4 0-15,0 0 0 0,0 0 0 0,0 0-128 16,-9-2 128-16,9 2 0 0,-9-1 0 16,9 1 0-16,0 0 0 0,-11 0 0 0,2 0 0 0,9 0 0 15,-9 0 0-15,9 0 0 0,-10 0 0 0,1 0 0 16,9 0 0-16,-10-2 0 0,10 2 0 0,0 0 0 16,-10-1 0-16,0 1 0 0,0 0 0 0,1 0 0 15,0 0 0-15,0 0 0 0,-1 0 0 0,-2 0 0 16,0 0 0-16,-1 1 0 0,-1-1 0 0,-2 2 0 15,0-1 0-15,1 0 0 0,-2 0 0 0,0-1 0 16,-1 0 0-16,-1 0 0 0,1-1 0 0,0 0 0 16,-2 0 0-16,1-1 0 0,-2 0 0 0,0-1 0 0,-1 0 0 0,-2 0 0 15,-2 0 0-15,2-1 0 0,-2 1 0 0,-1 3 0 16,0 0 0-16,0 0 0 0,-2 0 0 16,-1 0 0-16,0 2 0 0,0 0 0 0,3 1 0 0,-1 0 0 15,1 0 0-15,1-1 0 0,-1 0 0 0,-1 1 0 16,-1-2 0-16,-1 1 0 0,0-1 0 0,-1 0 0 15,-1-1 0-15,-1 1 0 0,-1-1 0 0,0 2 0 16,-1-1 0-16,0 2 0 0,0-2 0 0,1 3 0 16,0-3 0-16,1 2 0 0,1-1 0 0,-1 0 0 15,-2-1 0-15,-3 0 0 0,-1 2 0 0,0-2 0 16,1 3 0-16,-1 1 0 0,-3-1 0 0,3 5 0 16,0-2 0-16,2-1 0 0,2 1 0 0,1-3 0 15,3 2 0-15,0 0 0 0,1-2 0 0,0-1 0 16,0 0 0-16,-1-2 0 0,-1 2 0 0,1-3 0 15,1 0 0-15,0 0 0 0,-1 0 0 0,1 1 0 0,0 1 0 0,0-1 0 16,-2-1 0-16,1 0 0 0,0-1 0 0,1-1 0 16,1 2 0-16,1 0 0 0,-2-1 0 0,1 1 0 15,0-3 0-15,0 1 0 0,-2 0 0 0,2-1 0 16,2 1 0-16,0 2 0 0,-1 0 0 0,4 0 0 16,-1-2 0-16,3 2 0 15,1 0 0-15,0 0 0 0,-1 0 0 0,2 0 0 0,2 0 0 0,0-2 0 16,-1 0 0-16,3-1 0 0,-1 1 0 0,1-1 0 15,0 0 0-15,1 2 0 0,-2-3 0 0,0 1 0 16,-2-2 0-16,1 0 0 0,0 0 0 0,0 0 0 16,-1-1 0-16,1 1 0 0,-1 0 0 0,2 0 0 15,1 1 0-15,0 0 0 0,-1 0 0 0,3 1 0 0,0 1 0 0,-1-1 0 16,1 2 0-16,0 0 0 0,-3-1 0 0,1 2 0 16,1 0 0-16,-1 0 0 0,-1 0 0 15,0 2 0-15,1-1 0 0,1 0 0 0,-1-1 0 0,2 1 0 16,-1-1 0-16,1 2 0 0,0-1 0 0,1 0 0 15,1 2 0-15,-1 1 0 16,-3 0-576-16,-3 2-144 0,-5 5-32 0,-7 4 0 16,-9 8-3280-16,-14-3-672 0</inkml:trace>
  <inkml:trace contextRef="#ctx0" brushRef="#br0" timeOffset="66531.63">13225 4189 12895 0,'0'0'1152'0,"0"-10"-928"0,0-2-224 0,1 2 0 16,1-1 3152-16,0 2 592 0,-2 9 112 0,7-6 32 15,-7 6-2848-15,6-7-560 0,-6 7-112 0,0 0-32 16,0 0-192-16,0 0-144 0,0 0 192 0,0 0-192 15,-4 13 0-15,-2 3 0 0,-6 2 0 0,-2 2 0 16,-3-2 128-16,-3 4-128 0,-2 3 0 0,-1 1 0 0,-4 1 352 0,0-2-32 16,0 1-16-16,-3-1 0 0,-2 0 208 0,0-2 64 15,-1-1 0-15,-1-2 0 0,-1 1 208 16,-1 1 48-16,-2 1 16 0,1 1 0 0,2-2-432 0,1 2-96 16,2 3 0-16,0 2-16 0,0-2-304 0,2 3 128 15,0 1-128-15,2 1 0 0,5-2 0 0,1 0 0 16,0-2 0-16,2-3 0 15,3-4-768-15,1-3-48 0,2-6-16 0,1 1 0 16,0-1-2336-16,1-9-480 0,-6 0-80 0,0-7-32 0</inkml:trace>
  <inkml:trace contextRef="#ctx0" brushRef="#br0" timeOffset="66998.57">13175 3854 16575 0,'0'0'736'0,"-2"-9"160"0,-5-2-720 0,3 3-176 0,2 1 0 0,2 7 0 16,-2-6 2016-16,2 6 368 0,0 0 80 0,0 0 16 16,0 0-1888-16,0 0-368 0,0 0-80 0,0 0-16 15,-7 10-128-15,-1 1 160 0,0 0-160 0,-2 4 160 16,-4 3-16-16,1 3 0 0,-3-2 0 0,-3 2 0 16,-2 1 256-16,-1-2 48 0,-3 3 16 0,-3-2 0 0,-5 0-96 0,-3 4-32 15,-6-3 0-15,-2 5 0 0,-2 5 400 0,0 0 80 16,1 3 16-16,-1 1 0 0,0 1 112 0,3 4 16 15,2-1 16-15,-1-1 0 0,0-3-400 0,2-1-64 16,-1-3-32-16,4 1 0 0,-1-6-320 0,3 3-160 16,2 0 160-16,3-1-160 0,1-4 0 0,5 0 128 15,0-2-128-15,2 2 0 0,-1 0 0 0,3-2-192 16,4 2 48-16,1 0 0 16,-1-5-272-16,2 3-48 0,2-4-16 0,0 1 0 15,3-1-256-15,0-3-48 0,1-2-16 0,4-2 0 16,0-6-576-16,4-6-112 0,0 0-32 0,0 0-11680 0</inkml:trace>
  <inkml:trace contextRef="#ctx0" brushRef="#br0" timeOffset="67448.85">13104 3487 21183 0,'0'0'944'0,"-6"-7"192"0,0 2-912 0,6 5-224 15,-9-4 0-15,0 1 0 0,9 3 1408 0,-11 0 224 16,11 0 48-16,-10 4 16 0,-2 2-1216 0,0 0-240 15,1 1-48-15,-1 0-16 0,-1 1 176 0,-1 1 32 16,-3 1 16-16,-3 0 0 0,-2 0-256 0,-3 0-144 16,-1 0 160-16,-3 0-160 0,-2 0 272 0,-3 5-32 15,-2-1-16-15,-1 6 0 0,1 1 304 0,-2 4 64 16,0 3 16-16,-1 1 0 0,1 1-16 0,-1 1 0 16,0 3 0-16,0 0 0 0,-2 1-112 0,0-2-32 15,-2 1 0-15,0 2 0 0,-2-2-256 0,4 5-64 16,-1 2-128-16,3 0 192 0,0 1-192 0,3-3 0 15,5 0 0-15,2-1 0 0,3 0 0 0,3-4 0 0,1-3 0 0,1-3 0 32,1-1-464-32,1-9 16 0,-1-2 0 0,3-2 0 15,0-1-560-15,3-1-96 0,0-6-32 0,3-2 0 16,11-4-1744-16,0 0-336 0,0 0-80 0,0 0-16 0</inkml:trace>
  <inkml:trace contextRef="#ctx0" brushRef="#br0" timeOffset="67848.78">12662 3234 17503 0,'-11'0'1552'0,"-2"2"-1232"16,-1 1-320-16,0 4 0 0,-1-1 1360 0,1 4 224 15,-2 1 32-15,1 1 16 0,0-1-1056 0,1 2-224 16,0 0-32-16,-2 3-16 0,-1 4 176 0,1-2 32 15,-3 1 16-15,-2 0 0 0,-3-5-128 0,-2-1-16 16,-4 0-16-16,-2 3 0 0,-6-1 0 0,-2 2 0 16,-3 2 0-16,-2-2 0 0,0 2 160 0,0 5 48 15,0 2 0-15,2 1 0 0,-2 2-16 0,0 1 0 16,-1 0 0-16,2 1 0 0,1 2-368 0,1-1-64 16,0 2 0-16,4-3-128 15,3-1-832-15,4-1-288 0,5 1-48 0</inkml:trace>
  <inkml:trace contextRef="#ctx0" brushRef="#br2" timeOffset="88257.65">11572 3321 7359 0,'0'0'320'0,"-7"-5"80"0,1 0-400 0,-1 0 0 16,-1-1 0-16,2 1 0 0,-1-1 2800 0,2-1 464 15,0-1 112-15,5 8 16 0,-4-9-2272 0,1 0-448 16,1 0-96-16,1 1 0 0,-1 0-48 0,2 0 0 15,-1 1 0-15,1 7 0 0,-1-11 32 0,1 11 0 16,-2-9 0-16,2 9 0 0,0 0 240 0,0 0 48 16,-4-7 16-16,4 7 0 0,0 0-96 0,0 0 0 15,0 0-16-15,0 0 0 0,-6 11-352 0,2-2-64 16,1 4-16-16,1-4 0 0,2-9-80 0,-2 15-32 16,1-1 0-16,1 2 0 0,0 3 128 0,0-2 32 0,0 0 0 15,0 1 0-15,0 3 112 0,0-4 32 0,-1 3 0 0,0-2 0 16,-1 0-96-16,1 2-16 0,0 3 0 0,1 2 0 15,-2 4-144-15,2 3-48 0,-1 5 0 0,-2 2 0 16,1 2-80-16,0 3-128 0,0-3 176 0,1 4-176 16,-2-2 272-16,0 1-48 0,2 0-16 0,0-3 0 15,-1-1 64-15,2 2 16 0,0 1 0 0,0-4 0 16,2-3-32-16,0 1 0 0,1-2 0 0,0-1 0 16,-1-1-112-16,2-1-16 0,-1-2-128 0,1 0 192 15,-2-4-192-15,1-1 176 0,-3-3-176 0,0 3 160 16,-1 0-32-16,-1 0-128 0,0-2 192 0,0 0-64 15,0-2 112-15,-1 4 16 0,-1 0 0 0,0 0 0 16,0-3-80-16,2 3-16 0,-2 1 0 0,0-2 0 0,1-1-32 0,1-3-128 16,0 1 192-16,1-2-64 0,1-6 0 0,0 0 0 15,1-3 0-15,1 0 0 0,0 2-128 0,0-4 160 16,-2-8-160-16,0 0 160 0,1 9-160 0,-1-9 0 16,0 0 0-16,0 0 128 0,0 0 0 0,0 0-128 15,0 0 192-15,0 0-64 0,0 0 96 0,0 0 16 16,0 0 0-16,0 0 0 0,0 0 32 0,0 0 16 15,0 0 0-15,0 0 0 0,10 0-160 0,1 1-128 16,-11-1 144-16,13 0-144 0,-1 3 0 0,-1-2 0 16,1 2 0-16,1 1 0 0,1-2 0 0,2 1 0 15,0 0 0-15,2-1-160 0,2 2 160 0,-1-1-192 16,2-1 192-16,0 0-192 0,0-2 192 0,0-2 0 0,1 1 0 0,0 1-128 16,0-1 128-16,1 0 0 0,2-1 0 0,0 2 0 15,0-1 0-15,0 1 0 0,1 1 0 0,1-1-128 16,0 0 128-16,2 0 0 0,1 2 0 0,1 0-128 15,2 2 128-15,0-1 0 0,-1-2 160 0,2-1-160 16,0 0 0-16,1 0 0 0,-1 0 0 0,1-3 0 16,2-1 0-16,-2 1 0 0,-1-3 0 0,0 2 0 15,-2-1 0-15,1 3 0 0,-2-4 0 0,0 5 0 16,-2 2 0-16,0 5 0 0,-3-6 0 0,0 2 0 16,-1-1 0-16,0 2 0 0,-1-2 0 0,-2 2 0 15,1 0 0-15,-1-1 0 0,0 0 0 0,0-1 0 16,-1-1 0-16,0-1 0 0,0-1 0 0,0 1 0 15,-2-2 0-15,1 1 0 0,-1-1 0 0,2 0 0 16,1 0 0-16,0 0 0 0,-1 2 0 0,1-2 0 0,1-3 0 0,-3 0 0 16,-1 1 0-16,-1 1 0 0,-1 2 0 0,0-1 0 15,0 0 0-15,-2 2 0 0,0-4 0 0,-1 4 0 16,-1-5 0-16,-1 5 0 0,-2-3 0 0,-1 2 0 16,-9 2 0-16,11-6 0 0,-2 2 128 0,-1-1-128 15,-2-1 0-15,0-2 144 0,-3-1-144 0,3 0 128 16,-1-2-128-16,-1-1 128 0,0-1-128 0,-2-1 160 15,0-6-160-15,0 1 160 0,2-3-32 0,-1 0 0 16,-3-3 0-16,-2 0 0 0,1 2-128 0,1-2 192 16,-1 0-192-16,0-1 192 0,-3-4-192 0,0-1 128 15,1-3-128-15,1-5 128 0,-1-4-128 0,0-2 0 16,1-4 0-16,-1 2 0 0,2-3 0 0,-2 5 0 16,1 2 0-16,0 2 0 0,1 3 0 0,1-1 0 0,-1-2 0 0,-1-2 0 15,1-2 0-15,1-3 0 0,-1 1 0 0,1 0 0 16,-2 3 0-16,1 5 0 0,0 5 0 0,1 1 0 15,0 3 0-15,0 4 0 0,0-1 0 0,1 2 0 16,0 0 0-16,-1 3 0 0,-1-1 0 0,1 0 0 16,0 3-144-16,3-1 144 0,-1-1 0 0,0 1 0 15,-4 0-192-15,2 0 192 0,0-1-192 0,2 2 192 16,-1-1-160-16,0 2 160 0,1 2-128 0,-2 1 128 16,0 2-128-16,-2 0 128 0,0 3-128 0,-2 2 128 15,0 3-128-15,0 0 128 0,-1 5-128 0,5 1 128 16,0 0-128-16,-8 0 128 0,0 3-128 0,2 1 128 15,-2 3-128-15,1 2 128 0,-1 1-128 0,8-10 128 16,-9 7 0-16,3 3 0 0,-1-5 0 0,1 3 0 0,-2-1 0 0,1 3 0 16,0-7-144-16,-1 4 144 0,-1-2 0 0,-1 0 0 15,1-1 0-15,0 2 0 0,0-5 0 0,-1 1 0 16,-1 1 0-16,-1-2 128 0,1 2-128 0,-1 0 0 16,-1-1 0-16,0 2 128 0,-1-4-128 0,-2 1 0 15,-2 1 0-15,-1 0 0 0,3 1 0 0,-3-2 0 16,1-1 128-16,0 2-128 0,-2-2 0 0,-1 1 0 15,-2-1 0-15,-1-1 128 0,1 1-128 0,1 0 0 16,-2-2 0-16,0 2 0 0,-1 0 128 0,0 0-128 16,-1 0 128-16,-1 0-128 0,-2 0 0 0,0 2 0 15,-1 0 0-15,0 1 0 0,-1-1 0 0,0 4 0 16,-1-3 0-16,2 1 0 0,2-1 0 0,-1 0 0 0,0-3 0 0,2 0 0 16,2 1 0-16,0-1 0 0,1-1 0 0,-1-2 0 15,0 0 0-15,2 2 0 0,-1-3 0 16,2 2 128-16,-1-1-128 0,0 0 0 0,0 1 144 0,1 0-144 15,0 2 0-15,2 0 0 0,-2 2 0 0,1-1 0 16,0 0 0-16,2 1 0 0,-1-1 0 0,0 2 0 16,1-3 0-16,-1 0 0 0,1-3 0 0,1 3 0 15,-1 0 0-15,2 0 0 0,-1-1 0 0,0-1 0 16,0 1 0-16,-2 1 0 0,0-1-128 0,1-1 128 16,-1 4-192-16,2 0 64 0,-1 0 0 0,0 2 0 15,1-3-128-15,4 4 0 0,1 3-16 0,1 0 0 16,1 0-1280-16,2 2-256 0,3 0-48 0,2 2-16992 15</inkml:trace>
  <inkml:trace contextRef="#ctx0" brushRef="#br3" timeOffset="94478.36">11452 3050 9215 0,'0'0'400'0,"0"0"96"0,0 0-496 0,0 0 0 0,0 0 0 0,0 0 0 15,0 0 2928-15,0 0 480 0,0 0 112 0,0 0 0 16,-5-5-2352-16,5 5-464 0,0 0-112 0,0 0-16 0,0 0-240 0,0 0-48 15,0 0-16-15,0 0 0 0,0 0 144 0,0 0 32 16,0 0 0-16,0 0 0 0,0 0-128 0,0 0 0 16,9-7-16-16,-1 2 0 0,-8 5-16 0,9-4 0 15,-9 4 0-15,10-2 0 0,-10 2 256 0,11-4 48 16,-11 4 16-16,10 0 0 0,-10 0 0 0,12 0 0 16,-12 0 0-16,13 4 0 0,-1-3-160 0,-2 1-16 15,-10-2-16-15,13 6 0 0,-1-1-160 0,-1 0-48 16,1-1 0-16,0 0 0 0,-3 0-208 0,3-2 176 15,-2 1-176-15,2 0 160 0,-2-1-16 0,2 0 0 16,-1-1 0-16,2-1 0 0,0 0 144 0,1 0 32 16,-1 0 0-16,0 0 0 0,-1 0-16 0,-1 0 0 0,1 0 0 0,0 0 0 15,1 1-48-15,1 2 0 0,1-1 0 0,-2 2 0 16,-2-2-128-16,2 1-128 0,2 0 192 0,-1 1-192 16,0 3 128-16,2-2-128 0,0 1 0 0,-1 1 0 15,0-5 0-15,2 2 0 0,1 2 128 0,0-4-128 16,-1 2 0-16,1-1 128 0,1-3-128 0,0-2 0 15,1 1 192-15,-1 1-64 0,1 3 0 0,1-3-128 16,1-2 192-16,0 1-64 0,0 1 0 0,0-3-128 16,-1 1 192-16,0 2-64 0,-1 1 0 0,-1 0-128 15,-2-1 192-15,1 0-64 0,1 0 0 0,-2 3-128 16,0 0 160-16,0 1-160 0,-1 1 128 0,3 0-128 16,-2 0 0-16,2 0 0 0,3 1 128 0,1-1-128 15,-4 0 0-15,2-4 0 0,1 2 0 0,0 0 128 16,0-2-128-16,1 0 0 0,-1-1 0 0,1 0 128 15,1-1 0-15,1-2-128 0,-2-1 192 0,0 0-64 0,1 1 48 0,1-3 0 16,1 1 0-16,0 1 0 0,-1 0-176 0,-1 0 160 16,1 0-160-16,0 2 160 0,0 1-160 0,1 1 160 15,0-3-160-15,0 2 160 0,0-1-160 0,0 1 160 16,0 1-160-16,2-3 160 0,-1 1-160 0,0 1 0 16,1-2 0-16,-1 2-176 0,-1-2 176 0,1 3 0 15,2-3 128-15,0 1-128 0,0-1 0 0,-1 1 144 16,1-1-144-16,3 0 0 0,1-1 160 0,0 1-160 15,-1-3 128-15,1 0-128 0,-1-2 128 0,1 1-128 16,-2 2 0-16,1 0 128 0,-1 0-128 0,-1 0 0 16,-1 2 0-16,1-4 128 0,1 2-128 0,0 0 0 15,0 0 0-15,1 1 0 0,-2 0 128 0,1 1-128 0,0 1 128 16,2 2-128-16,-2-2 192 0,2 2-32 0,-1 0-16 16,4 2 0-16,-3 0-144 0,1 1-144 0,0 0 144 0,1-2-208 15,3-1 208-15,-1 0 0 0,-2-1 0 0,0-1 0 16,0 1 0-16,2 1 0 0,-1 0 0 0,0 0 0 15,-3 0 160-15,1 0-160 0,0 1 128 0,-1 1-128 16,-2-1 0-16,-2 2 0 0,-2-3 0 0,2 1 0 16,1-1 0-16,0 0 0 0,0-1 0 0,1 1 0 15,2 0 0-15,-2 0 0 0,-1 0 0 0,1 0 0 16,1 0 0-16,-1 0 0 0,-1 1 0 0,0 3 0 16,-2-2 0-16,1 0 0 0,-1 0 128 0,-1 1-128 15,-1-2 0-15,0 2 0 0,-1-1 0 0,0 1 0 16,-1-2 0-16,0 2 0 0,-2-1 0 0,0 0 0 15,-1-1 0-15,-1 3 128 0,-1-1-128 0,3-1 0 0,-1-2 128 0,0 0-128 16,0 0 0-16,-2 0 128 0,1 0-128 0,-2 2 0 16,1-1 144-16,-1 0-144 0,-1 0 128 0,0 1-128 15,-2-1 128-15,1-1-128 0,-2 0 128 0,1 1-128 16,-1 1 128-16,0-1-128 0,1-2 144 0,-2 1-144 16,0-2 192-16,1 2-192 0,2-1 160 0,-1 0-160 15,2-1 128-15,-1 1-128 0,-2-1 128 0,1-1-128 16,-1 0 128-16,0 2-128 0,-1 1 128 0,0-3-128 15,-1 2 0-15,0 1 128 0,0 0-128 0,-1 0 128 16,0 0-128-16,0 0 128 0,1 0-128 0,-1 0 0 16,-11 0 0-16,10 0 128 0,-1 0-128 0,-9 0 0 15,12 0 144-15,-2 0-144 0,-10 0 128 0,13-1-128 16,-2 1 128-16,-1-2-128 0,1 2 144 0,-1-2-144 0,-10 2 192 16,13-1-192-16,0-1 0 0,-1 1 0 0,0 1 0 0,-1-3 0 15,2 1 0-15,-1 0 0 0,0 2 0 0,1 0 0 16,0 0 0-16,0 2 0 0,-13-2 0 0,12 1 0 15,-12-1 0-15,11 4 0 0,0-4 0 0,-11 0 0 16,9 4 0-16,-9-4 0 0,9 4 0 0,-9-4 0 16,0 0 128-16,9 5-128 0,-9-5 0 0,9 5 0 15,-9-5 192-15,0 0-192 0,0 0 192 0,11 4-192 16,-11-4 0-16,10 3 0 0,-10-3 0 0,11 2 0 16,-11-2 0-16,0 0 128 0,10 0-128 0,-10 0 0 15,0 0 192-15,11 0-192 0,-11 0 192 0,0 0-192 16,0 0 192-16,0 0-192 0,0 0 192 0,0 0-192 0,0 0 176 15,9 2-176-15,-9-2 160 0,0 0-160 0,0 0 128 0,0 0-128 16,0 0 0-16,0 0 0 0,0 0 0 0,9 5 128 16,-9-5-128-16,0 0 0 0,0 0 0 0,0 0 0 15,9 5 128-15,-9-5-128 0,0 0 0 0,9 5 0 16,-9-5 0-16,0 0 0 0,0 0 128 0,8 7-128 16,-8-7 0-16,0 0 144 0,0 0-144 0,0 0 192 15,8 10-192-15,-2-2 192 0,-6-8-192 0,0 0 0 16,0 0 144-16,7 12-144 0,-1 0 0 0,-1-3 0 15,1 1 0-15,-1 2 0 0,-1 0 0 0,0 1 0 16,0 1 0-16,0-2 0 0,-1-1 0 0,1 1 0 16,0 0 0-16,2 2 0 0,-4 1 0 0,2-2 0 15,0 0 0-15,0 4 0 0,0-2 0 0,0 1 0 0,-2 0 0 16,1-1 0-16,-1 2 0 0,1 0 0 0,1 3 0 0,-3-3-128 16,1 2 128-16,-1-1 0 15,0 3 0-15,1 3 0 0,-2 0 0 0,0 5 0 0,-2-1 0 0,1-1 0 16,-3-1 0-16,1 1 0 0,2 1 0 0,-2-1 0 15,0 0 0-15,0 1 0 0,-1 1 0 0,1-3 0 16,0-2 0-16,1-1 0 0,0-1 0 0,-1 1 0 16,2 1 0-16,-1-1 144 0,1-1-144 0,1 0 0 15,1 2 128-15,1 3-128 0,-2 1 0 0,1 0 0 16,-1-2 128-16,0 3-128 0,0 1 0 0,0 1 0 16,0-1 0-16,0 2 0 0,0-1 0 0,0-1 0 15,-1-3 0-15,1 1 0 0,1-1 0 0,-2 2 0 16,-2-1 0-16,2-3 0 0,0 0 0 0,-2 0 0 15,0 0 128-15,1-2-128 0,-1-1 0 0,0-1 0 16,1-5 160-16,-1 1-160 0,-1 1 128 0,2 1-128 0,0-2 160 16,2-1-160-16,-1 0 192 0,1-2-192 0,3 0 176 0,-2 2-176 15,0 1 160-15,2-1-160 0,0-2 128 0,-1 2-128 16,3-2 0-16,-2-1 144 0,0 0-144 0,-1-1 0 16,1-1 0-16,-1 1 128 0,-2-1-128 0,0 0 0 15,2 0 0-15,-2-2 128 0,0 0-128 0,0 0 0 16,0 0 0-16,0-9 128 0,0 0-128 0,0 11 128 15,0-11-128-15,0 0 128 0,0 0-128 0,0 0 160 16,-2 13-160-16,2-13 160 0,0 0-160 0,-3 9 0 16,3-9 144-16,-3 8-144 0,3-8 0 0,0 0 128 15,0 0-128-15,0 0 0 0,0 0 0 0,-7 6 144 16,7-6-144-16,0 0 0 0,0 0 176 0,0 0-176 16,-9 4 160-16,9-4-160 0,0 0 160 0,-9 1-160 15,9-1 160-15,-9 0-160 0,9 0 128 0,-9 0-128 0,0 0 0 0,9 0 0 16,-11 0 0-16,2 0 128 0,-1 0-128 0,1 0 0 15,0 2 0-15,-1-1 0 0,0 2 0 0,0-1 0 16,-1-2 0-16,1 2 0 0,-2-2 0 0,0 2 0 16,0 1 0-16,-1-1 0 0,-2 1 0 0,-2-2 0 15,0-1 0-15,0 2 0 0,-1-2 0 0,-1 2 0 16,-1 1 0-16,-3-1 0 0,0 4 0 0,-2-5 0 16,-2 0 0-16,-1 1 128 0,1 0-128 0,-2-1 0 15,1 1 0-15,-2-1 0 0,0 2 128 0,0-3-128 16,0 1 0-16,2 0 0 0,1 2 0 0,0-2 0 15,-3-1 0-15,0 0 0 0,0 0 0 0,0 1 0 0,-2 1 0 0,0-1 128 16,-2 2-128-16,-1-3 0 16,-2-3 0-16,1 2 0 0,-1 1 0 0,1 0 0 15,-1 1 0-15,2-1 0 0,0 1 0 0,1 1 0 0,0-2 0 0,-1 2 0 16,0 1 0-16,-2 2 0 0,-2-2 0 0,0 1 0 16,0-2 0-16,0 0 0 0,0-2 0 0,-1 0 0 15,0-2 0-15,2 1 0 0,2 0 0 0,-1 2 0 16,1 2 0-16,-2-1 0 0,0-2 0 0,-1 0 128 15,0 0-128-15,0 0 0 0,0 0 0 0,-1 0 0 16,0 0 0-16,0 0 0 0,-3 0 0 0,4-2 0 16,2 2 0-16,1 2 0 0,-1-2 0 0,1 3 0 15,-2 1 0-15,1-4 0 0,-1 0 0 0,1 0 0 16,-1 0 0-16,-1 0 0 0,0 0 0 0,-1-3 0 0,1 0 0 0,2 2 0 16,0-3 0-16,1 4 0 0,-2 0 0 15,1 2 0-15,-1 0 0 0,1-2 0 0,-1 0 0 0,0 0 0 16,-1 0 0-16,1 0 0 0,2 0 0 0,-1-4 0 15,-1 2 0-15,3-4 0 0,2 5 0 0,2-3 0 16,0 3 0-16,0-3 0 0,-2 1 0 0,2 1 0 16,-1-2 0-16,1 1 0 0,-1 2 0 0,-1 0 0 15,-1-3 0-15,0 1 0 0,-1-2 0 0,-2 4 0 16,0-3 0-16,0 1 0 0,2 3 0 0,1-1 0 16,1-2 0-16,1 2 0 0,-1 1 0 0,1 0 0 15,-1-1 0-15,0 1 0 0,1 0 0 0,-1-2 0 16,1 1 0-16,0 0 0 0,2-1 0 0,3 2 0 15,0 0 0-15,-1 0 0 0,1-1 0 0,1 0 0 16,1-1 0-16,2 1 0 0,-2-1 0 0,1 0 0 16,1 0 0-16,-1-1 0 0,1-1 0 0,-1 0 0 15,0-1 0-15,-1 1 0 0,0 0 0 0,0 2 0 0,-2-1 0 0,1 2 0 16,0 2 0-16,1-2 0 0,0-1 0 0,2 1 0 16,-1 1 0-16,1 1 0 0,-2 1 0 0,2 0 0 15,1 0 0-15,1-1 0 0,1 0 0 0,2-1 0 16,1 0 0-16,1 0 0 0,1 0 0 0,0 0 0 15,1-1 0-15,-2 1 0 0,3-1 0 0,0 1 0 16,0 0 0-16,1 0 0 0,1 0 0 0,-2 1 0 16,0 0 0-16,0-1 0 0,1 0 0 0,0 0 0 15,0 0 0-15,1 0 0 0,-1 0 0 0,0 0 0 16,-1 0 0-16,0 0 0 0,0-1 0 0,1 0 0 16,2-2 0-16,1 2 0 0,0-2 0 0,1 2 0 15,0-2 0-15,8 3 0 0,-9-4 0 0,0 2 0 0,1-4 0 0,8 6 0 16,-9-4 0-16,2 1 0 0,-1-1 0 0,8 4 0 15,-6-6 0-15,6 6 0 0,-9-3 0 16,9 3 0-16,-9-4 0 0,1 1 0 0,1 0 0 0,7 3 0 16,-9-1 0-16,1-3-128 0,2 2 128 0,-1-4 0 15,0 4 0-15,-1-1 0 0,8 3 0 0,0 0 0 16,-8-5 0-16,3-2 0 0,-1 1 0 0,6 6 0 16,0 0 0-16,-2-8 0 0,-1-1 0 0,3 9 0 15,-2-12 0-15,0 3 0 0,1-1 0 0,1-1 0 16,0 1 0-16,0-1 0 0,0 4 0 0,-1-4 0 15,1 2 0-15,0-1 0 0,-2-2 0 0,1 1 0 16,0 2 0-16,0 0 0 0,-1 0 0 0,1-3 0 0,-2 2 0 16,1-2 0-16,-3-2 0 0,2-1 0 15,0 0 0-15,1-1 0 0,-2 1 0 0,1-1 0 0,-2-2 0 0,2-1 0 16,1 0 0-16,-1-1 0 0,2-1 128 0,0 2-128 16,-1-1 0-16,2-1 0 0,0-1 0 0,0 1 0 15,-1 2 0-15,1-1 0 0,0-1 0 0,1 1 0 16,1-3 0-16,-1 1 0 0,0 1 0 0,0-1 0 15,-1 1 0-15,2-1 0 0,0-1 0 0,0-1 0 16,-1-2 0-16,-1 3 0 0,1-1 0 0,1 2 0 16,-2 0 0-16,1 2 0 0,0 1 0 0,2 1 0 15,-2-1 0-15,0 0 0 0,1-1 0 0,-1 1 0 16,0-1 0-16,1 2 0 0,-1 0 0 0,0 1 0 16,-1-3 0-16,3-1 0 0,-2-2 0 0,3-24 0 15,-3 26 0-15,2 0 0 0,0-2 0 0,-2-1 0 16,1 2 0-16,1 2 0 0,1 2-128 0,-1-4 128 0,-1 1 0 15,3 2 0-15,1 2 0 0,-2-2 0 0,-1 4 0 16,1-1 0-16,0 3-128 0,0 0 128 0,0-1 0 16,-1-3 0-16,-1 1 0 0,0 2 0 0,-1-1 0 15,0 1 0-15,1 1 0 0,-2 3 0 0,1-6 0 16,-1-1 0-16,0 0 0 0,-1-1 0 0,1 1 0 16,0 0 0-16,0 1 0 0,2-1 0 0,-1 2 0 15,1-1 0-15,-1-2 0 0,2 0 0 0,-1-2 0 16,1 3 0-16,-1 4 0 0,1-3 0 0,0 3 0 15,-1-1 0-15,0 0 0 0,-1 2 0 0,-1 1 0 16,1-3 0-16,2 2 0 0,-2 2 0 0,2 0 0 16,-1-1 0-16,0 2-128 0,-2 0 128 0,1 0 0 15,-1 0 0-15,0-1 0 0,0 1 0 0,0 9 0 0,-1-9-192 0,1 9 0 16,0 0 16-16,0 0 0 16,0 0-1728-16,-4 9-336 0,0 2-80 15,-3 11-19408-15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38:11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8555 6026 6447 0,'0'0'272'0,"-5"-7"80"0,0-3-352 0,1 1 0 0,0 3 0 0,0 2 0 0,0-4 4304 0,4 8 800 15,0 0 144-15,0 0 48 0,-7-4-3440 0,7 4-672 16,-6-2-144-16,6 2-16 0,0 0-240 0,0 0-32 15,0 0-16-15,0 0 0 0,0 0-304 0,0 0-64 16,-3 6-16-16,6 3 0 0,-1 3-208 0,4-2-144 16,2 3 192-16,2 2-192 0,0-2 176 0,3 2-176 15,13 13 160-15,-2-3-160 0,-3-3 0 0,-2 2 0 16,0 3 0-16,-2 1 0 0,-2 5 0 0,0 3 0 16,-4 5 0-16,0 2 0 0,-2-2 0 0,0 3 0 15,-3-7 0-15,0-1 0 0,-2-5 176 0,0-4-176 16,1 1 192-16,-1-6-192 0,0-1 0 0,1-7-320 0,0-1 32 0,2-3 16 31,-2 2-2208-31,3-5-432 0,-1-2-96 0</inkml:trace>
  <inkml:trace contextRef="#ctx0" brushRef="#br0" timeOffset="3169.12">9259 6196 19343 0,'-8'-11'1728'0,"4"2"-1392"0,0 0-336 0,0 0 0 0,1 0 1408 0,0-4 224 16,2 0 32-16,1 0 16 16,2 0-1920-16,1 0-384 0,-2-2-80 0,0 1 0 0,-2-2 512 0,1 3 192 15,1 0 0-15,1 3-144 0,-2-3 144 0,1 1 0 16,0 2 0-16,1-1-128 0,-2-2 128 0,-2 3 0 15,0 1 0-15,2 2 0 0,0 7 448 0,0 0 128 16,0 0 32-16,0 0 0 0,0 0 720 0,-5 8 144 16,-2 4 16-16,2 3 16 0,0 6-544 0,-1 4-128 15,0 0 0-15,-2 1-16 0,-1 0-304 0,-2-1-64 16,0-3-16-16,-1 1 0 0,0 1-80 0,1 4-16 0,-1 4 0 16,-3 3 0-16,0 5-48 0,-1 3-16 0,-1 6 0 0,-1-1 0 15,-2 0 128-15,1-5 32 0,-3-5 0 0,0-2 0 16,-3 1-128-16,0-2-32 0,0 2 0 0,0 0 0 15,3 3-144-15,1 1-128 0,1 1 144 0,0 0-144 16,4 2 144-16,3-2-144 0,0-2 128 0,3-3-128 16,2-5 0-16,4 0 0 0,0-9 128 0,3-1-128 31,2-2-432-31,1-5-112 0,1 0-32 0,3-7 0 16,1-2-2768-16,3-1-560 0</inkml:trace>
  <inkml:trace contextRef="#ctx0" brushRef="#br0" timeOffset="3449.97">9428 6737 25791 0,'0'0'1152'0,"-3"9"224"0,-7-4-1104 0,3 6-272 16,0 3 0-16,1 6 0 0,0 2 2944 0,2 5 512 15,1 2 128-15,1 1 0 0,2 0-2880 0,2-2-576 16,0 1-128-16,-1 0 0 0,1-1-128 0,-1 0-48 0,-1-1 0 0,0-6 0 31,0-3-560-31,3-2-112 0,-2-2-32 0,-1-1 0 16,0-1-1824-16,0-12-368 0,1 9-80 0</inkml:trace>
  <inkml:trace contextRef="#ctx0" brushRef="#br0" timeOffset="4048.23">7631 4990 21935 0,'0'0'960'0,"0"0"224"0,0 0-944 0,0 0-240 0,0 0 0 0,10 3 0 16,-10-3 224-16,9 7 0 0,-1 2 0 0,-8-9 0 15,5 14 64-15,-1-1 16 0,-1 0 0 0,-3 0 0 16,-2 1 320-16,-1 2 64 0,-5-1 16 0,-1 6 0 16,-2 5 176-16,-3 8 32 0,-3 12 16 0,-3 14 0 15,-1 13 0-15,-3-3 0 0,-4-2 0 0,-4-3 0 16,-7-2-288-16,-3 11-64 0,-5 13-16 0,0-1 0 15,1-6-192-15,3-10-48 0,4-7 0 0,3-1 0 16,2-3 64-16,5 5 16 0,4 0 0 0,3 1 0 16,3-1-208-16,0-8-32 0,4-6-16 0,2-11 0 15,2-5-144-15,2-3 0 0,4 0-160 0,1-6 160 16,1-3-1600-16,1-2-240 0,2-2-32 0,2 0-8224 16,5-2-1632-16</inkml:trace>
  <inkml:trace contextRef="#ctx0" brushRef="#br0" timeOffset="4395.56">8751 5171 31327 0,'-25'13'2784'0,"-4"13"-2224"0,-2 9-560 0,-2 14 0 15,-2 5 1760-15,1 5 240 0,-2-2 48 0,-2-6 16 16,0-10-1744-16,-1 2-320 0,-3 0 0 0,0 6-192 16,2 13 192-16,2 7 0 0,2 9 0 0,-1-4 0 15,2-5 0-15,0-3 0 0,0-5 0 0,-3 10 0 16,-4 9 0-16,-2 0 0 0,-2-4 0 0,2-5 0 15,-1-9 0-15,6 1 0 0,5 2 0 0,4 6-144 16,7 4-160-16,5 0-16 0,0-5-16 0,3-9 0 16,5-14-1248-1,2-6-240-15,1-9-48 0,3-4-7968 0,4-4-1584 0</inkml:trace>
  <inkml:trace contextRef="#ctx0" brushRef="#br0" timeOffset="4765.12">10148 4977 20271 0,'-18'-1'1792'0,"-7"7"-1424"0,-5 6-368 0,-2 6 0 16,-5 2 4256-16,3 4 784 0,0 6 144 0,3 6 48 16,0-4-4272-16,-1 15-832 0,1 7-128 0,0 15-128 15,-2 6 128-15,-2-2 0 0,-5-10 0 0,-7 5 128 16,-8 5-128-16,-6 15-240 0,-2 15 64 16,-1-6 16-16,3-6 160 0,1 9-160 0,1 14 160 0,-3-2-160 15,-6-5 160-15,-5-4 0 0,-4-4 0 0,7 4 0 16,10 1 0-16,6-11 0 0,7-16 160 0,5-11-160 15,5-12 224-15,1-6-48 0,4-2-16 0,4-2 0 16,6 0-160-16,4-3-272 0,4-6 64 0,5-5 16 31,2-9-1920-31,7-7-368 0,1-5-80 0,-1-9-11856 0</inkml:trace>
  <inkml:trace contextRef="#ctx0" brushRef="#br0" timeOffset="5163.53">11009 5309 38815 0,'-20'2'1728'0,"6"0"336"0,-3 3-1648 0,0 3-416 0,0 3 0 0,1 4 0 16,2 4 192-16,-2 3-64 0,3 4 0 0,0 3 0 15,0 3-128-15,-1-1 0 0,-2 1 0 0,0-2 0 16,-2-2 0-16,0 2-192 0,-4 2 32 0,-2 4 16 16,-4 5 144-16,-4 9 0 0,-3 9 0 0,-4 2 0 15,-3-1 0-15,1-1-160 0,-2-6 160 0,0 5 0 16,-2 6 0-16,0 11 0 0,2 11 0 0,-3 0 0 15,-2-1 288-15,-7-1 16 0,-8-2 0 0,1 6 0 16,-2 8-304-16,5-8-304 0,5-11 64 0,3-8 16 16,1-11 96-16,-5-4 128 0,-7 0-208 0,-2 2 80 15,-3 4-704-15,7-4-128 0,8-4-16 0,7-4-15184 16</inkml:trace>
  <inkml:trace contextRef="#ctx0" brushRef="#br0" timeOffset="6565.61">6170 8515 24127 0,'0'0'1072'0,"0"0"208"0,0 0-1024 0,0 0-256 0,0 0 0 0,0 0 0 16,0 0 672-16,0 0 80 0,11 5 16 0,3-2 0 16,5-2-272-16,0 2-48 0,2 2-16 0,4-1 0 15,2 1-16-15,3 2 0 0,0 2 0 0,1 0 0 0,-2 0-96 0,0 2 0 16,3-1-16-16,1 0 0 0,2 0 112 0,6 0 32 15,3 0 0-15,7 1 0 0,5-2-128 0,0 3-32 16,0-3 0-16,-4 0 0 0,-4-1 16 0,0-3 0 16,1 0 0-16,4-2 0 0,6 1 208 0,7 0 32 15,6 0 16-15,-3-1 0 0,-4 0-32 0,-1 1 0 16,-4-4 0-16,5 0 0 0,8 1-336 0,4 3-64 16,5 4 0-16,-6 0-128 0,-8 0 128 0,-3-4-128 15,1-2 0-15,5 2 0 0,6 3 0 0,-2 2 128 16,1 2-128-16,-7 1 0 0,-6-4 144 0,-1 1-144 15,1 0 0-15,6 0 144 0,8 1 112 0,-1-1 0 0,-3-2 16 0,-6 0 0 16,-5-2 240-16,0-3 32 0,2-2 16 0,6 0 0 16,7 0-320-16,-2 0-64 0,-4 1-16 0,-4-1 0 15,-8-1-160-15,-1 1 128 0,1-2-128 0,3 2 128 16,6 0-128-16,0 2 0 0,-3 0 144 0,-3 1-144 16,-5-6 0-16,-2 1 128 0,-3-2-128 0,3 0 0 15,3 0 144-15,3 0-144 0,5 1 192 0,-1-1-192 16,-4 2 192-16,-2-3-192 0,-3-1 192 0,0 0-192 15,0-2 160-15,5 3-160 0,7-2 128 0,1 3-128 16,0 2 0-16,-5-1 128 0,-5 0-128 0,-3 2 0 16,-3-4 128-16,3 1-128 0,3 0 0 0,2 2 128 15,4 2-128-15,-3 1 0 0,-5 1 0 0,-3-2 0 16,-6-1 128-16,-1-1-128 0,-3-4 0 0,2 4 128 16,1-3-128-16,3 3 0 0,4 0 0 0,-1 0 128 15,1 1 0-15,-2 0-128 0,-6-3 192 0,-2 0-64 0,-2-5-128 16,1-2 0-16,1 0 0 0,6 0 0 0,-1 1 0 15,2 1 0-15,0-2 128 0,0-1-128 0,-3 1 0 0,-3-1 0 16,-5 0 0-16,-3 2 0 0,-1 1 0 0,-2 0 0 16,-2-1 128-16,1 1-128 0,1 0 0 0,-1 0 160 15,3-4-160-15,0 1 160 0,-1-1-160 0,-1-1 160 16,-1-2-160-16,-3 1 160 0,-3-4-160 0,-1 1 160 16,0 0-160-16,-1 0 160 0,0-2-160 0,-4 0 192 15,0 1-192-15,0-2 192 0,1-1-192 0,-1 1 192 16,-1-1-192-16,3 1 192 0,1 1-192 0,0 1 0 15,-2-2 144-15,0-1-144 0,0 1 0 0,0-2 0 16,1 0 0-16,-1 1 128 0,-1 1-128 0,-3 1 0 16,-1 0 0-16,-3-1 0 0,-1 0 0 0,-2 3 0 0,2 1 0 0,-3 0 0 15,-1 1 0-15,-1 2 144 0,-3 0-144 0,2 1 0 16,-1 0 160-16,-2 0-160 0,0-2 128 0,-1 2-128 16,1-1 128-16,-3 1-128 0,-1-3 128 0,1 2-128 15,-1 1 0-15,0 0 128 0,-1 2-128 0,1-6 0 16,0-2 0-16,1-1 0 0,-1-3 128 0,0 1-128 15,0 1 0-15,-2 1 0 0,0-1 0 0,0 3 0 16,-1 1 0-16,1 2 0 0,-2 0 0 0,0 1 128 16,1 5-128-16,0-2 0 0,0 1 144 0,1 3-144 15,0 0 128-15,2 1-128 0,0 6 160 0,0 0-160 16,0-6 0-16,0 2 0 0,0 4 0 0,0 0 0 16,0 0 0-16,0 0 0 0,0 0 0 0,0 0-160 15,0 0 160-15,4-5 0 0,-4 5 0 0,0 0 0 16,2-8 0-16,2 3 0 0,-4 5 0 0,3-7 0 0,-3 7 0 0,2-6 0 15,1-1 0-15,-2 2 0 0,-1 5 0 0,0 0 0 16,0 0 0-16,0 0 0 0,0-8 0 0,0 3 0 16,0 5 0-16,0 0 0 0,-4-3 0 0,4 3 144 15,-5-5-144-15,5 5 0 0,-9-1 160 0,0 1-160 16,0 1 128-16,0 2-128 0,-2-1 0 0,1 2 0 16,-1 1 128-16,0 1-128 0,-2 0 0 0,-1 3 0 15,0 2 0-15,0-2 0 0,-2 0 0 0,1 1 0 16,-2 2 0-16,-2 0 0 0,1 0 0 0,0 1 0 15,-2-2 0-15,1 2 0 0,-1 2 0 0,2-4 0 16,-2 1 0-16,2 0 0 0,1 0-160 0,1-1-64 0,2 0-16 0,2-1 0 16,-1-1 240-16,3-5 0 0,0 0 0 0,3 3 0 15,3 4 0-15,1-3 192 0,3-8-64 0,0 0-128 32,0 0-1184-32,0 0-352 0,0 0-64 0,11-9 0 15,2 3-1120-15,4-5-224 0,1-2-32 0,2-1-13184 0</inkml:trace>
  <inkml:trace contextRef="#ctx0" brushRef="#br0" timeOffset="7331.17">14055 7311 2751 0,'0'0'256'0,"0"0"-256"0,-10 0 0 0,1 1 0 16,9-1 7392-16,-9 1 1440 0,1 0 272 0,8-1 64 15,0 0-7152-15,0 0-1440 0,0 0-272 0,0 0-64 16,0 0-240-16,0 0 0 0,0 0 0 0,0 0 0 0,-8 3 0 0,8-3 0 15,0 0 0-15,0 0 0 0,0 0 0 0,0 0 0 16,0 0 0-16,0 0 0 0,0 0 0 0,0 0 0 16,0 0 0-16,0 0 0 0,0 0 0 0,0 0 0 15,-8 1 176-15,8-1-176 0,0 0 576 0,0 0 0 16,0 0 0-16,0 0 0 0,0 0 112 0,0 0 16 16,0 0 16-16,0 0 0 0,0 0-128 0,0 0-16 15,0 0-16-15,0 0 0 0,0 0-352 0,0 0-64 16,0 0-16-16,9 20 0 0,0 1 96 0,2-3 16 15,-3 2 0-15,1 2 0 0,0-1-48 0,1 3 0 16,1 1 0-16,1 0 0 0,-1 2-192 0,1-1 144 16,1-1-144-16,1-3 128 0,1-1-128 0,0-1 0 0,0-2 0 15,-1-1 0-15,0 0 0 0,1 0 0 0,-1-3 0 0,2 0 128 16,-2 1-128-16,0-1 192 0,1 1-192 0,-1-2 192 16,0 0-432-16,1-3-80 0,-2-2 0 15,0-2-16 1,-1 0-2608-16,1-3-528 0,0-3-112 0</inkml:trace>
  <inkml:trace contextRef="#ctx0" brushRef="#br0" timeOffset="11834.19">24275 5942 3679 0,'0'0'160'0,"0"0"32"0,-9-3-192 0,1 0 0 0,0-1 0 0,8 4 0 15,-6-2 3680-15,6 2 688 0,-7-5 144 0,7 5 32 16,0 0-1952-16,0 0-384 0,0 0-80 0,0 0-16 16,0 0-672-16,-4-2-144 0,1 0-16 0,3 2-16 0,0 0-304 0,0 0-64 15,0 0-16-15,0 0 0 0,0 0-176 16,3 15-48-16,4 2 0 0,0-1 0 15,-2 5-64-15,4-3-16 0,1 2 0 0,2 1 0 0,-3-1-576 0,0 1 0 16,0-1 0-16,2-1-128 0,-1 1 128 0,1-3 0 16,-2 0 0-16,1 2 128 0,2 1-128 0,0-3 0 15,-1-1 0-15,1 0 0 0,0 0 0 0,0 0 0 16,-2-1 0-16,2 0-192 16,0-1-416-16,-2-1-96 0,-1-1 0 0,-1-2-16 15,0 2-368-15,-2-5-64 0,1 0 0 0,-7-7-16 16,0 0-1472-16,0 0-304 0,9 11-48 0,-9-11-8512 15</inkml:trace>
  <inkml:trace contextRef="#ctx0" brushRef="#br0" timeOffset="12163.43">24923 5813 10127 0,'0'0'896'0,"0"0"-704"0,0 0-192 0,-6 6 0 15,2 3 2704-15,-1 4 512 0,1 0 112 0,-2 3 0 16,1 3-2336-16,0 5-480 0,0 2-80 0,-2 4-32 16,-1 1 16-16,1 2 0 0,-3-2 0 0,-1-1 0 15,-2-5 128-15,0 0 32 0,-3 1 0 0,-2 2 0 16,-3 4 640-16,-3 4 144 0,-2 7 32 0,-1 7 0 0,-2 3-512 0,-2 2-112 15,0-7 0-15,-2-1-16 0,-1-5-496 0,4-3-112 16,5-2-16-16,3 0 0 0,1 0-128 0,5-1 0 16,1 2 0-16,5-5 0 0,1 1-256 0,2-4-64 15,2-2-32-15,1-4 0 16,1-5-1552-16,2-3-304 0,1-4-64 0</inkml:trace>
  <inkml:trace contextRef="#ctx0" brushRef="#br0" timeOffset="13047.29">24944 6408 9215 0,'0'0'400'0,"0"0"96"0,0 0-496 0,4-9 0 0,1 0 0 0,-5 9 0 0,7-9 2368 0,-1 1 384 16,-6 8 80-16,8-8 16 0,-1-2-1456 0,-1 3-304 15,1 0-48-15,0 0-16 0,-7 7-32 0,11-6-16 16,-2-1 0-16,0 2 0 0,-9 5 112 0,12-7 32 16,-3 2 0-16,0 0 0 0,1 0-336 0,0 1-64 15,-10 4-16-15,11-5 0 0,0-1-208 0,-1 2-48 16,1 0-16-16,-1 1 0 0,0 0-80 0,-10 3-16 15,11-3 0-15,-11 3 0 0,13-1-16 0,0 2 0 16,-1 2 0-16,-2 1 0 0,-10-4-128 0,11 6-48 16,0 1 0-16,-2 1 0 0,-1 1-144 0,-1 1 128 15,-3 1-128-15,1-1 128 0,-1-1-128 0,1 3 160 16,-5-12-160-16,1 10 160 0,-1 2-32 0,0-12-128 0,-4 12 192 0,-1-2-64 16,-1-2 16-16,-2 1 0 0,-3 0 0 0,1 1 0 15,-3-4 0-15,0-1 0 0,0 0 0 16,-1 1 0-16,-3 2-144 0,1-5 160 0,0 1-160 0,2 2 160 15,1-4-160-15,3 1 0 0,10-3 0 0,-10 4 128 16,1-2-128-16,9-2 0 0,-8 4 0 0,8-4 0 16,0 0 0-16,0 0 0 0,0 0-160 0,0 0 160 15,0 0-144-15,0 0 144 0,0 0-128 0,0 0 128 16,0 0-128-16,0 0 128 0,12 3-128 0,0 2 128 16,0-5 0-16,-1 3-128 0,1 1 128 0,1-1 0 15,1 0 0-15,0 2 0 0,-1 3 0 0,0-1-128 16,0-1 128-16,0 1 0 0,1 3 0 0,-1-2-128 15,1 1 128-15,-1 0 0 0,-1 2 0 0,-1-4 0 0,-1 3 0 16,0-3 0-16,-2 1 0 0,0 0 0 0,0-1 0 0,0 0 0 16,-2 1 0-16,-1-1 0 0,-5-7 0 0,6 10 0 15,-2-2 0-15,-2 1 0 0,-2-9 0 0,0 0 0 16,-1 13 0-16,-2-5 128 0,3-8-128 0,-4 10 0 16,4-10 128-16,-9 9-128 0,0 1 160 0,0-4-32 15,0-2-128-15,-2 1 192 0,-2 0 48 0,-1 1 0 16,-3-2 0-16,-1-1 0 0,-2 1-48 0,-1 2-16 15,-2-5 0-15,-2 4 0 0,-1-2-176 0,-1-1 0 16,1 1 144-16,1-2-144 0,3-1 0 0,1 0 0 16,3 0 0-16,1-2 0 0,1-2-192 0,3-1-128 0,1 1 0 15,2-2-16 1,1 0-528-16,9 6-96 0,0 0-32 0,0 0 0 16,-9-9-1856-16,9 9-368 0,0 0-80 0</inkml:trace>
  <inkml:trace contextRef="#ctx0" brushRef="#br0" timeOffset="13919.26">23618 5152 12783 0,'0'0'560'0,"0"0"128"0,0 0-560 0,0 0-128 16,0 0 0-16,0 0 0 0,0 0 1056 0,0 0 176 15,-10-6 48-15,-1 5 0 0,-2 4-16 0,-1 3 0 0,-4 5 0 0,-5 2 0 16,-3 4 16-16,-4 10 0 16,2 9 0-16,0 9 0 0,1 6-64 0,1 1 0 0,0 0 0 0,0-1 0 15,1-4-384-15,-1 2-64 0,-3-2-32 0,-3 11 0 16,-6 8-416-16,-10 8-96 0,-11 6-16 0,-5-4 0 15,-1-9-208-15,2 5 144 0,5 2-144 0,3 8 128 16,4 4-128-16,0-6 0 0,-4-13 0 0,1-10 0 16,-2-10 224-16,5-4-32 0,4-4-16 0,10-3 0 15,10 0 0-15,7-5 0 0,6-5 0 0,6-6 0 32,6-7-2000-32,2-13-400 0,0 0-80 0</inkml:trace>
  <inkml:trace contextRef="#ctx0" brushRef="#br0" timeOffset="14266.39">24734 5036 24879 0,'0'0'1088'0,"0"0"256"15,0 0-1088-15,0 0-256 0,0 0 0 0,0 0 0 0,-8 6 1872 0,2 4 320 16,-1 4 64-16,-2 1 16 0,-4 6-1760 0,-4 5-336 16,-5 7-176-16,-8 14 160 0,-8 17 176 0,-4 7 48 15,-2 7 0-15,0-1 0 0,-3-4 0 0,1 7 16 16,-2 11 0-16,-7 4 0 0,-5 0 128 0,-10-7 32 16,-7-11 0-16,4 4 0 0,9 7-32 0,8 1 0 0,6 0 0 0,2-13 0 15,0-12-160-15,-2-6-48 0,0-5 0 0,0 5 0 16,1-1-48-16,4 0-16 0,11-1 0 0,7-7 0 15,7-8-256-15,6-6 0 0,5-6-128 0,5-3 128 32,3-8-672-32,5-3-32 0,2-3-16 0,5-6 0 15,2-3-736-15,6-5-144 0,6-3-16 0,6-1-9040 0,3-5-1808 0</inkml:trace>
  <inkml:trace contextRef="#ctx0" brushRef="#br0" timeOffset="14631.9">25922 5116 39503 0,'-17'0'1744'0,"4"6"368"16,-4 0-1680-16,-4 7-432 0,-4 3 0 0,-3 7 0 0,-2 11 288 0,-4 7-32 15,-4 12 0-15,-3 7 0 0,-2 3-256 0,-1-2 128 16,-2 0-128-16,1 12 0 0,-1 11 128 0,-6 9-128 16,-4 14 0-16,-12-10 0 0,-11-10 128 0,0 12-128 15,5 13 0-15,8-6 0 0,4-10 288 0,0-7-48 16,-5-9-16-16,2 0 0 0,0 6-224 0,8-6 0 16,7-7-144-16,8-10 144 0,8-9-144 0,7-5 144 15,2-4-128-15,7-2 128 0,2 2-240 0,5-2 48 0,2-3 0 0,3-1 0 31,2-4-512-31,3-3-80 0,1-8-32 0,4-3 0 16,3-9-144-16,0-5-48 0,4-9 0 0,3-7 0 16,4-8-1296-16,3-8-272 0</inkml:trace>
  <inkml:trace contextRef="#ctx0" brushRef="#br0" timeOffset="14965.58">26609 5184 17503 0,'0'0'768'16,"0"0"176"-16,0 0-752 0,0 0-192 0,0 0 0 0,-7 7 0 0,-2 4 3552 0,0 8 672 15,-1 4 144-15,-3 5 32 0,-3 7-3184 0,0 6-624 16,-1 8-128-16,0 0-16 0,-2-2 64 0,-3 0 0 15,-4-3 16-15,-4 5 0 0,-6 3 64 0,-5 9 16 16,-7 16 0-16,-5-1 0 0,-3-3-64 0,2-2-16 16,1 1 0-16,4 8 0 0,5 10-336 0,-3 1-64 15,-3 1 0-15,-7-11-128 0,-7-10 144 0,1 2-144 16,3 2 0-16,7-3 144 0,11-2-144 0,8-10-224 16,7-9 48-16,7-7 16 0,6-10-32 0,6-5 0 0,4-4 0 0,4-6 0 31,3-6-1248-31,2-2-256 0,2-6-48 0,3-4-9120 0,3-6-1808 0</inkml:trace>
  <inkml:trace contextRef="#ctx0" brushRef="#br0" timeOffset="15416.3">27375 5573 15663 0,'-10'4'1392'0,"-3"1"-1120"16,0 0-272-16,-1 3 0 0,-1 2 2208 0,0 3 384 15,-2 4 80-15,-2 0 16 0,-1 3-1552 0,0 6-304 16,-2 9-64-16,-2 11-16 0,2 6 464 0,1 6 80 16,1 4 32-16,0-5 0 0,0-5-576 0,1-3-112 15,1-3-32-15,-3 1 0 0,-1 3-416 0,-1 3-64 0,0 7-128 0,-4 2 176 16,-5-1-176-16,-4-8 160 0,-5-7-160 15,-3-3 160-15,-3-3-160 0,1 5 128 0,1 0-128 0,4 6 128 16,4 4-128-16,3 1 0 0,4 0 0 0,0-6 128 16,1-6-128-16,2-8-176 0,1-7 48 0,2-3 0 31,1-9-448-31,6-3-96 0,5-2-16 0,12-12-9424 0,0 0-1904 0</inkml:trace>
  <inkml:trace contextRef="#ctx0" brushRef="#br0" timeOffset="17784.7">28076 8383 38175 0,'0'0'1696'0,"0"0"352"0,-3-9-1648 0,3 9-400 0,0 0 0 0,0 0 0 16,0 0-256-16,0 0-144 0,0 0-32 0,0 0 0 15,0 0-80-15,0 0 0 0,-9 0-16 0,0 0 0 0,-2 2 208 0,1 2 64 16,-3-3 0-16,0 1 0 0,-2 1 256 0,0 1-192 15,-1-1 192-15,-1 1-160 0,2-2 160 0,-2 2 256 16,-2 0-64-16,1 0-16 0,-1 1 208 0,-1-2 32 16,-1 1 16-16,0 0 0 0,0 1-96 0,1 0-16 15,-1-1 0-15,-1 2 0 0,-2 2-176 0,-1 3-144 16,-1-1 192-16,0 3-192 0,0 1 128 0,-3 2-128 16,-1 0 0-16,-4 1 0 0,-2-3 0 0,-3-1 0 15,-2-1 0-15,1-3 0 0,-2-1 0 0,3-2 0 16,0 2 0-16,1-1 0 0,0-1 240 0,2 2-64 15,-1 1-16-15,2-2 0 0,0-2-16 0,-1 0 0 0,-5-2 0 0,-1-1 0 16,-1 2 48-16,0 0 16 0,-5-1 0 16,1 1 0-16,3 1 0 0,1 0 0 0,0 0 0 0,1-1 0 15,4 1-16-15,-1 2 0 0,-4-5 0 0,-1 1 0 16,-3-3-32-16,-1 0-16 0,-1-1 0 0,3 1 0 16,0 1 64-16,2 2 16 0,-1 1 0 0,5-2 0 15,2 1 32-15,-1-2 0 0,-4 2 0 0,-1-3 0 16,-3-4 80-16,-2 1 32 0,0 3 0 0,1 0 0 15,-1 0-128-15,4 3-32 0,2 1 0 0,4-2 0 16,1 0-16-16,0 0-16 0,0-2 0 0,0 0 0 16,1 0 80-16,-4 0 32 0,-1-4 0 0,-1 3 0 15,-1 0-288-15,1 1 0 0,3 2 0 0,1 2 0 16,1-2 128-16,3 0-128 0,2 1 0 0,0-1 0 16,1 1 144-16,-2-3-16 0,-4-1-128 0,-1-2 192 15,-1-2-192-15,-2 2 0 0,-1-2 0 0,0 4 0 0,1 1 128 0,3 0-128 16,0 1 0-16,2-1 144 0,3-1-144 0,2 1 192 15,-2-4-192-15,-1 1 192 0,-2-3 32 0,-2-2 16 16,0 0 0-16,0 0 0 0,0-1-240 0,0 3 0 16,0-1-144-16,2 2 144 0,1 0 0 0,0 1 0 15,4-3 0-15,0 1 160 0,1 2-160 0,0 0 0 16,-3 0 0-16,0 0 0 0,-2-1 0 0,-2 2 0 16,-1-1 0-16,0 2 0 0,-2-2 0 0,2 1 128 15,1 3-128-15,2-2 128 0,-1 0-128 0,3 2 0 16,2 0-160-16,-1 2 160 0,1 0 0 0,-2-2 0 15,-2-2 0-15,0-1 0 0,-3 3 0 0,-2 0 0 16,1 0 0-16,1 0 0 0,1 0 0 0,2 0 0 16,0 0 0-16,2 0 0 0,4 0 0 0,0 1 0 0,1 1 0 0,0 0 0 15,0-2 0-15,-2 0 0 0,-3 0 0 0,0 1 0 16,-2 2 0-16,-1 1 0 0,-1 1 0 0,0-1 0 16,2 1 0-16,3-1 0 0,2 0 0 0,1 0 0 15,3 0 0-15,2 1 0 0,3-2 0 0,1 1 0 16,-1-4 0-16,1 0 0 0,0-3 176 0,0 0-48 15,-2 2-128-15,1-3 0 0,1 2 0 0,-3-5 128 16,-2 2-128-16,0 0 0 0,0-2 0 0,-3 1-128 16,1-1 272-16,0-3 64 0,2 2 16 0,0 1 0 15,1 2-224-15,2-4 128 0,-1 1-128 0,2 0 0 16,1 1 320-16,-1 0-48 0,1-1 0 0,2 0 0 16,1-1-272-16,-1-1 0 0,1-1 0 0,0 1 0 15,-3-2 0-15,1 1-176 0,1 0 0 0,-1-2 0 16,-1 3 176-16,1-3 0 0,-4 0 0 0,2 1 128 0,-2 1-128 0,1 1 0 15,-1 1 0-15,1 0 128 0,2 0-128 0,0-2 0 16,2 2 0-16,-1 1 128 0,2-1-128 0,1 3 128 16,1-1-128-16,2 1 128 0,0-1-128 0,-1-1 0 15,1-1 0-15,0 3 128 0,-3-2-128 0,0-1 0 16,1-1 0-16,0 3 0 0,0 0 0 0,-1-1 0 16,-2 0 0-16,1 1 0 0,0-5 0 0,0 3 0 15,-2 2 0-15,0 1 0 0,0-5 0 0,0 1 0 16,2-2 0-16,0 0 0 0,-1-1 0 0,1-1 0 15,1-2 0-15,1 1 128 0,1-2-128 0,0 2 0 16,2-1 128-16,0-3-128 0,0 1 128 0,2-2-128 16,-1 0 128-16,1 0-128 0,1 2 0 0,1 0 144 0,-2 2-144 0,2 0 0 15,0 3 128-15,1 1-128 0,2 1 0 0,-2-1 0 16,-1 3 0-16,0 0 0 0,1 0 0 0,0 1 0 16,2 1 0-16,-2 1 0 0,0-1 0 0,0-1 0 15,0-2 0-15,1 1 0 0,-1 0 0 0,0 0 0 16,-1 0 0-16,0-1 0 0,-1 1 0 0,1-1 0 15,0-2 0-15,1 0 160 0,-1 1-160 0,0-2 128 16,1 1-128-16,1-4 0 0,0 2 0 0,0 1-176 16,1-4 176-16,-2 1 0 0,2 1 0 0,0 0 0 15,1-2 0-15,0 3 144 0,1 0-144 0,1-1 0 16,1-2 128-16,-2 4-128 0,1-4 0 0,1 3 0 16,-1 0 0-16,-1 1 0 0,2 1 0 0,0 3 0 15,0-4 0-15,0 4 0 0,1 1 0 0,0-1 0 0,-3 1 0 16,3 1 0-16,1 7 0 0,-2-10 0 0,2 1 0 15,0 2 0-15,0 7 0 0,0-10 0 0,0 2 0 16,0 8 0-16,0 0 0 0,0-9 0 0,0 9 0 0,0-9 0 16,0 9 0-16,0 0 0 0,0 0 0 0,3-9 0 15,-3 9 0-15,0 0 0 0,4-11 0 0,-4 11 0 16,5-9 0-16,-5 9 0 0,0 0 0 0,7-8 0 16,-7 8 0-16,0 0 0 0,0 0 0 0,9-6 0 15,-9 6 0-15,0 0 0 0,7-7 0 0,-7 7 0 16,0 0 0-16,0 0 0 0,0 0 0 0,0 0 0 15,0 0 0-15,0 0 0 0,0 0 0 0,0 0 0 16,0 0 0-16,0 0 0 0,0 0 0 0,0 0 0 0,8-8 0 16,-8 8 0-16,0 0 0 0,0 0 0 0,0 0 0 0,0 0 0 15,0 0 0-15,0 0 0 0,0 0 0 16,0 0 0-16,11-5 0 0,-11 5 0 0,0 0 0 0,0 0 0 16,0 0 0-16,0 0 0 0,0 0 0 0,0 0 0 15,0 0 0-15,0 0 0 0,0 0 0 0,0 0 0 16,0 0 0-16,5 9 0 0,-5-9-128 0,0 12 128 15,0-2 0-15,-1 1 0 0,-3-1 0 0,0 3 0 16,-1-4 0-16,-1 3 0 0,0 1 0 0,-2 0 0 16,-2-2 0-16,0 2 0 0,1 0 0 0,0 0 0 15,-1 0 0-15,1 1 0 0,1 1 0 0,1-1 0 16,1 0 0-16,-1 1 0 0,-1-4 0 0,3 1 0 16,0 0 0-16,0-2 0 0,0 1 0 0,1-1 0 0,0-2 0 15,0 2 0-15,0-1 0 0,0 2 0 0,1-1 0 16,0 1 0-16,-1-2 0 0,0-3 0 15,0 2 0-15,4-8 0 0,-4 9 0 0,4-9 0 0,-3 8 0 16,3-8 0-16,0 0 0 0,0 0 0 0,0 0 0 0,0 0 0 16,0 0 0-16,0 0 0 0,0 0 0 0,0 0 0 15,0 0 0-15,0 0 0 0,0 0 128 0,5-13-128 16,1-1 0-16,-1-1 0 0,1-2 0 0,1 2 0 16,1-5 0-16,1 1 0 0,-1-5 0 0,1 2 0 15,-1 0 0-15,-1 1 0 0,1 2 0 0,0 0 0 16,0 1 0-16,0 4 0 0,-2-3 0 0,1 1 0 15,-1 4 0-15,1 1 0 0,-2-1 0 0,0 3 0 16,-5 9 0-16,7-11 0 0,-7 11 0 0,6-9 0 16,-6 9 0-16,0 0 0 0,0 0 0 0,6-9 0 0,-6 9 0 15,0 0-144-15,0 0 144 0,0 0 0 0,10-4 0 16,-10 4-128-16,0 0 272 0,13-1 64 0,-1 2 16 0,1 3 0 16,0 1-224-16,0 2 0 0,1 1 0 0,1 1 0 15,0-3 0-15,1 3 0 0,-1-1 0 0,4 1 0 16,-4 2 0-16,1-3 0 0,0-1 0 0,-1 3 0 15,1-3 0-15,0 1-320 0,-1 0 64 0,1 1 0 16,1 0 256-16,0-1 0 0,1 0 0 0,0 1 0 16,2-1-320-16,-1 0-64 0,4-2-16 0,3 2 0 15,5 1-2288-15,2 0-464 16,0 0-96-16,4-3-15824 0</inkml:trace>
  <inkml:trace contextRef="#ctx0" brushRef="#br0" timeOffset="21053.65">15407 5668 5519 0,'0'0'240'0,"0"0"64"0,0 0-304 0,0 0 0 0,0 0 0 0,0 0 0 15,0 0 5360-15,0 0 1008 0,0 0 208 0,0 0 32 16,0 0-4560-16,0 0-896 0,0 0-192 0,0 0-48 15,0 0-464-15,0 0-112 0,0 0-16 0,0 0 0 16,0 0-320-16,0 0 0 0,0 0 0 0,0 0 128 16,0 0 64-16,0 0 0 0,0 0 16 0,0 0 0 15,0 0 288-15,12 8 48 0,-12-8 16 0,0 0 0 16,13 10 16-16,-13-10 16 0,11 12 0 0,-4 0 0 0,-7-12-144 0,11 18-16 16,-3-3-16-16,-2 4 0 0,-1-1-112 0,2 3-32 15,-1 0 0-15,1 1 0 0,-1 1 80 0,1 1 16 16,1 2 0-16,1-3 0 0,-1 3-544 0,0-2-96 15,1-2-32-15,-2 0 0 0,0-4 304 0,0-1 0 16,-1-4 0-16,2-2 0 0,-2 2 0 0,0-5 0 16,-1-2 0-16,0 2 0 0,2 0 0 0,-2 0 0 15,-5-8 0-15,0 0 0 16,6 5-528-16,-1-2 0 0,-5-3 0 0,0 0 0 16,0 0-1856-16,0 0-368 0,10 0-80 0,-10 0-11888 0</inkml:trace>
  <inkml:trace contextRef="#ctx0" brushRef="#br0" timeOffset="21417.65">15965 5569 21183 0,'0'0'1888'0,"0"0"-1504"0,-9-5-384 0,1 3 0 16,-1 2 2640-16,9 0 464 0,-9 4 96 0,1 3 0 16,2-1-2496-16,-1 1-496 0,1 1-208 0,1 1 176 15,-1 0-176-15,1 3 0 0,-1-1 0 0,-1 4 0 16,-2-1 0-16,0 7 192 0,-2-2-192 0,1 9 192 16,-3 4 112-16,-1 6 16 0,-2 8 16 0,0 1 0 15,1 5 192-15,-1-3 48 0,-1-4 0 0,0-1 0 0,0-1 144 16,0 3 48-16,0 2 0 0,0 1 0 0,-1 5-320 0,1 2-48 15,1-3-16-15,2 0 0 0,1-6-256 0,1-7-128 16,1-6 128-16,-1-5-128 0,1-2 160 0,4-1-160 16,1 0 192-16,3-4-192 15,-1-2-240-15,1-2-144 0,2-1-48 0,-1-1 0 16,4-3-1744-16,-1-3-336 0,-1-10-80 0,0 0-7648 16,0 0-1536-16</inkml:trace>
  <inkml:trace contextRef="#ctx0" brushRef="#br0" timeOffset="22017.74">15959 6175 27647 0,'0'0'2448'0,"0"0"-1952"0,-7-5-496 0,7 5 0 15,0 0 1856-15,0 0 256 0,0 0 64 0,0 0 16 16,11-7-2000-16,-1 3-384 0,2 2-96 0,-2 0-16 16,2-1 112-16,0 1 32 0,-2 4 0 0,2-2 0 15,0 0 160-15,-1 1 0 0,1 1-144 0,0-2 144 0,-12 0 0 0,9 2 0 16,-9-2 0-16,0 0 0 0,8 6 320 0,-8-6 16 15,0 0 16-15,0 9 0 0,0-9 256 0,-4 13 48 16,-1 0 16-16,-2 0 0 0,-1 1-352 0,1-1-64 16,0-2 0-16,0 2-16 0,0 0-240 0,0 0 0 15,1 2 0-15,0-1 0 0,0 2 0 0,-1 2 0 16,1-2 0-16,1-1 0 0,-2 2 0 0,-1-1 0 16,-1 0 0-16,0-1 0 0,-1 1 0 0,1-2 0 15,-1 2-128-15,1-4 128 0,0-2-192 0,1-4 192 16,0 4-192-16,8-10 192 0,-9 6 0 0,9-6-128 15,-9 5 128-15,9-5 0 0,0 0 0 0,0 0 0 0,0 0 0 0,0 0 0 16,0 0 0-16,0 0 0 16,0 0 0-16,0 0-160 0,0 12 160 0,3-3-208 0,2 2 80 0,0-1 128 15,2-3 0-15,1 0 0 0,1 3 0 0,1-1 0 16,1 1 192-16,-1-2 0 0,2 0 0 16,-2 0 0-16,-1-2-192 0,0 1 192 0,2-4-192 15,-1 3 192-15,1-1-192 0,0 0 0 0,0 2 0 0,-1-2 0 16,2 0 0-16,0-2 0 0,-3 1 0 0,0 1 0 15,-9-5 0-15,12 4-256 0,-3-2 64 0,1 1 16 32,-10-3-320-32,12 0-64 0,-3-1-16 0,0-1 0 0,-1-3-2112 0,1-4-448 15</inkml:trace>
  <inkml:trace contextRef="#ctx0" brushRef="#br0" timeOffset="22602.5">16543 5776 2751 0,'0'0'256'0,"0"0"-256"0,0 0 0 0,0 0 0 16,0 0 4960-16,0 0 944 0,0 0 192 0,0 0 48 0,0 0-4176 0,0 0-832 15,0 0-176-15,10 7-16 0,-10-7-336 0,12 6-64 16,0-1-16-16,1-2 0 0,0 1-304 0,1-3-64 16,1 0-16-16,-1 1 0 0,0 0-144 0,1-2 0 15,-2 0 0-15,-2 0 0 0,1 0-176 0,-2 0-64 16,1-2-16-16,-1-1 0 16,1 2-464-16,1-2-112 0,-2-1 0 0,0 0-16 15,1 0-176-15,-1 1-48 0,-1-1 0 0,0 0 0 16,-1-1 320-16,-8 5 64 0,9-6 16 0,-9 6 0 15,8-5 48-15,-8 5 16 0,0 0 0 0</inkml:trace>
  <inkml:trace contextRef="#ctx0" brushRef="#br0" timeOffset="22914.92">16559 6155 29999 0,'0'0'1328'0,"0"0"272"0,0 0-1280 16,0 0-320-16,0 0 0 0,14 0 0 0,1 0 400 0,1 0 16 15,0 0 0-15,2 0 0 0,0-2-416 0,3 2 0 16,-4-4-144-16,1 4 144 0,-1-3-160 0,0 2 160 16,-1-2-128-16,2 3 128 15,-1-4-576-15,-1 2-48 0,-2-1 0 0,0 2 0 16,-1 0-2176-16,-1-1-432 0,-12 2-96 0,15-4 0 0</inkml:trace>
  <inkml:trace contextRef="#ctx0" brushRef="#br0" timeOffset="24692.77">17376 5467 16463 0,'0'0'720'0,"0"0"176"0,0 0-720 0,1-9-176 16,2 1 0-16,-3 8 0 0,0 0 464 0,0 0 64 15,0 0 16-15,0 0 0 0,0 0-384 0,0 0-160 0,0 0 128 16,0 0-128-16,0 0 208 0,0 0-32 0,0 0-16 0,0 0 0 16,0 0 352-16,0 0 64 0,0 0 0 0,0 0 16 15,0 0 304-15,0 0 64 0,0 0 16 0,0 0 0 16,-1 7-32-16,1-1-16 0,-2-1 0 0,2-5 0 15,-1 8-352-15,1-8-80 0,0 0-16 0,-1 7 0 16,-1 2-320-16,2-9-160 0,0 12 160 0,0-1-160 16,0 0 144-16,2-1-144 0,-1-2 128 0,0 0-128 15,-1-8 144-15,0 0-144 0,3 13 160 0,1-3-160 16,-4-10 224-16,2 11-48 0,-2-11-16 0,2 10 0 16,-2-10 32-16,0 0 0 0,0 0 0 0,2 11 0 15,-2-11 64-15,0 0 32 0,0 0 0 0,0 0 0 16,0 0 48-16,0 0 16 0,0 0 0 0,0 0 0 15,7 6 16-15,-7-6 0 0,0 0 0 0,0 0 0 0,0 0-128 0,0 0-32 16,0 0 0-16,9-4 0 0,-9 4-32 16,0 0-16-16,5-9 0 0,0 1 0 0,-1-2-160 0,-1 2 192 15,-3 8-192-15,1-12 192 0,-1-5-192 0,0 4 0 16,0-2 144-16,1-2-144 0,-1 0 144 0,2-4-144 16,-2 0 192-16,0 1-192 0,0 2 160 0,2-4-160 15,2 4 128-15,0 0-128 0,-1 1 256 0,1 2-48 16,0 2 0-16,1 0 0 0,1 1-208 0,0 3 176 15,1 0-176-15,1 0 160 0,1 3-160 0,0 0 0 16,2 1 0-16,-1 0 0 0,2 0 0 0,-3 2 0 16,2 0 0-16,-1 3 0 0,-10 0 0 0,13 2 240 15,-2 2-16-15,-1 2 0 0,-10-6-416 0,12 9-64 0,-2 3-32 0,-1 0 0 16,0 0 288-16,-2 1 0 0,-1 2-128 0,2 0 128 16,0 0 0-16,1 1 0 0,0-1 176 0,0 1-176 15,1 1 160-15,0-1-160 0,-2-2 128 0,-2 2-128 16,0-3 128-16,-1-3-128 0,0 1 0 0,0 0 128 15,0 0-128-15,2 0 0 0,-3 1 144 0,0-1-144 16,-2-4 0-16,1 3 128 0,0 0-128 0,0-1 0 16,-3-9 0-16,3 12 0 0,1 2 0 0,-1-5 128 15,-2-2-128-15,-1-7 0 0,5 8 0 0,-5-8 0 32,4 8-416-32,1-2-48 0,-5-6-16 0,7 8 0 0,-7-8-1504 15,6 4-288-15,-6-4-64 0,0 0-7472 0,0 0-1504 0</inkml:trace>
  <inkml:trace contextRef="#ctx0" brushRef="#br0" timeOffset="25446.02">17497 6004 30239 0,'0'0'1344'0,"0"0"256"0,0 0-1280 0,-8 5-320 0,8-5 0 0,-4 12 0 0,3 0 640 0,1 1 48 15,3-1 16-15,1-1 0 0,1 2-704 0,3-1 0 16,0 0 0-16,1 1 0 0,0-3 0 0,0 5 0 15,-1-1 0-15,1 2 0 0,0-1 128 0,0 4 0 16,-1-1 0-16,-2 1 0 0,0 4 80 0,-2 1 16 16,1 1 0-16,-1-1 0 0,-2 0 64 0,2-2 16 15,-1-1 0-15,1 2 0 0,-2-5-48 0,1 0-16 16,0-5 0-16,-1-1 0 0,-2-12-16 0,0 0 0 16,5 9 0-16,-5-9 0 0,0 0 128 0,0 0 32 0,0 0 0 0,0 0 0 15,11-3 128-15,-2-3 16 0,-1-3 16 0,0-3 0 16,-1-1-160-16,3-4-48 0,-1-3 0 15,1 0 0-15,-1-4-64 0,0-2-16 0,0 0 0 0,1 2 0 16,0 1-128-16,2 0-128 0,1-1 192 0,-1 1-192 16,-2 0 128-16,0 3-128 0,1-1 0 0,1 0 0 15,-2-4 0-15,-1 3 0 0,0 0-208 0,-1 5 80 32,-3 1-320-32,0 4-48 0,-1 2-16 0,-4 10 0 15,0 0-1184-15,0 0-240 0,0 0-48 0,0 0-16 16,4 9-1104-16,-2 2-224 0</inkml:trace>
  <inkml:trace contextRef="#ctx0" brushRef="#br0" timeOffset="27363.94">17810 7068 3679 0,'0'0'320'0,"0"0"-320"0,-3-8 0 0,1 2 0 16,1-3 2720-16,-1 2 480 0,0 1 80 0,-2-1 32 16,0-1-2176-16,-1-1-432 0,-1 3-96 0,1 0-16 15,-1 2 80-15,6 4 16 0,-9-2 0 0,-2 2 0 16,-1 0-240-16,1 2-64 0,-1 5 0 0,-2 5 0 0,-2 1-384 0,0 4 0 16,-1 2 0-16,0-1 0 0,0 5 320 0,0-3 192 15,1 0 48-15,0-3 0 0,4-1 272 0,0-2 48 16,1-1 16-16,2 1 0 0,1 1-160 0,3-2-32 15,1 0 0-15,2-1 0 0,1 1-256 0,4-2-64 16,1 1-16-16,1 0 0 0,-5-12-128 0,10 9-32 16,1-3 0-16,0 0 0 0,1-2-208 0,1-2 0 15,1-3 0-15,1-2 0 0,-1-1 0 0,2 0-160 16,1-1 32-16,-2 1 0 0,0-4 128 0,-1-1 0 16,2 0 0-16,-2-1 0 0,-1-1 0 0,-1 2 0 15,-3 0 0-15,-1 1 0 0,1-2 0 0,-1 2 0 16,0 0 0-16,-2 2 0 0,-1-3 0 0,-5 9 144 0,4-11-144 15,-4 11 160-15,5-9 32 0,-5 9 0 0,0 0 0 0,0 0 0 16,0 0-64-16,0 0-128 0,0 0 192 0,0 0-64 16,0 0 96-16,0 0 16 0,10 4 0 0,-4 4 0 15,-6-8 32-15,7 6 16 0,-7-6 0 0,6 13 0 16,-6-13-16-16,5 13 0 0,-1 0 0 0,0 0 0 16,-4-13-144-16,3 16-128 0,-1-3 144 0,0 0-144 15,-1-1 0-15,2-2 128 0,-1 3-128 0,1-2 0 16,-3-11 0-16,0 0-192 0,4 14 48 0,-2-2 0 31,-2-12-768-31,0 0-160 0,0 0-16 0,0 0-8592 0,0 0-1712 0</inkml:trace>
  <inkml:trace contextRef="#ctx0" brushRef="#br0" timeOffset="28157.71">16553 5896 6447 0,'0'0'576'0,"0"0"-576"16,0 0 0-16,0 0 0 0,0 0 3776 0,0 0 656 15,0 0 128-15,11-5 32 0,-11 5-3248 0,9-4-656 16,-9 4-128-16,0 0-32 0,0 0-144 0,8-4-16 16,-8 4-16-16,0 0 0 0,0 0 224 0,0 0 64 15,0 0 0-15,0 0 0 0,0 0 160 0,9-5 32 16,-9 5 16-16,9-7 0 0,1 1-80 0,-1-2-32 15,-1-1 0-15,0 0 0 0,3 1-144 0,-1-4-16 16,0 0-16-16,2-1 0 0,1 2-176 0,2-2-48 0,-1 1 0 0,2-1 0 16,-1 1-112-16,2 2-32 0,0-1 0 0,3 2 0 15,-2 0-64-15,-1 2-128 0,0 0 176 0,-2 0-176 16,0 2 128-16,0 1-128 0,-2 0 0 0,-1 1 0 16,-1 0 0-16,0 0 0 0,0 0 0 0,-1-1 0 15,1 2 128-15,-1-3-128 0,0 1 0 0,4-2 0 16,-3 1 0-16,2 0 0 0,0 0 128 0,-1 1-128 15,0 1 0-15,-2-1-144 0,1 2 16 0,-2-3 0 32,-9 5-448-32,9-4-64 0,-9 4-32 0,0 0 0 15,0 0-592-15,0 0-112 0,0 0-32 0,0 0 0 0,-8 9-1952 0,-2-1-400 0</inkml:trace>
  <inkml:trace contextRef="#ctx0" brushRef="#br0" timeOffset="28686.47">16586 6217 9439 0,'0'0'416'0,"0"0"96"0,0 0-512 0,0 0 0 15,0 0 0-15,0 0 0 0,0 0 2176 0,0 0 352 0,0 0 64 0,0 0 16 16,0 0-1072-16,0 0-224 0,0 0-32 0,0 0-16 16,0 0-48-16,0 0-16 0,0 0 0 0,0 0 0 15,0 0-160-15,0 0-16 0,0 0-16 0,0 0 0 16,-5-4-368-16,5 4-64 0,-8-7 0 0,8 7-16 15,0 0-208-15,0 0-32 0,0 0-16 0,0 0 0 16,0 0-32-16,0 0 0 0,0 0 0 0,0 0 0 16,0 0 112-16,0 0 0 0,9-5 16 0,1 2 0 15,2 0 48-15,0 1 16 0,-2 1 0 0,2 1 0 16,1 0-144-16,0 0-48 0,1 1 0 0,2 1 0 16,0-2-128-16,1 1-16 0,1 1-128 0,0-2 192 15,0 2-192-15,1-2 128 0,-1-2-128 0,2 4 0 16,-1-1 128-16,1-1-128 0,-2 0 0 0,0 0 0 0,0-1 0 0,-2 1 128 15,0 0-128-15,-1 0 0 0,1-2 0 0,-3 2 128 16,0 0-128-16,1 0 0 0,-2 0 0 0,-1 0 128 16,-11 0-128-16,0 0 0 0,0 0 0 0,0 0 0 15,10 4-144-15,-10-4 144 16,0 0-544-16,0 0-16 0,4 8 0 0,-4-8 0 16,0 0-1408-16,0 0-272 0,0 9-64 0,0-9-16 15,0 0-1328-15,0 0-272 0</inkml:trace>
  <inkml:trace contextRef="#ctx0" brushRef="#br0" timeOffset="29315.62">17196 7140 5519 0,'0'0'496'15,"0"0"-496"-15,0 0 0 0,0 0 0 0,0 0 2816 0,0 0 448 16,-8-5 112-16,3-1 16 0,5 6-1712 0,0 0-336 15,-8-2-64-15,8 2 0 0,-9-8-432 0,3 4-80 16,6 4 0-16,-8-5-16 0,0 0-96 0,1 1-16 16,7 4 0-16,-6-7 0 0,-1-1-32 0,1-1-16 15,-1 1 0-15,1-1 0 0,-1-1 80 0,-3-1 16 16,-1 1 0-16,0-1 0 0,-2-3 16 0,-2 1 0 0,-2-1 0 0,-1 1 0 16,0-2-112-16,-2 4-16 0,1-5 0 0,0 3 0 15,-4 1-48-15,2 1-16 0,2 0 0 0,-1 1 0 16,2-2-96-16,1 1-32 0,1 2 0 0,2 2 0 15,0 0-112-15,0 1-16 0,1-1-16 0,0 2 0 16,0 0-240-16,2-1 0 0,-1 2 0 0,1 1 0 16,0-1 0-16,0-2 0 0,1 5 0 0,1-4 0 15,0 1-144-15,1 0 144 0,0 0 0 0,8 4-144 16,0 0-48-16,-8-4 0 0,8 4 0 0,0 0 0 31,0 0-400-31,0 0-96 0,0-9-16 0,0 9-10592 0,11-6-2128 0</inkml:trace>
  <inkml:trace contextRef="#ctx0" brushRef="#br0" timeOffset="35104.57">4348 12827 2751 0,'0'0'256'0,"0"0"-256"0,0 0 0 0,0 0 0 0,0 0 3712 0,0 0 704 16,0 0 144-16,0 0 32 0,0 0-3376 0,0 0-688 16,0 0-128-16,0 0-16 0,-5-7-192 0,1 2-16 15,4 5-16-15,-3-7 0 0,3 7 160 0,-1-4 48 16,0-3 0-16,-1 0 0 0,2 1 304 0,0 0 64 15,-1 2 16-15,1 4 0 0,0-6-96 0,0 6-16 16,0 0 0-16,0 0 0 0,0 0 0 0,0 0 0 16,0 0 0-16,0 0 0 0,0 0 192 0,0 0 16 15,0 0 16-15,0 0 0 0,0 0-48 0,0 0-16 0,0 0 0 0,0 0 0 16,0 0-64-16,0 0-16 16,0 0 0-16,0 0 0 0,-9-4-80 0,9 4 0 0,0 0-16 0,0 0 0 15,0 0-80-15,0 0-16 0,0 0 0 0,0 0 0 16,-1 13-528-16,1 4-192 0,0 1 0 0,1 4 0 15,1 4 192-15,2 1 0 0,3 3 0 0,-2 1-144 16,-2 0 144-16,1 6 0 0,0 3 0 0,-2 12 0 16,-1 12 0-16,1 4 0 0,-1 6 160 0,-1-6-160 15,0-9 0-15,0-10 128 0,0-6-128 0,0-2 0 16,0-4 128-16,0-1 0 0,-1-4-128 0,2 1 192 16,0-5 16-16,1-3 0 0,-2-5 0 0,0-3 0 15,-2-2-208-15,2-3 0 0,0-12 0 0,0 0 0 16,0 0-896-16,0 0-128 0,-9-10-32 0,1-3-11104 15,2-4-2208-15</inkml:trace>
  <inkml:trace contextRef="#ctx0" brushRef="#br0" timeOffset="35620.5">4318 12670 24879 0,'-7'-18'1088'0,"3"6"256"0,-1 0-1088 0,0-1-256 16,-1 2 0-16,2 0 0 0,2 1 2208 0,1 1 384 15,1 9 80-15,1-11 16 0,-1 11-2160 0,6-8-528 0,-6 8 0 0,5-9 0 16,-5 9 320-16,8-9-32 0,-1 3-16 0,1-1 0 16,0 1-16-16,-8 6-16 0,9-8 0 0,-1 1 0 15,-8 7 176-15,10-6 32 0,0-1 16 0,-3 2 0 16,1-2 48-16,0 1 0 0,0 1 0 0,1-2 0 15,-1 1-256-15,1-1-64 0,1 2 0 0,1 0 0 16,-1 1-192-16,2 0 144 0,0 1-144 0,-1-2 128 16,0 1-128-16,1 3 0 0,2 1 0 0,0 4 0 15,1 2 0-15,-1 1 0 0,0 1 0 0,1 3 128 16,-2 1-128-16,1 1 0 0,0-1 0 0,1 2 0 16,-1 2 0-16,-2 1 0 0,-2 0 0 0,-1 2 0 15,-1 1 0-15,-3 3 0 0,2 0 128 0,-3 1-128 16,-2 2 0-16,0-1 0 0,-2 3 0 0,0-1 0 15,-2 0 128-15,0 2-128 0,-1-4 0 0,-1-2 128 0,-1-2 0 0,0-1-128 16,-3-5 192-16,-1 0-64 0,0-4 48 0,-3 0 0 16,-1-2 0-16,-3 0 0 0,-1 0 16 0,-1 0 16 15,0-2 0-15,-3 1 0 0,0-3 0 0,-1 1 0 16,-1 1 0-16,0-2 0 0,2-1-80 0,1-1-128 16,-1-3 176-16,1-3-176 0,2 3 0 0,1 0 0 15,3 0 0-15,-1 0 0 0,1-4-192 0,1 0-128 16,0 0-48-16,2 0 0 15,-2-1-240-15,3 3-48 0,10 2-16 0,0 0 0 16,-10-6-400-16,10 6-80 0,0 0 0 0,0 0-10128 16,0 0-2032-16</inkml:trace>
  <inkml:trace contextRef="#ctx0" brushRef="#br0" timeOffset="36070.4">5448 11945 20271 0,'0'0'896'0,"0"0"192"0,0 0-880 0,0 0-208 0,0 0 0 0,0 0 0 15,0 0 2016-15,0 0 352 0,0 0 80 0,0 0 16 0,0 0-1536 0,0 0-304 16,-9 4-64-16,9-4-16 0,-9 7 272 0,0-3 48 16,-3-2 16-16,0 1 0 0,1 3-48 0,-1 1-16 15,1 1 0-15,0-1 0 0,-4 4-256 0,1 1-48 16,-3 2-16-16,0 3 0 0,-1 2-224 0,-2 9-32 16,-2 3-16-16,0 7 0 0,-3 5 48 0,-1 4 16 15,-1 1 0-15,1-1 0 0,1-5-288 0,3-3 160 16,0-1-160-16,5 1 128 0,2-3 0 0,5 7 0 15,2 2 0-15,6 4 0 0,3 5 176 0,3-2 16 16,1-3 16-16,1-2 0 0,4-5-192 0,0-2-144 16,2-3 192-16,1-2-192 0,1-2 0 0,2 1 0 15,1 0 0-15,0-4 0 0,-2-2 0 0,5-3 0 0,1 1 0 16,1-5-144 0,-3-4-576-16,2-4-112 0,0-3-32 0,4-4 0 15,2-6-1760-15,-1-3-368 0,-1-6-64 0</inkml:trace>
  <inkml:trace contextRef="#ctx0" brushRef="#br0" timeOffset="36490.61">5590 12154 37551 0,'0'0'1664'0,"0"0"336"0,0 0-1600 0,0 0-400 0,0 0 0 0,0 0 0 0,0 0 128 0,4 12-128 16,3-1 0-16,2 1 128 0,1 1-128 0,1 3-272 16,0-3 64-16,1 4 16 0,-1 2 192 0,-1-2 0 15,1 3 0-15,-2-2 0 0,0 3 0 0,0 1 0 16,-3-4 0-16,1 1 0 0,-2-4 416 0,2 1-32 15,-1-4 0-15,2-1 0 0,-1 2 144 0,-1-4 32 16,2 1 0-16,-2-3 0 0,-6-7-240 0,11 6-64 16,-2-4 0-16,1 1 0 0,2-2 0 0,1-2-16 15,-1-3 0-15,0 1 0 0,1-2-112 0,0 0 0 16,-2-3-128-16,1-2 192 0,0-2-192 0,-2-4 128 16,1-1-128-16,-2-5 0 0,0-5 0 0,-2-3 0 0,-1 0 0 0,1 0 0 15,-2 1-160-15,0 3-32 0,-1 3 0 0,-2 2 0 31,1 1-272-31,0 6-64 0,-2 2-16 0,0 3 0 16,-1 2-544-16,0 7-96 0,0 0-32 0,0 0-9968 0,0 0-2000 0</inkml:trace>
  <inkml:trace contextRef="#ctx0" brushRef="#br0" timeOffset="36772.58">5813 12514 16575 0,'0'0'1472'0,"0"0"-1168"0,-4 10-304 0,4-10 0 0,-1 14 3504 0,4 1 640 15,1-3 128-15,-1 2 16 0,-3-14-3456 0,7 14-704 16,-2 2-128-16,0-2 0 0,-1 3 192 0,0 3 112 16,-2-1 16-16,0 3 0 0,-1 2 384 0,2 2 96 15,-2 4 16-15,-1 0 0 0,2 1-48 0,-1 2 0 16,0-2 0-16,1-2 0 0,-1-3-448 0,-1-1-80 15,-1-2-32-15,1-1 0 0,1-1-208 0,2 1 0 16,-1 0 0-16,-1 1 0 16,-1-3-368-16,0 0-112 0,0 0-32 0,0-1 0 15,-1-2-720-15,2-1-160 0,2-2-16 0,-2-6-13920 0</inkml:trace>
  <inkml:trace contextRef="#ctx0" brushRef="#br0" timeOffset="37290.8">6541 12665 48543 0,'0'0'2160'0,"0"0"432"0,-5-4-2080 0,5 4-512 0,0 0 0 0,0 0 0 31,13 7-720-31,4-2-256 0,2-3-48 0,3-2-16 16,2-2 240-16,3-2 48 0,2-3 16 0,1-1 0 16,1 1-32-16,-1-1-16 0,0 1 0 0,-3 1 0 15,-3-1-32-15,-2 3 0 0,-2-1 0 0,-3 4 0 16,-3-2-128-16,-1 1-16 0,-3 0-16 0,-10 2 0 16,0 0-1776-16,0 0-368 0,0 0-64 0</inkml:trace>
  <inkml:trace contextRef="#ctx0" brushRef="#br0" timeOffset="37540.61">6521 13021 41055 0,'0'0'1824'16,"0"0"368"-16,0 0-1744 0,0 0-448 0,0 0 0 0,0 0 0 0,0 0 432 0,16 0 0 15,-1-1 0-15,4-2 0 0,2-1-656 0,2-1-128 16,2 0-32-16,2-1 0 0,3 0 80 0,1 1 16 16,1-2 0-16,-1 1 0 15,-1-2-240-15,-1 1-48 0,-2 1-16 0,0-2 0 16,-2-1-752-16,0 1-160 0,-3-2-32 0,-2-1-8816 16,-5 2-1760-16</inkml:trace>
  <inkml:trace contextRef="#ctx0" brushRef="#br0" timeOffset="38039.32">7348 12583 11055 0,'0'0'976'0,"-8"5"-784"0,-1-2-192 0,-2 4 0 16,6 4 6016-16,0 2 1152 0,1 1 224 0,3 2 48 31,1 2-6352-31,1 2-1280 0,2 2-256 0,1 4-64 0,-3-3 320 0,0 5 192 0,-1 0-208 0,0 2 80 16,-1-5 128-16,-2 0 0 0,1-8 0 0,-1 0 128 15,-1-2 384-15,2-1 96 0,-1-3 16 0,0-2 0 16,3-9 208-16,0 0 64 0,0 0 0 0,-2 11 0 16,2-2-304-16,0-9-48 0,0 0-16 0,0 0 0 15,0 0-240-15,0 0-48 0,10-8-16 0,1-4 0 0,-2-1-224 0,0-5 0 16,-1-3-144-16,1-4 144 0,0-5 0 0,0-1-144 15,-1 0 144-15,1-4 0 0,0 0 0 0,0 5-128 16,0 3 128-16,0 8 0 0,-1 2-128 0,3 4 128 16,-1 2-128-16,1 4 128 0,-1 0 0 0,2 2 0 15,1 1 0-15,1 1 0 0,2 1 0 0,-1-1 0 16,0 1 0-16,-1 2-128 0,0 0 128 0,1 2 0 16,-2 1 0-16,1 5 0 0,2 3 0 0,1 2 0 15,-2 3 0-15,2 5 0 0,0 2 0 0,0 5 0 0,0 0 0 16,0 2 0-16,-1 2 0 0,-1-2 144 0,0-2-144 0,-1 0 160 15,-1-2-160-15,-1-4-176 0,-2-1 48 16,1 1 0 0,-5-2-256-16,-1-2-32 0,-1-3-16 0,-1-2 0 15,0 1-272-15,-3-3-64 0,0-11-16 0,-3 12 0 16,2-2-1440-16,1-10-272 0,-6 7-64 0</inkml:trace>
  <inkml:trace contextRef="#ctx0" brushRef="#br0" timeOffset="38994.83">4414 15061 21935 0,'0'0'960'0,"0"0"224"0,0 0-944 0,0 0-240 0,0 0 0 0,0 0 0 16,0 0 752-16,0 0 96 0,-5 8 32 0,5-8 0 15,0 0-256-15,0 0-48 0,0 0-16 0,-4 9 0 16,4-9 608-16,-1 13 128 0,0-4 32 0,2 3 0 16,0 4-288-16,3-2-48 0,-1 2-16 0,2 8 0 15,0 5-272-15,2 10-64 0,-1 4-16 0,3 9 0 16,2 8-256-16,-1 0-48 0,1-2-16 0,-2-5 0 16,-1-3-304-16,-3-3 0 0,-1-3 0 0,-2-1 0 0,0 0 176 15,-1 0-176-15,-1-3 160 0,0-2-160 0,-3-3 0 0,-1-7-208 16,1-5 16-16,-3-5 0 15,1-4-880-15,-1-8-160 0,6-6-48 0,0 0 0 16,-11-13-2592-16,3-5-528 0,-1-14-96 0,5-3-32 0</inkml:trace>
  <inkml:trace contextRef="#ctx0" brushRef="#br0" timeOffset="39422.72">4426 15078 26719 0,'0'0'1184'0,"-6"-8"240"16,-2 2-1136-16,0-2-288 0,-1 0 0 0,4-1 0 0,1 0 4000 0,2-2 736 16,2 4 160-16,2-5 32 0,0 1-4112 0,4 1-816 15,-1 0-176-15,1-2-16 0,1 3 48 0,2 2 16 0,0 2 0 0,1 1 0 16,0 0-48-16,1 2 0 0,2 2 0 0,0 2 0 16,0 2 48-16,-1 3 0 0,3 0 0 0,0 3 0 15,1 0 128-15,-1 0-128 0,1 2 128 0,1 0-128 16,-1 1 128-16,-1-4 144 0,1-1-16 0,0 0-128 15,-2 2 208-15,2 1-64 0,-1-4-16 0,2 1 0 16,0 0-128-16,1 1 160 0,1-2-160 0,-1-1 160 16,-1 1-160-16,1-1 0 0,-2 1 0 0,-2 1 0 15,-2 2 0-15,-2 2 0 0,1-2 0 0,-5-1 0 16,-6-9 0-16,0 16-192 0,-4-3 64 0,0 0 128 16,-2 3 0-16,-5 1 0 0,-3 1 0 0,-3 0 0 15,-2 0 0-15,-2 1 0 0,-3 1 176 0,1 1-176 16,-2 0 304-16,-1 0-48 0,-1 0 0 0,0 0 0 0,0-4 32 0,1-2 0 15,1 0 0-15,3-2 0 0,0-4-288 0,1-1 0 16,2-1 0-16,-1-1 0 16,2-2-352-16,1-3-80 0,0-4-16 15,4-1 0-15,-2-1-1360 0,4-1-288 0,0-1-48 0,3 3-16 16,8 4-384-16,0 0-80 0,-6-10 0 0,6 10-6336 16,0-13-1248-16</inkml:trace>
  <inkml:trace contextRef="#ctx0" brushRef="#br0" timeOffset="39839.65">5761 14223 37023 0,'5'-13'1648'0,"-5"13"336"0,4-11-1600 0,1 2-384 0,-5 9 0 0,10-8 0 32,0 3-896-32,0 3-256 0,0-2-48 0,-10 4-16 15,10-3 400-15,-2 3 80 0,-8 0 16 0,0 0 0 0,0 0 336 0,0 0 80 0,0 0 16 0,-9 13 0 16,-2 0 624-16,1 3 128 0,-4 3 32 0,-3 2 0 16,-3 7 1008-16,0 4 208 0,-2 3 32 0,1 3 16 15,1 0-496-15,-1 2-112 0,0-3 0 0,1-1-16 0,2 1-768 16,0 1-160-16,0 5-16 0,1 6-16 0,0 6-176 0,1 5 0 15,2 0 0-15,1 0 0 0,1-5 0 0,3-4 0 16,2-7 0-16,2-1 0 0,1-1 208 0,0 1-32 16,0 0-16-16,3 1 0 0,4 2 32 0,-1-2 16 15,1-2 0-15,3-5 0 0,0-1-208 0,1-5 0 16,2-4 0-16,2-4 0 0,-1-3-368 0,3-3-16 16,-1-4 0-16,1-2 0 15,0-2-768-15,2-3-176 0,1-2-16 0,3 0-16 16,0-4-688-16,2 0-144 0,1-4-32 0,0-1-7360 15,2-3-1472-15</inkml:trace>
  <inkml:trace contextRef="#ctx0" brushRef="#br0" timeOffset="40241.21">5929 14675 42783 0,'0'0'1904'0,"-8"-2"384"0,-1-1-1840 0,9 3-448 0,0 0 0 0,0 0 0 15,0 0 160-15,0 0-160 0,0 0 160 0,0 0-160 16,0 0-480-16,0 0-192 0,13 7-32 0,-1 0-16 16,-1 2 432-16,-1 1 96 0,0 4 0 0,0 3 16 15,0 1 176-15,0 6 0 0,0 2 0 0,0 1 0 16,0 3 448-16,-2 1 80 0,1 1 16 0,-1-4 0 0,0-3-32 0,0-4 0 15,0 1 0-15,-1-4 0 0,1-6-256 0,1 0-64 16,-1-3-16-16,1-3 0 0,-9-6 16 16,12 4 16-16,0-2 0 0,1-2 0 0,0 0 48 0,1-3 0 15,-1-3 0-15,2-5 0 0,0-2-256 0,1-6 0 16,-2-1 0-16,1-5 0 0,-2-3 144 0,-2-2-16 16,-2 0 0-16,1-3 0 0,-3 2 0 0,-1-1 0 15,-2 2 0-15,-2 3 0 0,2 2-128 0,-1 2 0 16,-1 2-192-16,0 4 192 15,-1 0-768-15,0 1-16 0,0 1-16 0,1 2 0 16,-1 2-1312-16,-1 1-272 0,0 10-48 0,0 0-9056 16,0-9-1808-16</inkml:trace>
  <inkml:trace contextRef="#ctx0" brushRef="#br0" timeOffset="40589.54">6177 15104 17503 0,'0'0'768'0,"0"0"176"16,0 0-752-16,0 0-192 0,0 0 0 0,0 0 0 0,0 0 4912 15,0 0 944-15,0 0 192 0,0 0 32 0,5 13-4976 0,0-1-1104 16,-5-12 0-16,4 14 0 0,0 1 128 0,-1-2 160 16,-1-2 32-16,1 5 0 0,-2 1-192 0,2 1-128 15,0 6 192-15,-1 0-192 0,1 3 0 0,-1 4 0 16,0 4 0-16,-4 2 0 0,2 4 0 0,2-4 0 16,2-1 0-16,-3-4 0 15,0-4-448-15,2-3-64 0,-1-3 0 0,1-2 0 16,1-1-1888-16,0-4-384 0,0-1-80 0,1-4-11328 0</inkml:trace>
  <inkml:trace contextRef="#ctx0" brushRef="#br0" timeOffset="41130.78">6976 15113 48543 0,'0'0'2160'0,"0"0"432"0,0 0-2080 0,0 0-512 16,0 0 0-16,0 0 0 16,0 0-448-16,12-1-208 0,4-2-48 0,2 1 0 15,3-2-384-15,1 0-64 0,0 0-32 0,3 0 0 16,1 2 480-16,-1-1 112 0,-1 2 16 0,0 1 0 15,-1 0-464-15,-1 1-96 0,-2 2-16 0,-2-1 0 16,-3 1-336-16,-2 1-80 0,-3 0-16 0,-10-4 0 16,0 0-928-16,8 6-192 0,-8-6-48 0,0 0 0 0</inkml:trace>
  <inkml:trace contextRef="#ctx0" brushRef="#br0" timeOffset="41378.49">6904 15369 17503 0,'0'0'1552'0,"0"0"-1232"16,-6 4-320-16,6-4 0 0,0 0 6400 0,0 0 1232 16,14 2 240-16,5-2 64 15,3-2-7360-15,4-5-1472 0,2-3-304 0,2-2-48 0,0 2 768 0,3-1 160 16,1-1 16-16,-1 2 16 15,-1 2-160-15,-1 2-48 0,1-3 0 0,-4 5 0 16,-2-2-784-16,-2 4-176 0,-3 1-16 0,-3-1-16 16,-2 2-592-16,-2 0-112 0,-2 0-32 0</inkml:trace>
  <inkml:trace contextRef="#ctx0" brushRef="#br0" timeOffset="47997.32">6116 13197 20847 0,'0'0'912'0,"0"0"208"0,1-9-896 0,-1 9-224 15,3-9 0-15,1-3 0 0,1 4 960 0,0-1 160 16,-5 9 32-16,7-11 0 0,-1 2-416 0,2 2-80 16,-2 0-16-16,2 0 0 0,-8 7-256 0,5-3-48 15,1-1-16-15,-1 1 0 0,0-1 80 0,2 2 16 16,-1-4 0-16,1 2 0 0,-1 0-16 0,6-2 0 16,-3 1 0-16,0 1 0 0,2 1-32 0,-11 3-16 0,10-4 0 0,-10 4 0 15,12-1-176-15,-12 1-48 16,11 0 0-16,-11 0 0 0,0 0-128 0,11 3 0 15,-11-3 0-15,0 0 0 0,0 0 0 0,0 0 128 0,0 0-128 0,0 0 128 16,0 0 176-16,6 6 16 0,-6-6 16 0,0 0 0 16,0 0 48-16,0 0 16 0,0 0 0 0,6 8 0 15,-6-8 16-15,0 0 0 0,0 0 0 0,6 13 0 16,-6-13-288-16,0 0-128 0,11 10 128 0,-2 2-128 16,-9-12 0-16,10 12 0 0,-10-12 0 0,7 16 0 15,-1-2 0-15,-2-1 0 0,-1 3 0 0,-3-3 0 16,-2 4 0-16,1-2 0 0,0 2 0 0,-3-1 0 15,-4-1 0-15,1 1 0 0,0 0 144 0,-1 1-144 16,-1-2 224-16,1 1-32 0,-3 0 0 0,2-2 0 16,2 2 64-16,-3-3 16 0,0-4 0 0,1 0 0 0,0 3-64 0,1-5-16 15,-1 1 0-15,0 0 0 0,0 0-32 0,-2-2-16 16,2 0 0-16,-1 0 0 0,-2-3-144 0,1 2 192 16,1 0-192-16,0 2 192 0,-2-3-192 0,1 0 0 15,1-2 0-15,-1-2 0 0,1-2 0 0,1-1 128 16,9 3-128-16,-10-1 0 0,2-7 176 0,8 8-48 15,-7-9-128-15,7 9 192 0,-6-11-192 0,2 2 144 16,2-3-144-16,2 3 128 0,0 0 0 0,0 9 0 16,4-12 0-16,0 2 0 0,1 0-128 0,1 2 0 15,0 1 144-15,2 2-144 0,0 0 0 0,-8 5 0 16,12 1 0-16,-1 3-128 0,0 0 128 0,0 4-192 0,3 1 192 0,-1 1-192 16,0 5 192-16,1-2-128 0,0 0 128 15,2 1-128-15,-2 0 128 0,2 2 0 16,0-3 0-16,-1 1 128 0,1-1-128 0,-1 0 0 0,0 0 0 0,0-1 0 31,1-1-464-31,1-2-112 0,0 0-32 0,1 3 0 16,-1-5-2800-16,-1 5-560 0</inkml:trace>
  <inkml:trace contextRef="#ctx0" brushRef="#br0" timeOffset="48977.02">6503 15674 4607 0,'0'0'400'0,"0"0"-400"0,0 0 0 0,0 0 0 0,0 0 4256 0,0 0 768 16,0 0 160-16,0 0 16 0,0 0-3280 0,0 0-672 16,-8-3-128-16,8 3-32 0,0 0 320 0,-6-5 64 15,6 5 16-15,-6-5 0 0,6 5-480 0,0 0-112 16,0-11 0-16,2 2-16 0,-1 0-512 0,3 1-112 15,1-1 0-15,0-1-16 0,1 3 64 0,-1-2 16 16,1 0 0-16,2 0 0 0,0 0-64 0,1 2-16 16,-1 1 0-16,1 1 0 0,0-1-240 0,-9 6 0 15,11-1 0-15,-11 1 0 0,10 1 0 0,-10-1 0 16,10 11 0-16,-2 2 0 0,-3-3 0 0,1 3 0 16,-2 0 0-16,-2-2 0 0,1 2 0 0,-1 0 256 15,1-3-64-15,0 3 0 0,-1 2 16 0,2-1 0 16,0-1 0-16,0 3 0 0,1-1-16 0,0 5-16 0,-1-3 0 0,-1 2 0 15,0 0 80-15,-1 3 0 0,1 1 16 0,-2 1 0 16,-1 0-128-16,0 1-16 0,0 0-128 0,-1-2 192 16,-2 1-192-16,-1-6 0 0,-2 0 128 0,-2-2-128 15,-1 1 0-15,0 0 144 0,-1-5-144 0,0-1 128 16,-2 0-128-16,2-3 192 0,1-2-192 0,-2-1 192 16,1-1-64-16,-1 0 0 0,1 1 0 0,10-5 0 15,-10 0 0-15,0-3-128 0,10 3 192 0,-7-7-64 16,0 0 32-16,2-2 0 0,0-1 0 0,2-1 0 15,2 0-160-15,1 0 192 0,0 1-192 0,1 1 192 16,2 0-192-16,-3 9-192 0,0 0 32 0,5-9 16 16,-5 9 144-16,0 0 0 0,8-6 0 0,-8 6 128 15,10-2-128-15,-10 2 0 0,13 5 0 0,-1-1 0 0,-2 1 0 16,2 0 0-16,1 0 0 0,-1 1-128 16,1 0 128-16,0 1-128 0,0-1 128 0,0-1-128 15,-3-1-256-15,2 3-64 0,0-3 0 0,1 0 0 16,1 1-1616-16,1-2-336 0,-1 0-64 0,2-1-8544 15,1-2-1696-15</inkml:trace>
  <inkml:trace contextRef="#ctx0" brushRef="#br0" timeOffset="50145.35">7874 14978 31791 0,'0'0'1408'0,"-6"-6"288"0,-1 3-1360 0,2-3-336 0,5 6 0 0,0 0 0 15,0 0 1040-15,0 0 144 0,0 0 32 0,0 0 0 16,0 0-944-16,0 0-272 0,11 6 128 0,-2 3-128 16,0 2 0-16,-4-1 0 0,2 3 0 0,0-2 0 15,1 1 144-15,0 4 112 0,0 1 32 0,1 0 0 16,0 1 400-16,7 17 80 0,-6-5 0 0,-1 3 16 15,-1-2-160-15,-1 0-48 0,-2 0 0 0,0-1 0 16,0-1-192-16,1-3-32 0,-1-1-16 0,0-4 0 16,-1-4 80-16,1-3 16 0,0-3 0 0,-5-11 0 15,8 6 160-15,-8-6 48 0,13 0 0 0,0-5 0 16,0-2-304-16,0-6-48 0,-1-5-16 0,1-3 0 16,1-7 96-16,1 0 16 0,-1-2 0 0,0 0 0 15,1 0-224-15,-2 4-32 0,0-1-128 0,0 2 192 0,-1 0-192 0,-2 0 0 16,0 2 128-16,0-3-128 0,-3-1 0 0,1 0-160 15,-1 3 32-15,1 2 0 16,-2 2-304-16,1 3-48 0,-2 4-16 0,0 4 0 16,-5 9-1296-16,0 0-256 0,0 0-48 0,0 0-16 15,0 0-1792-15,8 9-384 0</inkml:trace>
  <inkml:trace contextRef="#ctx0" brushRef="#br0" timeOffset="50794.51">4523 16851 24879 0,'0'0'2208'0,"0"0"-1760"16,0 0-448-16,0 0 0 0,0 0 2816 0,0 0 464 0,7 13 112 0,0 5 0 15,-2 6-2816-15,0 3-576 0,1 10 0 0,-1 3-192 16,0 3 192-16,0 3 256 0,0-2-64 0,1 0-16 16,-1 1-176-16,1 3 128 0,2 4-128 0,0 6 128 15,-3 3 96-15,2 1 16 0,-2 0 0 0,0-4 0 16,-1-8 272-16,-1-1 48 0,-3-4 16 0,1 0 0 15,0 1-304-15,1-2-48 0,-1-1-16 0,-1-4 0 16,0-2-208-16,0-7 176 0,0-5-176 0,0-6 160 16,-1-4-400-16,1-6-80 0,0-9 0 0,0 0-16 15,0 0-3312 1,-2-17-640-16,1-17-144 0,-2-5-9024 0</inkml:trace>
  <inkml:trace contextRef="#ctx0" brushRef="#br0" timeOffset="51210.48">4482 16782 23039 0,'0'0'2048'0,"0"0"-1648"16,-8-6-400-16,8 6 0 0,0 0 5312 0,0 0 992 15,3-11 192-15,3 3 32 16,2 2-5632-16,4 2-1120 0,2 0-224 0,3 0-64 15,2 0 80-15,1 1 16 0,1 2 0 0,1 1 0 0,2 0 112 0,1 1 32 16,-2 2 0-16,1 0 0 0,-1 1 144 0,-1-2 128 16,-1 2-192-16,0 0 192 0,-1 1 0 0,-1 0 0 0,-5 1 0 15,1 0 0-15,-2 2 0 0,-1 0 0 16,1 2 0-16,-2 2 0 0,1 1 128 0,0 3 0 0,0 1-128 16,-3 4 192-16,1 1-192 0,-1 1 0 0,0 3 128 0,-2 2-128 15,-2 0 0-15,-1 2 0 0,-1-1 128 0,-5 0-128 16,0-3 0-16,-4-3 0 0,0-3 128 0,-2-3-128 15,-2-2 144-15,-3-2-16 0,-2-1 0 0,1 0 0 16,-2 0 112-16,-1-1 16 0,0-2 0 0,2 3 0 16,-3-3-96-16,-2 0-16 0,2 1 0 0,-2-3 0 15,-3 0-144-15,1-1 0 0,1 0 0 0,-1-1 0 16,-1-1-288-16,1 0-96 0,0-2 0 0,2-2-16 16,2-1-608-16,4 1-112 15,0-4-32-15,3 0 0 0,3-1-2144 16,8 5-432-16,0 0-96 0,7-16-16 0</inkml:trace>
  <inkml:trace contextRef="#ctx0" brushRef="#br0" timeOffset="51594.78">5871 16442 10127 0,'-9'-2'896'0,"-2"2"-704"16,-1-1-192-16,2 1 0 0,-1 3 7152 0,4 1 1392 15,7-4 288-15,-8 8 48 0,1-1-7216 0,2 4-1456 0,1 2-208 16,0 1-192-16,-1 0 192 0,-3 6-208 0,0 3 80 0,-1 4 128 16,0 0 0-16,-3-1 0 0,-1 0 0 0,-2 0 0 15,-2 3 0-15,-1 5 0 0,-2 5 144 0,0 6-16 16,1 9 368-16,1 2 80 0,1 3 0 0,2-3 16 15,2-3-32-15,4-2-16 0,1-3 0 0,3 3 0 16,1 4-240-16,3 2-48 0,4 1-16 0,0 0 0 16,3 0-240-16,0-8 0 0,3-5 0 0,0-6 0 15,1-3 0-15,0-4 0 0,0-2 0 0,1-4-160 16,1-1-208 0,-1-3-32-16,2-1-16 0,0-4 0 15,2-1-288-15,0-3-48 0,4-3-16 0,0-1 0 16,2-1-1280-16,1-1-256 0,0-3-48 0,4-1-16 0,2-3-416 0,-1-1-96 0,2-5 0 0,-3-1-16 0</inkml:trace>
  <inkml:trace contextRef="#ctx0" brushRef="#br0" timeOffset="52011.23">6143 16789 39327 0,'0'0'1744'0,"0"0"368"0,-5-3-1696 0,5 3-416 15,0 0 0-15,0 0 0 0,0 0 704 0,-4 10 48 16,4-10 16-16,3 19 0 0,1-2-768 0,2 2-288 16,2 2 16-16,4 5 0 0,-1 1 272 0,4 6-192 0,-1 2 192 0,2 0-160 15,-2 2 160-15,-1-1 0 0,0-2-144 0,-1-2 144 16,0-5 0-16,-2-2 0 0,-1-2 128 0,-1-3-128 15,-2-2 352-15,1-1-16 0,-2-3 0 0,2-1 0 16,-1-2 16-16,1-2 0 0,-7-9 0 0,10 8 0 16,1-7 32-16,-11-1 16 0,11-1 0 0,0-6 0 15,-1-1 112-15,2-1 0 0,0-2 16 0,-1-2 0 16,-2 1-272-16,1-5-64 0,-3 0-16 0,3-3 0 16,-3-3-176-16,1-5 0 0,0-3 144 0,-1-4-144 15,-4-3 0-15,3-1 0 0,0-1 0 0,1-2 128 16,-2 4-256-16,0 4-64 0,0 3 0 0,1 5 0 15,-1 4-256-15,-1 3-64 0,0 6-16 0,0 3 0 16,-1 2-1008-16,-3 8-208 0,0 0-48 0,0 0 0 16,0 0-1696-16,0 0-352 0</inkml:trace>
  <inkml:trace contextRef="#ctx0" brushRef="#br0" timeOffset="52308.03">6457 17410 20271 0,'0'0'1792'0,"0"0"-1424"0,0 0-368 0,0 0 0 16,0 0 5952-16,0 0 1104 0,0 0 240 0,0 0 32 15,0 0-6048-15,4 15-1280 0,0-2 0 0,1 0-272 16,1 0 48-16,-3 0 16 0,0 3 0 0,1 2 0 15,1 3 208-15,-1 2-176 0,-1 2 176 0,-2 0-160 16,-2 1 160-16,1 0 176 0,0 0-48 0,-2-1 0 16,0-3 0-16,1 1 0 0,-1-1 0 0,1 2 0 15,0-3-128-15,1 1 0 0,0-2 0 0,1 2 0 32,0-4-1280-32,2-2-256 0,-1-6-32 0,-2-10-16 15,8 9-1280-15,0-4-256 0,-8-5-48 0</inkml:trace>
  <inkml:trace contextRef="#ctx0" brushRef="#br0" timeOffset="53337.42">7245 17281 28559 0,'0'0'2544'0,"0"0"-2032"0,0 0-512 0,0 0 0 0,0 0 3824 0,0 0 656 15,0 0 144-15,0 0 32 0,0 0-3632 0,10-2-736 16,2-2-144-16,1 1-16 0,0 2-128 0,3-2 0 16,1 1 0-16,1 0 0 0,1 0-208 0,1 0 32 15,1 1 16-15,-2-1 0 0,1-2-16 0,-1 1 0 16,2 2 0-16,-1-3 0 16,-1-1-336-16,-2 1-64 0,-2 0 0 0,-4 1-16 15,0 1-48-15,-11 2 0 0,10-3 0 0,-10 3 0 16,0 0-1616-16,11 1-336 0,-11-1-64 0,0 0-16 0</inkml:trace>
  <inkml:trace contextRef="#ctx0" brushRef="#br0" timeOffset="53590.82">7301 17464 29487 0,'0'0'2624'0,"0"0"-2112"0,0 0-512 0,0 0 0 15,12-1 2688-15,1-1 416 0,1 1 96 0,2 0 0 16,-1-1-2720-16,2 2-480 0,0 0-240 0,0-1 32 0,-1 1 208 16,1 0 0-16,1 0 0 0,-1 0 0 0,-3 0-304 0,2-1-16 15,1 1 0-15,-2 0 0 16,-2-2-656-16,2 1-144 0,-1 0-32 0,0 1-9760 15,1-4-1952-15</inkml:trace>
  <inkml:trace contextRef="#ctx0" brushRef="#br0" timeOffset="56644.23">8636 17233 25791 0,'0'0'2304'0,"0"0"-1856"0,-9-5-448 0,0 1 0 16,-2 1 1648-16,3 3 224 0,-1 2 48 0,-1-2 16 16,-2 0-2384-16,-1 0-464 0,-1-2-112 0,-1 1 0 15,1-2 1024-15,2 0 256 0,2 1 16 0,1 0 16 0,0-2 1024 0,2-3 208 16,1 1 32-16,0-2 16 0,1-1-224 0,0 2-32 15,5 7-16-15,-7-6 0 0,0-1-640 0,0 5-128 16,7 2-16-16,-10 2-16 0,-2 1-48 0,0 3-16 16,-2 5 0-16,-2-2 0 0,-1 1-432 0,0 2 128 15,0 1-128-15,-1 3 0 0,-2 3 0 0,0 0 0 16,-3 4 0-16,1 3 0 0,-1 3 0 0,2-2 0 16,3 3 0-16,1 0 0 0,1 1 0 0,3-1 0 15,4-1 0-15,1-3 0 0,2-5 0 0,3 0 192 16,3-7-64-16,3-1 0 0,-3-13-128 0,7 11 192 15,1-4-192-15,1 0 192 0,-9-7-192 0,15 3 0 16,-1-3 0-16,2-2 128 0,-1-2-416 0,1-1-96 16,0-1 0-16,-1-2-16 0,0-1 80 0,-1-2 32 15,0 1 0-15,-1-2 0 0,-1-1 288 0,0 1-192 0,0-6 192 16,-2 1-160-16,-2 0 160 0,0 0 0 0,-1 0 160 0,1 0-160 16,-1 4 288-16,-1-4-32 0,1 0-16 0,-1 2 0 15,1-2-80-15,-1 4-16 0,1-3 0 0,-1 3 0 16,2 0-144-16,0 1 160 0,1 2-160 0,2 1 160 15,-2 2-160-15,-1 1 192 0,-2-1-192 0,-6 7 192 16,11-5-192-16,-11 5 192 0,11-3-192 0,-11 3 192 16,0 0 48-16,0 0 16 0,12 8 0 0,-4 3 0 15,-8-11 272-15,4 15 64 0,-2 2 16 0,0 3 0 16,-1-1-288-16,0 2-48 0,1 1-16 0,0 3 0 16,-1 4-64-16,3-2 0 0,2 1-16 0,-1-2 0 15,1-3-176-15,2-1 0 0,1-1 0 0,0-1 128 16,2-5-128-16,1-2 0 0,-2 0 0 0,3-1 0 0,3-3 0 0,-2-1-304 15,0-5 48-15,1-3 16 16,0-2-432-16,2 0-96 0,2-2 0 0,0-5-16 16,1-2-1904-16,-1-3-368 0,1-2-80 0,1-7 0 0</inkml:trace>
  <inkml:trace contextRef="#ctx0" brushRef="#br0" timeOffset="57777.21">8908 11947 26719 0,'0'0'2368'0,"0"0"-1888"0,0-7-480 0,0 7 0 16,0 0 2848-16,0 0 480 0,0 0 80 0,0 0 32 16,13 7-2752-16,-1 2-560 0,-12-9-128 0,11 18 0 15,-4 4 0-15,-1 5 0 0,-3 6 144 0,-1 9-144 16,0 7 128-16,0-19-128 0,-1 6 128 0,-1 0-128 16,3 2 160-16,-1 0-32 0,1-1-128 0,-1 0 192 15,1-2 96-15,2 30 16 0,0-6 0 0,1-2 0 16,-2-2-112-16,-2 0 0 0,1-2-16 0,-2-3 0 15,-1-5-176-15,1-5 0 0,1-8 0 0,0-1 128 0,0-6-128 0,0-3 0 16,1 2 0-16,1-3-176 16,-2-2-528-16,1-3-96 0,0-2-32 0,0-1 0 15,0-2-2688-15,-3-11-528 0,0 0-112 0,0 0-32 0</inkml:trace>
  <inkml:trace contextRef="#ctx0" brushRef="#br0" timeOffset="58660.7">10016 12029 4607 0,'0'0'400'0,"0"0"-400"0,6-7 0 0,-6 7 0 16,6-9 4336-16,-6 9 784 0,9-8 144 0,-9 8 48 15,9-4-3488-15,-9 4-688 0,0 0-144 0,0 0-32 16,0 0-320-16,0 0-80 0,0 0-16 0,0 0 0 15,0 0-32-15,0 0-16 0,0 0 0 0,0 0 0 16,0 0 192-16,0 0 32 0,-2 16 16 0,-5 0 0 16,-1 1 0-16,-1 1 0 0,-2 4 0 0,-2 3 0 0,0 2 32 0,-2 3 0 15,0 3 0-15,-1 3 0 0,0 2 0 0,-1 0 0 16,0-4 0-16,0 1 0 0,0-5-256 0,1 1-32 16,-1 0-16-16,2 1 0 0,2 0-272 0,0-2-64 15,0 0-128-15,1 3 192 0,2 0-192 0,2-2 144 16,2-1-144-16,-1-2 128 0,-1 0-128 0,2-2 0 15,1-5 0-15,-1 1 0 0,4-4-224 0,-2 0 32 16,1-2 0-16,1 0 0 16,-1-5-384-16,0 0-64 0,3-11 0 0,-4 6-16 15,1 1-272-15,3-7-48 0,0 0-16 0,0 0 0 16,0 0-1856-16,0 0-368 0,0 0-80 0</inkml:trace>
  <inkml:trace contextRef="#ctx0" brushRef="#br0" timeOffset="59062.65">9707 12042 9215 0,'0'0'816'0,"-9"-7"-656"0,-1-3-160 0,-1 3 0 16,1 1 6848-16,10 6 1344 0,0 0 272 0,0 0 48 15,-4-7-6768-15,4 7-1360 0,0 0-256 0,0 0-128 0,0 0 0 16,0 0-144-16,0 0 16 0,13 9 0 0,-4 0 128 0,2 5-160 16,-2 1 160-16,0 5-160 0,-1 4 160 15,-2 5 0-15,1 6 0 0,-1 3 128 0,2 3 144 0,0-2 48 16,0 2 0-16,-2-1 0 0,1-7 96 0,-1-1 32 15,2-2 0-15,1 0 0 0,0-2-192 0,2 2-48 16,-1 2 0-16,2 3 0 0,0 0-208 0,1 2 128 16,1-1-128-16,1-1 0 0,3 0 0 0,-1-2 0 15,-2-3 0-15,0-3 0 0,-1 1-272 0,-1-3-48 16,0 1-16-16,0-4 0 16,-2-3-704-16,-4-2-144 0,0-2-32 0,-3-1-10448 15,0-1-2096-15</inkml:trace>
  <inkml:trace contextRef="#ctx0" brushRef="#br0" timeOffset="59470.75">10305 12890 3679 0,'0'0'160'0,"0"0"32"0,0 0-192 0,0 0 0 16,0 0 0-16,0 0 0 0,-6 10 9344 0,4 1 1840 16,2 2 352-16,2 0 80 0,-2-13-9600 0,6 17-2016 15,-1-1-208-15,0-2-144 16,0 2-128-16,0 0-32 0,1-1 0 0,-1 3 0 16,0 1-96-16,-1 0-32 0,0 1 0 0,-1-1 0 15,-2 1-32-15,-1 0-16 0,0-2 0 0,0 0 0 16,0-4-272-16,0 1-48 0,0-1-16 0,0-14 0 15,0 0-1984-15,0 0-416 0</inkml:trace>
  <inkml:trace contextRef="#ctx0" brushRef="#br0" timeOffset="59696.33">10578 12546 27647 0,'3'-10'2448'0,"-3"5"-1952"0,0 5-496 0,0 0 0 16,1-6 4752-16,-1 6 864 0,12-1 160 0,4 1 48 15,3-1-5168-15,2 1-1024 0,1 0-208 0,2 0-32 16,-1-2 32-16,1 1 16 0,-2 0 0 0,1-2 0 16,1-1-1264-16,-1-2-256 0,-1 1-48 0,1 1-16 15,-3-3-1120-15,0 1-208 0</inkml:trace>
  <inkml:trace contextRef="#ctx0" brushRef="#br0" timeOffset="59919.6">10616 12778 44511 0,'0'0'1984'0,"0"0"384"0,0 0-1888 16,0 0-480-16,0 0 0 0,12 0 0 0,1-1 448 0,3 0 0 0,2-3 0 16,3 0 0-1,2 1-896-15,-1-2-176 0,0-3-32 0,1 0-16 16,-2-1-1824-16,1 1-384 0,0-2-64 0,0 1 0 16,-1 2-704-16,-2-2-128 0</inkml:trace>
  <inkml:trace contextRef="#ctx0" brushRef="#br0" timeOffset="60396.87">11706 12139 16575 0,'0'0'736'0,"0"0"160"0,-4-9-720 0,-1-1-176 15,0 1 0-15,0 2 0 0,5 7 5488 0,-6-9 1056 16,6 9 224-16,0 0 32 16,-5-12-5840-16,1 2-1152 0,-1 0-256 0,5 10-32 0,-8-15 240 0,2 4 48 15,-2-1 16-15,1 0 0 16,-1 2-192-16,2-1-32 0,-3 5-16 0,-2-3 0 0,0 2 288 0,-1 2 128 0,-1 0-128 15,0 3 128-15,0 1 192 0,-2 1 112 0,-1 1 16 16,-1 4 16-16,0 2 112 0,2 2 0 0,1 2 16 0,1 2 0 16,0 2-112-16,1 5-32 0,2 2 0 0,2 3 0 15,0 1-192-15,2 5-128 0,0 2 128 16,2 1-128-16,1 3 0 0,0 3 0 0,0 0 0 0,1 2 0 16,0-6 0-16,0-2 0 0,-1-1 0 0,1 2 128 15,-1-1 64-15,0 2 0 0,1 6 16 0,-1 1 0 16,2 0-48-16,1 0-16 0,0-3 0 0,0 0 0 15,0-4-144-15,0-5 128 0,0-3-128 0,4-4 128 16,0 0-336-16,-2-7-80 0,1-1-16 0,-1-3 0 16,1-3-720-1,0-2-160-15,-3-8-32 0,0 0-16096 0</inkml:trace>
  <inkml:trace contextRef="#ctx0" brushRef="#br0" timeOffset="60584.18">11262 12639 35935 0,'-3'-4'3200'0,"3"4"-2560"15,0 0-512-15,0 0-128 0,0 0 2816 0,10-3 560 16,2 2 96-16,2 1 32 0,2 0-2864 0,1 1-640 16,0 2 0-16,1-2 0 15,2 1-1392-15,1-1-256 0,1 1-48 0,1 0-16 16,-1-2-1872-16,1-2-384 0</inkml:trace>
  <inkml:trace contextRef="#ctx0" brushRef="#br0" timeOffset="60749.71">11770 12819 40031 0,'0'0'880'0,"3"14"176"0,-5 2 32 0,1 3 48 0,0 3-912 16,1-2-224-16,0 0 0 0,1-4 0 0,2 1 0 0,-2-2 144 0,0 0-144 0,0-2 128 15,-1 1-256-15,0-8-64 0,0-6-16 0,2 8 0 32,-2-8-2112-32,0 0-432 0,0 0-64 0,0 0-11904 0</inkml:trace>
  <inkml:trace contextRef="#ctx0" brushRef="#br0" timeOffset="60895.21">11865 12579 22111 0,'0'0'1968'0,"0"0"-1584"0,0 0-384 0,0 0 0 0,0 0 4160 0,0 0 768 16,0 0 128-16,0 0 48 0,0 0-4032 0,0 0-816 16,9 6-256-16,-9-6 160 15,13 6-2672-15,-13-6-544 0</inkml:trace>
  <inkml:trace contextRef="#ctx0" brushRef="#br0" timeOffset="61229.47">12110 12973 20271 0,'0'0'896'0,"0"0"192"0,-4-3-880 0,4 3-208 0,0 0 0 0,0 0 0 15,0 0 6160-15,0 0 1200 0,0 0 224 0,0 0 48 32,0 0-6608-32,0 0-1312 0,6-12-272 0,0-2-48 15,1-3-96-15,0-3 0 0,1-3-16 0,1-3 0 16,0-2 16-16,1-2 0 0,-1-2 0 0,0 2 0 0,0 1 560 0,-1 4 144 0,1 7 0 0,-1 4 0 15,0 0 448-15,-2 4 112 0,1 4 16 0,-1 1 16 16,-6 5 80-16,0 0 16 0,12 0 0 0,0 5 0 16,-12-5-512-16,15 8-176 0,-3 2 0 0,1 2 144 15,0 1-144-15,-1 1 0 0,0 4 0 0,-1 2 0 16,0 1 0-16,-1-2 0 0,1 5 0 0,0-5 0 16,0 2 0-16,-1 0 0 0,-1-1 0 0,-1-2 0 0,0 0-176 15,0 1 48-15,0-3 0 0,-1 1 0 16,1-4-576-16,1 0-96 0,-1-2-32 0,0-3 0 15,0-2-1808-15,0-1-368 0,-1-3-80 16,1 3-7392-16,3-4-1472 0</inkml:trace>
  <inkml:trace contextRef="#ctx0" brushRef="#br0" timeOffset="61679.77">12853 12970 7359 0,'12'-7'656'0,"1"1"-528"15,-2-5-128-15,0 2 0 0,1-1 4480 0,-2-2 880 16,0-2 160-16,0 0 48 0,-1-1-4144 0,-1 0-816 15,-2-4-160-15,1 1-48 0,0-2-144 0,-4 1-16 16,0-3-16-16,-3 1 0 0,0-4 224 0,0 4 64 0,0 2 0 0,-3 0 0 16,-2 4 336-16,0 0 80 15,-2 4 16-15,0 2 0 0,-4 1-64 0,1 3-16 0,-2-1 0 0,-2 2 0 16,-3 2-64-16,0-1-16 0,0 2 0 0,0 1 0 16,-1 1-224-16,1 2-48 15,0-2-16-15,1 4 0 0,0 2-240 0,2 2-64 0,0 3 0 0,-1 5 0 16,1 1-192-16,2 5 0 0,1 3 0 0,2 4 0 15,1 4 0-15,2 0 0 0,3-1-160 0,1-1 160 16,2-5 0-16,4-1 0 0,1-6 0 0,3-1 0 16,3-5-176-16,0-1 176 0,2-5-208 0,3-2 80 15,1-2 128-15,1-1 0 0,2-3 0 0,-1-4 0 16,1-1 0-16,1-3 192 0,0-5-32 0,0-3-16 16,-2-3 16-16,-1-3 0 0,-1-3 0 0,0-3 0 15,-1-2-160-15,-2-5 192 0,-2-1-192 0,0-2 192 0,-1 0-48 16,0 2 0-16,-2-1 0 0,0 2 0 0,-2 0-144 15,-3-3 0-15,-2-5 144 0,-2-5-144 0,-2-8 0 0,-2-2 0 16,-2-2 0-16,0 8-128 0,-3 6 128 0,0 9-160 16,-2 1 160-16,-1 8-160 0,-1 2-16 0,0 6 0 15,-2 1 0-15,2 4 0 16,0 1-1136-16,1 4-224 0,-1 3-64 0,2 3-10352 16,11 4-2064-16</inkml:trace>
  <inkml:trace contextRef="#ctx0" brushRef="#br0" timeOffset="62064.37">13341 13064 36799 0,'0'0'1632'0,"0"0"336"0,0 0-1584 0,0 0-384 0,0 0 0 0,0 0 0 15,0 0 848-15,0 0 96 0,0 0 16 0,0 0 0 16,0 0-672-16,9 10-128 0,-9-10-32 0,10 15 0 15,-2-1-128-15,-1 0 0 0,-1-1 0 0,1 3 0 0,1 0 0 0,0-2 0 16,-1 2 0-16,1 2 0 0,-1 3-128 0,-1 0 128 16,-1-2-160-16,-1 1 160 0,-1-2-320 0,-3-1 48 15,0-1 0-15,-1-2 0 16,-3-1-240-16,-1 0-32 0,-1 0-16 0,0 0 0 16,-2 0-336-16,-1 0-64 0,0-4 0 0,-2 2-16 15,0-4-2080-15,0 0-400 0</inkml:trace>
  <inkml:trace contextRef="#ctx0" brushRef="#br0" timeOffset="62316.04">14697 12510 12895 0,'0'0'1152'0,"0"0"-928"0,0 0-224 0,-3-9 0 16,2 1 5184-16,1-3 1008 0,3 2 192 0,-1-1 32 16,2-5-5728-16,1 0-1152 0,0-3-240 0,1-3-9520 15,-1 1-1904-15</inkml:trace>
  <inkml:trace contextRef="#ctx0" brushRef="#br0" timeOffset="62628.33">14714 12317 31215 0,'-11'10'1376'0,"4"-3"288"0,-4 1-1328 0,-1 1-336 0,-1 0 0 0,0 1 0 0,0 1 1584 15,1 0 240-15,1 1 48 0,0-1 16 0,2-2-960 0,0 0-192 16,1 0-32-16,2 0-16 0,6-9-112 0,-8 12 0 16,0 1-16-16,0 0 0 0,2 0-208 0,-2 1-32 15,-1 1-16-15,-2 3 0 0,1-1-32 0,-2 5 0 16,-2 3 0-16,-4 6 0 0,-1 3 32 0,-1 4 0 15,-3 2 0-15,1-1 0 0,-1-4-304 0,-1-2 0 16,1-4 128-16,2-4-128 0,1-5 240 0,1 0-16 16,-1-4 0-16,3-3 0 0,3-3 0 0,1 0 0 15,1-3 0-15,2 0 0 0,2-4-80 0,8-3-16 16,0 0 0-16,0 0 0 0,0 0-128 0,-9 0 0 0,9 0 0 16,0 0 128-16,0 0-128 0,-8-3 0 0,8 3 0 0,0 0 0 15,-7-10-240-15,7 10 80 0,-5-11 16 0,3 0 0 16,-1 2-176-16,2 0-16 0,-1-4-16 0,2 1 0 31,0 0-432-31,0-2-96 0,0 0-16 0,2-3 0 16,-1-1-1792-16,2-2-352 0,-1-1-80 0</inkml:trace>
  <inkml:trace contextRef="#ctx0" brushRef="#br0" timeOffset="62922.14">14287 12004 27647 0,'0'0'2448'15,"-6"-3"-1952"-15,6 3-496 0,0 0 0 0,-7 9 4096 0,7-9 704 16,2 19 160-16,4 5 32 0,5 3-4016 0,2 5-784 16,4 7-192-16,1 4 0 0,0 0 0 0,2 3 0 15,1 0 0-15,-1-2 0 0,0-6 0 0,0-2 0 16,0-3 0-16,1-1 0 0,0 1 0 0,-3 1 0 15,-1-3 0-15,0 3 0 0,-1 1 0 0,-3-1 0 16,-1 3 0-16,1-5-144 0,-2-2 144 0,1-2 0 16,0-2 0-16,-2-2 128 0,-1-4-128 0,-1 1 0 0,0 0-128 15,-1-3 128 1,-1-4-1616-16,1-1-240 0,-1-1-64 0,2-4-10352 0,-1 1-2064 16</inkml:trace>
  <inkml:trace contextRef="#ctx0" brushRef="#br0" timeOffset="63332.71">15109 12800 28559 0,'0'0'2544'0,"0"0"-2032"0,4-9-512 0,0-1 0 0,0-1 3648 0,2 1 624 16,1-2 128-16,0 3 16 16,2 3-3568-16,2 0-720 0,-1 1-128 0,1 4 0 15,-11 1-720-15,12 4-112 0,-12-4 0 0,11 9-16 16,-2 3 0-16,-3 2 0 0,-4 2 0 0,-2 2 0 16,-2 0 320-16,-4 3 64 0,-3 1 16 0,-1 0 0 0,-2 1 592 0,-2-3 128 15,-2 3 32-15,0-3 0 0,0-4 336 0,-1 2 64 16,0-2 0-16,0-3 16 0,0 1-304 0,0 2-64 15,1-3-16-15,3 1 0 0,1 2-144 0,3-2-48 16,3-1 0-16,2 0 0 0,4-1 48 0,2 0 16 16,4-2 0-16,0 1 0 0,1-2-208 0,2 1 0 15,1 2 0-15,1 0 0 0,0 0 0 0,1-2 0 16,0 2 0-16,1-1 0 0,-1 1 0 0,-1 1 0 16,1-1 0-16,0-2 0 0,-2 2-256 0,2-4-112 0,0 0-16 15,-1 0 0 1,1-5-1776-16,0 1-352 0,1-1-80 0,0-3-8112 0,-1-1-1632 0</inkml:trace>
  <inkml:trace contextRef="#ctx0" brushRef="#br0" timeOffset="63730.88">15722 12542 5519 0,'-16'2'240'0,"5"0"64"0,0 1-304 0,-2-3 0 15,0 1 0-15,2 0 0 0,2 1 4752 0,9-2 896 16,0 0 176-16,0 0 48 0,0 0-3936 0,0 0-784 16,0 0-144-16,0 0-48 0,0 0 176 0,8-4 16 15,1 0 16-15,0 1 0 0,-9 3-192 0,12-6-32 16,0 1-16-16,-1-2 0 0,1 2 32 0,0 0 0 16,1 1 0-16,1 0 0 0,2 0-432 0,1 1-80 0,0 1 0 0,1 0-16 15,0 1-608-15,2 0-112 0,-1 1-32 0,0 0 0 31,-2 0-1664-31,-2 0-352 0,0 0-64 0,-4 1-8448 0,-11-1-1696 0</inkml:trace>
  <inkml:trace contextRef="#ctx0" brushRef="#br0" timeOffset="63933.18">15658 12652 27519 0,'0'0'1216'0,"0"0"256"0,0 0-1168 0,-6 9-304 0,6-9 0 0,-2 13 0 15,-1-3 944-15,3 1 128 0,0-11 16 0,0 0 16 16,8 9-416-16,1-2-96 0,2-4-16 0,0 0 0 16,1-3-224-16,2 0-48 0,3-1-16 0,2-3 0 0,-1 0-288 0,3-3-272 15,0-2 48-15,-1 5 16 16,1 0-240-16,0 1-32 0,0-1-16 0,0 1 0 16,-2 0 16-16,0 2 0 0,-2 0 0 0,0 1-8736 15,0 0-1760-15</inkml:trace>
  <inkml:trace contextRef="#ctx0" brushRef="#br0" timeOffset="64748.02">16323 12666 32831 0,'0'0'1456'0,"0"0"288"0,0 0-1392 0,0 0-352 15,0 0 0-15,0 13 0 0,0 3 848 0,1 1 112 16,0 2 0-16,2 2 16 0,-1 1-816 0,1 2-160 15,0 2 0-15,-1-1 0 0,1 2 0 0,-2 2-128 16,-1-1 128-16,0 0 0 0,0-2 128 0,-1 0 128 16,-1 0 0-16,0 1 16 0,-1 1 496 0,-1 1 80 15,0 0 32-15,1 1 0 0,-3-1-240 0,2-1-32 16,1-2-16-16,-1-3 0 0,0-2-272 0,2-5-64 0,1-2-16 16,1-4 0-16,0-10-112 0,0 0 0 15,0 0-128-15,0 0 192 0,0 0-16 0,4-11-16 16,0-6 0-16,-1-3 0 0,-3-3-160 0,0-1 0 0,-2-3 0 0,0-1 0 15,-1 1 0-15,-1-2 0 0,-1-1 0 0,0 3 0 16,-1-6 0-16,1-3 0 0,0-7 0 0,1-4 0 16,1-10 0-16,3-1 0 0,3 0 0 0,2 3 0 15,3 4 0-15,1 5 0 0,3 5 0 0,1 3 0 16,3 1-176-16,-1 2 48 0,2 0 0 0,0 2 0 16,0 3 128-16,1 2-160 0,1 2 160 0,0 3-160 15,2 4 160-15,-1 2 0 0,-3 5 0 0,1 3-128 16,0 4 128-16,-1 2 0 0,-3 3-144 0,1 4 144 15,-1 3 0-15,-1 2-144 0,0 2 144 0,0 4 0 16,0 2-176-16,0 2 176 0,0 1-160 0,-1 2 160 16,-2 3 0-16,1-2 208 0,-2-2-16 0,-4-1 0 15,-1-2-192-15,-1 0 0 0,-3-2 0 0,-2 1-160 0,-1-3 160 0,-4 2 0 16,-2-1 128-16,-2 1-128 0,0 2 0 0,-4-2 0 16,-2 1 0-16,-1 0 128 0,0-1-128 15,-3-1 0-15,-2 0 0 0,-2-1 0 0,0 0 0 0,2-2 0 16,-2-2 0-16,3-1 0 0,1-1 0 0,4-2-160 15,2-3 160-15,4-5-160 16,0-2-1200-16,4-3-240 0,0 0-64 0,3-1-10064 16,1 0-2032-16</inkml:trace>
  <inkml:trace contextRef="#ctx0" brushRef="#br0" timeOffset="65432.12">16729 12824 3679 0,'0'0'320'0,"0"0"-320"0,0 0 0 0,0 0 0 16,0 0 4800-16,0 0 896 0,0 0 192 0,0 0 16 16,0 0-2720-16,0 0-560 0,0-10-96 0,0 0-32 15,-1 0-1152-15,1-2-256 0,3 0-32 0,-2-1-16 16,0 0-384-16,-1-5-80 0,0 0 0 0,0 0-16 15,0-1-112-15,2 1-32 0,-1 1 0 0,0-1 0 16,0 0 160-16,2-1 48 0,0 1 0 0,1 4 0 16,-1-6-80-16,3 3-16 0,0-2 0 0,2-1 0 15,1 1-208-15,0-1-32 0,2-1-16 0,0 2 0 16,1-1-272-16,1 1 160 0,0-1-160 0,2 4 128 16,0 3-432-16,1 4-80 0,-2-2-32 0,1 4 0 15,-2 3-1344-15,1 3-272 0,-1 2-48 0,-1 4-16 16,-2 1-432-16,1 3-96 0,-4 1 0 0,3 3-16 15,-1 3 656-15,-2 1 128 0,1-2 16 0,0 2 16 16,0-2-608-16,0 0-112 0,-2-2-16 0,1-1-16 16,1 0 1696-16,-2-2 352 0,-1 1 64 0,1-4 16 0,-6-7 1152 0,5 10 224 15,-5-10 48-15,5 7 16 0,-5-7 448 0,0 0 96 16,0 0 0-16,0 0 16 0,7 11-96 0,-7-11-32 16,0 0 0-16,7 6 0 0,-7-6-160 0,9 3-48 15,-9-3 0-15,11 4 0 0,-11-4-240 0,13 2-48 16,-1 2-16-16,1-2 0 0,1-2-80 0,-1-2-32 0,0 1 0 15,1 0 0-15,2-1-400 0,-2 0-80 16,1-1 0-16,-1 1-16 0,-1-2-304 0,0 0 0 0,0 0 0 16,-1 1 0-16,-3-2-128 0,-9 5 128 0,0 0 0 0,8-4-144 15,-8 4 144-15,0 0 0 0,0 0 128 0,0 0-128 16,-3-9 368-16,3 9 0 0,-10-6 0 0,-2 2 0 16,-1 2-16-16,-3 2 0 0,-2 2 0 0,1 0 0 15,0 1-224-15,2-1-128 0,-1 1 160 0,2 1-160 16,-2 0 0-16,2 1 128 0,1 2-128 0,2 2 0 15,1 1 0-15,1 3 128 0,0 3-128 0,-1 2 0 16,1 2 0-16,0 4 0 0,1 3 0 0,1 0 0 16,-1 5 144-16,1 2-144 0,1-2 128 0,0-2-128 15,3 1 0-15,0-5 128 0,2-3-128 0,2-3 0 16,2-4-656-16,2-3-224 0,1-5-32 0,6-3-10352 16,2-5-2048-16</inkml:trace>
  <inkml:trace contextRef="#ctx0" brushRef="#br0" timeOffset="65881">17965 12130 21183 0,'0'0'944'0,"0"0"192"0,4-10-912 0,-1 0-224 0,-1-1 0 0,-2 11 0 0,4-12 3584 0,0 3 688 0,-3-1 128 0,2-1 16 16,-3 0-3520-16,-1 0-704 0,1 11-192 0,-4-12 0 15,-1 2 256-15,-2 1-32 0,-2 1 0 0,0 4 0 16,-2-2 176-16,1 2 48 0,-3 2 0 0,0 0 0 16,-1 1-32-16,-1-1 0 0,1 1 0 0,1 2 0 15,0 2-272-15,1-1-144 0,0 1 160 0,1 4-160 16,-1 2 0-16,0 2 0 0,-1 4 0 0,1 3 0 15,2 2 0-15,1 4 0 0,0 6 0 0,1 4 0 16,1 3 400-16,3 2-16 0,1 1 0 0,0-3 0 16,0 1 0-16,2-1 0 0,0-3 0 0,1-5 0 15,1-2-192-15,2 1-64 0,-2 0 0 0,2 0 0 16,-1-1-128-16,1 2 0 0,-1 0 0 0,1 2 0 16,0 1-384-16,-1-2-96 0,0 0-32 0,-2-1 0 15,0-2-128-15,1-3-16 0,0-1-16 0,0-2 0 16,-2 0-256-16,-1 0-48 0,-2-7-16 15,-2-1 0-15,1 0-80 0,0-4-16 0,0-2 0 16,-2-3 0-16,7-4-1632 0,-9 0-336 0,9 0-64 0,-13-11-16 0</inkml:trace>
  <inkml:trace contextRef="#ctx0" brushRef="#br0" timeOffset="66064.12">17482 12538 9215 0,'0'0'816'0,"11"-1"-656"16,0-3-160-16,0 2 0 0,0 0 8064 0,2 4 1568 0,3 0 320 0,3 1 64 16,1-1-7712-16,2 2-1536 0,3-1-304 0,-1 1-64 31,0-3-1008-31,1-1-208 0,-1-1-32 0,1 1-16 16,0-4-1632-16,-3 1-336 0,-1-1-64 0,-2 2-16 15,0-1 64-15,-4 1 16 0,0-1 0 0,-4 2-5296 0,0-1-1040 0</inkml:trace>
  <inkml:trace contextRef="#ctx0" brushRef="#br0" timeOffset="66273.89">17995 12976 37775 0,'0'0'3360'0,"0"0"-2688"0,0 0-544 0,0 0-128 0,0 0 3072 0,0 0 592 16,7 10 112-16,2-5 32 15,-9-5-6064-15,13 2-1216 0,-1-2-240 0</inkml:trace>
  <inkml:trace contextRef="#ctx0" brushRef="#br0" timeOffset="66950.78">18706 13046 29487 0,'0'0'1296'0,"0"0"288"0,0 0-1264 0,10 6-320 0,1 3 0 0,0 3 0 16,2 1 1952-16,2 0 336 0,2 4 64 0,0 3 16 31,0-4-2768-31,-3 5-560 0,-2-1-96 0,-3 5-32 0,-3 2 720 0,-2 3 144 0,-1-3 32 0,-3 2 0 16,-2-3-16-16,0 0 0 0,-3-1 0 0,-3-3 0 16,-3-1 208-16,1-1-192 0,-2-7 192 0,1-3-192 15,-1-3-1616-15,1-5-320 0,-3-6-64 16,0-9-9968-16</inkml:trace>
  <inkml:trace contextRef="#ctx0" brushRef="#br0" timeOffset="67460.67">20154 12249 16575 0,'7'-10'1472'0,"-2"-3"-1168"0,0-3-304 0,2 2 0 16,-1 1 4464-16,2 2 832 0,0 2 160 0,-8 9 48 16,8-5-4384-16,-8 5-864 0,6 1-256 0,-2 6 0 15,-1 2 464-15,-5 4 0 0,0 2 0 0,-2 8 0 16,-1 4 176-16,-2 4 48 0,-2 2 0 0,-3 1 0 15,-1 1-32-15,-2-1 0 0,-5-2 0 0,0 1 0 0,-3 2-16 0,0 3 0 16,-2 0 0-16,0 5 0 0,-1 0-64 0,0 0-32 16,-2 1 0-16,4-2 0 0,0-6-352 0,1-3-64 15,-1-2 0-15,2-6-128 0,1-3 0 0,3-4 0 16,1 1 0-16,4-5-192 16,0-3-736-16,3-5-144 15,0-1-16-15,4-3-16 0,6-2-2464 0,0 0-480 0,-9-8-112 0</inkml:trace>
  <inkml:trace contextRef="#ctx0" brushRef="#br0" timeOffset="67690.78">19798 12413 11055 0,'0'0'976'0,"0"0"-784"0,0 0-192 0,0 0 0 0,0 0 7408 0,0 0 1424 0,9 9 304 0,2 4 48 15,1 0-7200-15,1 2-1424 0,1-2-304 0,2 4-48 16,1-2 352-16,-1 2 64 0,1 3 16 0,2 1 0 15,0 2-208-15,-1 3-48 0,2 0 0 0,1 3 0 16,0 2-384-16,1-3 0 0,0 2 0 0,0-2 0 31,-1 0-416-31,-3-2-112 0,-1-1-32 0,-1-1 0 16,-2-5-560-16,-1-1-112 0,-2-1-32 0,-1-1 0 16,-2-3-144-16,0 0-48 0,-2-3 0 0,1 0 0 0,-1-2-2080 15,1-1-432-15,-1-1-64 0,1 1-32 0</inkml:trace>
  <inkml:trace contextRef="#ctx0" brushRef="#br0" timeOffset="68116.7">20406 12983 4607 0,'9'-13'192'0,"-5"6"64"0,0-7-256 0,0 1 0 0,0 0 0 0,-2 0 0 0,1 0 6704 0,1 0 1296 15,-2-3 256-15,4 5 48 0,-1 1-5424 0,1-1-1072 16,2 2-208-16,0-1-64 0,1 1-448 0,1 3-112 16,2-1-16-16,1 2 0 0,0-1-656 0,2 0-144 15,0 2-32-15,1 2 0 0,-2 0-128 0,2 1-176 16,-2 2 48-16,-1 3 0 0,-1-1 128 0,-3 4-128 15,-9-7 128-15,7 10-128 0,-7-10 128 0,4 13-128 16,-4 0 128-16,-3-3-128 0,-2 4 128 0,-3-3 0 16,-1 1 0-16,-2 0 128 0,-2-1-128 0,0 2 144 15,0-2-144-15,1 2 160 0,1-4-32 0,2 1 0 0,1-2 0 0,8-8 0 16,-4 9-128-16,4-9 0 0,-3 8 0 0,3-8 0 16,0 0 0-16,0 0 0 0,0 0 144 0,5 9-144 15,-5-9 0-15,7 10 0 0,-2-4 0 0,-5-6 0 16,8 8 0-16,-8-8 0 0,8 9 0 0,-2 1 0 15,0-2-144-15,-2 1 144 0,-1 0-160 0,1-2 160 16,-4-7 0-16,4 12 0 0,0-1 0 0,0-1 0 16,-4-10 0-16,5 13 0 0,-2-3 0 0,0 1 0 15,-3-11 0-15,0 14 0 0,-2-2 0 0,0-1 0 16,-1 1 128-16,-1-3 64 0,4-9 0 0,-6 12 16 16,-2-2-16-16,0 2-16 0,0 0 0 0,-1 1 0 15,0-1-176-15,0 1 160 0,-2 0-160 0,1 0 160 16,-1 0-160-16,1-2-176 0,0 1 48 0,-1-3 0 15,1-2-448-15,1-2-96 0,9-5-16 0,0 0 0 16,-10-4-1504-16,10 4-304 0,-6-12-64 0</inkml:trace>
  <inkml:trace contextRef="#ctx0" brushRef="#br0" timeOffset="68360.45">21110 12521 52463 0,'-7'-3'1152'0,"1"-1"256"0,-2 0 32 0,8 4 32 0,0 0-1184 16,0 0-288-16,0 0 0 0,0 0 0 15,12 0-768-15,2-2-192 0,2 1-64 0,2 1 0 16,3-1 464-16,2-2 96 0,2 3 16 0,0-1 0 15,1 0-512-15,-1-1-112 0,-5 2-16 0,0-2 0 16,-3 2-1152-16,-4 0-224 0,-3 0-48 0,-10 0-8784 0,0 0-1760 0</inkml:trace>
  <inkml:trace contextRef="#ctx0" brushRef="#br0" timeOffset="68570.38">21172 12652 45791 0,'0'0'2032'0,"0"0"400"0,0 0-1936 0,0 0-496 16,0 0 0-16,0 0 0 15,13 0-576-15,3 0-224 0,5-4-32 0,1 0-16 16,3 0-48-16,2 0-16 0,2 0 0 0,0 3 0 16,-1-2-1856-16,0 3-368 0,-2-2-80 0,-3 0-16 15,-2 1 480-15,-1 0 112 0,-1 1 16 0,-2 0-7120 0</inkml:trace>
  <inkml:trace contextRef="#ctx0" brushRef="#br0" timeOffset="68844.86">21930 12313 52063 0,'0'0'2304'0,"-7"9"480"0,-1 4-2224 0,3 8-560 0,3 1 0 0,2 2 0 31,2 0-512-31,3 1-224 0,2 0-32 0,0 2-16 16,-2 1 144-16,0 0 48 0,1 2 0 0,0 3 0 16,-1-2-80-16,-1 2-16 0,0-1 0 0,-2 0 0 15,0-5-320-15,-2-2-64 0,-3-2-16 0,0-3 0 16,0-5-192-16,-1 0-64 0,-3-5 0 0,1 2 0 15,-2-6-1584-15,0-3-320 0,8-3-64 0,-17-9-9296 0</inkml:trace>
  <inkml:trace contextRef="#ctx0" brushRef="#br0" timeOffset="69006.3">21832 12575 30399 0,'0'0'1344'0,"10"-3"288"0,-2-2-1312 0,3 3-320 15,3-1 0-15,3 3 0 0,4 0 736 0,4 1 80 16,2-1 16-16,2 2 0 16,-1-2-3264-16,2-2-656 0,13-2-128 0,-6 0-32 0</inkml:trace>
  <inkml:trace contextRef="#ctx0" brushRef="#br0" timeOffset="69400.73">22404 12555 9215 0,'0'0'816'0,"12"-1"-656"0,-12 1-160 0,12-1 0 15,-12 1 4864-15,12-2 928 0,-12 2 192 0,10-2 32 16,-10 2-4656-16,0 0-928 0,0 0-192 0,0 0-48 15,0 0-64-15,0 0 0 0,0 0-128 0,-12 0 192 16,-1-3 96-16,-2 6 16 0,-4-2 0 0,0 3 0 16,-2 1 368-16,0 1 80 0,-2 1 16 0,-2 1 0 15,-1 3 240-15,1 2 48 0,2 0 16 0,2 2 0 16,1 1-144-16,3 1-32 0,3-1 0 0,2 2 0 16,2 1-496-16,3 1-96 0,5-6-32 0,0 2 0 15,2-3-272-15,3 0-176 0,-3-13 32 0,10 12 0 16,1-3-96-16,2-3-16 0,0-3 0 0,1-3 0 15,3 0 16-15,1-4 0 0,2-1 0 0,-1-2 0 16,1-1 80-16,0-2 16 0,-2 1 0 0,0-3 0 16,-1 0 144-16,0 2 0 0,-3 1 0 0,-1-2 128 0,-1 2-128 0,-2 0 176 15,-2 1-176-15,-1 2 192 0,-7 6-16 0,0 0 0 16,9-7 0-16,-9 7 0 0,0 0-176 0,0 0 192 16,0 0-192-16,0 0 192 0,8 9 64 0,-3 3 0 15,-5-12 16-15,3 18 0 0,-3 2 112 0,0 1 32 16,0-2 0-16,-2 2 0 0,1-1-176 0,1-1-48 15,-1-3 0-15,1 0 0 0,-2-3 96 0,4-2 16 16,-2-11 0-16,4 15 0 0,1 0-496 0,0-4-80 16,2-3-32-16,3 0 0 15,0-5-2000-15,2 0-416 0,-1-2-80 0,2-1-9072 16,0-2-1824-16</inkml:trace>
  <inkml:trace contextRef="#ctx0" brushRef="#br0" timeOffset="69937.9">22927 12660 9215 0,'15'-15'816'0,"-6"6"-656"0,0-1-160 0,-1 1 0 16,-8 9 5168-16,6-11 992 0,-6 11 208 0,0 0 32 15,0-12-4128-15,0 12-832 0,-6-7-160 0,-2 1-48 16,-3 4-608-16,-2-1-128 0,-2 3-32 0,-2 3 0 16,0-1-96-16,-3 4-32 0,-1 0 0 0,0 5 0 15,1 2 432-15,-1 2 64 0,1 2 32 0,2 3 0 16,2-1-176-16,3 2-48 0,3 1 0 0,2 1 0 15,2-1-336-15,2-3-80 0,2-2-16 0,2-1 0 16,2-3-208-16,2 0 0 0,2-4 0 0,2-1-160 16,2 0-80-16,2-3-16 0,1-5 0 0,1-3 0 15,1 2-48-15,0-3-16 0,1-1 0 0,0-2 0 0,1 0 128 16,-2-3 0-16,0 1 16 0,-1-1 0 0,-1-1 176 0,-1-2 0 16,-2 3 0-16,-1-3-128 0,-1 0 128 0,-1-1 0 15,-3-1 0-15,-1 0-128 0,1-1-144 0,-1 0-32 16,-2 2 0-16,1 1 0 0,-2-3 304 0,0 5 0 15,-2 1 0-15,2 10 0 0,0 0 0 0,0 0 128 16,-6-6-128-16,6 6 192 0,-8 0 96 0,8 0 16 16,0 0 0-16,-8 6 0 0,2 4 16 0,2 1 0 15,0 1 0-15,1 0 0 0,3-12-320 0,-4 17 0 16,0 2 0-16,0 3 0 0,-1-2 0 0,-3 5 0 16,-1 3 0-16,0 0 0 0,0 0 0 0,-1 2 0 0,-1-2 0 0,1 0 0 15,-2-1 0-15,2-1 160 0,0-2-160 0,1 2 128 16,1-1 0-16,2 1 0 0,1 0 0 0,1-1 0 15,0-1-128-15,0 0 160 0,0 0-160 0,1-1 160 16,1-2 16-16,-1 0 0 0,-1-3 0 0,0-2 0 16,1 0-400-16,-1-6-80 0,-3-3-16 0,1-1 0 31,6-6-432-31,-11-3-80 0,1 1-32 0,-1-5 0 16,0-3-1488-16,0-2-288 0,1-5-64 0,2-2-16 15,0-3-912-15,3-1-176 0,1-12-32 0,5 4-16 0</inkml:trace>
  <inkml:trace contextRef="#ctx0" brushRef="#br0" timeOffset="70384.19">23419 12448 13823 0,'0'0'1216'0,"0"0"-960"0,0 0-256 0,0 0 0 0,0 0 7776 16,0 0 1504-16,0 0 320 0,0 0 48 15,0 0-8224-15,0 0-1632 0,0 0-336 0,-9 2-64 16,-3-1-96-16,-1 4-32 0,-3 2 0 0,-1-1 0 0,-2 5 480 0,-1-1 112 16,-1 1 16-16,2 0 0 0,0-3 256 0,2 0 48 15,3 0 16-15,2-2 0 0,2-2 256 0,10-4 48 16,0 0 16-16,0 0 0 0,0 0-48 0,0 0 0 16,0 0 0-16,0 0 0 0,0 0-144 0,10 7-16 15,1-2-16-15,-1 0 0 0,1-1-432 0,0 1-96 16,0-1-16-16,1 5 0 0,-1-2 128 0,1 5 128 0,-2-1-208 0,2 2 80 15,-1-1 0-15,0 2 0 0,1 1 0 0,0 0 0 16,0 2-64-16,-2-2 0 0,-1 0 0 0,2-2 0 16,-1 2-48-16,-1-2-16 0,-1-3 0 0,-2 2 0 15,0 0 256-15,-4-1-144 0,1 1 144 0,-3 0-128 16,0-12 128-16,-1 13 0 0,-2 0 0 0,0-3 0 16,1 3 0-16,-2-5 0 0,0 0 0 0,0 1 0 15,-1 3 0-15,0-4-208 0,-2 1 16 0,-1-1 16 16,-2 0-448-16,-2-2-80 15,-2-1-32-15,-1 2 0 0,-2-2-1360 16,1-2-272-16,-3 1-48 0,1-1-16 16,-2-1-832-16,3-2-192 0,-5-4-16 0,5 0-16 0</inkml:trace>
  <inkml:trace contextRef="#ctx0" brushRef="#br0" timeOffset="71181.23">23466 11735 22911 0,'-19'-1'1024'0,"8"0"192"0,-2-1-960 0,1 2-256 15,1 0 0-15,1 0 0 0,10 0 1552 0,-9 3 272 0,9-3 48 0,0 0 16 16,0 0-288-16,0 0-64 0,-1 13-16 0,3-2 0 16,3 2-576-16,2 0-112 0,3 1-32 0,3 0 0 15,4 5 80-15,3 0 16 0,2 1 0 0,3-3 0 16,1 3-304-16,1 4-48 0,1 1-16 0,-1 5 0 16,2-2-400-16,-2 8-128 0,-1 1 0 0,-1 8 0 15,-2 4 0-15,1 2 0 0,-2 0 0 0,0-3 0 16,-1-2 0-16,1-3 0 0,-2-4 0 0,-1 1 0 15,0 1 128-15,-1 0-128 0,-1 2 192 0,0 2-192 16,0 0 640-16,0-2 32 0,-2-2 0 0,1-3 0 16,-2-6-224-16,-1-2-64 0,-1-4 0 0,0-2 0 15,-3-2-384-15,-1-4 0 0,-3 2 0 0,-2-2-176 16,-3-1-400 0,-2 0-96-16,-3-3-16 0,-4-1 0 0,-4-1-2432 15,-5-5-480-15</inkml:trace>
  <inkml:trace contextRef="#ctx0" brushRef="#br0" timeOffset="72936.2">9279 14126 11055 0,'0'0'480'0,"0"0"112"0,-7-2-464 0,7 2-128 0,0 0 0 0,-9 1 0 0,2 0 5856 0,7-1 1152 15,0 0 224-15,0 0 64 0,-6 3-5728 0,6-3-1136 16,0 0-240-16,0 0-32 0,-5 9 336 0,5-9 64 16,0 8 16-16,2 2 0 0,1 2 0 0,1 6 16 15,-2 1 0-15,2 5 0 0,2 8-32 0,-3 3-16 16,7 35 0-16,-3-10 0 0,-1-8-112 0,-1-3-32 16,-1-4 0-16,-2 3 0 0,1 2-176 0,-2 7-32 15,1 6-16-15,-4 2 0 0,1 0-176 0,1-3 0 16,-3-8 0-16,-1-1 0 0,-1-4 128 0,-1 5-128 15,-1-2 128-15,1 2-128 0,-2 2 160 0,1-1-160 16,3-10 192-16,0-4-192 0,2-6 192 0,1-3-192 0,-1-6 192 16,2-5-192-16,0-2 256 0,2-6-64 15,1-1-16-15,1-2 0 16,0 0-560-16,2-5-128 0,0 1 0 0,-6-6-16 16,10 0-1840-16,-10 0-352 0,11-5-80 0,-3 4-9072 0,-8 1-1824 0</inkml:trace>
  <inkml:trace contextRef="#ctx0" brushRef="#br0" timeOffset="73767.78">10220 15439 32255 0,'0'0'2864'0,"0"0"-2288"16,0 0-576-16,0 0 0 0,0 0 2864 0,0 0 464 16,12 7 80-16,2-1 32 15,4-3-3312-15,7-2-640 0,9 2-144 0,9-2-32 0,8-1 688 0,10 0 0 16,8-1 0-16,3-1 0 0,-1 2 128 0,2 0 0 16,2 2 0-16,8-1 0 0,6-1-128 0,0 0 0 15,-1 0 0-15,-2-1 0 0,-4-1 0 0,7 2 0 16,6-2 0-16,2-1 0 0,-5-3 0 0,-2-1 192 15,-2-2-32-15,4 1-16 0,8-2-144 0,-6 1 0 16,-5-3 0-16,-4 0 0 0,-3 1-208 0,0 0-80 16,4 1-16-16,-4-1 0 15,-4 2-3328-15,-5-1-656 0</inkml:trace>
  <inkml:trace contextRef="#ctx0" brushRef="#br0" timeOffset="74233.72">14770 15259 25791 0,'0'0'2304'15,"0"0"-1856"-15,0 0-448 0,0 0 0 0,0 0 4128 0,0 0 736 16,0 0 128-16,12 3 48 15,7 0-4624-15,10 0-928 0,9 0-176 0,7 0-32 0,6-1 720 0,5-2 0 16,4-2 0-16,8-4 160 0,9 1 240 0,9 0 48 16,8 1 16-16,-2 0 0 0,-3-1-16 0,4 0-16 15,3 0 0-15,2 2 0 0,-2 3-432 0,-5-1 128 0,-6-2-128 16,3 2 0-16,2-1 0 0,1 1 128 0,1 2-128 16,-4-1 0-16,-7-2 0 0,1-1 0 0,2 1-224 0,2 0 80 31,-1 2-2400-31,3-2-464 0,-4-5-112 0,-2 1-16 15,-3-3-544-15,-2 1-112 0,26-5-32 0,-16 1 0 0</inkml:trace>
  <inkml:trace contextRef="#ctx0" brushRef="#br0" timeOffset="74750.62">20432 15104 10127 0,'0'0'448'0,"0"0"96"0,0 0-544 0,0 0 0 16,0 0 0-16,14 4 0 0,2-1 8064 0,3-1 1488 0,6 0 304 0,4 0 64 16,5 2-8064-16,7-4-1600 0,6 1-256 0,8 2-208 15,8 1 208-15,5-1-144 0,3-1 144 0,4-4-128 16,1-2 256-16,11-2 48 0,6 2 16 16,5-1 0-16,4 0 256 0,3-1 48 0,4-4 16 0,3 3 0 0,1 0-32 0,-1 1 0 15,-2-2 0-15,3 1 0 0,3 2-336 16,-6-2-144-16,-10 4 128 0,-1 0-128 0,0 0 0 0,-1 2-224 15,-1 0 32-15,-9 2 0 16,-7 0-1952-16,-4 2-384 0,-3 0-80 0,-6-3-16496 16</inkml:trace>
  <inkml:trace contextRef="#ctx0" brushRef="#br0" timeOffset="75551.7">9520 16323 8287 0,'0'0'368'0,"0"0"80"0,0 0-448 0,0 0 0 0,-11 3 0 0,3 3 0 16,1 3 6656-16,1 6 1264 0,3 6 240 0,0 6 48 15,3 6-6672-15,1 3-1344 0,1 2-192 0,0 2-192 0,1 3 192 0,-2-18 0 16,0 0 0-16,2 4 0 0,0 3 208 16,2 7 96-16,1 7 16 0,1 6 0 0,1 7 16 0,5 48 16 15,-4-19 0-15,0-8 0 0,-1-7 80 0,-3 1 16 16,-2 6 0-16,-2-1 0 0,-2 2-288 15,-2-9-160-15,-1-8 192 0,0-4-192 0,-1-6 144 0,-2 0-144 16,1-2 0-16,-1-1 144 0,2 0-144 0,1-3 192 16,0-3-192-16,2-5 192 0,-1-4-416 0,3-6-80 15,1-9-16-15,2-4 0 16,1-3-3264-16,2-3-672 0,5-6-128 0,2-6-32 0</inkml:trace>
  <inkml:trace contextRef="#ctx0" brushRef="#br0" timeOffset="75951.48">10396 17803 17503 0,'0'0'768'0,"0"0"176"0,-8 5-752 0,8-5-192 0,-9 3 0 0,9-3 0 16,0 0 6384-16,0 0 1232 0,0 0 256 0,0 0 64 16,12-2-7136-16,7 1-1424 0,7-2-272 15,8 0-64-15,8-3 832 0,6 2 128 0,6 2 0 0,2-2 160 0,2-4 144 16,4 2 16-16,4-1 16 0,8 4 0 0,9 0-32 0,1 1-16 15,0 1 0-15,-3-2 0 0,-3-1-288 0,5 2 0 16,7-2 0-16,-1 1 0 0,2 2 0 0,-5-2 0 16,-4-1 0-16,4 1 0 0,7 0 0 0,1-1 0 15,0 1 0-15,-4 1 0 0,-7-2 0 0,4 0 0 16,6 1 0-16,1 1 0 0,-2-2 0 0,-2 0 0 16,-4 0 0-16,4 0 0 15,4-1-1552-15,1-2-368 0,2 1-80 0,-5-5-10160 16,-3 2-2016-16</inkml:trace>
  <inkml:trace contextRef="#ctx0" brushRef="#br0" timeOffset="76453.55">14952 17710 28559 0,'0'0'2544'0,"0"0"-2032"16,0 0-512-16,0 0 0 0,0 0 3840 0,0 0 656 15,0 0 144-15,16 0 32 16,5-2-4416-16,5 0-896 0,3-4-160 0,3 1-32 0,2-1 336 0,5 0 80 16,6-1 16-16,5-2 0 0,8 1 400 0,6 1 144 15,3-3 0-15,3 1 0 0,-3 0 176 0,2 1 16 16,4 5 16-16,4-1 0 0,9-2 224 0,-1 2 64 15,-3 2 0-15,2-1 0 0,-2-1-336 0,8 4-64 16,8 0-16-16,-1-2 0 0,0-2 0 0,-2 0 0 16,-1 4 0-16,5-1 0 0,1-5-224 0,1 2 0 0,-6 2 128 0,5-2-128 15,5-3 0-15,1-2-160 16,3 1 32-16,-2 1 0 16,-3-1-256-16,3-4-64 0,1 2 0 0,-1-1 0 15,-3 2-752-15,0 1-144 0,1-3-48 0,-4 1 0 16,-1 3-1904-16,-4 1-384 0,-3 0-80 0</inkml:trace>
  <inkml:trace contextRef="#ctx0" brushRef="#br0" timeOffset="76952.1">20351 17421 11967 0,'0'0'528'0,"-5"-3"112"0,-4-1-512 0,1 0-128 15,-1-1 0-15,2 1 0 0,7 4 6768 0,0 0 1312 0,-5-6 272 0,5 6 48 32,0 0-7248-32,0 0-1440 0,10-8-288 0,3 4-64 0,2 0 640 0,6 0 128 0,3 2 16 0,5 0 16 15,4 0 384-15,5-1 80 16,2-1 16-16,8 3 0 0,8-2 256 0,9 3 64 15,8 2 16-15,3 0 0 0,-2 2-544 0,3-3-112 16,0 3-32-16,4-2 0 0,5 2-288 0,0 1 160 0,-2 0-160 16,-1-1 128-16,-1 0-128 0,3 0 160 0,4-2-160 0,-3 2 160 15,-3-1-160-15,-2-3-176 0,-4 1 48 0,-2-2 0 16,1 1-224-16,1 0-32 0,-1-3-16 0,-5 2 0 16,-4 0-384-1,-6-1-80-15,-5-2-16 0,0-1 0 0,0-3-2176 0,0 1-432 0,-1-3-96 16</inkml:trace>
  <inkml:trace contextRef="#ctx0" brushRef="#br0" timeOffset="77519.06">23168 15803 32255 0,'0'0'2864'0,"0"0"-2288"0,0 0-576 0,0 0 0 0,0 0 2304 0,3 14 336 16,-3-14 80-16,10 17 16 15,2-2-3056-15,1-1-624 0,2 3-112 0,0 1-32 0,3 2 848 0,3 8 240 16,3 1 0-16,6 6 0 0,5 2 288 0,7 2 176 16,6 0 48-16,5 3 0 0,3 1 64 0,2 5 32 15,-2 1 0-15,0 8 0 0,1 6-416 0,-1 1-192 16,-1-1 160-16,-3-3-160 0,-4-3 0 0,-6 1 0 16,-5 2 0-16,-7 2 0 0,-8 3 304 0,-7 3 16 15,-5 1 0-15,-8-8 0 0,-4-2-320 0,-6-3-256 16,-7 0 64-16,-7 6 0 0,-8 9 192 0,-2 0 0 15,-2-4-160-15,-1-3 160 0,-2-5-336 0,1-7 0 16,-2-8 0-16,5-6 0 16,4-5-368-16,3-7-80 0,2-9-16 0,-1-4 0 15,-1-7-304-15,0-4-64 0,0-9-16 0</inkml:trace>
  <inkml:trace contextRef="#ctx0" brushRef="#br0" timeOffset="78070.08">23335 13579 11055 0,'0'0'976'0,"-9"-4"-784"16,1 1-192-16,8 3 0 0,-9-1 6288 0,9 1 1216 15,0 0 240-15,0 0 64 0,0 0-6288 0,0 0-1264 16,0 0-256-16,1 14 0 0,5 1 0 0,4 4 0 0,4 2-128 0,6 9 128 16,5 4 0-16,6 8 0 15,7 3 128-15,4 9-128 0,1 1 320 0,1-1 0 0,0-2-16 0,-1 2 0 16,-4 1-304-16,1 10 0 0,-3 5 128 0,1 6-128 15,-1 5 0-15,-5-7 0 0,-2-8 0 0,-4 4 0 16,-2 4 304-16,-5 1 0 0,-3 5 0 0,-6-6 0 16,-2-7 368-16,-4-6 80 0,-4-6 16 0,-2 0 0 15,-4-2-240-15,1-1-32 0,-1-1-16 0,-1-1 0 16,-1-2-256-16,0-5-48 0,1-3-16 0,-1-6 0 16,0-4-160-16,0-4 0 0,2-5 0 0,-4-4-13824 15,-1-4-2672-15</inkml:trace>
  <inkml:trace contextRef="#ctx0" brushRef="#br0" timeOffset="79921.11">3988 11949 25791 0,'0'0'2304'0,"0"0"-1856"0,-6-6-448 0,6 6 0 15,0 0 2624-15,0 0 448 0,0 0 64 0,0 0 32 16,0 0-2656-16,-10-6-512 0,3 4-160 0,-1 2 0 15,-1 1 160-15,-3 3-160 0,-1 1 160 0,-1 2-160 16,-2 1 32-16,-1 1 0 0,-1 0 0 0,-2 1 0 0,-1 2 128 0,-1 0 0 16,-3-1 0-16,-1 3 0 0,-4-1 128 0,-1 0 48 15,0 2 16-15,-1 3 0 16,-1 3 208-16,1 7 48 0,2 0 16 0,3 6 0 0,2 0-176 0,2 4-32 16,2 1-16-16,3 2 0 0,-1-4-240 0,4 0 0 15,0-1 0-15,2 1 0 0,0 2 0 0,1 7 0 16,1 3 0-16,2 6 0 0,1 2 0 0,1-1 0 15,1-2 0-15,1-5 0 0,-1-7 0 0,0 0 144 16,-2-3-16-16,1 1 0 0,1 3 416 0,1 2 80 16,0 2 16-16,2-2 0 0,3 2-336 0,3-1-64 15,-1-3-16-15,2-4 0 0,0-4 32 0,2-4 0 16,2-2 0-16,1 0 0 0,-1-1-48 0,3 4 0 16,-1-1 0-16,3 4 0 0,1 2 0 0,3 1 0 15,2 1 0-15,0 0 0 0,2-3-208 0,1-2 128 16,0-3-128-16,1-3 0 0,0-3 256 0,-2 1-32 15,0-4-16-15,-2 0 0 0,0-1-208 0,-2 0 0 16,-2 1 128-16,1-1-128 0,-2 1 192 0,-1 1 0 0,0 1 0 0,0-2 0 16,-1 1 96-16,0 1 16 0,-1-1 0 0,1 1 0 15,-1-2-80-15,-1 0-16 0,0 0 0 16,1 0 0-16,-1-2-80 0,1-2 0 0,-1-1-128 16,-1 0 192-16,0-1-192 0,-1-3 176 0,-3-1-176 0,1-1 160 15,-1 1-160-15,-1-1 0 0,-4-1-160 0,0-1 160 16,0 1 0-16,-1 2 256 0,-3 0-16 0,-2-2-16 15,0 2 48-15,-3 0 16 0,0 0 0 0,-2 1 0 16,-2 1-288-16,0-1-304 0,0-1 64 0,0 1 16 16,0-1 224-16,0-1 0 0,1 0 144 0,2-1-144 0,-2 1 352 0,3-1-32 15,0 0 0-15,1 0 0 0,0-1-320 16,2-2 0-16,-1 1 0 0,2 0 128 0,5-8 128 0,-7 11 16 16,1-5 16-16,6-6 0 0,-7 8-416 0,1 0-96 15,6-8-16-15,-7 8 0 0,7-8 240 0,-6 7 0 16,6-7 0-16,-5 8 0 0,5-8 0 0,0 0 128 15,0 0-128-15,0 0 160 0,0 0-160 0,0 0 192 16,0 0-192-16,0 0 192 0,0 0-192 0,0 0 192 16,0 0-192-16,5 8 192 0,-5-8-64 0,0 0 0 15,0 0 0-15,10 8 0 0,-2-2-128 0,-8-6 0 16,0 0 144-16,8 7-144 0,-8-7 0 0,8 6 0 16,-8-6 0-16,8 8 0 0,-8-8 0 0,6 9 0 15,-6-9 0-15,7 9 128 0,-1 1-128 0,-6-10 0 0,7 6-128 0,-2 1 128 16,-5-7 0-16,0 0 0 15,8 6 0-15,1 1 0 0,-9-7 0 0,0 0 0 16,10 2 144-16,-10-2-144 0,11 3 240 0,-11-3-64 0,10 2-16 0,-10-2 0 16,8 4-160-16,-8-4 160 0,0 0-160 0,8 7 160 15,-3 1-160-15,-5-8 0 0,3 10 0 0,-1 1 0 16,1-2 0-16,-3-9 0 0,0 0 0 0,-2 13 0 16,1 1 0-16,-1-3 0 0,0-2 0 0,-2 2 0 15,-1-2 0-15,1 2 0 0,-1-2 128 0,0 1-128 16,0 0 0-16,-2-1 0 0,1 2 0 0,-1 0 0 15,0 1 0-15,1 1 0 0,-2 1 0 0,0 4 0 16,0 2 0-16,-1 2 0 0,-1 1 0 0,0 4 0 0,-2-1 0 16,1 4 0-16,0 1 0 0,1 1 0 15,-1 0 0-15,-1-2 0 0,0 0 0 0,-1-3 0 0,0-1 0 0,-1 3 0 16,-2 1 0-16,2 2 0 0,-2 1-144 16,2 5 144-16,-2-2 0 0,2 5 0 0,0 2-128 0,2-2 128 15,0 0 0-15,2-2 0 0,1-1 0 0,1-3 0 16,0-1 0-16,1-3 0 0,1 1 0 0,1-1-128 15,-1 0 128-15,3 3 0 0,-1 4 0 0,1 4 0 16,0 1 0-16,3 2 0 0,2 1 0 0,-2-2 0 16,0-3 0-16,2-5 0 0,4-3 0 0,0-1 0 15,3-2 0-15,2 0 0 0,-1 0 0 0,4 3 0 16,3 1 0-16,3 3 0 0,1 0 0 0,4 2 0 16,3 3 0-16,5 2 0 0,2-1 0 0,0-2 144 15,0-6 16-15,-2-3 0 0,0-4-160 0,-2-3-192 16,-1-1 32-16,0-3 16 0,-1-1 144 0,0-1 0 15,3-2 0-15,3 3 128 0,4-3-128 0,5 1 0 16,5-4 0-16,0-1 0 0,-1-1-224 0,-2-4 32 0,-3-3 16 16,-2-2 0-16,-1-3-64 0,-2 0-16 0,0-4 0 0,-2 1 0 31,-1 2-2112-31,-1-2-448 0,-1-1-64 0,-2-2-10944 0,-4-2-2176 16</inkml:trace>
  <inkml:trace contextRef="#ctx0" brushRef="#br0" timeOffset="81072.73">896 13653 5519 0,'0'0'496'0,"0"0"-496"15,0 0 0-15,-8-2 0 0,8 2 5136 0,-11-4 944 0,11 4 176 0,-10-4 32 16,0 0-5088-16,0 1-1024 16,1 3-176-16,9 0 0 0,-11-5 0 0,11 5 0 15,-11-5 0-15,2 0 0 0,9 5 0 0,0 0 0 0,-5-2 0 0,0 0 0 16,-1-1 0-16,1 0 160 16,5 3-160-16,-6-1 128 0,-1 1 80 0,1 0 16 15,-1 1 0-15,-1 2 0 0,0 1 96 0,-1 2 0 0,-1 2 16 0,-2 3 0 16,-1 2-32-16,-10 14-16 0,-1 3 0 0,6 3 0 15,2 1-288-15,2-2 160 0,2-2-160 0,2 0 128 16,1-1 0-16,1 0-128 0,1-2 192 16,2-4-64-16,2-3-128 0,2-3 192 0,1-3-192 0,3-1 192 15,-3-13-32-15,5 15 0 0,2-4 0 0,0 0 0 16,0-2-160-16,1-1 0 0,1-2 144 0,-1 1-144 0,1-2 128 16,0-1-128-16,-1-2 128 0,2 1-128 0,1-3 0 0,-1-1 0 15,0-2 0-15,1 2 0 0,-1-4 176 0,1 1-48 16,-1-3 0-16,-3 3 0 0,-1 0 0 0,2-1 0 15,0-1 0-15,1-2 0 0,0-1 80 0,0-2 16 16,2 0 0-16,7-13 0 0,-4 1-224 0,1-1 128 16,-2 1-128-16,0 1 0 0,0-2 0 0,-2 1 0 15,0 2 0-15,-2 1 0 0,-1 1 0 0,-2 0 0 16,-2 4 0-16,-1 2 0 0,-1 0 192 0,-2 4-16 16,0 9 0-16,-2-7 0 0,2 7 272 0,0 0 64 15,-5-5 16-15,5 5 0 0,-10-3 112 0,10 3 32 16,-6 0 0-16,6 0 0 0,0 0-112 0,0 0-32 15,0 0 0-15,0 15 0 0,1 0-304 0,3 2-64 0,1 1-16 0,2 3 0 16,-1-1-144-16,2-1 0 16,1 2 0-16,-1 1 0 0,-1 4 0 0,-1 2 0 15,1-5 0-15,-1 1 0 0,1-3 0 0,1-2 0 16,-2 3 0-16,1-5-176 16,0 0-192-16,1-1-32 0,-1-1-16 0,1 0 0 15,-1-6-368-15,1 0-80 0,-3-2-16 0,2-1 0 16,-7-6-1808-16,10 3-352 0,2-3-80 0</inkml:trace>
  <inkml:trace contextRef="#ctx0" brushRef="#br0" timeOffset="81522.11">1199 13825 7359 0,'0'0'656'0,"0"0"-528"15,0 0-128-15,0 0 0 0,0 0 4848 0,-7 7 928 16,0 1 192-16,3 1 48 16,4-9-5200-16,-4 11-1040 0,-1 0-208 0,2 1-32 0,3 1 464 0,0-3-144 15,2 2 144-15,0-3 0 0,2 0 288 0,3 0 144 16,-1 0 16-16,1-1 16 0,-7-8 368 0,8 7 80 16,-1-1 16-16,1-1 0 0,-8-5-176 0,0 0-48 15,11 4 0-15,-11-4 0 0,0 0-128 0,0 0-48 16,0 0 0-16,0 0 0 0,8 4 64 0,-8-4 16 15,0 0 0-15,0 0 0 0,0 0-128 0,0 0-32 16,0 0 0-16,0-12 0 0,0 12-256 0,-3-13-48 0,0-1-16 0,2 0 0 16,0 1 16-16,-1-2 0 15,1-2 0-15,1 2 0 0,0-4 48 0,3 1 16 16,-1 0 0-16,0 0 0 0,0-2-64 0,2 3-16 16,0 0 0-16,0 4 0 0,0 0-128 0,0 3 0 15,0 1 0-15,1 1 0 0,-5 8 0 0,5-9 0 0,-5 9 0 16,8-7 0-16,-8 7-192 0,9-6 16 0,-1 0 16 0,-8 6 0 31,12-5-448-31,-2 0-96 0,0 0 0 0,2 2-16 16,0-2-560-16,1 4-96 0,1-5-32 0,3 3 0 0,2-1-592 15,1 0-128-15,3 0-32 0,0-1-6688 0,3-1-1344 0</inkml:trace>
  <inkml:trace contextRef="#ctx0" brushRef="#br0" timeOffset="82128.03">1819 13558 23839 0,'0'0'1056'0,"0"0"224"0,0 0-1024 0,0 0-256 16,0 0 0-16,0 0 0 0,-8 5 976 0,8-5 160 16,-8 4 16-16,8-4 16 0,0 0-784 0,0 0-144 15,-9 4-48-15,9-4 0 0,0 0 144 0,-9 4 32 16,1-2 0-16,8-2 0 0,-9 3-16 0,9-3 0 15,-11 4 0-15,1 0 0 0,0-1-48 0,0 2-16 16,1 1 0-16,-1 1 0 0,-2-2 32 0,2 3 0 16,1 1 0-16,-1 3 0 0,1-3 64 0,2 1 32 15,1 5 0-15,2 0 0 0,2 2-80 0,0 0-16 16,0 3 0-16,4-1 0 0,4-2-176 0,0 3-144 0,1-7 192 16,1 1-192-16,1-1 144 0,1-2-144 15,2-4 0-15,1-1 144 0,1-4-144 0,1-4 0 0,-1-2 0 0,0-3 0 16,1-2 0-16,-1-4 0 0,-1 0 0 0,0-3 0 15,0 1 0-15,0-5 0 0,-1 3 0 0,0-1 128 16,-3 0 0-16,-3 3-128 0,2 1 192 0,0 1-64 16,-3 0-128-16,-1 1 160 0,-4 12-160 0,3-13 160 15,-1 0-160-15,-1 1 0 0,-1 3 0 0,0 9 0 16,0-11 0-16,0 11 0 0,0-12 144 0,0 12-144 16,0 0 0-16,0 0 0 0,0 0 0 0,0 0-192 0,0 0 192 0,0 0-192 15,0 0 192-15,-10 4-192 0,10-4 192 16,-9 10-128-16,2-1 128 0,3 4-128 0,4-13 128 0,-2 16 0 15,1 2 0-15,2-1-128 0,1 3 128 0,2-2 0 16,2 2 0-16,0 2 0 0,2 1 128 0,0 1-128 16,2 0 128-16,1 4-128 0,-1-2 0 0,2 1 144 15,-2 1-144-15,1 0 0 0,-1-2 128 0,-2 0-128 16,-2-2 0-16,1-2 0 0,-2-1 160 0,0 0-160 16,-1-2 128-16,-1 1-128 0,-2 1 192 0,2 1-32 15,-1-1-16-15,0 0 0 0,-4-1-144 0,1 1 0 16,0 3 0-16,-1 2 128 0,0-4-128 0,-3 4 0 15,-3 0-192-15,-3 0 192 16,1 0-800-16,-7 2-32 0,-5-2-16 0,-4-3 0 16,-3-1-1472-16,-1-1-304 0,-2 1-48 0</inkml:trace>
  <inkml:trace contextRef="#ctx0" brushRef="#br0" timeOffset="82973.39">703 14866 13823 0,'-4'-4'1216'0,"4"4"-960"16,0 0-256-16,0 0 0 0,0 0 6640 0,0 0 1280 0,-4 14 256 0,4 2 48 31,1 1-7296-31,2 1-1456 0,-1 1-304 0,2 4-48 0,0-1 624 0,0 0 112 0,0 0 144 0,0-1-208 16,-1-2 208-16,-2 1 0 15,-1-4 0-15,0-2-144 0,0 0 144 0,0-1 128 0,-1 0-128 0,1-13 176 16,-2 16 176-16,1-5 32 0,1-11 16 0,0 0 0 15,0 9-96-15,0-9-32 0,0 0 0 0,0 0 0 16,0 0-64-16,0 0-16 0,0 0 0 0,4-7 0 16,0-2-320-16,0-3-80 0,0 1-16 0,1-3 0 15,0 1-32-15,2-1-16 0,-2-5 0 0,4-17 0 16,-1 5 144-16,-2 4 128 0,1 1-192 0,-1 2 192 16,1 5 0-16,-1 3-128 0,1 4 128 0,1 4 0 15,-3 3 0-15,-5 5 0 0,10-1 0 0,2 3 144 16,1 1-144-16,0 4 160 0,-1 0-160 0,0 3 160 0,-2-1-160 0,0 0 0 15,1 0 0-15,-2 0 128 0,-9-9 16 0,10 8 0 16,-3 4 0-16,-1-5 0 0,-6-7-16 0,0 0 0 16,7 7 0-16,-7-7 0 0,0 0 0 0,0 0-128 15,9 1 192-15,-9-1-64 0,11-5 64 0,-4-1 0 16,0-4 0-16,-1 3 0 0,0-5-192 0,-1 1 0 16,-1 0 0-16,0-2 0 0,0 0 0 0,-1 1 0 15,3-1 0-15,-2 1 0 0,-4 2 0 0,2 1 0 16,2-2 0-16,-4 11 0 0,4-9 0 0,-4 9 0 15,8-7-160-15,-8 7 160 0,9-3 0 0,-9 3 128 16,12 0 16-16,-1 2 0 0,2 1 304 0,1 1 48 0,-3 1 16 0,2-1 0 16,3 1-512-16,0 2 0 15,-1-4 0-15,3 5 0 0,1 0 0 0,-1 4 0 16,0 0 0-16,-1 1 0 0,-1 0 0 0,-2 1 0 16,-1 0 0-16,-1 2 0 0,-2 1 0 0,-1 1-240 15,-1 2 48-15,-1 1 16 16,-3-4-272-16,-2-2-48 0,2 0-16 0,-2-1 0 15,-2-2-1600-15,-2-2-336 0,2-1-64 0,0-9-8784 0,0 8-1760 0</inkml:trace>
  <inkml:trace contextRef="#ctx0" brushRef="#br0" timeOffset="83543.81">1660 14799 9215 0,'0'0'816'0,"0"0"-656"0,-6-8-160 0,1 3 0 0,5 5 5984 0,0 0 1168 16,0 0 224-16,-8-6 48 0,-1 3-5888 0,9 3-1168 15,-9-1-240-15,9 1-128 0,-12 4 0 0,3-3 0 16,9-1 0-16,-11 2-128 0,-3 2 128 0,4 0-160 16,-2 1 160-16,3 1-160 0,0-2 160 0,0 2 0 15,-1 1 0-15,2-1 128 0,1 2 208 0,2 1 48 16,0 2 16-16,1 2 0 0,0 1 224 0,1 4 32 15,1 2 16-15,0 2 0 0,2 3-496 0,3 1-176 16,0 1 0-16,1-3 144 0,-1-2-144 0,5-1 0 16,3-4 0-16,-1-2-176 0,-1 2 176 0,2-5 0 15,2 0 0-15,0-6 0 0,-2-2-224 0,1-1 32 16,0-2 16-16,0-2 0 0,-1-3 176 0,-1 1 0 0,-10 3-144 0,10-10 144 16,-1 1 0-16,-2-1 128 15,-2 0 0-15,-5 10 0 0,6-14 80 0,-2 1 16 16,-2-3 0-16,-1 2 0 0,0-2 0 0,0-1 0 0,-1 0 0 0,0 0 0 15,0 0-48-15,2-1-16 0,-1 0 0 0,-1 2 0 16,-1-2-160-16,1 6 0 0,0 0 0 16,0 12 0-16,-3-7 0 0,3 7 0 0,0 0-128 0,0 0 128 15,0 0 0-15,-8 3 0 0,8-3 0 0,-6 11 0 16,2-1 304-16,0 3 80 0,0 0 0 0,2 0 16 16,2 3 0-16,0-2 0 0,-2 2 0 0,4-2 0 15,0 1-272-15,2-1-128 0,0 0 128 0,1-1-128 16,0-2 240-16,3-2-48 0,0 0 0 0,2-1 0 15,1-2-192-15,1 1 0 0,1-2-192 0,1 0 192 16,2 1-640-16,-1 0 0 0,2-3-16 16,-1-1 0-16,1 0-1312 0,0-1-256 0,0-1-48 0,-2-1-16 15,1 1-784-15,-2-3-144 0,3-5-48 0,-4 0 0 0</inkml:trace>
  <inkml:trace contextRef="#ctx0" brushRef="#br0" timeOffset="83789.63">2362 14587 28559 0,'0'0'2544'0,"-10"0"-2032"16,-2 2-512-16,0 3 0 0,1 2 4176 0,0 2 752 0,2 3 128 0,0 1 48 15,-1 0-4288-15,-1 4-816 16,-1 5-256-16,1 1 0 0,-1 4 256 0,0 5-176 0,2 5 176 0,-1 0-160 15,0 4 160-15,-1-2 0 16,0 0 0-16,2-4 0 0,-1 0 0 0,1-3 0 16,-2-7 0-16,2-3 0 0,1-1 0 0,1-2 0 0,1-2 0 0,2 0 128 15,1-1-128-15,0-3-192 0,2-2 64 0,2-11 0 32,-3 10-1920-32,3-10-384 0,0 0-80 0</inkml:trace>
  <inkml:trace contextRef="#ctx0" brushRef="#br0" timeOffset="84020.49">2018 14796 48831 0,'0'0'2176'16,"-5"-3"432"-16,-2 0-2096 0,7 3-512 0,0 0 0 0,0 0 0 0,0 0 288 0,3 13-48 15,2 3-16-15,2 2 0 0,1 1-448 0,1 5-96 16,1 1 0-16,2 2-16 0,2-1-48 0,1 2-16 15,-1-1 0-15,2 2 0 16,0-6-1136-16,3-1-208 0,0-2-48 0,2-2-16 16,-3 0-256-16,2-1-48 0,0 0-16 0,-2 1-8592 15,0 1-1712-15</inkml:trace>
  <inkml:trace contextRef="#ctx0" brushRef="#br0" timeOffset="84909.55">1172 15983 13823 0,'0'0'1216'0,"0"0"-960"0,0 0-256 0,0 0 0 15,-8 6 3744-15,8-6 704 0,0 0 144 0,0 0 16 16,-1 7-3616-16,1-1-736 0,0-6-128 0,4 8-128 15,1-1 512-15,-1 2 0 0,0-1 16 0,1 2 0 16,0-1 0-16,-1 3 0 0,0 1 0 0,0 1 0 16,0-1 96-16,-1 0 16 0,-2 2 0 0,0-2 0 0,-1-1 0 0,1 1 0 15,-1-2 0-15,0 0 0 0,-1-3-80 0,1-8-16 16,0 0 0-16,0 7 0 0,0-7-160 0,0 0-48 16,0 0 0-16,0 0 0 0,0 0-48 0,0 0-16 15,7-6 0-15,0-3 0 0,1-2-80 0,0 1 0 16,-1-1-16-16,-1-2 0 0,1-1-176 0,-1 0 0 15,-1-3 0-15,1-1 0 0,0-2 0 0,-1 2 0 16,1-2 0-16,-1 2 0 0,-1 0 0 0,0 1 0 16,-2 2 0-16,3 0 0 0,1 3-128 0,-1 3 128 15,0 0 0-15,-5 9 0 0,11-4 0 0,0 0 0 16,1 3 160-16,0 1-160 0,2 0 0 0,2 2 0 16,1 2 0-16,1 1 0 0,-1-1 0 0,0 4 128 15,-2 1-128-15,2 3 0 0,0 0 192 0,-1 1-64 0,-3 2 0 0,-1 4-128 16,-2 0 0-16,1 2 0 15,-2 3 0-15,0-2-144 0,-3-1 144 0,1-2-128 16,-1-2 128-16,0 3-128 0,-2-3-192 0,1-1-16 16,1 1-16-16,-2 0 0 15,-1-2-688-15,1-1-144 0,1-1-32 0,-2 1 0 16,-2-4-2352-16,-1-10-464 0,-3 13-112 0,1-3-16 0</inkml:trace>
  <inkml:trace contextRef="#ctx0" brushRef="#br0" timeOffset="86476.55">1398 16619 5519 0,'0'0'240'0,"0"0"64"0,0 0-304 0,0 0 0 15,0 0 0-15,0 0 0 0,0 0 5520 0,0 0 1056 16,0 0 208-16,0 0 32 0,-3 11-5488 0,3-11-1104 16,0 13-224-16,0 0 0 0,1 0 0 0,2 0 0 15,-1 0 0-15,1 1 0 0,0 0 224 0,-1 2 80 16,2 0 16-16,0 1 0 0,0 1 400 0,1 1 96 16,0 1 16-16,2 2 0 0,0 0 48 0,-1 2 16 15,-2 1 0-15,2-2 0 0,1-1-368 0,-2-2-64 16,0-1-16-16,2-3 0 0,-1-3-304 0,1-1-144 15,-7-12 128-15,9 6-128 0,-9-6 288 0,12 7-32 0,-12-7 0 0,13-3 0 16,-3-1 64-16,1-2 16 16,-3-5 0-16,1-2 0 0,-2-4-48 0,3-2-16 15,-1-1 0-15,-1-2 0 0,-2 1 16 0,2-2 0 16,-2 1 0-16,1 1 0 0,-2 0-144 0,0 1-16 0,1-1-128 16,-1 1 192-16,1 0-192 0,1 0 0 0,-1-2 0 0,2 1 0 31,0 3-448-31,-1-1-128 0,-2-1-16 0,1 3-16 15,1 4-352-15,-2 3-80 0,-1-1-16 0,-4 11 0 16,0 0-2560-16,0 0-512 0</inkml:trace>
  <inkml:trace contextRef="#ctx0" brushRef="#br0" timeOffset="87192.72">1671 17464 16575 0,'0'0'1472'0,"0"0"-1168"15,-4-12-304-15,2 4 0 0,2 8 3504 0,-1-11 640 0,2 0 128 0,-1 1 16 16,-1 1-3744-16,1 1-752 0,0-3-160 0,0 11-16 15,-3-10 240-15,0 2 144 0,3 8-160 0,0 0 160 16,-10-8 0-16,-2 3 208 0,-1 4-16 0,0 1 0 16,-1 2 256-16,-3 4 32 0,-4 0 16 0,1 2 0 15,1 4-48-15,-2-1 0 0,0 1 0 0,0 4 0 16,2 3-208-16,0 3-48 0,2 1-16 0,2 1 0 16,2 2-176-16,2-1 0 0,1 1 0 0,2-2 128 0,2-2-128 15,2 1 0-15,1 1 0 0,3-6 0 0,1-2 0 0,3-3 0 16,0-3 0-16,-4-10 0 0,8 12 256 0,1-2-48 15,0-4 0-15,2-2 0 0,0-3 32 0,1-1 0 16,0 1 0-16,1-1 0 0,0-2-112 0,0-2-128 16,0-2 176-16,3-4-176 0,-3-2 256 0,4-1-64 15,0-1-16-15,-3-4 0 0,-1-1 16 0,1 2 0 16,1-1 0-16,-2 1 0 0,-3 0-192 0,-1 0 0 16,0 0 144-16,-1 4-144 0,-3-2 0 0,1 0 0 15,-2 2 0-15,0 4 128 0,-1-1 0 0,0 3 16 0,-3 7 0 16,0 0 0-16,0 0 96 0,0 0 16 15,0 0 0-15,0 0 0 0,0 0 80 0,5 16 32 16,-3-2 0-16,0 3 0 0,2-1 256 0,0-1 48 16,-1 0 16-16,-1-1 0 0,1 2-160 0,-1-1-16 0,1 2-16 0,0-4 0 15,-2 2-240-15,2-1-32 0,-1-1-16 0,1-1 0 16,-1-2-208-16,2-1 128 0,-4-9-128 0,8 11 0 31,-1-2-1104-31,-1-2-320 0,3-2-64 0,0 0-11440 0,2-4-2304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1T21:42:31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39 4143 0 0,'0'0'319'0'0,"-2"2"-210"0"0,1-1 146 0 0,0 0-1 0 0,0 0 1 0 0,-1 0-1 0 0,1-1 1 0 0,0 1-1 0 0,0 0 1 0 0,-1 0-1 0 0,1-1 1 0 0,-1 1-1 0 0,1-1 1 0 0,-3 1-1 0 0,7-8 1954 0 0,-2 6-2910 0 0,0-2 644 0 0,15-12 1640 0 0,8 5 2487 0 0,-9 6-2865 0 0,28-5 1 0 0,-40 8-1080 0 0,9 1-41 0 0,-7 1-25 0 0,6 2-34 0 0,-10-3-23 0 0,0 0 1 0 0,0 0-1 0 0,-1 1 1 0 0,1-1-1 0 0,0 0 1 0 0,-1 1-1 0 0,1-1 1 0 0,0 1 0 0 0,-1-1-1 0 0,1 1 1 0 0,-1-1-1 0 0,1 1 1 0 0,-1-1-1 0 0,1 1 1 0 0,-1 0-1 0 0,1-1 1 0 0,-1 1-1 0 0,1 0 1 0 0,-1 1-1 0 0,2 0 1 0 0,7 12-3 0 0,-3 0 0 0 0,0 10 6 0 0,-7-21 6 0 0,2 0 186 0 0,0-1-86 0 0,6 21 522 0 0,-6-20-356 0 0,0-1-11 0 0,2 6-163 0 0,0 0-1 0 0,-1 0 1 0 0,1 0 0 0 0,-2 0 0 0 0,1 1-1 0 0,-1-1 1 0 0,0 0 0 0 0,-1 1-1 0 0,0 8 1 0 0,-3 8-80 0 0,-1 0 0 0 0,-1 0 1 0 0,-8 24-1 0 0,9-38-16 0 0,0 0 0 0 0,-1 0 0 0 0,0 0 0 0 0,-1-1 0 0 0,0 0 0 0 0,0 0 0 0 0,-2 0 0 0 0,-12 14 1 0 0,-1-1 384 0 0,14-14-151 0 0,0-1-1 0 0,-12 10 1 0 0,-10 10 277 0 0,20-19-503 0 0,-2-1 1 0 0,1 0-1 0 0,-1 0 0 0 0,-15 7 1 0 0,-49 22 30 0 0,62-31-47 0 0,7-3 0 0 0,0-1 0 0 0,0 1 0 0 0,-1-1 0 0 0,1 0 0 0 0,-12 2 0 0 0,-3-1-1 0 0,19-4 16 0 0,-1 1 49 0 0,2-2 8 0 0,-7-5 18 0 0,1-3 1 0 0,1-3-33 0 0,5 11-57 0 0,1 0 0 0 0,-1 0 0 0 0,0 0 0 0 0,0 1 0 0 0,1-1 0 0 0,-1 0 0 0 0,1 0-1 0 0,0 0 1 0 0,-1 0 0 0 0,1-1 0 0 0,0-1 0 0 0,1-1-1 0 0,-3-10 0 0 0,2 1 0 0 0,4-7 0 0 0,-2 16 0 0 0,1 1 0 0 0,3-10 0 0 0,-1 3 4 0 0,2 1-5 0 0,-1 5 51 0 0,-3 3-49 0 0,-1 0 0 0 0,1 0 0 0 0,0-1-1 0 0,0 2 1 0 0,0-1 0 0 0,0 0-1 0 0,0 1 1 0 0,1-1 0 0 0,-1 1-1 0 0,0 0 1 0 0,1 0 0 0 0,-1 0 0 0 0,7-1-1 0 0,-2 1 1 0 0,7 0 19 0 0,0 0 0 0 0,1 1 0 0 0,-1 1 1 0 0,1 0-1 0 0,-1 1 0 0 0,28 8 0 0 0,0-2 58 0 0,-28-6-22 0 0,-1-2 24 0 0,-8 2-3 0 0,13 14 260 0 0,21 21 0 0 0,14 12-55 0 0,-40-38-499 0 0,-6-5-308 0 0,0 0 0 0 0,-1 1 0 0 0,1 0 0 0 0,7 10 0 0 0,-6-4-813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1:39:51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23580 2999 1839 0,'-26'-4'0'0,"7"3"160"16,-3-4-160-16,-2 1 0 0,-1 0 0 0,-1 3 0 16,0-2 3648-16,-1 3 688 0,-2 0 144 0,2 1 16 0,-1 1-3248 0,1 1-656 15,0 1-128-15,-3-1-16 0,-2 0-176 0,14-2-16 16,-5-1-16-16,-2 0 0 0,-3 0 80 0,1-1 0 15,0 1 16-15,-1-2 0 0,2 1 368 0,-15 0 80 16,9 1 16-16,6 1 0 0,8 0 32 0,4 1 16 16,2-2 0-16,12 0 0 0,0 0-208 0,0 0-64 15,0 0 0-15,0 0 0 0,0 0 96 0,0 0 16 16,12 1 0-16,3-1 0 0,5-1 48 0,5-1 16 16,3 0 0-16,5 0 0 0,3 1-48 0,5-2-16 15,0-2 0-15,4 1 0 0,-1 0-32 0,7 1 0 16,5-3 0-16,9 5 0 0,8 2-224 0,4 3-48 15,1 1-16-15,4-3 0 0,1-6-160 0,9 0-16 16,11 4-16-16,1 1 0 0,-2-2 0 0,10 0 0 0,7-2 0 0,3 3 0 16,4 5 64-16,3-3 16 0,2-4 0 0,4 5 0 15,2 2-112-15,3-1-16 0,5-1 0 0,-2 0 0 16,-2 3 16-16,5-1 0 0,7-1 0 0,-6 2 0 16,-6 0-144-16,5 0 160 0,6 2-160 0,-3 0 160 15,-5-6-160-15,0 5 128 0,4 2-128 0,-6-5 128 16,-7-2-128-16,1 2 160 0,-1 3-160 0,-3-2 160 31,-4-1-1056-31,-2 1-192 0,-1 3-64 0,1-3-17712 0</inkml:trace>
  <inkml:trace contextRef="#ctx0" brushRef="#br0" timeOffset="1353.88">8498 5622 30239 0,'0'0'1344'0,"0"0"256"0,0 0-1280 0,0 0-320 0,0 0 0 0,0 0 0 16,0 0 608-16,13 8 48 0,0-3 16 0,-2-1 0 15,1 1-32-15,-1-1-16 0,-11-4 0 0,14 7 0 16,0-2 0-16,1 3 0 0,-1 0 0 0,-1-2 0 15,0 3-304-15,-1 2-48 0,0 2-16 0,-1 0 0 16,0 4 0-16,-1 2-16 0,1 6 0 0,-1 2 0 16,0 1-48-16,1-1 0 0,-2 1 0 0,0-2 0 15,0-2 0-15,-1-3-16 0,0-1 0 0,0-4 0 16,-2-1 0-16,-1-1 0 0,1-4 0 0,0-4 0 16,-6-6 144-16,8 5 16 0,-8-5 16 0,9 4 0 15,-9-4 80-15,12-2 16 0,-2-2 0 0,2-1 0 0,-2-5-16 0,2-3 0 16,1-5 0-16,2 0 0 0,-1-3-48 15,2-1 0-15,-1-6 0 0,1 2 0 0,-1-4-384 0,1 4 0 16,0-4 0-16,-1 4 0 0,0 3 0 16,-1 2 0-16,-1 0 0 0,0 4 0 0,-1 3-208 0,-3 2 80 15,-4 0 128-15,0 3-208 0,-5 9 16 0,0 0 16 16,7-10 0-16,-7 10 0 16,0 0-272-16,5-9-48 0,-5 9-16 0,0 0 0 15,0 0-272-15,0 0-64 0,5-11-16 0,-5 11 0 16,0 0-2592-16,0 0-512 0,7-14-96 0,-7 14-32 0</inkml:trace>
  <inkml:trace contextRef="#ctx0" brushRef="#br0" timeOffset="1754.84">8947 5983 23039 0,'0'0'2048'0,"0"0"-1648"0,-9 7-400 0,1-1 0 16,2 2 1536-16,2 0 208 0,4-8 48 0,-1 10 16 16,1-2-1200-16,0-8-240 0,0 0-48 0,4 11-16 15,0-1 288-15,-1-2 64 0,-3-8 16 0,7 8 0 16,0 1-16-16,-2-3 0 0,-5-6 0 0,5 8 0 15,-5-8-96-15,5 8-32 0,-5-8 0 0,0 0 0 16,5 12-144-16,-1 1-16 0,-4-13-16 0,3 17 0 0,-1-2-112 0,0 1-32 16,-2 0 0-16,0 1 0 0,0 1-32 0,0 0-16 15,0 3 0-15,1 0 0 0,-1 5 32 0,0-4 16 16,1 3 0-16,2 1 0 0,0-5-208 0,1 1 144 16,-2 0-144-16,2-1 128 0,-1-1-128 0,1-2 0 15,1 1 144-15,-1 1-144 0,-2-1 0 0,2 1 0 16,0-4 0-16,0-2-128 15,0 0-560-15,0-1-96 0,1-1-32 0,-1 0 0 16,-1-3-1328-16,-1 0-272 0,1 3-48 0,-1-4-11904 0</inkml:trace>
  <inkml:trace contextRef="#ctx0" brushRef="#br0" timeOffset="2221.96">9323 6403 31103 0,'0'0'1376'0,"0"0"288"0,0 0-1344 0,0 0-320 0,0 0 0 0,0 0 0 0,0 0 672 0,0 0 64 15,9-4 16-15,-9 4 0 0,0 0-624 0,12 2-128 16,-12-2 0-16,0 0 0 0,10 6 0 0,-2 4 0 15,-1 0 0-15,-2 1 0 0,0 2 400 0,-1 3-16 16,0-3 0-16,1 1 0 0,1 2 240 0,0 2 32 16,-1 1 16-16,1-3 0 0,1-1 0 0,1 0 0 15,-2 0 0-15,2 3 0 0,0-4-144 0,0 2-16 0,-2-2-16 0,2 1 0 16,-1-1-288-16,-1 3-48 16,1-3-16-16,-1 5 0 0,-1-5-144 0,2 3 0 0,-1-1 0 15,1-1 0 1,-2 0-816-16,0-1-144 0,-1-1-16 0,0 0-16 15,-4-13-2528-15,5 12-496 0</inkml:trace>
  <inkml:trace contextRef="#ctx0" brushRef="#br0" timeOffset="3279.92">16298 5656 14735 0,'0'0'1312'0,"0"0"-1056"0,0 0-256 0,0 0 0 0,0 0 4016 0,0 0 736 0,0 0 160 0,0 0 16 16,0 0-3760-16,2 16-752 0,-2-16-160 0,8 15-16 16,0 0 16-16,2-1 16 0,1 2 0 0,1 1 0 15,-1 1-64-15,-4-8-16 0,1 7 0 0,1-2 0 16,1 3-192-16,1 1 128 0,-1 2-128 0,1-1 0 15,-1 1 0-15,7 13 0 0,-3-10 0 0,-2 0 0 16,0-6 240-16,-2-2-48 0,1-5-16 0,-2-3 0 0,0-2 320 0,1-4 64 16,1-2 16-16,-1-1 0 0,2-3-64 0,1-3 0 15,1-3 0-15,2-2 0 0,0-1-144 0,0-4-48 16,3-4 0-16,-1 2 0 0,-1-3-160 0,0-3-32 16,1 1-128-16,0 0 192 0,-1-1-192 0,2 0 0 15,-1 2 128-15,-1-1-128 0,-2 2 0 0,0 1 0 16,-1 3 0-16,-1 0 0 0,-2 1 0 0,-2 1 0 15,-1 2 0-15,-2 2 0 0,-1 0 0 0,0-1 0 16,-1 0-128-16,0 0 128 0,-1-1-320 0,1 2 64 16,0-1 0-16,1 3 0 15,-1 0-1408-15,1 4-288 0,-5 6-48 0,0 0-13856 0</inkml:trace>
  <inkml:trace contextRef="#ctx0" brushRef="#br0" timeOffset="3672.91">16660 6149 29375 0,'0'0'1296'0,"0"0"272"0,0 0-1248 15,0 0-320-15,0 0 0 0,0 0 0 0,0 9 992 0,0-9 144 16,0 9 16-16,3 2 16 0,1 0-944 0,1 0-224 16,-5-11 0-16,8 11 0 0,0 0 0 0,-1 2 0 15,-7-13 0-15,11 16 0 0,-1 2 0 0,-1 0 0 16,-2 3 0-16,-1 4 0 0,0 1 0 0,-2 4 0 15,-1 1 0-15,0 3-144 0,0 2 144 0,-1 0 0 16,0-2 0-16,-1-4 0 0,-1-7 0 0,3-2 0 16,-1-4 128-16,2-3-128 0,-1-1 0 0,1 2 0 15,-1-6 0-15,1 1 0 16,2 1-1856-16,-6-11-384 0</inkml:trace>
  <inkml:trace contextRef="#ctx0" brushRef="#br0" timeOffset="4073.96">17239 6620 35823 0,'1'-13'784'0,"2"-3"176"0,0 2 16 0,3-2 32 0,1 3-816 0,3 0-192 0,2-3 0 0,2 1 0 16,0-4 0-16,2 4-160 0,-2 2 32 0,2 1 0 16,-2 4 128-16,-1 2 0 0,-1-1 0 0,-1 4-128 15,-1 1 128-15,-10 2-128 0,10 5 128 0,-10-5-128 0,11 7-48 0,-3 2 0 16,-4 1 0-16,-2 3 0 0,-2 1 176 0,-1 1-208 16,-3-1 80-16,-1 3 128 0,-3 3 0 0,0 0 0 15,-2 0 0-15,-1-2 0 16,0 1 0-16,-1-4 0 0,-1 0 0 0,0 0 128 0,0 2 224 0,1 0 32 15,0 0 16-15,2-1 0 0,3-2-32 0,2 0-16 16,1 1 0-16,2-2 0 0,0 1 32 0,4 0 16 16,2 3 0-16,1 2 0 0,1-4-208 0,5 2-32 15,0 0-16-15,4-4 0 0,0 2-144 0,4-2 0 16,0-3 0-16,3 0 0 16,3 0-320-16,3-4-112 0,3 1-16 0,3-2 0 15,1 0-1536-15,4-1-320 0,1 1-64 0,6-4-11840 0</inkml:trace>
  <inkml:trace contextRef="#ctx0" brushRef="#br0" timeOffset="4907.38">23982 5638 11055 0,'0'0'480'0,"0"0"112"0,0 0-464 0,0 0-128 0,0 0 0 0,0 0 0 15,0 0 5856-15,0 0 1152 0,0 0 224 0,10 6 64 16,-1 2-5952-16,1 0-1200 0,-10-8-144 0,10 12-192 0,-10-12 192 0,9 14 0 16,-2 2-160-16,-1-1 160 0,-1 2 0 0,-1 3 0 15,-1-1-144-15,-2 6 144 0,0 0 0 0,1 2 0 16,0 1 0-16,1-2 0 0,0 1 0 0,-1-2 144 15,2-3-16-15,0-2 0 0,1-2 256 0,2-1 64 16,-1-4 0-16,1-1 0 0,1-5 80 0,1 0 32 16,1-3 0-16,1-1 0 0,0-2-112 0,2-1 0 15,2-1-16-15,2-5 0 0,1-3-192 0,1-3-48 16,1-3 0-16,1-3 0 0,-2-5-192 0,4-4 144 16,1-2-144-16,1-1 128 0,1-6-128 0,0 2 0 15,0 1 144-15,0 2-144 0,-1 2 0 0,0 6 0 16,-2-1 0-16,-2 2 0 0,-2 0-192 0,-2 3 32 15,-2-2 16-15,-2-1 0 0,-1-2-176 0,-3 3-48 0,-4 0 0 0,1 7 0 32,-3 5-384-32,-3 9-80 0,0 0 0 0,0 0-16 15,0 0-2608-15,-5 9-512 0,-4 9-96 0,1 3-32 0</inkml:trace>
  <inkml:trace contextRef="#ctx0" brushRef="#br0" timeOffset="5290.66">24147 6255 22111 0,'0'0'1968'0,"0"0"-1584"16,0 0-384-16,11 0 0 0,-11 0 2224 0,12 3 352 15,-2-1 80-15,-10-2 16 0,14 5-2144 0,-3-1-528 16,-11-4 0-16,10 6 0 0,-10-6 208 0,11 11-64 16,-11-11-16-16,6 13 0 0,-2 0 512 0,0 0 112 15,-1 0 16-15,-1 1 0 0,-2 5 192 0,0 0 32 16,-1 1 16-16,1 3 0 0,-1 5-384 0,1-2-80 15,1 0-16-15,-1 1 0 0,0-1-304 0,1-2-64 16,1-4-16-16,0 3 0 0,1-4-144 0,-1 1 0 0,1-2 0 0,0-1 0 16,-1-3-224-16,3-2-128 0,2-2-32 0,1 0 0 31,1-3-2096-31,1 1-416 0,1-1-96 0</inkml:trace>
  <inkml:trace contextRef="#ctx0" brushRef="#br0" timeOffset="5877.95">24887 6616 30399 0,'0'0'2704'0,"0"-9"-2160"0,0-2-544 0,2 5 0 0,-2 6 2608 0,7-7 400 16,1 1 96-16,2-1 16 0,3 2-2592 0,3 0-528 16,1-1 0-16,1 0-160 0,1 1 160 0,2-1-208 15,1 3 80-15,2-1 128 0,-2 2-144 0,0 4 144 16,-1-1 0-16,0 2 0 0,-3-3 0 0,-1 2-128 16,-2 2 128-16,-2 3 0 0,-2 0 0 0,0 2 0 15,-3 1 0-15,-2 0 0 0,-6-10 0 0,5 9 176 16,-5-9 0-16,4 13 0 0,-2 2 208 0,-4-5 32 15,2-10 16-15,-6 10 0 0,-1 1 144 0,-2 1 48 16,-1-6 0-16,-3 3 0 0,-2 0-224 0,1 0-32 0,-2 1-16 0,-1-1 0 16,-2-1-352-16,1 2 0 0,-1 0 0 0,1 1 0 15,1-2 0-15,3 0 0 0,1-1 0 0,1-2 128 16,2 2-128-16,2-1 0 0,8-7 0 0,0 0 0 16,0 0 0-16,0 0-128 0,0 0 128 0,0 0-192 15,0 0 32-15,8 8 0 0,-8-8 0 0,11 6 0 16,1-3 160-16,0 1-128 0,-2-2 128 0,2 2-128 15,0-1 128-15,-1 2 0 0,2 1 0 0,2 1 0 16,-1 2 0-16,2 2 0 0,-2 0 0 0,2 4-128 16,-1-4 128-16,1 5 0 0,-3 0 0 0,0-1 0 15,-1 0 0-15,-2 0-128 0,-2 1 128 0,-1 0-128 16,-2-1 128-16,-1 2 0 0,-4-1 0 0,0-1 0 16,-3 0 0-16,-1-1 0 0,-1-2 0 0,-3 0 0 0,-2 1 0 15,-2 0 176-15,-4-3-48 0,1 1 0 0,-5-1 0 0,-2 3 0 16,-4 0 0-16,-3 1 0 15,-2 2-512-15,0 0-96 0,-2 1-32 16,0 1 0-16,1-2-1424 0,-1 2-304 0,-1 1-48 0,-1-4-14928 16</inkml:trace>
  <inkml:trace contextRef="#ctx0" brushRef="#br0" timeOffset="18593.75">4176 12318 26031 0,'0'0'1152'0,"0"0"240"0,0 0-1120 0,0 0-272 0,0 0 0 0,0 0 0 15,0 0 544-15,0 0 48 0,0 0 16 0,0 0 0 16,0 0-224-16,0 0-64 0,0 0 0 0,0 0 0 16,0 14 0-16,1-6-16 0,-1 3 0 0,1 2 0 15,2 0 304-15,0 0 64 0,-1 0 16 0,2 1 0 16,0 3 96-16,5 12 32 0,0-6 0 0,-2 3 0 15,-3-2-208-15,1 5-32 0,0 0-16 0,0 8 0 16,1 6-304-16,-4 4-64 0,-2 2-16 0,0 1 0 0,-1-2-176 16,-2-3 0-16,-2-6 144 0,0-5-144 0,0-4 128 0,-1-3-128 15,-1-2 128-15,0 0-128 0,1-2 128 0,0 0-128 16,1 0 128-16,1-3-128 0,-1 1 160 0,1-2-32 16,0-2-128-16,2-4 192 0,0-3-192 0,2-10-160 15,0 0 32-15,0 0 0 16,0 0-2064-16,0 0-416 0,0 0-80 0,0 0-11984 0</inkml:trace>
  <inkml:trace contextRef="#ctx0" brushRef="#br0" timeOffset="19223.66">4199 12250 6447 0,'0'0'576'0,"0"0"-576"0,0 0 0 0,0 0 0 15,-8-4 3904-15,8 4 656 0,-6-5 144 0,6 5 32 0,-5-6-3248 0,5 6-640 16,-4-8-128-16,1 0-16 0,2 0 96 0,1-1 32 16,0 1 0-16,3-2 0 15,-1 1-208-15,2-2-48 0,1 0 0 0,0-1 0 0,5 1-320 0,0 1-80 16,-1 0-16-16,2-1 0 0,0 2 416 0,1 0 96 16,-3 1 16-16,2 0 0 0,0-2 192 0,1 1 32 15,0 0 16-15,0 2 0 0,-1-1-560 0,1 0-112 16,1-1-32-16,0 3 0 0,-1-5-224 0,1 3 0 15,1 1 0-15,1 1 0 0,0 1 0 0,-1-1 0 16,0 2 0-16,-1 2 0 0,-2 2 0 0,2 3 0 16,0 1 0-16,2 2 0 0,0 2 0 0,1 1 0 15,-2 3 0-15,1 0-160 0,-1 2 160 0,-1 3 0 0,-1-2 0 0,-2 4 0 16,1 2 0-16,-1 4 0 0,-2-2 0 0,-2 3-128 16,0 0 128-16,-2 2 0 0,-3-2 0 0,-1 1 0 15,0 2 0-15,-1-3 0 0,-3-3 0 0,-2 0 128 16,0-3-128-16,-1-4 144 0,0-3-144 0,-1 0 160 15,-4 0 32-15,-1-1 16 0,-1-2 0 0,-3 1 0 16,0-2 0-16,-2 1 0 0,0-3 0 0,-1 2 0 16,0 0-64-16,-1 0-16 0,0 0 0 0,0-2 0 15,1 1-128-15,1-2 160 0,-1-2-160 0,2 1 160 16,1-1-160-16,0 0 0 0,-1-1 0 0,0-3 0 16,-1 0-272-16,4-2 16 0,0 0 0 0,2 2 0 15,3 0-384 1,1-3-64-16,9 3 0 0,0 0-16 15,-8-4-1104-15,8 4-224 0,0 0-32 0,0 0-12256 0</inkml:trace>
  <inkml:trace contextRef="#ctx0" brushRef="#br0" timeOffset="19899.07">5483 11370 12895 0,'0'0'1152'0,"0"0"-928"0,0 0-224 0,0 0 0 0,0 0 1536 0,0 0 256 16,0 0 48-16,0 0 16 15,0 0-1360-15,0 0-272 0,0 0-48 0,0 0-16 0,0 0-32 0,0 0 0 16,0 0 0-16,-9 7 0 0,1-1 432 0,1 2 80 16,-2 0 0-16,-2 1 16 0,1-1 256 0,-2 0 48 15,-2 0 16-15,-1 2 0 0,1-3 304 0,0 2 64 16,-2 1 16-16,2 1 0 0,-1-2-368 0,2-2-80 15,0 4-16-15,1 1 0 0,-1-1-384 0,2 6-96 16,-1 3-16-16,0 3 0 0,0 7-192 0,1 3-32 16,-2 6-16-16,-2 3 0 0,2 1-16 0,2-3 0 15,-1-2 0-15,1-3 0 0,2-2 48 0,0 1 16 16,0 0 0-16,1 6 0 0,0 8-64 0,2 7-16 16,1 4 0-16,1-1 0 0,1-2-128 0,4-6 0 0,3-10 0 0,3-1 0 15,2 2 240-15,3-2-48 16,1 0 0-16,4 3 0 0,1 3 96 0,2 2 16 0,2-1 0 0,0 1 0 15,0-7-160-15,1-1-16 0,1-1-128 0,-2-5 192 16,-1-6-192-16,0-2-128 0,-3-5 128 0,0-2-208 31,1-1-1520-31,-2-2-288 0,-2-2-64 0,1 0-8576 0,-2 2-1712 0</inkml:trace>
  <inkml:trace contextRef="#ctx0" brushRef="#br0" timeOffset="26703.51">5809 11582 9215 0,'0'0'816'0,"0"0"-656"0,12-4-160 0,-1 1 0 16,-1 0 3904-16,0 2 736 0,1 1 160 0,-11 0 16 15,12 3-3472-15,-1 2-688 0,-11-5-144 0,13 12-16 16,-1-1 352-16,-3 5 80 0,-2 4 16 0,-1-1 0 16,1 5-352-16,-1 0-64 0,1 4-16 0,-1 3 0 15,2 3-208-15,-1 1-48 0,-1-4-16 0,-1-3 0 16,-1-6 224-16,1-1 48 0,1-3 16 0,0 0 0 16,1-2 128-16,1-3 32 0,1-1 0 0,1-2 0 15,2-3-160-15,1-1-16 0,1-2-16 0,1-1 0 0,-1-1-48 0,2-2-16 16,-1-1 0-16,1 0 0 0,-2-2-208 0,2-1-32 15,-2-1-16-15,1-2 0 0,-1 2-176 0,0-3 0 16,-1-1 0-16,0 0-176 0,-2 0-64 0,-2-1-16 16,-3-1 0-16,2-2 0 0,-1-5-48 0,-1 0-16 15,1-3 0-15,-2 0 0 16,-1-3-80-16,-2 1-32 0,1-3 0 0,1 2 0 16,1 1-720-16,-1 2-128 0,-1 3-48 0,-1 1 0 15,1 3-2016-15,-2 2-416 0,2-6-80 0,-3 8 0 0</inkml:trace>
  <inkml:trace contextRef="#ctx0" brushRef="#br0" timeOffset="27102.45">6095 12202 26719 0,'1'-8'2368'0,"-1"-2"-1888"0,0 10-480 0,0 0 0 0,3-9 4256 15,-3 9 752-15,0 0 160 0,9-6 16 16,-9 6-4592-16,9 0-912 0,-9 0-192 0,12 10-48 0,-2 0 160 0,-2 4 16 15,-1 1 16-15,-2 2 0 16,1 1-80-16,-2 3 0 0,-1-3-16 0,-2 3 0 0,-1 1 320 0,-1 0 144 16,-1-1-128-16,1 1 128 0,1-2 0 0,-1 1 0 15,0-4 0-15,-1 0 176 0,1 1-176 0,1-1 192 16,0 4-192-16,0-1 192 0,0 1-192 0,0 1 0 16,0 6 0-16,0-1 0 0,1 5-272 0,1-1-96 15,-2 1-16-15,2-4 0 16,1-1-1648-16,-1-1-336 0,2-4-64 0,0-5 0 15,1-2-704-15,1-4-128 0</inkml:trace>
  <inkml:trace contextRef="#ctx0" brushRef="#br0" timeOffset="27508.93">6812 12209 9215 0,'0'0'816'0,"0"0"-656"15,0 0-160-15,0 0 0 0,0 0 5440 0,0 0 1072 16,10-6 208-16,1 4 32 0,-2-1-5184 0,3 1-1040 16,-1 0-208-16,2-2-32 0,2 2 176 0,0-1 48 15,4-1 0-15,0 0 0 0,1 0-368 0,-1 0-144 16,1 1 128-16,-1-1-128 0,0 0 0 0,2-3 0 0,-1 2 0 15,1 1 0 1,-1 0-544-16,-1 0-96 0,2 2 0 0,-3 0-16 16,-2 1-2224-16,-2 0-432 0,0-1-80 0</inkml:trace>
  <inkml:trace contextRef="#ctx0" brushRef="#br0" timeOffset="27746.04">6833 12518 24879 0,'0'0'2208'0,"0"0"-1760"0,0 0-448 0,0 0 0 0,13-2 3744 0,2 1 672 15,5 0 128-15,1 1 16 16,1 0-4048-16,0 0-832 0,2-2-144 0,-2 2-48 0,-1 0 96 0,1-2 16 15,-1 0 0-15,0 1 0 16,-1 0-2832-16,-1-2-560 0,-4 2-112 0</inkml:trace>
  <inkml:trace contextRef="#ctx0" brushRef="#br0" timeOffset="28303.12">7503 12417 34607 0,'0'0'1536'0,"0"0"320"0,0 0-1488 15,-5 13-368-15,1-1 0 0,1 0 0 0,3-1 896 0,0 2 128 0,0-1 0 0,3 0 16 16,-3-12-912-16,6 13-128 0,1 1 0 0,-1-1-192 16,-6-13 192-16,8 13 0 0,0-2-160 0,0-1 160 15,-8-10-224-15,8 11 32 0,-8-11 0 0,0 0 0 16,0 0 192-16,0 0 0 0,7 10 0 0,-7-10-144 16,0 0 144-16,0 0 192 0,0 0-32 0,0 0-16 15,0 0 192-15,0 0 48 0,0 0 0 0,7-6 0 0,-2-2 32 0,-1 0 16 16,0-1 0-16,0-2 0 0,0 0-112 0,0-2-32 15,1 0 0-15,1-2 0 0,1-2-160 0,1 0-128 16,1-5 192-16,0 1-192 0,1-3 0 0,2 0 0 16,0 2 0-16,1 1 0 0,0 3 0 0,-1 0 0 15,2 2-144-15,0 3 144 0,1 0 0 0,0 4 0 16,2-2 0-16,2 6-128 0,-2 4 128 0,0 1 0 16,-2 0 128-16,1 4-128 0,-2 1 192 0,0 1-16 15,0 0-16-15,-3 3 0 0,1 0 192 0,0 1 32 16,-1 3 16-16,0 2 0 0,-2 2-112 0,1 1-32 15,1 4 0-15,-1-2 0 0,-1-3-112 0,2 1-16 16,1-1-128-16,-2-2 192 0,0 0-192 0,1 0 0 16,1-2 0-16,-1-1 0 0,1 0 0 0,-1-2-160 0,-2 1 0 15,0-1 0 1,0 1-672-16,-1 0-144 0,-2-2-32 0,-1 2 0 16,-1-2-1872-16,0 1-368 0,-1 2-80 0</inkml:trace>
  <inkml:trace contextRef="#ctx0" brushRef="#br0" timeOffset="29534.36">8479 12673 15663 0,'0'0'688'0,"12"2"144"0,-12-2-656 0,14 3-176 15,2 2 0-15,2 2 0 0,2 0 3328 0,-1 4 624 0,1 1 128 0,-2 2 16 16,1 2-3072-16,-1 2-608 16,-1 3-128-16,0 2-32 0,-2 3-128 0,0 4-128 0,-2 2 192 0,-2 1-192 15,0-3 0-15,-6-1 0 0,-2 0 0 0,-3 1-192 16,-4-2 0-16,-1 0 16 0,-3 1 0 0,-1 1 0 15,-2-3 176-15,1 2 128 0,-1-2-128 0,2-1 176 16,1-2 208-16,1-4 32 0,0-1 16 0,1-2 0 16,0-4-432-16,2-2 0 0,2 0 0 0,2-11-9728 15,0 0-1824-15</inkml:trace>
  <inkml:trace contextRef="#ctx0" brushRef="#br0" timeOffset="30108.75">6529 12677 30463 0,'0'0'1344'0,"0"0"288"16,0 0-1312-16,0 0-320 0,0 0 0 0,4 11 0 0,1 0 1024 0,2 3 144 15,-1 4 32-15,2 2 0 0,0 3-960 0,1 5-240 16,0 0 0-16,-1 2 0 0,-2 0 0 0,2-2 144 16,-1-3-144-16,-1-3 128 0,-1 0-128 0,-1-3 0 15,-1 0 0-15,0-1 0 0,-2-5 0 0,-1 3 0 16,0-5 0-16,3 1 0 15,-2-1-512-15,1-4-16 0,-2-7-16 0,0 0-9472 16,11 10-1888-16</inkml:trace>
  <inkml:trace contextRef="#ctx0" brushRef="#br0" timeOffset="30903.03">9315 11611 19583 0,'0'0'864'0,"0"0"176"0,0 0-832 0,0 0-208 0,0 0 0 0,0 0 0 16,0 0 384-16,7-3 16 0,-7 3 16 0,0 0 0 16,7-7-416-16,-7 7 128 0,0 0-128 0,0 0 0 15,0 0 400-15,0 0 0 0,0 0 0 0,11 4 0 16,-11-4 624-16,8 10 128 0,-2 1 32 0,-1 3 0 16,-2 2 48-16,0 2 16 0,-1 2 0 0,1-1 0 15,-1 1-96-15,1 1-32 0,0 1 0 0,1 0 0 16,-1 1-192-16,1-2-32 0,2 0-16 0,-1-1 0 15,1-2-256-15,1-2-48 0,1-2-16 0,-1 0 0 16,3 1-304-16,0-4-48 0,0 1-16 0,1-3 0 16,-1-1-64-16,1 0 0 0,-1-3-128 0,1-2 192 0,0-1-64 0,1 2 0 15,0-4-128-15,0 0 192 0,-1-2-32 16,1-2-16-16,1-2 0 0,0 0 0 0,1-2 64 0,1-1 16 16,-1-3 0-16,-2 2 0 0,-2 1 64 15,3-4 16-15,-2-2 0 0,-1 0 0 0,-1-6-112 0,0-1-32 16,1-2 0-16,-1-2 0 0,-1-1-160 0,-1-5 192 15,0 1-192-15,1 1 192 0,1-1-192 0,0 2-176 16,-1 3 48-16,0 1 0 16,-1 7-320-16,1 0-64 0,-1 3-16 0,-1 5 0 15,-6 10-816-15,7-6-176 0,-7 6-16 0,0 0-10304 16,0 0-2048-16</inkml:trace>
  <inkml:trace contextRef="#ctx0" brushRef="#br0" timeOffset="31318.83">9624 12119 23039 0,'0'0'2048'0,"0"0"-1648"16,0 0-400-16,0 0 0 16,0 0 3424-16,0 0 608 0,0 0 112 0,0 0 16 0,12 5-3200 0,-12-5-656 15,12 6-128-15,-3 2-32 0,-9-8-144 0,9 15 0 16,-3 0 0-16,1 2 0 0,-3 1 0 0,0 3 0 15,-2 0 0-15,1 5 0 0,-3 3-128 0,-1 2 128 16,-1 2 0-16,0-1 0 0,-2-2 0 0,-3-4 0 16,-2-1 192-16,0 0-64 0,-1-2 16 0,0 1 0 15,3-1 0-15,1 1 0 0,1-1-144 0,3 1 0 16,0-2 0-16,4-1 0 16,1 1-320-16,3-5-112 0,-2-3-16 0,2-2 0 15,5-4-2336-15,-2-3-480 0</inkml:trace>
  <inkml:trace contextRef="#ctx0" brushRef="#br0" timeOffset="31890.22">10073 12606 16575 0,'0'0'1472'0,"0"0"-1168"16,3-10-304-16,1 1 0 0,3 1 4944 0,2 1 944 15,1 0 176-15,3 1 32 0,2 1-5072 0,-1 0-1024 16,0 0-208-16,1 3-48 0,-1-2 64 0,1 3 16 16,-2 0 0-16,-2 1 0 15,-11 0-192-15,11 4-32 0,-11-4-16 0,8 6 0 0,-8-6 176 0,3 11 48 16,-3-11 0-16,-1 13 0 0,-3 0 192 0,-1-2 0 0,-3 1 192 0,-1 0-192 15,0 1 624-15,0 0 16 0,-3 1 0 16,0 1 0-16,-1 4-256 0,2 2-32 0,0 0-16 16,2 1 0-16,-1 3-208 0,0-2-128 0,4 1 128 0,1 2-128 15,0-3 0-15,1 3 0 0,1-2 0 0,2-3 128 16,1-3-128-16,0-1 0 0,1-1 0 0,3-2 128 16,0 0-128-16,1-1 0 0,2-1 128 0,-1-1-128 15,1-1 0-15,0 3 144 0,4-6-144 0,-1 0 0 16,2 0 192-16,1-2-192 0,0 0 192 0,0 1-192 15,0-5 0-15,1 0-176 0,2-1 0 0,0-1 0 16,-2 0-1440 0,2-5-304-16,1 1-48 0,1 1-16 0,0-4-1504 15,0 1-304-15</inkml:trace>
  <inkml:trace contextRef="#ctx0" brushRef="#br0" timeOffset="32238.34">10634 12249 37599 0,'0'0'1664'0,"-7"-3"352"0,-4-1-1616 0,3 1-400 16,8 3 0-16,0 0 0 0,0 0 1024 0,0 0 128 0,0 0 32 0,13-6 0 16,3 0-1184-16,4 1 0 0,4 1-256 0,1-1 32 15,0 1 32-15,0 0 0 0,-2 0 0 0,2 0 0 16,1-1 192-16,0 1 0 0,0-3 0 0,-1 3 0 16,1 3 0-16,-4 0 0 0,-2-1 0 0,-2 2 0 15,-1 2 0-15,-3 0 0 0,-1 2 0 0,-1-2 0 16,-2 3-304-16,-2 1-16 0,-1-3 0 0,-1 2 0 31,0 0-2432-31,-6-5-512 0,0 0-80 0</inkml:trace>
  <inkml:trace contextRef="#ctx0" brushRef="#br0" timeOffset="32482.31">10680 12565 36799 0,'0'0'1632'0,"0"0"336"0,0 0-1584 0,0 0-384 15,10 2 0-15,2 1 0 0,3-1 576 0,-1-2 16 16,0 0 16-16,2 0 0 0,2 0-464 0,0 0-144 16,1 0 0-16,1-4 0 0,1 2 0 0,2-2 0 15,0 0 0-15,2 0 0 16,0 0-608-16,-1 3-128 0,0-3-32 0,-1 1 0 15,-1 1-2688-15,1 2-528 0,4-3-112 0,-6 2-32 0</inkml:trace>
  <inkml:trace contextRef="#ctx0" brushRef="#br0" timeOffset="33070.83">11578 12206 35535 0,'0'0'1568'0,"0"0"336"0,0 0-1520 15,0 0-384-15,0 0 0 0,3 13 0 0,3 1 256 0,1-1 0 16,-1 2-16-16,2-2 0 0,0 4-240 0,0-2 0 16,-2 2-192-16,1 2 192 0,0-1 0 0,-2 0 0 15,-3-2 0-15,1-1 0 0,-2-2 0 0,1 0 0 16,-2-2 192-16,0-1-48 0,0-3 576 0,0-1 112 15,1-3 32-15,-1-3 0 0,0 0 16 0,0 0 0 16,0 0 0-16,0 0 0 0,0 0-480 0,0 0-80 0,10-9-32 0,-1-4 0 16,1 2-96-16,-1 0 0 0,0-4-16 0,1-3 0 15,1 0-176-15,-1-3 0 0,0-3-160 16,1 0 160-16,-2-1-128 0,0 3 128 0,0 2 0 0,2 5-144 16,-1-1 144-16,1 3 0 0,-4 4-144 0,3 2 144 15,-3-1 0-15,-7 8 0 0,12-4 0 0,0 3 0 16,0 1 0-16,-1 3 0 0,2-1 0 0,0 2 0 15,0 2 144-15,2 0 0 0,0 2 0 0,2 0 0 16,-1 1-144-16,1 1 192 0,0-2-192 0,0 4 192 16,0 5-192-16,0 0 0 0,0 2 144 0,0-2-144 15,0 3 0-15,-3 5 0 0,-1-1 0 0,-1 1 0 16,-2 1-176-16,1-1 176 0,-6-3-208 0,0 3 80 16,-2-4-1600-16,-1 1-304 15,-2 1-64-15,1-2-9792 0,1-3-1952 0</inkml:trace>
  <inkml:trace contextRef="#ctx0" brushRef="#br0" timeOffset="33536.75">12582 12725 17503 0,'0'0'1552'0,"0"0"-1232"0,0 0-320 0,11 1 0 15,-11-1 4864-15,15 0 896 0,2 5 192 0,3 2 48 16,1 1-4624-16,2 3-928 0,1 1-176 0,-1 3-32 16,-1-1-240-16,0 3 0 0,-2 2 0 0,-1 4-160 15,-2 4 160-15,0 0 0 0,-4 2 0 0,-2-3-128 16,-5 0-128-16,-4 3-32 0,-5-1 0 0,-3-1 0 15,-4 1 288-15,-1 1 0 0,-2 0 0 0,-3-1 0 0,0 2 144 0,1-2 96 16,-1-1 16-16,2-3 0 0,-1-2-64 16,2-3-16-16,2-3 0 0,0-3 0 15,1-3-1664-15,1-4-336 0,1-1-64 0</inkml:trace>
  <inkml:trace contextRef="#ctx0" brushRef="#br0" timeOffset="34270.31">13516 11584 6447 0,'0'0'272'0,"-8"-2"80"0,-4-5-352 0,3 3 0 15,9 4 0-15,-7-6 0 0,7 6 5088 0,0 0 944 16,0-7 192-16,0 7 48 0,7-9-4368 0,1 4-880 16,2-2-160-16,2 3-32 0,1 3-320 0,0 0-48 15,0-1-16-15,1 4 0 0,1 2-224 0,0 1-48 0,0 3-16 0,0 3 0 16,1 4 80-16,0 2 16 0,-3 3 0 16,0 7 0-16,-2-3 128 0,0 8 48 0,-1 2 0 0,-1 1 0 15,-2 1-64-15,-1-2-16 0,1-6 0 0,0-1 0 16,-1-2 80-16,2-3 16 0,0 0 0 0,0-4 0 15,1-1-64-15,0-1 0 0,1-2 0 0,1-1 0 16,-2 2-160-16,0-4-32 0,0 0-16 0,1-3 0 16,1-3 16-16,-11-5 16 0,12 9 0 0,-3-4 0 15,-9-5-64-15,10 4-16 0,-10-4 0 0,12 0 0 16,-12 0 0-16,9-4 0 0,-9 4 0 0,8-9 0 16,-3-1 16-16,0-1 0 0,0-1 0 0,1 1 0 15,-2-4 192-15,1-2 48 0,1-1 0 0,2-4 0 0,0-3-240 0,1-5-144 16,0-9 192-16,0 0-192 0,0-3 128 15,1 3-128-15,-1-4 0 0,1 7 0 16,1-1-448-16,-1 6-192 16,-1 5-32-16,0 4-16 0,-1 3-1760 0,0 6-368 0,-2 4-64 0,-6 9-13376 15</inkml:trace>
  <inkml:trace contextRef="#ctx0" brushRef="#br0" timeOffset="34637.44">13912 12162 39103 0,'0'0'1728'0,"0"0"368"0,0 0-1680 0,0 0-416 0,0 0 0 0,0 0 0 16,0 0 672-16,0 0 48 0,0 0 16 0,12 6 0 31,-1 3-1168-31,1 2-224 0,-1 0-48 0,-4 4-16 0,0-1 480 0,-1 4 112 0,0 3 128 0,-1-1-208 16,-1 3 208-16,0 3 0 0,-2 2 0 0,-2 0 0 15,-1 0 0-15,0-5 0 0,-2 1 0 0,0-1 0 16,1-1 0-16,-1-2 128 0,-1-1 0 0,2 2-128 0,-1-1 144 0,1-1-144 15,-1 0 0-15,3 0 144 0,3 0-144 0,-1-1-224 16,1 0 48-16,1-2 16 16,0-5-2464-16,1 2-480 0,-5-13-96 0</inkml:trace>
  <inkml:trace contextRef="#ctx0" brushRef="#br0" timeOffset="35505.04">14251 12459 14047 0,'0'0'624'0,"0"0"128"0,0 0-608 0,0 0-144 15,12 1 0-15,-2-1 0 0,1 0 1536 0,0 0 288 16,1 0 48-16,1 0 16 0,0 0-304 0,0 0-64 16,0 0-16-16,1 0 0 0,1 0 144 0,0 3 16 0,0-3 16 15,0 0 0-15,0 0-288 0,-1 0-64 16,2 0-16-16,-2 1 0 0,0 0-496 0,1 3-112 16,-2-4 0-16,0 2-16 0,-1-1-432 0,-1 2-96 0,-11-3-16 0,12 3 0 15,-12-3-144-15,8 7 0 0,-8-7 0 0,0 0 0 16,3 10 0-16,-3 1 0 0,-3-1 144 0,-2 1-144 15,-4 0 208-15,-3 1-16 0,-3 1-16 0,-1 0 0 16,-3 0-48-16,-2 0-128 0,2 0 192 0,-1 0-64 16,1-1-128-16,1 0 160 0,1-2-160 0,4-3 160 15,1-1 0-15,3 0 0 0,9-6 0 0,0 0 0 16,-9 3-32-16,9-3-128 0,0 0 192 0,0 0-64 16,0 0-128-16,0 0 160 0,0 0-160 0,0 0 160 15,13 4-160-15,-2-4 0 0,0 3 0 0,0 1 0 16,1 2-144-16,0 1 144 0,-2-4 0 0,2 4 0 15,0 1-128-15,1 4 128 0,0-2 0 0,0 2 0 0,-3 0 0 0,3 1-128 16,-2 0 128-16,1 3 0 16,-1-1 0-16,1 1 0 0,-2-1 0 0,0 0 0 0,-3 2 0 0,0 0 0 15,-2-2 0-15,0 1 0 0,-1 1 0 0,-1-4 0 16,-3 0 0-16,0-4 0 0,0 2 0 0,-1-4 0 16,-2 3 0-16,0-3 0 0,1 1 0 0,-2 0-160 15,4-8 160-15,-7 8-128 16,-2 0-496-16,0 1-80 0,-1-3-32 0,-2 1 0 15,0-2-608-15,-1 2-112 0,-1-1-16 0,-2-3-16 16,1-1-144-16,0 0-32 0,2-2 0 0,3-3-7424 16,-1 0-1504-16</inkml:trace>
  <inkml:trace contextRef="#ctx0" brushRef="#br0" timeOffset="35800.55">14980 12198 46015 0,'0'0'2048'0,"0"0"400"0,2-8-1952 0,4 2-496 0,0 1 0 0,6-1 0 16,3 5 144-16,5-2-144 0,1 1 128 0,1-1-128 31,0-1-640-31,0 2-192 0,0-1-64 0,2 1 0 0,1 0 240 0,0-3 32 0,-1 1 16 0,0 0 0 16,-2 0-176-16,0 3-48 0,0 0 0 0,-2-2 0 15,-3 0 336-15,-4 3 64 0,-3 0 16 16,-10 0 0-16,0 0-128 0,0 0-32 0,0 0 0 0,2 7-14992 16</inkml:trace>
  <inkml:trace contextRef="#ctx0" brushRef="#br0" timeOffset="36038.91">15040 12489 32255 0,'0'0'1424'0,"0"0"304"0,0 0-1392 0,11-3-336 15,-1 1 0-15,1 0 0 0,4 1 2880 0,2 0 496 0,1-1 96 0,1 1 32 31,2 0-3360-31,0 0-656 0,0-1-144 0,1 1-32 16,-1-2-1104-16,0 3-240 0,-2 0-32 0,0 0-16 16,-1-2 656-16,-1 2 128 0,-2 0 16 0,0 0 16 15,-1-2-176-15,-1 2-32 0,-1 0-16 0,1 0 0 16,-1-1 16-16,1 0 0 0,0-2 0 0,-1 1-8176 0</inkml:trace>
  <inkml:trace contextRef="#ctx0" brushRef="#br0" timeOffset="36557.53">15759 12172 11055 0,'0'0'480'0,"0"0"112"0,0 0-464 16,-5 9-128-16,5-9 0 0,0 0 0 0,-4 13 4736 0,2-2 944 16,0 2 176-16,2 0 32 0,0-2-4272 0,-1 4-848 15,0 2-192-15,-1 0-16 0,1 0 128 0,0 2 16 16,-2 1 16-16,2 1 0 0,0-3-160 0,-1-1-48 16,1 0 0-16,1-4 0 0,0-1-112 0,0-12-16 15,1 11-16-15,-1-11 0 0,0 0 144 0,0 0 48 16,0 0 0-16,0 0 0 0,0 0 64 0,0 0 16 0,0 0 0 0,0 0 0 15,11-8-112-15,-3 1-16 0,-2-1 0 0,1-3 0 16,-1-2-240-16,-1 0-48 0,0 0-16 0,1 0 0 16,0-2-208-16,1-4 176 0,-2 2-176 0,1-1 160 15,1-1-160-15,1-1 0 0,1-2 0 0,0 2 128 16,0 2-128-16,2 4 0 0,-1-3 0 0,2 6 0 16,1 5 0-16,2 3 0 0,2 1 0 0,2 0 0 15,0 4 368-15,2 2 32 0,1 2 16 0,3 4 0 16,0 2-416-16,1 1 0 0,1 4 0 0,1 3 0 15,-1-3 0-15,0 4 0 0,1 2 0 0,2 2 0 16,0-2 0-16,1 1 0 0,-1-2-192 0,-1 1 192 0,-2-2-128 16,-1 3 128-16,-2-1 0 0,-4 2 0 0,0-3-368 15,-3-1 0-15,-4-3 0 0,-3-1 0 16,-2-5-240-16,-3-2-48 0,-1-1-16 0,-4-9 0 16,0 0-2096-16,0 0-432 0</inkml:trace>
  <inkml:trace contextRef="#ctx0" brushRef="#br0" timeOffset="38073.21">1562 6989 16575 0,'0'0'736'0,"1"-12"160"0,0 3-720 0,2-2-176 0,-3 11 0 0,4-10 0 0,-1 1 2880 0,-3 9 560 15,2-9 96-15,-1 1 32 0,-1 0-2832 0,0 8-560 16,0 0-176-16,-5-9 0 0,-1 0 0 0,-2 2 128 15,0-1-128-15,-2 3 0 0,-3 1 0 0,0 2 0 16,-3 0 128-16,-1 2-128 0,0 3 0 0,-2 1 192 16,-2 2-192-16,0 3 192 0,-1 3 416 0,-1 0 96 15,1 2 0-15,3 3 16 0,1 3 0 0,1 2 0 16,0 3 0-16,2 1 0 0,1 1-224 0,1-1-48 16,0 0-16-16,1-5 0 0,0-4-256 0,3 1-48 15,1 2-128-15,3 2 192 0,1 0-32 0,3-1-16 16,4 1 0-16,1 0 0 0,1 2 0 0,1-1 0 0,5 1 0 15,0-5 0-15,4-2-144 0,-1-2 192 0,2-4-192 0,2 0 192 16,2-7-64-16,2-2-128 0,0-7 192 0,3-3-64 16,1-2-128-16,-2-3 0 0,0-4 0 0,-1-1 0 15,-2-2-208-15,0 1 80 0,-3 0 128 0,-1 0-208 16,-2-1 208-16,-2 3 0 0,-2-2 0 0,1 0 0 16,-3 4 160-16,0-5-160 0,-1 3 128 0,-3-5-128 15,-2 1 272-15,0-1-16 0,-1 3-16 0,0 3 0 16,-2 2-80-16,-2 3-16 0,2 11 0 0,0 0 0 15,0 0-144-15,0 0 128 0,-8 3-128 0,8-3 128 16,-6 15-128-16,2 2 0 0,0 0 144 0,3 1-144 16,2 2 160-16,2-2-32 0,-1 1-128 0,4-3 192 15,0 0-192-15,2 0 0 0,0 1 128 0,0 0-128 0,-1 0 0 0,3 0 0 16,1 2 128-16,1-1-128 16,0-2-384-16,-1 2-112 15,1-2-16-15,0-2-11392 0,0-1-2288 0</inkml:trace>
  <inkml:trace contextRef="#ctx0" brushRef="#br0" timeOffset="38390.14">2016 7354 13823 0,'0'0'1216'0,"0"0"-960"15,-10-2-256-15,10 2 0 0,-7 0 6000 0,7 0 1152 16,0 0 224-16,0 0 48 0,0 0-5776 0,0 0-1168 15,0 0-224-15,0 0-64 0,0 0-192 0,0 0 0 0,0 0 128 16,0 0-128-16,7-8 0 0,0 1 0 0,-2-1 0 0,-1-3 0 16,-3 1 0-16,2 1 128 0,0-4-128 0,-1 1 0 15,-2-1 176-15,1-1-16 0,2-1 0 0,0 2 0 16,-1-5 512-16,2 2 96 0,0-2 32 0,0-3 0 16,1-4-208-16,0-2-32 0,2-4-16 0,1 0 0 15,1 1-400-15,0 2-144 0,2 2 0 0,-1 3 144 16,0 0-144-16,1 3 0 0,1 3 0 0,-2 4 0 15,2 0-432-15,1 3 48 0,0 4 0 0,1-1 0 16,0 2-1296-16,2 3-256 0,1-1-48 16,1 3-16-16,1 0-1392 0,0 3-288 0,1-2-48 15</inkml:trace>
  <inkml:trace contextRef="#ctx0" brushRef="#br0" timeOffset="39160.6">2714 6961 3679 0,'12'9'160'0,"-4"-4"32"0,-8-5-192 0,12 6 0 0,-2-2 0 0,-10-4 0 0,12 4 4032 0,-3-2 752 15,-9-2 144-15,0 0 48 0,9 0-3728 0,-9 0-736 16,0 0-160-16,0 0-32 0,0 0-192 0,8-6-128 16,-8 6 160-16,4-11-160 0,-2 2 288 0,-2 1-32 15,-2 2-16-15,-2-1 0 0,0 1 784 0,-1-3 176 16,-2-1 16-16,1 3 16 0,-2-1 144 0,0 1 32 16,-1-2 0-16,1 3 0 0,0-1-416 0,0 2-80 15,-1 1-16-15,-1 3 0 0,-2 1-400 0,0 4-96 16,1 2-16-16,-2 2 0 0,-4 4-176 0,0-2-32 15,0 3-16-15,0 1 0 0,0 2 0 0,3 4 0 16,1-1 0-16,2 5 0 0,1-5-160 0,2 1 0 0,0-1 144 16,3 2-144-16,2-4 192 0,1 3-16 0,-1-5-16 0,2 0 0 15,1-2 0-15,0-2 0 0,1 2 0 0,2 1 0 16,-1-3-160-16,1 1 192 0,-1 0-192 0,2-3 192 16,-4-9-192-16,8 9 128 0,-8-9-128 0,11 8 128 15,-1-2 64-15,0-2 0 0,1-1 0 0,1-2 0 16,-2-1 0-16,2 0 16 0,1-1 0 0,-1-2 0 15,-2 1-208-15,0-1 176 0,1 0-176 0,-1 1 160 16,-10 2-160-16,11-3 128 0,-11 3-128 0,0 0 128 16,11-4 0-16,-11 4-128 0,8-5 192 0,-8 5-64 15,0 0 0-15,9-5-128 0,-9 5 192 0,8-8-64 16,-8 8 48-16,7-8 0 0,-7 8 0 0,5-9 0 0,-5 9 0 16,6-10 0-16,-6 10 0 0,4-13 0 15,0-2-176-15,0 2 128 0,0-2-128 0,-1-1 128 0,-1-1-128 0,1-1 128 16,0-2-128-16,-1-2 128 0,1-1 32 0,-5 2 0 15,1 1 0-15,1 2 0 0,1 2 0 0,-1 3 0 16,-2 3 0-16,1 1 0 0,1 2 80 0,0 7 16 16,0 0 0-16,0 0 0 0,0 0-256 0,0 0 144 15,0 0-144-15,0 0 128 0,0 0-128 0,0 0 0 16,6 11 0-16,-1 0-176 0,-1 4 176 0,0-5 0 16,3 3 0-16,-1 1 0 0,-1 1 0 0,2-1 0 15,-1-1 0-15,1 2-128 0,2-1 128 0,-1 2 0 16,-2-5 0-16,2 1 0 0,1 0 0 0,2 1 0 15,-1-4 0-15,-1 3 0 0,0 1 0 0,1 1 0 16,0-1 0-16,-1 1-128 0,0-1 128 0,0 2 0 0,0-2 0 0,1 0 0 16,-3 4 0-16,1-2 0 0,0 4 0 15,0 0 0-15,0 1 0 0,-3-1 0 0,1 2 0 0,1 0 0 16,-2 0 0-16,-1 0 0 0,-1 0 128 0,-1-2-128 16,-2 1 0-16,-1-2 0 0,-2 3 0 0,-1-4 0 15,1 2 0-15,-3-2 0 0,-1 0 0 0,-1-1 0 16,-3 1 0-16,0-2 0 0,-2 0 0 0,-2 2 0 15,0 0 0-15,-2 1 0 0,-3-1 0 0,0-3 0 16,1 2 0-16,-1-3 0 0,1 1 0 0,-1-2-128 16,1-2-64-16,0-2-16 0,1-1 0 0,0-3 0 15,0-3-1552 1,1-2-304-16,1-1-64 0,2-3-16464 0</inkml:trace>
  <inkml:trace contextRef="#ctx0" brushRef="#br0" timeOffset="40075.99">1267 8055 16575 0,'-4'-9'1472'0,"-1"1"-1168"0,-1 1-304 0,6 7 0 16,0 0 5408-16,0 0 1024 0,0 0 208 0,0 0 32 15,-8 10-5424-15,4 4-1088 0,3 6-160 0,3-1-144 16,2 5 144-16,1-1 0 0,2 0-144 0,2 4 144 0,3-3 0 0,-1 4 0 15,2-1 192-15,-1 0-64 0,0 1 80 0,-3 1 16 16,-1 0 0-16,-2 4 0 0,0-2 272 0,-3 1 48 16,0-5 16-16,-3-1 0 0,-1 1 80 0,-1-4 32 15,0-4 0-15,-2-2 0 0,-1-3-176 0,0-2-48 16,-1-5 0-16,6-7 0 0,-6 6-192 0,6-6-64 16,0 0 0-16,0 0 0 0,0 0 0 0,-5-11-16 15,1-3 0-15,2-5 0 0,2-6-176 0,3-7 0 16,0-6 0-16,2-1 0 0,4-4 0 0,1 2-272 15,3 3 64-15,3 3 16 0,1 4 192 0,0 4-192 16,0 3 192-16,-1 5-192 0,-2 2 192 0,0 5 0 16,-1 5 0-16,0 6 0 0,-1 1-176 0,1 4 16 0,-1 1 0 0,1 2 0 15,-1 2 160-15,1 3 0 0,1-5 0 0,0 1 0 16,-1 0 0-16,0 1 0 0,0-1 0 0,-1 1 0 16,-1-2 0-16,-1-1 0 0,-2 1 0 0,-8-7 0 15,12 6 0-15,-3-1 0 0,-9-5 0 0,10 6 0 16,-10-6 128-16,0 0-128 0,12 3 128 0,-12-3-128 15,0 0 0-15,0 0 144 0,0 0-144 0,10 0 0 16,-10 0 192-16,9-3-192 0,-2-3 192 0,-1 1-192 16,-6 5 192-16,11-10-192 0,-2-3 192 0,0 0-192 15,-1 0 144-15,2 0-144 0,2-3 0 0,0 3 144 16,1 0-144-16,0 1 0 0,-1 3 0 0,-1 2 0 16,2 4 0-16,-1-1 0 0,0 4 0 0,1 4 0 15,0-2 0-15,0 5 0 0,1 1 0 0,1 2 0 0,-1 0 0 16,0 2 0-16,1 0 0 0,-1 0 0 15,-1-1 0-15,0 2 0 0,0 0 0 0,0 2 0 0,-1-1 0 0,0 2 0 16,-1-2 0-16,0 2 0 0,-3-1-160 16,1 4 160-16,1-4 0 0,-1 6-144 15,-1-1-928-15,0 0-176 0,0 3-32 0,0-4-16 16,-1-3-832-16,1-3-176 16,-1-4-16-16,1-2-16 0,1-2 624 0,-9-5 128 0,10 0 32 0,1-3 0 15,-2-3-1488-15,1-6-288 0,2 0-64 0</inkml:trace>
  <inkml:trace contextRef="#ctx0" brushRef="#br0" timeOffset="40593.32">2677 8330 10127 0,'0'0'448'0,"0"0"96"0,0 0-544 0,0 0 0 16,2-10 0-16,-2 10 0 0,0 0 5280 0,0 0 944 0,0 0 192 0,-2-12 48 15,2 12-4384-15,-3-13-864 0,-1 1-192 0,4 12-16 16,-9-9-240-16,0 0-64 0,-2 0 0 0,2 1 0 15,-1 3-160-15,-2-1-32 0,-1 3-16 0,-1 0 0 16,-3 6-80-16,-2-3-16 0,0 2 0 0,1 2 0 16,-2 0-240-16,2 1-160 0,0 3 192 0,-2-1-192 15,0-1 0-15,2 1 0 0,1 6 0 0,3 4 0 16,0-3 0-16,2 8 0 0,0-1 0 0,4 2 0 16,3 6 240-16,2-3-64 0,5 2-16 0,3-2 0 15,0-3-160-15,6 1 0 0,0-4 0 0,5-1 0 16,2-2 144-16,2-4-144 0,-1-3 160 0,2-3-160 0,0-2 160 15,1-4-160-15,2-2 160 0,-2-2-160 16,-1-1 0-16,-2-1 0 0,1-5 0 0,-2-2 0 0,0-4-208 0,-3 1 64 16,-5-2 16-16,-2-2 0 0,-2 2 128 0,0-1 144 15,-2 0-16-15,-2 1-128 0,1 0 224 0,-2 1-64 16,-1-1-16-16,0 2 0 0,-1-2 16 0,1 4 0 16,0-1 0-16,0 0 0 0,-1 3-160 0,1 2 0 15,0 9-160-15,0 0 160 0,0 0 0 0,0 0 0 16,0 0-128-16,0 0 128 0,-3-7 0 0,3 7 0 15,0 0 0-15,0 0 0 0,0 0 192 0,0 0 48 16,1 13 0-16,2 0 0 0,1 4 80 0,-2-1 32 16,0 1 0-16,0 4 0 0,2-1-352 0,1 5 0 0,1 0 0 15,-2 1-192-15,1 0 192 0,0-2 0 0,1-1 0 16,2 1 0-16,-1-2-320 0,2-1 32 0,0 1 0 16,1-3 0-1,1 0-1392-15,1-5-288 0,-2-5-48 0,2-3-16 16,0-6-944-16,1-3-192 0,0-4-32 0</inkml:trace>
  <inkml:trace contextRef="#ctx0" brushRef="#br0" timeOffset="40925.21">3431 8031 7359 0,'0'0'656'0,"0"0"-528"0,-10 0-128 0,0 2 0 0,-1 0 7888 0,2 4 1552 16,0 1 304-16,1 3 64 0,0-3-7632 0,2 5-1520 16,-3 2-304-16,1 6-64 0,0 2-288 0,1 2 0 15,2 0 0-15,0 2 0 0,0 1 0 0,0-3 0 16,-1 5-128-16,2 4 128 0,-1 3 0 0,1 1 0 15,0 3 0-15,0 3 0 0,-1-1 0 0,1-2 0 16,2 1 0-16,-1-5 0 0,1-2 0 0,-1 1 0 16,2-5 0-16,1-5 160 15,0-4-496-15,0-6-112 0,0 0 0 0,1-5-16 16,-1-3-1920-16,0-7-384 0,0 0-80 0,0 0-12976 0</inkml:trace>
  <inkml:trace contextRef="#ctx0" brushRef="#br0" timeOffset="41142.54">3081 8236 27647 0,'0'0'1216'0,"-9"-2"256"0,-1-4-1168 0,3 2-304 0,0 1 0 0,7 3 0 15,0 0 4432-15,0 0 832 0,0 0 176 0,14 9 16 16,2 4-4240-16,2 2-832 0,4 1-192 0,3 4-16 16,0 0 80-16,2 4 32 0,2 2 0 0,0 4 0 15,2 5-64-15,4 2-16 0,2-1 0 0,-1 1 0 16,3-1-208-16,-1 1-240 0,0-7 48 0,0 0 16 31,-6-3-384-31,0-1-80 0,-2-1 0 0,-3-3-16 0,-2-1-1584 0,-3-4-320 0,-2-3-64 16,-1 0-16-16,-3-2-880 0,-3-3-192 0,0 2-16 15,-1-2-9072-15</inkml:trace>
  <inkml:trace contextRef="#ctx0" brushRef="#br0" timeOffset="42043.6">1430 9476 17503 0,'-6'-7'1552'0,"0"4"-1232"0,0 0-320 0,-1-1 0 16,2 1 3552-16,5 3 656 0,0 0 128 0,0 0 16 15,0 0-3264-15,0 0-672 0,0 0-128 0,0 0-32 16,0 0-96-16,0 0-32 0,9 2 0 0,-9-2 0 16,12 5-128-16,-3 3 0 0,-9-8 0 0,11 13 0 0,-5 2 0 0,1 2 0 15,0 4 0-15,1 1 0 0,0 3 384 0,1 1 64 16,0 3 0-16,0 1 0 0,1-1 48 0,-1-1 16 15,2 1 0-15,0-7 0 0,1-1-320 0,-2-4-48 16,0 0-16-16,2-1 0 0,1-2-128 0,0 2 0 16,-1-3 144-16,0 1-144 0,1-1 0 0,0-1 0 15,-1-4 0-15,1-2 0 16,-3-3-2048-16,0 1-336 0,0-1-64 0</inkml:trace>
  <inkml:trace contextRef="#ctx0" brushRef="#br0" timeOffset="42343.36">1862 9391 16575 0,'0'0'1472'0,"0"0"-1168"0,0 0-304 0,-11-6 0 16,3 1 5232-16,8 5 976 0,0 0 208 0,-6 6 48 15,6-6-5248-15,-7 10-1056 0,1 2-160 0,1 3 0 16,1 5-208-16,0 4 80 0,0 3 128 0,0 5-208 15,0 1 208-15,0 5-176 0,-1 1 176 0,-2 0-160 16,0-2 160-16,-1-1 0 0,-1 1 0 0,0 1 0 16,-3-2 0-16,0 7 0 0,-2 7 0 0,-1 6 0 15,1 6 0-15,1 1 256 0,4 0-64 0,-3-11-16 0,0-7-176 16,2-3 0-16,1-8 0 0,5 0 0 0,1 0 128 0,1-4-128 16,0-3 0-16,2-2 128 15,3 0-432-15,0-7-80 0,1 0-32 0,1-7 0 16,0-5-2736-16,-5-6-560 0</inkml:trace>
  <inkml:trace contextRef="#ctx0" brushRef="#br0" timeOffset="42870.62">2124 9958 8287 0,'0'0'736'0,"0"0"-592"0,0 0-144 0,0 0 0 0,0 0 3840 0,0 0 720 15,0 0 160-15,0 0 16 0,0 0-2736 0,0 0-544 16,0 0-112-16,0 0-32 0,0 0-416 0,0 0-96 15,6 12-16-15,-6-12 0 0,5 17-496 0,-2-4-96 16,-3-13-32-16,0 13 0 0,0-1-160 0,0 1 0 16,0-13 0-16,-3 14 0 0,1-2 0 0,-1 0 0 15,3-12 0-15,-5 11 0 0,1 1 0 0,4-12 0 16,-2 13 0-16,2-13 0 0,-3 12 0 0,3-12 0 16,-1 13 0-16,1-1 0 15,0-12-768-15,4 13-16 0,1 0-16 0,0 1 0 16,-1 0-496-16,1 2-112 0,0 0 0 0,1 1-16 15,-1 2 192-15,0-3 32 0,3 2 16 0,0-3 0 0</inkml:trace>
  <inkml:trace contextRef="#ctx0" brushRef="#br0" timeOffset="43410.18">2660 9467 5519 0,'0'0'240'0,"0"0"64"0,-11-1-304 0,1 1 0 0,-1 2 0 0,11-2 0 16,-6 5 5744-16,2 3 1088 0,4-8 208 0,-1 15 64 16,2-2-5760-16,1 1-1136 0,1-1-208 0,1-1 0 15,1 1 0-15,0 0 0 0,2 0 0 0,-1 0 0 16,1 0 384-16,1 0 48 0,0 0 16 0,1-1 0 15,0 1 336-15,1 1 80 0,2 2 16 0,-2 2 0 16,-2-5-304-16,3 3-64 0,0-1-16 0,2 1 0 16,2 0-496-16,-1-2 128 0,1-2-128 0,0-2 0 31,-1-3-1280-31,2-1-288 0,-3-1-64 0,2 1-8496 0,-1-6-1712 0</inkml:trace>
  <inkml:trace contextRef="#ctx0" brushRef="#br0" timeOffset="43679.41">3091 9396 9215 0,'0'0'400'0,"0"0"96"0,0 0-496 0,0 0 0 16,0 0 0-16,-9-1 0 0,9 1 6352 0,-9 5 1184 16,1 2 224-16,2 3 48 0,-2 1-6320 0,0 6-1264 15,0 7-224-15,-2 6 0 0,0 8 0 0,0 4 0 16,-2 5 0-16,1-1 144 0,-1-3 48 0,0-3 0 0,-2-1 0 0,-1 2 0 15,1-5-192-15,2 4 0 0,1 6 144 16,-1 0-144-16,1 3 0 0,1 2 0 16,0 0 0-16,2 1 0 0,0 2 0 0,1-8 0 0,0-8 0 15,-1-3 0 1,0-3-256-16,1-5-128 0,2-1-32 0,1-4 0 16,2-1-1216-16,0-3-240 0,2-2-48 0</inkml:trace>
  <inkml:trace contextRef="#ctx0" brushRef="#br0" timeOffset="44180.58">3223 9921 14735 0,'0'0'1312'0,"0"0"-1056"15,0-11-256-15,2 2 0 0,-2 9 5344 0,8-9 1008 16,0 1 208-16,2-2 32 0,2 2-5488 0,-1 0-1104 15,-2 0-208-15,0 2-48 16,-1 0-128-16,-8 6-32 0,10-2 0 0,-10 2 0 16,0 0-224-16,0 0-32 0,0 0-16 0,0 0 0 0,0 0 288 0,4 12 48 0,-3-1 16 0,-2 1 0 15,1-12 336-15,-5 13 240 0,0-1-48 0,-1 1 0 16,1-1 288-16,-1-1 48 0,-3 1 16 0,-1-3 0 16,4 3-224-16,-1 0-32 0,1-1-16 0,-1 1 0 15,1 2-144-15,1 2-128 0,-1 1 192 0,1 0-192 16,1 1 128-16,2 0-128 0,0-1 0 0,1 2 0 15,-3 0 0-15,4-1 0 0,1 1 0 0,3-1 0 16,-2-2 0-16,2-1 0 0,1 2 128 0,1 0-128 16,1-5 0-16,1 0 0 0,-1-5 128 0,1 1-128 15,3-1 0-15,-2-2-272 0,-1-1 48 0,2-3 16 16,1-1-2208-16,0-2-432 0,0-1-96 16,0-3-10048-16</inkml:trace>
  <inkml:trace contextRef="#ctx0" brushRef="#br0" timeOffset="44487.57">3740 9486 40607 0,'0'0'1792'0,"0"0"384"0,0 0-1744 0,0 0-432 16,0 0 0-16,0 0 0 0,0 0 400 0,0 0 0 0,7 15 0 15,2 2 0-15,0 2-400 0,2 3-144 0,-1 1 0 0,0 1 0 16,1 2 144-16,1 2-128 0,-1 2 128 0,1-2-128 16,0 0-208-16,-2-5-48 0,1 0 0 0,-1-5 0 31,-2-3-480-31,1-3-96 0,0-3-32 0,3-1 0 15,-2-1-48-15,1-1-16 0,-1-2 0 0,1 0 0 16,-1-4-1536-16,2 0-304 0,0-1-64 0</inkml:trace>
  <inkml:trace contextRef="#ctx0" brushRef="#br0" timeOffset="44747.16">4263 9340 35007 0,'-10'0'3120'0,"-3"2"-2496"0,0 0-496 0,1 2-128 0,1 1 2112 16,1 3 416-16,1 3 80 0,0 3 16 0,-2 4-2368 0,1 6-480 15,-2 4-96-15,0 12 0 0,1 5 32 0,-1 6 16 16,2 4 0-16,-1-2 0 16,1-5-128-16,-1-4-32 0,2-7 0 0,0 0 0 0,1-1 176 0,0 3 16 15,1-1 16-15,-1 4 0 0,0 4 224 0,1-3-144 16,0 1 144-16,1-2-128 15,2-3-272-15,2-5-48 0,-1-8-16 0,2-5 0 16,2-6-1840-16,1-2-384 0,0-5-64 0</inkml:trace>
  <inkml:trace contextRef="#ctx0" brushRef="#br0" timeOffset="45229.01">4420 9682 30399 0,'-2'-13'1344'0,"2"5"288"0,-1 0-1312 0,1 8-320 0,0 0 0 0,8-5 0 16,1-3 3136-16,1 4 544 0,2 3 112 0,1 1 32 16,1 4-3472-1,0-1-688-15,0 0-144 0,0 4-32 0,2 1-288 0,-2 1-64 0,-1 0-16 0,-1 2 0 16,-2-1-368-16,-2 0-80 0,-3 1-16 0,-2-1 0 15,-4 1 608-15,-3-2 112 0,-1 3 32 0,-2-5 0 0,-2 2 592 0,0 1 0 16,-2 0 0-16,1-3 192 0,0-2 224 0,0 0 48 16,5 0 16-16,5-5 0 0,0 0-32 0,-8 4-16 15,8-4 0-15,0 0 0 0,0 0-432 0,0 0 0 16,0 0 0-16,0 0 0 16,0 0-640-16,0 0-224 0,0 0-32 0,0 0-16 15,0 0-32-15,0 0 0 0,13 1 0 0,-1 2 0 0,-1-2 752 0,0 2 192 16,0 0 0-16,-1-1 0 0,1 2 320 0,-1 1 112 15,0-1 16-15,1 1 0 0,-1 2 32 0,1-1 16 16,-1 1 0-16,1 2 0 0,-1-1 16 0,0 1 16 16,0-1 0-16,-3-2 0 0,-7-6-144 0,8 11-16 15,-8-11-16-15,5 13 0 0,-5-13 0 0,3 14 0 0,-3-14 0 0,-3 16 0 16,-2-2 112-16,-1 0 32 0,-5 1 0 0,0-1 0 16,-5 3-192-16,-1 1-48 0,-1 2 0 0,-2-1 0 15,-2 1-256-15,1 0 0 0,0-1 0 0,0 2-144 31,-1-1-736-31,1-1-144 0,2 1-16 0</inkml:trace>
  <inkml:trace contextRef="#ctx0" brushRef="#br0" timeOffset="46470.38">17191 11376 13823 0,'9'-10'1216'0,"-9"10"-960"16,4-7-256-16,-2 0 0 0,-2 1 6192 0,0 6 1184 15,0 0 240-15,0 0 64 0,0 0-5904 0,0 0-1184 16,0 0-224-16,0 0-48 0,0 0-448 0,0 11-96 16,-2 1-16-16,1 1 0 0,-1 4 96 0,2-1 16 0,2 1 0 0,0 5 0 15,2 3 128-15,0 4 0 0,1 7 160 0,3 5-160 16,2 12 672-16,1 0 32 0,-1 7 16 0,2-1 0 15,-2-6 0-15,1-1 0 0,-3-1 0 16,0 5 0-16,-2 7-560 0,1 5-160 0,-2 3 0 0,-1-6 0 16,-2-3 0-16,1-5 144 0,-2-7-144 0,-1 0 0 15,-1 0 128-15,0 1-128 0,1 0 0 0,-2-2 0 16,0-2 128-16,0-3-128 0,1-4 192 0,1-5-192 16,1-4 0-16,-1-4 0 0,0-6 0 0,2-2 0 15,0-4-368-15,1 0-80 16,0-5 0-16,-1-3-16 15,-2-7-2304-15,0 0-464 0,0 0-96 0</inkml:trace>
  <inkml:trace contextRef="#ctx0" brushRef="#br0" timeOffset="48154.8">18641 11741 2751 0,'0'0'128'0,"0"0"16"0,0 0-144 0</inkml:trace>
  <inkml:trace contextRef="#ctx0" brushRef="#br0" timeOffset="48969.36">18725 11975 10303 0,'0'0'448'0,"0"0"112"0,0 0-560 0,0 0 0 0,8-6 0 0,-8 6 0 0,9-6 672 0,-9 6 32 16,9-5 0-16,-9 5 0 0,11-2 128 0,-11 2 16 16,10-6 16-16,-10 6 0 0,0 0 160 0,0 0 16 15,0 0 16-15,0 0 0 0,0 0 160 0,0 0 16 16,0 0 16-16,0 0 0 0,2 12 288 0,-6-3 64 15,-3 0 16-15,-3 3 0 0,-2-1-336 0,-1 3-80 16,-3 4-16-16,-1 2 0 0,-2 3-416 0,-1 5-96 16,1 4-16-16,-1 3 0 0,-1 2-304 0,3-1-64 15,1 1-16-15,0-3 0 0,0 0-272 0,1-2 160 16,1-4-160-16,0-2 128 0,2-5-128 0,0-3 0 16,0-1 0-16,2-3 0 15,0-1-352-15,2 0-96 0,0-2-32 0,0-2 0 16,0-3-2128-16,1 0-416 0,8-6-96 0,-9 2-9808 0</inkml:trace>
  <inkml:trace contextRef="#ctx0" brushRef="#br0" timeOffset="49215.08">18367 12091 5519 0,'0'0'496'0,"1"-13"-496"0,-1 1 0 0,0 3 0 15,0 9 5232-15,0 0 944 0,0 0 192 0,0 0 32 16,1-10-3984-16,-1 10-816 0,0 0-144 0,6-9-48 15,-6 9-432-15,0 0-80 0,0 0-32 0,10-1 0 16,-10 1 0-16,13 7 0 0,0 4 0 0,1 2 0 16,3 4-432-16,2 4-96 0,0 1-16 0,3 5 0 15,1 2-320-15,3 2 0 0,0 2 0 0,2-1 128 16,0 0-128-16,-1-1-208 0,0 0 48 0,0-2 16 16,-1-3-384-16,-2-1-80 0,-1-6-16 15,-3-2 0-15,-4-1-336 0,0-2-80 0,-2-2-16 0,0 1-9680 16,-1-3-1936-16</inkml:trace>
  <inkml:trace contextRef="#ctx0" brushRef="#br0" timeOffset="49658.13">19388 12433 25791 0,'0'0'2304'0,"0"0"-1856"0,0 0-448 0,-10 6 0 0,3 5 4176 0,1 2 752 16,1 2 128-16,4 4 48 15,2 0-4528-15,2 3-896 0,1 2-176 0,0 2-32 16,0 1-400-16,1 2-80 0,0 2-16 0,0 2 0 16,-1-2-384-16,3 0-64 0,0-2-32 0,1-3 0 15,0-4-64-15,1-1-16 0,0-4 0 0,-1-2-11552 0</inkml:trace>
  <inkml:trace contextRef="#ctx0" brushRef="#br0" timeOffset="50081.18">20073 12720 11967 0,'0'0'1072'0,"0"0"-864"0,0 0-208 0,0 0 0 0,6 13 6992 0,1 2 1360 16,3 5 272-16,0-1 48 15,3 5-7328-15,1-2-1472 0,1 2-304 0,-1 0-48 16,0 2-128-16,1-2-32 0,-4-3 0 0,0 1 0 16,-3-3-128-16,-2 1-48 0,-3 1 0 0,-3-2 0 0,-3 0 464 0,-2 2 96 15,-5-2 0-15,-4 5 16 0,-2-1 240 0,-3-1 192 16,-2 2-48-16,1-2 0 0,-1 0 96 0,2-2 16 16,3-4 0-16,1-2 0 15,1-5-1344-15,2-3-256 0,3-2-48 0,9-4-16 0</inkml:trace>
  <inkml:trace contextRef="#ctx0" brushRef="#br0" timeOffset="50465.78">21617 12057 27647 0,'0'0'2448'0,"0"0"-1952"0,0 0-496 0,0 0 0 0,0 0 3392 0,0 0 592 15,0 0 112-15,0 0 32 16,0 0-3600-16,-10 2-720 0,-1 4-128 0,1 1-48 15,-2 3 176-15,0 3 48 0,-1 3 0 0,-2 5 0 0,-4 5 144 0,1 1 0 16,-2 7 0-16,0 3 0 0,-1 0 240 0,-1 0 80 16,-1 2 0-16,0-5 16 0,-1-2-64 0,1-2-16 15,0-2 0-15,0-1 0 0,4-1-256 0,1 0 0 16,-1-2 0-16,4-2 0 16,2-1-320-16,2-2-80 0,3-6-16 0,2-1 0 15,1-4-1648-15,5-8-336 0,0 0-64 0,0 0-8272 16,0 0-1648-16</inkml:trace>
  <inkml:trace contextRef="#ctx0" brushRef="#br0" timeOffset="50673.83">21166 12177 41919 0,'0'0'1856'0,"0"0"384"0,0 0-1792 0,0 0-448 0,0 0 0 0,0 0 0 15,0 0 544-15,4 15 16 0,1-1 0 0,3 4 0 16,1-1-560-16,3 3 0 0,-1-1-192 0,2 5 48 15,2-3 144-15,0 1-128 0,2 3 128 0,2-2-128 16,-1-3 128-16,1-1 0 0,1-1 0 0,1 2 0 31,1-2-384-31,0-1-32 0,0 1-16 0,-1-1 0 16,0-2-592-16,1 0-112 0,-1-2-16 0,1 3-16 16,-1-2-1728-16,-1-1-352 0,-1 2-64 0</inkml:trace>
  <inkml:trace contextRef="#ctx0" brushRef="#br0" timeOffset="51182.71">21986 12688 18431 0,'0'0'816'0,"0"0"160"0,0 0-784 0,0 0-192 0,2-11 0 0,2 0 0 16,0 1 4560-16,2 1 880 0,-6 9 160 0,9-9 32 16,1 1-4416-16,1 2-896 0,0 4-192 0,0-3-128 15,-2-1 160-15,1 4-160 0,-1-3 128 0,-9 5-128 16,12-4 160-16,-1 1-160 0,0 0 192 0,0 2-192 15,-11 1 336-15,0 0-32 0,10 3-16 0,-10-3 0 16,0 0-96-16,0 0-32 0,11 5 0 0,-11-5 0 16,0 0-160-16,6 8 0 0,-6-8 0 0,3 13 128 15,-3-13-128-15,-2 12 0 0,-2-1 0 0,-1 2 0 16,0-2 0-16,-1 3 0 0,-2 4 0 0,0 1 0 16,-1 2-144-16,0 2 144 15,-1 0 0-15,0 4 0 0,-3 0 0 0,1 0 0 0,1 2 0 0,1 1 0 16,1-5 0-16,1-1 0 0,1-3-128 0,3-1 128 15,2-4 0-15,2-2 0 0,2 0 0 0,2-1 0 0,0-1 288 0,1-4-32 16,1 0-16-16,3-2 0 0,3 2-240 0,1-1 0 16,-1-5-192-16,2 2 192 15,1-4-816-15,0 0-48 0,2-4-16 0,1 2 0 16,1-2-592-16,0 1-112 0,2-1-16 0,-1 0-8864 16,-2 0-1760-16</inkml:trace>
  <inkml:trace contextRef="#ctx0" brushRef="#br0" timeOffset="52829.01">23644 11974 30815 0,'0'0'1360'0,"0"0"288"0,0 0-1328 0,0 0-320 0,0 0 0 0,0 0 0 0,0 0 320 0,0 0-16 15,0 0 0-15,-2 12 0 0,-6-6 480 0,0 5 112 16,-2-2 0-16,-1 2 16 0,1 4-160 0,-2-1-48 15,-1 6 0-15,-1-1 0 0,-1 6-112 0,2 4-16 16,-1 2-16-16,-2 4 0 0,2 2-240 0,1-2-32 16,-2-1-16-16,1-2 0 0,1 2-128 0,0-6-16 15,0-2-128-15,1 0 192 0,1-4-192 0,-1-1 0 16,0-3 0-16,3-2 0 0,1-2-192 0,0-1-64 16,1-1-32-16,-1-2 0 15,1-2-1440-15,1-3-304 0,6-5-48 0,0 0-8544 0,0 0-1696 0</inkml:trace>
  <inkml:trace contextRef="#ctx0" brushRef="#br0" timeOffset="53076.43">23277 12053 40255 0,'0'0'1792'0,"0"0"352"0,0 0-1712 0,0 0-432 0,0 0 0 0,0 0 0 15,9 12 0-15,1 1-272 0,1 4 32 0,0 3 16 16,2 3 80-16,2 1 16 0,2 4 0 0,2 4 0 16,2-2 128-16,5 1 0 0,4-2 0 0,3-1 128 15,2 0-128-15,1-4-128 0,0 0 128 0,-3-3-192 16,-1-2-32-16,-4-3-16 0,0-2 0 0,-5 1 0 16,-2-2-720-16,-1-2-160 0,-2 1-32 0,-1 1 0 15,-1-1-1680-15,-5 0-352 0,-2 1-64 0</inkml:trace>
  <inkml:trace contextRef="#ctx0" brushRef="#br0" timeOffset="53561.08">22574 12677 25391 0,'0'0'1120'0,"0"0"240"0,0 0-1088 0,6 15-272 0,1 1 0 0,1 0 0 0,0-1 192 0,-2 2-32 16,1 1 0-16,-1-1 0 0,-1 4 32 0,1 0 0 16,0 0 0-16,-2 2 0 0,-1 3-192 0,-2-2 0 15,-1-3 0-15,0 1 0 0,0-2-320 0,0-2-64 16,-3-1 0-16,1-3 0 16,-1-1-336-16,0 0-80 0,0-1-16 0,0 0-6160 15,3-2-1248-15</inkml:trace>
  <inkml:trace contextRef="#ctx0" brushRef="#br0" timeOffset="54229.37">24279 12589 7359 0,'0'0'656'0,"0"0"-528"16,0 0-128-16,-8-6 0 0,0-1 7616 0,8 7 1472 15,0 0 320-15,0 0 48 0,-5-4-7712 0,5 4-1536 16,0 0-208-16,0 0-240 16,8-7-176-16,1 3-32 0,2 0-16 0,0 1 0 0,1 2 192 0,1-1 32 15,0 1 16-15,0 1 0 0,0 0 80 0,-1 3 16 16,0-1 0-16,-2 2 0 0,-10-4-16 0,9 7 0 15,-9-7 0-15,7 10 0 16,-7-10-240-16,0 13-32 0,-3-1-16 0,-2 0 0 0,-3-3 432 0,-1 1-128 16,-1 1 128-16,-1-2 0 0,-1-1 0 0,1 0 0 0,-1-2 144 0,2 2-144 15,-2 0 176-15,1-2-176 16,2 2 160-16,1-1-160 0,2-1 0 0,6-6 0 16,0 0 0-16,0 0 0 0,0 0 0 0,0 0 0 15,0 0 0-15,0 0-160 0,0 0-128 0,0 0-32 0,8 10 0 0,1-3 0 16,0-2 80-16,1 0 16 15,-10-5 0-15,13 7 0 0,-1-1 224 0,-1 1-176 0,-1-1 176 0,-1 2-160 16,-1 0 160-16,0 3 0 0,-2 0 0 0,1 2-128 16,-2 0 128-16,0 3 0 0,1 1 0 15,-3 0-128-15,1 0 128 0,2 1 0 0,-3-1-144 0,1 0 144 16,0 0 0-16,-1-3 0 0,-1-1 0 0,0-1 0 16,-2 0 0-16,-2 0 0 0,1-1 144 0,-3 1-144 15,0-2 128-15,-1 1-128 0,-1-2 160 0,-2 0-160 16,-1 2-320-16,-2-4-176 0,0 3-16 0,0-4-9248 15,1-3-1840-15</inkml:trace>
  <inkml:trace contextRef="#ctx0" brushRef="#br0" timeOffset="54767.74">24347 11070 10127 0,'0'0'896'0,"0"0"-704"0,0 0-192 0,-8 4 0 16,8-4 3584-16,0 0 704 0,0 0 128 0,0 0 16 16,0 0-2880-16,1 16-576 0,3-2-112 0,3 2-32 0,2 4 16 15,4 2 0-15,4 2 0 0,4 8 0 16,2 4-144-16,9 3-16 0,3 0-16 0,5-1 0 15,6 1-176-15,2 2-48 0,3-2 0 0,-3 4 0 0,-2 3-224 0,1 3-48 16,0 5-16-16,1-2 0 0,1 0-160 16,1-3 0-16,-2-3-160 0,-2 0 160 0,-4-3 0 0,-6 2 0 15,-3 2 0-15,-6 7 0 0,-4 6 288 0,-4 2 48 16,-6 5 16-16,-4-9 0 0,-4-5 160 0,-2-3 48 16,-3-3 0-16,-4 0 0 0,-4 3 0 0,-1 2 0 15,-3 3 0-15,-2-1 0 0,-3 0-176 0,-3-7-16 16,1-4-16-16,-3-8 0 0,-2-5-224 0,-1-3-128 15,-1-4 128-15,0-3-128 0,0 1 0 0,3-4 128 16,-1-1-128-16,2-2 0 16,0-5-1792-16,1-2-416 0,-12-4-96 0,3-9-14720 0</inkml:trace>
  <inkml:trace contextRef="#ctx0" brushRef="#br0" timeOffset="56106.49">4271 14252 18431 0,'-9'0'1632'0,"9"0"-1312"15,-12 0-320-15,12 0 0 0,0 0 3904 0,0 0 720 16,0 0 144-16,0 0 32 0,0 0-3840 0,9 9-768 0,0 0-192 0,2 1 0 15,1 2 0-15,-2 2 192 16,0 2-192-16,2 3 192 0,1 5 48 0,-1 3 16 0,-3 6 0 0,1-2 0 16,1 4 416-16,-3-2 96 0,-3 2 0 0,0 2 16 15,-2 2-384-15,-3 5-80 0,-2 4 0 0,-1 5-16 16,-3 0-160-16,2-2-16 0,0-6-128 16,1 1 192-16,-3-9-16 0,2-5-16 0,2-3 0 0,1-3 0 15,1-4-160-15,2-5-256 0,1-1 64 0,1-5 16 16,1-3-1632-1,-5-8-336-15,0 0-64 0,9 4-8672 0,1-9-1744 0</inkml:trace>
  <inkml:trace contextRef="#ctx0" brushRef="#br0" timeOffset="56537.96">4370 14048 18431 0,'-4'-21'816'0,"0"7"160"0,-1 0-784 0,1-1-192 16,2 1 0-16,-1 5 0 0,3 9 4848 0,-3-7 912 15,3 7 192-15,0-6 48 0,0 1-4880 0,0 5-976 0,4-7-144 0,-4 7 0 16,9-4 0-16,3 2 0 16,1-1 0-16,3-1 0 0,2 3 0 0,3-1 0 15,4 4 0-15,2 2 0 0,2 1 0 0,2 1 0 0,3 5 0 0,0-2 0 16,0 3 0-16,0 1 0 15,-3 2 0-15,-2 2 0 0,-3 0 0 0,-2 1 0 0,-3-3 0 0,-3 0 0 16,-2 2 0-16,-3 0 0 0,-1-2 0 0,-4 0 0 16,-2 2 0-16,-1 3 0 0,1-2 0 15,-5 3 0-15,0 0 224 0,-1 2 16 16,-1 1 0-16,-2-1 0 0,1-2 16 0,-2 0 16 0,-1 0 0 0,-1-2 0 16,-1 1-80-16,-3-1 0 0,-1-4-16 0,-1 2 0 15,-2-2-48-15,-1 0 0 0,-3-2 0 0,0-2 0 16,-6 0 112-16,1-1 16 0,-2-3 0 0,-1 1 0 15,-3 1-256-15,1-3 0 0,-2 1 128 0,1-2-128 0,2 2-128 0,2-2-80 16,0-1-16-16,4 1 0 16,0-2-640-16,3 0-128 0,1-1-32 15,4-1 0-15,3 3-2032 16,10-4-400-16,-11 0-96 0,11 0-10368 0</inkml:trace>
  <inkml:trace contextRef="#ctx0" brushRef="#br0" timeOffset="57037.83">5637 13532 38527 0,'0'0'1712'0,"-6"-3"336"0,6 3-1632 0,0 0-416 0,0 0 0 0,0 0 0 16,0 0 288-16,0 0-32 0,0 0 0 0,0 0 0 15,0 0-256-15,0 0 0 0,0 0-128 0,0 0 128 16,-9 5 0-16,1 3 0 0,0 1 0 0,-1 4 0 0,-3 0 0 0,-1 3 160 16,-1 2 0-16,-3 7 0 15,-3 4 448-15,-2 3 96 0,1 8 0 0,-1 3 16 0,0 6 48 0,-2 3 0 16,1-3 0-16,-2-3 0 0,0-1-512 0,2-2-112 16,2-3-16-16,2 6 0 0,2 6 16 0,2 5 0 15,2 6 0-15,4-3 0 0,3-3 32 0,3-5 0 16,3-7 0-16,4-4 0 0,2-4-176 0,5-1-176 15,1 2 48-15,1 0 0 0,1 0-64 0,2 0 0 16,1-1 0-16,-1-1 0 0,3-4-128 0,0 0-48 16,1-6 0-16,1 0 0 15,1-3-1296-15,0-5-272 0,3-5-48 0,2-3-16 16,2-8-1328-16,1 0-272 0</inkml:trace>
  <inkml:trace contextRef="#ctx0" brushRef="#br0" timeOffset="57504.68">6161 13803 35999 0,'0'0'1600'0,"0"0"320"0,-6 7-1536 0,6-7-384 0,-4 22 0 0,4-1 0 0,3 5 416 0,2 0 16 16,3 0 0-16,2 0 0 0,2 1-432 0,1-2 0 15,1 0 0-15,0 0 0 0,2-2 128 0,0 2-128 16,-2-4 0-16,-1 1 128 0,-2 0-128 0,0-1 0 15,0 0 0-15,-1-2 128 0,-2-2 0 0,0-1-128 16,0-2 192-16,-1-2-64 0,0-2 400 0,-7-10 80 16,9 9 16-16,2-2 0 0,-11-7-96 0,11 1-16 15,0-2 0-15,-2-2 0 0,1-6-48 0,2-1-16 16,-3-4 0-16,0-1 0 0,0 0-160 0,0-1-32 16,1-4-16-16,-1 1 0 0,-3-1-240 0,1 1 0 15,-1-2 0-15,-1 0 0 0,1 1 0 0,-1 1-288 0,1-5 64 0,-2-2 16 31,-1-1-592-31,0 0-112 0,-1-1-32 0,-1 7 0 16,-1 4-1472-16,-2 6-288 0,-1 1-64 0,3 10-12528 0</inkml:trace>
  <inkml:trace contextRef="#ctx0" brushRef="#br0" timeOffset="57872.46">6455 14332 24879 0,'0'0'1088'16,"0"0"256"-16,0 0-1088 0,0 0-256 0,0 0 0 0,0 0 0 0,-3 13 4000 0,3-5 736 16,1 1 160-16,2 2 32 0,-3-11-3904 0,5 15-784 15,2 1-240-15,-2 0 128 0,-2 1 96 0,0 1 32 16,3 1 0-16,-2 1 0 0,-2 1-256 0,0-2 0 16,-2 2 0-16,0 1 0 0,-3-1 0 0,0 1-192 15,-1 3 192-15,0 3-160 0,1 2-32 0,-1 4 0 16,0 2 0-16,1 2 0 15,3 1-384-15,-1-4-64 0,0-4-32 0,1-2 0 16,1-5-1312-16,3-7-256 0,1-2-48 0,1-4-13264 0</inkml:trace>
  <inkml:trace contextRef="#ctx0" brushRef="#br0" timeOffset="58133.64">6936 14768 32255 0,'0'0'2864'0,"-11"5"-2288"16,2 2-576-16,3 2 0 0,0 5 3056 0,4 6 496 16,2 0 96-16,4 6 32 15,1 1-3552-15,0 0-720 0,2 2-144 0,-1 1-32 16,1 0-432-16,-1 0-80 0,0-7-32 0,-1-1 0 15,0-4 64-15,-1 1 16 0,-2-4 0 0,0 0 0 16,-2-2 528-16,1 2 96 0,-1-2 32 0,0-1 0 16,-1-1-944-16,1-11-176 0,0 10-32 0</inkml:trace>
  <inkml:trace contextRef="#ctx0" brushRef="#br0" timeOffset="58433.91">7147 14348 14735 0,'0'0'1312'0,"0"0"-1056"0,-5-5-256 15,5 5 0-15,-7-7 7248 0,7 7 1392 0,0 0 288 0,11-2 48 31,3-1-8336-31,4 0-1664 0,2 1-320 0,5 1-80 16,2-1 640-16,4 2 128 0,2 0 16 0,-1 0 16 0,1 2 304 0,-2-1 64 0,1 0 16 0,-5 3 0 16,-1 0-16-16,-4 0 0 0,-2 2 0 0,-3-2 0 15,-3 0-384-15,-2 1-96 0,-3 1-16 0,-9-6 0 16,10 5-592-16,-2 1-112 0,-8-6-16 0,0 0-12688 16</inkml:trace>
  <inkml:trace contextRef="#ctx0" brushRef="#br0" timeOffset="58668.35">7177 14610 27647 0,'0'0'2448'0,"0"0"-1952"15,-9 1-496-15,9-1 0 0,0 0 2992 0,0 0 496 16,0 0 96-16,0 0 32 15,0 0-4000-15,14 3-784 0,2-3-176 0,1 0-16 0,2 0 768 0,2 0 144 16,0 0 48-16,1 0 0 0,2 0 400 0,0 1 0 16,-1 1 0-16,-3 1 0 0,-1-1 0 0,0-1 0 15,1 0 0-15,-2 2 0 16,-1-3-512-16,0 1-64 0,0-1 0 0,0 0-14096 0</inkml:trace>
  <inkml:trace contextRef="#ctx0" brushRef="#br0" timeOffset="59171.82">7953 14394 34095 0,'0'0'3024'0,"0"0"-2416"0,0 0-480 0,0 0-128 0,0 13 2256 0,5 1 432 16,5 3 96-16,2 0 16 16,1-1-2800-16,0 2-464 0,-1 4-144 0,-2-4-32 0,-2 0 384 0,0-1 64 15,-2 0 0-15,-2-2 16 0,-1-4 176 0,0 2-160 16,-2-3 160-16,-1-1-160 0,0-9 288 0,0 0 64 16,0 0 16-16,0 0 0 0,0 0 592 0,0 0 112 15,0 0 32-15,0 0 0 0,0 0-304 0,0 0-64 16,0 0-16-16,5-8 0 0,0-1-432 0,2-2-128 15,1 1 0-15,-2-2 0 0,-1 0 128 0,1-2-128 16,-1-4 144-16,1-2-144 0,1-1 0 0,1 2 0 16,-1-2 0-16,1 3-160 0,-1 3 160 0,-1 2 0 15,2 2 0-15,3 3 0 0,-1 1 0 0,0 5 0 16,2 2 0-16,1 1 0 0,0 3 0 0,2 2 176 16,0 2-48-16,4 3 0 0,-4 0-128 0,3 1 160 0,2 1-160 0,0 0 160 15,-1 0-160-15,-1 0 0 0,-1 3 0 16,0-3 0-16,0 4 0 0,0-4 0 0,-1 0-144 0,-2 0 144 31,0 1-720-31,-1 1-48 0,1 3 0 0,-3-4 0 16,-2 2-1392-16,2-3-272 0,-2 1-64 0,0-2-16 0,0-1 976 15,-1-2 208-15,-1-3 48 0,-1 2 0 0,-6-8-704 0,9 4-144 0,-9-4-32 0,13 4 0 16,0-4-1376-16,0 0-288 0</inkml:trace>
  <inkml:trace contextRef="#ctx0" brushRef="#br0" timeOffset="59459.52">8977 14723 21183 0,'0'0'1888'0,"0"0"-1504"15,0 0-384-15,-5 10 0 0,0 0 5504 0,4 2 1040 0,1 2 208 16,2 3 32-1,2 1-5760-15,3 4-1168 0,-1 5-240 0,3-3-32 0,0 4 32 0,3 0 16 0,0 2 0 0,1 2 0 32,0-5-368-32,0-1-80 0,-1-2-16 0,-2-2 0 15,1-1 320-15,-4-2 48 0,-1-5 16 0,-2 2 0 0,0 1 448 0,-3 0 0 0,-2 3 176 0,-3-1-48 16,-4 1 112-16,0-1 16 16,-1 2 16-16,-2 1 0 0,0 2-272 0,-4-1-256 0,0-5 64 0,-2-2 0 31,-2 0-3024-31,1-5-608 0</inkml:trace>
  <inkml:trace contextRef="#ctx0" brushRef="#br0" timeOffset="59922.34">9814 13761 23039 0,'0'0'2048'0,"0"0"-1648"16,0 0-400-16,0 0 0 0,-5-2 4736 0,5 2 880 15,0 0 160-15,0 0 48 0,0 0-4448 0,9 9-880 16,2 4-176-16,-1 5-48 0,-1 4-272 0,2 4-144 16,-1 4 16-16,1 2 0 0,-2-2 128 0,0-2 0 15,-1 0 0-15,-1-5 0 0,1-1 0 0,1-1 0 16,1 1 0-16,-1-1 176 0,0-1-176 0,1-1 0 16,-1-2 0-16,2-1 128 0,1-2 48 0,-1-2 0 15,1-2 0-15,0-2 0 0,1-3 208 0,0-1 32 16,0-4 16-16,1 0 0 0,1-5-48 0,0 0 0 0,-1-3 0 0,2-2 0 15,-2-2-384-15,3-1 128 0,0-3-128 0,-1 1 0 16,-2 0 0-16,1-2-176 0,-2-1 16 0,-2-3 0 16,1-1-96-16,-1-3 0 0,-4-7-16 0,0-2 0 31,-2-3-1152-31,0 3-240 0,-2 2-32 0,0 3-16 0,-3 2-1552 0,0 5-320 0</inkml:trace>
  <inkml:trace contextRef="#ctx0" brushRef="#br0" timeOffset="60191.17">10117 14280 26719 0,'0'0'1184'0,"-1"17"240"0,-2-1-1136 0,2 5-288 16,-1 2 0-16,5 3 0 0,1 3 3344 0,2 2 624 15,1 0 112-15,2 1 16 0,0-4-3584 0,0 1-736 16,0-2-144-16,-2 3-16 16,-3-5-432-16,0 3-80 0,-2-1 0 0,-2 3-16 15,-1-3-272-15,-2 5-48 0,-2-1-16 0,-1-1 0 16,-3-1 560-16,-1-3 112 0,3-2 32 0,-1-3 0 0,3-2 144 0,1-5 16 16,0-2 16-16,4-12-12752 0</inkml:trace>
  <inkml:trace contextRef="#ctx0" brushRef="#br0" timeOffset="60673.31">10397 14761 9215 0,'0'0'816'0,"0"0"-656"16,0 0-160-16,0 0 0 0,5-11 7328 0,1-1 1440 15,0 1 272-15,3 1 64 0,2 0-7440 0,-1 0-1504 16,1 3-288-16,-1 1-64 0,2 1 192 0,-1 1-176 15,2 0 176-15,0 2-160 0,1 0 160 0,-1 4-208 16,-2 0 80-16,1 2 128 0,-2 1-336 0,0 3 48 16,-4 0 16-16,1 3 0 0,-3 0 32 0,-2 4 16 15,-2 0 0-15,-1 3 0 0,-2 2 224 0,-2 4 0 16,-2 0 0-16,-2 4 0 0,-1-1 208 0,-2-3-64 16,0 2-16-16,1-3 0 0,-1 2 80 0,0 0 16 15,-1-6 0-15,1 2 0 0,2-1 0 0,0-1 0 0,1-3 0 0,1 1 0 16,1 0-32-16,3 0-16 15,2-4 0-15,2 2 0 0,2 0-176 0,2-1 0 0,1 0 0 0,3 1 0 16,1-1 0-16,3 2 0 0,1-3 0 0,1-2 0 31,3 1-512-31,2-1 0 0,-1 0 16 0,1 0 0 16,2-1-352-16,-1-3-80 0,1 1-16 0,-3-3 0 0,-2-4-1568 0,-1-1-320 16,1-1-64-16</inkml:trace>
  <inkml:trace contextRef="#ctx0" brushRef="#br0" timeOffset="60954.33">10924 14442 20271 0,'0'0'1792'0,"0"0"-1424"15,4-7-368-15,0 1 0 0,-2-3 7168 0,6 1 1344 16,5-4 288-16,5 2 48 16,6-2-8192-16,3-1-1632 0,2 0-336 0,4 0-64 15,-2 0-720-15,-1 2-144 0,-2 0-16 0,0 0-16 16,-2 2 768-16,0 1 160 0,-1 2 16 0,-2 2 16 16,-2-3-272-16,-3 3-48 0,-2 1-16 0,-3 0 0 15,-1 0 608-15,-2 3 112 0,-10 0 32 0,0 0-10816 0</inkml:trace>
  <inkml:trace contextRef="#ctx0" brushRef="#br0" timeOffset="61170.46">11065 14687 47167 0,'0'0'2096'0,"0"0"416"0,0 0-2000 0,0 0-512 0,11-3 0 0,5 3 0 0,6 0 0 0,4 3 0 16,2-6 0-16,2 2 0 16,1-2-1072-16,0 0-96 0,0-3-32 0,1 1 0 15,-2 0-2368-15,0-2-464 0,1 0-112 0,-1 0-5984 16,-1-1-1200-16</inkml:trace>
  <inkml:trace contextRef="#ctx0" brushRef="#br0" timeOffset="61591.25">11861 14455 48319 0,'0'0'2144'0,"0"0"432"0,-6 10-2064 0,2 3-512 16,1 3 0-16,2 1 0 15,2 1-512-15,2 0-192 0,-1 2-64 0,2-3 0 16,-1-1-192-16,1-1-64 0,-2-2 0 0,1 0 0 16,0-1 320-16,-1 0 48 0,1-4 16 0,-3-8 0 0,0 0 640 0,0 0 0 0,0 0 0 15,0 0 128-15,0 0 1008 0,0 0 208 0,0 0 32 0,0 0 16 16,10 0-192-16,-10 0-48 0,11-6 0 0,-1 0 0 16,-1-2-960-16,0-2-192 0,2-3 0 0,1-2 0 15,-1-2-192-15,2 0 48 0,-1-3 0 0,0-4 0 16,0-1-80-16,1-1-16 0,1 1 0 0,-1-2 0 0,0 2 240 0,0 4 0 15,1 4 0-15,1 2-144 16,0 4 144-16,1 2 224 0,0 5-48 0,2 3-16 0,0 1 96 0,2 5 32 16,1 2 0-16,-2 3 0 0,1 1-288 0,-1 3 0 15,2 2 0-15,-1 2 0 0,-1-2 0 0,-1 2 0 16,1 0 0-16,-2 2 0 16,0 0-432-16,-3-1-32 0,-2-1-16 0,-1 2 0 15,1-4-976-15,0-1-192 0,-2 0-32 0,-1 2-16 16,1-1-1600-16,-3 1-320 0</inkml:trace>
  <inkml:trace contextRef="#ctx0" brushRef="#br0" timeOffset="61940.17">12947 14846 45551 0,'0'0'2016'0,"0"0"416"0,0 0-1936 0,12 8-496 0,1 2 0 0,1 3 0 15,3 0 0-15,3 3 0 0,1 0 0 0,1 2 0 16,-1 0-912-16,-2 6-128 0,0-4-32 0,-4 4 0 15,-3-1 368-15,-3-2 64 16,-2 1 0-16,-4 1 16 0,-3-1 432 0,-1-1 192 0,-3 2-192 0,-4-1 192 0,-2 2 272 0,-2-1 176 16,-2-2 48-16,-2 2 0 0,-1 2-96 0,0-1-16 15,-1-5 0-15,1-2 0 0,2 0-624 0,0-6-128 16,2-5-16-16,3-5-11856 16,-1-2-2368-16</inkml:trace>
  <inkml:trace contextRef="#ctx0" brushRef="#br0" timeOffset="62540.91">13971 13776 22111 0,'0'0'1968'0,"0"0"-1584"0,0 13-384 0,-3 2 0 0,-1 4 4064 0,0 3 736 16,0 3 128-16,2 2 48 0,-1 2-3808 0,0-1-752 15,1 2-160-15,1-1-16 0,-1-2-240 0,4 1 0 16,0-1 0-16,3 2 0 0,-2-3 0 0,4 1 0 15,2 1 0-15,1-1 0 0,0 0 144 0,1-2 96 16,1 0 16-16,-1-3 0 0,1-1 336 0,-1-7 80 16,-2-1 16-16,0-4 0 0,0 1-208 0,1-5-32 15,1-3-16-15,-1-3 0 0,1-3-32 0,-1-2 0 16,2-5 0-16,0-2 0 0,-1-2-112 0,2-5-32 16,2-2 0-16,-1 0 0 0,0-1-128 0,2 0-128 15,0-2 144-15,1 2-144 0,-2-2 0 0,1 0 0 16,1 0 0-16,-2 1 0 0,1-1-304 0,0-5 48 15,-2-5 16-15,0 0 0 16,1-6-336-16,-1 2-64 0,-1 0 0 0,0 5-16 16,-1 4-352-16,-2 5-64 0,-3 7-16 0,-1 5 0 15,0 3-1312-15,-6 10-272 0,0 0-48 0,0 0-12752 0</inkml:trace>
  <inkml:trace contextRef="#ctx0" brushRef="#br0" timeOffset="62833.28">14144 14551 35999 0,'-6'12'1600'0,"0"-4"320"0,-2 0-1536 0,1 2-384 0,-1 1 0 0,1 3 0 0,3-1 896 0,2 3 128 15,0-2 0-15,2 2 16 0,3 1-912 0,1 2-128 16,1-1-160-16,2 3 160 0,1 0 0 0,1 4 256 16,1 4 0-16,1-5-16 0,-1 2-240 0,-1 0 176 15,0 1-176-15,-1-5 160 0,-1 0-160 0,-2-1 0 16,0 1 0-16,-1-4 0 16,-1-1-512-16,-1-4 32 0,-2-13 0 0,3 17 0 15,-2-4-1696-15,-1-13-320 0,0 0-80 0,0 0-11984 0</inkml:trace>
  <inkml:trace contextRef="#ctx0" brushRef="#br0" timeOffset="63359.52">14582 14703 26719 0,'0'0'2368'0,"0"0"-1888"0,0 0-480 0,0 0 0 16,0 0 3232-16,13 1 544 0,4-1 128 0,1 0 0 15,2-1-3696-15,2-2-736 0,3-1-160 0,1 1-16 0,1-2 432 0,2 4 80 16,1-2 32-16,1 3 0 0,1 3 160 0,-4 1 0 16,-2 1 0-16,-2 3 0 0,-6 2 192 0,-4 2 32 15,-5 0 0-15,-3 2 0 0,-5 2-48 0,-4 2-16 16,-2 0 0-16,-3 3 0 0,-3 0-160 0,-2-1 0 15,-3-1 144-15,-1 1-144 0,-1-2 160 0,-1-1-32 16,1-3-128-16,3-2 192 0,-1-3-64 0,3-1-128 16,2-4 176-16,4-2-176 0,1-3 128 0,6 1-128 15,0 0 0-15,0 0 0 16,2-5-368-16,2-2-128 0,2 2-16 0,3 0-16 16,2-2-176-16,-1 4-16 0,-1 1-16 0,2 1 0 0,-11 1 480 0,11 5 112 15,-1 3 16-15,-3 2 0 0,-7-10 304 0,7 17 64 16,-2 3 16-16,0-1 0 0,-1 0 16 0,0-1 16 0,0-1 0 0,1 1 0 15,0 0 32-15,-1-1 0 16,0 2 0-16,0-6 0 0,-1 4 0 0,-2-3 0 16,-1 0 0-16,-1 1 0 0,-2-1 32 0,-1 2 16 15,-1-1 0-15,0 2 0 0,-3-4-128 0,-1 2-32 16,-2 2 0-16,0 1 0 0,-2-1-208 0,0 0 128 0,-3 0-128 0,2-2 0 16,-2 0 0-16,2 0-320 0,-1-2 64 0,2-1 0 31,-1 0-720-31,1-4-144 0,1-3-32 0,3-3 0 15,9-2-2800-15,-9-5-560 0,9 5-112 0,-10-22-32 0</inkml:trace>
  <inkml:trace contextRef="#ctx0" brushRef="#br0" timeOffset="63617.2">15260 14531 47967 0,'0'0'2128'0,"0"0"432"0,5-7-2048 0,2 0-512 15,1 1 0-15,5-1 0 0,4 2 544 0,5 1 0 16,4 0 0-16,2-2 0 16,2 2-960-16,2 0-192 0,-1 0-32 0,0 0-16 15,-2 0-256-15,0 0-48 0,-3 1-16 0,-1 0 0 16,-2 0-64-16,-2 2-16 0,-4 1 0 0,-2-1 0 15,-2-2-128-15,-1 0-32 0,-1 1 0 0,-4 1 0 16,1 1-1344-16,-8 0-288 0,7-3-48 0</inkml:trace>
  <inkml:trace contextRef="#ctx0" brushRef="#br0" timeOffset="63854.44">15330 14663 23951 0,'0'0'2128'0,"-7"8"-1696"0,0 0-432 0,1 0 0 16,-2 0 3568-16,8-8 624 0,0 0 128 0,0 0 32 15,0 12-3520-15,0-12-688 0,9 5-144 0,5-3 0 0,4-2 0 0,5-1 0 16,3 0-128-16,2-1 128 0,4 0 0 0,0 1 0 16,2-2 0-16,0 2 0 0,1-2 0 0,-1 0 0 15,-4-1 0-15,-1 2 0 16,-1 1-480-16,-1-1-32 0,-3 4 0 0,-3-2 0 15,-3 1-2000-15,-3 1-416 0,-5-2-80 0</inkml:trace>
  <inkml:trace contextRef="#ctx0" brushRef="#br0" timeOffset="64291.74">16145 14451 44063 0,'0'0'1952'0,"0"0"400"0,0 0-1888 0,0 0-464 16,0 0 0-16,0 0 0 0,8 12 688 0,-1 1 32 16,-2 0 16-16,1 5 0 15,1 2-1264-15,2 0-256 0,-1-1-48 0,0 0-16 0,-2 1 544 0,2 2 112 16,0-2 32-16,-2 3 0 0,1 0 160 0,1 2 0 0,1 0 0 0,0-2 0 15,1 1 544-15,2-2 32 0,1 0 16 0,0-1 0 16,0-3-80-16,1-1 0 0,1-4-16 0,-1-1 0 16,1 0-176-16,-1-6-48 15,0 0 0-15,1-6 0 0,-1 0-16 0,-1-4-16 0,-1 1 0 0,1-3 0 16,-2-5 0-16,1 1 0 0,0-3 0 0,0-3 0 0,-2-1 192 0,2-1 32 16,0 0 16-16,1-1 0 0,-2-3 16 0,1-1 0 15,0-3 0-15,1 1 0 0,0-3 16 0,1 0 0 16,2 0 0-16,-1-2 0 0,1-3-512 0,0-1-240 15,-2 0 32-15,0-1 0 0,1 2-112 0,-1-2-32 16,-1 3 0-16,0 2 0 0,-1 4-32 0,-2 4 0 16,-2 5 0-16,-1 3 0 15,-2 1-1024-15,-5 13-192 0,4-13-64 0,-4 13 0 16,1-13-1280-16,-1 13-272 0,0 0-48 0</inkml:trace>
  <inkml:trace contextRef="#ctx0" brushRef="#br0" timeOffset="64909.84">17356 13647 18431 0,'0'0'816'0,"0"0"160"0,0 0-784 0,0 0-192 15,0 0 0-15,0 0 0 0,0 0 6384 0,0 0 1232 16,0 0 240-16,0 0 48 0,0 0-6384 0,7 11-1280 15,-7-11-240-15,4 21 0 0,-2-1 0 0,1 5 0 16,-2-1 0-16,2 9 0 0,0 3 224 0,0 3-32 16,1 2 0-16,2-2 0 0,0 1 256 0,2 0 32 15,0-4 16-15,2 2 0 0,2 1-96 0,0 5-16 16,-1 6 0-16,2-1 0 0,3 6-256 0,0-3-128 16,-1-2 128-16,1-5-128 0,-2-3 0 0,-1-1 0 15,0-2 128-15,-2-1-128 0,-2-2 0 0,-1 1 0 0,-2-1 0 0,1 1 0 16,-3 2-256-16,0 1 32 0,-2-3 0 0,1-1 0 15,-3-3-80-15,0-2-16 0,-1-1 0 0,-2 0 0 32,-1-1-1024-32,-1-6-224 0,-3 1-32 0,-1-2-16 0,0 1-1472 15,0-2-304-15,0-1-48 0,1-3-12240 0</inkml:trace>
  <inkml:trace contextRef="#ctx0" brushRef="#br0" timeOffset="65475.89">19025 14384 18431 0,'0'0'816'0,"0"0"160"0,0 0-784 0,0 0-192 16,0 0 0-16,0 0 0 0,0 0 4672 0,0 0 896 15,0 0 192-15,0 0 16 0,0 0-4736 0,-2 14-1040 16,-1-4 0-16,-2 3-128 0,-3 1 336 0,-1 6 80 16,-2-2 16-16,-2 4 0 0,-2 0-16 0,-1 3 0 15,-1 0 0-15,-1 1 0 0,-2 1-64 0,-2 1-16 16,-1 2 0-16,0 0 0 0,1 0-208 0,1 2 176 16,1 1-176-16,-1 0 160 0,0-5-160 0,1-2 0 15,1-3 0-15,2-4 0 16,0-7-656-16,1 0-16 0,1-5 0 0,0-1 0 15,1-6-2336-15,1-7-480 0,1-2-96 0</inkml:trace>
  <inkml:trace contextRef="#ctx0" brushRef="#br0" timeOffset="65709.38">18534 14519 13823 0,'0'0'1216'0,"0"0"-960"16,0 0-256-16,0 0 0 0,0 0 6368 0,0 0 1232 0,0 0 240 0,5 10 48 15,1 2-6032-15,4 0-1216 0,1-2-256 0,2 2-32 16,2 0 80-16,2 1 16 0,1 1 0 0,3 2 0 16,0-1-288-16,1 3-160 15,0-1 192-15,1 3-192 0,2-2 0 0,0 1 0 0,-2 1 0 0,1 0-192 16,1-1-352 0,-2 1-64-16,1 0-16 0,-1 3 0 0,2-2-1872 15,0-2-368-15,-2-2-80 0,-1-1-13136 0</inkml:trace>
  <inkml:trace contextRef="#ctx0" brushRef="#br0" timeOffset="65939.33">19487 14886 43711 0,'0'0'1936'0,"-8"7"400"0,0-2-1872 0,8-5-464 16,-7 9 0-16,5 2 0 0,1-1 368 0,2 3-32 15,1 2 0-15,4 1 0 16,-1-1-1168-16,3 3-256 0,0 2-32 0,2 0-16 16,2 1 496-16,-1-1 112 0,1-1 16 0,0 4 0 15,-2-5 32-15,-2 1 16 0,0 4 0 0,-1-3 0 0,-2 1 304 0,-1 0 160 16,-2-3-160-16,0 2 160 16,-2 1-544-16,0 0-16 0,0-6 0 0,0 0-10064 15,0-2-2032-15</inkml:trace>
  <inkml:trace contextRef="#ctx0" brushRef="#br0" timeOffset="66640.84">20145 15048 41231 0,'0'0'1824'0,"0"0"384"0,0 0-1760 0,0 0-448 16,10 7 0-16,4-1 0 0,2-1 928 0,4 2 96 15,0-1 32-15,0 4 0 0,1 1-1056 0,0 1 0 16,-3 1-128-16,-1 0-16 0,-2 1-112 0,-2 2 0 16,-2 1-16-16,-1 0 0 15,-5 1-176-15,-3 2-48 0,-2 1 0 0,-4 1 0 0,-3 0 496 0,-5 4-144 16,-2 3 144-16,-5-3 0 0,0 0 0 0,-1-3 192 15,1-3 0-15,-1-2-16 0,1-2-176 0,2-2 160 16,4-5-160-16,1-1 160 0,1-3-368 0,11-5-80 16,0 0-16-16,0 0-12112 15,0 0-2432-15</inkml:trace>
  <inkml:trace contextRef="#ctx0" brushRef="#br0" timeOffset="67009.53">21595 14450 18431 0,'0'0'1632'0,"0"0"-1312"0,0 0-320 0,0 0 0 0,-8 6 5584 0,1 2 1056 16,1 2 208-16,-2 2 32 0,-1 1-5424 0,-1 4-1088 16,-2 1-224-16,-3 2-144 0,-1 0 0 15,-3-1 0-15,0 2-160 0,-3-1 160 0,-2 3 0 0,-1-2 0 16,-1 4 0-16,-2 2 0 0,-2-1-144 0,-2 5 144 16,1 5 0-16,0 0 0 0,-1-2 0 0,2-1 176 15,0-3 0-15,4-2 0 0,2 0-176 0,0-4 0 16,1-1 0-16,3-7 0 15,2-2-1856-15,4-4-256 0,3-5-64 0,3-2 0 16,8-3-1312-16,0 0-272 0,-5-8-48 0,5-4-16 0</inkml:trace>
  <inkml:trace contextRef="#ctx0" brushRef="#br0" timeOffset="67203.72">21157 14527 11055 0,'0'0'480'0,"0"0"112"0,0 0-464 0,0 0-128 15,0 0 0-15,10 5 0 0,-1 4 6544 0,0-3 1296 16,2-2 256-16,-1 4 48 0,1 0-6352 0,-1 2-1280 0,-1 1-256 0,2 1-64 16,-1-1 128-16,3 5 0 0,0-4 16 0,2 2 0 15,-1 2-336-15,3-1-192 0,-2 1 32 0,1 0 0 32,0-1-768-32,2 1-160 0,0 0-16 0,1 4-16 15,-1 3-288-15,0-3-48 0,0 4-16 0,1 1 0 0,-1 2-192 0,1-3-32 16,0-2-16-16</inkml:trace>
  <inkml:trace contextRef="#ctx0" brushRef="#br0" timeOffset="67794.17">21927 15055 38415 0,'0'0'1696'0,"0"0"352"0,0 0-1632 0,0 0-416 15,0 0 0-15,0 0 0 0,0 0 0 0,0 0-256 16,0 0 48-16,0 0 0 16,0 0-928-16,0 0-176 0,0 0-32 0,0 0-16 0,0 0 1232 0,8 6 128 15,-8-6 256-15,0 0-64 0,0 0 1248 0,0 0 256 0,10 1 48 0,-10-1 16 16,0 0-576-16,0 0-112 15,11 3-32-15,-11-3 0 0,10 1-512 0,-10-1-96 0,0 0-32 0,12 3 0 16,0-3-272-16,-3 0-128 16,-9 0 0-16,13 0 128 0,0-1-128 0,3-1 0 15,2 1 0-15,0 0 0 0,0-1 0 0,2 2 0 0,0 0 0 16,-1 2 0-16,1 0 0 0,-1 1 0 0,1 0 0 0,-3 0 0 16,-3 1 0-16,-2 3 0 0,-3 1-192 0,-9-8 192 15,5 11-176-15,-2 1 176 0,-5 1-128 0,-3 0 128 16,-4 2-192-16,-3-1 32 0,-2 3 16 0,-3 1 0 15,-1-2 144-15,-2 1 0 0,1 0-144 0,0 0 144 16,4-4 0-16,-1-2 0 0,0 4 0 0,3-1 0 16,0-1 0-16,2 0 0 0,-1-4 0 0,2 3 0 0,-1-2 0 0,1 2 0 15,-2-4 0-15,0 2 0 0,-1 1 0 0,1-1-176 16,-1 1 176-16,2-2-128 0,-1 1 128 0,1 2 0 16,1-3 0-16,1-1 0 0,2-2 0 0,7-6 0 15,0 0 0-15,0 0 0 0,0 0 0 0,3 12 128 16,-3-12 0-16,8 9 0 0,0-1-128 0,1-1-128 15,1-1 128-15,1 1-192 16,0-5-272-16,1 2-64 0,1 0-16 0,-1 1 0 16,0-1-528-16,1-1-96 0,0 2-32 0,2-1 0 15,4-1-1728-15,0-3-336 0,1 0-80 0,-2-4-16 0</inkml:trace>
  <inkml:trace contextRef="#ctx0" brushRef="#br0" timeOffset="68177.39">22648 15099 43247 0,'0'0'1920'0,"0"0"384"0,0 0-1840 0,0 0-464 0,5 13 0 0,2 3 0 0,6-7 192 0,-1 2-64 16,-1 1-128-16,2 0 192 0,2 5-448 0,2 1-112 15,0-1-16-15,0 3 0 16,1 2-144-16,0 1-48 0,0 2 0 0,-1 1 0 0,-2 3 272 0,-4-1 48 15,0 1 16-15,-3 0 0 0,-4-2 240 0,-2 3 256 16,-3-4-48-16,-3 0-16 0,-3-1-192 0,-2-3 0 16,-1 2 0-16,-2-7 0 0,-1 0-192 0,0 0-128 15,-3-2-16-15,2 0-16 16,0-2-1232-16,1-3-240 0,0-1-48 0,1 0-13488 0</inkml:trace>
  <inkml:trace contextRef="#ctx0" brushRef="#br0" timeOffset="68495.34">23863 14553 32255 0,'0'0'1424'0,"0"0"304"16,-1-6-1392-16,0 0-336 0,-2 1 0 0,3 5 0 16,0 0 3712-16,0 0 656 0,0 0 144 0,0 0 32 15,-10 8-4736-15,-2 2-928 0,0 3-192 0,-5 4-32 16,-2 3 528-16,-2 3 112 0,-3 3 32 0,1 3 0 0,-1 3 672 0,1 5 0 16,-2 1 0-16,2 3 0 0,-3 2 176 0,0-2 64 15,-1-2 16-15,3-4 0 0,-1-4-256 0,3-2 0 16,1-7 0-16,4-3 0 0,1-4 0 0,3-2-336 15,0-2 48-15,3-5 16 16,1-3-2048-16,2 1-416 0,7-4-80 0</inkml:trace>
  <inkml:trace contextRef="#ctx0" brushRef="#br0" timeOffset="68704.22">23464 14600 46239 0,'0'0'2048'0,"0"0"432"0,0 0-1984 0,0 0-496 16,9 14 0-16,2 0 0 0,1 3 896 0,1 3 64 0,1 2 32 0,0-1 0 16,1 2-992-16,0 2 0 15,2 0-192-15,0 4 32 16,-1 2-384-16,1 0-80 0,0-1-16 0,0 0 0 16,-2 0-608-16,1-3-128 0,-3 2-32 0,0-4 0 15,0-3-1024-15,0 0-192 0,-1-4-64 0,0-2-8096 16,-2-3-1632-16</inkml:trace>
  <inkml:trace contextRef="#ctx0" brushRef="#br0" timeOffset="69195.17">24098 14948 11967 0,'0'0'1072'16,"0"0"-864"-16,0 0-208 0,6-6 0 0,-6 6 8608 0,11-3 1680 15,5-4 336-15,-1 4 64 16,-1 3-9840-16,3 3-1952 0,7-3-400 0,-3 1-80 16,-2 5 48-16,1-3 16 0,-1 3 0 0,0 0 0 15,-4 2 784-15,0 1 160 0,-2 2 16 0,-3-2 16 0,-2 1 672 0,-2 1 128 16,-6-11 16-16,3 11 16 0,-3 0 288 0,0-11 64 16,0 0 16-16,-5 14 0 0,-2-3-160 0,1-2-48 15,-2-3 0-15,-1-1 0 0,-2 1-80 0,0 0-32 16,-2-2 0-16,-3 1 0 0,-2 0-336 0,-2-1-128 15,1-1 0-15,2 0 0 16,1-1-320-16,0 2-48 0,3-4-16 0,3 1 0 16,10-1 80-16,0 0 16 0,0 0 0 0,0 0 0 0,0 0 224 0,0 0 32 0,0 0 16 0,0 0 0 15,0 0 144-15,8-6 224 0,1 2-48 0,1 3-16 16,2-1-416-16,-1 4-64 0,0 0-32 0,1 1 0 16,-2 2 352-16,2-1 0 15,0 1 0-15,-2 2 128 0,-1-1-128 0,2 1 128 0,1 1-128 0,-1-2 128 16,1 7 176-16,0-1 16 0,0 0 16 0,-2 2 0 15,-1 2-16-15,-2 3-16 0,-3-1 0 0,-1 5 0 16,0-1 80-16,-3 3 0 0,-3-1 16 0,0 4 0 16,-3-5 0-16,0 1 0 0,-2-2 0 0,0-1 0 0,-1-1-160 15,0 0-48-15,2-6 0 0,1 1 0 0,-2-2-192 0,2-4 0 16,0-4-192-16,6-5 192 16,0 0-1728-16,0 0-256 0,0 0-32 0,-4-10-15744 15</inkml:trace>
  <inkml:trace contextRef="#ctx0" brushRef="#br0" timeOffset="69622.25">24402 13851 49007 0,'0'-10'2176'0,"0"3"448"0,0 7-2112 0,0 0-512 0,6-9 0 0,5 4 0 31,2 1-304-31,1 3-160 0,2 3-48 0,1 4 0 16,2 0-400-16,1 5-96 0,1-1-16 0,-1 6 0 0,1 4 672 0,0 1 128 0,0 2 32 0,1 3 0 15,0 4 432-15,2-2 80 0,-1 0 32 0,2 2 0 16,1 1 352-16,0 4 80 0,2 2 16 0,0 7 0 15,2 9-32-15,3 1-16 0,1 2 0 0,0-4 0 16,0-4-256-16,-1-1-48 0,0-2-16 0,-3 1 0 16,-3 4-192-16,-2 2-48 0,-1 2 0 0,-6 0 0 15,-2 2-192-15,-6-3 0 0,-2-5 0 0,-4-4 0 0,-4-5-176 0,-3-1-128 16,-5-3-16-16,-2 2-16 0,-5-2 208 0,0 0 128 16,-5-2-160-16,-3 2 160 0,-6 0-224 0,-5-2 48 15,-6-1 16-15,-6-2 0 16,-6-2-800-16,-4-6-176 0,-8-1-16 0,-4-7-16 15,-3-2-2160-15,-8-8-448 0</inkml:trace>
  <inkml:trace contextRef="#ctx0" brushRef="#br0" timeOffset="70990.78">12505 16253 49647 0,'0'0'2192'0,"-8"2"464"0,-1 2-2128 0,9-4-528 0,-9 8 0 16,4 1 0-1,5-9-896-15,-1 15-304 0,1-2-48 0,1-2-16 16,2-2-1312-16,2-1-272 0,-5-8-48 0,8 7-14240 0</inkml:trace>
  <inkml:trace contextRef="#ctx0" brushRef="#br0" timeOffset="71147.36">12496 16590 23039 0,'-4'20'2048'0,"0"-8"-1648"0,0-2-400 0,2-1 0 0,2-9 5536 0,0 11 1024 15,4-1 208-15,1 1 32 16,3-4-5776-16,0 1-1168 0,1-4-240 0,1 0-32 16,1-1-1392-16,0-1-288 0,2-2-48 0,-1 2-16160 15</inkml:trace>
  <inkml:trace contextRef="#ctx0" brushRef="#br0" timeOffset="71286.03">12580 16997 43535 0,'0'0'1920'0,"0"0"416"0,0 14-1872 0,0-2-464 16,0-12 0-16,0 0 0 0,3 12 240 0,-3-12-48 0,0 0-16 0,7 12 0 31,-7-12-2416-31,0 0-464 0,0 0-112 0</inkml:trace>
  <inkml:trace contextRef="#ctx0" brushRef="#br0" timeOffset="71447.86">12595 17242 56159 0,'-45'7'6080'0,"32"-5"-5952"0,1 2-128 0,12-4 0 16,0 0-1424-16,0 0-304 15,0 0-64-15,0 0-13760 0,5 5-2752 0</inkml:trace>
  <inkml:trace contextRef="#ctx0" brushRef="#br0" timeOffset="74304.48">4206 11372 10127 0,'0'0'896'0,"-11"-3"-704"16,2-4-192-16,3 1 0 0,-1-3 4864 0,2 2 960 15,1-1 176-15,0 2 32 0,0-3-4560 0,2 2-896 16,-2 1-192-16,1-2-48 0,3 8-336 0,-4-7 0 15,-1 1 0-15,-2 1 0 16,1 1-512-16,1 3 0 0,-4-1-16 0,-1 2 0 16,-1 0 48-16,-2 0 16 0,-2 2 0 0,0 1 0 0,-2 0 320 0,-17 7 144 0,3 1-128 0,2 1 128 15,2-1 0-15,0 2 0 16,1 0 0-16,0 3 0 0,0-2 0 0,0-1 224 0,-1 1-32 0,-3-4 0 16,-3 0 16-16,-1 1 0 0,-1 1 0 0,0-2 0 15,-2 3-208-15,2 1 128 0,0 3-128 0,2 4 0 16,2 4 192-16,1 4-48 0,1 3-16 0,6 3 0 15,2 5-128-15,3 3 0 0,0 2 0 0,2-1 0 16,3-4 0-16,3-7 0 0,-1-4 0 0,2-4 0 0,1 0 0 0,3-1 0 16,0-1 0-16,0-2 0 0,-1 2 0 0,1 3 0 15,4 0 0-15,-1 7 0 0,1-2 0 0,2 4 0 16,3 3 0-16,2-1 0 0,-1-2 288 0,3 0 32 16,2-5 0-16,2-3 0 0,1-5 160 0,0-1 32 15,1-5 16-15,1 0 0 0,0-2-176 0,1 0-32 16,-1 1-16-16,2-1 0 0,0 2-304 0,0 2 128 15,0-4-128-15,2 4 0 0,-3 2 256 0,3 1-64 16,-1 1-16-16,0 3 0 0,-1-2-32 0,-2 2 0 16,-1 2 0-16,0 1 0 0,-1-1-144 0,-4 2 192 15,-2-3-192-15,-2-1 192 0,-1-3-16 0,-1-1 0 16,-3-3 0-16,-3 0 0 0,-1 0 16 0,-2-2 16 16,-2 1 0-16,-1 1 0 0,-2-1 160 0,1 2 16 15,-2-1 16-15,-1 0 0 0,0 0-144 0,0 2-48 16,-1-1 0-16,2 1 0 0,-1-2-208 0,0-1 176 15,0 0-176-15,0 0 160 0,0-1-160 0,1-1 0 16,0 0 144-16,0-1-144 0,2-1 0 0,1 0 0 0,1-2 0 0,2 0 128 16,-2 0-128-16,1-1 0 0,1 1 0 0,0-2 0 15,3-2 0-15,3-7 0 16,-6 10 0-16,6-10 0 0,0 0 0 0,0 0 0 0,0 0 0 0,0 0 0 16,0 6 0-16,0-6 128 0,0 0-128 0,0 0 176 15,7 7 64-15,2-3 16 0,-9-4 0 0,13 3 0 16,0 0-256-16,0 0 144 0,-1 1-144 0,1-2 128 15,-1-2-128-15,1 2 0 0,-2 0 0 16,0 2 0-16,-3 1 0 0,-1 0 0 0,-7-5 0 0,11 6 0 16,-3-1 0-16,-8-5 128 0,0 0-128 0,6 6 0 0,-1 1 0 0,-5-7 0 15,0 0 128-15,6 9-128 0,-6-9 144 0,0 0 0 16,0 0 0-16,0 0 0 0,7 12 32 16,0-4 0-16,-7-8 0 0,0 0 0 0,0 0-48 0,0 0 0 15,0 0 0-15,7 9 0 0,-7-9-128 0,5 8 128 16,-5-8-128-16,0 0 128 0,0 0-128 0,-3 13 128 15,-1-3-128-15,-1 0 128 0,-2-2 0 0,0 3 0 16,-2-1 0-16,-2 3 0 0,1-4-128 0,-2 6 128 16,-2 0-128-16,1 1 128 0,-2-3 0 0,1 1 0 15,0-1 0-15,1-1 0 0,1-1 64 0,1 0 0 16,1-4 0-16,1 1 0 0,1-2-192 0,1 1 0 16,7-7 0-16,-6 9-176 0,-2-1 176 0,2 1 0 15,0 0 0-15,1 3 0 0,-1-3 128 0,0 2 48 0,3 4 16 0,-1-1 0 16,1 3-192-16,0 0-176 15,1 1 48-15,0-1 0 0,1-2 128 0,0-1-128 0,1-2 128 0,1 1-128 16,0-3 128-16,1 2 0 0,0-6 0 16,2 3 0-16,0 3 0 0,1-3 0 0,-5-9 0 0,10 13 0 15,-3-1 0-15,4 0 0 0,-1 1 0 0,2-3 0 16,0 3 0-16,1 2 0 0,0-1-160 16,2 7 160-16,1-2 0 0,1 6 0 0,1 4 192 15,1 1-48-15,-3-3-144 0,0 5 0 0,-2 1 0 0,-1-1 0 16,-2-1 0-16,-1 0 0 0,-3-1 0 0,-3-1 0 15,-2-2 0-15,-2 3 0 0,-1 3 0 0,-2 5 0 16,0 3 0-16,-3 6 128 0,0 6-128 0,-1-3 128 16,-1 3-128-16,1-4 0 0,-1-2 144 0,0-1-144 0,-1-3 0 15,-2 1 0-15,-2 7 0 0,-1 7 128 0,-2 10-128 0,1 3 0 16,-3-1 0-16,-1-2 0 0,0-3 144 0,0 3-144 16,1 5 192-16,1 8-192 0,0 7 0 0,2-4 0 15,0-7 0-15,4-2 0 0,2-2 320 0,3 4-64 16,2 9 0-16,7-1 0 0,4-5-48 0,6-7-16 15,2-8 0-15,7 1 0 0,4 6 64 0,8 6 0 16,7 2 0-16,6-1 0 0,5-11-112 0,1 1-16 16,2 1 0-16,-2 7 0 0,-2 9-128 0,0-1 0 15,-1-1 0-15,1-5 0 16,-2-3-1472-16,-1 14-192 0,-1 14-16 0,-8 6-19024 0</inkml:trace>
  <inkml:trace contextRef="#ctx0" brushRef="#br0" timeOffset="76867.19">902 8818 25215 0,'3'-10'1120'0,"-3"10"224"0,0 0-1072 0,0 0-272 16,0 0 0-16,12 2 0 0,-12-2 0 0,0 0 128 15,0 0-128-15,13 10 0 0,-13-10 0 0,7 11 0 0,-7-11 0 0,6 17 0 16,-5 0 0-16,-1 0 0 0,-3 2 0 0,-1 3 0 15,-2 6 0-15,-1 4 0 0,0 9 0 16,-3 7-144-16,0 7 144 0,-2-2 0 16,-1-5 0-16,-2-2-128 0,-4-3 128 0,1 5-128 0,-2 8 128 0,1 16-128 15,-1 14 128-15,10-40 0 0,0 4 0 0,-2 3 0 16,-4 3 128-16,2 15 96 0,-2 18 32 0,2-2 0 0,-2-4 208 16,-15 82 48-16,7-14 16 0,6-12 0 0,5-10-32 0,1-11-16 15,1-12 0-15,2-3 0 16,1 0-288-16,1 1-48 0,1 0-16 0,0 2 0 15,3 0-128-15,0-1 0 0,0 2 0 0,2-14 0 0,1-14 0 0,3 9 0 16,1 9 0-16,-1 1 128 0,3-3 0 0,0-11-128 16,2-13 192-16,0 6-64 0,0 11-128 0,2 2 0 15,3 2 0-15,-2-12 128 0,-1-15-128 0,-2 4 0 16,0 4 0-16,1 7 128 0,-1 6-128 0,-1-6 192 16,3-10-192-16,-3-7 192 0,0-5 320 0,1 3 64 15,0 4 0-15,1 6 16 0,0 2 112 0,2-8 0 16,0-9 16-16,-5-27 0 0,2-1-80 0,3 1-32 0,2 1 0 15,2 0 0-15,2-1-160 0,2 2-48 0,1 0 0 0,21 24 0 16,-6-13-128-16,-2-5-16 0,-2-1-16 0,-2-6 0 16,-3-2 0-16,0-2 0 0,1-3 0 0,1-3 0 15,-1-1-32-15,3-5 0 0,2-1 0 0,6-3 0 16,1 0 96-16,6 0 16 0,3 0 0 0,1 0 0 16,1-4-64-16,-2-1 0 0,-2-2 0 0,-2-3 0 15,1 0-256-15,-1 0 0 0,0-3 128 0,1 3-128 16,-1 3 0-16,1-3 160 0,0 1-160 0,-5 1 128 15,-3 1-128-15,-3-3 0 0,-2-3 144 0,-2 0-144 16,-4-4 0-16,0 1 144 0,-1-2-144 0,-1 2 0 16,-4-4 416-16,0-1-32 0,-2-1 0 0,-1 0 0 15,-2 0 64-15,-2 2 0 0,-2 1 0 0,0 0 0 16,-2 1-160-16,-1 3-32 0,-8 5 0 0,0 0 0 16,0 0-256-16,0 0 160 0,0 0-160 0,0 0 128 0,0 0-128 0,0 0 0 15,0 0 0-15,0 0 0 0,0 0 0 0,0 0 0 16,0 0 0-16,0 0 0 0,0 0 0 0,0 0 128 15,0 0-128-15,0 0 0 0,0 0 0 0,-4-9 0 16,1 0 0-16,1-1 0 0,-2 0 128 0,1 0-128 16,-1-2 0-16,0-1 128 0,0 0-128 0,0-2 0 15,1 0 0-15,-1-2 128 0,0 0-128 0,-2-3 0 16,1 1 0-16,0 0 128 0,0 1-128 0,0 0 0 16,1 2 144-16,-2-1-144 0,0 2 0 0,-1 0 0 15,4 1 0-15,-4 2 128 0,-1-3-128 0,2 2 0 16,6 13 0-16,-9-15 0 0,-2 1 0 0,1 1 0 15,1 0 0-15,-1 0 0 0,-1 0 0 0,-1 1-192 0,-1 4 64 0,-1-3 0 16,-1 0 128-16,2 3 144 0,1 2-16 0,2-1-128 16,1-1 0-16,1 5 0 0,8 3 0 0,0 0 0 15,0 0 0-15,0 0 0 0,0 0 0 0,0 0-144 16,0 0-32-16,0 0 0 0,7 11 0 0,0 2 0 16,4 2-16-16,2 0 0 0,3 0 0 0,-1-1 0 15,0 0 192-15,1-1-160 0,3 0 160 0,-2-2-160 16,-2 2 160-16,2-3 0 0,0 1 0 0,1 0 0 15,-1 0 0-15,2 1 0 0,-2-3 0 0,0 2 0 16,0 0 0-16,-2-1 0 0,3-1 0 0,1 2 0 16,-2 1 0-16,0 1 0 0,0-2 0 0,-2 4 0 15,0 2 0-15,-1 1 0 0,-1 0 0 0,-1 4 0 16,-3 4 0-16,-1 0-160 0,-3 2 160 0,-3 1 0 0,-3 1 192 16,-2-2 128-16,-3-2 48 0,-3 3 0 0,-3-6-368 0,-2 3 0 15,-4-1 0-15,-5 3 128 0,-1 2-128 0,-4 4 0 16,0-1 0-16,-2 7 0 0,0-3 0 0,0 5 0 15,0 1 0-15,1-4 0 16,-2-1-2432-16,-5-3-416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32:09.7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28576 12469 23727 0,'0'0'1040'0,"8"-4"240"0,-8 4-1024 0,7-6-256 0,-2-1 0 0,-5 7 0 16,0 0 1920-16,5-6 352 0,-5 6 64 15,0 0 16-15,0 0-1184 0,3-8-224 0,-3 8-48 16,1-9-16-16,-1 2 0 0,0 5 0 0,-1-5 0 0,-1 3 0 16,0-1-288-16,-2-1-48 0,-1 0-16 0,-3 1 0 15,-1-1-368-15,-15-1-160 0,-3 3 128 0,-3 2-128 16,-3 0 0-16,-3 1 0 0,-5 1 0 0,-2 3 0 15,-4 1 0-15,-2 1-144 0,-3 3 144 0,-3-1 0 16,-1 0 0-16,0-3 0 0,0 0 0 0,0-2 0 16,0 2 448-16,1-1 64 0,0 1 0 0,3 2 0 15,1-2-112-15,3 1-16 0,1 1 0 0,4-2 0 16,0-4-192-16,1 0-64 0,-1 0 0 0,1 0 0 16,2 0-128-16,1 0 0 0,1 0 0 0,2 2 0 15,2 2 0-15,1-1 0 0,3-1 0 0,3 0 0 16,2 0 128-16,5 1 0 0,3-3 0 0,2 1 0 15,0-2 16-15,5 1 0 0,10 0 0 0,0 0 0 16,0 0 80-16,0 0 16 0,0 0 0 0,1-11 0 16,4-2 16-16,3 0 0 0,5 0 0 0,2 0 0 0,2 0-256 0,2 0 128 15,2-1-128-15,1-4 0 0,3 1 0 0,0 0 0 16,0-2 0-16,1 4 0 0,-3-5 0 16,2 5 0-16,-3 0 0 0,-1-3 0 0,-2 4 0 0,1-2 0 15,0 0 0-15,-1 1 144 0,-1 0-144 0,-1 1 0 16,0 0 144-16,1 1-144 0,-1 2 0 0,0-1 0 15,-1 3 0-15,-2 2 0 0,-3-1 0 0,-1 1 0 16,-1 1 0-16,-1 2 0 0,-8 4 0 0,0 0 0 16,0 0 0-16,0 0 0 0,0 0-128 0,0 0 128 15,-6 6-128-15,-5 5 128 0,-3-2-144 0,-4 3 144 16,-5 3-160-16,-1 1 160 0,-5 1-208 0,-1 2 48 0,-1 2 16 0,-2 0 0 16,-1 1 144-16,2 2 0 0,-1-2 0 15,2 1-128-15,1 1 128 0,1 1 0 0,0-3 0 0,3 0 0 16,2 0 0-16,0-2 0 0,-1-1 0 0,2-2 0 15,-1-3 0-15,1 1 0 0,1-3 0 0,2-1 0 16,2 0 160-16,0 2 16 0,1-2 0 0,4 4 0 16,4-6 32-16,2 3 16 0,7-12 0 0,0 15 0 15,4 1-48-15,4-2-16 0,2 2 0 0,5 0 0 16,2-1-160-16,3 1 0 0,3 0 144 0,3-1-144 16,2 0 0-16,5 0 0 0,2 1 0 0,4-1 0 15,3 2-1776-15,1-4-272 16,1-1-48-16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33:04.540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10966 13664 26719 0,'0'0'2368'0,"-6"-8"-1888"0,-3-1-480 0,1-1 0 0,1 3 3232 0,0-2 544 16,2-1 128-16,1 1 0 0,1 0-2960 0,-1-3-608 16,4 12-112-16,-5-14-32 0,0 1-192 0,-2-1 128 15,0 1-128-15,-1 0 0 0,-1-3 0 0,0-2 0 16,-2-6 0-16,2-1 0 0,0 1 0 0,0-1-128 16,0 0 128-16,0 0-208 0,-2 2 208 0,2 2 0 15,0 0 0-15,0 3-144 0,-3-2 144 0,0 3 0 16,-1 2 0-16,-2 0 128 0,-5 2 0 0,2 0 0 15,-1 3 0-15,0 1 0 0,-3 1 64 0,-2-1 0 16,1 2 16-16,1 2 0 0,0 0-16 0,2 4 0 0,0 1 0 16,3-2 0-16,3 4-192 0,1-1 0 15,1-1 0-15,1 1 0 0,1-1 0 0,10 0 0 16,-6 0 0-16,6 0 0 0,0 0 0 0,0 0-128 0,0 0 128 0,0 0 0 16,0 0 0-16,0 0-160 0,0 0 160 0,0 0-128 15,0 0 128-15,3 16-208 0,-1-3 80 0,2 3 128 16,0 1-176-16,1-2 176 0,0 2-128 0,1 0 128 15,0 0 0-15,2-3 0 0,0 1 0 0,1-1-128 16,0-1 128-16,0 0 0 0,0-2 160 0,0-2-160 16,1-2 0-16,-1 0 0 0,-1-2 0 0,-8-5 0 15,0 0 0-15,10 5 0 0,-10-5 0 0,0 0 0 16,0 0 176-16,0 0-176 0,0 0 192 0,0 0-192 16,0 0 0-16,0 0 0 0,0 0 0 0,5-9 0 15,-4-2 144-15,-2 0-16 0,-1 1-128 0,-1 1 192 16,-1-1-192-16,-1 1 128 0,0 0-128 0,-1 0 0 15,0 3 0-15,-2-1 0 0,2 1 0 0,-1-1 0 0,0 2 0 0,1-2 0 16,-2 3 0-16,2 0 0 0,-1 1 0 0,1-3 0 16,-1 1 0-16,-1 0 0 0,2 0 0 0,-1-1 128 15,-1 0-128-15,2-1 0 0,-1 0 0 0,1-3 0 16,-1 3 0-16,2-2 0 0,0-2 128 0,1 1-128 16,0-1 0-16,1 2 144 0,2 0-144 0,0-3 192 15,1 2-192-15,0-1 192 0,0 11-64 0,0 0-128 16,1-14 192-16,-1 14-64 0,4-10-128 0,-4 10 0 15,0 0 0-15,7-9 0 0,-7 9 0 0,0 0 0 16,10-6 0-16,0 5 0 0,-10 1-176 0,12-3 176 16,-12 3-128-16,12 3 128 0,1-3 0 0,1 1-128 15,1-1 128-15,-1 2 0 0,2-4 0 0,-1 2 0 0,2 0 0 16,1 2 0-16,3-4 0 0,-1 4 0 0,-1-1 160 16,1 2-160-16,1-2 0 0,0-1-160 0,-2 4 0 15,2 0 0 1,0 2-1280-16,1 2-256 0,-1-2-48 0,0 1-10096 0,1-3-2000 15</inkml:trace>
  <inkml:trace contextRef="#ctx0" brushRef="#br0" timeOffset="923.12">15225 13143 11055 0,'0'0'976'0,"0"0"-784"0,0 0-192 0,0 0 0 15,0 0 4224-15,0 0 784 0,0 0 176 0,0 0 16 16,0 0-3936-16,0 0-800 0,0 0-144 0,0 0-48 16,0 0-272-16,0 0 0 0,0 0 128 0,0 0-128 15,0 0 144-15,0 0-16 0,0 0-128 0,0 0 192 16,-8-2-16-16,1-2-16 0,2-1 0 0,0-2 0 16,-1-1 160-16,-1 0 48 0,-1 1 0 0,-1 0 0 15,-1-1 112-15,-2 0 32 0,-1-1 0 0,-3 0 0 16,-1 1-64-16,-2-1 0 0,-2 0 0 0,-4-4 0 15,-4-8-160-15,2 3-32 0,0 1-16 0,2 4 0 16,1 0-240-16,2 4 0 0,0 0 128 0,1 1-128 0,2 0 0 0,0 2 0 16,4 0 0-16,0 2 0 0,2 1 0 15,2 0 0-15,0-1 0 0,2 1 0 0,9 3-128 0,-6-2 128 16,6 2 0-16,0 0 0 0,-6-9 0 0,4 3 0 16,2 6 0-16,-2-10 0 0,2 1 0 0,3 0 128 15,0 1-128-15,-1 1 0 0,1 1 160 0,1-3-160 16,0 2 160-16,1 2-160 0,0-3 224 0,-1 3-48 15,1 0-16-15,-5 5 0 0,8-4-160 0,-8 4 128 16,9-5-128-16,0 2 128 0,0 0-128 0,1 0 0 16,-10 3 0-16,11-4 0 0,0 0 0 0,-2 0 0 15,-3 0 0-15,2-3 0 0,0 2 0 0,0 0 0 16,-3 0 0-16,-5 5 0 0,7-8 0 0,-7 8 0 16,5-7 0-16,-5 7 0 0,0 0 0 0,0 0 0 0,0 0 144 0,0 0-144 15,0 0 208-15,0 0-16 0,-3 11-16 0,-2-1 0 16,-2 1-176-16,0 2 0 0,-2 2 0 0,-1 2 0 15,-1 2 0-15,-1 1 0 0,0 0 0 0,0 0 0 16,1 0-144-16,-1 1 144 0,0-2-192 0,2-3 192 16,-1-3 0-16,2 1 0 0,1-1 0 0,1-2 0 15,0 0 0-15,-1 0 0 0,2-3 0 0,6-8 0 16,-5 11 0-16,1-1 0 0,4-10 0 0,0 0 0 16,-2 14 0-16,2-4 0 0,0-10 0 0,0 0 0 15,0 0-160-15,0 0 160 0,9 7-128 0,-9-7 128 31,14 4-432-31,-3-4 0 0,1-1 0 0,1-2 0 0,0 0-272 16,1-3-64-16,1 0-16 0,2 2 0 0,-2 0-112 0,2 1-32 16,0 1 0-16,0 0 0 0,-1 0-1616 0,-1-1-320 15,1 1-64-15</inkml:trace>
  <inkml:trace contextRef="#ctx0" brushRef="#br0" timeOffset="2160.56">19581 13188 32079 0,'0'0'1408'0,"0"-7"320"0,-2 5-1392 0,2-5-336 0,0 7 0 0,0 0 0 15,0-4 464-15,0 4 32 0,0 0 0 16,0 0 0-1,0 0-800-15,0 0-144 0,-2-8-48 0,0 3 0 16,2 5 48-16,-1-8 16 0,1 8 0 0,-3-9 0 0,1 0 192 0,-1 0 48 0,3 9 0 0,-5-11 0 16,-2 1 192-16,1 4 192 0,-3-1-48 0,0 0 0 15,-2-2 368-15,1 2 80 0,-3 0 16 0,1-2 0 16,-2 5-64-16,-2-5-16 0,-1 1 0 0,0 2 0 16,-1-6-176-16,0 0-32 0,-3-1-16 0,0-5 0 15,0-1-112-15,3 1 0 0,0 1-16 0,1 3 0 16,1 1-176-16,2 2 192 0,1 4-192 0,1 1 192 15,0 0-192-15,2 2 0 0,1 1 0 0,9 3 0 16,-11 0 0-16,11 0 0 0,-9 3-160 0,9-3 160 16,-9 4-224-16,9-4 48 0,0 0 16 0,-9 6 0 0,9-6 160 0,0 0-208 15,0 0 80-15,0 0 128 16,0 0 0-16,0 0 0 0,0 0 0 0,0 0 0 0,0 0 176 0,0 0 48 16,0 0 16-16,0 0 0 15,0 0 176-15,0 0 32 0,-3-6 16 0,3 6 0 0,0 0-192 0,0 0-32 16,0 0-16-16,0 0 0 0,0 0-224 0,0 0 0 15,8 8 0-15,-8-8 0 0,10 8 0 0,-10-8 0 16,11 6 0-16,-11-6 0 0,0 0 0 0,0 0 0 16,0 0 0-16,0 0 0 0,6-5 0 0,-6 5 0 15,0 0 0-15,0 0 0 0,0 0 144 0,0 0-144 16,0 0 128-16,0 0-128 0,0 0 128 0,-2 13-128 16,2-13 0-16,-5 13 128 0,-1 0-128 0,1-3 0 15,-1 1 0-15,-1-2 0 0,-1-1 0 0,0 1 0 16,1-1 0-16,-1 1 0 0,0 0 0 0,-1-2 0 0,2 0 0 0,1 0 128 15,-1 2-128-15,1-2 0 0,6-7 144 0,-7 10-144 16,7-10 128-16,0 0-128 0,0 0 128 0,-4 9-128 16,4-9 0-16,0 0 144 0,0 0-144 0,0 0 0 15,0 0 144-15,0 0-144 0,0 0 0 0,11 8 144 16,-11-8-144-16,10 2 0 0,-10-2 144 0,11-5-144 16,-2-1 128-16,-1-3-128 0,-2 0 160 0,-1-5-160 15,1 1 176-15,-1 0-176 0,0-1 192 0,0 0-192 16,-1-1 160-16,0-2-160 0,0 0 128 0,0-2-128 15,0 1 0-15,0 1 0 0,-2 0 128 0,1 2-128 16,-3 2 0-16,0-1 0 0,0 5 0 0,-3-2 0 16,1 2 0-16,-1 3 0 0,3 6 0 0,-5-7 0 15,-2 3 0-15,2 2 0 0,5 2 0 0,-9 0 0 16,1-1 0-16,8 1 0 0,-10 3 0 0,2-1 0 0,8-2 0 16,-8 5 0-16,8-5 0 0,0 0 128 0,0 0-128 0,0 0 0 15,0 0 0-15,0 0 0 0,3 13 0 0,3-3 0 16,3-3 0-16,4 3 0 0,4 7 0 0,5-1-256 15,6-6 64-15,3-3 16 16,2-11-2112-16,7 0-416 0,10 0-96 16,-2-1-12432-16</inkml:trace>
  <inkml:trace contextRef="#ctx0" brushRef="#br0" timeOffset="3176.45">23648 13209 37375 0,'-8'-11'1664'0,"3"5"320"0,0-4-1584 0,-2 3-400 0,-2 1 0 0,0 3 0 0,-1-4 512 0,1 3 0 16,-2 1 16-16,1 1 0 15,-2-3-880-15,-2-1-176 0,-3 0-48 0,-2 2 0 16,0-5-48-16,-1 1-16 0,-1-1 0 0,1 1 0 0,-4-1 288 0,2 0 48 16,0 0 16-16,0 1 0 0,-2-1 528 0,3-4 96 15,0-5 32-15,-1-1 0 0,-1 2 176 0,-1 3 32 16,0-2 16-16,0 3 0 0,-1 2-272 0,3-1-48 16,3 0-16-16,0 3 0 0,2 2-64 0,4 1-32 15,2 1 0-15,0 1 0 0,2 1-160 0,9 3 0 16,-9 1 0-16,9-1 128 0,0 0-128 0,0 0 0 0,-7 7 0 0,7-7-176 15,0 0 176-15,0 0-160 16,0 0 160-16,0 0-160 0,11 7 160 0,1-4 0 0,1-3 0 0,1 0 0 16,0 0 0-16,2-3 128 0,1 0 0 0,0 0 0 15,-1 1 48-15,-1-1 16 0,0-1 0 0,-2 0 0 16,-2-1-48-16,1 2 0 0,-2 3 0 0,1-2 0 16,-1-1-144-16,-10 3 128 0,0 0-128 0,12-1 128 15,-12 1-128-15,10 0 0 0,-10 0 144 0,0 0-144 16,0 0 0-16,0 0 0 0,11 0 0 0,-11 0 128 15,0 0-128-15,0 0 0 0,0 0 0 0,0 0 128 16,0 0-128-16,0 0 176 0,0 0-176 0,0 0 192 16,0 0-32-16,-1-7 0 0,-3 0 0 0,-3 0 0 15,-2 1 0-15,0-1 0 0,-2-1 0 0,1 2 0 0,1-3-160 0,-2 1 0 16,1 0 0-16,1-3 0 16,0 2 128-16,1 2-128 0,1-1 0 0,2 1 128 0,1-1-128 0,2 2 0 15,0 1 0-15,2 5 0 0,0 0 0 0,3-7 0 16,-3 7 0-16,0 0 0 0,7-5 0 0,2 2 0 15,0 1 0-15,3 2 0 0,-1 0-144 0,2 2 144 16,0 1 0-16,0 0 0 0,0-2-144 0,2 1 144 16,-2 1 0-16,1 0-144 0,0-1 144 0,0 1 0 15,-1-2 0-15,0 2 0 0,0-1 0 0,1 1 0 16,-1 1 0-16,0-3 0 0,-1 4 0 0,-2-2 0 16,-10-3 0-16,9 5 0 0,-9-5-128 0,0 0 0 15,7 8 0-15,-7-8 0 0,2 9-144 0,-2-9-32 16,-2 12 0-16,-2-6 0 0,-3 2 96 0,-2 1 16 0,-1-2 0 0,-2-1 0 15,-2 1 32-15,-1-1 16 16,-1 2 0-16,-1 1 0 0,1-2 0 0,0-1 0 0,2 1 0 0,0-1 0 16,-1 1 144-16,1 1 0 0,1 1 0 0,0-1 0 15,-2 0 0-15,2 1 0 0,-1-1 0 0,1 2 0 16,1-4 0-16,2 2 0 0,-1-1 0 0,2-1 0 16,2 0 0-16,0-1 0 0,7-5 0 0,0 0 0 15,-5 8 128-15,5-8-128 0,0 0 160 0,-3 10-160 16,3-10 128-16,0 0-128 0,5 12 0 0,1 0 144 15,-6-12-144-15,10 9 0 0,0-2 144 0,4 1-144 16,0 0 0-16,2 0-288 0,-1-3 48 0,3 2 16 31,3-2-2224-31,3 0-448 0,0 0-96 0,4 1-11120 0</inkml:trace>
  <inkml:trace contextRef="#ctx0" brushRef="#br0" timeOffset="4143.56">28006 13529 24879 0,'-2'-15'1088'0,"-1"4"256"0,-1 3-1088 0,2 1-256 0,-2-1 0 0,0 1 0 16,0-3 2352-16,0 2 400 0,-2 0 96 0,-2 2 16 31,-1-1-2864-31,-2-2-656 0,-2 0-96 0,0-2-16 0,-3 4 480 0,1-6 96 0,-2 0 0 0,-1-3 16 16,-1 0 176-16,-1 1-160 0,-1-2 160 0,-2-3-160 16,1 1 160-16,-1-5 144 0,-1 1-16 0,1-2-128 15,-3 0 656-15,0 2 32 0,1 3 0 0,-2-1 0 16,-3 0-256-16,-2 2-48 0,1 0-16 0,0 3 0 15,-1-1-240-15,2 1-128 0,1 2 160 0,0 2-160 0,1 1 192 0,2 0-64 16,0 3-128-16,3 4 192 0,2-3-192 0,1 4 176 16,2 0-176-16,4-2 160 0,2 1-32 0,3 1-128 15,9 3 192-15,-8-4-64 0,8 4 112 0,-2-6 16 16,0-1 0-16,4-1 0 0,0 2 288 0,3-3 64 16,2 1 16-16,1 1 0 0,1 1-240 0,1 2-32 15,2 1-16-15,2-2 0 0,1 3-128 0,0 0-16 16,1 2-16-16,1-1 0 0,-1 1-176 0,-1 3 128 15,1-1-128-15,-2 3 128 0,-1-2-128 0,0 1 0 16,-1-1 0-16,0 0 0 0,-1-1 0 0,0 0 0 0,-11-2 0 16,12 3 0-16,-2-2 0 0,-10-1 0 0,10-1 0 0,-10 1 0 15,0 0 0-15,0 0 0 0,0 0 128 0,0 0-128 16,6-7 160-16,-6 7-160 0,4-9 192 0,-4 9-192 16,-2-7 192-16,1 0-64 0,-2 0 0 0,3 7-128 15,-6-6 0-15,-1-1 0 0,1 1 0 0,-1 1 0 16,2-1 0-16,-1 1 0 0,-1 1 0 0,7 4 0 15,-9-4 0-15,1 1 0 0,2-3-208 0,6 6 80 16,0 0 128-16,0 0 0 0,-10-2 0 0,10 2 0 16,-9-2 0-16,9 2 0 0,-9 0 0 0,9 0 0 15,-9 4 0-15,9-4 0 0,-12 6 0 0,3-1 0 16,0 1 0-16,1 1-208 0,0-1 80 0,1 3 128 16,-2-2-144-16,1 1 144 0,0 1 0 0,0 1 0 15,-1-1-128-15,0 2 128 0,0-2 0 0,1 1 0 16,0 0 0-16,2-3-128 0,-1 1 128 0,0 0 0 15,1 0 0-15,1 1 0 0,0-3 0 0,5-6 0 0,-8 10 0 0,8-10 0 16,-4 9 0-16,4-9 0 0,-4 11 0 0,4-11 0 16,0 0 0-16,0 10 0 0,0-10 128 0,0 0-128 15,6 9 0-15,-6-9 0 0,8 8 192 0,-8-8-48 16,11 6-16-16,-2-1 0 0,-9-5 32 0,13 6 0 16,-1-3 0-16,-1 1 0 0,0 0-160 0,-1 0 0 15,-1 0 0-15,0 0 128 0,-9-4-128 0,12 6 0 16,-4-2 0-16,-8-4 0 0,6 8-320 0,-6-8-64 15,2 11 0-15,-4-2-12272 16,-3-1-2448-16</inkml:trace>
  <inkml:trace contextRef="#ctx0" brushRef="#br0" timeOffset="7716.45">13213 7484 11967 0,'0'0'1072'0,"0"0"-864"0,-5-9-208 0,1 2 0 16,0-1 640-16,3-1 64 0</inkml:trace>
  <inkml:trace contextRef="#ctx0" brushRef="#br0" timeOffset="10168.49">13222 7438 2751 0,'0'0'256'0,"0"0"-256"0,0 0 0 0,0 0 0 0,-9 3 3504 0,9-3 656 16,0 0 128-16,-9 4 16 0,9-4-2000 0,-9 0-416 16,9 0-80-16,0 0-16 0,-12-3-480 0,12 3-96 15,-12-1-32-15,2 1 0 0,10 0-400 0,-12 0-80 16,1 0 0-16,-1 4-16 0,-1-3-368 0,0 4-80 16,-3-2-16-16,-1 2 0 0,-1 2-224 0,0-1 128 15,-2 1-128-15,-1 2 0 0,0 0 0 0,-2-3 0 16,-2 0 0-16,2-2 0 0,-2-2 0 0,1-2 128 0,0 0-128 15,-1-2 0-15,0-2 240 0,-1 0 0 0,0-1 0 0,0 1 0 16,0 0 432-16,0 0 96 0,1 0 0 0,0 1 16 16,0-1 16-16,1 3 0 0,0 0 0 0,1 1 0 15,-1 0-256-15,0 1-48 0,-3 2-16 0,1 2 0 16,-1 1-288-16,-3 4-48 0,0-1-16 0,-1 1 0 16,-1 2-128-16,0 0 0 0,-3-1 0 0,-1-2 0 15,3 2 0-15,0-1 0 0,-1 1 0 0,1-1 128 16,1-1-128-16,1-1 0 0,-1-1 0 0,1-2 0 15,0-1 0-15,1-2 0 0,0-4 0 0,0 0 0 16,-2 1 128-16,1 0-128 0,0-2 0 0,0 1 128 16,-1-1 256-16,1 2 32 0,0 2 16 0,1 2 0 15,-2 2-160-15,2-1-16 0,2 2-16 0,-1 1 0 16,-1-2-96-16,0 0-16 0,-1-1 0 0,1 1 0 16,0-3 32-16,-1 0 0 0,-3-2 0 0,0 0 0 15,0 0-32-15,0 0 0 0,0 0 0 0,2 3 0 0,-1-6-128 0,2 3 0 16,1 0 0-16,2 0 0 0,2 0 128 0,0-2 0 15,-1 0 0-15,-1 2 0 0,1-4 0 0,0 1 0 16,-2-3 0-16,-1 2 0 0,0 0 144 0,-1 2 32 16,-3-2 0-16,0 1 0 0,-1 1-304 0,-1 2 0 15,1 0 0-15,3 2-144 0,0 1 144 0,2 1 0 16,2-2 160-16,0 0-160 0,2-2 144 0,1-2-144 16,1 1 128-16,-2 0-128 0,0-6 0 0,-2 1 0 15,1-2-224-15,1 0 80 0,-2 0 144 0,0 2 0 16,0-5 0-16,2 5 0 0,0 1 144 0,0 1 16 0,0 0 0 0,1 4 0 15,0-3-160-15,2 2 192 0,1 1-192 0,0 0 192 16,0 0-192-16,1 1 0 0,0 2 0 0,3-3 0 16,-1 0 0-16,4-3 0 0,-2 2 0 15,0 1 0-15,0-1 0 0,2 1 128 0,1 0-128 0,0-2 0 16,-1 2 128-16,1-2-128 0,1 2 128 0,1 0-128 16,1-2 160-16,0 1-160 0,2 0 192 0,9 1-192 15,-9-3 208-15,9 3-64 0,-8-1-16 0,8 1 0 16,0 0 0-16,0 0-128 0,0 0 192 0,-4 8-64 15,4-8-128-15,0 14 0 0,1 0 0 0,2 1 0 16,1-1 0-16,1 2 0 0,0 1 0 0,1 1 0 16,-2 0-128-16,1 4 128 0,0-3 0 0,-1 3 0 15,0 1 0-15,0 2 0 0,0 2 0 0,1 6 0 16,-1 1 0-16,1 4 0 0,-1 1 0 0,1 1 0 0,2 2 0 16,-1-2 0-16,-2-6 0 0,0-1 0 0,0-3 0 0,0 1 0 15,-2-1 0-15,1 1 0 0,1 5 0 0,-2 5 0 16,0 9 0-16,0 5 0 0,1-1 0 0,0 1 0 15,-2-4 0-15,0-4 0 0,-1-7 0 0,0-1 0 16,0 2 0-16,-2 6 0 0,0 6 0 0,1 5 0 16,0 4 0-16,1-2 0 0,0-4 0 0,0-5 0 15,0-7 0-15,0-3 0 0,2-3 0 0,1 2 0 16,-2 2 0-16,2 6 0 0,-1 5 0 0,2 1 160 16,0 2-160-16,0-5 160 0,-1-4-160 0,-1-4 160 15,2-7-160-15,0-1 160 0,0 1-160 0,0 1 0 16,-1 3 144-16,1 8-144 0,-2 7 0 0,2 3 0 15,-1 4 0-15,-1-9 128 0,1-7-304 0,0-3-48 0,-2-6-16 0,-1-1 0 16,-1-1 416-16,1 1 80 0,0 5 0 0,0 3 16 16,1 4-272-16,0 1 0 0,0 0 0 0,2-5 0 15,0-3 0-15,1-7 0 0,-1-6 0 0,3-2 0 16,-4-2 0-16,3-2 0 0,-1-1 0 0,0 0 0 16,-1-2 128-16,1 1-128 0,0 2 0 0,0 3 0 15,-2 1 0-15,1 0 128 0,-1 4-128 0,2 1 0 16,-1 1 128-16,0 0-128 0,-1-1 0 0,0-1 0 15,-1-2 128-15,0-5-128 0,0-1 0 0,1-5 0 16,-2-2 0-16,0-2 0 0,2-1 0 0,0 1 0 16,-2-2 192-16,1 1-192 0,-1-12 192 0,3 10-192 15,-3-10 304-15,2 13-48 0,-2-13-16 0,1 14 0 16,1-4-240-16,-2-10 0 0,1 10 128 0,-1-10-128 16,0 0 0-16,0 0-192 0,0 13 48 0,0-13 0 0,0 0 144 15,0 13 0-15,0-13 0 0,0 13 0 0,0-13 0 0,0 0 0 16,0 14 0-16,0-14 128 0,0 0-128 0,0 0 0 15,0 0 0-15,0 11 128 0,-1 0-128 0,1-11 0 16,0 0 0-16,0 0 0 0,-2 11 0 0,2-11 128 16,0 0-128-16,0 0 0 0,0 0 0 0,0 0 144 15,0 0-144-15,0 0 0 0,0 0 224 0,0 0-64 16,0 0-16-16,0 0 0 0,0 0-144 0,0 0 192 16,0 0-192-16,11 6 192 0,-11-6-192 0,13 5 0 15,-1 0 0-15,-1-5 0 0,1 3 0 0,1 1 0 16,2 0 0-16,0-2 0 0,3-1 0 0,1 1 0 15,0-1 0-15,2-1 0 0,1-3 0 0,3 0 0 0,1-1 0 0,3-2 0 16,-1 0 272-16,4-1-16 0,-1 1-16 0,0 1 0 16,-1-2-240-16,3 1-256 15,1-1 48-15,2 2 16 0,3 0 192 0,6 2 0 0,3-2 0 16,4 2 0-16,2 1 0 0,-1-1 0 0,-2 3 0 0,-3 1 0 16,-2 1 0-16,-2-1 0 0,0-1 0 0,2 1 0 15,2 0 0-15,3 2 0 0,1-2 0 0,2-1 0 16,-3 0 0-16,-2 0-192 0,-1 0 192 0,-1 0-192 15,-1-1 192-15,2-2 128 0,2 1 0 0,3-1-128 16,6-1 128-16,1 0-128 0,1 1 0 0,-4-3 0 16,-2 2 0-16,-3 2 0 0,-1-3 0 0,1-1 0 15,2 1 0-15,3 1 0 0,3 3 0 0,0 0 0 16,-1 2 336-16,-3 2 16 0,-4-2 0 0,-1 0 0 16,-2-1-560-16,1 1-112 0,-1-1-32 0,5 0 0 15,1 2 352-15,1 0 0 0,-2 2 0 0,0 2 0 16,-5-5 208-16,0 4 112 0,-2-5 32 0,0 0 0 0,-2-3-560 0,3 3-112 15,3-1-32-15,0 1 0 0,1 1 352 0,-2-1 0 16,-5 3 160-16,-2-3-160 0,-5 0 304 0,-1 0-48 16,-3 0-16-16,-2-3 0 0,-3 2-432 0,0 0-96 15,-1 0-16-15,0 1 0 0,-1 0 304 0,-1 0 0 16,0 2 0-16,-1-1 0 0,-2 2 0 0,0-3 0 16,-3 0 0-16,1 3 144 0,-2 1-288 0,-1-3-64 15,-3 1-16-15,0 1 0 0,-1-2 224 0,-1 1 240 16,-1-2-48-16,0 1-16 0,-12-1-176 0,10 1 0 15,-10-1 0-15,12 0 0 0,-12 0 0 0,10-1 0 16,-10 1 0-16,0 0 128 0,9-4-128 0,-1 0 0 0,-8 4 0 0,0 0 128 16,7-9-128-16,-7 9 192 15,5-10-192-15,0-1 192 0,-5 11-192 0,7-12 160 0,-2 2-160 0,0 1 160 16,3-2-32-16,-3 1-128 0,0 0 192 16,1-2-64-16,-1-1-128 0,1 1 128 0,-1-2-128 0,-1-3 128 15,0-3-128-15,0-2 0 0,1-4 144 0,-2-4-144 16,-3-3 144-16,0-3-144 0,3 2 192 0,-3-4-192 15,-2 0 208-15,1-1-64 0,0 0-16 0,-2 1 0 16,-2-5-128-16,0 0 0 0,1-4 144 0,-1-2-144 16,-2-5 128-16,1-6-128 0,-1-2 160 0,2 1-160 15,0 1 128-15,1 4-128 0,-2 2 0 0,1-3 0 16,0-3 128-16,0-4-128 0,-2-4 0 0,2 2 0 16,1 0 128-16,0 5-128 0,-1 1 0 0,1 2 0 15,0-6 0-15,0 0 0 0,0-4 0 0,2-1 0 0,-1 1 272 16,1 4-32-16,-1 4-16 0,2 0 0 0,-1 0-224 0,4-2-288 15,0-1 64-15,1-1 16 0,-3 0 208 0,-1 6 0 16,-1 4 144-16,1 6-144 0,1 2 0 0,0-6 0 16,1-8 0-16,2-2-160 0,-2-7 160 0,2 6 0 15,-1 7 160-15,1 6-160 0,1 6 0 0,-1 1 0 16,-1 4 0-16,1-7-160 0,-2-6 160 0,2-3 0 16,-1-3 0-16,0 4 0 0,-1 5 0 0,0 6 0 15,0 6 0-15,-1 6 0 0,0 1 0 0,-1 1 0 16,-1 6 0-16,0-1 0 0,0 2 0 0,-1-3 0 15,0-3 0-15,1-1 0 0,-1 0 0 0,-1 2 0 16,0 0 0-16,0 2-128 0,2-1 128 0,-2 1 0 16,0 4 0-16,1 3 0 0,1 0 0 0,-1 3 0 15,-1 2 0-15,2 3 0 0,-2 1 0 0,0 3 0 0,0 1 0 0,4 5 0 16,0 0 0-16,-7-4-160 16,7 4 160-16,0 0 0 0,-10 3-144 0,1 0 144 0,9-3 0 0,-9 5-144 15,0 3 144-15,1-1 0 0,-1 3 0 0,1-1-128 16,0-4 128-16,0 3 0 0,-1 1 0 0,1 1 0 15,-1-1 0-15,1 2 0 0,-1-2 0 0,1-1 0 16,1 0 0-16,-4 1 0 0,1 0 0 0,-2-3 0 16,0 1 0-16,-1 1 0 0,-2-2 0 0,-4 3 0 15,0-2 0-15,-2 1 0 0,-1-1 0 0,-2 3 0 16,-2-1 0-16,-1 1 0 0,-2-3 0 0,-2-1 0 16,-2-1 0-16,-2 2 0 0,-3-3 0 0,-3-4 0 15,-5 0 0-15,-1 0 0 0,1 0 0 0,3 1 0 16,2 0 0-16,3 3-192 0,1-2 32 0,2 3 0 15,1-4 160-15,0 2 256 0,2-1-64 0,-2 2-16 16,-3 3-720 0,1-1-144-16,-3 2-16 0,1 1-16 0,0 3-2448 0,4 4-480 0,3 5-112 15</inkml:trace>
  <inkml:trace contextRef="#ctx0" brushRef="#br0" timeOffset="12958.95">18346 7441 26895 0,'0'0'1184'0,"-4"-7"256"0,1 0-1152 0,3 7-288 15,0 0 0-15,0 0 0 0,0 0 352 0,0 0 16 16,0 0 0-16,0 0 0 0,0 0-368 0,0 0 0 16,0 0 0-16,0 0 0 0,0 0 336 0,0 0 0 15,-5 0 0-15,0 0 0 0,-3-2 448 0,0 2 96 0,-1-1 16 0,0 1 0 16,-3 1-64-16,1 1 0 0,-10-2 0 0,1 1 0 16,-1-1-16-16,0 0-16 0,2-1 0 0,-2-1 0 15,-2-2-32-15,-3 2 0 0,-3-2 0 16,-1 0 0-16,-3 1-96 0,-1-2-32 0,-2 0 0 0,-2 2 0 15,-2 1-192-15,-1-1-32 0,-1-1-16 0,-2 2 0 16,-3-2-192-16,-4 0-32 0,-3 1-16 0,-4 3 0 16,-2-1-32-16,0 1-128 0,-1 1 192 0,-2-1-64 15,0-1-128-15,-4 1 0 0,-1-3 0 0,-3 2 0 16,-2 0 0-16,1-1 0 0,1 0 0 0,0-1 0 0,-2 2 0 16,-3-3 0-16,-1 3 0 0,2 1 128 0,0 0 32 15,4 1 0-15,3 0 0 0,0 2 0 0,-2-1 80 16,-2 2 16-16,-1 0 0 0,3 3 0 0,-1 1-16 0,5-1 0 15,2 1 0-15,-1-1 0 0,-3-1-240 0,-1 1 0 16,-3-1 0-16,3 2 0 0,2 1 0 0,6-2 0 16,2-3 0-16,2-2 0 0,0 0 0 0,-2-2 0 15,0 0 0-15,1-2 0 0,-1 1 0 0,6 1 0 16,3-1 0-16,3-1 144 0,3 0-144 0,1-2 128 16,0 0-128-16,2 1 128 0,2 1-128 0,0-1 192 15,-1 0-192-15,1 2 192 0,-1 1-192 0,4 1 192 16,2 1-192-16,3 0 192 0,2 2-192 0,3-2 128 15,3 0-128-15,2 2 128 0,1 1 128 0,3-2 0 16,2 0 16-16,1-1 0 0,1 1-272 0,3-1 0 16,0 1 0-16,10-3 0 0,-10 3 0 0,10-3-272 15,0 0 16-15,0 0 16 0,0 0 240 0,0 0 0 16,0 0 0-16,0 0 0 0,-3 9 0 0,3-9 128 16,0 9-128-16,2 0 0 0,-2-9 224 0,4 10-64 0,1 1-16 15,1-1 0-15,-1 2-144 0,0-2 0 0,0 1 0 0,0 2 0 16,-1-5 0-16,0 2-176 0,0 2 48 15,0-2 0-15,0 1 128 0,1-1 0 0,0-1 0 16,1 2 0-16,-6-11 0 0,6 10 0 0,-1-1 0 0,1 0 0 16,-6-9 0-16,3 11 0 0,3-1 0 0,-1 1 0 15,0 0 0-15,0-1 176 0,-5-10-48 0,7 14 0 16,-2-1-128-16,0 0-144 0,-1 0 144 0,0 1-208 0,0-1 208 16,-3 7 0-16,2-1 0 0,-2 5 0 0,0 1 0 0,-1 2 0 15,0 2 0-15,-1 1 0 16,0 0 176-16,0 0-176 0,-1 1 160 0,1-5-160 0,0-1 0 0,-1-2 128 15,1 0-128-15,1-3 0 0,0 0 0 0,1-1 0 16,2 4 0-16,0 0 0 0,-2 1 0 0,1 0 0 16,2 6 0-16,0 3-160 0,-1 5 160 0,1 2 0 15,0 3 0-15,0-2 0 0,0-2 0 0,-2-3 0 16,1-3 0-16,-1 1 0 0,1-4 0 0,-2 2 0 16,-1 3 0-16,0 5 0 0,0 0 0 0,0 8 0 15,-1 4 0-15,-2 2 0 0,-1-1 0 0,1-3 0 16,-3-6 0-16,2-2 0 0,-1-6 0 0,0 1 0 15,-3 1 0-15,2 1 0 0,-1 4 0 0,2 4 0 16,-2 4 0-16,1-1 0 0,-1 0 0 0,2-3 0 16,1-5 0-16,2-6 128 0,0-2-288 0,1-3-48 15,-2-1-16-15,3 0 0 0,0-1 224 0,0 5 0 16,0 5 0-16,0 5 0 0,0 5 224 0,0 0-64 16,-1-2-16-16,0-1 0 0,0-6 0 0,-1-3 0 15,0-5 0-15,-1 1 0 0,-1-2-144 0,0 2 0 0,-1-1 0 0,0 6 0 16,0 4 0-16,1-1 0 0,0 4 0 0,0-2 0 15,0 0 0-15,1-4 0 0,1-5 0 0,0-5 0 16,2-3 0-16,0-4 0 0,0-1 0 0,3-2 0 16,0 1 0-16,0-3 128 0,0-2-128 0,0 0 0 15,-1 0 128-15,2 1-128 0,-1 1 0 0,-1 2 128 16,1 0-128-16,0 3 0 0,-2 3 144 0,0-1-144 16,1 3 0-16,-1-1 0 0,0-2 0 0,-1 2 128 0,0-2-128 15,1-3 0-15,-2-2 0 0,1 0 128 0,-1-4-128 0,1 0 0 16,0-2 0-16,0-3 128 0,0-10-128 0,0 9 128 15,0-9-128-15,0 8 128 0,0-8-128 0,0 0 176 16,0 0-176-16,0 0 192 0,2 9-32 0,-2-9 0 16,0 0 0-16,0 0 0 0,4 7-32 0,-4-7 0 15,0 0 0-15,0 0 0 0,0 0-128 0,4 6 0 16,-4-6 0-16,0 0 128 0,0 0-128 0,0 0 0 16,0 0 0-16,3 9 0 0,-3-9 0 0,0 0 0 15,1 8 0-15,-1-8 0 0,0 0 0 0,0 0 0 16,0 0 0-16,0 0 0 0,-1 11 0 0,1-11 0 15,0 0 0-15,0 0 0 0,-3 7 0 0,3-7 0 16,0 0 128-16,-4 8-128 0,4-8 0 0,0 0 0 16,0 0 0-16,0 0 0 0,0 0 0 0,0 0 0 15,0 9 0-15,0-9 0 0,0 0 0 0,0 0 0 16,0 0 0-16,7 7 0 0,-7-7 0 0,0 0 0 16,10 5 0-16,-10-5 0 0,12 3 0 0,0 1 0 15,0-4 128-15,-1 0-128 0,0 0 0 0,2 1 0 0,1 1 0 0,2 1 0 16,2 0 0-16,2-1 0 0,0 1 0 0,5-1 0 15,1 1 0-15,3 1 0 0,2-4 0 0,2 3 0 16,1 1 0-16,1-4 0 0,0 0 0 0,3 0 0 16,1-3 0-16,3 0 128 0,2-1-128 0,7 0 0 15,4-1 0-15,3 0 0 0,4 1 128 0,-1 2-128 16,-2-4 0-16,-2 0 0 0,-1-1 0 0,3-3 128 16,1-2-128-16,3 3 0 0,4 2 0 0,-2 2 0 0,-2 0 0 0,-3 0 0 15,-4 0 0-15,0-5 0 0,0 0 0 0,4 0 0 16,4 0 0-16,1 0 0 0,3 1 0 0,-4 0 0 15,-3-2 128-15,-2-2-128 0,-2-1 0 16,4-2 0-16,4 1 0 0,1-1 0 0,0 0 0 16,-2 3 0-16,-4 0 0 0,-5-1 0 0,-6 2 0 0,-2 2 0 15,-3-1 128-15,2 1-128 0,0 1 0 0,-1 2 0 16,0 1 0-16,-4 2 0 0,-1 1 0 0,-3 2 0 16,-3 0 0-16,-1 2 0 0,-3 3 0 0,-2-4 0 15,-1 3 0-15,-3 0 0 0,0-1 0 0,-1-1 0 16,-1 0 0-16,1-1 0 0,-3 0 0 0,3 0 0 15,0 0 0-15,1 2 0 0,-2-2 0 0,0 1 0 16,0-1 0-16,0 1 0 0,0-1 0 0,-1 2 0 16,-1-1 0-16,-2 0 0 0,-2 0 0 0,-1 1 0 15,0-1 0-15,0 2 0 0,0-2 0 0,-1 3 0 16,2-3 0-16,-3 2 0 0,0-1 0 0,0 1 0 16,-2-2 0-16,1-1 0 0,-1 0 0 0,-1 0 0 15,0-1 0-15,-10 1 0 0,12-1 0 0,0-1 0 16,-3-1 0-16,0 0 0 0,-9 3 0 0,11-3 0 15,-11 3 0-15,11-4 0 0,0 2 0 0,-2-1 0 0,-9 3 0 16,10-4 0-16,-10 4 0 0,12-2 0 0,0 0 0 0,0 1 0 16,-2 0 0-16,0-1 0 0,1 0 0 0,-1 1 0 15,-10 1 0-15,13-3 0 0,-1 0 0 0,-12 3 0 16,12-1 0-16,-3 0 0 0,-9 1 0 0,10-2 0 16,-1 2 0-16,-9 0 0 0,11 0 0 0,-1 2 0 15,-10-2 0-15,12 5 0 0,-2-4 0 0,0 4 0 16,-1-2 0-16,0 1 0 0,1 0 0 0,-10-4 0 0,12 4 0 0,-2 0 0 15,-10-4 0-15,12 5 0 0,-3-2 0 0,-9-3 0 16,11 3 0-16,-2 1 0 0,-9-4 0 0,10 3 0 16,1 1 0-16,-2-2 0 0,-9-2 0 0,10 2 0 15,-10-2 0-15,11 0 0 0,-2-2-192 0,-9 2 16 16,10-3 16-16,-1 0 0 0,-9 3 288 0,10-9 48 16,-4 1 16-16,1-1 0 0,-2-2-192 0,0 0 0 15,-1-1 0-15,0-1 0 0,0 0 128 0,-2-3-128 16,1 2 128-16,-2-3-128 0,-1 1 144 0,0 1-144 15,0-1 160-15,0-2-160 0,-1 0 160 0,1-1-160 16,1 2 160-16,-2-4-160 0,0-5 128 0,-1-6-128 16,1-5 0-16,0-6 144 0,-2-2-144 0,-1-4 0 15,0 0 0-15,2 1 128 0,-1 5-128 0,2 1 0 16,-1 4 0-16,1-4 128 0,-1-3-128 0,0-5 0 16,1-12 0-16,0-1 0 0,-1-2 0 0,1 5 0 15,-2 9 0-15,2 3 0 0,-1 2 0 0,0 1 0 0,1-8 0 16,0-4 0-16,-2-11 0 0,2 0 0 0,-1 3 0 0,2 7 0 15,2 5 0-15,-1 1 0 0,0 3 0 0,1-7 0 16,0-10 0-16,1-3 0 0,1-2 0 0,1 3 0 16,0 8 0-16,0 6 0 0,-1 6 0 0,2-1 0 15,-1-7 0-15,-1-3 0 0,-2-5 0 0,1 0 0 16,-1-1 0-16,1 9 0 0,-2 6 0 0,1 7 0 16,-2 0 0-16,0-1 0 0,0-2 0 0,0-3 0 15,0-5 0-15,1 1 0 0,0-3 0 0,2 5 0 0,-2 7 0 0,0 6 0 16,-1 1 0-16,2 5 0 0,-1 2 0 0,0-1 0 15,1-2 0-15,-2 0 0 0,0-8 0 16,0 3 0-16,0-5 0 0,0 4 0 0,-2-2 0 0,2 6 0 16,-1 4 0-16,0 3 0 0,-1 6 0 0,1 4 0 15,-1 4-192-15,-1 3 192 16,0 1-1168-16,3 10-112 0,0 0-32 0,-11 6 0 16,-6 1-3792-16,-7-1-752 0</inkml:trace>
  <inkml:trace contextRef="#ctx0" brushRef="#br0" timeOffset="22668.55">11365 9386 11967 0,'0'0'528'0,"0"0"112"0,-4-8-512 0,2 2-128 0,1-2 0 0,1 8 0 0,4-11 4032 0,0 4 768 15,-4 7 144-15,4-11 48 0,-2 1-4000 0,1 2-800 16,-3 8-192-16,0 0 0 0,0 0 0 0,0 0 0 16,-3-5 0-16,-1 1 0 0,-1 1-256 0,-1 1 16 15,-2-1 0-15,-1 0 0 0,-2 3 0 0,0-2 0 16,-13-2 0-16,3-3 0 0,0 2 544 0,1 0 96 15,1 0 32-15,2-2 0 0,2-5 544 0,-2 3 112 16,0-2 32-16,2-1 0 0,1-1-112 0,1 0-32 16,-1 1 0-16,-1 0 0 0,2-2-320 0,2 2-64 15,-1 2-16-15,-1 1 0 0,1 1-224 0,2 3-48 0,-1 1-16 0,1 1 0 16,-1 3-288-16,0 0 128 0,-1 1-128 0,0 2 0 16,2 1 0-16,-1 0 0 0,0 4 0 15,-1 1 0-15,-2-3 0 0,0 3 0 0,1 3 0 0,0 0 0 16,0 2 0-16,0 2 0 0,0 1 0 0,0-3 0 15,0 2 0-15,1-3 128 0,2 0 0 0,1 1-128 16,0 1 256-16,1 0-48 0,0 1-16 0,2 0 0 16,-1 2-64-16,3 3-128 0,0 0 176 0,2 2-176 15,0 3 0-15,2 1 0 0,0 0 0 0,3 2 0 16,0 1 0-16,-1 2 0 0,2-2 0 0,0 0 0 16,1 0 144-16,0-3-144 0,1-3 0 0,0-4 144 15,2 0-144-15,0-4 0 0,0-2 144 0,1-1-144 16,-1-6 160-16,1 0-32 0,0 1-128 0,1-3 192 15,-10-5 0-15,13 6 0 0,-1-1 0 0,0-3 0 16,0 1-32-16,-1-2-16 0,2 2 0 0,0 0 0 16,0-6-144-16,2 3 192 0,-1 3-192 0,2-3 192 15,-2 0-192-15,2 0 0 0,1 0 0 0,0 0 128 0,0-3-128 0,-1 0 160 16,1 2-160-16,0 1 160 0,-1-3-160 0,0 1 0 16,-2-2 144-16,0-1-144 0,-1-2 0 0,0 1 0 15,-1 0 0-15,0 0 0 0,0-2 176 0,-2-1-48 16,-2-1 0-16,0-2 0 0,0-1 0 0,-2-3-128 15,-1 0 192-15,0-3-64 0,-1-3 32 0,-2 0 0 16,-2-2 0-16,0-1 0 0,-2-2 0 0,1 0 0 16,-3-2 0-16,2 0 0 0,-1 2-32 0,-1 1 0 15,-2 1 0-15,-1 2 0 0,0 0-128 0,2 3 160 16,0 0-160-16,1 3 160 0,0 1-160 0,0 2 0 16,-1 0 0-16,1 1 128 0,0 1-128 0,0 1 0 0,-1 2 0 0,1-1 0 15,4 10 0-15,-6-8 0 0,-3 2-192 0,1-1 192 16,8 7-384-16,-11-1 64 0,0-2 0 0,0 2 0 31,-2 1-96-31,0-3-16 0,-1 3 0 0,-1 3 0 16,0-6-16-16,-2 3-16 0,0 3 0 0,1 1 0 15,-1 2-1728-15,4 1-352 0,2 1-64 0</inkml:trace>
  <inkml:trace contextRef="#ctx0" brushRef="#br0" timeOffset="23909.12">17040 8506 26367 0,'0'0'1168'0,"-6"-4"240"0,1-5-1120 0,1 2-288 0,2 1 0 0,0-2 0 16,2 8 672-16,0-12 80 0,0 2 16 0,0 1 0 16,0 1-480-16,-1 0-96 0,1 8 0 0,-5-6-16 15,0-1-176-15,-2 3 0 0,-1 0 0 0,-1 3 0 16,-3 0 0-16,1 1-144 0,-4 1 144 0,4 0-160 16,-2 2 160-16,0 0 0 0,-1-1 0 0,3 2 0 15,-1-4 0-15,2 1 0 0,-1 1 0 0,2 2 176 16,0-4 144-16,9 0 16 0,-11 4 16 0,1 1 0 15,0 0 32-15,0 1 16 0,1 6 0 0,-1 1 0 16,-2 3-144-16,0 3-48 0,-1 5 0 0,0 3 0 16,-1 2-208-16,0 2 0 0,-1 3 0 0,1-1 0 15,2-3 0-15,2-7 0 0,1-3 0 0,0-2 0 16,2-4 0-16,2 1 0 0,1-2 0 0,3 0 0 0,1-4 128 0,1 1-128 16,-1-10 176-16,5 13-176 0,0-2 544 0,3 1 0 15,3-1 0-15,2 2 0 0,0 0-128 0,1 2-32 16,4-1 0-16,2 4 0 0,1-2-224 0,4 5-160 15,1-2 192-15,2 2-192 0,2 0 128 0,0 1-128 16,0 0 0-16,-1-1 0 0,1-1 0 0,0-1 0 16,0 2 0-16,-3-3-144 0,-2-2 144 0,0-2-192 15,-3-3 192-15,-1-1-192 0,0-3 192 0,-3-2 0 16,-2-1 0-16,-1-4 0 0,0-1 0 0,0-3 144 16,1-2-144-16,1-5 160 0,0-5 240 0,4-2 48 15,-3-8 16-15,3 0 0 0,1-4 64 0,1-2 16 16,1-1 0-16,-1-1 0 0,2-3-288 0,-2 5-48 0,1 0-16 0,-2 2 0 15,-2 6-192-15,-3-1 144 0,-3 1-144 0,-2 2 128 16,-2-4-128-16,-3-4 0 0,-5-3 0 0,-2-2 0 16,-4-3 0-16,-2 2-144 0,-3 1 144 0,-2 2 0 15,-3 1-128-15,-2 4 128 0,-1 2 0 0,-1 3 0 16,-1 0 0-16,-1 5-128 0,0 3 128 0,0 0 0 16,-4 2 0-16,-1 1 0 0,1 6 0 0,-3-1 0 15,0 2 0-15,-2 3 0 0,1-1 0 0,-2 0 0 16,-2 2 0-16,1-3-160 0,1 3 160 0,-1 1-128 15,-2 0-128-15,1 5 0 0,-2-2-16 0,0 2 0 32,0 1-560-32,3 5-128 0,-2 1 0 0,1-1-15792 0</inkml:trace>
  <inkml:trace contextRef="#ctx0" brushRef="#br1" timeOffset="31638.6">8061 13619 6447 0,'0'0'576'0,"-8"-2"-576"15,-1-2 0-15,9 4 0 0,-9-4 6128 0,1 1 1104 0,8 3 240 0,-10 0 32 16,0-2-5552-16,3-1-1120 0,7 3-208 0,-12-1-48 15,0 1-320-15,0 0-64 0,-2-4-16 0,-2 2 0 16,-1 1-176-16,7 1 0 0,-3 0 0 0,-3-2 0 16,-1-1 0-16,-1 2 128 0,0 1-128 0,-2 0 0 15,-1-2 0-15,-18 2 0 0,4 2 128 0,3 0-128 16,-1 0 128-16,0 0-128 0,0-2 192 0,-3 0-64 16,-1 0 128-16,-3 0 32 0,1-5 0 0,0 2 0 15,-3-1 256-15,1 2 48 0,-1-1 16 0,0 2 0 16,1 1 224-16,-2 0 64 0,0 0 0 0,-2 0 0 15,-2 0-320-15,-1-1-48 0,-2-2-16 0,0 2 0 16,-4-5-256-16,1 5-64 0,1 1-16 0,-1 0 0 16,3 3-176-16,-3 1 0 0,1 0 0 0,-2-3 0 15,-4-2 0-15,0-1 0 0,-2 0 0 0,0 3 0 16,0 2 0-16,2 2 0 0,2 0-144 0,-1-1 144 0,-3-1 0 0,0-3 0 16,0 2 0-16,3-2 0 0,-1 1 224 0,3 2 0 15,3 0 0-15,1 1 0 0,3-1 192 0,0 1 32 16,-2 0 16-16,2-1 0 0,0 0-112 0,0-2-32 15,-2 3 0-15,3 0 0 0,2-3-80 0,3 4-32 16,3-2 0-16,2 1 0 0,3-2-80 0,2 2 0 16,0-1-128-16,1-2 192 0,3 2-192 0,-1-1 128 15,3 0-128-15,1 0 0 0,0 0 0 0,2 0 128 16,1-1-128-16,1 5 0 0,1-4 0 0,2 3 0 16,1 2 0-16,1 1 0 0,2 4 0 0,1 1 0 15,3 0 0-15,0 2-160 0,1 2 160 0,1 3 0 16,2-1-144-16,2 2 144 0,-1 3 0 0,0 2 0 0,1-1-144 0,0-1 144 15,-1 1 0-15,1-3 0 0,0-1-128 16,0 1 128-16,0 0 0 0,-1 3 0 0,-1 1 0 16,0 7 0-16,-1 1 0 0,1 7 0 0,-2 9 0 0,2 5 0 15,0 6 0-15,1-1 0 0,-1-7 144 0,-1-2-144 16,1-1 128-16,-1 6-128 0,-1 6 128 0,0 11-128 16,1 10 0-16,0-5 0 0,-1-8 128 0,-1-1-128 15,-1-1 0-15,1 13 0 0,-1 12 0 0,3-1 0 16,-1-6 0-16,3-4 0 0,-1-5 0 0,2 9 0 15,1 13 0-15,-1-5 0 0,1-3 0 0,0-1 0 16,2-9 0-16,0 12 0 0,-2 10 0 0,2-7 0 16,1-8 0-16,-1-9 0 0,-1-6 0 0,2 5 0 15,0 7 0-15,2-1 0 0,-1-2 0 0,0-13 0 0,-1-9-176 0,2-7-16 16,0 3 0-16,-2-1 0 0,0 6 192 0,1-1 176 16,2 3-48-16,-2-4 0 0,1-9 416 0,-2-5 80 15,0-4 16-15,0-1 0 0,0-3-512 0,1 4-128 16,-1 3 0-16,0 0 0 0,-3 5 0 0,1 1-160 15,-1 0 16-15,2-7 0 0,0-3 144 0,-1-4 0 16,1-9 0-16,0-2 128 0,1 0-128 0,-2-7 144 16,1 0-144-16,-2-4 160 0,1 2-160 0,0-3 0 15,1 0 0-15,1 0 128 0,-1-1-128 0,1 0-176 16,1 1 48-16,-1 0 0 0,-1 0 352 0,-2 1 80 16,2-1 16-16,0 1 0 0,-1 0-320 0,1 1 0 15,-2-2 0-15,2 2 0 0,0-2 0 0,0 0 0 16,-1 0 0-16,1 1 0 0,0-4 144 0,-1 2-144 0,1-4 0 15,1 1 144-15,0-9-144 0,0 0 192 0,5 8-192 0,-5-8 192 16,0 0-192-16,8 6 160 0,-8-6-160 16,9 6 160-16,0-4-160 0,0 2 0 0,2-1 144 0,-1 1-144 15,-10-4 0-15,13 1 0 0,0 3 0 0,0-1 128 16,0-1-128-16,2 2 0 0,-1 0 0 0,2 1 0 16,-1 2 0-16,4-3 0 0,-1-1 0 0,3 3 0 15,1-2 0-15,4 1 0 0,1 0 0 0,5 0 0 16,2-1 0-16,2 3 0 0,2-3 0 0,2 0 0 15,1-2 0-15,0-1 0 0,1-2 0 0,4 0 128 16,-1 1-128-16,5-3 0 0,5 1 0 0,5 0 0 16,5 2 0-16,0-1 0 0,0 1 0 0,-1-1 0 15,-4-2 0-15,4 0 0 0,2 2 0 0,5-1 0 0,3 4 0 16,-1-1 0-16,-4 1 0 0,-1-1 0 16,-4-1 0-16,2 3 0 0,4-3 0 0,1 6 0 0,4-3 0 0,-2 1 0 15,-3 0 0-15,-2-3 0 0,-3-1 0 0,4-1 0 16,4-1 0-16,3 2 0 0,1 3 0 0,-3-2 0 15,-4-2 0-15,-1-3 0 0,0-2 0 0,2-1 0 16,2 2 0-16,0 0 0 0,-3-3 0 0,-5 1 0 16,-5 2 0-16,-1 0 0 0,-2 0 0 0,1 1 0 15,-1 1 0-15,2 0 0 0,-2 2 0 0,-2 1 0 16,-4-2 0-16,-3 0 0 0,-4 1 0 0,-1 0 0 16,-2-1 0-16,-1 1 128 0,1 0-128 0,-1-1 0 15,-1 0 0-15,2 1 0 0,-1-2 0 0,-1-1 0 0,-1 0 0 16,-2 0 0-16,-2-1 0 0,-2 0 0 15,-5 0 0-15,-2-1 128 0,-3 0-128 0,-2-1 0 0,-5 1 0 16,0-2 0-16,-4-1 0 0,0 0 128 0,-2 0-128 0,-1-1 128 16,-1 1 0-16,0-1 16 0,-2-2 0 0,0 0 0 15,1-3 32-15,-1 0 0 0,-3-2 0 0,2-1 0 16,-1-1-48-16,0-1-128 0,-2-1 192 0,0 0-64 16,0 1 0-16,-1-3-128 0,0-1 192 0,0-8-64 15,-1 0-128-15,2-10 128 0,-1-8-128 0,0-7 128 16,0-5-128-16,3-2 0 0,2 2 0 0,0 5 0 15,1 1 0-15,-1-3 0 0,0-3 128 0,2-7-128 16,-1-8 0-16,1 2 0 0,-2 4 0 0,0 3 0 16,-1 1 0-16,-1 0 0 0,-2-10 128 0,-1-3-128 15,0-3 0-15,0 6 128 0,0 6-128 0,-1 1 128 16,-2 0-128-16,-1-10 0 0,0-6 0 0,-1 4 0 16,0 4 0-16,-2 3 0 0,1 5 0 0,-1-8 0 0,1-7 0 15,-1 0 0-15,1 0 0 0,0 9 0 0,1 8 0 0,-1-5 0 16,-1-7 0-16,1-2 0 0,-2-1 0 0,0 6 0 15,5 9 0-15,0 3 0 0,-3 1 0 0,1-3 0 16,0-6-144-16,1 3 144 0,0 0 0 0,1 4 0 16,0 10 0-16,-1 5 0 0,0 3 0 0,0 0 0 15,0-5 0-15,-1-2 0 0,-2-4 0 0,3 4-128 16,0-1 128-16,0 5 0 0,1 7 0 0,0 6 0 16,0 2 0-16,1 2 0 0,0 0-128 0,1-2 128 15,0-2 0-15,-1 1 0 0,0-3-160 0,-1 5 160 16,-1 2-128-16,2 2 128 0,0 3 0 0,1 4-128 15,-1 1 128-15,-1 3 0 0,0 1-144 0,1 4 144 16,0 0-160-16,1 4 160 0,-2 0-128 0,2 1 128 16,1 1 0-16,0 9-144 0,-1-10 144 0,1 4 0 0,0-1-144 0,0 7 144 15,0 0 0-15,0 0-144 0,0 0 144 16,0-9 0-16,1 0 0 0,-1 9-128 0,0 0 128 0,0 0 0 16,0 0 0-16,0 0 0 0,0 0 0 0,0 0 0 15,0 0 0-15,0 0 0 0,0 0-128 0,0 0 128 16,-9-4 0-16,1 2 0 0,8 2 0 0,-10 0 0 15,-1 0-128-15,2 1 128 0,1 3 0 0,-1-2 0 16,-2 0 0-16,-2-1 0 0,-2-1 0 0,0 0 0 16,-2 0 0-16,-2 1 0 0,-3 2 0 0,-1-2 0 15,-3 1 0-15,-2 0 0 0,0 2 0 0,-2 0 0 16,-2 0 0-16,1 2 0 0,-2 2 0 0,0 1 0 16,-4-1 0-16,-1 4 0 0,0 1 0 0,-2-1 0 0,-2 2 128 15,-2 2 96-15,-2 1 16 0,1 0 0 16,0-2-528-16,2 0-96 0,3-2-32 15,1 0 0-15,1-5-1040 0,2-3-208 0,-2-4-32 0,-1-5-13600 16,-4-5-2736-16</inkml:trace>
  <inkml:trace contextRef="#ctx0" brushRef="#br1" timeOffset="34081.51">17081 13581 10127 0,'-4'-4'896'0,"-2"-1"-704"0,-3 0-192 0,0 1 0 0,-1-2 6400 0,1 2 1264 16,-1 1 240-16,0-3 48 0,-1 2-6336 0,-1-2-1264 16,-1 1-352-16,-2 3 128 0,-2-2-272 0,-2 2-48 15,-4 1-16-15,-2-1 0 0,-1 4 16 0,12-2 16 16,-3 1 0-16,-4 1 0 0,-5 2 176 0,-4-3 0 16,-4 3-144-16,-4-2 144 0,-2 1 0 0,-36 2 0 15,10-1 0-15,6 1 0 0,4 3 0 0,1 0 0 16,1 0 0-16,0 1 0 0,-1-2 304 0,-1-2-32 15,-1-1 0-15,0-2 0 0,3 2 96 0,2 0 16 16,-2 4 0-16,5 0 0 0,0-3-80 0,1 1-16 16,0-3 0-16,1 1 0 0,0 1-128 0,1 0-32 0,1 1 0 0,0 0 0 15,4 3 0-15,-1-1 0 0,4 0 0 0,3 1 0 16,1 0 192-16,4-1 48 0,4 0 0 0,3 0 0 16,2-3 80-16,2 3 0 0,5-4 16 0,2 5 0 15,3-3-64-15,9-6-16 0,-5 11 0 0,2-1 0 16,3-10-208-16,2 13-48 0,2 0-128 0,1 2 192 15,1 3-192-15,2-1 0 0,1 2 0 0,2 1 0 16,-1 2 0-16,2 3 128 0,0-4-128 0,-2 1 0 16,0 1 0-16,2-2 0 0,0 0 0 0,0 0 0 15,-1 0 0-15,1 5 0 0,-1 1 0 0,0 8 0 16,0 2 0-16,0 6 176 0,3 1-176 0,-3 7 160 16,1 0 64-16,1-2 16 0,0-3 0 0,-1 1 0 15,-2 1-32-15,1 8 0 0,-1 8 0 0,-1 8 0 0,-1 6-80 16,-1-5 0-16,-4-6-128 0,0 3 192 15,-3 3-192-15,-1 12 0 0,-3 9 0 0,0-3 0 16,-3-6 0-16,1-2 128 0,-2 2-128 0,0 5 0 0,0 10 0 0,1-5 0 16,0-11 0-16,1-1 0 0,-1 2 0 0,2 7 0 15,0 6 0-15,-1-6 0 0,1-12 128 0,0-1-128 16,-2 0 0-16,2 5 0 0,0 5 176 0,0-4-176 16,0-7 192-16,-1-6-192 0,1-5 256 0,1 3-48 15,-1 3-16-15,1 5 0 0,0 2 16 0,0-12 0 16,0-7 0-16,2-5 0 0,-1-1-16 0,1 1-16 15,-1 2 0-15,2 4 0 0,1 2-176 0,0-1 160 16,0-3-160-16,0-6 160 0,0-8-160 0,0-6 0 16,-2-1 0-16,1-4 0 0,0 0 0 0,-2 3 0 0,-1 1 128 15,0 0-128-15,0 1 0 0,-1-1 0 0,0-3 144 0,0-1-144 16,1-6 128-16,0-3-128 0,0-1 128 0,3-4-128 16,-2-3 176-16,1-5-48 0,-1-2 0 0,2 0 0 15,-1-4 64-15,2-7 16 0,0 0 0 0,0 0 0 16,0 0 64-16,0 0 16 0,7 4 0 0,-7-4 0 15,9 4-48-15,1-3-16 0,1-1 0 0,-1-1 0 16,2-1-224-16,1 0 176 0,0 0-176 0,1 2 160 16,3-1-160-16,2 0 0 0,0-1 0 0,3 2 0 15,3-1 0-15,1 1 0 0,3 1 0 0,2 2 0 16,0 1 0-16,3-1 0 0,0-2 0 0,0 0 0 16,0-1 0-16,1 0 0 0,0 0 0 0,3-1 0 15,4 0 0-15,4-1 0 0,2 2 0 0,3 3 0 16,2 1-128-16,2 0 128 0,-2-2 0 0,-1 0 0 15,-1-2 0-15,4-2 0 0,4 0 0 0,6 2 0 0,4 0 0 0,1 1 0 16,2 0 0-16,-3 1 0 0,-4-4 0 16,2 1 0-16,2 0 0 0,4 1 0 0,4 2 0 0,0 2 0 15,-3 0 0-15,-1-1 0 0,0-6 0 0,4 2 0 16,4 1 0-16,0 4 0 0,0-2 0 0,-5 1 0 16,-2-2 0-16,0-2 0 0,0-2 0 0,3 3 0 15,0 3 0-15,-3 0 0 0,-3-2 0 0,-4-1 0 16,-1-3 0-16,0 1 0 0,2-1 0 0,1 2 0 15,1 1 0-15,-3 0 0 0,-3 0 0 0,-4 0 0 16,-5-4 0-16,-2 1 0 0,-1-3 0 0,0 2 0 16,0 1 0-16,-1 1 0 0,-2 0 0 0,-3 2 0 15,-1 0 0-15,-5 0 0 0,-2 0 0 0,-1-1 0 0,-4-2 0 16,-3 1 0-16,-4-2 0 0,1 1 0 0,-3-2 0 0,0 4 0 16,-3-3 0-16,-1 1 0 0,0-1 0 0,-2 2 0 15,-1-2-128-15,0 1 128 0,-1 1 0 0,-1-2 0 16,0 0 0-16,-1-1 0 0,1-1 0 0,-2 0 0 15,-2-2-128-15,0 0 128 0,-2-1 0 0,0-3 0 16,-1-2 0-16,1 0 0 0,0-3 0 0,0-3 0 16,-1-3 192-16,0-5 96 0,1 0 32 0,0-2 0 15,0 0-320-15,0-4-256 0,0 1 64 0,1 1 0 16,-1-1 192-16,1-5 0 0,1-6 0 0,-2-7 0 16,0-8 128-16,-1-6-128 0,-1-4 0 0,0 0 0 15,-2 6 0-15,-1-1 0 0,-4-3 0 0,0-8 0 16,0-5 0-16,0-1 0 0,-1 1 0 0,-3 5 0 15,-1 3-144-15,-1-8 144 0,3-10-128 0,-4 2 128 0,-1 2 0 16,2 6-128-16,-2 7 128 0,0-6 0 0,-1-11 0 0,1-2 0 16,0 1 0-16,-1 9 0 0,0 9 0 15,0-7 0-15,-2-4 0 0,1-6 0 0,0-4 0 0,-1 8 128 16,1 9-128-16,1 1 0 0,-1-3 0 0,1-7 0 16,0-6 0-16,0 8 128 0,-1 7-128 0,1 5 0 15,1 3 0-15,0-4 0 0,0-9 0 0,0 1 192 16,2 0-64-16,-1 11 0 0,2 9-128 0,-2 2-240 15,1 1 64-15,1-3 16 0,-2-7 160 0,1 2 0 16,1-2 0-16,-2 9 0 0,0 7 0 0,1 8-160 16,-2 5 160-16,0 2-208 0,0 5 208 0,1-5-144 15,-1-2 144-15,0 1-128 0,0-1 128 0,0 3 0 16,1 1-144-16,-1 2 144 0,-1 3 0 0,1 5-176 0,1-1 176 0,1 7-128 16,-2 2 128-16,1 2 0 0,2 5 0 0,0 1-128 15,-3 2 128-15,3 1-160 0,0-1 160 0,1 2-160 16,4 5 160-16,0 0 0 0,-9-5 0 0,1 1-128 15,8 4 128-15,-9-3 0 0,9 3 0 0,-8-2 0 16,8 2 0-16,-8-3 0 0,2 0 0 0,6 3 0 16,0 0 0-16,0 0 0 0,-11-1 0 0,11 1 0 15,-9 0 0-15,9 0-208 0,-9-1 80 0,0 1 128 16,0 0-128-16,9 0 128 0,-11 0 0 0,-1 0 0 16,1-2 0-16,0 1 0 0,1-1 0 0,-1 2 0 15,1 0 0-15,-2 0 0 0,1 2 0 0,-1-2 0 16,0-4 0-16,0 3 128 0,-1 1-128 0,-1 0 0 15,0 0 0-15,-2 1 0 0,-1 1 0 0,-1-2 0 0,-2 0 0 16,-1 2 0-16,-1-2 0 0,-1 1 0 16,-2 1 0-16,-1-1 0 0,0-1 0 0,-4 0 0 0,-3-3 0 15,1 3 0-15,-2-1 144 0,-3-1-144 0,-1-1 128 0,-1 2-128 16,-2-2 128-16,-1 2-128 0,-1-4 0 0,-1 2 128 16,-3 0-128-16,2 2 0 0,1-2 0 0,1 3 144 15,-1-2-144-15,1-1 0 0,-2-2 128 0,1 0-128 16,-2 0 0-16,-1 1 0 0,0-3 0 0,-1 2 0 15,-1 2 0-15,-1 3 0 0,2 0 0 0,0 0 0 16,1-1 0-16,-2 0 0 0,1-3 0 0,-1 2 0 16,-2 4 0-16,1-2-144 0,2-2 144 0,1 4-160 15,3 2 160-15,2 1-160 16,2 0-672-16,-1-1-144 0,0 3-32 0,-2-5 0 16,-2-2-2528-16,-2 0-512 0</inkml:trace>
  <inkml:trace contextRef="#ctx0" brushRef="#br1" timeOffset="38277.35">2700 15257 14735 0,'0'0'1312'0,"0"0"-1056"0,0-9-256 0,0 9 0 16,5-10 3280-16,-1 3 608 0,-4 7 112 0,7-10 32 0,-2 3-2864 0,-5 7-560 15,8-7-112-15,-8 7-32 0,0 0-16 0,10 0-16 16,-10 0 0-16,0 0 0 0,0 0 16 0,8 11 16 16,1 6 0-16,-1 2 0 0,0 7-96 0,-2 4-32 15,2 7 0-15,0 3 0 0,-2 2-32 0,5 33-16 16,-5-13 0-16,0-9 0 0,-3-6-96 0,1-1 0 16,-1-1-16-16,-2 1 0 0,2 1-48 0,1-1 0 15,0-3 0-15,0-2 0 0,0-2-128 0,1-7 192 16,0-4-192-16,-1-2 192 0,-3-3-192 0,3-5 0 15,1-4 0-15,-1-1 0 16,-4-13-2800-16,0 0-432 0</inkml:trace>
  <inkml:trace contextRef="#ctx0" brushRef="#br1" timeOffset="39050.36">2604 15177 30399 0,'-14'-10'2704'0,"1"3"-2160"0,2 1-544 0,3 0 0 15,3 1 3328-15,5 5 576 0,0 0 96 0,6-6 32 16,1 1-3392-16,4 1-640 0,2-3-208 0,2 2 0 0,0 0 0 0,2-2 0 15,2 1 0-15,2-1 0 0,1 1 208 0,2-5 0 16,1 1 0-16,4 1-144 0,2-4 144 0,3 3 0 16,4 3 0-16,5 0 0 0,0 2 128 0,1 0-128 15,1-1 160-15,-5 4-160 0,-5 1 160 0,-3 2-160 16,-2 1 160-16,-6 2-160 0,-4 2 272 0,-2-3-32 16,0 5-16-16,-2 3 0 0,-3-1 16 0,-1 1 0 15,-3-1 0-15,-1 3 0 0,-2-4-64 0,-2 3-16 16,-1 0 0-16,-2 1 0 0,-1 0-32 0,-1 1-128 15,-3-1 192-15,0 3-64 0,-3-3-128 0,1 1 0 16,-3 0 0-16,0 2 0 0,-2 0 128 0,1-2-128 16,-1 0 128-16,-2 1-128 0,-4-1 144 0,0 2-144 15,0 1 160-15,-1 0-160 0,-3-2 144 0,0 4-144 16,-2-1 128-16,1 0-128 0,-2 0 0 0,1-1 0 0,-2 0-144 16,2-2 144-16,2-2 0 0,1-2 0 0,1-3 192 15,4 0-48-15,2-1-144 0,3-2 0 0,2-1 0 0,8-4 0 16,0 0 0-16,0 0 0 0,0 0 0 0,0 0 0 15,0 0 0-15,0 0 0 0,0 0-192 0,0 0 192 16,12 5-144-16,1-1 144 0,1-4 0 0,4 0 0 16,3-3-144-16,1 2 144 0,1 1 0 0,1-3-144 15,2 1 144-15,2-2-128 0,-1 0 128 0,2 0-128 16,2 0 128-16,-2 1 0 0,-3 1 0 0,1-2 0 16,3 1 0-16,2-1 128 0,0 2-128 0,2 2 0 15,0 2 0-15,1 4 0 0,0-1 0 0,-2 4-128 16,-4 1 128-16,-3 2 0 0,-1 1 0 0,-3 3 0 15,-4-2 0-15,-4-1 0 0,-2 0 0 0,-2 3 0 16,-2-3 0-16,-1 4 0 0,-2-3 0 0,-1 3 0 0,-7 1 0 0,-1 1 0 16,-1 0 0-16,-3 1 0 0,-1 1 0 0,-3 1 192 15,-2 2-64-15,-3 0 0 0,-1 1-128 0,-3-1 192 16,-4 1-64-16,-2-1 0 0,-3-2-128 0,0-4 144 16,-1 0-144-16,-1-1 160 0,2-1-160 0,0 0 160 15,0-3-160-15,2 0 160 0,-2 0-160 0,-2-4 160 16,1-3-160-16,-1 1 160 0,-2-1-160 0,0-3 128 15,-1 1-128-15,-1-3 128 0,0 1-128 0,2 0 0 16,3 2 0-16,5 0 0 0,0 0 0 0,5 2-272 16,4 1 32-16,1-1 16 15,3 0-1872-15,1 3-368 0,3-3-80 0</inkml:trace>
  <inkml:trace contextRef="#ctx0" brushRef="#br0" timeOffset="45666.46">8307 8644 911 0,'0'0'0'0,"0"0"0"0,4-8 0 0,-4 8 0 16,3-9 0-16,-3 1 0 0,-1 1 4992 0,1 7 928 15,0 0 176-15,0 0 48 0,0 0-3808 0,0 0-752 16,0 0-160-16,0 0-16 0,0 0-768 0,0 0-160 15,-3 2-32-15,-1 5 0 0,0 3-448 0,0-1 0 16,-1 6 0-16,1-1 0 0,-1 4-144 0,0-1 144 16,-5 13 0-16,1-2-144 0,0-4 144 0,-1 4 144 15,-3-2-16-15,-2 5-128 0,1 4 800 0,-2 6 48 16,-1 8 16-16,-1 7 0 0,-1 4 112 0,-2-4 32 16,1-10 0-16,1-4 0 0,0-3-336 0,0-3-64 15,-3-3-16-15,5-2 0 0,2-2-336 0,4 0-80 0,0-1-16 0,3 1 0 16,2-2-160-16,2-2-224 0,1-5 48 0,2-5 16 31,0-2-576-31,1-13-112 0,0 0-32 0,0 0 0 16,0 0-1616-16,8-4-336 0,-1-5-64 0</inkml:trace>
  <inkml:trace contextRef="#ctx0" brushRef="#br0" timeOffset="45984.32">8315 8629 32367 0,'-8'-7'1424'0,"4"3"304"0,-1-2-1376 0,5 6-352 0,-4-7 0 0,4 7 0 16,0 0 704-16,0 0 80 0,0 0 16 0,0 0 0 0,0 0-288 0,0 0-48 16,12 8-16-16,0 4 0 0,1-2-16 0,0 7-16 15,1 3 0-15,3 0 0 0,0 3-288 0,-1 0-128 16,-2 1 0-16,0 0 128 0,-1 1-128 0,-1 1 160 15,1 4-160-15,-1 4 160 0,-3 5 16 0,0 2 0 16,-1 3 0-16,-2 2 0 0,0-1-16 0,-1-2 0 16,-1-2 0-16,1-6 0 0,-2-5-32 0,-1-3-128 15,0-1 192-15,0-4-64 0,1-1-128 0,1-1 128 16,-2-1-128-16,2 0 128 0,3-1-400 0,-3-2-96 16,0-1-16-16,-1 0 0 15,3-4-704-15,-2 1-128 0,-2-2-48 0,-2-10-14928 0</inkml:trace>
  <inkml:trace contextRef="#ctx0" brushRef="#br0" timeOffset="46184.02">8103 9339 27647 0,'-8'-4'2448'0,"1"0"-1952"0,1 0-496 0,3-1 0 15,3 5 4112-15,8-5 736 0,4 0 144 0,6 0 16 16,3 1-4144-16,4 0-864 0,3-2 0 0,6 4-256 16,4-1 16-16,6-1 0 0,6 2 0 0,-6-7 0 15,-6-8-1760 1,4-3-368-16,2-2-64 0</inkml:trace>
  <inkml:trace contextRef="#ctx0" brushRef="#br1" timeOffset="69640.24">6021 16472 15663 0,'0'0'1392'0,"0"0"-1120"16,-2-8-272-16,2 8 0 0,2-9 3536 0,-2 9 656 16,3-9 128-16,3 1 32 0,-1 1-3600 0,-5 7-752 15,6-6 0-15,-6 6-192 0,0 0 192 0,0 0 0 16,0 0 0-16,3-7 0 0,-3 7 0 0,0 0 0 16,0 0 144-16,0 0-144 0,0 0 640 0,-3-1 48 15,0-4 0-15,-1 3 0 0,-2 2 240 0,1-2 48 16,-3 2 16-16,2-1 0 0,-1 1-160 0,-4 0-16 15,0 0-16-15,1 0 0 0,-2-2-272 0,2 2-48 0,-2 0-16 0,1 0 0 16,0 0-144-16,-1 0-16 0,-1 0-16 0,1-1 0 16,-1-2-160-16,1-1-128 0,-1 1 192 15,0-1-192-15,-1 1 192 0,1-4-192 0,-1 1 192 0,2-1-192 16,1 1 272-16,1 1-48 0,-3 0-16 0,1-2 0 16,0 3 16-16,2-1 0 0,0 2 0 0,-1 1 0 15,1 0-48-15,-1 2-16 0,-2-1 0 0,2 4 0 16,-2-1 80-16,0 3 16 0,-1-2 0 0,3 4 0 15,0-2-112-15,1 3-16 0,-1-1 0 0,1 3 0 16,1 0-128-16,1-1 160 0,0 2-160 0,2-1 160 16,-2 3-160-16,1-1 0 0,1 2 0 0,-2 0 0 15,-1 1 0-15,1 0 0 0,2 2 0 0,-2 0 0 16,0-1 0-16,3 4 0 0,-2-6 0 0,1 2 0 0,-1-1 0 16,2 0 128-16,2-1-128 0,-1 1 192 0,-1-3-192 15,1 3 0-15,2-2-160 0,0 1 160 0,1 2 0 16,0-2 0-16,-1 2 0 0,2 1 0 0,0 2 0 0,0 2 0 15,-1 1 0-15,1 0 0 0,1 2 0 0,2-2 0 16,-2-1 0-16,2 0 0 0,0-2 128 0,-1-1 0 16,0-2 16-16,0 0 0 0,1-5-144 0,1 1 0 15,0-1 0-15,-1-2 128 0,-3-9 64 0,8 11 16 16,0-3 0-16,1-1 0 0,2-2 112 0,0-2 32 16,1-1 0-16,2-2 0 0,3 2-224 0,2-2-128 15,-1-2 128-15,4 2-128 0,4-4 0 0,0 2 144 16,2-1-144-16,-1 0 0 0,-1 0 144 0,-2-3-144 0,-4-1 0 15,0 0 144-15,-2-1-144 0,-2 2 128 16,-3-5-128-16,-1 1 128 0,-2 1 32 0,-2-4 0 0,-2 1 0 16,1-2 0-16,-2-2 224 0,0-2 32 0,1-2 16 15,-1-1 0-15,-1-1-208 0,0 0-32 0,1-2-16 0,0 4 0 16,-1-3-48-16,2 4-128 0,-2-1 192 0,0 2-64 16,0 0-128-16,0 1 0 0,-1 0 0 0,-1 1 0 15,0 2 0-15,-2 0 0 0,0-3 0 0,-2 0 0 16,0 1 144-16,-2-1-144 0,-1 3 160 0,-1-1-160 15,0 0 240-15,-2 0-48 0,-2 1-16 0,-1 0 0 16,-1-1 32-16,-1 0 16 0,-1-2 0 0,-2 0 0 16,-1-1-32-16,4-1 0 0,0 0 0 0,2 2 0 15,-1 1-192-15,-1 2-192 0,0 1 48 0,0 2 0 0,0 1 400 16,2 1 64-16,1 2 32 0,-1 3 0 16,2-1-352-16,2 1 0 0,-1 0 0 0,-1 3 0 0,-1 0 0 0,10 1 0 15,-10 0 0-15,1 1 0 16,0 2-656-16,9-3-112 0,-9 8 0 0,3 2-16 15,5 3-1824-15,2 4-352 16,2 0-80-16</inkml:trace>
  <inkml:trace contextRef="#ctx0" brushRef="#br1" timeOffset="70769.21">17626 15691 8287 0,'0'0'736'0,"-8"-4"-592"0,-1-1-144 0,0 1 0 16,-1-1 4096-16,-1 1 768 0,1 1 176 0,-1 0 16 0,1 1-3376 15,1-1-672-15,0-1-144 0,0 0-32 0,1 2-96 0,1-3-32 16,1-2 0-16,-1 1 0 0,7 6 192 0,-4-2 16 15,0-4 16-15,1-1 0 0,-1-1-192 0,-2-1-32 16,1 3-16-16,0-3 0 0,-2-1-144 0,-6-1-32 16,2 0 0-16,-2 4 0 0,0 3 48 0,-2 1 0 15,-2 6 0-15,-1 2 0 0,0 5-112 0,-3 3-32 16,-4-1 0-16,-1 1 0 0,-1 1-224 0,-1-2-64 16,0 0 0-16,0 1 0 0,1 0 368 0,2 1 64 15,3-1 16-15,2 3 0 0,2 0-416 0,3 3-160 16,0 3 128-16,3 4-128 0,3 4 128 0,3 6-128 15,1 1 128-15,2 4-128 0,0 2 0 0,3-3 0 0,3-1 0 16,1-2 0-16,2-5 0 0,2 0 0 0,1-4 0 16,3 0 0-16,0 0 0 0,1-4 0 0,0 2 0 0,3 0 0 15,1-2-160-15,-2-5 160 0,2-2-208 0,4-3 80 16,2-3 128-16,4-5 0 0,1-4 0 0,3-5 0 16,2-5 128-16,5-4 48 0,5-4 16 0,5-4 0 15,4-5-16-15,3 3 0 0,2 1 0 0,-2 3 0 16,-3-4-48-16,-3 1-128 0,-6 0 192 0,-3-2-64 15,-4-3-128-15,-3-1 0 0,-3-4 0 0,-4 0 128 16,-4-2-128-16,-3 1 192 0,-6 0-192 0,-3-3 192 16,-3 0 0-16,-5 2 0 0,-3 2 0 0,-3 0 0 15,-3 5 144-15,-3 2 48 0,-3 2 0 0,-4 3 0 16,-1 0-64-16,-2 4 0 0,-1 2 0 0,0 1 0 16,-1 3-112-16,-1-2-16 0,-1 1-16 0,1 1 0 15,-1-4-176-15,1 1 0 0,-2 0 0 0,-1 3 0 0,-1-1 0 0,-1-1-176 16,-2 3 176-16,0 3-192 15,0 1-1088-15,0 3-208 0,2 1-48 0,-2 5-12736 16,-2 0-2560-16</inkml:trace>
  <inkml:trace contextRef="#ctx0" brushRef="#br1" timeOffset="79640.67">1169 6622 15663 0,'-14'-13'688'0,"6"7"144"0,2-1-656 0,1 2-176 0,5 5 0 0,0 0 0 16,0 0 3584-16,2-7 672 0,3 1 144 0,2 1 16 15,3 1-3584-15,2-2-832 0,2 3 0 0,2 1 0 16,0 1 0-16,-6 2-128 0,4 1 128 0,3-4-128 15,0 2 128-15,6 2 0 0,1 0 0 0,4 1 0 16,-1-5 0-16,25 2 0 0,-6-2 0 0,-6-1 0 16,-2-1 0-16,-5-1 0 0,-3-1 0 0,1-2 0 15,3-3 0-15,1 2 0 0,3-2 128 0,2 1-128 0,6 0 0 0,2 1 144 16,0 2-144-16,-5 3 0 16,-2 2 128-16,-3 1-128 0,-3 1 0 0,-4 1 0 0,-5 1 176 15,-1 2-176-15,-2 2 160 0,1-6-160 0,1 1 224 0,-1-1-48 16,-1-1-16-16,3 1 0 0,1-3 112 0,2-1 32 15,1 0 0-15,0-1 0 0,-2 0-32 0,0-2 0 16,-1-2 0-16,-2 4 0 0,-4 0-112 0,0-1-32 16,-3 0 0-16,-3-1 0 0,0 3-128 0,-2 2 192 15,-3-2-192-15,1 1 192 0,-3-1-192 0,-8 4 192 16,9-4-192-16,-9 4 192 0,0 0-192 0,6-6 192 16,-2-1-192-16,-4 7 192 0,-1-7 48 0,-2-1 16 0,-1 0 0 15,-1 1 0-15,-1-3 128 0,-4 1 48 0,0-2 0 0,0 1 0 16,-1 0-16-16,-1-1 0 0,-3 1 0 0,-1-1 0 15,-1-2-32-15,0 2 0 0,0 1 0 0,0 0 0 16,0 1-144-16,0 1-48 0,0-1 0 0,2 4 0 16,0-3-192-16,5 3 144 0,-2-1-144 0,2 3 128 15,2 0-128-15,8 3 0 0,-10-3 0 0,2 3 0 16,8 0 0-16,0 0 0 0,-9 6-128 0,9-6 128 16,0 0 0-16,0 0 0 0,-4 9-144 0,4-9 144 15,0 0 0-15,0 0-160 0,10 11 160 0,3-1-128 16,2-4 128-16,-1-2 0 0,3 0 0 0,2-2-128 15,2 0 128-15,0-1-128 0,-1 0 128 0,-1-1-128 16,0 2 128-16,-1 0 0 0,-1 1 0 0,-2 1-128 16,0 0 128-16,-2 1 0 0,-2 1-144 0,1 2 144 15,-1 3 0-15,-2 3 0 0,0 2 0 0,-1 3 0 16,-3 3 0-16,-1 2 0 0,-2-1 0 0,1 3 0 0,0 3 128 0,-2-1 0 16,-4-2 0-16,1 1 0 0,-1-1 32 0,-1-3 0 15,-4 0 0-15,-1-4 0 0,-1-3-16 0,-2 1 0 16,-4-3 0-16,0 0 0 0,-1-2-144 0,-2 3 160 15,-2-2-160-15,-2 5-12656 16,-2 0-2624-16</inkml:trace>
  <inkml:trace contextRef="#ctx0" brushRef="#br1" timeOffset="113294.58">2145 11798 18367 0,'0'0'816'0,"-8"-8"160"0,-1 0-784 0,1 2-192 0,1-2 0 0,2 1 0 0,0 0 832 0,5 7 128 16,0 0 32-16,0 0 0 0,-4-7-640 0,4 7-128 16,0 0-32-16,0 0 0 0,0 0 0 0,0 0-16 15,1-4 0-15,1 0 0 0,0 0 240 0,2-1 48 16,-1 0 16-16,2 0 0 0,0-1 176 0,0-1 48 15,8-5 0-15,-1 2 0 0,-1-1 96 0,0 1 32 16,2-1 0-16,0 2 0 0,0-4-320 0,2 3-64 16,0-2-16-16,4 4 0 0,-2-1 32 0,2 0 16 15,2 0 0-15,4 1 0 0,2 0-144 0,4 2-16 16,3-2-16-16,0 1 0 0,0 2-112 0,0 1 0 16,0 1-16-16,-1 0 0 0,-2-3 48 0,-5-2 16 15,-4 1 0-15,0-1 0 0,2 1 160 0,-2 2 48 0,0-1 0 0,1 3 0 16,2-2 0-16,1 1 0 0,2-1 0 0,0-1 0 15,5 4-144-15,1 1-32 0,0-2 0 0,0 2 0 16,-2-1-96-16,1 2-32 0,-2-1 0 0,-1 1 0 16,-1-4-144-16,-2 3 0 0,1-1 144 0,-1 0-144 15,-1 1 0-15,1-1 0 0,1 1 0 0,0 2 0 16,0 2 0-16,2-1 0 0,0 2 0 0,1-1 0 16,0 4 0-16,-2-2 0 0,-4 1 0 0,-2 1 0 15,1-2 0-15,-1 2 0 0,-1-1 128 0,-1 1-128 16,-2-4 320-16,0 1 0 0,1 0 0 0,-2-1 0 15,-2 1-320-15,-1 1-128 0,1-2 0 0,1 1 0 16,0-2 128-16,1 3 176 0,0 2-48 0,0-1 0 16,1 4 0-16,0-4-128 0,1 3 192 0,-1 2-64 0,1-2-128 0,-2 2 160 15,0 2-160-15,-2-1 160 0,0 0-160 16,-2 0 0-16,0 1 0 0,-1-2 0 0,-1 1 0 0,1 1 0 16,-1-2 0-16,0-1 0 15,-2-1 128-15,2 0-128 0,0 0 0 0,2 1 128 0,-2-6-128 0,-1 1 0 16,1 0 0-16,-1 1 128 0,-2-2 32 0,1 0 0 15,3 0 0-15,-2 1 0 0,-2 1-160 0,-1-2 0 16,-1-1 0-16,1 5 0 0,1 0 0 0,-1 0 0 16,-1-2 0-16,-2 4 0 0,0-3 0 0,2 1 0 15,-2 0 0-15,0 1 0 0,-5-9 0 0,7 7 0 16,-1-2 0-16,-6-5 0 0,8 5 0 0,-8-5 0 16,9 3 0-16,-9-3 128 0,9 4-128 0,-9-4 128 15,9 1-128-15,-9-1 128 0,11 1-128 0,-11-1 160 0,9 2-160 0,-9-2 160 16,0 0-160-16,0 0 128 0,0 0-128 0,0 0 128 15,0 0 16-15,0 0 0 0,0 0 0 0,0 0 0 16,0 0-144-16,0 0 0 0,0 0 0 0,0 0 128 16,0 0 80-16,0 0 16 0,0 0 0 0,0 0 0 15,0 0-48-15,0 0-16 0,6-10 0 0,-6 10 0 16,0 0-32-16,4-10-128 0,-1 0 192 0,-2 0-64 16,-1 10-128-16,0-10 0 0,0 10 144 0,0-12-144 15,-1 3 0-15,-2-1 144 0,3 10-144 0,-4-11 0 16,0 2 128-16,0 0-128 0,1 0 0 0,-1 0 0 15,0 0 0-15,0 2 0 0,1-3 0 0,-1 1 0 16,0-3 128-16,2 1-128 0,-2 1 0 0,1 0 0 16,1-1 128-16,0-1-128 0,1 2 0 0,0 1 0 15,-1-2 128-15,2 5-128 0,0-1 0 0,2 2 0 0,-2 5 0 0,0 0 0 16,0 0 0-16,0 0 0 0,5-5 0 0,-5 5-144 16,0 0 144-16,0 0-128 0,0 0 128 0,12 6-192 15,-3 0 192-15,-9-6-192 0,10 7 192 0,-2 3 0 16,-1-1-144-16,-7-9 144 0,7 11 0 0,0 1 0 15,-1-3 0-15,1 2 0 0,-7-11 0 0,8 14-144 16,0-5 144-16,-1 2 0 0,1-1 0 0,3 1 0 16,-1-2 0-16,2-2 0 0,-2 0 0 0,1-1 0 15,-1 1 0-15,2 0 0 0,-2-2 0 0,1 1 0 16,-1-1 0-16,-1-1-160 0,-9-4 160 0,12 6 0 16,-12-6 0-16,10 1 0 0,-10-1 0 0,0 0 0 15,11 3 0-15,-11-3-128 0,0 0 128 0,0 0 144 16,0 0-16-16,0 0-128 0,0 0 0 0,0 0 0 0,0 0 0 0,0 0-192 15,0 0 320-15,0 0 80 0,-11-4 16 0,1 1 0 16,0 2-224-16,-1-2 176 0,-1 0-176 0,1 2 160 16,-2 0-32-16,-2 1 0 0,1 0 0 0,-2 0 0 15,-1 1 0-15,0-1-128 0,1 1 192 0,-3 2-64 16,2 0 0-16,-1 1-128 0,-1 0 192 0,0 1-64 16,0 1-128-16,-1-2-144 0,-1 0 144 0,2 0-208 15,-2 0 352-15,1 1 80 0,-1 2 16 0,1-3 0 16,-3-1-240-16,3 3 0 0,-1-4 0 0,-1 3 0 15,-2 1 0-15,1-1 0 0,-2 1 0 0,1 4 0 32,0 3-416-32,0 2-80 0,1 5-16 0,-1 2 0 0,1 3-3056 0,-2 2-608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35:37.37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1886 8492 26607 0,'0'0'1168'0,"0"0"256"0,0 0-1136 0,0 0-288 0,0 0 0 0,0 0 0 16,0 0 0-16,0 0 128 0,0 0-128 0,0 0 0 15,11-4 0-15,-11 4 0 0,0 0 0 0,0 0 0 16,0 0 128-16,0 0-128 0,0 0 0 0,0 0 0 16,-5-8 0-16,5 8 0 0,-9-4 0 0,-2 4 0 0,1 3 0 0,-2 1 0 15,0 1 0-15,-1 3 0 0,0-2 0 0,-1 2 160 16,-1 0-160-16,0 2 192 0,-1 2 48 0,-1 1 16 15,0 1 0-15,0 1 0 0,0-2 160 16,0 1 32-16,-1 2 16 0,-1-2 0 0,0 2-144 0,0-1-16 16,-2 2-16-16,1 0 0 0,1-2-288 0,1-2 128 15,1-3-128-15,2 0 0 0,4-2 0 0,1-1 0 16,1-1 0-16,3 1 0 0,6-7 0 0,0 0 0 16,-3 8 0-16,3-2 0 0,0-6 0 0,0 0-144 15,5 8 144-15,2-3-192 0,-7-5 48 0,13 7 0 16,-1-5 0-16,1 2 0 0,2 3 144 0,2-2 0 15,0-2 0-15,2 0-128 0,-1 0 128 0,0 1 0 0,-2 1 0 0,-1-2-128 16,-2-2 128-16,2 2 0 0,-1-2 0 0,0 2 0 16,1-1 0-16,-1 2 0 0,-2-1 0 0,1 1 176 15,-13-4-48-15,13 6-128 0,-13-6 192 0,13 11-64 16,-13-11 64-16,9 13 16 0,-2 0 0 0,-7-13 0 16,1 15 48-16,-1 0 0 0,-3 0 0 0,-1 2 0 15,-1-4-128-15,-1 2-128 0,-2 0 176 0,-1-2-176 16,-2 2 176-16,1 0-176 0,-2 2 160 0,0-1-160 15,-1 1 128-15,0 0-128 0,0-3 0 0,-1 3 0 16,-2 0 192-16,2-3-48 0,0-2-16 0,-1 1 0 16,-2-1 0-16,3 0 0 0,0 1 0 0,1-3 0 15,0-1-128-15,2 0 0 0,2-2 0 0,1-1 0 16,8-6-672 0,0 0-160-16,0 0-48 0,0 0-8576 0,0 0-1712 0</inkml:trace>
  <inkml:trace contextRef="#ctx0" brushRef="#br0" timeOffset="350.99">2255 8284 21183 0,'-5'-11'1888'0,"1"3"-1504"0,-1-3-384 0,1 4 0 16,4 1 3520-16,0 6 624 0,0 0 128 0,0 0 16 15,0 0-3440-15,0 0-688 0,0 0-160 0,11 11 0 16,-11-11 0-16,6 19 0 0,1 0-144 0,-3 0 144 16,-2 3 0-16,1 4 0 0,-2 4 0 0,2 6-128 15,-1 4 128-15,1 3 0 0,0 4 0 0,-1 0-128 16,1-1 128-16,-1-5 0 0,0-3 0 0,-4-3 0 15,2-3 0-15,0-1 0 0,-1-2 0 0,-2-1 128 16,1 0-128-16,-1 0 144 0,-1 2-144 0,0 0 160 16,0 2-416-16,1-1-96 0,-3-6-16 0,2-1 0 31,-1 0-2656-31,1-6-544 0,-1 2-96 0,5-20-32 0</inkml:trace>
  <inkml:trace contextRef="#ctx0" brushRef="#br0" timeOffset="565.16">2103 8808 35007 0,'-14'-16'3120'0,"7"8"-2496"16,3-1-496-16,4 9-128 0,0-7 1600 0,0 7 288 16,9-8 64-16,4 0 16 0,3-2-1648 0,1 3-320 15,1 1 0-15,2 2-176 0,1 1-96 0,1 1-32 16,0-1 0-16,3 1 0 15,2 0-464-15,0 2-80 0,1 0-32 0,0 2 0 16,1 0-2320-16,0 2-448 0,9 0-112 0,-8-1-16 0</inkml:trace>
  <inkml:trace contextRef="#ctx0" brushRef="#br0" timeOffset="1050.8">2824 8814 28335 0,'0'0'1248'0,"-11"0"272"0,1 0-1216 0,2 1-304 0,8-1 0 0,0 0 0 16,-8 0 512-16,8 0 32 0,-9 0 16 0,1 0 0 16,-1 0-560-16,0 0 0 0,0-1 0 0,0 1 0 15,0 0 0-15,-3 0-176 0,-2 0 176 0,2 0-208 16,3 0 208-16,-2 1 0 0,0 0-160 0,-1 1 160 16,0-2 0-16,2 2 0 0,-1-2 0 0,4 7 0 15,7-7 304-15,-8 13-32 0,0-1 0 0,4 2 0 0,0-1-96 0,1 1-32 16,3-14 0-16,0 21 0 15,2-1-16-15,-1-1 0 0,4 1 0 0,2-5 0 16,-1 1 0-16,1-4-128 0,-1-2 192 0,2-1-64 0,3-1 48 0,-11-8 0 16,13 7 0-16,0-5 0 0,0-2-48 0,-2-2-128 15,-1-2 192-15,1-5-64 0,1-2-128 0,1-2 160 16,-1-4-160-16,1 0 160 0,-1-1-160 0,-1 0 0 16,0 1 144-16,-1 0-144 0,-1 1 208 0,-1-2-16 15,0 6-16-15,0-3 0 0,0 2 272 0,-1 0 48 16,1-1 16-16,0 1 0 0,-1 2-64 0,0-1-16 15,1 2 0-15,1 2 0 0,0 3-112 0,-9 5 0 16,11-2-16-16,-11 2 0 0,10 0-176 0,-10 0-128 16,0 0 192-16,9 4-192 0,-9-4 128 0,7 12-128 15,-3 0 0-15,-3-1 0 0,-1-11 128 0,0 17-128 0,-1 0 0 0,0-2 0 16,-1 0 0-16,2 2 0 0,-1-1 0 0,1 1 0 16,0 0 0-16,0 0 0 0,0 0 0 0,3 0-144 31,-1-3-240-31,1 2-64 0,1-2 0 0,0-1 0 15,0 0-1312-15,-1-1-272 0,1-2-48 0,-4-10-7776 0,0 0-1536 0</inkml:trace>
  <inkml:trace contextRef="#ctx0" brushRef="#br0" timeOffset="1436.8">3150 9082 6447 0,'0'0'272'0,"0"0"80"0,-8-2-352 0,8 2 0 0,0 0 0 0,0 0 0 0,0 0 6320 0,0 0 1184 16,0 0 240-16,0 0 64 0,0 0-6256 0,0 0-1232 15,0 0-320-15,0 0 0 0,0 0 0 0,0 0 128 16,0 0-128-16,0 0 0 0,12-8 176 0,-2 0-176 16,-2-4 160-16,-2-1-160 0,1-2 128 0,-2 0-128 15,-1-3 0-15,-1 1 144 0,1 1-144 0,-2 1 128 16,-2-1-128-16,0 2 128 0,2 1 304 0,-2 0 48 15,0-2 16-15,-2 0 0 0,1-1 32 0,0 2 16 16,1-5 0-16,0 4 0 0,-2 1-304 0,1-5-64 16,2 1-16-16,1-4 0 0,-1 0-160 0,2 0 0 15,-1 2 0-15,2 3 0 0,0 3 0 0,1 2 0 0,0 0 0 16,1 4 0-16,1 3 0 0,-7 5-144 0,8-4 144 0,-8 4 0 16,11-1 0-16,-11 1 0 0,0 0 0 0,13 9 0 15,-3 5-384-15,1 1 16 0,-2-1 16 0,1 3 0 31,1 3-352-31,-1 0-64 0,0-1 0 0,2-4-16 16,-1-3-784-16,0 0-160 0,1-2-16 0,0 1-7680 0,-2-3-1536 0</inkml:trace>
  <inkml:trace contextRef="#ctx0" brushRef="#br0" timeOffset="1917.51">3766 8344 9215 0,'0'0'816'0,"-3"-5"-656"0,-3-1-160 0,2-1 0 15,4 7 6160-15,0 0 1200 0,0 0 256 0,0 0 32 16,0 0-5920-16,0 0-1168 0,6 17-240 0,-2 0-64 15,-1 3-256-15,0 0 0 0,0 4 0 0,-2 5 0 16,0 3 0-16,1 3 0 0,-2 4-128 0,2 3 128 16,1 3 0-16,-1-5 0 0,1-7 0 0,-2-2-144 15,-1-4 144-15,0 3 0 0,0-2 0 0,0 0 0 16,-1-3 0-16,0 0 0 0,1 1 0 0,0-1 0 16,0-1 0-16,0 0 144 0,-2-3-144 0,2 0 0 15,2-2-256 1,-1-2-144-16,-1-4-48 0,0-2 0 0,0-11-2544 15,0 0-512-15,0 0-96 0,-4-15-32 0</inkml:trace>
  <inkml:trace contextRef="#ctx0" brushRef="#br0" timeOffset="2121.84">3502 8756 27407 0,'0'0'1216'16,"0"0"256"-16,0 0-1184 0,0 0-288 0,0 0 0 0,0 0 0 0,0 0 1152 0,0 0 160 15,6-13 32-15,3 2 16 0,2 0-720 0,1 5-128 16,2 2-48-16,2 0 0 0,2 1-48 0,3-1-16 16,1 6 0-16,4 0 0 0,3 0-400 0,-1 0 128 15,-2-2-128-15,0 0 0 0,1-1 0 0,-1-2 0 16,-2-1 0-16,1 2 0 16,0-1-2048-16,-2-1-400 0</inkml:trace>
  <inkml:trace contextRef="#ctx0" brushRef="#br0" timeOffset="3269.46">4068 8352 29023 0,'0'0'1280'0,"0"0"272"0,0 0-1232 0,0 0-320 16,0 0 0-16,0 0 0 0,0 0 0 0,0 0 0 15,0 0 0-15,0 0 0 0,0 0 0 0,0 0 0 16,9 9-208-16,0 0 80 0,-9-9 128 0,12 13 0 16,-2 1-144-16,0-1 144 0,0 0 0 0,0 0 0 15,0 1-144-15,2 2 144 0,0-3 0 0,1 0 0 16,0-2 0-16,0 1 0 0,0-3 0 0,0-1 176 16,0-1-32-16,-2-1 0 0,-11-6 80 0,11 7 16 0,0-5 0 15,-11-2 0-15,0 0 352 0,10 2 80 0,-10-2 16 0,11 1 0 16,-11-1 16-16,0 0 0 0,0 0 0 0,0 0 0 15,10 4-416-15,-10-4-80 0,0 0-16 0,9 4 0 16,-9-4-192-16,0 0 0 0,0 0 128 0,11 4-128 16,-11-4 0-16,0 0 0 0,10-2 128 0,-10 2-128 15,8-4 0-15,-8 4 0 0,0 0 0 0,0 0 0 16,0 0 0-16,8-5 0 0,-8 5 0 0,0 0 0 16,0 0 0-16,0 0 128 0,0 0-128 0,0 0 0 15,0 0 192-15,0 0-64 0,0 0-128 0,0 0 192 16,0 0-16-16,0 0-16 0,2 13 0 0,0-1 0 15,-1-2 32-15,-1 0 16 0,0-10 0 0,-3 11 0 16,2 0-16-16,-2-1 0 0,2 2 0 0,-2-2 0 0,0 1-48 16,0-2-16-16,-1 3 0 0,0 1 0 15,-1-2 0-15,0 1-128 0,1 1 192 0,-1-1-64 0,-1-2-128 0,1 1 0 16,-1-2-192-16,0 1 192 0,0 2 0 0,-1 0 0 16,1 1 0-16,-1 0 0 0,2-1 320 0,-1-1-32 15,-1 1 0-15,1 0 0 0,0 1 336 0,0-2 64 16,-1 3 16-16,1 0 0 0,-1 2-704 0,1-2 0 15,-2 2-128-15,0-1 128 0,0 1 0 0,0-4 0 16,-1-1 192-16,1 2-64 0,1-4 32 0,0-1 0 16,-1-1 0-16,2-1 0 0,6-6-160 0,-9 7 0 15,2-3 0-15,7-4 0 0,0 0 0 0,0 0 128 16,-9 2 0-16,9-2 0 0,0 0-128 0,0 0 0 16,0 0 0-16,0 0 0 15,0 0-480-15,-9 0-176 0,9 0-48 0,0 0-11776 16,-9-4-2368-16</inkml:trace>
  <inkml:trace contextRef="#ctx0" brushRef="#br0" timeOffset="4061.86">1235 8410 5519 0,'0'0'240'0,"0"0"64"0,0 0-304 0,0 0 0 0,0 0 0 0,0 0 0 16,0 0 3312-16,1 10 592 0,-1-10 128 0,0 0 32 16,-1 12-2608-16,-1-3-528 0,2-9-96 0,0 0-32 15,0 0 80-15,-4 9 16 0,4-9 0 0,0 0 0 16,0 0-176-16,-7 6-16 0,7-6-16 0,-11 3 0 16,11-3 80-16,-9 4 32 0,1-1 0 0,8-3 0 15,-10 6-144-15,-1-2-16 0,1 3-16 0,-1-1 0 16,1 2-304-16,-2 1-48 0,-1 1-16 0,-2 4 0 15,-2 1-112-15,-2-2-16 0,0 4-128 0,-1-1 192 16,-1 1-192-16,1 2 0 0,-1-2 0 0,0 0 0 16,-3-2 128-16,2-2-128 0,0 0 0 0,1-3 144 15,2 0-144-15,-2 2 0 0,0-4 0 0,11-3 128 0,-2 2-128 0,0-1 0 16,0 2 0-16,1 1 128 0,-1-1-128 0,1 0 0 16,1-2 0-16,-6 6 0 0,3-1 0 0,6-1 0 15,0-4 0-15,7-6 0 0,0 0 0 0,-3 12 0 16,3-12 0-16,2 13 0 0,-2-13 0 0,0 0 0 15,9 11 128-15,1-2-128 0,2 1 384 0,-4-6-16 16,1 1 0-16,3 1 0 0,2 0-208 0,2 2-32 16,1 0-128-16,2 0 192 0,2 1-192 0,17 6 0 15,-4-3 0-15,-3-1 0 0,-2-1 0 0,-3-1 176 16,-1 0-176-16,-5 0 160 0,1-3 96 0,-1 1 0 16,-3 1 16-16,-2 1 0 0,0 0-16 0,-2 2-16 15,-1-1 0-15,-1 1 0 0,0 0-112 0,-1 0-128 16,2-1 176-16,-2-2-176 0,1 3 128 0,-1-2-128 0,1 0 0 0,-1 0 0 15,2 4 0-15,-2 3 0 0,-1 4 0 0</inkml:trace>
  <inkml:trace contextRef="#ctx0" brushRef="#br0" timeOffset="8056.21">8118 18564 1839 0,'0'0'160'0,"0"0"-160"16,0 0 0-16,0-8 0 0,-1 1 4000 0,1 7 768 15,-1-10 160-15,1 4 16 0,0 6-2832 0,0 0-576 16,0-11-128-16,1 4 0 0,-1 7-592 0,0 0-112 15,0-7-32-15,0 7 0 0,0 0-64 0,0 0-16 16,1-5 0-16,-1 5 0 0,0 0 160 0,4-1 16 16,-4 1 16-16,5-4 0 0,1 1 48 0,-1-1 0 15,5-1 0-15,-1 1 0 0,-9 4-208 0,12-3-48 16,0 1 0-16,0-1 0 0,-2 1-64 0,0 0 0 16,1 1-16-16,1 0 0 0,1-2 112 0,1 1 32 15,0 2 0-15,3-3 0 0,2-1-32 0,0 3 0 0,5-1 0 0,2 1 0 16,2 1-176-16,1 0-48 0,0 0 0 0,2 0 0 15,2 0-128-15,-1 0-48 0,-1 0 0 0,-1 0 0 16,0 0-64-16,0 0-16 0,0-4 0 0,0 2 0 16,0-1-128-16,0 0 0 0,-1 1-160 0,0 0 160 15,-2 0 0-15,-1 1 0 0,-2-1 0 0,-1 1 0 16,-1 0-176-16,-1 1 16 0,-1-3 0 0,0 0 0 31,1 2-416-31,2-4-64 0,-3 1-32 0,3-1 0 16,-1 0-96-16,0-1-32 0,1-1 0 0,1-1 0 0,-1 2 192 0,1 0 32 0,1 1 16 15,-1 0 0-15,0 2-16 0,-1 0 0 16,1 2 0-16,-1 1-10304 0,-1 3-2048 0</inkml:trace>
  <inkml:trace contextRef="#ctx0" brushRef="#br0" timeOffset="8772.98">10348 18522 911 0,'0'0'0'0,"5"-7"0"16,-1-4 0-16,0 3 0 0,1 1 5904 0,-5 7 1104 15,0 0 224-15,10-7 32 0,-2 1-5680 0,1 0-1136 0,-9 6-240 0,12-4-32 16,-2 3 336-16,2 1 64 15,-1 0 0-15,0 1 16 0,0 1 416 0,2 0 80 0,1 0 0 0,2 2 16 16,1-1-64-16,1 3-16 0,3-1 0 0,1 0 0 16,1-1-480-16,6 0-96 0,5-3-32 0,1-2 0 15,3 0-48-15,1-6-16 0,3 2 0 0,2 1 0 16,2-3-64-16,2 4-16 0,2-3 0 0,0 4 0 16,0-1-272-16,1 3 128 0,-2-2-128 0,0 2 0 31,-4 0-800-31,0 2-272 0,-2-2-48 0</inkml:trace>
  <inkml:trace contextRef="#ctx0" brushRef="#br0" timeOffset="10006.37">16384 18593 2751 0,'0'0'256'0,"0"0"-256"16,-8-5 0-16,0-2 0 0,0 1 2240 0,1-3 416 15,-1 2 80-15,1 2 16 0,1 0-2528 0,0 1-496 16,6 4-112-16,-6-9 0 0,-1 2 384 0,4 2 128 16,3 5 0-16,0 0 0 0,-6-7 816 0,6 7 160 15,-2-2 48-15,2 2 0 0,-3-4 528 0,3 4 112 16,-3-3 32-16,1-2 0 0,-1 1-160 0,1 0-48 16,2 4 0-16,0 0 0 0,-4-9-368 0,2 0-80 15,2 9-16-15,0 0 0 0,3-11-208 0,-3 11-48 16,0 0-16-16,9-7 0 0,-1-4-144 0,2 5-32 0,1 0 0 0,2 3 0 15,1-1-192-15,2 4-64 16,1-4 0-16,5 1 0 0,4 3-176 0,3-2-32 0,2 0-16 0,3 2 0 16,4-1 32-16,3 1 0 0,4-1 0 0,-1-2 0 15,-2-1-64-15,2 1-16 0,0 0 0 0,1 0 0 16,-1 0 80-16,-1 2 32 0,3 2 0 0,-1 1 0 16,1 0-96-16,0 0 0 0,2-1-16 0,-1-1 0 15,-2-1-176-15,0 1 192 0,-1 0-192 0,-1 1 192 16,-2 1-192-16,-1 1 0 0,0 0 0 0,0 1 128 15,-4 0-128-15,-1 1 0 0,-2-1 0 0,-1 0 0 16,1-1-288-16,-2 1 64 0,-3-1 16 0,-1 1 0 16,-1-2-2032-16,0 2-416 0,-1 2-80 0,1-5-16 15,1 0-432-15,2 1-80 16,1-2-32-16,3-2 0 0,1 0 1824 16,1 2 384-16,3 0 64 0,3 0 0 0,5-4 432 0,2 1 80 15,0 3 0-15</inkml:trace>
  <inkml:trace contextRef="#ctx0" brushRef="#br0" timeOffset="10612.83">19800 18602 6447 0,'0'0'576'0,"0"0"-576"0,0 0 0 0,0 0 0 0,0 0 5152 0,11 0 928 16,1 1 176-16,1-1 32 0,1-2-4816 0,2 0-960 15,0 1-192-15,-1 0-32 0,1 2-80 0,0-1-16 16,1 0 0-16,0 0 0 0,-2-1 640 0,3 0 112 16,1 2 16-16,-1-1 16 0,1-1 320 0,1 1 64 15,0-2 16-15,0 1 0 0,1 1-416 0,0 0-96 16,-1-1-16-16,1-1 0 0,1 0-320 0,3 2-64 15,-1-3-16-15,2 2 0 0,0-1-192 0,2 1-64 0,0-3 0 16,5 2 0-16,1-1-192 0,1 2 0 0,-1-1-192 16,0 2 192-16,-1-1-288 0,-1 1 48 0,-1 1 16 0,-3 1 0 31,-3-4-2960-31,-3 2-592 0</inkml:trace>
  <inkml:trace contextRef="#ctx0" brushRef="#br0" timeOffset="12446.98">25434 18605 11967 0,'0'0'1072'0,"-9"-3"-864"16,-1-1-208-16,-2 2 0 0,-1-1 1488 0,0 2 256 16,-3-1 48-16</inkml:trace>
  <inkml:trace contextRef="#ctx0" brushRef="#br0" timeOffset="12825.71">24939 18594 3679 0,'-16'3'320'0,"-2"-1"-320"0,-2 1 0 0,1 0 0 16,-1-2 2624-16,2 2 448 0,1-5 80 0,3 4 32 15,1 0-528-15,0-2-96 0,1 0-32 0,1 1 0 16,11-1-864-16,-9 2-192 0,9-2-16 0,0 0-16 16,0 0-608-16,0 0-112 0,0 0-16 0,0 0-16 15,8 10-256-15,3-2-48 0,-1-1-16 0,3-1 0 16,1 1-48-16,3 2-16 0,2-7 0 0,1 2 0 15,3-1 16-15,1-2 16 0,4 2 0 0,3-2 0 16,3-1 176-16,5 1 16 0,3 1 16 0,3-1 0 0,4 0-160 0,0 3-48 16,2-3 0-16,1 1 0 0,-1-2-336 0,2 0 0 15,4 0 0-15,1 4 128 0,5-3-128 0,-1 4 0 16,0-2 0-16,-4 1 0 0,-2-2 0 0,-2 2 0 16,-3-1 0-16,-3-1 0 0,-2 0 0 0,-1 2 0 15,1-2-128-15,-3 2 128 0,-3-4-384 0,-1 1 16 16,-1 1 0-16,-3 2 0 0,-2-4 80 0,-2 0 16 15,1-3 0-15,-5 3 0 0,-4 0-112 0,0 4 0 16,-1 1-16-16,-1-2 0 16,-1 1-624-16,1 1-112 0,0 3-16 0</inkml:trace>
  <inkml:trace contextRef="#ctx0" brushRef="#br0" timeOffset="13330.38">27472 18833 32255 0,'0'0'2864'0,"-9"-2"-2288"16,-2 0-576-16,11 2 0 0,-10-1 1872 0,10 1 272 16,0 0 48-16,0 0 16 0,0 0-1888 0,0 0-320 15,0 0-192-15,12-6 16 0,1 1 176 0,5 1-208 16,3-1 80-16,4 1 128 0,1-1-208 0,5 0 80 16,3-2 128-16,4 3-208 0,2-1 208 0,4 4 0 0,5 1 144 15,0 0-144-15,2 0 368 0,2 0-32 0,1 0 0 0,-1 0 0 16,1 2-144-16,-2 2-16 0,-1 0-16 0,-2 1 0 15,0 2-160-15,-4 1 0 0,-2 0-160 0,-1-1 160 32,-2 0-2160-32,0-2-336 0,-3 0-64 0</inkml:trace>
  <inkml:trace contextRef="#ctx0" brushRef="#br0" timeOffset="22982.99">5407 8614 6447 0,'0'0'576'0,"0"0"-576"16,0 0 0-16,0 0 0 0,0 0 1584 0,0 0 208 16,0 0 32-16,0 0 16 0,0 0-1264 0,0 0-240 15,0 0-48-15,0 0-16 0,0 0 0 0,0 0 0 0,0 0 0 0,0 0 0 16,-10 0 240-16,10 0 32 0,0 0 16 0,-5 0 0 16,5 0 496-16,-5 0 96 0,5 0 32 0,-5 2 0 15,1-2-192-15,4 0-32 0,-5 2-16 0,-3 1 0 16,8-3-480-16,-9 8-80 0,0-1-32 0,1 4 0 15,-1-3-352-15,-1 2 144 0,0 2-144 0,0 0 0 16,-2-2 128-16,0 2-128 0,0-3 0 0,2 0 0 16,1 3 256-16,2-6-64 0,1 1-16 0,1-1 0 15,5-6 336-15,-6 8 64 0,6-8 0 0,0 0 16 16,0 0 16-16,0 0 0 0,0 0 0 0,3 11 0 16,-3-11-240-16,0 0-48 0,0 0-16 0,10 5 0 15,-10-5 64-15,13 2 16 0,-13-2 0 0,13 0 0 0,-2 0 64 16,-11 0 32-16,10-1 0 0,-10 1 0 0,0 0-160 0,11-5-48 15,-11 5 0-15,0 0 0 0,0 0-16 0,6-8 0 16,-6 8 0-16,0 0 0 0,4-9-64 0,-4 9-32 16,4-9 0-16,-4 9 0 0,0 0-160 0,0 0 160 15,0 0-160-15,0 0 160 0,3-11-160 0,-3 11 0 16,0 0 0-16,0 0 0 0,0 0 0 0,0 0 0 16,0 0 0-16,0 0 0 0,-9 0 0 0,-1 0 0 15,1 2 144-15,0-2-144 0,1 0 0 0,8 0 0 16,-10 0 0-16,0 0 128 0,0 2-128 0,10-2 0 15,0 0 128-15,0 0-128 0,0 0 0 0,0 0 128 16,0 0-128-16,0 0 0 0,0 0 0 0,0 0 0 16,0 0 0-16,0 0 0 0,0 0 160 0,0 0-32 0,0 0-128 0,0 0 192 15,0 0-192-15,0 0 0 0,0 0-192 0,0 0 192 16,0 0 0-16,0 0 0 0,0 0 128 16,0 0-128-16,-6-4 0 0,-3 2 0 0,-2-1 0 0,1 3-160 15,-1 3 160-15,1-2 0 0,2 2 0 0,8-3 0 16,-9 2 0-16,9-2 0 0,0 0 0 0,0 0 128 15,0 0-128-15,0 0 0 0,0 0 0 0,0 0 0 16,0 0 0-16,0 0 0 0,0 0 0 0,0 0 0 16,0 0-160-16,0 0-48 0,0 0-16 0,11 5 0 31,-11-5-1648-31,0 0-336 0,0 0-64 0,0 0-12416 0</inkml:trace>
  <inkml:trace contextRef="#ctx0" brushRef="#br0" timeOffset="23799.95">5237 8775 26719 0,'-13'-4'1184'0,"13"4"240"0,-12-3-1136 0,12 3-288 0,-9-3 0 0,9 3 0 16,0 0 1536-16,0 0 256 0,0 0 64 0,0 0 0 15,0 0-1552-15,0 0-304 0,0 0 0 0,12 3-128 16,0-3 128-16,-2 3 0 0,-10-3 0 0,10 0 0 15,-10 0 0-15,11 0 0 0,-11 0 0 0,0 0 0 16,10 0 192-16,1 1 128 0,-2-2 32 0,-9 1 0 16,12 0 288-16,-3 0 48 0,-9 0 16 0,11-3 0 15,0 2-192-15,1-1-16 0,-1 1-16 0,1 0 0 16,0 0-256-16,1-1-48 0,0-2-16 0,4 0 0 16,2-1-160-16,4-1 0 0,1-1 144 0,5-3-144 15,4-2 0-15,6-2 144 0,4-3-144 0,4-2 0 16,1-1 160-16,-1-4-160 0,-3-1 128 0,-1-1-128 15,-2-2 192-15,-2-2-64 0,-3 1 0 0,3-1 0 0,2 3 112 16,2 2 16-16,4 3 0 0,2 2 0 0,1 2 64 0,-1 1 32 16,-2 3 0-16,-1-5 0 0,-3 1-96 0,1-4 0 15,1-2-16-15,4-2 0 0,5-1-16 0,4-2 0 16,5-2 0-16,-2-4 0 0,-1-3-224 0,-3 1 0 16,-1-3 128-16,-2 2-128 0,1 3 0 0,3 2 0 15,6 3 0-15,0 4 0 0,-1 4 0 0,-2 1 0 16,-4 1 128-16,-3-3-128 0,-6-4 0 0,-1-4 0 15,0-3 0-15,4 0 0 0,2-1 160 0,2 1-160 16,1 0 160-16,-1 1-160 0,-3-1 0 0,-3 3 0 16,0 0 0-16,2 2 0 0,-1 2 0 0,6-1 128 15,3 6-128-15,2 1 144 0,-1 3-144 0,-2-1 128 16,-6-2-128-16,-3-5 128 0,-3-6-128 0,1-2 0 16,-1-2 0-16,2-2 0 0,0 2 160 0,3-1-160 0,1 1 192 0,0 2-192 15,-4 4 0-15,-1 1 0 0,-1 3 0 0,-3 1 0 16,-4 3 0-16,3-4 0 0,1 3 0 0,3-1 0 15,0 3 0-15,3-1 0 0,-1-5 0 0,-1-2 0 16,-1-2 0-16,-5-2 0 0,-3 1 0 0,-1-4 0 16,-1 1 128-16,-3 3-128 0,-1-1 0 0,1 4 0 15,-1 4 0-15,2 2 0 0,3 3 128 0,1 1-128 16,-1 3 0-16,0 2 0 0,-3 1 0 0,-2 2 0 16,-2 2 0-16,-2 1 0 0,-3 1 0 0,-3-1 0 15,-1 4 0-15,-3-3 0 0,-3 2 0 0,1 4-144 31,-4-2-256-31,-2 2-48 0,1 1-16 0,-3 0 0 0,-3 4-2000 0,-5-4-400 16,0 0-80-16</inkml:trace>
  <inkml:trace contextRef="#ctx0" brushRef="#br0" timeOffset="25084.84">5215 8820 12959 0,'0'0'576'0,"0"0"112"0,0 0-560 0,0 0-128 0,-8-6 0 0,8 6 0 0,0 0 1856 0,-6-7 352 15,-1-1 64-15,7 8 16 0,0 0-624 0,-5-9-112 16,2 3-16-16,3 6-16 0,0 0-176 0,3-13-48 16,-2 4 0-16,-1 9 0 0,0 0-336 0,11-7-64 0,-2 1 0 0,-9 6-16 15,11-4-368-15,0 2-80 0,-11 2-16 0,13 0 0 16,-1 0-32-16,1 2-16 0,0-2 0 0,-3 0 0 15,-10 0 64-15,12 2 16 0,-12-2 0 0,12 3 0 16,-12-3-64-16,11 6 0 0,-11-6 0 0,15 8 0 16,-4-1-128-16,2-3-16 0,-1 0-16 0,0 2 0 15,1 1 0-15,0-2 0 0,1 0 0 0,2 1 0 16,0 1-96-16,3 2-128 0,2-1 176 0,0 4-176 16,1 1 128-16,4-3-128 0,0 5 0 0,3 3 0 15,1 0 128-15,0 3-128 0,1 4 192 0,0-1-192 16,1 0 0-16,-4 1 0 0,1-1 0 0,0 1 0 15,-1-3 0-15,0-1 0 0,-1 0 0 0,1-1 0 16,0-5 192-16,4 0-32 0,0-2 0 0,5 0 0 0,2 0-16 0,2 2 0 16,2-2 0-16,0 2 0 0,-1 0-144 15,-1-3 160-15,-4 0-160 0,1 1 160 0,-3-4-160 0,2 1 128 16,-1 1-128-16,4-3 128 0,0 1-128 0,0 1 0 16,3 1 0-16,2 4 128 0,-1 2-128 0,0 2 0 15,-2 1 0-15,-1 0 128 0,-4 5 0 0,-1-1-128 16,-4 3 192-16,1 0-64 0,-1 0-128 0,2 1 0 15,0-2-192-15,3 0 192 0,0-3 0 0,1-1 128 16,0-2 32-16,-1 0 0 0,-2 0-16 0,1 0 0 16,2-6 0-16,0 1 0 0,-2-1-16 0,2-1 0 15,1-3 0-15,3 4 0 0,2-5-128 0,5 5 192 16,1 2-192-16,1 2 192 0,-1 1-192 0,-2 2 0 16,-4 4 144-16,-1 1-144 0,-1 2 0 0,0 0 0 15,-3 6 0-15,1-5 0 0,2 1 0 0,0-3 128 16,1-1-128-16,1-2 0 0,-2-1 0 0,-2-3 0 0,-2 1 0 0,-1-4 0 15,-4-4 0-15,1 0 0 0,0 0 0 0,-1 0 0 16,-1-4 0-16,0 3 128 0,2 1-128 0,2 0 0 16,1 0 192-16,0 2-16 0,3 4-16 0,-1 0 0 15,0 3-160-15,-1 2 128 0,-3-2-128 0,-3 3 128 16,-2 1-128-16,-1 0 0 0,-2 1 0 0,0-1 0 16,-1-2 0-16,0-2 0 0,-2-4 0 0,1-1 0 15,0-3 128-15,0 2-128 0,0-3 0 0,-1 0 128 16,1 0-128-16,0-1 0 0,0 0 0 0,-1-1 128 15,-1 1-128-15,-1 0 0 0,0-2 0 0,1 1 128 16,-1-1 0-16,-1-1-128 0,0 0 192 0,-1 2-64 16,-1-1-128-16,0 1 0 0,-1-1 0 0,0 2 0 0,-2 1 0 15,1-1 0-15,0 2 128 0,0 3-128 0,0-4 0 0,-1 1 0 16,-1 2 128-16,-1 0-128 0,-1-2 0 0,0 2 0 16,0-2 0-16,0 0 128 0,0 1-128 0,0-4 0 15,-2 1 0-15,1-3 0 0,-2 0 0 16,2 0 0-16,-2-2 0 0,3-3 0 0,-2-2 0 0,0 2 0 15,2-1-192-15,2 1 192 0,-1-3-432 0,3 1 48 16,3 0 0-16,-1-1 0 16,2-2-1088-16,1-3-224 0,2-4-32 0,3-2-17472 0</inkml:trace>
  <inkml:trace contextRef="#ctx0" brushRef="#br0" timeOffset="31305.16">10942 5710 18767 0,'0'0'832'0,"0"0"176"0,0 0-816 0,-8-3-192 0,8 3 0 0,-9-3 0 0,1 1 1424 0,8 2 240 16,-9-3 64-16,9 3 0 0,-8-2 0 0,8 2 0 16,-9-6 0-16,3 4 0 0,1-2-432 0,5 4-80 15,0 0 0-15,0 0-16 0,0 0-480 0,0 0-80 16,0 0-32-16,0 0 0 0,0 0-256 0,2 8-48 0,2 2-16 0,0-1 0 16,0 3-80-16,-2 1-16 15,2 1 0-15,0 3 0 0,0 1-16 0,1 18-16 0,-1-6 0 16,0 0 0-16,-1 1 48 0,-1-2 16 0,1-2 0 0,-3 0 0 15,-1-2 32-15,-1-3 0 0,0-1 0 0,1-3 0 16,-1-2 192-16,0 1 64 0,-1-4 0 0,0 1 0 16,1 1-224-16,-1-2-32 0,1-1-16 0,-1-2 0 15,3-10-48-15,0 0 0 0,-4 12 0 0,4-12 0 16,0 0-48-16,0 0-16 0,0 0 0 0,0 0 0 16,0 0-128-16,0 0 160 0,0 0-160 0,0 0 160 15,0 0-32-15,0 0-128 0,0 0 192 0,0 0-64 16,0 0 0-16,4-12 0 0,0-2 0 0,1-1 0 15,0 1 0-15,3-3 0 0,-1 0 0 0,0-1 0 16,3 0-128-16,-1-2 0 0,-1 0 0 0,1 0 128 16,1-3-128-16,1 0 0 0,-2-1 0 0,2 2 0 15,1 0 0-15,0 0 0 0,-2 2 0 0,2 1 0 0,1 1 0 0,0-1 0 16,0 0 0-16,1 2 0 0,0 4 0 0,-1 1 0 16,-2 2 0-16,2-1 0 0,0 3 0 0,0 2 0 15,-3 1 0-15,0-1 0 0,-1 1-128 0,0 3 128 16,-9 2 0-16,12-2 0 0,-2 2 0 0,-10 0 0 15,12 0 0-15,-1 3 0 0,-11-3 0 0,13 6 0 16,-2 2 0-16,0 0 0 0,-2-1 0 0,0 2 0 16,-1 1 0-16,0 1 0 0,-1 0 0 0,0 0 0 15,0 0 0-15,-1 4 0 0,-1-2 0 0,0 1 0 16,1 2 0-16,-1-2 192 0,-1 2-192 0,0-3 0 16,-2 4-160-16,2-3 160 0,-2-1 0 0,0 3 0 15,-1-6 0-15,2 2 0 0,-2 0-192 0,2 3 0 16,1-2 0-16,-2 2 0 15,1 2-1888-15,0-2-368 0,-1 0-80 0,0-2-9712 0,-2-2-1952 0</inkml:trace>
  <inkml:trace contextRef="#ctx0" brushRef="#br0" timeOffset="32426.98">10743 11001 27295 0,'0'0'1216'0,"0"0"240"0,0 0-1168 0,0 0-288 0,0 0 0 0,0 0 0 16,0 0 992-16,0 0 144 0,0 0 16 0,0 0 16 15,0 0-880-15,0 0-288 0,0 0 160 0,0 0-160 16,0 0 240-16,0 0-48 0,5 4 0 0,0 1 0 15,0 1-192-15,0 0 0 0,-2 1 0 0,1 1 0 16,-4-8 128-16,4 10 16 0,2 15 16 0,1-2 0 16,-1 2 448-16,0 1 96 0,-4 1 0 0,4 0 16 15,-3 1 112-15,3 1 0 0,0 0 16 0,-1-2 0 16,1-1-176-16,0-3-32 0,1-4-16 0,-1 0 0 16,3-2-272-16,-1 1-48 0,-1-4-16 0,-1-5 0 0,2 0-288 15,-8-9 160-15,10 12-160 0,0-6 128 0,-1 1 48 16,-9-7 0-16,10 2 0 0,-10-2 0 0,12 3 80 0,-2-3 32 15,-10 0 0-15,11-3 0 0,-2 1-16 0,0-5 0 16,-1 1 0-16,0-1 0 0,-1-3-16 0,3-1-16 16,-3-1 0-16,2 1 0 0,1-2 0 0,0-2 0 15,0-2 0-15,2-2 0 0,1-2-48 0,-1-3 0 16,0-2 0-16,-2-4 0 0,3-1-64 0,-1 0 0 16,0 0-128-16,-1-1 192 0,0 1-192 0,-1 2-128 15,2 2 128-15,2 3-208 0,3 5 208 0,1-2 0 16,-1 5-160-16,0-3 160 15,0 2-1584-15,3 1-240 0,-1 2-48 0</inkml:trace>
  <inkml:trace contextRef="#ctx0" brushRef="#br0" timeOffset="37747.4">12376 5764 3679 0,'0'0'320'0,"0"0"-320"0,-10 2 0 0,1-1 0 0,0 0 2624 0,9-1 448 16,0 0 80-16,0 0 32 0,0 0-1712 0,0 0-352 15,0 0-64-15,0 0-16 0,0 0-16 0,0 0-16 16,0 0 0-16,0 0 0 0,0 0-496 0,0 0-112 15,0 0-16-15,0 0 0 0,0 0-144 0,0 0-48 16,0 0 0-16,0 0 0 0,0 0 160 0,5-1 32 16,-5 1 0-16,5-3 0 0,-5 3 384 0,5-2 96 15,-5 2 16-15,4-3 0 0,0-1-48 0,1-2-16 16,-5 6 0-16,0 0 0 0,5-6-320 0,-5 6-64 16,0 0-16-16,0 0 0 0,0 0-176 0,10-5-48 15,-10 5 0-15,9-1 0 0,-9 1-32 0,0 0-16 16,11 0 0-16,-11 0 0 0,0 0 48 0,0 0 16 0,11 0 0 0,-11 0 0 15,10-1 16-15,-10 1 0 0,11-2 0 0,-11 2 0 16,11-1 16-16,0-2 0 0,-11 3 0 16,9-2 0-16,0-3-48 0,0 3 0 0,0-4 0 15,0 3 0-15,1 1-32 0,0-1-16 0,2-1 0 0,-1 0 0 16,1 2-144-16,1-1 0 0,0 0 144 0,3-3-144 16,0 3 0-16,1-1 128 0,-2 0-128 0,2 2 0 15,0-5 0-15,0 3 0 0,1 0 0 0,1 1 128 16,-1-1-128-16,0 0 0 0,2 0 0 0,-1-1 0 15,-1-1 128-15,1 2-128 0,-1 1 160 0,0-4-160 16,-1-1 0-16,1 2 128 0,1-1-128 0,-2 1 0 16,0-2 128-16,-1-1 0 0,0 0-128 0,1 1 192 15,1-1-192-15,1 1 176 0,0 1-176 0,1-2 160 16,-1 0-160-16,2 1 192 0,0-1-192 0,1 3 192 0,0-2-192 16,2 1 160-16,-2-3-160 0,0 1 160 0,-1 0-160 0,1-2 0 15,0-1 0-15,-1 1 0 0,-1-2 0 0,-2 2 0 16,0-1 0-16,0 2 0 0,1 0 0 0,-1-1 0 15,-2-2 0-15,-2 3 0 0,2-5 0 0,0 2 0 16,1-2 0-16,0 2 0 0,0 0 0 0,0 0 0 16,2-2 144-16,-1 2-144 0,1 0 0 0,1 1 0 15,1 2 0-15,1 0 128 0,0-1-128 0,0 2 0 16,-1 1 128-16,1-1-128 0,0 0 0 0,1 1 128 16,-3 2-128-16,0-2 0 0,0 0 0 0,-1 1 0 15,-1-2 0-15,1 3 128 0,-1-1-128 0,-1 1 0 0,-2-2 0 0,1-1 0 16,0-3 0-16,1 2 0 0,-3-3 0 0,2 1 0 15,1-3 0-15,1 1 0 0,1 0 0 16,1-1 0-16,1 0 0 0,0-1 144 0,1 1-144 0,0-1 0 16,0 2 0-16,0-1 0 0,-1 2 0 0,1-1 0 15,1-2 128-15,-3 2-128 0,0 1 0 0,0-2 0 16,-1 2 0-16,1 0 0 0,-3 2 0 0,0-1 0 16,-2 1 0-16,2 2 0 0,-1-1 0 0,-1 1 0 15,0 1 0-15,-1-2 0 0,0 0 0 0,2 3 0 16,0-1 0-16,1 0 0 0,1-1 0 0,2 0 0 15,0 0 0-15,3-1 0 0,0 0 0 0,2 1 0 16,-2 0 0-16,2 1 0 0,-2-1 0 0,2 5 0 16,0-1 0-16,-4 1 0 0,-2-1 0 0,1 1 0 15,-2 2 0-15,0-2 0 0,-2 2 0 0,-2-2 0 16,2-3 0-16,-2 3 0 0,-1-1 0 0,1 0 0 16,-1 0 128-16,0-2-128 0,-2 1 0 0,1-2 0 15,1-1 0-15,-1 1 0 0,-2-1 0 0,2 0 0 0,1 0 0 0,0 0 0 16,-1-1 0-16,1 0 0 0,0 1 0 0,0 2 0 15,0-3 0-15,0 3 0 0,1 1 0 16,1-1 0-16,-2 0 0 0,-2 0 0 0,2 0 0 0,1 2 0 16,-3 1 0-16,1 0 0 0,-2 2 0 0,1-1 0 15,-1 1 0-15,-10 2 0 0,12-3 0 0,-3 0 0 16,-9 3 0-16,11-1 0 0,-11 1-192 0,11 0-64 16,-11 0 0-16,9 3 0 15,-9-3-512-15,0 0-128 0,11 2 0 0,-11-2-16 16,0 0-368-16,12 3-64 0,-1-2 0 0,-11-1-16 15,11 0 448-15,-11 0 80 0,0 0 32 0,10 3 0 0,-10-3 608 0,0 0 192 16,0 0 0-16,0 0-160 0,9 4 160 0,-9-4 0 0,8 4 0 0,-8-4 0 16,0 0 192-16,0 0 64 0,11-2 0 0,-11 2 16 15,7-6 176-15,-7 6 48 0,10-5 0 0,-3-1 0 16,0 1-112-16,1 0 0 0,-1-2-16 0,1 1 0 16,1-1-48-16,2 0-16 0,-1-4 0 0,1 3 0 15,-2 2-32-15,1-3 0 0,-1-2 0 0,2 3 0 16,-1 1 0-16,1-4 0 0,-1 2 0 0,1 0 0 15,-1 0-16-15,2 2 0 0,-1-3 0 0,1 3 0 16,0 0 80-16,0 1 16 0,-1 0 0 0,1-1 0 16,1-2 16-16,0 1 0 0,0 2 0 0,0-1 0 15,0 1-96-15,0-1-16 0,0 2 0 0,2 0 0 0,0-2-112 16,1 2-16-16,-2 1-128 0,2 0 192 0,-2 0-192 0,-1 2 0 16,0-3 0-16,-1 1 0 0,0-2 128 0,0 3-128 15,-2 0 0-15,0 0 0 0,2 1 0 0,-1-1 0 16,-11 3 0-16,11-4 0 0,-1 0 0 0,-10 4 0 15,9-5 0-15,0 0 0 0,-1 0 0 0,-1-1 128 16,-7 6-128-16,11-4 0 0,-11 4 0 0,10-5 0 16,-10 5 0-16,11-5 0 0,-11 5 0 0,10 1 0 15,-2 6-192-15,0 1 192 16,-2-3-1824-16,1 1-256 0,-2 0-48 0,-2-1-14000 0</inkml:trace>
  <inkml:trace contextRef="#ctx0" brushRef="#br0" timeOffset="40477.83">17015 3746 18655 0,'0'0'832'0,"0"0"160"0,-12-6-800 0,2 0-192 0,-1 1 0 0,1 3 0 0,-1-2 752 0,1-2 96 16,0 3 32-16,0-1 0 0,0 0-464 0,0 0-96 15,0 0 0-15,1 1-16 0,-1 1 16 0,5 2 16 16,-2 0 0-16,1 0 0 0,-1 0 288 0,-1 2 48 16,0 1 16-16,-1 1 0 0,0 2 96 0,-8 9 32 15,2-4 0-15,0 4 0 0,1 2-320 0,0 4-64 0,1 2-16 0,-1 6 0 16,3 1-416-16,-2 1 0 0,0-1 128 0,1-4-128 16,2-4 0-16,-1-2 0 0,3-6 0 0,3-1 0 15,0 0 0-15,1-1 0 0,1-2 0 0,2 1 0 16,1-11 0-16,0 9 0 0,1 1 0 0,-1-10 0 15,4 11 0-15,-4-11 0 0,0 0 0 0,8 10 128 16,0-1 0-16,1-5-128 0,-9-4 192 0,13 4-64 16,-1-1 0-16,1-2 0 0,1-1 0 0,-1-1 0 15,-1-3 0-15,0 0 0 0,1-1 0 0,0 1 0 16,0-3-128-16,1 1 128 0,0-1-128 0,-1-2 128 16,-1 1-128-16,0-2 0 0,0 2 144 0,-1-1-144 15,0 0 0-15,-1-2 128 0,-2 1-128 0,0-2 0 16,-2-1 0-16,1-2 0 0,-1-2 0 0,2-2 128 15,-2 1 64-15,0 1 0 0,1 0 16 0,-2 2 0 0,0 2 240 0,-1-2 32 16,0 5 16-16,0-2 0 0,-3 3-32 0,0 2 0 16,1 2 0-16,-2 5 0 0,0 0-320 0,0 0-144 15,0 0 128-15,0 0-128 0,0 0 0 0,0 0 0 16,0 0 0-16,0 0 0 0,4 12 0 0,-2 2 128 16,-2-1-128-16,0 4 0 0,0 0 176 0,0 3-48 15,0-1-128-15,0-2 192 0,0 3 48 0,0-3 0 16,0 0 0-16,1 1 0 0,1 0-64 0,-1-1-16 15,2 1 0-15,-1 1 0 0,1-4-160 0,1 1 128 16,0-2-128-16,1 2 128 0,1-3-128 0,0 1 0 16,0-1 0-16,2-2 128 0,1 0-128 0,2 0-192 15,-2-3 32-15,1-2-11568 16,-1-2-2320-16</inkml:trace>
  <inkml:trace contextRef="#ctx0" brushRef="#br0" timeOffset="41779.03">12394 5858 2751 0,'-10'5'256'0,"-2"-1"-256"15,2-4 0-15,-1 0 0 0,0 0 2112 0,0-2 384 16,0-2 80-16,4 0 16 0,7 4-1264 0,0 0-256 16,-7-8-48-16,4 3-16 0,3 5 288 0,0 0 64 15,0 0 16-15,0 0 0 0,1-11 192 0,-1 11 32 16,0 0 16-16,0 0 0 0,0 0-496 0,0 0-96 15,0 0-32-15,0 0 0 0,12 4-544 0,-1-1-128 16,0 1 0-16,-2 1-16 0,-9-5-48 0,13 7-16 16,0-1 0-16,0 2 0 0,1 0 32 0,1 1 16 15,-1-3 0-15,2 4 0 0,1-1 48 0,2 2 16 16,2-2 0-16,3 2 0 0,2 1-32 0,2-1-16 16,4 0 0-16,0 3 0 0,3 1 16 0,2 0 16 15,1-1 0-15,-1 2 0 0,1 2-144 0,0-5-48 0,-1-2 0 0,-2-1 0 16,0 1-144-16,1-2 128 0,2 0-128 0,3 1 128 15,3-3-128-15,3 2 0 0,3 1 144 0,0 2-144 16,0-4 0-16,-2 2 144 0,-2 1-144 0,-2-2 0 16,-1 1 224-16,0 0-64 0,1 0-16 0,3 3 0 15,2 4 16-15,0 0 0 0,2 4 0 0,-1 1 0 16,-2 0-160-16,-3-1 160 0,-2-1-160 0,-1-2 160 16,-1 0-160-16,2-4 128 0,1 2-128 0,4-3 128 15,2 0 64-15,1-1 0 0,1-2 0 0,-3 1 0 16,-1 0-32-16,-2 0 0 0,0-1 0 0,-2-1 0 15,-2-2-32-15,1-1-128 0,1 4 192 0,2-1-64 16,-2 1-128-16,0 2 0 0,-2 0 0 0,-1 1 128 16,-2 1-128-16,-2-1 0 0,-1-3 0 0,-4 0 128 0,0-3-128 0,-1 3 0 15,-1-3 0-15,1 0 0 16,0-2 0-16,2 2 0 0,0-3 144 0,1 1-144 0,-1 0 0 0,3-1 128 16,-3-2-128-16,1 2 0 0,-2-1 256 0,-1 0 0 15,0-2-16-15,-2 0 0 0,-2-1 16 0,-1 0 0 16,-1-1 0-16,1 1 0 0,-2-1-96 0,0 1-16 15,-1 0 0-15,-1 0 0 0,1 1-144 0,-1 1 0 16,-2 1 144-16,0-2-144 0,-1 1 0 0,-1 2 0 16,1-4 0-16,-2 1 128 0,-2-1-128 0,1 0 0 15,-2 0 128-15,1 0-128 0,-2-1 160 0,-2 1-32 16,1-3-128-16,1 2 192 0,0-2-192 0,1 0 0 16,-1 0 0-16,1-1 0 0,-1 0 0 0,0 1 0 0,-2 1 0 15,0-1 0-15,-1-1 400 0,1 1 48 0,-11 3 0 16,11-1 0-16,-11 1-448 0,11 0-320 15,-11 0 48-15,0 0 16 0,0 0 16 0,9 4 16 0,-9-4 0 0,0 0 0 16,0 0 224-16,0 0 0 0,5 8 0 0,-5-8 0 16,0 0 0-16,0 0 160 0,0 0-160 0,0 0 128 15,7 6-128-15,-7-6-272 0,0 0 64 0,9 6 16 16,-1-3-112-16,-8-3-16 0,10 0 0 0,-1 0 0 31,0 0-304-31,-1 0-64 0,-8 0-16 0,11 3 0 16,-4-3-416-16,1 1-96 0,-1 2 0 0,1 1-10048 0,-3 1-1984 0</inkml:trace>
  <inkml:trace contextRef="#ctx0" brushRef="#br0" timeOffset="42317.82">16598 6723 13823 0,'0'0'1216'0,"0"0"-960"0,-8-6-256 0,8 6 0 16,0 0 4768-16,0 0 912 0,0 0 176 0,0 0 32 16,0 0-4640-16,10 3-928 0,2 0-192 0,0-1-128 15,1 2 0-15,-2-1 0 0,1 2 0 0,-1 1 0 16,-11-6 0-16,13 11 0 0,-3-2-144 0,-1 0 144 16,-9-9 0-16,11 18-128 0,-2 1 128 0,-1 1 0 15,-3 3 0-15,0 0 0 0,0 3 192 0,2-1-48 16,-2-3 208-16,0 2 32 0,2-2 16 0,1-1 0 15,-1-3-80-15,1-1 0 0,1-3-16 0,2-2 0 16,-1-4 192-16,-1-2 32 0,0 1 16 0,2-7 0 16,-1 0-32-16,1-4 0 0,-2 1 0 0,0-3 0 15,-1-5 16-15,1 0 0 0,0-4 0 0,1-3 0 0,0 0 16 16,-3-2 0-16,3-2 0 0,-1-2 0 0,0-3-176 0,0 0-48 16,0-2 0-16,0 2 0 0,-1 1-64 0,1-2 0 15,2 3-16-15,0 2 0 0,1 0-240 0,1-1 0 16,3 1 0-16,-2-3 0 0,0-1 0 15,1 1-128-15,-2 2 128 0,0 1-208 0,0 4 0 0,0 1 0 16,-1 2 0-16,-1 3-13648 16,0 0-2720-16</inkml:trace>
  <inkml:trace contextRef="#ctx0" brushRef="#br0" timeOffset="47233.51">12145 11269 2751 0,'0'0'128'0,"0"0"16"0,0 0-144 0,0 0 0 16,0 0 0-16,0 0 0 0,0 0 1376 0,0 0 240 0,0 0 48 0,0 0 16 15,0 0-1344-15,0 0-336 0,-7 0 0 0,7 0 0 16,0 0 0-16,-4 0 128 0,-2 1-128 0,1 0 0 16,0 2 1088-16,0-1 160 0,0 2 32 0,1 0 0 15,-2 1 128-15,-1 2 48 0,-1 2 0 0,3-1 0 16,-1 1-224-16,3-1-32 0,3-8-16 0,0 0 0 16,0 0-400-16,-4 8-80 0,4-8 0 0,0 0-16 15,0 0-224-15,0 0-32 0,0 0-16 0,0 0 0 16,0 0 80-16,0 0 16 0,7 6 0 0,-7-6 0 15,11 5-48-15,-11-5 0 0,10 4 0 0,-10-4 0 16,12 4-80-16,0 1-32 0,-1-2 0 0,1 1 0 16,0-1-32-16,1 1 0 0,0-3 0 0,0 1 0 15,0 0-16-15,1 0-16 0,1-2 0 0,2 0 0 0,0-1 80 0,1 0 16 16,1-1 0-16,0 0 0 0,-4-2 0 16,2 1 16-16,-1 2 0 0,1-3 0 0,-1-1 32 15,1 1 0-15,-2-4 0 0,3 2 0 0,2-1-112 0,1-1 0 16,1 0-16-16,3-1 0 0,1 2-304 0,5 0 128 15,2-3-128-15,5 2 0 0,2 1 128 0,0 1-128 16,2-1 0-16,-3-1 0 0,-4 1 0 0,-2-3 0 16,-2 1 0-16,1-1 0 0,-2-1 0 0,0 1 0 15,1 1 0-15,0-2 0 0,3-2 240 0,3 3-64 16,2 0-16-16,1 0 0 0,-1 0 32 0,2 1 0 16,-1 0 0-16,-1 1 0 0,-2-4-64 0,-2 3-128 0,-1 0 192 15,0 0-64-15,-1 0-128 0,3 1 0 0,0 0 0 16,3 3 128-16,3 1-128 0,2-3 0 0,1 2 0 0,-2-1 0 15,0 2 0-15,-3-1 0 0,-3-3 0 0,-2 0 128 16,-1 1-128-16,0-3 0 0,0 0 0 0,1 2 128 16,0 0-128-16,4 1 0 0,0-2 0 0,2 4 128 15,-1 0 0-15,0 1-128 0,1 0 192 0,-1-1-64 16,-3-2 0-16,-2-1 0 0,-4-1 0 0,1 1 0 16,-1-1-128-16,1 0 128 0,0 0-128 0,2 0 128 15,2 0-128-15,3-3 0 0,2 2 0 0,-1-1 0 16,0 1 0-16,0-1 0 0,-3 0 0 0,0-2 0 15,-3-2 0-15,0 0 0 0,0-2 0 0,-2 2 0 16,1 2 0-16,-1-4 0 0,2 4 128 0,1 0-128 16,3 0 0-16,0 2 0 0,-1-1 144 0,0 0-144 15,1 2 176-15,-3 0-48 0,-2 1 0 0,-2 0 0 16,-3 0-128-16,-1 0 0 0,0 0 0 0,-1 0 0 0,-1 2 0 0,1 1 0 16,-1-2 0-16,0 1 0 0,-3 2 0 0,1 1 0 15,2-2 0-15,0 0 0 0,0 0 128 0,0 1-128 16,-3 0 128-16,1 1-128 0,-2 1 192 0,0-1-32 15,1 0-16-15,-1 0 0 0,0 2-144 0,-3-4 128 16,-2 1-128-16,1 0 128 0,1 0-128 0,-1 2 0 16,-4-2 0-16,1 1 0 0,1 0 0 0,-1 0 0 15,-1 0 0-15,1 2 0 0,-2-1 0 0,0 2 0 16,-2-2 0-16,1 1 0 0,-1 0 0 0,2 1 0 16,-2 0 0-16,-10 1 0 0,9 0 0 0,-9 0 0 15,12-4 0-15,-2 2 0 0,-10 2 0 0,14-1 128 16,-4 1-128-16,0-4 0 0,-1 2 128 0,1-1-128 0,-10 3 0 0,13-3 128 15,-2 2-128-15,1-1 0 0,0 0 0 0,0 0 0 16,-2-1 0-16,2 0 0 0,2 1 0 0,-2-1 0 16,0 1 0-16,-2-1 0 0,0 2 0 0,1 1 0 15,-1-3 0-15,1 2 0 0,-2-1 0 0,1 1 0 16,-1-3 0-16,1 2 0 0,0-1 0 0,-10 3 0 16,10-5 128-16,-2 0-128 0,-8 5 0 0,11-8 128 15,-1 1-128-15,-2 2 0 0,-8 5 0 0,10-6 128 16,-2-1-128-16,-8 7 192 0,8-5-192 0,-8 5 192 15,8-5-192-15,-8 5 0 0,0 0 0 0,0 0 128 16,0 0-128-16,0 0 0 0,9-2 0 0,-9 2-176 16,0 0-160-16,0 0-48 0,0 0 0 0,0 0 0 15,4 7-640 1,-4-7-128-16,0 0-16 0,1 10-11248 0,-2 2-2240 0</inkml:trace>
  <inkml:trace contextRef="#ctx0" brushRef="#br0" timeOffset="48043.07">17259 10233 3679 0,'0'0'320'0,"0"0"-320"0,-2-14 0 0,2 0 0 15,3-1 4720-15,1 2 864 0,0 0 176 0,0 2 48 16,1-2-4208-16,0 1-832 0,0 0-160 0,1 0-32 16,-1 2-320-16,0 1-48 0,-2 0-16 0,-2 1 0 15,1-1 176-15,-2 1 16 0,0 1 16 0,-1 1 0 16,0-2 112-16,-2 2 0 0,-2-1 16 0,0 2 0 16,-2 1 112-16,-1 0 32 0,-1 0 0 0,0 0 0 15,-1 3 16-15,-3 0 0 0,1 1 0 0,-2 1 0 0,-3 0-272 0,0 3-48 16,0 0-16-16,0 3 0 0,0 0-224 15,0 2-128-15,-1 3 160 0,1 3-160 0,0 1 0 0,0 4 0 16,1 0 0-16,1 3-160 0,0 3 160 0,2 4 0 16,1-2-144-16,1 0 144 0,2-4 0 0,1-2 0 15,3-1-144-15,-1-6 144 0,2 0 0 0,3-5 0 16,0 1 0-16,1-1 0 0,1 2 0 0,2-2 0 16,-3-10 176-16,6 12-176 0,1-3 256 0,1-1-48 15,-8-8-16-15,13 8 0 0,0-3 32 0,0 0 0 16,2-1 0-16,2-1 0 0,2-3-96 0,-1 0-128 0,-1-2 176 0,0 1-176 15,-2-2 160-15,1-1-160 0,0 1 128 16,-1-3-128-16,1 1 176 0,-2-3-48 0,-1-1-128 0,0 0 192 16,-1 1 0-16,-1-2 0 0,-1-2 0 0,-1-1 0 15,-1-1 48-15,-2-1 0 0,0 0 0 0,-1-5 0 16,-3 3 16-16,0-2 16 0,-1 2 0 0,-1 0 0 16,0 2-16-16,-1 1-16 0,1 4 0 0,0-2 0 15,0 3-32-15,0 9 0 0,0-7 0 0,0 7 0 16,0 0-208-16,0 0 0 0,0 0 0 0,0 0 0 15,0 0 0-15,0 0 0 0,0 0 0 0,0 0 0 16,-3 12 0-16,2 0 0 0,0 1 0 0,1 0 144 16,0 1-144-16,0-1 0 0,0 2-192 0,1 0 192 15,0 3-160-15,2-2 160 0,-1 0 0 0,2-5-144 0,-1 4 144 16,1-2 0-16,0-1 0 0,0-1-128 0,-4-11 128 0,6 15 0 16,-1-2-144-16,2 0 144 0,-2 0-320 15,0-5 0-15,-5-8 0 0,6 9 0 16,-6-9-1456-16,0 0-272 0,7 10-64 0,-7-10-14272 15</inkml:trace>
  <inkml:trace contextRef="#ctx0" brushRef="#br0" timeOffset="49011.64">16911 12417 18767 0,'0'0'832'0,"0"0"176"0,0 0-816 0,1-9-192 0,-1 1 0 0,0 8 0 15,0 0 848-15,0 0 128 0,0 0 32 0,0 0 0 16,0 0-96-16,0 0-16 0,0 0 0 0,0 0 0 16,0 0 192-16,0 0 48 0,0 0 0 0,0 0 0 15,0 0-224-15,0 0-32 0,1 13-16 0,-1-2 0 16,0-11-192-16,4 11-32 0,1 1-16 0,2-1 0 16,-2 0-176-16,0 0-48 0,2 2 0 0,1 0 0 15,-1 4-160-15,4 2-48 0,-2 2 0 0,1 1 0 16,1 3-192-16,-2 3 176 0,0 4-176 0,0 1 160 0,-1-2-160 0,0 0 0 15,0 1 0-15,-2-4 0 0,1 1 128 0,-2-4-128 16,-1-3 192-16,1-1-64 0,0-3 144 16,0-5 32-16,2-3 0 0,-1-2 0 0,1-1 144 0,0-1 16 15,-7-6 16-15,13 0 0 0,-2-1-64 0,1-2-16 16,-2-1 0-16,1-1 0 0,-1-1-80 0,1-3 0 16,-2-3-16-16,0-1 0 0,-1-3-48 0,1-1 0 15,0-1 0-15,-1-2 0 0,-2 0-48 0,2-3-16 16,-1-3 0-16,1 0 0 0,-1-1-192 0,1 0 144 15,-1-3-144-15,2 3 128 0,0 1-128 0,0 3 128 16,-1 3-128-16,0 1 128 0,0 2-128 0,-1-1 0 0,1 3 0 0,1 2 0 16,-2 3-208-16,-1 2 80 0,1-1 128 0,-7 9-208 31,8-9-528-31,0 1-96 0,-8 8-32 0,6-7 0 16,-6 7-2112-16,7-6-416 0,-7 6-96 0</inkml:trace>
  <inkml:trace contextRef="#ctx0" brushRef="#br0" timeOffset="50268.02">12015 11735 7359 0,'0'0'656'0,"0"0"-528"0,0 0-128 0,0 0 0 0,-1-10 3840 0,1 2 720 16,0 8 160-16,1-6 16 0,-1 6-3328 0,0 0-688 16,4-11-128-16,-4 11-16 0,0 0 80 0,0 0 32 15,8-6 0-15,-8 6 0 0,0 0 16 0,0 0 0 16,10-6 0-16,-10 6 0 0,13-1-208 0,-1 1-48 16,0 0 0-16,-1 0 0 0,2 1-16 0,2 2-16 15,0 0 0-15,4 1 0 0,0-1 16 0,2 1 0 16,0 2 0-16,1 0 0 0,2-2-48 0,0 1 0 15,1 2 0-15,-3-2 0 0,-1-2-64 0,0-1-32 16,0 3 0-16,-2 3 0 0,2 3-64 0,2-1-16 0,-3-1 0 0,3 2 0 16,0 2-48-16,2-3-16 0,1 1 0 0,3-1 0 15,2 0 16-15,3 1 0 0,2-1 0 0,3 1 0 16,2-5 48-16,-1 2 16 0,-1-1 0 0,0-2 0 16,-2-1 48-16,2-3 16 0,-1 0 0 0,2 1 0 15,1 0-80-15,2-1-16 0,2 3 0 0,1 2 0 16,0-1-64-16,-1 3-128 0,-1 1 176 0,-3-1-176 15,-3-1 160-15,-3 0-160 0,-1 1 128 0,1 2-128 16,-1-2 0-16,1 2 0 0,0 2 128 0,3 1-128 16,0-4 0-16,1 4 0 0,-1 2 0 0,1-4 0 15,0 1 0-15,0 1 192 0,-2-5-192 0,-2 1 192 16,0-2 64-16,2-1 0 0,0 1 16 0,3-1 0 16,0 1-48-16,3 1-16 0,1-1 0 0,2 4 0 15,-2-1-208-15,-1 2 0 0,-1 0 128 0,-3 2-128 0,2 2 0 0,-5 1 0 16,-2 0 128-16,0 0-128 15,-2-2 0-15,1 0 0 0,0-4 0 0,2 2 0 0,0 2 0 0,1-4 0 16,1 0 128-16,-1-1-128 0,4 3 0 0,-5-5 144 16,-1-1-144-16,0-1 128 0,-1-2 64 0,1 0 0 15,-1-1 0-15,0 0 0 0,-1 0-64 0,2 2-128 16,-1-2 192-16,1 2-64 0,-2 2-128 0,1 0 0 16,-1 3 0-16,-2-3 0 0,-1 0 128 0,-2 1-128 15,-2 0 0-15,0-1 128 0,-2 1-128 0,0-1 0 16,-3-1 0-16,0 1 0 0,-2-2 0 0,0 0 0 15,1-1 0-15,0 1 0 0,1-3 160 0,-1 0-160 16,2 1 192-16,0-1-192 0,0 2 208 0,1-1-64 0,0 1-16 0,0 0 0 16,1-2-128-16,-3 1 128 0,0 0-128 15,0 2 128-15,-2-3-128 0,-1 4 160 0,-3-1-160 0,0 1 160 16,1-2-160-16,-1 3 160 0,0-1-160 0,1 1 160 16,-2-1-304-16,0 1-64 0,-1-1-16 0,-1 1 0 15,0-1 224-15,-1 1 0 0,1-2 0 0,-1 0 0 16,-10-5 176-16,12 7-176 0,-3-2 160 0,-9-5-160 15,12 4 288-15,-12-4-32 0,11 4-16 0,0-1 0 16,-11-3-240-16,10 1 144 0,-10-1-144 0,12 0 128 16,-2-1-128-16,1 1 0 0,-2 0 0 0,-9 0 128 15,10 1-128-15,1 1 0 0,-2 2 0 0,0-2 0 16,-9-2 0-16,12 2 0 0,-2 1 0 0,-1 0 0 16,-9-3-176-16,12 5-16 0,0 3 0 0,-2-2 0 15,1-1-2624 1,-5-2-544-16</inkml:trace>
  <inkml:trace contextRef="#ctx0" brushRef="#br0" timeOffset="57097.16">18432 3951 10127 0,'0'0'896'0,"-9"1"-704"16,0-1-192-16,9 0 0 0,-8 5 2848 0,8-5 544 16,0 0 96-16,0 0 32 0,0 0-2112 0,0 0-432 15,0 0-80-15,0 0 0 0,0 0-400 0,0 0-80 16,9-6-16-16,1-1 0 0,2 1-400 0,-4 2 128 0,1-3-128 16,3 2 0-16,0 1 0 0,2-2 0 0,2 1 0 0,1-1 0 15,2 2 144-15,16-3-144 0,-1-1 160 0,0 3-160 16,0-1 448-16,0 1 0 0,-2-3 0 0,1 3 0 15,-3 0 192-15,1-3 16 0,-1 0 16 0,0-1 0 16,0-1-64-16,2 2-16 0,0-1 0 0,2 0 0 16,5 1-160-16,5 0-48 0,6 3 0 0,3 0 0 15,2-1-256-15,-3 4-128 0,-1-5 0 0,-3 2 128 16,-2-4-128-16,1 2 0 0,0 1 0 0,3 1 0 16,3-2 0-16,0 3 0 0,3 0 0 0,-2-1 128 15,-3 1-128-15,-3-2 0 0,-4-2 0 0,-1-1 0 16,0 1 224-16,2 1 16 0,-1 1 0 0,4-1 0 15,2-2 64-15,3 3 16 0,1-2 0 0,-2 1 0 0,-1-1-64 0,-2 1 0 16,-1-2 0-16,2-1 0 0,1 5-256 0,1-1 160 16,3 2-160-16,1 1 128 0,1-2-128 0,-2 1 0 15,-4 0 0-15,-2-1 128 0,-2 0-128 0,-1-2 0 16,-2 1 0-16,3 0 0 0,1 2 0 0,2 1 0 16,1-1 0-16,-2 1 0 0,0-1 0 0,-2-1 128 15,-3-2-128-15,-1 0 0 0,-1-1 128 0,1 0-128 16,1 0 128-16,0 2-128 0,2-4 176 0,1 4-48 15,0 2-128-15,-2-4 192 0,0-1-64 0,-5-1-128 16,-2-5 176-16,-2 4-176 0,-2-2 192 0,0-2-192 16,-1 2 192-16,1 0-192 0,0-1 144 0,0 2-144 15,1-1 0-15,1 0 144 0,1 3-144 0,-2-2 0 0,-1 3 0 0,0-2 0 16,0 1 0-16,-2 2 0 0,-4-4 128 0,-2 2-128 16,-2-1 0-16,0 2 0 0,-2 1 0 0,0 1 0 15,0 1 0-15,-1 3 0 0,-1-4 0 0,-1 2 0 16,0 0 0-16,-2 2 0 0,-2-2 0 0,0 1 128 15,-2 0-128-15,0 0 0 0,-2 0 0 0,0 2 0 16,-2-1 0-16,-9 3 0 0,12-3 0 0,-12 3 0 16,9-1-336-16,-9 1 0 0,0 0 0 0,0 0 0 31,0 0-2592-31,0 0-512 0</inkml:trace>
  <inkml:trace contextRef="#ctx0" brushRef="#br0" timeOffset="58683.63">18309 4058 13071 0,'0'0'576'0,"0"0"128"0,0 0-576 0,0 0-128 0,0 0 0 0,0 0 0 0,0 0 816 0,0 0 128 15,0 0 16-15,0 0 16 0,0 0-464 0,0 0-112 16,0 0-16-16,0 0 0 0,-4 9-64 0,4-9-32 16,0 0 0-16,0 0 0 0,0 0 400 0,0 0 80 15,11 5 0-15,-1-2 16 0,1-3 448 0,1-2 96 16,1 0 16-16,1-2 0 0,0-1 112 0,2-1 16 15,0 1 16-15,-1-1 0 0,1 2-576 0,-2-1-112 16,4 3-32-16,-1-2 0 0,-1 2-256 0,0-2-48 16,1 4-16-16,0 1 0 0,-2-1-256 0,1 3-48 15,-1-3-16-15,1 2 0 0,-2 0-128 0,2 0 0 16,-2 0 144-16,2-1-144 0,-3 3 144 0,3-3-144 16,1 0 192-16,1-1-192 0,0 0 288 0,0 2-48 0,-1 0-16 0,3 0 0 15,0-2-32-15,-1 1-16 0,-1 0 0 0,1-1 0 16,0-1-176-16,1 2 160 0,1-1-160 0,-1 3 160 15,1-2-160-15,1 3 0 0,-2 1 0 0,2-3 0 16,2 3 0-16,2 1 0 0,0 1 0 0,1-2 0 16,-2 0 0-16,2 2 0 0,1-1 0 0,0 1 0 15,1 1 0-15,0-2 128 0,-1 1-128 0,-2-2 0 16,-2 0 176-16,1 0-48 0,1-1-128 0,1 3 192 16,1-1-16-16,2 1-16 0,2-2 0 0,3 3 0 15,3-2-160-15,1 3 192 0,0-1-192 0,3 1 192 16,0 2-192-16,-2-2 128 0,-1 0-128 0,-1 3 128 15,-3-4-128-15,1 1 0 0,-1 1 144 0,1-1-144 16,1 2 0-16,1 0 128 0,1 3-128 0,0 0 0 16,-1 2 0-16,1 2 0 0,-1-3 0 0,-2 0 0 15,-2-2 0-15,0-3 144 0,-3-2-144 0,0 0 0 16,1-2 384-16,2 1-48 0,-2-3 0 0,3 1 0 0,3 0 32 0,1 2 0 16,3-1 0-16,2 3 0 15,1-5-48-15,-2 2-16 0,-3-3 0 0,-1 1 0 0,0 0-48 0,-1-1-16 16,0-2 0-16,0 0 0 0,-2 1-48 0,2 2 0 15,1 2 0-15,0 1 0 0,0-1-192 0,0 1 0 16,-2 2 0-16,0-3 0 0,-2 1 0 0,-1-3 0 16,-3 0 0-16,0-2 0 0,-1 1 0 0,0 0 128 15,0-3-128-15,0 1 0 0,1-1 160 0,2 1-160 16,0 0 160-16,0 1-160 0,1-1 192 0,0 0-48 16,0-1-16-16,0 3 0 0,-1 0-128 0,-1-2 160 0,1 0-160 15,-2-1 160-15,-2 0-160 0,-2 0 0 0,1 0 0 0,-1 0 128 16,0 0-128-16,-1-1 0 0,0 2 0 0,2 2 0 15,-2-1 0-15,1 1 0 0,-1 1 0 0,0-1 0 16,-1 0 224-16,0-1-32 0,-3 0-16 0,0 1 0 16,-1 0-176-16,0-2 0 0,-1 0 0 0,-1-1 0 15,-1 0 0-15,1 0-176 0,-2 0 48 0,-2 0 0 16,1-1 256-16,-2 0 48 0,1-1 16 0,-1 2 0 16,-1-1-192-16,1 1 0 0,-1 0 0 0,0-3-176 15,-1 2 176-15,0 0 0 0,-2 1-144 0,2 0 144 16,-12 0 0-16,12 0 0 0,-12 0 0 0,10 0 0 15,-10 0-320-15,0 0-64 0,0 0 0 0,0 0-13712 16,8 1-2752-16</inkml:trace>
  <inkml:trace contextRef="#ctx0" brushRef="#br0" timeOffset="62193.12">23458 2956 2751 0,'0'0'256'0,"0"0"-256"0,0 0 0 0,0 0 0 16,0 0 3856-16,2-9 736 0,-2-1 144 0,0 10 16 15,0 0-3168-15,0 0-640 0,-1-8-128 0,1 8-32 16,-5-7 112-16,5 7 0 0,0 0 16 0,0 0 0 15,-7-6 80-15,7 6 16 0,-4-4 0 0,1 0 0 0,0 1-112 16,3 3 0-16,0 0-16 0,0 0 0 0,0 0-368 0,0 0-80 16,0 0-16-16,0 0 0 0,-4 11-240 0,4-11-48 15,0 0-128-15,-1 18 192 0,1-4-32 0,-2-1-16 16,2-13 0-16,2 19 0 0,-1-5 112 0,-1 0 0 16,0-14 16-16,3 19 0 0,-1-6 32 0,-2-13 0 15,0 0 0-15,4 16 0 0,1-1-64 0,-5-15-16 16,0 0 0-16,0 0 0 0,8 17-224 0,-8-17 176 15,0 0-176-15,0 0 160 0,11 12-160 0,-11-12 192 16,0 0-192-16,0 0 192 0,11 1-64 0,-11-1-128 16,9-5 192-16,-1-2-64 0,-2 1-128 0,-3-4 160 0,1 1-160 15,0 1 160-15,0-3-160 0,0-1 0 0,1 0 0 0,0 1 0 16,-1-1 0-16,2 0 0 0,-1-1 0 0,0 1 0 16,0 1 0-16,0 1 0 0,3-1 0 0,-1 0 0 15,-1 1 0-15,1-1 0 0,-3 2 0 0,1 0 0 16,-1 1 0-16,-4 8 0 0,9-4 0 0,-9 4 0 15,9-6-144-15,0 3 144 0,-9 3 0 0,11 3 0 16,-1-2 0-16,-2 4-128 0,-8-5 128 0,9 4 0 16,0 3 0-16,-9-7-128 0,12 8 128 0,0 0 0 15,-3 2-128-15,-1-1 128 0,-1 2 0 0,1-1 0 16,0-4 0-16,-1 1 0 0,0 1 0 0,0 0 0 16,-1 1 0-16,1-1 0 0,-7-8 0 0,8 11 0 15,-2 0 0-15,1-2 0 0,-2 1 0 0,-1 1 0 0,-4-11 0 16,5 13 0-16,0-2 0 0,-1 1 0 15,-4-12 0-15,7 13 0 0,-1 0 0 0,1-1 0 16,-2-2-640 0,0 0-32-16,1-3 0 0,-6-7-10432 0,7 7-2080 0</inkml:trace>
  <inkml:trace contextRef="#ctx0" brushRef="#br0" timeOffset="63182.96">23546 4506 13823 0,'0'0'1216'0,"0"0"-960"0,0 0-256 0,0 0 0 16,0 0 2176-16,0 0 384 0,0 0 64 0,0 0 32 16,0 0-2112-16,0 0-416 0,0 0-128 0,0 0 0 15,0 0 448-15,0 0 32 0,0 0 16 0,0 0 0 16,0 0 272-16,0 0 48 0,7 13 16 0,1-1 0 15,-8-12-32-15,10 14 0 0,-3-1 0 0,1 0 0 16,-1 0-224-16,1-1-64 0,-8-12 0 0,11 20 0 16,-1-2-256-16,-2-4-64 0,0 2-16 0,0-3 0 15,-1 0 80-15,0 1 32 0,-3-1 0 0,2 0 0 0,1 1 96 0,-1-3 0 16,-2 2 16-16,-4-13 0 0,5 13 0 0,1-1 0 16,-6-12 0-16,0 0 0 0,6 12 0 0,-6-12 0 15,0 0 0-15,8 12 0 0,-8-12-96 0,0 0-32 16,0 0 0-16,0 0 0 0,0 0-64 0,10 1-16 15,-10-1 0-15,0 0 0 0,0 0 0 0,10-4 0 16,-4-3 0-16,-1 1 0 0,1-1 128 0,-1 0 32 16,0-7 0-16,1 0 0 0,1 1-64 0,0-1-16 15,0-2 0-15,1 0 0 0,0-3-64 0,1 2-16 16,2-5 0-16,-1 2 0 0,0 1-192 0,2 0 144 0,1-1-144 0,0-1 128 16,0-3-128-16,2 1 0 0,2-1 0 0,-1 2 0 15,1 0 0-15,0 2 0 0,-1 1 0 0,0 1 0 16,-2 1 0-16,2 5 0 0,1 3 0 0,0 1 0 31,-2 0-2160-31,1 2-512 0</inkml:trace>
  <inkml:trace contextRef="#ctx0" brushRef="#br0" timeOffset="66061.74">24861 3050 15663 0,'0'0'688'0,"0"0"144"0,0 0-656 0,0 0-176 0,0 0 0 0,2-8 0 16,-1-1 2368-16,2 4 432 0,-3 5 80 0,5-5 32 16,-5 5-1696-16,11-2-352 0,-1 1-64 0,2 1-16 15,1-3-336-15,-5 3-80 0,2 0-16 0,3 0 0 16,2 3-80-16,2-3-16 0,2 0 0 0,2 0 0 15,1 0 64-15,21 0 0 0,-4 0 0 0,-4 0 0 16,-3-3 16-16,-2 3 16 0,-2 0 0 0,0 0 0 16,-2-1-96-16,-1-2 0 0,-2 1-16 0,-1-1 0 15,0 2-16-15,2-3 0 0,1 0 0 0,1 2 0 16,1-2-224-16,3 1 0 0,1 0 0 0,2 2 0 16,1 0 0-16,0 1 0 0,0 1 0 0,-2 0 0 15,-2 1 0-15,-1 3 0 0,-2 1 0 0,-2 2 0 0,-5 0-256 0,-3-3-112 16,-3 2-16-16,-2-3 0 15,-3 0-2560-15,-9-4-512 16,0 0-96-16,9 7-32 0</inkml:trace>
  <inkml:trace contextRef="#ctx0" brushRef="#br0" timeOffset="67132.55">27026 2841 4607 0,'0'0'400'0,"0"0"-400"0,0 0 0 0,4-6 0 16,0-1 2368-16,-4 7 400 0,1-6 80 0,-1 6 16 15,1-7-1456-15,-1 7-304 0,2-8-48 0,-2 8-16 16,-2-6-80-16,1 1 0 0,1 5-16 0,0 0 0 15,-4-5-224-15,0-1-32 0,4 6-16 0,-6-4 0 16,-1 2 0-16,1-1 0 0,6 3 0 0,-12 0 0 16,0 0-128-16,1 0-32 0,-2 0 0 0,0 0 0 15,-2 2-160-15,-3 1-32 0,0 0-16 0,-1-2 0 16,1-1-128-16,-1 3-32 0,-1-2 0 0,1 2 0 16,-1-2-144-16,0 0 160 0,5 2-160 0,-1 0 160 15,2-2-32-15,1 2 0 0,0-1 0 0,2 1 0 0,1-1-128 16,1 0 128-16,9-2-128 0,-9 5 128 0,9-5 0 0,0 0 0 15,0 0 0-15,0 0 0 0,0 0 32 0,-3 10 0 16,3-10 0-16,1 12 0 0,-1-12-160 0,3 12 0 16,-3-12 0-16,5 13 128 0,-1-1-128 0,0-3 0 15,-4-9 0-15,5 11 0 0,-5-11 0 0,4 10 0 16,-4-10 0-16,4 10 0 0,-4-10 0 0,0 0 0 16,3 14 0-16,-2-2 0 0,-1-12 0 0,1 12 0 15,-1-12 144-15,1 13-144 0,-1 0 0 0,0-13 128 16,2 14-128-16,-2-14 0 0,0 0 0 0,2 15 0 15,-2-15 0-15,2 17 0 0,-2-17 144 0,0 0-144 16,-2 13 192-16,0 0-192 0,2-13 384 0,-4 15-48 0,-1-2 0 16,-1 2 0-16,0-4-144 0,-1 5-16 0,1-3-16 0,1-1 0 15,-1-2-160-15,6-10 0 0,-2 12 0 0,2-2 128 16,0-10-128-16,0 0 128 0,4 11-128 0,-4-11 128 16,0 0-128-16,8 8 160 0,-8-8-160 0,7 7 160 15,-7-7-160-15,8 7 192 0,-8-7-192 0,7 9 192 16,-2-2-48-16,-5-7 0 0,6 9 0 0,2-1 0 15,-8-8-16-15,11 7-128 0,-1-1 192 0,2-3-64 16,0 0-128-16,1-2 0 0,1-1 144 0,0 0-144 16,1-1 128-16,-1-2-128 0,2 1 128 0,-2 1-128 15,-1 1 0-15,1 0 128 0,2 2-128 0,-2 1 0 16,-2-2 0-16,-1 0-288 0,-2-1 48 0,-9 0 16 31,0 0-1408-31,7 6-288 0,-7-6-48 0,0 0-12272 0</inkml:trace>
  <inkml:trace contextRef="#ctx0" brushRef="#br0" timeOffset="67394.36">26750 3105 19007 0,'0'0'832'0,"10"-3"192"0,1 1-832 0,0-1-192 16,1 0 0-16,0 2 0 0,-2 1 1264 0,1-3 208 16,0 2 32-16,0 0 16 0,-11 1-432 0,13-2-64 0,-1 0-32 0,-1 2 0 15,1 0-592-15,0 0-112 0,-1 0-32 0,2 0 0 16,1 0-256-16,-1 0 0 0,0-1 0 0,0-1-144 31,-2 1-688-31,2 0-144 0,-1-2-32 0,0-1 0 0</inkml:trace>
  <inkml:trace contextRef="#ctx0" brushRef="#br0" timeOffset="67997.72">27299 3154 5519 0,'0'0'240'0,"2"12"64"0,-2-12-304 0,1 13 0 0,-1-3 0 0,0 0 0 16,0-10 1472-16,0 0 256 0,-1 10 32 0,0-2 16 15,1-8-336-15,0 0-64 0,0 9-16 0,0-9 0 16,0 0 80-16,0 0 16 0,0 0 0 0,0 0 0 0,0 0-144 0,9-4-32 16,-1-2 0-16,-8 6 0 0,6-12-224 0,1 1-48 15,-2 1-16-15,2 1 0 0,-2 1-256 0,1-2-48 16,0-1-16-16,0 2 0 0,1-1-160 0,-1-2-48 16,2 1 0-16,1 1 0 0,0-2 80 0,0 1 16 15,-1-1 0-15,1 1 0 0,0-2-32 0,-1 0 0 16,0 0 0-16,0 0 0 0,0 1-112 0,-2 1-32 15,-1-2 0-15,1 1 0 0,-1 3-176 0,1-2-32 16,0-2-16-16,-1 0 0 0,0-1-160 0,0 1 160 16,0 0-160-16,-1 0 160 0,-4 13-160 0,4-11 0 15,-4 11-160-15,0 0 160 0,0 0 0 0,0 0-144 0,0 0 144 0,0 0 0 16,0 0-128-16,5 8 128 0,-1 4-128 16,0-2 128-16,-1 0 0 0,-1-1-160 0,-2-9 160 15,3 13 0-15,0-2-144 0,1 0 144 0,-4-11 0 0,5 13-144 16,-1 0 144-16,0-3 0 0,-4-10 0 0,6 13 0 15,-1 0 0-15,1-1 0 0,-6-12 0 0,5 13 0 16,-5-13 0-16,6 13 0 0,1-1 0 0,-7-12 0 16,9 12 0-16,-9-12 0 0,10 9 0 0,1 0 0 15,-11-9 0-15,12 5 0 0,-1-2 0 0,0-1 128 16,-11-2-128-16,14 0 0 0,-1-2 0 0,-1-2 0 16,0 0 128-16,-1 0-128 0,1-1 160 0,-2 1-160 15,0-4 192-15,0 2-48 0,-2-1-16 0,0 1 0 16,-1-2 16-16,0 1 0 0,-7 7 0 0,9-9 0 15,-2-1-144-15,-2 2 128 0,-5 8-128 0,5-9 128 0,-5 9-128 16,5-12 0-16,-1 3 144 0,-4 9-144 0,0 0 0 0,0 0 0 16,0 0 0-16,9-3-192 15,-9 3-352-15,8-1-80 0,-3 1-16 16,-5 0 0-16,0 0-576 0,8 3-128 0,0-2-32 0,-3 3 0 16,-5-4-2464-16,7 2-480 0</inkml:trace>
  <inkml:trace contextRef="#ctx0" brushRef="#br0" timeOffset="68302.3">28154 2947 23727 0,'0'0'1040'0,"0"0"240"0,0 0-1024 0,0 0-256 0,-2-16 0 0,2 6 0 15,0 10 1488-15,0 0 256 0,0 0 48 0,0 0 16 16,0 0-704-16,0 0-144 0,0 0-16 0,0 0-16 15,11 6-432-15,-11-6-96 0,8 10-16 0,-2 0 0 16,-6-10-384-16,5 17 128 0,-1 0-128 0,-1-3 0 16,-2 2 160-16,-1 0-160 0,-2-2 192 0,0 1-192 15,0 0 160-15,0 2-160 0,0 1 128 0,1-1-128 16,-2-3 128-16,2 1-128 0,-1-1 128 0,1-1-128 16,1-13 144-16,0 12-144 0,0-12 160 0,3 12-160 15,-3-12 0-15,5 9 0 0,-5-9 0 0,0 0 0 16,0 0-640-1,0 0-112-15,6-7-16 0,0-2-16 0,-3-3-2512 16,0 1-496-16</inkml:trace>
  <inkml:trace contextRef="#ctx0" brushRef="#br0" timeOffset="68758.41">28151 2905 13935 0,'0'0'608'0,"0"0"144"0,0 0-608 0,0 0-144 16,-1-11 0-16,1 11 0 0,0 0 1328 0,0 0 224 15,0 0 48-15,-3-14 16 0,3 14-16 0,-2-11 0 16,-1 3 0-16,2-5 0 0,-2 1-320 0,3 3-64 16,0 9 0-16,0 0-16 0,0 0-464 0,0 0-96 15,0 0 0-15,12 4-16 0,-2-3-224 0,1 2-32 16,-1-1-16-16,1 2 0 0,-1 0-96 0,2 2-32 16,-1-1 0-16,3 0 0 0,-1 1-224 0,1-2 0 0,0 2 128 15,3 0-128-15,1 2 0 0,1 0 0 0,-1 1 0 0,0 1 0 16,2-3 0-16,-1 2 0 0,0-1 0 0,-1 2 0 15,-1 2 0-15,0 1 0 0,-2-4 0 0,1 2 0 16,-2-1 0-16,1-1 0 0,-1 2 0 0,0-2 0 16,-1 1 0-16,-1 0 0 0,0 1 0 0,-2 1 0 15,-2-2 0-15,-1 2 0 0,-7-12 0 0,6 15 0 16,-2 0 0-16,-1-3 0 0,-2 1 0 0,-1-2 0 16,0-11 192-16,-1 13-48 0,-2-2-16 0,-1 1 0 15,4-12 112-15,-8 9 16 0,-1-2 0 0,0 0 0 16,-1-2 80-16,-1 0 32 0,-1-1 0 0,-1 2 0 15,-2 0-64-15,-3-2-16 0,-2 1 0 0,-3 2 0 16,-4-2-128-16,0 0-32 0,-3 0 0 0,0 1 0 16,0 0-128-16,3-1 128 0,1 2-128 0,1-1 128 15,1 1-128-15,5-1 0 0,1 0 0 0,5 0 0 0,0 3 0 16,2-1 0-16,2-1-192 0,9-7 192 16,-8 3-1696-16,8-3-224 0,-5 4-32 0,5-4-8240 15,0 0-1648-15</inkml:trace>
  <inkml:trace contextRef="#ctx0" brushRef="#br0" timeOffset="69432.28">27739 3090 2751 0,'0'0'256'0,"0"0"-256"15,0 0 0-15,12-1 0 0,-12 1 2752 0,10-3 496 16,-10 3 96-16,11-2 32 0,-11 2-1360 0,10-4-272 16,-10 4-48-16,11-4-16 0,-11 4-336 0,10-5-64 15,-1 0 0-15,-1-1-16 0,0 2-336 0,1-1-64 16,-1 0-16-16,1 0 0 0,0-2-192 0,0 2-32 0,-9 5-16 0,12-8 0 15,0 0-96-15,-2 3-32 0,0 0 0 0,1 1 0 16,-1-2-256-16,-1-1-48 0,-1 2-16 0,0-2 0 16,-8 7-16-16,7-11 0 0,-2-2 0 0,-1 1 0 15,0-1 112-15,0 1 32 0,-4 0 0 0,1 2 0 16,0-3-64-16,-1 2-16 0,-2-2 0 0,2 3 0 16,0 10-208-16,0 0 128 0,-2-9-128 0,2 9 0 15,0 0 0-15,0 0 0 0,0 0 0 0,0 0 0 16,0 0-144-16,-10 0-128 0,2 2-32 0,2 5 0 15,-1-2-576 1,2 2-112-16,0 2-32 0,-2-1-13248 0</inkml:trace>
  <inkml:trace contextRef="#ctx0" brushRef="#br0" timeOffset="70549">24924 4638 14047 0,'0'0'624'0,"0"0"128"0,-11-3-608 0,0 2-144 16,11 1 0-16,-11 0 0 0,1-3 1568 0,10 3 288 15,-10-2 48-15,10 2 16 0,-10-4-448 0,10 4-96 16,-8-4-16-16,8 4 0 0,0 0-144 0,0 0-48 0,-7-9 0 0,7 9 0 15,-1-8-336-15,1 8-64 0,0 0 0 0,0 0-16 16,6-8-368-16,4 3-64 0,0-2 0 0,3 2-16 16,3 0 16-16,3 0 0 0,5 0 0 0,4 1 0 15,5 0-112-15,6 2-16 0,5 2 0 0,2 0 0 16,1 0-48-16,-3 0-16 0,-3 0 0 0,-3 0 0 16,-3 2-128-16,-1-2 0 0,-2-2 144 0,0 0-144 15,0 4 0-15,1 1 0 0,-1 2 0 0,2 2 0 31,0-2-1552-31,0 0-240 0,0 2-32 0,-3-1-12416 0</inkml:trace>
  <inkml:trace contextRef="#ctx0" brushRef="#br0" timeOffset="71582.86">27126 4450 911 0,'0'0'0'0,"0"0"0"0,0 0 0 0,0 0 0 0,0 0 3504 0,0 0 608 16,0 0 128-16,0 0 32 0,-2-5-2480 0,2 5-512 15,-5-3-80-15,5 3-32 0,0 0-336 0,-11 3-80 16,1 0-16-16,1-3 0 0,0 0 32 0,-1 0 16 16,0 0 0-16,0-3 0 0,-2 0 256 0,0 1 48 15,2-5 16-15,-1 6 0 0,-1-2-256 0,1 3-48 16,0-1-16-16,-2 1 0 0,0-1-400 0,1-1-64 16,1 2-32-16,-1 0 0 0,-1 0-288 0,0 2 128 15,0-2-128-15,1 2 0 0,-1 1 128 0,1-3-128 16,1 0 0-16,0 1 0 0,1 2 128 0,-1-1-128 15,1 1 0-15,1 1 0 0,0 0 0 0,0-2 0 0,1 2 128 0,8-4-128 16,-9 4 0-16,9-4 0 16,-9 3 0-16,9-3 0 0,0 0 0 0,0 0 240 0,0 0-48 0,0 0-16 15,-6 8 48-15,6-8 16 0,0 0 0 0,0 0 0 16,0 10-80-16,0-10-16 0,0 0 0 0,4 12 0 16,-4-12-144-16,5 10 128 0,-5-10-128 0,4 12 128 15,0 0-128-15,-1 0 0 0,-3-12 0 0,1 14 0 16,-1 0 0-16,0-1 0 0,-1 0 0 0,1-13 0 15,-3 15 0-15,3-1 0 0,0-14 0 0,3 16 0 16,-3-16 128-16,2 15 0 0,-2-15 0 0,3 19 0 16,-2-5 80-16,1-1 16 0,-1-1 0 0,-1-12 0 15,0 13-96-15,-3 1-128 0,2-4 176 0,0 2-176 16,-2 0 144-16,-1-2-144 0,-1 1 0 0,0-1 144 16,0-1-144-16,1-1 0 0,4-8 144 0,-6 8-144 15,6-8 0-15,-6 8 144 0,6-8-144 0,-5 8 0 0,5-8 144 0,0 0-144 16,-7 7 0-16,3 3 144 0,4-10-144 15,-4 7 0-15,4-7 0 0,-2 9 128 16,-1-1-128-16,3-8 0 0,0 12 144 0,1-3-144 0,-1-9 0 0,4 8 0 16,-4-8 0-16,7 9 0 0,-1-2 0 0,2 0 0 15,-1-1 0-15,1-1 0 0,2 0 0 0,0 2 128 16,1-3-128-16,1 2 0 0,2 1 0 0,0-1 0 16,1-2 0-16,2 3 128 0,1-2-128 0,-1 0 0 15,-2 0 0-15,1 0 0 0,0-2 0 0,-3 1-160 16,-2 1 160-16,1-1-208 0,-1 3-144 0,-1-2-32 15,-2 3 0-15,0-6 0 16,0 3-448-16,-8-5-80 0,0 0-32 0,9 2 0 16,-3 2-2512-16,-6-4-512 0,0 0-112 0,0 0-16 15</inkml:trace>
  <inkml:trace contextRef="#ctx0" brushRef="#br0" timeOffset="71819.78">26692 4783 13823 0,'0'0'608'0,"0"0"128"0,0 0-592 0,0 0-144 0,0 0 0 0,0 0 0 15,0 0 2816-15,0 0 512 0,0 0 128 0,15-3 0 0,2 3-2464 16,2-4-496-16,3 3-112 0,2-1 0 0,1 2-384 15,-2 0 0-15,3 0 0 0,0 0 128 0,0 0-256 0,0 0-64 16,-1 0 0-16,-1 0-7888 16,-1-3-1584-16</inkml:trace>
  <inkml:trace contextRef="#ctx0" brushRef="#br0" timeOffset="72410.81">27378 5019 16463 0,'0'0'720'0,"0"0"176"0,0 0-720 0,0 0-176 0,0 0 0 0,-8 1 0 16,2-5 1056-16,6 4 176 0,-5-4 48 0,1-2 0 16,0-4-160-16,2 3-32 0,0 0 0 0,2-5 0 15,1-3 16-15,0-4 0 0,-1-3 0 0,4 0 0 16,2 3 48-16,0-1 0 0,-1-2 0 0,3 1 0 15,1-2-320-15,2-1-48 0,-1 2-16 0,2 1 0 16,0 1-384-16,-1 1-96 0,0-1-16 0,-1 3 0 16,-1 0-272-16,-1 2 0 0,1 3 128 0,0 0-128 15,0 2 0-15,-1 1 0 0,-1 1 0 0,-7 8 0 16,6-7 144-16,-6 7-16 0,0 0-128 0,8-6 192 16,-8 6-192-16,0 0 0 0,8-5 128 0,-8 5-128 15,0 0 0-15,0 0 0 0,0 0 0 0,10 8 0 0,-10-8 0 16,8 11 0-16,-8-11 0 0,8 16 0 0,-3-2 176 0,2-1-176 15,-2 0 192-15,0 0-192 0,-5-13 128 0,9 17-128 16,-1-1 0-16,1-2 0 0,0 2 144 0,1-3-144 16,-3-1 0-16,4 1 144 0,-1 0-144 0,-1-1 0 15,0-3 0-15,1-2 0 0,-3 1 0 0,1 0 128 16,1 0-128-16,-1 0 0 0,-8-8 128 0,0 0-128 16,11 8 0-16,-2-3 128 0,-9-5 80 0,9 5 16 15,-9-5 0-15,10 4 0 0,-10-4 80 0,12 3 16 16,-2-3 0-16,-10 0 0 0,12-6-192 0,-1 0-128 15,-1 1 192-15,0-3-192 0,2-3 320 0,0 1-64 0,-2-1 0 16,-1 0 0-16,-1-4 0 0,1 2-16 16,-1 0 0-16,1-1 0 0,-1 1-96 0,-1 1-16 0,-1 1 0 0,-1-1 0 15,1 0-128-15,-1 0 128 0,-1 2-128 0,2-1 128 16,-6 11-128-16,7-11 0 0,-7 11 0 0,6-9-176 31,-6 9-400-31,7-10-64 0,-7 10-32 0,0 0 0 16,8-6-1312-16,-8 6-256 0,0 0-48 0,0 0-13472 0</inkml:trace>
  <inkml:trace contextRef="#ctx0" brushRef="#br0" timeOffset="72853.78">28356 4618 1839 0,'0'0'160'0,"-8"-4"-160"16,2-2 0-16,-1 2 0 0,7 4 5232 0,0 0 1008 16,-7-5 208-16,7 5 32 0,0 0-4464 0,-6-5-896 15,-1-1-176-15,7 6-48 0,0 0-432 0,0 0-80 16,0 0-32-16,0 0 0 0,0 0-48 0,-6 13-16 0,-1 0 0 0,2 0 0 16,0 2 32-16,0 2 0 0,-2 4 0 0,2 2 0 15,0 2-96-15,-2 1-16 0,1 1 0 0,1 2 0 16,-1-4 48-16,2 1 0 0,1-1 0 0,0-2 0 15,2-2-32-15,1-3 0 0,0-1 0 0,1-3 0 16,0 1-224-16,2-2 144 0,-2-1-144 0,2-1 128 16,-1 1-128-16,2-3 0 0,0-2 0 0,-4-7 0 31,4 5-2176-31,-4-5-400 0</inkml:trace>
  <inkml:trace contextRef="#ctx0" brushRef="#br0" timeOffset="73267.61">28278 4571 23039 0,'0'0'2048'0,"-8"-7"-1648"0,0-3-400 0,1 4 0 0,4-3 2016 0,3 9 320 16,-6-4 64-16,6 4 16 0,0 0-1696 0,0 0-336 16,0 0-64-16,0 0 0 0,0 0-320 0,0 0 0 15,0 0 0-15,0 0 0 0,0 0 176 0,13 0-32 16,0 3 0-16,2 0 0 0,-1 0 176 0,2 2 16 15,1 0 16-15,1 3 0 0,1 1 80 0,1 1 16 16,0 0 0-16,-2 0 0 0,1 3-224 0,0-2-32 16,-2 1-16-16,0 1 0 0,0 1-176 0,-2-1 0 15,0 0 144-15,-2 4-144 0,0 0 0 0,0-1 128 16,-2 2-128-16,0-1 0 0,-2 0 0 0,-1-2 144 0,-2 1-144 16,1-2 0-16,-2 2 144 0,0-3-144 0,-1 1 0 0,-3-1 144 15,-1-1 48-15,-1 1 16 0,-2 2 0 0,0 0 0 16,-3 2 112-16,1-3 32 0,-1-2 0 0,-2 0 0 15,0-2-128-15,-4 0-32 0,-1-1 0 0,-2-3 0 16,-2 1 0-16,-2-2-16 0,0 0 0 0,-1 2 0 16,-3-6-48-16,-2 0-128 0,-1 1 192 0,0 0-64 15,-2 1-128-15,1-1 160 0,1 1-160 0,1 0 160 16,1-2-160-16,1 4 128 0,2 2-128 0,3-1 128 16,4-1-512-16,1 1-96 15,0-3-32-15,2-3-11552 0,11 0-2320 0</inkml:trace>
  <inkml:trace contextRef="#ctx0" brushRef="#br0" timeOffset="84143.32">18077 6733 11055 0,'0'0'976'0,"0"0"-784"0,-10-3-192 0,-1 2 0 16,11 1 3008-16,-10 0 544 0,10 0 112 0,0 0 32 15,-9 3-2928-15,9-3-592 0,-8 4-176 0,8-4 0 0,0 0 0 0,0 0 0 16,0 0 0-16,-5 7 0 0,5-7 0 16,0 0 0-16,0 0 0 0,0 0 0 0,0 0 672 0,5 6 48 15,2-2 16-15,0-2 0 0,4-1 288 0,2-1 48 16,1 0 16-16,2 0 0 0,0 0-432 0,14-1-80 16,-3 0 0-16,-1 0-16 0,0 1-240 0,-1 0-64 15,-3 0 0-15,1 0 0 0,1-2-256 0,-1 1 128 16,1 1-128-16,1-1 0 0,2-2 0 0,2 2 0 15,2-1 0-15,4 2 0 0,4 0 0 0,4 0 0 16,2 2 0-16,0-1 0 0,1 2 160 0,-3-3-160 16,-1 0 128-16,-5-3-128 0,-1 0 0 0,-1 2 0 0,0-3 0 0,2 2 0 15,-1-1 0-15,3 0 0 0,2-1 0 0,0 3 0 16,1 1 160-16,1-1 48 16,0 1 16-16,-4-3 0 0,-2 1 224 0,-3-2 32 0,-2-1 16 0,1-3 0 15,-1 0-16-15,2 0 0 0,1 0 0 0,5 3 0 16,0 2-224-16,3-1-64 0,-3 1 0 0,2 0 0 15,0 2-192-15,-2 1 128 0,-3 0-128 0,-2-3 0 16,-2-1 0-16,-1 0 0 0,-1-1 0 0,3 0 0 16,-1 0 0-16,0-2 128 0,-1 3-128 0,2 2 0 15,0-1 0-15,0 2 0 0,1-1 0 0,-1 1 0 16,-1 1 0-16,-2-4 0 0,-1 2 0 0,-2-1 0 16,0-1 0-16,-1 0 0 0,-2 0 0 0,0-1 0 15,1-4 0-15,1 1 128 0,1 0-128 0,2 2 0 16,0 0 144-16,1 3-144 0,0-1 128 0,-1 1-128 15,1-1 0-15,1 2 128 0,-4-2-128 0,1 1 0 0,-2-1 0 0,1 0 0 16,-3-1 128-16,-2 1-128 0,-1-2 0 16,0 0 0-16,-1 1 0 0,1-1 128 0,1-4-128 0,1 3 0 15,1 1 0-15,0 3 0 0,1-5 0 0,1 1 0 16,1 2 0-16,0-2 128 0,1 4-128 0,1-3 0 16,-1 2 0-16,-1 0 128 0,1-1-128 0,-2 1 0 15,0 0 0-15,-3 1 0 0,-1-3 0 0,-1 0 128 16,0 1-128-16,-1-1 0 0,-3 0 0 0,3-1 0 15,0 0 128-15,1 0-128 0,0 0 0 0,1-2 128 16,2 2-128-16,0 0 128 0,0 2-128 0,1 0 128 16,1-1-128-16,1 0 128 0,-2 1-128 0,0-1 0 15,-1 3 0-15,-1-1 128 0,1 1-128 0,-3-4 0 16,-1 4 0-16,0 0 0 0,-2-2 0 0,1 3 128 0,-2-1-128 16,-2 0 0-16,0-1 144 0,-1 0-144 0,1 0 160 0,1 0-160 15,0 0 0-15,1 0 0 0,0-1 0 16,1 1 0-16,1-1 0 0,0 1 0 0,-1 0 128 0,2 0-128 15,0 0 0-15,0-1 128 0,1 1-128 0,-1 2 0 16,-1-3 128-16,-2 2-128 0,0 2 0 0,-2-1 0 16,-2 1 0-16,0 0 128 0,0 1-128 0,-1-2 0 15,-2 1 0-15,0 1 0 0,-11 0 0 0,13 0 0 16,-3-1 128-16,-1-1-128 0,-9 2 0 0,11-1 0 16,-2 0 0-16,0 1 128 0,-9 0-128 0,9-3 0 15,-9 3 0-15,11-1 0 0,-4-3 0 0,4 1 0 16,-11 3 0-16,12-3 0 0,-2 0 0 0,0-2 0 0,1 3 0 15,-1 0 0-15,2-1 0 0,0 1 0 16,1-1 0-16,-2 0 0 0,1 3 0 0,0-1 0 16,-2 0 0-16,1-1 0 0,-1 0 0 0,1 2 0 0,-2-1 0 0,-9 1 0 15,10 0 0-15,-10 0 0 0,0 0 0 0,0 0 0 16,8 5 0-16,-8-5-160 16,0 0-288-16,0 0-48 0,0 8-16 0,-1-3 0 15,1-5-2320-15,-4 9-480 0,1-5-80 0</inkml:trace>
  <inkml:trace contextRef="#ctx0" brushRef="#br0" timeOffset="85497.63">17931 6923 13823 0,'0'0'1216'0,"0"0"-960"0,0 0-256 0,0 0 0 15,0 0 1984-15,0 0 336 0,0 0 80 0,0 0 16 16,0 0-1600-16,0 0-320 0,0-7-64 0,0 7-16 15,0 0-112-15,0 0-32 0,3-7 0 0,-3 7 0 16,0 0-16-16,0 0-16 0,0 0 0 0,0 0 0 16,12-3 240-16,-12 3 48 0,11-1 16 0,1 1 0 15,-1 1 32-15,0 2 16 0,2 0 0 0,2-1 0 16,-1 0-256-16,3-1-48 0,1 1-16 0,0 1 0 16,3 1-64-16,0 1-16 0,0-2 0 0,0 2 0 15,1 0-64-15,2-1-128 0,-1 0 176 0,2 0-176 16,-2 1 160-16,-1 2-160 0,-1-5 128 0,0 2-128 15,0 0 0-15,1 1 128 0,0 1-128 0,2-1 0 16,1 1 160-16,-1 2-160 0,0-1 192 0,1 2-192 16,-1 0 208-16,1 1-64 0,1 1-16 0,0 0 0 0,2 2 96 0,-1 1 16 15,0-1 0-15,2-3 0 0,0-2-16 0,-1 0 0 16,2-3 0-16,0 0 0 0,-1 0 128 0,2-3 32 16,1-2 0-16,0 0 0 0,2 2-128 0,3-1 0 15,0 1-16-15,3 2 0 0,0 2-112 0,-2 1-128 16,-3-1 176-16,-1-1-176 0,0-1 176 0,-2-1-176 15,-3 0 160-15,-2-1-160 0,1 1 176 0,0 1-176 16,2-2 192-16,2 2-192 0,2-2 192 0,1-1-64 16,3 3 0-16,1 2-128 0,1-2 192 0,1 3-192 15,-1-1 192-15,-1 1-192 0,0-1 160 0,-1-3-160 16,-3 1 128-16,-2-2-128 0,1 1 160 0,1-2-160 16,0 1 192-16,2-1-192 0,-1 0 272 0,2 1-48 0,1-2-16 15,0 2 0-15,2 1 64 0,-2-1 16 16,0 2 0-16,-1-4 0 0,-3-2-112 0,-1 2-32 0,-3-2 0 0,3 2 0 15,1 0-144-15,3 2 0 0,0 0 0 0,1 2 0 16,1 0 0-16,-1 1 0 0,0 2 0 0,-1-2 0 16,0 0 0-16,-3 2 0 0,-2-1 0 0,-2-2 0 15,-2 0 0-15,0 1 0 0,-1-2 128 0,1 1-128 16,0 1 0-16,-1-1 0 0,1 0 0 0,2 1 0 16,1 0 0-16,-1-1 0 0,0 1 0 0,2 1 0 15,-1-1 0-15,1 0 0 0,-2 0 0 0,0 2 0 16,-1-1 0-16,-1 1 0 0,0-3 0 0,-2 1 0 15,1-1 0-15,2 0 0 0,-2 0 0 0,1 0 128 16,0 1-128-16,-1 1 0 0,1-3 0 0,0 1 0 0,-2-2 128 16,0 1-128-16,-1 0 192 0,1-1-64 0,-3 1-128 0,1 1 0 15,0-2 0-15,-2 0 0 0,1 0 0 0,-2 0 0 16,1 0 0-16,0 1 0 0,-3 1 0 16,3 0 0-16,0 1 0 0,1 0 0 0,-2 3 0 0,1 0 0 15,1 1 0-15,0-1 0 0,1 0 0 16,1 1 0-16,-1 0 0 0,-1 0 0 0,-2-1 0 0,-1 2 0 15,-2-2 0-15,1 2 0 0,-2 0 0 0,0-3 0 16,0 0 0-16,1 1 0 0,-2-3 128 0,1-1-128 16,1-4 0-16,1 2 128 0,-2 4-128 0,2-4 192 15,1-3-192-15,1 2 192 0,-1-1-192 0,0 3 160 16,1 1-160-16,-1-2 160 0,-1 0-160 0,1-1 0 16,0-1 0-16,0 0 0 0,1 5 0 0,-2 0 0 15,-2 2 128-15,-1-4-128 0,-1-1 0 0,-1 1 0 0,0-1 0 0,-1 0 0 16,-1-2 128-16,0 0 0 0,0 0 0 0,-1 0 0 15,-1-2 0-15,1 4 0 0,-1-1 0 0,0-1 0 16,1-1-128-16,-1 1 0 0,-11 0 0 16,11 1-176-16,1 3-16 0,-2-2 0 0,-2 0 0 0,0 2 0 31,0-2-176-31,0 1-32 0,-2 3-16 0,-6-6 0 16,9 4-352-16,-9-4-80 0,8 6-16 0,-3-1-10992 0,-5-5-2208 0</inkml:trace>
  <inkml:trace contextRef="#ctx0" brushRef="#br0" timeOffset="86259.5">23403 6144 26895 0,'0'0'1184'0,"0"0"256"0,0 0-1152 0,0 0-288 0,0 0 0 0,0 0 0 15,0 0 704-15,0 0 96 0,0 0 16 0,0 0 0 16,0 0-656-16,10 6-160 0,-10-6 0 0,0 0 0 16,8 12 0-16,-8-12 0 0,7 13 0 0,-2-1 0 15,-5-12 0-15,5 13 0 0,0 1 0 0,-5-14 0 16,6 17 128-16,-2 0 128 0,-1 0 48 0,1 1 0 15,-1 2 208-15,0-2 64 0,-2 0 0 0,0 1 0 16,-1-4 16-16,0-1 16 0,0 1 0 0,0-2 0 16,0-13-32-16,2 16-16 0,-1-6 0 0,-1-10 0 15,0 0-64-15,0 0-16 0,0 0 0 0,0 0 0 0,0 0 32 0,12 1 16 16,-2-3 0-16,-2-4 0 0,0-3-208 0,-2-2-32 16,-2-2-16-16,0-1 0 0,-1-4-80 0,-2 0 0 15,-1 0-16-15,0-1 0 0,-1 1-176 0,-2 0 0 16,0 1 0-16,1 0 0 0,0 1 128 0,1-1-128 15,0 4 0-15,1-2 128 0,1 0-128 0,2 2 0 16,-1 2 0-16,2 0 0 0,0 1 128 0,1-1-128 16,2 0 128-16,1 0-128 0,1 3 128 0,1-3-128 15,1-1 128-15,-1 0-128 0,1 2 128 0,-2 1-128 16,-1 2 128-16,-8 7-128 0,10-5 0 0,-10 5 0 16,10 0-224-16,-10 0 80 0,13 5 144 0,-2 3 0 15,-2 0 0-15,-1 1 0 0,0 1-128 0,-1 1 0 0,3-1 0 0,0 1 0 16,0 0 128-16,1 0 0 0,-1-2 0 0,1 1 0 15,-2 1 0-15,1-2 0 0,1-3 0 16,-2 5 0-16,1-1 0 0,1-1 0 0,0-1 0 0,-11-8 0 16,12 11 0-16,-1-1 0 0,-2 1 128 0,-9-11-128 15,10 11 0-15,-2 1 0 0,-8-12 0 0,6 13 128 32,-2-1-496-32,-4-12-80 0,2 12-32 0,-2-1 0 15,-2 1-1552-15,1 0-304 0,-2-1-64 0,1-1-13360 0</inkml:trace>
  <inkml:trace contextRef="#ctx0" brushRef="#br0" timeOffset="86978.82">23501 7326 21183 0,'0'0'1888'0,"0"0"-1504"0,0 0-384 0,0 0 0 15,0 0 2336-15,0 0 400 0,0 0 80 0,0 0 0 16,0 0-2240-16,10 9-576 0,-2-3 0 0,0 1 0 16,-8-7 0-16,8 12 0 0,-2 0 0 0,-1 0 0 15,1 3 0-15,-2 2 0 0,-1 0 0 0,0 3 0 16,0 2 192-16,-1 3 0 0,1 2-16 0,0 2 0 16,-2-3 384-16,0 0 80 0,2 0 0 0,-1-3 16 15,1-1-112-15,1 1-32 0,0-5 0 0,1 0 0 16,0 0-224-16,0 2-48 0,1-2-16 0,-1-1 0 0,1-1-224 0,1-1 128 15,-2-2-128-15,2 2 0 0,0-2 208 0,0-1-48 16,-2-2-16-16,-5-10 0 0,8 12 0 0,-1-4 0 16,-7-8 0-16,0 0 0 0,0 0 368 0,11-2 64 15,0-3 0-15,-4-1 16 0,1-4 64 0,-1 0 16 16,-2-2 0-16,2 1 0 0,-1-3-128 0,1 1-32 16,-1 0 0-16,2-1 0 0,1 0-192 0,0-3-32 15,2-3-16-15,-1 3 0 0,2-2-112 0,1-2-32 16,0-3 0-16,0-3 0 0,1-2-128 0,1 1 0 0,-1-2 0 15,0 1 0-15,1 4 0 0,-1 2-144 16,-1 2 144-16,0 1 0 0,-1 1-256 0,-1 4 64 0,0 2 16 16,-1 0 0-1,-1 2-528-15,-1 3-128 0,-1 1 0 0,-7 7-16 16,6-6-2640-16,-6 6-528 0</inkml:trace>
  <inkml:trace contextRef="#ctx0" brushRef="#br0" timeOffset="88401.93">17997 10219 18079 0,'0'0'800'16,"0"0"160"-16,0 0-768 0,0 0-192 0,0 0 0 0,0 0 0 15,0 0 880-15,0 0 128 0,0 0 16 0,0 0 16 0,0 0-128 0,0 0-16 16,0 0-16-16,0 0 0 0,0 0-336 0,0 0-64 15,0 0-16-15,13-2 0 0,0-1-48 0,0 3-16 16,0-3 0-16,2 1 0 0,1-1 0 0,4 0 0 16,0 0 0-16,1-1 0 0,0 0-16 0,1-1 0 15,4-2 0-15,0 0 0 0,-1 1 112 0,1-1 16 16,-1 1 0-16,1-2 0 0,1 2-144 0,3-4-32 16,2 3 0-16,2 1 0 0,1 1-176 0,3 0-32 15,3 1-128-15,4 0 192 0,0 0-192 0,4 0 0 16,-1-1 0-16,-3-1 0 0,-2-1 0 0,0-3 0 15,0-1 0-15,3 2 0 0,2-3 144 0,3 2-144 16,4 1 128-16,0 0-128 0,-1 0 208 0,-1-1-32 0,-5 0-16 0,-1 0 0 16,-2-2 192-16,2 1 32 0,2 0 16 0,3-1 0 15,5 3-32-15,3 1-16 0,4 3 0 0,-4-2 0 16,-4-1-352-16,0-1 128 0,-1 2-128 16,1-4 0-16,3 3 0 0,2 3 0 0,4 0 0 0,-1 0 0 15,-2-1 0-15,-2-3 0 0,-4-2 0 0,1-1 0 16,-1-1 0-16,2-2 128 0,5 1-128 0,1 0 0 15,1 2 0-15,-3-1 0 0,-4-3 0 0,-2 2 128 16,-1-6 48-16,1 3 16 0,1 4 0 0,3-1 0 16,1 5-192-16,1-4 192 0,-2 0-192 0,-2 2 192 15,-3-2-192-15,-2-2 0 0,1 3 0 0,1-1 0 16,-1 3 0-16,2 0 0 0,-1 1 0 0,0 3 0 16,0-1 0-16,-4 1 128 0,-4-2-128 0,-2-2 0 15,-1 2 192-15,1 0-64 0,-2 0 0 0,1 0 0 16,2 0 128-16,-1-1 0 0,0 5 16 0,-2-2 0 15,-1 2 16-15,-3-1 0 0,-5-2 0 0,-2-1 0 0,-1 2-144 16,-1-1-16-16,-1-2-128 0,2 1 192 0,-2 2-192 0,0-1 128 16,-1-2-128-16,2 5 0 0,-1-1 128 0,0 1-128 15,-2 2 0-15,1-1 0 0,-4-2 128 0,1 1-128 16,-3-1 0-16,-1 1 144 0,-3 2-144 0,-1 1 0 16,0-3 0-16,-4 0 0 0,-4 2 0 0,-9 2-192 15,11-3 32-15,-11 3 16 16,0 0-1232-16,0 0-240 0,0 0-48 0</inkml:trace>
  <inkml:trace contextRef="#ctx0" brushRef="#br0" timeOffset="89829">18139 10437 9215 0,'-13'-3'816'0,"13"3"-656"0,-12-2-160 0,1 0 0 15,11 2 2560-15,-9-1 496 0,9 1 80 0,0 0 32 16,0 0-2288-16,0 0-464 0,0 0-96 0,0 0 0 15,0 0 400-15,0 0 96 0,0 0 16 0,9-4 0 16,2 0-240-16,-1 4-32 0,1-2-16 0,-1 2 0 16,2 0 208-16,0 0 32 0,-1 2 16 0,2 0 0 15,2 0-80-15,-1 1-16 0,2-2 0 0,-1 2 0 16,0-1-160-16,-2 2-32 0,0-1-16 0,0-1 0 16,1 2-176-16,-1 0-16 0,0-1-16 0,2 1 0 15,-1-3-96-15,2 2 0 0,0-1-16 0,1 1 0 16,3 1 80-16,1-2 0 0,1 1 16 0,5-2 0 0,3 2 96 15,4 1 16-15,1 0 0 0,3 0 0 0,0 0-128 0,1-2-32 16,-2 2 0-16,-1 1 0 0,-1-3-48 0,2 0-16 16,-1 3 0-16,2 2 0 0,0-1-32 0,2 5 0 15,2-1 0-15,1 3 0 0,3 2-128 0,-1-1 160 16,0 2-160-16,-2-3 160 0,-4-2-160 0,1-1 0 16,-1-4 0-16,4-1 0 0,2-1 336 0,3 0-16 15,2 1 0-15,3-2 0 0,0 2 160 0,1-1 32 16,-2-1 0-16,-2-1 0 0,-2 1-304 0,-1 1-48 15,-2-4-16-15,4 1 0 0,-1 2-16 0,0 1 0 16,2 1 0-16,-1 1 0 0,1-2-128 0,-2 3 0 16,-2 1 0-16,-1-1 128 0,-3-3-128 0,0 0 0 0,1 0 0 15,1-1 0-15,2-1 0 0,1 1 0 0,2 1 0 0,-1 0 0 16,1 0 192-16,-2 0 0 0,-3 1 0 0,0-4 0 16,-2 2-192-16,0 1 0 0,-2-3 0 15,0 2 0-15,0-1 0 0,-1 2 160 0,0 3-160 0,0-2 160 16,-4 1-160-16,-1 1 160 0,-1 1-160 0,-2-1 160 15,1-1-160-15,0 0 0 0,-4 1 0 0,0-2 0 16,-2 0 0-16,0-1 0 0,3-1 128 0,-2-1-128 16,0 1 176-16,1 1-48 0,-2-2-128 0,1 2 192 15,1-2-192-15,0 3 144 0,-2-1-144 0,2 5 128 16,-1-5 16-16,-1 1 0 0,-2 2 0 0,0-2 0 16,1 4-16-16,1-5-128 0,-2 0 192 0,-2 0-64 15,-1 0-128-15,-2-1 160 0,1 1-160 0,-2 3 160 16,0-6-160-16,1 4 0 0,-1-2 0 0,0 1 128 0,-1 1-128 0,1 0 0 15,-1-1 0-15,2 1 128 0,-2-1-128 16,1 0 0-16,0-1 144 0,2 1-144 0,2-2 160 0,-1 2-32 16,-1-1-128-16,3 0 192 0,-1-1 0 0,0-1-16 15,-1 2 0-15,1 0 0 0,0-2-176 0,-1 2 0 16,-1 0 0-16,-2 1 0 0,0-2 0 0,-1 0 160 16,-1 1-160-16,-1 1 160 0,-2-2-160 0,0 1 0 15,2 0 0-15,-2-2-176 0,-2 0 176 0,1-1 128 16,-1 0-128-16,-1 0 176 0,0 0-176 0,2-1 192 15,-1 0-192-15,0-1 192 0,0 1-192 0,1 0 128 16,2-1-128-16,-1 2 128 0,0 0-128 0,1 0 0 16,1 0 0-16,-1 0 0 0,0 0 0 0,1 0 0 15,-2 0 0-15,-2 3 0 0,0-3 0 0,-1 3 0 0,1-1 0 16,-11-2 0-16,11 3-176 0,-11-3-64 0,0 0-16 16,8 4 0-16,-8-4 256 0,0 0 0 0,0 0 0 0,0 0 0 15,11 2-128-15,-11-2 128 0,10 3 0 0,-10-3-144 16,11 0 336-16,-11 0 80 0,11-1 16 0,0 1 0 15,-3 1-448-15,-8-1-96 0,9 0 0 0,1 0-16 16,-10 0 272-16,11 0 0 0,-11 0 0 0,10 0 0 16,-10 0 0-16,10 0 0 0,-10 0 0 0,0 0 0 15,10-1 256-15,-10 1-64 0,0 0 0 0,0 0 0 16,0 0-192-16,0 0 0 0,0 0 0 0,0 0 0 16,0 0 0-16,0 0-336 0,0 0 48 0,0 0 16 15,0 0 272-15,0 0 0 0,0 0 0 0,0 0 0 16,10 0 0-16,-10 0 0 0,0 0-128 0,0 0 128 15,0 0 0-15,0 0 0 0,0 0 0 0,0 0 0 16,0 0-544-16,0 0-208 0,0 0-32 0,0 0-16 16,0 0-2608-16,6-7-528 0</inkml:trace>
  <inkml:trace contextRef="#ctx0" brushRef="#br0" timeOffset="90612.09">23471 9132 22911 0,'0'0'1024'0,"-7"-7"192"0,1 1-960 16,-1 2-256-16,7 4 0 0,-9-1 0 0,9 1 880 0,0 0 128 0,0 0 16 0,0 0 16 16,-9 2 176-16,9-2 48 0,0 0 0 0,-4 11 0 15,3 0-496-15,1 4-80 0,1 0-32 0,2 2 0 0,1 3-128 0,0-2-16 16,1 0-16-16,0 1 0 16,1-1-256-16,1-1-48 0,-2 0-16 0,2 0 0 0,-1-3 0 0,1 0 0 15,-2 2 0-15,0 0 0 0,-1-1 128 0,-1 0 16 16,1-2 16-16,0 0 0 0,-4-13 160 0,2 14 16 15,-2-14 16-15,3 12 0 0,-3-12 16 0,0 0 0 16,0 0 0-16,0 0 0 0,0 0-48 0,0 0-16 16,0 0 0-16,0 0 0 0,0 0-64 0,0 0-16 15,0 0 0-15,0 0 0 0,0 0-112 0,6-9-32 16,-2 0 0-16,0-1 0 0,-1 1-16 0,-1-1-16 0,0-1 0 0,0 0 0 16,1-1 16-16,-1 0 0 0,2-2 0 0,0 1 0 15,0 1-64-15,0 0-16 0,0-2 0 0,3 1 0 16,-1-3-160-16,1-1 160 0,-1 0-160 0,3 1 160 15,2 0-160-15,-1 3 0 0,-1-2 0 0,0 2 0 16,0 2 0-16,1-1 0 0,-3 2 0 0,1 0 0 16,0 1 0-16,-1 4 0 0,-7 5-176 0,6-4 176 15,2-1 0-15,-8 5-160 0,0 0 160 0,12 3 0 16,-12-3-176-16,11 7 176 0,0 4-160 0,-1-2 160 16,-1-3 0-16,2 5 0 0,-2-1 0 0,1 3 0 15,1 0 0-15,2 0-144 0,0 0 144 0,1 1-128 16,1 0 128-16,-1-1 0 0,0-1 0 0,1 1 0 15,-2 1 0-15,0 0 0 0,0-1 0 0,-2 0 0 16,1 0 0-16,-3 2 0 0,-1-3 0 0,0-2 0 0,-2 0-192 16,1 1 0-16,-2-1 0 0,0 1 0 15,-5-11-448 1,4 11-112-16,-4-11-16 0,4 13 0 0,0-1-1360 0,-1 0-288 0,-3-12-48 0,4 13-14592 16</inkml:trace>
  <inkml:trace contextRef="#ctx0" brushRef="#br0" timeOffset="91640.15">23597 10919 35823 0,'-13'-5'1584'0,"5"2"336"0,-1 1-1536 0,9 2-384 0,0 0 0 0,0 0 0 0,0 0 256 0,0 0-32 16,0 0 0-16,0 0 0 0,0 0-224 0,0 0 0 16,12 2 0-16,-2 4 0 0,1-1 0 0,-5-1-192 15,2 1 192-15,0 3-160 0,0 1 160 0,0 1-128 16,0 3 128-16,-1 0-128 0,1 4 128 0,5 20 0 15,-2-3 0-15,-2 1-128 0,-4-1 128 0,0-2 192 16,0 0-32-16,2-4-16 0,-2-2 368 0,0-2 64 16,1-3 0-16,-1-4 16 0,1-4 80 0,0-1 16 15,-1-2 0-15,1-2 0 0,1-3-112 0,2-1 0 16,-9-4-16-16,13 0 0 0,0-1-192 0,0-2-48 16,0-1 0-16,0-1 0 0,0-3-144 0,0-1-48 0,0 1 0 0,2-1 0 15,-4-5 0-15,2-2 0 0,-1 0 0 16,1-1 0-16,0 0-128 0,1-1 160 0,-1-4-160 0,1-1 160 15,-1 0 32-15,0-3 0 0,0 0 0 0,0 3 0 16,-2-1 16-16,1 1 16 0,0 2 0 0,0 1 0 16,-2 1-80-16,0 2-16 0,4 0 0 0,-3 1 0 15,0-2-128-15,-2 1 0 0,0 0 0 0,-1-1-176 32,-2 0-208-32,3 1-32 0,-2 0-16 0,-2 0 0 15,-2 4-1440-15,1 0-304 0,-2 4-48 0,-2 9-9936 0,0 0-1984 0</inkml:trace>
  <inkml:trace contextRef="#ctx0" brushRef="#br0" timeOffset="92930.16">17927 12860 5519 0,'0'0'240'0,"-13"6"64"0,0 0-304 16,2 1 0-16,1 1 0 0,1-3 0 0,9-5 3904 0,0 0 704 0,-6 13 160 0,6-13 32 15,0 0-3744-15,1 12-736 0,-1-12-160 0,8 10-32 16,1-6-128-16,2 0 0 0,0-3 0 0,4 0 128 16,2-1-128-16,-1 0 128 0,1-2-128 0,4 0 128 15,3 2 288-15,2-2 48 0,3-1 16 0,2-1 0 16,3 3 592-16,2-2 112 0,2 0 32 0,0-1 0 15,0-2-368-15,-1-1-64 0,1-3-16 0,1-4 0 16,3 2-400-16,4 2-96 0,3-6-16 0,7 2 0 16,3 1-128-16,2 0-128 0,-1 0 144 0,-1-2-144 15,-3 1 160-15,1 0-160 0,3-1 160 0,5 1-160 16,5 2 160-16,0 1-160 0,-1 0 160 0,-4 2-160 0,-2-1 208 16,-3 2-48-16,0-4-16 0,5 4 0 0,4 0 16 15,0 3 0-15,0 1 0 0,-4-2 0 0,-3-2 64 0,-2 0 16 16,-2 0 0-16,5-1 0 0,3 3-16 0,1 2 0 15,-1 0 0-15,-2 1 0 0,-5-2-32 0,-3 0-16 16,-3-2 0-16,1 1 0 0,1 3-48 0,3 1-128 16,4 0 192-16,-2 1-64 0,-2 0-128 0,0-1 160 15,-5-2-160-15,-1-2 160 0,-1-3 16 0,1 2 0 16,2 1 0-16,0-1 0 0,2 2 64 0,1 1 16 16,-3-1 0-16,0-3 0 0,-5-2-96 0,-2-2-16 15,-2-1 0-15,-1 1 0 0,0-1-16 0,2 0-128 16,2 0 192-16,-1 1-64 0,-1 3 32 0,-1-1 0 15,1 1 0-15,-3-2 0 0,-3 1-160 0,-1-1 160 16,1 2-160-16,-1-2 160 0,0 0-160 0,1 1 128 0,1-3-128 0,2 2 128 16,0 1 32-16,-2 1 0 0,0-2 0 0,-2-1 0 15,-3 2-160-15,-2 2 128 0,-2-4-128 0,-2 3 128 16,-2 0-128-16,0-3 0 0,-2 5 0 0,1 0 128 16,0-1-128-16,1 2 0 0,-1 1 144 0,1 1-144 15,0-3 128-15,1 3-128 0,-2 0 160 0,-1 3-160 16,0 0 144-16,1-1-144 0,-4 1 128 0,-1 0-128 15,0 0 128-15,-1 1-128 0,-3-2 0 0,-1 2 128 16,0-2-128-16,-2 0 160 0,-2 0-160 0,0-1 160 16,0 0-160-16,1 2 0 0,-1-3 0 0,2 2 0 15,-2-1 0-15,1 0 0 0,-2 0 128 0,-1-1-128 16,1 1 0-16,0 2 0 0,-2-2 128 0,-1 1-128 16,-9 2 0-16,10-2 0 0,-10 2 0 0,9 0 0 15,-9 0 0-15,0 0 0 0,0 0-176 0,0 0 176 16,7 0-192-16,-7 0 64 0,0 0 0 0,0 0 0 15,0 0-1152-15,0 0-240 0,0 0-32 0,0 9-16208 16</inkml:trace>
  <inkml:trace contextRef="#ctx0" brushRef="#br0" timeOffset="94325.31">17879 13104 21183 0,'0'0'1888'0,"0"0"-1504"0,0 0-384 0,0 0 0 16,0 0 1424-16,0 0 224 0,0 0 32 0,0 0 16 15,0 0-1392-15,0 0-304 0,0 0 0 0,0 0 0 16,0 0 0-16,13-1 0 0,-1-2-128 0,1 2 128 15,1-3 0-15,2 2 0 0,0-1 128 0,3 0-128 16,2 2 528-16,4-3 16 0,1 3 0 0,3 1 0 16,2 1-96-16,0 3 0 0,-1-3-16 0,1 5 0 15,1-3-176-15,-4 3-16 0,-2 0-16 0,1-1 0 16,-3 2-96-16,1-1 0 0,-1 1-128 0,0 2 192 16,0 0 96-16,2 0 16 0,1 0 0 0,5 1 0 0,1-4 320 15,3 3 64-15,1-1 16 0,3 1 0 0,-1-1-128 16,-2 0-32-16,1-2 0 0,-4 0 0 0,0 0-224 0,1 1-64 15,0-1 0-15,2 1 0 0,1 0-112 0,2 3-16 16,3 3-128-16,3 0 192 0,1 4-192 0,-2-2 128 16,0 3-128-16,-2-1 0 0,-3 0 128 0,1-1-128 15,-4 0 0-15,2-3 144 0,-1-3 96 0,1 1 16 16,2-2 0-16,2 1 0 0,0-3 208 0,1-1 48 16,2 1 16-16,-1-2 0 0,1-1-208 0,-2-2-64 15,-2-2 0-15,1 0 0 0,0-1 32 0,3 1 0 16,1 1 0-16,1 2 0 0,0 4-288 0,0-2 0 15,1 0 0-15,-4 1 0 0,0 1 128 0,-2 0-128 0,-4-1 0 16,-1-1 0-16,-1 0 0 0,3 1 0 0,-3-2 0 0,2 1-144 16,3-1 144-16,1 0 0 0,0 2 128 15,0-3-128-15,0 1 240 0,-1-3-32 0,-2 0 0 0,1-1 0 16,-3 0 48-16,1 0 16 0,0 2 0 16,1 0 0-16,2-1-272 0,-2 5 160 0,1-1-160 0,-2 1 128 15,0 1-128-15,-1-1 0 0,-3 2 0 0,2 0 0 16,-2-1 0-16,-3-2 0 0,-2 0 144 0,2 0-144 15,0 0 128-15,1 1-128 0,-1-5 160 0,2 2-160 16,1-1 192-16,1 2-48 0,-1-5-16 0,0 2 0 16,-1-1 0-16,1 1 0 0,0-2 0 0,1 1 0 15,-3-1 0-15,0 0-128 0,-3 1 192 0,1 0-64 16,1 0-128-16,-1 1 128 0,0 1-128 0,0 1 128 16,1 0-128-16,-1 1 0 0,0-1 144 0,2 3-144 15,-3-4 0-15,-1 2 144 0,-3-1-144 0,0 1 0 16,0 0 160-16,0 0-160 0,-3-1 128 0,1 4-128 0,-2-2 144 15,-1 2-144-15,-2-3 160 0,2 1-160 0,1-1 128 0,2 0-128 16,-1 0 0-16,2-2 0 0,0-2 256 0,0 0-64 16,1 0 0-16,0-1 0 0,0 0 0 0,1 1 0 15,-2-2 0-15,0 1 0 0,-2-2-192 0,-1 2 176 16,-1 0-176-16,-1 1 160 0,-2 0-160 0,0 1 0 16,-2 0 0-16,0 2 128 0,-1 0-128 0,1 0 0 15,0 0 0-15,-1 1 128 0,0 1-128 0,0-1 128 16,0 4-128-16,0-2 128 0,1 0-128 0,0 2 0 15,0 1 0-15,3-3 0 0,-1 1 0 0,0-1 160 16,-1 2-160-16,3 0 160 0,-2-2-160 0,0 2 0 16,0-1 0-16,-1 1 128 0,0-1-128 0,-1 1 0 15,-3-3 0-15,-1 2 128 0,-2-2 0 0,1 2-128 0,-2-1 192 0,0-1-64 16,-9-5-128-16,9 6 128 0,-1-1-128 0,-8-5 128 16,6 4-128-16,-6-4 128 0,0 0-128 0,0 0 128 15,8 8-368-15,-8-8-80 0,0 0 0 0,0 0-16 31,0 0-480-31,7-10-80 0,-1 1-32 0,-1 0 0 16,-1-3-1792-16,-1-1-352 0,0 0-80 0,2-1-15056 0</inkml:trace>
  <inkml:trace contextRef="#ctx0" brushRef="#br0" timeOffset="97334.58">23827 12022 3679 0,'0'0'160'0,"0"0"32"0,4-10-192 0,-2 1 0 16,1-1 0-16,-3 10 0 0,5-10 5088 0,0 1 976 16,-5 9 192-16,6-8 32 0,-6 8-4304 0,5-9-848 0,-5 9-176 15,5-7-48-15,-5 7-416 0,0 0-96 16,0 0-16-16,0 0 0 0,0 0 80 0,0 0 16 0,0 0 0 0,0 0 0 15,0 0 128-15,0 0 32 0,0 0 0 0,0 0 0 16,0 0-96-16,0 0-16 0,0 0 0 0,-3 6 0 16,1 0-96-16,0 1-32 0,1 2 0 0,1 1 0 15,0 1-160-15,1 0-48 0,-1 2 0 0,6 12 0 16,-1 0-192-16,-1-4 128 0,0 1-128 0,1-2 0 16,0-1 128-16,-1-1-128 0,1-3 0 0,-1 0 144 15,-1 0-144-15,-1-2 0 0,0-2 0 0,-2-11 0 16,0 0 128-16,1 12-128 0,-1-12 0 0,0 0 128 15,0 0 0-15,0 0-128 0,0 0 192 0,0 0-64 16,0 0 112-16,0 0 16 0,0 0 0 0,0 0 0 16,0 0 80-16,3-10 32 0,-2-2 0 0,0-1 0 15,2-1-96-15,1-3-16 0,0 0 0 0,1-1 0 0,0-1-256 0,0 1 0 16,0-2 0-16,2 2 0 0,0 0 0 0,-1 1 0 16,2 3 0-16,0-1 0 0,-1 2 160 0,3 2-160 15,-3 0 128-15,4 1-128 0,-1 1 0 16,1 1 0-16,-2 1 0 0,0 2-176 0,-1 1 176 0,-8 4 0 15,12-5 0-15,-2 2 0 0,0-1 0 0,2 2 0 16,-1-1 0-16,0 3 0 0,1-4 0 0,0 4 0 16,-2 2 0-16,1 0 0 0,-1 1 0 0,0-1 0 15,-10-2 0-15,12 7 0 0,-1-1 0 0,-2 1 0 16,0 1 0-16,0 3 0 0,0 0 0 0,0 1-128 16,-1 1 128-16,0 1 0 0,0 2 0 0,0-3 0 15,-2 2 0-15,1 4 0 0,-2-1 0 0,0 3-128 16,0-3 128-16,0 2 0 0,1-2-288 0,0 1 32 0,-1 0 0 0,2-1 0 31,-2 0-448-31,-1-2-64 0,-1-2-32 0,-1-1 0 16,2-1-1824-16,-1 0-352 0,-2-5-80 0,-1-7-11280 0</inkml:trace>
  <inkml:trace contextRef="#ctx0" brushRef="#br0" timeOffset="98176.38">24072 13589 8287 0,'0'0'736'0,"0"0"-592"0,0 0-144 0,0 0 0 0,0 0 6272 0,0 0 1232 16,0 0 240-16,-8 5 64 0,-1 1-6384 0,9-6-1264 15,-9 9-160-15,1 0-224 16,0 0-208-16,2 1-32 0,0 0-16 0,4 1 0 0,0 4 288 0,4-1 192 15,3 0-208-15,2 5 80 0,-1 3 128 0,2 1 224 16,1 2-48-16,0 1-16 0,0 3 192 0,0 2 32 16,2 0 16-16,1 1 0 0,-1-2-160 0,1-2-48 15,-3-3 0-15,2-3 0 0,0-1-192 0,0-1 144 16,-2-5-144-16,-1 0 128 0,-1-1-128 0,1-2 0 16,1-3 144-16,2-1-144 0,-5-3 192 0,1-1-48 15,-7-4 0-15,10-2 0 0,-1 1 192 0,1-3 48 16,-10 4 0-16,7-10 0 0,0-2 176 0,-1 0 32 15,1-1 16-15,-2-2 0 0,-1-1 32 0,0-1 16 16,0-2 0-16,-1-4 0 0,-2-1-336 0,1-2-80 16,1-4-16-16,-2 2 0 0,1 1-96 0,0 1-128 0,1 0 176 0,1 1-176 15,0 0 128-15,0 4-128 0,-1 2 0 0,3 2 0 16,0 0 0-16,1 1 0 16,1 0 0-16,-1 3 0 0,1 0 0 0,-1 2 0 0,2-1 0 0,0 2 0 15,1 0-240-15,0 1 0 0,-3 1 0 0,4 2 0 31,-1-2-1648-31,1 0-336 0,0 0-64 0,1 1-14736 0</inkml:trace>
  <inkml:trace contextRef="#ctx0" brushRef="#br0" timeOffset="103656.06">25286 14003 19343 0,'0'0'1728'0,"-10"1"-1392"0,3-2-336 0,7 1 0 16,0 0 2960-16,0 0 528 0,-4-6 96 0,4 6 32 16,2-10-2800-16,4 2-560 0,1 0-128 0,1 0 0 15,0 2-128-15,0 1 0 0,0 1 0 0,-8 4 0 16,0 0 224-16,4-4-32 0,-2-1 0 0,-2 5 0 16,3-4 448-16,-3 4 96 0,0 0 16 0,0 0 0 15,0 0-192-15,12 4-48 0,-12-4 0 0,14 2 0 16,-2 2-16-16,1 0-16 0,0-4 0 0,2 0 0 15,4-1-352-15,1-4-128 0,4 3 0 0,5-3 0 16,1-1 160-16,6 0-160 0,3 1 160 0,4 0-160 16,2 2 160-16,-2-2-160 0,-2 1 160 0,-2 3-160 15,-3 0 0-15,-4 1 0 0,-2 0 0 0,-2 2 0 16,-2 2 0-16,-2 4 0 0,-1 2-128 0,-4 1 128 16,1-2-544-16,-6 3-48 15,-2-3-16-15,-1 0 0 0,0 1-704 0,-2-3-144 0,-1-1-16 0,0-2-16 16,1 3-2032-16,0-5-384 0</inkml:trace>
  <inkml:trace contextRef="#ctx0" brushRef="#br0" timeOffset="104707.82">27262 13594 8287 0,'0'0'736'0,"0"0"-592"15,0 0-144-15,0 0 0 0,0 0 2992 0,0 0 560 16,0 0 112-16,0 0 32 0,0 0-2176 0,0 0-432 15,0 0-96-15,0 0-16 0,0 0-80 0,-8 0-32 0,0-1 0 0,8 1 0 16,-9 0-160-16,9 0-16 16,-11-2-16-16,-1 0 0 0,0 2-64 0,2 0-16 0,-2-1 0 0,0 0 0 15,-1-1-128-15,-1 1-16 0,-3-2-16 0,0 2 0 16,-1 0-80-16,-2-1-16 0,2 2 0 0,1 0 0 16,0 0 48-16,0 2 16 0,1-2 0 15,1 0 0-15,-1 0 0 0,0 0 0 0,1 0 0 0,-1 0 0 16,0-2-64-16,2 2-16 0,1-1 0 0,0 1 0 15,-3 0-192-15,2 0-128 0,1-1 160 0,0 2-160 16,1 0 128-16,1 1-128 0,0 0 0 0,1 1 144 16,1 1-144-16,9-4 0 0,0 0 0 0,0 0 0 15,-7 6 0-15,7-6 0 0,0 0 0 0,0 0 0 16,0 0 304-16,0 0-32 0,5 12 0 0,-5-12 0 16,9 9-32-16,-1-1-16 0,-8-8 0 0,0 0 0 15,13 11-224-15,-2-2 128 0,-11-9-128 0,11 13 0 0,-1 0 144 16,-3 0-144-16,-1 1 128 0,-3 2-128 0,3 2 0 15,-1 2 0-15,-1 0-144 0,-2 0 144 0,1 1 0 0,1 2 0 16,1 2 0-16,0 0 0 0,2 0 0 0,-1-1 0 16,1 0 0-16,-1-2 0 0,1-2 0 0,-2 2 0 15,0-5 160-15,1 0-32 0,-2-2-128 0,-1 1 0 16,1-2-128-16,-1 1 128 0,-3-1 0 0,0 0 0 16,0-1 0-16,-1 2 0 0,-1-2 0 0,1-2 128 15,-3 1-128-15,4-12 176 0,-1 16-176 0,0-6 160 16,1-10-160-16,0 0 160 0,0 0 80 0,2 12 16 15,-2-12 0-15,0 0 0 0,0 0 0 0,0 0 0 16,8 8 0-16,-8-8 0 0,10 4-80 0,-10-4-16 0,13-2 0 16,-1 2 0-16,-1-1-160 0,-11 1 128 0,13 0-128 0,-2 1 128 15,-11-1-128-15,12 4 0 0,-12-4 0 0,12 3 0 16,-2 1 0-16,-10-4 0 0,9 6 0 0,-9-6 0 16,12 3 0-16,-1 1 0 0,-1-1 0 0,0-2 0 15,1-1 0-15,2-1 0 0,1-2 0 0,2 0 0 16,1-1 0-16,2-2 0 0,2 1 128 0,1-1-128 15,2 1 0-15,-1 1 0 0,-1 2 0 0,-1 0 0 16,0 1-144-16,-3 1-112 0,-3 1-32 0,-3 2 0 31,-12-3-3072-31,0 0-608 0</inkml:trace>
  <inkml:trace contextRef="#ctx0" brushRef="#br0" timeOffset="105023.65">26859 14137 42095 0,'-2'-9'1856'0,"2"9"400"0,-3-6-1808 0,3 6-448 16,0 0 0-16,16-1 0 0,4-3 192 0,4 0-64 15,1-2-128-15,2 1 192 0,0-3-416 0,2-1-96 16,0 1 0-16,1-1-16 0,0 1 128 0,0 1 16 16,-2 1 16-16,0 2 0 0,-2 3 16 0,0-1 0 0,-3 2 0 0,-2 2 0 31,-1 0-432-31,-2 0-96 0,0 0-16 0,-2-1 0 16,-3-1-544-16,0 2-112 0,0 2-32 0,1-2 0 15,3-2 320-15,0-1 64 0,-1 0 16 0,1-1 0 16,-1 0 272-16,-1-1 48 0,2 1 16 0,-1-4-11568 0</inkml:trace>
  <inkml:trace contextRef="#ctx0" brushRef="#br0" timeOffset="105643.31">27690 14216 35247 0,'-12'2'1552'0,"12"-2"336"0,-11 9-1504 0,2 0-384 0,2-5 0 0,7-4 0 0,0 0 192 0,0 0-16 15,0 0-16-15,0 0 0 16,0 0-608-16,0 0-112 0,0 0-16 0,2-11-16 0,2 1 336 0,3 1 64 16,-1-2 0-16,1 1 16 0,-1-2 688 0,3-1 144 15,-2 1 32-15,-1-1 0 0,1 2 80 0,-1-1 0 16,1-4 16-16,1-1 0 0,-1 0-16 0,1-5-16 16,0-4 0-16,0-1 0 0,-2-6-160 0,1 1-16 15,-2-5-16-15,0 2 0 0,-1 4-240 0,0 3-64 16,0 1 0-16,-1 6 0 0,-1 3-256 0,1 1 0 15,-2 4 0-15,1 2 0 0,-1 5 0 0,2 1 0 16,-3 5 0-16,0 0-144 0,0 0 144 0,0 0-128 0,0 0 128 16,0 0-128-16,11 5 128 0,0 3-160 15,-11-8 160-15,9 14-160 0,-1 0 160 0,-2 2 0 0,-1 2-144 0,2 0 144 16,-1 5 0-16,1 1 0 0,-2 4 0 16,0 2 0-16,1 1 0 0,0-1 0 0,1-1 0 0,-1-3-176 15,2-3 176-15,1 1 0 0,0-3 0 0,2-1-128 16,-1-5 128-16,2-1 0 0,0 0 0 0,1-2 0 15,-3-1 0-15,2-4 0 0,-2 1 0 0,1-1 0 16,-1-2 128-16,0-1-128 0,-10-4 160 0,13 1-160 16,1 2 0-16,-3-3 0 0,1-3 0 0,0 1 0 15,-1-2 160-15,1 0-160 0,0 0 160 0,0-1-160 16,-2-1 208-16,0 0-48 0,0-1-16 0,0 0 0 16,-1-1 64-16,-1-3 16 0,0 0 0 0,-2-1 0 15,1 0 48-15,-1-1 16 0,0 0 0 0,-1-1 0 16,0-3-32-16,0 0 0 0,-1-3 0 0,0-2 0 0,0-3-64 15,0-1-32-15,-2-2 0 0,1 1 0 0,0 3-160 0,-1-4 0 16,1 2 144-16,0 3-144 0,-1-1 0 0,1 5 0 16,-2 1 0-16,0 1 0 0,1 2 0 0,-1 2 0 15,-1 0 0-15,1 3-128 0,-1 10-96 0,2-11-16 16,-2 11 0-16,0 0 0 16,0 0-352-16,0 0-80 0,1-9-16 0,-1 9 0 15,0 0-1104-15,0 0-240 0,0 0-32 0,0 0-9728 16,0 0-1952-16</inkml:trace>
  <inkml:trace contextRef="#ctx0" brushRef="#br0" timeOffset="106002.95">28660 13651 16575 0,'0'0'1472'0,"0"0"-1168"0,0 0-304 0,0 0 0 16,-6 11 3568-16,2 1 656 0,4-12 128 0,-2 16 16 16,-1-1-3360-16,2 2-688 0,1-5-128 0,0 4-16 15,0 1 16-15,0-1 16 0,0 3 0 0,3 2 0 16,-1 1-64-16,-1 1-16 0,1 1 0 0,-1 2 0 15,-1-3-128-15,0-1 160 0,0 1-160 0,0-4 160 0,1-2-160 0,1 1 160 16,-2-2-160-16,0-2 160 0,0-2-160 0,1 1 0 16,2-1 0-16,-2 1 0 0,-1-13 0 0,3 9 0 15,-1-1 0-15,1 0 0 16,-3-8-352-16,0 0-160 0,0 0-16 0,0 0-16 16,10 0-832-16,-10 0-160 0,11-4-48 0,-11 4-7184 15,11-9-1456-15</inkml:trace>
  <inkml:trace contextRef="#ctx0" brushRef="#br0" timeOffset="106426.13">28644 13583 28559 0,'0'0'1264'0,"-7"-7"272"0,7 7-1232 0,-9-6-304 16,2 0 0-16,7 6 0 0,-8-7 1296 0,2 0 208 0,3-3 32 0,3 10 16 15,0 0-656-15,0 0-128 0,0 0-16 0,0 0-16 16,0 0-208-16,0 0-32 0,0 0-16 0,0 0 0 15,0 0 96-15,0 0 0 0,11-3 16 0,-11 3 0 16,11 0-96-16,-11 0-32 0,14 3 0 0,-1 1 0 16,0 0-208-16,1-1-32 0,1 3-16 0,0 0 0 15,1 1-208-15,2 2 128 0,1 1-128 0,0 2 0 16,1 0 0-16,1 1 0 0,1 0 0 0,0 4 0 16,0 1 0-16,0 0 0 0,-1 3 0 0,0 3 0 15,-3 2 0-15,-1 0 0 0,-1 0 0 0,-2 1 0 16,-1 1 0-16,-2-1 0 0,-2-1 0 0,-3 0 0 0,1-1 0 15,-3-2 0-15,-2-6 0 0,0 0 0 16,-2-1 0-16,-3 1 128 0,-1-3-128 0,0-1 0 0,-1-2 0 16,-2 0 176-16,0-2-176 0,-3 2 160 0,0-3-32 0,0-2 0 15,-2 3 0-15,-2-2 0 0,-2-1 16 0,-1 1 0 16,-1-3 0-16,-2 2 0 0,-1-3 48 0,-1 1 16 16,-1-2 0-16,-1 1 0 0,2-3-32 0,0 0-16 15,0 0 0-15,0 0 0 0,-1-1-160 0,3-1 128 16,0 1-128-16,3 0 128 15,0-2-1408-15,-1 1-304 0,0 0-48 0,-3-4-16 0</inkml:trace>
  <inkml:trace contextRef="#ctx0" brushRef="#br1" timeOffset="116514.33">5743 8282 3679 0,'-12'0'320'0,"-2"1"-320"0,-3-1 0 0,0 1 0 15,-1 1 3760-15,-1-1 672 0,2 0 144 0,3 2 32 16,0 0-2880-16,3-1-576 0,2 2-128 0,9-4 0 16,-9 0-560-16,9 0-96 0,0 0-32 0,0 0 0 15,0 0-144-15,0 0-48 0,0 0 0 0,0 0 0 16,0 0 0-16,8 0 0 0,1-3 0 0,3 2 0 15,1 0 192-15,4 0 48 0,2-2 0 0,3-1 0 16,1 0 0-16,20-5 16 0,-4 0 0 0,-4 0 0 16,-4 1 16-16,1-5 0 0,-2-4 0 0,-3-4 0 15,-2-8-96-15,2-1-32 0,2-4 0 0,3-2 0 16,4-3-16-16,9 2 0 0,9 0 0 0,3 4 0 0,2 2-16 16,-3 3-16-16,-5 2 0 0,-2-1 0 0,-1-2-80 15,4 0-16-15,6-3 0 0,8-1 0 0,9-3-144 16,-4-3 160-16,-4-10-160 0,-6 1 160 0,-7-1-160 15,0-1 0-15,2 3 0 0,4 7 128 0,8 3-128 0,0 6 0 16,-3 4 144-16,-5-5-144 0,-8-3 240 0,-4-5-32 16,-2-7 0-16,1-1 0 0,-1-1 192 0,8 4 48 15,6-1 0-15,0 6 0 0,2 6-96 0,-6 2-16 16,-5 4 0-16,-3-1 0 0,-4 0-192 0,3 1-144 16,1-2 192-16,6-2-192 0,7 0 128 0,-2-2-128 15,-6-3 0-15,-3 4 0 0,-5-7 0 0,-4 7 0 16,-6 0 128-16,-2 3-128 0,-3 0 0 0,-1 5 0 15,1 2 0-15,2 2 0 0,-2 1 128 0,2 3-128 16,2 0 0-16,1 3 0 0,-1 2 0 0,0 2 0 0,-1 1 0 0,-4 1 0 16,-2 0 0-16,-2 0 0 0,-4-1 0 0,-1 1 0 15,-1-2 0-15,-1 0 0 0,-2-2 0 0,-1 1 0 16,0 0 128-16,0-1-128 0,-2 0 0 0,0 0 0 16,2 1 0-16,-1-1 0 0,-2 0 0 0,2 0 0 15,0 3 128-15,1-1-128 0,-4 1 0 0,2 0 0 16,0-2 0-16,1 3 0 0,-3 1 0 0,2-1 0 15,2 1 128-15,-2 1-128 0,0-2 0 0,1 1 0 16,-1 1 0-16,0-1 0 0,-1 2 0 0,-2 0 0 16,-1 2 0-16,1-2 0 0,-1 1 0 0,0 2 0 15,-9 2 0-15,13-6 0 0,-1 2 0 0,-1-1 0 16,-2 1 0-16,2-5 0 0,-1 3 128 0,1-1-128 16,0 1 0-16,0 0 0 0,-2 0 0 0,0 1 0 0,-1-2 256 15,0 3-64-15,3-2-16 0,-3 1 0 0,-8 5-176 0,0 0-256 16,7-7 64-16,-1 2 16 0,-6 5 176 0,8-7 0 15,-8 7 0-15,7-6 0 0,-7 6 128 0,8-7-128 16,-2 1 128-16,1 1-128 0,0-1 0 0,1 1 128 16,1 0-128-16,0 0 0 0,2-2 0 0,1 1 0 15,-1-1 0-15,1-1 128 0,1 2-128 0,1-1 0 16,-1 1 0-16,-1-1 0 0,-3 2 0 0,2 0 0 16,-2 0 0-16,1-1 0 0,-10 6 0 0,11-2 0 15,-3-5 0-15,-8 7 0 0,7-6 128 0,-7 6-128 16,7-7 160-16,-7 7-160 0,0 0 192 0,6-6-64 15,-6 6-128-15,0 0 192 0,6-8-48 0,-6 8-16 16,4-9 0-16,-4 9 0 0,5-8 16 0,-5 8 0 16,4-11 0-16,-4 11 0 0,0 0-144 0,8-10 128 0,-3 2-128 15,-1-2 128-15,-2 1-128 0,-2 9 0 0,2-11 0 0,-2 2 128 16,-2 1-128-16,2 8 0 0,-2-9 0 0,2 9 128 16,-6-6 0-16,0 2-128 0,-1-3 192 0,1 3-64 15,-3 2-128-15,0-4 192 0,-2 3-192 0,1-1 192 16,-1 1-64-16,1 0-128 0,-1 0 192 0,0-1-64 15,0 0 16-15,1-2 0 0,-1 5 0 0,2-3 0 16,-1 3 0-16,-1 0 0 0,2 1 0 0,0 0 0 16,-1 2-144-16,-1 2 160 0,1-3-160 0,0 5 160 15,-1-2-160-15,1 2 0 0,1-1 144 0,-1 1-144 16,0-1 0-16,2 0 0 0,8-5 0 0,0 0 128 16,-9 5-128-16,9-5 0 0,0 0 0 0,0 0 0 15,0 0 0-15,0 0 0 0,0 0 0 0,0 0 0 16,0 0 0-16,0 0-128 0,9 7 128 0,2-5-128 0,0 1 128 15,1-2-192-15,0 1 192 0,1-1-192 16,1 0 192-16,2 2-128 0,-1-1 128 0,2 1-128 16,2-2 128-16,-1 1 0 0,0 0 0 0,0 1 0 0,2 1 0 0,-3 0-160 15,0-2 160-15,-2 1-160 0,0 1 160 0,-1 0 0 16,-2 0 0-16,0-1-128 0,-2 1 128 0,0-1 0 16,1 0 0-16,-2 1 0 0,-9-4 0 0,9 6 0 15,-9-6 0-15,9 7 0 0,-9-7 0 0,9 6 144 16,-9-6-16-16,6 8-128 0,-6-8 0 0,5 9 0 15,-5-9 0-15,2 12 0 0,-2-12 0 0,0 10 0 16,-1 1 144-16,-1-2-144 0,2-9 208 0,-6 13-48 16,1-3-16-16,-4 3 0 0,-1-5-16 0,0 3 0 0,0-4 0 15,0 4 0-15,-1-1 0 0,1 1-128 0,-2-2 192 16,0 4-64-16,1-3-128 0,0 3 160 0,-1 0-160 0,3 0 160 16,1-1-288-16,2 4-64 0,1 2-16 0,-1 3-13152 15,3-3-2624-15</inkml:trace>
  <inkml:trace contextRef="#ctx0" brushRef="#br1" timeOffset="125904.58">12414 5192 5519 0,'0'0'496'0,"0"0"-496"16,0 0 0-16,0 0 0 0,0 0 1104 0,0 0 128 15,-5 7 32-15,5-7 0 0,0 0-1040 0,-5 9-224 16,5-9 0-16,0 0 0 0,0 0 0 0,0 0-208 15,-7 6 80-15,7-6 128 0,0 0 0 0,-3 7 0 16,3-7 0-16,-1 4 0 0,1-4 352 0,0 0 192 16,-4 5 32-16,4-5 16 0,-2 5 928 0,2-5 176 15,0 0 32-15,0 0 16 0,-4 9-288 0,4-9-64 16,0 0-16-16,0 0 0 0,0 0-192 0,0 0-32 16,0 0-16-16,0 0 0 0,0 0-288 0,0 0-48 15,0 0-16-15,0 0 0 0,0 0-320 0,0 0-64 0,0 0-16 16,0 0 0-16,0 0-144 0,0 0-48 0,0 0 0 0,0 0 0 15,0 0 320-15,0 0 48 16,0 0 16-16,0 0 0 0,0 0 64 0,0 0 32 0,0 0 0 0,0 0 0 16,0 0-64-16,6-5-16 0,1-2 0 0,-2 2 0 15,0-1-160-15,-5 6-48 0,8-7 0 0,-1 1 0 16,-1-1-128-16,1-2-48 0,-7 9 0 0,7-7 0 16,-7 7 16-16,10-6 0 0,-3-1 0 0,0 1 0 15,1-1-32-15,1 2 0 0,1-1 0 0,2-1 0 16,0 1-48-16,1-1-16 0,2 1 0 0,1-2 0 15,-2 0-128-15,3 1 128 0,2 2-128 0,0-1 128 16,1-2 0-16,1 0-128 0,-1 0 192 0,1 3-64 16,0 1 0-16,0-2 0 0,-1 0 0 0,0 1 0 15,1 1-128-15,0-2 192 0,-1-2-192 0,-1-3 192 16,-1 1-64-16,2-3 0 0,0 0 0 0,0-1 0 0,0-2-128 0,1-1 192 16,0 0-192-16,1 0 192 0,3-2-192 0,-1 2 128 15,2 1-128-15,3-1 128 0,1-1-128 16,0 2 128-16,3 0-128 0,-2 0 128 0,-2 0-128 0,-3 2 0 15,1 1 0-15,-2 1 0 0,-3 0 128 0,0 0-128 16,0 2 128-16,1-1-128 0,-4-2 176 0,1 3-48 16,-1-2-128-16,2 1 192 0,1-1-192 0,3-3 144 15,0 4-144-15,2-1 128 0,1 0-128 0,2 2 0 16,2-1 0-16,1 2 0 0,-1 3 176 0,1-2-48 16,0 1-128-16,-5-3 192 0,1 0-192 0,-2-3 0 15,-1-3-192-15,-1 0 192 0,-3-1 0 0,-1-1 0 16,0-2 0-16,0 1 0 0,2-3 0 0,2 1 0 0,0 0 0 0,2 0 0 15,2-1 0-15,2 2 0 0,0 1 0 0,-1 1 0 16,2 1 0-16,-2 2 0 0,-3 2 0 0,1 2 0 16,-2 0 0-16,-2 3 0 0,-1-2 0 0,-1 1 0 15,0-2 0-15,-1 2 0 0,-2 0 0 0,0 1 0 16,-1-1 0-16,0 0 0 0,2-1 0 0,-1-1 0 16,2 2 0-16,1 0 0 0,-1 1 0 0,1 0 0 15,2 0 0-15,0 2 0 0,1-1 0 0,0 1 0 16,-2 3 0-16,1-3 0 0,1-3 0 0,-3 1 0 15,-1-1 0-15,0 1 0 0,-3-1 0 0,0-2 0 16,-1 1 0-16,0-3 0 0,0 1 0 0,-1 0 0 16,-2 1 0-16,0 0 0 0,-1-2 0 0,2 3 0 15,-4-3 0-15,4 2 0 0,-2 2 0 0,0 0 0 0,0-1 0 0,0 2 128 16,0 0-128-16,0 0 0 0,-3 2 0 0,3-1 0 16,0-1 0-16,2 2 0 0,0-2 0 0,2 0 0 15,-1 0 0-15,2 0 0 0,0 1 0 0,2 0 0 16,0-1 0-16,-1 2 0 0,-1-1 0 0,1 1 0 15,-1-1 0-15,0 2 0 0,-1 0 0 0,-1-2 0 16,-3 1 0-16,0 1 0 0,0 1 0 0,0-3 0 16,-3 2 0-16,1 1 0 0,-1-1 0 0,1 2 0 15,-2-2 0-15,0 1 0 0,-1 0 0 0,2-1 128 16,-1 2-128-16,2-2 0 0,-2 0 0 0,1 0 0 16,1-1 0-16,0 1 0 0,1 0 0 0,1 0 0 15,0 0 0-15,0-1 0 0,2 1 0 0,-2 0 0 16,1 1 0-16,0 0 0 0,1-1 0 0,-1 4 0 0,-1-5 0 15,0 2 0-15,0 2 0 0,1-1 0 0,-2 2 0 0,-1-2 0 16,-1 2 0-16,0 0 0 0,0 1 128 0,-3 1-128 16,-7-1 0-16,10-1 0 0,-10 1 0 0,10-2 0 15,-10 2 0-15,10-1 0 0,0 1 0 0,-10 0 0 16,9-2 0-16,-9 2 0 0,9-3 0 0,0 2 0 16,-9 1 0-16,9 0 0 0,-9 0 0 0,0 0 0 15,10-3 0-15,-10 3 0 0,0 0 0 0,0 0 0 16,8-4 128-16,-8 4-128 0,0 0 0 0,0 0 0 15,0 0 192-15,0 0-64 0,0 0-128 0,0 0 192 16,0-12-64-16,0 12-128 0,0 0 176 0,-5-9-176 16,-1 1 160-16,-1 2-160 0,7 6 128 0,-10-5-128 15,2-1 128-15,-1 3-128 0,0-3 128 0,1 2-128 0,-1 1 0 16,-2 0 0-16,-1 2 128 0,1-3-128 0,-1 1 0 0,0-1 0 16,-1 2 0-16,0-4 0 0,0 4 0 0,0-1 0 15,-1 1 0-15,-1-1 0 0,1-1 0 0,0 1 0 16,1 2 0-16,0-3 0 0,0 2 0 0,0-1 0 15,-1 0 128-15,3 2-128 0,-1-3 0 0,2 4 0 16,0 0 0-16,1 0 0 0,9 0 0 0,0 0 0 16,-10 4 0-16,10-4 0 0,0 0 0 0,-9 4 0 15,9-4 0-15,0 0 0 0,0 0-176 0,0 0 176 16,0 0-128-16,-2 10 128 0,4 0-160 0,-2-10 160 16,0 0-192-16,9 9 192 0,3-3-192 0,-1-1 192 15,1 1-192-15,1-4 192 0,0 0-144 0,0-1 144 0,0 0 0 16,2 2-144-16,-1-1 144 0,0 1 0 0,1-3 0 0,0 1 0 15,0 1 0-15,-1-1 0 0,0 0 0 0,-1 0-192 16,0 3 192-16,0-1 0 0,0 0 0 0,-1-1 0 16,-1 2 0-16,-11-4-128 0,11 1 128 0,-2 5 0 15,-9-6 0-15,10 4 0 0,-3 1 0 0,-7-5 0 16,0 0 0-16,0 0 0 0,7 5 0 0,-7-5 0 16,0 0 0-16,0 0 0 0,5 9 0 0,-5-9 0 15,0 0 0-15,0 0 0 0,0 0 0 0,0 0 0 16,-5 11 0-16,5-11 128 0,-7 7-128 0,0 0 0 15,7-7 0-15,-10 9 128 0,3 0-128 0,-1-2 0 16,-1-3 160-16,0 1-32 0,-1-1-128 0,3 2 192 16,0 1-192-16,1-2 0 0,-2 1 0 0,8-6 0 15,-8 7 0-15,8-7 0 0,-8 8 0 0,2-2 0 16,6-6 0-16,-6 8 0 0,6-8 0 0,0 0 0 0,-6 11-176 0,6-11-128 16,-4 11-16-16,0 1-16 15,4-12-816-15,-4 13-144 0,0-1-48 16,-1-2 0-16,-2 1-1344 0,0 2-288 0,-4-2-48 0</inkml:trace>
  <inkml:trace contextRef="#ctx0" brushRef="#br1" timeOffset="162062.85">6047 8875 27807 0,'0'0'1232'0,"0"0"256"0,0 0-1184 0,0 0-304 16,-4-9 0-16,4 9 0 0,0 0 416 0,0 0 32 15,0-9 0-15,0 9 0 0,0 0-224 0,0 0-32 16,0 0-16-16,6-7 0 0,-6 7-176 0,5-2 0 16,1-1 144-16,-1 2-144 0,1-1 384 0,1 1 0 15,-1-2 0-15,1 3 0 0,-2 2 128 0,8 0 16 16,-13-2 16-16,13 3 0 0,0 2 64 0,0 2 16 15,0-5 0-15,-1 5 0 0,2-1-160 0,2 2-16 16,2-1-16-16,2 3 0 0,-2-1-160 0,4 3-16 16,2 0-16-16,1-2 0 0,1 3-96 0,1 0-16 15,0 0 0-15,2-2 0 0,-2 2-128 0,2 0 0 0,0-1 0 16,3 2 128-16,2 3-128 0,1-2 0 0,1 4 144 0,0 0-144 16,1 2 0-16,-1 3 128 0,1-2-128 0,-3 0 0 15,-3-3 0-15,-1 2 0 0,0-8 0 0,-1 0 0 16,-1-1 272-16,0 0-16 0,-2-2 0 0,1 1 0 15,2-2 16-15,2 4 0 0,3-3 0 0,1 3 0 16,2-4-16-16,2 6-16 0,0-2 0 0,-1 3 0 16,-3 0-48-16,0 1-16 0,-1 2 0 0,0 0 0 15,0 2-176-15,-2 0 192 0,1 0-192 0,1 2 192 16,1 3-64-16,2 0-128 0,0 0 192 0,1 2-64 16,1-3-128-16,-1-1 0 0,-1 2 144 0,-4-3-144 15,0-2 128-15,-3-1-128 0,-3-1 160 0,0-1-160 16,-3 0 128-16,1 0-128 0,-3 1 0 0,2 0 0 0,-1 2 176 0,2 0-176 15,2 1 192-15,3-1-192 0,2 2 320 0,1 0-64 16,4-3 0-16,1 0 0 0,0 0-48 16,-1 0-16-16,1-1 0 0,0-4 0 0,-4 2-48 0,-2-1-16 15,0-3 0-15,-1 0 0 0,0-1-128 0,1 1 0 16,0-3 144-16,1 3-144 0,-1-2 0 0,4 2 0 16,-4 0 0-16,1 0 128 0,-2 4-128 0,-1-3 0 15,-1 0 128-15,-3 1-128 0,-1 0 0 0,-2 1 128 16,-1 2-128-16,0-2 0 0,2-2 128 0,-2 3-128 15,0 3 160-15,0-2-160 0,-1 0 192 0,1 2-48 16,2-2-16-16,1 2 0 0,-1-5 128 0,2 2 32 16,2-1 0-16,1 2 0 0,-1-2-48 0,2-1-16 15,0 0 0-15,-1-1 0 0,-2 0-96 0,1-2 0 0,0 0-128 16,0 1 192-16,-4-3-192 0,3 1 0 0,-4-1 128 0,0-1-128 16,0-5 0-16,0 3 0 0,2 1 0 0,0-2 0 15,-1 1 0-15,1 0 0 0,-1-1 0 0,0 0 0 16,1 2 0-16,-1 0 128 0,-1 1-128 0,-1 1 0 15,0-3 0-15,-1 1 0 0,-4-2 0 0,2 1 0 16,-1-1 0-16,0-1 0 0,0 1 0 0,1-2 0 16,-3 0 352-16,3-2-32 0,-1 1 0 0,-1-3 0 15,-3 1-320-15,1 0-192 0,-1 1 32 0,0-2 0 16,-1 0 160-16,0 1 0 0,-1-1 128 0,0 1-128 16,-2-1 0-16,-10 0 144 0,11 3-144 0,-11-3 0 15,11 4 160-15,-11-4-160 0,11 4 128 0,-11-4-128 16,0 0 128-16,0 0-128 0,10 5 0 0,-10-5 128 0,0 0-128 15,0 0 0-15,9 2 144 0,-9-2-144 16,0 0 0-16,10 4 144 0,-10-4-144 0,0 0 0 0,10-1 160 0,-10 1-160 16,10-4 128-16,0 3-128 15,-10 1 160-15,7-9-160 0,-1 2 192 0,-6 7-192 0,3-10 176 0,0 1-176 16,-3 1 160-16,-1-3-160 0,1 11 208 0,-5-11-48 16,-2 0-16-16,1 1 0 0,-1-1-16 0,0 4-128 15,-2-3 192-15,-1 1-64 0,-1-4-128 0,1 2 128 16,0-1-128-16,1-1 128 0,-1-4-128 0,1 0 0 15,1-1 0-15,1-2 128 0,-1-1-128 0,3 2 0 16,-1-2 0-16,1 1 0 0,0 2 0 0,0 1 0 16,-1-1 0-16,3 2 0 0,-1 1 0 0,0-1 0 15,0 3 0-15,1 1 0 0,-2 3 0 0,1 4 0 0,2-2 0 16,2 7 0-16,-4-6 0 0,4 6 0 0,0 0 0 0,0 0 0 16,0 0-192-16,0 0 192 0,0 0-192 0,0 0 192 15,0 0-256-15,1 17 80 0,2-3 16 0,-1 2 0 16,1-1 32-16,-1 2 0 0,2 2 0 0,0-1 0 15,0-4 128-15,0 2-160 0,0 1 160 0,0 0-160 16,0 0 160-16,1 1 0 0,-1-1 0 0,0-4-128 16,0 0 128-16,0 1 0 0,1-2 0 0,0-2 0 15,0 1 0-15,0-2 0 0,2 1 0 0,1-3 0 16,-8-7 0-16,8 9 0 0,-1-1 0 0,0 0 0 16,-1 1 0-16,1-1 0 0,-7-8 0 0,6 11 0 15,-6-11 0-15,7 13 0 0,-2-1 0 0,-2-1 0 16,-1-2 0-16,-2-9 0 0,0 11 0 0,-1 0 0 15,1-11 0-15,0 0 0 0,-5 13 0 0,0-3 0 0,5-10 0 16,-9 9 0-16,-1 1 0 0,1-3 0 16,0 0 0-16,0-3 144 0,-1 1-144 0,1 0 0 0,-2-1 192 15,1 0-192-15,-1-1 192 0,1-1-192 0,-1 1 240 0,-2-2-64 16,0 0-16-16,0-1 0 0,2 0-32 0,-1 0-128 16,-1 0 192-16,0 0-64 0,-2 0-128 0,1 0 0 15,-3 0 144-15,1 0-144 0,-1-1 0 0,1 1 0 16,0 0 0-16,-1 0 0 0,0 0 0 0,0 1-288 15,1-1 48-15,2 4 16 16,0-2-2016-16,1 0-416 0,0 2-80 0,4 1-11280 16,9-5-2272-16</inkml:trace>
  <inkml:trace contextRef="#ctx0" brushRef="#br1" timeOffset="163765.84">11937 11140 11967 0,'0'0'528'0,"0"0"112"0,0 0-512 0,0 0-128 16,4-7 0-16,-4 7 0 0,0 0 3584 0,8-5 672 15,-8 5 144-15,10-4 16 0,-1 1-2960 0,0 1-608 16,-9 2-112-16,13-6-32 0,-1 3-208 0,1 0-48 16,1-2-16-16,2 1 0 0,1 0-16 0,3-1 0 15,2-1 0-15,2 1 0 0,4-1-64 0,1 1-16 16,-1-2 0-16,4 1 0 0,0-1-48 0,1 0-16 16,-1-2 0-16,-2 2 0 0,-2-3 112 0,0 1 32 15,1-4 0-15,2 1 0 0,2 1 48 0,2 0 16 16,2 1 0-16,3 3 0 0,3-2-80 0,0 3-16 0,1-1 0 0,1 1 0 15,-1-2-192-15,-1-1-32 0,0 0-16 0,-1-2 0 16,1-3-144-16,2 1 160 0,4 1-160 0,0 0 160 16,2-1 16-16,1 0 0 0,-1-1 0 0,-1 0 0 15,-3-2 16-15,-2 0 16 0,1-5 0 0,1 2 0 16,1 1-48-16,3 1-16 0,2 0 0 0,2 1 0 16,-2 2-144-16,0-2 128 0,-4 2-128 0,-3-2 128 15,-2 2-128-15,0 1 0 0,-1 0 0 0,3 0 0 16,0 2 128-16,2 2-128 0,0 1 128 0,-1 2-128 15,-1-1 176-15,-3 2-48 0,-1 0-128 0,-2 0 192 16,0-3-64-16,-1 0 0 0,-1 0-128 0,1 0 192 16,2 1-16-16,2 0-16 0,1-1 0 0,3 3 0 15,-3 0-16-15,1 1 0 0,-4-3 0 0,0 1 0 16,-3-2-144-16,-2-1 160 0,-1 1-160 0,2-2 160 0,-2-1-160 0,2 2 160 16,0-1-160-16,0 2 160 0,1 0-160 0,-2 3 0 15,-1 0 0-15,-1-3 128 0,-2-1 32 16,-1-1 0-16,-2 3 0 0,-2-2 0 0,-1 1-160 0,-1-3 0 15,-3 2 0-15,0 0-176 0,-1 0 176 0,-1 1 0 16,-1 0 128-16,1 0-128 0,-1 1 176 0,1-1-48 16,-1 0 0-16,1 1 0 0,-2 1-128 0,2-1 0 15,-1 0 144-15,2 0-144 0,-1 3 0 0,1-2 0 16,-2-1 0-16,-1-1 0 0,1 2 0 0,-4 1 0 16,0-2 0-16,-4 3 128 0,0-1-128 0,-1 0 0 15,-2 1 0-15,-2 0 0 0,-6 4 128 0,7-5-128 0,-7 5 128 0,0 0-128 16,5-6 208-16,-5 6-16 0,5-6-16 0,-1 1 0 15,-4 5-176-15,3-8 0 0,-2 1-160 0,-1 2 160 16,0 5 0-16,0 0 0 0,0-10 176 16,-1 3-48-16,0 1 192 0,-2-1 32 0,0 1 16 0,0-1 0 15,-3 1-224-15,0-1-144 0,-1-2 192 0,-2 2-192 16,-4 1 192-16,0-1-192 0,-1 1 192 0,-2 1-192 16,-2-1 176-16,0 3-176 0,-2-3 160 0,0 2-160 15,0 2 0-15,0-1 128 0,1 2-128 0,0 0 0 16,1 1 0-16,1 0 0 0,1 0 0 0,2 0 0 15,0 1 0-15,1-1 0 0,0 0 0 0,1 2 0 16,0 1 0-16,2 0 0 0,1-2 0 0,0 2 0 16,-1 1 0-16,10-4 0 0,-9 1 0 0,9-1 0 15,0 0 0-15,0 0-160 0,0 0 160 0,0 0-128 16,0 0-256-16,0 0-32 0,0 0-16 0,15 1 0 16,0 0 112-16,3-1 0 0,3 0 16 0,4 3 0 15,1-3-144-15,3 0-16 0,0 0-16 16,1 0 0-16,3 1 144 0,0 1 16 0,0 2 16 0,-1-3 0 0,1 0-32 0,-2 3-16 15,-2-1 0-15,-3-1 0 0,-3 1 224 0,-1 0 128 16,-1-1-160-16,-2 2 160 0,-2-3 0 0,-2 2-144 16,1 0 144-16,-1-1 0 0,0 2 0 0,-2-1 0 15,0-2 0-15,0 2 0 0,-1-1 0 0,-1 1 144 16,0 1-144-16,-11-4 160 0,0 0-32 0,10 6 0 16,-10-6 0-16,0 0 0 0,5 9 0 0,-5-9 0 15,2 12 0-15,-5-1 0 0,-2 2 80 0,-3 0 16 16,-4-3 0-16,-1 3 0 0,-1 0-96 0,-2 0-128 0,-2-1 176 0,0 1-176 15,0 1 320-15,-1 2-64 0,-1-2 0 0,0-1 0 16,-1-1 192-16,0 0 16 0,0-2 16 0,1-1 0 16,-3 0-336-16,1-1-144 0,-1-1 128 0,1-1-128 15,-2-2 368-15,1 0-16 0,-1 0 0 0,2 1 0 16,0 0-352-16,1 1 0 0,1-4 0 0,3 2 128 16,1-3-352-16,4 5-64 0,3 2-16 0,3-3 0 31,6-5-2256-31,0 0-448 0,0 0-80 0</inkml:trace>
  <inkml:trace contextRef="#ctx0" brushRef="#br1" timeOffset="165742.53">17596 10655 4607 0,'0'0'400'0,"0"0"-400"0,-9-11 0 0,1 2 0 0,2 0 5296 0,1 0 976 15,1 0 192-15,4 9 32 0,-2-11-4896 0,4 2-960 16,-2 9-208-16,2-10-48 0,-2 10 0 0,4-9 0 15,-4 9 0-15,0 0 0 0,4-10 336 0,-4 10 64 16,0 0 16-16,0 0 0 0,7-9 96 0,-2 3 0 16,-5 6 16-16,0 0 0 0,0 0-128 0,8-7-16 15,-8 7-16-15,7-4 0 0,-7 4-304 0,11-1-48 16,-11 1-16-16,13 3 0 0,-1-1-176 0,1 2-32 16,0 1-16-16,0-1 0 0,1 3-16 0,2-1 0 15,1 2 0-15,2 1 0 0,2-2-16 0,1 2-128 16,0 0 192-16,3 0-64 0,1 0 64 0,3 2 0 0,2 0 0 15,2 1 0-15,-1 1-192 0,5 4 0 0,1-1 0 0,0-1 0 16,1 2 0-16,0-1 0 0,0 0 0 0,1-1 0 16,1-2 0-16,0-2 192 0,3-1-192 0,0-1 192 15,0-3 48-15,0 3 16 0,0 0 0 0,-3 1 0 16,0 1 128-16,-2 0 16 0,0 2 16 0,0-1 0 16,-1-3-32-16,1 0 0 0,0 2 0 0,0-2 0 15,2 0-144-15,2 0-48 0,1 3 0 0,2 0 0 16,2-2-192-16,0-1 144 0,-1 2-144 0,0-2 128 15,-2 0-128-15,2-3 128 0,-1 1-128 0,2-2 128 16,2-2-128-16,-1 1 0 0,1 0 144 0,-1 0-144 16,-2-1 160-16,-1 3-32 0,0-4-128 0,-2 2 192 15,-2 1 0-15,-1-2 0 0,0 1 0 0,2-1 0 16,1 0 16-16,1 1 0 0,-1 3 0 0,0-2 0 16,-1 0-208-16,-1 2 176 0,-2 2-176 0,-1-3 160 0,-1 1-320 0,0-1-64 15,-3 1-16-15,0 1 0 0,2-3 416 0,1 2 80 16,0 0 0-16,1 1 16 0,-2-1-272 15,1-1 0-15,1-1 128 0,-1 2-128 0,-3-2 0 0,1 2 0 16,0-1 0-16,-2-1 0 0,0 2 0 0,0-4-272 16,0 2 16-16,0-1 16 0,1 0 432 0,0 0 64 15,1 1 32-15,1 0 0 0,0 1-288 0,-2-2 160 16,-1 3-160-16,-2 1 128 0,-1 1 128 0,-1 0 0 16,-1 0 16-16,1-1 0 0,-1-2-272 0,1 1 0 15,0-3 0-15,2-2 0 0,0 0 0 0,2-1-304 16,1 3 48-16,0-1 0 0,-1 1 256 0,1-2 0 15,0 2 0-15,-1 1 0 0,-3 2 0 0,-1-2 128 0,-1 2-128 0,-2-5 144 16,0 2-16-16,0-1 0 0,0-1 0 0,1 1 0 16,-2-3-128-16,0 1 0 0,1 2 0 0,1-1 128 15,0 1-128-15,1 1 0 0,-2-2 0 0,1 5 128 16,-1-3-128-16,2 1 0 0,-3 0 0 0,0 2 0 16,-3-1 0-16,0 1 0 0,-1-3 0 0,-1 1 0 15,-2 2 0-15,1-4 128 16,-1 3-128-16,0-4 0 0,-3 2 144 0,1-1-144 0,2-1 160 0,-2 1-160 15,-2-3 160-15,1 1-160 0,0-1 160 0,2 2-160 16,0-2 128-16,-1 1-128 0,0 2 0 0,0-2 0 16,0 0 0-16,-2 0 128 0,0 2-128 0,-1-3 0 15,1 0 0-15,-2 1 144 0,0 2-144 0,-2 0 128 16,2-1-128-16,-1 1 0 0,0-2 0 0,0 2 128 16,-1-1-128-16,1 1 0 0,-2 0 0 0,1-1 0 15,-11-2 0-15,13 4 0 0,-3-3 0 0,2 2 0 0,0 0 0 0,-2-3 0 16,-10 0 0-16,12 1 0 0,-12-1 0 0,12 0 0 15,-12 0 128-15,11 0-128 0,-11 0 0 0,11-1 128 16,-11 1-128-16,9 0 128 0,-9 0-128 0,0 0 128 16,0 0-128-16,0 0 128 0,0 0-128 0,10-3 0 15,-10 3 0-15,0 0 0 0,0 0 0 0,11 0 0 16,-11 0 0-16,0 0 0 0,0 0-128 0,0 0-128 16,10-3 0-16,-10 3-16 0,0 0 432 0,0 0 96 15,8-1 0-15,-8 1 16 0,0 0-272 0,0 0 128 16,7-5-128-16,-7 5 0 0,0 0 128 0,0 0-128 15,0 0 0-15,0 0 0 0,0 0 0 0,0 0 0 16,0 0 0-16,0 0 0 0,0 0 0 0,0 0 0 16,0 0 0-16,-2-8 0 0,2 8 0 0,0 0 0 0,-4-7 0 0,4 7 0 15,0 0 0-15,-6-6 0 0,6 6 0 0,0 0 0 16,0 0 128-16,0 0-128 0,-8-7 0 0,8 7 0 16,0 0 0-16,0 0 0 0,0 0 0 0,0 0 0 15,0 0 0-15,0 0 0 0,-5-6 0 0,5 6 0 16,0 0 0-16,0 0 0 0,0 0 0 0,0 0 0 15,-5-9 0-15,5 9 0 0,0 0 0 0,0 0 0 16,-8-9 0-16,1 2 0 0,7 7 0 0,-9-8 0 16,1 3 0-16,8 5 0 0,-10-9 0 0,1 2 0 15,9 7 0-15,-11-7 0 0,2-1 0 0,3 0 0 16,-1 1 128-16,2-2-128 0,5 9 0 0,-7-9 0 16,2 0 0-16,5 9 0 0,-6-9 0 0,1-1 0 15,-1 2 0-15,6 8 0 0,-6-11 0 0,6 11 0 16,-7-10 0-16,2 1 0 0,5 9 0 0,-8-8 0 0,2 1 0 15,-1 1 0-15,7 6 0 0,-6-7 0 0,6 7 0 0,0 0 0 16,0 0 0-16,0 0 0 0,0 0 0 16,0 0 0-16,0 0 0 0,0 0 0 0,0 0-160 0,0 0 160 15,0 0-160-15,10 3 160 0,1 3-160 0,0-2 160 16,1 3-160-16,0 1 160 0,1 0-160 0,0 2 160 16,1-2-160-16,-1 1 160 0,0 0 0 0,0 2 0 15,-1-1 128-15,1 0-128 0,-1-1 128 0,0 1-128 16,-2-3 0-16,0 1 0 0,-1 4 0 0,-1-3-224 15,-8-9 16-15,8 13 0 0,-3-2 208 0,1 0 256 16,-6-11-48-16,3 15-16 0,-3-15-192 0,0 0 0 0,2 17 0 16,-2-17 0-16,-2 14 0 0,1-1 0 15,1-13 0-15,0 0 0 0,-4 13 176 0,4-13-176 0,-6 10 192 0,6-10-192 16,-7 10 128-16,7-10-128 0,-10 5 0 0,1 1 0 16,0 0 160-16,-1-4-160 0,0 2 128 0,0 0-128 15,-2 0 0-15,-1 1 0 0,0-2 128 0,0 1-128 16,-2 0-144-16,2 1-64 0,0-3-16 0,0 4 0 15,2-4 224-15,-1 2 0 0,-1 0 0 0,1 0 0 16,0-1 0-16,2 0 0 0,-1 1 0 0,1 0 0 31,0 1-544-31,-2 1-224 0,0 0-32 0,0 5-16 16,1-1-1232-16,-2 3-240 0,-2 3-48 0,1-5-18272 0</inkml:trace>
  <inkml:trace contextRef="#ctx0" brushRef="#br2" timeOffset="170653.92">10859 12081 31327 0,'-8'-12'1392'0,"8"12"272"0,0 0-1328 0,-1-9-336 0,-1-1 0 0,4 2 0 16,0-4 688-16,3 4 64 0,1 2 16 0,-6 6 0 15,7-7-320-15,-7 7-64 0,11-5-16 0,-11 5 0 16,12-3-48-16,-12 3-16 0,0 0 0 0,14 6 0 16,-14-6-48-16,12 10-16 0,-12-10 0 0,6 16 0 15,-2 2 208-15,-3 3 32 0,-2 5 16 0,-3 2 0 16,0 4 208-16,-1 7 32 0,0 5 16 0,-2 2 0 16,2 1-176-16,-1 0-16 0,-1-6-16 0,2 2 0 0,0 0-64 0,-2 2-16 15,1-1 0-15,0 8 0 0,2 7-16 0,2 1 0 16,1-4 0-16,-1-4 0 0,0-1-128 0,-2-2-48 15,1 0 0-15,0 0 0 0,2 2-80 0,0 4-32 16,0 4 0-16,1-3 0 0,0-4-160 0,0-4 160 16,-2-5-160-16,2-3 160 0,0-3-160 0,0-2 160 15,0-1-160-15,0 1 160 0,-1 0-160 0,0 1 0 16,1-1 0-16,0 3 128 0,-2 1-128 0,1-1 128 16,0-3-128-16,1 1 128 0,-4-3-128 0,1-2 0 15,-1-3 144-15,-1-2-144 0,0-2 128 0,1 1-128 16,-1-3 128-16,0-1-128 0,-2 1 144 0,3-2-144 0,-1-1 192 0,0 0-192 15,1-4 224-15,0 5-64 0,0-3-16 16,1 2 0-16,3 0-144 0,-1-1 192 0,-2-1-192 0,2 0 192 16,2-2-192-16,-2 0 0 0,-1-2 0 0,-1 0 128 15,0 0-128-15,3-3 0 0,0-10 0 0,-2 11 128 16,2-11-128-16,-5 10 0 0,5-10 144 0,-7 8-144 16,7-8 128-16,0 0-128 0,-8 4 128 0,8-4-128 15,-12 0 192-15,12 0-16 0,-11-7-16 0,-1 0 0 16,2-3 0-16,-1 0 0 0,-1-3 0 0,1-1 0 15,-2-3-160-15,-2-2 160 0,1 0-160 0,0-2 160 16,-2 0-160-16,-2-2 0 0,-2-2 0 0,1-1 128 16,-1 2-128-16,3 5 0 0,0-1 0 0,3 3 0 15,1 0 0-15,1 0 0 0,4 0 0 0,2-1 0 16,-3-1 0-16,3 0 0 0,0 1-144 0,2 1 144 16,0 0 0-16,1 3 0 0,-1 0 0 0,3 2 0 0,0 1-144 15,1 11 144-15,-1-9 0 0,1 9-144 0,0 0 144 0,0 0 0 16,0 0 0-16,0 0-128 0,0 0 128 0,9 11-160 15,-3 2 160-15,5 2-160 0,0 6 160 0,2-1-192 16,2 1 192-16,-2 2-192 0,1 2 192 0,2 2-128 16,-1-2 128-16,1 1-128 0,0 3 128 0,-2-6 0 15,-2-1 0-15,1 1 0 0,1-3 0 0,-2 0 0 16,-2-2 0-16,2-2 0 0,0-2 0 0,1-3 0 16,-1-3 160-16,-2-3-160 0,0-3 192 0,2-2-48 15,-1-2-16-15,-1-1 0 0,-1-2 112 0,0-2 16 16,2-4 0-16,-1-1 0 0,-2 0-80 0,2-1-16 15,-1 0 0-15,1 1 0 0,-3-5-16 0,0 0 0 16,-1-1 0-16,2 0 0 0,0-2-16 0,0 1-128 16,-2-1 192-16,1 1-64 0,-2-2-128 0,2 0 192 0,-1 0-192 15,1 0 192-15,-3-3-192 0,1 0 0 16,-1-2 144-16,-2 1-144 0,0-5 0 0,0 0 0 0,1-1 0 0,1 0 0 31,0-2-928-31,2 3-96 0,2 3-32 0,1 1 0 16,2-2-1008-16,6 4-208 0,3 0-32 0,9 3-11616 0,5 0-2320 0</inkml:trace>
  <inkml:trace contextRef="#ctx0" brushRef="#br2" timeOffset="172207.6">17924 13138 6447 0,'0'0'576'0,"6"-6"-576"16,-6 6 0-16,0 0 0 0,0 0 3136 0,0 0 512 15,0 0 96-15,0 0 32 0,0 0-2384 0,0 0-480 16,0 0-80-16,-5 11-32 0,1 5 288 0,3 0 64 16,-3 1 16-16,1 2 0 0,0 2-400 0,3-8-64 15,0 3-32-15,2 2 0 0,-1 3-192 0,0 1-32 16,2 3-16-16,0 2 0 0,-1-1 0 0,3 24 0 15,1-7 0-15,-2-4 0 0,-2-1 176 0,2 2 32 16,-1 3 16-16,-1 7 0 0,1 6-32 0,-4 0-16 16,1 1 0-16,-2 1 0 0,0-2-224 0,-1-6-32 15,-2-4-16-15,1-3 0 0,-3 0 48 0,2-3 16 16,0 0 0-16,1-1 0 0,-1 0 240 0,2-4 64 16,1-4 0-16,0-3 0 0,1-4-192 0,1 0-48 15,0-6 0-15,0 0 0 0,1-2-144 0,-1-2-48 16,2-1 0-16,-1-3 0 0,-1-10-80 0,3 11 0 15,-3-11-16-15,2 12 0 0,-2-12-48 0,0 0-128 16,0 0 192-16,3 10-64 0,-3-10-128 0,0 0 192 16,0 0-192-16,0 0 192 0,0 0-192 0,0 0 192 15,0 0-192-15,0 0 192 0,0 0 64 0,0 0 32 0,-5-6 0 0,-1-3 0 16,-1-2 48-16,0 0 16 16,-1-1 0-16,0-4 0 0,-1-1-96 0,0 0 0 0,-1-3-16 15,1-3 0-15,-2 0-112 0,-1-4-128 0,1-1 176 0,0 1-176 16,-1 1 144-16,1 0-144 0,0-2 0 0,1 2 144 15,-2 1-144-15,2 2 0 0,-2 1 0 0,0 2 128 16,1 2-128-16,-1 2 0 0,0 3 0 0,2 2 0 0,-1 0 0 0,3 5 0 16,8 6 0-16,-9-2 0 0,-2 2 0 0,-1 0 0 15,3-2 0-15,2 4 128 0,1 2-128 0,6-4 0 16,0 0 0-16,-4 11-176 0,2-1 176 0,5 2-208 16,5 1 80-16,4 2 128 0,3 4-208 0,3 3 80 15,3 4 128-15,0 3-208 0,0 2 208 0,3 4 0 16,-2 4 0-16,0 0 0 0,-1-2 0 0,0-3 0 15,-2-2 144-15,1 1-144 0,-2-6 192 0,1-1-64 16,-2-1-128-16,0 0 192 0,-1-4-48 0,0-2-16 16,-1 0 0-16,1-1 0 0,-3-1 128 0,1-2 32 15,1 0 0-15,-2-1 0 0,0 0 48 0,-2-7 16 16,1 0 0-16,-1-4 0 0,-4 3-48 0,-7-6-16 16,0 0 0-16,11 2 0 0,-11-2-48 0,12 2-16 15,-12-2 0-15,10-4 0 0,-1-4 192 0,-1-3 32 16,-3-2 16-16,0-1 0 0,1-6-272 0,0 0-48 15,-1-4-16-15,-1-2 0 16,0-3-528-16,0-2-112 0,0-4-32 0,3-3 0 16,3-2-1440-16,2-3-272 0,-2-3-64 0,-1 4-16 15,3 3-1888-15,-2 8-368 0</inkml:trace>
  <inkml:trace contextRef="#ctx0" brushRef="#br2" timeOffset="174704.2">22600 14083 2751 0,'0'0'256'0,"0"0"-256"15,0 0 0-15,6-6 0 0,1-7 2368 0,-3 4 416 16,-4 9 96-16,4-9 0 0,-4 9-1440 0,5-11-288 16,-2-1-64-16,-1 3-16 0,-2 9 64 0,2-9 16 15,-1 1 0-15,-1 8 0 0,0-11-112 0,0 11-16 16,-1-4 0-16,1 4 0 0,0 0 288 0,0 0 48 0,0-6 16 0,0 6 0 15,-2-3 48-15,2 3 16 16,0 0 0-16,0 0 0 0,0 0-192 0,0 0-32 16,0 0-16-16,0 0 0 0,0 0-192 0,0 0-48 0,0 0 0 0,0 0 0 15,0 0-192-15,-2 11-64 16,2-11 0-16,-4 15 0 0,1-1-64 0,0 2 0 0,-2-2-16 0,0 2 0 16,-1-1-192-16,0 1-48 15,1 2 0-15,1 3 0 0,-1 1-96 0,0 4-32 0,-2 3 0 16,1 5 0-16,-1 2 0 0,2 5-16 0,-2 3 0 15,2 2 0-15,-1-3 64 0,1 1 16 0,-1-1 0 0,0-3 0 16,2-3 16-16,1-1 16 0,-1-2 0 0,4-1 0 16,2 0-80-16,0-1-16 0,1-1 0 0,0 2 0 15,0-4-112-15,3-2-16 0,-4-2-128 0,1-4 192 16,-1-3-368-16,1-1-80 0,0-3 0 0,-1 1-16 0,-2-6 272 16,0-9 0-16,0 0 0 0,0 11 0 0,0-11 384 0,0 0 16 15,0 0 16-15,-4 10 0 16,-2-4-224-16,6-6-64 0,0 0 0 0,-9 4 0 0,2-1 64 0,1-2 0 15,6-1 0-15,-7 1 0 0,-1 1-192 0,8-2-176 16,0 0 48-16,0 0 0 0,0 0 128 0,0 0 0 16,0 0 0-16,0 0 0 0,0 0 0 0,0 0 0 15,0 0 0-15,0 0-128 0,0 0 128 0,-4-4 0 16,1-3 0-16,-1 1 0 0,1-5 240 0,0 2 128 16,1-1 16-16,-2-1 16 0,-3-2-400 0,2 0-176 15,-1-5 16-15,-2 0 0 0,-1-7 160 0,0 0 0 16,-6-8 0-16,2 3 0 0,-1-1 128 0,-1 0-128 15,0-2 128-15,0 3-128 0,0 0 0 0,-1 3 0 16,2 3 0-16,1 1 0 0,0 3 0 0,2 4-240 16,1 2 64-16,0 1 16 0,0 4 160 0,4 3 128 15,-2 1-128-15,8 5 176 0,0 0-176 0,0 0 0 0,0 0 0 0,0 0 0 16,-3 10 0-16,3 2 0 16,3-1 0-16,2 3 0 0,3 0-288 0,1 4 64 0,-1 3 16 0,4 2 0 15,3 1 208-15,2 2 0 16,2 1 0-16,-1 2 0 0,1-2 0 0,2 3 0 0,0 2-192 0,-1-1 192 15,-1-1 160-15,-1-3 128 0,1-2 32 0,-2-1 0 16,0-2-320-16,0 0 0 0,-4-4 0 0,0-1 0 16,-3-3 256-16,1-1-48 0,-2-1-16 0,1-1 0 15,1-5-192-15,-1-1 0 0,0 1 0 0,1-4 0 0,1-2 0 0,-2-2 0 16,-1-4 0-16,0 0 0 0,2-2 176 0,0-1 32 16,-1-3 16-16,0-1 0 0,0 0-80 0,-1-5-16 15,-1 0 0-15,1-2 0 0,-2-1-128 0,-1-4 192 16,0-1-192-16,-1-1 192 0,-1-4-192 0,-2 1 0 15,0 1 0-15,-2 0 0 16,-2 1-1024-16,1 0-192 0,1 3-48 0,-1-5-15392 16,-2-3-3088-16</inkml:trace>
  <inkml:trace contextRef="#ctx0" brushRef="#br1" timeOffset="199088.82">18161 4150 8287 0,'-4'-4'736'0,"0"-2"-592"0,-1 1-144 0,0-1 0 16,-2 1 2944-16,2 1 544 0,0-1 112 0,5 5 32 15,-7-5-1520-15,2 2-288 0,5 3-64 0,0 0-16 16,-7-4-1104-16,7 4-208 0,0 0-48 0,0 0-16 16,0 0-368-16,0 0 144 0,0 0-144 0,0 0 0 15,0 0 256-15,0 0-48 0,0 0-16 0,0 0 0 16,0 0 448-16,0 0 96 0,0 0 16 0,9 4 0 15,2-1-112-15,1 2 0 0,2 0-16 0,2-1 0 0,-1 0-160 16,5 1-16-16,1 1-16 0,18 3 0 0,-5 0-128 0,-3 0-32 16,-2-3 0-16,-1 4 0 0,2 1-16 0,2-3 0 15,0 4 0-15,2 1 0 0,0 0-128 0,2 0-128 16,2 1 192-16,0-1-192 0,0 0 144 0,0 2-144 16,0-1 0-16,-2 0 144 0,1 1 48 0,-2-3 0 15,-1-2 0-15,1 0 0 0,3 1 192 0,2 1 64 16,3-3 0-16,3 2 0 0,1 1 96 0,1 0 32 15,0-2 0-15,0-1 0 0,1-1-240 0,-4-3-32 16,-2 1-16-16,2-4 0 0,0 1-288 0,3-1 0 16,1 2 0-16,0 3 0 0,2 1 0 0,-1 1 0 15,-3 0 0-15,-2-1 0 0,-1-2 0 0,0-2 0 0,-3 1 128 0,2 1-128 16,0-1 0-16,3 3 128 0,3 1-128 0,1 0 0 16,0 0 128-16,-1 0-128 0,-1-2 0 0,1-1 0 15,-3-1 0-15,1-1 0 0,0-1 128 0,3 1-128 16,1 0 160-16,1 0-32 0,0 1 0 0,-1 1 0 15,-2 1-128-15,0 0 0 0,-2-4 0 0,-3 4 128 16,-2-2 64-16,1 0 0 0,1-1 0 0,0 1 0 16,1 2 0-16,-1-2 16 0,-1 3 0 0,0 2 0 15,1-2-208-15,-3 1 176 0,-3-1-176 0,-2 1 160 16,1 0-160-16,-2-1 0 0,-3 1 144 0,2 1-144 16,0 1 0-16,1 2 0 0,1 0 0 0,-1 3 128 15,1 0-128-15,-1-1 0 0,-1 0 0 0,0 0 0 16,-1 4 0-16,1-6 128 0,-3 0-128 0,-1-3 0 15,0-3 0-15,-1-4 144 0,-1-3-144 0,1 3 0 0,0 0 192 0,-1-2-192 16,1-1 192-16,0 1-192 0,1 1 224 0,0-1-64 16,2 0-16-16,-2 2 0 0,-1 1 48 0,0 0 0 15,-2 0 0-15,-1-2 0 0,0 2-192 0,-1-1 160 16,-2 1-160-16,2-4 160 0,-1 1-160 0,-1-1 0 16,-2 0 0-16,1 1 128 0,-1 1-128 0,0 0 0 15,0 2 0-15,0 0 0 0,-1-1 0 0,0-1 0 16,0 1 0-16,-1 1 0 0,-1 0 0 0,1-1 0 15,-2 1 0-15,-2-1 0 0,1 1 0 0,-2 1 0 16,-2-1 0-16,0 0 0 0,1-1 0 0,0 0 0 16,-1 0 128-16,1 0-128 0,-2 1 0 0,2-4 0 15,-1 1 0-15,0 0 0 0,0 1 0 0,-1 0 128 0,0-2-128 0,-2 0 0 16,-9 0 0-16,10 0 0 0,-10 0 128 0,11 0-128 16,-11 0 0-16,0 0 0 0,0 0 0 0,0 0 0 15,0 0 128-15,6-6-128 0,-6 6 128 0,0 0-128 16,0 0 224-16,-1-12-32 0,1 1-16 0,0 11 0 15,-5-10-176-15,-1 1 0 0,0-3 0 0,1-1 0 16,-2 0 0-16,1-1 0 0,-1-2 0 0,1-2 128 16,-2 1-128-16,0-1 0 0,-1 1 0 0,1 1 0 15,2-1-208-15,-4 4 16 0,0-3 16 0,0 3 0 16,-1 0 368-16,1 0 80 0,-1 0 16 0,1 2 0 16,-2-1-288-16,-1 1 0 0,-1 1 0 0,1 1 0 15,0-2 128-15,1 5-128 0,1-2 0 0,2 2 0 16,2-1 0-16,0 0 0 0,2 2 0 0,5 5 0 15,0 0 0-15,0 0 0 0,-4-4 0 0,4 4 0 16,0 0 0-16,0 0 0 0,0 0 0 0,0 0 0 0,8 9 0 0,0-2 0 16,1 2 0-16,0 2-144 0,1 0 144 0,1 1 0 15,-1 0-144-15,2 1 144 0,-2-1 0 16,1-1 0-16,-2 1-144 0,1 1 144 0,1-1 0 0,-1 2 0 16,1 0 0-16,-1 2 0 0,0-3 0 0,2 1 0 15,0 0 0-15,0 1 0 0,-2-1 144 0,0 1 48 16,1-1 0-16,-1-2 0 0,-1-2-384 0,-1-1-64 15,-1 1 0-15,-1-3-16 0,1 1 272 0,-2 1 0 16,-1 0 0-16,0 2 0 0,-4-11 0 0,0 0 0 16,0 0 0-16,-1 12 0 0,1-12 0 0,-4 13 0 15,-2-2 0-15,1 0 0 0,5-11 0 0,-9 9 0 16,0-3 0-16,0 1 0 0,-2-3-160 0,1 1-32 0,0-4 0 0,-2 2 0 16,0-3 192-16,0 3 0 0,-1-2 160 0,0 2-160 15,2-2 256-15,0 0-64 0,-1-1 0 0,1 3 0 16,0-1-32-16,-2 1-16 0,0 0 0 0,0 3 0 15,-1-3-144-15,-1 3 0 0,1 1 0 0,0 2 0 32,-1 0-384-32,1 1-64 0,0 2-16 0,-1 3 0 15,1 3-2912-15,-2-4-576 0</inkml:trace>
  <inkml:trace contextRef="#ctx0" brushRef="#br1" timeOffset="206537.5">18076 4408 3679 0,'0'0'320'0,"0"0"-320"0,0 0 0 0,0 0 0 16,0 0 2752-16,0 0 464 0,0 0 112 0,0 0 0 15,0 0-2560-15,0 0-512 0,0 0-96 0,0 0-32 16,0 0 0-16,0 0-128 0,0 0 192 0,0 0-64 15,4 11 496-15,-4-11 80 0,0 0 32 0,0 0 0 16,0 0 704-16,0 0 144 0,0 0 16 0,0 0 16 16,4-3-400-16,1 1-96 0,0-2-16 0,1-1 0 15,0 1-80-15,1 1 0 0,0 0-16 0,2 1 0 16,7 1-432-16,-2-1-96 0,0 4-16 0,-3 1 0 0,-11-3-272 0,13 6-48 16,-1 0-16-16,-2 1 0 0,1-1-128 0,-1 2 128 15,1 0-128-15,-1 1 128 0,1-1-128 0,-1-2 0 16,0 1 0-16,2-1 0 0,0-2 0 0,1-1 208 15,0-3-16-15,1 1-16 0,1-1 208 0,-1 0 64 16,0-1 0-16,2 0 0 0,2 1-64 0,1 0 0 16,-1 0 0-16,0 0 0 0,-1 0 32 0,1 2 0 15,-1 1 0-15,1-1 0 0,1 2-64 0,-1-1-16 0,1 3 0 0,1 1 0 16,0-1-336-16,0 0 144 16,1 0-144-16,1 1 0 0,1-2 128 0,-1 1-128 0,0-3 0 0,-1 1 0 15,0 0 144-15,1-2-144 0,0-4 0 0,-1 1 144 16,-2-1-16-16,1 1-128 0,0-2 192 0,0 3-64 15,1-1 128-15,1 1 0 0,1 4 16 0,-1-4 0 16,0 1 32-16,0 2 0 0,2-1 0 0,-1 2 0 16,2 0-176-16,-2 2-128 0,1-1 192 0,0 0-192 15,3-1 176-15,-3 1-176 0,0 0 160 0,-1 0-160 16,2-1 144-16,0-1-144 0,-2-2 128 0,-1-1-128 16,1 2 176-16,-1-1-48 0,-1 2-128 0,1-2 192 15,0 1-192-15,0 1 0 0,-1 1 0 0,1-3-160 16,0 2 160-16,0-1 0 0,-1 0 0 0,1 0 128 15,-1 1-128-15,1 0 192 0,-1-2-64 0,2-1 0 0,-1 3-128 16,-1-1 176-16,-1-1-176 0,1 1 192 0,0-2-192 0,1 1 192 16,0 2-192-16,1-1 192 0,-3 0-192 15,1 1 0-15,0 0 144 0,0 2-144 0,1 1 0 0,0 0 0 16,2 2 0-16,-1 1 128 0,1-1-128 0,-2 0 0 16,0-1 0-16,-1 3 0 0,0 0 0 0,0-3 0 15,-3-1 0-15,0 1 0 0,2-1 0 0,-2 2 0 16,-2-2 0-16,-1 0 128 0,2-1-128 0,-1-1 0 15,0 0 0-15,-1 0 128 0,1-1-128 0,1 1 0 16,0-1 0-16,1 0 128 0,-1 1-128 0,0-3 144 16,1 1-144-16,0 2 160 0,1-1-160 0,0 1 0 15,2 1 144-15,-1 0-144 0,-2-1 0 0,1 1 0 16,0 2 0-16,-1-1 128 0,0 2-128 0,0 0 0 16,-1 3 0-16,0-5 0 0,-1 2 0 0,1 0 0 0,-1 1 0 0,-1-1 0 15,1-2 0-15,-1 1 0 0,1-1 0 0,0 1 0 16,-1-1 0-16,1-1 0 0,-2 1 0 15,3-1 0-15,0-3 0 0,0-2 0 0,1 3 0 0,1-6 0 16,-1 2 0-16,0 0 0 0,-1 0 0 16,1-2 128-16,2 3-128 0,0 0 0 0,-1 3 0 0,1-3 128 15,-2 2-128-15,0 2 0 0,2-3 0 0,-2 3 0 16,0-1 0-16,0 1 0 0,1 1 0 0,-1 2 0 16,-1-1 0-16,1 1 0 0,2-1 0 0,-2-1 128 15,0 1-128-15,0-3 0 0,-2 1 0 0,2 2 0 16,1-5 256-16,0 1 48 0,-1-2 0 0,2 0 0 15,1-1-464-15,-2 1-96 0,0 0 0 0,-1 1-16 16,0-1 272-16,0 3 0 0,-1-2 0 0,2 2 0 16,-2 0 0-16,0-3 0 0,-2 1 0 0,3 0 144 15,1 2-144-15,-1-1 0 0,1 1 0 0,1 0 0 0,0-1 0 16,-2 1 0-16,-3-2 0 0,4 3 0 0,2-3 0 0,-3 2 128 16,-1-3-128-16,0 3 0 0,0-2 0 0,0 2 0 15,-2-1 128-15,1-1-128 0,0-1 0 0,2 0 128 16,0-1-128-16,0 1 128 0,-1 1-128 0,2 2 0 15,-1-2 0-15,1 2 0 0,1-2 0 0,-1 2 0 16,1-1 0-16,0 2 0 0,-2 2 0 0,0-4 0 16,0 2 0-16,1 0 0 0,-1 0 0 0,0-1 0 15,0-1 0-15,-2 2 0 0,-2-1 0 0,1 1 0 16,0-3 0-16,1 0 0 0,0 0 0 0,-1 1 0 16,0-1 0-16,-2 0 0 0,-2-1 0 0,0 0 160 15,-1 2-160-15,-10-2 160 0,13 1-160 0,-1 2 0 0,-2-2 0 0,-10-1 0 16,12 3 0-16,-1-1-272 0,-1-2 64 0,0 1 16 15,-10-1 192-15,12 2 256 0,-1-1-48 0,-11-1-16 16,11 3-320-16,0-3-80 0,-11 0-16 0,13 0 0 16,-3 0 224-16,1 0 0 0,-11 0 144 0,11 1-144 15,0 0 352-15,-11-1-32 0,12 3 0 0,-1-2 0 16,-11-1-320-16,12 1 0 0,-2 2 0 0,1-2 128 16,-2-1-128-16,-9 0 0 0,12 0 0 0,-3 2 0 15,-9-2 0-15,9 0 0 0,-9 0 0 0,10 0 128 16,-10 0-128-16,0 0 0 0,0 0 0 0,11 0 0 15,-11 0 0-15,0 0 128 0,10 1-128 0,-10-1 0 16,11 0 0-16,-11 0 0 0,11 0 0 0,-11 0 128 16,11-1-128-16,-11 1 0 0,10-2 0 0,1 2 0 15,-11 0 0-15,11 0 0 0,-11 0 0 0,11-1 0 0,-11 1 0 0,10-1 0 16,-10 1 0-16,9 0 0 0,-9 0 0 0,0 0 0 16,0 0 0-16,0 0 0 0,0 0 272 0,0 0-16 15,10 0 0-15,-10 0 0 0,0 0-256 0,0 0 0 16,0 0-176-16,9 1 176 0,-9-1 0 0,0 0 176 15,0 0 0-15,9-1 0 0,-9 1-176 0,9 0 0 16,-9 0 144-16,12-2-144 16,-12 2-304-16,10-1-128 15,-10 1-16-15,11-1-16 0,-11 1 464 0,10-1 0 0,-10 1 0 0,10 0 0 0,-10 0 160 0,10 0 80 16,-10 0 16-16,9 0 0 0,-9 0-256 0,0 0 0 16,10 1 0-16,-10-1 0 0,0 0 0 0,11 4 0 15,-11-4 0-15,9 4 0 0,-9-4 0 0,0 0 0 0,9 5 0 0,-9-5 0 16,0 0 0-16,0 0 0 0,0 0 0 0,10 5 0 15,-10-5 0-15,0 0 0 0,9 0 0 0,-9 0 0 16,11-4 0-16,-11 4 0 0,11-5 0 0,-1 1 0 16,-10 4 0-16,7-6 128 0,0-2-128 0,-7 8 0 15,6-8 0-15,-6 8-240 0,4-9 32 0,-4 9 0 16,3-13 400-16,-2 1 96 0,-1 12 16 0,-1-14 0 16,-2 1-304-16,-1 2-256 0,-1 2 64 0,-1-3 0 15,-2 3 400-15,0 0 96 0,-1-1 16 0,1-1 0 16,-1 0-320-16,0 0 160 0,-2-6-160 0,2 1 128 15,0 0 32-15,0-1 0 0,-1-3 0 0,-1-1 0 16,1-1-160-16,-1 1 128 0,1-1-128 0,0 1 128 16,-1-1-128-16,1 0 0 0,-1 2 144 0,1 2-144 15,-2 0 0-15,0 6 0 0,1 0 0 0,-1 2 0 0,0 3 0 16,2 3 0-16,-1 1 0 0,2 0 0 0,0 2 0 0,9 1 0 16,-10 4 0-16,10-4-128 0,-10 9 128 0,5 1 0 15,1 2-144-15,2 1 144 0,2-1 0 0,2 2 0 16,4 0-144-16,1 2 144 0,2 0 0 0,3 2 0 15,1 1 0-15,2 0 0 0,0-1 0 0,1 1-128 16,0 1 128-16,0 0 0 0,1-1 0 0,0-1 0 16,-1 1 0-16,0-1 0 0,-2-5 0 0,-1 0-128 15,0-1 128-15,-1-1 0 0,0 2 0 0,-2-2 0 16,-1-1 0-16,-1 1 0 0,0-1 0 0,0-1 0 16,-2 2 0-16,1-1 0 0,-7-10 0 0,7 9 0 15,-7-9 0-15,8 11 0 0,-8-11 0 0,8 10 0 16,-8-10 0-16,9 11 0 0,-9-11 0 0,8 9 0 0,-8-9 0 0,7 6 0 15,-7-6 0-15,0 0 0 0,0 0 0 0,0 0 0 16,7 9 0-16,-7-9 0 0,0 0 0 0,0 0 0 16,0 0 0-16,0 0 0 0,4 11 128 0,-4-11-128 15,0 0 0-15,0 0 0 0,-4 11 0 0,4-11 0 16,-7 10 0-16,7-10 0 0,-11 7 0 0,1-1 0 16,1 0 0-16,-1-3 0 0,10-3 0 0,-11 4 0 15,-1 2 0-15,2-3 0 0,-1 1 0 0,1 0 0 16,-1 0 0-16,0 1 128 0,-1 0-128 0,-1 0 0 15,-2 2 0-15,0-1 0 0,-1-1 128 0,0 3-128 16,1 0 0-16,-2 1 128 0,-1-1-128 0,-1 0 0 16,0 1 176-16,-1 0-176 0,-1 2 192 0,1-2-192 0,-1 0 0 0,1 1 0 15,1-1 0-15,-1 0 0 16,0 1 0-16,4 0 0 0,2-2 0 0,1 0 0 0,-1-1 0 0,2 3 0 16,2-1-128-16,1 1 128 15,0 3-1712-15,2 7-240 0,-1 5-48 16,2-5-19488-16</inkml:trace>
  <inkml:trace contextRef="#ctx0" brushRef="#br1" timeOffset="208862.57">17617 10923 19343 0,'0'0'848'0,"0"0"192"0,0 0-832 0,11 0-208 0,-11 0 0 0,15-4 0 15,0 0 2752-15,0 3 496 0,0 0 96 0,1 1 32 16,3 0-2608-16,-2 1-528 0,0 0-112 0,-2-1 0 16,1 0 0-16,-7 0 0 0,1-1 0 0,4 1 0 15,0 0 288-15,0 0 64 0,2-1 16 0,-1 1 0 16,2-3 304-16,13 2 64 0,-4-1 16 0,-2 2 0 15,-3 0-144-15,-2 3-32 0,1 0 0 0,-1-1 0 16,1 1-256-16,-3 1-48 0,1 2-16 0,0-2 0 16,1 0-160-16,0 1-32 0,1 1-16 0,-1-1 0 15,1-1-176-15,0 1 160 0,-1 0-160 0,2 0 160 16,1-2 48-16,0 1 16 0,-1-3 0 0,1 3 0 16,0-3 48-16,1 3 16 0,0 2 0 0,2-1 0 15,0-1-64-15,-1 1-16 0,0-1 0 0,-1 1 0 0,2 2-80 16,0-1-128-16,0-1 176 0,-2 2-176 0,-1 2 256 0,2-1-48 15,-1 1-16-15,1 0 0 0,-2-1-192 0,0 1 0 16,0 0 0-16,0 1 0 0,0 1 192 0,2-3 0 16,-1 1 0-16,2 0 0 0,1-1 0 0,3-2 0 15,4 0 0-15,-1-1 0 0,2 0 16 0,1-1 0 16,0-2 0-16,1 1 0 0,-1-2-80 0,0 1 0 16,-1-2-128-16,-1 0 192 0,-1 0-192 0,-2 0 0 15,0 1 128-15,-1 2-128 0,-1-1 128 0,1 1 0 16,0 1-128-16,-1 1 192 0,0 1-192 0,1 0 0 15,-1 0 0-15,4 1 0 0,-4-1 0 0,2 1 128 0,0-2-128 0,0 1 0 16,0 0 128-16,1-2 0 0,1 0-128 0,-1-3 192 16,2 1-192-16,2-2 176 0,1 3-176 0,1-2 160 15,-1 2-160-15,2 1 0 0,1 0 144 0,-2 2-144 16,-2 1 128-16,-1 1-128 0,-2 2 128 0,-2 0-128 16,-2-3 128-16,-1 1-128 0,-1-2 128 0,-1 3-128 15,-3-6 0-15,2 1 0 0,-2-1 0 0,3 1 128 16,1-3-128-16,0 1 0 0,0 1 0 0,1 0 0 15,1-1 0-15,0 1 144 0,4-1-144 0,-1 2 0 16,1 0 144-16,1 2-144 0,-2-3 0 0,-1 3 144 16,-1-1-144-16,0-1 0 0,-2 0 0 0,0-2 0 15,-1 0 0-15,2-1 0 0,1 1 128 0,-2 0-128 16,0 0 0-16,1 2 0 0,-2 2 0 0,1-4 0 16,-1 2 0-16,0 1 0 0,0 0 0 0,-1 2 0 15,-1 0 0-15,-1-4 0 0,1 3 0 0,-1-1 0 0,-1-1 0 16,2-2 0-16,-1 1 128 0,2-3-128 0,0 0 0 0,1 0 160 15,0 0-160-15,1 0 160 0,1-1-32 0,-2 1 0 16,1 1 0-16,-1 2 0 0,-1-3-128 0,0 2 160 16,-1 1-160-16,0 2 160 0,-2-2-160 0,0 2 0 15,-1 0 144-15,0 0-144 0,-2-1 0 0,1 3 0 16,0-2 0-16,-2 0 0 0,0-1 128 0,0 0-128 16,1 0 160-16,-2 1-160 0,1-2 0 0,0 1 0 15,2-2 0-15,-2 1 0 0,0-2 0 0,0 2 0 16,1 1 0-16,0 0 0 0,-1-2 0 0,2 2 128 15,-1 0-128-15,1 1 0 0,-2 2 0 0,1-1 0 16,-3 2 0-16,3 0 0 0,-1-2 128 0,0 2-128 16,1-1 0-16,-1 1 0 0,-1-2 144 0,0 1-144 0,1-3 128 0,-1 1-128 15,-1-1 0-15,-1 1 0 0,1-3 0 0,-1 1 0 16,1 0 0-16,-2 1 0 0,-1-4 0 0,0 1 0 16,1 0 0-16,0 0 0 0,-2 2 0 0,-1 0 0 15,1 1 0-15,-1-3 0 0,-11-1 144 0,13 4-144 16,-2 1 144-16,2 2-144 0,-1-4 192 0,1 1-192 15,-1 2 0-15,1-4 0 0,0 2 0 0,0 0 0 16,0-1 0-16,0-1 0 0,-1 1 0 0,-1-2 0 16,1-1 0-16,0 0 0 0,-2 0 0 0,-10 0 0 15,11 0 0-15,-11 0 0 0,10-1 0 0,-10 1 0 16,11-1 0-16,-11 1 160 0,0 0-160 0,10-3 128 16,-10 3-128-16,0 0 160 0,0 0-160 0,9-5 160 15,-2 0-160-15,-7 5 0 0,6-4 144 0,-6 4-144 16,0 0 0-16,7-7 128 0,-3-2-128 0,-4 9 0 15,4-8 0-15,-2 2 128 0,0-1-128 0,-2 7 0 0,-2-10 144 0,1 1-144 16,-2-1 192-16,-1 3-192 0,-1-5 208 16,-1 0-64-16,-2-1-16 0,-1-3 0 0,0 2-128 0,-2 1 160 15,1-5-160-15,-1 3 160 0,2 1-160 0,-1 0 192 16,-2 2-192-16,0 0 192 0,1 2-192 0,0-1 0 16,2 2 0-16,0 3 0 0,0-1 0 0,9 7 0 15,-11-8 0-15,3 3 0 0,8 5 0 0,-10-4 0 16,10 4 0-16,-9-2 0 0,9 2 0 0,-9-3 0 15,9 3-144-15,0 0 144 0,0 0 0 0,0 0 0 16,-9 1 0-16,9-1 0 0,0 0-128 0,0 0 128 16,0 0 0-16,0 0 0 0,0 0 0 0,0 0-128 15,7 7 128-15,1-1 0 0,1 1 0 0,2 0-128 0,-1-1 128 16,1-2 0-16,-1 2-160 0,2 0 160 0,1 0-128 0,-3 2 128 16,1-1 0-16,-1-1 0 0,1 1 0 0,-1-1-128 15,0 2 128-15,1 1 0 0,1-1 0 16,-1 1-128-16,0-1 128 0,1 4 0 0,1-3 0 0,-2 1 0 15,1 1 0-15,-2-1 0 0,1-1 0 0,1 0 0 16,-2 0 0-16,-1 0 0 0,-1 1 0 0,0-4 0 16,-8-6 0-16,8 9 0 0,-3-1 0 0,-5-8 0 15,0 0 0-15,4 13 0 0,-3-5 0 0,-1-8-128 16,0 0 128-16,0 0 0 0,0 0 0 0,-9 6 0 16,9-6 0-16,-9 7 0 0,0-1 0 0,9-6 0 15,-11 10 0-15,1-4 0 0,1-2 0 0,0 1 0 16,9-5 0-16,-12 7 0 0,0-1 0 0,2-1 0 0,-2-1 0 0,-1 2 0 15,-1 1 0-15,-1-1 0 0,0-2 0 0,0-1 0 16,1 0 0-16,0 1 0 0,-2 0 0 16,2 1 0-16,1-1 0 0,-2 5 0 15,1 2-640-15,0 2-128 0,1 1-48 0,-1 0 0 16,0 1-2592-16,-2-9-528 0</inkml:trace>
  <inkml:trace contextRef="#ctx0" brushRef="#br3" timeOffset="-208457.07">16066 2238 12895 0,'0'0'1152'15,"0"0"-928"-15,0 0-224 0,0 0 0 0,0 0 2704 0,0 0 496 16,0 0 112-16,0 0 16 0,1 11-2192 0,-1-11-432 15,4 12-96-15,1-3-16 0,0-1 0 0,2 0 0 16,1 0 0-16,0 2 0 0,1-1-48 0,0 3-16 16,1 1 0-16,-1-1 0 0,-1 0-64 0,3-1-16 15,-2 2 0-15,-3-1 0 0,-2 1 128 0,1 3 0 16,1-3 16-16,-3 4 0 0,0 0 48 0,-3 2 16 16,-3 1 0-16,2 3 0 0,-1 3-144 0,0 4-48 15,0 7 0-15,-1-1 0 0,0 3-192 0,2 5-32 16,1 1-16-16,3 1 0 0,-1-1-96 0,2-2 0 15,0-2-128-15,0 2 192 0,0 5-192 0,0 3 128 0,-1 5-128 16,0 0 0-16,1 4 128 0,0-4-128 0,0-2 0 0,-1-4 0 16,-2-1 128-16,0 1-128 0,1 4 0 0,-2 5 144 15,-2 3-144-15,2-2 128 0,-1 3-128 0,0-3 128 16,-1-2-128-16,0 0 0 0,-1-1 0 0,1 4 128 16,-1 6-128-16,2 1 0 0,1 3 0 0,0-7 0 15,1-8 0-15,0-2 128 0,2-1-128 0,1 3 0 16,0 3 0-16,0 0 0 0,1-2 128 0,0 0-128 15,2-1 0-15,-1-1 0 0,-1-5 0 0,1-1 0 16,-1 1 0-16,-1 2 128 0,-2 0-128 0,0 3 0 16,-1 2 176-16,-1-2-48 0,0 2-128 0,0-1 192 15,-3-1-48-15,-1 0-16 0,-2 0 0 0,-2 3 0 16,0 2 0-16,0 0 0 0,-1-1 0 0,0 1 0 16,-1-5-128-16,-1-3 128 0,1-4-128 0,1-1 128 15,0 0-128-15,3 2 0 0,2 1 0 0,2-4 0 0,-1-2 0 16,2 2 128-16,2-1-128 0,2 0 0 0,-2-8 0 0,2 2 0 15,-1 1 0-15,1-3 0 0,-2 2 144 0,-1 2-144 16,-1 2 160-16,0 5-160 0,-1-1 0 0,1 3 0 16,-2-1 0-16,2-2-160 0,0-1 160 0,-2-3 0 15,-1-3 0-15,0 1 0 0,1-2 0 0,-1 1 0 16,-2 3 0-16,3-2 0 0,-1-1 0 0,1-1 0 16,2 0 0-16,-1-1 0 0,2 0 0 0,0-4 0 15,-1-4 0-15,0-2 0 0,-1 1 0 0,1-2 144 16,1 3-144-16,0-5 0 0,0 0 128 0,1 1-128 15,-1 1 0-15,2 1 0 0,-1 0 0 0,-1-1 0 16,0-1 0-16,0 1 0 0,0 0 0 0,-1 1 128 0,-2-1-128 0,1 0 0 16,0 1 0-16,0-5 0 0,-1-2 0 0,0 0 0 15,2-1 128-15,-1-1-128 0,0-1 0 0,2-1 0 16,0-1 144-16,3-2-144 0,-1 1 0 0,1-2 144 16,-3-2-144-16,3 1 0 0,-1-1 0 0,2 0 0 15,0 1 128-15,-1 0-128 0,-3-12 128 0,2 14-128 16,1-2 128-16,0 1-128 0,-2-1 0 0,0 1 128 15,2-2-128-15,-2 1 0 0,-1 0 0 0,0 0 0 16,0-12 0-16,-1 11 0 0,-2 1 0 0,2 1 0 16,-2-4 0-16,2 2 0 0,1-11 0 0,-3 10 0 15,1 1 128-15,2-11-128 0,0 0 0 0,0 0 128 16,-4 10-128-16,4-10 0 0,0 0 144 0,-5 8-144 16,5-8 128-16,-6 8-128 0,6-8 160 0,0 0-160 15,0 0 208-15,-6 6-48 0,6-6-16 0,0 0 0 16,0 0-144-16,-8 3 0 0,8-3 0 0,-9 4 128 0,9-4-128 0,0 0 0 15,-9 2 0-15,9-2 0 0,0 0 0 0,0 0 0 16,0 0 0-16,0 0 0 0,0 0 0 0,0 0 0 16,0 0 0-16,-2 9 0 0,6 4 0 0,2-1 0 15,-6-12 0-15,0 0 0 0,0 0 0 0,2-6 0 16,-2 6 144-16,0 0-144 0,11-4 144 0,-1 4-144 16,2 4 192-16,0-3-192 0,-1-1 192 0,2 1-192 15,2 3 192-15,2-4-192 0,1 0 192 0,0 0-192 16,0 0 192-16,2 3-192 0,-1 1 176 0,4-3-176 15,1 0 160-15,5 2-160 0,0-3 160 0,2 0-160 16,2 0 160-16,3 0-160 0,3 0 160 0,2 0-160 0,2 0 160 16,1-1-160-16,2-3 144 0,1 0-144 0,-1-1 128 0,5-2-128 15,4 1 128-15,1 0-128 0,3 1 0 0,2-1 128 16,2-1-128-16,-1-1 128 0,-3 0-128 0,2-1 128 16,2 0-128-16,2-1 0 0,0 2 0 0,3 0 128 15,0-1 0-15,0 1-128 0,-1-4 192 0,2 2-64 16,2-2-128-16,1 1 0 0,-1-3 0 0,2 4-176 15,2 0 176-15,-4-1 0 0,-2 2 0 0,3-1 0 16,1 1 0-16,1 1 0 0,1 0 0 0,2 0 0 16,0-1 0-16,-1 1 0 0,1 2 0 0,3-2 0 15,1 0 0-15,1 1 0 0,0 1 0 0,0-1 0 16,-5 1 0-16,0-1 0 0,0 0 0 0,2 0 0 16,2 0 0-16,-1 0 0 0,-3-1 0 0,1-1 0 15,-1 0 0-15,1-2 0 0,3 2 0 0,-2 0 0 0,0 1 0 16,-1-2 0-16,-4 1 0 0,2-1 0 0,-1 3 0 0,2 0 0 15,0 3 0-15,-1-1 0 0,-3-3 0 16,0 0 0-16,-4 2 0 0,1 1 0 0,1 1 0 0,0 1 0 16,1-1 0-16,-1-1 0 0,-2-3 0 0,0 2 0 15,-1-1 0-15,1 3 0 0,1 2 0 0,2-2 0 16,-3 1 0-16,-1-1 0 0,-2-2 0 0,2-1 0 16,1 2 0-16,1 1 0 0,1 1 0 0,1 2 0 15,-1-4 0-15,-6 1 0 0,-6 0 0 0,0 0 0 16,-1 1 0-16,2 0 0 0,0 1 0 0,2 2 0 15,-1 3 0-15,-2-1 0 0,-5 0 0 0,-2-1 0 16,-2 0 0-16,0 2 0 0,2 0 0 0,1 1 0 0,1-1 0 16,0 1 0-16,1-1 0 0,1 0 0 0,0-3 0 0,-2 0 0 15,-3 0 0-15,1 1 0 0,1-1 0 0,1 1 0 16,0 0 0-16,1 2 0 0,0-2 0 0,-3 2 0 16,-4-3 0-16,-1 0 0 0,-4-1 0 0,-1 1 0 15,-3 1 0-15,-1 0 0 0,0 2 0 0,-3-1 128 16,-1 0-128-16,-2-1 0 0,-2 0 0 0,0 3 0 15,-1 2 0-15,-2 0 0 0,-1-1 128 0,-1 0-128 16,0-2 0-16,0 1 0 0,-3-3 0 0,0 1 128 16,-2-1-128-16,-1 2 0 0,-1-3 0 0,-1 0 0 15,-1 0 0-15,-2 0 0 0,2 0 0 0,-3 0 0 16,-1 0 0-16,0 0 128 0,-2 0-128 0,-1-4 0 16,-9 4 208-16,9-6-16 0,-9 6-16 0,8-5 0 15,-8 5 80-15,7-9 0 0,-2 0 16 0,0-2 0 16,-2 1 0-16,-1 0 0 0,1-2 0 0,-2-1 0 0,0-1-80 15,-1-3-32-15,0-3 0 0,0 0 0 0,0-6-32 0,-1-1-128 16,0-2 192-16,0-2-64 16,-1 1-128-16,0 0 160 0,-2 1-160 0,0-1 160 0,-1-3-160 0,-2 0 0 15,-1-6 0-15,0 0 128 0,-1-2-128 0,3-3 0 16,-3-4 0-16,1 1 0 0,0 0 0 0,0 0 128 16,0 1-128-16,2-1 0 0,-1 3 0 0,1-3 128 15,-2-1-128-15,0-3 0 0,-1-2 128 0,1-4-128 16,0 1 0-16,-1 3 128 0,-1 3-128 0,-1 1 128 15,0-2-128-15,0-1 128 0,-1-2-128 0,-1 0 0 16,-1-5 0-16,1 0 0 0,0-1 0 0,0 2 0 16,-3 3 0-16,3-2 0 0,4 1 0 0,-1-3 0 15,-1-4 0-15,4-2 0 0,0-3 0 0,3 2 0 0,1 3 128 16,2 3-128-16,1 2 0 0,3-5 0 16,1-2 0-16,1-4 0 0,0-2 0 0,-1 6 0 0,-1 4 0 0,1 1 0 15,-1 0 0-15,0-1 128 0,-3-5-128 0,1 3 0 16,2-4 144-16,0 5-144 0,-3 2 160 0,0 4-160 15,0 2 128-15,0 1-128 0,0-2 0 0,0 1 0 16,0-6 0-16,0 2 0 0,-2-4 0 0,2 5 0 16,0 4 0-16,2 2 0 0,-2 1 0 0,0-2 0 15,0-1 0-15,0-2 0 0,0-1 0 0,0 0 0 16,0-2 0-16,-2 5 0 0,1 2 0 0,1 4 0 16,1 3 0-16,-1 0 0 0,-2-2 0 0,-1 2 0 15,0-5 0-15,1 4 0 0,-2-1 0 0,0 0 0 16,0 2 0-16,0 5 0 0,-1 3 0 0,1 0 0 0,0 5 0 15,2 2 0-15,-2-1 0 0,1 3 0 0,2 0 0 0,-1-1 0 16,2 0 0-16,2 0 0 0,-1 1 0 0,0-1-128 16,-1 2 128-16,3-2 0 0,0-2-128 0,-1 2 128 15,-2 1 0-15,0 1 0 0,0 0 0 0,0 2 0 16,-1 3 0-16,1 2 0 0,-1-1 0 0,-1 2 0 16,1 0 0-16,1 1-160 0,0 0 160 0,0 1 0 15,-1 1 0-15,1 0 0 0,-2 2 0 0,1 2 0 16,1-1-144-16,1 0 144 0,-2 0 0 0,1 1 0 15,0-1-144-15,1 1 144 0,1 2 0 0,0 0 0 16,0 0 0-16,-1 1 0 0,-1 8-160 0,1-8 160 0,-1 8-128 16,1-7 128-16,-1 7-128 0,0 0 128 15,-2-8-128-15,2 8 128 0,0 0-128 0,0 0 128 0,-5-5-128 16,5 5 128-16,-8-4-128 0,0 1 128 0,-1 2-128 0,0-2 128 16,0 6 0-16,0-3-160 0,-1 1 160 0,0 0 0 15,0 1-128-15,-2 0 128 0,-1 1 0 0,-2 1 0 16,-2-2 0-16,-1 4 0 0,-1-1 0 0,-2 0 0 15,-3 0 0-15,1 2 0 0,-3-3 0 0,-4 2 0 16,-4 3 0-16,-1 0 0 0,-3-1 0 0,-5 0 0 16,-1-1 0-16,-3-1 0 0,-3-1 0 0,-1 2 0 15,-1 1 0-15,0 1 0 0,1 1 0 0,-1 1 0 16,-3-2 0-16,-2-3 0 0,-4-3 0 0,-3 2 0 16,-4 2 0-16,0 0 0 0,0 1 0 0,-2 1 0 15,-3-1 0-15,-3-1-128 0,-1-3 128 0,-2 0 0 16,-1-2 0-16,1 3 0 0,-2 1 0 0,-1-1 0 0,-3-4 0 15,0 2 0-15,-2-1 0 0,1 2 0 0,-1 0 0 16,1-1 0-16,1-1 0 0,0 1 0 16,-1 0 0-16,0 2 0 0,0-1 0 0,0 0 0 0,0 1 0 0,1-4 0 15,0 2 0-15,1-1 0 0,-2 2 0 0,-2 1 0 16,0-1 0-16,0 0 0 0,2-2 0 0,0 0 0 16,-3 1 0-16,2-1 0 0,0 0 0 0,2 0 0 15,3-2 0-15,0 0 0 0,-2 0 0 0,0 0 0 16,-1-2 0-16,1 0 0 0,4 0 0 0,-1-1 0 15,0 1 0-15,-1 0 0 0,-3-2 0 0,2 2 0 16,-1-2 0-16,3 0 0 0,-1 1 0 0,-3 3 0 16,-2 0 0-16,2 0 0 0,1 0 0 0,1 0 0 15,3-1 0-15,-1 1 0 0,-1 0 0 0,0 0 0 0,1 0 0 16,2 0 0-16,5-3 0 0,1 1 0 0,0-1 0 0,0 1 0 16,0 0 0-16,1-2 0 0,3 2 0 0,3-5 0 15,2 1-128-15,1-1 128 0,1 3 0 0,1-2 0 16,1 1 0-16,0 1 0 0,0 0 0 0,1-3 0 15,2 1 0-15,1 1 0 0,1-1 0 0,0 0 0 16,2 2 0-16,0 1 0 0,4 1 0 0,-1 0 0 16,-1 1 0-16,2 0-128 0,-2-1 128 0,4 1 0 15,3 0 0-15,1 0 0 0,0 1 0 0,2 2 0 16,1-1-128-16,2 2 128 0,4 0 0 0,2-1 0 16,-1 0-144-16,3-2 144 0,3 0 0 0,-1 1-144 15,2 3-208-15,0-2-32 0,0 4-16 0,0-1 0 16,-3 1-2832-1,1 0-560-15,-15 0-112 0,4-7-32 0</inkml:trace>
  <inkml:trace contextRef="#ctx0" brushRef="#br3" timeOffset="-205223.6">16150 8960 12895 0,'-5'-7'1152'0,"-3"-2"-928"0,1 1-224 0,-1-2 0 16,-1 1 5184-16,2 1 1008 0,2 1 192 0,0 2 32 16,5 5-4688-16,0 0-960 0,0 0-176 0,0 0-32 15,0 0-416-15,0 0-144 0,0 0 0 0,0 0 144 16,10-2-144-16,1 2 0 0,-11 0 0 0,14 5 0 15,-1 1-160-15,0-2 160 0,0 3 0 0,-1 1-144 16,-1-1 144-16,1 4 0 0,-1 1 0 0,-1-1 0 16,0 2 0-16,1-2 0 0,-3 2 128 0,0 0-128 15,-1-1 240-15,0-1-32 0,-1 2 0 0,1 2 0 16,-2 0 240-16,0-2 64 0,-1 3 0 0,0 0 0 0,0 1 0 0,-1 1 16 16,-1-1 0-16,1 2 0 0,0-2-176 0,0 3-32 15,0-1-16-15,-2 5 0 0,2 1-304 16,1 1 0-16,1 2 0 0,0-2 0 0,2 6 0 0,-1-1 0 15,0 0 0-15,0 3 0 0,2 1 0 0,1 1 0 16,0-1 0-16,0 3 0 0,0 1 0 0,1 0 0 16,-1 1 0-16,-2 2 0 0,0 0 0 0,0 2 0 15,-2 3 0-15,-1 5 0 0,0 2 0 0,-2 2 0 16,-2 1 0-16,0 2 0 0,-1-3 0 0,0-2 208 16,-3 1-64-16,0 5-16 0,0 4-128 0,0-1 0 0,1-2 0 15,-1-1 128-15,0-1 0 0,1-1 0 0,-1-2 0 0,0 3 0 16,1 2 80-16,1 2 16 0,-1 1 0 0,0 1 0 15,1-3-224-15,-1 1 0 0,0 0 0 0,1 0 0 16,-2 1 0-16,0 2 0 0,-2 3 0 0,-1-2 0 16,1-1 128-16,-1 0-128 0,2-3 176 0,-2 1-176 15,-1 1 288-15,-1 1-48 0,4 2-16 0,-1-1 0 16,0-4-32-16,2 1-16 0,1-4 0 0,0 0 0 16,0 0-16-16,2 0 0 0,0-1 0 0,1-2 0 15,1-1-160-15,2-1 0 0,-2-3 0 0,2 0 128 16,-1 0-128-16,2-2 0 0,-1 3 0 0,-1-3 0 15,1 2 0-15,-1-1 0 0,1-1 128 0,-2 0-128 16,-1-1 0-16,2-1 0 0,-2 0 0 0,0-2 0 16,0 1 0-16,0-3 0 0,-2-1 0 0,2 0 0 15,0 0 128-15,2-3-128 0,-1 2 0 0,2-4 128 0,-1-4-128 0,2-1 0 16,0-5 0-16,0 1 128 0,-1 1-128 0,-1-4 160 16,1-3-160-16,1-2 160 0,-2 1 16 0,1 1 0 15,0-1 0-15,-1-1 0 0,1-2 48 0,-2-1 16 16,0-1 0-16,1 0 0 0,-2 0-48 0,0 2-16 15,0-4 0-15,0-1 0 0,0 0-176 0,0 0 192 16,0-4-192-16,0 1 192 0,0-11-192 0,1 11 160 16,0 1-160-16,2-3 160 0,-3-9-160 0,4 11 128 15,-4-11-128-15,4 9 128 0,-4-9 0 0,0 0-128 16,5 8 192-16,-5-8-64 0,0 0 16 0,0 0 0 16,0 0 0-16,8 5 0 0,-8-5 64 0,0 0 16 0,0 0 0 0,0 0 0 15,0 0-16-15,10-5 0 0,-10 5 0 16,0 0 0-16,9-7-208 0,-9 7 144 15,9-5-144-15,-9 5 128 0,8-7-128 0,-8 7 0 0,0 0 0 0,8-5 0 16,-8 5 0-16,8-6 0 0,-8 6 0 0,0 0 0 16,8-7 0-16,-8 7 0 0,0 0 0 0,0 0 0 15,6-6 0-15,-6 6 0 0,0 0 0 0,7-7 0 16,-7 7 160-16,0 0-160 0,8-5 192 0,-8 5-192 16,0 0 0-16,0 0 0 0,10-1 0 0,-10 1 0 15,0 0 0-15,13 0 0 0,0 0-208 0,-1 1 80 16,-2 0 128-16,2 1 0 0,-2-1 0 0,2 1 0 15,-1 2 0-15,0-2 0 0,1 0 0 0,1 1 0 16,0-2 0-16,0 0 0 0,0 1 0 0,3 0-128 16,1 1 128-16,0-2 0 0,0 2 0 0,0 0 0 0,1-1 0 15,0 1 0-15,2-2 0 0,2 2 0 0,1 2 0 16,2-3 0-16,0 2 0 0,1-1 0 0,1 2 0 0,2 0 0 16,-2 1 0-16,5-1-128 0,0 0 128 0,2 3 0 15,0-2 0-15,3-2 0 0,2 0 0 0,0-1 0 16,0-1 0-16,3 0 0 0,3-2 0 0,3 1 0 15,3-2 0-15,1 1 0 0,2 1 0 0,1-1 0 16,1-1 0-16,0-2 0 0,-1-2 0 0,1 1 0 16,4 1 0-16,0 0 0 0,-1 0 0 0,1 0 0 15,0-1 0-15,0 0 0 0,0 1 0 0,2-1 0 16,-1 0 0-16,0 2-128 0,2-1 128 0,-1 0 0 16,2 0 0-16,0 1 0 0,0 0 0 0,0-2 0 15,-2 2 0-15,5-2 0 0,2 1 0 0,1 1 0 0,1 0 0 16,-1 1 0-16,-1-3 0 0,3 0 0 0,-3 0 0 15,3 2 0-15,0-1 0 0,1 2 0 0,1-4 0 0,0 1 0 16,-1 0 0-16,3 0 0 0,-2-1 0 0,2 0 0 16,-1-1 0-16,2 2 0 0,-1-1 0 0,-2 0 0 15,-2 0 0-15,1 1 0 0,1 0 0 0,2 0 0 16,-2 1 0-16,-1-1 0 0,-2 2 0 0,-2 2 0 16,-2-4 0-16,3 4 0 0,-1 1 0 0,1 2 0 15,0-3 0-15,0 2 0 0,-1 2 0 0,0-2 0 16,0 0 0-16,3 1 0 0,1 0 0 0,1-1 0 15,0 2 0-15,0-1 0 0,2-2 0 0,2 3 0 16,2-4 0-16,2 1 0 0,0-1 0 0,-2 1 0 16,-6 3 0-16,-1-2 0 0,-1 0 0 0,1 1 0 0,1 1 0 0,-1 1 0 15,0 0 0-15,-5 4 0 16,-4-2 0-16,-3-1 0 0,-4 1 0 0,2 1 0 16,1 1 0-16,-1 1 0 0,1 1 0 0,-4 2 0 0,-3-1 0 15,-2-1 0-15,0 0 0 0,-2 0-128 0,-2-4 128 0,2-1 0 16,1 1 0-16,1 1 0 0,0 1 0 0,0-1 0 15,-2-2 0-15,-3-1 0 0,-2-2 0 0,-2 1 0 16,-3-3 0-16,-2 1 0 0,-3-1 0 0,1 0 0 16,0 1 0-16,0-1 0 0,0 1 0 0,-1 0 0 15,0-1 0-15,-2 0 128 0,-3-2-128 0,0 1 0 16,-1-1 0-16,-2 1 0 0,-2 0 0 0,-1 0 0 16,-3-2 0-16,3 0 128 0,-4-1-128 0,-1 1 0 15,-2-2 0-15,-2 0 0 0,-1 0 0 0,0 0 0 0,-1-1 0 16,0 3 0-16,-3 5 0 0,0-4 0 0,-1-10 0 15,0 1 128-15,-2 1-128 0,0 1 0 0,-1-4 0 0,0 2 128 16,-1-2-128-16,0-1 128 0,0-1-128 0,0-3 128 16,-2-2-128-16,1 0 176 0,-1-7-176 0,1-2 192 15,0-3-192-15,-1-3 160 0,2-2-160 0,1-2 160 16,-2-1-160-16,0 2 128 0,-1-4-128 0,1-2 128 16,-1-2-128-16,1-3 0 0,-2 1 0 0,2-2 0 15,-2-5 0-15,1 1 0 0,-2 6 0 0,2-3 0 16,-1-1 0-16,-1 3 0 0,0 1 0 0,2-2 0 15,-2-4 0-15,1-1 0 0,-1-5 0 0,0 2 0 16,0-1 0-16,0 1 0 0,-1 0 0 0,1 1 0 16,-3-4 0-16,1-3 0 0,-1-5 0 0,0 0 0 15,-1 2 0-15,1-3 0 0,-4 2 0 0,0 1 0 16,1-6 0-16,-1-2 0 0,1-2 0 0,1 1 0 0,-1 3 0 16,3 3 0-16,-1 0 0 0,1-7 0 0,-1-1 0 15,2-6 0-15,0 1 0 0,1 2 0 0,1 4 0 0,0 0 0 16,0-7 0-16,0 0 0 0,1-4 0 0,1 4 0 15,-1 7 0-15,0 0 0 0,-1-1 0 0,0 0 0 16,0-2 0-16,0 0 0 0,0 6 0 0,0 4 0 16,0 0 0-16,0 1 0 0,-1-2 0 0,0 0 0 15,-1-1 0-15,2 3 0 0,-1 7 0 0,1 1 0 16,-1 4 0-16,-1 0 0 0,1-1 0 0,1-2 0 16,0 0 0-16,0 2 0 0,1 0 0 0,1 4 0 15,0 0 0-15,1 5 0 0,-1 3 0 0,0 0 0 16,-2 0 0-16,0 2 0 0,-2 2-144 0,1-2 144 15,0 2 0-15,0 2 0 0,-1 0-128 0,0 3 128 0,-1 4 0 0,-1 5 0 16,0 1-128-16,0 2 128 0,0 2 0 16,0 1 0-16,1 2-144 0,-1 0 144 0,-2 1 0 0,3 5-144 15,-1 0 144-15,0 3 0 0,1-3-144 0,2 1 144 16,-1-1 0-16,2 1-144 0,0 2 144 0,2-1 0 16,0 0 0-16,1 1-128 0,0 3 128 0,-1-4 0 15,0 2 0-15,0 1 0 0,1 0 0 0,-1 1 0 16,-2 7 0-16,0 0 0 0,2-8 0 0,-2 8 0 15,-2-8 0-15,2 8 0 0,0-7 0 0,0 7 0 16,-1-6 0-16,1 6-128 0,0 0 128 0,-1-8 0 16,-1 0 0-16,2 8 0 0,-1-6 0 0,1 6 0 15,-2-8 0-15,2 8 0 0,-7-8 0 0,2 2 0 16,5 6-128-16,-5-8 128 0,-2 1 0 0,7 7 0 16,-9-4-128-16,0 0 128 0,0 3 0 0,-2-1 0 15,0-1 0-15,-3 2-128 0,0 1 128 0,-3 0 0 0,0 0 0 0,-4 0 0 16,-3 0 0-16,-4 0 0 0,-4-4 0 0,-4 4 0 15,-1 0 0-15,-5 0 0 0,-4-2 0 0,-1 2 0 16,-1 0 0-16,-3 2 0 0,-2-1 0 0,-3 2-128 16,-2-3 128-16,-3 1 0 0,0 0 0 0,-3 1 0 15,-3 0 0-15,0 1 0 0,-2 1 0 0,-3 0 0 16,-2-2 0-16,-5 2 0 0,-1 3 0 0,-3-3 0 16,0 2-128-16,-2 1 128 0,-3-2 0 0,-2 0 0 15,-3-1 0-15,0 1 0 0,2 2 0 0,-1-1 0 0,-4 1 0 16,-1-3 0-16,-4 1 0 0,1 1 0 15,1 3 0-15,2 1 0 0,1-3 0 0,-2 3 0 16,-1-1 0-16,1 1 0 0,2 0 0 0,1 0 0 0,1-4 0 0,0 3 0 16,0 2 0-16,0-3 0 0,2 2 0 0,0-4 0 15,4 0 0-15,-1-2 0 0,0 5 0 0,1-3 0 16,-1 2 0-16,2-1 0 0,2-2 0 0,0 0 0 16,-1 2 0-16,0-1 0 0,0-1 0 0,3-2 0 15,2-1 0-15,-1 0 0 0,-2-1 0 0,3 2 0 16,2 1 0-16,1 0 0 0,1-3 0 0,0-1 0 15,2-1 0-15,2 1 0 0,0 1 0 0,0 0 0 16,2 2 0-16,2-3 0 0,2-4 0 0,3 1 0 16,2-6 0-16,-1 4 0 0,1 1 128 0,-2 1-128 15,0 1 0-15,1-1 0 0,1 1 0 0,3-2 0 16,4 0 0-16,0 0 0 0,-2 1 0 0,2 3 0 16,1 0 0-16,-1 3 0 0,0-2 0 0,2 2 0 15,2-3 0-15,1 0 0 0,-1-3 0 0,3 3 0 0,0 0 0 0,0 3 0 16,-2-2 0-16,2 2 0 0,1 1 0 15,0-2 0-15,0 1 0 0,0-3 0 0,0-3 0 0,3 1 0 16,0-2 0-16,-1 1 0 0,0 2 0 0,2 1 0 16,0 0 0-16,0 0 0 0,0 0 0 0,1-4 0 15,3 2 0-15,0 1 0 0,-1-1 0 0,4 0 128 16,-1 0-128-16,5 0 0 0,-1 2 0 0,2 2 0 16,1 2 0-16,0 1 0 15,1 3-1856-15,1 5-272 0,0 4-48 0,0 7-12480 16,-1 5-2480-16</inkml:trace>
  <inkml:trace contextRef="#ctx0" brushRef="#br4" timeOffset="-150232.85">6639 8711 2751 0,'0'0'256'0,"-7"-5"-256"0,7 5 0 0,-8-7 0 16,2 0 2192-16,6 7 400 0,-6-9 80 0,6 9 16 16,0 0-2240-16,0 0-448 0,-6-5 0 0,6 5-3664 15,0 0-688-15</inkml:trace>
  <inkml:trace contextRef="#ctx0" brushRef="#br4" timeOffset="-146650.85">6592 8583 8287 0,'0'0'368'0,"0"0"80"0,0 0-448 0,0 0 0 0,0 0 0 0,-7-1 0 0,7 1 3456 16,0 0 624-16,0 0 112 0,0 0 32 0,-6 0-2304 15,6 0-464-15,0 0-96 0,0 0-16 0,-3-6-384 0,3 6-96 16,-1-1-16-16,1 1 0 0,0 0-32 0,0 0-16 15,5-6 0-15,-5 6 0 0,8-3 112 0,0-1 32 16,-8 4 0-16,11-3 0 0,0 1-112 16,-2 1 0-16,1-2-16 0,-10 3 0 0,12 0-304 0,-12 0-64 15,13-1-16-15,-1-2 0 0,-12 3 96 0,14 3 32 16,-2-3 0-16,0 0 0 0,-1 0-176 0,2 0-16 16,0 0-16-16,0 2 0 0,0 1-80 0,2-1-16 15,-1 0 0-15,2 3 0 0,2 2 16 0,-1-1 0 16,-1 3 0-16,-1-2 0 0,2-1-64 0,-1 2-16 15,-3-1 0-15,1 2 0 0,2-3 48 0,-1 1 0 16,1-1 0-16,0 1 0 0,-2-2-48 0,2 1 0 0,-1 0 0 0,1 0 0 16,0-1-64-16,1 2 0 0,0-1-128 0,1 2 192 15,-1 0-192-15,-2 0 144 0,0 0-144 0,0 2 128 16,4 3-128-16,-1-4 128 0,1 0-128 0,2-1 128 16,2 3-128-16,-1-3 128 0,0 1-128 0,1-2 128 15,1 3-128-15,-1 0 0 0,3 0 144 0,-1 2-144 16,0-3 0-16,0 2 128 0,1 1-128 0,0 1 0 15,0 1 0-15,1 0 0 0,1-1 0 0,-2 0 128 16,-2 0-128-16,1 0 0 0,1 0 0 0,0 2 0 16,0-2 0-16,1 1 0 0,-1 2 0 0,0-3 0 15,0-1 0-15,-1-1 0 0,-2 2 0 0,0-4 128 16,1 2-128-16,1-1 0 0,-1-1 0 0,3 1 0 16,1-4 0-16,0 1 128 0,0-1-128 0,2 1 0 0,0-1 128 0,2 3-128 15,0-1 160-15,1 0-160 0,-1-2 128 0,2 5-128 16,-1-3 0-16,-2 2 144 0,0 2-144 0,1 1 0 15,-2 0 144-15,0 1-144 0,-2-1 0 0,2 2 0 16,0-1 0-16,-1 2 0 0,0-1 0 0,-1 2 0 16,1 0 0-16,1 1 0 0,0-3 0 0,0 0 0 15,0-2 0-15,0 0 0 0,0-2 0 0,0-2 0 16,0 3 0-16,-1 0 0 0,-2-1 0 0,2 1 0 16,1-4 128-16,1 1-128 0,0 0 0 0,2 1 144 15,-1-2-144-15,2 1 0 0,-1 2 160 0,1-1-160 16,0-1 128-16,1 2-128 0,-1 1 0 0,0 1 128 15,-2 1-128-15,1 2 0 0,-2-3 160 0,-2 1-160 0,-2-4 192 16,1 3-192-16,0 0 0 0,1 1 0 16,-2-3 0-16,1 2-192 0,0 0 192 0,0 0 0 15,-3 0 0-15,1 0 0 0,-2-1 0 0,2 0 0 0,-1 0 0 0,0-1 0 16,0 1 0-16,-2 0 0 0,-1-3 192 0,1 1-192 16,-3 0 0-16,1 0 0 0,0 0 0 0,-1 1-144 15,-2-1 144-15,0-1 0 0,0-1 0 0,1 0 0 16,-4 0 0-16,1 4 0 0,0-3 0 0,-1 2 0 15,1 1 0-15,0 0 0 0,-2 0 0 0,2-3 0 16,-2 1 0-16,2 1 0 0,-2-4 0 0,0 3 0 16,-1-3 0-16,0 1 0 0,0 0 0 0,-1 1 0 15,0-4 0-15,0 1 0 0,-1 0 0 0,-2 1 0 16,-1-5 0-16,-8-2 128 0,11 4-128 0,-11-4 0 16,0 0 192-16,10 4-48 0,-10-4 0 0,0 0 0 15,0 0-144-15,0 0 0 0,0 0 0 0,9 4 0 16,-9-4 176-16,0 0 0 0,0 0 0 0,0 0 0 0,0 0-16 0,0 0 0 15,0 0 0-15,0 0 0 0,0 0-160 0,0 0 160 16,0 0-160-16,0 0 160 16,0 0-160-16,0 0 192 0,0 0-192 0,0 0 192 0,0 0-192 0,0 0 0 15,0 0 0-15,0 0 0 0,0 0 0 0,0 0 0 16,0 0 0-16,0 0 0 0,-1-10 0 0,1 10 0 16,-1-10 0-16,1 10 0 0,-2-9 176 0,2 9-48 15,2-9-128-15,-2 9 192 0,0 0-192 0,2-9 0 16,-2 9 0-16,4-9 0 0,-4 9 0 0,5-9 0 15,-5 9 0-15,7-7 0 0,-7 7 0 0,6-5 0 16,-6 5 0-16,9-4 0 0,-9 4 0 0,10-5 0 16,-10 5 0-16,10-4 0 0,-10 4 0 0,12-3 0 0,-2 2 0 15,1-3 0-15,-11 4 0 0,11-1-128 0,0 0 128 0,-11 1 0 16,13-3 0-16,-1 2 0 0,-2-1 0 0,2 1 0 16,-1 0 0-16,1-1 0 0,0 1 0 0,1 1 0 15,3 0 0-15,-1 0 0 0,0-1 0 0,2 0 0 16,1 1 0-16,1 0 0 0,2-2 0 0,3 2 0 15,0 0 0-15,1 0 0 0,-1 2 0 0,2-1 0 16,1 1 0-16,2 1 0 0,0 0 0 0,0 1 0 16,0-1 0-16,0 0 0 0,0 0 0 0,-1-2 0 15,2 2 0-15,1-3 0 0,2-3 0 0,4 2 0 16,0-2 0-16,3 0 0 0,0 0 0 0,3 0 0 16,1 0 0-16,2 2 0 0,1 0 0 0,-2-1 0 15,-2 0 0-15,2-1 0 0,-1 1 0 0,3-4 0 16,1 2 0-16,3 2 0 0,3-2 0 0,2 1 0 15,2 2 0-15,0 0 0 0,-4-1 0 0,3 1 0 0,1-1 0 16,2-1 0-16,3-1 0 0,2 0 0 0,3-2 0 16,-2-1 0-16,-1-3 0 0,-1 3 0 0,0 2 0 0,3-3 0 15,0-2 0-15,1 1 0 0,1-2 0 0,-1 1 0 16,-3-3 0-16,0 0 0 0,-1 0 0 0,2 1 0 16,-1 0 0-16,3 2 0 0,1 1 0 0,0-2 0 15,-3 3 0-15,-2-1 0 0,-4 0 0 0,0-3 0 16,3 1 0-16,1 1 0 0,-1 1 128 0,3 2-128 15,-3 0 0-15,0-1 144 0,-4 2-144 0,1-2 0 16,0 0 0-16,0-2 0 0,0 2 0 0,0 0 0 16,0-3 0-16,-2 1 0 0,-3 0 0 0,-2-2 0 15,-4-1 0-15,-1 0 0 0,0 0 0 0,0 0 0 16,-2 0 0-16,0 1 0 0,-2 2 0 0,-2 0 0 0,-3 1 144 0,-1 1-144 16,-2-1 128-16,-3 2-128 0,-5-1 160 0,1 1-160 15,0 2 0-15,-2 0 128 0,0-2-128 0,2 1 0 16,2 1 0-16,1-1 0 0,-2 1 0 0,0 0 0 15,-2 1 0-15,1-1 0 0,0 1 0 0,1 0 0 16,1-3 144-16,-4 3-144 0,-2 2 128 0,-3-2-128 16,1-5 0-16,-3 5 0 0,0-3 0 0,-2 4 0 15,-1 0 0-15,-1-2 0 0,-1 5 0 0,1-3 0 16,-3-2 0-16,0 1 0 0,-1 0 0 0,-2-1 0 16,-10 5 0-16,11-3 0 0,-3-1 0 0,-1 2 0 15,-7 2 0-15,11-4 0 0,-11 4 0 0,10-4 192 16,-10 4-192-16,11-4 0 0,-4 0 0 0,-7 4 128 15,8-5-128-15,-8 5 0 0,0 0 144 0,8-4-144 16,-8 4 0-16,8-7 0 0,-8 7 0 0,0 0 0 0,0 0 0 0,6-5 0 16,-6 5 0-16,0 0 128 0,0 0-128 0,6-6 0 15,-6 6 0-15,0 0 0 0,0 0 0 0,0 0 0 16,5-7 0-16,-5 7 128 0,0 0-128 0,0 0 176 16,6-6-176-16,-6 6 192 0,0 0-192 0,0 0 0 15,7-7-160-15,-7 7 160 0,0 0 0 0,6-4 0 16,-6 4 0-16,0 0 0 0,0 0 0 0,10-1 0 15,-10 1 0-15,7-5 0 0,-7 5 0 0,0 0 0 16,0 0 0-16,10-2 160 0,-10 2-160 0,0 0 0 16,0 0-160-16,0 0 160 0,0 0 0 0,0 0 0 0,0 0-128 0,9 3 128 15,-9-3 0-15,0 0 0 0,7 0 0 0,-7 0 0 16,0 0 0-16,10 0 0 0,-10 0 192 0,9 0-192 16,-9 0 0-16,0 0 0 0,0 0 0 0,10-1-144 15,-10 1 144-15,0 0 0 16,9 0 0-16,-9 0 0 0,0 0 0 0,9 0 0 0,-9 0 0 0,0 0 0 15,10 0 0-15,-10 0 0 0,0 0 0 0,10 2 0 16,0 1 0-16,-2-2 0 0,-8-1 0 0,0 0 0 16,0 0 0-16,11 3 0 0,-11-3 0 0,9 2 0 15,-9-2 0-15,0 0 0 0,0 0 0 0,9 3 0 16,-9-3 0-16,0 0 0 0,0 0 0 0,0 0 0 16,0 0 0-16,9 5 0 0,-9-5 128 0,10 4-128 15,-10-4 0-15,10 0 0 0,-10 0 0 0,0 0 0 16,10 1 0-16,-10-1 0 0,10 0 0 0,-10 0 0 15,11 2 0-15,-11-2 0 0,0 0 0 0,12 2 0 16,-12-2 0-16,10 0 0 0,-10 0 0 0,12 2 0 0,-2 0 0 0,1 1 0 16,-11-3 0-16,10 0 0 0,0 0 0 0,-10 0 0 15,11 0 0-15,-11 0 0 0,12 0 0 0,-2 0 0 16,-10 0 0-16,11-3 0 0,-2 3 0 0,1 0 0 16,-1 0 0-16,0 0 0 0,-9 0 0 0,13 3 0 15,-1-3 0-15,0 2 0 0,-2 0 0 0,2 0 0 16,0 2 0-16,2-1 0 0,0 0 0 0,2-1 0 15,0 2 0-15,2 0 0 0,1 0 0 0,1 0 0 16,0 0 0-16,0 1-128 0,0-2 128 0,3 2 0 16,2 0 160-16,0 0-160 0,0 2 0 0,0-1 0 15,1 1 0-15,-3-1-160 0,-1 2 160 0,-1-1 0 16,0-2 0-16,0 1 0 0,0 1 0 0,-2 2 0 0,1-3 0 16,-2 4 0-16,0-3 0 0,1 3 0 0,-4-1 0 15,1-2 0-15,0 1 0 0,-1 1 0 0,1-2 0 0,-1 1 0 16,2 1 0-16,2-1 0 0,-1-2 0 0,1 2 128 15,0 0-128-15,0 1 0 0,0 3 0 0,-1-1-128 16,-1-3 128-16,-2 1 0 16,0 1 0-16,-2-3 0 0,0 3 0 0,-3-4 0 0,-2 3 0 0,-1-1 0 15,-7-8 0-15,5 6 0 0,-5-6 0 0,0 0 0 16,0 0 0-16,0 0 0 0,2 8 0 0,-2-8 0 16,0 0 0-16,0 0 128 0,0 0-128 0,0 0 128 15,0 0 0-15,0 0 0 0,0 0 0 0,0 0 0 16,-9 2-128-16,9-2 128 0,0 0-128 0,0 0 128 15,-10-2-128-15,10 2 0 0,-8-5 0 0,8 5 0 16,-10-3 0-16,10 3 144 0,-10-6-144 0,10 6 0 16,-7-5 0-16,7 5 0 0,-8-8 0 0,8 8 0 0,0 0 0 0,0 0 0 15,-8-9 0-15,8 9 0 16,-7-8 0-16,7 8 0 0,-5-7 0 0,5 7 0 0,0 0 0 0,0 0 0 16,0 0 0-16,0 0 0 0,0 0 0 0,-4-9 0 15,4 9 0-15,0 0 0 0,0 0 0 0,0 0 0 16,0 0 0-16,0 0 0 0,0 0 0 0,0 0 0 15,0 0 0-15,0 0 0 0,-1-7 0 0,1 7 0 16,0 0 0-16,0 0 0 0,0 0 0 0,0 0 0 16,0 0 0-16,5-7 0 0,-5 7 0 0,0 0 0 15,9-4 0-15,-9 4 0 0,0 0 0 0,11-3 0 16,-11 3 0-16,12 0 0 0,-3 0 0 0,1 0 0 16,1 0 0-16,-1 0 0 0,0 0 0 0,2 0 0 0,1 0 0 0,1 0 0 15,1 0 0-15,0 2 0 0,5-4 0 0,2 0 0 16,3 1 0-16,4-1 0 0,2 1 0 0,4-2 0 15,2-1 0-15,2 1 0 0,1 0 0 0,4 0 0 16,1 1 0-16,0-2 0 0,1 1 0 0,2 1 0 16,3-1 0-16,4-2 0 0,4 1 0 0,2 0 0 15,3 0 0-15,1 1 0 0,1 1 0 0,2-1 0 16,1-1 0-16,6-2 0 0,4-2 0 0,6 1 0 16,4 1 0-16,-1-2 0 0,-3-1 0 0,2-3 0 15,1 2 0-15,0-1 0 0,4 2 0 0,-4-1 0 16,-3-3 0-16,4 1 0 0,1 0 0 0,-2 2 0 15,0-4 0-15,-4 2 0 0,-4 1 0 0,1 0 0 16,-1 0 0-16,3 3 0 0,-3-2 0 0,0 2 0 0,-2 2 0 16,-5-1 0-16,-4 2 0 0,0-4 0 0,2 0 0 0,-2 1 0 15,-3 1 0-15,0-1 0 16,-3 1 0-16,-1 0 0 0,-4 2 0 0,0-3 0 0,-1-2 0 0,3 2 0 16,1-1 0-16,1 1 0 0,-2 1 0 15,-2 1 0-15,-2-1 0 0,0-2 0 0,-2-1 0 0,1 1 0 16,-2-3 0-16,2 0 0 0,1 0 0 0,-1 3 0 15,-2-2 0-15,-3 0 0 0,-5 1 0 0,-4-1 0 16,-6 1 0-16,-3 1 0 0,0 1 0 0,-2-1 0 16,-2-2 0-16,1 2 0 0,-3 0 0 0,2 1 0 15,-1 2 0-15,-1-1 0 0,-3-2 0 0,1 4 0 16,-1 0 0-16,1 0 0 0,-2 1 0 0,-1 0 0 16,-2 0 0-16,0 0 0 0,-1 1 0 0,-2-2 0 0,-1 1 0 0,0 2 0 15,-2 0 0-15,-2 2 0 0,-11 0 0 0,12 0 0 16,-3-1 0-16,-9 1 0 0,0 0 0 15,8-3 0-15,-8 3 0 0,0 0 0 0,0 0 0 0,0 0 0 16,8-2 0-16,-8 2 0 0,0 0 0 0,0 0 0 16,0 0 0-16,0 0 0 0,0 0 0 0,0 0 0 15,0 0 0-15,0 0 0 0,4-7 0 0,-4 7 0 16,0 0 0-16,0 0 0 0,0-8 0 0,0 8 0 16,0 0 128-16,0-7-128 0,0 7 0 0,-4-8 0 15,-1 1 0-15,5 7 0 0,-7-6 0 0,1 2 0 16,-1-3 0-16,7 7 0 0,-9-6 0 0,-1-1 0 15,0 2 0-15,0 0 0 0,-2 1 0 0,1 1 0 16,-3-3 0-16,1 1 0 0,0 1 0 0,2 0 0 16,-1-2 0-16,-1 1 0 0,0 0 0 0,-1 4 0 0,-2-4 0 0,0 1 0 15,-1 0 0-15,0 0 0 0,2 1 0 0,-2-2 0 16,-2 1 0-16,0 0 0 0,-2 2 0 0,2 0 0 16,-2 0 0-16,1-1 0 0,1 2 0 0,0-3 0 15,2 1 0-15,2 1 0 0,-1-2 0 0,3 1 0 16,1 0 0-16,1 1 0 0,1 1 0 0,10 1 0 15,-11-4 0-15,2 1 0 0,9 3 0 0,0 0 0 16,0 0 0-16,0 0 0 0,-6 7 0 0,6-7 0 16,0 0 0-16,0 0 0 0,0 0 0 0,0 0 0 15,11 0-192-15,2 1 192 0,1 0-160 0,3 0 160 16,1-1-160-16,2 2 160 0,-1-1-128 0,4 2 128 16,-1-1 0-16,1-2-144 0,1-1 144 0,0 1 0 15,3-1 0-15,0 1-128 0,0 0 128 0,-1 1 0 16,0 0 0-16,2 1 128 0,-2-2-128 0,-1 0 0 0,-2 2 0 0,-2-2-128 15,-1 3 128-15,-3 1 0 0,-4-4 0 0,-3 2 0 16,-10-2 0-16,0 0 0 0,0 0 0 0,9 7 0 16,-9-7 0-16,5 9 0 0,-5-9 0 0,0 12 0 15,0-12 0-15,-2 13 0 0,-2 0 0 0,-1-1 0 16,-2-1 0-16,-1 0 0 0,0 2 0 0,-1 0 0 16,0 0 0-16,0 1 0 0,-1-1 0 0,-1 0 0 15,1 0 0-15,-1 0 0 0,0 3 0 0,0-2 0 16,1-1 0-16,1-2 0 0,0 2 0 0,-2-4 0 15,-1 1 0-15,2 3 0 0,-1-1 0 0,1 0 0 16,-2 1-144-16,-1 1 0 0,0-1 0 0,-2 3 0 16,-4 2-1024-1,1 2-208-15,-1 2-32 0,-5 4-16 0,-3 8-2288 0,-5 1-464 0,-4-1-96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40:25.45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6147 7580 8287 0,'-16'2'736'0,"7"-1"-592"16,0 0-144-16,9-1 0 0,-10 2 2592 0,-1-2 480 15,2-2 112-15,9 2 16 0,-9-1-1984 0,9 1-400 16,-9-3-80-16,9 3-16 0,-9 0 112 0,9 0 32 16,-9-1 0-16,9 1 0 0,0 0-384 0,0 0-80 15,0 0-16-15,0 0 0 0,-4-8-96 0,1-1-32 16,3 1 0-16,1 1 0 0,2-1 336 0,2 0 64 16,0 1 16-16,3 1 0 0,1-2 192 0,2-1 32 15,-2-2 16-15,4 2 0 0,4-5-304 0,4 1-64 0,2-3-16 0,6-5 0 16,2 3 48-16,4-4 0 0,3-3 0 0,1-1 0 15,4 1-112-15,4-1-16 0,2-2 0 0,3 0 0 16,4-4-304-16,4 2-144 0,4 0 128 0,0-3-128 16,1-3 192-16,1-2-32 0,2-1-16 0,2-3 0 15,2-1 48-15,2-1 16 0,3-2 0 0,0 0 0 16,0 2-80-16,1-3 0 0,1 4-128 0,4-3 192 16,4 0-32-16,1-3-16 0,-4 1 0 0,4-4 0 15,0 0 112-15,1 1 0 0,0 0 16 0,-2 3 0 16,0 0-48-16,1-1-16 0,-1 0 0 0,2 2 0 15,-1-4-208-15,-1 3 176 0,-5-2-176 0,-3-1 160 16,-2 3-16-16,0 3 0 0,-1 2 0 0,-2 3 0 16,0 4 0-16,-6 1 0 0,-5-2 0 0,-3 3 0 15,-2 2-144-15,1-4 160 0,-2 0-160 0,1 5 160 0,-2-1-160 0,-2 2 192 16,-3-1-192-16,-4 1 192 0,-2 4-192 0,-4 3 128 16,-2 0-128-16,-2 3 128 0,-4 0-128 0,-3 3 160 15,-3-1-160-15,-1 2 160 0,1 1 32 0,-4 2 16 16,-4 2 0-16,-2 1 0 0,-1-1-16 0,-2 2 0 15,-2 3 0-15,-2-4 0 0,-2 3-32 0,-2 0-16 16,-6 7 0-16,6-6 0 0,-6 6 16 0,0 0 0 16,0 0 0-16,6-7 0 0,-6 7-160 0,5-6 128 15,-5 6-128-15,0 0 128 0,0 0-128 0,0 0 0 16,6-7 0-16,-6 7 0 0,0 0 0 0,0 0 0 16,0 0 0-16,0 0 0 0,0 0 0 0,0 0 0 0,0 0 0 0,0 0 0 15,0 0 0-15,0 0 0 0,0 0 0 0,0 0 0 16,0 0 0-16,6-5 0 0,1 0 0 0,-7 5 0 15,9-4-192-15,-1 1-80 0,-1 2-16 0,4 2 0 32,1 2-1760-32,-2-1-336 0,2 0-80 0</inkml:trace>
  <inkml:trace contextRef="#ctx0" brushRef="#br0" timeOffset="2481.73">10969 5119 12895 0,'-5'-7'1152'0,"-1"1"-928"15,-1-1-224-15,2 1 0 0,1-2 3952 0,0 0 736 16,2-1 160-16,0 0 16 0,1-1-3136 0,0-1-624 16,1-1-128-16,0 5-16 0,0-3-336 0,1 4-64 15,0-1-16-15,2 1 0 0,-1-1-320 0,0 1-64 16,-2 6-16-16,6-7 0 0,-6 7-144 0,0 0 0 15,11-1 0-15,-11 1 0 0,11-3 0 0,0 3 0 0,-11 0 0 0,14 6 0 16,-1-2 0-16,2 2 0 0,-1-2 0 0,0 1 0 16,1 0 224-16,-1 1 16 0,-1 0 0 0,0-1 0 15,3 1 240-15,2 0 48 0,0-3 16 0,2 3 0 16,-2 1 208-16,2 1 32 0,-1-7 16 0,2 5 0 16,0 1-144-16,1 2-16 0,0-1-16 0,-1 4 0 15,1-5-272-15,2 5-48 0,-1 1-16 0,1 5 0 16,-1 2-288-16,1 3 128 0,-2 1-128 0,-1 1 0 15,-2-2 176-15,1 2-176 0,-1 4 160 0,-1-1-160 16,1 2 0-16,-2-1 0 0,0-2 0 0,-2 1 0 16,1-2 0-16,1 0 128 0,0-1-128 0,1 1 0 15,0-3 0-15,2 3 128 0,-1-4-128 0,5 2 0 16,1 1 128-16,1 1 0 0,1 0-128 0,0-1 192 16,2-2 0-16,1 2 0 0,0-2 0 0,1 2 0 0,1 1 80 0,0 0 16 15,-2 3 0-15,0-2 0 0,0-1-80 0,0 2-16 16,-1-2 0-16,-2 2 0 0,-1 2-192 0,-1-1 128 15,0 0-128-15,0 1 0 0,-1 2 0 0,1 2 0 16,-1 0 0-16,-2 1 0 0,0 1 0 0,0-3 144 16,2 0-144-16,-2-2 128 0,-1 1-128 0,1-4 0 15,0-2 0-15,0 0-176 0,2 1 176 0,-1-4 128 16,1 1-128-16,-1 2 176 0,1-3-176 0,-1 3 0 16,-2-1 0-16,1 0 0 0,0 1 0 0,0 2 128 15,2 2 0-15,1 0 0 0,-1-1-128 0,1 1 0 16,0 0 0-16,0 3 0 0,-2-2 0 0,1 0 0 15,-1 1 0-15,1-1 0 0,-2 0 0 0,0 3 0 0,-3 2 128 16,1 1-128-16,1 1 0 0,0 0 0 0,0-1 0 0,-2-1 0 16,1-1 0-16,-1-4 0 0,2-1 128 0,0 0-128 15,-2 1 0-15,2-1 0 0,3-6 0 0,1 2 0 16,1-1 128-16,0-1-128 0,0 0 128 0,1 2-128 16,1 1 160-16,-2 2-160 0,1 1 192 0,-1-1-192 15,0-1 192-15,0 5-192 0,0 0 192 0,-1 0-192 16,0 1 160-16,0 0-160 0,-2 0 128 0,1-1-128 15,-2-2 0-15,-1 0 0 0,-1 1 128 0,3-2-128 16,-1-3 0-16,1 6 0 0,1-1 0 0,0 1 0 16,3-3 0-16,0 1 0 0,0-1 0 0,2 0 0 15,1 0 0-15,1-1 0 0,-1 1 128 0,2-3-128 16,-1-1 0-16,-1 0 0 0,-2 2 0 0,0-1 0 16,-2 2 0-16,0-1 128 0,-3-2-128 0,2 4 0 0,3 2 128 15,-2 0-128-15,-2-2 128 0,3 2-128 0,-1-1 128 0,1-1-128 16,0 0 128-16,1-3-128 0,-1 2 128 0,2-2-128 15,1-2 128-15,-2-2-128 0,2 0 128 16,-1 0-128-16,-3 2 0 0,2-2 128 0,-2-2-128 0,-2 0 128 16,0 0-128-16,-1-3 128 0,1 4-128 0,1 2 0 15,-1 2 0-15,1-3 128 0,1-2-128 0,0 4 0 16,-1-2 0-16,1 0 128 0,0 0-128 0,0 1 0 16,-1-1 0-16,0 0 0 0,0 0 0 0,-2-1 0 15,1-1 128-15,-4-1-128 0,0-1 0 0,0 0 0 16,-2 1 0-16,0-1 128 0,-1 2-128 0,-1-1 0 15,-2-2 0-15,0 0 0 0,1 1 0 0,0-1 0 16,2 1 0-16,0 0 0 0,1 2 0 0,1-2 0 0,0-2 0 16,2 3 0-16,0-3 0 0,1 2 0 0,0 1 0 15,2-2 0-15,1 0 0 0,-1 0 0 0,1 2 0 0,0-2 128 16,-2-1-128-16,1 0 0 0,-2 3 0 0,-1-6 128 16,0 0-128-16,-2 1 128 0,-1-4-128 0,1 2 128 15,-4-1-128-15,1 1 0 0,0 0-160 0,-2-1 160 16,0 0 0-16,1-4 0 0,-1-1 0 0,0 1 160 15,-1 0-160-15,0 0 0 0,-1-2 0 0,0 0 0 16,0-3 0-16,-1 3 0 0,1-4 0 0,0 2 0 16,-2-1 144-16,1 1-144 0,-1-3 160 0,1 0-160 15,-11-1 144-15,14 0-144 0,-1 2 128 0,-1 0-128 16,-12-2 128-16,11 3-128 0,0-3 0 0,-11 0 128 0,10 0-128 16,-10 0 0-16,0 0 0 0,0 0 0 0,0 0 0 0,0 0 0 15,0 0 0-15,0 0 0 16,0 0-1200-16,-10 4-112 0,-2-2-32 0,-1 2 0 15,-1 1-1360 1,-2 2-288-16,-2 2-48 0</inkml:trace>
  <inkml:trace contextRef="#ctx0" brushRef="#br0" timeOffset="6414.98">16310 10452 10127 0,'0'0'448'0,"0"0"96"0,0 0-544 0,0 0 0 16,0 0 0-16,0 0 0 0,-8-10 3200 0,2 2 512 16,6 8 128-16,0-11 0 0,0 0-2176 0,0 1-432 15,2 1-80-15,-1-2-32 0,0-1 320 0,2 1 64 16,-3 0 16-16,3-2 0 0,-3-1-208 0,0-2-32 16,0-5-16-16,1 2 0 0,-2-1-240 0,-1 1-64 15,0-5 0-15,-2 2 0 0,0-1-496 0,-1-2-96 16,-2 0-32-16,1 0 0 0,-1-1-208 0,2 0-128 15,0-1 128-15,-2 3-128 0,-1 2 0 0,3 4 0 0,0 3 0 0,1 5 128 16,0-3-128-16,0 5 0 0,4 8 0 0,0 0 0 16,0 0 0-16,0 0 0 15,0 0 0-15,0 0 0 0,0 0 0 0,-5 12-240 0,1-2 48 0,1 6 0 16,2 4-64-16,1 0-16 0,1 3 0 0,3 1 0 16,2 1 128-16,0 0 144 0,1 0-208 0,2-2 80 15,1 1 128-15,3-4 0 0,0 0-144 0,2 0 144 16,0-1 0-16,2-5 0 0,-3 1-144 0,2-1 144 15,-2-3 0-15,1 0 0 0,-1 1 0 0,-1 0 0 16,-1-2 0-16,-2-1 0 0,-2-1 128 0,-8-8-128 16,0 0 240-16,8 11-48 0,-8-11-16 0,7 13 0 15,-7-13 80-15,0 0 0 0,0 0 16 0,0 0 0 16,0 0 48-16,0 0 0 0,0 13 0 0,0-13 0 16,0 0 32-16,-7 9 16 0,-1-3 0 0,-1-2 0 0,-3-2 64 15,2 0 16-15,-3 1 0 0,0-1 0 0,-2-3-48 0,0 1 0 16,-2 1 0-16,0 1 0 0,0-1-64 0,-1-1-16 15,-1 1 0-15,1 2 0 0,-1-1-80 0,-1 1-32 16,-1 0 0-16,2-1 0 0,0 0-208 0,3 0 128 16,-1 1-128-16,5 1 0 0,3-2 0 0,9-2-336 15,0 0 48-15,-8 6 16 16,8-6-3008-16,0 0-608 0</inkml:trace>
  <inkml:trace contextRef="#ctx0" brushRef="#br0" timeOffset="7215.76">22631 7661 6447 0,'0'0'576'0,"0"0"-576"0,11-8 0 0,-4 2 0 15,-1-3 2736-15,-1 2 432 0,-1 1 96 0,-4 6 0 16,0 0-2368-16,5-7-496 0,-5 7-80 0,0 0-32 16,0 0 224-16,0 0 64 0,0-8 0 0,0 8 0 15,0 0 256-15,0 0 48 0,-1-6 16 0,1 6 0 16,0 0-32-16,5-7 0 0,-5 7 0 0,5-6 0 16,-5 6 240-16,7-4 48 0,1-1 16 0,-8 5 0 0,9-2-400 0,-9 2-96 15,10-1-16-15,-10 1 0 16,0 0-96-16,10 4-32 0,-10-4 0 0,0 0 0 0,0 0 64 0,11 7 16 15,-11-7 0-15,0 0 0 0,0 0-48 0,6 14-16 16,-6-14 0-16,4 18 0 0,-2-5-32 0,-2-13-16 16,-2 17 0-16,2-17 0 0,-1 14-176 0,1-14-48 15,-1 17 0-15,-3-2 0 0,1 0-96 0,1-4-32 16,2-11 0-16,-3 15 0 0,0-2-144 0,1 2 0 16,-2-1 144-16,0-1-144 0,-1 3 160 0,0-2-32 15,-1 1-128-15,1-2 192 0,0 1-192 0,1 2-160 0,0-1 32 16,1 0-12896-1,1-4-2576-15</inkml:trace>
  <inkml:trace contextRef="#ctx0" brushRef="#br1" timeOffset="62033.43">18191 7912 10591 0,'-12'-10'464'0,"6"5"112"0,-1-1-576 0,-2 0 0 15,0 0 0-15,0-1 0 16,-1 1-240-16,1-2-144 0</inkml:trace>
  <inkml:trace contextRef="#ctx0" brushRef="#br2" timeOffset="83870.39">3993 3792 34719 0,'-14'-3'1536'0,"5"6"320"0,-2 2-1472 0,2 7-384 0,0 2 0 0,4 8 0 16,1 3 144-16,3 5-144 0,-1-3 192 0,1 5-192 16,1 2 0-16,0 5-304 0,0 2 48 0,0 8 0 15,0 4 32-15,4 8 16 0,1 6 0 0,2 2 0 16,1 0 208-16,-2 5 0 0,-1 5 0 0,1 8 0 16,-1 8 224-16,-1 2-16 0,0 3 0 0,-2 8 0 15,1 7 144-15,-2 4 32 0,0 2 0 0,1 5 0 16,-2 5 32-16,2 2 16 0,1 1 0 0,2 4 0 15,2 4-112-15,0-1-32 0,1-2 0 0,1 6 0 0,2 6 0 16,-3-2 0-16,-2-3 0 0,2-1 0 0,0-2-96 0,0-1 0 16,-3 0-16-16,-1-3 0 0,0 1-16 0,-2 2 0 15,1 1 0-15,-1-4 0 0,1-6 16 0,0 3 0 16,-1 2 0-16,1-5 0 0,-2-4-176 0,3 3 0 16,0 2 0-16,0-5 0 0,-1-1 0 0,0-3 0 15,3 0 0-15,-2 0 0 0,-2 2 0 0,0-6 0 16,-2-1 0-16,0-2 0 0,0 0 0 0,-2-7 0 15,0-7 0-15,-1-1 128 0,-1 1-128 0,0-5 0 16,-1-4 144-16,0-7-144 0,0-6 128 0,-1-1-128 16,2 0 128-16,0-4-128 0,-1-4 288 0,3-4-16 0,-1-7 0 15,2-2 0-15,-1-4 0 0,1 0 0 16,1-1 0-16,0 1 0 0,0-1-128 0,1-2-16 0,1-3-128 0,0-3 192 16,0-4-64-16,-1 0-128 15,0-4 176-15,-1-1-176 0,0-4 272 0,0-2-48 0,0 1-16 16,2-4 0-16,-1-2-80 0,0-1-128 0,0-1 176 0,-1-3-176 15,2-3 176-15,0 0-176 0,1-5 160 0,1-2-160 16,-4-12 384-16,5 10-32 0,-5-10 0 0,5 11 0 16,-5-11 96-16,7 7 32 0,-7-7 0 0,0 0 0 15,9 7-96-15,-9-7 0 0,0 0-16 0,10 4 0 16,1-2-176-16,-11-2-48 0,0 0 0 0,12 2 0 16,-12-2-144-16,11 0 160 0,0 0-160 0,-1 0 160 15,-10 0-160-15,12-2 0 0,0 1 0 0,-1 0 128 16,2 1-128-16,2-3 0 0,-1 3 0 0,3 0 0 15,1-1 0-15,1 0 0 0,-1-1 0 0,1 2 0 0,4-1 0 16,0 0 0-16,2-1 0 0,2 1 0 0,1 1 0 16,2 0 0-16,1-1 0 0,3 1 0 0,0 0 0 0,1 0 0 15,3-1 0-15,-1 1 0 0,1-2 0 0,3 2 0 16,0-1 0-16,5 1 0 0,4-1 0 0,2 1 0 16,1 1 0-16,4-1 0 0,2 1-128 0,1-1 128 15,1 0 0-15,1 0 0 0,0-1 0 0,3 1 0 16,3 0 0-16,1 0 0 0,0 1 0 0,2-1 0 15,-1 0 0-15,1 0 0 0,-2-2 0 0,2-1 0 16,4 2 0-16,0-1 0 0,1-1 0 0,0 0 0 16,-2-4 0-16,4 0 0 0,2 0 0 0,2 2 0 15,0-2 0-15,1 3 0 0,-1-2 0 0,3 1 0 16,0-1 0-16,4 1 0 0,1 1 0 0,0 0 0 16,-1 1 0-16,5 0 0 0,2 0 0 0,1 1 0 15,2 0 0-15,-1 0 0 0,-3 0 0 0,2 1 0 0,1 0 0 16,1-3 0-16,0 0 0 0,-1 0 0 0,-1 0 128 0,4-4-128 15,2-3 0-15,1 0 0 0,0 2 0 0,-1-1 0 16,-2-2 0-16,3 3 128 0,4-2-128 0,-4 0 0 16,-2-2 0-16,2 1 0 0,1 1 128 0,0 5-128 15,0-2 0-15,-2 2 0 0,-2-1 0 0,1 3 0 16,1 2 0-16,-1-1 0 16,-2 2 0-16,0-1 0 0,2 4 0 0,-1 0 0 0,0 2 0 0,-2-1 0 15,-3-3 0-15,0 1 0 0,0 3 0 0,1-1 0 16,-4-1 0-16,-2 1 0 0,-3-3 0 0,1 1 0 15,0 2 0-15,-1-1 0 0,1 2 0 0,-4-1 0 16,-3-2 0-16,0 0 0 0,0 1 0 0,2 0 0 16,-2 2 0-16,0-1 0 0,-1 1 0 0,-2-2 0 0,-1 0 128 15,1 0-128-15,-1 0 0 0,0 3 128 0,-1-3-128 0,0 2 160 16,0 0-160-16,0-1 160 0,0-1-160 0,1 2 0 16,-1-1 144-16,-3 1-144 0,-1-1 0 0,-1 0 0 15,-4 1 0-15,1 0 128 0,0-1-128 0,0 1 0 16,0-2 0-16,0 4 0 0,0-3 0 0,2 5 0 15,-4 1 0-15,1 2 0 0,0-2 0 0,1-1 0 16,0 0 0-16,0 1 128 0,-1 1-128 0,0 1 0 16,0 0 0-16,0 0 0 0,-1 3 0 0,0 0 0 15,-1 1 0-15,-1-1 0 0,-1-1 0 0,-1 0 0 16,-3-1 0-16,2 1 0 0,4-1 0 0,-2 2 0 0,-1-2 0 0,0 0 0 16,-2-1 0-16,1 0 0 0,-1-2 0 0,3 0 0 15,-2-1 0-15,2 1 0 0,-1 1 0 0,-2 1 0 16,-1-2 0-16,-1 0 0 0,-3-2 0 0,-3-1 128 15,-2-1-128-15,1 3 0 0,0 0 0 0,-1-2 128 16,-3 1-128-16,2-1 144 0,-1 1-144 0,-3-3 160 16,-4 1-160-16,-2 0 128 15,1-1-128-15,-2 0 128 0,-4-1-128 0,0-1 0 0,2 1 144 0,-3 0-144 16,-3 0 0-16,0-1 144 0,-2 0-144 0,0 1 0 16,-2-3 144-16,0 0-144 0,-1 0 0 0,0 0 144 15,0 0-144-15,-1 0 160 0,0 0-160 0,1-3 160 16,-1 1-160-16,1-2 0 0,-4 0 144 0,0 0-144 15,-1-1 128-15,0 0-128 0,0-2 128 0,0-1-128 16,2 0 128-16,-1 1-128 0,-1 1 128 0,-1 1-128 0,-1-4 0 16,0 3 144-16,-1-1-144 0,1 2 0 0,-2-2 0 15,0 2 0-15,-1-1 0 0,1 3 0 0,2-4 0 0,1 2 0 16,-2-1 0-16,2-1 0 0,-2 1 0 0,2 0 0 16,-1-3 0-16,2 3 0 0,0-2 192 15,-2 0-192-15,0 2 192 0,-1 0-192 0,-2 0 0 0,-1-1 0 16,0 2 0-16,-1 0-192 0,-1-2 192 0,1 2 0 15,-1 0 0-15,0 0 0 0,-1 1 0 0,-1-3 0 16,-2 1 0-16,0-1 0 0,0 1 160 0,-1-1-160 16,0 1 128-16,-2-2-128 0,1-1 192 0,-2 0-64 15,0-2 0-15,2 0 0 0,-2-4 16 0,0 1 0 16,-1 0 0-16,0-2 0 0,-2-2-16 0,1-3 0 16,0-1 0-16,-3-2 0 0,-2 1-128 0,1-2 192 15,-2 0-192-15,3-2 192 0,-2-3-192 0,-1-3 160 16,1-1-160-16,-1-6 160 0,0-2-160 0,2-3 128 0,-2-5-128 0,1-2 128 15,1-6-128-15,-1 0 0 0,1-1 0 0,0-3 128 16,-1-2-128-16,2-4 0 0,-1-3 144 0,1-2-144 16,-1-2 144-16,-1 1-144 0,1-3 192 0,0-2-192 15,-2-4 176-15,-1-2-176 0,0-2 160 0,0 1-160 16,1 1 128-16,0-2-128 0,0-6 0 0,1-1 0 16,-2-3 0-16,1 1 128 0,2 1-128 0,0-1 0 15,1-6 0-15,1-1 144 0,2 0-144 0,-1-4 128 16,1 0-128-16,-1-1 0 0,1-4 0 0,1 0 0 15,0 2 0-15,0-3 0 0,-2-3 0 0,1 0 0 16,-1 2 0-16,0 0 0 0,-1-2 0 0,-1-2 0 16,-1 4 0-16,-2 0 0 0,-1 3 0 0,0 0 0 15,-1-5 0-15,-1 7 0 0,-2 1 0 0,0 0 0 0,0-3 0 16,0 4 0-16,-2 4 0 0,1 0 0 0,0-3 0 16,0-1 0-16,-1-4 0 0,1 7 0 0,1 1 0 0,2 2 0 15,1-8 0-15,-2 5 0 0,1 5 0 0,0-3 0 16,1 1 0-16,0-1 0 0,0 0 0 0,0 4 0 15,-1 3 0-15,2 1 0 0,2 0 0 0,-1 2 0 16,2 2 0-16,0 3 0 0,-1 7 0 0,2 1 0 16,0-6 0-16,2 4 0 0,0-1 0 0,1 5 0 15,-1 4 0-15,1 3 0 0,1 0 0 0,0 3 0 16,1-2 0-16,-1-1 0 0,-1 4-160 0,-2 2 160 16,0 4 0-16,-1 4-144 0,-1 4 144 0,0 1 0 15,-1 0-144-15,1 3 144 0,-2 0 0 0,1 1 0 0,-2 1 0 0,0 2 0 16,-1 5-144-16,0 2 144 0,-2 2 0 0,2 4 0 15,-2 2-128-15,1 3 128 0,-1 1 0 0,1 3 0 16,1 1-128-16,-1 2 128 0,0-1 0 0,-1 3 0 16,2 1-128-16,-1 3 128 0,-1 0 0 0,-1 2 0 15,-1 2-160-15,0-2 160 0,-1 2-128 0,-1 1 128 16,1 2-128-16,-3-1 128 0,-2 2-128 0,0 2 128 16,-2 1-128-16,-2 0 128 0,0 2-128 0,-3 0 128 15,-3 2 0-15,-1 0-160 0,-3 0 160 0,-2 2 0 16,-3-1-128-16,-4 4 128 0,-3-1 0 0,-4 4 0 15,-3-1 0-15,-2-1-128 0,0-1 128 0,-4 2 0 16,-3-1 0-16,-7 1 0 0,-5 2 0 0,-2-1 0 0,-3 1 0 16,0 0-128-16,-2 0 128 0,-3-1 0 15,-6 2 0-15,-2 1 0 0,-1 1 0 0,0-2 0 0,-2-1 0 16,-6-2 0-16,-4 0 0 0,-2 3 0 0,-1 2 0 0,-2 0 0 16,-2-2 0-16,-5 1 0 0,-6 0 0 0,1-1 0 15,0-2 0-15,-3 2 0 0,-4-2 0 0,-3 2 0 16,1 1 160-16,-4-2-32 0,-6 2-128 0,0-3-160 15,1 6 160-15,-6-2-208 0,-2-1 208 0,-1 0 128 16,1 0 0-16,-5 0-128 0,-5 0 0 0,4-2 0 16,6-1 0-16,-3 2 0 0,-4 2 0 0,1-1 0 15,0-6 0-15,2 3-192 0,1-1 192 0,-1-1 0 16,-2-1 0-16,3-1 0 0,3 1 0 0,-1-1 0 16,0-2 0-16,1 0 0 0,4 1 0 0,-1-3 0 15,-2-1 0-15,4 0 0 0,3 2 0 0,-1-3 0 0,-1 0 0 0,3-4 0 16,3 3 0-16,0-1 0 0,-3-3 0 0,2 2 0 15,4 1 0-15,-2-1 0 0,-3 1 0 0,4-1 0 16,2 2 0-16,1-1 0 0,-2 0 0 0,2 2 0 16,0 0 0-16,2 0 0 0,1 0 0 0,3 0 0 15,1 0 0-15,4 0 0 0,5-3 0 0,-1 1 0 16,-3 0 0-16,6-2 0 0,5-2 0 0,3 1 0 16,3-3 144-16,-1 1-144 0,-2 1 0 0,5-1 144 15,4-2-144-15,-1 0 0 0,0-1 0 0,-1-1 0 16,-1 2 0-16,7-1 0 0,4 2 0 0,-1 2 0 15,-1 3 0-15,1-1 0 0,-4 0 0 0,6-1 0 16,5 1 0-16,2 1 0 0,0 2 0 0,1-1-176 16,1 0 176-16,0-1 0 0,-1-1 0 0,3 2 128 15,7-1-128-15,2 2 0 0,1-1 0 0,-1 2-128 0,1-1 128 16,2 1 0-16,5-2 0 0,1-1 128 0,3-2-128 0,4 2 0 16,3 3 0-16,4 3-128 0,0 1 128 0,1 0 0 15,0 1 0-15,0 1 0 0,2 1 0 0,-1 3-128 16,1 3 128-16,2 6-128 15,3 3-1616-15,2 5-320 0,0 6-64 16,2 8-16-16,-2 8-1584 0,-3 4-320 0,-6-2-64 0</inkml:trace>
  <inkml:trace contextRef="#ctx0" brushRef="#br2" timeOffset="85039.62">17296 4389 21183 0,'-14'-16'944'0,"4"6"192"0,-2-3-912 0,-1 2-224 0,0 0 0 0,1 1 0 16,0 1 4160-16,1 3 800 0,-1-2 160 0,0 2 16 16,0-1-4112-16,-1 0-832 0,-1 2-192 0,0 1 0 15,-1 0 0-15,1-1 0 0,-3-1-144 0,3 0 144 16,-1 0 0-16,-2 1 0 0,-1-2 0 0,0 3 0 15,-2-2 0-15,0 1 0 0,-3 3 0 0,-1 1 0 16,-2-3 224-16,-1 1 80 0,0 2 16 0,-3 2 0 16,0-1 416-16,-1 4 96 0,0 3 0 0,-1 3 16 15,-2 3-64-15,-1 3-16 0,0 5 0 0,-2 0 0 16,-2 3-320-16,-2 6-64 0,-5 6 0 0,-1 3-16 16,-2 3-368-16,-2 6 0 0,-3 5 0 0,1 3 0 0,1 4 0 15,1 3 0-15,1-1 0 0,3 1 0 0,3-3 0 0,2 1 0 16,3 3 0-16,3 3-128 0,0 0 128 0,5 2 0 15,2 4 0-15,5-1 0 0,3-4 0 0,4 0 0 16,5-2 128-16,6 3-128 0,4 4 144 0,8-1-144 16,4-3 192-16,7-4-192 0,5-6 240 0,5-2-64 15,7-1-16-15,7-1 0 0,6 0 32 0,6-4 0 16,3 1 0-16,5-3 0 0,5-5-16 0,1-7 0 16,4-1 0-16,3-5 0 0,4-3-48 0,3 0-128 15,0 1 192-15,-1-6-64 0,-3-3 0 0,-1-5-128 16,1 0 192-16,-1-6-64 0,-2 1 48 0,1-5 0 15,-2-1 0-15,-2-6 0 0,0-5 48 0,-2-6 16 16,0-4 0-16,0-2 0 0,-1-5 16 0,-2-5 16 0,-1-4 0 0,-1-10 0 16,0-6 80-16,-1-5 16 0,-1-10 0 0,0-4 0 15,-5-3-32-15,-4-4 0 0,-3-2 0 0,-4-8 0 16,-3-3-32-16,-4 0-16 0,-5 3 0 0,-6 5 0 16,-5 1-32-16,-8 4 0 0,-6-3 0 0,-7 2 0 15,-6 4-32-15,-9 4-16 0,-8 7 0 0,-7 5 0 16,-5 4-208-16,-8 1 144 0,-6-2-144 0,-8 2 128 15,-7 3-128-15,-9 1 0 0,-5 5 0 0,-3 1 128 16,-2 5-128-16,2 1-176 0,-2 5 48 0,-1 1 0 16,-3 2 128-16,4 2 0 0,7 3 0 0,5 1-128 15,5 1 128-15,4 0 0 0,1 0 0 0,6 3 0 16,3 1 0-16,4 3 0 0,3 3 0 0,3-2 0 16,7 2 0-16,4 2 0 0,4 1 0 0,4 2-128 15,3 1 128-15,4 2 0 0,1 0-144 0,2 2 144 0,2 2-208 16,9-2 16-16,-9 5 16 0,9-5 0 0,-7 6-80 0,7-6 0 15,-5 7-16-15,5-7 0 0,-1 10-48 0,1-10 0 16,1 11 0-16,-1-11 0 16,0 0-112-16,8 9-16 0,-8-9-16 0,12 6 0 15,-1 2-1184-15,1-3-224 0,-1-1-48 0,0-6-16 16,1-5-1776-16,-12 7-336 0</inkml:trace>
  <inkml:trace contextRef="#ctx0" brushRef="#br2" timeOffset="86358.14">17557 7224 13823 0,'0'-10'1216'0,"-1"0"-960"0,-3-1-256 0,1 1 0 16,3 1 6256-16,2 0 1200 0,0-2 240 0,2 2 48 15,0 0-6128-15,0 0-1232 0,0 0-240 0,0-2-144 16,-2-2 0-16,1 0 0 0,-3 1 0 0,0-1 0 16,-1 2 0-16,-1 0 128 0,1 1-128 0,-1-3 0 15,-4 0 0-15,0 1 128 0,-2 1-128 0,-2 0 0 16,-2-1 208-16,-1 0-48 0,-4-1-16 0,0-2 0 0,-3-1 368 0,-1 0 64 15,-1 2 0-15,-2-4 16 0,-3-2 176 16,-1 1 16-16,-4 0 16 0,0 1 0 0,-3 2-96 0,1 2-32 16,-1-2 0-16,-1 2 0 0,0-2-80 0,-2 5-16 15,-1 0 0-15,-4 3 0 0,-3 5-384 0,-2 0-64 16,-1 6-128-16,-5 3 176 0,-2 2-176 0,-1 2 160 16,-3 2-160-16,0 2 160 0,-2 5-160 0,0 3-256 15,-1 7 64-15,1 3 16 0,-1 2 176 0,1 5-128 16,2-2 128-16,1 6-128 0,3 0 128 0,1 4 0 15,0 0 0-15,3 3 0 0,4 4 0 0,1 3 0 16,0 6 0-16,5 1-128 0,6 1 128 0,2-1 0 16,3-2 0-16,2 1 0 0,3 1 0 0,4 5 0 15,2 4 0-15,5 1 0 0,1 0 0 0,5 0 0 0,4-1 0 16,4-6 0-16,3 1 0 0,5 0 144 0,3 1-144 0,6-3 0 16,2 0 128-16,4-6-128 0,3-7 0 0,4-1 0 15,1-4 128-15,6 1-128 0,5-4 0 0,2-2 0 16,2-1 128-16,5-1-128 0,3-4 0 0,4-4 0 15,0-3 160-15,3-3-160 0,2-3 128 0,1-5-128 16,0-4 160-16,4-4-160 0,5 0 192 0,2-5-192 16,2-2 256-16,0-4-64 0,-2-2-16 0,-1-8 0 15,-1-3-176-15,-1-2 0 0,0-3 0 0,-3-1 0 16,-1-7 0-16,0-1 0 0,-5-7 192 0,-2-1-64 16,-4-6 48-16,-1 1 0 0,0-3 0 0,-3 0 0 15,-2-4 80-15,-2-1 32 0,-2-4 0 0,-2-5 0 16,-4-4-80-16,-1-1-16 0,-1-6 0 0,-4 3 0 15,-5 2-32-15,-4-1-16 0,-5 2 0 0,-3-1 0 0,-2 0 32 0,-5 1 0 16,-5 1 0-16,-2 2 0 0,-4 2-176 0,-5 4 192 16,-3 5-192-16,-2 4 192 0,-4 1-192 0,-2 1 160 15,-4 2-160-15,-2-1 160 0,-4-2-160 0,-1 3 0 16,3 2 0-16,1 0 0 0,-2 4 0 0,1 2 0 16,0 2 0-16,2 0 0 0,-1 4 128 0,1 0-128 15,-1 3 0-15,2 3 128 0,-1-1-128 0,0 1 0 16,0 2 0-16,2 2-176 0,0 3 176 0,3 0 0 15,0 3 0-15,1 1-128 0,0 0 128 0,1 2 0 16,0 2 0-16,2 2-128 0,-1 2 128 0,0-2 0 16,1 3-144-16,2 0 144 0,2 0 0 0,1 0 0 0,9 0-144 0,-10 3 144 15,10-3 0-15,-9 5 0 16,9-5-128-16,0 0 128 0,0 0 0 0,0 0 0 0,0 0 0 0,0 0 0 16,0 0 0-16,0 0 0 0,0 0-128 0,0 0 128 15,0 0-128-15,2 11 128 0,-2-11-192 0,0 0 192 31,1 10-1152-31,2 3-128 0,-1 3-32 0,-2 3 0 16,-2-1-3424-16,-4 1-672 0</inkml:trace>
  <inkml:trace contextRef="#ctx0" brushRef="#br2" timeOffset="87376.82">17483 9968 22111 0,'-5'-17'1968'0,"-1"-3"-1584"0,0-1-384 0,-2 2 0 16,0-1 4224-16,2-1 752 0,-1 0 144 0,-1 2 48 15,-1 2-4096-15,-1-1-816 0,-2-5-256 0,-1 4 128 16,-3 1-128-16,-1-1 176 0,-1-2-176 0,-1 2 192 15,-3 2-192-15,-2-1 0 0,-3 6 0 0,-3-1 0 16,-2 0 128-16,0 4-128 0,-3 1 128 0,-2 1-128 16,-1 4 512-16,-3 0 32 0,-4 6 0 0,2 0 0 15,-2 5 160-15,-4 0 16 0,-3 1 16 0,0 3 0 16,-1 1-144-16,0 4-16 0,4-1-16 0,-1 3 0 16,0 3-256-16,0 2-48 0,3-1-16 0,3 3 0 15,1 2-240-15,2 2 0 0,2 1 128 0,4 2-128 16,1-2 0-16,4 7 128 0,0 2-128 0,1 4 0 15,5 5 160-15,0-1-160 0,2 4 160 0,1 0-160 16,0-1 144-16,2 4-144 0,2 3 128 0,1 4-128 0,1 2 0 0,1 1 0 16,4-3 128-16,4 1-128 0,-1-4 0 0,4-1 0 15,2-2 0-15,2 3 0 0,2 1 0 0,2 0 0 16,2 1 0-16,2-2 0 0,1-3 0 0,3-4 0 16,3-2 0-16,1-5 0 0,0 0-240 0,2 2 80 15,1-4 16-15,3-3 0 0,2 2 144 0,3-2 0 16,2-3-144-16,1-4 144 0,0 0 0 0,3-3 0 15,1-1 0-15,2-4 0 0,-1-6 0 0,3 1 0 16,3-5 176-16,2 0-176 0,2-2 256 0,2-4-64 16,2 1 0-16,-1-3 0 0,2-2 64 0,0-2 16 15,0-5 0-15,2 0 0 0,1-5 32 0,1 2 0 16,-2 0 0-16,2-2 0 0,0 1-128 0,-2-1-32 16,-1-2 0-16,-1-3 0 0,-1-2-16 0,-2 0 0 0,-1-1 0 0,-2 0 0 15,1-4 16-15,0 1 0 0,-2-3 0 0,0-1 0 16,-1 0 16-16,0-3 0 0,0-1 0 15,-1-4 0-15,0-3 32 0,-1 2 16 0,0 0 0 0,-1-2 0 16,1-1-80-16,-2 1-128 0,-3 0 176 0,0-2-176 16,-4-2 208-16,-1-2-64 0,-1-3-16 0,-1 2 0 15,-2-3 16-15,-2 0 0 0,-3-3 0 0,-2 3 0 16,-2 0 48-16,-2 3 0 0,-3-3 0 0,-3 1 0 16,-3-1-32-16,-3-1 0 0,-4-3 0 0,-4 0 0 15,-4-1-160-15,-1-1 192 0,-4 1-192 0,-2 1 192 16,-1-1-192-16,-4 1 0 0,-1 0 144 0,-2 2-144 15,-3-6 0-15,-2 1 0 0,1-1 0 0,-2 0 0 16,-2 1 0-16,-2-1 144 0,-2 0-144 0,0 1 0 0,0 6 0 0,1 2 0 16,-1 2 0-16,-1-1 0 0,0 0 160 15,-1 3-160-15,1-2 128 0,1 2-128 0,-2 1 0 0,2 1 0 16,0 2 128-16,0 3-128 0,-1 1 0 0,0 2 0 16,-1 6 0-16,1 2 0 0,-2 2 0 0,0 4 0 15,-1-2 0-15,0 6 0 0,1-1 0 0,-1 5 0 16,0-2 0-16,0 3 0 0,0 0-192 0,-3 1 192 15,-2 2-160-15,1 2 160 16,-2 4-832-16,0 4-80 0,-2 5-16 0,-4 7 0 16,-5 4-2544-16,-8 4-512 0,-10 1-112 0</inkml:trace>
  <inkml:trace contextRef="#ctx0" brushRef="#br1" timeOffset="95712.1">18556 8028 18655 0,'0'0'832'0,"0"0"160"0,0 0-800 0,0 0-192 16,0 0 0-16,0 0 0 0,-7-6 1392 0,7 6 224 15,-9-5 48-15,3 1 16 0,6 4-592 0,-7-4-112 16,1 0-16-16,6 4-16 0,-7-4-224 0,1-1-32 15,-1 1-16-15,7 4 0 0,-8-4-160 0,8 4-48 16,-6-6 0-16,6 6 0 0,-7-4 96 0,3-1 16 0,4 5 0 0,0 0 0 16,-4-3 256-16,4 3 64 0,0 0 16 0,0 0 0 15,0 0-112-15,0 0-32 0,-4-4 0 0,4 4 0 16,0 0-160-16,0 0-32 0,0 0-16 0,0 0 0 16,0 0-176-16,0 0-16 0,0 0-16 0,0 0 0 15,0-5-144-15,0 5-16 0,0 0-16 0,0 0 0 16,0 0-176-16,0 0 192 0,7-5-192 0,-7 5 192 15,0 0-192-15,8-4 0 0,0 0 0 0,-8 4 0 16,0 0 0-16,10-1 0 0,-10 1 0 0,10 0 0 16,-10 0 0-16,0 0 0 0,0 0-144 0,11 2 144 15,-11-2 0-15,0 0 0 0,10 3 0 0,-10-3 0 16,0 0 0-16,11 6 0 0,-11-6 128 0,0 0-128 16,10 4 192-16,-10-4-48 0,0 0-16 0,12 6 0 15,-12-6-128-15,12 5 0 0,-2-1-160 0,-10-4 160 16,13 5-1968-1,-2-1-288-15,-11-4-64 0</inkml:trace>
  <inkml:trace contextRef="#ctx0" brushRef="#br1" timeOffset="101240.07">18308 5595 13823 0,'0'0'608'0,"0"0"128"0,-9-1-592 0,9 1-144 16,-9 0 0-16,9 0 0 0,-9-7 2768 0,9 7 528 16,0 0 96-16,-3-10 32 0,1-2-1952 0,0 3-400 15,4-2-80-15,-2 2-16 0,0 1-320 0,0 8-64 16,1-7-16-16,0-1 0 0,-1-1-64 0,0 2-32 16,0 7 0-16,-2-6 0 0,-2-1 224 0,4 7 64 15,-7-4 0-15,-1 0 0 0,-2 0 192 0,1-2 64 16,-2-1 0-16,2 2 0 0,-1 4-336 0,1-2-64 0,-1 2-16 0,3 0 0 15,0 2-16-15,7-1 0 16,-8-3 0-16,8 3 0 0,0 0-80 0,0 0 0 0,0 0-16 0,0 0 0 16,0 0-176-16,0 0-16 0,0 0-16 0,0 0 0 15,0 0-96-15,0 0-32 0,7-4 0 0,-7 4 0 16,13-1 32-16,-1 0 0 0,-1 1 0 0,1 0 0 16,-2 0 16-16,4 0 16 0,-1 0 0 0,2 0 0 15,2 0 0-15,3 0 0 0,2 0 0 0,3-3 0 16,1-1-16-16,4 0 0 0,4 0 0 0,1 0 0 15,0-1 0-15,3 1 0 0,2-1 0 0,3 1 0 16,0-2-48-16,0 0-16 0,2 0 0 0,2-1 0 16,2 0-144-16,3 0 192 0,3 1-192 0,1 2 192 15,0 0-192-15,1 2 0 0,0 1 144 0,-3 1-144 0,-2 0 176 0,5 0-48 16,-1 0 0-16,1 0 0 0,3-1-128 0,1 1 0 16,3 2-192-16,0 0 192 0,-3-5 0 0,2 2 0 15,1-3 0-15,2 0 0 0,2-4 0 0,1 3 160 16,-1 1-160-16,-2 0 160 0,-3 0-32 0,-2 0-128 15,-1-2 192-15,1 3-64 0,1-2 0 0,0 1 0 16,-2 0 0-16,0 2 0 0,-1-1-128 0,-4-1 0 16,-3 1 144-16,-1 1-144 0,-1 1 0 0,3-2 128 15,0-2-128-15,-3 2 0 0,-3 0 0 0,-2 2 128 16,1-4-128-16,-3 1 0 0,-3 1 144 0,-3 0-144 16,-5-1 192-16,1 1-192 0,1 3 0 0,1 1 0 15,-2 1 0-15,-1-1 0 0,1 0 144 0,1 1-144 16,0 0 0-16,-2-1 144 0,0 2-144 0,-1 0 192 0,-1-3-192 15,-2 0 192-15,2 0-192 0,-2 0 0 0,-2-3 0 0,-1 2 0 16,-3-1 0-16,-1 1 0 0,0 1 0 16,-1-2 0-16,0-1 0 0,0 2 0 0,-1-1 0 15,1 2 0-15,-5-1 0 0,1 1 0 0,0 0 128 0,-2 0-128 16,-2-1 144-16,-2 1-144 0,1 0 160 0,-1 1-160 16,-10-1 128-16,12 3-128 0,-1-1 0 0,-1 2 144 15,-10-4-144-15,10 3 0 0,-10-3 0 0,8 4 0 16,-8-4 0-16,10 4 128 0,-10-4-128 0,9 2 0 15,-9-2 0-15,9 0 0 0,-9 0 0 0,11 1 0 16,-1-1 0-16,-10 0 128 0,9 0-128 0,-9 0 0 16,11 0 0-16,-1 0 0 0,-2 0 128 0,0 0-128 15,-8 0 0-15,10 0 0 0,-10 0 0 0,12-1 0 16,-3 1 0-16,-9 0 0 0,9 0 0 0,-9 0 0 0,9 0 0 0,-9 0 0 16,0 0 0-16,0 0 0 15,0 0 128-15,0 0-128 0,0 0 0 0,0 0 128 0,0 0-128 0,0 0 192 16,0 0-192-16,0 0 192 0,0-12-32 0,-1 3 0 15,1 9 0-15,-4-10 0 0,-2-1-160 16,-2 1 128-16,0 0-128 0,0-1 128 0,-1 1 0 0,1 1 0 16,-2-1 0-16,-1 1 0 0,1 0-128 0,-2 0 0 15,-2 0 0-15,-2 1 0 0,-1-1 0 0,-1 1 0 16,-1 0 0-16,-2 1 0 0,-4-1 0 0,0 0 0 16,0 0 0-16,1 2 0 0,-4-5 0 0,3 3 0 15,3 1 0-15,3-1 0 0,-1-1 0 0,2 1 0 16,1 1 0-16,4 1 0 0,-1 0 0 0,1 4 0 0,2-2 0 15,11 4 0-15,0 0 0 0,0 0 0 0,0 0 0 16,0 0 0-16,0 0 0 0,0 0 0 0,0 0 0 0,0 0 0 16,0 0 0-16,8 6-144 0,2 0 144 0,2-1-208 15,0-1 208-15,1 1 0 0,3 2-160 0,-1-4 160 16,1 1 0-16,3 2 0 0,2-4-144 0,1 3 144 16,1 1 0-16,-1 0 0 0,1 1-128 0,-1-1 128 15,-2 1 0-15,0-2 0 0,-1 0 0 0,1 2 0 16,-2-1 0-16,-1 2 0 0,0 1 0 0,1-4 0 15,-2 2 0-15,-1-2 0 0,1-1 0 0,0 1 0 16,-1 0 0-16,1 1 0 0,0 0 0 0,-1-2 144 16,1 0-144-16,-1 0 0 0,0 0-160 0,-2 0 160 15,-1 0 0-15,-1-4 0 0,1 4 0 0,-2-1 0 0,-10-3 0 16,12 6 0-16,-1-5 0 0,-11-1 0 16,9 5 0-16,-9-5 0 0,0 0 0 0,0 0 0 0,9 5 0 0,-9-5 0 15,0 0 0-15,0 0 0 16,0 0 0-16,2 12 0 0,-2-12 0 0,-3 9 0 0,3-9 0 0,-8 11 0 15,0-4 128-15,-2 0-128 0,-2 0 0 16,-3-1 128-16,-3 1-128 0,-1-1 0 0,-1-1 128 0,1 2-128 16,-2 1 0-16,0-2 0 0,0 1 176 0,1-1-176 15,2-2 160-15,1 1-160 0,-2 2 0 0,0 1 0 16,2-2 0-16,3 1 0 0,0-1 0 0,1 1 0 16,-2-2 0-16,1 1 0 0,0 0 0 0,1 0 0 15,0-1 0-15,1 1 0 0,0-1-240 0,2 0 64 16,-2 2 16-16,-1-1 0 15,-3 3-1248-15,-1 0-256 0,0 6-64 0,-2 2 0 16,-5 2-1488-16,-3 2-304 0,-4-1-64 0,-3-1-15488 0</inkml:trace>
  <inkml:trace contextRef="#ctx0" brushRef="#br1" timeOffset="102950.31">18285 7955 5519 0,'0'0'496'0,"0"0"-496"0,-8 7 0 0,1 1 0 16,1-1 2816-16,6-7 448 0,-8 8 112 0,8-8 16 16,-7 6-1520-16,7-6-288 0,0 0-64 0,0 0-16 15,0 0-224-15,0 0-64 0,0 0 0 0,0 0 0 0,11 4-368 0,-11-4-80 16,10 1 0-16,-10-1-16 0,12 2-320 0,-12-2-64 15,10 0-16-15,1 0 0 0,-11 0 0 0,10 0 0 16,-10 0 0-16,0 0 0 0,0 0 416 0,11-3 64 16,-11 3 32-16,0 0 0 0,0 0-16 0,0 0 0 15,0 0 0-15,0 0 0 0,0 0-112 0,9-4-32 16,-9 4 0-16,8-5 0 0,-8 5-80 0,9-8-32 16,-1 2 0-16,1-1 0 0,1 0-64 0,1 1-16 15,0-4 0-15,1 0 0 0,1 1-64 0,1 1 0 16,2-1-16-16,0 0 0 0,-1-3-48 0,4 1-16 15,-2-1 0-15,3 0 0 0,1-2 0 0,0 1 0 16,0-1 0-16,3-2 0 0,-1 0-32 0,4-1 0 16,1 0 0-16,2 0 0 0,0-3-16 0,2-3-16 0,4 1 0 15,0-3 0-15,1-1-64 0,0-2-16 0,4-2 0 16,2 2 0-16,1-2-16 0,4-1 0 0,1 0 0 0,1-2 0 16,3-1-48-16,-1 2-16 0,1 0 0 0,1 1 0 15,-2 0-16-15,1 1-128 0,2 1 192 0,0 2-64 16,-1 1-128-16,-1-2 160 0,-1 1-160 15,-1-2 160-15,-1 1-160 0,1-4 160 0,0 0-160 0,1 0 160 16,0 1-16-16,1-1 0 0,-1-5 0 0,1 3 0 16,-1 2-16-16,0-1 0 0,1-2 0 0,-1 2 0 15,1 3-128-15,3-1 128 0,3 0-128 0,2-1 128 16,2 2-128-16,-2 0 128 0,-2 0-128 0,-1-1 128 16,0-3-128-16,-1 3 0 0,2 3 0 0,-2-1 0 15,-2-3 0-15,-3 5 0 0,-1 2 0 0,-3 2 0 16,-3-2 0-16,-4 1 0 0,0 1 0 0,-2 1 128 15,-3 1-128-15,1 1 0 0,1-1 0 0,1 2 128 16,-3-3-128-16,2 3 0 0,0 4 144 0,0-2-144 0,-3 4 144 0,-1-3-144 16,-3 2 192-16,-2-2-192 0,-3 1 128 0,0-1-128 15,0 0 0-15,0 3 0 0,-1 0 0 0,0 0 0 16,-1 0 0-16,-2 0 0 0,-2 1 128 0,1 1-128 16,0-1 0-16,-2-1 0 0,-2-3 160 0,-1 3-160 15,0 0 128-15,-1 1-128 0,-2 3 160 0,0-1-160 16,-1 1 192-16,-2 1-192 0,1 1 0 0,-2 1 0 15,-1-2 0-15,0 2 0 0,-1 0 0 0,1 1 0 16,1 1 128-16,0 0-128 0,2-1 0 0,-3 0 0 16,-8 5 0-16,9-7 0 0,1 5 0 0,-1-3 0 0,-1 1 0 0,-8 4 0 15,11-4 0-15,-1 0 0 0,-3-1 0 0,-7 5 0 16,10-4 0-16,-1 1 0 0,-9 3 0 16,9-4 0-16,-1 0 0 0,-8 4 0 0,7-5 0 0,-7 5 0 15,11-4 0-15,-11 4 0 0,0 0 0 0,0 0 0 16,8-5 0-16,-8 5 0 0,0 0 0 0,0 0 0 15,0 0 0-15,0 0 0 0,0 0 0 0,0 0 0 16,-1-9 0-16,1 9 0 0,-5-7 128 0,5 7-128 16,-7-9 0-16,7 9 0 0,-9-8 128 0,1 3-128 15,-2 1 0-15,-2 2 0 0,-1-2 0 0,-1 1 0 16,-3 2 128-16,-2-3-128 0,1-1 0 0,-1 2 0 16,-1 2 0-16,-1-2 0 0,-1 2 0 0,1 1 0 15,2-2 0-15,-1 2 0 0,1 0 0 0,-2 2 0 16,1 2 0-16,3-3 0 0,2 4 0 0,0-3 0 15,2-1 0-15,3 0 0 0,1-1 0 0,9 0 0 16,0 0 0-16,0 0 0 0,0 0 0 0,0 0 0 0,0 0 0 0,0 0 0 16,0 0 0-16,0 0 0 0,0 0 0 0,13 3 0 15,4-2 0-15,2-1 0 0,3-1-144 0,3 1 144 16,1-4-128-16,3 3 128 0,3-1 0 0,2 2-128 16,2 0 128-16,-1-2 0 0,-1-1 0 0,-3-1 0 15,-5 0 0-15,-1-1 0 0,-2 0 0 0,-1 1 0 16,-1 1 0-16,-1-2 0 0,-3 1 0 0,-2 0 0 15,0 0 0-15,-2 2 0 0,-4 2 0 0,-9 0 0 16,0 0 0-16,0 0 0 0,0 0 0 0,0 0 0 16,0 0 0-16,0 0 0 0,4 10 0 0,-4-10 0 15,-4 9 0-15,-1 2 0 0,-1-2 0 0,-3 3 0 16,-1-3 0-16,0 1 0 0,-2 1 0 0,0 0 0 0,0-2 0 0,1 2 0 16,-2-1 0-16,-1 1 0 0,1-1 0 0,-1 1 0 15,0 0 0-15,-1-3 0 0,-2 4 0 0,2 0 128 16,-2-1-128-16,0-2 0 0,0 2 0 0,0-1 0 15,3-1 0-15,1 1 0 0,0-4 0 0,1 6 128 16,1-3-128-16,1 1 128 0,1-2-128 0,0 0 128 16,1 0-128-16,0 0 0 0,0-1-128 0,0 0 128 15,8-7 0-15,-10 8 0 0,0 0 0 0,1-1 128 16,1 0-432-16,8-7-80 0,-11 8 0 0,1 1-16 16,-1 1-1232-16,2 3-240 0,1 3-48 0,1 11-16 15,1 7-1568 1,-3-1-304-16,-2-8-64 0,-5 9-14496 0</inkml:trace>
  <inkml:trace contextRef="#ctx0" brushRef="#br1" timeOffset="104616.59">18672 10417 7359 0,'0'0'656'0,"0"0"-528"16,0 0-128-16,-3 0 0 0,-1 0 3424 0,0 0 656 16,1 4 128-16,-1-4 16 0,-2 0-3104 0,1 2-624 0,-3 0-128 0,2 2-32 15,-2-1 464-15,1-1 96 0,-3 1 0 0,2-1 16 16,0 0 336-16,2-1 64 0,-1 0 16 0,1-1 0 15,6 0-112-15,-4-1-32 0,4 1 0 0,0 0 0 16,0 0-160-16,0 0-16 0,0 0-16 0,1-10 0 16,1-1-256-16,3 1-48 0,0-1-16 0,3 2 0 15,-2-4-128-15,2 0-32 0,3-1 0 0,-2-1 0 16,2-1-64-16,0-3-32 0,1 0 0 0,-1-1 0 16,4-2-16-16,2-3 0 0,1-1 0 0,-1-4 0 15,2-4 112-15,4-2 32 0,1-5 0 0,4-2 0 16,0-4 96-16,2-1 32 0,0-1 0 0,3-2 0 15,0-3-256-15,0 0-48 0,5-3-16 0,1-4 0 16,0 0-160-16,3-2-16 0,0 3-16 0,0 3 0 0,-2 2-32 0,0 3 0 16,3 6 0-16,-3-3 0 0,-5-8 32 0,4-1 0 15,0 1 0-15,9 3 0 0,8 5-32 0,-5-1 0 16,-8-3 0-16,1 2 0 0,3 0-128 0,0 2 128 16,-1-5-128-16,2 1 128 0,0-5-128 0,2 4 0 15,0-5 144-15,-1 5-144 0,2 4 0 0,-2 0 144 16,-2-1-144-16,-1 0 0 0,0 2 192 0,-5-1-192 15,-3 2 192-15,-1 2-192 0,-1 0 208 0,1 3-64 16,-2 3-16-16,1 5 0 0,0 4-128 0,-1 1 192 16,-1 0-192-16,0 1 192 0,-2-1-192 0,-1 3 0 15,1 1 144-15,-1-2-144 0,-1-3 0 0,-3-1 144 16,3-2-144-16,-1 0 0 0,0 0 160 0,1-1-160 16,0 1 128-16,2-1-128 0,4-1 128 0,1 1-128 15,2 0 0-15,3-2 128 0,0 2-128 0,-2 0 0 0,-2-1 0 16,0-1 128-16,0-2-128 0,-3 1 0 0,-2 2 0 0,-1 2 0 15,-1 2 0-15,1 2 0 16,-4 0 0-16,0 3 0 0,-1 2 128 0,1 2-128 0,-2-1 128 0,0 4-128 16,0-4 0-16,-1-1 0 0,-1 2 0 0,0-1 0 15,1 1 0-15,-3-3 0 0,-1-2 0 0,2 0 0 16,2-2 0-16,0 0 0 0,-1 0 128 0,1 0-128 16,-1 2 0-16,0 0 0 0,0 2 0 0,-2 1 0 15,-1 0 0-15,0 4 0 0,-2 3 0 0,-1 2 0 16,-2 2 0-16,-2 0 128 0,-1 1-128 0,-1 1 0 15,-3 0 0-15,-1 0 0 0,-1 1 0 0,1-1 0 16,-2 3 0-16,2 0 0 0,-2 0 0 0,1 1 0 16,-1 0 0-16,1 0 0 0,-2 2 0 0,2-1 0 0,-1 1 0 0,-1 0 0 15,-5 6 0-15,6-6 0 0,-6 6 0 0,0 0 0 16,0 0 0-16,0 0 0 0,0 0 0 0,0 0 0 16,0 0 0-16,-10-3 0 0,0 2 0 0,0 2 0 15,-2 2 0-15,-1-1 0 0,-1 2 0 0,-2 0 128 16,-1 0-128-16,0 1 0 0,1 1 0 0,1 0 0 15,0-1 0-15,0-1 0 0,-2 1 0 0,1 2 0 16,0 1 128-16,2-2-128 0,0 1 0 0,1-1 0 16,-3-2 0-16,0 3 0 0,0-1 0 0,0 2 0 15,-4 1 128-15,1 0-128 0,-1-1 0 0,1 1 0 16,2-2 0-16,-2-1 0 0,2 0 0 0,1-1 0 16,-1-1 0-16,2 0 0 0,5 1 0 0,-1-3 0 15,2 2 0-15,9-4 0 0,0 0 0 0,0 0 0 0,0 0 0 0,0 0 0 16,0 0 0-16,0 0 0 0,0 0 0 0,0 0 0 15,9 0 0-15,3-2 0 0,1-1 0 0,2 2-176 16,-1-3 176-16,0 0 0 0,1-1 0 0,0-2-128 16,5 1 128-16,-2-2 0 0,-1-1 0 0,0 1-128 15,-1 0 128-15,0 0 0 0,0-2 0 16,0 1 0-16,1-2 0 0,1 0 0 0,2-2 0 0,0 1 0 16,1 1 0-16,1 2 0 0,2-4 0 0,-1 3 0 15,1-2 0-15,-3 4 0 0,-2-1 0 0,-1 4 0 16,1 0 0-16,-4 1 0 0,-3 1 0 0,-3 3 0 15,-9 0 0-15,0 0 0 0,0 0 0 0,9 8-128 16,-9-8 128-16,3 13 0 0,-3-1 0 0,-1 1 0 16,-3-4 0-16,-1 3 0 0,-2-1 0 0,2 4 0 15,-4 0 0-15,1 2 144 0,-1 0-144 0,1-1 0 16,0 0 128-16,2-2-128 0,-2-2 0 0,0 1 0 0,1 0 0 0,1 0 0 16,-1 1 0-16,3-1 0 0,-1-1 128 0,0 1-128 15,1-3 0-15,0 1 0 0,4-11 0 0,-5 13 0 16,0-1-176-16,1 2 176 15,0-1-1168-15,0 4-128 0,-2-3-32 0,-2 8 0 16,0 2-1120-16,-1 8-240 0,0 1-32 0,-3 4-11296 16,-2 0-2240-16</inkml:trace>
  <inkml:trace contextRef="#ctx0" brushRef="#br1" timeOffset="106702.48">20501 4592 24351 0,'0'0'1088'0,"0"0"208"0,0 0-1040 0,0 0-256 0,0 0 0 0,0 0 0 16,0 0 336-16,0 0 16 16,0 0 0-16,0 0 0 0,0 0 256 0,0 0 48 0,0 0 16 0,0 0 0 15,0 0-320-15,0 0-64 0,0 0-16 0,0 0 0 16,0 0 112-16,0 0 0 0,0 0 16 0,0 0 0 16,0 0 112-16,0 0 0 0,0 13 16 0,0-1 0 15,-4 0-80-15,1-2-32 0,0 2 0 0,-1 1 0 16,0 0-32-16,-3 4 0 0,1 1 0 0,-3 2 0 15,-1 1 128-15,-1 1 0 0,-1 3 16 0,0 2 0 16,-2 0-176-16,0 5-32 0,-3-1-16 0,0-1 0 16,0-1-48-16,1-2 0 0,2 2 0 0,-1 1 0 15,2-4-32-15,2 1-16 0,0 3 0 0,-1 3 0 16,3 1 16-16,0 1 0 0,1 3 0 0,-1 1 0 0,1 1-16 0,1 0 0 16,-1 2 0-16,-1-3 0 0,1 2-16 0,0-2 0 15,1 4 0-15,1 4 0 0,-3 2-48 16,2 1-16-16,-1 3 0 0,2-1 0 0,1 3 0 15,0-3 0-15,-1-2 0 0,1-2 0 0,-1 0 16 0,-2 2 0 16,0 1 0-16,1-2 0 0,1 1 112 0,2 2 32 16,1 1 0-16,2-3 0 0,0-3-16 0,1-1 0 15,0-1 0-15,2 2 0 0,2 1-48 0,3 3-16 16,2-4 0-16,0-1 0 0,0-2 0 0,0 0 0 16,-1-1 0-16,0-3 0 0,4-5 0 0,2-1 0 15,2 0 0-15,1-2 0 0,-2 1-208 0,1-1 144 16,0 2-144-16,-2-4 128 0,2-1-128 0,-2-2 0 15,-2 1 0-15,2-4 0 0,2 0 128 0,-1-1-128 0,-2-3 0 16,2 1 128-16,-1-2-128 0,2 0 0 0,-2-1 0 0,2-6 0 16,1-1 0-16,2 2 0 0,-1-6 0 0,1 1-176 15,-2-2-16-15,2 1-16 0,1-3 0 0,1 1 0 32,1 1-320-32,2 0-64 0,3-2-16 0,1-2 0 15,4 1-1104-15,-1-3-208 0,0 0-64 0,2-3 0 16,-2 1-176-16,-1-6-32 0,-3-5-16 0</inkml:trace>
  <inkml:trace contextRef="#ctx0" brushRef="#br1" timeOffset="107869.95">19810 3575 9215 0,'0'0'400'0,"-9"2"96"0,9-2-496 0,0 0 0 16,-8 2 0-16,8-2 0 0,0 0 4192 0,0 0 736 16,-5 7 160-16,5-7 32 0,-4 12-3808 0,1-1-752 15,1 1-160-15,-1 1-16 0,-1 3 80 0,2-3 32 16,-1 4 0-16,2-2 0 0,-2 4-256 0,2-1-48 15,-1 0-16-15,1 0 0 0,-3 1-176 0,3-1 192 16,0-1-192-16,-2 1 192 0,0 0-64 0,-1-1 0 16,2 0 0-16,-1-2 0 0,1-2 272 0,-2-2 48 0,0 0 16 15,4-11 0-15,-4 9 176 0,4-9 48 0,-4 10 0 0,4-10 0 16,-4 9-224-16,4-9-32 0,0 0-16 0,0 0 0 16,0 0-160-16,0 0-48 0,0 0 0 0,0 0 0 15,0 0 32-15,7-6 0 0,-1-3 0 0,1-4 0 16,0-2-96-16,0 0-16 0,0-5 0 0,-1-1 0 15,2-2-128-15,0-2 160 0,0-1-160 0,1-1 160 16,0-3-160-16,-1 2 0 0,-1 2 0 0,3 0 128 16,-3 3-128-16,1 3 0 0,-1 3 0 0,1 2 0 15,-2 4 0-15,1 2 0 0,-7 9 0 0,6-7 128 16,-6 7 0-16,0 0-128 0,0 0 192 0,0 0-64 16,0 0-128-16,11 6 160 0,-11-6-160 0,9 6 160 15,-2 5-160-15,0 2 192 0,-1-4-192 0,1 2 192 0,1 3-192 16,0-1 128-16,-2 1-128 0,1-1 128 0,-2-1-128 0,1-2 0 15,0 2 0-15,0-3 0 0,-6-9 0 0,7 12 128 16,-1-3-128-16,-6-9 0 0,0 0 128 16,0 0-128-16,9 5 0 0,-9-5 128 0,0 0 64 0,13-1 16 15,-2-3 0-15,-1-3 0 0,-1-2-80 0,-1-1 0 16,1-2-128-16,3-2 192 0,1-3-64 0,-2 0 0 16,-2-3-128-16,0 1 192 0,0-2-192 0,1 1 144 15,-1 2-144-15,1 0 128 0,-1-3-128 0,-1 3 160 16,-2 2-160-16,2 3 160 0,-2 1-160 0,1 3 0 15,-7 9 0-15,5-6 0 0,-5 6 0 0,0 0 0 16,0 0 0-16,0 0 0 0,11-3 0 0,-11 3 128 0,10 0-128 16,-10 0 128-16,13 6-128 0,-1 1 128 0,-4 2-128 0,2-2 128 15,0 2-128-15,2 3 0 0,-3-1 0 0,2 4 0 16,-1-2 0-16,1 0 0 0,-2-3 0 0,0 3 0 16,-1 1 0-16,-1 1 128 0,3-1-128 0,-3-1 0 15,1-1 0-15,0 0 0 0,0 1 0 0,0-4 0 16,0-1 0-16,-1-1 0 0,2 0-224 0,2-2 80 31,1-2-384-31,1 1-80 0,-3-4-16 0,1 0 0 16,-1 0-1840-16,-1-4-368 0,0 1-80 0</inkml:trace>
  <inkml:trace contextRef="#ctx0" brushRef="#br1" timeOffset="108442.14">20704 3487 23487 0,'0'0'1040'0,"0"0"224"0,0 0-1008 0,0 0-256 16,-5-7 0-16,5 7 0 0,-5-8 864 0,0 3 128 15,-1 1 32-15,6 4 0 0,-9 0 928 0,9 0 192 16,-10 3 32-16,1 1 16 0,-2 0-1904 0,1 1-288 15,0 1-256-15,-1 2 64 0,1 3 336 0,-1 0 80 16,1 2 16-16,-1 3 0 0,0 1-240 0,1 1 0 16,1 1 0-16,2 0 0 0,-3 1 0 0,3-1 0 15,1 1 128-15,1-1-128 0,-1 2 0 0,0-4 0 0,5-1 0 16,1-4 0-16,1-1 304 0,-1-11-48 0,6 11 0 0,-6-11 0 16,9 7 32-16,-9-7 0 0,10 6 0 0,1-5 0 15,-11-1-112-15,13-1-32 0,-3-5 0 0,1 1 0 16,-1-1-144-16,0-5 192 0,1 0-192 0,-2-1 192 15,0 0-192-15,-1 2 160 0,1-3-160 0,-1 1 160 16,-2-2-160-16,-2 1 128 0,-1 1-128 0,-2 0 128 16,0 2-128-16,-1-1 0 0,0 1 144 0,2 1-144 15,0-3 160-15,0 2-32 0,-4 0-128 0,2 3 192 16,0 7-32-16,0 0-16 0,-4-8 0 0,4 8 0 16,-5-5-144-16,5 5 128 0,0 0-128 0,0 0 128 15,-6-3 128-15,6 3 0 0,0 0 16 0,0 0 0 0,0 0-128 0,0 12-16 16,0-12-128-16,4 15 192 0,-2 1-192 0,2 0 144 15,0-1-144-15,-3 2 128 0,-2-1 48 0,2 2 0 16,1-1 0-16,2 1 0 0,0 1-48 0,1-1 0 16,1-1 0-16,3-4 0 0,2 0-128 0,1-3 0 15,-2-3 0-15,4 1 0 0,2-2-256 0,2 1-64 16,0-1-32-16,1-3 0 16,-1-7-416-16,3-3-64 0,-3-2-32 0,2-1-10912 15,0-3-2192-15</inkml:trace>
  <inkml:trace contextRef="#ctx0" brushRef="#br1" timeOffset="108968.72">21180 3395 12895 0,'0'0'576'0,"0"0"112"0,-5-5-560 0,5 5-128 0,0 0 0 0,0 0 0 16,0 0 4864-16,0 0 928 0,0 0 192 0,0 0 32 15,-5-2-4496-15,5 2-912 0,0 0-176 0,-7 10-48 16,2 1-64-16,-1 3-32 0,-1 0 0 0,-1 4 0 16,-1 2-160-16,0 2-128 0,0-1 144 0,-2 1-144 15,0 2 208-15,-1-3-48 0,-2 1-16 0,-1 1 0 16,0-2 96-16,0 1 16 0,2-2 0 0,1-2 0 16,-1 0-128-16,4-3-128 0,1 0 176 0,2-3-176 15,-1 0 0-15,1-2 0 0,1-1 0 0,5-9 0 16,-6 11-192-16,6-11-160 0,-5 7-32 0,5-7 0 15,0 0-352-15,0 0-80 0,-8-2-16 0,8 2 0 16,-6-8-352-16,1 0-80 16,-2-1-16-16,1-3 0 0,-1-1-256 0,1-1-48 0,-2-3-16 15,-1 3 0-15,0-5-160 0,-1 2-32 0,3-1-16 0,-1 0 0 16,1-2 384-16,2 2 80 0,1-1 0 16,2 2 16-16,0 4 1328 0,1 0 128 0,1 2 80 0,0 5 32 0,1-5 1904 0,-1 11 384 15,3-9 80-15,-3 9 16 0,0 0-512 0,5-8-112 16,-5 8-16-16,0 0 0 0,5-8-512 0,-5 8-96 15,0 0-32-15,0 0 0 0,16 8-512 0,-2 1-96 16,-1 3-32-16,2-1 0 0,-2 2 64 0,2 0 0 16,1-2 0-16,0 2 0 0,1 0 0 0,1 2 0 0,3 0 0 15,-2 4 0-15,1-5-320 0,-1 2-64 0,1-3-16 16,-2 1 0-16,2 2-224 0,1-2-144 0,-1-2 192 16,-1 1-192-16,-4 0 176 0,1 1-176 0,0-1 160 0,-1-1-160 31,0 0-304-31,-1 1-144 0,2-3-48 0,-2-1 0 15,0 2-1936-15,2-9-384 0,1-2-64 0</inkml:trace>
  <inkml:trace contextRef="#ctx0" brushRef="#br3" timeOffset="136574.2">20397 6291 4607 0,'0'0'400'0,"-7"-5"-400"0,7 5 0 0,0 0 0 15,0 0 3568-15,0 0 624 0,-2-8 128 0,2 8 32 16,0 0-3280-16,3-7-656 0,-1-3-128 0,-2 10-32 16,0 0-80-16,8-5-32 0,-8 5 0 0,0 0 0 15,0 0 160-15,0 0 16 0,0 0 16 0,0 0 0 16,0 0 384-16,-6-7 80 0,-1 1 16 0,-3 3 0 16,1 2 336-16,-1 2 80 0,-3 3 16 0,1 1 0 15,-1 1 96-15,0 1 0 0,-1 2 16 0,-1 1 0 16,0-1-256-16,-1 0-48 0,0 0-16 0,-1-1 0 15,0 2-448-15,1 2-80 0,1 1-32 0,-2-1 0 0,-2 3-224 0,-2 1-32 16,0-2-16-16,-1 2 0 0,-2 1-80 0,1 0 0 16,-2-1-128-16,0 2 192 0,-1 1 0 0,1 0-16 15,-1-2 0-15,0-1 0 0,-1 1 144 0,0 2 48 16,-3-1 0-16,0 0 0 0,0-1 32 0,0 1 16 16,0 5 0-16,1-1 0 0,2 1-96 0,-1 2 0 15,0 0-16-15,0-2 0 0,1-2-32 0,1 1 0 16,0 2 0-16,1-1 0 0,0-2-80 0,2 1-32 15,-1-2 0-15,2 1 0 0,0-2-32 0,0 1 0 0,-2-3 0 16,1 0 0-16,-1-3 16 0,1 2 0 16,-2 1 0-16,0-1 0 0,-1 3 16 0,1-4 0 0,2 4 0 15,-1-1 0-15,0-2-32 0,0 2-128 0,2-1 192 0,-1 2-64 16,-1 2-128-16,2-1 192 0,0-3-192 0,0 2 192 16,0 1-192-16,2 1 0 0,0 1 144 0,2-1-144 15,-1-2 0-15,0 2 128 0,0 0-128 0,-1 0 0 16,-1-2 0-16,1 1 144 0,-3-1-144 0,1 1 0 15,-1-3 128-15,2 1-128 0,1 0 0 0,-1 1 0 16,-1-1 160-16,1-1-160 0,2 0 128 0,-1 0-128 16,2 2 144-16,0-2-144 0,0 0 160 0,-1 2-160 15,2 0 176-15,0 2-176 0,-1-5 192 0,2 1-192 16,1-1 176-16,2-1-176 0,0 3 160 0,1 2-160 16,0-2 128-16,1-1-128 0,-1 0 0 0,0 0 144 15,-1-2-144-15,1 1 0 0,2 0 0 0,1-1 128 0,0 1-128 16,0-2 0-16,-1 2 0 0,3-3 128 15,-1-3-128-15,0 2 0 0,1 0 0 0,1 0 0 0,-1-1 0 16,1 1 192-16,-1 0-192 0,2 1 192 0,0-1-192 16,1 1 0-16,0-2 0 0,1 1 0 0,0-4 0 0,3-8 0 15,-2 10 0-15,2 2 0 0,0 1 0 0,0-13 0 16,0 0 144-16,7 11-144 0,-7-11 0 0,8 10 0 16,-1-1 0-16,-7-9 128 0,10 8-128 0,-10-8 0 15,10 8 0-15,-10-8 128 0,12 6-128 0,-2-1 0 16,-10-5 0-16,11 6 0 0,-11-6 128 0,0 0-128 15,10 6 128-15,-10-6-128 0,0 0 0 0,12 4 0 16,-12-4 0-16,13 3 0 0,-3 1 0 0,-10-4 0 16,13 0 0-16,0-3 0 0,0-1 144 0,0-2-144 15,0-2 192-15,2 0-192 0,-1 0 176 0,3-2-176 16,0 1 160-16,3-3-160 0,0 0 160 0,3 0-160 0,-1 1 160 0,0-1-160 16,0 0 0-16,3 3 128 0,0-1-128 0,-1-1 0 15,1-1 0-15,1 2 0 0,0 0 0 0,2-1 0 16,-1 2 0-16,2-3 0 0,-1 2 0 0,0-1 0 15,-1 1 128-15,1-2-128 0,0-3 0 0,4-1 0 16,-1-1 128-16,3 0-128 0,0 0 0 0,-1-1 0 16,1-2 144-16,3-1-144 0,-1 1 128 0,3 0-128 15,3 0 144-15,-1 1-144 0,-4-5 160 0,0 2-160 16,-1 1 128-16,0-2-128 0,-1 1 0 0,0 2 0 16,0 2 0-16,2-2 128 0,-1 1-128 0,-1-2 0 15,-2 3 128-15,0 2-128 0,1 2 176 0,-1-1-176 16,0 0 0-16,-2-1 0 0,-1 1 0 0,-1-1 0 0,0-1 0 0,1 0 0 15,0-3 0-15,2 1 0 0,1-1 128 16,1-2-128-16,1 1 192 0,-1 0-192 0,-2 1 144 0,2-1-144 16,2 0 0-16,0 1 144 0,-1-3-144 0,-1 1 0 15,0 1 0-15,-1 3 128 0,-2-1-128 0,0 0 0 16,2-3 0-16,-1 1 0 0,0 1 0 0,-1 3 128 16,0-2-128-16,1 2 0 0,-2-3 0 0,-1 1 128 15,3-1-128-15,-1 2 0 0,0 0 0 0,1-1 128 16,-1-2-128-16,0 3 0 0,-1-5 128 0,0 1-128 15,-1-1 0-15,0 3 128 0,-2 0-128 0,3 2 0 16,0-1 0-16,0 0 128 0,0-5-128 0,0 4 0 16,0 0 0-16,0 0 128 0,0 2-128 0,1 3 0 0,2-2 0 0,-2 0 128 15,0 1-128-15,1-2 0 0,-4 3 0 0,1 0 0 16,-4-1 0-16,1 1 0 16,0-5 128-16,1 3-128 0,1-4 0 0,0 2 0 0,1-1 0 0,0 0 0 15,1 0 128-15,-3 0-128 0,-2 1 0 0,0 0 128 16,-1 1-128-16,1 2 128 0,-1-1-128 15,0 0 128-15,1-1-128 0,-1 3 0 0,-1 0 0 0,-1 2 0 16,-1-2 0-16,1 2 0 0,0 1 0 0,1 0 0 16,0 0 0-16,-1-1 0 0,0-1 0 0,2 1 0 15,-1 1 0-15,-1 0 0 0,1-3 0 0,-1 2 0 16,3 0 128-16,-2 0-128 0,-1 0 0 0,2-2 128 16,-1 0-128-16,1-1 0 0,-2 0 0 0,1-1 0 15,-1 2 0-15,1-2 0 0,-3 0 0 0,1-3 0 16,-2-2 0-16,-1 1 0 0,-3 0 128 0,2-1-128 15,-1 1 0-15,1 1 0 0,-1-3 0 0,-1 3 0 0,0-1 0 0,2 1 0 16,-1 1 128-16,3-1-128 16,-1 2 0-16,0-3 0 0,0 3 0 0,2 1 0 0,0 1 0 0,-1-1 0 15,-2 0 0-15,0 0 128 0,-1 2-128 0,-2 0 0 16,-1-2 0-16,0 4 128 0,-1 0-128 0,-2-2 0 16,-2 0 0-16,-1 2 0 0,-2 1 0 0,-1 1 0 15,-2-1 0-15,0 2 0 0,-2-1 0 0,-2 1 0 16,1-1 0-16,-2 2 0 0,1 3 0 0,-1-2 0 15,2-1 0-15,-2 2 0 0,1-5 0 0,-2 6 0 16,-1 1 0-16,-1-2 0 0,0 2 0 0,-1 1 0 16,-2 1 0-16,0 2 0 0,-1-1 0 0,-2 0 0 15,1 2 0-15,-2 2 0 0,0 0 0 0,-1-1 0 16,-3 1 0-16,-1 2 0 0,-2-2 0 0,-1 2 0 0,1-3 0 0,-3 5 0 16,0-2 0-16,-1 1 0 0,0 0 0 0,-1 0 0 15,0 2 0-15,-1 3 0 0,-1-1 0 0,-3 3 0 16,-3 1 0-16,-1 0 0 0,-1-1 0 0,1 2 0 15,2-1 0-15,-4 4 0 0,-1-4 0 0,1 4 0 16,-1 3 0-16,0-1 0 0,-1 1 0 0,0-2 0 16,1-2 0-16,-3-2 0 0,0 0 0 0,-2 2 0 15,2 0 0-15,-2-1 0 0,2 1 0 0,-2 2 0 16,-1-2 0-16,0 1 0 0,0 0 0 0,1-2 0 16,2 0 0-16,-1-1 0 0,0 3 0 0,-2 1 0 15,0-2 0-15,0 1 0 0,1 0 0 0,-1 1 0 16,-1 0 0-16,-1 1 0 0,0-1 0 0,2 0 0 15,2 0 0-15,1 2 0 0,-2 1 0 0,0-2 0 0,-1 2 0 16,0 0 0-16,3 0 0 0,-2-2 0 16,2 2 0-16,1 1 0 0,1 2 0 0,1-1 0 0,1 0 0 0,2-1 0 15,3-1 0-15,-1-1 0 0,1 1 0 0,-2 0 0 16,1 1 0-16,-1 1 0 0,-2 0 0 0,1 0 0 16,0 0 0-16,0-1 0 0,1-1 0 0,-1 1 0 15,-2-1 0-15,3 2 0 0,-4 1 0 0,2-1 0 16,0-5 0-16,-1 2 0 0,1-2 0 0,0 0 0 15,0 1 0-15,0-1 0 0,-1 0 0 0,4 0 0 16,1 2 0-16,1-1 0 0,-2 1 0 0,4 0 0 16,2-3 0-16,1-1 0 0,0 1 0 0,1 0 0 15,1-1 0-15,1 1 0 0,2 1 0 0,1 0 0 16,1 2 0-16,-1 0 0 0,2-1-304 0,3 3 64 16,1 2 16-16,1-1 0 15,3 1-1744-15,4 3-336 0,2 8-80 0,3-2-13216 0,2-2-2640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46:48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14070 6314 10127 0,'-9'-9'896'0,"-1"5"-704"0,-3 1-192 0,-2 0 0 15,-2 0 2944-15,-1 3 576 0,-1 3 96 0,0 1 32 16,-5 1-2736-16,2 0-528 0,0 0-128 0,0 2 0 16,-2 0-256-16,3 0 0 0,1 2 128 0,0-2-128 15,1 1 0-15,0-3 0 0,4 0 128 0,2 0-128 16,1-1 352-16,1 0 32 0,1-1 0 0,10-3 0 16,-7 4 496-16,7-4 96 0,0 0 32 0,0 0 0 15,0 0-80-15,0 0-16 0,0 0 0 0,0 0 0 16,17 10-464-16,2-1-80 0,-1 0-32 0,4 1 0 0,2 0-144 0,2-3-16 15,5 3-16-15,3 0 0 0,0 0-32 0,1-4 0 16,1 1 0-16,1-2 0 0,-3 0 0 0,4-1 0 16,2-1 0-16,3-2 0 0,1-1 48 0,3 0 0 15,5-1 0-15,3 1 0 0,1-4 80 0,2 1 32 16,-1-5 0-16,-1 2 0 0,0-2 96 0,3 1 32 16,2 0 0-16,3 1 0 0,1 2-160 0,-1 2-48 15,-4-1 0-15,-1 1 0 0,-5-1-80 0,4 2 0 16,2-2-128-16,5 0 192 0,3 1-192 0,0 1 144 15,-1-5-144-15,-3 2 128 0,-3 0-128 0,2-2 160 16,1 1-160-16,2 1 160 0,2 0-160 0,0 1 0 16,-3 2 0-16,-1-4 128 0,-4 1-128 0,0 1 0 0,-1 2 0 0,2-2 128 15,3 2-128-15,0 1 0 0,-2 0 0 16,-2 1 0-16,-4 2 0 0,-1-3 0 0,-4 0 0 0,0 1 0 16,1-1 0-16,1 0 0 0,1 0 144 0,2 2-144 15,0-1 176-15,0-1-48 0,1-1 0 0,-2-2 0 16,-1-1-128-16,0-2 192 0,4-1-192 0,2 1 192 15,2-4-192-15,2 3 192 0,-1-1-192 0,1 1 192 16,-4 1-192-16,0 0 160 0,0 3-160 0,1 0 160 16,1 0-160-16,4 1 160 0,0 0-160 0,1 0 160 15,-6 2-160-15,-1 0 0 0,0-1-160 0,-2-1 160 16,0-2 0-16,0 0 0 0,4 1 0 0,-2-3 160 16,0 1-160-16,-2 2 0 0,-2 0 0 0,-1 0-176 15,-1-1 176-15,-1 1 256 0,1-2-64 0,3 0-16 0,0 2-32 16,-1 2 0-16,-2 2 0 0,-3-1 0 15,-3 0-144-15,-3 2 0 0,1-1 144 0,-2 0-144 0,-2 1 0 0,0-1 0 16,0-1 0-16,-1 0 128 0,1-1-128 0,-3-1 0 16,-4 2 0-16,1 0 0 0,-3-1 0 0,-3 0 0 15,-2-1 0-15,-5 1 0 16,-2 0-608-16,-1-1-144 16,-1 1-16-16,-1-3-11648 0,-1 0-2336 0</inkml:trace>
  <inkml:trace contextRef="#ctx0" brushRef="#br0" timeOffset="695.04">25038 617 11967 0,'-8'-6'1072'0,"-1"-1"-864"0,-1 2-208 0,2 1 0 16,8 4 3456-16,0 0 640 0,-9-4 128 0,9 4 16 15,0 0-3344-15,0 0-656 0,0 0-240 0,0 0 144 16,0 0-144-16,0 0 0 0,0 0 144 0,-7 8-144 16,2 1 0-16,0 3 0 0,-1 1 0 0,0 4 0 15,-2 4 0-15,-1 5 0 0,0 0 0 0,-3 6 0 16,-2 9 448-16,-2 4 0 0,-2 4 16 0,-6 5 0 16,-2 8-48-16,-4 2-16 0,-4 1 0 0,-5 0 0 0,-6-4-192 0,-2 2-32 15,0 1-16-15,1-2 0 16,4 1-160-16,5-4 192 0,3-5-192 0,6-2 192 0,6 1-192 15,8-12 0-15,2-3 144 0,7-8-144 16,2-2-480-16,9-6-160 16,0-8-48-16,6-5-12816 0</inkml:trace>
  <inkml:trace contextRef="#ctx0" brushRef="#br0" timeOffset="1015.11">25561 783 36335 0,'-20'-16'1600'0,"7"11"352"0,-1 2-1568 0,-1 6-384 0,1 3 0 0,1 2 0 16,0 3 240-16,0 4-48 0,3 6 0 0,-2 3 0 15,0 3-192-15,-1 6 0 0,-1 3 0 0,-5 7-160 16,0 5 160-16,-2 3 0 0,-2-1 0 0,-2 2 0 15,-3 3 0-15,-4-1 0 0,-6-3 0 0,-1 4 0 16,0 1 0-16,0 2 0 0,0-1 0 0,1 0 0 16,1 1 0-16,3-8 0 0,3 0-144 0,1 0 144 15,-1 2-256-15,-2-5 32 0,1-3 0 0,-1-1 0 16,0 0-528-16,9-4-96 16,4-4-32-16,7-3 0 0,4-6-1744 15,5-7-368-15</inkml:trace>
  <inkml:trace contextRef="#ctx0" brushRef="#br0" timeOffset="1662.11">27300 654 11055 0,'0'0'480'0,"0"0"112"15,-1-12-464-15,-2 4-128 0,3 8 0 0,-8-4 0 0,-1-1 3520 0,-1 4 672 16,-3 2 144-16,-4 4 16 0,-2 0-2576 0,-2 5-528 15,-2 5-96-15,-2 4-32 0,-2 5-400 0,-2 0-80 16,0 2 0-16,-2 4-16 0,0 4-304 0,-2 0-48 16,-2 1-16-16,-7 8 0 0,-5 1-96 0,-2 7-32 15,-1 4 0-15,1 0 0 0,2-2-128 0,1 2 160 0,2-1-160 16,2-3 160-16,3 1-160 0,4-2 160 0,4-2-160 16,5-1 160-16,6-2-160 0,6-2 0 0,5 0 144 15,6-7-144 1,7-2-1632-16,5-4-400 0,5-5-80 0,3-8 0 0</inkml:trace>
  <inkml:trace contextRef="#ctx0" brushRef="#br0" timeOffset="1944.89">27601 869 32943 0,'-21'-3'1456'0,"7"6"304"0,-4 2-1408 0,-5 8-352 0,-3 3 0 0,-1 6 0 0,-3 3 400 0,-5 6 16 15,0 4 0-15,-3 7 0 0,-4 1-64 0,0 3-16 16,-2 4 0-16,0 4 0 0,1-1-144 0,1 2-16 16,0-1-16-16,0 2 0 0,-1 4-160 0,0-4 0 15,-2-3 144-15,4-6-144 0,5-4 128 0,3-4-128 16,3-5 128-16,6-1-128 0,1-3-128 0,6-3-112 15,4-1-16-15,3-4 0 16,2-5-1680-16,4-1-352 0,3-2-64 0,4-3-6800 16,2-2-1376-16</inkml:trace>
  <inkml:trace contextRef="#ctx0" brushRef="#br0" timeOffset="2312.55">28017 1006 25791 0,'-7'-12'2304'0,"1"3"-1856"0,1 2-448 0,-1 2 0 15,3 0 1200-15,3 5 144 0,0 0 16 0,0 0 16 16,0 0-1152-16,0 0-224 0,-11 5 0 0,1 4 0 0,-1 3-144 0,-1 2 144 16,-1 6 0-16,-2 3-144 0,-3 6 144 15,-3 4-128-15,-4 3 128 0,0 5-128 0,-2 6 128 0,-2 2 0 16,-1 5 0-16,-1-1 0 0,-2 4 128 0,1 2 48 16,-2-2 16-16,1 1 0 0,-1-1 48 0,2-5 16 15,0-2 0-15,4-3 0 0,0-4-256 0,5-3 176 16,1-6-176-16,3-1 160 15,5-1-1696-15,1-2-320 0,-4 7-80 0,4-14-16 0</inkml:trace>
  <inkml:trace contextRef="#ctx0" brushRef="#br0" timeOffset="2833.53">29787 634 17503 0,'-13'1'1552'0,"13"-1"-1232"16,-11 7-320-16,-1 0 0 0,0-1 2288 0,0 2 400 16,2 2 64-16,0-1 32 0,-2 2-1408 0,-1-1-288 15,0 3-48-15,-3 4-16 0,-1-1-320 0,-2 3-80 16,-4 2-16-16,-4 3 0 0,-7 6-224 0,-4 4-32 0,-1 3-16 0,-3 9 0 16,-2 5 0-16,0 4 0 15,-2-3 0-15,2 0 0 0,2-1-112 0,0-4-32 0,-1-5 0 0,3-2 0 16,1-2-192-16,1-3 176 0,3-1-176 0,4-2 160 15,2 1-160-15,4-3 0 0,3 0 0 0,6-4 0 32,3-2-1456-32,5-5-208 0,3-3-64 0,4-2-8096 0,4-7-1632 0</inkml:trace>
  <inkml:trace contextRef="#ctx0" brushRef="#br0" timeOffset="3129.87">30172 834 28559 0,'-14'-12'2544'0,"-5"3"-2032"16,-3 9-512-16,-1 4 0 0,-3 5 2496 0,-2 5 384 15,-2 8 96-15,-4 3 16 0,0 6-2480 0,-1 6-512 16,-3 6 0-16,1 5-176 0,-2 3 176 0,-2 1 0 15,-2 4 0-15,-5 3-128 0,-6 0 128 0,-3 2 0 16,-6 0 0-16,2 3 0 0,0 0-192 0,4-2 32 16,3 0 16-16,3-5 0 0,0-7 144 0,1-6 0 15,-1-2 0-15,2-5 0 0,5-1-192 0,4-5 32 16,2-1 16-16,9-1 0 16,10-3-1488-16,6-8-288 0,7-4-64 0,8-3-12768 0</inkml:trace>
  <inkml:trace contextRef="#ctx0" brushRef="#br0" timeOffset="3533.71">30245 1150 35071 0,'-18'-2'1552'0,"5"3"320"0,-2 4-1488 0,-2 5-384 15,-1 1 0-15,-1 7 0 0,-4 9 240 0,-1 1-32 16,-6 2 0-16,-3 5 0 0,-2 5-208 0,-4 6 0 16,-2 5 0-16,-2 7 0 0,-2 6 0 0,-1 6 0 15,2 6 0-15,-1-3 0 16,1-7-464-16,0-2-48 0,-2-4 0 0,0 1-14848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45:35.84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2023 13014 13823 0,'0'0'1216'0,"0"0"-960"0,-5-8-256 0,1-1 0 0,4 9 3296 0,-1-10 608 16,0-1 128-16,1 11 32 0,0 0-2944 0,0 0-592 15,-2-9-112-15,2 9-32 0,0 0-96 0,0 0-32 16,0 0 0-16,0 0 0 0,0 0-128 0,0 0-128 16,4-6 144-16,-4 6-144 0,11 5 0 0,-1 3 0 15,-10-8 0-15,13 14 0 0,-1 2 0 0,0 3 256 16,-2 1-32-16,-1 1 0 0,-1 1 224 0,1 5 32 16,-2 2 16-16,0 8 0 0,1-1 208 0,1 3 32 15,-1 2 16-15,-1 0 0 0,-1 1-368 0,-1-2-64 0,2 0 0 0,-4-1-16 16,-1-2-176-16,0-1-128 15,0-9 192-15,1 2-192 0,-3-2 192 0,1-1-192 16,0-2 192-16,1-2-192 0,-1-1 0 0,2-7-144 0,0-1-16 16,1-3 0-1,-4-10-2464-15,0 0-512 0</inkml:trace>
  <inkml:trace contextRef="#ctx0" brushRef="#br0" timeOffset="835.37">2025 12798 21183 0,'-2'-8'1888'0,"0"0"-1504"0,-5 2-384 0,7 6 0 0,-4-7 2800 0,4 7 480 15,0 0 112-15,0 0 0 0,0 0-2560 0,0 0-512 16,0 0-96-16,0 0-32 0,0 0 96 0,0 0 16 16,4 13 0-16,1-2 0 0,-5-11-80 0,10 11-16 15,0-3 0-15,2-1 0 0,-1-2-16 0,3-2-16 16,1-1 0-16,2-1 0 0,1-1 256 0,3 0 48 16,1-1 16-16,1 1 0 0,-1 1-112 0,2 1-32 15,1-1 0-15,1 3 0 0,0 1-352 0,0 2 144 16,-1 1-144-16,0 1 0 0,-2 1 0 0,0 2 0 15,-4 1 0-15,-1 3 0 0,-1-2 0 0,0 0 0 0,-1 1 0 0,0-1 0 16,-1 0 0-16,0 1 0 0,-4-1 0 0,1 0 0 16,-1-1 128-16,-4 0-128 0,-1-2 0 0,-3 0 0 15,-3-11 0-15,2 15 128 0,-4-2-128 0,-1 3 0 16,-4-3 224-16,-1-2-64 0,-1 2-16 0,-4 2 0 16,-4-1 0-16,-1 0 0 0,-2-1 0 0,-1 0 0 15,-1 0-144-15,-1-1 0 0,-1-3 144 0,1 0-144 16,-1-2 0-16,0-1 128 0,-1 1-128 0,3-2 0 15,1 0 0-15,3-1 0 0,-1-1 0 0,4 0 128 16,-1-1-128-16,3-1 0 0,3-1 0 0,-2 3 0 16,0-2 0-16,2 2 0 0,10-3 0 0,-9 4 0 15,-2 1 0-15,11-5 0 0,0 0 0 0,0 0 0 16,0 0 0-16,0 0 0 0,0 0 0 0,0 0 0 16,0 0 0-16,0 0 0 0,0 0 0 0,13 1-128 15,0-1 128-15,0 0 0 0,0 0 0 0,2 2 0 0,3 0 0 16,0 1 0-16,0 0 0 0,2-2 0 0,1-1 0 0,1 1 0 15,0 2 0-15,0 1 0 0,0 0 0 0,1-1 0 16,-3 1 0-16,0 2 0 0,-2 0 0 0,2 2 0 16,-2 2 0-16,2 2 0 0,-1-3 0 0,-1 2 0 15,-1 0 0-15,0 1 0 0,-1-4 0 0,-2 1 0 16,-1 4 0-16,0-5 0 0,-1 0 0 0,0 0 0 16,-3-2 0-16,-1 2 0 0,1 0 0 0,-3 1 0 15,-2 1 0-15,-1 1 176 0,-3-11-16 0,3 11 0 16,-3 0 0-16,0-1 0 0,0-10-32 0,-3 15 0 0,0-5 0 15,-2-1 0-15,-1-1-128 0,-2 1 160 16,0-1-160-16,-1 2 160 0,-3 1-160 0,-1 1 0 0,-1-2 144 0,-1 0-144 16,-2 2 0-16,-1-3 144 0,-3 2-144 0,1-1 0 15,-1-1 128-15,1-1-128 0,-1-3 0 0,0 1 0 16,1-3 144-16,0 0-144 0,-1-3 0 0,0 0 144 16,2 0-144-16,-1-1 128 0,-1-1-128 0,2 0 128 15,0-1-128-15,3-2-256 0,2 1 64 0,1 0 16 31,0 2-448-31,3-2-80 0,10 4-32 0,-10-4 0 16,10 4-1856-16,0 0-368 0,0 0-80 0</inkml:trace>
  <inkml:trace contextRef="#ctx0" brushRef="#br0" timeOffset="1451.04">3285 13459 23039 0,'-6'-5'2048'0,"1"-2"-1648"15,-1 1-400-15,6 6 0 0,-3-7 2544 0,-1 1 416 16,0-2 96-16,0 1 16 0,-3 2-2448 0,-2-2-496 15,-3 1-128-15,1 1 0 0,-2 0 0 0,0 2 0 16,-4 0 0-16,-2 2-144 0,0 1-176 0,-1 4-16 16,1 1-16-16,-1 0 0 0,1 2 176 0,0-1 48 15,2 1 0-15,0 3 0 0,2 3 128 0,0 0 0 0,1-1 0 0,0 0 0 16,1 0 128-16,2-1 64 0,2 5 16 0,1 0 0 16,2-1 96-16,2 0 16 0,1 0 0 0,2 2 0 15,4 3-112-15,-1-2-16 0,1 0 0 0,2-1 0 16,2 0-64-16,2-6 0 0,1-1-128 0,1-1 192 15,-1-2-64-15,0-5-128 0,2 2 176 0,0-1-176 16,0-3 176-16,1-3-176 0,0-2 160 0,0-2-160 16,0 0 0-16,0-2 0 0,0-2 0 0,0 1 0 15,0-5 0-15,-1 2 0 0,-1 0 0 0,1 2 0 16,-1 0 128-16,0 1-128 0,-3-5 0 0,0 2 144 16,0 0 16-16,-2 4 0 0,0-4 0 0,0 3 0 15,-1 1 0-15,0-1 0 0,-5 10 0 0,3-10 0 0,0 2 0 0,-3 8 0 16,0 0 0-16,0 0 0 0,0 0 96 0,0 0 0 15,0 0 16-15,0 0 0 0,0 0 0 0,0 0 0 16,5 12 0-16,-1 0 0 0,-4-12-128 0,2 14-16 16,2-1-128-16,0 0 192 0,0-1-192 0,0 2 0 15,-1 0 128-15,-1-1-128 0,3 1 0 0,1-1 0 16,-2-3 0-16,0 4 0 0,1 2 0 0,-1-2 0 16,-2-2 0-16,2 1 0 0,1 1-144 0,-1-1-128 15,-1-1-32-15,-3-12 0 16,4 11-720-16,-4-11-160 0,6 7-32 0,-6-7 0 15,0 0-1584-15,0 0-320 0,13 0-64 0</inkml:trace>
  <inkml:trace contextRef="#ctx0" brushRef="#br0" timeOffset="2143.07">3802 13502 11055 0,'0'0'976'0,"0"0"-784"0,0-9-192 0,0 9 0 16,-2-12 4176-16,2 3 800 0,2 1 144 0,-2 8 48 16,2-9-3888-16,-2 2-768 0,-1 0-144 0,1 7-48 15,0 0-192-15,-3-10-128 0,-2 0 160 0,0 1-160 16,1 2 128-16,-1 0-128 0,-4-1 0 0,0 0 0 15,-2 0 128-15,-1 2-128 0,-1-1 0 0,-2 1 144 16,-2 0 144-16,1 5 32 0,2 1 0 0,-2 3 0 16,0 1 224-16,1 2 48 0,0 1 16 0,1 3 0 15,0 0-208-15,-1 6-32 0,1-2-16 0,0 3 0 16,2 2-160-16,3-2-48 0,2 0 0 0,2 2 0 16,1 2-144-16,3 1 192 0,0-2-192 0,2-1 192 15,3 2-192-15,1-1 160 0,2-1-160 0,-1-2 160 16,2 0-160-16,0 1 128 0,1-2-128 0,1-2 128 15,1 1-128-15,-1-2 192 0,-1-3-192 0,4 1 192 0,0-5-192 16,2-1 0-16,-1-1 0 0,2-4 0 16,-1 0-672-16,4-5-16 0,-1 0 0 15,1-2 0-15,2-2-400 0,0-1-96 0,-3-7-16 16,2 0-8464-16,-1 1-1712 0</inkml:trace>
  <inkml:trace contextRef="#ctx0" brushRef="#br0" timeOffset="2470.19">3967 12781 28559 0,'0'0'1264'0,"0"0"272"0,-9 0-1232 0,9 0-304 0,0 0 0 0,-4 12 0 15,4 6 2752-15,4-1 512 0,3 4 80 0,0 1 32 16,1 0-2752-16,0 3-624 0,1 0 0 0,0 2 0 16,0-1 0-16,2 3 0 0,-1 2 0 0,2 0 0 15,-2 2 0-15,2-1 0 0,-1 2 0 0,-2 0 0 16,-1 0 0-16,-2 0 0 0,-1 0 0 0,1-1 0 16,-1-1 0-16,-1-3 0 0,0-3 0 0,-1 0 0 15,1-1-224-15,-1-4-16 0,1-3 0 0,-1-2 0 16,0-5-400-1,3 0-64-15,-1-5-32 0,1-1 0 0,-6-5-1264 16,8 4-256-16,-8-4-48 0,13-2-7264 0,2 0-1440 0</inkml:trace>
  <inkml:trace contextRef="#ctx0" brushRef="#br0" timeOffset="2868.71">4502 13145 32303 0,'0'0'1424'0,"0"0"304"0,0 0-1376 0,0 0-352 16,0 0 0-16,0 0 0 0,0 0 768 0,0 0 64 16,0 0 32-16,-5 10 0 0,5-10-416 0,-8 12-96 15,0 0-16-15,0 1 0 0,-1-2-96 0,0 2-32 0,-2 0 0 0,1 0 0 16,-3 0-208-16,0 1 0 16,0-1 128-16,-2-3-128 0,1 2 0 0,-3-2 144 0,-2 1-144 0,0-1 128 15,4 0 16-15,-2 1 0 0,0 1 0 0,1-3 0 16,2 1 160-16,1 1 16 0,0-5 16 0,2 2 0 15,2-2-80-15,3 1 0 0,-1-1-16 0,7-6 0 16,0 0-16-16,-2 10 0 0,2-10 0 0,-2 7 0 16,2-7-96-16,0 0-128 0,6 8 176 0,0 0-176 15,-6-8 128-15,10 9-128 0,0-2 0 0,1-1 0 16,1 1 0-16,1-1 128 0,0 1-128 0,4 1 0 16,4-2 144-16,-2 2-144 0,0 0 0 0,-1 0 144 15,0-1-16-15,-1 3-128 0,-2-1 192 0,-1 0-64 16,-1-1 16-16,0 1 0 0,0 1 0 0,-1-3 0 0,-2 1-144 15,1 1 0-15,-1 0 0 0,0 1 0 0,-2-5 0 0,0 2-224 16,0 1 80-16,0 0 16 16,0 1-1472-16,-1-3-304 15,0 3-48-15,-1-1-14880 0</inkml:trace>
  <inkml:trace contextRef="#ctx0" brushRef="#br0" timeOffset="3772.54">5181 13456 27007 0,'0'0'1200'0,"-1"-9"240"0,-2 3-1152 0,3 6-288 16,-1-11 0-16,1 11 0 0,0-8 576 0,0 8 64 15,-3-7 16-15,3 7 0 0,0 0-144 0,0 0-48 16,0 0 0-16,-2-4 0 0,-1-6 80 0,3 10 16 15,0 0 0-15,0 0 0 0,0 0-224 0,1 15-32 16,1-1-16-16,0 3 0 0,1 1 112 0,-1 1 32 16,1 1 0-16,0 3 0 0,-1 1 112 0,2 2 32 15,0 4 0-15,1 6 0 0,0-4-80 0,1 6-16 16,-1 1 0-16,-3-1 0 0,1 4-192 0,0-4-32 16,-1-1-16-16,1-3 0 0,0-1-80 0,-1-7-16 0,-1-4 0 0,-1-1 0 15,0-3-16-15,0-2-128 0,-1-7 192 0,1-9-64 16,0 0 48-16,0 0 0 0,0 0 0 0,0 0 0 15,0 0 112-15,0 0 32 0,-2-13 0 0,-1-4 0 16,0-4-160-16,1-4-32 0,-1-1 0 0,0-9 0 16,0-3-128-16,-1-7 0 0,-2-2 0 0,4-2 0 15,1 1 0-15,1 1 0 0,2 3 0 0,2 1 0 16,-1-1 0-16,2-1 0 0,1 0-224 0,2 2 80 16,0-4 0-16,2 5 0 0,2 4 0 0,0 6 0 15,1 0 144-15,0 6-128 0,0 1 128 0,1 7-128 16,-1 3 128-16,3 2 0 0,1-1-144 0,0 7 144 15,-1 0-128-15,2 5 128 0,0 2-160 0,0 1 160 16,-2 4-176-16,1 0 176 0,0 4-192 0,1 2 192 16,-2 2-128-16,-1 1 128 0,0 2 0 0,-2 2 0 0,-1 0-144 0,-3 4 144 15,-3 1 0-15,-1-1-144 0,-1 0 144 0,-2 0 0 16,-4-1 0-16,0 0 128 0,-2 0 0 0,-3 0 16 16,-1-4 0-16,-1 2 0 0,-2-6 16 0,-1 1 0 15,-1 2 0-15,-3-3 0 0,1-1-160 0,0 0 192 16,-2 1-192-16,-1-4 192 0,-2 0-192 0,0 0 128 15,-4 0-128-15,1-2 128 0,0-3-128 0,1-1 0 16,-1 1 0-16,1-2 128 0,1-4-320 0,0 2-80 16,0-4-16-16,3 2 0 15,2 1-768-15,3-2-160 0,4-1-16 0,9 4-16 16,-9-4-1936-16,9 4-384 0,0 0-80 0</inkml:trace>
  <inkml:trace contextRef="#ctx0" brushRef="#br0" timeOffset="4235.18">5976 13319 27647 0,'0'0'2448'0,"0"0"-1952"0,-6-9-496 0,1 3 0 15,5 6 2976-15,0 0 496 0,-7-5 112 0,7 5 0 16,0 0-2880-16,-9-4-704 0,-2 1 0 0,1 6 0 15,0-2-160-15,-2 4-96 0,-3 2 0 0,0 3-16 16,-2 4-112-16,1 2 0 0,1 1-16 0,-1 0 0 16,-1 0 80-16,1 1 32 0,3-1 0 0,3-1 0 15,2-1 288-15,2 1 0 0,0-2 0 0,4 1 0 16,0-1 0-16,2 2 0 0,2-2 0 0,2 2 0 0,2-3 0 16,2 0 0-16,2 1 0 0,3-1 0 0,2 0 128 0,0 0-128 15,1-4 176-15,4 2-176 0,3-1 160 0,3-6-160 16,2-1 128-16,-1-3-128 0,-1 0 0 0,-1-7 128 15,0-2-128-15,-1-1 0 0,1-1 0 0,-3 2 0 16,-1-1 0-16,-3-2 0 0,-2-2 160 0,-2-1-160 16,-2 1 192-16,-3 0-192 0,-2-5 448 0,-2 1-32 15,-1 0 0-15,-4 2 0 0,-3-2 16 0,-1 0 0 16,-1-6 0-16,-1 2 0 0,-1 2-176 0,-1 1-16 16,-1-2-16-16,0 4 0 0,-1-1-224 0,-1 4 0 0,-1-2 0 0,1 3 0 15,-1 2 0-15,0 4 0 0,-1 1 0 0,0 1 0 16,0 3-288-16,1 2 48 0,1 0 16 0,-1 2 0 31,0 2-608-31,3-1-128 0,9-3-32 0,-6 6 0 16,6-6-2336-16,-7 8-480 0,7-8-96 0</inkml:trace>
  <inkml:trace contextRef="#ctx0" brushRef="#br0" timeOffset="4516.78">6404 13471 21183 0,'0'0'944'0,"0"0"192"0,0 0-912 0,0 0-224 0,0 0 0 0,0 0 0 0,0 0 4064 0,4 14 768 16,0-1 160-16,0 0 16 0,-2 0-3856 0,1-1-784 15,1 0-160-15,-2 1-16 0,1 0-64 0,0 0-128 16,-1-3 192-16,2 3-64 0,0-1-128 0,-1 0-192 16,-3-12 32-16,3 11 16 15,-3-11-816-15,0 0-144 0,4 11-48 0,-4-11 0 16,0 0-1936-16,0 0-400 0</inkml:trace>
  <inkml:trace contextRef="#ctx0" brushRef="#br0" timeOffset="4687.04">6536 13096 35935 0,'0'0'1600'0,"-6"-9"320"0,0 3-1536 0,6 6-384 0,0 0 0 0,0 0 0 16,0 0 1776-16,0 0 272 0,0 0 64 0,0 0 16 31,0 0-4480-31,6 9-896 0</inkml:trace>
  <inkml:trace contextRef="#ctx0" brushRef="#br0" timeOffset="5040.74">6702 13544 31327 0,'0'0'2784'15,"0"0"-2224"-15,0 0-560 0,0 0 0 0,0 0 2464 0,0 0 384 16,0 0 80-16,6 10 16 0,-6-10-2320 0,0 0-464 15,0 0-160-15,0 0 0 0,0 0 144 0,10-4-144 16,-3-5 0-16,-2-1 144 0,0-1-336 0,-1-3-64 16,0-1 0-16,-2-3-16 0,1-4 0 0,1 0 0 15,0 0 0-15,1 1 0 0,0-1 272 0,2 2 0 16,-1 2 0-16,0 4 0 0,1 1 0 0,1 2 256 16,1-1-64-16,2 3 0 0,0 3 112 0,3 0 16 0,1 4 0 0,1 2 0 15,-1 0-320-15,1 2 128 16,-2 2-128-16,2-1 0 0,-2 2 0 0,2 3 0 0,-2-1 0 0,1-1 0 15,-2 3 0-15,0 3 0 0,-1 1 0 0,-1 3 0 16,0 1 0-16,-1 0 0 0,1 2 0 0,-2 2 0 16,-1 1 0-16,-2-2 0 0,1-3 0 0,-2-2 0 15,0 3-144-15,0-2 144 16,-2 0-128-16,1-2 128 0,-2-1-352 0,1 1 16 0,0-2 0 0,-1-1 0 31,3-5-1648-31,-5-6-336 0,8 5-64 0</inkml:trace>
  <inkml:trace contextRef="#ctx0" brushRef="#br0" timeOffset="5289.34">7506 12854 2751 0,'0'0'128'0,"0"0"16"0,0 0-144 0,0 0 0 0,0 0 0 0,-3 12 0 0,2 3 9600 0,3 5 1872 15,3 2 384-15,2 4 80 0,-1 1-9632 0,0 1-1920 16,-1 1-384-16,1 2 0 0,1 1 0 0,-2 1 0 16,0 4 0-16,1-4 0 0,0 1-192 0,-1 2 192 15,-1-1-160-15,0-1 160 16,-1-3-672-16,-1 0-32 0,1 3-16 0,0-7 0 16,-3-3-1184-16,0-1-224 0,-2-3-48 0,0-2-9104 15,-2-5-1824-15</inkml:trace>
  <inkml:trace contextRef="#ctx0" brushRef="#br0" timeOffset="5491.35">7254 13152 43823 0,'0'0'1936'0,"0"0"416"0,0 0-1888 0,6-6-464 0,5 1 0 0,3 1 0 15,4 0 256-15,3 0-64 0,1 4 0 0,3-4 0 32,3 2-1344-32,-1 2-256 0,0-3-64 0,2 6-16 15,-2-3-2352-15,-1 0-448 0</inkml:trace>
  <inkml:trace contextRef="#ctx0" brushRef="#br0" timeOffset="5856.67">7756 13248 2751 0,'12'6'128'0,"-3"-2"16"0,1-3-144 0,2 1 0 0,1-2 0 0,1 1 0 0,2-1 6112 0,-2 1 1184 15,1 1 256-15,-1-1 32 0,-1-1-5088 0,0 0-1008 16,0 0-208-16,0 0-32 0,-1-1-416 0,-1-1-96 16,0 1-16-16,-1-2 0 0,1-1-336 0,-1 1-80 15,2-4-16-15,-2 1 0 0,0-4-128 0,-1 1-32 16,0-2 0-16,0 0 0 0,0 1-128 0,-1 1-144 16,-3-3 144-16,-1 1-208 0,-1 1 208 0,-3 1 0 15,-2-2 0-15,2 11 0 0,-4-10 0 0,-1 1 0 16,0 1 192-16,-2 2-192 0,-2-1 192 0,-1 0-192 15,-3 2 192-15,0 1-192 0,1 0 0 0,-2 2 0 0,-2 1 0 16,2 2 0-16,-2 3 144 0,2 2-144 0,-2 2 0 0,2 3 144 16,2 0-144-16,-1 1 0 0,3 2 0 0,0 3 0 15,3 3 0-15,1-2 0 0,2 3 176 0,2 1-176 16,-1 2 288-16,2-6-32 0,1 3-16 0,1 0 0 16,1-2-240-16,1 2 176 0,1-1-176 0,2 0 160 15,-1-1-160-15,0-1 0 0,0 0 0 0,3-2 128 16,-1-2-128-16,0 0 0 0,1-1 0 0,1 3 0 31,2-5-1440-31,-1-1-320 0,1-3-64 0,2-2-16 16,0-5-1392-16,1-2-288 0</inkml:trace>
  <inkml:trace contextRef="#ctx0" brushRef="#br0" timeOffset="6226.27">8256 13441 34559 0,'0'0'1536'0,"0"0"304"0,0 0-1472 0,3 13-368 16,0-2 0-16,1 1 0 0,-1 1 544 0,3-2 32 15,-2 2 16-15,0-6 0 0,-4-7-464 0,3 11-128 16,3-1 0-16,-6-10 0 0,0 0 0 0,0 0 0 16,5 8 128-16,-5-8-128 0,0 0 0 0,0 0 144 15,0 0-144-15,0 0 0 0,0 0 304 0,0 0-48 16,4-12-16-16,-2 1 0 0,1-2 464 0,0-2 112 15,-2 1 16-15,0-3 0 0,1-4-48 0,0-1 0 16,-1-3 0-16,2 0 0 0,0-1-448 0,1-1-80 0,-1 1-32 0,1 0 0 16,0-3-224-16,0 3 0 0,-1 0 0 0,-1 3 0 15,2 3 0-15,0 3 0 0,-1 3 0 16,1-1 0-16,0 1 0 0,1 2 0 0,0 2 0 16,0 2 0-16,2-1 0 0,-7 9-128 0,8-4 128 0,-8 4-160 15,10-3-32-15,0 3-16 0,-10 0 0 0,12 3 0 31,-12-3-1456-31,13 1-272 0,-1 2-64 0,0 1-16 16,-1 1-1232-16,1-1-240 0,-1 0-48 0</inkml:trace>
  <inkml:trace contextRef="#ctx0" brushRef="#br0" timeOffset="6697.32">8844 13060 27935 0,'0'0'1232'0,"0"0"256"0,0 0-1184 0,0 0-304 0,0 0 0 0,0 0 0 0,0 0 1168 0,0 0 176 16,-7 0 48-16,-1 3 0 0,-1-1-1072 0,0 2-320 16,-2 0 128-16,2 0-128 0,-1 1 176 0,-1 0-48 15,-1 1 0-15,1-3 0 0,-1 4 32 0,1-1 0 16,2 2 0-16,0 0 0 0,0 0 0 0,0-2 0 15,0 4 0-15,1-4 0 0,0 2 80 0,8-8 16 16,-6 9 0-16,6-9 0 0,0 0-48 0,0 0 0 16,0 0 0-16,0 0 0 0,0 0-208 0,0 0 176 15,0 0-176-15,10 10 160 0,-10-10-160 0,13 8 0 0,-2-1 144 0,0-2-144 16,-11-5 0-16,15 7 0 16,-2-1 0-16,-2 1 0 0,1-4 0 0,0 4 0 15,0 0 0-15,-1 0 0 0,1 0 0 0,0 1 0 16,-2 0 0-16,1 1 0 0,-1 1 0 0,1 1 0 15,-2-1 0-15,0 2 0 0,-1 1 0 0,-2 1 0 16,-1-1 0-16,1 1 0 0,-3 2 0 0,0 0 0 0,-2-1 0 0,-1 1 0 16,-1 0 0-16,-2-2 128 0,1-1-128 0,-2 0 0 15,-1 1 0-15,-2-1 144 0,1 0-144 0,-2-1 0 16,-1 0 160-16,-2 0-160 0,0-3 128 16,-2 1-128-16,-2 1 144 0,1-2-144 0,-3 3 160 0,-1-3-160 15,-1-2 0-15,1 1 0 0,0 1-176 0,-2 2 176 31,0-3-2160-31,-3-1-304 0,0 0-64 0</inkml:trace>
  <inkml:trace contextRef="#ctx0" brushRef="#br0" timeOffset="11365.29">10001 12537 25631 0,'0'0'1136'0,"0"0"224"0,0 0-1088 0,0 0-272 0,0 0 0 0,0 0 0 16,-9 1 384-16,9-1 32 0,-8 4 0 0,8-4 0 16,-9 3-416-16,9-3 0 0,0 0 0 0,-8 4 0 15,8-4 0-15,0 0 0 0,-9 5 128 0,9-5-128 16,-9 4 144-16,1 0 0 0,8-4 0 0,-11 8 0 16,1-2 256-16,1 3 48 0,-2 0 16 0,1 2 0 15,-2 3 128-15,-1 2 32 0,1-2 0 0,1 6 0 16,-2 1-176-16,0 3-48 0,-2 3 0 0,2 2 0 15,-1 3-144-15,1 4-48 0,0 3 0 0,0 1 0 16,0-3-208-16,1 1 176 0,3-1-176 0,1 0 160 16,-1-1-160-16,4 1 0 0,0 3 0 0,3-3 0 15,4-1 128-15,1 0-128 0,0-2 0 0,0 1 128 16,-1 0 96-16,1-1 16 0,1-1 0 0,0-2 0 0,-2-1-112 16,2-4-128-16,0-1 176 0,1 0-176 0,1-3 192 15,-1 0-192-15,1 0 192 0,1-1-192 16,1-3 176-16,0 1-176 0,-1-1 160 0,2-2-160 0,2-2 0 0,2-1 0 15,0-1 0-15,1-3 0 16,1-5-1552-16,3 0-256 0,1-1-48 0,4-3-7680 16,-3-1-1536-16</inkml:trace>
  <inkml:trace contextRef="#ctx0" brushRef="#br0" timeOffset="12013.48">10458 13314 19343 0,'0'0'1728'0,"0"0"-1392"0,-1-12-336 0,0 5 0 16,-2 0 1792-16,2 1 304 0,-2-1 48 0,1 1 16 16,-1-1-1760-16,0-1-400 0,0-1 0 0,-1 3 0 15,0-1 0-15,-1 0 0 0,-1 1 0 0,2 2 0 16,-1-2 224-16,5 6-64 0,-6-4-16 0,6 4 0 16,-8-3 64-16,8 3 16 0,-11 1 0 0,1 5 0 0,-2-3 128 0,1 5 32 15,-1 1 0-15,0 3 0 16,-1 0 64-16,1 2 0 0,-1 1 16 0,0 3 0 0,-1 0-80 0,1 3-32 15,0 1 0-15,1-1 0 0,0 1-112 0,2-1-32 16,-1-1 0-16,4-2 0 0,1 0-208 0,4-2 128 16,1-5-128-16,2 1 0 0,1 0 0 0,2-3 0 15,-4-9 0-15,11 9 0 0,-1-2 224 0,2-3-48 16,0-2-16-16,1 1 0 0,0-3-16 0,0 0 0 16,-1-2 0-16,-1 1 0 0,0 1-16 0,-1-4-128 15,1 2 192-15,-1-4-64 0,-1 0-128 0,0-1 0 16,0 0 144-16,0 0-144 0,1 1 0 0,-1-1 144 15,-1-3-144-15,-1 0 0 0,1 3 128 0,0-5-128 0,0 0 0 0,0 0 0 16,-2 1 144-16,-1-1-144 16,-1 0 0-16,0 3 144 0,-1-1-144 0,-1 1 0 0,1-1 0 15,-2 4 0-15,-1 6 0 0,0 0 128 0,0 0-128 0,0 0 0 16,0 0 128-16,0 0-128 0,0 0 0 0,0 0 128 16,0 0-128-16,0 14 192 0,0-2-192 0,2 1 192 15,-1 0-16-15,2 0 0 0,-1 0 0 0,2-4 0 16,-4-9-32-16,8 15 0 0,0-2 0 0,0-3 0 15,-2 2-144-15,1 0 0 0,0-1 144 0,3 0-144 16,-1-3 0-16,1 1 0 0,1-3 0 0,-1 2 0 16,0 0 0-16,1 0 0 0,1-1 0 0,-1 0 0 15,2-2-368 1,0-1-144-16,-2-1-16 0,-3 1-10352 0,-8-4-2080 0</inkml:trace>
  <inkml:trace contextRef="#ctx0" brushRef="#br0" timeOffset="12532.56">10868 13511 15663 0,'0'0'1392'0,"0"0"-1120"0,0 0-272 0,0 10 0 15,0-10 2896-15,5 12 528 0,0-3 96 0,-5-9 32 16,8 8-2752-16,-8-8-544 0,10 8-128 0,-2-3 0 16,-8-5 64-16,9 7 32 0,-9-7 0 0,0 0 0 15,0 0 224-15,0 0 64 0,0 0 0 0,0 0 0 16,0 0 384-16,0 0 64 0,0 0 32 0,7-7 0 15,-7 7 240-15,0 0 48 0,3-6 16 0,-2-3 0 16,-1-1-352-16,-1 1-80 0,-1-4-16 0,1 1 0 16,-2 1-400-16,2 2-64 0,-2-4-32 0,1 1 0 15,1-4-192-15,-1 1-32 0,1-2-128 0,0 0 192 16,-1-3-192-16,1 2 0 0,1 1 0 0,3-1 0 16,-1 1 0-16,1 1 0 0,1-5 0 0,1 6 0 0,0-5 0 15,0 6 0-15,2 2 0 0,1 0 0 16,0-1 128-16,1 1-128 0,1 2 0 0,1 0 0 0,-2 0 0 0,0 4 0 15,1-1 0-15,1 1 0 0,0-1 0 0,1 2 0 16,1 0 0-16,0 1 0 16,0 0-448-16,0 2-128 0,0-2-16 0,2 1-16 15,0 0-272-15,0 3-48 0,-1-1-16 0,-1 0 0 16,-1-1 176-16,-2 2 48 0,-10 0 0 0,12 4 0 16,-12-4-928-16,12 7-176 0,-3-1-32 0</inkml:trace>
  <inkml:trace contextRef="#ctx0" brushRef="#br0" timeOffset="13262.94">11526 13306 12895 0,'0'0'1152'0,"0"0"-928"0,-4-9-224 0,0 0 0 16,-1 3 4464-16,1-4 848 0,4 10 160 0,-4-9 32 31,0 1-4832-31,4 8-976 0,-5-9-192 0,1 2-32 0,-1-1 96 0,0 1 32 0,5 7 0 0,-7-6 0 16,7 6 16-16,-8-6 16 0,1 3 0 0,7 3 0 15,-9 0 368-15,-1 2 0 0,10-2-144 0,-10 5 144 16,0 2 432-16,0 1 144 0,1 0 16 0,0 2 16 16,-1 0 224-16,-1 2 64 0,1-1 0 0,-1 2 0 15,1 0-384-15,1 1-80 0,2-1-16 0,1 1 0 16,1 2-416-16,1-3 128 0,0-1-128 0,3-1 0 0,2 3 0 15,3-3 0-15,0 1 0 0,0-2 0 0,-1 0 0 16,4-3 0-16,1 3 0 0,2-4 0 0,1-1 0 0,-1-1 0 16,-1 0 0-16,2 0 0 0,-1-1 0 0,-1-2 0 15,-9-1 0-15,11 0 128 0,-11 0-128 0,11-1 0 16,-11 1 144-16,11-3-144 0,-11 3 192 0,10-3-48 16,-10 3 0-16,11-2 0 0,-11 2 128 0,10-8 32 15,-2 0 0-15,-2-1 0 0,0 1-96 0,-1-1-16 16,0-1 0-16,2-1 0 0,-2-2-64 0,1 0 0 15,0 0-128-15,-1 0 192 0,0-3-192 0,-1 1 176 16,0 0-176-16,0 4 160 0,0-1-160 0,0 3 0 0,-2 1 144 16,-1 1-144-16,-1 7 0 0,0 0 144 15,0 0-144-15,0 0 0 0,0 0 352 0,0 0-32 0,0 0-16 16,0 0 0-16,0 0-32 0,0 0 0 0,0 0 0 0,0 0 0 16,0 0-272-16,0 0 0 0,3 15 128 0,0-1-128 15,-2 0 0-15,3 2 0 0,1 1 0 0,0 0 0 16,1 0 0-16,-1 0 0 0,0-1 0 0,1-1 0 15,1 3 0-15,1 2 0 0,-2 0 128 0,1 0-128 16,1 3 0-16,0-1 0 0,-2 0 0 0,1-1 0 16,-2 0 0-16,-1-2 0 0,-2 2 0 0,1-1 0 15,-1-1 0-15,0 1 128 0,-2-1-128 0,0 1 0 16,-2-3 272-16,1 0-48 0,-1-2-16 0,-1 0 0 16,-1-1 16-16,0 0 0 0,-1 1 0 0,0-1 0 15,1 2-224-15,-3-3 144 0,-1-3-144 0,-1 3 128 0,0 0 0 0,0 0 0 16,-1-2 0-16,-1-1 0 0,-1-1-128 0,1 0 0 15,-2-1 0-15,0 1 0 0,-2 2 0 16,1-3 0-16,-2-3 0 0,2 0-176 16,0-2-288-1,1-1-64-15,-2-3-16 0,1 2 0 0,-3-1-1408 0,0 0-288 0,1-4-48 16,-1-1-8496-16,-2-1-1696 0</inkml:trace>
  <inkml:trace contextRef="#ctx0" brushRef="#br0" timeOffset="14026.49">12147 13167 33807 0,'0'0'1488'0,"-5"8"320"0,-2-1-1440 0,0 5-368 0,1 4 0 0,1 2 0 16,1 2 384-16,1-1 16 0,2 2 0 0,0-1 0 15,1 0-400-15,0-1-192 0,0-4 0 0,0 0 16 16,0-1 176-16,0 0 0 0,0-2 0 0,1-1 0 0,-1-11 0 15,3 9 0-15,-3-9 0 0,1 10 128 16,-1-10 208-16,0 0 48 0,0 0 16 0,0 0 0 0,0 0 208 0,0 0 32 16,0 0 16-16,0 0 0 0,0 0-272 15,0 0-48-15,10-5-16 0,-2-3 0 16,0-4-144-16,0 1-48 0,0-8 0 0,1 1 0 0,0-1 48 0,0-4 0 16,0 3 0-16,1-1 0 0,0-1-176 0,-1 2 128 15,0 2-128-15,0 2 128 0,0 4-128 0,0 3 0 16,-1 1 0-16,-1 2 0 0,-7 6 0 0,0 0 192 15,10-1-192-15,-10 1 192 0,10 3-192 0,-10-3 0 16,10 12 0-16,-4 3 0 0,1-4 0 0,-5 4 160 16,1-1-160-16,-1 0 160 0,-2-2 64 0,0-2 16 15,0 2 0-15,0-12 0 0,0 13-48 0,0-13 0 0,-1 12 0 0,1-12 0 16,0 10-48-16,0-10-16 16,0 0 0-16,0 0 0 0,0 0 0 0,0 0 0 0,0 0 0 0,0 0 0 15,0 0-128-15,8-7 160 0,-2 0-160 16,1-2 160-16,-2 0-160 0,0 0 0 0,1 0 0 0,-1-1 0 15,1 0 0-15,0 0 0 0,-1-2 0 0,1 1 0 16,1 1 0-16,-1 1 0 0,1 1 0 0,1-1 0 16,1 2 0-16,1 2 0 0,1 0 0 0,-1 1 0 15,-1 1 0-15,3 1 0 0,0 1 0 0,1-2 0 16,0 0 0-16,2 2 0 0,2 1 0 0,3 0-176 16,-1 0 176-16,1 0 0 0,-2 3 0 0,1 2 0 15,-3 1 0-15,0 2-128 0,-2-1 128 0,0 3 0 16,-4 3 0-16,0 1-128 0,-2 2 128 0,0 1 0 15,-1 0 0-15,-1 3 0 0,-1-2 0 0,0 1 0 16,1 1 0-16,-1-2 0 0,0-1 0 0,2 1 0 0,-1-2 0 0,2 0 0 16,0 1 0-16,1-6 0 0,-1 1-160 0,0 1 160 15,1-1-192-15,0 0 192 16,-1-5-2336-16,1 0-352 0,3-2-80 0,-2-5-13824 16</inkml:trace>
  <inkml:trace contextRef="#ctx0" brushRef="#br0" timeOffset="14579.85">13284 13249 16575 0,'0'0'1472'0,"-7"-4"-1168"0,1-2-304 0,-2-1 0 16,-1 0 2896-16,1 1 528 0,-1 2 96 0,1-1 32 15,8 5-2688-15,-11-1-544 0,1-2-96 0,1 3-32 16,-2 0-192-16,2 3 128 0,0 0-128 0,0 3 0 16,-1 0 192-16,-1 2-48 0,-1 1-16 0,1 3 0 15,-1 1 304-15,0 3 48 0,1-3 16 0,-1 2 0 16,-1 6 432-16,2-1 96 0,2 3 0 0,1-2 16 16,1 1-224-16,1-1-48 0,2-3-16 0,2-1 0 15,0 0-496-15,2-3-80 0,2-2-32 0,0-1 0 16,2-2-144-16,2 0 0 0,-1 0 144 0,1-4-144 15,-6-5 0-15,13 4 128 0,3-1-128 0,0-3 0 16,-1-3 0-16,1-1 0 0,1-1 0 0,0-3 0 16,0-1 0-16,0 0 0 0,1 1-128 0,-1-4 128 0,-1 2 0 15,-2 2 0-15,-1-2 0 0,-1 1 0 16,-3-2 0-16,-1-1 0 0,-2 1 128 0,-1-1-128 0,-2-1 128 0,0 2-128 16,-2 2 160-16,-1 9-160 0,-3-9 192 0,2 3-64 15,-2 1-128-15,3 5 192 0,0 0-64 0,0 0 0 16,0 0-128-16,0 0 192 0,-8-3-16 0,8 3-16 15,0 0 0-15,-6 8 0 0,6-8 32 0,-7 13 16 16,2 1 0-16,1-3 0 0,2-1 256 0,-1 2 48 16,3-12 16-16,-1 14 0 0,0-1-176 0,2 0-32 15,0 0-16-15,3-2 0 0,-4-11-176 0,7 15-128 16,-1 0 144-16,2-2-144 0,0-3 0 0,0 0 128 16,1 0-128-16,1-3 0 0,1 0 0 0,-1-1-240 15,0 0 48-15,1 0 16 16,-1-5-832-16,2 1-160 0,-2-2-48 0,2-2 0 15,1 1-2096-15,2-3-416 0,0-1-96 0</inkml:trace>
  <inkml:trace contextRef="#ctx0" brushRef="#br0" timeOffset="14857.96">14019 13209 27647 0,'0'0'2448'0,"0"0"-1952"0,0 0-496 0,-7-3 0 16,0 2 2912-16,7 1 480 0,-10 4 112 0,10-4 16 15,-10 10-2800-15,1-1-544 0,0 3-176 0,-2 0 0 16,1 1 0-16,-2 1 0 0,0 2 0 0,-1 2 0 0,-1 3-144 0,1 1 144 16,-1 3 0-16,-1-1 0 0,2 0 0 0,-1-2 0 15,-2-2 0-15,1-1 0 0,0 2 0 0,1-1 0 16,0-1 0-16,1-2 0 0,1-3 0 0,3-1 0 15,1-1 0-15,1-5 0 0,2-2-176 0,5-5-16 16,0 0-16-16,0 0 0 16,0 0-2256-16,0 0-448 0,0 0-96 0</inkml:trace>
  <inkml:trace contextRef="#ctx0" brushRef="#br0" timeOffset="15119.62">13649 13289 26719 0,'0'0'2368'0,"0"0"-1888"0,0 0-480 16,0 0 0-16,0 0 3200 0,0 0 528 0,2 12 112 0,2 0 32 15,1 1-3088-15,2 1-608 0,-1 1-176 0,4 0 0 16,0 3 0-16,2 1 0 0,1 0 128 0,2 2-128 16,4-4 0-16,0 0 0 0,2 0 0 0,1 0 0 15,2-3 0-15,3-1 0 0,-1-1 0 0,0 0 0 16,-1-4-368-16,-2-2 32 0,1 2 0 0,-2-3 0 31,-1-5-128-31,-3 1-32 0,-3-1 0 0,-2-1 0 16,-3 1-544-16,-10 0-112 0,10-4-32 0,-10 4-9264 0,11-4-1856 0</inkml:trace>
  <inkml:trace contextRef="#ctx0" brushRef="#br0" timeOffset="15549.87">13642 12390 23039 0,'0'0'2048'0,"0"0"-1648"0,-5-5-400 0,5 5 0 15,0 0 2432-15,0 0 384 0,0 0 96 0,0 0 16 16,0 0-2384-16,10 10-544 0,1-1 0 0,0 2 0 16,3 0 0-16,2 0 0 0,4 0 0 0,2 4 144 15,3-1 208-15,2 2 32 0,3 3 16 0,4 1 0 16,3-1 48-16,2 5 0 0,0 1 0 0,0 1 0 16,-1 2 0-16,0 2 0 0,-2 2 0 0,1 0 0 15,-1 2 0-15,-1 3 0 0,-2 1 0 0,-2 2 0 16,-2-2-112-16,-4 1-16 0,-3 1 0 0,-3 3 0 15,0 2-144-15,-2 2-48 0,-2 3 0 0,0 4 0 16,-4-2-128-16,1-2 160 0,-1-4-160 0,-4-2 160 16,0-4-32-16,-2-2-128 0,-2-3 192 0,-1-2-64 15,-4-3 0-15,-1-2 0 0,-1 2 0 0,-1-4 0 16,-3 0 0-16,-1-2-128 0,0-2 192 0,-4-1-64 16,-2-3-128-16,0 2-256 0,-2-3 64 0,-3-2 16 15,-2 1-2560-15,-3-4-512 0</inkml:trace>
  <inkml:trace contextRef="#ctx0" brushRef="#br0" timeOffset="17521.46">14943 13068 8287 0,'0'0'368'0,"0"0"80"0,-6-5-448 0,-1-1 0 16,2 0 0-16,2 1 0 15,3 5 8000-15,2-8 1536 0,-2 8 288 0,0 0 64 0,7-7-7904 0,-7 7-1600 16,11-4-384-16,-11 4 0 0,0 0 0 0,0 0 0 16,0 0 0-16,0 0 0 15,0 0-544-15,0 0-32 0,0 0-16 0,5 12 0 16,-4 0-2864-16,-1-2-576 0</inkml:trace>
  <inkml:trace contextRef="#ctx0" brushRef="#br0" timeOffset="17719.95">14976 13593 43311 0,'0'0'3840'0,"0"0"-3072"0,-5-4-608 0,5 4-160 16,0 0 496-16,0 0 64 0,0 0 16 0,11 2 0 31,1 0-2096-31,-2-2-400 0,-10 0-96 0,12 1-16128 0</inkml:trace>
  <inkml:trace contextRef="#ctx0" brushRef="#br0" timeOffset="18848.09">3351 15105 21183 0,'0'0'1888'0,"0"0"-1504"0,-6-6-384 0,6 6 0 16,-4-8 2336-16,4 8 400 0,3-9 80 0,0 0 0 16,1 0-2224-16,-1 2-448 0,1 1-144 0,2-1 0 15,-1-1 0-15,1 2 128 0,-6 6-128 0,11-5 0 16,-1 2 0-16,-10 3 128 0,0 0-128 0,13 7 0 16,-1 0 144-16,-3 5-144 0,-1 0 160 0,0 2-160 15,-2 1 496-15,-1 0 0 0,-1 3 0 0,0 2 0 16,-1 2 224-16,-1 0 48 0,1 2 16 0,0 1 0 15,-2 2-144-15,3 0-16 0,-1 1-16 0,0-2 0 0,1-3-160 16,-1-1-16-16,1-1-16 0,1-3 0 0,0 1-176 0,1-5-48 16,-1-2 0-16,-5-12 0 0,0 0 0 0,0 0 0 15,5 10 0-15,-5-10 0 0,0 0 176 0,0 0 16 16,0 0 16-16,-1-13 0 0,-2-1-160 0,-1-2-48 16,0-2 0-16,0 0 0 0,0-3-64 0,0 0 0 15,-1-1-128-15,0 0 192 0,0-2-16 0,1 2-16 16,0 1 0-16,1-2 0 0,1 3-160 0,0-2 0 15,1-3 0-15,1 2 128 0,3-1-128 0,1 2 0 16,1-3 0-16,3 1 0 0,1 0 0 0,1-1 0 16,1 3 0-16,0 1 0 0,3-2-144 0,-1 3 144 15,0 3 0-15,1 3 0 0,-1 1 0 0,0 4 0 0,-1 1 0 0,-1 3 0 16,0 0-144-16,-1 3 144 0,3 1 0 0,0 2-144 16,0 1 16-16,0 0 0 0,1 1 0 0,-1-1 0 15,0 4-16-15,0-1 0 0,0 0 0 0,0 2 0 31,-2 0-272-31,0 4-48 0,-3 1-16 0,1-2 0 16,0 2-480-16,-1-1-80 0,-2 1-32 0,1-1 0 16,1-1-2224-16,-2-2-448 0</inkml:trace>
  <inkml:trace contextRef="#ctx0" brushRef="#br0" timeOffset="19365.02">4069 15214 40191 0,'0'0'1792'0,"0"0"352"0,0 0-1712 0,0 0-432 15,0 0 0-15,13-9 0 0,1 2 0 0,2 1-176 16,2-1 16-16,-2 2 0 0,-2-2-48 0,2 1-16 16,-1-1 0-16,1-1 0 0,0-1-112 0,-1 1-32 15,1 1 0-15,-2 0 0 0,-2-3 48 0,-1 1 16 16,-2-2 0-16,-2 1 0 0,1-1 304 0,-2 1 0 0,-4-2 0 0,1 0 0 16,-1-1 0-16,-2 2 0 0,-1-5 0 0,-2 3 0 15,1 1 0-15,-3 0 0 0,-2 3 128 16,-2 1-128-16,-1 2 0 0,-2 2 0 0,1-2 0 0,0 3 0 15,-4 3 0-15,2 4 0 0,0 1-128 0,0 3 128 16,1 1 0-16,-1 4-128 0,0 0 128 0,0 1 0 16,-1 5 0-16,1-1-128 0,0-1 128 0,1-1 0 15,0-1 0-15,1 2 0 0,0 1 176 0,2 1-176 16,3-2 416-16,2 0-32 0,1 1 0 0,3 0 0 16,3 0-16-16,1 1-16 0,1 0 0 0,3 1 0 15,2-1-208-15,1 2-144 0,-1 0 192 0,3 0-192 16,0 0 128-16,4-2-128 0,1-2 0 0,1 0 0 15,-3-1 0-15,3-7-176 0,-1-1 0 0,0-3 0 16,0 0-272-16,-1-2-48 0,-1-6-16 0,0-1 0 16,-2-2-2048-16,-1-3-432 0,-2-2-80 0</inkml:trace>
  <inkml:trace contextRef="#ctx0" brushRef="#br0" timeOffset="20069.41">4593 15115 15663 0,'0'0'1392'0,"0"0"-1120"0,0 0-272 0,0 0 0 16,0 0 4032-16,0 0 736 0,0 0 160 0,0 0 16 15,0 0-3808-15,4 9-768 0,-4-9-160 0,6 10-16 16,-6-10 112-16,10 9 16 0,-10-9 16 0,10 11 0 16,-2-1-144-16,0-1-48 0,-8-9 0 0,7 12 0 15,-7-12-144-15,7 12 0 0,-7-12 0 0,5 11 128 16,-5-11 80-16,0 0 16 0,3 13 0 0,-3-13 0 16,0 0 304-16,0 0 64 0,0 0 16 0,0 0 0 15,0 11-32-15,0-11-16 0,0 0 0 0,0 0 0 16,0 0-176-16,0 0-16 0,0 0-16 0,8-8 0 15,-2-1-208-15,1 1-144 0,-1-4 192 0,1 2-192 16,-1-2 128-16,2 1-128 0,0-4 0 0,-2 2 0 16,1 1 0-16,-1 1 0 0,2-1 0 0,1 2 0 0,2 0 0 0,1 4 0 15,-2 1 128-15,2 1-128 0,-2 1 0 0,2 2 0 16,0 0-208-16,1 2 80 0,-2 1 128 0,1 2 0 16,-12-4 0-16,13 6 0 0,-1 0 0 0,-2 1 128 15,-10-7 0-15,11 9 0 0,-3 1-128 0,-3 1 192 16,-5-11-64-16,5 13 0 0,-5-13-128 0,5 13 176 15,-1-3-176-15,-4-10 192 0,0 0-64 0,3 11-128 16,-3-11 192-16,0 0-64 0,0 0-128 0,0 0 192 16,4 10-192-16,-4-10 192 0,0 0-192 0,0 0 0 15,0 0 144-15,0 0-144 0,0 0 0 0,0 0 128 16,0 0-128-16,10 5 0 0,-10-5 0 0,10-6 144 0,-10 6-144 0,11-9 0 16,-2-2 128-16,0 1-128 0,2-2 0 0,-1 0 0 15,0-1 0-15,2 0 0 0,1 0 0 0,2-3 0 16,-1 2 0-16,3 0 0 0,0 1-144 15,-2 1 144-15,1 2-128 0,0 0 128 0,-1 3-128 0,1 0 128 16,-2 2 0-16,1 0 0 0,-1 2 0 0,0 3-128 16,-2 1 128-16,1 5 0 0,-1-4-144 0,1 3 144 15,0 1 0-15,-1 0-176 0,-3 5 176 0,3 2-128 16,1-3 128-16,0 2 0 0,0-1 0 0,1 1-128 16,-1 0 128-16,0 0-128 0,0-2 128 0,0-2-128 31,-2 2-384-31,0-1-80 0,1 1-16 0,1-3 0 0,-2 1-2624 15,-1-3-528-15</inkml:trace>
  <inkml:trace contextRef="#ctx0" brushRef="#br0" timeOffset="20464.25">5770 15159 17503 0,'0'0'768'0,"9"-1"176"0,-9 1-752 0,11-7-192 0,-1 3 0 0,2 0 0 0,1 0 3072 0,3 0 592 15,1 1 112-15,0-1 32 0,-1 0-3040 0,0-3-624 16,0-1-144-16,-1-1 0 0,2 0 0 0,-2-1 0 16,-1-1 0-16,-2 1 0 0,0-2 0 0,-3 0 0 15,-2-1 0-15,0 2 0 0,-2-4 0 0,0 2 0 16,-1 1 0-16,-1 2 0 0,-3-4 304 0,-1 1 128 16,-2-2 16-16,-1 4 16 0,-1 0 64 0,-2 2 16 15,0-3 0-15,-3 3 0 0,1 1-320 0,-1 2-64 0,-1-1-16 0,0 6 0 16,-4-3-144-16,0 4 0 0,-2 1 144 0,1 5-144 15,0 0 128-15,0 3-128 0,-4 3 128 16,3 1-128-16,1 4 0 0,2 0 144 0,1 1-144 0,0 3 0 16,3-1 512-16,-1-2 0 0,2 0 0 0,2 0 0 15,2 2 0-15,1-4 0 0,2-2 0 0,0 0 0 16,4 1-144-16,0-1-48 0,1-1 0 0,2-1 0 16,2-1-192-16,-1 4-128 0,3-3 128 0,-1-1-128 15,1 0 0-15,2-1 0 0,-1 1 0 0,2-2 0 31,0-3-640-31,1 1-64 0,-2-5 0 0,4 1 0 0,0-2-2416 0,2-2-480 16,0-2-112-16,-1 1 0 0</inkml:trace>
  <inkml:trace contextRef="#ctx0" brushRef="#br0" timeOffset="21051.18">6216 15069 11967 0,'0'0'1072'0,"0"0"-864"16,0 0-208-16,-1 13 0 0,0-3 6128 0,2 1 1168 15,0-1 256-15,2 1 32 0,2-1-5952 0,-5-10-1184 16,4 11-256-16,0-1-32 0,-4-10-160 0,2 10 0 16,-2-10 0-16,4 12 0 0,-4-12 0 0,0 0 0 0,0 0 0 0,0 0 0 15,0 0 0-15,0 0 0 16,0 0 0-16,11-4 0 0,-11 4 0 0,9-6 0 0,-3-3 144 15,0-1-144-15,-3 0 0 0,1 0 144 0,0 0-144 0,0-1 0 16,1-2 128-16,-1-2-128 0,0 0 0 0,1-1 0 16,2-5 0-16,-2 6 128 0,0-4-128 0,3 5 0 15,3 0 0-15,-1 5 0 0,1 2 0 0,-1 3 0 16,0 1 0-16,-10 3-144 0,15 4 144 0,-2 3-128 16,1 2 128-16,0-1-160 0,-1 4 160 0,-1-5-160 15,-1 3 160-15,-1-1 0 0,-1-2 0 0,-1 1 0 16,-8-8 192-16,8 9-16 0,0 1-16 0,-8-10 0 15,0 0 32-15,0 0 0 0,9 3 0 0,-9-3 0 16,9 4 0-16,-9-4 16 0,0 0 0 0,10-1 0 16,-1-4-64-16,1 0-16 0,-1-3 0 0,0-3 0 15,0 0-128-15,0-1 0 0,0-1 0 0,0 0 0 16,0-1 0-16,1-1 0 0,-1 0 0 0,-1 0 0 0,-1 1 128 0,0 0-128 16,-1 2 0-16,1 1 128 0,-1 1-128 0,2 2 0 15,-1 2 144-15,1 2-144 0,1-2 0 0,-9 6 0 16,13-2 0-16,0 2 0 0,-1 1 192 0,1 2-48 15,-3 1 0-15,3 2 0 0,0-1-144 0,0 5 160 16,0 0-160-16,2 0 160 0,-1 3-16 0,0 3 0 16,-1-2 0-16,0 3 0 0,-1-1-144 0,1 4 0 15,0-2 0-15,0 0 128 0,-1-1-128 0,-2-1 0 16,-2 1 0-16,-1-7 0 0,-1 0-368 0,-1 1 0 16,2-5 0-16,-2 0 0 15,-5-6-464-15,0 0-112 0,8 4-16 0,-8-4-11120 0,0 0-2224 0</inkml:trace>
  <inkml:trace contextRef="#ctx0" brushRef="#br0" timeOffset="23967.03">7455 14244 36799 0,'0'0'1632'0,"0"0"336"0,0 0-1584 0,0 0-384 0,0 0 0 0,0 0 0 16,5 18 896-16,0 4 112 0,-2 3 16 0,1 5 0 15,0 2-832-15,-1 5-192 0,0 2 0 0,-2 1 0 16,-1 1 0-16,2-2 0 0,-2-1 0 0,-2 1-160 0,1 0 16 15,1 0 0-15,3-2 0 0,-2-2 0 0,-1-1 144 0,3 0 0 16,-1 0 160-16,1-3-160 0,-1-4 224 0,0 1-48 16,-2-5-16-16,-2 1 0 0,1-5 352 0,0-2 80 15,-1-3 16-15,1-1 0 0,0-1-32 0,1-12-16 16,-3 11 0-16,3-11 0 0,0 0-272 0,0 0-48 16,0 0-16-16,0 0 0 0,0 0-224 0,0 0 128 15,0 0-128-15,-2-13 0 0,0-3 0 0,1-2 0 16,1-5-128-16,4 0 128 0,-1-4-192 0,0-3 192 15,1-2-192-15,4 1 192 0,1 0-144 0,2 2 144 16,-2 3 0-16,1-1-144 0,-1 1 144 0,1 2 0 16,-4 5 0-16,2 2 0 0,-2 2 0 0,1 4 0 15,-1 0 0-15,1 2 0 0,-1 2 0 0,-6 7 0 0,10-7 0 0,-1 3-128 16,0 0 128-16,1 1-128 0,1 2 128 16,0 2-128-16,1 1 128 0,1 1 0 0,2 1 0 0,-1 3-128 15,-1 2 128-15,0 3 0 0,1 1 0 0,1 1 0 16,-2 2 0-16,0 3 0 0,-2 1 0 0,1 2 0 15,-1 3 0-15,-2-3 0 0,-3-1 0 0,-2-2 128 16,0 1-128-16,-3 2 0 0,-2-4 0 0,-3 2 0 16,0-1 0-16,-5 1 0 0,-1-4-176 0,-2-2 176 15,-1-1 0-15,-1-1 160 0,-2-1 0 0,0 0 0 16,-1-2-160-16,2-1 160 0,-1-2-160 0,2 1 160 16,-1-2-160-16,5-4 0 0,0-1 144 0,-1 2-144 15,11-2 0-15,-12 1 0 0,12-1 0 0,0 0 128 16,-11-8-480-16,-1-1-96 15,1 0 0-15,5-3-16 0,2-1-1264 0,-1 1-256 0,0-2-64 16,-1 2-9680-16,3 2-1952 0</inkml:trace>
  <inkml:trace contextRef="#ctx0" brushRef="#br0" timeOffset="24416.36">8107 14842 21183 0,'-10'-1'1888'0,"1"1"-1504"15,-1 0-384-15,10 0 0 0,0 0 4736 0,0 0 864 16,0 0 176-16,0 0 48 0,0 0-4992 0,0 0-976 0,10-5-208 0,1-2-32 16,0 1 192-16,4-6 32 0,0-1 16 0,2 1 0 31,2-1-304-31,1-1-48 0,0-2-16 0,-2 3 0 0,-1 1 304 0,0 1 48 0,-2-3 16 0,-4 1 0 15,-2 3 144-15,-3 0 0 0,-6 10 0 0,2-12 128 16,-2 3 224-16,0 9 48 0,-4-11 16 0,-1 3 0 16,-1 2-32-16,-1-1 0 0,-1 4 0 0,-1 0 0 15,-1-1-384-15,-1 3 128 0,1 5-128 0,-2-2 0 16,-1 3 0-16,1-2 0 0,1 2 0 0,-1 2 0 16,0-1 0-16,0 2-144 0,2 0 144 0,-1 2 0 15,-2 2 0-15,2 2 0 0,-2 2 0 0,0 2 0 16,0 5 0-16,0 0 0 0,0 3 0 0,-2 0 0 0,2 1 0 15,1 0 0-15,3 3 0 0,3-4 0 0,3 1 224 16,3-1 0-16,1-4 0 0,5 0 0 0,0-2-32 0,5-2-16 16,-1-2 0-16,3-3 0 0,3-1-176 15,1-2 0-15,1 0 0 0,0-3 0 16,-1-3-480-16,1-3-32 0,1-3 0 16,-1-2 0-16,0 1-1824 0,0-5-368 0,1 2-80 0,0-3-12336 15</inkml:trace>
  <inkml:trace contextRef="#ctx0" brushRef="#br0" timeOffset="24782.85">8492 15023 6447 0,'8'16'272'0,"-4"-6"80"0,-3 1-352 0,3-1 0 0,0-2 0 0,1 0 0 15,1 0 4496-15,0-2 832 0,-6-6 176 0,12 7 16 16,-2-1-3424-16,0-2-688 0,-1-3-144 0,1 2-32 15,0-3-240-15,-10 0-48 0,12-4-16 0,0 2 0 16,1-5-160-16,-3 1-16 0,-2-1-16 0,-1-1 0 16,-2-1-80-16,-1 0-16 0,-1-1 0 0,-1-1 0 15,-2 1-32-15,0-2-16 0,-1 0 0 0,-2-2 0 16,-2 0 272-16,1-1 48 0,-1 0 16 0,-3-5 0 16,-1 0-288-16,1 0-48 0,2-3-16 0,2 0 0 15,1-3-160-15,2 1-32 0,1-1-16 0,1 0 0 16,3 2-224-16,2 4-144 0,1-1 192 0,1 2-192 15,0-1 0-15,-1 4 0 0,1 0 0 0,0 2 0 0,0 4 0 16,0 0 0-16,0 4 0 0,-8 6-144 0,10-4-48 0,0 1 0 16,1 2 0-16,2 2 0 15,1 3-672-15,3 2-144 0,0 0-16 0,4-2-16 16,1 0-1904-16,3 0-368 0,0 1-80 0,2 0-12576 16</inkml:trace>
  <inkml:trace contextRef="#ctx0" brushRef="#br0" timeOffset="25603.46">10228 14824 7359 0,'0'0'320'0,"0"0"80"0,-8-5-400 0,1-1 0 16,1 3 0-16,6 3 0 0,0 0 6976 0,0 0 1296 15,6-11 272-15,2 5 48 16,-1-1-7200-16,-7 7-1392 0,10-5-384 0,1 1-32 0,-2 1 416 0,-9 3 0 16,10 3 0-16,-10-3-128 0,0 0 128 0,9 14 0 15,-2 2 0-15,-2 1 128 0,0 2 288 0,2 27 560 16,-5-21-480-16,1 0 192 0,1-1 32 0,-2 1 16 16,2-1 0-16,-1-4-368 0,1 0-80 0,0-4-16 0,1 1 0 15,0-4-112-15,0-2-32 0,1 1 0 0,0-4 0 16,-6-8 64-16,9 6 16 0,0-2 0 0,-9-4 0 15,12 0 64-15,0-1 16 0,-2-2 0 0,1 0 0 16,-2-1-112-16,-1 0-32 0,-2-3 0 0,-6 7 0 16,7-9-144-16,-7 9 160 0,0 0-160 0,0 0 160 15,0 0-160-15,0 0 160 0,0 0-160 0,0 0 160 16,0 0-160-16,0 0 0 0,6 8 0 0,1 0 0 16,-7-8 0-16,8 11 0 0,-2-1 0 0,2-3 0 15,0 0 0-15,-8-7 0 0,11 5 0 0,1-4 0 16,-1-1 0-16,-1-1 0 0,0-1 160 0,1-1-160 15,-2-5 384-15,0 2-48 0,-1-1 0 0,0-1 0 0,0-1 80 16,-1 0 16-16,0 0 0 0,-1 1 0 0,1-1-64 0,-2 1-16 16,0-1 0-16,1 0 0 0,-2 0-80 0,1 0-16 15,0-3 0-15,0 0 0 0,0-1-128 0,1-3-128 16,-2-1 192-16,-1-1-192 0,0-3 0 0,1 2 0 16,0-2 0-16,1 0 0 0,0-1 0 0,1 0 0 15,-3 1-192-15,1 3 48 16,2 2-240-16,-3 3-32 0,0 0-16 0,-2 4 0 15,-1 9-1088-15,0 0-208 0,2-12-64 0,-2 12 0 16,0 0-1664-16,0 0-320 0</inkml:trace>
  <inkml:trace contextRef="#ctx0" brushRef="#br0" timeOffset="25971.4">10953 14889 38815 0,'0'0'1728'0,"0"0"336"0,0 0-1648 0,0 0-416 0,0 0 0 0,0 0 0 15,-2 13 496-15,2-2 16 0,0-11 0 0,3 14 0 16,-1-1 48-16,2-1 16 0,0-1 0 0,0 1 0 15,0 0-64-15,0 0-16 0,0 1 0 0,0-3 0 16,-2 2-496-16,0-2 128 0,-1 2-128 0,-1-2 0 16,0-1-144-16,0 2-80 0,0 1-16 0,1-6 0 15,-1-6-272-15,-1 8-48 0,1-8-16 0,-1 9 0 16,1-9-368-16,0 0-80 0,0 0 0 0,0 0-16 16,-2 7-592-16,2-7-112 0,0 0-32 0,0 0 0 15,0 0-208-15,0 0-64 0,0 0 0 0,0 0 0 16,0 0 64-16,0 0 16 0,0 0 0 0,0 0 0 15,0 0 1072-15,0 0 192 0,0 0 64 0,0 0 0 0,0 0 1040 0,0 0 224 16,0 0 32-16</inkml:trace>
  <inkml:trace contextRef="#ctx0" brushRef="#br0" timeOffset="26635.18">10936 14362 6447 0,'0'0'272'0,"0"0"80"0,0 0-352 0,0 0 0 0,0 0 0 0,0 0 0 15,0 0 7088-15,0 0 1344 0,0 0 272 0,6 11 48 16,-6-11-6768-16,4 13-1344 0,-1 1-256 0,-3 0-64 16,0 1 128-16,-2 0 16 0,0 2 16 0,-1 0 0 15,0 0-112-15,1 3-32 0,-1-1 0 0,1 4 0 16,-2 0 112-16,1 4 32 0,1 0 0 0,0 0 0 16,2 0 32-16,2 5 16 0,0 1 0 0,1 1 0 0,1-1-80 15,0 1 0-15,-2 1-16 0,2-2 0 0,0 1-96 0,0-4-16 16,-1-4 0-16,-2 0 0 0,0 0-128 0,-1 1-16 15,0-6-16-15,1 1 0 0,-1-5 0 0,0 0 0 16,0-1 0-16,0-3 0 0,0-3 112 0,2-1 32 16,-2-9 0-16,1 9 0 0,-1-9-80 0,0 0-16 15,0 0 0-15,0 0 0 0,0 0 16 0,0 0 0 16,9-7 0-16,-1-3 0 0,-1-1-32 0,-1-2 0 16,1 0 0-16,-1-4 0 0,-1-2-192 0,1 0 0 0,-1-2 0 15,-1-1 0-15,0-2 0 0,-1 1-160 0,0-1 32 0,1 4 0 16,0-4 128-16,0 5-208 0,-2 2 80 0,2 1 128 15,0 3-144-15,0 3 144 0,0 0 0 0,0 4 0 16,1-1 0-16,2 1 0 0,-1-1 0 0,2 2 0 16,-1 0 0-16,2 0-128 0,0-1 128 0,1 3 0 15,2 0 0-15,1 2 0 0,0 1 0 0,1 1 0 16,1 3 0-16,-1 4 0 0,-1 2 0 0,0 2 0 16,-1 1 0-16,0 3 0 0,-2 3 0 0,0-2 0 15,0 6 0-15,-1 0 0 0,-1 0 0 0,-1 1 0 16,1-5 0-16,0 5 0 0,-1-6 0 0,-1 1 0 15,-1-2 0-15,0 2 0 0,-1-8 0 0,0 2 0 16,-1-1-320-16,0 1 0 0,0-5 0 0,3-1 0 16,-2-1-592-16,-4-6-128 0,0 0-32 15,0 0 0-15,0 0-2000 0,9-4-384 16,-9 4-96-16,10-9-13696 0</inkml:trace>
  <inkml:trace contextRef="#ctx0" brushRef="#br0" timeOffset="26828.97">11574 15001 43711 0,'0'0'1936'0,"0"0"400"0,0 0-1872 0,0 0-464 16,3 17 0-16,1-3 0 0,1 2 976 0,0 0 112 16,1-1 0-16,0 1 16 0,1-2-960 0,-1 1-144 15,2-1 0-15,0-1-192 16,1-2-592-16,0-2-112 0,-1 0-32 0,0-4 0 15,-1-2-2016-15,-7-3-384 0,11 0-96 0,-11 0-12704 0</inkml:trace>
  <inkml:trace contextRef="#ctx0" brushRef="#br0" timeOffset="26991.37">11653 14647 19343 0,'0'0'1728'0,"-4"-6"-1392"0,-3-1-336 0,1 1 0 15,-1 1 6144-15,7 5 1152 0,0 0 224 0,0 0 48 16,0 0-6096-16,0 0-1216 0,0 0-256 0,0 0 0 16,9 4-2208-16,-9-4-416 0,12 5-96 0</inkml:trace>
  <inkml:trace contextRef="#ctx0" brushRef="#br0" timeOffset="27370.96">12096 14907 24879 0,'0'0'2208'0,"-8"-4"-1760"16,-1-2-448-16,2-1 0 0,1 1 4080 0,2-2 720 16,1 0 160-16,2 0 32 0,1 1-4224 0,0 0-768 15,0-2-272-15,1 0 0 16,-1 0-224-16,0 0-32 0,0 1-16 0,0 8 0 0,0 0 128 0,0 0 32 0,-5-11 0 0,0 6 0 15,-3 0 592-15,-1 4 128 0,-1-2 32 0,-1 6 0 16,-1-2 512-16,2 4 96 0,0 2 32 0,-1 3 0 16,1 3 32-16,-1-1 16 0,2 2 0 0,1-1 0 15,0 1-768-15,2 2-160 0,2 2-128 0,1-1 192 16,2 2-192-16,1-4 0 0,0 1 0 0,0 0 0 16,0-1 0-16,0 2 0 0,0 0 0 0,0 3 0 15,0-7 0-15,0 4 0 0,1-2 0 0,-1 1 0 16,0-2 0-16,3 1 0 0,2-5 0 0,0 0 0 15,1-2-448-15,0 1 48 0,2-2 0 0,1-3 0 32,2-2-1280-32,0-3-256 0,4 0-48 0,0-3-16 0,4-3-944 15,-1 2-176-15,0-4-32 0</inkml:trace>
  <inkml:trace contextRef="#ctx0" brushRef="#br0" timeOffset="27873.56">12346 14248 28559 0,'0'0'1264'0,"0"0"272"0,-9 4-1232 0,3 3-304 15,0 6 0-15,2 4 0 0,2 5 3328 0,2 6 592 16,1 4 128-16,2 4 32 0,1 1-3424 0,1 3-656 15,-1-3-176-15,1 1-16 0,2 0 192 0,-1-1 144 0,-3-1-16 0,-1 2-128 16,1 1 272-16,-1 0-48 0,0-5-16 0,-1 0 0 16,0 1 144-16,-1-5 32 0,0-3 0 15,0-1 0-15,-1-3-32 0,1-4 0 0,0-1 0 0,0-2 0 16,1-4 32-16,2 0 16 0,-3-12 0 0,4 7 0 16,-4-7-80-16,0 0-32 0,0 0 0 0,10 0 0 15,1-1-112-15,-1-3-32 0,1-2 0 0,-1-5 0 16,-1-2-144-16,2-2 128 0,-2-2-128 0,1-4 128 15,1 0-128-15,-1-1 0 0,0 0 0 0,1 1 0 16,-2 5 0-16,1 2 0 0,1 3 0 0,-1 2 0 16,-1 4 192-16,2 4 0 0,-1 2 0 0,1 4 0 15,-2 3 64-15,1 1 0 0,1 3 16 0,0 2 0 16,1 2-48-16,0 2-16 0,0-4 0 0,-1 3 0 16,0-1-48-16,-1-2-16 0,1 1 0 0,-1-2 0 0,0-2-144 0,1 1 0 15,-3 0 0-15,0-2 0 0,-1 2 0 16,3-3-144-16,-1 3 0 0,-2-2 0 15,0-1-544-15,0 2-96 0,-2-2-32 0,1-1 0 16,3 0-1360-16,0-3-288 0,2 0-48 0,1-2-16 16,-1 1-1312-16,4-7-272 0,7-3-48 0,-1-1-16 0</inkml:trace>
  <inkml:trace contextRef="#ctx0" brushRef="#br0" timeOffset="28313.74">13672 14781 40831 0,'0'0'1808'0,"-9"0"368"0,-1-1-1728 0,0 1-448 0,10 0 0 0,0 0 0 0,0 0 832 0,-6 10 64 16,6-10 32-16,-1 14 0 0,1 2-768 0,3-2-160 15,4-1 0-15,3 2 0 0,3 0 0 0,3 1 256 16,1-2-48-16,3 2-16 0,-1 1-64 0,3-1-128 16,1-2 176-16,-1 0-176 0,0 1 208 0,-1-2-64 15,0 0-16-15,-2 0 0 0,-1 0-128 0,-1-2 0 16,-2 0 0-16,-1 1 0 16,-2-3-480-16,-1 1 32 0,0-2 0 0,-3-2 0 15,0 1-1408-15,-1-2-256 0,0-1-64 0,-7-4-9472 16,0 0-1904-16</inkml:trace>
  <inkml:trace contextRef="#ctx0" brushRef="#br0" timeOffset="28603.68">14186 14783 31327 0,'0'0'2784'0,"0"0"-2224"0,-9-2-560 0,2 1 0 16,2-2 3392-16,5 3 560 0,0 0 112 0,0 0 32 15,0 0-3280-15,-7 10-656 0,1 3-160 0,1 4 0 16,-1 0 0-16,3 5 0 0,-1 5-192 0,0 1 192 16,-2 2-176-16,0 4 176 0,-2 0-128 0,-2 2 128 15,-2 1 0-15,-1-1 0 0,-1 0 0 0,-1 3 176 16,-2 3 64-16,-1 1 16 0,0 0 0 0,0 0 0 16,1 0-128-16,1-2 0 0,0 1-128 0,2-4 192 15,2-4-320-15,2-2-80 0,2 2-16 0,1-5 0 16,4 0-480-16,0-7-112 0,0-1-16 15,2-6 0-15,1 0-352 0,3-5-80 0,1-2-16 0,2-2 0 16,-6-6-1920-16,12-1-400 0</inkml:trace>
  <inkml:trace contextRef="#ctx0" brushRef="#br0" timeOffset="30090.73">14727 14868 18431 0,'0'0'1632'0,"0"0"-1312"0,0 0-320 0,-9 5 0 15,0 2 2512-15,1 2 432 0,0 1 96 0,0 2 16 16,2 0-2400-16,-1 0-464 0,-1 1-192 0,2 2 128 15,0 4-128-15,3-1 0 0,-1 1 0 0,1 4 0 16,2-3 224-16,1 3 16 0,0-4 0 0,1 5 0 16,-4-2 336-16,2 0 80 0,0 1 16 0,0 1 0 15,-1 1-224-15,1-1-64 0,-2 1 0 0,2-1 0 16,0-3-240-16,-1 1-144 0,1-4 160 0,1 1-160 16,1 1 128-16,3-2-128 0,2-3 0 0,0-2 0 15,1 0 0-15,2-7 0 0,1 1 0 0,3-5 0 16,2 2-480-16,1-4-32 15,3-2-16-15,0-2 0 0,1-3-1520 16,-1-2-320-16,1-1-48 0,-1-1-9664 0</inkml:trace>
  <inkml:trace contextRef="#ctx0" brushRef="#br0" timeOffset="30326.52">14501 15215 1839 0,'0'0'160'0,"0"0"-160"15,-8 3 0-15,8-3 0 0,0 0 8608 0,0 0 1696 16,0 0 320-16,0 0 80 0,0 0-8368 0,0 0-1680 0,11 6-336 0,2-1-64 16,0-1-256-16,3 0 0 0,2-4-128 0,1 0 128 31,2 0-560-31,4-2-16 0,4-2 0 0,5-2 0 15,3 0-2400-15,4-2-480 0</inkml:trace>
  <inkml:trace contextRef="#ctx0" brushRef="#br0" timeOffset="32655.56">4015 16772 1839 0,'0'0'0'0,"0"0"160"0,0 0-160 0,0 0 0 16,8-7 0-16,-1 1 0 0,-7 6 3312 0,6-8 624 15,0 0 128-15,-1 0 32 0,-1 2-2176 0,-4 6-416 16,2-11-96-16,0 2 0 0,-2 0 0 0,-2 1 0 16,2 8 0-16,-1-9 0 0,-2 0-368 0,1 1-64 15,-2-1-16-15,0 1 0 0,0-1-560 0,0 1-112 16,-1 2-32-16,-2-1 0 0,0 1-32 0,-3-2-16 16,0 0 0-16,0 1 0 0,-1 2-16 0,-1 3 0 15,-2 2 0-15,0 2 0 0,-1 2-48 0,1 0-16 0,-2 4 0 0,1 4 0 16,-1-3 96-16,2 2 16 0,1 1 0 0,0-1 0 15,-2-1 80-15,1-1 32 0,2 2 0 16,2 2 0-16,-1 1-208 0,2 2-144 0,1-1 192 0,3 0-192 16,1 0 192-16,0 3-64 0,-2 1 0 0,3 0-128 15,3 0 128-15,2-4-128 0,0-2 0 0,3 0 0 16,3-1 0-16,-1 1 128 0,2-1-128 0,3-2 0 16,2-2 0-16,0-1 0 0,-1-2 0 0,-1-1 0 15,0-4 0-15,1-3 0 0,2-1 0 0,1-1 0 16,-2-4 0-16,3 0 0 0,-1-6 0 0,0 4 0 15,1-2 176-15,0-2-176 0,-2 1 160 0,1-2-160 16,-2-1 160-16,-1 2-160 0,0-2 160 0,0 4-160 16,-2 0 224-16,-3-2-48 0,-1 4-16 0,0 0 0 0,-3-2 32 15,-2 1 0-15,-2 2 0 0,0 2 0 0,0-2-16 0,0 10 0 16,-1-11 0-16,1 11 0 0,0 0-176 0,0 0 160 16,-4-8-160-16,4 8 160 0,0 0-160 0,0 0 160 15,0 0-160-15,0 0 160 0,0 0-16 0,-5 11 0 16,0 1 0-16,2 1 0 0,1-2 16 0,0 4 0 15,2 2 0-15,2-3 0 0,0 3-160 0,2 0 0 16,0 1 0-16,1 0 0 0,0 3 0 0,1 1 0 16,-1 3 0-16,1-3 0 0,1 4 0 0,1 2 0 15,0 0 0-15,1 4 0 0,0-1 0 0,0 0 0 16,0-1 0-16,-1 2 0 0,-2-1 0 0,1 0 0 16,-1-2 0-16,1 0 0 0,-1-1 224 0,-2 1-32 0,-1-2-16 15,-3 2 0-15,-1 1-176 0,-2-1 128 16,0-1-128-16,1 0 128 0,-3-1 48 0,-2-2 0 0,-1-4 0 0,-1 1 0 15,0-4 288-15,-1 0 64 0,-3 1 16 0,-2-1 0 16,0-5-336-16,-1 0-64 0,-1 1-16 0,-1-1 0 16,-3-1-128-16,-1-2-144 0,-2-3 144 0,2-2-208 31,-1 0-368-31,-1-5-64 0,2-3 0 0,0 0-16 16,-2-1-1984-16,4-1-400 0,0-3-80 0,-1-5-12144 0</inkml:trace>
  <inkml:trace contextRef="#ctx0" brushRef="#br0" timeOffset="33273.69">4779 16729 33567 0,'0'0'1488'0,"-9"-7"304"0,-1-1-1424 0,1 2-368 16,2-1 0-16,2 1 0 0,5 6 400 0,-7-9 16 15,2 1 0-15,0-1 0 0,1-2-416 0,0 2 0 16,0-1-144-16,0 1 144 0,-1 1 0 0,0 2 0 16,-3 3 0-16,0-1 0 0,1 2 0 0,-3 4 0 15,1 2 0-15,-1-2 0 0,-3 3 368 0,0 2-32 16,-2 3 0-16,0 2 0 0,-2 2 48 0,1 2 0 15,-1 1 0-15,2 0 0 0,0 0-96 0,2 2-16 0,0 1 0 16,1 1 0-16,2-2-272 0,2 2 160 0,3 0-160 0,4 1 128 16,1-1-128-16,1-1 0 0,3-2 0 15,4-2 0-15,2-3 0 0,2-3 0 0,1-1 0 0,1-5 0 16,1 0 0-16,0-4 0 0,2-4 0 0,1 0 0 16,1-5 0-16,-2 0 0 0,-2-3 0 0,2-1 0 15,0-5 0-15,0 2 0 0,0 2 0 0,-3 0 0 16,-2-2 0-16,0 2 128 0,1-1-128 0,-1 1 128 15,-1-2-128-15,0 2 192 0,-1 1-192 0,-2 0 192 16,0-1-32-16,0-1 0 0,1 0 0 0,0-1 0 16,1 2-160-16,0-1 0 0,-4 2 0 0,1 1 128 15,-2 2-128-15,-5 10 0 0,0 0 0 0,0 0 0 16,2-9 0-16,-2 9 0 0,0 0 0 0,0 0 0 0,-2 13 192 0,-1 3 128 16,1-3 0-16,-1 4 16 0,-2 0 48 0,1 2 16 15,3 1 0-15,-1-3 0 0,1 2-160 0,2-1-48 16,1 2 0-16,1-1 0 0,1 0-64 0,0-2-128 15,-1 0 176-15,2-2-176 0,0 0 128 0,1-2-128 16,-1-3 0-16,1-1 0 0,3-1 0 0,-9-8-304 16,8 5 48-16,-8-5 0 15,12-1-704-15,0-3-144 0,-2-2-32 16,-1-4 0-16,-1-1-2688 0,0-2-528 0</inkml:trace>
  <inkml:trace contextRef="#ctx0" brushRef="#br0" timeOffset="33633.71">5141 16594 25791 0,'0'0'2304'0,"0"0"-1856"0,0 0-448 0,0 0 0 16,0 0 3152-16,0 0 544 0,0 0 96 0,1 13 32 16,1 0-3088-16,2 0-608 0,0 0-128 0,2 3 0 15,-1-2 0-15,1 2 0 0,1 1 0 0,-1 0 0 16,2 1 0-16,1-1 0 0,2 0 128 0,-1-3-128 15,1 2 0-15,-1 0 144 0,0-2-144 0,1 0 0 16,-2-1 256-16,0-1-64 0,-9-12-16 0,12 11 0 16,-3-5 272-16,-9-6 48 0,12 7 16 0,-12-7 0 15,10 4 96-15,-10-4 32 0,13-3 0 0,0-1 0 16,-1 0-320-16,1-2-48 0,0-6-16 0,-1 0 0 16,-1 0-256-16,1-1 160 0,-1-2-160 0,-1 0 128 15,2 1-128-15,-3 1 128 0,-3-4-128 0,2 0 128 0,-1 0-128 0,-1-1 0 16,-2 1 0-16,0-1 0 0,0-2 128 0,1-1-128 15,-2-2 0-15,-1-1 128 0,0 4-288 0,0-3-64 16,1 1-16-16,-3 3 0 16,0 3-528-16,3 0-128 0,-1 2 0 0,1 1-16 15,1 1-2800-15,1 2-544 0</inkml:trace>
  <inkml:trace contextRef="#ctx0" brushRef="#br0" timeOffset="34040.19">5727 16649 13823 0,'0'0'608'0,"0"0"128"0,0 0-592 0,9 4-144 0,-9-4 0 16,12 5 0-16,1-1 4880 0,0-1 944 0,0-3 192 0,2 0 48 15,0-3-5024-15,3-1-1040 0,1-2 0 0,0-3-288 32,1-3-160-32,-1 0-48 0,-2 0 0 0,-1 1 0 0,-2-2 144 0,-1 1 32 0,0 0 0 0,-2-1 0 15,-2 0 320-15,-1-3 0 0,0 2 0 0,-2 1 128 16,-3 0 272-16,1 3 48 0,0-3 16 0,-2-1 0 15,-2 4 64-15,0-3 16 0,-1 1 0 0,0 1 0 16,-2-1-320-16,-1 4-64 0,-1 0-16 0,5 8 0 16,-7-8-144-16,-1 3-272 0,-2 3 64 0,0 2 16 15,-1 0-80-15,-2 3-16 0,-4 1 0 0,0 3 0 16,0 2 288-16,-1 0 0 0,0 3 128 0,1 3-128 16,-1-1 272-16,1 1-32 0,1 2-16 0,2 1 0 0,1 2 112 0,1-1 32 15,1-2 0-15,4 3 0 0,1 0-48 0,2-1 0 16,2 1 0-16,1 1 0 0,1 1-32 0,2-1-16 15,2-2 0-15,1 1 0 0,2-2-272 0,1-1 0 16,-1-2 128-16,4 1-128 0,-1-3 128 0,2 0-128 16,0-1 192-16,0 0-192 0,-1 1 0 0,1-3 0 15,0-2 0-15,-1-3 0 16,2-1-384-16,1-1-96 0,1-2-16 0,-2-2 0 16,-1-3-1600-16,1-1-320 0,0-2-64 0,0-2-11792 0</inkml:trace>
  <inkml:trace contextRef="#ctx0" brushRef="#br0" timeOffset="34707.33">7228 16407 3679 0,'0'0'320'0,"0"0"-320"0,0 0 0 0,0 0 0 15,-9 0 7744-15,9 0 1488 0,0 0 304 0,0 0 48 16,0 0-7312-16,0 13-1456 0,1 0-304 0,3 1-48 16,2-1-96-16,2 4-32 0,3 4 0 0,0 1 0 15,1 4-336-15,1-2 0 0,0 2 0 0,0 1 128 16,0 0-128-16,-1 2 0 0,-2-3 0 0,1-1 0 16,-2-3 0-16,1 0 0 0,-3 0 0 0,-1 3 0 15,1-5 0-15,1-2 0 0,0-4 0 0,-2 1 0 16,-1-5-624-1,2-2-32-15,-7-8-16 0,12 5 0 0,1-2-2736 0,1-3-560 0</inkml:trace>
  <inkml:trace contextRef="#ctx0" brushRef="#br0" timeOffset="34965.42">7747 16467 35007 0,'0'0'3120'15,"-8"-4"-2496"-15,-1 1-496 0,1 0-128 0,8 3 2064 0,-9 6 400 16,1-1 80-16,0 3 16 0,-1 2-2240 0,0 4-320 0,-2 3-288 16,1 6 48-16,-2 3 240 0,-1 2-192 15,0 4 192-15,-1 1-192 0,-2 4 192 0,1 2-176 0,-1 0 176 16,0 3-160-16,-1 2 160 0,2 1 0 0,-1-1 160 0,3-1-160 16,1-3 192-16,2-1-64 0,-1-2-128 0,2-3 192 15,1-3-192-15,2-2 0 0,-2 0 128 0,4-3-128 31,-1-3-1072-31,0-2-256 0,0 0-48 0,2-6-16 16,3-4-1136-16,4-3-224 0,4-4-64 0</inkml:trace>
  <inkml:trace contextRef="#ctx0" brushRef="#br0" timeOffset="35392.86">8140 16564 16575 0,'-9'-2'1472'0,"-1"-2"-1168"0,-2-1-304 0,0 1 0 0,1 1 5968 0,-1 0 1136 15,0 3 240-15,0 3 32 0,1-2-6192 0,-2 5-1184 16,-3 0-352-16,2 5-16 16,-1-2-32-16,1 4-16 0,0 0 0 0,2 1 0 15,0 2-48-15,3 1-16 0,3-4 0 0,-1 0 0 0,2 1 288 0,1-1 48 16,1 3 16-16,2-1 0 0,1 1 128 0,0 1 176 15,1-1-48-15,3-1 0 0,1 0 48 0,2-1 0 16,1-1 0-16,2-1 0 0,2-2-176 0,1-2 128 16,1-1-128-16,3-4 128 0,2 0-128 0,0-4 0 15,1-2 0-15,0-1 0 0,1-4 0 0,0-1 0 16,-3-2 0-16,1-1 0 0,-1-3 0 0,0 2 0 0,0 0 0 16,-1-1 0-16,-2-2 192 0,-2 1 16 0,0-1 0 0,-3 2 0 15,-2 1 64-15,-1-2 16 0,-3 1 0 16,-2 0 0-16,-2-2 96 0,-2-1 32 0,-4-1 0 0,0 1 0 15,-2 0-192-15,-1 1-32 0,-2 1-16 0,0 0 0 16,-1 2-176-16,0 2 0 0,-1-1 0 0,3 4 128 16,-1 0-128-16,2 3 0 0,1 0 144 0,1 2-144 31,-1 1-512-31,1-1-160 0,-1 0-32 0,8 3-11824 0,0 0-2352 0</inkml:trace>
  <inkml:trace contextRef="#ctx0" brushRef="#br0" timeOffset="35875.48">8543 16594 11967 0,'0'0'528'0,"0"0"112"0,0 0-512 0,0 0-128 0,12 4 0 0,-12-4 0 0,0 0 5056 0,7 11 960 15,-7-11 208-15,3 14 48 0,3 0-4848 0,-6-1-960 16,-4 0-192-16,-1 0-32 0,-2 3 32 0,0-3 16 15,0 1 0-15,0 2 0 0,1 0-16 0,0-1 0 16,1 0 0-16,0-1 0 0,4-1 128 0,1 0 32 16,0-1 0-16,1 0 0 0,-1-12-192 0,0 0-48 15,8 7 0-15,-8-7 0 0,10 3 64 0,2-3 16 0,1-1 0 0,-1-2 0 16,1-2-64-16,0-2-16 16,1 1 0-16,0-2 0 0,0-1-192 0,-1 1 0 15,0-4 0-15,0 2 0 0,0 2 0 0,0-4 0 0,0 2-144 0,-2 0 144 16,1-1 0-16,0-2 0 0,0 0 0 0,-2 0 0 15,1 3 0-15,-2-3 0 0,0-1 0 0,-1 1 0 16,-1-3 0-16,0 1 0 0,-2 2 0 0,0 1 0 16,1 2 0-16,-2 2 160 0,-4 8-32 0,0 0 0 15,5-5 48-15,-5 5 0 0,0 0 0 0,0 0 0 16,0 0 16-16,0 0 16 0,10 9 0 0,-1 0 0 16,-1 3-80-16,-1 0-128 0,-2 1 176 0,0 0-176 15,0 1 0-15,0-1 0 0,1 0 0 0,0 4 0 16,1-1 0-16,-1 1 0 0,2 0 0 0,0-3 0 0,1 2 0 15,0-2-176-15,0-1 0 0,2 0 0 16,-1-1-528 0,2-2-96-16,0 1-32 0,-1-2 0 0,1-3-448 0,0 1-80 15,0-2-32-15,1-2 0 0,1-3-1872 0,2-3-368 0</inkml:trace>
  <inkml:trace contextRef="#ctx0" brushRef="#br0" timeOffset="36293.51">10293 16085 23951 0,'0'0'1056'0,"1"-8"224"0,0 0-1024 0,1-1-256 0,-2 9 0 0,0 0 0 16,0 0 3520-16,0 0 640 0,8-5 128 0,-8 5 16 15,0 0-3536-15,7 11-768 0,0 4 0 0,-3 0 0 16,-2 2-192-16,1 5 192 0,0 3-192 0,-1 4 192 15,1 3 0-15,-2 5 0 0,-1-1 0 0,0 5 0 16,0 1 256-16,-1 2 96 0,0 2 32 0,-1-3 0 16,0 0 128-16,0-3 16 0,0-1 16 0,0-2 0 0,0-3-304 0,-1-2-64 15,2-5-16-15,0 0 0 0,-1-1-320 0,4-3-64 16,-1-2-16-16,0-4 0 16,-1-4-768-16,0-1-144 0,0-12-48 0,0 0 0 15,0 0-2752-15,0 0-544 0</inkml:trace>
  <inkml:trace contextRef="#ctx0" brushRef="#br0" timeOffset="36508.21">10152 16533 36047 0,'0'0'1600'0,"0"0"320"0,0 0-1536 0,0 0-384 16,0 0 0-16,0 0 0 0,9-5 1424 0,0 1 208 0,-9 4 32 0,13-1 16 15,0-1-1088-15,0 2-208 0,-1 0-64 0,2 2 0 16,2-1-160-16,1 0-32 0,0 1-128 0,0-2 192 15,1-2-336-15,0 0-80 0,2 0-16 0,0-3 0 32,-1-1-528-32,1-4-128 0,-1 3 0 0,1-1-16 15,-2 1-320-15,0 1-64 0,-1 1-16 0,0-2 0 16,-1 1-1568-16,-2 0-304 0</inkml:trace>
  <inkml:trace contextRef="#ctx0" brushRef="#br0" timeOffset="37042.49">10788 15989 28559 0,'0'0'1264'0,"0"0"272"0,-10 2-1232 15,10-2-304-15,-9 5 0 0,9-5 0 0,-3 12 3984 0,3 1 752 16,3 1 128-16,1 2 48 0,1 2-4080 0,0 1-832 15,0 2-144-15,-1 3-48 0,1 3 16 0,-1 1 0 16,2-1 0-16,-1 4 0 0,0 2 176 0,-2 2 0 16,-1 3 0-16,-2 1-128 0,0 0 128 0,-1-1 0 15,0 0 0-15,-1-2 0 0,1-1 0 0,0-3 176 16,-1-5-176-16,2-1 192 0,2-5 0 0,0-1 0 16,2-4 0-16,0 0 0 0,0-5-192 0,1-4 128 0,0 1-128 15,-5-8 128-15,0 0-128 0,0 0 160 0,0 0-160 0,11-8 160 16,-5-2-160-16,1-1 0 0,-1-3 0 0,2 1 0 15,0-6 0-15,-1-2 0 0,-1-4 0 0,2-1 0 16,0-2 0-16,1 0 0 0,-1-2 0 0,1 2 0 16,0 5 0-16,3 3 0 0,-2 5 0 0,2 3 0 15,0-1 0-15,-1 8 0 0,2 3 0 0,0 2 0 16,0 0 0-16,0 7 160 0,0 0-160 0,2 2 160 16,-1 0-160-16,0 3 0 0,0 1 0 0,0 0 0 15,-1 1 128-15,0 2-128 0,0-1 192 0,0 2-64 16,-1 1-128-16,-1 1 160 0,-1-2-160 0,-1 0 160 15,-1-3-160-15,-2 2 0 0,-1-2 0 0,1 2 128 16,0-3-352-16,-1 0-80 0,0 1-16 0,1-2 0 16,-1-2-1088-16,1-2-208 0,0-2-48 0,-1 1-16 15,-5-7-1504-15,8 4-288 0,-8-4-64 16,9 1-16-16,-9-1 2064 0,10-1 400 0,-1-2 96 0,0 2 16 16,1-4-112-16,-10 5 0 0,11-7-16 15,0 5-5360-15,-1-5-1056 0</inkml:trace>
  <inkml:trace contextRef="#ctx0" brushRef="#br0" timeOffset="37446.41">11487 16692 1839 0,'0'0'160'0,"0"0"-160"16,12-4 0-16,-2 3 0 0,-10 1 5088 0,12-1 992 16,-2-3 192-16,1 2 32 0,-1 1-3632 0,2 0-736 15,0-2-144-15,-1 1-16 0,1-2-464 0,0 2-96 16,1 0 0-16,0-1-16 0,-1-1-272 0,-1-1-48 16,0 1-16-16,1-1 0 0,-2 1-224 0,0-1-64 0,-2-3 0 0,0 0 0 15,-1-1-240-15,-1 0-48 0,-1 0-16 16,1 0 0-16,-3-3-272 0,1 0 0 0,-1 0 0 0,0 1 0 15,-2-5-144-15,0 3-96 0,-1-1-16 0,-1 1 0 16,0 0 0-16,-1 0-16 0,0-2 0 0,-2 3 0 16,-3 2 144-16,-1-2 128 0,-1 3-192 0,0 3 192 15,0 0 0-15,0 4-128 0,-1 0 128 0,-1 4 0 16,1 0 0-16,-2 2 0 0,-1 3 0 0,0 2 0 16,-1 4 320-16,-2 0-48 0,-1-1 0 0,0 6 0 15,0-1 112-15,1 3 0 0,1-1 16 0,2 1 0 16,0-2 160-16,2 1 16 0,2 1 16 0,3 0 0 15,-1-5-144-15,3 1-16 0,2-1-16 0,0 2 0 16,2 0-112-16,3 0-32 0,1-1 0 0,1 0 0 16,1-2-144-16,2 2-128 0,3-2 144 0,-1 2-144 0,1-1 0 15,0-2 128-15,1-1-128 0,1 0 0 0,0 1-176 0,0-3-80 16,0-3 0-16,2-1-16 16,-1 2-432-16,0-1-96 0,-1-2-16 0,0-1 0 15,-1 1-464-15,2-4-80 0,1-2-32 0,2-2 0 16,2-2-2192-16,3 1-432 0,14-5-80 0,-4-4-32 0</inkml:trace>
  <inkml:trace contextRef="#ctx0" brushRef="#br0" timeOffset="38931.91">12761 16537 7359 0,'17'-9'320'0,"-9"2"80"0,-2-1-400 0,1-1 0 0,2 2 0 0,-1-3 0 16,-1 4 4928-16,-7 6 896 0,11-5 176 0,-11 5 32 15,0 0-3488-15,0 0-704 0,0 0-144 0,0 0-32 16,10 1-256-16,-10-1-64 0,8 6-16 0,0 4 0 15,-2 0-432-15,1 3-64 0,-2 1-32 0,0 3 0 16,2 2-352-16,-2 0-80 0,-1 1-16 0,0 1 0 16,-2-2-176-16,1 2-48 0,0 0 0 0,-2 0 0 15,-1 0 144-15,1-4 32 0,-1-2 0 0,0 0 0 16,0-2 48-16,0-2 16 0,0-11 0 0,2 12 0 16,0-3-144-16,-2-9-32 0,0 0 0 0,0 0 0 15,5 4-48-15,-5-4-16 0,10-4 0 0,-3-2 0 0,3-1-128 0,-3-7 0 16,1-2-160-16,3-2 160 0,-1-3-160 0,2-2 160 15,-1-4-160-15,1 0 160 0,0-5-176 0,0 0 176 16,-2 1-192-16,1 1 192 0,-1 0 0 0,0 4 0 16,1 5 0-16,1 4 0 0,-5 5-128 0,1 6 128 15,-8 6 0-15,11 0 0 0,-11 0 0 0,13 8-128 16,-2-1 128-16,1 7 0 0,0-1 0 0,-3-3 0 16,1 4 0-16,1 1 0 0,-2-1 144 0,-1-1-16 15,0-3 0-15,-2 2 0 0,-1-1-128 0,-5-11 128 16,7 10-128-16,-7-10 128 0,6 13-128 0,-6-13 160 15,7 9-160-15,-7-9 160 0,0 0-160 0,8 11 0 0,0-1 0 0,-2-3 0 16,-6-7 0-16,0 0 0 16,9 4 0-16,-1-3 0 0,0-1 0 0,1-3 0 0,-1 1 0 0,2-8 0 15,2 1 0-15,2-1 0 0,3-4 0 0,0 1 0 16,0-4 0-16,4 0 0 0,0-3-144 0,0 1 144 16,-2-1 0-16,1 3 0 0,-1-1 0 0,1 2 0 15,0 2-160-15,-1 1 160 0,1 1-128 0,0 5 128 16,-1 2 0-16,-2 4-128 0,0-3 128 0,0 3 0 15,-2 1 0-15,0 2 0 0,-1 2 0 0,-1 3 0 16,0 2 128-16,0 3 16 0,-3-1 0 0,3 5 0 16,2-3-144-16,-1 4 0 0,1 4 0 0,-1-2 128 15,0 1-128-15,1 1 0 0,0-2 0 0,0 1 0 0,-1 1 0 16,0 0-176-16,1 0 176 0,1-1-192 16,0-4-288-16,-2-2-64 15,0-1-16-15,0-1 0 0,-1-1-1488 0,0-4-320 0,1-1-48 16,-1-2-9680-16,0-2-1952 0</inkml:trace>
  <inkml:trace contextRef="#ctx0" brushRef="#br0" timeOffset="39427.71">14557 16547 32191 0,'0'0'1424'0,"0"0"304"0,-8-10-1392 0,1 0-336 16,0-1 0-16,-1 1 0 0,-1 1 784 0,-1-3 96 15,1 1 16-15,0 4 0 0,-2-3-672 0,2 3-224 16,0 0 144-16,1 2-144 0,0 1 0 0,0 1 0 0,-2 2 0 0,1 1 0 16,-2 0 0-16,1 4 0 0,0 0 128 0,0 4-128 15,0 2 176-15,-2 4 0 0,0 3 0 0,1 2 0 16,-1-1 272-16,2 1 48 0,-1 1 16 0,2 1 0 16,1-2-288-16,2-2-48 0,2-2-16 0,0-1 0 15,1-1 0-15,3-1 0 0,3 0 0 0,2-6 0 16,-5-6 0-16,9 7 0 0,0-5 0 0,2 2 0 15,-1-4-160-15,1-2 160 0,0-2-160 0,1 0 160 16,0-3-160-16,0-1 0 0,-1-1 0 0,1-3 0 16,-2-2 0-16,0 1 0 0,-4 1 0 0,1-2 0 15,-2 0 0-15,0 1 0 0,0 1 0 0,-2 1 0 16,-1 1 128-16,1 4-128 0,-3 6 128 0,5-10-128 0,-5 10 128 0,0 0-128 16,0 0 128-16,0 0-128 0,0 0 256 0,12 3-48 15,-2 4 0-15,-2 0 0 0,-1 4 208 0,-2 1 32 16,-1 2 16-16,1 0 0 0,-1 1-80 0,-1 0-32 15,-3 0 0-15,0-1 0 0,0-1-48 16,0 0-16-16,0 3 0 0,2-3 0 0,0 0-160 0,0-2-128 16,1 1 144-16,1-1-144 0,0-2 0 0,2-1 0 15,1 1 0-15,0-3 0 0,3-1-144 0,1-1-128 16,2-2-32-16,-2-1 0 16,-11-1-464-16,15-3-112 0,1-1-16 0,2-1 0 15,1-1-1984-15,-2-1-384 0,-2-2-96 0</inkml:trace>
  <inkml:trace contextRef="#ctx0" brushRef="#br0" timeOffset="39777.9">15179 16284 37839 0,'0'0'1664'0,"0"0"368"0,0 0-1632 0,0 0-400 0,0 0 0 0,-9 5 0 16,9-5 256-16,-9 5-48 0,0 2 0 0,9-7 0 15,-7 6-208-15,3 4 0 0,0 0 0 0,2 2 0 16,-2 0 0-16,0 2 0 0,-1 1 0 0,0 4 0 16,-3 0 320-16,0 6-16 0,-1 2-16 0,-2 2 0 15,1 1 560-15,-2 0 112 0,-2 1 32 0,1 1 0 0,-3-5-416 0,2 0-64 16,-2 0-32-16,2-1 0 15,0-6-304-15,1 3-176 0,-1-5 192 0,3 0-192 0,0-2 128 16,2-1-128-16,0-2 0 0,3-2 0 0,2-3-160 0,4-8-144 16,0 0-16-16,0 0-16 15,0 0-1328-15,0 0-272 0,0 0-48 0,-3-11-16 16,2 0-512-16,1-4-112 0,1 0 0 0,0-4-11200 0</inkml:trace>
  <inkml:trace contextRef="#ctx0" brushRef="#br0" timeOffset="39952.36">14805 16351 5519 0,'0'0'496'0,"0"0"-496"16,0 0 0-16,0 0 0 0,8 10 7904 0,0 3 1488 15,1-3 288-15,3 3 64 0,1 7-7184 0,0-2-1424 0,1 1-304 0,2 3-48 16,2 2 96-16,3 0 16 0,1 1 0 0,1 2 0 16,1-3-336-16,1-1-64 0,-2-1-16 0,3-1 0 15,1 0-480-15,1-2-240 0,-5-2 32 0,1-1 0 31,-1-4-1280-31,1-1-256 0,-2-1-48 0,-3 0-17584 0</inkml:trace>
  <inkml:trace contextRef="#ctx0" brushRef="#br1" timeOffset="147037.16">19681 5942 2751 0,'0'0'256'0,"0"0"-256"16,0 0 0-16,0 0 0 0,0 0 2336 0,0 0 416 15,0 0 96-15,0 0 16 0,-9-2-1152 0,9 2-240 16,0 0-32-16,0 0-16 0,0 0-144 0,0 0-48 15,-4-10 0-15,4 10 0 0,-3-9-80 0,3 9-32 16,0-9 0-16,0 9 0 0,0-8-48 0,0 8-16 16,0 0 0-16,0 0 0 0,0 0-304 0,0 0-64 15,0 0-16-15,0 0 0 0,0 0-432 0,0 0-96 16,0 0-16-16,0 0 0 0,0 0-128 0,0 0 0 0,0 0 0 0,0 0 0 16,0 0 0-16,0 0 0 0,0 0 0 0,0 0 0 15,0 0 240-15,0 0 16 0,0 0 0 0,0 0 0 16,0 0 208-16,0 0 48 0,0 0 16 0,0 0 0 15,0 0-144-15,0 0-48 0,0 0 0 0,11 4 0 16,-11-4-336-16,9 6 144 0,-9-6-144 0,9 9 0 16,-1 0 128-16,-2 1-128 0,2-3 0 0,-3 4 0 15,-5-11 128-15,6 10-128 0,-3 1 0 0,1 0 0 16,-1 3 0-16,-2-1 0 0,1-2 0 0,-1 1 0 16,0-2 0-16,0 1 160 0,-1-11-160 0,3 13 128 15,0-1-128-15,-3-12 0 0,1 11 0 0,2 2 0 16,-3-13 0-16,2 12 0 0,-2-12 0 0,3 13 0 0,-2-1 128 15,-1-12-128-15,1 10 128 0,-1 2-128 0,0-12 192 16,0 14-64-16,-1-1 0 0,1-13 0 16,-1 12-128-16,0 0 128 0,-1 1-128 0,1-1 128 0,-2 2-128 0,1-1 128 15,-1-1-128-15,2 0 128 0,-1-1-128 0,1 0 0 16,0-1 144-16,1-10-144 0,-1 14 0 0,-1-4 128 16,2-10-128-16,-1 11 0 0,0 0 0 0,1-11 0 15,-3 11 0-15,0-3 128 0,0 3-128 0,-1-2 192 16,0 0-64-16,0 0 0 0,-1 3-128 0,-1 0 144 15,1 1-144-15,0 0 160 0,1 1-160 0,-1-1 0 16,1-3 0-16,0 4 0 0,0-7 0 0,4-7 0 16,-5 12 0-16,1-4 0 0,4-8 160 0,-5 12-160 15,5-12 192-15,-5 7-192 0,5-7 256 0,0 0-64 0,-7 10-16 16,7-10 0-16,0 0 32 0,0 0 16 0,0 0 0 0,-5 6 0 16,5-6-64-16,0 0-16 0,0 0 0 0,0 0 0 15,0 0 32-15,0 0 0 0,0 0 0 0,0 0 0 16,0 0-176-16,0 0 128 0,0 0-128 0,0 0 128 15,0 0-128-15,-1 12 0 0,1-12 0 0,0 0 0 16,0 0 0-16,0 0 0 0,6 12 0 0,-6-12 0 16,9 3 128-16,-9-3-128 0,11 10 128 0,-1-5-128 15,0-1 0-15,2-2 0 0,-1-2 0 0,-1-1 0 16,0 1 0-16,3 0 128 0,2-1-128 0,2 1 0 16,1-2 128-16,2 2-128 0,-1-1 128 0,2 0-128 15,0-2 128-15,1 1-128 0,1-1 0 0,1 0 128 16,-1-1-128-16,1 1 0 0,1-4 0 0,-1 1 0 15,0 2 128-15,2 1-128 0,1 0 128 0,1 1-128 16,0-1 0-16,2 1 0 0,-1 2 128 0,1 0-128 0,1 1 0 0,1 0 0 16,-1-1 0-16,0 0 0 0,1-1 0 0,-1 0 0 15,-1-5 0-15,1 5 0 0,-1-3 0 0,0 2 0 16,-1-1 0-16,2 0 0 0,3 2 0 0,0 0 0 16,0 1 0-16,0 0 0 0,-2 0 0 0,2 1 0 15,1 0 0-15,0 1 0 0,-1-1 0 0,2 2 0 16,0-3 0-16,-2-3 0 0,-1 0 0 0,-1 2 0 15,1 0 0-15,1-1 0 0,1 2 0 0,0 0 0 16,0 0 0-16,2 2 0 0,-1 0 0 0,1 0 0 16,-2-2 0-16,0 0 0 0,3-2 0 0,0 1 0 15,0-2 144-15,-3 1-144 0,-1 0 0 0,1 1 144 0,0 0-144 16,0 0 0-16,2 2 144 0,-2 0-144 16,0 0 0-16,0 2 144 0,1 0-144 0,-1-1 0 0,0 1 0 0,0 0 0 15,0-3 0-15,2 0 0 0,-2 0 0 0,0 0 0 16,2 0 0-16,2 1 0 0,1-1 128 0,1 1-128 15,0 0 0-15,3 2 0 0,0-3 144 0,-1 0-144 16,0 0 0-16,0 0 0 0,-3-3 0 0,-1 1 128 16,-1 1-128-16,0-2 0 0,1 0 128 0,2 2-128 15,0 1 160-15,2 0-32 0,-1 1-128 0,1 1 192 16,0-2-192-16,0 0 144 0,-1 0-144 0,-2 0 128 16,-2 0-128-16,0 0 0 0,0 0 0 0,1 0 0 15,1-2 128-15,3 2-128 0,0 0 0 0,3 2 128 16,-2 2-128-16,1-4 0 0,-1 0 0 0,-1 0 0 15,0-6 0-15,0 2 0 0,-1 0 128 0,1 1-128 0,0-3 192 0,1 2-64 16,0 1 0-16,2 0 0 0,0 2-128 0,-2 1 0 16,0 0 0-16,1-2 128 0,-1-2-128 0,0 1 0 15,-2 0 0-15,1 2 128 0,0 1-128 0,1-2 0 16,2 1 0-16,1 1 0 0,0 1 0 0,0 2 0 16,0 0 0-16,-2-3 0 0,0-4 0 0,-2 1 0 15,-2 0 0-15,0 2 0 0,2-2 0 0,0 2 0 16,1 1 0-16,2 0 0 0,1 0 0 0,-2 0 0 15,1 1 128-15,-2-1-128 0,-1-1 0 0,0 0 0 16,0-2 0-16,0 2 0 0,3 1 0 0,-2 0 0 16,2 1 0-16,1 1 0 0,1-1 0 0,-1 0 0 15,-1 2 0-15,-2-1 0 0,0 0 0 0,-1-1 0 16,-2-1 0-16,2 0 0 0,1-1 0 0,0 1 0 0,3 0 128 0,0 2-128 16,2 1 0-16,-1 0 0 0,0-2 0 0,-1-1 0 15,-1-1 0-15,-2 1 0 0,-1-4 0 0,0 2 0 16,1 1 0-16,2 0 0 0,1-1 0 0,0 2 0 15,0 0 128-15,-2 2-128 0,0-2 0 0,-1 0 128 16,-1 0-128-16,0-2 0 0,-2 1 0 0,-1 0 0 16,0-1 0-16,3 2 0 0,-2 2 0 0,0 0 0 15,0 2 0-15,42 3 0 0,-44-5 0 16,-2-2 0-16,-1 0 0 0,2-1 0 0,-3 1 0 16,-2 0 0-16,0 0 0 0,-1-1 0 0,1 1 0 15,1 0 0-15,0 0 0 0,-2 0 0 0,0 0 0 16,-4 1 0-16,1 3 0 0,1-3 128 0,-1 5-128 15,-2-6 0-15,-2 0 0 0,-2 0 0 0,-1 0 0 0,0 0 0 16,-1 1 0-16,-1 0 128 0,-2-1-128 0,-1-1 0 0,-1 1 0 16,-2 0 0-16,0 0 0 0,-1 0 0 15,1 0 0-15,1 0 0 0,-1 0 128 0,0 0-128 0,-1 0 0 16,-2 0 0-16,2 1 128 0,-1 0-128 0,1-1 0 16,-1 0 0-16,0 3 0 0,-2-3 0 0,-1 1 0 15,-9-1 128-15,11 0-128 0,-1 0 0 0,-10 0 128 16,10 0-128-16,-10 0 128 0,11 0-128 0,-11 0 160 15,0 0-160-15,10-1 160 0,-10 1-16 0,9-4 0 16,-9 4 0-16,10-6 0 0,-3 0 48 0,1 3 16 16,-1-5 0-16,-1 1 0 0,2-2-32 0,0 0-16 15,0-2 0-15,1 1 0 0,-1 0-16 0,-1-2 0 16,1-1 0-16,0 0 0 0,-1 0-16 0,0-2 0 16,0 0 0-16,-1-2 0 0,2-1 64 0,-1 2 16 15,-2-2 0-15,2 1 0 0,-2-1 48 0,0 4 0 0,-1 1 0 16,0 2 0-16,0-1-256 0,0-1 0 0,0 1 0 15,-1 0 0-15,0-1 0 0,2 0 144 0,-1-1-144 0,-1 1 128 16,-1 1-128-16,1 2 0 0,0-1 144 0,-1 0-144 16,0 0 0-16,0 0 0 0,-1-1 0 0,1 1 128 15,-2 11-128-15,0-11-240 0,-2 0 64 0,2 11 16 32,0 0-864-32,-2-12-160 0,2 12-32 0,-3-11-16 15,3 11-1840-15,-6-13-352 0</inkml:trace>
  <inkml:trace contextRef="#ctx0" brushRef="#br1" timeOffset="211746.62">21050 10855 21311 0,'0'0'944'0,"-7"-5"192"0,1-4-912 0,-1 2-224 15,-1 1 0-15,3 1 0 0,5 5 896 0,-4-7 128 16,0 1 16-16,4 6 16 0,-2-12-224 0,0 4-32 16,2 8-16-16,0-6 0 0,3-2-80 0,0 1-32 15,-3 7 0-15,1-9 0 0,-1-3-224 0,0 6-64 16,-1 1 0-16,1 5 0 0,0 0-96 0,0 0-32 16,0 0 0-16,0 0 0 0,-2 17-48 0,1-2-16 15,-2 0 0-15,1 0 0 0,-2 1 0 0,0 1-16 16,0 0 0-16,-1 0 0 0,1 0 16 0,0 2 16 15,0-2 0-15,2 1 0 0,0-1 80 0,1 0 16 0,-2-1 0 0,2 1 0 16,0 3 16-16,1 0 16 0,1 1 0 16,2 3 0-16,-2 0-144 0,0 1-48 0,-1 0 0 0,2 1 0 15,-1 1-144-15,-1 1 0 0,0-1 144 0,0-2-144 16,0-4 0-16,0-2 128 0,0 1-128 0,0-6 0 16,0-1 192-16,0-1-48 0,0-1 0 0,0-11 0 15,0 0 192-15,3 11 48 0,-3-11 0 0,0 0 0 16,0 0-32-16,0 0 0 0,0 0 0 0,0 0 0 15,0 0 0-15,0 0 0 0,11 4 0 0,0-3 0 16,-11-1-32-16,13-2 0 0,0-3 0 0,0 2 0 16,-3-2-160-16,2 1-32 0,0 0-128 0,-1 1 192 15,0-1-192-15,1 3 128 0,-1-1-128 0,2-1 0 16,0 2 0-16,2-1 0 0,-1 0 0 0,2 0 0 16,2 0 0-16,2 1 0 0,-1-3 0 0,3 1 0 15,2 0 0-15,0 1 0 0,3 0 128 0,0-1-128 16,2 1 128-16,-1 1 0 0,2-3-128 0,2 1 192 0,-1 0-192 0,0 0 128 15,0 0-128-15,3-1 0 0,-2 0 128 0,0 1-128 16,2 0 0-16,1-1 144 0,2 3-144 0,1-1 0 16,-2 2 0-16,1 0 128 0,-1 0-128 0,-1 0 0 15,1 0 0-15,-1 0 128 0,0 0-128 0,-1 0 0 16,-2-2 0-16,1 1 0 0,0-1 160 0,1 1-160 16,2 0 192-16,2-1-192 0,1 2 208 0,1 0-64 15,1 0-16-15,-1-1 0 0,2 0-128 0,-2-1 0 16,-1 1 144-16,1-1-144 0,-3-1 0 0,1 0 144 15,0 2-144-15,2-3 0 0,3 1 144 0,0 3-144 16,0 0 0-16,2 0 144 0,0 0-144 0,-2 0 0 0,-2 0 0 16,-2 0 0-16,-1 0 0 0,-2-2 128 15,-1-1-128-15,1 2 0 0,-1-4 0 0,1 3 128 0,2-1-128 0,0 0 0 16,1 0 160-16,0 1-160 0,-1-1 192 0,0 2-192 16,0-1 224-16,1 0-64 0,0-2-16 0,-1-1 0 15,-3 1-144-15,3 0 128 0,1-1-128 0,1 1 128 16,2 1-128-16,1-1 0 0,0 0 0 0,0 2 128 15,0-2-128-15,-4 0 0 0,-2 4 144 0,-1-4-144 16,-1 1 0-16,-1 1 0 0,-1-1 0 0,-2 1 0 16,-1-1 0-16,1 2 0 0,1-1 0 0,0 1 0 15,2-2 0-15,0 2 128 0,0-1-128 0,2 0 128 16,1 1-128-16,-1-3 144 0,-2 1-144 0,2-2 160 16,-1 4-160-16,0-4 0 0,-1 1 0 0,0 0 128 15,-2 0-128-15,2 0 0 0,1 0 0 0,1 2 0 0,-2-1 0 16,-1 0 128-16,0 2-128 0,0 1 0 0,1 0 0 15,-3 0 0-15,-3-1 0 0,1 1 0 0,-3 0 0 0,0-2 0 16,2 2 128-16,-2-2-128 0,0-1 0 0,0-1 0 16,1 0 0-16,3 0 0 0,2 1 0 0,0-1 0 15,1 0 144-15,1 0-144 0,0-3 176 0,1 3-48 16,1 0 0-16,-2 2 0 0,-3-5-128 0,-1 3 0 16,0 1 0-16,-1-1 128 0,0 0-128 0,-1 2 0 15,1-1 0-15,-1 0 128 0,-2 0-128 0,1 2 0 16,0-2 0-16,2 3 0 0,0 0 0 0,-1-2 0 15,-2 2 0-15,3-2 0 0,1 0 0 0,1 1 0 16,-2-1 0-16,-2 1 0 0,0 1 0 0,0 0 128 16,2-1-128-16,-1 1 0 0,0 0 128 0,0-2-128 15,1 1 128-15,1-2-128 0,0 1 128 0,4-2-128 0,0 0 0 0,1 1 128 16,2-3-128-16,-1 2 0 0,2 1 144 0,-3-1-144 16,-1 2 0-16,0 1 0 0,-2-1 0 0,1 1 128 15,0 0-128-15,-1 1 0 0,1 0 0 0,-1 1 0 16,2 0 0-16,1-1 0 0,2-1 0 0,-2 0 0 15,0 1 0-15,3-2 0 0,1 0 0 0,-1-1 0 16,-4 0 0-16,1 2 0 0,4 0 0 0,-2-3 128 16,-1 1-128-16,1 3 0 0,1-2 0 0,-1 0 128 15,0 1-128-15,-2 0 0 0,-1 1 0 0,1-3 0 16,3 2 0-16,-1 1 0 0,-4 0 0 0,1-1 128 16,0-1-128-16,1 1 0 0,1 0 0 0,0-2 0 15,2 1 0-15,1 0 0 0,1 1 0 0,1 0 0 16,-1-1 0-16,1 1 0 0,-1 0 0 0,-1 1 0 0,-2-2 0 15,-1 2 0-15,-1 0 0 0,2 0 0 0,-1-2 0 0,1 0 0 16,-2 0 0-16,3 2 128 0,2-3-128 0,0 2 0 16,-3 0 0-16,1 1 0 0,0-2 0 0,-2 2 0 15,0 0 0-15,-2 0 0 0,-2 2 0 0,-1-2 0 16,2 0 0-16,0 0 0 0,-3-2 0 0,1 2 0 16,0 0 0-16,2 2 128 0,2-1-128 0,0 0 0 15,2-1 0-15,-2 3 0 0,-1-2 0 0,1 2 0 16,1-1 0-16,-2-2 128 0,-4 0-128 0,-1 2 0 15,0-1 0-15,-1 2 0 0,1-2 0 0,0 2 0 16,-2-1 0-16,1 2 0 0,-4-1 0 0,1 2 0 16,0 1 0-16,2-2 0 0,-2 0 0 0,-2 1 0 0,-2 1 0 15,-1-1 0-15,-1-1 0 0,2 0 128 0,1 1-128 0,-1-3 0 16,-1 2 0-16,-1 0 128 0,-2-1-128 0,0 1 0 16,-1 0 0-16,-2 0 0 15,1-3 0-15,-2 2 128 0,0-1-128 0,-2 1 0 0,1-1 0 0,-1 0 128 16,-1-2-128-16,-10 0 0 0,12 0 128 0,-2 1-128 15,-10-1 128-15,12 0-128 0,-3 0 160 0,-9 0-160 16,10 0 144-16,0-1-144 0,-1 1 128 0,-9 0-128 16,10-2 0-16,-1 0 128 0,-9 2-128 0,11-3 0 15,-2-1 0-15,0 2 0 0,-1-2 128 0,-8 4-128 16,9-4 0-16,-1 0 0 0,-8 4 0 0,8-5 0 16,-8 5 144-16,6-7-144 0,-1 1 160 0,-5 6-160 15,6-11 192-15,-4 1-48 0,-2 1-16 0,0 1 0 16,-1-4 0-16,0 2-128 0,-1-1 192 0,1 1-64 0,0-2-128 15,-1 0 160-15,1-3-160 0,0 0 160 16,-2-2-160-16,2 0 128 0,-1 2-128 0,2-2 128 0,0 0-128 16,0 1 128-16,-1-1-128 0,1 2 128 0,0 0-128 0,0 2 0 15,-2-2 144-15,0 0-144 0,1 2 0 0,0 0 0 16,-2-1 0-16,0 1 128 0,0-1-128 0,0-1 0 16,2 2 0-16,-2 3 0 0,0-3 0 0,1 2 0 15,0-2 0-15,1 3 0 0,0-2 0 0,0 2 0 16,1 1 0-16,0-1 0 0,0 0 0 0,0 1 0 15,0 0 0-15,0 9 128 0,-2-7-128 0,2 7-160 16,0 0 160-16,0 0-208 16,0 0-1136-16,0 0-208 0,0 0-48 0,-9 7-13568 15,0-5-2720-15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43:28.49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24794 654 6447 0,'0'0'576'0,"0"0"-576"0,0 0 0 0,0 0 0 16,0 0 2048-16,0 0 288 0,-5-5 64 0,5 5 16 16,0 0-1568-16,0 0-304 0,0 0-64 0,0 0-16 15,0 0-96-15,0 0-32 0,0 0 0 0,0 0 0 16,0 0 304-16,0 0 64 0,0 0 16 0,0 0 0 0,0 0 240 0,0 0 32 15,0 0 16-15,0 0 0 0,0 0-80 0,0 0-16 16,0 0 0-16,0 0 0 0,0 0-144 0,6-6-48 16,-6 6 0-16,0 0 0 0,0 0-80 0,10-2 0 15,-10 2-16-15,0 0 0 0,11-2-80 0,0 1-16 16,-11 1 0-16,11-1 0 0,-11 1-96 0,12-2-32 16,-12 2 0-16,11 0 0 0,-11 0-96 0,11 2-32 15,1 0 0-15,-2 0 0 0,1-2-64 0,-1 0-16 16,1-2 0-16,1 2 0 0,-1 0 48 0,2 2 0 15,3-1 0-15,0-1 0 0,-1 0 32 0,3-1 16 16,1 1 0-16,2 0 0 0,-1 0 0 0,4 0 0 16,1-2 0-16,1 2 0 0,1-1 16 0,2 0 0 0,-2-2 0 15,1 3 0-15,0 0-112 0,2-1 0 0,2-2-16 0,-1-1 0 16,0 2-176-16,2-1 0 0,1 2 0 0,1 0 128 16,1-1-128-16,3-2 0 0,1 2 144 0,0-1-144 15,0 2 0-15,-1 0 0 0,-2-2 0 0,-2 0 0 16,0 1 0-16,1-2 144 0,-1 1-144 0,1 1 0 15,1-2 208-15,2 1-64 0,1-1-16 0,3 2 0 16,2 0 32-16,0 1 0 0,2 0 0 0,-2-1 0 16,-4 2-32-16,2 0-128 0,0-1 192 0,2 1-64 15,0-1-128-15,2 1 0 0,1 1 0 0,1 0 0 16,0 2 0-16,-1 0 0 0,-2-2 128 0,-2-1-128 16,-1 0 0-16,0-1 0 0,-1-1 0 0,1 1 128 15,0 0-128-15,2-1 0 0,-1 0 0 0,1 0 0 16,1 2 0-16,1 0 128 0,0-2-128 0,-3-1 0 15,-2 1 192-15,0-2-32 0,1 0-16 0,0-1 0 0,1 1-16 0,0 1 0 16,-1 2 0-16,2-2 0 0,-1 1-128 0,2-1 0 16,-3 2 0-16,-4-2 128 0,-4 2-128 0,0-1 0 15,2 2 0-15,1 0 0 0,-2 0 0 0,1 2 0 16,-2-2 0-16,0 0 0 0,2 0 128 0,-2 0-128 16,0 0 0-16,0-2 128 0,3 1-128 0,-2 0 0 15,0-1 0-15,-2 1 0 0,-2-1 160 0,2 0-160 16,0 0 192-16,1 0-192 0,-1 1 192 0,1 0-192 15,0-2 192-15,1 2-192 0,-2 0 176 0,-1 1-176 16,0 0 160-16,2 0-160 0,2 0 0 0,-3 0 0 16,-3 0 0-16,-1 0 0 0,-3 0 0 0,1 1 0 0,0-1 0 15,0 1 0-15,-2-1 0 0,0 0 176 0,0 0-176 0,1 0 160 16,2 0-160-16,0 0 0 0,-2-1 0 0,2 1 128 16,-2 1 0-16,2 2 0 0,-1-3 0 0,1 2 0 15,0 2-128-15,-2-2 0 0,-1 0 0 0,-1 1 0 16,-3-1 0-16,2 2 0 0,0 0 0 0,1 3 0 15,0-5 0-15,1 2 0 0,1-1 0 0,0 1 0 16,-1 0 0-16,0 0 0 0,0-2 0 0,1 1 0 16,0 1 0-16,1 0 0 0,-2 0 0 0,0-2 0 15,1 1 0-15,-1-1 0 0,-1 2 128 0,-3-1-128 16,-1 1 0-16,0-2 0 0,-1 0 0 0,-1 0 0 16,2-2 176-16,-1 0-48 0,-1 0-128 0,1 0 192 15,-1-1-64-15,2 1 0 0,0-1-128 0,0 1 192 16,0-2-192-16,0 2 144 0,-1 0-144 0,3 2 128 0,-1-2-128 15,0 1 0-15,-2-1 0 0,2 1 128 0,-3 1-128 16,2 0 0-16,-1 1 0 0,-1-2 128 0,-1-1-128 0,1 1 0 16,-2 1 0-16,-2-2 0 0,-2 0 0 0,0 0 160 15,-1 0-160-15,0 1 160 0,-2-1-160 0,-10 0 0 16,12 1 0-16,0 1-176 0,-2-2 176 0,-10 0 0 16,13-3 0-16,-2 2 128 0,-11 1-128 0,13-2 176 15,-2 0-176-15,-11 2 192 0,12-3-192 0,-12 3 160 16,12-2-160-16,-12 2 160 0,10-3-160 0,-10 3 0 15,0 0 0-15,11-3 128 0,-11 3-128 0,0 0 128 16,0 0-128-16,10-2 128 0,-10 2-128 0,0 0 128 16,9 0-128-16,-9 0 128 0,0 0-128 0,9-3 128 15,-9 3-128-15,0 0 128 0,0 0-128 0,11-1 0 0,-11 1 144 0,0 0-144 16,10 0 0-16,-10 0 0 0,0 0 0 0,0 0 128 16,11 4-128-16,-11-4 0 0,0 0 0 0,10 1 0 15,-10-1 0-15,0 0 0 0,9 5 0 0,-9-5 0 16,9 7 0-16,-9-7 144 0,8 6-144 0,-8-6 0 15,8 8 144-15,-1 1-144 0,-7-9 0 0,6 9 144 16,-1 1-144-16,-5-10 0 0,4 11 0 0,-1-2 0 16,-3-9 0-16,1 12 0 0,-1 0 0 0,-1 0 0 15,0-2 0-15,-1 2 0 0,0 1 0 0,-1-3 128 16,0 1-128-16,1 2 0 0,-1 2 0 0,2-2 0 16,0 0 0-16,-1-1 0 0,2 2 0 0,0 3 0 15,2 2 0-15,0-1 0 0,-1 3 0 0,2 1 0 16,0 3 0-16,-1 0 0 0,2-1 0 0,-2 1 0 15,-1-1 0-15,-1 3 0 0,0-4 0 0,-1 3 0 16,-1 1 0-16,0-1 0 0,-1 1 0 0,0-1 0 0,-1-1 0 0,2 1 0 16,-1 1 0-16,-1 1 0 0,-1-1 0 0,1 0 0 15,2 3 0-15,-2 2 0 0,0-1 0 0,0 2 0 16,0-3 0-16,0 1 0 0,-1 3 0 0,0 1 0 16,-1 0 128-16,1-1-128 0,0 1 0 0,0-1 0 15,-2-4 0-15,2 3 0 0,2-1 0 0,1 2 0 16,-1 0 0-16,3 0 0 0,0 1 0 0,0-1 128 15,0-3-128-15,0 2 0 0,0 0 128 0,0 2-128 16,0-3 128-16,-1 2-128 0,0-2 0 0,-2-2 128 16,0 1-128-16,-1-1 0 0,-1 1 0 0,0 4 128 15,0 3-128-15,-2 0 0 0,-1-2 0 0,1 4 0 16,-1 0 0-16,1 2 0 0,1-5 128 0,2 0-128 0,1-1 128 0,2-3-128 16,0-2 160-16,1 2-160 0,2 1 192 0,1-2-192 15,1 0 192-15,1 2-192 0,0 2 192 0,0 1-192 16,1-2 192-16,0 0-192 0,2 2 192 0,0-2-192 15,-2-1 128-15,2-2-128 0,0-1 0 0,-1 2 0 16,-1-6 0-16,-1 2 128 0,0 2-128 0,1-1 0 16,-4-1 0-16,2 2 0 0,-1 2 0 0,1 2 0 15,-2-4 128-15,2 2-128 0,-1 0 0 0,1-1 0 16,0 1 128-16,-2-2-128 0,0-1 0 0,-1 0 0 16,1 1 0-16,1-2 0 0,1 0 0 0,0-1 0 15,-1 0 128-15,0 2-128 0,1-3 0 0,0 4 0 16,-1 2 0-16,1 0 0 0,0-2 0 0,0 0 0 15,-2 2 128-15,2-3-128 0,-1 1 0 0,1 0 0 0,0-1 0 16,-1-2 0-16,0-1 0 0,2 1 0 0,-2-4 0 16,1 1 128-16,-2 0-128 0,2 1 0 0,-1 0 144 15,1 1-144-15,0 1 0 0,0-1 144 0,-2 0-144 0,2-2 192 16,1 0-192-16,1 0 192 0,-2-2-192 0,-1-1 192 16,0 1-192-16,1-3 192 0,0 1-192 0,0-2 128 15,-2-4-128-15,1 1 128 0,1-2-128 0,0 1 160 16,-2-1-160-16,1-1 160 0,0-3-160 0,1 2 0 15,-2-3 144-15,1 3-144 0,-2 1 0 0,2 0 0 16,-1 0 0-16,1 0 128 0,-2 0-128 0,2-1 0 16,1 0 0-16,0-2 0 0,-2 3 0 0,2-1 0 15,-4-12 128-15,5 14-128 0,1 0 144 0,-1 0-144 16,-1-1 192-16,1 0-192 0,1-2 160 0,-6-11-160 16,6 15 128-16,-1-6-128 0,-5-9 0 0,5 13 128 0,-5-13-128 0,3 14 0 15,-3-14 128-15,2 11-128 0,-2-11 0 0,0 0 128 16,-1 10-128-16,1-10 0 0,0 0 144 0,0 0-144 15,0 0 128-15,0 0-128 0,0 0 128 0,0 0-128 16,0 0 128-16,0 0-128 0,-9 3 160 0,9-3-160 16,-9-2 144-16,9 2-144 0,-11-4 128 0,2 1-128 15,4-1 0-15,-3 0 128 0,-1 1-128 0,0 0 0 16,0 0 0-16,0-1 0 0,-2 0 128 0,1 1-128 16,-2 2 0-16,-1 0 0 0,-3-1 0 0,1 2 0 15,-2-1 0-15,-1 0 0 0,-3-1 0 0,0 2 0 16,0 0 0-16,0 0 0 0,-1-1 0 0,0 1 0 15,-2 0 0-15,1-1 0 0,-2-2 0 0,2 2 0 16,-2-2 0-16,1 1 0 0,1-1 0 0,-2 2 0 0,-2-3 0 16,-2 1 0-16,-2 1 0 0,-1-1 0 0,1-1 0 0,-1 0 0 15,-4 0 0-15,2 0 0 0,1 2 0 0,-1-2 0 16,-2 1 0-16,1 1 0 0,0-1 0 0,0 2 0 16,0 1 0-16,-3 0 0 0,-3 0 0 0,0 1 0 15,-1 0 0-15,-1-1 0 0,-1-1 0 0,-1 0 0 16,1-5 0-16,0 3 0 0,-2 0 0 0,3 0 0 15,0-1 0-15,0-1 0 0,-3 1 0 0,-1-1 0 16,-2 1 0-16,-1-2 0 0,-1 0 0 0,2 2 0 16,1-1 0-16,1 1 0 0,-1 0 0 0,1 3 0 15,0-3 0-15,-2 2 0 0,1-2 0 0,-1 1 0 16,-1 0 0-16,1 2 0 0,-2-1 0 0,1 2 0 0,1-3 0 0,0 3 0 16,2 0 0-16,1 0 0 0,-3-1 0 0,0-1 0 15,-2 1 0-15,-1 0 0 0,-2-1 0 0,2 1 0 16,1 0 0-16,2 1 0 0,1-1 0 0,1-1 0 15,0 1 0-15,-2 0 0 0,0-1 0 0,-2 0 0 16,-1-1 0-16,1 1 0 0,2-2 0 0,-1 1 0 16,2 2 0-16,1-1 0 0,4 1 0 0,-2-2 0 15,1 0 0-15,-1-1 0 0,-2 1 0 0,-2 2 0 16,0 2 0-16,1 2 0 0,1-2 0 0,0 0 0 16,0-1 0-16,2 3 0 0,4 2 0 0,-2-5 0 15,0 3 0-15,-2-2 0 0,1 2 0 0,-2-2 0 16,1-1 0-16,0 1 0 0,4 1 0 0,-1 0 0 15,2 1 0-15,2-1 0 0,0 1 0 0,1 0 0 16,0-3 0-16,-1 0 0 0,-1 0 0 0,1 0 0 16,-1 0 0-16,1 1 0 0,-1 0 0 0,1 0 0 0,3-2 0 0,1 2 0 15,0 2 0-15,1 0 0 0,1-2 0 0,2 2 0 16,1-1 0-16,-1 2 0 0,-1-4 0 16,0 0 0-16,-2 1 0 0,2 1 0 0,-1-2 0 0,3 1 0 15,1 2 0-15,1-6 0 0,-1 2 0 0,2-1 0 16,3 1 0-16,-1 1 0 0,2-3 0 0,1 3 0 15,0 3 0-15,1-3 0 0,-1 0 0 0,1 0 0 16,1 0 0-16,-1 0 0 0,2 1 0 0,0 1 0 16,-1-2 0-16,0 0 0 0,-2 0 0 0,1 0 0 15,1 0 0-15,-1 0 0 0,2-2 0 0,0 1 0 16,0 1 0-16,1-3 0 0,0 2 0 0,2 0 0 16,1 0 0-16,-2 1 0 0,-1 0 0 0,3-3 0 0,2 2 0 0,1-1 0 15,-3 1 0-15,1 0 0 0,2 3 0 16,0-2 0-16,0-1 0 0,1-2 0 15,3 3 0-15,-1 0 0 0,-1-1 0 0,1 1 0 0,-1 1 0 16,1 1 0-16,0-2-128 0,8 0 128 0,-9 2 0 0,1 0 0 16,0-2 0-16,8 0 0 0,-9-2 0 0,1 2 0 15,8 0 0-15,-7 0 0 0,7 0 0 0,-7-1 0 16,7 1 0-16,-8-4 0 0,8 4 0 0,-6-4 0 16,6 4 0-16,0 0 0 0,-8-4 0 0,8 4 0 15,-7-7 0-15,2 0 0 0,5 7 0 0,-5-8 0 16,0 2 0-16,-1-1 0 0,1 1 0 0,1-1 0 15,-1 1 0-15,0-2 0 0,0-1 128 0,1 0-128 16,-1 1 0-16,5 8 0 0,-7-8 0 0,2-3 0 16,0 0 0-16,1-1 0 0,0-1 0 0,1 0 0 15,1 0 192-15,-1-1-64 0,-1-3 0 0,1 0 0 16,1 0-128-16,-1-3 0 0,-1-2 0 0,0-2 0 0,1 1 0 16,-1-4 0-16,-2-2 0 0,2-1 0 0,1-7 0 0,0 1 0 15,0-1 0-15,1 4 0 0,-2 0 0 0,0 2 0 16,-1-1 0-16,1-3 0 0,1-1 0 0,1-2 0 15,-1-5 0-15,2 0 0 0,-1 1 0 0,0 0 0 16,-1-2 0-16,2 2 0 0,0 3 0 0,-1 3 0 16,1 1 0-16,-2-2 0 0,1-2 0 0,-2 0 0 15,0 0 0-15,1 2 0 0,1-2 0 0,0-4 0 16,1-1 0-16,1-2 0 0,0 0 0 0,3 2 0 16,-2-1 0-16,2-1 0 0,1-1 0 0,-1-1 0 15,1-2 0-15,0 1 0 0,0-1 0 0,1 1 0 0,2-1 0 0,-1 4 0 16,1 3 0-16,-1 2-144 0,1 3 144 0,-1 1-208 15,1 3 208-15,-2-1 128 0,2 0 0 16,-1-1-128-16,2-4 0 0,0 1 0 0,-2 3-160 0,1-1 160 16,-1 1-128-16,1 3 128 0,-2 2 0 0,0 0 0 15,2-1 0-15,-1-2 0 0,0 4 0 0,-1-1 0 16,-1 0 0-16,1-2 0 0,-1-2 0 0,0-3 0 16,0-1 0-16,0 1 0 0,1-1 0 0,1 3 0 15,2-1-128-15,-1 3 128 0,-2 0 0 0,0 1 0 16,0 3 0-16,1 1 0 0,-3 0 0 0,0-1 0 15,-2 0 0-15,-1 2 0 0,2 0 0 0,-2 2 0 16,-2-4 0-16,2 3 0 0,0-1 0 0,2 0 0 16,-1-2-128-16,2 1 128 0,-1 0 0 0,0 1 0 15,-1 2 0-15,0-1 0 0,0 1 0 0,-1 3 0 0,-1 1 0 0,1 0 0 16,0-1 0-16,0 1 0 0,0-1 0 0,-1 2 0 16,0 0 0-16,-1 3 0 0,0 0 0 0,-1 2 0 15,-2-4 0-15,1 1 0 0,1-3 0 0,1-2 0 16,0 1 0-16,1 2 0 0,-2 0 0 0,2 0 0 15,0-4 0-15,1 6 0 0,0-2 0 0,0 3 0 16,-1-1 0-16,1 4 0 0,0 0-128 0,0 2 128 16,0-1 0-16,0 2 0 0,1-1 0 0,-1 0 0 15,0 2 0-15,-1-1 0 0,-1-1 0 0,2-2 0 16,0 4 0-16,-1 0 0 0,-2-4 0 0,-1 2 0 16,0 1 0-16,1 3 0 0,-1-4 0 0,0 2 0 15,0 2 0-15,1 0 0 0,1 0 0 0,-1 1 0 16,0 0 0-16,3 8 0 0,-2-10-128 0,2 10 128 0,-1-11 0 0,1 2 0 15,0 9 0-15,0 0 0 0,2-9 0 0,-2 9 0 16,0 0-160-16,0 0 160 0,0 0 0 0,0 0-144 16,0 0 144-16,0 0-192 0,0 0 192 0,0 0-192 31,0 0-1328-31,0 13-272 0,-2 4-48 0,-5 1-16 16,-5 1-2272-16,1 4-464 0</inkml:trace>
  <inkml:trace contextRef="#ctx0" brushRef="#br0" timeOffset="8766.66">14508 2633 16575 0,'0'0'1472'0,"-7"-7"-1168"0,2 1-304 0,5 6 0 0,-5-9 3088 0,1 1 560 15,4 8 128-15,-5-9 0 16,-2 1-2496-16,1 1-496 0,-2 2-96 0,-1 0-32 0,-2 0-512 0,0-1-144 15,-2 0 0-15,-2-1 0 0,1 2 0 0,-2 1 0 16,-2-4 0-16,0 2 0 0,-2-1 0 0,-1 1 0 16,-1-1 0-16,0 2 0 0,-2 3 0 0,0-1 0 15,-2 2 0-15,0-1 0 0,-2 1 144 0,-1 1-144 16,0 0 192-16,-4 1-192 0,-1 2 416 0,0 0-32 16,-1-1 0-16,0 1 0 0,-2-1 96 0,-1 2 16 15,-1-1 0-15,-1 2 0 0,-2 2-64 0,0 0-16 16,-1 1 0-16,-1 5 0 0,-2-1-176 0,1 2-48 15,-2 3 0-15,1 3 0 0,5-1-192 0,-1 4 128 16,-1 0-128-16,1 4 0 0,0 2 0 0,1 2 0 0,-1 3 0 0,0 0 0 16,-2 1 0-16,0-3 0 0,-1-2 0 0,1-2 0 15,1 1 0-15,2 1 0 0,4 0 0 0,0 1 144 16,3 1-144-16,3 2 0 0,1 2-192 0,1 1 192 16,2-1 0-16,3-3 0 0,5 1 0 0,-1-3 0 15,2 1 0-15,2 0 0 0,3-5 0 0,2 0 0 16,0 2 0-16,3-4 0 0,3-3 0 0,4 2 0 15,1-1-128-15,4 2 128 0,0 2 0 0,2-2 0 16,2 4 0-16,1-1 0 0,2 0 0 0,2 0 0 16,1 0 0-16,2-1 0 0,2 1 176 0,3-1-176 15,2-2 160-15,3-2-160 0,2 1 160 0,0 2-160 16,2-3 192-16,2 2-48 0,-1-2-16 0,3 1 0 16,0-1-128-16,2-1 192 0,3 1-192 0,0 0 192 15,-1 2-64-15,0-4 0 0,0-2 0 0,4 1 0 16,1-5 48-16,2 1 0 0,3-3 0 0,3 1 0 0,5 0 16 0,3 0 0 15,0-8 0-15,1 2 0 0,0-3-192 0,4 1 192 16,1 0-192-16,3 2 192 0,2 0-192 0,-1 1 192 16,-1-3-192-16,-3 2 192 0,-2-1-16 0,0 2 0 15,1-1 0-15,3 3 0 0,1 3-176 0,1-4 160 16,1-2-160-16,2-2 160 0,-3 1-160 0,0 2 0 16,3-3 0-16,2 4 0 0,3-1 0 0,-1-3 0 15,-2-3 0-15,3-1 0 0,0 0 128 0,1 3-128 16,3-2 128-16,2 0-128 0,2-1 144 0,-3-2-144 15,-1 0 160-15,0 2-160 0,-2 0 128 0,6 0-128 16,2 0 0-16,-2-1 144 0,-4-1-144 0,0 1 160 0,0 2-160 0,3 1 160 16,2-2-160-16,-1 1 0 0,-4-3 0 15,0 3 0-15,0 0 0 0,1 0 0 0,2 2 0 0,1-2 128 16,-3-4-128-16,1 1 0 0,-1 0 0 0,1 1 0 16,2 0 0-16,0-1 0 0,-2-2 0 0,-1 0 0 15,0 1 160-15,-2 1-160 0,-2 0 192 0,2 0-192 16,0 0 176-16,0 0-176 0,-3 0 160 0,0 0-160 15,-2 0 144-15,0 3-144 0,-1-1 128 0,2 1-128 16,-1-1 0-16,-2 1 0 0,-2 0 128 0,-2 1-128 16,-1-1 0-16,-1 4 0 0,2-4 144 0,0 0-144 15,1 1 0-15,-4-1 0 0,-2 0 0 0,0-1 0 16,1 1 0-16,3-1 128 0,1 1-128 0,0-2 0 16,1-1 0-16,0 0 0 0,-3 0 0 0,1 0 128 15,-1-1-128-15,-1 1 144 0,1-1-144 0,-1-1 160 16,-1 0-160-16,-1-1 0 0,-3 2 0 0,2-2 128 0,1 2 128 0,2 1 0 15,1-4 16-15,1 1 0 0,-1 1-144 0,0-2-128 16,-2-3 144-16,2 2-144 0,-1 1 128 0,1 2-128 16,0-1 0-16,2-1 144 0,2-1-144 0,-3-2 0 15,-4 1 0-15,-1 1 0 0,3 0 0 0,-3 2 0 16,-1 0 0-16,0 1 0 0,1-2 0 0,-3 0 0 16,-4 0 128-16,-1-3-128 0,1 1 0 0,-1-2 0 15,-1 2 0-15,1 0 128 0,-2 4-128 0,1-2 192 16,-1 0-192-16,0-3 192 0,-3-3-32 0,3 1 0 15,-1 0 0-15,1 1 0 0,1 1-160 0,-1-2 128 16,1 0-128-16,-2 4 128 0,-2-2-128 0,0-3 0 16,-2 0 144-16,-3 0-144 0,-2-3 0 0,0 3 0 0,1-2 0 15,-1 2 128-15,0 1-128 0,0 0 0 16,0-2 0-16,0 1 128 0,-1-1-128 0,0 0 0 0,-3-4 0 0,-2 1 128 16,0-3-128-16,-3 1 0 0,-2 2 0 0,1-2 0 15,0-2 0-15,-1 0 0 0,1 1 0 0,-2-3 128 16,0 3-128-16,-1-1 0 0,0 0 0 0,-2 1 0 15,-1 0 128-15,-2 0-128 0,-2 1 128 0,0-3-128 16,-4-1 144-16,2-1-144 0,-3 2 192 0,-1-3-192 16,-3 1 192-16,0-3-192 0,-3 2 192 0,0-1-192 15,-2-1 144-15,-1 1-144 0,-1-6 0 0,-1 3 144 16,-1-1-144-16,-3 1 0 0,1 1 0 0,-3 1 0 16,-3 0 0-16,0-1 0 0,-4 0 128 0,-1 0-128 15,-1 0 0-15,0 3 0 0,-5-3 0 0,-2-1 0 16,0-1 0-16,-1-2 0 0,-2 1 0 0,-2 0 0 0,-1 1 0 0,-3 0 0 15,-2-3-128-15,-1-3 128 0,0 4 0 0,-4 2 0 16,-2 2 0-16,-3-1 0 0,-4 1 0 0,-1 2 0 16,-1-1 0-16,-3 3 0 0,-5 5 0 0,-1-1 0 15,-2-2-176-15,1 1 176 0,-2-1 0 0,-2 0-128 16,-5 1 128-16,1 2 0 0,-2 2 0 0,1 0-128 16,-1-2 128-16,-1 0 0 0,-1-1 0 0,-1 2 0 15,-3 0 0-15,-1 2-128 0,1 0 128 0,-2-2 0 16,-4-1 0-16,1 4 0 0,-2-1 0 0,0 3 0 15,-4-1 0-15,-1 2-128 0,-2-5 128 0,2 4 0 16,0 2 0-16,0 0 0 0,0-1 0 0,-2 2 0 16,-2-1 0-16,3 2-128 0,1-1 128 0,2 2 0 15,-1 1 0-15,1-2 0 0,-2-2 0 0,0 3 0 0,-1-2 0 16,4 1 0-16,2-1 0 0,-1 1 0 0,-2-1 0 0,-2 1 0 16,0 0 0-16,1 1 0 0,2-3 0 0,0 2 0 15,-2 1 0-15,0 1 0 0,-3 2 0 0,3 0 0 16,1-1 0-16,2-1 0 0,2 0 0 0,-2 2 128 15,-1 2-128-15,-2 2 0 0,-1 2 0 0,2-1 0 16,-2-4 0-16,0 2 0 0,-2 3 0 0,-3 1 0 16,-6 3 0-16,4 0 0 0,0-3 0 0,0 0 0 15,-2 0 0-15,-1 3 0 0,-3 0 0 0,2 0 0 16,5-2 0-16,0 1 0 0,-1-1 0 0,1 1 0 16,0-1 0-16,2 1 0 0,3 1 0 0,1 1 0 15,0-4 0-15,0 0 0 0,-1 1 0 0,3 1 0 16,0 0 0-16,5-1 0 0,2 2 0 0,1-1 0 0,-2-3 0 0,0 1 0 15,-3 1 0-15,0 2 0 0,1-1 0 16,-1 1 0-16,2-1 0 0,1 0 0 0,0-1 0 0,0 1 0 16,0 1 0-16,3-2 0 0,2-1 0 0,1-1 0 15,-1 0 0-15,2 0 0 0,-1 1 0 0,2 1 0 16,0-4 0-16,1 1 128 0,0-1-128 0,2 1 0 16,-1 0 0-16,1-1 0 0,0 1 0 0,1-1 0 15,1 2 0-15,1-1 0 0,1 1 0 0,2-4 144 16,2 0-144-16,1 0 0 0,1-3 192 0,1 3-192 15,1-1 192-15,1 0-192 0,-1-1 144 0,2-2-144 16,2 2 0-16,1-1 144 0,3 1-144 0,0-2 0 16,2-1 144-16,1 1-144 0,1 1 0 0,0 2 128 15,-1-1-128-15,0 2 0 0,0 0 0 0,-2 3 0 16,-2 0 0-16,-1 3-128 16,-3 6-1392-16,-4 2-272 0,-5 8-48 0,-8 1-18848 0</inkml:trace>
  <inkml:trace contextRef="#ctx0" brushRef="#br1" timeOffset="26046.42">24773 6648 11055 0,'-14'-2'480'0,"5"0"112"0,0 1-464 0,0 0-128 0,-1-2 0 0,10 3 0 16,-7 3 1760-16,7-3 336 0,-11-2 64 0,11 2 16 16,-8-2-736-16,8 2-144 0,0 0-16 0,0 0-16 15,0 0-304-15,0 0-48 0,0 0-16 0,0 0 0 16,0-8 16-16,3 1 0 0,0 1 0 0,-3 6 0 15,0 0-224-15,7-7-48 0,-7 7-16 0,12-2 0 16,-12 2-368-16,13-1-80 0,0 1-16 0,2-2 0 16,-1 2 0-16,1-1 0 0,2 0 0 0,2 1 0 15,-1-2 32-15,3 2 16 0,2-1 0 0,2 0 0 16,0-1 112-16,2 1 32 0,3 0 0 0,3 1 0 16,1 1-128-16,1 0-32 0,0 2 0 0,3-2 0 15,-2 2-16-15,2-2-16 0,0 1 0 0,0-4 0 0,1 0 160 16,0-2 16-16,0-2 16 0,4 3 0 0,4-3 160 0,3 5 48 15,-1-3 0-15,2 2 0 0,2 2-176 0,-2-3-48 16,-2 0 0-16,-3 1 0 0,0-2-80 0,0 1-32 16,-1 1 0-16,1 0 0 0,2 2-96 0,0 2 0 15,1-1-128-15,-2 0 192 0,-2 0-192 0,0-1 144 16,-2-2-144-16,0-1 128 0,0 2 0 0,1 0 0 16,0-2 0-16,2 0 0 0,2 1 128 0,2 1 0 15,-1-3 16-15,0 1 0 0,-5-2-16 0,0 1-16 16,0-1 0-16,0-1 0 0,-3 1-32 0,0 0 0 15,-1 0 0-15,2 0 0 0,-2 2-64 0,1-2-16 0,-2 2 0 16,0 2 0-16,0 0-128 0,-3-1 160 16,-2 0-160-16,-1-1 160 0,0 0-160 0,-1 0 0 0,-1 0 0 15,1 0 128-15,-1 2-128 0,-1-3 0 0,-1 2 144 0,-1 2-144 16,1-4 128-16,-2 1-128 0,1 0 128 0,0 2-128 16,-1-2 0-16,-3 2 144 0,-2 0-144 0,-1-2 0 15,-1-2 208-15,-2 2-64 0,-2 0-16 0,-1 0 0 16,0 0 32-16,-2 2 0 0,0-4 0 0,1 3 0 15,-1-3-32-15,3 3-128 0,2-1 192 0,0 0-64 16,1 0-128-16,-1 0 0 0,1 0 0 0,0 2 0 16,-2-3 0-16,1 1 0 0,1 1 0 0,0 1 0 15,-4-1 0-15,1 1 0 0,0-2 0 0,1 2 0 16,-3 1 0-16,0 0 0 0,-1 0 0 0,0 0 0 16,0-1 0-16,-1-1 160 0,0 1-160 0,-2-1 160 15,1 2-160-15,-1-2 0 0,-10 2 0 0,11-2 0 0,-2-2 128 0,-9 4 0 16,9-3 0-16,-9 3 0 0,10-2-128 0,-10 2 192 15,9-3-192-15,-9 3 192 0,8-3-192 0,-8 3 0 16,0 0 0-16,9-4 128 0,-9 4-128 0,0 0 0 16,9-4 0-16,-9 4 128 0,7-3-128 0,-7 3 0 15,0 0 144-15,0 0-144 0,0 0 160 0,0 0-32 16,0 0-128-16,0 0 192 0,0 0-32 0,0 0-16 16,0 0 0-16,0 0 0 0,0 0-16 0,5-6 0 15,-5 6 0-15,0 0 0 0,0 0 16 0,0 0 0 16,7-5 0-16,-7 5 0 0,0 0-144 0,6-5 0 15,-6 5 0-15,0 0 0 0,0 0 0 0,9-3 0 0,-9 3 128 16,0 0-128-16,9 0 0 0,-9 0 0 16,0 0 0-16,10 4 0 0,-10-4 0 0,0 0 0 0,6 12 0 0,-1-4 0 15,-1 1 0-15,-4-9 0 0,2 12 0 0,-2-2 0 16,0 0 0-16,0-2 0 0,0-8 0 0,1 12 0 16,-1 0 0-16,2 0 0 0,1-1 0 15,1 1 0-15,-1 1 0 0,0-3 0 0,1 2 0 0,2 0 0 16,-4 1-128-16,1 0 128 0,-1 1 0 0,0 1 0 15,-2-2 0-15,0 1 0 0,0 3 0 0,0 4 0 16,-3 2 0-16,1 3 0 0,-2 3 0 0,-2 2 0 16,1 2-128-16,0 2 128 0,0 0 0 0,1-2 0 15,1-3 0-15,3-1 0 0,0-1 0 0,3 0 0 16,-1-2 0-16,2-1 0 0,0-3 0 0,1 0 0 16,2 0 0-16,0 3 128 0,-1 1-128 0,2 1 128 15,-2-3-128-15,1 2 0 0,-2 1 0 0,0 6 0 16,-2 1 0-16,0 2 0 0,-2 1 0 0,-1-1 0 0,0-1 0 0,0-1 0 15,-1 0 0-15,-2 1 0 0,-1-1 0 16,1 1 0-16,1 2 144 0,-2 1-144 0,0 1 128 0,0-3-128 16,1 3 128-16,1 2-128 0,-1 2 128 0,3-4-128 15,0-2 128-15,3-2-128 0,-1 1 240 0,2-3-32 16,2-4 0-16,-1 1 0 0,1 2-80 0,1-1-128 16,-1 2 176-16,2 1-176 0,-1 1 144 0,-1-2-144 15,-1 1 0-15,1 2 144 0,-2 1-144 0,-1-1 0 16,0 1 0-16,0 0 128 0,-2-1-128 0,-1-3 0 15,0 0 0-15,0 1 0 0,1 1 128 0,2 2-128 16,0-3 128-16,-1 1-128 0,-1 0 176 0,2-1-48 16,0-3-128-16,-1 2 192 0,0-1-192 0,-1 1 144 0,-1 1-144 0,1-3 128 15,0 0-128-15,-1-1 0 0,0-4 0 0,0 2 128 16,-1 2-128-16,0 0 0 0,0-4 0 0,-2 4 128 16,0-3 16-16,-1 5 0 0,1-1 0 0,-1 0 0 15,-2 0-144-15,1-1 0 0,0 2 0 0,0-1 0 16,1 0 0-16,-1 4 0 0,-1-3 0 0,2-2 0 15,2-2 0-15,-1-1 0 0,1-1 0 16,0 0 128-16,1 1-128 0,1-3 192 0,0-2-192 0,1 2 192 16,-1 1-192-16,3-1 160 0,0-2-160 0,0 0 160 15,1 4-160-15,2-4 128 0,-1 2-128 0,0-2 128 16,-1 0-128-16,0 4 0 0,0-4 0 0,0 2 0 16,-2-2 0-16,1 3 128 0,0-7-128 0,-1 3 0 15,-2 2 0-15,0-1 0 0,0 1 0 0,0 0 0 16,-1-3 0-16,0 0 0 0,-1 1 0 0,2 1 0 0,0 2 0 15,2-3 0-15,-1-3 128 0,1-1-128 0,1 1 0 16,1-3 0-16,0 0 0 0,1 0 128 0,0 0-128 0,1-2 0 16,-1-4 144-16,0 3-144 0,-1-3 0 0,-4-9 128 15,8 9-128-15,-2-1 0 0,-6-8 0 0,5 9 144 16,-5-9-144-16,6 8 0 0,-6-8 144 0,0 0-144 16,0 0 0-16,4 11 144 0,-4-11-144 0,2 11 0 15,-2-11 0-15,1 7 0 0,-1-7 0 0,0 0 0 16,-1 9 128-16,0-1-128 0,1-8 0 0,0 0 0 15,-1 9 0-15,1-9 0 0,0 0 0 0,0 0 0 16,0 8 0-16,0-8 0 0,0 0 0 0,0 0 0 16,0 0 0-16,0 8 128 0,0-8-128 0,0 0 0 15,0 0 0-15,-3 7 0 0,3-7 0 0,0 0 0 0,-5 8 0 0,-1 1 0 16,6-9 0-16,-6 4 0 0,-1 1 0 16,7-5 0-16,0 0 0 0,-9 6 0 0,2-2 0 0,7-4 0 15,-10 5 0-15,10-5 0 0,-10 2 128 0,0 2-128 16,0-4 0-16,1 2 0 0,0-1 0 0,-1 3 0 15,-1-3 0-15,0 2 0 0,-4-1 0 0,1 1 0 16,-2 0 0-16,-1-2 0 0,-1-1 0 0,0 0 0 16,0 0 0-16,-3 0 0 0,-3-1 0 0,1 1 0 15,-2-2 0-15,-1 2 0 0,-2-1 0 0,-1 1 0 16,-1 1 0-16,-4 2 0 0,-3-1 0 0,1 1 0 16,-2 1 0-16,-1 0 0 0,-3 0 0 0,0 0 0 15,2-2 0-15,-3 1 0 0,-3-3 0 0,-1 1 0 16,-2 2 176-16,-2-1-48 0,-1 1-128 0,0 1 192 15,-1 1-192-15,1 2-128 0,-1-2 128 0,-2 0-208 0,-2 0 208 0,-2-2 128 16,-1 1 0-16,0 0-128 16,1 0 0-16,2 1 0 0,1 0-160 0,3 0 160 0,2-3 0 0,0-1 0 15,-3-1 144-15,1 1-16 0,1 2-128 0,0-3 0 16,-2 1 0-16,3 2 0 0,2-1 0 0,1-4-160 16,1 0 160-16,-2 2-208 0,0 0 208 0,-2 0 0 15,-1-1 0-15,1 1 0 0,-1 1 0 0,2 3 0 16,1-4 0-16,-1 3 0 0,1 0 0 0,-2-1 0 15,-3 1 0-15,1-2 0 0,0-1 0 0,-2 0 0 16,0 0 0-16,4 0 0 0,3-1 0 0,4 0 0 16,1-1 0-16,3 1 0 0,3-2 0 0,0 2 0 15,1-2 0-15,2-1 0 0,1 2 0 0,2-3 0 0,1 1 0 0,0 0 0 16,-1 0 0-16,1 1 0 0,0-1 0 0,4 0 0 16,-1 2 0-16,3-5 0 0,0 3 0 0,2 2 0 15,1-1 0-15,0 1 0 0,1-2 0 0,0 1 0 16,2-1 0-16,1 2 0 0,1-1 0 0,2 0 0 15,-1-1 0-15,1 2 0 0,0-1 0 0,-1 1 0 16,2 0 0-16,2-2 128 0,0 2 0 0,2-2-128 16,3 0 0-16,6 4 0 0,-6-5 0 0,6 5 0 15,-4-5 0-15,4 5 0 0,0 0 0 0,0-8 0 16,0 8 0-16,2-8 0 0,-2 8-160 0,1-8 160 16,-1 8-128-16,1-9 128 0,-1 9 0 0,3-9 0 15,0 2 0-15,-2 1 0 0,-1 6 0 0,1-12 0 16,-1 2 0-16,0 2 0 0,0-3 0 0,0 1 0 15,0-2 0-15,0-1 0 0,-2-2 0 0,2 0 0 0,0-2 0 0,0-2 0 16,0-5 0-16,0-2 128 0,1 0-128 0,1-3 128 16,0 1-128-16,-1-1 128 0,0 0-128 0,1 1 0 15,-2-6 0-15,-2 2 0 0,1 0 0 16,0-1 0-16,-2-2 128 0,1-1-128 0,-1-1 0 0,0 1 0 16,-1-6 0-16,1 1 0 0,-1 1 128 0,0 0-128 15,-2 1 192-15,3-1-64 0,0 0-128 0,0 0 0 16,1-1 0-16,0-1 0 15,1-4 0-15,1-3 0 0,0-4 0 0,1-2 0 0,2-4 0 0,-2 3 0 16,2 0 0-16,-2 2 48 0,1 1-48 0,-2 4-208 16,0-5 64-16,0 1 16 0,-2 1 128 0,0-3 176 15,-1 0-48-15,0 1 0 0,0 4-128 0,-3 6-192 0,1 5 32 16,-1-2 16-16,-4 1 144 0,3-3 0 0,-2 0 0 0,-1 2 0 16,1 2 0-16,0-1 0 0,0-2 0 0,0 2 0 15,0 0 0-15,1 1 0 0,1 3 0 0,2 2 0 16,-1 1 0-16,-1 2 0 0,2 0 0 0,2 1 0 15,2 1 0-15,0-1 0 0,-1-1 0 0,2-2 0 16,0 2 0-16,3-2 0 0,0-1 0 0,-1 1-128 16,1-5 128-16,-2 4 0 0,0 4 0 0,-1 0 0 15,0 0 0-15,-2 1 0 0,1 3 0 0,-1 1 0 16,0-3 0-16,-1 0 0 0,0 0 0 0,1-1 0 16,-1-2 0-16,2 3 0 0,0 1 0 0,-1-2 0 15,1-2 0-15,1 2 0 0,1-1 0 0,1 3 0 16,-1-2 0-16,0 1 0 0,1 1 0 0,0 4 0 15,1 2 0-15,-1 2 0 0,0-1 0 0,-1 2 0 0,0-2 0 16,2 1 0-16,-1 2 0 0,0-3 0 0,-4 3 0 16,2-1 0-16,0-2 0 0,0 2 0 15,-1-1 0-15,0 2 0 0,-2-3 0 0,1 3 0 0,-1-2 0 16,0-1 0-16,0 0 0 0,1 1 0 0,1-2 0 0,2 2 0 16,2-2 0-16,-1 1 0 0,2 2 0 0,0 1 0 15,0 0 0-15,-1 0 0 0,-1 1 0 0,1 2 0 16,0 4 0-16,-1 0 0 0,-2 10 0 0,3-9 0 15,-3 9 0-15,0 0 0 0,2-11 0 0,1 1 0 16,-3 10 0-16,0 0 0 0,1-9 0 0,-1 9 0 16,0 0 0-16,0 0 0 0,0 0 0 0,0 0 0 15,0 0 0-15,0 0 0 0,0 0 0 0,4-7 0 16,-4 7 0-16,0 0 0 0,0 0 0 0,0 0-128 16,0 0 0-16,0 0 0 0,0 0 128 0,0 0 0 0,0 0 0 15,0 0 0 1,8 7-1984-16,-3 6-352 0,-1 4-80 0,-5-2-13312 0,-4-2-2656 15</inkml:trace>
  <inkml:trace contextRef="#ctx0" brushRef="#br2" timeOffset="39422.9">26961 6779 27647 0,'0'0'1216'0,"-3"-7"256"0,2-1-1168 0,1 8-304 0,-3-6 0 0,3 6 0 16,0 0 912-16,0 0 128 0,0 0 32 0,0 0 0 16,0 0-864-16,11-2-208 0,-11 2 0 0,10 3 0 15,-10-3 0-15,12 4 0 0,-12-4 0 0,14 9 0 16,1 0 0-16,-1 0 0 0,-1 2 0 0,1-1 0 15,-1 1 400-15,0-2 48 0,-2 0 0 0,2 3 0 16,1-2 128-16,-1 4 48 0,0 1 0 0,-1-1 0 16,-2 2-16-16,1 3 0 0,-3 2 0 0,-2 3 0 15,-1 2-160-15,-1 0-48 0,-1 2 0 0,-2 4 0 0,-2-1-176 16,0 2-32-16,-1 2-16 0,2 1 0 0,-1 2-176 0,1-1 128 16,0-2-128-16,1 0 128 0,1 0-128 0,0 0 128 15,2-1-128-15,0-1 128 0,0 0-128 0,0-5 128 16,-1-2-128-16,-1 0 128 0,-1 0-128 0,-1 0 192 15,-1-2-192-15,-1 1 192 0,-1-2-192 0,-1 2 192 16,-3 0-192-16,1-1 192 0,-2 1-16 0,2-1 0 16,-2-5 0-16,0 3 0 0,-2-2-16 0,0 0 0 15,3-2 0-15,0-3 0 0,2 1-16 0,1-4 0 16,1-2 0-16,3-10 0 0,-2 12 80 0,2-3 16 16,0-9 0-16,0 0 0 0,0 0 16 0,0 0 16 15,0 0 0-15,6 8 0 0,-6-8-16 0,0 0 0 0,0 0 0 0,11 3 0 16,-11-3-64-16,0 0-32 0,10 1 0 0,-10-1 0 15,0 0-160-15,11 0 128 0,-11 0-128 16,0 0 128-16,0 0-128 0,10-3 0 0,-10 3 0 16,0 0 128-16,0 0-128 0,10-4 0 0,-10 4 0 0,10-5 0 15,-10 5 128-15,10-5-128 0,-10 5 128 0,10-4-128 16,-10 4 176-16,12-3-48 0,-1 1-128 0,-1 0 192 16,-10 2-192-16,13 0 144 0,-1 0-144 0,0 0 128 15,-1-2-128-15,1 2 0 0,-2-1 0 0,2 2 0 16,1-2 144-16,0 1 0 0,0-2 0 0,0 2 0 15,2 0-16-15,-1 0 0 0,2-1 0 0,1 1 0 16,0 0 0-16,2-3 0 0,2 2 0 0,1 0 0 16,-1-1-128-16,2 2 0 0,3 0 144 0,2 0-144 15,-1 0 0-15,2 0 128 0,0 0-128 0,1 0 0 0,1 0 192 0,1 2-48 16,2-1 0-16,-1 0 0 0,-2-1-144 0,-1 0 0 16,0 0 0-16,2-1-176 0,-1-2 176 0,0 1 0 15,2-1 128-15,1 1-128 0,1-1 128 0,3 0-128 16,1 1 128-16,2 0-128 0,2 2 160 0,2 0-32 15,0 0-128-15,-2 0 192 0,-3 0-192 0,-1 0 144 16,0 0-144-16,1 0 128 0,1 0-128 0,-1 0 0 16,0 0 0-16,1 3 0 0,-1 0 0 0,1-1 0 15,-2 0 128-15,-1 0-128 0,-1 1 0 0,-1-1 0 16,-4 1 0-16,-1-3 0 0,2-1 0 0,0-1 0 16,-2 1 0-16,0 0 0 0,1 0 0 0,1 1 0 15,3 0 128-15,0 0-128 0,-1 0 0 0,2-2 0 0,-2 1 144 0,0 0-144 16,0 1 0-16,-1 1 0 0,-2 0 0 15,-1-1 0-15,0-1 0 0,0 1 128 0,-1 1-128 0,0 2 0 16,-1-1 0-16,1 1 128 0,1-2-128 0,-1-1 0 16,-2 0 0-16,-1 0 128 0,1 0-128 0,0 0 0 15,2 0 0-15,-1 0 0 0,-2 0 0 0,1 0 128 16,-2 0-128-16,-3 0 128 0,-2-2-128 0,0-1 128 16,0 1 0-16,0-1 16 0,-2-1 0 0,1 0 0 15,-2 1-144-15,0-2 192 0,0 1-192 0,1 0 192 16,-2-1-192-16,-2 1 192 0,0 2-192 0,-1-1 192 15,-1 1-192-15,0 0 128 0,-1 0-128 0,0 0 128 16,-1 1-128-16,0 1 0 0,-11 0 0 0,13 0 0 16,-2 0 0-16,0 0 0 0,-11 0 128 0,12 0-128 15,-2-3 0-15,1 3 0 0,-11 0 0 0,11 0 0 16,0 0 0-16,-11 0 0 0,11-1 128 0,0 1-128 0,-11 0 0 16,13 0 0-16,-1-1 0 0,-2 1 0 0,-10 0 0 15,10 0 0-15,0 0 0 0,-10 0 0 0,10 1 0 0,-10-1 0 16,0 0 0-16,10 0 0 0,-10 0 0 0,0 0 0 15,0 0 0-15,10 0 0 0,-10 0 0 0,0 0 0 16,0 0 144-16,9-3-144 0,-9 3 128 0,8-3-128 16,-8 3 128-16,6-6-128 0,-1 0 128 0,-5 6-128 15,7-7 128-15,-2 1-128 0,-5 6 0 0,7-8 144 16,-1 1-144-16,1 1 0 0,-7 6 144 0,6-8-144 16,1 2 0-16,-1-2 144 0,-2-3-144 0,1 1 0 15,-1 2 144-15,0-1-144 0,-1 0 160 0,-1 1-32 16,0 0-128-16,-1 0 192 0,0-2-48 0,0 0-16 0,1-1 0 0,0 2 0 15,0-1 176-15,0 0 16 16,1 0 16-16,1-2 0 0,-2-2-336 0,2 0-160 0,0-2 16 0,0 0 0 16,0 2 144-16,0-3 0 0,0-1 160 0,1-2-160 15,-2-2 128-15,1 0-128 0,-2-4 0 0,1 0 144 16,-3-2-144-16,0-2 160 0,0 0-160 0,0-1 160 16,-1-4-32-16,-2 0 0 0,0 1 0 0,1-1 0 15,-2 1-128-15,-1 1 0 0,-2 2 0 0,2 1-176 16,0 0 176-16,-1 0 0 0,3 0 0 0,-3 1 0 15,0 0 0-15,1-1 0 0,-1-1 0 0,1 3 0 16,0 0 0-16,0-1 0 0,-1 3 0 0,3 2 0 16,-1-2 0-16,0 2 0 0,0 1 0 0,0 2 128 15,0 0-128-15,0 1 0 0,2 3 0 0,-1 0-128 16,-1 2 128-16,1 0 0 0,1 2-144 0,-1-1 144 0,-1-2 0 16,2 2 0-16,-2 1 0 0,1 0 0 0,2 1-128 0,-2 2 128 15,1-2 0-15,-1 2 0 0,0 2 0 0,-1 0-144 16,4 8 144-16,-6-6 0 0,-1-1-128 0,7 7 128 15,-7-5 0-15,-3 3 0 0,0 0-176 0,1 1 176 16,9 1-160-16,-10-2 160 0,-1 1-128 0,2 1 128 16,0 1 0-16,9-1-144 0,-11 2 144 0,2-1 0 15,9-1 0-15,-10 2-128 0,1 0 128 0,9-2 0 16,-12 1 0-16,3 3 0 0,0-3 0 0,9-1 0 16,-12 3 0-16,0 0 0 0,1-2 0 0,-1 0 0 15,0 0 0-15,-2 2 0 0,-3 0 0 0,-1-1 0 16,-3 1 0-16,0-1 0 0,-3 2 0 0,1-2 0 15,-3-1 0-15,0 0 0 0,0 2 0 0,0 0 0 0,0-2 0 0,-4 0 0 16,-3 0 0-16,-1 2 0 0,-4-3 0 0,0 1 0 16,-1-1 0-16,0 3 0 0,0 0 0 0,0-1 0 15,-1 1 0-15,0 1 0 0,1 0 0 0,2-1 0 16,1 4 0-16,-1-6 0 0,-5 2 0 0,-1 0-128 16,-2-1 128-16,0 2 0 0,-2-3 0 0,0 3 0 15,0 0 0-15,1 1 0 0,1 1 0 0,2-1 0 16,1 0 0-16,-1-2 0 0,-3-2 0 0,1 2 0 15,-1-2 0-15,-1 1 0 0,-1 1 0 0,1 0 0 16,1 1 0-16,2-1 0 0,0 1 0 0,3 2 0 16,3-1 0-16,1 0 0 0,-2-1 0 0,1 0 0 15,0-3 0-15,0 0 0 0,-1 2 0 0,0 1 0 16,0 0 0-16,1 2 0 0,0 4 0 0,2-4 0 16,-2-3 0-16,3 1 0 0,1 1 0 0,1-1 0 0,2 1 0 15,1-1 0-15,-1 1 0 0,1-4 0 0,0-1 0 16,0 2 0-16,1-1 0 0,0 2 0 0,2-3 0 15,0 0 0-15,-2 0 0 0,1 1 0 0,1 1 0 0,0 2 0 16,-1 0 0-16,2 0 0 0,-1-1 0 0,2-1 0 16,0 1 0-16,2-2 0 0,-1-1 0 0,0-1 0 15,-2 1 0-15,1 0 0 0,0-1 0 0,2 1 0 16,-1 0 0-16,2 0 0 0,0 0 0 0,2 2 0 16,1 1 0-16,-1 0 0 0,-1-3 0 0,3 0-192 15,4 0 64-15,1 2 0 16,1 2-1296-16,0 4-256 0,2 4-48 0,1-2-16 15,-1 3-1616-15,1-2-320 0,0 2-64 0</inkml:trace>
  <inkml:trace contextRef="#ctx0" brushRef="#br3" timeOffset="44431.08">29184 6809 10127 0,'0'0'896'0,"-8"-10"-704"0,0 3-192 0,2 0 0 16,-1-3 4432-16,3 2 864 0,0 0 160 0,4 8 48 15,0 0-3200-15,0-10-624 0,0 10-128 0,4-11-16 16,-4 11-656-16,5-9-128 0,1-1-32 0,-6 10 0 16,9-8-352-16,-3-1-80 0,1 1-16 0,-7 8 0 15,6-8-16-15,-6 8-16 0,7-6 0 0,-7 6 0 16,0 0 112-16,0 0 32 0,0 0 0 0,0 0 0 15,0 0 64-15,0 0 32 0,0 0 0 0,0 0 0 16,0 0-32-16,0 0-16 0,-4 13 0 0,1 1 0 0,1 2-192 0,-1-2-48 16,0 2 0-16,2 3 0 0,0 3-192 15,1 6 144-15,0-4-144 0,0 4 128 0,1-1-128 16,0 3 0-16,1 1 0 0,0 2 0 0,1 1 0 0,0 0 0 16,-1 0 144-16,-1-2-144 0,1 2 0 0,-4 4 0 15,2 1 0-15,0 0 0 0,-1-2 0 0,0 2 0 16,0 1 0-16,-2 1 128 0,0-1 32 0,-1 2 16 15,0-3 0-15,1 1 0 0,0-3 80 0,-1-3 32 16,1 1 0-16,0 1 0 0,-3 1-16 0,2 2 0 16,2 3 0-16,-1 1 0 0,3 0-64 0,-1 2-16 15,1-5 0-15,0 0 0 0,1-1-192 0,2 2 176 16,-1-5-176-16,0 1 160 0,-1-5-32 0,-1 2-128 0,0-1 192 16,0 3-64-16,-1-3-128 0,-1 2 160 0,1 1-160 0,0 0 160 15,-2-6 32-15,2 2 16 0,-2-1 0 0,2 2 0 16,-2-4 0-16,2-1 0 0,0 0 0 0,-1-1 0 15,0-2-64-15,-1 1-16 0,-1 0 0 0,0 0 0 16,-1 2-128-16,0 2 160 0,-2 2-160 0,1 1 160 16,1 1-160-16,0-2 0 0,-2 1 0 0,3-2 128 15,0 4-128-15,2-1 128 0,0-3-128 0,1 1 128 16,1-2-128-16,1-2 192 0,2 1-192 0,0 0 192 16,-2-2-64-16,1 2 0 0,0-2 0 0,-1 3 0 15,-1 2-128-15,1-1 0 0,1-1 0 0,-1 1 128 16,-1 0-128-16,0 2 0 0,0-2 0 0,1-2 128 15,-1 0-128-15,-1-2 128 0,0-1-128 0,-1 1 128 16,0 1-128-16,0 1 0 0,0-5 0 0,1 4 0 0,-1 2 0 0,1 1 0 16,0 0 0-16,1 3 0 0,0-3 0 0,2 6 128 15,1 5-128-15,-1-5 0 0,1-5 144 0,1-4-144 16,-1-3 160-16,-1-4-160 0,-1-4 208 0,1 0-48 16,-1 1-16-16,0-3 0 0,-1 0-144 0,0 1 128 15,0-1-128-15,-1 4 128 0,0-4-128 0,-1 4 0 16,1-1 0-16,0 3 0 0,1-3 0 0,0 0 0 15,0 0 0-15,0 1 128 0,0-1-128 0,2 0 0 16,1-3 144-16,-2 0-144 0,1 2 0 0,0-1 144 16,0-2-144-16,-1 2 0 0,0-3 128 0,0 0-128 15,-1 0 0-15,0 0 0 0,0-3 144 0,0 1-144 16,0 1 0-16,0-3 144 0,2-3-144 0,-2 3 0 16,0-9 144-16,-2 7-144 0,2-7 128 0,0 0-128 15,-2 6 128-15,2-6-128 0,0 0 128 0,0 0-128 0,-4 7 128 0,4-7-128 16,0 0 128-16,0 0-128 0,0 0 128 0,0 0-128 15,0 0 128-15,0 0-128 0,0 0 160 0,0 0-160 16,0 0 128-16,0 0-128 0,0 0 0 0,0 0 144 16,0 0-144-16,0 0 160 0,0 0-160 0,0 0 160 15,0 0-160-15,0 0 160 0,0 0-160 0,0 0 160 16,0 0-160-16,8 4 0 0,-8-4 0 0,12 4 0 16,-1-2 0-16,1 1 0 0,0-3 0 0,1-1 0 15,1-1 0-15,3 0 0 0,1-2 0 0,3 0 0 16,1 1 0-16,3-1 0 0,2 0 0 0,5 2 128 15,0-1-128-15,4 2 0 0,0 1 0 0,1 0 0 16,-2 1 0-16,0-1 0 0,0-1 0 0,0 0 0 0,-1-1 0 16,1-2 0-16,2-1 0 0,1 3 0 0,1 0 0 0,1 2 128 15,3 0-128-15,0 2 0 0,0 0 0 0,-4 1 0 16,-2-1 0-16,-2-2 0 0,-1-2 0 0,-1 2 0 16,-2-3 0-16,-1 1 0 0,-1-4 0 0,2 2 0 15,2 1 0-15,3-1 0 0,2-2 0 0,2 4 0 16,3-1 0-16,-1 2 0 0,-2-2 0 0,1 1 0 15,-1-2 0-15,-1-1 0 0,-2-2 0 0,-3 2 0 16,-3-2 0-16,0 2 0 0,-1-1 0 0,-1-1 0 16,-2-1 0-16,-1 2 0 0,-2-1 128 0,-2-1-128 15,-2 2 128-15,-2 1-128 0,-2-1 0 0,-2 1 0 16,-2 1 0-16,-2-2 0 0,-1 1 0 0,-1-1 128 16,-3 0-128-16,-5 6 0 0,7-8 128 0,-2 3-128 0,-1-2 0 0,-4 7 128 15,4-11-128-15,0 1 0 16,-2 1 144-16,0-1-144 0,-1 1 0 0,0-3 144 0,-1 2-144 0,0-1 0 15,-1-2 128-15,-2 1-128 0,2 1 0 0,0-2 0 16,-1 0 0-16,2 0 0 0,-2 1 0 0,-2-3 0 16,0 0 0-16,0-1 0 0,0-1 0 0,1 0 144 15,1 0-144-15,-1 2 0 0,-1-2 0 0,0-3 0 16,2 1 0-16,-1-5 0 0,-1-2 0 0,0-3 0 16,1-2 0-16,-1-1 0 0,1-5 0 0,0 3 0 15,-1 0 0-15,1 0 0 0,0 4 0 0,-1 2 0 16,0 2 0-16,-1 1 0 0,0 0 0 0,-2 0 0 15,-1-1 0-15,1-1 0 0,-1-2 0 0,0-2 0 16,0-3 0-16,-1 0 0 0,-1 1 0 0,-1-3 0 16,-1-1 0-16,2 1 0 0,1 1 0 0,0 3 0 15,0 4 0-15,1 2 0 0,0 1 0 0,1 0 0 0,2 2 0 16,0 2 0-16,0 0 0 0,1 0 0 0,0 0 0 16,0-1 0-16,0-3 0 0,1-1 0 0,2-4 0 0,0-1 0 15,-2-2 0-15,2 1 0 0,1-3 0 0,0 1 0 16,0 1 0-16,0 2 0 0,-1 5 0 0,-1 2 0 15,1-2 0-15,0 3 0 0,-2-3 0 0,1 3 0 16,0 3 0-16,0-1 0 0,-2-1 0 0,0-2 0 16,0 1 0-16,-1-6 0 0,-1-2 0 0,0-2 0 15,-2 3 0-15,-1-4 0 0,1 2 0 0,0 2 0 16,1-2 0-16,0 8 0 0,0 0 0 0,2 1 0 16,0 3 0-16,0-1 0 0,0 2 0 0,1 0 0 15,0 2 0-15,1 1 0 0,1-3 0 0,0 1 0 16,0-3 0-16,-1-1 0 0,0-5 0 0,1-1 0 0,-2 0 0 15,0-1 0-15,-1-1 0 0,1-1 0 0,0-1 0 0,-1 5 0 16,1-2 0-16,0 3 0 0,0 3 0 0,0 1 0 16,0-1 0-16,2 3 0 0,0-3 0 0,1 4 0 15,0 2 0-15,-1 0 0 0,2 1 0 0,2-2 0 16,-1-3 0-16,0-1 0 0,1-3 0 0,0 0 0 16,1-2 0-16,-1 2 0 0,1 2 0 0,0-5 0 15,-3 1 0-15,1 2 0 0,-1 1 0 0,0 1 0 16,0 4 0-16,0 1 0 0,-1-1 0 0,1 6 0 15,-2 0 0-15,1-1 0 0,0 2 0 0,-2-1 0 16,1-1 0-16,0 1 0 0,1 0 0 0,0 1 0 16,-2 2 0-16,3 10 0 0,0-13 0 0,0 2 0 15,1-1 0-15,-1 1 0 0,0 0 0 0,0 11 0 16,3-12 0-16,-2 1 0 0,-1-2 0 0,3 0 0 0,-1 0 0 0,1 2 0 16,0-3 0-16,-1 1 0 0,1 1 0 0,-1 0 0 15,1 1 0-15,1 0 0 0,0-2 0 16,0 0 0-16,0 0 0 0,-2 1 0 0,1-2 0 0,1 1 0 15,0 1 0-15,-2 0 0 0,1-1 0 0,-2 2 0 16,2-2 0-16,0 1 0 0,-1 0 0 0,1 0 0 16,-1 2 0-16,1 1 0 0,-2 1 0 0,1-2 0 15,-1 3 0-15,0 1 0 0,-1 6 0 0,1-9 0 16,-1 9 0-16,0 0 0 0,0-10 0 0,0 10 0 16,0-7 0-16,0 7 0 0,0 0 0 0,0-8 0 15,0 8 0-15,0 0 0 0,0-9 0 0,0 9 0 16,0 0 0-16,0 0 0 0,0 0 0 0,3-10 0 0,-3 10 0 0,0 0 0 15,1-10 0-15,-1 10 0 0,0 0 0 0,0 0 0 16,2-10 0-16,-2 10 0 0,0 0 0 0,0 0 0 16,0-10 0-16,0 10 0 0,0 0 0 0,0 0 0 15,0 0 0-15,0 0 0 0,0 0 0 0,-7-6 0 16,7 6 0-16,0 0 0 0,-9-4-128 0,9 4 128 16,-12-3 0-16,4 3 0 0,-1-1-128 0,0 1 128 15,-1 0 0-15,-1 0 0 0,1 0 0 0,-2 0 0 16,-3 0 0-16,-1 0 0 0,0 0 0 0,-1 1 0 15,-1-1 0-15,-1 0-128 0,-2 0 128 0,-2 3 0 16,1-3 0-16,0 3 0 0,-1-2 0 0,1 2 0 16,-2-3 0-16,2 2 0 0,1-1 0 0,0 2 0 15,-1-2 0-15,0 2 0 0,-2 0 0 0,0-1 0 0,-1 1 0 0,-1-2 0 16,-2 0 0-16,-3-1 0 0,-4 0 0 0,-2 2 0 16,-2-4 0-16,0 4 0 0,0-1 0 15,1 0 0-15,2 1 176 0,2 2-176 0,3-3 0 0,1 1 0 16,1 1 0-16,2 0 0 0,2 1 0 0,0-3 0 15,0-1-144-15,-1 3 144 0,-3-2 0 0,1 0 0 16,-1 2 0-16,0-1 0 0,-1 0 0 0,0 0-128 16,0 1 128-16,3-1 0 0,0 1 0 0,1 0 128 15,0 1 0-15,2 0 0 0,3-2-128 0,2 2 0 16,0-1 0-16,2-1 0 0,1 1-128 0,1-1 128 16,2 1-128-16,3 0 128 0,-1-1 0 0,3 1-160 15,8-3 160-15,-9 5 0 16,2 2-1472-16,0-1-192 0,2 5-48 0,1 2-9248 15,1 1-1856-15,6-2-368 0</inkml:trace>
  <inkml:trace contextRef="#ctx0" brushRef="#br0" timeOffset="51954.81">24389 6283 4607 0,'0'0'400'0,"0"0"-400"0,-9-4 0 0,-1-1 0 15,1 0 1520-15,1 1 208 0,-1 0 64 0,0 1 0 16,0 0-1088-16,-1 0-192 0,-2 0-64 0,0 2 0 15,0 1 256-15,1 0 32 0,-2 1 16 0,0 1 0 16,0-2-80-16,1 1-16 0,1 2 0 0,1 0 0 16,-3-3 176-16,3 3 16 0,0 1 16 0,10-4 0 15,-9 0 112-15,9 0 32 0,0 0 0 0,0 0 0 0,0 0-112 0,0 0-32 16,0 0 0-16,0 0 0 0,15 1 32 0,-1-1 0 16,2-1 0-16,1-2 0 0,2-1-112 0,2 2-16 15,-1-3 0-15,0 1 0 0,1-2-272 0,1 5-64 16,-1 1-16-16,3-1 0 0,1-3-208 0,1 4-32 15,2-3-16-15,4 2 0 0,0-2-32 0,3 3-128 16,1-2 192-16,1 1-64 0,4-1-128 0,0-2 192 16,1 2-192-16,-3-1 192 0,-3-1 48 0,-1 0 16 15,0 0 0-15,1 0 0 0,4-1 64 0,0 1 0 16,0 0 16-16,3 1 0 0,3 1-80 0,0 1-32 16,-2 0 0-16,0-1 0 0,-1 0-96 0,-2-1 0 15,-3-1-128-15,-2 2 192 0,1-1-192 0,0 3 0 0,1-3 128 0,1 3-128 16,2 0 0-16,2 0 0 0,2 0 0 0,1 0 0 15,-2-2 128-15,-2 0-128 16,-3-3 0-16,-2 1 0 0,-2 0 0 0,1-2 128 0,3 1-128 0,2 1 0 16,1-1 0-16,1 2 144 0,-2 3-144 0,2-3 128 15,0 3-128-15,0 0 192 0,-2-1-192 0,-2 0 192 16,-4-1-192-16,0-1 128 0,1 0-128 0,1-2 128 16,2 1-128-16,2 2 0 0,-1 2 144 0,3 0-144 15,2-1 0-15,-1 1 0 0,-1 0 0 0,-1-1 128 16,-2-2-128-16,1 2 0 0,-4 0 0 0,2-1 128 15,-1 2-128-15,3 2 0 0,-1-1 0 0,3 0 0 16,1 2 0-16,2-1 128 0,1 1-128 0,0-2 0 16,0 1 144-16,-4-2-144 0,-3-2 192 0,-1 0-192 15,1-1 192-15,0 1-192 0,0-1 192 0,1 3-192 16,-1 3 192-16,5-1-64 0,-1 1 0 0,0-1-128 0,-1-2 160 0,-1 2-160 16,-2 3 128-16,-1-5-128 0,-2 0 0 0,1 0 128 15,0 0-128-15,2 1 0 0,0 1 0 0,3 1 128 16,0-1-128-16,2 3 0 0,-1-4 0 0,-1 2 0 15,-4-1 128-15,-1 0-128 0,-3-2 0 0,-2 0 0 16,-2-2 0-16,2 2 0 0,-3 0 0 0,0 0 0 16,-2 2 0-16,2-1 0 0,0 0 0 0,0 2 0 15,-1 0 0-15,2 0 0 0,1 1 0 0,-1 0 0 16,-2-1 0-16,1 1 0 0,-3 0 0 0,0-2 0 16,1 1 0-16,-1-2 0 0,-1-1 0 0,-1 0 128 0,0 0-128 0,1 0 0 15,2 0 0-15,1 0 0 0,0 0 0 0,-1 0 0 16,1 0 0-16,0 0 0 0,-2 0 128 0,1 0-128 15,0 0 0-15,0 0 0 0,-4 2 0 0,-1-2 0 16,-1 0 0-16,0-2 128 0,1 2-128 0,0-1 0 16,-4 1 0-16,2 0 0 0,-3-3 128 0,2 2-128 15,-1 0 0-15,2-1 0 0,1 2 0 0,3 0 0 16,-1-2 0-16,0 1 0 0,2 1 0 0,0 0 0 16,2-2 0-16,-1 2 0 0,1 0 128 0,-1 0-128 15,0-1 0-15,-1-3 0 0,-2 1 0 0,1-1 0 16,-3 3 0-16,0-1 0 0,0-1 0 0,-1-1 128 15,-1 0-128-15,-2 0 160 0,0 0-160 0,0 2 160 16,-1 0-160-16,2 2 128 0,-1 0-128 0,0 0 128 0,0 0-128 16,1 0 0-16,-1 0 0 0,-1-2 0 15,0 4 0-15,0-2 160 0,0 2-160 0,0-1 160 0,-1-1-160 0,1 1 0 16,0 2 0-16,0-3 0 0,0 1 0 0,-1 1 0 16,-3-1 0-16,-1 0 0 0,-1-1 0 0,1 1 0 15,-1 1 0-15,-11-2 0 0,10 2 0 0,-10-2 0 16,12 3 0-16,-3 0 128 0,-9-3-128 0,0 0 0 15,10 3 0-15,-10-3 0 0,11 4 0 0,-11-4 0 16,10 2 144-16,-10-2-16 0,11 1 64 0,-2 3 0 16,-9-4 16-16,10 0 0 0,-10 0-16 0,9 1 0 15,-9-1 0-15,12 2 0 0,-12-2-192 0,0 0 176 16,12 3-176-16,-12-3 160 0,0 0-160 0,10 3 0 16,-10-3 0-16,0 0 128 0,11 4-128 0,-11-4 0 15,0 0 0-15,0 0 128 0,9 4-128 0,-9-4 128 0,0 0-128 16,8 5 128-16,-8-5 0 0,0 0-128 0,0 0 192 0,0 0-64 15,10 8 0-15,-10-8-128 0,8 9 192 0,-8-9-64 16,8 8-128-16,-8-8 128 0,7 9-128 0,1 0 128 16,-1 0-128-16,1 0 192 0,1 0-192 0,0-1 192 15,0 1-192-15,-1-2 0 0,-2 2 0 0,1 0 128 16,-1 0-128-16,1 2 0 0,-2 0 0 0,0 0 0 16,1 2 0-16,-3 0 0 0,1 0 0 0,0 1 0 15,0 2 0-15,0 1 0 0,0-1 0 0,0 1 0 16,1 0 0-16,2 1 128 0,-3 0-128 0,1 3 0 15,1-3 0-15,0 0 128 0,-1 1-128 0,0-1 0 16,1-1 0-16,0 1 0 0,-4 0 128 0,2 2-128 16,-1 1 0-16,-1 0 0 0,1 2 0 0,-2-1 0 15,-1 2 0-15,2 0 0 0,-4 3 0 0,1 0 0 0,-2 3 0 0,1-3 128 16,-2 1-128-16,0-4 0 0,0 3 144 0,0-3-144 16,0 0 160-16,0-1-160 0,2-2 192 15,-1 1-64-15,2-2-128 0,0-1 192 0,-1 2-64 0,4-3 0 16,-2 2-128-16,0 0 192 0,0 2-192 0,0-1 128 15,-2 2-128-15,2 1 0 0,0 0 0 0,-1 0 128 16,-2 1-128-16,2 1 0 0,0 2 0 0,-1-2 0 16,1 4 0-16,0 0 0 0,-1-2 0 0,1 0 0 15,0 2 0-15,1-2 0 0,1 0 0 0,0 2 128 16,2 0-128-16,0 0 0 0,-1-1 0 0,2 0 0 16,1-1 128-16,1 2-128 0,-1-2 0 0,1 0 144 15,0 2-144-15,0-2 128 0,1 1-128 0,-1-1 0 16,-2 4 144-16,1-3-144 0,0-4 0 0,-1 3 128 0,-1-1-128 15,1 2 0-15,0-2 0 0,0 3 128 0,-2-3-128 0,2 2 0 16,0 2 0-16,0 2 0 0,-1 1 0 0,2 1 0 16,-1-5 0-16,0 3 0 15,1-2 0-15,0 2 0 0,0-1 0 0,1-2 0 0,-1-2 0 0,0 0 128 16,0-3-128-16,0 1 0 0,-1-1 0 0,0 2 128 16,0-3-128-16,-1 2 0 0,-3 1 0 0,1 0 0 15,0 2 0-15,-1 0 0 0,-2 0 0 0,0 1 128 16,2 1-128-16,0-4 0 0,-1 1 0 0,0-1 0 15,0 2 0-15,1-3 0 0,0-2 0 0,1 0 128 16,-1-1-128-16,0 1 0 0,1-2 0 0,-1 2 0 16,0-1 0-16,1 2 0 0,1-2 0 0,0 3 128 15,1 0-128-15,-2 2 0 0,-1 0 0 0,2 1 0 0,0-2 0 16,0 3 0-16,-4-2 0 0,2 1 0 0,0 1 0 0,0-4 0 16,-1 1 0-16,1 0 0 0,1-2 0 0,1 1 0 15,-2 0 0-15,1 0 128 0,1 0-128 0,2 2 0 16,0 0 0-16,0 1 0 0,-1-1 0 0,1-1 0 15,0 2 0-15,-1-3 128 0,1 1-128 0,0 0 0 16,0-2 0-16,0 1 128 0,0-1-128 0,0 0 0 16,-1-2 0-16,-1-1 128 0,1-1-128 0,-1 1 0 15,0 1 0-15,-1-1 0 0,0-1 0 0,-1 0 0 16,-1-2 0-16,1 1 128 0,0 2-128 0,0 1 0 16,-1 2 0-16,1 0 0 0,0 0 0 0,0-2 0 15,-2-1 0-15,2 0 128 0,0-2-128 0,2 1 0 16,-1-2 0-16,0 1 0 0,1-2 0 0,-1-1 176 0,-1-1-176 15,1-1 192-15,1 0-192 0,-1-2 0 0,0-2 0 0,0 1 0 16,2 0 0-16,-2 0 0 0,1-2 0 0,-1 2 0 16,0-3 0-16,-1 1 128 0,0-10-128 0,0 13 128 15,0-13-128-15,0 15 0 0,0-2 0 0,0-13 0 16,0 0 0-16,0 14 0 0,0-2 0 0,0-12 128 16,0 0-128-16,0 0 128 0,-1 13-128 0,1-1 128 15,0-12 0-15,-1 11 0 0,1-11 0 0,0 0 0 16,-2 11-128-16,2-11 0 0,-2 10 0 0,2-10 0 15,0 0 0-15,0 0 0 0,-3 11 128 0,3-11-128 16,0 0 128-16,0 0-128 0,-8 11 128 0,8-11-128 16,-6 7 144-16,6-7-144 0,-11 6 160 0,2 0-160 15,9-6 256-15,-12 5-64 0,2-4 0 0,-2 2 0 16,1-1-192-16,-2 1 0 0,-2-2 0 0,-2 2-160 0,0-2 160 16,-2 2 0-16,-1-1 0 0,1-2 128 0,-4 2-128 15,0 0 0-15,-2 0 0 0,-1 0 128 0,-1 0-128 0,-1 0 0 16,1 1 0-16,-2-1 0 0,-1 1 0 15,-2 1 0-15,-5-3 0 0,1 2 0 0,-1-1 0 0,-3 1 0 16,-4 1 0-16,-1-3 0 0,1 2 128 0,0 1-128 16,-2-3 128-16,2 2-128 0,2-2 0 0,0 2 128 15,0-2-128-15,2-1 0 0,0 0 0 0,-2 0 0 16,-1 0 0-16,0 0-128 0,-1-1 128 0,1-1 0 16,-3 1 0-16,0 1 0 0,-1 0 0 0,0 0 128 15,0 0-128-15,1 0 0 0,-1 0 0 0,-3 0 0 16,-3 0 0-16,-1 0 0 0,1 0 0 0,-1 0 0 15,1 1 0-15,-1 2 0 0,1-1 0 0,1 2 0 0,2-2 0 0,-2 0 0 16,-4 1 0-16,3 0 0 0,-1-2 0 0,2 1 0 16,1 1 0-16,3 1 0 0,0-3 0 0,1 3 0 15,0-1 0-15,0-1 0 0,0 0 0 0,0-2 0 16,-1 0 0-16,-1 0 128 0,1 0-128 0,0 1 0 16,0 2 0-16,1-1 0 0,0 1 0 0,1-1 0 15,-1 0 0-15,0-1 128 0,-2-1-128 0,-1 1 0 16,1 2 0-16,-2 0 0 0,-1 0 0 0,1 0 0 15,1 1 0-15,1 1 0 0,-1 2 0 0,-1-2 0 16,-1-4 0-16,0 2 0 0,3-1 0 0,-1 1 0 16,2 1 0-16,1-3 0 0,0 2 0 0,3-1 0 15,1 1 0-15,0 0 0 0,-2-2 0 0,1 0 0 16,-2-1 0-16,1 0 0 0,-1 0 0 0,2 0 0 0,-2 0 0 0,0 0 0 16,0 0 0-16,1 3 0 15,2 0 0-15,0 0 0 0,-1-1 0 0,-2 0 0 0,-1 1 0 0,0-3 0 16,0 0 0-16,0 1 0 0,2-1 0 0,0 2 0 15,1 1 0-15,2-3 0 0,2 2 128 0,0-1-128 16,-2-1 128-16,0 1-128 0,0-1 0 0,-1 0 0 16,-1-1 0-16,0 0 0 0,-1-1 0 0,1 2 0 15,0 0 0-15,3 0 0 0,4 0 0 0,1 0 0 16,1 0 0-16,1 0 0 0,0-2 0 0,-1 1 0 16,0-2 0-16,-2 0 0 0,1 1 0 0,-1 0 0 15,1-1 0-15,1 0 0 0,0 0 0 0,1 1 0 16,1-1 0-16,2 0 0 0,1 1 0 0,0 1 0 15,0-1 0-15,1 1 0 0,0 1 0 0,2-3 0 16,1 1 0-16,0 0 0 0,-1-1 0 0,0 0 0 0,1 0 0 0,2 1 0 16,0-2 128-16,1 0-128 0,1 0 128 0,1 0-128 15,0 1 0-15,1 0 0 0,1 0 0 16,-1 0 0-16,3 1 0 0,2 0 0 0,0 0 0 0,2 1 0 16,0-1 0-16,1 1 0 0,1 1 0 0,0 0 0 15,1 0 0-15,-1 0 0 0,1 0 0 0,0 0 0 16,-1 1 0-16,1 2 0 0,-1-1 0 0,1 1 0 15,-1 1 0-15,4-4 0 0,7 0 0 0,-10 1-128 16,1 1 128-16,9-2 0 0,-9 1 0 0,9-1 0 16,-8 2 0-16,8-2 0 0,0 0 0 0,0 0 0 15,0 0 0-15,0 0 0 0,0 0 0 0,0 0 0 16,-9-3 0-16,9 3 128 0,0 0-128 0,0 0 0 16,0 0 128-16,-4-7-128 0,4 7 128 0,0 0-128 0,-2-8 0 0,2 8 0 15,-3-9 0-15,3 9 0 0,-2-8 0 0,2 8 0 16,-3-8 0-16,3 8 0 0,-3-10 0 0,2 1 0 15,0-2 0-15,-1 1 0 0,2-2 0 0,0 1 128 16,0-2-128-16,2-1 0 0,-2 0 0 0,1-1 128 16,2-2-128-16,-1 1 0 0,0-1 0 0,0 1 128 15,1 1-128-15,-1-2 0 0,-2 0 0 0,0 0 128 16,-1 0-128-16,1-1 0 0,0-1 0 0,1 0 128 16,-1-1-128-16,0 1 0 0,0-1 0 0,-1 1 0 15,0-4 0-15,-1 3 128 0,0-3-128 0,1 3 0 16,-1-1 0-16,1-4 0 0,0 0 0 0,1 0 0 15,-2 1 0-15,2 0 0 0,-1 1 0 0,0-1 0 0,-2 3 0 16,2 0 0-16,1 3 0 0,0-1 0 0,-2-3 0 0,2 2 0 16,0 2 0-16,0-2 0 0,-2-1 0 0,1 3 0 15,-1 0 0-15,2 0 0 0,-1-2 0 0,0 2 0 16,-2-3 0-16,2 3 0 0,-2-3 0 0,1 0 0 16,-2 0 0-16,0-1 0 0,0-3 0 0,1 0 0 15,-1 3 0-15,2-1 0 0,-1-2 0 16,0 0 0-16,2 2 0 0,0 1 0 0,0-1 0 0,1 3 0 15,0-4 0-15,-2 1 0 0,1-1 0 0,0 3 0 16,-1 3 0-16,2-3 0 0,-1-4 0 0,0 5 0 16,-1-3 0-16,0 2 0 0,-1-1 0 0,-1 1 0 15,-1-1 0-15,0 1 0 0,-2-2 0 0,2 0 0 16,0 3 0-16,0-2 0 0,-1-3 0 0,1 3 0 16,0 0 0-16,1 1 0 0,-1 0 0 0,2 0 0 15,1-1 0-15,-1 2 0 0,2-2 0 0,-1 3 0 0,2-2 0 16,0 0 0-16,-1 0 0 0,1 0 0 0,0-1 0 15,0 4 0-15,-1-4 0 0,0 1 0 0,-1 0 0 0,0-1 0 16,-1-2 0-16,0 2 0 0,1 1 0 0,-2-1 0 16,0-1 0-16,0-2 0 0,-1 3 0 0,1-2 0 15,-1-2 0-15,-2 3 0 0,2-2 0 0,1 1 0 16,0 0 0-16,0 0 0 0,0 2 0 0,2 1 0 16,-2-2 0-16,0-1 0 0,1 0 0 0,1-1 0 15,-1 0 0-15,1 0 0 0,-1-1 0 0,0 1 0 16,-1 2 0-16,1-2 0 0,-1-4 0 0,0 2 0 15,0 1 0-15,-1 1 0 0,-3 3 0 0,0-4 0 0,0 0 0 16,0 1 0-16,0 2 0 0,2 1 0 16,1-2 0-16,1 1 0 0,0-2 0 0,1 0 0 0,1-1 0 0,-1-1 0 15,0-2 0-15,2 2 0 0,1-2 0 0,0-1 0 16,-1-4 0-16,0 3 0 0,1 2 0 0,0-1 0 16,0-1 0-16,0 1 0 0,1 2 0 0,-1 5 0 15,0-2 0-15,1 2 0 0,-1-2 0 0,1-3 0 16,1 1 0-16,0 2 0 0,0-2 0 0,-1 0 0 15,0-1 0-15,1 1 0 0,-1 1 0 0,0-2 0 16,-1-2 0-16,1 2 0 0,1-1 0 0,-1 2 0 16,-1 1 0-16,0-1 0 0,0 4 0 0,1 0 0 15,-1-1 0-15,2 1 0 0,0-2 0 0,0 3 0 16,-2-3 0-16,2 1 0 0,1 1 0 0,-1 1 0 16,0 0 0-16,-1 0 0 0,0 1 0 0,1-2 0 15,-1 3 0-15,0-4 0 0,1 1 0 0,0 3 0 16,1-1 0-16,-2 0 0 0,0 2 0 0,1-2 0 0,-2 3 0 0,1 2 0 15,-1-3 0-15,0 2 0 0,0 1 0 16,0 2 0-16,-1 1 0 0,1-3 0 0,-2 0 0 16,2 1 0-16,0-4 0 0,2 5 0 0,-2-2 0 15,1 2 0-15,0-2 0 0,1 1 0 0,-1 0 0 0,0 1 0 16,2 0 0-16,-1-1 0 0,1 1 0 0,-2-2 0 16,-1 3 0-16,2 0 0 0,-1 0 0 0,0 0 0 15,-1 0 0-15,0 2 0 0,2-1 0 0,-2 0 0 16,0-1 0-16,0 0 0 0,-2 1 0 0,1 0 0 15,1 2 0-15,0 1 0 0,0-3 0 0,0 3 0 16,0 0 0-16,0 0 0 0,0 0 0 0,0 9 0 0,0 0 0 0,0-11-128 16,-1 1 128-16,1 10 0 0,0 0 0 15,0 0 0-15,-2-11 0 0,2 11 0 0,0 0 0 0,0 0 0 16,0 0 0-16,0 0 0 0,-4-6 0 0,4 6-128 16,0 0 128-16,0 0 0 0,0 0-144 0,0 0 144 15,0 0 0-15,0 0 0 0,0 0-144 0,0 0 144 16,0 0 0-16,0 0 0 0,0 0-128 0,0 0 128 15,0 0 0-15,0 0 0 0,0 0 0 0,0 0 0 16,0 0 0-16,0 0 0 0,0 0 0 0,12 1 0 16,-1-2 0-16,-1 1 0 0,0 0 0 0,2 0 0 15,0 0 0-15,0 0 0 0,1 0 0 0,0 0 0 16,-2 0 0-16,2-3 0 0,2 2 0 0,-1 1 0 16,1 0 0-16,-2 0 0 0,0 0 0 0,0 0 0 15,-2 0 0-15,0 1 0 0,-11-1 0 0,12 3 0 16,-12-3 0-16,11 1-128 0,-11-1 128 0,13 5 0 15,-13-5-720-15,12 4-96 0,-12-4-16 0,14 9 0 16,-1 4-1888-16,-1 1-384 0,0-4-80 0,-12-10-17360 16</inkml:trace>
  <inkml:trace contextRef="#ctx0" brushRef="#br4" timeOffset="69217.36">10757 4811 16575 0,'0'0'736'0,"-4"-8"160"0,1-1-720 0,1 3-176 0,2 6 0 0,-3-8 0 15,2 1 2880-15,0 0 560 0,1 0 96 0,0 7 32 16,-2-8-2800-16,2 1-576 0,0 7-192 0,-1-7 144 15,1 7-144-15,-4-9 0 0,-1 2 0 0,-2 2 0 16,-2 1 0-16,0 2 0 0,-1-1 0 0,-3 3 0 16,-2-3 0-16,-3 2-192 0,-3 5 32 0,0-3 16 15,-1 1 0-15,-1 0 0 0,-3 2 0 0,0-1 0 16,-1-3 144-16,1 1 144 0,-1 0-16 0,1 1-128 16,1-1 592-16,0 2 16 0,-1 0 0 0,0-1 0 15,-1 3 96-15,0-2 32 0,0 1 0 0,3 2 0 0,0 1-176 16,1 0-48-16,1 2 0 0,1 2 0 0,0 1-320 0,3 2-192 15,-1-1 192-15,2 0-192 0,0 0 0 0,1 4 0 16,-1 0 0-16,0 3 0 0,0-3 0 0,1 2 0 16,2-2 0-16,1 3 0 0,0-3 0 0,1 2 0 15,1-2 0-15,4 3 0 0,0-2 0 0,2 0 0 16,-2-1 0-16,3 3 0 0,1-5 0 0,0 3 0 16,2-2 0-16,-1 4 0 0,1 3 0 0,1-3 0 15,-1-1 0-15,1 2 0 0,0 1 0 0,0 2 0 16,0-2 0-16,0 3 0 0,-2-2 0 0,4 3 0 15,0-1 0-15,1 0 0 0,-3-4 0 0,1-1 0 16,1 3 0-16,0-2 0 0,1-1 0 0,1-1 0 16,-2-4 0-16,2 1 0 0,-1 0 0 0,1-1 128 0,1 0-128 0,0-2 0 15,2-2 192-15,-1 2-64 0,2-1 0 0,1 0-128 16,2 0 352-16,0-1-32 0,1 2-16 0,2-4 0 16,1-2-96-16,0 1-16 0,1 1 0 0,0 1 0 15,1 2-192-15,1 0 144 0,1-3-144 0,1 0 128 16,0-1-128-16,-1 0 128 0,-1-2-128 0,1 1 128 15,0-2-128-15,1-1 0 0,-1 0 144 0,2 0-144 16,0 0 0-16,-1 0 144 0,-2-2-144 0,0-1 0 16,0 3 176-16,1-4-176 0,-3-2 160 0,3 0-160 15,0 1 128-15,0 0-128 0,-3-2 0 0,0 1 144 16,0 0-144-16,1 1 0 0,-2-3 0 0,1 0 128 16,0 0-128-16,-1 0 0 0,1 0 144 0,1-2-144 15,1 1 0-15,0-2 144 0,-1 1-144 0,-1-1 0 0,-2 1 128 0,2-2-128 16,0 0 0-16,-1-1 0 15,1 0 128-15,0 1-128 0,-2 1 0 0,2-2 0 16,0-2 144-16,0-1-144 0,0 1 0 0,-2 1 144 0,0 1-144 0,1-2 192 16,-2 2-192-16,1-1 192 0,-1-1-32 0,0 2 0 15,2-2 0-15,-1 0 0 0,0 3-160 0,2-2 160 16,0 1-160-16,-1 1 160 0,1-1-160 16,-1-3 0-16,0 2 144 0,-1 0-144 0,1 1 0 0,-1 0 0 15,-2 3 0-15,-1-3 128 0,1 2-128 0,-2 1 192 16,-2-2-64-16,1-1 0 0,2-1-128 0,-1 0 0 15,-2-2 0-15,1-1 0 0,0 0 0 0,0 0 0 16,-1-1 0-16,1 1 0 0,1 0 160 0,-1-2-32 16,-1-1-128-16,-1-1 192 0,1 0-32 0,-1 0-16 15,-1-4 0-15,-2 3 0 0,1-2 0 0,-1 2 0 0,-1-3 0 0,-3 3 0 16,-1 1-16-16,-2 1 0 0,-1 2 0 0,0-2 0 16,0 0 0-16,-2 1 0 0,-3-1 0 0,-1-2 0 15,1 1-128-15,0-1 160 0,-1-1-160 16,-1 2 160-16,0-1-160 0,-1-1 0 0,0-4 0 0,2 0 128 15,-2 0 0-15,0-2-128 0,0 1 192 0,2 1-64 16,0 2-128-16,-2-1 0 0,-1 2 144 0,0 3-144 16,0 3 192-16,0-3-16 0,-3 4-16 0,0 0 0 15,0 0-16-15,-3 3 0 0,-3 0 0 0,0 6 0 16,0-1-144-16,-2 4 0 0,0 0 144 0,-3 1-144 16,-1 1 0-16,0 2 0 0,1 0 0 0,2 0 0 15,0-2 0-15,1 2 0 0,-2 4 0 0,0-1 0 16,-1 1 0-16,3 0 0 0,-2 2 0 0,0 1 0 15,-1-4-192-15,0 2-48 0,-3 1-16 0,1 3 0 16,2 1-368 0,1 2-80-16,0 1 0 0,-1 2-16 0,-3-1-2224 0,-2 0-448 15</inkml:trace>
  <inkml:trace contextRef="#ctx0" brushRef="#br0" timeOffset="-36811.55">6657 4468 12895 0,'0'0'1152'0,"0"0"-928"0,12-5-224 0,2 0 0 15,3 0 1664-15,2 1 272 0,4 0 64 0,1 1 16 16,2 3-1216-16,2 0-240 0,0 2-48 0,4 0-16 15,0 2 0-15,2 1 0 0,1-5 0 0,-1 3 0 16,-2 1-176-16,1-3-48 0,4-2 0 0,3-2 0 16,3-1 48-16,6 0 0 0,2-1 0 0,3 0 0 15,5-1 240-15,0-2 48 0,-1-3 16 0,1-2 0 16,1-1-144-16,0 0-32 0,4 1 0 0,2 1 0 0,3 1-128 16,0 0-16-16,-2 1-16 0,-3 3 0 15,-3-1-288-15,3 3 0 0,0 1 0 0,2 1 0 0,2 1 0 16,0 2 0-16,-3 2 0 0,-2 2 0 0,-5 0 0 0,2 1 0 15,3 2-192-15,2 2-8880 16,4 1-1760-16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29:52.5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5838 14456 6447 0,'-10'12'576'0,"-2"0"-576"0,0 1 0 0,0 1 0 16,1-1 3584-16,2 1 592 0,2-6 128 0,7-8 32 15,0 11-3120-15,0-11-640 0,7 11-112 0,2 0-16 16,2-2-32-16,2-4 0 0,4 0 0 0,4 1 0 0,1-2-128 0,-7-3-32 16,0 1 0-16,5-2 0 0,2 0 64 15,3 0 0-15,2 0 0 0,5 2 0 0,1-1-64 0,31 3-16 16,-8 0 0-16,-5 1 0 0,-4 2-240 0,-2-2 0 15,-5-1 0-15,-2-2 0 0,-4-2 176 0,-3-2-176 16,-2-2 192-16,-3-1-192 0,-2-3 816 0,1 0 48 16,-1-4 16-16,-1 0 0 0,-2 1-16 0,0-2 0 15,-2 0 0-15,1-3 0 0,-2 0-320 0,0-1-64 16,-1-5-16-16,-1-2 0 0,-2-3-112 0,-1-4-32 16,-1-1 0-16,1-1 0 0,2-2-128 0,-1 1-48 15,0-3 0-15,-2 2 0 0,-2 4-144 0,1 1 160 16,-2 0-160-16,0 0 160 0,-2 0-160 0,-1-1 0 0,-2-3 0 15,0-3 0-15,0-2 0 0,-2 1 160 0,-2 2-160 0,0 3 160 16,2-1-160-16,-2 2 0 0,-2 3 0 0,1 4 0 16,0 3 192-16,-2 1 64 0,-1 2 16 0,2 0 0 15,0 1-96-15,1 0-32 0,-1-2 0 0,0 3 0 16,2 2-144-16,3 0 128 0,-1 2-128 0,2 2 128 16,-1-5-128-16,1 3 0 0,0 0 0 0,0 0 128 15,0 0-128-15,1 1 0 0,0 3 0 0,2 0 0 16,-1-3 0-16,1 2 0 0,-2 1 0 0,0 2 0 15,-2-3 0-15,-3 10 0 0,0 0 0 0,0 0 0 16,7-3 0-16,-7 3 0 0,0 0 0 0,0 0 0 16,0 0 0-16,3 13 0 0,-4 0 0 0,-2 1 0 15,-2 2 0-15,-2-2 0 0,0 2 0 0,-3-4 0 16,0 1 0-16,-2-1 0 0,-1-2 0 0,0 2 0 16,0-2 160-16,-1 2-160 0,-2-2 192 0,1 2-192 15,-1 1 208-15,2-2-64 0,-2-1-16 0,2 2 0 0,-1-2-128 16,1 1 0-16,2-4 144 0,2 0-144 0,-1-1 0 0,3 0 0 15,8-6 0-15,0 0 128 0,-7 2-128 0,7-2 128 16,0 0-128-16,0 0 128 0,0 0-128 0,0 0 144 16,0 0-144-16,0 0 160 0,2-9-160 0,2 1 0 15,-4 8 0-15,8-10 0 0,2-1 0 0,1 0-176 16,1-2 176-16,2 0-128 0,0 0 128 0,1-2 0 16,0 0-144-16,2-1 144 0,1-1 0 0,1 0 0 15,-4-1-144-15,1 2 144 0,0-2 0 0,-2 4-128 16,0 1 128-16,1 2 0 0,-1 3 0 0,0 3 0 15,-1 0 0-15,-1 1 0 0,-1 3 0 0,-11 1 0 0,13 0 128 0,-3 4-128 16,-10-4 0-16,12 6 128 16,-4 2-128-16,-2 4 0 0,-1 1 176 0,-1 0-176 0,-2 1 192 0,-2 0-192 15,1 2 128-15,-2 4-128 0,-1-3 0 0,1 5 0 16,0 2-128-16,-1 3-96 0,1 3-16 0</inkml:trace>
  <inkml:trace contextRef="#ctx0" brushRef="#br0" timeOffset="5425.85">23479 10342 11967 0,'0'0'528'0,"0"0"112"0,0 0-512 0,0 0-128 16,0 0 0-16,0 0 0 0,0 0 5424 0,0 0 1040 15,0 0 224-15,0 0 32 0,10 9-5424 0,-3 3-1088 16,-2 1-208-16,-1 2 0 0,-2 2 0 0,0 3-192 0,-2-1 192 0,1 5-160 15,0 2 160-15,-1 4 0 0,0 0 0 0,0 2 0 16,0 0 368-16,0-2 0 0,0 1 0 0,-1 0 0 16,0-2 16-16,-2 0 0 0,-1-3 0 0,0-2 0 15,0 0-144-15,-1-1-32 0,0 1 0 16,0-3 0-16,-1 1-80 0,3-3-128 0,0 1 176 0,2-3-176 16,1-3 0-16,1-1 0 0,0-1 0 0,2 0 0 15,-3-12-176-15,5 9-144 0,-5-9-16 0,0 0-16 31,0 0-528-31,0 0-96 0,0 0-32 0,8-7 0 16,-3-2-1984-16,6-4-400 0</inkml:trace>
  <inkml:trace contextRef="#ctx0" brushRef="#br0" timeOffset="5893.28">23484 10063 20271 0,'-13'-12'1792'0,"6"4"-1424"0,-1-2-368 0,2 1 0 0,-1 1 3840 0,4 3 688 16,3 5 144-16,0-8 16 0,2-1-3632 0,2 2-736 15,0 1-128-15,1-1-48 0,-5 7-144 0,7-8 0 16,1 2 0-16,1 0 0 0,0 3 176 0,1 0 48 16,-1-1 16-16,3 0 0 0,1 0 144 0,1 2 16 15,2-2 16-15,1 1 0 0,0 2-96 0,0-1 0 16,0 2-16-16,0 2 0 0,1-1-112 0,3 2-32 15,0 1 0-15,0 1 0 0,-2 0-160 0,1 2 0 16,-1 3 0-16,1 2 0 0,-1-1 0 0,4 5 0 16,0-3 0-16,-2 7 0 0,-2 2 0 0,-2 0 0 0,-1 0 0 15,-2 3 0-15,-2 1 0 0,-1-1 0 0,-2 0-176 0,-1-3 176 16,-2-3 0-16,-1 0-160 0,-2-4 160 0,-1 0 0 16,1-2 0-16,-2 0 0 0,-1-3 0 0,0 2 0 15,-1-2 0-15,-2-2 0 0,-2 1 0 0,0-1 144 16,-1-2-144-16,-2 2 192 0,-1-1-192 0,-2 1 192 15,-2-1-192-15,-1 1 0 0,-4 0 0 0,-2 1 0 16,-1-1-256-16,-1 1 80 0,-2 0 16 0,1 2 0 16,0-3 160-16,-2 1-128 0,-1-1 128 0,0-1-128 15,1 1 128-15,-1-1-128 0,0-3 128 0,1-2-128 16,3-1-128-16,2-1-32 0,1-1 0 0,0-1 0 16,4-2-320-16,2-3-64 15,2-1-16-15,3 2 0 0,2-1-2320 16,6 7-448-16,-3-11-112 0</inkml:trace>
  <inkml:trace contextRef="#ctx0" brushRef="#br0" timeOffset="6528.56">24797 9862 9215 0,'0'0'400'0,"0"0"96"0,0 0-496 0,0 0 0 0,0 0 0 0,0 0 0 0,0 0 3952 0,0 0 688 15,0 0 144-15,0 0 16 16,0 0-3408-16,0 0-688 0,-9 3-144 0,9-3-32 15,0 0 240-15,-11 1 32 0,1-2 16 0,1 2 0 0,-1 1 144 0,3 4 48 16,-2-1 0-16,-2 1 0 0,-2 1-288 0,0-1-48 16,1 4-16-16,-2-1 0 0,-2 1-176 0,-1 3-32 15,-2 4-16-15,2 1 0 0,0 2-64 0,0 2-16 16,-1 4 0-16,1 0 0 0,0 2-160 0,-1 0-48 16,1 2 0-16,-2 2 0 0,1 0-144 0,0-2 0 15,1-1 0-15,1 1 128 0,2 0-128 0,1 0 0 16,0-4 0-16,2 1 0 0,1-1 304 0,2 2-32 15,2-2 0-15,2 4 0 0,0 1-64 0,3-1-16 16,1-1 0-16,2-1 0 0,2 2-192 0,1 0 0 16,2-2 0-16,2 0 0 0,1-3 0 0,1 0 0 0,0 1-144 0,1-3 144 15,1 0-400-15,2-4 16 0,-1-1 0 0,0 1 0 32,-1-4-416-32,2 1-80 0,-1-2-16 0,0-1 0 15,-1-2 48-15,0-1 0 0,2 1 0 0,-1-4 0 16,0 0-368-16,2-2-80 0,1-2-16 0,1-1-8160 0,2-2-1616 0</inkml:trace>
  <inkml:trace contextRef="#ctx0" brushRef="#br0" timeOffset="7025.89">25026 10249 11967 0,'0'0'1072'0,"0"0"-864"0,-9-4-208 0,3 2 0 0,6 2 4544 0,0 0 848 16,0 0 176-16,0 0 48 0,0 0-4464 0,0 0-880 15,0 0-272-15,0 0 128 0,-7-3 224 0,7 3 32 16,0 0 16-16,0 0 0 0,0 0 400 0,0 0 80 15,0 0 16-15,0 0 0 0,0 0 32 0,-4 10 16 16,4-10 0-16,-3 12 0 0,3-12-368 0,3 16-80 0,-2-2-16 16,3 0 0-16,0 1-192 0,1 0-32 0,1 1-16 0,1 0 0 15,0-5-64-15,3 3-16 0,2-4 0 16,1 2 0-16,0-2 80 0,2-1 16 0,-2-1 0 0,2 0 0 16,1 0-256-16,1-2 0 0,-2-2 0 0,1 0 0 15,0-1 128-15,-2-1-128 0,-1 0 176 0,-1-4-176 16,0 1 208-16,-2-2-64 0,-1 1-16 0,0-5 0 15,0 3 64-15,2-1 0 0,-2-1 0 0,1-2 0 16,1-1 0-16,-1-2 16 0,2-1 0 0,0-2 0 16,-2-2-64-16,1 0-16 0,-1-3 0 0,2 2 0 15,-3-1-128-15,0-1 0 0,0-2 144 0,0-1-144 16,-2-2 0-16,-1-1-192 0,1 0 32 0,-1 2 0 31,1 2-288-31,-1 3-48 0,1 1-16 0,-1 4 0 16,1 1-1280-16,-1 4-272 0,1 2-48 0,-7 6-9936 0,0 0-1984 0</inkml:trace>
  <inkml:trace contextRef="#ctx0" brushRef="#br0" timeOffset="7402.75">25316 10466 11967 0,'0'0'528'0,"0"0"112"0,-10-2-512 0,10 2-128 0,-6-5 0 0,6 5 0 15,0 0 4736-15,0 0 896 0,0 0 192 0,0 0 48 16,0 0-4336-16,0 0-848 0,0 0-176 0,0 0-48 15,-5 12-80-15,1-2-32 16,1 3 0-16,2 0 0 0,1 0 416 0,0 4 64 0,0 1 32 0,1 2 0 16,1 4-432-16,0 2-96 0,-1 2-16 0,3 2 0 15,2 0-160-15,-3 0-32 0,-1-2-128 0,-1-1 192 16,-1 0-192-16,1-1 128 0,-1 1-128 0,2-5 0 16,-1-1 0-16,2-3 0 0,-3-3-176 0,2-3 176 15,2 0-528 1,0-6 16-16,1 1 0 0,-5-7-11184 0,0 0-2224 0</inkml:trace>
  <inkml:trace contextRef="#ctx0" brushRef="#br0" timeOffset="7798.54">25591 10825 17503 0,'0'0'1552'0,"0"0"-1232"16,0 0-320-16,0 0 0 0,0 0 2400 0,0 0 416 0,0 0 96 0,-4 9 16 15,4-9-1760-15,-7 11-336 16,1-1-80-16,-1-1-16 0,-2-1 160 0,1 3 48 0,0 0 0 0,1 0 0 16,0-6 80-16,7-5 0 0,-6 8 16 0,6-8 0 15,0 0-256-15,0 0-48 0,-4 10-16 0,4-10 0 16,0 0-352-16,0 0-80 0,0 0-16 0,6 11 0 15,-6-11-272-15,11 9 160 0,-11-9-160 0,13 9 128 16,0-4-128-16,0 2 0 0,-2-2 0 16,4-1 128-16,0-3-128 0,1 3 0 0,1 0 0 0,1 0 128 15,2-4-128-15,1 3 0 0,0 0 0 0,-2 1 0 16,2-1 0-16,-1-2 0 0,-2 2 0 0,0-2 0 16,-1-1-272-16,0 0 16 0,-1-1 0 0,-1-2 0 31,0-1-704-31,-1 0-128 0,-1-2-16 0,3-1-16 0,-1 1-2112 0,1-3-416 15,-2 1-96-15</inkml:trace>
  <inkml:trace contextRef="#ctx0" brushRef="#br0" timeOffset="8037.71">26068 10846 7359 0,'0'0'320'0,"-11"9"80"0,0-2-400 0,0-1 0 15,3 4 0-15,1 0 0 0,-1 0 6448 0,0 3 1200 16,4 2 240-16,-1 0 48 0,-2 1-6384 0,1 1-1280 16,1 1-272-16,-1 4 0 0,0-1 0 0,1 3 160 15,-1 2-32-15,1 1-128 0,0 1 400 0,1 0-16 0,-1 2-16 0,1 0 0 16,1-1-368-16,-1-2 144 16,1-2-144-16,-1-2 0 0,1-4 0 0,2-1 0 0,-1-4 0 0,2-1 0 31,0-1-304-31,4-1-160 0,-1-1-48 0,-3-10 0 15,0 0-2608-15,0 0-528 0</inkml:trace>
  <inkml:trace contextRef="#ctx0" brushRef="#br0" timeOffset="8428.9">26595 11044 23951 0,'0'0'2128'0,"0"0"-1696"15,0 0-432-15,0 0 0 0,0 0 2880 0,0 0 480 16,0 0 96-16,0 0 32 0,10 8-2896 0,-2 0-592 15,0-1 0-15,-1 0-192 0,3 4 192 0,0 2 0 16,0 1 0-16,0 2 0 0,-3 1 0 0,1 0 176 16,1 1-48-16,-2 2 0 0,-2 2 240 0,-2 2 32 15,-3 0 16-15,0-1 0 0,-2-2-96 0,1 1-32 16,-3-2 0-16,-1-4 0 0,-2-1 32 0,-2 4 0 0,0-6 0 16,-1 1 0-16,1-1-176 0,-3 1-16 15,0-2-128-15,2 1 192 16,-1-4-1056-16,1 0-224 0,-2-1-32 0,2 0-16 15,-1-3-1888-15,11-5-384 0,-10 1-80 0,10-1-9248 0</inkml:trace>
  <inkml:trace contextRef="#ctx0" brushRef="#br0" timeOffset="8866.12">27336 10288 14735 0,'0'0'1312'0,"0"0"-1056"16,0 0-256-16,0 0 0 0,0 0 3568 0,0 0 656 15,0 0 128-15,0 0 16 0,0 0-2912 0,0 0-592 16,0 0-112-16,0 0-32 0,0 0-240 0,0 0-48 15,0 0-16-15,0 0 0 0,3 11 224 0,-3-11 64 16,5 13 0-16,2-4 0 0,-1 1-80 0,2 1-16 16,0 2 0-16,1-3 0 0,-1 1-272 0,1 0-48 15,0 0-16-15,1-1 0 0,1-1-128 0,1-1-16 16,-2-1-128-16,2-1 192 0,-2-2 32 0,2 0 0 16,0-3 0-16,-1-1 0 0,2-2 192 0,1-1 32 15,-3-1 16-15,2 0 0 0,-1-5 48 0,1 0 16 0,0 0 0 0,-1-3 0 16,0-2-80-16,-1 1-32 0,1 0 0 0,0 0 0 15,-1-2-240-15,1 0-48 0,-1-2-128 0,0-3 192 16,-1-3-192-16,-1-2 0 0,0-1 0 0,-1 0 0 16,-1 0-128-16,1 1-128 0,-3 0-32 0,1 6 0 31,-1-1-288-31,-1 7-48 0,0 3-16 0,0 0 0 16,-4 10-1856-16,0 0-368 0,0 0-80 0</inkml:trace>
  <inkml:trace contextRef="#ctx0" brushRef="#br0" timeOffset="9243.7">27627 10557 41407 0,'0'0'1840'0,"0"0"368"0,0 0-1760 0,0 0-448 16,0 0 0-16,0 0 0 0,-9 6 560 0,9-6 16 16,-5 11 16-16,5-11 0 0,-4 10-592 0,1 2 0 0,1 0 0 0,0-1 0 15,1 1 0-15,0 1 0 0,-1 3 0 16,1-2 0-16,0 4 0 0,1 3-128 0,1 0 128 0,-1 0 0 15,-1 0 0-15,1 0 0 0,0-2 0 0,0 2 0 16,0 1-192-16,1 0 64 0,0-3 0 0,2-2 0 16,-2-2-224-16,2 1-32 0,0-3-16 0,0 0 0 31,1-1-512-31,0-2-112 0,1-1 0 0,1 0-16 16,-6-9-2176-16,0 0-432 0</inkml:trace>
  <inkml:trace contextRef="#ctx0" brushRef="#br0" timeOffset="9778.66">28039 10965 2751 0,'0'0'128'0,"0"0"16"0,0 0-144 0,0 0 0 15,0 0 0-15,0 0 0 0,0 0 6672 0,0 0 1312 16,0 0 256-16,0 0 48 0,0 0-6400 0,0 0-1280 16,0 0-256-16,0 0-48 0,0 0 496 0,0 0 96 15,0 0 32-15,-5 13 0 0,5-13 16 0,-8 9 0 16,0-1 0-16,2-2 0 0,6-6-240 0,-7 9-64 16,1-2 0-16,6-7 0 0,-7 7-96 0,1 2-32 15,6-9 0-15,-8 11 0 0,1-1-288 0,2-1-64 0,0 1-16 0,1 2 0 16,0 0-144-16,1 1 192 0,1-2-192 15,2-11 192-15,-3 16-192 0,2-4 0 16,1-12 0-16,1 11 0 0,-1-11 0 0,1 13 0 0,-1-13 0 0,0 0 128 16,7 10-128-16,-7-10 192 0,8 6-192 0,-8-6 192 15,0 0-192-15,10 5 0 0,-10-5 0 0,12 6 128 16,-12-6-128-16,12 3 0 0,-2 1-192 0,-10-4 192 16,12 7-128-16,1-1 128 0,0 1 0 0,0 1 0 15,-3 3-128-15,2-1 128 0,-1-1-160 0,-1 2 160 16,-2 2-144-16,0 1 144 0,-2-1-128 0,1 0 128 15,-2-2 0-15,0 2-160 0,-1 0 160 0,-1-1 0 16,-2 0 0-16,-1 0 0 0,-1-1 0 0,-1 0 0 16,1 0 0-16,-2-1 0 0,0-3 0 0,-3 3 0 0,0 0 0 0,-1-3-192 15,1-1 48-15,-1 1 0 0,7-7-80 0,-9 2-16 16,-1 2 0-16,-1-3 0 16,0-1-1184-16,0-1-240 0,1-3-64 15,-1 2 0-15,-1-5-1936 16,-1-2-400-16,-7-9-80 0,0-5-16 0</inkml:trace>
  <inkml:trace contextRef="#ctx0" brushRef="#br0" timeOffset="10011.35">27999 10982 41007 0,'0'0'1808'0,"0"0"384"0,0 0-1744 0,0 0-448 0,7-7 0 0,5 3 0 15,3-1 592-15,1 4 48 0,3-4 0 0,2 1 0 16,-1-1-480-16,4 1-160 0,2 1 0 0,3 0 144 16,1-1-144-16,1 2 0 0,2 2 0 0,-2-3 0 15,-2 2-240-15,-1 0 80 0,-2 1 16 0,-4 0 0 32,-2 0-240-32,-2-2-32 0,-2 2-16 0,-3-2 0 15,-1 0-1376-15,-2 0-288 0,-1-2-48 0,0 0-14032 0</inkml:trace>
  <inkml:trace contextRef="#ctx0" brushRef="#br0" timeOffset="10532.97">28274 9481 8287 0,'0'0'368'0,"0"0"80"0,0 0-448 0,5 12 0 0,-1 1 0 16,2 1 0-16,3 3 5840 0,3 0 1088 0,3 1 224 0,2-1 32 16,1 3-5936-16,3 3-1248 0,1 0-128 0,4 0-96 15,0 2 768-15,0-2 160 0,0-1 16 0,3-1 16 16,1 2-128-16,0-1-32 0,-2 2 0 0,2 4 0 16,2-1-304-16,2 3-64 0,1 1-16 0,0 6 0 15,-1 2 64-15,-2 1 0 0,0 2 0 0,-2 0 0 16,0 0-32-16,-4-3 0 0,-3-5 0 0,-1 0 0 15,1-1-32-15,-5 1-16 0,-4 0 0 0,-1 0 0 16,-2 1 16-16,-2 2 16 0,-3 3 0 0,0-2 0 16,-4-3 48-16,-3-1 0 0,-2 0 0 0,-1-1 0 15,-1 1 96-15,-3-3 32 0,0 0 0 0,1 2 0 16,-5-1-384-16,0-4-208 0,-2 0 16 0,-1 0 16 16,-1-6-32-16,-1-1-16 0,-2-2 0 0,1 2 0 15,-3-1-288-15,0-3-48 0,-1-3-16 0,-3 2-11728 16,-2-3-2352-16</inkml:trace>
  <inkml:trace contextRef="#ctx0" brushRef="#br0" timeOffset="14169.27">29487 10447 25791 0,'-10'-1'2304'0,"0"1"-1856"0,-2 1-448 0,3 1 0 16,0-1 1552-16,9-1 224 0,0 0 32 0,0 0 16 15,0 0-1376-15,0 0-256 0,0 0-64 0,13 2-128 0,2 0 608 0,4-2 16 16,0-2 0-16,2 1 0 16,1 0 96-16,2 0 32 0,-1-1 0 0,3 2 0 0,-1-2-80 0,1 2-16 15,0 0 0-15,1 0 0 0,2 0-208 0,1 0-32 16,1-2-16-16,2 2 0 0,1-1-240 0,0 1-160 16,1-1 192-16,3 1-192 0,0-2 128 0,-3 2-128 15,-3-1 0-15,0 0 0 0,-1-2 0 0,-4 3 128 16,1-4-128-16,-2 2 0 0,-3-1 0 0,-1 1 0 15,-2 0 0-15,-2 2 0 0,1-2 160 0,-4 0-160 16,-2 0 128-16,-1 2-128 0,0-4 192 0,-2 1-64 16,-10 3 0-16,12-2 0 0,-12 2-128 0,12-3 160 15,-2-1-160-15,-10 4 160 0,9-5-160 0,-9 5 192 0,9-3-192 0,-9 3 192 16,8-5-192-16,-8 5 0 0,0 0 144 16,0 0-144-16,0 0 176 0,0 0-48 0,4-8 0 0,-4 8 0 15,1-9-128-15,-1 9 0 0,0 0 0 0,-1-10 128 16,0 0-128-16,1 10 160 0,-3-10-160 0,3 10 160 15,-4-12-160-15,0 2 0 0,0-1 144 0,2 4-144 16,-2-4 0-16,-1 3 0 0,-1 1 0 0,1-3 0 16,-1 1 0-16,0 0 0 0,1 0 0 0,-1 3 0 15,-5-1 0-15,1 1 128 0,-1 0-128 0,1 2 0 16,-2 0 0-16,1 2 0 0,0 1 0 0,-1-2 0 16,-1 2 128-16,2 1-128 0,0 0 160 0,1 0-160 15,1-3 240-15,9 3-48 0,-11 0-16 0,11 0 0 16,0 0-176-16,0 0 160 0,0 0-160 0,0 0 160 15,0 0-160-15,0 0 0 0,0 0 0 0,0 0 0 16,9 10 0-16,-1-2 0 0,-8-8 0 0,12 8 0 0,0-1 0 16,-1-1 0-16,1 1 0 0,1-3 0 0,0 1 0 0,1 0 0 15,3 0 0-15,-1 0 0 0,-3 1 0 0,1-2 0 16,2 1 0-16,1 0 0 0,1-1 0 0,1 1 0 16,-3 2 0-16,1-1 0 0,0 1 0 0,0-2 0 15,-1 0 0-15,-2 3 0 0,-2 0 0 0,-2 2 0 16,1-3 0-16,-3 1 0 0,-8-8 0 0,0 0 0 15,4 13 0-15,-3-3 0 0,-1-10 0 0,-4 13 0 16,-1-3 0-16,-2 2-176 0,-1-4 176 0,-2 2 192 16,-3 2-32-16,0-3-16 0,-1 2 0 0,-1-1 0 15,0 1 0-15,0-1 0 0,0 2-144 0,-1-3 192 16,-1 1-192-16,1 1 192 0,1 0-192 0,0 1 0 16,2 1 0-16,0-1 0 0,2 1-192 0,0 0 48 15,1-1 0-15,2 1 0 16,3 4-1584-16,0-4-320 0,2-1-64 0,3-5-10384 0,0-7-2080 0</inkml:trace>
  <inkml:trace contextRef="#ctx0" brushRef="#br0" timeOffset="14831.78">31352 9938 13823 0,'0'0'608'0,"0"0"128"0,0 0-592 0,0 0-144 0,0 0 0 0,0 0 0 16,0 0 2080-16,0 0 384 0,0 0 80 0,0 0 16 15,0 0-448-15,0 0-96 0,0 0-16 0,0 0 0 16,0 0-528-16,0 0-128 0,0 0 0 0,-5 13-16 16,1 0-592-16,1-2-112 0,0 4-32 0,2 3 0 15,0 1-240-15,0 4-48 0,-1 3-16 0,1 1 0 0,0 2-32 0,1 3 0 16,1 4 0-16,0-4 0 0,-1-1-64 16,2-1 0-16,0-1-16 0,1 0 0 0,-1-2-32 0,1 2 0 15,0 0 0-15,-1-1 0 0,2-4-144 0,0 2 128 16,-1 1-128-16,1-1 128 0,-2-1-128 0,1-3 128 15,-2-2-128-15,0-1 128 0,1 2-128 0,0-1-192 16,0-1 32-16,-1-2 16 16,-1 0-816-16,0-4-176 0,-1-1-16 0,-1-4-10064 15,2-8-2016-15</inkml:trace>
  <inkml:trace contextRef="#ctx0" brushRef="#br0" timeOffset="15281.13">31344 9857 6447 0,'-10'-11'272'0,"3"6"80"0,1-4-352 0,2 1 0 0,0 0 0 0,4 8 0 16,-2-9 5616-16,4 0 1040 0,2-1 224 0,1 0 32 15,0 1-5312-15,2 2-1056 0,-1-3-224 0,2 6-32 16,0-2 32-16,-8 6 0 0,10-3 0 0,-1-1 0 15,-9 4 368-15,12-1 80 0,-12 1 0 0,13 0 16 16,-13 0-144-16,14 3-16 0,-2 1-16 0,1 1 0 16,0 0-224-16,2-1-64 0,-2 3 0 0,0-1 0 15,1-2-192-15,3 4-128 0,1 0 128 0,2 2-128 16,1 2 0-16,1 1 128 0,1 0-128 0,1 0 0 0,-1 3 0 16,-2 0 0-16,-3 3 0 0,-2-1 0 0,-3 2 0 0,-3-1 0 15,-3-1 0-15,-3 1 0 0,-2-2 0 0,0 2 0 16,-2-1 0-16,-2 1 0 0,1-5 0 0,-2 0 0 15,0 1 160-15,-3-4-160 0,0 1 208 0,-3 1-48 16,0-2-16-16,-3-1 0 0,-3 2 0 0,0-2 0 16,-2-3 0-16,-1 0 0 0,-2 1-16 0,-1 0-128 15,0-1 192-15,-1-1-64 0,-1 1-128 0,-1-2 128 16,1 0-128-16,-1 2 128 0,1-3-128 0,2 1 0 16,1 0 0-16,4 1 0 0,0 5-288 0,3-5-96 15,0 0 0-15,4-4-16 16,9-2-1616-16,-8 4-320 0,8-4-64 0</inkml:trace>
  <inkml:trace contextRef="#ctx0" brushRef="#br0" timeOffset="15686.01">32451 9657 31103 0,'-1'-12'1376'0,"1"12"288"0,-4-10-1344 0,1 4-320 0,0-1 0 0,3 7 0 0,0 0 576 0,0 0 32 16,-5-4 16-16,5 4 0 0,-9-2-256 0,1 3-48 16,-1 1-16-16,-1 5 0 0,-3 3-48 0,1 2 0 15,-1-1 0-15,0 5 0 0,-2 0 128 0,1 2 0 16,0-1 16-16,-2 2 0 0,1 0 32 0,-2 3 0 15,-2 2 0-15,1 2 0 0,-1 0 16 0,-2 8 16 16,-2 4 0-16,0 3 0 0,0 2-320 0,-2 6-144 16,0 0 128-16,0-2-128 0,-1 0 0 0,5-4 0 15,6-4 128-15,0-2-128 0,4-3 256 0,1 1 0 16,5 1 16-16,1-3 0 0,2-2-48 0,2 0-16 16,1 3 0-16,4-1 0 0,4-2-208 0,3 2 176 15,1-3-176-15,3-2 160 16,2-3-624-16,3-3-128 0,1-5-32 0,3 3 0 15,0-1 48-15,1 2 0 0,-2-1 0 0,4-4 0 16,-1-2-1472-16,1-4-272 0,8 2-64 0,-5-7-16 0</inkml:trace>
  <inkml:trace contextRef="#ctx0" brushRef="#br0" timeOffset="16206.91">32473 10030 22111 0,'0'0'1968'0,"-3"-6"-1584"15,3 6-384-15,0 0 0 0,0 0 2432 0,0 0 384 16,0 0 96-16,0 0 16 0,-1-7-1904 0,1 7-384 16,0 0-80-16,0 0-16 0,0 0-272 0,3 20-48 15,-1-2-16-15,0 0 0 0,-2 2 16 0,0 1 0 16,0-1 0-16,1 3 0 0,0-1 48 0,2 0 16 0,-1-1 0 0,2-2 0 15,2 0 0-15,-1-3 0 0,0-1 0 0,3-1 0 16,0-5 96-16,1 2 0 0,0-3 16 0,0-2 0 16,-9-6 112-16,13 5 32 0,-1-1 0 0,0-4 0 15,1-2-32-15,0-2 0 0,0-2 0 16,4 0 0-16,1-4-192 0,0 2-32 0,0-3-16 0,1 1 0 16,-1-1-144-16,1 0-128 0,1-4 144 0,-3 0-144 15,-3-4 128-15,1 2-128 0,-2-1 0 0,-2 0 0 16,-2-2 128-16,2 2-128 0,-1-1 0 0,-1-2 144 15,1 1-304-15,-3 2-64 0,1 4-16 0,-1 1 0 32,-1 2-640-32,-1 3-128 0,-5 8-16 0</inkml:trace>
  <inkml:trace contextRef="#ctx0" brushRef="#br0" timeOffset="16528.3">32693 10407 22111 0,'0'0'976'0,"0"0"208"15,0 0-944-15,0 0-240 0,-9 2 0 0,9-2 0 0,0 0 2800 0,-6 12 512 0,-1-1 96 0,3 0 32 16,0 1-2480-16,0 4-512 0,1-5-80 0,0 4-32 16,-2-1-336-16,1-2 128 0,4-12-128 0,-4 16 0 15,0-1 0-15,0 1 0 0,1-2 0 0,2 1 128 16,0-1-128-16,0-1 0 0,1-3 128 0,0 2-128 16,1 0 0-16,0-2 0 0,0 3 0 0,2-2 0 31,1-2-320-31,0-1-128 0,-4-8-16 0</inkml:trace>
  <inkml:trace contextRef="#ctx0" brushRef="#br0" timeOffset="16949.55">32992 10639 20271 0,'0'0'1792'0,"0"0"-1424"0,0 0-368 0,0 0 0 0,0 0 1664 0,0 0 256 15,2 10 48-15,-2-10 16 16,0 0-1536-16,0 11-288 0,0-11-160 0,-2 10 160 0,2-10 160 0,-5 12 48 16,-2-3 0-16,1-1 0 0,-4-3 336 0,3 0 80 15,7-5 16-15,-8 6 0 0,8-6-176 0,0 0-48 16,-9 6 0-16,9-6 0 0,-7 8 0 0,7-8-16 16,0 0 0-16,0 0 0 0,0 0-304 0,0 10-64 15,0-10-16-15,0 0 0 0,0 0-176 0,8 9 0 16,-8-9 144-16,10 7-144 0,-10-7 128 0,11 6-128 15,-11-6 128-15,12 8-128 0,-3-1 128 0,-1 1-128 16,-2-1 160-16,1 1-160 0,-7-8 0 0,6 13 128 0,-1-4-128 0,1 3 0 16,-1 0 0-16,0 1 0 0,0 1 128 0,0 1-128 15,-1-4 0-15,0 2 0 0,-1-1 0 0,-2 1 0 16,-1-1 176-16,0 0-176 0,-1 1 192 0,-2-2-192 16,-1 0 176-16,-1-1-176 0,0-1 160 0,-2-1-160 15,0 1 208-15,-3 0-48 0,1-1-16 0,-1 1 0 16,-1-5-144-16,0 0 160 0,-1-1-160 0,-1-1 160 15,0 2-160-15,0-1 0 0,1-2 0 0,-1-1 0 32,1-1-704-32,1-2-112 0,-1-2-16 0</inkml:trace>
  <inkml:trace contextRef="#ctx0" brushRef="#br0" timeOffset="17176.08">32996 10705 15663 0,'-3'-9'1392'16,"2"-2"-1120"-16,1 4-272 0,0 7 0 15,5-6 4912-15,-5 6 912 0,11-6 192 0,-1 2 48 0,2-1-4912 0,1 1-992 16,0 0-160-16,-5 3 0 0,2 0-176 0,2 1 176 16,-1-2-192-16,3 2 192 0,-1 0 0 0,1 0-128 15,0 2 128-15,34 4-224 0,-29-2 16 16,-4-1 0-16,0-1 0 15,-5 2-848-15,-10-4-160 0,12 0-48 0</inkml:trace>
  <inkml:trace contextRef="#ctx0" brushRef="#br0" timeOffset="17651.73">33197 9572 23839 0,'-12'-9'1056'0,"12"9"224"0,-11-2-1024 0,11 2-256 0,-9 1 0 0,9-1 0 0,-6 8 272 0,2 2 16 16,1 2 0-16,3 1 0 0,2 0-32 0,0 3-16 16,2-1 0-16,3 5 0 0,0 0 592 0,5-1 112 15,1 2 16-15,4 1 16 0,3 2 48 0,3-1 16 16,2-1 0-16,1-1 0 0,1-1-240 0,1-2-48 16,-1 0-16-16,0 0 0 0,0 2-368 0,0 3-80 15,2 2-16-15,1 4 0 0,0 3-144 0,-13-9-128 16,2 1 192-16,1 5-192 0,-1 4 256 0,1-3-48 15,-2 1-16-15,-1 0 0 0,-1-1-32 0,8 21-16 0,-7-11 0 0,-6-4 0 16,-6-4-144-16,-4 0 0 0,-3 0 144 0,-4 3-144 16,-1 2 176-16,-2 1-48 0,-3-1 0 0,-1 0 0 15,-2-2 64-15,6-17 0 0,-1 1 0 16,-3-1 0-16,0 0-32 0,-2 0 0 0,1 2 0 0,0-2 0 16,-1-2-160-16,-9 11 0 0,4-3 0 0,3-6 128 31,3-4-576-31,1-1-128 0,-2 0-32 0</inkml:trace>
  <inkml:trace contextRef="#ctx0" brushRef="#br0" timeOffset="32806.57">27017 12512 2751 0,'0'0'256'0,"0"0"-256"0,-1-11 0 0,-2 0 0 0,-1 1 1296 0,2 1 224 16,-1-2 32-16,0 1 16 0,-1-2-864 0,0 0-160 15,1-3-32-15,-1 0-3312 16,0 0-656-16</inkml:trace>
  <inkml:trace contextRef="#ctx0" brushRef="#br1" timeOffset="97632.69">10479 17695 3679 0,'-13'0'160'0,"13"0"32"0,-11-2-192 0,-3 1 0 0,1 0 0 0,-1 1 0 0,0-2 4784 0,-1 2 912 16,0 0 176-16,0-1 32 0,1-1-4368 0,0 0-864 15,1 2-176-15,0 0-48 0,0 0 688 0,1-1 128 16,1 1 16-16,2-4 16 0,9 4 240 0,-10-3 64 16,-1-3 0-16,5 2 0 0,6 4-336 0,0 0-64 15,0 0-16-15,0 0 0 0,0 0-96 0,0 0-32 16,0 0 0-16,0 0 0 0,0 0-416 0,0 0-64 15,0 0-32-15,0 0 0 0,0 0-192 0,0 0-32 16,14 4-16-16,-1-2 0 0,-1 2 0 0,0-4 0 16,-12 0 0-16,13 4 0 0,0-1 32 0,0-3 16 15,0 1 0-15,1 1 0 0,2-2-16 0,2 0 0 0,0-2 0 0,3 1 0 16,1-2-16-16,3 1 0 16,1-2 0-16,-1 0 0 0,2-1-96 0,2 1-32 0,0-1 0 0,0 2 0 15,-3 2-64-15,1-1-128 0,2 0 176 0,-1 0-176 16,0 2 144-16,-1 0-144 0,0 0 0 0,2 0 144 15,-1 0-144-15,2 3 0 0,1 0 0 0,-1 1 0 16,-2-2 0-16,2 1 0 0,0-2 128 0,-1 0-128 16,0 1 144-16,-2-2 0 0,1-2 0 0,0 1 0 15,1 0 256-15,1-2 48 0,0-2 16 0,0 1 0 16,0 1-464-16,1-2 0 0,-1-3 0 0,3 2 0 16,-1 2 144-16,1 0-144 0,0 0 128 0,-1 3-128 15,1 0 0-15,-1 1 0 0,0 1 0 0,-4-1 0 16,0 0 0-16,-1 1 0 0,-2 2 0 0,1-3 0 15,0-2 0-15,0 1 0 0,-1 1 0 0,1-1 0 16,-1 0 0-16,1-1 0 0,-2 1 0 0,3-2 0 0,-1 1 0 0,0 0 192 16,0-3 0-16,-1 4 0 0,-2-2-64 0,0 2 0 15,0 0 0-15,-1-1 0 0,0 2 64 0,0 0 0 16,-1 0 0-16,1 0 0 0,-1-2-192 0,1 2 0 16,0 2 0-16,3-2 0 0,1 0 0 0,0 0 0 15,-1 2 0-15,1-1 0 0,0 0 0 0,2 2 0 16,0-2-176-16,4 0 176 0,-2-1 0 0,-2 0 0 15,1-1 0-15,0 1 0 0,-1 0 0 0,0 0 0 16,-2-1 128-16,0 1-128 0,-3 0 0 0,1 0 0 16,-2 0 0-16,0 0 0 0,0-3 0 0,0 3 0 15,-1 0 0-15,0 0 0 0,-1 0 0 0,0 3 0 16,1-3 0-16,2 1-128 0,1-1 128 0,1 1 0 16,0 1 160-16,0 0-160 0,-1-2 128 0,1 0-128 15,0 3 0-15,1-2 0 0,0 1 0 0,0-1 0 0,-1 0 0 0,0 2 0 16,-2-2 0-16,2 0 0 0,0 1 0 0,-1-2 0 15,1 0 0-15,-1 0 0 0,-2 0 0 0,0 1 144 16,0 0-144-16,3 1 0 0,1-4 0 0,-1 2 0 16,0-1 0-16,-1 1 0 0,1 1 0 0,1 1 0 15,0-2 0-15,-1 1 0 0,1 0 0 0,-2 2 0 16,-1-3 0-16,0 1 0 0,1 4 0 0,1-3-176 16,1-1 176-16,0 0 0 0,1 2 0 0,1-1 0 15,0 0 0-15,2 0 0 0,2-2 0 0,-1 0 128 16,0 0-128-16,-1 2 0 0,-1-4-176 0,0 2 176 15,-2 2 0-15,0 0 0 0,-1-2 128 0,-1 0-128 16,-3 0 0-16,2 0 0 0,-2 0 0 0,3 0-144 16,1-1 144-16,0 0 0 0,0-1 0 0,3 2 0 0,-2-2 0 0,2 0 0 15,1 2 160-15,1 0-160 0,0 0 0 0,0 0 0 16,-1 0 0-16,0 2 0 0,0 0 0 0,2 0 0 16,-2-2 0-16,0 0 0 0,0 0 0 0,0 0 0 15,1-2 0-15,2 2 0 0,-2-2 0 0,0 2 0 16,0-4 0-16,1 4 0 0,-1-3 0 0,0 3 0 15,1-2 0-15,-1 0 0 0,1 2 0 0,0-2 0 16,-2 0 0-16,0 1 0 0,0 0 0 0,-2-2 0 16,0 2 0-16,0 1 0 0,2-1 0 0,2-1 0 15,-1 1 0-15,3 0 0 0,0 1 0 0,4 0 0 16,1-3 0-16,0 2 0 0,0 1 0 0,-1-1 0 0,-2-2 0 16,1 0 0-16,-2 1 0 0,0-2 0 0,0 0 0 0,2 0 0 15,1-1 0-15,-1 0 0 16,1-1 0-16,1 1 0 0,2 1 0 0,-1 3 128 0,1-3 0 0,-4 1 16 15,0 3-144-15,-2-2-192 0,-1 0 32 0,-1 1 16 16,-2 0 144-16,2-3 0 0,-1 1 0 0,2-2 0 16,0 1 0-16,1 0 0 0,2-1 0 0,0 0 0 15,0 0 128-15,-1-1 64 0,0 1 16 0,-1 1 0 16,-3-1-144-16,1 1-64 0,-2 0 0 0,-2 0 0 16,-3-1 0-16,1 1 0 0,0 0 0 0,0 0 0 15,-1 2 0-15,0 0 0 0,0 2 0 0,0 0 0 16,0 0 0-16,0 0 0 0,0 0 0 0,2 2 0 15,-2-1 0-15,1 0 0 0,-1 1 0 0,-1-2 0 16,-3 0 0-16,0 2 0 0,-1-2 0 0,-1 0 0 16,-3 0 0-16,-2 2 0 0,-2-2 0 0,-1 0 0 0,-1 0 0 15,-1 0 0-15,-1-2 0 0,-9 2 0 0,8 0 0 0,-8 0 0 16,8-5 0-16,-8 5 0 16,0 0-880-16,-1-10-160 0,-6-2-48 0,-9-1-24032 15</inkml:trace>
  <inkml:trace contextRef="#ctx0" brushRef="#br2" timeOffset="103895.68">18008 16968 13823 0,'9'-1'1216'0,"-2"1"-960"0,3-2-256 0,2-1 0 0,2 2 3408 0,3-3 640 15,2 0 128-15,1 0 32 0,4 0-2864 0,1 0-576 16,1 1-128-16,0 2 0 0,3-4-448 0,-1 4-192 16,1-5 160-16,-2 5-160 0,-2-3 128 0,-1 2-128 15,-4 0 0-15,0 1 0 0,-2 1 0 0,-1 0 0 16,-3 1 0-16,-1 1 0 16,1 0-448-16,-4 2 0 0,-10-4 16 0,10 3 0 15,-2 2-816-15,-8-5-160 0,0 0-48 0,8 6-6512 16,-8-6-1312-16</inkml:trace>
  <inkml:trace contextRef="#ctx0" brushRef="#br2" timeOffset="104188.48">18106 17169 30399 0,'0'0'2704'16,"0"0"-2160"-16,0 0-544 0,0 0 0 15,0 0 2768-15,0 0 448 0,0 0 96 0,13 7 16 16,-1-5-3328-16,2 1-512 0,0-3-192 0,2 1-16 0,1 2 272 0,1-2 64 16,2-2 16-16,-1-2 0 15,0-1-128-15,2 2-16 0,-2-2-16 0,2-1 0 16,-1-2 80-16,-1 1 32 0,-1 0 0 0,2 1 0 15,-1 1-576-15,1 0-112 0,-2 2-32 0,2-2 0 16,-1-1-352-16,0 1-80 0,-2-3-16 0</inkml:trace>
  <inkml:trace contextRef="#ctx0" brushRef="#br2" timeOffset="111359.27">21450 17176 31615 0,'0'0'1408'0,"-9"0"272"0,0 0-1344 0,0 1-336 0,0 0 0 0,1 1 0 16,8-2 528-16,0 0 48 0,-9 2 0 0,9-2 0 15,0 0-416-15,-3 12-160 0,3 0 128 0,3-2-128 16,-1 3 0-16,2 3 128 0,1-1-128 0,1 4 0 15,-3 0 0-15,1 7 128 0,0 3-128 0,-1 4 0 16,-2 2 0-16,-2 3 128 0,-2 2-128 0,1-1 0 16,-2-1 0-16,-1-3 0 0,-3-2 0 0,0-3 0 31,0-3-400-31,0-2-64 0,0-2-16 0,2-4 0 0,-1-5-1968 0,2-4-400 0,5-10-80 16</inkml:trace>
  <inkml:trace contextRef="#ctx0" brushRef="#br2" timeOffset="111824.9">21365 16931 42335 0,'0'0'1872'0,"-8"-6"384"0,-1 0-1808 0,3 1-448 15,6 5 0-15,0 0 0 0,0 0-128 0,2-9-128 16,-2 9-32-16,10-11 0 0,1-1 32 0,4 1 16 0,0-1 0 0,4 0 0 16,-2 0 240-16,1 1 0 0,1 2 0 0,1-3-144 15,-1 1 144-15,0 4 0 0,-2 0 160 0,0 1-160 16,0 0 144-16,-3 2-144 0,-2 2 128 0,-1 2-128 16,1 2 128-16,-2 4-128 0,-10-6 0 0,11 11 128 15,-3 1 0-15,0 1 0 0,-1 4 0 0,0-1 0 16,-3 1 80-16,0 1 16 0,1-1 0 0,0 1 0 15,-2 0-224-15,1 1 0 0,-2-2 0 0,2 2 0 16,0-3 0-16,0 2 0 0,0 0 0 0,0 1 0 16,-2-2 0-16,1-2 0 0,-2 0 0 0,-1-1 0 15,-1 0 0-15,0-2 0 0,-3 0 0 0,0 1 0 16,0-4 192-16,-2 1-64 0,-2 2-128 0,-1 0 192 16,-3-2-192-16,0 1 0 0,0-2 0 0,-3-1 0 0,-4-1 0 15,0 1 0-15,-3-1 0 0,1-2 0 16,-1-1 0-16,1 0-128 0,-1-4-16 0,0 0 0 15,-1 0-240-15,3-4-64 0,0 0 0 0,3-1 0 16,3-3-512-16,2-1-128 0,3-2 0 0,6 1-16 16,3-2-2288-16,4 2-464 0,3-9-96 0</inkml:trace>
  <inkml:trace contextRef="#ctx0" brushRef="#br2" timeOffset="112273.71">22522 16244 37375 0,'0'0'1664'0,"-9"-3"320"0,-1-2-1584 0,3 1-400 0,7 4 0 0,0 0 0 15,-9 0 192-15,9 0-64 0,0 0 0 0,0 0 0 16,-11 4-128-16,3 1-192 0,2 2 32 0,-2 0 16 16,0 4 144-16,-1 0 0 0,-3 6 0 0,1 3 0 15,-4 5 144-15,-2 6 64 0,-2 6 16 0,-2 2 0 16,-3 2 160-16,1 2 48 0,-2-1 0 0,0 1 0 16,2-1 0-16,1 1 0 0,0 0 0 0,1 1 0 15,0 1-176-15,3 4-16 0,2 1-16 0,2 1 0 16,-1-2-16-16,4-2 0 0,0-3 0 0,2-3 0 0,0-3-208 0,1-1 0 15,1-1 0-15,2-1 0 0,1-3 176 0,3 0-176 16,1-4 192-16,3-3-192 16,1 0 128-16,2-2-128 0,3-4 0 0,2-1 0 0,0-1-208 0,4 0-112 15,0-2 0-15,5-4-16 16,-1-2-336-16,4 1-64 0,-1-6-16 0,4 0 0 16,1 1-272-16,2-2-48 0,0-4-16 0,-1-1 0 15,1 2-1664-15,0 0-320 0,-2 0-80 16</inkml:trace>
  <inkml:trace contextRef="#ctx0" brushRef="#br2" timeOffset="112586.82">22397 16985 29487 0,'0'0'1296'0,"0"0"288"15,0 0-1264-15,0 0-320 0,0 0 0 0,0 0 0 0,0 0 3728 0,10 7 688 0,2 1 144 0,2 2 32 16,2-2-3776-16,1 5-816 0,0 3 0 0,0-1-144 16,0 2 144-16,-2 3 0 0,1 1 0 0,-3-2 0 15,-3 2 0-15,1 1-128 0,-2 2 128 0,-1-5-128 16,-3 2 0-16,0-1 0 0,-1-1 0 0,-1-2 0 15,-1 0-80-15,2-2-16 0,0-2 0 0,0-2 0 16,1-2-240-16,0 1-48 0,-5-10-16 0,7 5 0 16,2-3-1904-16,1 0-368 0,-10-2-80 0,13-7-12960 15</inkml:trace>
  <inkml:trace contextRef="#ctx0" brushRef="#br2" timeOffset="112862.37">22893 16937 24879 0,'0'0'1088'0,"0"0"256"0,-9 0-1088 0,9 0-256 15,-10 0 0-15,10 0 0 0,-9 5 3808 0,2 3 704 16,2 3 144-16,1-2 16 0,0 3-3776 0,0 2-768 16,-1 1-128-16,0 5 0 0,-2 2 0 0,-1 4-128 15,1 0 128-15,-3 3 0 0,0 0 0 0,-3 3 0 0,-1 2 0 0,-2 3 128 16,-1 1 64-16,-1 1 0 0,-2 1 16 0,2 2 0 15,1-2 96-15,0 1 16 0,0-4 0 0,0 0 0 16,2-3-320-16,0-2 128 0,2-4-128 0,3-1 0 16,-1-1 0-16,3 3 0 0,2-7-240 0,-1 0 80 31,1 0-816-31,2-6-176 0,3-2-16 0,1-1-16 16,-2-3-2192-16,4-4-432 0</inkml:trace>
  <inkml:trace contextRef="#ctx0" brushRef="#br2" timeOffset="113260.3">23009 17354 16575 0,'0'0'736'0,"0"0"160"0,0 0-720 0,0 0-176 0,0 0 0 0,0 0 0 15,0 0 6160-15,0 0 1200 0,8 13 256 0,-1-1 32 32,-7-12-6896-32,5 16-1392 0,-3-2-256 0,1 2-64 15,0 1 96-15,-2 2 32 0,-1 2 0 0,-1 3 0 16,-3 3-224-16,0 0-32 0,0-2-16 0,0-1 0 16,0-4 240-16,2 0 48 0,-1-3 16 0,2-3 0 0,1-3 416 0,0-11 96 0,0 0 16 0,0 0-8688 15,0 0-1744-15</inkml:trace>
  <inkml:trace contextRef="#ctx0" brushRef="#br2" timeOffset="113725.3">23175 16380 13823 0,'0'0'608'0,"0"0"128"0,0 0-592 0,0 0-144 0,0 0 0 0,0 0 0 15,0 0 4224-15,0 0 800 0,0 0 160 0,0 0 48 16,0 0-4032-16,0 0-816 0,-7 10-144 0,7-10-48 15,0 0 896-15,0 0 192 0,0 0 16 0,4 18 16 16,1-2 0-16,5 0 0 0,1 1 0 0,4 2 0 16,-1 4-848-16,4 3-160 0,1 0-48 0,3 6 0 15,1-2-256-15,3 3 160 0,3 7-160 0,2 3 128 16,0 0-128-16,2 6 0 0,-3 3 0 0,0 2-176 16,-3-1 176-16,-3-2 0 0,-6-3 0 0,-2-3 0 15,-4-5 0-15,-2 2 176 0,-4-3-48 0,-2 1 0 16,-2-3-128-16,-4 2 0 0,0 1 0 0,-3-2 0 15,-2 4 128-15,-2-4 0 0,-2 1 0 0,1-3 0 0,0-3-304 0,-3-3-64 16,-2-4-16-16,0-1 0 0,-2-3-112 0,-2-1-16 16,-1 0-16-16,-1-1 0 15,-4 0-1888-15,-1 0-368 0,-3 0-80 0,-1 0-16 16</inkml:trace>
  <inkml:trace contextRef="#ctx0" brushRef="#br3" timeOffset="117200.52">23981 17249 8287 0,'0'0'736'0,"0"0"-592"0,0 0-144 0,0 0 0 16,0 0 5408-16,0 0 1056 0,2 11 192 0,-2-11 64 16,7 11-5184-16,-2-1-1040 0,0 1-208 0,0-1-32 15,-1 3-32-15,0 0 0 0,0 3 0 0,-1 5 0 16,-1 4-96-16,1 1 0 0,-2 2-128 0,-1 2 192 16,-1 0-192-16,0 4 0 0,-2 1 0 0,-1-1 0 15,-1-1 192-15,0-3-48 0,-1 0-16 0,1-1 0 16,-3-1 64-16,2 1 16 0,-1-6 0 0,2 3 0 0,0-6-208 0,1 0 0 15,0-3 0-15,2-3 0 16,-2-2-400-16,2-3-32 0,2-9 0 0,0 0-9888 16,0 0-1984-16</inkml:trace>
  <inkml:trace contextRef="#ctx0" brushRef="#br3" timeOffset="117683.07">24094 17061 43487 0,'0'0'1920'0,"-7"-8"400"0,0-5-1856 0,0 3-464 0,3-2 0 16,3 2 0-16,0 0 160 0,3 1-160 0,2 0 160 0,1 0-160 31,2-1-272-31,2 2-160 0,0 1-16 0,2 2-16 0,-1 1 224 0,0 2 48 0,2-1 16 0,0 2 0 15,0 1 176-15,1 0 0 0,0-3-144 0,0 6 144 16,0-3 0-16,0 2 0 0,-1 2 0 0,1-1 0 16,0 2 0-16,0 2 0 0,-3-1 0 0,1 3 0 15,-1 2 0-15,-2 2 0 0,0 2 0 0,-1 2 0 16,0 1 0-16,-1 1 0 0,0 0 0 0,-1 1 0 16,-1 1 0-16,1-4 0 0,2 0-160 0,-2-2 160 15,0-3 0-15,1 0-144 0,0 1 144 0,0-4 0 16,-1 1 0-16,1 1 0 0,-2-2 0 0,-2-1 0 0,-2-8 0 0,1 10 0 15,1-2 0-15,-2-8 0 0,-4 8 0 0,4-8-160 16,-8 9 160-16,0-1 0 0,-1 0 0 0,-1 1 0 16,-1-3 0-16,1 1 0 0,-2-1 0 0,0 2 0 15,-1 0 0-15,0 0 0 0,-1 1 160 0,1-3-160 16,0 2 160-16,0 0-160 0,0 0 0 0,1-2-192 16,2 1 16-16,-2-2 0 15,-1 0-400-15,1-3-96 0,-1-4-16 0,3 0 0 16,0-2-1424-16,1 0-272 0,2-5-64 0,0 2-16 15,2-2-704-15,4-3-144 0,3-11-16 0,5-1-16 0</inkml:trace>
  <inkml:trace contextRef="#ctx0" brushRef="#br3" timeOffset="118093.46">25104 16294 24879 0,'0'0'2208'0,"0"0"-1760"0,0 0-448 0,0 0 0 15,0 0 2704-15,0 0 464 0,0 0 96 0,0 0 0 16,0 0-2752-16,0 0-512 0,0 0-208 0,-7-3 16 16,7 3 192-16,-10 0 0 0,1 3-160 0,0 0 160 15,0 2 0-15,0 3 0 0,-3 1 0 0,0 3 0 16,-2 5 416-16,-2 2 0 0,0 2 0 0,-3 5 0 15,0 3 240-15,-1 5 48 0,-1 2 16 0,0 4 0 0,-2 1-272 0,-2 4-48 16,-2 2-16-16,1 2 0 0,2 2-240 0,0 4-144 16,-3 2 160-16,5 0-160 15,3-2 224-15,3-4-48 0,3-5-16 0,4-2 0 0,4-1 176 0,2 0 48 16,3 0 0-16,4-4 0 0,3 0-256 0,2-2-128 16,1-1 160-16,2-2-160 0,0-3 128 0,-1-2-128 15,2 0 0-15,-1-6 144 0,0-1-144 0,0-2-176 16,-1-3 48-16,1 0 0 15,0 0-352-15,-1-3-64 0,2-3-16 0,1 0 0 16,-1-4-480-16,1-3-112 0,2 1 0 0,0-4-16 16,3-2-1200-16,0 0-224 0,1-1-48 0,-1-4-11376 0</inkml:trace>
  <inkml:trace contextRef="#ctx0" brushRef="#br3" timeOffset="118619.24">25017 17040 17503 0,'0'0'1552'0,"0"0"-1232"16,0 0-320-16,0 0 0 0,0 0 4176 0,0 0 784 0,8 13 160 0,-2-5 16 15,-6-8-3584-15,12 9-720 0,0 0-128 0,0 2-48 16,-1-2 144-16,4 3 32 0,-1-1 0 0,2 2 0 15,-1 2-592-15,4 0-112 0,1 1-128 0,1 2 176 16,-1-2-176-16,-2 5 0 0,-1-6 0 0,-3 2-176 16,-1 0-128-16,-1 0-16 0,-1-1-16 0,-4 0 0 31,0 2-1264-31,-1-4-256 0,0 2-64 0,-1-3 0 16,0 0-1488-16,0-5-304 0,-5-8-64 0,15 5-16 0</inkml:trace>
  <inkml:trace contextRef="#ctx0" brushRef="#br3" timeOffset="118900.49">25523 17090 22111 0,'0'0'976'0,"0"0"208"0,0 0-944 0,-5 9-240 15,-1 3 0-15,3-1 0 0,0 2 5440 0,3 0 1056 16,1 2 208-16,-1-2 32 15,0 1-5808-15,0 2-1168 0,-1 2-224 0,-3 2-48 0,-1 0 368 0,-3 4 144 16,0 1 0-16,-2 3-144 0,-2 4 144 0,-1 0 0 16,-3 3 0-16,-1 2-128 0,-2-1 128 0,-2 2 0 15,0 1-144-15,0-2 144 0,2-6-144 0,-1 0 144 16,2-1-192-16,1-2 192 0,4-3-320 0,1-5 64 0,3-4 0 16,4-2 0-1,2-1-2048-15,3-3-416 0,0-10-80 0,7 7-13392 0</inkml:trace>
  <inkml:trace contextRef="#ctx0" brushRef="#br3" timeOffset="119300.9">25751 17365 27647 0,'0'0'1216'0,"0"0"256"0,0 0-1168 0,0 0-304 0,0 0 0 0,9-7 0 0,3 2 3200 0,4 1 592 16,2 0 112-16,1 2 32 15,2-1-3696-15,0 3-752 0,0 0-128 0,-2 1-48 16,0 2 272-16,-2 1 48 0,-2 1 16 0,-2 2 0 0,-2 0 160 0,-5 4 16 16,-6-11 16-16,3 17 0 0,-4-3 160 0,-5 2 0 15,-1-3-144-15,-4 1 144 0,-2 3 144 0,-3 1 112 16,-3-2 0-16,1 1 16 0,1-1-80 0,-2 2-32 15,0-3 0-15,1 0 0 0,-1-1-160 0,2 1 0 16,2-1 0-16,2 0 0 0,1 1 0 0,3-4 0 16,4 0 0-16,1-1 0 0,1 1 0 0,2 0 0 15,1-11 0-15,1 12 0 0,2 0 0 0,1-2 0 16,0-1-176-16,2 2 176 0,1-2-320 0,0 1 32 0,0-1 0 16,1-2 0-1,0 1-288-15,2-2-48 0,0-1-16 0,2 1 0 16,-1-1-528-16,0-4-112 0,1 2-32 0,2-3 0 15,2 0-1856-15,0-1-368 0,-1-2-80 0,1-4-16 0</inkml:trace>
  <inkml:trace contextRef="#ctx0" brushRef="#br3" timeOffset="119618.52">26516 16659 29487 0,'0'0'2624'0,"0"0"-2112"15,-5-6-512-15,5 6 0 0,0 0 3152 16,0 0 528-16,0 0 96 0,0 0 32 0,0 0-3136 0,0 0-672 16,0 0 0-16,0 18-128 0,0 4 0 0,0 4 0 15,-1 6 0-15,-1 4 0 0,1 7 128 0,0 4-160 16,0 3 160-16,-2 3-160 0,-1 1 160 0,1-2 0 15,1-4 0-15,-1-2 0 0,-1-3 0 0,2-2 0 16,-1 0 128-16,0-1-128 0,1-2 0 0,-1 0 128 16,2-2-128-16,0-2 0 0,-1-1 160 0,2-6-32 15,3 1-128-15,0-6 192 16,-2-3-576-16,0-3-112 0,2-2-16 0,1-5-11856 0,-4-9-2368 16</inkml:trace>
  <inkml:trace contextRef="#ctx0" brushRef="#br3" timeOffset="119880.69">26750 17270 44511 0,'0'0'1984'0,"0"0"384"0,0 0-1888 0,0 0-480 0,0 0 0 0,0 0 0 16,0 0 0-16,0 0 0 0,6 11 0 0,2-3 0 15,1-1-896-15,3-1-240 0,1 1-32 0,1 1-16 16,1-1 288-16,-1 1 48 0,0 0 16 0,2 0 0 16,-2 0-1584-16,1 1-304 0,-1-3-64 0,-1 2-6560 15,-1-1-1296-15</inkml:trace>
  <inkml:trace contextRef="#ctx0" brushRef="#br3" timeOffset="120151.79">27042 17237 35007 0,'-17'18'3120'0,"4"-5"-2496"0,-4 2-496 0,-1 2-128 15,-1 5 3472-15,2 1 688 0,2 5 128 16,2 3 16 0,2 3-4128-16,1 2-832 0,-1 1-176 0,0-1-16 15,-4 2-368-15,1 0-64 0,0-2 0 0,-1-2-16 16,2-5-240-16,0 0-64 0,-1-1 0 0,-2 1 0 16,-1-2 704-16,0-2 144 0,0 1 32 0,0-1 0 0,2-4 528 0,2-2 192 0,1 1 0 0,0 0-144 31,-1 2-1776-31,4-7-368 0</inkml:trace>
  <inkml:trace contextRef="#ctx0" brushRef="#br3" timeOffset="120488.66">27222 17519 50335 0,'0'0'2240'0,"0"0"448"0,0 0-2160 0,0 0-528 0,-6 9 0 0,5 2 0 32,1 1-1472-32,3 4-416 0,1 2-80 0,0 3-16 15,-1-3 688-15,1 2 128 0,-1 1 16 0,-2 1 16 16,-1 0-1568-16,0 1-320 0,-1-3-64 0,-2 0-16 16,-2-2 160-16,0-3 16 0,0 2 16 0</inkml:trace>
  <inkml:trace contextRef="#ctx0" brushRef="#br3" timeOffset="121102.13">27248 16274 35423 0,'0'0'1568'0,"0"0"320"0,-6 9-1504 0,3 2-384 0,3-11 0 0,0 13 0 16,2-1 944-16,5 3 112 0,1 2 32 0,2-3 0 15,3 1-1088-15,3 4 0 0,1 6-176 0,3 1 16 16,4 4 160-16,1 2 0 0,-2 2 0 0,2 0-128 16,1 1 128-16,0 2-128 0,0 0 128 0,-2 0-128 15,-2 2 128-15,-3-1 0 0,0 4 0 0,-2 1 0 0,-4 6 0 16,-2-1 0-16,-2 2 128 0,-2-2-128 0,-3-5 128 0,-2 0-128 16,-2 0 160-16,-1 2-160 0,0 2 224 15,-2-3-48-15,1 0-16 0,-2 2 0 0,0-3-32 0,1-3-128 16,1-1 192-16,-2-6-64 0,-2-2-128 0,1-2 0 15,-3-2 0-15,2-1 0 0,-3-5 0 0,0 1-256 16,-2-2 64-16,1-3 16 16,-2-3-496-16,-1-1-96 0,-1-2-32 0,1-2 0 15,0-4-2416-15,0-1-496 0,-7-3-80 0,4-2-32 0</inkml:trace>
  <inkml:trace contextRef="#ctx0" brushRef="#br3" timeOffset="121441.85">27926 17264 31327 0,'0'0'2784'0,"0"0"-2224"0,-11 8-560 0,5 1 0 16,0 2 3168-16,3 2 528 0,0 1 96 0,2 3 32 16,1 3-3824-16,2-1-672 0,2 2-176 0,0 1-48 15,0 6 400-15,0 0 80 0,1 1 16 0,-2 2 0 16,-1 3 400-16,0-3 0 0,-2-2 0 0,-2-1 0 16,1-1 0-16,0 0 0 0,-2-2 0 0,0 0 0 0,0-6 0 0,-3 1-128 15,0-2 128-15,-1 0-128 0,1-6 128 0,1 1-128 16,-1-1 128-16,2-2-128 15,4-10-544-15,0 0-96 0,0 0-32 0,0 0 0 16,0 0-2144-16,0 0-448 0,0 0-64 0,-1-10-5456 16,1-4-1088-16</inkml:trace>
  <inkml:trace contextRef="#ctx0" brushRef="#br3" timeOffset="121793.54">27892 17517 2751 0,'-3'-30'256'0,"2"-4"-256"16,1 3 0-16,0 0 0 0,-3 0 5472 0,1 2 1056 15,-1 2 192-15,2 2 64 0,-1-1-3584 0,2 1-704 16,2-1-128-16,2 4-48 0,1 0-848 0,1 2-192 15,1 2-16-15,1-3-16 0,1 5-528 0,3-1-96 0,1-1-32 0,-2 2 0 16,0 1-224-16,0 2-48 0,3 0-16 0,-3 2 0 16,1 1-48-16,0 1 0 15,-1 0 0-15,1 3 0 0,-1 0-48 0,0 3-16 0,1 1 0 0,1 0 0 16,0 6-192-16,1-3 0 0,1 2 0 0,-1 4 0 16,1 0 0-16,0 1 0 0,-1 3 0 0,2-1 0 15,-2 3 0-15,0 0 0 0,-3 2-128 0,0 0 128 16,-1-2 0-16,-2 0 0 0,-2-1-128 0,1 1 128 15,-2-1 0-15,-1 1-128 0,-1 1 128 0,-2-1 0 16,-1 0-192-16,-1-2 64 0,-2 0 128 0,-1 1-208 16,-1-1 208-16,-2 0 0 0,-2 1-160 0,0 0 160 15,0-4-144-15,-1 3 144 0,-3-2-192 0,-2 2 192 16,0-1-256-16,-1-2 64 0,-1 4 16 0,-1 0 0 16,0-1 32-16,-2-2 0 0,-1 2 0 0,2-1 0 0,-1-1 0 15,2-1 0-15,2-1 0 0,3-2 0 0,3-1-80 0,1 0-16 16,9-4 0-16,0 0 0 15,0 0-2480-15,0 0-496 0,0 0-112 0</inkml:trace>
  <inkml:trace contextRef="#ctx0" brushRef="#br3" timeOffset="122170">28915 16289 24879 0,'0'0'2208'0,"0"0"-1760"0,0 0-448 0,-10 12 0 15,-1 1 2816-15,1 0 496 0,-2 4 80 0,-1 6 32 16,-3 6-2848-16,-1 5-576 0,-1 3 0 0,-3 2-240 15,-2 4 240-15,-3 1 0 0,0 0-160 0,-2 5 160 16,0 1 0-16,0 6 0 0,0 4 0 0,0 4 0 16,2 2 0-16,1-4 160 0,1-5-16 0,3-2 0 15,3-5 448-15,2-1 96 0,0-3 16 0,3 1 0 16,3 0-80-16,2-3-16 0,0 0 0 0,4-3 0 16,3-2-384-16,2-4-80 0,3-4-16 0,1-2 0 15,2-1-304-15,3-1-64 0,3-2-16 0,6-3 0 16,3-3-1552-16,4-3-320 0,3-2-64 15,2-3-16-15,0-5-1184 0,0 1-256 0,1-3-32 0</inkml:trace>
  <inkml:trace contextRef="#ctx0" brushRef="#br3" timeOffset="123469.8">28846 17184 9215 0,'-9'1'816'0,"-3"-1"-656"16,-1-1-160-16,1 1 0 0,1 0 4480 0,-1 1 880 15,0 0 160-15,2 2 48 0,-1-2-3552 0,2 2-704 16,9-3-144-16,0 0-16 0,-9 2 0 0,9-2 16 16,0 0 0-16,0 0 0 0,0 0-464 0,0 0-80 15,0 0-32-15,11 11 0 0,-1-2-336 0,3 3-64 16,1 3 0-16,5 2-16 0,-1 4-176 0,3 3 160 15,0 0-160-15,-1 2 160 0,1 0-160 0,0 2 0 16,0-3 0-16,-1-1 0 16,-5 0-448-16,1 1 0 0,-2-1-16 0,-1 0 0 15,-1-5-944-15,-3-2-192 0,-4-2-48 0,1-4-8864 0,-1 0-1776 16</inkml:trace>
  <inkml:trace contextRef="#ctx0" brushRef="#br3" timeOffset="123757.5">29192 17078 18431 0,'0'0'1632'0,"0"0"-1312"0,-6 9-320 0,2 0 0 15,0-1 3552-15,2 2 640 0,-1 2 128 0,2 1 32 16,1 4-3488-16,0-1-688 0,-1 1-176 0,-1 2 0 15,2 4 320-15,-1 1 48 0,0 2 0 0,-2 6 0 16,1 4 336-16,-4 3 64 0,0 4 0 0,-2 0 16 0,-1 3-320 0,0 1-64 16,0-7-16-16,-1 2 0 0,1-2-112 0,0 0-16 15,-1-5-16-15,1-3 0 0,-2-3-240 0,2-2-128 16,1-1 128-16,2-2-208 16,-2-5-400-16,3-4-80 0,0-2-16 0,1-3-10752 15,4-10-2144-15</inkml:trace>
  <inkml:trace contextRef="#ctx0" brushRef="#br3" timeOffset="124554.62">29246 17503 34783 0,'0'0'1536'0,"0"0"320"0,0 0-1472 0,0 0-384 0,0 0 0 0,0 0 0 16,8-7 336-16,-8 7 0 0,11-6 0 0,-1 3 0 16,-1-1-128-16,-9 4-16 0,12-2-16 0,-2 2 0 15,3-3-176-15,-1 3 192 0,0 0-192 0,-1 3 192 16,1-2-64-16,0 2-128 0,-12-3 192 0,12 2-64 16,-1 1-128-16,-11-3 160 0,13 4-160 0,-2 1 160 15,-11-5 0-15,0 0 0 0,12 5 0 0,-2 2 0 16,-10-7 288-16,0 0 48 0,0 0 16 0,14 2 0 15,-1 2-112-15,-1-4-16 0,-12 0 0 0,12 0 0 16,0 0-160-16,-12 0-32 0,11 0-16 0,-11 0 0 16,12-2-176-16,-12 2 128 0,0 0-128 0,11 2 128 0,-11-2-128 0,0 0 0 15,0 0 0-15,0 0 128 0,0 0-128 0,0 0 160 16,2 11-160-16,-2-11 160 0,0 0 32 0,0 10 0 16,0-10 0-16,-1 11 0 0,1-11-32 0,-1 11 0 15,1-11 0-15,0 11 0 0,0-11 16 0,-2 12 0 16,2-12 0-16,2 11 0 0,-1 0-176 0,-1-11 0 15,0 0 0-15,2 13 0 0,0-3 0 0,-2-10 0 16,0 13 0-16,-2-2 0 0,2-11 0 0,0 0 0 16,-3 9 0-16,3-9 0 0,-7 6 0 0,7-6 0 15,-9 9 0-15,2-2 0 0,0-4 0 0,-1 0 0 0,-1 1 0 0,-1 0 0 16,3-1 0-16,-2-1 0 0,-2 0 0 0,1 0 128 16,-1-2-128-16,1 3 192 0,-2 1-192 0,0-4 192 15,1 1-192-15,0 0 0 0,-1-1 0 0,2 0 0 16,1 0 0-16,9 0 0 0,-11 0 128 0,11 0-128 15,0 0 0-15,0 0 0 0,0 0 0 0,0 0 0 16,0 0-128-16,0 0 128 0,0 0-160 0,0 0 160 16,0 0-240-16,0 0 48 0,0 0 16 0,0 0 0 15,12 4 176-15,-1 0-208 0,-11-4 80 0,13 6 128 16,-2-1-144-16,1 0 144 0,-12-5 0 0,13 6 0 16,-1 1-208-16,0-2 64 0,-1 0 16 0,1-1 0 15,-3 2 128-15,2-1 0 0,-1-1 0 0,1 1 0 16,-2-2 0-16,0 2 0 0,-1 0 0 0,-8-5 0 15,9 4 0-15,-9-4 0 0,8 6 0 0,-8-6 0 0,6 7 0 0,-6-7 0 16,0 0 0-16,1 10 0 0,-1-1 0 16,0-9 0-16,-5 10 0 0,-1-1 0 0,0 0 0 0,-1 1 0 15,-4-1 0-15,2-1 0 0,0 0 0 0,-2 0 0 16,2 1 0-16,-1-3 0 0,-1 2 0 0,1 0 0 16,0-3 0-16,-1-1 0 0,-1-1 0 0,2-1 0 15,0 0-144-15,-1 0 144 16,1 1-512-16,1-3-48 0,-2 0 0 0,2 0 0 15,0 1-1888-15,9-1-384 0,-12-1-80 0,12 1-16 0</inkml:trace>
  <inkml:trace contextRef="#ctx0" brushRef="#br3" timeOffset="124924.55">29826 16786 32255 0,'0'0'2864'0,"-3"-8"-2288"0,-3 2-576 0,6 6 0 15,0 0 1968-15,0 0 272 0,0 0 64 0,0 0 16 16,0 0-1872-16,0 0-448 0,0 0 0 0,0 0 0 15,0 0 0-15,0 0 0 0,12 13 0 0,-3 4 0 16,-2 5 320-16,-1 5-64 0,-1 7 0 0,1 5 0 16,-1 2-32-16,-1 4-16 0,-2 2 0 0,1-1 0 15,-2-1-208-15,1 1 0 0,-2 0 0 0,-2 1 0 0,0 1 0 0,-1 1 0 16,-1 1 0-16,0-2 0 0,0-2 0 0,-1-3-208 16,0-5 16-16,0-5 0 0,1-3-144 0,-1-2-32 15,1-6 0-15,1-4 0 16,0-2-480-16,2-4-112 0,1-12 0 0,0 0-10400 15,0 0-2080-15</inkml:trace>
  <inkml:trace contextRef="#ctx0" brushRef="#br3" timeOffset="125183.2">30010 17262 10127 0,'0'0'896'0,"0"0"-704"0,0 0-192 0,0 0 0 16,0 0 7040-16,0 0 1392 0,0 0 272 0,3 13 48 15,3-1-7072-15,4-2-1408 0,-3 0-272 0,4 2 0 16,-1 1-160-16,1 2 160 0,-2-1-208 0,1 2 80 16,1 2 128-16,-1 0-192 0,-1 0 192 0,-1-1-192 15,0 1 192-15,0 1-128 0,-2-1 128 0,1 0-128 16,-2 0-192-16,1-2-48 0,1-4 0 0,-1-3 0 15,-6-9-1600 1,8 7-320-16,-8-7-64 0,11 3-12656 0</inkml:trace>
  <inkml:trace contextRef="#ctx0" brushRef="#br3" timeOffset="125421.89">30356 17229 23039 0,'-7'8'2048'0,"-2"4"-1648"16,-1-3-400-16,-1 4 0 0,1 4 2688 0,2 1 448 16,1 0 80-16,0 5 32 0,-1 1-2624 0,-1 0-624 15,0 3 0-15,-2 3 0 0,1 3 224 0,-1 1 0 16,0 1 0-16,-2 1 0 0,1 2 208 0,-1-1 32 16,-2-5 16-16,1 0 0 0,1-2-304 0,1-3-176 15,2-1 192-15,-1 0-192 0,0 1 0 0,2-3 0 16,3-2 0-16,4-5-192 15,2-5-3040-15,0-12-608 0,0 0-112 0,0 0-16 0</inkml:trace>
  <inkml:trace contextRef="#ctx0" brushRef="#br3" timeOffset="125805.77">30292 17676 18431 0,'0'0'816'0,"2"-9"160"0,1 1-784 0,1-1-192 0,1-1 0 0,3-2 0 16,2-2 3472-16,4 1 656 0,1-2 128 0,2 2 32 15,-1 0-3536-15,1 0-752 0,1 4 0 0,-1 3-160 0,-1-1 336 16,-1 3 64-16,0 2 16 0,0 0 0 0,0 2 224 16,-1 2 48-16,-1 0 16 0,0 3 0 0,-1 3-384 0,-1 1-160 15,0-1 128-15,-2 3-128 0,-3-1 144 0,1 1-144 16,-2-1 160-16,0 0-160 0,1 1 176 0,-4 2-176 15,-2 0 192-15,-1-3-192 0,-2 2 192 0,-1 0-64 16,-1 0 0-16,-1-1-128 0,-5 1 192 0,0 0-64 16,-1-2 0-16,-1 2-128 0,-3 1 0 0,0 0 0 15,1 0 0-15,0-1 0 0,-1-1-176 0,0 1 176 16,0 3-192-16,3-2 192 0,1-3 0 0,2 2 0 16,1-1 0-16,4-1 0 0,1-1-224 0,4-9 64 0,-2 11 16 0,2-11 0 31,4 11-288-31,3-2-48 0,-1-1-16 0,4-2 0 15,0 0-576-15,2-3-112 0,-1-3-32 0,2 0 0 16,1-2-2320-16,0 1-480 0</inkml:trace>
  <inkml:trace contextRef="#ctx0" brushRef="#br3" timeOffset="126304.9">30373 16301 33855 0,'0'0'1504'0,"0"0"304"0,0 0-1440 16,0 0-368-16,0 0 0 0,0 0 0 0,0 0 688 0,0 0 64 15,0 0 16-15,0 0 0 0,0 0-384 0,11 6-80 16,-1-4-16-16,1 4 0 0,1 5-32 0,2 0 0 16,2 3 0-16,2 2 0 0,1 7-32 0,0 5-16 15,5 4 0-15,2 1 0 0,0 1-208 0,1 2 144 16,-1 0-144-16,2-2 128 0,0 1-128 0,0 0 0 15,-1 1 0-15,-1 0 0 0,-1 2 0 0,0 4 0 0,-1-2 0 16,0 6-176-16,-2-3 176 0,-2 0 0 0,-2 0 0 0,-3-5 0 16,-2-2 176-16,-2-1-48 0,-2 2 0 0,-4-1 0 15,-1-3-128-15,-3 2 160 0,-2-1-160 0,1 1 160 16,-2-1-160-16,-2 0 0 0,0 0 0 0,-1 0 0 16,-1 0 0-16,1 1 0 0,0-1 0 0,-2-3 0 15,0-4-352-15,0-4 48 0,-1-3 16 0,0 1 0 16,-1-2 16-16,0-3 0 0,1 3 0 0,-1-2 0 31,0 1-2400-31,-1-4-464 0</inkml:trace>
  <inkml:trace contextRef="#ctx0" brushRef="#br3" timeOffset="127593.42">31246 17347 19343 0,'0'0'848'0,"0"0"192"0,0 0-832 0,0 0-208 0,0 0 0 0,0 0 0 16,0 0 3920-16,0 0 752 0,0 0 128 0,0 0 48 15,0 0-3840-15,0 0-768 0,0 11-240 0,0 2 128 16,-1 2 96-16,0 2 32 0,-1 2 0 0,1 6 0 0,0 2 128 0,-2 5 48 15,-2 1 0-15,2 3 0 0,3-2-224 0,0 1-32 16,-1-3-16-16,1 1 0 0,0 0-160 0,0-3 0 16,1-2 0-16,1 1 0 0,-2-3 0 0,1 0 0 15,0-1 0-15,2-3 0 0,-1-2 0 0,-2-1 0 16,-2 2 0-16,2-3 0 0,1-3 176 0,-1-4-48 16,-1 0-128-16,1-11 192 0,0 10-192 0,0-10 0 15,0 0 0-15,0 0 0 0,0 0 0 0,0 0 0 16,-8-12 0-16,3-1 0 0,0-1 0 0,1-2 144 15,-2-3-144-15,0 1 128 0,-2-2-128 0,2-2 0 16,0-3 144-16,1-2-144 0,-1-3 192 0,0 0-48 16,2-2 0-16,1-3 0 0,-1-4-144 0,1-5 160 0,0-2-160 0,2 2 160 15,0-3-160-15,2 4 0 0,0 4 0 0,5 2 0 16,0 3 0-16,1 4 0 0,-2 3 0 0,4 2 0 16,3 2 0-16,-1 3 0 0,0 2 0 0,-1 4 0 15,2 1-176-15,-2 2 176 0,1 1-128 0,-1 3 128 16,1 1 0-16,-1 2-128 0,-10 4 128 0,12-1 0 15,-2 2-192-15,-10-1 64 0,13 6 0 0,-1 5 0 16,-1-2 0-16,-2 3 0 0,1 1 0 0,1 2 0 16,0 4-64-16,2 0-16 0,0 3 0 0,2-1 0 15,0 1-48-15,1 2-16 0,-2 1 0 0,1-1 0 16,-2-2-48-16,-2 1-16 0,-1-1 0 0,-4-1 0 0,-2 1 80 16,-1-3 32-16,-2 1 0 0,-2-2 0 15,-3-1 224-15,-2-1 0 0,0-3 0 0,-2 0 0 0,-2 0 0 16,-2-3 160-16,-1 1-32 0,-1 0 0 0,-2-3-128 15,-1 0 0-15,-1 0 144 0,0 0-144 0,1-2 0 16,-3-1-128-16,0-1 0 0,1-4 0 16,-1-2-528-16,2 0-112 0,2 0 0 0,1-3-9632 15,-2-3-1920-15</inkml:trace>
  <inkml:trace contextRef="#ctx0" brushRef="#br3" timeOffset="128042.78">31876 16649 19343 0,'0'0'848'0,"0"0"192"0,0 0-832 0,0 0-208 0,0-10 0 0,0 10 0 16,0 0 3136-16,2-8 576 0,-2 8 112 0,6-8 16 16,-6 8-2624-16,0 0-544 0,0 0-96 0,0 0-32 15,0 0 80-15,0 0 16 0,0 0 0 0,0 0 0 16,0 0 80-16,0 0 32 0,0 0 0 0,0 0 0 16,0 0-304-16,-3 17-64 0,-1 1-16 0,-1 3 0 15,-2 1-208-15,0 6-32 0,-4-1-128 0,-1 7 192 0,-1 5-192 16,-1 7 0-16,-2 4 128 0,1 5-128 0,-1-1 0 0,-1-2 176 15,0-4-176-15,2-2 160 0,-1-3-160 0,4-2 0 16,2 0 0-16,1-3 0 0,1 1 0 0,3-1 0 16,2-1 176-16,-1 0-176 0,2-2 144 0,2-1-144 15,2 0 128-15,2-4-128 0,1-4 0 0,3-1 0 16,1-4-224-16,3-1 80 16,0-3-272-16,1 0-48 0,1-1-16 0,3 1 0 15,1-4-32-15,1 0-16 0,0-1 0 0,2 1 0 16,-2-3-400-16,1 2-80 0,-2-4-16 0,1 0 0 15,-1-2-2048-15,-1 1-432 0</inkml:trace>
  <inkml:trace contextRef="#ctx0" brushRef="#br3" timeOffset="133765.96">31876 17324 18431 0,'0'0'816'0,"0"0"160"0,-5-5-784 0,5 5-192 0,-2-9 0 0,2 9 0 16,3-10 2816-16,5 2 528 0,2-1 112 0,2 1 0 16,1-1-2336-16,0 2-480 0,0 3-80 0,-1 2-32 15,0-1 336-15,-12 3 64 0,11 1 16 0,-11-1 0 16,12 8 16-16,-12-8 16 0,12 13 0 0,-4 2 0 15,-3-2-96-15,0 4-32 0,-1 2 0 0,-1 3 0 0,-1-1-336 0,2 3-80 16,-3-2-16-16,3 1 0 0,1 3-416 0,2-4 0 16,1-1 128-16,2-1-128 0,2-1 0 0,0-3 0 15,2-3 0-15,2 0 0 0,1 0 0 0,1-4 0 16,-1-5-176-16,0 0 176 16,-2-1-512-16,2-1 0 0,0-6-16 0,-2 2-12208 15,-2-5-2448-15</inkml:trace>
  <inkml:trace contextRef="#ctx0" brushRef="#br3" timeOffset="134170.59">32340 17232 20271 0,'0'0'1792'0,"0"0"-1424"0,-13 1-368 0,3 2 0 15,0-1 2752-15,10-2 464 0,0 0 112 0,0 0 0 16,0 0-2432-16,0 0-480 0,0 0-96 0,0 0-32 0,0 0 256 0,-6 11 48 15,1-5 16-15,5-6 0 16,-6 11-96-16,3-1 0 0,-1 1-16 0,0 2 0 0,-1 2 96 0,-1 2 32 16,0 4 0-16,-5 5 0 0,-2 3-240 0,0 2-64 15,-1 6 0-15,-2 2 0 0,-2 2-320 0,-2 0 144 16,0-3-144-16,-1 1 0 0,0-3 144 0,-1-1-144 16,1-1 0-16,4-1 144 0,1-2-144 0,3-2 0 15,2-2 0-15,1-1 0 0,3-2-192 0,1-3-64 16,4-3 0-16,2-4-16 15,2-3-2288-15,4 0-448 0</inkml:trace>
  <inkml:trace contextRef="#ctx0" brushRef="#br3" timeOffset="134550.81">32281 17576 16575 0,'0'0'1472'0,"0"0"-1168"0,0 0-304 0,0 0 0 16,0 0 2784-16,0 0 496 0,0 0 112 0,0 0 0 15,0 0-2112-15,0 0-448 0,2 10-64 0,-2 1-32 16,0-11 208-16,-3 14 32 0,-1 2 16 0,0-3 0 15,-2 3-224-15,-1-1-32 0,2 2-16 0,-2-3 0 16,1-1-208-16,1 2-32 0,-1-1-16 0,1 1 0 0,1-2-240 0,-1-2-48 16,0 1-16-16,2 0 0 0,3-2-160 0,2-1 0 15,-1 0 0-15,-1-9 128 0,6 8-128 0,-6-8 0 16,8 8 144-16,1-3-144 0,1-2 128 0,1-2-128 16,2-1 160-16,2-1-160 0,-4-2 0 0,2 2 0 15,2-4 0-15,0 0 0 0,1-1 0 0,1 2 0 16,-3-2-208-16,1-1 64 15,0-2-2192-15,0 1-432 0,-1 2-96 0</inkml:trace>
  <inkml:trace contextRef="#ctx0" brushRef="#br3" timeOffset="134817.7">32440 17573 8287 0,'0'0'736'0,"0"0"-592"0,-7 4-144 0,7-4 0 16,-8 11 5424-16,3-1 1040 0,3 1 224 0,0 0 32 15,0 4-5040-15,1 0-1008 0,1 5-208 0,0-3-32 16,-1 2 352-16,-1 1 80 0,-1 3 16 0,0-2 0 16,0 1-208-16,-1-1-32 0,0 4-16 0,1-1 0 15,0 0-288-15,0-2-48 0,1-1-16 0,-1 1 0 16,-1-2-272-16,2-2 0 0,-1-1 0 0,2-2 0 15,-1-2-368-15,2-3-128 16,0-10-16-16,2 9-16 0,-2 0-2224 0,0-9-448 0</inkml:trace>
  <inkml:trace contextRef="#ctx0" brushRef="#br3" timeOffset="135282.94">32588 16799 20383 0,'0'0'896'0,"0"0"192"0,6-9-864 0,-6 9-224 0,8-8 0 0,1 4 0 16,-9 4 1232-16,12-5 208 0,-12 5 32 0,0 0 16 15,10 0-64-15,-10 0-16 0,0 0 0 0,8 13 0 16,-3 1-96-16,-1 5-32 0,-1 3 0 0,0 5 0 15,-3 6-80-15,0 3-32 0,1 7 0 0,1 2 0 16,1 0-608-16,0 1-128 0,-2-2-32 0,0 2 0 0,3-3-224 0,0 0-48 16,0 1-128-16,0 3 192 0,0 3-192 0,-2-2 128 15,0-5-128-15,-1 0 0 0,2-1 0 0,-2-5 128 16,-2-7-128-16,-1 0 0 0,2 2 0 0,-1-6-160 16,-2-4 32-16,2-3 0 15,0 1-576-15,1-2-128 0,1-3 0 0,3-1-16 16,-1-5-2400-16,-3-9-464 0</inkml:trace>
  <inkml:trace contextRef="#ctx0" brushRef="#br3" timeOffset="135580.01">32842 17399 23039 0,'0'0'2048'0,"0"0"-1648"0,0 0-400 0,0 0 0 15,0 0 3008-15,0 0 528 16,0 0 112-16,12 5 0 0,-1 0-2880 0,1 0-592 0,-1 1-176 0,-1 3 0 16,-1 2 160-16,-1 2-160 0,-2 0 192 0,2 3-192 15,-1 0 0-15,-1 3 0 0,1 0 0 0,-1 0 0 16,0-2 128-16,0-1-128 0,1-1 0 0,-1-2 0 15,1 0 0-15,-1-1 0 0,1-1 0 0,-7-11 0 16,8 7-336-16,1-1-176 0,-9-6-48 16,11 5 0-16,1-5-2432 0,-1-4-480 0</inkml:trace>
  <inkml:trace contextRef="#ctx0" brushRef="#br3" timeOffset="135832.66">33227 17344 10127 0,'0'0'448'0,"0"0"96"0,-12 1-544 0,3 2 0 16,0 1 0-16,9-4 0 0,-8 10 5952 0,3 2 1072 15,1 1 208-15,0 4 64 0,0 1-5888 0,0 6-1152 16,-1 4-256-16,-2 5 0 0,-1 2 192 0,3-15 64 16,-1 2 0-16,-1 3 16 0,-1 1 416 0,0 1 80 0,-1 0 0 0,0 1 16 15,-1-1-112-15,-1 1-32 0,1-1 0 0,-1 3 0 16,1 1-512-16,0 1-128 0,0 0 0 0,-5 25 0 15,2-11-192-15,4-11-80 0,2-7-16 0,3-7 0 32,3-6-1536-32,1-3-304 0,0-12-64 0</inkml:trace>
  <inkml:trace contextRef="#ctx0" brushRef="#br3" timeOffset="136303.26">33170 17693 16575 0,'0'0'1472'0,"0"0"-1168"0,0 0-304 0,0 0 0 0,0 0 5536 0,0 0 1056 0,12-6 192 0,3 2 64 0,2-3-5568 0,2 2-1088 16,1 0-192-16,-1 1 0 0,-1 1-160 0,2 3 160 16,-2 0 0-16,0 3-144 0,-2 0 144 0,-3 2 0 15,-2-1 0-15,-11-4 0 0,10 6 0 0,-10-6 0 16,7 12 0-16,-4 0 128 0,0-1 0 0,-4 1 16 15,-4-1 0-15,-2 0 0 0,-2-1-144 0,0-1 160 16,0-2-160-16,0 1 160 0,-1-1-160 0,1 2 128 16,0-4-128-16,0 2 128 0,0-3-128 0,9-4 0 15,0 0 0-15,-9 3-176 0,0 1 16 0,9-4 0 16,0 0 0-16,0 0 0 0,0 0-144 0,0 0-16 16,0 0-16-16,0 0 0 15,0 0-192-15,0 0-48 0,0 0 0 0,0 0 0 16,11 3-112-16,0-2-16 0,-11-1-16 0,13 3 0 0,-1-2 352 0,-12-1 80 0,9 5 16 0,-9-5 0 15,9 7 272-15,-1-1-192 0,-1 2 192 0,-1 3-160 16,-4 0 160-16,2 0 256 0,0 2-64 0,-1 3-16 16,-2 1 272-16,0 2 64 0,1 1 16 0,-2 0 0 15,-2 4-272-15,0-4-48 0,-1-1-16 0,1 1 0 16,0-2-32-16,0-1-16 0,-2-3 0 0,0 1 0 16,0-2-144-16,-1-2 0 0,-2 1 144 0,-1-4-144 15,0 0 128-15,1-2-128 0,-2-2 160 0,-1 0-160 16,0-1 0-16,-2-3-336 0,-1-3 48 0</inkml:trace>
  <inkml:trace contextRef="#ctx0" brushRef="#br3" timeOffset="136701.7">33297 16744 24879 0,'0'0'2208'16,"0"0"-1760"-16,-9-2-448 0,9 2 0 0,0 0 3008 0,0 0 512 15,0 0 96-15,0 0 32 0,0 0-2848 0,14 5-560 0,-1 1-112 0,0 1-128 16,0-1 352-16,2 4-32 0,-1 1 0 0,0 2 0 15,1 3 16-15,0 5 0 0,0 4 0 0,0 7 0 16,2 6-48-16,0 4-16 0,-1 2 0 0,1 0 0 16,2-1-112-16,0-1-32 0,-1-4 0 0,-1-2 0 15,0-2 0-15,-7-13-128 0,2 5 192 0,0 6-64 16,-1 3-128-16,1 4 0 0,1 4 144 0,-1-1-144 16,0 1 0-16,7 34 0 0,-3-16 0 0,-6-9 0 15,-3-10 0-15,-5-3 0 0,-3-1 0 0,-3 1 0 16,-4 4 0-16,-2 5 128 0,-3 8-128 0,5-26 0 15,-2 1-624 1,-3 1-192-16,-2-2-32 0,1-3-16 0,-2-4 528 0,1 0 96 0,-2-5 32 0,-12 10 0 16,5-8-1808-16,5-10-352 0</inkml:trace>
  <inkml:trace contextRef="#ctx0" brushRef="#br3" timeOffset="137617.63">31228 15177 6447 0,'0'0'272'0,"0"0"80"0,0 0-352 0,0 0 0 0,0 0 0 0,0 0 0 16,0 0 3456-16,0 0 640 0,0 0 112 0,0 0 16 15,0 0-2240-15,0 0-464 0,0 0-96 0,8 8-16 16,-8-8-176-16,0 0-32 0,5 10-16 0,-5-10 0 16,3 12-256-16,-1 0-48 0,-2 1-16 0,0 3 0 0,1 2-160 0,-1 3-48 15,-2 3 0-15,1 5 0 0,-1 4-336 0,2 1-64 16,0 2 0-16,-1 1-16 0,0 3-240 0,1-2 0 15,0-3 128-15,-2 0-128 0,1-5 0 0,1 0 0 16,-1 0 0-16,1-1 0 0,0 0 0 0,0-2 128 16,0 0-128-16,0-5 0 0,-2 1 0 0,2-5 0 15,0-1 0-15,2-4 0 16,0-4-768-16,-2-9-128 0,0 0-48 0,0 0-9616 16,0 0-1920-16</inkml:trace>
  <inkml:trace contextRef="#ctx0" brushRef="#br3" timeOffset="138093.17">31207 15091 18431 0,'0'0'1632'0,"-9"0"-1312"0,0-2-320 0,9 2 0 15,-8 0 2480-15,8 0 416 0,0 0 96 0,0 0 16 16,0 0-1600-16,0 0-320 0,0 0-64 0,10-4-16 16,1 0-384-16,1 1-80 0,-2-2-16 0,2 1 0 15,-1 0 80-15,1-1 16 0,0 0 0 0,1-5 0 16,-1 3-112-16,-1 0 0 0,0 2-16 0,-2-2 0 16,3 2-224-16,-1 0-32 0,0 1-16 0,-1 1 0 15,-10 3-224-15,13-1 0 0,-2 1 128 0,-11 0-128 0,13 7 0 0,-1-1 0 16,-2 2 0-16,-10-8 0 0,10 13 0 0,0 0 0 15,-3-2 0-15,0 0 0 0,-1 4 0 0,1-2 0 16,-2-2 0-16,0 2 0 0,1 0 0 0,-2-1 0 16,-1-1 0-16,0 2 0 0,-3 1 0 0,1-2 0 15,-1-12 0-15,-1 13 0 0,-2 0 0 0,1-1 128 16,-3-1-128-16,-1 0 0 0,-1-1 160 0,-1-1-160 16,-1 2 160-16,-1-5-160 0,0-1 0 0,-2 1 0 15,1 0 0-15,-2 1-160 0,-2-1-112 0,2 1-32 16,-1-1 0-16,1-1 0 0,0 2-80 0,0-2 0 15,0-2-16-15,2 1 0 16,1-4-304-16,-1 0-64 0,0-3-16 0,0 0 0 16,2 0-1264-16,3-3-256 0,0-1-64 0,1-1-10624 0</inkml:trace>
  <inkml:trace contextRef="#ctx0" brushRef="#br3" timeOffset="138702.69">32060 14225 14047 0,'0'0'624'0,"0"0"128"0,0 0-608 0,0 0-144 16,0 0 0-16,0 0 0 0,6-9 960 0,-1 3 144 16,1-1 48-16,-6 7 0 0,9-8-544 0,-9 8-96 0,8-7-32 0,-8 7 0 15,6-7 336-15,-6 7 64 0,0 0 16 0,0 0 0 16,0 0 544-16,0 0 112 0,0 0 32 0,0 0 0 16,0 0-240-16,0 0-32 0,0 0-16 0,-10 0 0 15,-1 5-512-15,2 2-96 0,0 2-32 0,-1 5 0 16,-1-1-208-16,-1 4-32 0,1 4-16 0,-1 4 0 15,-1 1-144-15,0 1-48 0,-1 3 0 0,1 0 0 16,-2 0 48-16,2 0 0 0,0 0 0 0,0-1 0 16,-1 1 64-16,-1 1 0 0,0 1 16 0,-1 1 0 15,-1 5-16-15,1 4-16 0,2 1 0 0,0 1 0 16,-1 5-112-16,2-1-32 0,3 0 0 0,0-2 0 16,0-2-160-16,3-1 0 0,1-4 0 0,4 4 0 15,0-2 0-15,5 0 0 0,2 2 0 0,4 0 0 0,4-2 0 16,2-2-176-16,-2-1 48 0,4-4 0 15,2-1-480-15,0-5-96 0,-4-3 0 0,4-6-16 16,-3-1-1840-16,3-3-384 0,0-1-64 0,0-3-6672 16,-3-5-1344-16</inkml:trace>
  <inkml:trace contextRef="#ctx0" brushRef="#br3" timeOffset="139255.01">32073 14498 8287 0,'0'0'736'0,"0"0"-592"0,0 0-144 0,0 0 0 15,0 0 4144-15,0 0 784 0,0 0 176 0,0 0 16 16,0 0-2992-16,-4 13-592 0,0 0-128 0,1 1-32 16,2 1-592-16,0 0-112 0,1 1-32 0,1 1 0 15,0 0-128-15,2 2-48 0,-2 1 0 0,4 0 0 16,1-1-32-16,1 2-16 0,1-1 0 0,0 2 0 0,0 0-96 0,0 0-32 15,1-2 0-15,-1-2 0 0,-2-3-128 0,1 1-32 16,1-3 0-16,-1 0 0 0,-1-2 112 0,-6-11 16 16,0 0 0-16,10 9 0 0,-1-1 128 0,-1-5 16 15,-8-3 16-15,12 0 0 0,-1-2 96 0,0-2 0 16,1-4 16-16,-2 0 0 0,2-1-208 0,0 0-32 16,-2-3-16-16,0-1 0 0,0-2-144 0,0-2-128 15,0 1 192-15,1-4-192 0,-2 4 160 0,0-4-160 16,-2 0 128-16,-1 2-128 0,-1 3 128 0,1-2-128 15,-1-2 0-15,3 2 128 0,-3 2-128 0,0 3 0 16,-1-5 0-16,1 3 0 0,2 2-128 0,-3-1-64 0,-1 3-16 16,1-1 0-1,0 2-304-15,1 2-64 0,2 0-16 0,-7 7 0 16,7-10-352-16,-1 4-64 0,-6 6-16 0,0 0 0 16,0 0-1456-16,7-5-288 0,-7 5-64 0</inkml:trace>
  <inkml:trace contextRef="#ctx0" brushRef="#br3" timeOffset="139655.07">32260 14909 25391 0,'0'0'1120'0,"0"0"240"0,0 0-1088 16,0 0-272-16,-3 10 0 0,3-10 0 0,-3 13 1728 0,0-3 272 15,3-10 64-15,0 0 16 0,0 12-528 0,0-12-96 16,0 0-32-16,0 12 0 0,0-12-400 0,0 10-96 15,0-10-16-15,2 12 0 0,-2-12-400 0,2 13-96 16,1 0-16-16,-1 0 0 0,0 2-208 0,0-2-64 16,1 4 0-16,0 2 0 0,-3 2-128 0,0 1 0 0,0 2 0 0,0 0 0 15,-2 1 0-15,0 0 0 16,-1 2 0-16,0 2 0 0,0 0 0 0,0-2 0 0,-1-2 0 0,1-2-176 31,3-1-208-31,-1-2-32 0,0-4-16 0,1-3 0 16,2-3-1392-16,1-1-288 0,-3-9-48 0,0 0-14064 0</inkml:trace>
  <inkml:trace contextRef="#ctx0" brushRef="#br3" timeOffset="140138.51">32460 15261 22111 0,'0'0'1968'0,"0"0"-1584"15,0 0-384-15,0 0 0 0,0 0 2400 0,0 0 400 16,0 0 80-16,0 0 0 0,0 0-2112 0,3 10-448 16,-3-10-64-16,0 0-32 0,0 0-96 0,-3 12-128 15,-1-2 176-15,0-1-176 0,0 0 560 0,0 1 0 16,-1-1 0-16,0-3 0 0,0 2-160 0,-1 1-16 15,0-2-16-15,1 1 0 0,5-8-368 0,-4 11 144 16,-1 0-144-16,5-11 0 0,-4 9 0 0,4-9 0 16,0 0 0-16,1 10 0 0,-1-10 0 0,0 0 0 15,5 8 0-15,-5-8 0 0,0 0 0 0,12 3 160 0,-2-3-160 0,1-2 128 16,-11 2-128-16,13-2 0 16,-1-1 0-16,-2 2 128 0,-10 1-128 0,13 0 0 0,-1 2 0 0,-2 2 0 15,-10-4 0-15,12 8 0 0,-2 1 0 0,-1 2 0 16,-1 0-192-16,-1 2 192 0,-2 1-160 0,-1 0 160 15,-1 0 0-15,-1 1 0 0,-2 0-128 0,0 0 128 16,0-1 0-16,0-1 0 0,-2 1 0 0,-1-3 0 16,-1 2 0-16,0 0 0 0,0-3 0 0,0 2 0 15,-1-2 0-15,0 2 0 0,-2-3 0 0,0 0 0 16,-3-1 0-16,1 1-224 0,-1-2 64 0,1-1 16 16,-2-2-592-1,2 0-112-15,0-1-32 0,9-3-9408 0,-9-2-1872 0</inkml:trace>
  <inkml:trace contextRef="#ctx0" brushRef="#br3" timeOffset="140351.53">32439 15300 5519 0,'0'0'496'0,"0"0"-496"16,0 0 0-16,0 0 0 0,0 0 7296 0,11-7 1344 15,2-2 288-15,2 3 48 0,3-1-7152 0,1 1-1440 16,-1-1-384-16,2 2 128 0,-2 0-128 0,0 1-192 16,-2-3 32-16,-1 3 16 15,0 0-384-15,-2 0-80 0,-2-1-16 0,0 0 0 16,-2 0-1328-16,0-2-272 0,0-1-48 0</inkml:trace>
  <inkml:trace contextRef="#ctx0" brushRef="#br3" timeOffset="140690.41">33018 14485 6447 0,'0'0'576'0,"0"0"-576"0,0 0 0 0,0 0 0 16,0 0 4832-16,0 0 864 0,0 0 160 0,-1 13 32 15,-2-4-3184-15,2 1-640 0,-1 1-128 0,0 2-16 16,-1 1-1024-16,-1 2-208 0,0 1-48 0,-1 2 0 0,0 1-208 16,-2 3-48-16,1 4-16 0,-1 4 0 0,1 4 272 0,-1 3 48 15,1 6 16-15,1 4 0 0,-2 2-256 0,1 2-64 16,0-4 0-16,1 2 0 0,0-2-192 16,0-4-64-16,0 2 0 0,-1 1 0 0,1 1-128 0,1-1 0 15,2-8 144-15,-2 2-144 0,2-6 192 0,0-3-48 16,2-2 0-16,0-2 0 15,-2-5-496-15,1-4-96 0,1-5-32 0,0-14 0 16,0 0-1712-16,0 0-352 0,0 0-64 0</inkml:trace>
  <inkml:trace contextRef="#ctx0" brushRef="#br3" timeOffset="141022.94">33077 15188 35535 0,'0'0'1568'0,"0"0"336"0,0 0-1520 0,0 0-384 0,0 0 0 0,0 0 0 15,0 0 1376-15,-3 10 208 0,3-10 32 0,1 12 16 16,2-2-992-16,0 1-192 0,-1-1-32 0,1 0-16 0,1 2-272 16,0 0-128-16,1 0 0 0,0-1 128 0,-1 2-128 0,-1-6 0 15,0 1 0-15,1 1 0 0,0 0 0 0,1 0 0 16,1-1 0-16,0 0 0 0,1 0-256 0,6 3-64 16,0-3-32-16,0-1 0 15,1-6-1616-15,1-1-320 0,-2-1-64 0</inkml:trace>
  <inkml:trace contextRef="#ctx0" brushRef="#br3" timeOffset="141270.67">33399 15154 7359 0,'0'0'320'0,"0"0"80"16,-11 5-400-16,2 1 0 0,4 2 0 0,0 4 0 0,1 0 5664 0,1 1 1056 0,2 1 192 15,-2 6 64-15,-1-1-5424 0,-1 7-1072 0,-3 3-224 0,0 4-32 16,1 3 160-16,-4 2 16 0,-1-2 16 0,-1-2 0 16,-1-1 288-16,-2 1 48 0,-1-4 16 0,1-3 0 15,-1-3-384-15,1-4-64 0,0 1 0 0,2-4-16 16,1-1-304-16,6-7 0 0,1 0 0 0,-1 0 0 31,2 0-1664-31,1 2-400 0,0-5-80 0</inkml:trace>
  <inkml:trace contextRef="#ctx0" brushRef="#br3" timeOffset="141788.84">33478 15266 10127 0,'0'0'896'15,"0"0"-704"-15,0 0-192 0,0 0 0 0,0 0 4624 0,-2 10 896 0,2-10 176 0,-2 12 48 16,1-2-4416-16,0 1-880 0,-2-1-192 0,0 2-16 15,0 1-240-15,-1 3 176 0,0-2-176 0,-2 2 160 16,1-2 96-16,1 0 32 0,2 1 0 0,-1-2 0 16,1-3 304-16,0 2 64 0,1-2 16 0,0 1 0 0,1-11-288 0,0 11-48 15,1 1-16-15,-1-12 0 0,0 0-320 0,4 9 0 16,-4-9 0-16,8 8 0 0,1-3 0 0,-9-5-192 16,0 0 192-16,13 2-192 0,0-4-160 0,-1 1-32 15,-2-2-16-15,0 0 0 16,2-3-592-16,1 0-112 0,0-2-32 0</inkml:trace>
  <inkml:trace contextRef="#ctx0" brushRef="#br3" timeOffset="142035.9">33601 15300 2751 0,'0'0'256'0,"-4"13"-256"0,0-2 0 0,1 4 0 0,1 2 6144 0,0 2 1200 0,1 3 224 0,1 2 48 16,1 1-5872-16,-1-1-1168 0,-2 1-256 0,-1 1-32 15,1 2-288-15,-2-4 0 0,-4 4 0 0,-1-1 0 16,0-5 0-16,-2 1 0 0,1-1 128 0,-2-1-128 16,0-3 144-16,3 0-16 0,3-1-128 0,0-1 192 15,0-3-192-15,3-2 0 0,3 0 0 0,0-11 0 31,0 0-2080-31,0 0-352 0</inkml:trace>
  <inkml:trace contextRef="#ctx0" brushRef="#br3" timeOffset="142504.2">33558 14173 11967 0,'0'0'1072'0,"-9"0"-864"0,9 0-208 0,0 0 0 16,-10-1 3968-16,10 1 768 0,0 0 128 0,0 0 48 16,0 0-2992-16,0 0-608 0,0 0-112 0,0 0-32 15,0 0-464-15,0 0-80 0,0 0-32 0,0 0 0 16,0 0 304-16,0 0 48 0,4 12 16 0,0 1 0 15,1 0-192-15,2 4-16 0,2 2-16 0,2 7 0 16,0 4-528-16,4 7-208 0,0-1 176 0,-4-13-176 16,2 1 0-16,1 4 0 0,2-1 0 0,1 0 0 0,2 1 0 15,2-1 0-15,1 1 0 0,19 22 0 16,-7-4 0-16,-7-2 0 0,-6-5 0 0,-21-39 0 0,0 0 0 0,0 0 0 16,0 0 0-16,0 0 0 0,0 0 0 0,0 0 0 15</inkml:trace>
  <inkml:trace contextRef="#ctx0" brushRef="#br0" timeOffset="152594.9">20192 16199 36223 0,'0'0'1600'0,"0"0"336"0,0 0-1552 0,0 0-384 0,0 0 0 0,0 0 0 0,0 0 448 0,-3-8 0 16,3 8 0-16,-1-9 0 0,1 9-448 0,0 0 0 15,0 0 0-15,0 0 0 0,0 0 0 0,0 0 0 16,0 0 0-16,0 0 0 0,0 0 0 0,0 0 240 16,0 0-48-16,0 0 0 0,0 0 320 0,0 0 64 15,-8-4 16-15,8 4 0 0,-10 2 0 0,1 0 0 16,0 1 0-16,-1 0 0 0,0-2-80 0,0 1-32 15,0 1 0-15,0 0 0 0,-2-2-64 0,1-2-16 16,0 1 0-16,-1 1 0 0,-1 0-48 0,-1 2-16 16,0-1 0-16,-3 1 0 0,0-2-144 0,-1 2-48 15,-3 1 0-15,0-3 0 0,0 4-144 0,-1 2 0 16,-2-4 0-16,1 0 128 0,-1 3 64 0,1-1 0 0,1-1 0 16,0 1 0-16,1 0-64 0,1 0 0 0,1-1 0 0,-1 2 0 15,1-4 32-15,0 3 0 0,0 1 0 0,0-2 0 16,1 1-160-16,1 1 128 0,2 1-128 0,0-2 128 15,0 2-128-15,0 0 0 0,1 2 0 0,1-2 0 16,0-3 0-16,1 1 0 0,3-1 0 0,0 1 128 16,9-5 48-16,0 0 0 0,-8 9 0 0,8-9 0 15,-6 11-32-15,6-11 0 0,-3 12 0 0,3-12 0 16,1 10-144-16,-1-10 0 0,4 13 0 0,3-4 128 16,0-1-128-16,4 0 0 0,2-2 144 0,0 0-144 15,0 0 128-15,1-2-128 0,2 1 160 0,0-1-160 16,-1 0 144-16,4 0-144 0,0 1 128 0,2 2-128 15,1-3 0-15,0-1 128 0,0 3-128 0,1-1 0 16,-1 1 0-16,0 1 128 0,-1-2-128 0,0 2 0 16,0-3 0-16,-1-1 128 0,3 1-128 0,-1 0 0 0,-1 0 176 15,1-1-48-15,1-2-128 0,-1 2 192 0,-1-1-192 16,0 1 144-16,-3 0-144 0,-1-3 128 0,-1 1-128 0,-2 1 0 16,1 1 144-16,-4 0-144 0,-11-3 128 0,12 4-128 15,-12-4 128-15,11 2-128 0,-11-2 144 0,0 0-144 16,0 0 192-16,0 0-192 0,0 0 192 0,0 0-64 15,0 0 0-15,0 0-128 0,0 0 192 0,0 0-64 16,-4 8 0-16,-2-1-128 0,-3-2 128 0,0 3-128 16,-3-2 0-16,-1-2 0 0,-1 1 0 0,-3 2 0 15,-1-1 0-15,0 2 0 0,-2 0 0 0,0 1 0 16,0 1 0-16,-1 0 0 0,-3-3 0 0,1 3 0 16,-2 0-128-16,0 0 128 0,0 2 0 0,1-3 0 15,-2 3 0-15,-3 0 0 0,-1 1 0 0,-1-2 0 0,-1 5 0 0,1-3 0 16,1-1 0-16,0 2 0 0,-1 1 0 15,3-2 0-15,2-3 0 0,3 3 0 0,1 0 0 0,1 1 0 16,0 1 0-16,3-1 0 0,0-1 0 0,1 0 0 16,1-1 0-16,2 1 0 0,1 0-128 0,1 0 128 15,1 3 0-15,2-3 0 0,1-2 0 0,3 1-144 16,0 1 144-16,1-4 0 0,0 3 0 0,2-3 0 16,0 0 0-16,2-1 0 0,0-8 0 0,2 11 0 15,0-1 0-15,-2-10 192 0,5 9-64 0,2 0 0 16,-1-1-128-16,5 3 0 0,2 2 0 0,1-6-128 15,-1-1 128-15,3 0 0 0,3-1 128 0,1 2-128 16,1-1 0-16,2 1 144 0,1-2-144 0,2-1 0 0,1-1 128 16,2 1-128-16,1 1 0 0,3-3 0 0,2 2 128 15,3-1-128-15,-1 1 0 0,2-2 0 0,1 1 144 0,-1 0-144 16,1 1 0-16,1-2 144 0,-1 1-144 0,3-1 0 16,1 0 144-16,-1 0-144 0,-1-2 0 0,0 2 0 15,-1-2 0-15,0 0 128 0,-3 0-128 0,-3 1 0 16,-2-1 0-16,-2 0 0 0,-1 0 0 0,-2 0 128 15,-1-3-128-15,-3 1 0 0,0-1 0 0,-1-1 0 16,1 2 0-16,-2-2 0 0,-3 0-224 0,1 0-16 16,-2 0 0-16,0 1 0 15,-2-3-1616-15,-2 1-336 0,-2 1-64 0,-1-2-19616 0</inkml:trace>
  <inkml:trace contextRef="#ctx0" brushRef="#br0" timeOffset="154073.75">18961 17657 4607 0,'0'0'192'0,"-2"9"64"0,2-9-256 0,0 0 0 0,0 0 0 0,0 0 0 16,-3 10 6304-16,3-10 1216 0,0 0 240 0,0 0 48 16,0 0-5904-16,9 7-1200 0,2-1-224 0,-1 1-48 15,0-2-272-15,0 0-160 0,-1 2 192 0,0-1-192 16,-9-6 128-16,12 7-128 0,-2-1 0 0,-1 2 0 16,-1 1 224-16,-2 1-64 0,0 1-16 0,-1 2 0 0,0 0-16 0,0-1-128 15,-1 0 192-15,-1 0-64 0,-1-1-128 16,2 1-224-16,-4-12 48 0,4 13 16 15,-1-3-512-15,-3-10-96 0,5 11-32 0,-5-11 0 16,0 0-160-16,0 0-16 0,0 0-16 0,11 4-7952 16,-11-4-1584-16</inkml:trace>
  <inkml:trace contextRef="#ctx0" brushRef="#br0" timeOffset="154378.76">19345 17526 32991 0,'0'0'1472'0,"0"0"288"0,0 0-1408 0,-10 3-352 0,1 1 0 0,9-4 0 16,-9 6 320-16,1 2 0 0,1-4 0 0,7-4 0 16,-7 12-480-16,3 1-96 0,-2-1-32 0,-2 3 0 15,-1 5 80-15,0 3 16 0,-1 1 0 0,1 1 0 16,-2 1 192-16,-3 2-144 0,0 5 144 0,-3 1-128 15,-1 2 128-15,-2 7 0 0,0 7 128 0,-1 3-128 16,-1 0 0-16,1 0 128 0,1-6-128 16,1-1 0-16,2-9 0 0,0-1 128 0,1-6-128 0,3-6 0 15,1 2 0-15,2-3 0 0,1-4 0 0,1-3 0 16,0 1-704 0,2-6-64-16,6-11-16 0,0 0-12880 0</inkml:trace>
  <inkml:trace contextRef="#ctx0" brushRef="#br0" timeOffset="154774.99">19335 17929 35535 0,'0'0'1568'0,"0"0"336"0,0 0-1520 0,0 0-384 16,0 0 0-16,0 0 0 0,-3 11 800 0,3-11 96 16,-2 13 0-16,4 0 16 15,-1-1-1216-15,3-1-240 0,0 5-48 0,-2 0-16 16,0 1-112-16,0 1-32 0,1 0 0 0,1 0 0 0,-4 1 352 0,0-5 64 0,0-1 16 0,0 3 0 16,-2-5-32-16,0 2 0 0,0 0 0 0,4-1 0 31,-2-1-1408-31,-2-4-288 0,2-7-48 0</inkml:trace>
  <inkml:trace contextRef="#ctx0" brushRef="#br0" timeOffset="155151.78">19565 17770 33855 0,'0'0'1504'0,"0"0"304"0,0 0-1440 15,0 0-368-15,0 0 0 0,0 0 0 0,0 0 240 0,0 0-32 16,0 0 0-16,0 0 0 0,10 5-432 0,-10-5-96 0,11 8 0 0,-1 1-16 16,-2-2 208-16,0 3 128 0,-2 3-160 15,1 0 160-15,-1-2-128 0,1 3 128 0,-2 1 0 0,0-1-144 16,-1 0 144-16,0-1 0 0,0 0 0 0,-4-13 0 16,4 12 0-16,-4-12 0 0,6 12 0 0,-6-12-128 31,0 0-1104-31,10 6-224 0,-10-6-32 0,11 2-11600 0</inkml:trace>
  <inkml:trace contextRef="#ctx0" brushRef="#br0" timeOffset="155413.84">19870 17732 23039 0,'0'0'2048'0,"-9"6"-1648"15,-2 0-400-15,0 3 0 0,0 3 2800 0,1 1 464 16,1 1 112-16,0-1 16 16,-1 0-3856-16,1 4-768 0,1-2-160 0,-1 3-16 15,0 3 464-15,0 2 112 0,-1 2 0 0,-2 1 16 0,0 5 816 0,-1 6 352 0,-1-3-32 0,1 0 0 16,0-3 1360-16,1 0 272 0,0 2 48 0,2-6 16 31,1-4-2240-31,1-3-448 0,1 0-96 0,3-2 0 16,1-5 112-16,1-1 16 0,1-2 16 0,1-10-8720 0,0 0-1728 0</inkml:trace>
  <inkml:trace contextRef="#ctx0" brushRef="#br0" timeOffset="155913.57">19867 17963 17503 0,'0'0'1552'0,"0"0"-1232"15,0 0-320-15,0 0 0 0,0 0 4096 0,0 0 752 16,0 0 144-16,8-5 48 0,0-2-4096 0,2 1-816 16,3 1-128-16,0 0 0 0,-1-2-208 0,1 2 64 15,2 1 16-15,-2 0 0 0,-2-3 128 0,1 4 0 16,-3 0-144-16,-9 3 144 0,13-4 0 0,-13 4 0 16,11-1-144-16,-11 1 144 0,0 0 0 0,9 5 0 15,-9-5 0-15,0 0 0 0,2 10 0 0,0 2 0 16,-2-12 0-16,-4 13 0 0,-3 1 0 0,1 1 0 15,-1 0 0-15,-3 2 0 0,-3-2 0 0,1 3-160 16,0 2 32-16,1-1 0 0,-1-1-64 0,1 1 0 16,2-2 0-16,1 0 0 0,2-4 192 0,1 1 0 15,1-2 128-15,1 1-128 0,1 1 128 0,0 0-128 0,1-6 128 0,2 1-128 16,3 0 0-16,0 1 0 0,-4-10 0 0,0 0-128 16,8 6-224-16,0-2-32 0,-8-4-16 0,10 3 0 31,-10-3-960-31,12-3-192 0,0 2-48 0,-2-2 0 0</inkml:trace>
  <inkml:trace contextRef="#ctx0" brushRef="#br0" timeOffset="156197.81">20209 17779 21183 0,'0'0'1888'0,"0"0"-1504"15,0 0-384-15,0 0 0 0,0 0 4384 0,0 0 800 16,0 0 176-16,0 0 16 0,5 10-4464 0,2-3-912 16,0 1-144-16,1 0-48 15,1-2-192-15,1 2-16 0,-1 1-16 0,-1 1 0 0,-1-3 144 0,0 3 16 16,-2 0 16-16,-1-1 0 15,-4-9-160-15,3 14-48 0,-2-1 0 0,-1-3 0 16,0-10-560-16,-1 11-112 0,1-11-32 0,0 0 0 16,0 0-1440-16,0 0-288 0,0 0-64 0</inkml:trace>
  <inkml:trace contextRef="#ctx0" brushRef="#br0" timeOffset="156454.29">20507 17731 28559 0,'-6'7'2544'0,"-2"2"-2032"0,-1 0-512 0,1 5 0 0,0 2 1840 0,-1 2 272 16,0 2 48-16,1-1 16 16,0 3-2864-16,2-1-560 0,-2 3-112 0,2 1-32 15,-1-2 240-15,-1 2 32 0,-2 1 16 0,-1 3 0 0,-2-2 560 16,2 0 112-16,-1 1 32 0,1-1 0 0,1-4 400 0,0 0 0 15,-2-1 0-15,1-4 0 0,2-2 0 0,0-1 0 16,0-2 128-16,3-2-7872 16,0-3-1584-16</inkml:trace>
  <inkml:trace contextRef="#ctx0" brushRef="#br0" timeOffset="156918.18">20511 17953 21183 0,'0'0'1888'0,"0"0"-1504"15,0 0-384-15,0 0 0 0,0 0 4640 0,0 0 864 16,0 0 160-16,12-4 32 16,-1 0-5696-16,-1 1-1264 0,0 2-192 0,1 0-32 15,-11 1-496-15,10 2-112 0,-10-2-16 0,0 0 0 0,0 0 1024 0,0 0 208 0,0 0 48 0,3 13 0 16,-3-13 544-16,-1 13 112 0,-2-2 32 0,3-11 0 15,-7 10 1168-15,7-10 224 0,-2 12 48 0,2-12 16 16,0 0-624-16,0 0-128 0,-1 10-32 0,1-10 0 16,0 0-400-16,10 7-128 0,0-3 0 0,2-2 0 15,0 0 0-15,-2-1-256 0,-10-1 64 0,12 4 0 0,-2-3 960 0,-10-1 208 16,11 6 48-16,-11-6 0 16,8 6-1424-16,-8-6-288 0,0 0-48 0,2 13-16 0,-3-2 1136 0,0-1 208 15,1-10 48-15,-6 10 16 0,0 1-224 0,-1-3-48 16,1-2-16-16,6-6 0 0,-9 7-192 0,2-1-48 15,2 1 0-15,5-7 0 0,0 0-128 0,-6 8 0 16,6-8 0-16,-6 7 0 0,2 2-144 0,4-9 144 16,0 0-192-16,-6 8 192 0,1 0-256 0,1 0 48 15,4-8 16-15,-7 9 0 0,1 0 192 0,-1-1 0 16,2 0 0-16,0-2 0 0,0 1 0 0,-1-1 0 16,0 1 0-16,-1-1 0 0,7-6 0 0,-7 10 0 15,1-4 0-15,6-6 0 0,-8 3-192 0,8-3-32 16,0 0-16-16,0 0 0 15,0 0-592-15,0 0-128 0,0 0-32 0,0 0-8608 0,0 0-1712 0</inkml:trace>
  <inkml:trace contextRef="#ctx0" brushRef="#br0" timeOffset="157231.14">20768 17747 10127 0,'0'0'448'0,"0"0"96"0,0 0-544 0,0 0 0 0,0 0 0 0,0 0 0 0,12-2 5072 0,0 6 912 16,-1 0 176-16,1 3 48 15,1-2-6016-15,-1 3-1184 0,-2 1-240 0,1 1-48 16,-1 0 976-16,1 0 304 0,-4 0-128 0,1 1 128 0,-1 1 624 0,-2-1 192 15,-5-11 32-15,4 16 16 0,0-6-368 0,-2 2-80 16,-2-12-16-16,2 14 0 0,-2-14-208 0,0 0-64 16,4 11 0-16,-4-11 0 0,0 0-352 0,0 0-80 15,9 6-16-15,-9-6 0 16,10 3-2848-16,-10-3-576 0</inkml:trace>
  <inkml:trace contextRef="#ctx0" brushRef="#br0" timeOffset="157517.72">21094 17731 9215 0,'0'0'400'0,"0"0"96"0,0 0-496 0,-4 9 0 0,2 0 0 0,-4 1 0 16,0-3 5184-16,-1 4 928 0,2 2 192 0,0 0 32 15,-2-1-4624-15,2 2-944 0,-1 0-176 0,-1 5-32 16,1 1-288-16,-2 4-48 0,0 1-16 0,-1 2 0 16,-2 3-208-16,1 1 0 0,0 3 0 0,-1 1 0 15,1 3 0-15,-1-3 0 0,1-2 0 0,-1 0 0 16,0-7-272-16,0-2 48 0,2-1 16 0,3-8 0 0,0-2-112 0,4-4 0 16,2-9-16-16,0 0 0 15,0 0-448-15,0 0-96 0,0 0-16 0</inkml:trace>
  <inkml:trace contextRef="#ctx0" brushRef="#br0" timeOffset="157949.34">21239 17878 26607 0,'0'0'1168'0,"0"0"256"0,0 0-1136 0,0 0-288 16,0 0 0-16,0 0 0 0,0 0 976 0,0 0 144 0,0 0 32 0,4 11 0 15,-4-11-992-15,0 0-160 0,0 0 0 0,0 0-160 16,2 10 352-16,-2-10 80 15,2 11 16-15,-4 0 0 0,-2 0 448 0,-1-1 96 0,-1-1 0 0,-1 1 16 16,-1 3-272-16,2 1-48 0,-1-2-16 0,2-2 0 16,5-10-352-16,0 0-160 0,0 0 128 0,0 0-128 15,1 11 192-15,-1-11-32 0,0 0-16 0,10 7 0 16,-10-7-144-16,11 6 0 0,0-1 144 0,-1-1-144 0,-10-4 0 0,12 5 0 16,-12-5 0-16,12 5-192 0,-2-1-32 0,-10-4-16 15,12 7 0-15,-3-1 0 16,-9-6-336-16,10 7-64 0,-10-7 0 0,12 4-16 15,-12-4 0-15,12 2 0 0,-2-3 0 16,-10 1 0-16,11-3-368 0,-2 1-80 0,-9 2-16 0,8-6-7520 16,-8 6-1520-16</inkml:trace>
  <inkml:trace contextRef="#ctx0" brushRef="#br0" timeOffset="158177.1">21401 17923 18431 0,'0'0'1632'0,"0"0"-1312"16,0 0-320-16,-4 9 0 0,0 0 3552 0,0-1 640 15,4-8 128-15,-5 12 32 0,-2 1-3392 0,2 1-656 16,0-1-144-16,-1 1-32 0,0 2 16 0,-1 2 0 16,1 2 0-16,-2-1 0 0,0 5-144 0,-1-2 0 0,-1-2 144 0,-1 0-144 15,1 1 0-15,-1 0 0 0,1-4 0 0,0 0 0 16,-2-1-352-16,1-1 16 0,1 4 0 0,-1-6-9856 31,0 0-1968-31</inkml:trace>
  <inkml:trace contextRef="#ctx0" brushRef="#br0" timeOffset="197209.77">33792 18448 47343 0,'0'0'4208'0,"0"0"-3376"16,0 0-640-16,0 0-192 0,0 0 0 0,0 0 0 0,0-5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50:50.03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22308 2873 13823 0,'-11'-2'1216'0,"1"-2"-960"0,1-1-256 0,2 0 0 16,1 0 2368-16,6 5 416 0,-5-7 96 0,5 7 0 15,-2-9-1392-15,4 0-272 0,0 1-64 0,1 2-16 16,-3 6-432-16,6-9-96 0,1-1-16 0,1 0 0 16,0 2 16-16,1 2 0 0,-1-2 0 0,1 3 0 15,1-1 128-15,0 0 32 0,0-1 0 0,-1 2 0 16,1 0-192-16,2 1-16 0,0-1-16 0,2 0 0 15,2-1-144-15,2 1-16 0,1 0-16 0,5 0 0 16,1 2-96-16,1 1-16 0,0-1 0 0,3 0 0 16,0 2-96-16,5 1-32 0,3-1 0 0,3-2 0 0,2 2-128 15,2 0 192-15,3-1-192 0,4 1 192 0,1 1-192 0,-1-3 0 16,-3 2 144-16,1-2-144 0,-1-1 0 16,-1 2 0-16,-2-3 0 0,1-1 128 0,-2 4-128 0,-1-1 0 15,-1 1 0-15,-1-1 0 0,-1-1 0 0,-1 0 128 16,-1 3-128-16,-4 1 0 0,-2 0 0 0,0 1 144 15,-1 2-144-15,-1 1 0 0,-1 0 128 0,-2 1-128 16,-1-1 0-16,0 1 0 0,0 0 0 0,0 0 0 16,0 2 0-16,-1-3 0 0,-1 0 0 0,-1 0 128 15,-1-2-128-15,0 1 0 0,1-2 256 0,-3-1-64 16,0 0-16-16,-2 0 0 0,-2 0 48 0,-3-1 16 16,-1 0 0-16,-2-1 0 0,-10 2-112 0,12-1-128 15,-12 1 176-15,0 0-176 0,10-1 160 0,-10 1-160 0,11-3 128 0,-11 3-128 16,10-5 128-16,-1 1-128 0,-1-3 128 0,-8 7-128 15,9-6 0-15,0-1 0 0,-1 1 128 0,1-1-128 16,-1 1 0-16,1 2 0 0,-1-1 144 0,0 1-144 16,1 0 0-16,0 1 0 0,-9 3 0 0,14-1 0 15,1-2 0-15,-1 1 0 0,0 0 0 0,2 1 0 16,0 0 0-16,-1 0 0 0,4-2 0 0,-1 2 0 16,1-2 0-16,1 2 0 0,0-1 0 0,0 2 0 15,1-4 0-15,0 3 0 0,0 1 0 0,1 0 0 16,0-1 0-16,2 1 0 0,-2 0 0 0,0 2-128 15,-1 2 128-15,0-1 0 0,1 0 0 0,3-1 0 16,0 0 0-16,2-2 0 0,3 0 0 0,1 0 0 16,2-2 0-16,1 1 0 0,1 0 160 0,3-1-160 15,2 0 176-15,3 0-176 0,1 2 192 0,1 3-192 16,-1 0 128-16,0-1-128 0,-1 1 0 0,0-1 0 16,-1 1 0-16,1 0 0 0,-1-1 0 0,1-2 0 0,0-1 0 0,0 1 0 15,0 0 0-15,-3 1 0 0,-4 2 0 0,-2-2 0 16,-3 0 0-16,-3 1 0 0,1 0 0 0,0 0 0 15,-2-1 0-15,-1 0 0 0,-1-1 0 0,-1 3 0 16,-2-3 0-16,0 0 0 0,1-3 128 0,-1 2-128 16,1 0 0-16,-2-1 0 0,-1 2 128 0,0-2-128 15,-2 0 0-15,0 2 0 0,-2 0 0 0,0 0 0 16,-1-1 0-16,0 1 0 0,-5 1 128 0,-10-1-128 16,11 4 0-16,-11-4 0 0,6 7-176 0,-3 1-80 15,-3 3-32-15,-4 2 0 16,-3-2-2704-16,-7 1-528 0</inkml:trace>
  <inkml:trace contextRef="#ctx0" brushRef="#br0" timeOffset="927.46">24145 3478 14159 0,'0'0'624'0,"0"0"144"0,0 0-624 0,0 0-144 0,-8-3 0 0,8 3 0 15,-6-8 1760-15,0 2 320 0,0-1 64 0,6 7 16 16,-4-6-560-16,4 6-128 0,-4-7 0 0,0 1-16 15,0-4-576-15,0 4-112 0,4 6-32 0,-4-8 0 16,0-2-240-16,2 1-48 0,0-1-16 0,1 3 0 16,0-6-48-16,0 2 0 0,-1 1 0 0,1 1 0 15,1-7 192-15,-1 3 48 0,-1-1 0 0,1-1 0 16,1 2-96-16,-1-1-16 0,-1 1 0 0,1-3 0 16,1 2-64-16,-1-2-32 0,0 3 0 0,-1-3 0 0,0-3-32 0,-1 2-16 15,0-1 0-15,1 3 0 0,-2 1 0 0,1-2 0 16,1 2 0-16,-1 0 0 0,0-1-64 0,2 5-16 15,-1-3 0-15,0 0 0 0,1 2-160 0,0 1-128 16,-2 0 144-16,2 0-144 0,-1 1 0 0,1 2 128 16,-1-1-128-16,2 8 0 0,-3-8 0 0,0 1 0 15,1 1 0-15,2 6 0 0,-2-8 0 0,2 8 0 16,-2-9 0-16,2 9 0 0,-2-11 0 0,1 5 0 16,1 6 0-16,-1-10 0 0,1 10 0 0,0 0 128 15,0-10-128-15,0 10 0 0,-1-9 0 0,1 9 128 16,0-8-128-16,0 8 0 0,0 0 0 0,0 0 144 15,0 0-144-15,0 0 128 0,0 0-128 0,0 0 0 16,0 0 0-16,0 0 0 0,0 0 0 0,5 12 0 0,-1 0 0 16,-2 1 0-16,-2-13 0 0,2 14 0 0,-2 2-144 0,0 0 144 15,-2-3 0-15,2 1 0 0,0-4 0 0,0-10 0 16,0 13 0-16,0-13 0 0,0 0 0 0,0 13 0 16,0-13 0-16,0 0 0 0,0 0 0 0,0 0 0 15,0 0 0-15,0 0 0 0,0 0 128 0,0 0-128 16,0 0 128-16,8-5-128 0,-8 5 176 0,8-6-176 15,-2-2 192-15,-6 8-64 0,0 0 0 0,8-4-128 32,-8 4-848-32,8-12-288 0,-8 12-48 0,7-17-16992 0</inkml:trace>
  <inkml:trace contextRef="#ctx0" brushRef="#br0" timeOffset="2829.74">17170 2961 15663 0,'-14'-2'1392'0,"-3"-1"-1120"0,0-1-272 0,0 2 0 15,0-1 2304-15,2-1 384 0,2 3 96 0,-1-1 16 16,-2-4-1904-16,0 1-368 0,-1 0-80 0,0 2 0 15,0 2-64-15,-2-1-16 0,2 2 0 0,-2 3 0 16,-3 1-176-16,1 2-48 0,-1 3 0 0,1 1 0 16,-1 1-144-16,-2 2 0 0,-2 2 0 0,-1 0 128 15,-5 1-128-15,-3 1 0 0,-3 0 0 0,-1 5 0 16,3 4 0-16,1 2 0 0,-2-1 0 0,2 2 0 16,1 2 0-16,1 1 240 0,5 1-48 0,0 4 0 15,2 0 336-15,3 5 64 0,1-2 16 0,1 4 0 16,0-3-224-16,3 4-32 0,-1 3-16 0,6 3 0 15,4 1-128-15,3 3-16 0,2 1-16 0,4-3 0 0,3-2-48 16,2-5-128-16,3-2 192 0,2-1-64 0,3-1 48 0,4-1 0 16,1 0 0-16,3-2 0 0,1-3-48 0,4-2 0 15,3-2 0-15,5-5 0 0,4-2 64 0,5-4 0 16,5-3 0-16,3-3 0 0,4 2 48 0,1-9 16 16,2-3 0-16,0-5 0 0,-1-3-128 0,3 0 0 15,3-2-128-15,0-1 192 0,5 1 32 0,0-4 0 16,0-7 0-16,1-2 0 0,-1-3 32 0,0 1 16 15,-1-1 0-15,0-2 0 0,-2-1 80 0,-1-4 16 16,-2-2 0-16,-6-2 0 0,-5-2-16 0,-4 1 0 16,-2 1 0-16,-5-1 0 0,-5-2 64 0,-5 2 16 15,-5-3 0-15,-5-2 0 0,-5-2-64 0,-4-5-16 16,-5-2 0-16,-5-4 0 0,-3-1-48 0,-6 0-16 0,-4 0 0 0,-3 0 0 16,-5-3-128-16,-5-1-32 0,-5 0 0 0,-2 0 0 15,-5 1-128-15,-2-1 160 0,-4 1-160 0,-1 5 160 16,-1 1 32-16,0 5 16 0,-3 1 0 0,-2 4 0 15,-2 5 128-15,-2 4 32 0,-2 3 0 0,-1 4 0 16,-2 5-112-16,2 4-32 0,1-1 0 0,-1 8 0 16,-5 1-224-16,1 6 0 0,-2 4 0 0,3 7 0 15,-1 4-176-15,0 8-128 0,0 4-16 0,-1 6-16 16,0 4-2448 0,-1 4-480-16,-1-3-112 0</inkml:trace>
  <inkml:trace contextRef="#ctx0" brushRef="#br0" timeOffset="12204.62">17549 9486 19231 0,'0'0'848'0,"4"-6"176"0,-1-5-816 0,-3 11-208 0,4-10 0 0,1 1 0 16,-1 0 944-16,0 1 144 0,-4 8 16 0,2-9 16 16,-2 9-656-16,3-11-128 0,-2 2-16 0,-1 9-16 15,0-11-128-15,-1 1-32 0,1 10 0 0,-1-10 0 0,-1-2 304 0,2 2 64 16,-1 1 16-16,0-2 0 0,1 11 240 0,-1-10 32 15,-2-3 16-15,0 2 0 0,3 11-80 0,-5-11-16 16,-1 3 0-16,-2 0 0 0,-1 1-192 0,-1 2-32 16,0-1-16-16,-2 2 0 0,1-1-160 0,-2 3-16 15,-2-2-16-15,0 4 0 0,-2 2-64 0,-2 0-16 16,1-2 0-16,0 2 0 0,0 0-208 0,-1 2 144 16,1-1-144-16,-1 1 128 0,-5 1-128 0,-1-1 0 15,1-2 144-15,-1 0-144 0,-1 0 240 0,0-2-32 16,-2 0 0-16,1-2 0 0,1 0 160 0,0 2 16 15,0-1 16-15,0 4 0 0,-2-2-112 0,0 3-32 16,0 0 0-16,1 2 0 0,-1 1-128 0,2 3-128 0,0 2 144 0,-2 2-144 16,-4-3 0-16,2-1 128 0,-1 2-128 0,0 1 0 15,-1-3 0-15,1 3 0 0,0 2 0 0,2 2 0 16,2 0 0-16,-1 0 0 0,1 1 0 0,1-1 0 16,0 2 0-16,1 0 176 0,0-4-176 0,2 4 160 15,-1-2-160-15,4-1 0 0,-1 1 0 0,0 3 128 16,0-2-128-16,-1 0 0 0,0 1 0 0,-1-1 128 15,3-5-128-15,-3 1 0 0,0 2 0 0,-1-3 0 16,0 3 160-16,0-1-160 0,-2 2 192 0,3 2-192 16,-1-1 192-16,1 1-64 0,-1 1 0 0,1 2-128 15,1 0 192-15,0 0-64 0,1-1 0 0,0 3-128 16,0 3 128-16,1-2-128 0,1 2 0 0,1 1 0 16,-1-1 144-16,2 2-144 0,-1 1 0 0,1-4 144 15,0 0-144-15,2 1 0 0,-2-2 144 0,1 1-144 0,0-1 128 0,1 0-128 16,-1-1 128-16,0 4-128 0,1-4 224 0,-2 1-32 15,2 3 0-15,1 2 0 0,0 2-192 0,1 1 0 16,-2-2 0-16,2 0 0 0,2 1 0 0,-1-1 144 16,1-1-144-16,2-1 128 0,0-1-128 0,1-2 0 15,3 0 144-15,1 2-144 0,2-5 128 0,-1 3-128 16,2 0 128-16,1 1-128 0,0-4 0 0,0 4 128 16,1-2-128-16,2 3 0 0,-1-1 0 0,2 0 0 15,0 2 0-15,0-2 0 0,1 2 0 0,2 0 0 16,-3-1 0-16,1 1 128 0,0 0-128 0,0-1 0 15,-1 0 0-15,3 0 0 0,-1-4 0 0,1 2 0 16,-1-3 128-16,2 1-128 0,0-3 0 0,1 1 144 0,1 1-144 16,1 2 0-16,-2-1 192 0,1-1-192 0,2-1 192 0,1 0-192 15,0 2 208-15,0-2-64 0,2 0-16 0,0 0 0 16,2-3 48-16,0-2 0 0,1-2 0 0,2 0 0 16,2-2-176-16,0-3 160 0,1 3-160 0,-1 0 160 15,0-4-160-15,4 3 128 0,1-2-128 0,2 2 128 16,-2 0-128-16,2 0 0 0,0 1 0 0,-1 0 0 15,0 0 0-15,-1 1 0 0,1-1 128 0,0 0-128 16,0 0 128-16,-2-1-128 0,0 0 192 0,-1-4-64 16,-1-2-128-16,1 1 0 0,0-2 0 0,0 0 0 15,-1 0 240-15,2-1-48 0,2-1 0 0,3 1 0 16,2-2-192-16,2 1 176 0,1-2-176 0,4-1 160 16,0 0-160-16,0 0 0 0,-1-1 144 0,1-2-144 15,-1-1 0-15,0 2 144 0,-1-5-144 0,-1 2 0 16,1-2 160-16,0 4-160 0,0-3 128 0,-4 0-128 0,1-2 128 0,0 0-128 15,0 0 128-15,-1 1-128 0,0-1 128 0,0-1-128 16,-1 1 128-16,1 0-128 0,-1-2 0 0,0-1 0 16,0-1 0-16,0 1 0 0,3-4 128 0,3 1-128 15,-1-2 128-15,1 2-128 0,0-2 128 0,0 1-128 16,-1-1 128-16,0 2-128 0,-3-5 128 0,1 1-128 16,1-1 128-16,-2-2-128 0,-1-1 160 0,-2-1-160 15,1 3 192-15,0-1-192 0,1 0 144 0,-2-1-144 16,-1-2 0-16,1 2 144 0,-1-4-144 0,0 3 0 15,-1-1 144-15,2 3-144 0,-1 2 0 0,-1-2 128 16,-1 0-128-16,-2-1 0 0,0 1 0 0,-3 0 128 16,-2-4-128-16,-3 2 0 0,-2-1 144 0,0 0-144 0,-1-5 192 0,0-1-192 15,-3-1 256-15,0-3-48 0,-2-4-16 0,-1 0 0 16,-4 0 32-16,-1-1 0 0,-1-4 0 0,-2 0 0 16,-2 0-48-16,-2 1-16 0,-2 1 0 0,0-2 0 15,-1-2-160-15,-3-3 128 0,-1-1-128 0,0 0 128 16,0 2-128-16,0 2 192 0,0-1-192 0,-2 3 192 15,0 1-192-15,-4 1 0 0,1-1 144 0,-2 0-144 16,-1-2 0-16,-2-4 144 0,-3-5-144 0,1 3 0 16,0 0 128-16,1 2-128 0,-1-3 0 0,1 0 0 15,-4 0 176-15,1 0-176 0,-2-6 160 0,1 5-160 16,-2 0 0-16,0 4 0 0,-1 2 0 0,-1 3 0 16,-1 4 0-16,-1 5 0 0,1 5 0 0,0 4 0 15,-2 3 0-15,-2 3 0 0,-3 0 0 0,1 4 0 16,2 1 0-16,-1-1-128 0,-2 2 128 0,-1 1 0 15,-1 1 0-15,0-1 0 0,-1 0 128 0,2 0-128 0,-1 1 0 0,1 0 0 16,2 1-128-16,2 1 128 0,2-2 0 0,2 5 0 16,2-3 0-16,4 2 0 0,2-1-128 15,3 3 128-15,1 0 0 0,2 2 0 16,2-1-2320-16,3 2-368 0,-3 2-64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36:35.5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3748 16352 11967 0,'0'0'1072'0,"0"0"-864"16,8-7-208-16,1 1 0 0,2-2 2480 0,-1 0 448 15,0 0 80-15,1 2 32 0,-1-1-2112 0,3 2-416 16,0 2-96-16,0 0-16 0,0 3-272 0,3 1-128 0,0 1 128 0,1 2-128 16,0 2 0-16,2 0 0 0,2 1 0 0,1 0 0 15,0 3 0-15,2-3 0 0,-3 0 0 0,3-1 0 16,1 2 0-16,1 0 0 0,2-1 0 0,0-2 0 16,2 0 384-16,2-1 0 0,-2 0 0 0,1-2 0 15,0 1 160-15,3-2 32 0,1-1 0 0,4 0 0 16,2 0-256-16,-1 2-32 0,1 0-16 0,-1 3 0 15,-2-3-128-15,-3 3-16 0,-2-2-128 0,-5 1 192 16,-3-1-192-16,-1 0 0 0,-4-2 0 0,0 1 0 16,-7-1 128-16,-3-1 0 0,0-1-128 0,-10 1 192 15,0 0 0-15,9-6 0 0,-4-1 0 0,0-3 0 16,-1 0 432-16,0-2 80 0,-4-2 0 0,0-2 16 16,1-1-64-16,-1 0-16 0,-2 0 0 0,-1 2 0 15,-1 0-240-15,0 2-48 0,2 0-16 0,-5 0 0 0,-2-1-112 0,-1 1-32 16,-2 0 0-16,-3 0 0 0,0 1 80 0,-2-1 16 15,-4 1 0-15,-1-1 0 0,-2 2-16 0,0-1 0 16,-2-4 0-16,-1 3 0 0,0 2-16 0,1 1-16 16,0 0 0-16,5 2 0 0,2 0-240 0,3 4 0 15,4-1 0-15,3 4 0 0,9 1 0 0,0 0 0 16,-8-4 0-16,8 4 0 0,0 0 0 0,0 0 0 16,0 0-192-16,0 0 192 0,0 0-256 0,0 0 48 15,13 6 16-15,0 5 0 0,2-2 64 0,0 3 128 16,2 0-208-16,1-1 80 0,2 0 128 0,0 2 0 15,0-2-144-15,3 4 144 0,-1 0 0 0,0 0-176 16,-1 0 176-16,-2 0-128 0,1-1 128 0,-1 0-192 0,-2-4 192 0,2 0-192 16,-1 0 192-16,-2 1 0 0,-2-2 0 0,-1 1 0 15,1 0 0-15,-1 0 0 0,0 0 0 0,-1 2 0 16,-3 0 0-16,0 0 0 0,-1 2 0 0,-1 3 0 16,-2 1 0-16,-1 0 0 0,-2 1 0 0,-2-1-128 15,-1 0 128-15,-1 3 0 0,-2-1 0 0,-2 0 0 16,0 1 0-16,-2-1 0 0,2-1 0 0,-4 1 0 31,-1-2-1376-31,-1 0-192 0,-5 1-32 0</inkml:trace>
  <inkml:trace contextRef="#ctx0" brushRef="#br1" timeOffset="29852.12">5215 12677 5519 0,'0'0'496'0,"0"0"-496"0,0 0 0 0,0 0 0 16,0 0 4544-16,0 0 800 0,0 0 160 0,0 0 48 15,-11 4-4080-15,4 1-832 0,7-5-144 0,-7 9-48 16,1-1-256-16,-1-2-64 0,7-6-128 0,-6 9 192 16,-1 0-192-16,2-1 176 0,5-8-176 0,-7 11 160 15,1-3-160-15,1-1 0 0,5-7 0 0,-4 13 128 16,0-2-128-16,1 1 0 0,2-1 0 0,0 1 0 16,-1 0 0-16,2 3 0 0,2-2 0 0,-2 7 0 15,0 0 0-15,0-1 0 0,0 2 0 0,0-1 128 0,0 3 32 16,-2 0 0-16,0 2 0 0,0 3 0 0,0 0 96 0,-1 4 32 15,0 3 0-15,1 1 0 0,-2 2-80 0,1 1-16 16,1 0 0-16,0 2 0 0,1-1-64 0,0-1 0 16,1-6-128-16,0-1 192 0,1 0-192 0,0-1 176 15,2 0-176-15,0 2 160 0,-2 0 32 0,0 2 0 16,1 1 0-16,0 1 0 0,1-1-64 0,-1 1 0 16,1-1 0-16,0-3 0 0,-1 1-128 0,1-4 0 15,-1-2 0-15,2 1 0 0,-1 0 0 0,0-2 0 16,-1-1 0-16,-1 2 0 0,1-4 0 0,-1 2 0 15,0-1 0-15,1 1 128 0,-2 0-128 0,0-1 0 16,0-3 144-16,0-1-144 0,0-1 144 0,0-2-144 16,0-1 192-16,0-4-192 0,0-1 224 0,0-3-64 0,0-9-16 0,2 9 0 15,-2-9-144-15,2 12 128 0,-2-12-128 0,0 0 128 16,2 10-128-16,-2-10 128 0,0 11-128 0,0-11 128 16,0 0-128-16,0 10 128 0,0-10-128 0,0 9 128 15,0-9 32-15,3 9 0 0,-3-9 0 0,0 0 0 16,0 0-32-16,1 12 0 0,-1-12 0 0,1 8 0 15,-1-8-128-15,0 0 0 0,0 0 144 0,0 0-144 16,0 0 176-16,0 0-48 0,0 0 0 0,10 5 0 16,-10-5 48-16,0 0 0 0,0 0 0 0,11 0 0 15,0 0-176-15,-11 0 192 0,10-3-192 0,1 2 192 16,0 0-64-16,1-1-128 0,-2-3 192 0,2 4-64 16,0 1-128-16,1-4 0 0,0 1 0 0,1-1 0 15,2 3 0-15,-2 0 0 0,1 0 0 0,0 2 0 0,1-1 0 16,0 2 0-16,-2 2 0 0,2 0 0 0,-1 0 0 0,3 1 0 15,1-3 0-15,2 0 0 0,2 2 0 0,2-4 0 16,1-1 0-16,1 1 0 0,2-3 0 0,1 1 0 16,1-2 0-16,2 1 0 0,-1 2 0 0,2-6 0 15,2 5 128-15,-1-1-128 0,-3 2 0 0,1 0 0 16,-3-1 144-16,1 2-144 0,0 3 0 0,2-1 0 16,1 2 0-16,1-4 0 0,3 2 0 0,1-2 0 15,0 0 0-15,0 0 0 0,0 0 0 0,-1-2 128 16,-1-5-128-16,-1 0 0 0,1 1 192 0,1-2-48 15,-2 0 0-15,3-1 0 0,0 2 16 0,2 2 0 16,0 0 0-16,1 1 0 0,-1-1-160 0,-1 3 0 0,0-2 144 16,1 3-144-16,-3 2 0 0,-2 3 0 15,-1-2 0-15,2 0 0 0,-1 1 0 0,3 0 0 0,1 0 0 0,0-1 0 16,2 2 0-16,-2-2 0 0,0 1 0 0,1-1 0 16,2 2 0-16,-1-1 0 0,-2-2 0 0,-1-1 0 15,-2 0 0-15,0 0 0 0,0 0 0 0,1-1 0 16,0-2 0-16,1 1 0 0,0-1 0 0,1 2 128 15,1 0 48-15,-2-1 16 0,-1 0 0 0,1-1 0 16,0 2 16-16,0-1 16 0,-3-1 0 0,2 0 0 16,0 3-224-16,2-3 176 0,2 3-176 0,0 0 160 15,-2 0-160-15,1 3 0 0,-1 1 0 0,-1 1 0 16,0-1 0-16,-2 0 0 0,-2 0 0 0,-2-2 128 16,-1-2-128-16,0 0 0 0,-2-1 0 0,1 0 0 15,0-1 0-15,2 0 0 0,-1-2 0 0,1 0 0 16,-2 1 0-16,0-2 0 0,1 0 144 0,-4 2-144 15,0-2 0-15,-1 4 144 0,-1-3-144 0,-2 1 0 16,-3 2 192-16,-2 0-192 0,-1 1 192 0,1 1-192 16,-1 0 128-16,-1 2-128 0,-4 1 0 0,0-3 0 0,0 2 0 0,0-1 0 15,-1 1 0-15,-1 1 0 0,1-3 0 0,0 1 0 16,0-2 0-16,-2 0 0 0,1 0 128 0,-1 0-128 16,-1-2 0-16,0 1 0 0,-9 1 128 0,12 0-128 15,-2-3 0-15,-10 3 0 0,11-2 176 0,-2 0-176 16,-9 2 160-16,9-5-160 0,-9 5 160 0,0 0-160 15,8-5 160-15,-8 5-160 0,8-7 144 0,-8 7-144 16,5-6 128-16,-5 6-128 0,4-11 128 0,0 2-128 16,0 2 0-16,-2-3 128 0,1 1-128 0,-2-1 160 15,-1-4-160-15,0-1 160 0,0 1-32 0,0-3-128 16,-1 0 192-16,0-1-64 0,-1-3 64 0,1 0 16 0,0 1 0 0,-1-3 0 16,0-1-208-16,-2-2 176 0,0-2-176 0,0-1 160 15,0-2-160-15,0-6 0 0,-2-4 0 0,-1-2 128 16,1-3-128-16,-2-1 0 0,0 0 144 0,0 3-144 15,2-2 0-15,-1 6 0 0,2-2 0 0,0 4 0 16,-1 2 0-16,3-1 0 0,-1-2 0 0,0 0 0 16,1 1 0-16,1-2 0 0,-1 1 0 0,0-2 0 15,1 2 0-15,-1 3 0 0,0 3 0 0,1 2-128 16,-1-1 128-16,1 2 0 0,-1 3 0 0,2 0 0 16,-1-1 0-16,1 1 0 0,1 1 0 0,0 1 0 15,0 0 0-15,0 2-128 0,0-2 128 0,1 3 0 16,1 1 0-16,0 1-128 0,0 0 128 0,-2 1 0 15,2 2-128-15,1 2 128 0,-2 0-128 0,0 2 128 0,-1 0 0 16,0 3-160-16,0 10 160 0,0-11 0 0,0 1-160 0,0 10 160 16,0-9-128-16,0 9 128 0,0 0 0 0,-2-7 0 15,2 7 0-15,0 0-128 0,0 0 128 0,0 0 0 16,-5-6 0-16,5 6 0 0,0 0 0 0,0 0 0 16,0 0 0-16,0 0 0 0,-8-5 0 0,8 5 0 15,0 0 0-15,0 0 0 0,-9-2 0 0,9 2 0 16,0 0 0-16,-8 0 128 0,8 0-128 0,0 0 128 15,-9 2-128-15,9-2 128 0,-9 2-128 0,9-2 144 16,-9 4-144-16,9-4 160 0,-10 3-32 0,10-3-128 16,0 0 192-16,-10 2-64 0,10-2 0 0,-10 3 0 15,0-2 0-15,10-1 0 0,-10 2-128 0,1-2 160 0,0 0-160 16,0 0 160-16,-1-2-160 0,0 1 0 0,0 0 0 0,-1-1 128 16,-1 2 0-16,1-2-128 0,-1 0 192 0,-2 2-64 15,-3-1 0-15,0 0 0 0,0-2 0 16,-1 2 0-16,-2 0 0 0,-1 1 0 0,0 0 0 0,-1 0 0 15,0-2-128-15,-3 2 128 0,-1-2-128 0,-1-1 128 16,-1 1-128-16,0-1 160 0,-1 0-160 0,2 1 160 16,-1-1-160-16,0 0 0 0,-4 1 144 0,1-1-144 15,0-1 128-15,-2 0-128 0,-1 2 160 0,0-3-160 16,0 1 320-16,-1 1-48 0,-3 0 0 0,-1 2 0 16,-1 0-272-16,1 1 0 0,0 0 128 0,0-1-128 15,-3-2 208-15,1 3-16 0,1 0 0 0,0 0 0 16,-1 0-192-16,1 0 176 0,-2 0-176 0,-1 0 160 15,-4 0-160-15,1-1 0 0,-1 2 0 0,1 2 0 16,-3 0 0-16,1 1 0 0,1-1 0 0,3 0 0 16,-1-1 0-16,1 2 0 0,0-1 0 0,-3 3 0 0,-3 2 0 0,2 1 0 15,-1 0 0-15,0-2 0 0,1 1 0 0,2 1 0 16,2 0 0-16,1-1 0 0,1 1 0 0,1 0 0 16,-1-1 0-16,-1-2 128 0,-3 1 16 0,1-1 0 15,2-2 0-15,0 3 0 0,-3-2-144 0,3 2 192 16,1 0-192-16,3-3 192 0,0 1-192 0,0 1 192 15,0-1-192-15,0-1 192 0,0 0-192 0,-1 0 160 16,0 0-160-16,2-1 160 0,4 1-160 0,2 0 0 16,-1 0 0-16,2-1 128 0,1-1-128 0,1 1 0 15,3-3 0-15,0 3 0 0,1-1 0 0,2 1 0 16,2-1 0-16,1 1 0 0,0 2 0 0,0-1 0 16,2 1-224-16,0-2 80 15,1 2-240-15,0 0-64 0,0 1 0 0,0 3 0 16,0 0-1136-16,0 1-224 0,-1 2-48 0,1 2-11712 0,1 3-2352 0</inkml:trace>
  <inkml:trace contextRef="#ctx0" brushRef="#br1" timeOffset="32704.82">7581 12727 7359 0,'0'0'320'0,"0"0"80"0,0 0-400 0,0 0 0 0,0 0 0 0,0 0 0 16,0 0 4048-16,0 0 736 0,0 0 144 0,0 0 16 0,0 0-2992 0,0 0-608 15,0 0-112-15,0 0-16 0,3 12-640 0,-1-1-128 16,-2-11-32-16,3 11 0 0,-2 0-144 0,1 1-16 16,-2-12-16-16,0 13 0 15,-2-3 160-15,2 0 48 0,0-10 0 0,2 12 0 0,-2-1 64 0,-2 0 0 16,1 1 16-16,0 1 0 0,-1 1-80 0,1-1 0 15,-2 2-16-15,1 0 0 0,-2 4-160 0,0 0-16 16,0 3-16-16,0 5 0 0,-1-1-112 0,1 5 0 16,1 3-128-16,1 6 192 0,-1 5-16 0,-1-1-16 15,2 1 0-15,2 1 0 0,2-2 32 0,1-1 16 16,0-1 0-16,-1-3 0 0,-1-1-16 0,-1-1 0 16,0 0 0-16,0 4 0 0,0 1 112 0,0 1 16 15,0 0 0-15,0-2 0 0,-1 0-112 0,0-2-16 0,0-1 0 16,1-4 0-16,-2-6 0 0,4 1 0 0,0 0 0 0,-1-1 0 15,-1-2 0-15,0 2-16 0,3 0 0 0,0 4 0 16,-1-1-176-16,2-1 0 0,-1-1 144 0,-1-1-144 16,1 1 0-16,0-2 128 0,-1-1-128 0,1-2 0 15,-1-6 176-15,0 0-48 0,-1-1 0 0,0-2 0 16,1-1-128-16,-2-2 0 0,1-2 0 0,0-1 0 16,-1-9 240-16,0 11 16 0,0-11 0 0,0 12 0 15,0-5-16-15,0-7 0 0,0 9 0 0,0-9 0 16,0 10-48-16,0-10-16 0,0 0 0 0,0 10 0 15,0-10-176-15,0 0 0 0,0 10 144 0,0-10-144 16,0 10 128-16,0-10-128 0,0 0 160 0,0 0-160 16,0 10 128-16,0-10-128 0,0 0 0 0,0 0 144 15,0 0-144-15,0 0 160 0,0 0-160 0,0 0 160 16,0 0 64-16,0 0 16 0,0 0 0 0,0 0 0 16,0 0 0-16,0 0 0 0,0 0 0 0,0 0 0 0,0 0-80 0,0 0-16 15,0 0 0-15,0 0 0 0,0 0-144 0,0 0 128 16,0 0-128-16,0 0 128 0,0 0-128 0,11 3 0 15,-11-3 0-15,11 1 0 0,-11-1 0 0,13 1 0 16,-1-1 128-16,0 0-128 0,-2 0 0 0,2 0 160 16,1 0-160-16,1 0 160 0,2 0-160 0,2 0 192 15,-1 0-192-15,3 2 192 0,-1-1-192 0,2 1 0 16,0 1 0-16,1 0 128 0,0 1-128 0,3-1 0 16,0 4 0-16,0-3 0 0,0 1 0 0,1 0 0 15,-2-1 0-15,2 1 0 0,2-1 0 0,-1 2 0 16,-1-1 0-16,2 0 0 0,-1-1 0 0,4-1 0 0,3-1 0 0,0-1 0 15,1-2 0-15,2 0 0 0,-1-3 0 0,2 0 0 16,1-1 0-16,0 0 0 0,-1-2 0 0,1 2 0 16,2-2 0-16,-1 1 128 0,-1-2-128 0,3 3 0 15,1 0 0-15,1 1 0 0,1 0 128 0,-1 2-128 16,-1 1 0-16,0 1 0 0,-1 0 0 0,-1 0 0 16,1 0 0-16,0 1 0 0,-2-1 0 0,3 0 0 15,2 2 0-15,0-1 0 0,2 0 0 0,1 1 0 16,1-1 0-16,-4 0 0 0,0 1 0 0,-1-2 0 15,0 0 0-15,1-2 0 0,-4 2 0 0,2 0 0 16,2 0 0-16,-1 0 0 0,2 0 0 0,-2 2 0 16,-1 1 0-16,0 0 0 0,-1 1 0 0,-1 0 0 15,0 0 0-15,-1 0 0 0,-1 1 0 0,3-1 0 0,-1 0 0 16,2 1 0-16,1-4 0 0,0 2 0 0,1-1 0 0,-1 1 0 16,0 1 0-16,-1-4 0 0,-2 1 0 0,0 2 0 15,0 0 0-15,0-2 0 0,0 0 0 0,3 2 0 16,2-2 0-16,-1 2 0 0,0-1 0 0,-1 1 0 15,0-4 0-15,-1 2 0 0,-2 0 0 0,1 0 0 16,-1-1 0-16,0 0 0 0,-3 0 0 0,1 2 0 16,1-1 0-16,0-1 0 0,1-1 0 0,-1-2 0 15,-1 1 0-15,-1-1 0 0,0-1 0 0,-3 1 0 16,-2 1 0-16,-1 1 0 0,1-5 0 0,-2 2 0 16,-1 0 0-16,-1-2 0 0,-2 1 0 0,2 1 128 15,-3-1-128-15,0 1 0 0,-1 0 0 0,-2 0 0 16,0 0 128-16,-1-1-128 0,-3 1 0 0,1 0 0 0,-3 1 144 0,0-1-144 15,-3-1 0-15,0 0 128 0,1-2-128 0,-2 1 0 16,-3-1 0-16,-1 2 128 0,-1-1-128 0,0 0 0 16,-3 0 128-16,2-4-128 0,-7 10 128 0,5-12-128 15,0 1 128-15,0 1-128 0,-1-6 160 0,-1 2-160 16,-2-2 144-16,1 1-144 0,-1-1 128 0,0-1-128 16,-1-1 0-16,0-2 128 0,0-1-128 0,0-1 0 15,-1-3 176-15,0 1-48 0,-1-2-128 0,1-2 192 16,0-2-64-16,-1 2-128 0,1 0 176 0,0 1-176 15,-1-6 144-15,1 3-144 0,0 0 0 0,1 0 144 16,-2-4-144-16,0-1 0 0,-2-8 0 0,1 0 0 16,1-1 0-16,-2-1 0 0,-1 0 0 0,-1 1 0 15,1 1 0-15,0 3 0 0,-2 4 0 0,0-2 0 16,-2 2 0-16,1-2 0 0,0 1 0 0,0-1 0 0,2 1 0 16,-1-1 0-16,2 0 0 0,0 2 0 0,-2 0 0 0,1 5 0 15,-1-2 0-15,1 5 0 0,2 0 0 0,-3 2 0 16,-1 0 0-16,2 3 0 0,-1-1-128 0,-1 3 128 15,1 2 0-15,-1 2 0 0,0-1 0 0,0 2 0 16,0 2-144-16,0 1 144 0,1 1-128 0,-1 0 128 16,0 2-192-16,1 2 192 0,0 1-192 0,0 1 192 15,-1-1-192-15,2 0 192 0,-2 0-144 0,0 3 144 16,0 0 0-16,1 3-144 0,-1-3 144 0,0 1 0 16,0 1-144-16,0 0 144 0,-1 1 0 0,1 0 0 15,8 1-144-15,-10 0 144 0,-1-3 0 0,2 2 0 16,0 0 0-16,-1 1 0 0,-2-2 0 0,2 2 0 15,-1 0 0-15,1-1 0 0,-1 1 0 0,2 0 0 0,-1 0 0 0,-1 0 0 16,1 0 0-16,-1 0-128 0,1 0 128 0,0-1 0 16,-2 1 0-16,0 0 0 0,-1-2 0 0,-1 2 0 15,-1-1 0-15,1 1 0 0,0-1 0 0,-1 0 0 16,0-1 0-16,-2 1 0 0,-1 0 0 0,-1-1 0 16,0 0 0-16,-1 0 0 0,-1 0 0 0,0 1 0 15,1-2 0-15,-1 3 0 0,-1-3 0 0,-1 2 0 16,1 0 0-16,-1 1 0 0,-3 0 0 0,0 0 0 15,-2-2 0-15,1 2 0 0,-2-2 0 0,2 0 0 16,-1 1 0-16,0 0 0 0,-2 0 128 0,-2-1-128 16,0 1 0-16,-3 1 0 0,-2 0 0 0,1 0 0 15,0 1 0-15,1 1 0 0,-1 0 0 0,-1 1 0 16,1-1 0-16,2-2 0 0,1 0 0 0,1 0 0 0,-2 0 0 0,-3 0 0 16,1 0 0-16,-2 0 0 0,-1 0 0 0,1 0 0 15,-2 0 0-15,-1 0 0 0,1 2 0 0,-1-1 0 16,1 0 0-16,1-1 0 0,1 0 0 0,0 0 0 15,0-1 0-15,1 0 0 0,-3-1 0 0,0 2 0 16,-2-4 0-16,2 3 0 0,0 0 0 0,-1 1 0 16,2 0 0-16,0 0 0 0,-2 0 0 0,1 1 0 15,1 0 0-15,0 1 0 0,-2-2 0 0,1 0 0 16,-2 0 0-16,1 0 0 0,-1 0 0 0,1 0 0 16,4 0 0-16,-1 0 0 0,0 0 0 0,2 0 0 15,2 0 0-15,0 0 0 0,0 0 0 0,1-2 0 16,-1 1 0-16,0 1 0 0,1-1 0 0,-1 1 0 15,-2-1 0-15,1 1 0 0,0-2 0 0,2 2 0 0,2 0 0 0,-1 0 0 16,-1-1 0-16,2 1 0 0,1 0 0 0,1-1 0 16,2 1 0-16,-1 0 0 0,1 0 128 0,1 0-128 15,-2 0 0-15,1 0 0 0,0 0 0 0,-1 0 0 16,0 0 0-16,-1 1 0 0,-1 0 0 0,3 2 0 16,-1-1 0-16,2 2 0 0,0-2 0 0,0 0 0 15,-1 2 0-15,1 1 0 0,2-3 0 0,3 2 0 16,0 0 0-16,2-1-128 0,-1 1 128 0,2 0 0 15,0-1 0-15,-1 1 0 0,3-2 0 0,1 2 0 16,1 0 0-16,-1 0-128 0,1-1 128 0,0-1 0 16,1 0 0-16,0 0 0 0,1 1 0 0,0-1 0 15,1 2 0-15,0-2-128 0,1 0 128 0,1 1 0 16,-1 1-480 0,3-2 16-16,-1 1 0 0,0 1 0 15,-1-1-448-15,0 0-96 0,0 1-16 0,1 2 0 0,-1 1-2128 0,0-3-432 16,-2 2-96-16</inkml:trace>
  <inkml:trace contextRef="#ctx0" brushRef="#br1" timeOffset="35221.75">2673 12261 19343 0,'0'0'848'0,"-8"6"192"0,-3-3-832 0,2 2-208 0,9-5 0 0,-8 8 0 15,8-8 1248-15,-9 8 208 0,0-4 32 0,9-4 16 16,0 0-464-16,-6 9-80 0,6-9-32 0,0 0 0 16,0 0-608-16,-7 6-112 0,7-6-16 0,0 0-16 15,0 0 0-15,0 0 0 0,0 0 0 0,0 0 0 16,0 0-176-16,-6 7 0 0,6-7 0 0,-3 10 0 16,0 3 0-16,3 0 0 0,4 2 0 0,0 0 0 15,-1 0 128-15,1 0-128 0,1 2 128 0,0 1-128 16,-1 3 640-16,0-2 64 0,-1 0 0 0,-1 2 0 0,1 1 32 0,-1 4 16 15,-2 3 0-15,0 4 0 0,3 4-208 16,-3 4-32-16,-3 0-16 0,2 0 0 0,1-2-144 0,0 0-32 16,-2-1 0-16,-1 0 0 0,2 0-128 0,-1-2-16 15,2-1-16-15,-1 4 0 0,-2 3-160 0,2 2 160 16,1 2-160-16,1 0 160 0,2 1-160 0,-2-3 0 16,-1 0 0-16,0-1 128 0,0-2-128 0,-1-4 0 15,0-1 144-15,-1 0-144 0,0 2 0 0,0 1 128 16,1 0-128-16,0 0 0 0,0-2 192 0,-2-2-16 15,-2-2-16-15,2-1 0 0,3 0-16 0,-2-5 0 16,-4-5 0-16,2 0 0 0,0-2 64 0,3-6 16 0,-1 0 0 0,0 1 0 16,1-5 112-16,0 1 32 0,1-11 0 15,-2 10 0-15,2-10-48 0,0 12-16 16,0-12 0-16,0 0 0 0,4 8-112 0,-4-8 0 0,0 0-16 0,8 9 0 16,-8-9-176-16,11 8 160 0,-11-8-160 0,10 6 160 15,-2 2-160-15,-8-8 0 0,0 0 144 0,0 0-144 16,12 5 0-16,-3 0 0 0,-9-5 0 0,10 4 128 15,-10-4-128-15,10 4 0 0,-10-4 128 0,0 0-128 16,0 0 0-16,15 4 128 0,-2-3-128 0,-13-1 0 16,10 2 0-16,-10-2 144 0,12 1-144 0,-12-1 0 15,12 1 128-15,-2 2-128 0,1 1 0 0,-11-4 0 16,10 1 0-16,-10-1 0 0,13 5 0 0,0-3 0 16,-1 0 0-16,-12-2 0 0,13 3 0 0,0-1 0 15,4 2 128-15,-1 0-128 0,-5-2 144 0,4 1-144 16,0 1 176-16,2 0-176 0,1 0 192 0,2 0-192 0,0 1 176 15,0-1-176-15,1 0 160 0,1 1-160 0,1 1 0 0,0 0 0 16,1 1 0-16,-1-1 0 0,-1 1 0 0,4-1 0 16,2 1 0-16,-2-1 0 0,-3 1 0 0,2-1 144 15,0-1-144-15,2 1 128 0,2-2-128 0,-1-2 0 16,1 1 0-16,2-1 0 0,-1 1 0 0,2 0 0 16,-1-1 0-16,2 1 128 0,-1-2-128 0,1 2 0 15,-2-1 144-15,2 1-144 0,1 1 0 0,-2-4 0 16,-1 0 0-16,2 0 0 0,1 1 0 0,1-1 0 15,2-1 0-15,0 1 0 0,3-3 0 0,-1 2 0 16,-3 0 128-16,2-1-128 0,0 2 0 0,0-2 128 16,-2 0-128-16,-1 1 0 0,0 0 128 0,1 1-128 0,-2-4 128 15,3 3-128-15,2-2 0 0,3 3 144 0,1 0-144 0,0 1 0 16,2 1 128-16,-1-1-128 0,-1-1 0 0,0 1 0 16,-1 2 0-16,1-3 0 0,-3 0 0 0,1-3 0 15,-1 1 0-15,3-1 0 0,1 0 0 0,1 1 0 16,-2-1 128-16,0-1-128 0,0 0 0 0,-2 0 0 15,-1 2 128-15,-3-3-128 0,0 1 0 0,-1 1 0 16,0 2 0-16,1-3 0 0,1 1 0 0,4 2 0 16,-2 0 0-16,2 1 0 0,0 0 0 0,-1 0 0 15,0 0 0-15,-2 1 0 0,-3 0 0 0,1 1 0 16,-1-2 0-16,0 1 0 0,-2-1 0 0,1 0 0 16,1 0 128-16,2-1-128 0,-1-2 0 0,-1 2 0 15,-1-2 0-15,1 1 0 0,0-1 0 0,-3 0 0 0,-3 1 128 16,0 0-128-16,-2 0 0 0,1-1 0 15,-2 2 0-15,-1-3 0 0,-1 1 0 0,1 1 0 0,0-1 0 0,2 1 0 16,-1-2 0-16,0 0 0 0,2-2 144 0,-2 1-144 16,-2 1 0-16,-1-1 144 0,-2-3-144 0,0 2 0 15,-2 1 0-15,-1 1 128 0,-2 1 16 0,-1-1 0 16,-3 3 0-16,0-3 0 0,-1 1 48 0,-2 1 0 16,-1-1 0-16,-9 3 0 0,11-1-16 0,-2-3 0 15,-9 4 0-15,9-4 0 0,-9 4-176 0,10-5 192 16,-2 1-192-16,0 0 192 0,1-1-192 0,-9 5 0 15,8-8 144-15,-2 0-144 0,0 0 128 0,-1 0-128 16,-5 8 128-16,5-9-128 0,0 3 0 0,-1-5 144 16,-1 1-144-16,-1-2 0 0,0-1 160 0,-1 1-160 15,2-1 128-15,-3 2-128 0,0-2 176 0,0-2-48 0,0-2-128 16,0-1 192-16,0-3-48 0,0-2-16 0,0-3 0 0,-2-2 0 16,1-2-128-16,0-2 160 0,-1-7-160 0,1 1 160 15,0 0-160-15,-1 0 0 0,0 0 144 0,-2 3-144 16,-1-1 0-16,-1-2 128 0,-1-1-128 0,-1-2 0 15,0 0 0-15,0-1 0 0,-1-1 0 0,1 0 128 16,-1 1-128-16,0 3 0 0,-1 3 0 0,0-1 0 16,0 3 0-16,2 3 0 0,2 3 0 0,-2 0 0 15,-1-2 0-15,2-1 0 0,2 2 0 0,1 1 0 16,0-3 0-16,-1 2 0 0,0 3 0 0,0-4 0 16,1 2 0-16,1-2 0 0,0 0 0 0,2 2-128 15,-2 1 128-15,3 1 0 0,0 1 0 0,0 3 0 16,0 2 0-16,0 1 0 0,-1-1 0 0,0-1-128 15,-2 3 128-15,2 1 0 0,-2 4 0 0,1 3 0 16,-2-3 0-16,1 1 0 0,3 12 0 0,-4-9-128 0,-1-3 128 0,0 3 0 16,0 1 0-16,5 8-128 0,-6-6 128 0,6 6 0 15,-5-9 0-15,1 1-128 0,0-1 128 0,2 2 0 16,2 7 0-16,-4-9 0 0,0 0 0 0,1 0 0 16,1 0 0-16,0 2 0 0,0 1 0 0,1-1 0 15,-2-1 0-15,2 2 0 0,1 6 0 0,-3-9 0 16,0 1 0-16,1 1 128 0,2 7-128 0,-5-6 144 15,5 6-144-15,-7-5 160 0,1 1-160 0,-1 1 0 16,7 3 0-16,-9-1 0 0,9 1 0 0,-11-2 0 16,1 2 0-16,1 0 0 0,0 0 0 0,0 0 0 0,9 0 0 15,-12 0 0-15,0 0 0 0,0 0 0 16,1 0 0-16,0 0 0 0,1-1 128 0,-2 0-128 0,-1-2 128 0,0 2-128 16,0 0 176-16,0-1-48 0,0 1-128 0,-1 0 192 15,-5-2-64-15,2 2 0 0,0-2-128 0,1 2 192 16,-1-2-192-16,-2 1 0 0,0-1 0 0,-2 2 0 15,-3 1 0-15,1-4 0 0,-2 4 0 0,-1 0 0 16,0-2 0-16,-3 1 0 0,-2 1 0 0,0 0 0 16,-2-5 0-16,1 2 128 0,0 1-128 0,0-1 0 15,-1-1 128-15,-1 0-128 0,-1-1 0 0,0 1 144 16,-2 0-144-16,0 2 0 0,-3 2 144 0,0 0-144 16,-2 0 0-16,-1 2 0 0,0 2 0 0,-1-1 128 15,1 1-128-15,-1-2 0 0,-1 1 0 0,1 1 0 16,1 0 0-16,-1 1 0 0,-1 0 0 0,-2 2 0 15,-1-1 0-15,-1-2 0 0,-1 1 0 0,2 1 0 0,1-3 0 0,0 1 0 16,-1 0 0-16,-1 0 128 0,5-4-128 0,0 0 0 16,-1 0 128-16,0-2-128 0,-2 0 0 0,1 1 0 15,1 0 0-15,0 1 128 0,1 0-128 0,0 0 0 16,1 1 0-16,0 2 0 0,0-1 0 0,1 2 0 16,0 0 0-16,0 1 0 0,1-2 0 0,-2 1 0 15,0 0 0-15,2 1 0 0,3-1 0 0,1 0 0 16,-1 0 0-16,1 0 0 0,3 1 0 0,1-3 0 15,-1 0 0-15,0 0 0 0,0-2 0 0,0 0 0 16,0 0 0-16,-1 0 0 0,-2 0 0 0,1 0 0 16,-1 0 0-16,1 2 0 0,-1-1 0 0,1 0 0 15,-2 0 0-15,1 1 0 0,-2-1 0 0,3 0 0 16,1-1 0-16,-1 2 0 0,3-1 0 0,-1 0 0 0,-2 1 0 0,1 0 0 16,-1 1 0-16,3 2 0 0,3 3-192 0,0 0 64 31,2 0-2112-31,-4 3-400 0,-3-3-96 0</inkml:trace>
  <inkml:trace contextRef="#ctx0" brushRef="#br2" timeOffset="41598.78">2437 12794 4607 0,'0'0'400'0,"-12"0"-400"16,0-3 0-16,3 2 0 0,0 0 3792 0,9 1 688 0,-11-2 128 0,11 2 16 16,-10-2-2592-16,1-1-528 0,1 2-96 0,8 1-32 15,0 0-240-15,-9-3-48 0,9 3-16 0,0 0 0 16,0 0-48-16,0 0 0 0,0 0 0 0,0 0 0 15,0 0-576-15,0 0-112 0,0 0-16 0,9 11-16 16,3-1-304-16,2 2 0 0,3-4 0 0,3 1 0 16,1 0-128-16,2 1 128 0,2-3 0 0,1-3-144 15,3 0 144-15,-3-2 0 0,-2-3 0 0,4 0-128 16,2-1 128-16,-2 2 0 0,-1-2 0 0,1-1 128 16,2 2 0-16,4-3 0 0,0 1 0 0,4 3 0 15,4-2 176-15,1 2 32 0,1 0 16 0,1 0 0 16,1 2-144-16,1 1-16 0,-1-2-16 0,-2 2 0 0,-1-2-176 15,1 1 0-15,2-1 0 0,1-1 0 16,2 0 128-16,1 0-128 0,1-1 0 0,-3-1 128 0,-2 1 128 16,-3-3 0-16,-2-1 16 0,0 1 0 0,-1 0-32 0,-1 0-16 15,-2 0 0-15,-1 0 0 0,2-1-16 0,0-1 0 16,0 0 0-16,-2 2 0 0,0-2 144 0,-1 1 32 16,-1-1 0-16,-3 0 0 0,-4-1-64 0,1-2 0 15,0 3 0-15,-2-1 0 0,-2 1-176 0,1-1-144 16,-2-1 192-16,-1 2-192 0,-1 2 128 0,-1 0-128 15,-3 0 0-15,-2 2 0 0,1-1 128 0,-2 3-128 16,-2 0 0-16,-12 0 0 0,12-3 144 0,-12 3-16 16,0 0-128-16,10 3 192 0,-10-3-192 0,0 0 0 15,0 0 0-15,0 0 0 0,0 0 256 0,0 0-64 0,0 0 0 0,0 0 0 16,0 0 0-16,-6 9 0 0,-2-2 0 0,0 0 0 16,0 0-192-16,2-1 0 0,-3 1 0 15,-1 2 0-15,0 3 0 0,0 0 0 0,-2-1 0 16,1 2 0-16,0 3 0 0,2-2 0 0,-2 2 0 0,1 2 0 15,1 2 0-15,-1-1 0 0,1 1 0 0,0 2 0 16,1 3-128-16,1-2 128 0,-1-2 0 0,0 3 0 16,1 0 0-16,2 2 0 0,-1 3 0 0,-1 1 0 15,2 1 0-15,0 2 0 0,1 0 0 0,0 3 0 16,0-2 0-16,0 2 0 0,1 4 0 0,0-4 0 16,-3 2 0-16,0 1 0 0,-1 1 0 0,1 3 0 15,-1 2 128-15,2 2-128 0,-1 1 0 0,0 1 144 16,1 0-144-16,0-5 0 0,0-2 0 0,1-3 0 15,-1 1 0-15,-1-1 0 0,0-3 128 0,-1 0-128 0,-1 1 128 0,1 0 0 16,0 0 0-16,1 1 0 0,0 1 160 0,0-3 32 16,-2 0 0-16,2-3 0 0,-1 0-128 0,2-2-32 15,0-3 0-15,2 0 0 0,0 1-32 0,1 1-128 16,-1-3 192-16,2 0-64 0,0-1-128 0,1 1 0 16,0-1 0-16,0 0 0 0,0-2 0 0,0-1 0 15,0-2 128-15,0 0-128 0,0-3 0 0,0-1 0 16,0-3 0-16,0 1 128 0,0-2-128 0,0-2 128 15,-2 0-128-15,1 1 128 0,0-5-128 0,1-7 128 16,-2 11-128-16,2-11 128 0,0 0 64 0,-2 12 0 16,2-12 0-16,0 0 0 0,-3 7-64 0,3-7 0 15,0 0 0-15,-1 10 0 0,1-10-128 0,-2 9 0 16,2-9 0-16,0 7 0 0,0-7 0 0,0 0 0 0,0 0 0 0,0 0 0 16,0 0 128-16,0 0-128 0,0 0 128 0,0 0-128 15,0 0 128-15,0 0-128 0,-7 4 0 0,7-4 128 16,0 0 16-16,0 0 0 0,-11-1 0 0,2-4 0 15,1 1-16-15,0-1 0 0,8 5 0 0,-10-7 0 16,0 1-128-16,-2 0 128 0,0 0-128 0,-1-1 128 16,0 2-128-16,0-1 0 0,-1-2 144 0,-2 1-144 15,-2 2 0-15,-2 0 128 0,1-2-128 0,-1 2 0 16,1-1 0-16,-2 0 0 0,-3 3 0 0,-1-1 128 16,1 1-128-16,-2-2 0 0,-2 0 0 0,0 1 128 15,-4 0-128-15,1 0 0 0,-3 0 0 0,0 0 0 16,-1 1 0-16,1 0 144 0,-1-3-144 0,1 1 0 15,0 0 176-15,2-2-176 0,0 2 160 0,2 0-160 16,-1 1 144-16,0-1-144 0,1 0 128 0,0 1-128 0,-2 0 0 16,0 1 0-16,-1-1 128 0,1 3-128 0,0 1 0 0,2 0 0 15,0 0 0-15,4 1 0 0,2 1 0 0,-1-2 0 16,-3 0 0-16,4 2 0 0,3 1 0 0,1-1 0 16,2 0 0-16,0 0 0 0,-1 0 0 0,2-1 0 15,1 2 0-15,0-3 0 0,2 1 0 0,-1-1 0 16,2 0 0-16,0 1 0 0,0-1 0 0,1 1 0 15,1 2 128-15,-1-3-128 0,1 1 0 0,1 1 0 16,0-2 0-16,2-2 0 0,8 2-128 0,-9-1 128 16,0 1 0-16,9 0 0 0,0 0 0 0,-7-4 0 15,7 4 0-15,-5-2 0 0,5 2 0 0,0 0 0 16,-5-8 0-16,5 8 0 0,-3-8 0 0,2 1 0 16,-2 1 0-16,3 6 0 0,-1-8 0 0,1-2 0 0,1 0 144 0,0 1-144 15,1-1 128-15,0-1-128 0,1 0 128 16,-1-1-128-16,1-1 128 0,0-1-128 0,-2-1 128 0,2 0-128 15,-1-1 160-15,1-4-32 0,-2 1-128 0,0 2 192 16,-1-4-192-16,0 0 0 0,-1-2 0 0,0-2 0 16,-2-1 0-16,1-3 0 0,-1-2 0 0,0-2 0 15,-1-3 0-15,-1 1 0 0,1-2 0 0,2 1 0 16,-1-2 0-16,1-1 128 0,-2 2-128 0,0 3 0 16,0-2 0-16,0-1 0 0,-1 1 0 0,-1-3 0 15,1-2 0-15,0 1 0 0,-1-2 0 0,-1 2 0 16,2-2 0-16,-2 2 0 0,2-1 128 0,0 2-128 15,-2 0 0-15,1 1 144 0,1 2-144 0,-1-1 128 16,1 1-128-16,1-5 0 0,0 2 0 0,2-1 128 16,0 1-128-16,2-2 0 0,3 2 0 0,0-1 0 0,1 1 0 0,1 2 0 15,1 3 0-15,1 4 0 0,-1 3 0 0,1 2 0 16,-2-1 0-16,0 4 0 0,-1 1-224 0,-1 1 32 16,-1 1 0-16,-2 2 0 15,-1 0-224-15,-2 4-32 0,-2 2-16 0,-1 1 0 16,-2 3-1440-16,-3 4-272 0,-2-1-64 15</inkml:trace>
  <inkml:trace contextRef="#ctx0" brushRef="#br3" timeOffset="56142.95">6682 12860 2751 0,'0'0'256'0,"0"0"-256"0,0 0 0 0,0 0 0 15,0 0 3552-15,1-9 672 0,-1 9 128 0,0 0 16 16,1-6-2384-16,-1 6-496 0,0 0-80 0,0 0-32 15,0 0-96-15,0 0 0 0,0 0-16 0,0 0 0 16,-6-4-96-16,6 4-16 0,-8-3 0 0,1 1 0 16,7 2-96-16,-8-3-32 0,-1-1 0 0,0 2 0 15,0 0-384-15,0 1-64 0,1 1-32 0,-1 0 0 0,0 0-352 0,0 0-64 16,-2 0 0-16,1 0-128 0,-1 0 192 0,0 0-192 16,-1 0 192-16,-1 0-192 15,-1 0 368-15,-2 0-48 0,-2 3 0 0,-1-1 0 0,1 1 48 0,0-1 0 16,-3 0 0-16,0-1 0 0,0 2-64 0,1-1-16 15,-4 1 0-15,2-1 0 0,0 0-64 0,0-2-16 16,-1 0 0-16,1 1 0 0,-1 0 0 0,1 2 0 16,1-3 0-16,-1 1 0 0,-2 2-16 0,2-1-16 15,-1 0 0-15,0 0 0 0,2 2-176 0,-1 0 160 16,-1-1-160-16,1 1 160 0,0 1-16 0,-1 1 0 16,0-3 0-16,-1 1 0 0,1 0 16 0,1 0 0 15,-2 0 0-15,2 0 0 0,0-2-160 0,0 2 160 16,1 0-160-16,0 1 160 0,0-2-160 0,2 1 192 0,0 1-192 0,0-2 192 15,-2-1-192-15,3 2 0 0,1 0 144 0,1 0-144 16,-1-1 192-16,2 0-16 0,0 0-16 0,2 1 0 16,2-3-32-16,-1 2 0 0,-1-1 0 0,1-2 0 15,3 3 16-15,0-2 0 0,-6 2 0 0,5-3 0 16,1 0-16-16,0 1-128 0,0-1 192 0,9 0-64 16,-10 3-128-16,3 0 0 0,-1-2 144 0,8-1-144 15,-9 4 128-15,9-4-128 0,-8 2 160 0,8-2-160 16,0 0 192-16,0 0-64 0,-9 2-128 0,9-2 192 15,0 0-192-15,0 0 176 0,-8 2-176 0,8-2 160 16,0 0-160-16,0 0 0 0,0 0 0 0,0 0 128 16,0 0-128-16,0 0 0 0,0 0 144 0,0 0-144 15,-8 5 0-15,8-5 128 0,0 0-128 0,0 0 0 16,0 0 0-16,-4 7 0 0,4-7 0 0,0 0 128 0,-2 10-128 0,2-10 0 16,0 12 0-16,1 0 128 0,-1-12-128 0,0 13 0 15,2 0 0-15,0 1 128 0,-1 2-128 0,0 1 0 16,2 0 0-16,0 1 0 0,-2-1 0 0,2 3 0 15,-2 0 0-15,3 1 0 0,1 0 0 0,-1 3 0 16,-3 0 0-16,2 1 0 0,-1 0 0 0,2 0 0 16,-2-1 0-16,0 3 0 0,1 1 0 0,-2 1 0 15,-1 0 0-15,1 2 0 0,1 3 0 0,-2 4 0 16,0 1 0-16,0 4 0 0,-2 4 0 0,2 2 0 16,2 1 0-16,-2-7 0 0,-3-1 0 0,1-1 0 15,0 1 0-15,1 0 0 0,-2-6 0 0,2 3 0 16,0 2 0-16,-1 0 128 0,-2 2-128 0,3 0 0 0,0-1 0 15,1 0 0-15,1-4 0 0,-2-3 128 16,0-1-128-16,-1 1 0 0,1-1 0 0,0 1 0 0,-2 3 0 0,2 2 128 16,1 3-128-16,0 3 0 0,-2 4 0 0,2-1 0 15,2 2 0-15,-1-3 0 0,0-1 0 0,-1-1 128 16,0-2-128-16,-1 3 0 0,0 3 0 0,1 2 0 16,1 1 0-16,0 1 0 0,-1-1 0 0,0-5 128 15,0-3-128-15,0-4 0 0,0 1 0 0,3-4 128 16,-3-3 0-16,3 2 16 0,-1 0 0 0,1 1 0 15,-2 1-144-15,2 0 160 0,-1-2-160 0,2 1 160 16,0 3-160-16,0-4 192 0,0-3-192 0,-1 0 192 16,-1 1-192-16,1-1 0 0,-2 0 0 0,3 2 0 15,0 2 0-15,0 2 128 0,0 3-128 0,-2-1 0 16,1-1 0-16,0-2 0 0,-2 0 0 0,1-4 0 16,1-2 0-16,0-2 128 0,-1-1-128 0,0 0 0 15,-1-1 0-15,1-1 0 0,0 0 128 0,-2-2-128 0,-3 0 0 16,2 1 0-16,-2-2 144 0,2 1-144 0,-2 0 0 15,1 0 144-15,-1 0-144 0,1-2 0 0,-1 0 160 0,0 1-160 16,-1-3 128-16,2 1-128 0,1-4 176 0,-1-1-48 16,0 1-128-16,0-4 192 0,1 0-192 0,0-2 0 15,-1 0 0-15,2 0 0 0,-1 1 0 0,1-1 0 16,0-3 0-16,0 2 0 0,-1-1 128 0,-1 0-128 16,1 0 0-16,1 1 144 0,0-1-144 0,0 0 0 15,0 0 0-15,0 1 128 0,0 0-128 0,0 0 0 16,0-12 0-16,0 13 0 0,0-2 0 0,0 1 128 15,-1-1-128-15,1-11 0 0,0 0 128 0,1 13-128 0,-1-3 0 0,0-10 128 16,0 12-128-16,0 1 0 0,0-13 0 0,0 13 128 16,0-3-128-16,0 1 0 0,0-11 0 0,0 11 0 15,-1 0 0-15,1-11 0 0,0 0 128 0,0 12-128 16,0-12 0-16,0 11 0 0,0-11 0 0,0 0 0 16,0 0 176-16,0 12-48 0,0-12-128 0,0 0 192 15,0 0-64-15,0 0-128 0,0 0 176 0,0 0-176 16,0 0 144-16,8 10-144 0,-8-10 0 0,0 0 144 15,8 8-144-15,-8-8 0 0,0 0 0 0,0 0 128 16,9 8-128-16,-9-8 0 0,0 0 0 0,9 7 0 16,-9-7 0-16,0 0 0 0,0 0 0 0,0 0 0 15,0 0 0-15,10 2 0 0,-10-2 128 0,0 0-128 16,11-2 0-16,-11 2 0 0,11-4 0 0,0 0 0 16,-11 4 0-16,12-5 0 0,-2 1 128 0,0 0-128 0,0 0 192 0,0 0 0 15,2 0 0-15,1 1 0 0,2 1-352 0,2-1-64 16,0 1-16-16,1 0 0 0,2-2 240 0,1 3 0 15,1 0 0-15,4-4 0 0,2 1 0 0,-1-2 0 16,0 1 0-16,3-1-144 0,2-1 144 0,-2 1 0 16,-2-2 0-16,2-1 0 0,0 0 0 0,1 2 0 15,-1-1 0-15,2 2 0 0,-1-1 0 0,2 2 0 16,2 0 0-16,0-2 0 0,2 2 0 0,-1 1 0 16,2 0 0-16,-2 0 0 0,0 2 0 0,-3-2 0 15,0 1 0-15,-2 1 0 0,1 0 0 0,-2 2 0 16,-2 0 0-16,0 0 0 0,-1 0 0 0,0 0 0 15,2 0 0-15,-3 0 0 0,-2 2 0 0,0 0 0 16,0-2 0-16,-1 2 0 0,0-2 0 0,-1 1 0 0,-1-1 0 16,-2 0 0-16,1 0 0 0,-2 0 0 0,-1 0 0 0,-1 0 0 15,-3 0 0-15,-2 2 0 0,1 1 0 0,-2-2 0 16,-10-1 0-16,11 3 0 0,-11-3 0 0,12 1 0 16,-12-1 0-16,0 0 0 0,0 0 0 0,0 0 0 15,10-1 0-15,-10 1 0 0,0 0 0 0,7-7 0 16,-7 7 0-16,0 0 144 0,2-11-144 0,-1 0 0 15,-2 1 144-15,0-1-144 0,-2 2 0 0,1-1 144 16,-2-2-144-16,0 0 0 0,1 3 144 0,1-4-144 16,-2 0 0-16,0-1 0 0,0 0 0 0,0-2 0 15,0 2 0-15,-1-2 0 0,0 0 0 0,1-3 128 16,0-2-128-16,0-4 0 0,0-2 0 0,0-6 0 16,-1 0 0-16,0-2 0 0,1-1 0 0,0-2 128 15,0-1-128-15,1 2 0 0,1 2 0 0,2 1 0 0,-4 0 0 16,1 3 0-16,2-3 0 0,0 2 0 0,-2-4 0 0,2 0 0 15,-2-2 0-15,0-1 0 0,1-3 0 0,-1 3 0 16,1 1 0-16,-1 1 0 0,0-1 0 0,1 0 0 16,-2 0 0-16,0 3 0 0,0 2 0 0,1 1 0 15,1-2 0-15,-1-3 0 0,1 0 0 0,0-3 0 16,1-1 0-16,0 3 0 0,-1-1 0 0,2 1 0 16,-1-1 0-16,0 2 0 0,1 3 0 0,0 2 128 15,0 1-128-15,0-1 0 0,-2 2 0 0,1-1 128 16,0-2-128-16,1-1 0 0,0 3 0 0,0-3 144 15,-1 2-144-15,2-2 0 0,0 1 160 0,-1 1-160 16,0 2 128-16,0 2-128 0,0 2 0 0,-1 0 128 0,0 1-128 0,-1 2 0 16,1 1 128-16,-2 1-128 15,1 0 0-15,-1 0 128 0,-1-2-128 0,0-2 0 0,0 0 144 16,1 2-144-16,-1-2 0 0,-2-1 144 0,2 1-144 0,1-1 0 16,-1 0 128-16,0 1-128 0,0-1 0 0,0 3 0 15,0-1 0-15,1 3 0 0,1 2 0 0,-2 0 0 16,0 0 128-16,0 2-128 0,-1 0 0 0,1 0 0 15,0 0 128-15,0 1-128 0,-1 0 0 0,0 0 0 16,1 2 144-16,0-2-144 0,0-1 0 0,0 0 144 16,0 0-144-16,0-1 0 0,0 0 0 0,2-1 0 15,0 1 0-15,0 0 0 0,-2 0 0 0,0 2 128 16,-1-1-128-16,1 3 0 0,-1-1 0 0,-1 0 0 16,0-1 0-16,1 0 0 0,1 1 0 0,-1 0 0 15,-2-2 0-15,2 4 0 0,0-2 0 0,-1 0 0 16,1 2 0-16,0 0 0 0,0 2 144 0,0-1-144 0,-1-1 0 15,1 0 0-15,0 0 0 0,1 2 0 0,0-2 0 16,1 3 0-16,0-1 0 0,0 0 0 0,0-2 0 0,2 0 0 16,0-2 0-16,1 1 0 0,-2-2 0 0,2 1 0 15,0-2 0-15,0 1 0 0,-1-1 0 0,0 0 128 16,-1 0-128-16,2 0 0 0,0 0 0 0,0 0 0 16,0 2 0-16,0-1 128 0,0-2-128 0,0 1 0 15,-1 1 0-15,0 1 0 0,0 2 0 0,-1-2 0 16,1 0 0-16,0 0 0 0,-1 2 0 0,1 1 0 15,1 1 0-15,0-2 128 0,-1 1-128 0,-1 0 0 16,1 0 0-16,0 1 0 0,0-1 0 0,1 0 0 16,0 3 0-16,-2-3 0 0,1 2 0 0,1 0 0 15,0-4 0-15,0 1 0 0,0 0 0 0,0 0 0 0,0 0 0 0,0 2 0 16,0-5 0-16,0 2 0 0,0-2 0 0,1 0 0 16,1-1 0-16,-1 3 0 0,0-3 0 0,0 4 0 15,1-4 0-15,-2 4 0 0,-2-3 0 0,4 1 0 16,-1 0 0-16,0 1 0 0,1 1 0 0,-2 0 0 15,1-1 0-15,0 1 0 0,-1 1 0 0,2 1 0 16,-1 0 0-16,1 0 0 0,0 3 0 0,-2 8 0 16,0-14 0-16,0 4 0 0,0-1 0 0,0 11 0 15,1-11 0-15,2 0 0 0,-2 2 0 0,-1 9 0 16,0-10 0-16,0 10 0 0,0-10 0 0,0 0 0 16,0 10 0-16,1-9 0 0,-1 9 0 0,2-9 0 15,-2 9 0-15,0 0 0 0,2-8 0 0,-2 8 0 0,2-12-176 16,-2 12 176-16,2-9-208 0,-2 9 80 0,1-9-160 0,-1 9-32 15,0 0 0-15,4-7 0 16,-4 7-1008-16,0 0-208 0,0 0-32 16,0 0-16-16,12 0-1408 0,-1 2-272 0,0 3-64 0</inkml:trace>
  <inkml:trace contextRef="#ctx0" brushRef="#br3" timeOffset="58794.57">9312 12936 16287 0,'0'0'720'0,"0"0"160"0,0 0-704 0,0 0-176 0,0 0 0 0,0 0 0 15,-5 8 1792-15,5-8 336 0,-6 5 64 0,6-5 16 16,-7 7-496-16,7-7-112 0,-10 2 0 0,1 1-16 15,0-1-192-15,-1 1-48 0,3 1 0 0,-1-1 0 16,0-2-320-16,-1 3-64 0,0 1 0 0,-2-2-16 16,1-2-368-16,-2 2-80 0,-2-2-16 0,-1 1 0 15,0 1-32-15,-1 0-16 0,-1-2 0 0,2 2 0 16,-1-2 0-16,0 1 0 0,-2-2 0 0,-2 0 0 16,1-2 48-16,-1 1 16 0,1-1 0 0,-1 0 0 15,1-4 80-15,-1 3 0 0,-1-1 16 0,2 1 0 16,-1-1-144-16,1 1-48 0,-1 0 0 0,0 0 0 15,-2-1-160-15,1 1-48 0,1 1 0 0,-1-1 0 16,1 2-192-16,1 0 0 0,-4 1 128 0,1 0-128 16,-1 0 0-16,-2 1 0 0,-1 0 0 0,0 2 0 0,0-1 0 0,-2 1 128 15,0 1-128-15,-2-3 0 0,-2 2 176 0,2-1-16 16,1 2 0-16,-1 0 0 0,0 0 16 0,2 0 0 16,1 0 0-16,1 1 0 0,0 0-16 0,1-2 0 15,0 1 0-15,2 0 0 0,-1-1-160 0,3-1 192 16,0-1-192-16,1 1 192 0,-1-2-192 0,1 1 192 15,1 2-192-15,0-2 192 0,1-1-192 0,1 0 0 16,2-1 144-16,0 1-144 0,2 0 0 0,1 0 144 16,1 0-144-16,0 0 0 0,1 0 128 0,1 0-128 15,0 0 0-15,9 0 0 0,-10 0 0 0,10 0 0 16,0 0 128-16,0 0-128 0,-9 2 0 0,9-2 0 0,0 0 128 0,0 0-128 16,0 0 0-16,-5 8 0 0,5-8 0 0,0 0 0 15,-3 10 0-15,3-10 0 0,0 0 0 0,0 15 0 16,0-2 0-16,2-3 0 0,-2-10 0 0,5 15 0 15,2-1 0-15,-2 0 0 0,1 1 128 0,2-1-128 16,1-1 0-16,2 3 0 0,-1 1 0 0,2 2 0 16,1 2 0-16,0 4 0 0,0 0 0 0,0 1 0 15,0 1 160-15,0 2-160 0,-1-2 128 0,-1 3-128 16,0-3 0-16,-1 6 0 0,1 1-144 0,-2 4 144 16,-1 2 0-16,-2 3 0 0,1 2 0 0,-1 3 0 15,1 0 0-15,-1 2 0 0,1-5 0 0,-1 1 0 16,1-2 0-16,1 2 0 0,-3-3 0 0,1 6 0 15,-2 1 0-15,3 5 0 0,-1 3 0 0,2 1 0 16,-1-3 0-16,-2 0 0 0,-1-5 0 0,0 1 0 16,-2 2 0-16,1 0 176 0,0 2-176 0,-2 0 160 0,0 2-160 0,2-2 0 15,-2-5 0-15,2-3 0 0,-1-2 0 0,1-2 0 16,0-2 0-16,-1 2 0 0,-1 4 0 0,3-1 208 16,0 3-48-16,1-1-16 0,2 1-144 0,-1-1 0 15,1-4 0-15,-2-1 0 0,0-1 0 0,-1 1 0 16,2 1 0-16,-3 0 0 0,1 1 0 0,-1 1 0 15,0 1 0-15,-1-1-176 0,1 0 176 0,-2-7 0 16,-1 1 0-16,0-6 0 0,1-4 0 0,-1 0 144 16,0-3-16-16,2 1-128 0,-2-2 224 0,1 2-64 15,0 1-16-15,2 0 0 0,-2-2-144 0,1 2 0 16,-2 0 0-16,1-1 128 0,-1 0-128 0,0-1 0 0,0 1 0 16,0-3 0-16,1-1 0 0,-1 0 0 0,-1-7 128 0,0 1-128 15,-2 2 0-15,0 1 0 0,1-2 0 0,-2 0 0 16,1-2 0-16,-2 3 128 0,0-2-128 0,-2 5 0 15,1-1 0-15,-1-1 0 0,1 0 128 0,-1 1-128 16,1-3 0-16,0 1 0 0,3 0 0 0,-3-3 0 16,1 1 0-16,1-1 0 0,0 0 0 0,2-2 0 15,-1-1 0-15,0 1 128 0,1-2-128 0,-1 1 0 16,-1-1 0-16,2 2 128 0,0-3-128 0,0-1 0 16,-1-1 0-16,1 1 0 0,-1 0 0 0,0-1 0 15,-1 1 0-15,1-1 0 0,-1 0 128 0,0 4-128 16,1-6 0-16,1 3 0 0,-1-2 0 0,0 2 0 15,-1-2 0-15,2 1 128 0,-2-2-128 0,4-9 0 16,-4 10 192-16,1 1-64 0,3-11 0 0,-2 10 0 16,2-10 0-16,-4 12-128 0,4-12 192 0,-4 8-64 0,4-8-128 0,0 0 128 15,-3 11-128-15,3-11 128 0,-2 12-128 0,2-12 0 16,-3 12 144-16,3-12-144 0,0 0 0 0,0 0 0 16,0 0 0-16,0 0 0 0,0 0 0 0,5 13 128 15,-5-13-128-15,7 9 0 0,-7-9 0 0,0 0 0 16,9 9 0-16,-9-9 128 0,0 0-128 0,13 8 0 15,-1-4 0-15,-12-4 0 0,11 4 0 0,3-2 0 16,-1 0 0-16,-2-2 0 0,1-2 0 0,1 2 0 16,0 0 0-16,0 0 0 0,1-4 0 0,2 2 0 15,0 2 0-15,2-3 0 0,3 1 0 0,-2 0 0 16,1-2 0-16,1 3 0 0,1 0 0 0,1-1 0 0,2 2 0 0,1-1 128 16,0-1-128-16,0-1 0 0,2 0 0 0,-1 2-128 15,-1 0 128-15,0-2 0 0,0-2 0 0,3 0 0 16,0 1 0-16,3-1 0 0,0 1 0 15,0 0 128-15,1 0-128 0,2 1-128 0,0 2 128 0,0 2-192 16,-1-1 192-16,0 3 0 0,-1-1 0 0,-1 4-128 16,0 3 128-16,-4-3 0 0,-3 1-144 0,0-3 144 15,-3 1-128-15,0 0 128 0,-1 2-160 0,-1-1 160 16,-2-1 0-16,0 1 0 0,0-1 208 0,-2 0-64 16,-3 0-144-16,2 2-144 0,0-1 144 0,-1 1-208 15,0-3 208-15,-1 1 0 0,0 1 0 0,0 0 0 16,-2-2 0-16,2 1 0 0,-2-1 0 0,-2 1 0 15,-9-5 0-15,12 5 0 0,-3-1 0 0,-9-4 0 16,9 7 0-16,-9-7 0 0,0 0 0 0,10 5 0 16,-2 1 160-16,-8-6-160 0,0 0 128 0,9 0-128 15,-9 0 0-15,0 0 0 0,0 0 0 0,11-5 0 0,-3-1 0 0,-2-1 0 16,-1-1 0-16,-1-1 0 0,0-1 192 0,-1-2-64 16,-3-1 0-16,1-3 0 0,0-1-128 0,1-1 0 15,-2 0 0-15,-2-2 0 0,1 3 0 0,-2-5 128 16,0-1-128-16,-1 1 128 0,1 1-128 0,-1-3 0 15,0 1 0-15,0-3 128 0,-1 1-128 0,1-1 0 16,0-4 0-16,0-3 128 0,0-6-128 0,1 0 0 16,-3-1 0-16,1-1 0 0,0-2 0 0,0 0 0 15,1 3 0-15,-1 1 0 0,-2-3 0 0,0 4 0 16,1-1 0-16,1 1 0 0,0-1 0 0,-1-3 0 16,1 2 0-16,1 0 0 0,2 0 0 0,-1 3 0 0,0-3 0 15,1 4 0-15,-1 2 0 0,1 1 0 0,-2 0 0 0,0 3 0 16,0 2 0-16,0 1 0 0,0-3 0 0,0 0 0 15,-2-3 0-15,-1-1 0 0,-1 2 0 0,0-1 0 16,-1 1 0-16,-6-40 0 0,8 37 0 16,1 1 0-16,-1 0 0 0,1 1 0 0,-1-1 128 15,2 3-128-15,0 0 0 0,-1-2 0 0,1 1 0 16,1-1 0-16,0 0 0 0,0 0 128 0,1 1-128 16,-3 1 0-16,2 1 0 0,-2 0 0 0,2 0 0 15,-1 3 0-15,1-1 0 0,-1 4 0 0,-1-3 0 16,0 1 0-16,-1 2 0 0,2 0 128 0,0-1-128 15,0 1 0-15,1-3 0 0,0 0 0 0,1-2 0 16,-1-2 0-16,3 0 0 0,0-4 0 0,-1-1 0 16,4 1 256-16,0 1-48 0,2 0 0 0,0 2 0 0,0 2-336 0,1 0-80 15,1 0-16-15,-1 3 0 0,-1 0 224 0,0 1 0 16,-2 0 0-16,1 0 0 0,-1-1 0 0,1-1 0 16,-2 2 0-16,1-1 0 0,-1-3 0 0,0 3 0 15,1 1 0-15,-1 0 0 0,-1-2 0 0,1 1 0 16,2-1 0-16,-1 2 0 0,1 3 0 0,-2-5 0 15,1 2 0-15,-2 2 0 0,0 3 144 0,0-5-144 16,0 0 0-16,0-2 144 0,0 1-144 0,-2-2 0 16,1-1 0-16,-2 0 0 0,1 0 0 0,-1 0 0 15,1 3 0-15,-1-1 0 0,0 0 0 0,2 0 0 16,0 4 128-16,-1-2-128 0,0 1 0 0,-1 0 0 16,1 0 0-16,0 2 0 0,1 2 0 0,0-1 0 15,-2 0 0-15,2-1 0 0,-1 3 0 0,1-4 0 0,0 1 0 0,0 0 0 16,-1 3 0-16,1-4 0 0,1-2 0 0,0 3 0 15,1 0 0-15,1 1 0 0,-1-2 0 0,0 1 0 16,0 3 0-16,1-1 0 0,0 0 0 0,0 3 0 16,-1 1 0-16,0 0 0 0,1 1 0 0,-1-2 0 15,-1 2 0-15,1 2 0 0,1 1 0 0,-2 1 0 16,1 3 0-16,-1 0 0 0,0-2 0 0,0 3 0 16,-1-2 0-16,1 10 0 0,0-9 0 0,0-2 0 15,0 11 0-15,-2-9 0 0,2 9 0 0,-1-9 0 16,1 9 0-16,0 0 0 0,0-8 0 0,0 8 0 15,0 0 0-15,0 0-144 0,0 0 144 0,0 0 0 16,0 0-368-16,0 0 48 0,0 0 0 0,0 0 0 16,-3 11-1344-1,3 2-272-15,4 1-48 0,1 4-16 0,2 2-1344 0,1 0-272 0,3 0-48 16,4 0-14544-16</inkml:trace>
  <inkml:trace contextRef="#ctx0" brushRef="#br3" timeOffset="60912.91">11723 12991 10127 0,'0'0'896'0,"0"0"-704"15,0 0-192-15,0 0 0 0,0 0 4736 0,8-7 928 16,-2 2 176-16,-6 5 48 0,0 0-4192 0,0 0-832 16,0 0-160-16,0 0-48 0,0 0-320 0,12 9-64 15,-12-9-16-15,0 0 0 0,9 11-64 0,-9-11 0 16,0 0-16-16,3 14 0 0,-3-14 0 0,0 0 0 16,-3 10 0-16,3-10 0 0,-8 8 0 0,1-1 0 15,-3-2 0-15,0 1 0 0,-2-4 128 0,1 0 16 16,-4 1 16-16,2-2 0 0,0 2 128 0,-1-2 32 15,-1-2 0-15,-1 2 0 0,-4 1 128 0,0-2 16 0,1 0 16 16,-3 0 0-16,-3 0-80 0,0-2-32 0,0 0 0 0,2 0 0 16,-2 1-160-16,0 1-16 0,-1-4-16 0,2 1 0 15,-1 0-128-15,0 0-32 0,-1-4 0 0,0 2 0 16,0-1-48-16,0 1-16 0,-2-1 0 0,2 1 0 16,-1-3-128-16,-1 2 0 0,1-1 144 0,0 2-144 15,-2 0 128-15,2 0-128 0,1 2 160 0,1-2-160 16,0 3 0-16,0 0 128 0,0 1-128 0,1-1 0 15,0 2 0-15,1 0 0 0,1-1 0 0,-1 0 0 16,0 1 176-16,1 0-176 0,0 0 192 0,1 0-192 16,0 0 208-16,1-2-64 0,2 4-16 0,-1-2 0 15,-1 0 128-15,2 1 0 0,0 0 16 0,1 1 0 16,0-1-80-16,1 1-32 0,0 1 0 0,2 1 0 16,1-1-160-16,0 2 192 0,1 0-192 0,0 2 192 15,2 0-192-15,0 2 0 0,0-2 0 0,1 1 0 16,2 1 0-16,-1 1 0 0,0-1 0 0,1 1 0 0,2 0 0 0,0 0 0 15,1 4 0-15,0-4 0 0,2 3 0 0,-1 1 0 16,-1 1 0-16,1-1 0 0,2 0 176 0,1 5-48 16,0 0-128-16,0 3 192 0,-1 2-192 0,1 2 176 15,2 0-176-15,2 3 160 0,0 1-160 0,1 1 128 16,1 0-128-16,0 2 128 0,2-1-128 0,1 6 160 16,0 3-160-16,0 3 160 0,2 4-160 0,-1 4 0 15,1 3 144-15,-1 0-144 0,-2 2 0 0,2-1 0 16,1 0 0-16,-1-1 128 0,1 4-128 0,-4 2 0 15,-1 3 0-15,-1 0 128 0,3 1-128 0,-3 1 176 0,-1-6-176 16,-2 3 192-16,0 1-192 0,-2 5 160 0,-2-1-160 0,1 3 160 16,-1-1-160-16,0-4 128 0,0-3-128 0,-1 3 128 15,2-3-128-15,-1 3 0 0,1 2 144 0,0 1-144 16,-1-1 0-16,2-3 128 0,2-2-128 0,0-2 0 16,-2 3 0-16,3 2 128 0,1 1-128 0,1 2 0 15,0-1 0-15,1-4 144 0,-1-7-144 0,1 0 0 16,-1 2 160-16,1-2-160 0,-1 2 128 0,-1-2-128 15,0 2 128-15,0-4-128 0,2-2 128 0,-2-1-128 16,0-3 0-16,0-6 128 0,-1 0-128 0,-1 1 0 16,1-2 128-16,-1-1-128 0,1 1 0 0,0-3 128 15,-1 2-128-15,2-5 160 0,-1-1-160 0,1-1 160 0,-2-4-160 16,2-2 0-16,1-5 144 0,1-1-144 16,-3 2 0-16,0-5 144 0,0-2-144 0,-2-1 0 15,0-3 256-15,1 0-64 0,-1-1-16 0,-1-1 0 0,0 0-176 0,0-1 192 16,0-1-192-16,0 1 192 0,0-10-192 0,0 11 128 15,0-11-128-15,0 13 128 0,0-13 16 0,-1 11 0 16,1-11 0-16,-3 11 0 0,3-11-144 0,-4 12 0 16,0-3 0-16,0 0-176 0,4-9 176 0,-4 12 0 15,4-12 0-15,-4 9 0 0,4-9 0 0,-3 11 128 16,3-11-128-16,0 0 0 0,0 0 0 0,0 0 0 16,0 0 0-16,-2 10 0 0,2-10 176 0,0 0-48 15,0 0 0-15,0 0 0 0,0 0-128 0,9 9 0 16,-9-9 0-16,11 7 0 0,-1-1 0 0,1-3 128 15,-11-3-128-15,14 4 128 0,0 0-128 0,2-2 0 16,0 1 0-16,-1 0 0 0,2-2 0 0,0 0 0 0,0 0 0 0,3 1 0 16,2-2 0-16,4 0 0 0,1-3 0 0,2-1 0 15,2 0 0-15,3-2 0 0,3 1 0 0,2-1-176 16,1 1 176-16,2 1 0 0,-2 0 0 0,1 2 0 16,-1-1 0-16,-1 2 0 0,0-3 0 0,2 1 0 15,-1 3 0-15,3-2 0 0,3 2 0 0,2 2 0 16,0 0 0-16,1 0 0 0,-1 1-144 0,-3 2 144 15,-2 0 0-15,0 0 0 0,-2 1 192 0,-1-1-64 16,-1 0-128-16,0 0 0 0,-1-3 0 0,0 0 0 16,-3 1 0-16,1-1-144 0,-1 0 144 0,0 0-208 15,-1 4 208-15,-2-4 128 0,0 1 0 0,-4-3-128 16,-3 1 0-16,0-1 0 0,-2 0 0 0,0-1 0 16,-1 1 0-16,-3 0 0 0,0-3 0 0,-3 1 0 15,0-2 0-15,-2 0 0 0,-1 0 0 0,-1 0 0 0,-1 1 160 0,-2-3-160 16,-1-1 128-16,-1 1-128 0,-7 6 0 0,7-11 0 15,-3 0 0-15,0-2 0 0,-2 0 192 0,0 1-64 16,-2-5 0-16,0-1 0 0,0-2-128 0,0 1 128 16,-2-4-128-16,2 0 128 0,-1 1-128 0,0-2 0 15,-1-3 144-15,1-1-144 0,-1 0 0 0,-1-3 144 16,-1-3-144-16,0 0 0 0,-1-7 128 0,1 0-128 16,-1-2 0-16,0 0 0 0,-1-2 128 0,1 2-128 15,0 1 0-15,0 1 0 0,-2-1 0 0,-1-1 0 16,1-3 0-16,0-2 0 0,1-3 192 0,-1-1-192 15,0 0 192-15,1 0-192 0,-2 4 0 0,2 1 0 16,-1 1 0-16,1 0 0 0,-2-1 0 0,0-1 0 0,0-1 0 0,0-5 0 16,0-3 0-16,1 2 0 0,-1 4 0 15,0 0 0-15,0 3 0 0,0 3 0 0,1 0 0 0,-1-2 0 16,-1-2 128-16,-1-1-128 0,0-3 0 0,0 1 0 16,-1-1 0-16,1 4 0 0,-2 1 0 0,0 1 0 15,1 4 128-15,-1-2-128 0,-1-2 0 0,1-3 0 16,2-1 0-16,-2 0 0 0,1 0 0 0,2 2 0 15,1-1 0-15,-1 2 0 0,0 0 0 0,0 2 0 16,1 0 0-16,2 1 0 0,1-4 0 0,-2 1 0 16,-2 1 0-16,1 0 0 0,-1 0 0 0,0 2 0 15,0 4 0-15,1 2 0 0,0 0 0 0,3 3 0 16,0 0 0-16,-1 1 0 0,1-1 0 0,0-2 0 16,0 0 0-16,1 0 0 0,0-1 0 0,0 3 0 0,1-3 0 15,1 5 0-15,-1 0 0 0,1 2 0 0,-1 1 0 16,0 3 0-16,1 0 0 0,-1 3 0 15,1 2 0-15,-1 1 0 0,0 1 0 0,1 3 0 0,-2-3 0 16,0 3 0-16,0-2 0 0,0 2 0 0,-1 2 0 0,0-1 0 16,1 1 0-16,0 1 0 0,-1 0 0 0,1 2 0 15,-1 0 0-15,1 2 0 0,-2 2 0 0,1-2 0 16,0 2 0-16,0 2 0 0,0 1 0 0,-2-1 0 16,0 1 0-16,1-1 0 0,1 3 0 0,5 4 0 15,-9-3 0-15,2-1 0 0,1-2 0 0,6 6 0 16,-7-3 0-16,7 3 0 0,-8-6 0 0,8 6 0 15,-8-4 0-15,8 4 0 0,-9-1 0 0,1 0 0 16,8 1-128-16,-10 1 128 0,1 0-176 0,0 2 16 0,-2-2 0 0,1 5 0 31,-2-3-1424-31,0 5-272 0,1 4-64 0,-4 1-13984 0,-3 3-2784 16</inkml:trace>
  <inkml:trace contextRef="#ctx0" brushRef="#br4" timeOffset="177110.89">24029 14102 14735 0,'0'0'1312'0,"-8"2"-1056"16,-1-2-256-16,0 3 0 0,0-3 7744 0,9 0 1504 15,0 0 288-15,0 0 64 16,0 0-8080-16,0 0-1520 0,0 0-512 0,10 1 0 15,-10-1-960-15,13-1-176 0,0 1-32 0,0-3-17744 0</inkml:trace>
  <inkml:trace contextRef="#ctx0" brushRef="#br0" timeOffset="-180856.98">21316 18363 911 0,'0'0'0'0,"0"0"0"0,0 0 0 0,0 0 0 15,-11-1 2144-15,11 1 352 0,-9-4 64 0,9 4 0 16,-9-1-864-16,9 1-176 0,-9 0-48 0,9 0 0 16,0 0-368-16,-9-1-80 0,9 1 0 0,0 0-16 15,0 0 240-15,0 0 48 0,0 0 16 0,0 0 0 16,0 0-144-16,0 0-16 0,0 0-16 0,0 0 0 16,0 0-624-16,0 0-112 0,10-6-16 0,-10 6-16 15,12-1 1072-15,-12 1 224 0,12-3 32 0,-12 3 16 16,10-1-1712-16,-10 1-176 0,0 0-112 0,0 0-32 0,0 0 720 0,11 4 144 15,-11-4 32-15,0 0 0 0,0 0 80 0,0 0 32 16,10 3 0-16,-10-3 0 0,10 4 48 0,1-2 16 16,-11-2 0-16,14 0 0 0,1 0 80 0,0-1 0 15,2 1 16-15,1 0 0 0,2 0-352 0,0-1-80 16,0-1-16-16,3 1 0 0,0 0-400 0,2 1 0 16,0-2 0-16,-1 2 0 0,-2-1 0 0,1 1 0 15,0 0 0-15,1 0 0 0,-2 0 0 0,-1 0 0 16,-2 0 0-16,2 1 0 0,1 1 0 0,0-2 160 15,2 0-32-15,1 1-128 0,-1 0 448 0,4-1-32 16,0-1 0-16,1 1 0 0,0-1-48 0,-1-2-16 0,0 0 0 0,1 1 0 16,-2-2-224-16,0 1-128 0,1 2 160 15,-2-3-160-15,-1 3 128 0,-2-2-128 16,-1 1 0-16,-2-1 144 16,-3 3-960-16,-3-1-192 0,-1-2-32 0,0 2-16 0,-1 1 1648 0,0-1 336 0,-2-1 64 0,-10 2 16 15,13-1-816-15,-3 1-192 0,-10 0 0 0,13-1 0 16,-1-2 0-16,-1 2 0 0,-1 1 0 0,0 0 0 15,1 0-144-15,-1 0 144 0,2-2-208 0,-1 1 80 32,-11 1-272-32,11 0-48 0,-11 0-16 0,11 0-20784 0</inkml:trace>
  <inkml:trace contextRef="#ctx0" brushRef="#br0" timeOffset="-177744.87">23567 18404 23551 0,'0'0'1040'0,"-10"-3"224"0,1 1-1008 0,0-1-256 0,1 0 0 0,8 3 0 0,-9-1 384 0,9 1 48 16,-9-4 0-16,-1 2 0 0,3-1-432 0,7 3 128 16,-12-3-128-16,1 2 0 0,2 1 624 0,0-3 32 15,0 3 16-15,0 0 0 0,0-1 384 0,1 1 80 16,-1 0 16-16,9 0 0 0,-11 4-128 0,11-4 0 16,-10 1-16-16,10-1 0 0,-8 6-160 0,8-6-16 15,0 0-16-15,0 0 0 0,0 0-112 0,0 0 0 0,0 0-16 0,0 0 0 16,12-3-128-16,1 3-32 0,1-1 0 0,5-2 0 15,0 0-208-15,3 0-32 0,0 0-16 16,4 0 0-16,1-1-112 0,1 1-32 0,1-3 0 0,-2 4 0 16,1-1 0-16,-2-1 0 0,0 2 0 0,0-4 0 15,-1 5-128-15,-2-4 128 0,-1 2-128 0,2 2 128 16,-1 0-128-16,2-1 0 0,0 1 0 0,1 0 0 16,0-1 0-16,0 2 0 0,0 0 0 0,0-1 0 15,-1 0 0-15,0 0 0 0,-1 1 0 0,-1 0 0 16,-3-3 0-16,0 2 128 0,0 1-128 0,-5 0 0 15,-2 0-144-15,-1 0-112 0,-2 0-32 0,-10 0 0 16,11-3-3024-16,-11 3-592 16</inkml:trace>
  <inkml:trace contextRef="#ctx0" brushRef="#br0" timeOffset="-166419.91">26245 18396 11967 0,'-23'3'528'0,"8"-2"112"0,-2 0-512 0,2-1-128 0,-4-1 0 0,5 0 0 15,2-2 1520-15,2 0 272 16,2 0 48-16,3 0 16 0,1-1-1232 0,4 4-240 0,-5-4-64 0,5 4 0 15,0 0 224-15,0 0 32 0,-4-4 16 0,4 4 0 16,0 0 64-16,0 0 16 0,-7 1 0 0,7-1 0 16,-6 6 224-16,6-6 64 0,0 0 0 0,-5 5 0 15,5-5-16-15,0 0 0 0,0 0 0 0,0 0 0 16,0 0-400-16,0 0-80 0,0 0-16 0,13 9 0 16,-13-9-224-16,17 8-48 0,0-2-16 0,1 1 0 15,-1-2-160-15,1 2 0 0,0-5 0 0,3 3 128 16,3 1-128-16,-1-1 0 0,-1 1 0 0,2 0 0 15,-1-2 0-15,1-1 0 0,-1 1 0 0,-1 0 0 16,0-1 0-16,3-2 0 0,1-1 0 0,0 0 0 16,4 0 0-16,4 0 192 0,4-2-32 0,2 2 0 15,5 0 32-15,-1 0 16 0,0-2 0 0,-2 2 0 0,-1-1-208 0,-2 0 128 16,-3-1-128-16,2 1 0 0,-1 1 128 0,0 0-128 16,1 1 0-16,1-1 0 0,2 2 0 15,-1-1 128-15,-1 2-128 0,-1-1 0 0,0 3 0 0,-3 1 0 16,-5-5 0-16,-1 0 0 0,-1-1 0 0,0 0 0 15,-5-1 128-15,1 0-128 0,-1-5 0 0,2 4 128 16,1-2-128-16,0-1 0 0,-2-2 0 0,2 1 128 16,1-1-128-16,2 1 0 0,1-4 0 0,0 4 0 15,0-1 128-15,-2 1-128 0,0-1 0 0,-1 2 0 16,-4 0 128-16,2 1-128 0,3 1 0 0,-4 2 0 16,-1 1 0-16,-3 0-160 15,-1 0-1504-15,0 5-320 0,-3 1-48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42:38.00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</inkml:brush>
  </inkml:definitions>
  <inkml:trace contextRef="#ctx0" brushRef="#br0">15226 853 11055 0,'0'0'976'0,"0"0"-784"16,0 0-192-16,0 0 0 0,0 0 2304 0,0 0 400 16,0 0 96-16,0 0 16 0,0 0-2224 0,0 0-432 15,0 0-160-15,0 0 0 0,0 0 0 0,0 0-320 16,0 0 32-16,0 0 16 0,0 0-96 0,0 0-16 16,0 0 0-16,0 0 0 0,0 0 384 0,0 0 0 15,0 0-144-15,0 0 144 0,0 0 0 0,0 0 0 16,0 0 0-16,0 0 0 0,0 0 0 0,-6-2 0 0,6 2 176 0,0 0-176 15,0 0 256-15,0 0-48 0,0 0-16 0,0 0-6000 16,-8 5-1200-16</inkml:trace>
  <inkml:trace contextRef="#ctx0" brushRef="#br1" timeOffset="9266.15">16177 1283 8287 0,'0'0'368'0,"0"0"80"0,0 0-448 0,0 0 0 15,0 0 0-15,0 0 0 0,0 0 2624 0,-4-6 448 16,4 6 96-16,0 0 16 0,-3-8-2160 0,3 8-448 16,0 0-64-16,-4-6-32 0,1-1-48 0,3 7-16 15,0 0 0-15,0 0 0 0,0 0-224 0,0 0-64 16,-7 4 0-16,7-4 0 0,-9 4 0 0,2 2 0 15,7-6 0-15,-6 13 0 0,-1-2-128 0,2-2 0 16,-2-2 0-16,7-7 0 0,-5 10 160 0,1-1 0 16,4-9 0-16,0 0 0 0,0 11 80 0,0-11 16 15,0 0 0-15,8 7 0 0,-8-7 0 0,10 4 16 16,-10-4 0-16,13 2 0 0,-2-2 64 0,-11 0 16 0,12-2 0 16,-1 0 0-16,1-2 32 0,-2-1 0 0,-2-1 0 0,0 0 0 15,-1-2 64-15,-1 1 32 0,-6 7 0 0,7-9 0 16,-3 1-64-16,-1 2-16 0,1-4 0 0,-4 10 0 15,2-8-176-15,-2 8-32 0,1-11-16 0,-1 11 0 16,0 0-176-16,-1-8 128 0,-2 2-128 0,3 6 128 16,-4-7-128-16,4 7 0 0,-8-1 0 0,8 1 0 15,-7-5 0-15,7 5 0 0,-11 4 0 0,2-2 0 16,9-2 0-16,-10 3 0 0,0 1 0 0,3 0 0 16,7-4 0-16,-10 6 128 0,3 2-128 0,0-1 0 15,7-7 0-15,-9 8 0 0,1-2 0 0,2 2 0 16,-1 0 0-16,1-2 128 0,6-6-128 0,0 0 0 15,-7 8 0-15,7-8 0 0,0 0 0 0,0 0 0 16,-5 10 0-16,5-10 0 0,0 0 0 0,0 0 0 16,0 0 0-16,0 0 0 0,3 10 0 0,-3-10 0 0,0 0 0 0,9 5 0 15,-9-5 0-15,0 0 0 0,0 0 128 0,10 2-128 16,-10-2 128-16,0 0-128 0,0 0 128 0,11-1-128 16,-11 1 128-16,0 0-128 0,0 0 192 0,10-6-32 15,-1-4-16-15,-9 10 0 0,0 0 80 0,0 0 16 16,5-10 0-16,-1 2 0 0,-4 8-112 0,5-9-128 15,-1 0 176-15,-4 9-176 0,0 0 144 0,0 0-144 16,0 0 0-16,2-7 144 0,-2 7-144 0,0 0 0 16,0 0 144-16,0 0-144 0,-2-9 0 0,2 9 0 15,0 0 0-15,0 0 0 0,0 0 192 0,0 0-48 16,0 0 0-16,0 0 0 0,-9 0 176 0,9 0 16 16,-9-4 16-16,9 4 0 0,0 0-32 0,0 0-16 0,-8 2 0 0,8-2 0 15,0 0-128-15,0 0-32 0,0 0 0 0,0 0 0 16,0 0-144-16,0 0 0 0,0 0 0 0,11 8 0 31,-1-2-432-31,2 1-112 0,1-1-32 0,0-2 0 16,-1-4-1392-16,1 3-272 0,0 1-64 0,1-1-11920 0</inkml:trace>
  <inkml:trace contextRef="#ctx0" brushRef="#br1" timeOffset="9966.77">17281 1311 22111 0,'-8'-3'1968'0,"1"-2"-1584"16,1 0-384-16,6 5 0 0,-9-5 2816 0,2-1 464 16,3 0 112-16,4 6 0 0,0 0-2784 0,0 0-608 15,-9-5 0-15,9 5 0 16,-9-2-448-16,9 2 0 0,-9 4 16 0,9-4 0 0,-8 7 80 0,8-7 16 16,-8 8 0-16,8-8 0 0,0 0 64 0,-5 7 16 0,0 4 0 15,5-11 0-15,0 0 256 0,-3 9 0 0,2 4-128 16,1-4 128-16,0-9 0 0,0 0 0 0,0 0-128 0,4 13 128 15,-1 1 0-15,-3-14 0 0,7 8 0 16,2 0 0-16,-9-8 0 0,11 5 0 0,-11-5 0 0,12 3 0 16,-12-3 0-16,13 0 144 0,0-1-144 0,-2-3 128 15,0-3 32-15,-2 2 0 0,-1-2 0 0,0 2 0 16,-1-3 128-16,1 2 32 0,-8 6 0 0,9-8 0 16,-1-1-112-16,-1-1-16 0,-2 0 0 0,-1 3 0 15,-4 7-48-15,4-10-16 0,-2 0 0 0,0 2 0 16,-2 8-128-16,-2-9 0 0,1 0 144 0,1 9-144 15,0 0 0-15,0 0 0 0,0 0 0 0,-10 1 128 16,-1 3-128-16,1 0 0 0,1 1 0 0,0 2 0 16,-1 3 0-16,0 1 0 0,0-2 0 0,-1 0 0 0,2-3 0 0,1 1 0 15,0 0 144-15,8-7-144 0,0 0 336 0,-5 7-32 16,5-7-16-16,0 0 0 0,0 0-112 0,0 0-32 16,0 0 0-16,0 0 0 0,0 0 48 0,0 0 0 15,8 8 0-15,-8-8 0 0,0 0 0 0,13 1 16 16,-3-3 0-16,-10 2 0 0,0 0-48 0,11-5-16 15,-3-1 0-15,-8 6 0 0,8-9 0 0,-2 1 0 16,-2-1 0-16,0 0 0 0,0 0-144 0,-4 9 192 16,0 0-192-16,2-9 192 0,0-3-192 0,-2 12 0 15,0 0 0-15,1-9 0 0,-1 9 0 0,0-8 0 16,0 8 0-16,0 0 0 0,0 0 0 0,0 0 0 16,0 0-192-16,0 0 192 15,0 0-816-15,0 0-32 0,0 0-16 0,0 0 0 16,6 11-2272-16,1-2-464 0</inkml:trace>
  <inkml:trace contextRef="#ctx0" brushRef="#br1" timeOffset="10587.07">18431 1360 13823 0,'0'0'1216'0,"-6"-7"-960"0,0 0-256 0,6 7 0 0,-5-6 3008 0,5 6 544 16,-4-10 112-16,4 10 32 0,-3-7-2720 0,3 7-528 15,-4-10-128-15,0 4 0 0,0-2-320 0,2 0 0 16,-1 0 128-16,3 8-128 0,-5-5 0 0,5 5 0 16,-5-10 0-16,0 5 0 0,-2 3 0 0,7 2 0 15,-8-1 0-15,0 1 0 0,1 1 0 0,-3 3 0 16,0 1 0-16,0 1 0 0,0 1 208 0,1 1 96 16,-1 3 16-16,1-3 0 0,0-2 272 0,1 1 64 15,1 0 16-15,2 3 0 0,1-3-304 0,4-7-64 0,0 0-16 0,2 12 0 16,-2-12-288-16,3 12 160 0,-3-12-160 15,10 10 128-15,0-2 0 0,0-3-128 0,2 0 192 0,0-3-64 16,0-2-128-16,-1-2 0 0,1 0 0 0,1-2 0 16,1 0 0-16,1-1 0 0,-2-3 128 0,0 1-128 15,0 1 0-15,1-2 128 0,-1 3-128 0,0-3 128 16,0-1-128-16,-1 2 0 0,-1 1 0 0,-4-2 0 16,1 2 144-16,-8 6-144 0,7-7 160 0,-7 7-160 15,5-9 128-15,-5 9-128 0,0 0 0 0,0-9 0 16,0 9 160-16,-4-9-160 0,-1-2 160 0,-2 6-160 15,7 5 0-15,-9-1 128 0,1-1-128 0,0 0 0 16,-1 1 0-16,0 1 0 0,0 0 128 0,1 1-128 16,0 1 0-16,-1 1 128 0,0 4-128 0,0-4 0 15,0 0 160-15,0 1-160 0,0 3 160 0,1-1-160 16,8-6 0-16,-9 10 0 0,1-3 0 0,1-2 0 0,7-5 0 0,0 0 0 16,-6 5-208-16,6-5 64 15,-4 13-704-15,3-5-144 0,1-8-32 0,0 11-8640 16,0-11-1744-16</inkml:trace>
  <inkml:trace contextRef="#ctx0" brushRef="#br1" timeOffset="11268.27">19355 1394 19343 0,'0'0'1728'0,"0"0"-1392"0,0 0-336 0,0 0 0 15,0 0 1488-15,0 0 240 0,0-9 32 0,0 9 16 16,-1-9-944-16,1 9-176 0,-4-9-32 0,4 9-16 16,-4-7 144-16,4 7 16 0,-7-5 16 0,7 5 0 15,-7-5-272-15,0-2-64 0,-1 1-16 0,8 6 0 16,-8-3-176-16,8 3-16 0,-10-1-16 0,10 1 0 16,-9-3 80-16,9 3 16 0,-9-1 0 0,9 1 0 0,-9 1-32 0,9-1 0 15,0 0 0-15,0 0 0 0,0 0 32 0,-7 7 16 16,7-7 0-16,0 0 0 0,0 0-16 0,-4 13 0 15,2 0 0-15,2-3 0 0,2 3-320 0,-2-13 0 16,8 13 0-16,1-3 128 0,0 0-128 0,2-7 0 16,-1-1 0-16,2 1 0 0,-2-1 0 0,-10-2 0 15,13-2 0-15,0-2 0 0,-13 4-144 0,12-4 144 16,-3 0-160-16,-1 2 160 0,-8 2 0 0,9-7 0 16,-2 0 0-16,-7 7 0 0,6-11 0 0,-1 2 128 15,1-1-128-15,-3 1 0 0,-3 9 192 0,4-11-64 16,-1 2 0-16,-3 9-128 0,-1-11 272 0,1 11-48 15,-3-9-16-15,-1 0 0 0,-1 4-16 0,-2-1 0 0,1 0 0 0,-2 3 0 16,-1 3-192-16,0 0 144 0,0 2-144 0,0 1 128 16,-2 0-128-16,2 1 0 0,-1-1 0 0,0-2-176 15,1-1 176-15,2 1 0 0,7-1 128 0,-11 3-128 16,1-3 256-16,10 0 0 0,-9 0-16 0,9 0 0 16,-8 2-48-16,8-2 0 0,0 0 0 0,0 0 0 15,-7 7-192-15,7-7 128 0,0 0-128 0,0 0 0 16,0 0 0-16,3 9-256 0,-3-9 16 0,5 11 16 31,2-4-640-31,-1 1-128 0,2 0-32 0,0-2 0 16,0 2-544-16,-2 0-112 0,-6-8-32 0,10 9 0 0,1 0-1360 0,-1 1-256 15,-1-3-64-15</inkml:trace>
  <inkml:trace contextRef="#ctx0" brushRef="#br1" timeOffset="11896.3">20513 1423 10127 0,'0'0'896'0,"0"0"-704"0,-3-13-192 0,2 4 0 15,1 9 4528-15,0 0 864 0,4-11 176 0,-4 11 48 16,4-9-4464-16,-4 9-880 0,4-10-272 0,-4 10 128 16,1-12-128-16,-1 12 128 0,2-10-128 0,-2 10 128 15,-1-9-128-15,1 9 0 0,0 0 0 0,0 0 0 16,-9-6 0-16,0 5 0 0,-2 1 0 0,0 1 0 15,-1-1-176-15,2 6 176 0,-1-1-128 0,1 3 128 16,1-3 0-16,-1 0 0 0,1 1 0 0,3 1 0 16,-1 1 0-16,2 1 0 0,5-9 0 0,-5 13 128 15,1-4-128-15,4-9 128 0,0 0-128 0,0 13 128 16,1 1-128-16,-1-14 0 0,0 0 0 0,5 14 0 16,-5-14 0-16,10 10 0 0,0-2 0 0,2-3 0 0,-1-2 0 0,3-2-128 15,-1-2 128-15,-2-1-192 0,1-2 192 0,0 0-192 16,-1 1 192-16,1-3-192 0,-1 0 192 0,-2-1 0 15,0 1 0-15,-1-2 0 0,-2-1 192 0,-1 1-16 16,-5 8-16-16,6-10 0 0,-4 0 336 0,1 0 64 16,-1 0 16-16,-2 10 0 0,0 0-128 0,0 0 0 15,-1-10-16-15,1 10 0 0,-2-11-224 0,2 11-32 16,-7-11-16-16,1 5 0 0,-1 1-160 0,-2 3 0 16,-2 1 144-16,1-2-144 0,0-1 176 0,0-1-48 15,1 1 0-15,0 2 0 0,-1-1 176 0,-1 2 16 16,1 0 16-16,2-2 0 0,2-2 48 0,6 5 0 15,0 0 0-15,0 0 0 0,0 0-384 0,0 0-160 16,0 0 16-16,0 0 0 16,-2 11-2528-16,2-11-496 0</inkml:trace>
  <inkml:trace contextRef="#ctx0" brushRef="#br1" timeOffset="16267.02">21676 1406 5519 0,'0'0'496'0,"0"0"-496"0,-3-10 0 0,3 10 0 15,0 0 4672-15,0 0 848 0,-7-7 176 0,7 7 16 16,-5-5-4496-16,5 5-896 0,-8-3-176 0,8 3-144 16,-9-2 0-16,9 2 0 0,0 0 0 0,-8-3 0 15,2-1 0-15,6 4 0 0,0 0 0 0,-3-3 0 16,1-2 256-16,-1 1-64 0,2 0-16 0,0 1 0 15,1 3 736-15,-2-4 160 0,1 0 16 0,-3-1 16 16,0-2 32-16,4 7 0 0,-5-7 0 0,5 7 0 16,0 0-432-16,0 0-64 0,0 0-32 0,0 0 0 15,-8 4-448-15,8-4-160 0,0 0 0 0,-5 12 144 16,0 0-144-16,5-12 0 0,-3 13 0 0,3-13 0 0,0 14 0 0,0-14 0 16,1 15 0-16,-1-15 0 0,0 0 0 0,2 14 0 15,-2-14 0-15,2 13 0 0,-2-13 0 0,0 0 0 16,0 0 0-16,0 0 0 0,0 0 0 0,0 0 0 15,0 0 0-15,0 0 128 0,8 12-128 0,-8-12 0 16,0 0 144-16,0 0-144 0,12 5 0 0,-12-5 0 16,12 0 0-16,-12 0 128 0,10-4-128 0,-1 0 0 15,-2-1 0-15,-1 0 128 0,-1-2-128 0,-1 1 0 16,0-2 128-16,-1 0-128 0,-2-1 0 0,0 1 144 16,1 1-144-16,-1-3 0 0,-1 2 256 0,-1 0-64 15,1 8-16-15,-3-9 0 0,3 9 128 0,-4-8 16 16,2-1 16-16,2 9 0 0,-6-6-144 0,6 6-48 0,0 0 0 0,0 0 0 15,-9-4-144-15,9 4 0 0,-9-3 0 0,9 3 128 16,-9 4-128-16,9-4 0 0,0 0 0 0,-8 7 0 16,8-7 0-16,-6 6 160 0,6-6-160 0,0 0 160 15,0 0-160-15,0 0 160 0,-4 9-160 0,4-9 160 16,0 0-160-16,0 0 0 0,0 0 0 0,0 0 128 16,0 0-128-16,8 11 0 0,-8-11 144 0,7 8-144 15,-7-8 0-15,8 7 0 0,-8-7 0 0,0 0 128 16,0 0-128-16,11 8 0 0,-11-8 0 0,0 0 0 15,7 12 0-15,-7-12 0 0,7 7 0 0,-7-7 0 16,0 0 0-16,0 0 0 0,8 7 0 0,0 0 0 16,-2-3-2528-16,-6-4-480 15</inkml:trace>
  <inkml:trace contextRef="#ctx0" brushRef="#br1" timeOffset="18598.24">15518 2732 6447 0,'0'0'576'0,"0"0"-576"16,-5-5 0-16,5 5 0 0,-5-6 4208 0,5 6 720 16,0 0 160-16,0 0 32 0,0 0-3424 0,0 0-672 15,0 0-144-15,0 0-32 0,0 0-352 0,0 0-80 16,0 0-16-16,10 8 0 0,-1 3-400 0,-1 2 0 15,0 2 128-15,-2 1-128 0,1 1 0 0,1 1 0 16,-2 0 0-16,1 3 0 0,-1 0 240 0,2 1 16 16,1-1 0-16,0 1 0 0,1-1 176 0,-1 0 32 0,1 0 16 0,1-1 0 15,-4-1 64-15,1-1 16 0,0 4 0 0,0-5 0 16,0-1-192-16,-3-2-48 0,0 2 0 0,0-2 0 16,0-2-144-16,1-1-48 0,-6-11 0 0,6 9 0 15,-6-9 16-15,9 5 0 0,-9-5 0 0,11-1 0 16,-2-5 144-16,1 0 32 0,1-2 0 0,0-4 0 15,3 1 32-15,-1-2 16 0,0-7 0 0,1 0 0 16,2-2-112-16,-1 0-32 0,0 0 0 0,0-2 0 16,0 0-16-16,-2-1 0 0,1 1 0 0,-2 2 0 15,-1 1-208-15,0-1 128 0,-1-2-128 0,-1 0 0 16,1-2 0-16,-3 1 0 0,0 2 0 0,-2 2 0 16,-2 1-160-16,-1 3-128 0,0-1-32 0,-2 4 0 15,0 3-1344 1,-2 1-288-16,2 10-48 0,0 0-8432 0,0 0-1664 0</inkml:trace>
  <inkml:trace contextRef="#ctx0" brushRef="#br1" timeOffset="19172.09">15791 3169 7359 0,'0'0'656'0,"0"0"-528"0,-6-7-128 0,6 7 0 0,-5-9 3664 0,5 9 704 16,-4-7 144-16,4 7 32 0,-2-7-2624 0,2 7-512 16,-3-7-96-16,3 7-32 0,0 0-448 0,0 0-80 15,0 0-32-15,0 0 0 0,0 0-288 0,0 0-64 16,0 0-16-16,0 0 0 0,0 0-160 0,0 0-16 16,0 0-16-16,0 0 0 0,0 0 80 0,0 0 16 15,0 0 0-15,-5 14 0 0,1 3-16 0,1 0 0 16,2 3 0-16,0 2 0 0,1-2 80 0,0 3 32 15,0 2 0-15,0 4 0 0,0-2 48 0,-2 2 16 16,1 1 0-16,0-3 0 0,-2 3-208 0,-1-1-32 16,0-3-16-16,0-2 0 0,1-1-160 0,0-4 160 15,0-2-160-15,2-1 160 0,1-1-384 0,0-2-80 0,1-2-16 16,-1-11-10800 0,0 0-2160-16</inkml:trace>
  <inkml:trace contextRef="#ctx0" brushRef="#br1" timeOffset="21472.68">13991 2818 10127 0,'0'0'896'0,"0"0"-704"0,-9-5-192 0,3 1 0 0,6 4 4928 0,0 0 960 16,-9 2 192-16,9-2 48 0,0 0-4656 0,0 0-912 15,-7 7-192-15,5 3-48 16,3 3-320-16,0 0 0 0,1-3 0 0,1 1 0 0,4 2 0 0,1 0 0 15,-2 2 0-15,-1 0 128 0,1 4-128 0,-1 1 0 16,1-1 0-16,0 2 0 0,-4-2 128 0,1 3 0 16,-2 2 0-16,0 4 0 0,-1 5 224 0,0-3 48 15,-1-1 16-15,0-1 0 0,1 1-48 0,0-3-16 16,-1 0 0-16,1 2 0 0,0-5-192 0,0 2-32 16,-2 0-128-16,2-7 192 0,3 0-192 0,-1-4 0 15,0 1-192-15,0-5 192 16,2-3-2032-16,2 1-288 0,-6-8-64 0,0 0-16 0</inkml:trace>
  <inkml:trace contextRef="#ctx0" brushRef="#br1" timeOffset="21961.79">13817 2759 37727 0,'-13'-14'1664'0,"6"7"352"0,-1-3-1616 0,3 3-400 0,1 1 0 0,4 6 0 16,0 0 272-16,4-9-16 0,3 0-16 0,2 2 0 0,1 1-240 0,3-2-128 16,2 1 128-16,2 3-208 0,2-2 208 0,2 1 0 15,1-1 0-15,2 1 0 0,-2 1 0 0,3 0 0 16,-1 0 0-16,0 3 0 0,-2 1 0 0,-1 1 0 15,-2 1 0-15,2 2-144 0,-1 1 144 0,1 0-128 16,0 0 128-16,-1 3-128 0,0 1 128 0,0 0 0 16,-1 1 0-16,1 0-128 0,-2 0 128 0,-1 2 0 15,-2 0 0-15,1 2 0 0,-2 1 0 0,1 0 128 16,-2 1-128-16,1 3 176 0,-2-2-176 0,-2 2 0 16,-2-2 144-16,-3-3-144 0,-1-1 0 0,-1-3 144 15,-2 2-144-15,-1 0 0 0,-1-2 128 0,-2 2-128 16,3-12 0-16,-8 9 0 0,-1-1 0 0,2 0 0 0,-5-2 0 15,0 1 0-15,0 1 128 0,-1-2-128 0,0 2 0 0,-1-4 0 16,0 1 0-16,-1-1 0 0,0 0 128 0,0 1-128 16,1 2 0-16,0-1 0 0,-1-1 128 0,1 2-128 15,-3-2 0-15,1 2 128 0,2-2-128 0,0 0 0 16,1-1 0-16,1-1 0 0,1-3-192 0,1 0 48 31,1 0-528-31,9 0-96 0,-11-2-32 0,11 2 0 16,-9-2-1872-16,9 2-368 0,0 0-80 0</inkml:trace>
  <inkml:trace contextRef="#ctx0" brushRef="#br1" timeOffset="22542.53">15011 2521 11055 0,'0'0'480'0,"0"0"112"0,0 0-464 0,0 0-128 0,0 0 0 0,0 0 0 16,0 0 3200-16,0 0 608 0,0 0 128 0,0 0 32 15,0 0-3008-15,0 0-576 0,0 0-128 0,0 0-32 16,0 0 128-16,1-8 32 0,-1 8 0 0,0 0 0 16,0 0-80-16,0 0-16 0,0 0 0 0,0 0 0 15,0-11 208-15,0 11 32 0,0 0 16 0,0 0 0 16,0 0 64-16,0 0 16 0,0 0 0 0,0 0 0 15,-5-6-16-15,5 6 0 0,0 0 0 0,0 0 0 16,-10-1-208-16,1 3-32 0,-2 1-16 0,2 3 0 16,-1-2 0-16,0 7 0 0,1-1 0 0,-1 8 0 15,-2 1-16-15,0 1 0 0,-1 4 0 0,-1 3 0 16,-2 6-128-16,2-2-16 0,-2 4-16 0,2 2 0 0,-2-1-32 16,2 4 0-16,0 1 0 0,-1 1 0 0,-2-3 32 0,2 8 0 15,0 1 0-15,1 3 0 0,-2 0-176 0,5 1 0 16,2-6 0-16,3-2 128 0,1-4-128 0,3 0 0 15,2-7 0-15,3-1 128 0,5-4-128 0,3 0 0 16,2-3 0-16,6-3 0 0,3 0-208 0,6 0-80 16,2-2-16-16,4-1 0 15,2-4-512-15,3 0-96 0,3 1-32 0,4-3 0 16,2-1-1824-16,0-1-368 0,-1 1-80 0</inkml:trace>
  <inkml:trace contextRef="#ctx0" brushRef="#br1" timeOffset="42089.5">15415 793 21023 0,'0'0'928'0,"-9"3"192"0,0 1-896 0,9-4-224 16,-9 2 0-16,9-2 0 0,0 0 768 0,0 0 96 15,0 0 32-15,0 0 0 0,0 0-576 0,0 0-128 16,10 11 0-16,-10-11-16 0,13 2-176 0,0 0 128 16,0-2-128-16,0 2 128 0,-1 0-128 0,0-1 0 15,0-1 0-15,-1 0 128 0,2-1 16 0,0-1 0 16,0 2 0-16,0-2 0 0,0-1 400 0,-1 2 80 15,-1-3 16-15,0 1 0 0,1 1 32 0,0-1 16 16,0 2 0-16,-1-2 0 0,2 1-144 0,-1-1-32 16,0 0 0-16,-2-1 0 0,2-1 0 0,0 3-16 15,-1 0 0-15,0 2 0 0,-2-5-208 0,-9 5-32 0,13-3-16 0,-1 2 0 16,-2 1-240-16,1-1 144 0,-1-3-144 0,0 3 128 16,-10 1-128-16,14-3 160 0,-1 2-160 0,-2-2 160 15,1-1 16-15,-2 0 0 0,2 0 0 0,0-1 0 16,1 1-176-16,-1 2 128 0,-1-1-128 0,0 0 128 15,-2-2 0-15,1 4 0 0,-10 1 0 0,13-1 0 16,-1-2 16-16,0 2 0 0,-12 1 0 0,13 2 0 16,-1 0-144-16,-2 0 160 0,2 1-160 0,-2-1 160 15,1 0-160-15,-1 0 128 0,-10-2-128 0,12 4 128 16,-2 0-128-16,1-1 192 0,-11-3-192 0,13 1 192 16,-1-1-192-16,-2 0 0 0,-10 0 144 0,12-1-144 15,-2-2 0-15,-10 3 128 0,12-2-128 0,-2 0 0 16,-10 2 0-16,11-2 0 0,-11 2 0 0,11-3 128 15,0-2-128-15,-1 2 0 0,-10 3 128 0,9-2-128 0,-9 2 0 16,10-3 144-16,-10 3-144 0,0 0 0 0,11-1 256 0,-11 1-64 16,12 0-16-16,-12 0 0 0,10 1-176 0,-10-1 0 15,11 0-160-15,-11 0 160 0,10 1 0 0,-10-1 0 16,0 0 0-16,12 0 0 0,-12 0 0 0,12-1 0 16,-12 1 0-16,10-4 0 0,-10 4 0 0,11-1 0 15,-11 1 0-15,0 0 0 0,0 0 160 0,7-4-160 16,-7 4 128-16,0 0-128 0,10-3 240 0,-10 3-48 15,9-2 0-15,-9 2 0 0,10 0-192 0,-10 0 0 16,11 0 0-16,-11 0 0 0,11 2 128 0,0-2-128 16,-11 0 0-16,11 2 0 0,-11-2 0 0,11 1 128 15,-11-1-128-15,10 0 0 0,-10 0 0 0,12-1 0 0,-12 1 0 0,10-2 0 16,-10 2 0-16,11-2 128 0,-11 2-128 0,12-2 0 16,-12 2 0-16,11-1 0 0,0 0 0 0,-11 1 0 15,13 0 0-15,-1 0 0 0,-2 0 0 0,2 2 0 16,-1 2 0-16,1-4 0 0,-1 0 0 0,-11 0 0 15,13 4 0-15,-2 1 0 0,1-1 0 0,-1 0 0 16,-11-4 0-16,11 4 0 0,1-1 0 0,-2-2 0 16,-10-1 0-16,11 1 0 0,-11-1 0 0,12 2 0 15,-12-2 0-15,11 0 0 0,-11 0 0 0,12 0 0 16,-3-3 0-16,-9 3 0 0,0 0 0 0,11-3 0 16,-11 3 0-16,0 0 0 0,0 0 0 0,10-1 0 15,-10 1 0-15,0 0 128 0,0 0-128 0,0 0 0 16,0 0 0-16,0 0 0 0,0 0 0 0,0 0 0 15,8 3 0-15,-8-3 0 0,0 0 0 0,0 0 0 0,0 0 0 16,0 0 0-16,0 0 0 0,0 0 0 0,0 0 0 0,0 0 0 16,0 0 0-16,0 0 0 0,0 0 0 0,0 0 0 15,0 0 0-15,0 0 0 0,0 0 0 0,0 0 0 16,0 9 0-16,0-9 0 0,0 0 0 0,0 0 0 16,0 0 0-16,0 0 0 0,0 0 0 0,0 0 0 15,0 0 0-15,0 0 0 0,-8 6 0 0,8-6 0 16,0 0 0-16,0 0 0 0,0 0 0 0,0 0 0 15,0 0 0-15,0 0 0 0,0 0 0 0,0 0 0 16,-9 4 0-16,9-4 0 0,0 0 128 0,0 0-128 16,0 0 176-16,0 0-176 0,0 0 176 0,0 0-176 15,0 0 160-15,0 0-160 0,0 0 176 0,-7-6-176 0,7 6 192 0,0 0-192 16,0 0 176-16,0 0-176 0,0 0 160 0,0 0-160 16,0 0 144-16,2-7-144 0,-2 7 128 0,0 0-128 15,4-10 0-15,-4 10 128 0,0 0-128 0,6-7 0 16,-1 1 0-16,-5 6 0 0,0 0 128 0,8-5-128 15,-1-1 0-15,-7 6 0 0,8-5 144 0,-1 1-144 16,1-2 0-16,0 2 0 0,-8 4 0 0,12-4 128 16,-1-3-128-16,1 2 192 0,0-1-64 0,1-1 0 15,1 1 64-15,2-2 32 0,-2-1 0 0,2 0 0 16,0-1-80-16,-2 1-16 0,2-1 0 0,-1-2 0 16,2-1-128-16,-2 0 0 0,-2 0 144 0,1-3-144 15,2 1 0-15,-1 2 144 0,0 0-144 0,-1 0 0 16,0 2 128-16,1-1-128 0,-4 2 0 0,2 2 0 15,0-2 0-15,0 3 0 0,-2 1 0 0,1 1 0 0,-1-1 0 0,1 1 0 16,0 1 0-16,-1-2 0 0,0 0 0 0,-1 3 0 16,-1-1 0-16,-9 4 0 0,10-4 0 0,-10 4 0 15,11-4 0-15,-2 1 0 0,-9 3 0 0,0 0 0 16,11-5 0-16,-11 5 0 0,0 0-192 0,0 0 0 16,0 0 0-16,10 3 0 15,-2 1-688-15,-8-4-128 0,0 0-16 0,7 6-16 16,-2 1-1856-16,-5-7-368 0,5 7-80 0</inkml:trace>
  <inkml:trace contextRef="#ctx0" brushRef="#br1" timeOffset="43736.58">17712 805 3679 0,'0'0'160'0,"0"0"32"0,0 0-192 0,12 1 0 16,-2 1 0-16,1-2 0 0,-11 0 2976 0,12 0 544 16,-2-2 128-16,0 2 0 0,-10 0-2816 0,12-2-560 15,-1 0-112-15,-11 2-32 0,11 0 208 0,0 0 48 16,-11 0 0-16,12 0 0 0,-1-2 528 0,0-1 112 0,-1 1 32 0,1-1 0 15,-1 0-176-15,0 1-48 0,0-2 0 0,-1 1 0 16,-9 3-96-16,13-1-32 16,-2-2 0-16,1-1 0 0,-1 3-256 0,-11 1-48 15,11-1-16-15,1-2 0 0,-1 1-144 0,-1 0-48 16,0 2 0-16,-10 0 0 0,12 0-192 0,0 0 144 16,0 0-144-16,-2-1 128 0,-10 1-128 0,13 0 0 15,-1 0 0-15,-12 0 128 0,12 0-128 0,-2-1 0 0,-10 1 144 16,12-3-144-16,-1 2 256 0,-11 1 0 0,12-2-16 0,0 2 0 15,-2-2 16-15,1 2 16 0,-11 0 0 0,11 0 0 16,0-3-80-16,-11 3-32 0,10-1 0 0,-10 1 0 16,11-1-16-16,-11 1 0 0,10 0 0 0,-10 0 0 15,11-2 48-15,-11 2 0 0,9-2 0 0,-9 2 0 16,0 0-192-16,10-3 160 0,-10 3-160 0,11-1 160 16,-11 1-160-16,0 0 0 0,0 0 144 0,11 0-144 0,0-3 144 0,-11 3-144 15,10 0 192-15,-10 0-192 0,0 0 192 0,12 3-192 16,-2-1 192-16,-10-2-192 15,12 2 176-15,-1-2-176 0,-11 0 160 0,11 0-160 16,-11 0 128-16,11 2-128 0,-11-2 0 0,10-2 144 0,-10 2-144 16,12 0 0-16,-12 0 0 0,12 2 128 0,-12-2-128 0,11 0 0 15,-11 0 0-15,12 0 0 0,-12 0 0 0,10-2 0 16,-10 2 0-16,11 0 0 0,-11 0 144 0,10-3-144 16,-10 3 160-16,0 0-160 0,0 0 176 0,11-1-176 15,-11 1 192-15,0 0-192 0,0 0 288 0,10 0-48 16,-10 0-16-16,0 0 0 0,11 0-224 0,-11 0 144 15,11 0-144-15,-11 0 128 0,12-3-128 0,-12 3 0 16,0 0 0-16,11 3 128 0,-11-3-128 0,10 0 0 16,-10 0 0-16,9 0 0 0,-9 0 0 0,0 0 0 0,9 0 0 0,-9 0 0 15,0 0 0-15,11-3 128 16,-11 3-128-16,10 0 0 0,-10 0 176 0,10-1-48 16,0-2-128-16,-10 3 192 0,10 0-192 0,-10 0 176 15,12 0-176-15,-2 0 160 0,-10 0-160 0,11 0 0 0,-11 0 0 0,11 2 0 16,-11-2 0-16,12 1 0 0,-12-1 0 15,12 4 0-15,-12-4 0 0,10 1 0 0,-10-1 0 0,11 1 0 16,-11-1 0-16,11 0 0 0,-11 0 0 0,11 2 0 16,-11-2 0-16,12 2 0 0,-12-2 0 0,11 2 0 15,0-2 0-15,-11 0 0 0,10 0 128 0,-10 0-128 16,11 0 0-16,-11 0 0 0,11 1 0 0,-11-1 0 16,11 4 0-16,-2-3 0 0,-9-1 0 0,0 0 0 0,9 1 0 0,-9-1 0 15,0 0 0-15,10 0 0 16,-10 0 0-16,0 0 160 0,11 0-160 0,-11 0 160 0,0 0-32 0,0 0-128 15,0 0 192-15,10-1-64 0,-10 1-128 0,11-1 128 16,-11 1-128-16,0 0 128 0,0 0-128 0,0 0 0 16,10-4 0-16,-10 4 0 0,0 0 0 0,0 0 0 15,0 0 0-15,0 0 128 0,0 0-128 0,0 0 0 16,0 0 0-16,0 0 0 0,0 0 0 0,0 0 0 16,0 0 0-16,0 0 0 0,0 0 0 0,0 0 0 15,0 0 0-15,0 0 0 0,9 6 0 0,-2 0 0 16,-7-6 0-16,0 0-11840 15,0 0-2304-15</inkml:trace>
  <inkml:trace contextRef="#ctx0" brushRef="#br1" timeOffset="44526.17">18797 780 2751 0,'0'0'256'0,"0"0"-256"16,0 0 0-16,0 0 0 0,8-8 3392 0,-8 8 640 15,0 0 128-15,0 0 32 0,10-4-3168 0,-10 4-640 16,0 0-128-16,12 0-32 0,-12 0-224 0,0 0 0 16,10-3 128-16,-10 3-128 0,0 0 0 0,12 1 0 15,-12-1 128-15,11-1-128 0,-11 1 880 0,11-2 128 16,-11 2 16-16,12-1 16 0,-12 1-64 0,10-1-16 0,-10 1 0 0,0 0 0 15,11-6-448-15,-11 6-80 16,0 0-32-16,10-1 0 0,-10 1-48 0,0 0-16 16,0 0 0-16,12-1 0 0,-3-2 48 0,-9 3 0 15,8-4 0-15,-8 4 0 0,0 0-64 0,9-4-16 0,-9 4 0 0,0 0 0 16,8-5-96-16,-8 5-16 0,8-8 0 0,-2 3 0 16,-6 5 208-16,7-5 48 0,-1 0 0 0,1-3 0 15,-2 0 64-15,0 2 0 0,1-1 16 0,-1 2 0 16,0 1-64-16,0-1-16 0,0 1 0 0,1-1 0 0,0-2-64 0,2 3 0 15,0 0-16-15,0 0 0 0,-2-2-128 0,3 2-32 16,2 1 0-16,-1-2 0 0,2-1-80 0,0 0 0 16,1 0-128-16,1-2 192 0,0-1-32 0,3-3-16 15,0-1 0-15,1-1 0 0,1-4 208 0,0-1 32 16,2-3 16-16,1 1 0 0,0-2-16 0,2 3-16 16,1-3 0-16,-2 1 0 0,1-3-96 0,-2 1-16 15,-1 2 0-15,-2-1 0 0,-1 3-256 0,-1-1 0 16,-2 3 128-16,-2 1-128 0,0 4 0 0,-2 3 0 15,-1 0 0-15,-3 5 0 0,-7 5 0 0,0 0-224 16,10 8 32-16,-5 3 16 16,-3 3-1616-16,-2 0-336 0,-1 3-64 0,-2 0-14800 0</inkml:trace>
  <inkml:trace contextRef="#ctx0" brushRef="#br1" timeOffset="45509.98">19745 826 4607 0,'0'0'192'0,"0"0"64"0,0 0-256 0,0 0 0 0,0 0 0 0,0 0 0 15,0 0 3792-15,0 0 720 0,0 0 144 0,0 0 16 0,0 0-2944 16,0 0-608-16,0 0-112 0,0 0-32 0,8-4-352 0,2 1-80 16,0 1-16-16,1-1 0 0,1 2-32 0,1-2-16 15,0 2 0-15,1 1 0 0,0 1-48 0,2-1-16 16,0-2 0-16,-2-1 0 0,0-1-112 0,1 4-32 16,-2 0 0-16,1 0 0 0,-1-1 32 0,0-2 0 15,-1 2 0-15,1 1 0 0,0-1-16 0,0 3 0 16,0 1 0-16,0-3 0 0,1-2-32 0,2 1 0 15,1 1 0-15,1 1 0 0,2-1 48 0,1-1 0 16,1 1 0-16,0 0 0 0,0 1-112 0,0-1 0 0,-1 0-16 16,1 0 0-16,1-1-48 0,-1 0 0 15,-1-2 0-15,-2 2 0 0,-2 0 0 0,-1-1 0 16,-2 0 0-16,0 0 0 0,-1 1 64 0,-1 1 0 16,-1 0 0-16,0-1 0 0,2-2 0 0,0 2 16 15,-1-2 0-15,0 3 0 0,0-4-48 0,-2 3-16 16,-10 1 0-16,13-3 0 0,0 1-144 0,-1-1 192 15,-12 3-192-15,10-1 192 0,-10 1-192 0,11-4 0 0,-2 0 0 16,-9 4 0-16,0 0 160 0,12-1-160 0,-12 1 192 16,0 0-192-16,11-3 224 0,-11 3-64 0,11-2-16 0,-11 2 0 15,0 0-144-15,11-2 0 0,-11 2 144 0,0 0-144 16,11 0 0-16,-11 0 0 0,10 0 0 0,-10 0 0 16,11-4 0-16,-11 4 0 0,11-2 0 0,0 2 0 15,-1-3 0-15,-10 3 0 0,12 0 0 0,0-1 128 16,-12 1-128-16,13-3 0 0,-3 1 128 0,-1 2-128 15,-9 0 0-15,10 4 0 0,-3 1-160 0,-7-5 160 16,0 0-2080-16,8 0-304 0,-8 0-64 16</inkml:trace>
  <inkml:trace contextRef="#ctx0" brushRef="#br1" timeOffset="46726.49">20786 780 11967 0,'0'0'1072'0,"0"0"-864"0,0 0-208 0,0 0 0 0,0 0 2368 16,0 0 416-16,0 0 96 0,0 0 0 16,0 0-2080-16,12-2-416 0,0 0-96 0,-2-2-16 0,-10 4-272 0,12-1 0 15,-1 0 0-15,-1 1 0 16,0 1 0-16,-10-1 0 0,11 1 0 0,-1-1 0 0,-10 0 144 0,12 0-16 16,-12 0-128-16,12 4 192 0,-12-4-48 0,11 3-16 15,-11-3 0-15,11 4 0 0,-11-4 144 0,12 2 32 16,-1 0 0-16,-11-2 0 0,0 0 96 0,11-2 32 15,-1 1 0-15,-10 1 0 0,12-1 32 0,-12 1 16 16,0 0 0-16,12-3 0 0,-12 3-32 0,9-1 0 16,-9 1 0-16,0 0 0 0,10-3-176 0,-10 3-32 15,0 0-16-15,0 0 0 0,0 0 32 0,9-4 16 16,-9 4 0-16,0 0 0 0,0 0-96 0,0 0-32 16,8-6 0-16,-8 6 0 0,0 0-144 0,0 0 128 15,0 0-128-15,0 0 128 0,0 0 48 0,0 0 0 16,8-5 0-16,-8 5 0 0,0 0 160 0,0 0 48 15,7-6 0-15,-2 0 0 0,-1-1-48 0,-4 7 0 16,4-5 0-16,-2-1 0 0,-2 6-32 0,0 0-16 16,0 0 0-16,5-4 0 0,1-1-80 0,-1-1-16 15,-5 6 0-15,0 0 0 0,6-4 0 0,-6 4 0 0,0 0 0 16,9-5 0-16,-2 1 96 0,-1-1 16 0,1 0 0 0,0 0 0 16,-1 1 16-16,2-1 16 0,1-5 0 0,0 3 0 15,0-1 96-15,3-1 16 0,1-1 0 0,3-1 0 16,1-1-80-16,2-1-16 0,2-3 0 0,1-2 0 15,2-1-48-15,0-4-16 0,1-4 0 0,1 2 0 16,3 3-96-16,-2 1-32 0,-2-1 0 0,-1 2 0 16,-2 2-160-16,-1 0 128 0,-1-2-128 0,0 2 128 15,-4 3-128-15,-2 0 0 0,-2 2 0 0,-1 0 0 0,0 0 0 0,-2 3 0 16,-1-3 0-16,0 0 0 0,-2 0-224 0,-1 2 32 16,-5 11 0-16,7-8 0 15,-7 8-384-15,6-6-64 0,-6 6 0 0,0 0-16 16,0 0-1008-16,0 0-192 0,0 0-32 0,11 1-9504 15,-2 4-1888-15</inkml:trace>
  <inkml:trace contextRef="#ctx0" brushRef="#br1" timeOffset="47829.43">15436 844 19119 0,'0'0'832'0,"0"0"192"0,0 0-816 0,0 0-208 16,0 0 0-16,10-4 0 0,-10 4 800 0,0 0 112 15,11-2 32-15,-11 2 0 0,0 0-592 0,10 1-112 16,-10-1-32-16,0 0 0 0,11 2-208 0,-11-2 144 16,0 0-144-16,11 6 128 0,-1 0 0 0,-3 1-128 15,-7-7 192-15,0 0-64 0,7 10-128 0,-1 2 0 0,1 0 0 0,-3-1 128 16,-4-11 0-16,1 17 0 16,-2 0 0-16,1 4 0 0,0 1 96 0,0 4 16 15,-1 2 0-15,-2 4 0 0,-1 1-240 0,0 3 128 0,0 4-128 0,2 0 0 16,-1-2 0-16,2-2 0 0,-1-1 0 0,2-2 0 15,2 1 144-15,2-3-144 0,1 1 128 0,0-2-128 16,-1 0 0-16,1-3 0 0,0 2 0 0,1 1 0 16,-1-4 0-16,0 1 160 0,0 0-32 0,0 2-128 15,1-4 160-15,-2-3-160 0,-3 0 128 0,0-2-128 16,1-3 128-16,0 0-128 0,-1-7 128 0,3 0-128 0,-4-10-176 16,4 7-112-16,-1 0-32 0,-3-7-7328 15,0 0-1472-15</inkml:trace>
  <inkml:trace contextRef="#ctx0" brushRef="#br1" timeOffset="50947.38">15659 1903 3679 0,'0'0'320'0,"0"0"-320"0,0 0 0 0,0 0 0 16,0 0 1568-16,0 0 240 0,0 0 48 0,0 0 16 15,0 0-736-15,0 0-160 0,0 0-16 0,0 0-16 16,0 0-288-16,0 0-48 0,0 0-16 0,0 0 0 0,0 0 240 0,0 0 32 16,0 0 16-16,0 0 0 15,-9-4 352-15,9 4 80 0,0 0 16 0,0 0 0 0,0 0-464 0,0 0-96 16,0 0 0-16,0 0-16 0,0 0-272 0,0 0-48 15,0 0-16-15,0 0 0 0,0 0-16 0,0 0 0 16,0 0 0-16,0 0 0 0,0 0-80 0,0 0 0 16,0 0-16-16,0 0 0 0,0 0-304 0,0 0 128 15,0 0-128-15,0 0 0 0,0 0 128 0,6-5-128 16,-6 5 0-16,7-4 0 0,-7 4 304 0,8-4-48 16,-8 4-16-16,10-3 0 0,-1-1 96 0,-9 4 32 15,12-1 0-15,-12 1 0 0,12 0-80 0,-1-1-16 16,0 1 0-16,-11 0 0 0,12 0-32 0,-12 0-16 15,13 0 0-15,-13 0 0 0,10 0-16 0,2 0 0 16,0-3 0-16,-2 6 0 0,0-3 0 0,-10 0 0 16,12 2 0-16,0 0 0 0,0-2-208 0,-2-2 176 15,0 1-176-15,1 0 160 0,-1 1-160 0,2 0 0 16,0 0 144-16,-2-3-144 0,2 2 128 0,0-1-128 16,-2 2 160-16,2-1-160 0,1 1 208 0,0 0-48 15,0 0-16-15,0 0 0 0,0 0-16 0,0 1-128 16,0 1 192-16,-1-1-64 0,-2-1 16 0,1 0 0 0,-11 0 0 0,14 3 0 15,-1-2-144-15,0 2 128 16,-1-1-128-16,1-2 128 0,0 0-128 0,0 0 0 16,-1 0 0-16,-1 0 0 0,1 0 0 0,0-2 0 0,0-1 0 15,-1 2 128-15,1-5-128 0,0 3 128 0,1-3-128 0,0 2 128 16,1-1 0-16,1 1 0 0,-2 2 0 0,1-4 0 16,0 5 64-16,-1-1 0 0,0-1 0 0,0 2 0 15,-1 1-32-15,0 1 0 0,-2 2 0 0,1-1 0 16,-1-2-160-16,-10 0 0 0,12 1 144 0,0 2-144 0,1 1 0 0,-2-1 0 15,0-1 0-15,1-1 0 0,1 1 128 0,0-2-128 16,0 0 128-16,0 0-128 0,-3 0 0 16,1 0 144-16,0 0-144 0,1 0 0 0,-2 0 176 0,1-2-176 15,1 1 160-15,-1 0-160 0,1 0 160 0,-1 1-160 16,-1-2 160-16,-10 2-160 0,12 0 0 0,-1 2 128 16,-11-2-128-16,12 1 0 0,0-1 0 0,-12 0 0 15,10 4 0-15,-10-4 0 0,12 2 128 0,-2 1-128 16,-10-3 0-16,12 4 144 0,-1-1-144 0,-11-3 0 15,11 2 144-15,0-2-144 0,-11 0 128 0,13 0-128 16,0-2 128-16,-1 0-128 0,-1 0 128 0,1 0-128 16,0 0 128-16,0-1-128 0,-1 2 0 0,0-2 128 15,-1 1-128-15,1-1 0 0,-1 3 144 0,0-1-144 16,0 1 192-16,-1 0-192 0,-9 0 144 0,11 0-144 16,-1 1 0-16,1 0 144 0,-11-1-144 0,13 2 0 15,-1-2 0-15,0 1 128 0,0 0-128 0,-1 0 0 0,2 1 0 16,-1-2 0-16,0 0 0 0,-1-2 0 15,0 1 128-15,1 1-128 0,-1-1 0 0,1 1 0 0,0-1 0 16,1-2 128-16,0 2-128 0,0-3 128 0,0 1-128 0,0 1 128 16,-1 0-128-16,-2 1 192 0,-1 1-192 0,0 0 192 15,-9 0-192-15,13-1 128 0,-2-2-128 0,-1 2 128 16,-10 1-128-16,12-2 0 0,-1 1 0 0,-11 1 0 16,10-1 0-16,-10 1 0 0,12-2 128 0,-1 1-128 15,0 0 0-15,1 1 0 0,-1-1 0 0,0-1 0 0,-2 2 128 0,1 0-128 16,1-1 128-16,-1 0-128 0,1-1 128 0,-1 1-128 15,-1 0 128-15,3-1-128 0,-2 1 0 0,1 1 128 16,-1 0-128-16,-10 0 0 0,13 0 144 0,-1 0-144 16,-2-2 160-16,-10 2-160 0,12-2 0 0,-1 2 0 15,-1 0 0-15,-10 0 0 0,12 0 0 0,-2 0 128 16,-1 0-128-16,-9 0 0 0,11 0 128 0,-1 0-128 16,-10 0 0-16,12 2 144 0,-2 0-144 0,1-2 0 15,-11 0 0-15,11 0 0 0,0-2 0 0,1 0 0 16,-12 2 0-16,11 0 0 0,-11 0 0 0,13 0 128 15,-2 0-128-15,-11 0 0 0,12-1 0 0,-12 1 0 16,10-1 0-16,-10 1 0 0,0 0 0 0,10 0 0 16,-10 0 128-16,11 0-128 0,-11 0 0 0,9-4 0 15,-9 4 0-15,0 0 128 0,10-3-128 0,-10 3 0 16,11 0 144-16,-11 0-144 0,10-4 144 0,-10 4-144 16,12-2 192-16,-2 2-192 0,-10 0 0 0,11 0 0 15,-11 0 0-15,10 1 0 0,-10-1 0 0,11-1 0 16,-11 1 0-16,10 0 0 0,-10 0 0 0,0 0 0 15,11 2 0-15,-11-2 0 0,10 0 0 0,-10 0 0 16,0 0 0-16,0 0 0 0,0 0 0 0,10 4 0 0,-10-4 0 0,0 0 0 16,0 0 0-16,0 0 0 0,11-2 0 15,-11 2 0-15,0 0 0 0,10-2 0 0,-10 2 0 0,0 0 160 16,0 0-160-16,9-2 0 0,-9 2 0 0,0 0 128 16,0 0-128-16,0 0 0 0,10-3 0 0,-10 3 0 15,0 0 0-15,9 0 0 0,-9 0 0 0,0 0 0 16,0 0 0-16,0 0 0 0,0 0 0 0,0 0 0 0,0 0 0 15,0 0 0-15,0 0 0 0,0 0 0 16,0 0 0-16,9 0 0 0,-9 0 0 0,0 0 0 0,0 0 0 16,9-1 0-16,-9 1 128 0,0 0-128 0,0 0 0 15,10-2 0-15,-10 2 0 0,0 0 128 0,0 0-128 0,9-1 0 16,-9 1 0-16,0 0 0 0,0 0 0 0,0 0 0 16,0 0 0-16,0 0 0 0,0 0 0 0,10 0 0 15,-10 0 0-15,0 0 0 0,0 0 0 0,0 0 0 16,9-1 0-16,-9 1 0 0,0 0 0 0,0 0 0 15,0 0 0-15,0 0 0 0,0 0 0 0,0 0 0 16,0 0 0-16,9 2 0 0,-9-2 0 0,0 0 0 16,0 0 0-16,0 0 0 0,9 2 0 0,-9-2 0 15,0 0 0-15,0 0 0 0,9 0 0 0,-9 0 0 16,8 1 128-16,-8-1-128 0,0 0 0 0,10 0 0 16,-10 0 0-16,0 0 0 0,0 0 0 0,0 0 0 15,9 0 0-15,-9 0 0 0,0 0 0 0,0 0 0 16,0 0 0-16,10 3 0 0,-10-3 0 0,0 0 0 15,0 0 0-15,0 0 0 0,0 0 0 0,9 1 0 16,-9-1 0-16,0 0 0 0,0 0 0 0,0 0 0 16,0 0 128-16,0 0-128 0,9-1 0 0,-9 1 0 0,0 0 0 0,0 0 0 15,0 0 0-15,0 0 0 0,0 0 0 0,0 0 0 16,0 0 0-16,0 0 0 0,0 0 0 0,0 0 0 16,0 0 0-16,0 0 0 0,0 0 0 0,0 0 0 15,0 0 0-15,0 0 0 0,0 0 0 0,0 0 0 16,0 0 0-16,0 0 0 0,0 0 0 0,0 0 128 15,0 0-128-15,0 0 0 0,0 0 144 0,0 0-144 16,0 0 0-16,0 0 144 0,8-3-144 0,-8 3 0 16,0 0 0-16,0 0 0 0,0 0 0 0,0 0 0 0,0 0 128 15,0 0-128-15,0 0 0 0,0 0 0 0,0 0 0 0,0 0 0 16,0 0 0-16,0 0 0 0,0 0 144 0,0 0-16 16,0 0-128-16,0 0 192 0,0 0-192 15,0 0 0-15,0 0 0 0,0 0 0 0,0 0 128 0,0 0-128 16,0 0 0-16,0 0 0 0,0 0 0 0,0 0 128 15,0 0-128-15,0 0 0 0,0 0 0 0,0 0 128 16,0 0-128-16,0 0 0 0,0 0 0 0,0 0 0 16,0 0 0-16,0 0 0 0,0 0 0 0,0 0 0 15,0 0 0-15,0 0 0 0,0 0 0 0,0 0 0 16,0 0 0-16,0 0 0 0,0 0 160 0,0 0-160 16,0 0 160-16,0 0-160 0,0 0 144 0,0 0-144 15,0 0 128-15,0 0-128 0,0 0 128 0,0 0-128 16,0 0 128-16,0 0-128 0,0 0 128 0,0 0-128 15,0 0 0-15,0 0 128 0,0 0-128 0,0 0 0 0,0 0 0 0,0 0 128 16,0 0-128-16,0 0 0 16,7 5 0-16,-7-5 128 0,0 0-128 0,0 0 0 15,8 8 0-15,-8-8 0 0,7 9 0 0,-7-9 0 0,0 0 128 0,6 7-128 16,-6-7 0-16,7 9 0 0,-2 0 0 0,0 0 0 16,2-1 0-16,-1 0 0 0,-6-8 0 0,8 10 0 15,0-2 0-15,2 1 0 0,0-2 128 0,-1 2-128 16,0-1 0-16,0 1 0 0,-1 1 0 0,0 1 128 15,-1-2-128-15,1 0 0 0,0 1 0 0,0 1 0 16,0-1 0-16,-1 2 0 0,0-2 0 0,0 1 0 0,-7-11 0 16,9 13 0-16,-3 1 0 0,1-1 0 0,-2-3 0 15,0 0 0-15,0-3 0 0,1 3 0 0,-1 0 0 0,0-1 0 16,0-1 0-16,0 4 0 0,-1-2 0 0,0 1 0 16,0-4 0-16,3 4 0 0,-3-1 0 0,-1-1 0 15,-3-9 0-15,6 11 0 0,-1 1 0 0,0-3 0 16,-1 0 0-16,0-3 0 0,-4-6 0 0,6 7 0 15,-6-7 128-15,0 0-128 0,6 10 0 0,-1-3 0 16,-5-7 0-16,0 0 128 0,0 0-128 0,0 0 0 16,0 0 0-16,5 6 128 0,-5-6-128 0,0 0 0 15,0 0 0-15,0 0 0 0,0 0 0 0,0 0 0 16,0 0 128-16,0 0-128 0,0 0 0 0,0 0 0 16,4 7 0-16,-4-7 0 0,0 0 0 0,0 0 0 15,0 0 0-15,8 5 0 0,-8-5 0 0,0 0 0 16,0 0 128-16,0 0-128 0,0 0 0 0,0 0 0 15,0 0 0-15,9 3 0 0,-9-3 0 0,0 0 0 16,0 0 0-16,0 0 0 0,0 0 0 0,0 0 0 16,0 0 0-16,0 0 0 0,0 0 0 0,0 0 0 0,0 0 128 0,0 0-128 15,0 0 0-15,0 0 0 0,0 0 0 0,0 0 0 16,10 1 0-16,-10-1 0 0,11 0 0 0,-11 0 128 16,0 0-128-16,0 0 0 0,0 0 0 0,0 0 0 15,0 0 0-15,10 1 0 0,-10-1 0 0,0 0 0 16,0 0 0-16,0 0 0 0,0 0 0 0,0 0 0 15,0 0 0-15,0 0 0 0,0 0 0 0,0 0 0 16,0 0 0-16,0 0 0 0,0 0 0 0,0 0 0 0,0 0 0 0,9 5 0 16,-9-5 0-16,7 6 0 15,-7-6-1344 1,8 6-128-16,-2 3-48 0,2-3 0 0,1 3-912 0,2-3-176 16,0-1-32-16,4-1-16 0,2-4-480 0,-2-2-112 0,1-2-16 0,1-5-9472 15</inkml:trace>
  <inkml:trace contextRef="#ctx0" brushRef="#br1" timeOffset="52549.78">18944 1884 3679 0,'0'0'320'0,"-8"6"-320"15,8-6 0-15,-9 2 0 0,9-2 1472 0,-9 2 208 16,9-2 48-16,-9 0 16 0,9 0 208 0,0 0 32 15,0 0 16-15,0 0 0 0,0 0-304 0,0 0-64 16,0 0-16-16,0 0 0 0,0 0-592 0,0 0-112 16,0 0-16-16,0 0-16 0,0 0-336 0,0 0-64 15,0 0-16-15,0 0 0 0,0 0 128 0,0 0 32 16,0 0 0-16,0 0 0 0,0 0-80 0,0 0-16 0,0 0 0 0,0 0 0 16,0 0-160-16,0 0-48 0,0 0 0 0,0 0 0 15,0 0 0-15,0 0 0 16,12 7 0-16,-12-7 0 0,13 6 176 0,-1 0 16 0,-2-3 16 0,0 2 0 15,-10-5-128-15,14 6-16 0,-3 0-16 0,1-2 0 16,0 1-240-16,-2 0-128 0,-10-5 128 0,14 10-128 16,0 1 0-16,-1-1 128 0,-4 2-128 15,1 0 0-15,-1-3 0 0,2 3 0 0,-1 1 0 0,2 0 0 16,0-2 144-16,-2 1-144 0,0-1 192 0,1-5-192 16,-1 1 432-16,2-1-32 0,-2 2 0 0,1 0 0 15,-1-2 48-15,1 1 0 0,0-1 0 0,1 2 0 16,-1-1-256-16,-1-1-32 0,0 1-16 0,1 1 0 15,-2-1-144-15,-1 1 0 0,-2 0 0 0,1 1 0 16,-2 0 0-16,-1 2 0 0,0-2 0 0,0 0 0 0,0 0 0 0,1 0 0 16,0-1 0-16,-5-8 0 0,4 12 0 0,0-3 0 15,-4-9 0-15,4 9 128 0,-4-9-128 0,5 9 0 16,-5-9 0-16,5 9 0 0,-5-9 0 0,4 8 128 16,-4-8-128-16,0 0 0 0,7 8 0 0,-7-8 0 15,0 0 128-15,5 8-128 0,-5-8 0 0,0 0 0 16,0 0 0-16,8 6 0 0,-8-6-224 0,6 7-32 15,0-1 0-15,-6-6 0 16,5 4-144-16,-5-4-48 0,0 0 0 0,5 7 0 16,-5-7-192-16,0 0-64 0,4 6 0 0,-1 1 0 15,-3-7-384-15,0 0-96 0,0 0-16 0,3 6 0 16,0 2-480-16,-3-8-112 0,4 5 0 0,-4-5-10928 0</inkml:trace>
  <inkml:trace contextRef="#ctx0" brushRef="#br1" timeOffset="55021.42">19574 1853 19919 0,'0'0'880'0,"0"0"192"0,0 0-864 0,0 0-208 15,0 0 0-15,0 0 0 0,-9 0 912 0,9 0 144 0,0 0 32 0,0 0 0 16,0 0-544-16,0 0-96 0,0 0-32 0,0 0 0 16,0 0-176-16,0 0-48 0,0 0 0 0,0 0 0 15,0 0 192-15,0 0 16 0,10-2 16 0,-10 2 0 16,11-4 448-16,-3-3 96 0,-2 2 0 0,-6 5 16 15,7-4 80-15,-7 4 16 0,0 0 0 0,7-5 0 16,-7 5-384-16,6-4-80 0,-6 4-16 0,0 0 0 16,0 0-288-16,0 0-64 0,9-4-16 0,-9 4 0 15,9-1 64-15,-9 1 16 0,9-2 0 0,-9 2 0 16,10-1 176-16,-10 1 32 0,12 0 16 0,-1 0 0 0,-2-1-144 0,-9 1-48 16,11-2 0-16,1 2 0 15,-12 0-96-15,13 0-32 0,-2 2 0 0,-11-2 0 0,13 1-16 16,-3 2 0-16,-10-3 0 0,12 2 0 0,-12-2-192 0,13 4 0 15,-3-1 0-15,1-3 0 0,-1 1 160 0,-10-1-160 16,12 1 160-16,-2-1-160 0,1 0 256 0,-1 0-32 16,-10 0-16-16,13-1 0 0,-2 1-32 0,-1 1-16 15,-10-1 0-15,13 2 0 0,-2-1-32 0,-11-1 0 16,11 0 0-16,1 3 0 0,-12-3-128 0,13 2 160 16,-2 0-160-16,-11-2 160 0,13 2-160 0,-2-2 0 15,-11 0 0-15,13 0 0 0,-1 1 144 0,-12-1-144 16,12 2 160-16,-2-2-160 0,-10 0 0 0,15-3 0 15,-2 1 0-15,-2-1 0 0,-11 3 144 0,15 0-144 16,-2 0 128-16,0 0-128 0,-2-1 192 0,0 1-64 16,-1-3 0-16,1 3 0 0,-11 0 0 0,13 3-128 15,-3-2 192-15,1 2-64 0,-11-3-128 0,11 2 0 16,0-1 0-16,-1 2 128 0,1 1-128 0,-11-4 0 16,13 3 0-16,-2-1 0 0,0 1 0 0,-1-2 0 15,1 0 0-15,-1 1 0 0,1-1 144 0,0-1-144 0,1 1 160 0,0 1-160 16,-2-4 0-16,1 2 0 0,-11 0 0 0,13 2 0 15,-3-1 0-15,1 0 0 0,-11-1 0 0,11 0 0 16,-11 0 144-16,12 4-144 0,0-4 128 0,-2 1-128 16,-10-1 0-16,12 6 0 0,-2-6 128 0,1 2-128 15,-1 2 0-15,1-3 0 0,-11-1 0 0,11 3 0 16,1 0 0-16,0-3 0 0,-2 0 0 0,2 0 128 16,-2 0-128-16,2-3 0 0,0 2 0 0,0-1 128 0,-1 1-128 0,1 1 0 15,0-2 0-15,1 2 128 0,-1-2-128 0,-1 1 0 16,0 0 0-16,-1-2 128 0,1 3-128 0,-1 0 0 15,0 0 0-15,2 0 0 0,-12 0 128 0,13 3-128 16,-1-3 0-16,0 0 128 0,-2 0-128 0,1 0 0 16,-1 1 0-16,0 0 0 0,1 1 0 0,-1-2 0 15,1 0 0-15,-1 2 0 0,2-1 0 0,0-1 0 16,1 3 0-16,0-3 0 0,0-1 144 0,0 1-144 16,-1-2 160-16,-1 2-160 0,1 0 128 0,0 0-128 15,-2 0 0-15,1-1 0 0,-1-1 0 0,2 0 0 16,-1 1 0-16,0 0 0 0,-1 1 0 0,1 0 0 15,-11 0 128-15,13-3-128 0,-3 0 0 0,1 2 176 16,-11 1-176-16,13-2 160 0,-2 0-160 0,0 2 0 16,-11 0 0-16,13 0 0 0,-1-1 0 0,-2 0 0 15,-10 1 0-15,14-2 0 0,-1 1 0 0,0 1 0 0,1-1 0 0,-3 1 128 16,1-2-128-16,0 1 0 0,-1 0 144 16,1 1-144-16,-1 0 128 0,0 0-128 0,1 0 128 15,0 0-128-15,-2 0 128 0,2-2-128 0,-2 1 128 0,2 1-128 16,-1 0 0-16,-11 0 0 0,11-1 0 0,1 1 0 15,0-1 0-15,-2 1 128 0,-10 0-128 0,13-2 0 16,-1 1 0-16,0 0 144 0,-2 1-144 0,-10 0 0 16,12 0 192-16,0 1-64 0,-2-1 0 0,0 0-128 15,0 0 0-15,-1 0 0 0,-9 0 0 0,10 0 0 0,-10 0 0 16,12 4 0-16,-3-3 0 0,-9-1 0 16,12 0 0-16,-2 0 0 0,-10 0 0 0,11 1-192 0,-11-1 192 15,10 0 0-15,-10 0 192 0,12-1-192 0,-12 1 0 0,11-1 0 16,0 0 0-16,-11 1 0 0,12-3 0 0,-2 2 0 15,-10 1 0-15,11 0 0 0,-11 0 0 0,11-4 0 16,-11 4 0-16,11-2 0 0,-11 2 0 0,10-1 0 16,-10 1 0-16,11 0 0 0,-11 0 0 0,11-2 0 15,0 0 0-15,-2 1 0 0,-9 1 0 0,10 0 0 16,-10 0 0-16,11-1 0 0,-11 1 0 0,11 0 0 16,0 0 0-16,-11 0 0 0,12-3 0 0,-12 3 0 15,11 0 0-15,-11 0 0 0,11-1 0 0,-11 1 0 16,10 0 0-16,-10 0 0 0,11-2 0 0,-11 2 0 15,0 0 0-15,11 0 0 0,-11 0 0 0,11 0 0 16,-11 0 0-16,10 0 0 0,-10 0 0 0,11 0 0 16,-11 0 0-16,10 0 0 0,-10 0 0 0,12 2 0 15,-2-2 0-15,-10 0 0 0,9 0 0 0,-9 0 0 16,0 0 0-16,12 0 0 0,-12 0 0 0,11 0 0 16,-11 0 0-16,10 0 0 0,-10 0 0 0,9 0 0 0,-9 0 0 0,0 0 0 15,10 0 0-15,-10 0 0 0,0 0 0 0,11-2 0 16,-11 2 0-16,0 0 0 15,0 0 0-15,10-1 0 0,-10 1 0 0,0 0 0 0,0 0 0 16,11 0 0-16,-11 0 0 0,0 0 0 0,0 0 0 0,10 0 0 16,-10 0 0-16,11 0 0 0,-11 0 0 0,0 0 0 15,0 0 0-15,10 1 0 0,-10-1 0 0,0 0 0 16,11-1 0-16,-11 1 0 0,0 0 0 0,0 0 0 0,0 0 0 16,0 0 0-16,0 0 0 0,0 0 0 0,10-3 0 0,-10 3 0 15,0 0 128-15,10-2-128 0,-10 2 0 16,0 0 0-16,9-5 0 0,-9 5 0 0,0 0 0 0,0 0 0 15,8-7 0-15,-8 7 0 0,6-6 0 0,-1-3 160 16,-1 1-160-16,-4 8 128 0,2-9-128 0,1-1 192 16,-2 3-192-16,0-5 192 0,-1 1-192 0,2 0 192 15,-1-2-192-15,-1 0 192 0,0 0-192 0,0-4 160 16,0-2-160-16,0-1 160 0,0-1-160 0,0-3 128 16,0-2-128-16,0 3 128 0,0 2-128 0,0 0 0 15,0 0 0-15,-1 3 128 0,-2 1-128 0,2-1 0 16,1-3 0-16,0 4 0 0,0 2 0 0,1 0 0 15,0 1 0-15,1 0 0 0,-2-1 0 0,2 0 0 16,2 0 0-16,-1-2 0 0,-2 0 0 0,1 0 0 16,-1 1 0-16,1-1 0 0,1 0 0 0,-2 2 0 15,-1-1 0-15,0-1 0 0,0-4 0 0,0 4 0 16,0-1 0-16,-1 0 0 0,0-3 0 0,-1 3 0 16,1 1 0-16,0 0 0 0,-2 0 0 0,2 3 0 15,-2 2 0-15,1-1 0 0,-1 2 0 0,2 2 0 0,-1-1 0 16,2-1 0-16,-1 1 0 0,0 1 0 0,0 0 0 0,-1 1 0 15,2 8 0-15,-2-8 128 0,2 8-128 0,0 0 192 16,-2-13-192-16,1 3-144 0,1 10 144 0,0 0-208 16,-3-12 208-16,3 3 0 0,0 9 0 0,0 0 0 15,-1-9 0-15,1 9 0 0,0 0 0 0,0 0 0 16,0 0 0-16,0 0-144 0,-2-8 144 0,2 8 0 16,0 0 0-16,0 0-128 0,-6-7 128 0,6 7 0 15,0 0 0-15,0 0-160 0,0 0 160 0,0 0 0 16,0 0 0-16,0 0 0 0,0 0 0 0,0 0 0 0,0 0 0 0,0 0 0 15,0 0 0-15,0 0 0 0,0 0 0 0,0 0-128 16,0 0 128-16,0 0 0 0,0 0 0 0,0 0 0 16,0 0-128-16,0 0 128 0,0 0 0 0,0 0 0 15,0 0 0-15,0 0 0 0,0 0 0 0,0 0 0 16,0 0 0-16,0 0 0 0,0 0 0 0,0 0 0 16,0 0 0-16,0 0 0 0,0 0 0 0,0 0 0 15,0 0 0-15,0 0 0 0,0 0 0 0,0 0 0 16,0 0 0-16,0 0 0 0,0 0 0 0,0 0 0 15,0 0 0-15,0 0 0 0,0 0 0 0,0 0 0 16,0 0 0-16,0 0 0 0,0 0 0 0,0 0 0 16,0 0 0-16,0 0 0 0,-10 0 0 0,10 0 0 15,0 0 0-15,0 0 0 0,-9 3 0 0,9-3 0 16,0 0 0-16,0 0 0 0,0 0 0 0,0 0 0 16,0 0 0-16,0 0 0 0,-9 4-304 0,9-4 48 15,0 0 16-15,0 0 0 0,0 0-64 0,-9 4-16 16,1 1 0-16,8-5 0 0,-9 4 112 0,9-4 16 15,-10 0 0-15,10 0 0 0,-11 2 192 0,2 0 0 0,9-2-160 0,0 0 160 16,-12 1-160-16,3 3 160 0,0 4-208 0,-3-4-14256 16,-6-2-2832-1</inkml:trace>
  <inkml:trace contextRef="#ctx0" brushRef="#br1" timeOffset="66374.25">16843 2577 9215 0,'0'0'816'0,"0"0"-656"0,0 0-160 0,0 0 0 16,5-8 2336-16,-5 8 432 0,0 0 96 0,0 0 16 16,0 0-1568-16,0 0-304 0,0 0-64 0,0 0-16 15,0 0 96-15,10 4 0 0,-10-4 16 0,12 6 0 16,-1 1-224-16,-1 1-48 0,-1-2-16 0,0 2 0 16,-9-8-416-16,11 14-80 0,-2 2 0 0,-1 1-16 0,-3 1 16 0,0 0 0 15,-1 2 0-15,-1 1 0 0,-2 1 64 16,-1 2 0-16,-1 0 16 0,-2 5 0 0,0-2 128 15,-1 6 32-15,-1-2 0 0,1 6 0 0,-1 1-48 0,-1 3-16 16,-2 2 0-16,0 2 0 0,1-1-96 0,3-1-16 16,3-4 0-16,1-1 0 0,1-2 16 0,3-4 0 15,0-6 0-15,2 1 0 0,-3-1-336 0,3 0 144 16,-1-1-144-16,0 1 0 0,0-1 176 0,-2 1-176 16,1 0 160-16,0 0-160 0,-2 0 128 0,1-1-128 15,0 1 0-15,-2 0 144 0,0 1-288 0,0-2-64 16,-1-1-16-16,0-1 0 15,2-3-416-15,-1-2-64 0,0-2-32 0,2-5 0 16,-2 0-336-16,3-5-64 0,-1 1-16 0,-3-7-8592 0,0 0-1728 0</inkml:trace>
  <inkml:trace contextRef="#ctx0" brushRef="#br1" timeOffset="66972.45">17797 3133 20607 0,'0'0'912'0,"0"0"192"0,0 0-880 0,-9 3-224 0,9-3 0 0,-9 7 0 15,9-7 320-15,-11 5 0 0,2 1 16 0,1 1 0 16,1 1 192-16,-1-1 48 0,-1 3 0 0,-2 0 0 15,-1 0-176-15,2 2-16 0,0 1-16 0,-1 2 0 16,1-5 336-16,-1 3 64 0,0 0 0 0,-1 1 16 16,0-2 144-16,-1 0 32 0,0 1 0 0,0 0 0 15,1 0-368-15,1 3-64 0,-1-2-16 0,0 3 0 16,2-4-352-16,1 0-160 0,-1-1 128 0,3 1-128 16,0-3 0-16,1 1-144 0,2-5 0 0,4-6 0 15,0 0-640-15,0 0-128 0,0 0-32 0,0 0 0 16,0 0-560-16,0 0-112 0,0 0-32 0,0 0-9888 15</inkml:trace>
  <inkml:trace contextRef="#ctx0" brushRef="#br1" timeOffset="67274.09">17457 3040 21183 0,'0'0'944'0,"0"0"192"0,-8-3-912 0,8 3-224 0,-8-1 0 0,3-1 0 16,5 2 3120-16,0 0 576 0,0 0 112 0,0 0 32 15,4 17-2720-15,1-1-544 0,3 1-96 0,2-1-32 16,1 0-272-16,2 0-176 0,1-2 192 0,3 6-192 16,1-2 128-16,1 2-128 0,0-1 0 0,1 0 0 15,-1 1 0-15,1 1 0 16,-1 0 0-16,0 1 0 0,-1 1 0 0,-1-3 0 0,-2 1 128 0,1 1-128 15,0 3 0-15,-2 0 0 0,-1-3-176 0,0-4 176 32,0-2-832-32,-1 0-48 0,-2-5-16 0,1 1 0 15,-1-5-592-15,1-1-128 0,-2-1-32 0,1 2-7312 0,1-3-1456 0</inkml:trace>
  <inkml:trace contextRef="#ctx0" brushRef="#br1" timeOffset="67535.55">18105 3548 8287 0,'4'-9'736'0,"-2"4"-592"16,0-2-144-16,-1 1 0 0,0 0 8160 0,-1 6 1600 15,0 0 320-15,0 0 64 0,12 3-7936 0,-12-3-1584 16,13 9-320-16,-3-2-64 16,-10-7-528-16,9 14-96 0,-1 2-32 0,-1-1 0 15,-2 4-592-15,-2 3-112 0,-3 2-32 0,-2 5-11248 16,0 2-2256-16</inkml:trace>
  <inkml:trace contextRef="#ctx0" brushRef="#br2" timeOffset="76945.69">16197 1501 12895 0,'0'0'1152'0,"-9"-1"-928"0,9 1-224 0,-10-3 0 16,1 1 1856-16,1 0 336 0,0 1 64 0,8 1 16 15,-8-4-1376-15,8 4-288 0,-6-5-48 0,6 5-16 16,-5-7 400-16,5 7 80 0,0 0 0 0,0 0 16 16,2-10 0-16,3 1 0 0,1 1 0 0,1-1 0 15,2 2-208-15,2 1-32 0,-1-1-16 0,1 0 0 16,-1-3-384-16,2 3-80 0,0 0 0 0,-2 1-16 15,-1-1-304-15,0 0 128 0,-9 7-128 0,11-5 0 16,-11 5 128-16,0 0-128 0,0 0 0 0,0 0 0 16,0 0 176-16,0 0-176 0,0 0 160 0,0 0-160 15,-2 12 368-15,1-2-32 0,1-10 0 0,-4 13 0 16,-1 1 96-16,0-1 16 0,1 0 0 0,1 0 0 0,2 0-240 0,0 1-32 16,-2-1-16-16,4 3 0 0,2-1 32 0,0 4 16 15,-1-2 0-15,2-1 0 0,0 4-208 0,3-4 176 16,-1 2-176-16,2-2 160 0,0-5-160 0,-2 1 128 15,-6-12-128-15,9 13 128 0,-1-4-128 0,-8-9 128 16,11 12-128-16,-4-3 128 0,-7-9 0 0,8 8-128 16,-8-8 192-16,0 0-64 0,0 0-128 0,0 0 192 15,0 0-192-15,0 0 192 0,7-11-192 0,-5 2 192 16,-2-1-192-16,-1-2 192 0,-3 0-192 0,0 1 160 16,-1-2-160-16,0-2 160 0,-2-2-160 0,1 0 0 15,-1 0 0-15,1 1 0 0,-1-1 0 0,2 0 0 16,0 0 0-16,0 1 128 0,-1 0-128 0,1-1 0 0,1 0 0 0,0 2 0 15,2 1 0-15,-1 0 0 0,1 1 0 0,-1 3 0 16,3 10 0-16,-4-12 0 0,1 2 0 0,3 10 0 16,0 0-176-16,0 0 176 0,0 0-128 0,0 0 128 15,0 0-176-15,0 0 176 0,-6 10-208 0,3 2 80 16,2-3-96-16,1 5-16 0,3 0 0 0,-1 1 0 16,1 1 240-16,1-1-176 0,1 2 176 0,0 0-160 15,-1 3 160-15,1-1 0 0,0 1 0 0,-1 0 0 16,0-2 0-16,0 0 0 0,0-5 0 0,0 0 0 15,-1-1 0-15,-3-12 0 0,1 10 160 0,-1-10-160 16,0 0 224-16,0 11-48 0,0-11-16 0,0 0 0 16,0 0-160-16,0 0 0 0,0 0 144 0,0 0-144 15,0 0 0-15,0 0 0 0,0 0 0 0,0 0-192 16,0 0-320-16,10-7-64 0,0-2 0 16,0 3-16-16,0-4-2272 15,-1 4-448-15</inkml:trace>
  <inkml:trace contextRef="#ctx0" brushRef="#br2" timeOffset="82778.2">17304 1413 11231 0,'0'0'496'0,"0"0"96"0,0 0-464 0,0 0-128 0,0 0 0 0,0 0 0 15,0 0 1712-15,0 0 320 0,0 0 64 0,-10 0 16 16,1 0-960-16,9 0-176 0,0 0-32 0,-8 0-16 15,8 0-448-15,0 0-96 0,0 0 0 0,0 0-16 16,0 0-240-16,0 0-128 0,0 0 128 0,0 0-128 16,0 0 0-16,1 13 0 0,-1-13 0 0,3 13 0 15,-1-2 0-15,1 1 0 0,-3-12 0 0,4 17 0 16,-1-3 0-16,-1 2 0 0,-2 0 0 0,0-1-128 16,0 4 128-16,0-1 0 0,-2 0 0 0,0-1 0 0,0 1 0 0,-1 0 0 15,0-1 0-15,1-1 0 0,0-3 0 16,2-2 0-16,2 2 0 0,-1-4 0 0,-1-9 0 0,0 0 128 15,0 0-128-15,5 8 0 0,-5-8 0 0,0 0 0 16,0 0 0-16,12 1 0 16,-12-1-496-16,10-3-160 0,-10 3-48 0,10-5 0 15,-10 5-832-15,7-8-160 0,-1 0-32 0</inkml:trace>
  <inkml:trace contextRef="#ctx0" brushRef="#br2" timeOffset="85476.51">19438 1458 11055 0,'0'0'976'0,"0"0"-784"0,-6-6-192 0,6 6 0 16,0 0 2800-16,-8-6 512 0,0 2 96 0,8 4 32 15,0 0-2496-15,0 0-496 0,-8-2-112 0,8 2-16 16,0 0-320-16,0 0 0 0,0 0 0 0,0 0 0 15,0 0 0-15,0 0 0 0,-6 6 0 0,6-6-128 16,0 0 128-16,-5 11 0 0,5-11 0 0,-4 12 0 16,4-12 0-16,-4 11 0 0,1 1 128 0,1 0-128 15,-2 0 608-15,0 1 48 0,1 1 16 0,-1 2 0 16,0-2 32-16,1 2 0 0,0-1 0 0,0-1 0 16,1 1-416-16,-2-3-80 0,1-2-16 0,3-10 0 15,1 10-48-15,-1-10-16 0,0 0 0 0,0 0 0 16,6 10 0-16,-6-10-128 0,0 0 192 0,0 0-64 0,0 0-128 0,6 7 160 15,-6-7-160-15,0 0 160 0,5 8-160 0,-5-8 0 16,0 0 0-16,2 12 128 16,-2 0-128-16,-2-2 0 0,1-1 0 0,-1 3-176 0,-1-2 176 0,0 0 0 15,3-10-144-15,-1 7 144 0,1-7 0 0,-1 8 0 16,1-8 0-16,0 0 0 0,0 0 0 0,0 0 0 16,0 0 0-16,0 0 128 0,6-8-128 0,1-1-224 15,-1 0 48-15,1 0-9008 16,-1-1-1808-16</inkml:trace>
  <inkml:trace contextRef="#ctx0" brushRef="#br2" timeOffset="86051.35">20616 1475 3679 0,'0'0'160'0,"0"0"32"0,0 0-192 0,-4-9 0 16,-1 0 0-16,5 9 0 0,-7-8 1664 0,7 8 272 15,0 0 64-15,-9-7 16 0,9 7-1584 0,-9-9-432 16,9 9 128-16,0 0-128 0,0 0 256 0,0 0 0 16,0 0 0-16,0 0 0 0,0 0 688 0,0 0 128 15,0 0 16-15,0 0 16 0,-11 9-64 0,5-2-16 16,6-7 0-16,-4 10 0 0,4-10-304 0,-1 15-64 0,-1-2-16 0,1 0 0 16,1-13-320-16,1 16-64 0,2-2 0 0,1-1-16 15,-2 3 16-15,1-3 0 0,0-2 0 0,-1 2 0 16,2-1-96-16,-1 1-16 0,-2 1 0 0,0 2 0 15,2 0 192-15,-3 2 48 0,-1 3 0 0,1-2 0 16,0 0-64-16,0-1 0 0,1 1 0 0,-1-2 0 16,0-2-192-16,0-1-128 0,0-1 128 0,3-4-128 15,-1-1 0-15,2-1 0 0,-4-7 0 0,9 4-12016 16</inkml:trace>
  <inkml:trace contextRef="#ctx0" brushRef="#br2" timeOffset="86532.58">21716 1458 28447 0,'0'0'1264'0,"0"0"256"0,0 0-1216 0,0 0-304 0,-8 8 0 0,8-8 0 15,-5 13 960-15,2 0 144 0,2-1 32 0,1 3 0 0,3 1-912 16,-1 0-224-16,1 2 0 0,1 0 0 16,0 0-288-16,1 1-96 0,0-2-32 0,0 0 0 15,-1 0-2064-15,0-3-400 0</inkml:trace>
  <inkml:trace contextRef="#ctx0" brushRef="#br2" timeOffset="90738.82">18437 1407 3679 0,'0'0'320'0,"-9"-1"-320"16,1-2 0-16,8 3 0 0,0 0 4832 0,-8-2 896 0,8 2 176 15,-5-8 48-15,5 8-4480 0,-1-9-896 0,1 9-192 0,0 0-16 16,0-8-208-16,0 8-32 0,0 0-128 0,0 0 192 16,1-10-192-16,-1 10 0 0,0 0 0 0,0 0 0 15,0 0 240-15,0 0 0 0,0 0 0 0,0 0 0 16,0 0 384-16,0 0 80 0,0 0 0 0,7 7 16 15,-7-7-208-15,5 12-32 0,-5-12-16 0,4 14 0 16,-4-14-112-16,5 14-32 0,-5-14 0 0,5 10 0 16,-5-10-16-16,3 14-16 0,1-2 0 0,-2 1 0 15,-2-13-128-15,0 17-32 0,-1-7 0 0,1-10 0 16,-1 17 16-16,1-1 0 0,0-2 0 0,1 1 0 16,-1-15 32-16,3 15 0 0,-1 0 0 0,1-1 0 15,0-4-176-15,-3-10 192 0,5 13-192 0,0-3 192 16,-5-10-560-16,8 10-96 0,-8-10-32 0,10 7-9888 15,-2-1-1984-15</inkml:trace>
  <inkml:trace contextRef="#ctx0" brushRef="#br2" timeOffset="117371.57">6000 6166 21183 0,'-7'-4'1888'0,"-1"-1"-1504"0,-1 0-384 0,1 2 0 15,8 3 1344-15,-9-7 192 0,-1 1 32 0,1-1 16 16,1 1-1216-16,-1 2-240 0,-2-3-128 0,0 4 128 0,-2-3-128 0,-2 1 0 16,0-1 0-16,-4-1 0 0,0 2 0 0,-3 1 0 15,-4 0 0-15,-2 1 0 0,-2 1 0 0,-1 0 0 16,-3 1 0-16,-1 4 0 0,-3 1 0 0,0 1-128 15,2 1 128-15,-1 1 0 0,-1-2 0 0,-2 0 224 16,-2-2-32-16,-1-3 0 0,0-3 64 0,0 1 16 16,0-2 0-16,1 3 0 0,1 1 112 0,2 2 32 15,1 1 0-15,1-1 0 0,2 0-112 0,-1-1-32 16,-2 0 0-16,-3-1 0 0,0-1-112 0,-1 0-32 16,0-3 0-16,0 0 0 0,1 3 768 0,-1 2 160 15,2 1 32-15,2 0 0 16,3-2-1600-16,2-2-304 0,0 2-64 0,2 2-16 0,2 0 1088 0,2 2 224 0,0-1 32 0,5 1 16 15,2-2-32-15,3 0-16 0,0 0 0 0,3 1 0 16,-2 0-224-16,3-1-64 0,3 2 0 0,1 1 0 16,1-2-128-16,8-3 0 0,-7 6 0 0,7-6 0 15,0 0 144-15,-6 11-144 0,6-11 160 0,-3 14-160 16,0 1 240-16,2-1-48 0,1 3-16 0,1 0 0 16,1 1-176-16,0 2 192 0,1 0-192 0,2 6 192 15,0 4-192-15,2 3 192 16,1 1-192-16,2 2 192 0,1 4-192 0,0-1 128 0,1 0-128 0,1 3 128 15,0 1 0-15,0 6 0 0,2 3 0 0,-1 6 0 16,1 3-128-16,2 3 192 0,0 0-192 0,0-2 192 16,-2 1-192-16,-1 3 0 0,-1 3 0 0,-3 8 0 15,-2 5 0-15,0 2 0 0,1-2 0 0,-4 1 0 16,-1 1 0-16,2 3 0 0,-1 6 0 0,0-3 0 16,0-4 0-16,0 0 0 0,2-1 0 0,2-2 0 0,3-1 240 15,0-5-48-15,-3-4 0 0,2 0 0 0,0-1-16 0,-2-1-16 16,-1 0 0-16,0 1 0 0,-2-1-160 0,-1 2 192 15,-2-4-192-15,-3 3 192 0,-1 1-192 0,-2 1 128 16,-2 3-128-16,-2-1 128 0,-2-3-128 0,-1-5 128 16,-1-7-128-16,0-5 128 0,-2-4-128 0,1-2 192 15,0-2-192-15,-1-4 192 0,-1 1-48 0,2-4 0 16,3 1 0-16,0-8 0 0,0 0 176 0,-1-3 16 16,1-1 16-16,2-4 0 0,0 2-64 0,1-5-16 15,-2 1 0-15,2-1 0 0,0-1-48 0,-1 3-16 16,1-2 0-16,-1 0 0 0,2-4-80 0,1 1 0 15,0-1-128-15,2 0 192 0,-1-4 0 0,2 0-16 16,2-2 0-16,0-2 0 0,-1-11-176 0,4 9 0 0,-4-9 0 0,0 0 0 16,0 0 192-16,11 3 64 0,-11-3 16 0,13-3 0 15,0 0-112-15,-1-3-32 0,-2 0 0 0,3-1 0 16,3-2-128-16,-1 3 0 0,1-1 144 0,5 2-144 16,5 0 0-16,1 2 0 0,1 2 0 0,2-2 0 15,4 2 0-15,1 0 0 0,3-1 0 0,-1-3 0 16,1 1 0-16,3-2 0 0,2-2 0 0,1-1 0 15,-4 0-128-15,3-2 128 0,3 1-128 0,1-1 128 16,0 2 0-16,0 1 0 0,0 3 0 0,-3 1-128 16,0 0-32-16,-1-1 0 0,-3 0 0 0,-3 0 0 15,1 2 160-15,-3-1 0 0,-2 0-144 0,0 2 144 16,0 2 0-16,1-2 0 0,0 1 0 0,-1 0 0 16,-1 1 0-16,2-2 0 0,0 2 0 0,0-1 0 15,-1-2 0-15,-1 0 0 0,1-3 0 0,-2 0 0 0,-1-2 0 16,-1-1 0-16,-3 0 0 0,0 0 0 15,0-1 0-15,0 3 0 0,2-1 0 0,-4 0 0 0,1 0 0 0,-3 2 0 16,-1-3 0-16,-3 2 128 0,-3 2-128 0,-2 0 0 16,-3-2 0-16,-2 1 0 0,-3-2 0 0,-1 0 160 15,-1 0-160-15,-2 0 160 0,-2-1-32 0,-1-1-128 16,-2-2 192-16,1-1-64 0,-3 1 64 0,0-1 16 16,-3-4 0-16,1-2 0 0,0-4-48 0,2-3-16 15,-2-2 0-15,3-5 0 0,-1-3 96 0,1-3 16 16,1-3 0-16,2-1 0 0,-1 0-256 0,2-4 144 15,-1-4-144-15,0-4 128 0,-1-3-128 0,1-4 0 16,-2 2 0-16,0 0 0 0,0 2 0 0,0 0 0 16,-3 1 0-16,2-4 128 0,-1-2-128 0,2-1 0 0,1-4 0 0,-1 2 0 15,-1 1 128-15,1 1-128 0,1 5 0 0,2-3 128 16,-1-4-128-16,2 0 0 0,1-2 0 0,-1 0 0 16,0 2 0-16,0 5 0 0,0 2 0 0,1 2 0 15,2-6 0-15,-3 3 0 0,-2-4 0 0,2 5 0 16,2-1 0-16,-2 4 0 0,-3 2 0 0,2 0 0 15,1 3-128-15,0 1 128 0,-1-3 0 0,1 0 0 16,0 2 0-16,1 2 0 0,0-2 0 0,2 4 0 16,-1 0 0-16,1 4 0 0,-2 2 0 0,2 2 0 15,-2-4 0-15,2 4 0 0,-1 0 0 0,2 0 0 16,-1-1 0-16,0 3 0 0,-1 4 0 0,1 2 0 16,-1-5 0-16,0 0 128 0,-2 5-128 0,0 1 0 0,0 4 0 0,-2 0 0 15,0 1 128-15,-2 3-128 16,-1-7 0-16,-2 3 0 0,-1 2 0 0,-1-3 128 0,-3 1-128 0,1 2 0 15,-1-4 0-15,-1 2 0 0,-3 0 0 0,2 0 0 16,1-1 0-16,-1 2 0 0,-1-1 0 0,2 2 0 16,1 1 0-16,1 3 0 0,-1 1 0 0,3 0 0 15,2 3 0-15,1 1 0 0,-1 1 0 0,1 3 0 16,-1-2 0-16,2 4 0 0,1 1-128 0,4 8 128 16,-6-6-160-16,6 6 160 0,0 0-176 0,0 0 176 15,0 0-192-15,0 0 192 0,0 0-432 0,0 0 32 16,0 0 0-16,-6 9 0 15,4 7-1616-15,0 6-320 0,4 7-64 0,-4 1-16352 0</inkml:trace>
  <inkml:trace contextRef="#ctx0" brushRef="#br3" timeOffset="121339.93">4527 6178 11055 0,'0'0'976'0,"-8"-7"-784"0,0 1-192 0,0-1 0 0,2 1 3472 0,-1 0 656 16,2 2 128-16,5 4 32 0,0 0-2800 0,0 0-544 16,-7-6-112-16,7 6-32 0,0 0-320 0,0 0-64 15,0 0-16-15,0 0 0 0,0 0-224 0,-6 10-48 16,6-10-128-16,-5 13 192 0,1 2 112 0,1-1 16 16,2 6 0-16,-3 0 0 0,0 0 128 0,3 5 48 15,-1 0 0-15,2 1 0 0,0 2 128 0,0 2 16 16,0 0 16-16,3 4 0 0,1 1-80 0,0 2 0 15,-3-2-16-15,4 5 0 0,3 5-240 0,-1 7-32 16,-2 7-16-16,-1-5 0 0,0 4-272 0,-2 2 128 16,1 0-128-16,-2-2 0 0,0-7 144 0,2 0-144 15,0-1 0-15,-1-2 144 0,-2-1-144 0,2-2 0 16,-1 0 144-16,-1-5-144 0,-1-5 128 0,-1-2-128 16,1-3 128-16,0-1-128 0,-2-5 352 0,0-5 0 15,0-4 0-15,0 1 0 0,0-3 96 0,1-1 0 16,-2-3 16-16,4-9 0 0,0 0-80 0,0 0 0 0,-5 8-16 0,5-8 0 15,0 0-32-15,0 0 0 0,0 0 0 0,0 0 0 16,0 0-112-16,0 0-32 0,0 0 0 0,0 0 0 16,-2-11-48-16,2 11-16 0,8-8 0 0,0-2 0 15,1 2-128-15,3 2 0 0,1 0 0 0,4 0 0 16,0-3 128-16,1 2-128 0,0 1 0 0,2-1 128 16,1 2-128-16,1 0 0 0,0 1 0 0,3 0 0 15,-1 3 0-15,1 1 0 0,0 0 0 0,2 0 0 0,5-2 0 0,-1 0 0 16,0-1 0-16,4 2 0 0,6-2 0 15,2 1 0-15,1-2 0 0,4 0 0 0,2 0 0 0,1 0 0 16,0 1 0-16,1-2 0 0,0 0 0 0,1 0 0 16,2-2 0-16,0 3 0 0,0 0 0 0,-1 4 0 15,0-2 0-15,-1 2 0 0,1 2 0 0,-1-2 0 16,2 0 0-16,1 0 0 0,3 0 0 0,-1 0 0 16,-1 0 0-16,-1 0 0 0,0 2 0 0,0-1 0 15,-3-1 0-15,1-1 0 0,-2-1 0 0,0 2 0 16,1-2 0-16,-2 0 0 0,-3 1 0 0,1 1 0 15,-4 1 0-15,1 3 0 0,-2-2 0 0,2 0 0 0,0 0 0 0,-1-2 0 16,-1 1 0-16,2-2 0 0,2-1 0 0,-1 1 0 16,-1 0 0-16,0 1 0 15,-3 0 0-15,0 0 0 0,1 0 0 0,-2 0 0 16,-3 0 0-16,0 0 0 0,-1 0 0 0,-3 1 0 16,-4 2 0-16,0 0 0 0,1 3 0 0,-4-1 0 0,-3 0 0 15,-1 3 0-15,-2 0 0 0,-1 1 0 0,-3-3 0 0,0 0 0 16,-2-1 0-16,-1-1 0 0,-2-2 0 0,1 1 0 15,-1 1 0-15,0-4 0 0,2 0 0 0,0 0 0 16,-1-3 0-16,-1 2 0 0,-1-2 0 0,-2 1 0 16,1-1 128-16,-1-1-128 0,0 0 0 0,2-3 128 15,-1-1-128-15,-1 0 0 0,2-3 144 0,-4 2-144 16,-1-1 0-16,0-1 144 0,-1 2-144 0,1-4 0 16,-3 0 176-16,0-4-176 0,0-1 160 0,-2 1-160 0,1 0 176 0,-1-1-176 15,1-4 192-15,-2 0-192 0,-1-3 160 16,2 0-160-16,-1 0 128 0,0-3-128 0,1-1 128 15,-1 0-128-15,2-1 0 0,0-5 128 16,-1-3-128-16,0-5 192 0,0 0-192 0,0-5 192 0,0-2-192 0,-2 2 128 16,-2-1-128-16,1-1 128 0,0 1-128 0,-2 2 192 15,0-3-192-15,1 1 192 0,-1-5-192 0,2 5 0 16,0-5 0-16,-2 6 0 0,0 1 0 0,-1 3 0 16,1 6 0-16,-1 4 0 0,-2 1 0 0,3 6 0 15,0 1 0-15,0 2 0 0,2 3 0 0,0 1 0 16,1 1 0-16,0 0 0 0,-2 2 0 0,2 4 0 15,0 1-176-15,2 0 176 0,-1 2 0 0,0 1 0 0,-1 1 0 0,0 8-128 16,0-8 128-16,0 8 0 0,0 0 0 0,0 0-128 16,0 0 128-16,0 0 0 0,-9-1-144 0,9 1 144 15,-10-3 0-15,1 3-144 0,9 0 144 0,-9 3 0 16,-1 1-128-16,10-4 128 16,-10 4 0-16,1 0 0 0,9-4 0 0,-11 4 0 15,2-1 0-15,9-3 0 0,-11 6 0 0,0-1 0 0,1 1 0 16,-2-2 0-16,0 1 0 0,-1 1-128 0,0-1 128 0,0 1 0 15,0 1 0-15,0-2 0 0,-1 0 0 0,-2-1 0 16,-1 0 0-16,0 1 0 0,0-2 0 0,-1 0 0 16,0-1 0-16,-3 1 0 0,-3-3 0 0,0 1 0 15,-2 2 0-15,1-1 0 0,0-2 0 0,-2 0 0 16,-3 0 128-16,1 0-128 0,2 0 0 0,-1-2 144 16,0-1-144-16,-2 2 0 0,-2-3 0 0,0 1 128 0,-5 1-128 15,-2-1 0-15,-1 2 0 0,-2 1 0 16,-1 1 0-16,0 2 0 0,-3-2 0 0,3 0 0 0,1 1 0 0,3-2 0 15,-1-2 0-15,0 0 0 0,-2-1 0 0,-1-1 0 16,0 0 128-16,-3 2-128 0,-3 0 0 0,-2 2 0 16,0 2 0-16,1-2 0 0,1 0 0 0,-2 1 0 15,-2 0 0-15,-2 2 0 0,-1 1 0 0,-2 0 0 16,0 0 0-16,0 1 0 0,4 1 0 0,0-3 0 16,2 1 0-16,0-4 0 0,0-4 0 0,0 1 0 15,-1-3 0-15,1 1 0 0,-1-1 0 0,-1 3 0 16,1-3 0-16,1-2 128 0,1-1-128 0,0-1 0 15,-1-2 0-15,1 2 0 0,1-1 128 0,1 2-128 16,-1 0 128-16,1 4-128 0,-1-4 0 0,3 5 0 16,3-3 0-16,5 3 0 0,1 0 0 0,3 2 0 15,-2-2 0-15,4 3 0 0,0-1 0 0,2 4 0 16,1 2 0-16,4 2 0 0,1 6 0 0,-1 1-176 16,-2 5 48-16,2 8 0 15,3 7-1824-15,2 6-352 0,1 3-80 0,2 1-17056 0</inkml:trace>
  <inkml:trace contextRef="#ctx0" brushRef="#br4" timeOffset="151474.73">18449 3658 28447 0,'0'0'1264'0,"0"0"256"0,0 0-1216 0,0 0-304 0,0 0 0 0,12-3 0 16,1 2 1024-16,2 2 160 0,4 0 32 0,1 2 0 15,1-1-384-15,1 0-64 0,2 2 0 0,-1 2-16 0,1 1-480 0,-2 2-80 16,-1 4-32-16,-2 1 0 16,0 1-160-16,-2 1 0 0,-3 3 0 0,-2 0 0 0,-3 5 0 0,-5-1-320 15,-4-1 48-15,-3 3 16 16,-1-1-272-16,-1-2-48 0,-3-5-16 0,-2 0 0 0,-2-3 272 0,-1 0 48 16,0-2 16-16,0-1 0 0,1-1 96 0,0 0 32 15,1 1 0-15,0-2 0 16,2-3-512-16,1 2-112 0,8-8-16 0,-7 7-12560 0</inkml:trace>
  <inkml:trace contextRef="#ctx0" brushRef="#br4" timeOffset="151907.64">19492 3086 3679 0,'0'0'320'0,"0"0"-320"16,0 0 0-16,0 0 0 0,0 0 5600 0,0 0 1056 16,0 0 192-16,0 0 64 0,0 0-5280 0,0 0-1056 15,0 0-192-15,0 0-64 0,0 0-64 0,0 0-32 16,-8 7 0-16,2 1 0 0,-1 4-224 0,-1 1 176 16,-1 0-176-16,-1 5 160 0,-1 1-160 0,-1 4 160 15,-3 0-160-15,-1 1 160 0,-1 0 96 0,0 4 0 16,-2 2 16-16,-1 0 0 0,-1 0-64 0,0-4-16 15,2-2 0-15,1 0 0 0,1-2-192 0,2-2 144 16,2-2-144-16,2-2 128 0,-1-2-128 0,1-2 0 16,4-3 0-16,0-1-176 15,7-8-1632-15,-6 6-336 0</inkml:trace>
  <inkml:trace contextRef="#ctx0" brushRef="#br4" timeOffset="152131.44">19139 3186 23039 0,'0'0'1024'0,"-7"-6"192"0,1 1-960 0,6 5-256 0,0 0 0 0,0 0 0 16,0 0 2864-16,0 0 528 0,6 18 96 0,3-1 32 15,3-2-2880-15,1 2-640 0,0 0 0 0,0 2 0 16,3 2 0-16,2 1 0 0,0 0 0 0,2 3 0 15,-1-1 0-15,2 2 0 0,-1 4 0 0,-2-7 0 16,-1-1-720-16,0-2-32 0,0 1 0 0,-3-2-14224 16</inkml:trace>
  <inkml:trace contextRef="#ctx0" brushRef="#br4" timeOffset="152608.91">19725 3630 33695 0,'0'0'1488'0,"2"-10"304"0,-2-1-1424 0,2 2-368 0,-2 9 0 0,8-10 0 16,2 1 320-16,2 2-16 0,0 3 0 0,1-1 0 15,-1 1-304-15,-1 1-304 0,1 2 64 0,0-1 16 16,1 4 96-16,-1-2 128 0,-2 4-208 0,0 0 80 31,-10-4-368-31,10 6-64 0,-4 1-16 0,-6-7 0 16,4 10 128-16,-3 2 0 0,-2-3 16 0,-2 2 0 0,-2-1 432 0,-1 3-128 0,-2-2 128 0,-1 3 0 16,-3 0 0-16,0 2 256 0,-1 0-48 0,0 1 0 15,0-2 96-15,0 1 16 0,0 2 0 0,1 0 0 16,1 2-320-16,-1-2 160 0,1-2-160 0,2-2 128 15,2-1-128-15,1-1 128 0,1-3-128 0,1-1 128 0,4-8-128 16,0 0 0-16,0 0 0 0,0 10 0 16,0-3 240-16,0-7 16 0,4 9 0 0,-4-9 0 15,4 9-256-15,0-1 176 0,0 0-176 0,2-2 160 0,-6-6-160 0,8 7 0 16,-1-1 0-16,0-2 0 0,3-1 0 0,1-1 0 16,2-2 0-16,3 0 0 0,1 0 0 0,3-1 0 15,-1-2-144-15,3 0 144 16,0-1-464-16,1 0 16 0,-1-4 0 0,0 0 0 15,-1 0-1584-15,-3-2-304 0,-2-2-64 0</inkml:trace>
  <inkml:trace contextRef="#ctx0" brushRef="#br4" timeOffset="163603.84">16236 3534 14735 0,'0'0'1312'0,"0"0"-1056"0,0 0-256 0,0 0 0 16,0 0 2592-16,0 0 464 0,0 0 80 0,0 0 32 15,0 0-2320-15,0 0-464 0,0 0-80 0,0 0-32 16,0 0-128-16,0 0-16 0,0 0-128 0,0 0 192 16,0 0-192-16,0 0 0 0,0 0 128 0,0 0-128 15,-3-9 0-15,3 9 176 0,0 0-176 0,0 0 160 16,0 0 512-16,5-11 96 0,0 2 32 0,2 2 0 16,0 2 128-16,4 0 32 0,1 1 0 0,1-2 0 15,1 0-192-15,3 2-48 0,1 1 0 0,2 0 0 16,-1 0-336-16,1 3-80 0,-1 0-16 0,1 4 0 15,-2 1-288-15,0 2 0 0,-2 0 0 0,0 2 0 0,-3-3 0 16,-2 3 0-16,-3 2 0 0,-1-1 0 0,-7-10-176 16,4 11 176-16,-4-11-192 0,0 13 192 0,0-13 0 15,-3 14-128-15,-1-4 128 0,0 1 0 0,-2-2 0 0,-1 3 0 16,-1-6 0-16,1 3 144 0,-4-1-144 0,2 1 192 16,-1 3-192-16,-1-3 192 0,1-2-192 0,-1-1 160 15,0-2-160-15,0 3 160 0,-1-1-160 0,2 1 192 16,0-2-192-16,-2 3 192 0,0-2-192 0,0 2 0 15,2 0 144-15,1 0-144 0,0 1 0 0,1-1 0 16,0-2 0-16,3 3 0 0,5-9-192 0,-5 9 64 16,5-9 0-16,-6 9 0 0,6-9 128 0,-4 8 0 15,4-8 0-15,0 0 0 0,0 0 0 0,4 8-128 16,-4-8 128-16,8 7 0 0,-8-7 0 0,12 4 0 16,0-1 0-16,-1 1-128 0,2-1 128 0,2 2 0 15,-1-2-144-15,2 2 144 0,-1 0-128 0,0 3 128 0,-1-1-160 0,-1 2 160 16,1-3 0-16,-3 3 0 0,-3 3 0 0,-2-4 0 15,-1 0-144-15,-1 0 144 0,-1 1-128 0,0 0 128 16,-3-9-160-16,0 10 160 0,0-10-192 0,-4 11 192 16,0-4-128-16,-1 1 128 0,-2-1 0 0,-1-1 0 15,-2 1 0-15,-1-1 0 0,-2 0 192 0,0 0-48 16,-1 2 48-16,0 0 16 0,-3 0 0 0,-2 1 0 16,1 1-80-16,0 2-128 0,0 0 176 0,1 1-176 15,0 0 144-15,0-2-144 0,-3 0 0 0,2-1 144 16,0 3-144-16,-2-4-224 0,-1 2 48 0,-1-1-11104 15,-3-1-2224-15</inkml:trace>
  <inkml:trace contextRef="#ctx0" brushRef="#br4" timeOffset="180163.22">20989 3076 6447 0,'0'0'576'0,"0"0"-576"0,0 0 0 0,0 0 0 15,0 0 3888-15,0 0 656 0,0 0 144 0,0 0 32 16,-4-6-3072-16,4 6-624 0,0 0-112 0,0 0-16 16,0 0-320-16,0 0-48 0,0 0-16 0,0 0 0 15,0 0-320-15,0 0-64 0,0 0 0 0,0 0-128 16,0 0 288-16,0 0-48 0,0 0-16 0,0 0 0 16,0 0 208-16,-11 14 32 0,-2 2 16 0,-2-1 0 15,-2 6 96-15,-2-1 32 0,-3 4 0 0,0 1 0 16,-3-1-304-16,0-1-64 0,1 1-16 0,-1-1 0 15,0 0-224-15,2 1 144 0,2-1-144 0,1 1 128 16,3-5-128-16,4-3 0 0,3-3 0 0,2 0 0 16,2-2-144-16,2-2-64 0,4-9-16 0,-3 10 0 15,2-3-704-15,1-7-144 0,0 0-16 0,0 0-8272 16,4 6-1648-16</inkml:trace>
  <inkml:trace contextRef="#ctx0" brushRef="#br4" timeOffset="180479.63">20591 3116 5519 0,'-4'-14'496'0,"1"5"-496"0,1 0 0 0,0 0 0 16,1 1 5552-16,1 8 1008 0,3-9 208 0,-3 9 32 15,8-7-5120-15,1 2-1024 0,0 1-208 0,0 2-32 16,-9 2-96-16,13 0-32 0,0 3 0 0,0 4 0 16,-1 2-288-16,0 4 0 0,-2 4 128 0,0 0-128 15,1 3 0-15,1 3 0 0,-1 3 0 0,2 2 0 16,0-1 0-16,0 2 0 0,0 1 0 0,1 0 0 16,-3-3 0-16,4 2-192 0,-1-6 16 0,3-3 16 15,-1-1-192-15,2-2-32 0,0-3-16 0,0 0 0 16,1-3-1696-16,-1 1-336 15,7-2-64-15,-2-2 0 0</inkml:trace>
  <inkml:trace contextRef="#ctx0" brushRef="#br4" timeOffset="181122.39">21354 3457 23615 0,'0'0'1040'0,"0"0"224"0,0 0-1008 0,0 0-256 15,0 0 0-15,0 0 0 0,0 0 464 0,0 0 48 16,0 0 16-16,0 0 0 0,0 0-528 0,5 11 0 0,1 0 0 0,-6-11 0 15,0 0 0-15,0 0 0 0,13 3 0 0,0-1 0 16,0 1 0-16,0-3 0 0,-1 0 160 0,1-2-160 16,3 1 416-16,0 1 0 0,-1 0 0 0,0 0 0 15,-4 0 144-15,0-2 16 0,-11 2 16 0,11-2 0 16,-11 2 32-16,0 0 0 0,0 0 0 0,0 0 0 16,0 0-48-16,0 0-16 0,0 0 0 0,0 0 0 15,0 0-320-15,0 0-64 0,-3 13-16 0,-3-1 0 16,1-4-160-16,-1 0 0 0,-2-1 0 0,-1 1 0 15,-1-1 0-15,1-1 0 0,-1 2 0 0,2-1 0 16,8-7 0-16,-8 4 0 0,8-4 0 0,0 0 0 16,0 0 0-16,0 0 0 0,0 0 0 0,0 0 0 15,0 0 0-15,0 0 0 0,0 0 0 0,0 0 0 16,0 0 0-16,11 9 0 0,-11-9 0 0,10 5 0 0,-10-5 0 0,11 5 0 16,-11-5 0-16,11 7 0 0,-11-7 0 0,12 6-144 15,-12-6 144-15,13 7 0 0,0-3-128 16,-1 2 128-16,-2 1 0 0,1-1 0 0,-11-6-128 0,11 7 128 15,-1 0 0-15,-3 1 0 0,-7-8-144 0,10 12 144 16,-4 0 0-16,1-1-144 0,-7-11 144 0,5 12 0 16,-1 0 0-16,-2 0 0 0,-2-12 0 0,0 11 0 15,2 1 0-15,-2-12 0 0,-6 13 0 0,1-2 0 16,0-4 0-16,-2 1 0 0,1 3 0 0,-3-2 0 16,-2 1 0-16,-2 2 128 0,0 0-128 0,-1-3 128 0,-2 1-128 0,-1 2 128 15,-1 1-128-15,0-1 0 0,0-4-176 0,-1-2 176 31,0-1-448-31,-1-1 0 0,2 0 0 0,0 0 0 16,1-3-672-16,2-1-128 0,1-2-32 0</inkml:trace>
  <inkml:trace contextRef="#ctx0" brushRef="#br4" timeOffset="181763.46">21634 2470 12895 0,'-5'-13'576'0,"5"13"112"16,-2-8-560-16,2 8-128 0,0-7 0 0,0 7 0 0,3-6 2416 0,-3 6 448 0,0 0 80 0,0 0 32 15,0 0-2272-15,0 0-448 0,0 0-80 0,0 0-32 16,0 0 176-16,0 0 16 0,0 0 16 0,10 12 0 16,-10-12 192-16,11 11 32 0,-11-11 16 0,14 12 0 15,1-1 384-15,0-2 80 0,2 0 16 0,1 4 0 16,3-3-224-16,3 5-32 0,0 3-16 0,3-1 0 15,0 2-288-15,3 0-48 0,1 5-16 0,2 2 0 16,-2 3-128-16,-1 0-48 0,-4 0 0 0,0 2 0 16,0 3-64-16,-2 1-16 0,-5-4 0 0,-2 3 0 15,-4 3-64-15,-1 0-128 0,-2 3 176 0,-2 0-176 16,-3 2 256-16,-1 1-48 0,0-3-16 0,-1-1 0 0,-3-2-192 0,1-2 128 16,2-4-128-16,-3-2 0 15,-1-3 208-15,-1-1-48 0,0-2-16 0,-1 2 0 0,-2 4-16 0,-2 1-128 16,-1 4 192-16,-1 1-64 0,0-3-336 0,-1 0-80 15,-1-5-16-15,-2-1 0 0,-2-2-64 0,-5 2-16 16,-2-2 0-16,-4 4 0 16,-5-2-2240-16,-5 1-448 0</inkml:trace>
  <inkml:trace contextRef="#ctx0" brushRef="#br4" timeOffset="-189926.42">26811 9366 27647 0,'-13'-6'2448'0,"1"3"-1952"0,-3 1-496 0,-4 6 0 16,-2 3 1264-16,1 7 144 0,-1 0 48 0,2 7 0 15,3 4-1248-15,1 4-208 0,1 5 0 0,2 7-192 16,2 3 192-16,1 7 0 0,1 5-144 0,2 5 144 16,5 6 0-16,1 7-144 0,1 8 144 0,5 6 0 15,2-1 0-15,1 6 0 0,1 2 0 0,-1 6 0 16,0 8 0-16,0-1 0 0,1-7 0 0,-1 4 0 16,-1 0-1376-16,-2-6-272 0,-1-2-48 0</inkml:trace>
  <inkml:trace contextRef="#ctx0" brushRef="#br4" timeOffset="-187491.75">26913 8325 9439 0,'0'0'416'0,"0"0"96"0,-12 1-512 0,0-1 0 0,2 0 0 16,-1 0 0-16,0 1 544 0,1 1 16 0,10-2 0 0,-9 4 0 16,-1-4 80-16,1-2 0 0,1 4 16 0,8-2 0 15,0 0-80-15,0 0 0 0,-12 1-16 0,12-1 0 16,0 0-32-16,-8 3 0 0,8-3 0 0,0 0 0 16,0 0 272-16,-9 1 48 0,9-1 16 0,0 0 0 15,0 0-16-15,0 0 0 0,0 0 0 0,0 0 0 16,0 0-272-16,0 0-48 0,0 0-16 0,0 0 0 15,0 0-176-15,0 0-32 0,15-1-16 0,0-3 0 16,1 2-32-16,1 1 0 0,0 0 0 0,1-1 0 16,2 1 272-16,0 0 48 0,1-2 16 0,1 2 0 0,1 1-288 15,0-1-64-15,1-1-16 0,3 1 0 0,4 0-32 0,4-1 0 16,3 2 0-16,5 0 0 0,2 0 128 0,4 0 0 16,3-1 16-16,0 1 0 0,-1 0-32 0,0-4-16 15,-1 2 0-15,1-4 0 0,3 2-96 0,2 2-32 16,3-2 0-16,1 3 0 0,0 1 0 0,0-2 0 15,0-3 0-15,2 0 0 0,4 0 32 0,1 2 0 16,1-1 0-16,3 2 0 0,0-2-16 0,-2 0 0 16,-2 0 0-16,-2-1 0 0,0-1-176 0,0 5 160 15,1-2-160-15,-1 3 160 0,0 3-160 0,-4-3 0 16,-1-4 0-16,-4 2 0 0,-1-1 0 0,0 2 160 0,1-1-160 0,-1 2 160 16,-2 0-160-16,1 2 0 0,-1-1 0 0,-2-1-176 15,-3 0 176-15,-2-1 0 0,-3-2 0 0,0 0 0 16,0 1 0-16,0 2 128 0,0 0-128 0,0 0 0 15,-1-1 0-15,-1 1 0 0,0 0 0 0,-2 0 0 16,-3 1 0-16,0-1 0 0,-3-1 0 0,0 1 128 16,-4-4-128-16,1 2 0 0,-3 1 0 0,0 0 128 15,1 1-128-15,-1 0 0 0,-1-2 0 0,-1 4 0 16,-3 0 0-16,0 1 0 0,-1 0 0 0,0 0 0 16,-3 0 0-16,-1-2 0 0,-1 1 0 0,0-2 0 15,-2 0 0-15,0 1 0 0,1 2 0 0,-4-3 0 16,0 0 0-16,-11 0 192 0,10 0-64 0,-10 0 0 15,0 0-128-15,11 0-128 0,-11 0 128 0,9 0-192 16,-9 0 192-16,0 0 0 0,10-3 0 0,-10 3 0 16,0 0 0-16,0 0-128 0,8-4 128 0,-8 4 0 15,0 0 0-15,0 0 0 0,9-5 0 0,-9 5 0 0,0 0 0 16,11-1 0-16,-11 1 0 0,10-3 0 0,-10 3 0 0,10-1 0 16,-10 1 0-16,11-2-128 0,-11 2 128 0,9 0 0 15,-9 0 0-15,9 0 0 0,-9 0 0 0,0 0 0 16,0 0 0-16,9-1 0 0,-9 1 0 0,0 0 0 15,0 0 0-15,0 0 0 0,0 0 0 0,0 0 0 16,0 0 0-16,0 0 0 0,8-7 0 0,-8 7 0 16,7-7 0-16,-7 7 0 0,0 0 0 0,0 0 0 15,7-9 0-15,0-2 0 0,-7 11 0 0,6-10 0 16,0 1 0-16,-6 9 0 0,5-11 0 0,-1 3 0 16,-2-1 0-16,-2 9 0 0,-2-10 0 0,-2-1 0 15,-1 0 128-15,-3 0-128 0,-4-1 288 0,0 3-16 0,-1 1 0 0,-2 1 0 16,-4-1-80-16,0 0-32 0,-1 1 0 0,-1-2 0 15,-2 0-160-15,0 3 0 0,-2 0 0 0,0 0 128 16,0 1-128-16,0 1 0 0,2-3 144 0,2 2-144 16,2 1 0-16,2 0 0 0,2 0 0 0,4 2 0 15,0 0 0-15,3 0 0 0,8 2 0 0,0 0 0 16,0 0 0-16,0 0 0 0,0 0 0 0,0 0 0 16,0 0 0-16,9 13 0 0,2-1 0 0,1-2 0 15,-1 0-144-15,2 1 0 0,3-2 0 0,0 3 0 16,1 2-128-16,2 0-32 0,3 1 0 0,-1-1 0 15,-1 0 0-15,1 0 0 0,-2-4 0 0,1 0 0 16,-3 0 304-16,0-1-160 0,-4 0 160 0,0-3-128 16,-2 0 128-16,1-3 0 0,-1 1 0 0,-1 2 0 15,-10-6 128-15,10 6 48 0,0 2 16 0,-3 0 0 16,-7-8-16-16,8 10 0 0,0 1 0 0,-3-2 0 0,-5-9-176 0,4 14 128 16,-1-1-128-16,-3-13 128 0,0 14-128 0,0-14 160 15,-3 16-160-15,-1-3 160 0,-2-1-160 0,-3 0 0 16,-3 1 144-16,0-3-144 0,-1 7 0 0,0 1-128 15,-3 3 0-15,-2 0 0 16,-3 5-2496-16,-5 1-512 0</inkml:trace>
  <inkml:trace contextRef="#ctx0" brushRef="#br4" timeOffset="-168834.64">4583 17902 14271 0,'0'0'640'0,"0"0"128"0,0 0-624 0,0 0-144 16,0 0 0-16,-10 0 0 0,10 0 672 0,0 0 96 0,0 0 32 0,-9 3 0 15,9-3-80-15,0 0-16 0,-8 3 0 0,8-3 0 16,-9 7 48-16,9-7 0 0,0 0 0 0,0 0 0 16,0 0 144-16,0 0 16 0,0 0 16 0,0 0 0 15,0 0 416-15,0 0 64 0,0 0 32 0,2-9 0 16,-2 9-192-16,6-9-32 0,2 1-16 0,0 0 0 16,2 3-560-16,1 1-128 0,-1-1 0 0,2 1-16 15,0 0-304-15,1 1-48 0,0 1-16 0,1 0 0 16,0 2-128-16,1 2 0 0,-2-1 0 0,1 2 0 15,2-2 192-15,-2 3-64 0,-1-2 0 0,1 1 0 16,2 1 80-16,0-3 16 0,-1 2 0 0,1-3 0 16,-3-1 96-16,1-1 0 0,3-2 16 0,0 3 0 15,2-2 0-15,0 1 0 0,2-1 0 0,1-1 0 16,2 2-112-16,2-1-32 0,1 2 0 0,0 1 0 0,1 0-192 16,-1 1 144-16,-3 2-144 0,3 2 128 0,0 1-128 15,-1 1 0-15,-1-3 0 0,-1 1 128 0,-2 2-128 0,0-1 0 16,-2-1 0-16,0 1 0 0,1-1 0 0,-1 0 128 15,-3-2-128-15,1 0 128 0,2 0 128 0,-1 1 0 16,2 0 16-16,0 1 0 0,0 0 32 0,2 1 0 16,1 0 0-16,0 1 0 0,3 0-304 0,-1 3 0 15,0 0 0-15,0-4 0 0,0 1 0 0,0-2 0 16,0 0 0-16,-1 2 0 0,0-3 0 0,-1 1 0 16,1 0 0-16,0 1 0 0,-2-1 0 0,1 0 0 15,-1-2 0-15,5 0 0 0,-1 1 0 0,2 0 0 16,-1-2 0-16,2 2 0 0,2-3 0 0,2 1 0 0,1 1 0 15,0-2 0-15,-1 2 0 0,1 0 0 0,0-1 0 16,2 1 0-16,-2-1 128 0,0 2-128 0,2 1 0 0,0-2 0 16,3 1 0-16,0-1 0 0,3 1 0 0,0-1 0 15,1 0 160-15,1 0-160 0,-1-1 128 0,3 0-128 16,-1-2 0-16,-1 0 0 0,-2-2 0 0,4 1 0 16,4-2 0-16,2 2 0 0,2-5 144 0,1 0-144 15,2 2 0-15,0 0 128 0,1-5-128 0,0 3 0 16,-1-1 0-16,4 2 128 0,1 0-128 0,3 1 0 15,-2 1 0-15,-2 1 0 0,1-1 0 0,-3 2 0 16,-3-2 0-16,3 1 0 0,4-2 0 0,2 0 128 16,2-1-128-16,0-1 0 0,0 0 0 0,-2-1 0 15,-1 0 0-15,4-1 0 0,3-3 0 0,3 3 0 16,0-1 0-16,-1 2 0 0,-2 0 0 0,-3 0 128 16,-1 2-128-16,4 1 0 0,3 0 0 0,2 1 0 0,-1 0 0 0,-2 2 0 15,-3 2 0-15,0-1 0 0,0 0 0 16,2-1 0-16,1-2 0 0,0 0 0 0,1-1 0 0,-2 1 0 15,-2-4 0-15,4 1 0 0,2-4 0 0,1 1 0 16,0 1 0-16,-1-2 0 0,-3 0 0 0,1-1 128 16,-2 2-128-16,2 0 128 0,2-2 32 0,1 4 16 15,-1-1 0-15,0 4 0 0,-3-3-48 0,2 1-128 16,1-2 192-16,3 4-64 0,0 3-128 0,1-3 0 16,-4-1 0-16,-1-2 0 0,-1-1 0 0,2 1 128 15,2 1-128-15,0 1 0 0,-2 0 0 0,-3-2 128 16,-3 1-128-16,-1-1 0 0,0 0 0 0,2 3 128 0,0 1-128 15,-2 2 0-15,-2-2 176 0,-3 1-48 16,-2-1-128-16,1 0 192 0,0 1-192 0,1 0 144 0,-1 2-144 0,0 0 128 16,-1 0-128-16,-1 3 128 0,-5-2-128 0,-2-1 128 15,-3 0-128-15,1 3 0 0,1-3 0 0,-1 3 0 16,-1-3 0-16,-2 2 0 0,-3 1 0 0,-4-1 0 16,-3 0 0-16,-2-1 0 0,-1-1 0 0,-3 0 128 15,-3-1-128-15,0-1 128 0,-2 1-128 0,0 0 128 16,-2-1 32-16,-1 1 0 0,-1-1 0 0,-2 0 0 15,-2 1 32-15,0 1 0 0,-3-3 0 0,-2 3 0 16,-2-1-64-16,-1 0-128 0,0-3 192 0,2 2-64 16,-1 2-128-16,0 0 160 0,-1-1-160 0,0 1 160 15,0-1-160-15,2-2 0 0,-1 2 144 0,0 0-144 16,-1 2 0-16,3-2 0 0,-2-1 0 0,2 0 128 16,-2-1-128-16,1 1 0 0,-2 0 0 0,0 1 0 15,-1 2 0-15,-2-1 0 0,-1-1 0 0,0 0 0 16,-9 1 0-16,11-2 0 0,-11 2 0 0,0 0 0 0,10-1 0 0,-10 1 0 15,8-3 0-15,-8 3 0 0,0 0 144 0,9-4-144 16,-9 4 192-16,0 0-192 0,8-2 144 0,-8 2-144 16,8-4 0-16,-8 4 144 0,9-3-144 0,-9 3 0 15,9-4 0-15,-9 4 0 0,12 0 0 0,-12 0 0 16,10 0 0-16,-10 0 0 0,8-2 0 0,-8 2 0 16,0 0 0-16,0 0 0 0,0 0 0 0,0 0 0 15,8-3 0-15,-8 3 0 0,0 0 0 0,0 0 0 16,0 0 0-16,0 0 0 0,0 0 0 0,0 0 0 15,0 0 0-15,0 0 0 0,0 0 0 0,0 0 0 16,0 0 0-16,0 0 0 0,0 0 0 0,0 0 0 0,0 0 0 0,0 0 0 16,0 0 0-16,0 0 0 0,0 0 0 0,0 0 0 15,0 0 0-15,0 0 0 0,0 0 0 0,0 0 0 16,0 0 0-16,0 0 0 0,-15-2 0 0,4 2 0 16,-2-2 0-16,0 1 0 0,0-2 0 0,-2 2 0 15,0 1 0-15,-2-1 0 0,0-2 0 0,1 2 0 16,-1 0 0-16,-1-2 0 0,-2 0 0 0,2 3 0 15,0-5 0-15,-3 0 0 0,1-2 0 0,1 1 0 16,-2-2 0-16,1 0 0 0,1 0 0 0,1-1 0 16,1 0 0-16,-3 0 0 0,1 4 128 0,-2-6-128 15,-1 2 0-15,1-1 0 0,0-1 0 0,0 2 0 16,1-2 0-16,0 1 0 0,-1 1 0 0,1 0 0 16,3 1 0-16,0 2 0 0,0-2 0 0,3 3 0 0,0-2 0 15,1 1 0-15,0 1-192 0,1 1 192 0,1 0-176 0,4 0 176 16,-3 0-128-16,10 4 128 0,-10-3 0 15,10 3 0-15,-8-5 0 0,8 5-128 0,0 0 128 0,0 0-128 16,0 0 128-16,0 0-128 0,0 0-48 0,0 0 0 16,0 0 0-16,14 3 0 0,2-1 0 15,1 1 0-15,0 1 0 0,1 0 0 0,1 1 48 0,1 3 0 16,1-2 0-16,4 2 0 0,4 0 128 0,-1 1-128 16,2-2 128-16,0 2-128 0,0 0 128 0,2 1 0 15,-1 1 0-15,2-2 0 0,-1-1 0 0,-1 1 0 16,1-1 0-16,0-2 0 0,0-1 0 0,-1-1 0 15,-2 0 0-15,-1 0 0 0,0-1 0 0,-1-2 0 16,0 0 0-16,-1 1 0 0,-1-1 0 0,-3 0 144 16,-1-1-144-16,-3 3 0 0,-2-2 192 0,-3 2-64 0,-2-1 0 0,-2 2-128 15,-1 3 160-15,-3 2-160 0,-5-9 128 0,4 10-128 16,-3 1 128-16,-2-1-128 0,-3 1 0 0,0-1 128 16,-3-2-128-16,0 2 0 0,-4 2 144 0,-1 1-144 15,-2-3 0-15,-3 1 0 0,-1-1 0 0,0 3 128 16,-5-4-128-16,-1 3 0 0,-2 1 0 0,-1 3 0 15,0-4 0-15,-3 2 0 0,-1-1 0 0,0 1 0 16,-1-1 0-16,0 2 0 0,0-4 0 0,2 1-128 16,2 0-192-16,-1-3-48 0,-2 2 0 0,-2-1 0 31,-2-2-1872-31,-5 1-368 0,-6-4-80 0</inkml:trace>
  <inkml:trace contextRef="#ctx0" brushRef="#br4" timeOffset="-167624.13">4787 17726 6447 0,'-4'-5'576'15,"4"5"-576"-15,0 0 0 0,-6-4 0 0,-1 0 3168 0,2-1 528 16,0-1 96-16,5 6 32 0,-3-5-2464 0,3 5-480 16,0 0-112-16,0 0 0 0,0 0-544 0,0 0-96 0,0 0-128 0,0 0 176 15,0 0-176-15,0 0 0 16,0 0-160-16,0 0 160 0,0 0-192 0,0 0 48 0,0 0 16 0,0 0 0 16,0 0 128-16,-4-6 176 0,-1 2-48 0,-1 1 0 15,-1-1 800-15,-1 0 160 0,-1-1 16 0,-1 4 16 16,-2-4 352-16,-2 2 80 0,-1 0 16 0,1 1 0 15,0-1-544-15,-1 2-96 0,0 1-32 0,-2 1 0 16,0 2-240-16,-2-2-48 0,0-2-16 0,-2 2 0 16,0 3-320-16,-1 0-64 0,-1 0-16 0,-2 2 0 15,-3 2-192-15,1 1 144 0,-3-1-144 0,-3 1 128 16,-3 0-128-16,-3 1 128 0,-3-1-128 0,0 2 128 16,-1-1-128-16,0 3 0 0,0 1 0 0,3-1 0 15,1 0 0-15,2 0 0 0,5-1 0 0,2-2 0 0,1-1 0 0,4-2 0 16,3-1 0-16,3 0 128 0,0-3 128 0,2-1 0 15,2-2 16-15,2-2 0 0,2 0-16 0,1 1-16 16,2-1 0-16,8 2 0 0,0 0-240 0,0 0 176 16,0 0-176-16,0 0 160 0,0 0-160 0,0 0 0 15,5-8 0-15,4 1 0 0,4-1-208 0,4 0 80 16,4-5 128-16,1 0-208 0,2-3 208 0,-1 2-192 16,1-4 192-16,1-1-192 0,1 0 192 0,0-1 0 15,-2 1 0-15,1 0 0 0,-3 3 0 0,-1 0 0 16,-2 0 0-16,-3 3 0 0,0 1 160 0,-3 3-160 15,-1-2 128-15,-2 3-128 0,-2 0 176 0,0 1-48 16,-2 2-128-16,-6 5 192 0,8-4-192 0,1-1 144 16,-9 5-144-16,11-1 128 0,-11 1-128 0,12 1 0 15,-12-1 0-15,0 0 0 0,11 8 0 0,-11-8 0 0,7 10 0 16,-7-10 0-16,0 0 0 0,-1 13 0 0,-5-1 128 16,-2 0-128-16,-1-4 192 0,-2 1-64 0,-4-1 0 0,-2 3 0 15,-2-2 0-15,-2 2-128 0,-3-1 192 0,1 3-64 16,0-2-128-16,-1 2 0 0,-2 0 0 0,1 0 0 15,-1 3 0-15,4-2 0 0,2-1 0 0,0-1 0 16,-4-1 0-16,6-1 0 0,3-3 0 0,4 0 128 16,-1-1-128-16,3 2 0 0,2 0 0 0,1 1 0 15,1 0 0-15,1 3 0 0,0 1-176 0,3 1 176 16,3 2-128-16,2 1 128 0,0 3-128 0,1-2 128 16,2-1 0-16,-1 0-128 0,2-3 128 0,4 0 0 15,3 1 0-15,2-5 0 0,-1-6 0 0,4 1 0 16,0 2 0-16,4-2 0 0,1-5 0 0,2-3 0 15,2 1-176-15,2-2-48 0,3 0-16 0,1-3-12112 16,0 1-2416-16</inkml:trace>
  <inkml:trace contextRef="#ctx0" brushRef="#br4" timeOffset="-111016.42">31554 17113 1839 0,'0'0'160'0,"0"0"-160"0,-3-10 0 0,-1 3 0 16,4 7 6400-16,-7-6 1264 0,-3-1 240 0,1 3 48 15,-1 2-6224-15,-1-1-1264 0,1 0-240 0,-2 1-48 16,-2-1 0-16,0 2 0 0,-2 1 0 0,-1 1 0 15,-1 2 272-15,-1-1 48 0,0 0 16 0,-2-1 0 16,-4 4 80-16,-1 0 32 0,-4 1 0 0,-1 0 0 16,-2-2-176-16,-4 1-16 0,-8 1-16 0,-3 0 0 15,-2 5-176-15,-2-4-48 0,-2 1 0 0,-3 1 0 0,0 2-192 0,0-3 144 16,-2-2-144-16,-1 1 128 0,-2-2 96 0,0 0 16 16,2 0 0-16,3 4 0 0,5 3 192 0,4-1 32 15,1-4 16-15,4 0 0 0,0-2-256 0,3 0-48 16,4-3-16-16,2 0 0 0,1-2-160 0,2 3 0 15,1 1 0-15,3-2 0 0,2 1 0 0,3 0 0 16,1-1 0-16,3 1 0 0,1-3 0 0,2 0 0 16,1 0 0-16,2-3 0 0,1 2 0 0,2 0 0 15,1-1 0-15,8 2 0 0,-9-4 0 0,9 4 0 16,0 0 0-16,-7-6 0 0,2-1 128 0,5 7-128 0,-1-10 0 16,1 2 128-16,0 8-128 0,3-9 0 0,-3 9 0 15,7-9 0-15,-1 2 0 0,-6 7 0 0,8-10 0 0,0 3 0 16,1 1 0-16,2-1 0 0,-1-2-144 0,2 3 144 15,0 2 0-15,2-3 0 0,0-2 0 0,3 3 0 16,1-1 128-16,2-1-128 0,1-4 176 0,1 2-176 16,0 0 176-16,-1 0-176 0,1 0 160 0,-1 1-160 15,-3-1 128-15,1 2-128 0,-1 1 0 0,-3-1 0 16,1 1 0-16,-2-1 128 0,1 1-128 0,-3 1 0 16,1-2 0-16,-2 1 0 0,1 1 0 0,1-1 0 15,-1 5 0-15,0-4 0 0,-3 5 0 0,-9 1 0 16,0 0 0-16,10 1 0 0,-10-1 0 0,0 0 0 15,0 0 0-15,7 12 0 0,-6-1 0 0,-2 2 0 16,-2 0-128-16,-2-2 128 0,-2 4 0 0,-3-1 0 0,-3 0-128 0,-2 2 128 16,0-3 0-16,-2 0 0 0,-3 0 0 0,-2-4 0 15,-3-1 0-15,1-1 0 0,-1-1 0 0,-1 2 0 16,-2-3 160-16,1-2-32 0,0 1-128 0,1-2 144 16,1 4-144-16,1-1 160 0,2 0-160 0,1 2 0 15,0-1 0-15,3 2 0 0,3 0 0 0,-1 0 0 16,0-1 0-16,2 4 0 0,1-5 0 0,0 2 0 15,1-3 144-15,2 2-144 0,-1-2 336 0,2 0 0 16,3 3 0-16,6-8 0 0,0 0-80 0,-7 14 0 16,4 1-16-16,1-2 0 0,1 1-240 0,1 2 0 15,1-3 0-15,1 1 0 0,2 2 0 0,2-2 0 16,1 2 0-16,4-3 0 0,-1 0 192 0,2-1-48 16,-2-1-16-16,2-2 0 0,3-1-128 0,0 0 160 15,1-1-160-15,3-1 160 0,4 1-160 0,0 0 0 0,0 1 0 16,2-1-176-1,0-1-2080-15,-3 1-432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49:05.56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743 3908 20271 0,'-1'-30'1792'0,"1"12"-1424"0,0-2-368 0,0-1 0 15,1 0 1744-15,2 2 288 0,-1 2 48 0,1 1 16 16,2 1-992-16,0 3-192 0,1 1-32 0,-3 6-16 16,-3 5-432-16,0 0-96 0,0 0-16 0,12 8 0 0,-1 4-320 0,-2 1 128 15,-1 4-128-15,-1 0 0 0,3 3 0 0,-1 3 0 16,-3-1 0-16,2 0 0 15,0 0 0-15,0 0 0 0,1-1 0 0,0-1 0 0,0-1 0 0,0 1-128 16,-1 1 128-16,1 0 0 0,0-1 0 0,-1 1-128 16,-3-1 128-16,0-1 0 0,-1-2 0 0,0 0 0 15,-1 3 0-15,0-2 0 0,-3 0 0 0,1-5 0 16,-1 0 128-16,2-2-128 0,-2-11 128 0,3 10-128 16,-3-10 128-16,0 0-128 0,0 0 192 0,0 0-48 15,13-2 0-15,1-6 0 0,-1-6 80 0,6-6 16 16,4-4 0-16,3-3 0 0,3-4 16 0,4-8 0 15,4-4 0-15,4-2 0 0,3-5 16 0,3-4 16 16,3-1 0-16,0-2 0 0,1-3-144 0,0 3-16 0,-1 4-128 0,-3 3 192 16,-2 0-192-16,1 3 0 0,1 2 128 15,0 1-128-15,1 4 0 0,1 0 0 0,4 3-144 0,-6 5 144 32,-4-1-2048-32,0 6-304 0,0 3-64 0</inkml:trace>
  <inkml:trace contextRef="#ctx0" brushRef="#br0" timeOffset="1903.61">781 7709 9215 0,'-4'-15'816'0,"0"7"-656"0,0 1-160 0,4 7 0 16,-4-6 2240-16,4 6 400 0,0 0 96 0,0 0 16 16,0 0-1728-16,0 0-320 0,0 0-80 0,0 0-16 15,0 0-224-15,0 0-32 0,0 0-16 0,0 0 0 16,0 0 144-16,0 0 32 0,0 0 0 0,0 0 0 16,0 0-112-16,0 0-16 0,0 0 0 0,12 10 0 15,0 2-256-15,-2 1-128 0,-2-1 128 0,-1 0-128 16,0 2 176-16,1 3-48 0,0 5-128 0,1 0 192 15,-2 0-32-15,-1 1-16 0,1 0 0 0,-1 1 0 16,3 2 32-16,-1-2 0 0,-3 1 0 0,2-1 0 16,-1-1 16-16,1-1 0 0,-1 0 0 0,1-2 0 0,-3-4-16 0,0-3 0 15,0-3 0-15,-4-10 0 0,6 9 16 0,2-1 0 16,-8-8 0-16,8 1 0 0,-8-1 16 0,0 0 16 16,12-5 0-16,-2-3 0 0,-1-2 96 0,2-2 32 15,-1-2 0-15,4-4 0 0,-1-2 112 0,3-2 32 16,2-3 0-16,3-1 0 0,3-4-128 0,0 0-32 15,2-5 0-15,4 1 0 0,2-3-176 0,2 1-32 16,2-1-128-16,2 1 192 0,1 1-64 0,0-1 0 16,-1-3-128-16,0 0 192 0,-2-1-192 0,-1-3 0 15,-1-3 0-15,-1 1 0 0,-2-4 0 0,2 4 0 16,1 4 0-16,0 0 144 0,-2 3-144 0,1-3 0 16,1 2 0-16,1-3 0 0,1 2-256 0,2 1-64 0,-1 2-32 15,2 6 0 1,0 1-2112-16,-3 3-416 0</inkml:trace>
  <inkml:trace contextRef="#ctx0" brushRef="#br0" timeOffset="5335.58">1115 11682 29247 0,'8'14'2608'0,"1"15"-2096"0,-2 6-512 0,3-4 0 0,-1 2 0 0,-1 0 0 16,-1-2 0-16,1-2 0 0,0-3 0 0,1-4 0 16,0-1 0-16,-1-2 0 0,0-2 208 0,0-4-64 15,0-5-16-15,-1 1 0 0,2-1 240 0,-9-8 32 16,0 0 16-16,12 0 0 0,-12 0 272 0,13-5 48 16,-5-4 16-16,1-4 0 0,2-3-64 0,2-5-16 15,1-4 0-15,6-3 0 0,0-5-96 0,8-7 0 16,3-7-16-16,4-7 0 0,3-4-272 0,6-2-48 15,5-2-16-15,3 2 0 0,-1-2-224 0,7 1 176 16,8-2-176-16,1 0 160 0,2 1-160 0,3 0 0 16,-1 3 0-16,-5 6 0 15,-2 5-1600-15,4 5-240 0</inkml:trace>
  <inkml:trace contextRef="#ctx0" brushRef="#br0" timeOffset="6724.98">751 15963 4607 0,'-16'-21'400'0,"11"15"-400"15,-3-3 0-15,0 0 0 0,2-2 6576 0,-1 1 1232 0,2-2 240 16,1 0 48-16,2-2-6368 0,0-8-1264 0,1 1-256 0,2 7-48 16,2 1-160-16,-2 9 128 0,-1 4-128 0,0 0 128 15,0 0-128-15,7 5-144 0,1 3 144 0,-2 5-208 16,3 4 32-16,8 22 16 0,-1 0 0 0,-2 3 0 15,-1 1 160-15,0 0-192 0,-1-2 192 0,0-1-192 16,-2 0 192-16,2-4 0 0,-2-3 0 0,2-2-128 16,1-2 128-16,0 1 0 0,-1-3 0 0,0 1 0 15,-2-2 192-15,2-4-16 0,-2-2-16 0,1-3 0 16,-1-7 112-16,0-1 32 0,1-2 0 0,-1-4 0 16,1 0 176-16,1-6 32 0,-1-3 16 0,4-4 0 15,2-6-64-15,1-5-16 0,0-6 0 0,3-2 0 16,1-5-64-16,4-1 0 0,4-3-16 0,1-4 0 15,2-3-48-15,2-2 0 0,3-3 0 0,4-1 0 16,2-5-128-16,0-1-16 0,-1-4-16 0,3 1 0 0,2 1-160 0,3 4 0 16,0-1 0-16,6 1 0 15,2-2-1216-15,5 0-128 0,2-2-32 0,2 3-10032 16,1 0-2016-16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52:09.2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8153 3021 26495 0,'-15'-24'1168'0,"4"8"240"0,-2 0-1120 0,-1-1-288 0,-3-1 0 0,1 0 0 0,2-2 912 0,-2 1 128 15,-2 0 32-15,-1 1 0 0,-2 0-368 0,-3 1-80 16,0-1-16-16,-4 3 0 0,-2 1-352 0,-1 2-80 16,0 2-16-16,-1 1 0 0,0 1-160 0,-1 3 0 15,-1 1 0-15,2 1 128 0,-1 2-128 0,-2-2 0 0,-2 2 0 0,-2 0 0 16,-3 2 0-16,1-1 0 0,-1 0 0 0,-2 0 128 16,-3 0-128-16,0 0 0 0,-1 0 0 0,-2 1 0 15,-2 2 0-15,0-1 0 0,1 2 0 0,-3 2 0 16,-4-1 0-16,-2 1 0 0,-3 2 0 0,2 4 0 15,0 1 0-15,-1 4 128 0,0-3-128 0,-2 2 128 16,-1 1 0-16,-2-2 0 0,0 2 0 0,0-1 0 16,-1 5-128-16,2 0 0 0,-2 1 0 0,0-5 128 15,-2-1-128-15,-1 0 0 0,1-2 0 0,0 4 128 16,0 3-128-16,1 2 0 0,0 2 0 0,-1 0 0 16,-2-1 0-16,-3 4 0 0,-1 2 0 0,2 4 0 15,1 3 0-15,0 1 0 0,0 0 0 0,-2-4 0 16,-2-4 0-16,0 3 0 0,-1 2 0 0,1 0 0 0,2 3 144 15,-1 5 0-15,-2 5 0 0,-2 4 0 0,1 6 16 0,1 0 0 16,3 2 0-16,1-2 0 0,0-5-32 0,-1 2 0 16,1 1 0-16,1 4 0 0,1 0-128 0,4 2 128 15,6 1-128-15,3-3 128 0,1-8-128 0,3-1 192 16,1-4-192-16,2 2 192 0,1 4-32 0,3 1 0 16,0 6 0-16,5 3 0 0,1 1-160 0,2 0 128 15,-1-7-128-15,4 2 128 0,1 1-128 0,0 3 0 16,-2 9 144-16,0-3-144 0,3 2 0 0,1-5 0 15,0 1 0-15,2 2 0 0,2-3 0 0,0 7 0 16,0 4 0-16,2-1 0 0,1-5 0 0,5 0 0 16,2-3 0-16,1 5 0 0,-1 4 0 0,3 1 0 0,4-1 0 0,1-3-128 15,2-6 128-15,-1 0 0 0,0-3 0 16,3 9-128-16,3 4 128 0,0 1 0 0,-1-4 0 0,2 0 0 16,2-4 0-16,-1 2 0 0,-2 3 0 0,4 2 0 15,2 3 0-15,2-4 0 0,0-5 0 0,1-1 0 16,-1 0 0-16,2 3 0 0,3 5 0 0,2-3 0 15,3-2 0-15,2-3 0 0,-2-5 0 0,3 2 0 16,-2 1 128-16,3 3-128 0,2 1 128 0,2-3-128 16,1-3 144-16,2-1-144 0,-2 1 192 0,4 1-192 15,0 3 144-15,3 0-144 0,0-1 0 0,1-2 144 16,-2-6-144-16,3-2 0 0,-1-2 0 0,0-1 128 16,2 0 0-16,-1 1-128 0,0-1 192 0,3-1-64 15,1-1 0-15,5-2-128 0,0-7 192 0,3 0-64 16,4-3-128-16,0 0 192 0,0-1-192 0,0 1 192 15,0 0-192-15,2 1 192 0,3 0-192 0,4-1 192 0,2-1-192 0,3-2 192 16,2 1-192-16,2-3 192 0,0-2-192 0,0-2 128 16,-1-1-128-16,4-1 128 0,4-3-128 0,1 0 0 15,2-1 144-15,-1-2-144 0,-1 2 128 0,2-2-128 16,-1 0 128-16,4 0-128 0,2-3 0 0,3 1 144 16,1-1-144-16,-2 1 0 0,-4-5 144 0,4 1-144 15,2 1 0-15,2-2 144 0,5-2-144 0,-2 3 0 16,-5-3 0-16,2 0 0 0,2-2 0 0,2 2 128 15,4 3-128-15,-2-3 0 0,-1-2 0 0,3 2 0 16,3-2 128-16,2 0-128 0,1-3 0 0,-2 1 0 16,-4 0 0-16,5-1 0 0,5-4 0 0,-1 1 0 15,-2 0 144-15,0-2-144 0,1-4 0 0,0 1 0 16,-1 0 0-16,1 1 128 0,-2 2-128 0,2-2 0 0,4 2 0 0,-1 1 128 16,-2 1-128-16,-1 0 0 0,-3 0 0 0,4 0 0 15,5 4 0-15,-1-4 0 0,-1-1 0 0,-1-1 0 16,1-4 0-16,1 1 0 0,2 2 0 0,-3-6 0 15,-4-3 0-15,3 0 0 0,6-1 0 0,0-2 128 16,-3-3-128-16,0-4 128 0,1-2-128 0,1-4 128 16,4-2-128-16,-2-1 176 0,-3-2-176 0,6-6 192 15,6-1-192-15,-2 0 160 0,-2 1-160 0,3-3 160 16,3 1-32-16,-1-5-128 0,0-3 192 0,-4-1-64 16,-2-7-128-16,-1 0 0 0,-1-3 0 0,-5 3 0 15,-3 0 0-15,2 2 0 0,3 2 0 0,-3 2 0 16,-5-2 128-16,-3-5-128 0,-2-3 192 0,0-7-64 15,-2-1 224-15,-3-1 32 0,-7 1 16 0,0 2 0 16,1-4-32-16,1-3-16 0,-2-7 0 0,-4-5 0 16,-4-9 16-16,-2 2 0 0,-5-1 0 0,2 2 0 0,2-2-112 15,-4-4-32-15,-2-6 0 0,-5 4 0 0,-5 3-96 0,-4-3-128 16,-3-4 176-16,-1-3-176 0,0-5 144 0,-3 8-144 16,0 6 0-16,-2-2 144 0,-3-8-144 0,-4 5 0 15,-3 3 144-15,-2 3-144 0,-4 4 192 0,-4-6-48 16,-2-7 0-16,-3 5 0 0,0 3 96 0,-6 3 16 15,-3 1 0-15,6-102 208 0,-11 91-256 16,-3 6 0-16,-2 3 0 0,-1-8-32 0,-1-3-16 16,-1-6 0-16,-1 6 0 0,-1 9-160 0,-1-3 0 15,-2-3 0-15,-2-2 128 0,-3-2-128 0,0 8 0 16,-2 10 0-16,-3-5 0 0,-1-5 0 0,-1-3 0 0,-2 1-144 16,-2 6 144-16,-3 4 0 0,-2-4 0 15,-2-1 0-15,-2-2 0 0,-4 0 0 0,-3 8 0 0,-3 7 0 16,1 4 0-16,1 3 0 0,-3-2 0 0,0-6 0 0,-1 3 144 15,-1 0-144-15,-2 6 0 0,1 4 0 0,-2 1 0 16,-1 4 0-16,-2-4 0 0,-1-3-176 0,-1 3 176 16,-1-2-224-16,-1 8 32 0,-1 6 16 0,-1 3 0 15,-1-1-80-15,-4 1 0 0,-8 1-16 0,0 1 0 16,-3 0 48-16,0 1 16 0,0-3 0 0,2 5 0 16,0 2 80-16,-2 4 128 0,-4-1-208 0,2 4 80 15,-2 5 128-15,2 3-208 0,1-2 80 0,-1 1 128 16,-2-1-176-16,1 4 176 0,-4 3-128 0,2 1 128 15,-1-1-160-15,0 1 160 0,0-3-192 0,-2 1 192 16,-2 1-160-16,0-1 160 0,0 3-128 0,1-2 128 16,0 0 0-16,-2 1 0 0,-3 2 0 0,-3 2 0 0,-1-2-128 0,4 0 128 15,3 4-128-15,-3 0 128 0,-3 4 0 0,-1 1 0 16,-1 1 0-16,2 1-128 0,2-1 128 0,-2-1 0 16,-1 1 0-16,0 3-128 0,-1 2 128 0,0 1 0 15,1 0-144-15,-2 1 144 0,-3 0 0 0,0 2-144 16,0 2 144-16,1 0 0 0,3-1-128 0,-1 3 128 15,-1 2 0-15,0-3 0 0,2-1 0 0,2 3 128 16,2 3 0-16,2 3 16 0,0-2-144 0,2 1 0 16,1-2 144-16,3 4-144 0,4 5 0 0,-1-1 0 15,1 1 0-15,-1 5-128 16,-1 4-1856-16,1 4-352 0,2 2-80 0</inkml:trace>
  <inkml:trace contextRef="#ctx0" brushRef="#br0" timeOffset="9472.35">32174 11309 28623 0,'-7'-13'1264'0,"0"8"272"0,-3 0-1232 0,-1 2-304 0,0-4 0 0,-1 5 0 16,1-1 640-16,1 3 64 0,-2 2 0 0,0 1 16 16,1 4-48-16,-1-1-16 0,-1 1 0 0,-1 3 0 15,-2 3-528-15,7-6-128 0,-3-1 0 0,-2 2 0 16,-3 0 0-16,0 3 0 0,-1-1 0 0,-3 6 0 16,-3 2 320-16,-24 18 96 0,1 0 16 0,-2 0 0 15,-5 5-32-15,-3 2 0 0,-2 0 0 0,2 6 0 16,1-1-160-16,1 2-48 0,0-2 0 0,-2-4 0 0,-3-1-192 0,-3 2 176 15,-2 2-176-15,2-4 160 0,5-3-160 0,6-1 0 16,5 0 144-16,5-2-144 0,3-3 192 0,6-3-48 16,6-2 0-16,3-3 0 0,5-7-144 0,3 1 0 15,5-6 0-15,3-1 0 0,-1-4 0 0,3-1 0 16,6-8 0-16,0 0 0 0,0 0 128 0,0 0-128 16,0 0 0-16,0 0 128 0,0 0 32 0,0 0 0 15,3-13 0-15,1-1 0 0,0 1 112 0,2-4 32 16,0-3 0-16,0 1 0 0,2-6-304 0,1 2 160 15,-1-5-160-15,4-2 128 0,1 0-128 0,0-2 0 16,1 2 0-16,0 1 128 0,1 2-128 0,2 1 0 16,1 1 0-16,1 1 0 0,1 2 0 0,0 1-176 15,-4 2 176-15,4 2-128 0,0 4 128 0,-2 0-128 0,-1 1 128 0,-3 3-128 16,-3 1 128-16,-1 3 0 0,-10 5 0 16,0 0-128-16,0 0 128 0,0 0 176 0,0 0-48 0,0 0 0 15,0 0 16-15,-8 9 0 0,-4 3 0 0,-3 1 0 16,-2-2-144-16,0 4 192 0,0 2-192 0,-1 1 192 15,-1 0-192-15,1 2 0 0,0 1 144 0,-2 5-144 16,1 0 0-16,-1 4 0 0,1 0 0 0,-1 1 0 16,-1 0 0-16,4 1 0 0,0-1 0 0,-1 0 0 15,-1-1 0-15,0-2 0 0,1-4 0 0,1 0 0 16,0-5 0-16,2 2 0 0,0 0 0 0,2-1 0 16,1-5 0-16,3 0 224 0,1-2-48 0,3-2-16 15,1-2 48-15,4-9 16 0,-1 12 0 0,1-12 0 16,8 11-224-16,1-4 0 0,3-1 0 0,3-2 0 0,6-2-320 0,5-2 0 15,4-2 0-15,3-1 0 16,1-2-1104-16,5-2-240 0,1-3-32 16,14-5-16-16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1T20:53:23.67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3808 8866 18079 0,'-19'-1'800'0,"6"1"160"0,-2 0-768 0,-2-2-192 0,-1 2 0 0,-3-2 0 0,-2 0 768 0,-2 2 128 16,-2 2 0-16,-2-2 16 0,-2-2-144 0,-1 2-16 15,0 0-16-15,-2 0 0 0,0-1-176 0,0 1-48 16,-1 0 0-16,1 1 0 0,1-1-288 0,-1 0-64 16,-1 0-16-16,-1 0 0 0,-2 0 48 0,0-1 16 15,-1 0 0-15,-1 1 0 0,-3 2 224 0,-2 4 32 0,1-1 16 0,0 1 0 16,-1 0-112-16,2-1-32 0,0 1 0 0,-4-2 0 15,-5 1-80-15,0-1 0 0,0 1-16 0,0-1 0 16,-2 0 192-16,1 2 32 0,-1-1 16 0,2 1 0 16,0-2-16-16,1 1 0 15,2 1 0-15,-1-1 0 0,2 0-32 0,1 2-16 16,0-1 0-16,3 1 0 0,1-1-144 0,1 2-16 16,1 0-16-16,5-2 0 0,2 1-96 0,-1-1-16 0,1 0 0 15,3-1 0-15,-1-1-128 0,2 0 0 0,-1 1 0 0,2-3 0 16,2 2 128-16,1-4-128 0,-1 0 192 0,1 2-64 15,1-1 80-15,1 3 16 0,1-4 0 0,1 2 0 16,1 1 64-16,3 0 16 0,1 1 0 0,2-1 0 16,1 1-176-16,1 3-128 0,0 1 144 0,1 1-144 15,3-4 0-15,0 2 0 0,-2-1 0 0,4 1 0 0,0-1 208 16,1 1-48-16,-1-1-16 0,7-6 0 16,-8 5 80-16,8-5 16 0,0 0 0 0,-6 8 0 15,-1 1 64-15,3 0 16 0,4-9 0 0,-4 8 0 0,4-8-96 0,-5 9-16 16,5-9 0-16,-4 11 0 0,0-2-64 0,4-9-16 15,-2 12 0-15,0-1 0 0,2 2-128 0,2 0 0 16,-2 2 0-16,2-2 128 0,2 3-128 0,0 0 0 16,-3 0 0-16,2 2 0 0,1 3 0 0,0 1 0 15,-1 2 0-15,0 2 0 0,1-3 0 0,2 5 0 16,0 2 0-16,1 0 0 0,-2 1 0 0,1 3 0 16,1 1 0-16,-1-1 0 0,0-1 0 0,0 2 0 15,1 3 0-15,-1 2 0 0,-1 3-144 0,1 3 144 16,-1 2 0-16,1 4 0 0,0 0 0 0,-1 2 0 15,-1-1 0-15,1-1 0 0,1 2 0 0,0 0 0 16,-2 1 0-16,-1 5 0 0,3 0 0 0,-2 3 0 16,-2-1 0-16,2 0 0 0,0-1 0 0,1-1 0 15,3 0 0-15,-3 0 0 0,-1 2 192 0,3 0 0 16,0 0 0-16,0 3 0 0,-2-6-64 0,0 1 0 16,1-1-128-16,-1 2 192 0,0-2-32 0,-2 5-16 15,1-1 0-15,1 3 0 0,-3-2 32 0,1-2 0 0,-2-3 0 16,1 2 0-16,-1 2-48 0,-1 0-128 0,0 1 192 15,-1 0-64-15,-1 0-128 0,1-3 0 0,-2-1 144 0,2-4-144 16,0-1 0-16,1 0 144 0,0-2-144 0,1 1 0 16,0-1 0-16,2-1 0 0,0-1 0 0,-1-2 0 15,1-5 128-15,-1-1-128 0,1-1 0 0,1 1 0 16,-1 1 160-16,-1 0-160 0,-2 1 128 0,1-1-128 16,1 2 192-16,0-3-32 0,-2 0-16 0,0-3 0 15,0-1-144-15,0-2 128 0,-1-1-128 0,0 2 128 0,-2 1-128 0,1-4 128 16,-1-1-128-16,0 0 128 0,2-1-128 0,0-2 128 15,-1 0-128-15,2-1 128 0,0-4 32 16,0 0 0-16,0-1 0 0,3-1 0 0,0-2 32 0,-1-1 16 16,2-4 0-16,-1-2 0 0,-1 0-64 0,2-1-16 15,-1 2 0-15,1-3 0 0,0 0-128 0,0-2 160 16,0 0-160-16,-1-1 160 0,-3-10-160 0,6 13 160 16,-2-2-160-16,0 0 160 0,-4-11-160 0,5 12 160 15,-1 0-160-15,0 0 160 0,-2-1-160 0,1 2 0 16,1-1 0-16,-2 0 128 0,1 0-128 0,-3-12 0 15,2 14 0-15,-2-14 0 0,7 12 0 0,-2-1 0 16,0 1 0-16,1 0 0 0,-6-12 0 0,5 10 0 16,-5-10 0-16,6 13 0 0,1 0 0 0,-7-13 0 15,5 11 0-15,0-1 0 0,-5-10 0 0,6 12 0 16,-6-12 128-16,3 10-128 0,-3-10 0 0,4 12 0 16,-1 0 0-16,-3-12 0 0,4 13 0 0,-4-13 0 15,4 9 0-15,-4-9 0 0,6 10 128 0,2-2-128 0,-8-8 0 0,9 7 128 16,-9-7-128-16,13 5 0 0,0-1 144 0,-1-1-144 15,-1 0 0-15,0-3 128 0,2-2-128 0,2 1 0 16,0 1 0-16,4-2 128 0,0 1-128 0,1-3 0 16,0 1 0-16,3 1 0 0,0-2 0 0,4 0 128 15,6 0-128-15,2 1 0 0,2 0 0 0,1 0 0 16,1-1 0-16,-1 1 0 0,-1-1 0 0,2-1 128 16,2-1-128-16,3-2 128 0,3 0-128 0,4-1 128 15,4 0-128-15,3 0 0 0,4 0 0 0,-1-2 0 0,-1 1 0 0,0-3 0 16,-1 0 0-16,3 1 0 0,5 0 0 0,3 0 0 15,2-1 0-15,-1 0 128 0,0-1-128 0,1 2 0 16,-1-1 0-16,4 0 0 0,4 0 0 0,1 1 0 16,-1 1 0-16,-1 2 0 0,-2 1 0 0,1-1 0 15,0 0 0-15,4-1 128 0,2 1-128 0,-1-1 0 16,-2 3 0-16,1 0 0 0,1-3 0 0,6 4 0 16,9 3 0-16,-5-2 0 0,-6-4 0 0,2 0 0 15,3 2 0-15,4-2 128 0,6 3-128 0,-4-1 0 16,-4-1-128-16,0-1 128 0,0-1 0 0,5-2 0 15,3 4 0-15,-5 0 0 0,-3-1 0 0,-1-1 128 0,2-2-128 0,0 4 176 16,1-1-176-16,-4 1 0 0,-5 0-160 0,2 1 160 16,2 0 0-16,1 1 0 0,0 2-128 0,-2-1 128 15,-4 1 0-15,1-2 0 0,2-1 144 0,1 1-144 16,1 4 0-16,-3-5 0 0,-5 2 0 0,3 0 0 16,2-2 0-16,3 2 0 0,3 1 0 0,-6 2 0 15,-6-2 0-15,3 0 0 0,0-3 0 0,5 1 0 16,1-1 0-16,-4 1 0 15,-5-1 0-15,0 3 0 0,-1-2 0 0,4 0 0 16,-1 0 0-16,-2-2 0 0,-4-1 208 0,-4 1-48 0,-4 6-16 0,-2-2 0 16,-2 0-144-16,0 0 0 0,0 0 0 0,-3 1-176 15,-4 1 176-15,-3 0 0 0,-6 1 128 0,0 1-128 16,-1-1 128-16,2 1-128 0,-4 0 128 0,5 0-128 16,0 0 0-16,0-1 0 0,0-3 0 0,-2 1 0 15,0 2 0-15,-4-2 0 0,-2 0 0 0,-1 2 0 16,-2-3 0-16,1 2 0 0,-3-1 0 0,-1 0 0 15,3 3 0-15,-4-1 0 0,-2 1 0 0,-3 0 128 0,-2 0-128 16,-2 1 0-16,-1 1 0 0,-3-1 0 0,-4-1 0 0,1 3 0 16,-2-3 128-16,-1 0-128 0,-2 0 0 0,0 0 0 15,-1 0 0-15,-1 0 0 0,-1 0 176 0,-2 0-48 16,2-3 0-16,-1 3 0 0,-11 0-128 0,11-1 0 16,0-2 0-16,-2 1 0 0,-9 2 0 0,8-6 0 15,-2 0 0-15,1 1 128 0,-7 5 64 0,9-8 0 16,-3 1 0-16,1-1 0 0,1-1-64 0,-3 0 0 15,0-1 0-15,0 1 0 0,1-3-128 0,-1 0 128 16,1 0-128-16,1 1 128 0,-1-1-128 0,0 0 0 16,-1-1 0-16,0 0 128 0,-1-4-128 0,0-1 0 15,0-3 144-15,0 2-144 0,-2-2 128 0,1-3-128 16,-1-2 160-16,1 0-160 0,-2-3 176 0,1 1-176 16,0-4 192-16,1 0-192 0,-1 1 192 0,1-5-192 15,-2 2 192-15,2 1-192 0,-2-1 0 0,1-3 0 16,0-2 0-16,-1-4 0 0,-1-3 144 0,0-1-144 15,0-6 0-15,0 1 144 0,-2-2-144 0,-1 0 0 0,1 0 144 0,-1 1-144 16,0-3 0-16,1-6 128 16,-1-3-128-16,1-1 0 0,0-1 0 0,1 1 0 0,0 3 0 0,1 3 0 15,0 1 0-15,0-2 0 0,0-7 0 0,1 1 0 16,0-1 0-16,1 4 0 0,-2 1 0 0,0 3 0 16,-2 0 0-16,0-2 0 0,-1-5 0 0,0 1 0 15,1-2 0-15,-2 4 0 0,-1 2 0 0,0 2 0 16,-1 1 0-16,2 0 0 0,1-6-160 0,0-3 160 15,0 1-128-15,2 0 128 0,1 3 0 0,1 2 0 0,1 2-160 0,0-3 160 16,2-1-128-16,0-4 128 0,-1 4-176 0,1 2 176 16,-1 1-208-16,1 5 80 0,-1 1 128 0,0 5 0 15,-2 2 0-15,0 0-128 0,2 1 128 16,-3 1 0-16,-2 2 0 0,1-2 0 0,0 2 0 0,0 1-128 16,-1 4 128-16,0 0 0 0,-2 2 0 0,0 6-128 15,1 5 128-15,1-3 0 0,-1 2-128 0,0 3 128 16,1-4-128-16,-1 3 128 0,1 0 0 0,0 2-128 15,0-2 128-15,0 1 0 0,1 1 0 0,1 2-128 16,0 2 128-16,0 2 0 0,-1 1 0 0,-1 0 0 16,2-2 0-16,0 6-128 0,0 1 128 0,-1 3 0 15,0-1 0-15,1 9 0 0,-1-10 0 0,1 5 0 16,0 5 0-16,0 0-128 0,0 0 128 0,0 0 0 16,0 0 0-16,0 0-128 0,0 0 128 0,0 0 0 15,0 0 0-15,0 0 0 0,0 0 0 0,0 0 0 16,0 0 0-16,0 0 0 0,0 0 0 0,0 0 0 15,0 0 0-15,0 0-128 0,0 0 128 0,0 0 0 16,-10 3 0-16,10-3 0 0,-9 1 0 0,9-1 0 0,-10 1 0 0,1 1 0 16,0-2 0-16,-1 0 128 0,0 0-128 0,0 0 0 15,-1-3 0-15,1 3 0 0,-1 0 0 0,0 0 128 16,-1 0-128-16,0 0 0 0,-1 1 0 0,-1-1 0 16,-2 0 0-16,-1 0 0 0,-1 0 0 0,-2 0 0 15,0 0 0-15,-4 0 0 0,-2-1 0 0,0 0 0 16,-3 0 0-16,-2-1 0 0,-3 0 0 0,-1 0 0 15,-2 2 0-15,0 0 0 0,-4 0 0 0,1 0 0 16,-1-1 0-16,0 0 0 0,-4 1 0 0,-2 0 0 16,-1 0 0-16,-4 1 0 0,-3 2 0 0,-4-1 0 15,0-2 0-15,-1 2 0 0,1 0 0 0,-4-1 0 0,1 1 0 0,-9 0 0 16,-3 2 0-16,-3 0 0 0,-1-1 0 0,1 1 0 16,1-2 0-16,-2 4 0 0,-5 1 0 0,-2 1 0 15,-2-3 0-15,2 2-128 0,3 1 128 0,0 0 0 16,-2-2 0-16,-2-1 0 0,-4-2 0 0,3 1 0 15,3 0 0-15,0 0 0 0,-5 0 0 0,-2 1 0 16,-4-1 0-16,2 1 0 0,2 0 0 0,1 0 0 16,0 1 0-16,-3 0-128 0,-5 3 128 0,6 0 0 15,3 0 0-15,1-1 0 0,-2-1 0 0,-3-1 0 16,-3 2 0-16,6 0 0 0,6 0 0 0,1-2 0 16,-2-3 0-16,0 2 0 0,1 0 0 0,0-2 0 15,5 1 0-15,0-4-128 0,2-3 128 0,-1 2 0 16,-3 0 0-16,2-1 0 0,-1 2 0 0,6-4 0 15,4 2 0-15,-1-5 0 0,-1 2 0 0,1-1 0 0,-2-1 0 16,2 2 128-16,2 1-128 0,5-3 0 0,3-2 0 0,2 0 0 16,2 1 0-16,-2-1 0 0,-2 1 0 0,2 1 0 15,3-1 0-15,3-1 0 0,0 1 0 0,3 1 0 16,3 1 128-16,1 1 0 0,2-2 0 0,-2 2 0 16,0-2-128-16,-1 1-192 0,0 2 64 0,2-1 0 15,0-3 128-15,2 3 0 0,2 1 0 0,5-3 0 16,2-1 0-16,0 2 0 0,0 1 0 0,1-2 0 15,1-1 0-15,-1-1 192 0,-1 1-64 0,0 0 0 0,1 2-128 16,0 1-160-16,2-2 160 0,1 1-208 0,1 0 208 0,2 1 0 16,-2-1 0-16,3 2 0 15,2 3-784-15,2-1-64 16,1 1-16-16,2 2 0 0,1 2-1856 0,-1 2-368 0,0-1-80 0</inkml:trace>
  <inkml:trace contextRef="#ctx0" brushRef="#br1" timeOffset="25781.05">22275 620 18367 0,'0'0'816'0,"-4"-5"160"0,-1-1-784 0,0 1-192 0,1-1 0 0,4 6 0 15,-5-4 1328-15,5 4 208 0,-5-9 64 0,-1 5 0 16,6 4-448-16,0 0-64 0,-6-7-32 0,6 7 0 16,-7-5-464-16,7 5-80 0,0 0-32 0,0 0 0 0,0 0-80 0,0 0-16 15,0 0 0-15,-9 7 0 0,3 0-256 0,1 4-128 16,-2 1 0-16,2 3 128 0,0 3-128 0,1 6 0 15,0 2 0-15,-1 3 0 0,-5 2 144 0,5 3 112 16,0-4 0-16,0 6 16 0,-3-2 112 0,1 5 32 16,0 4 0-16,0 0 0 0,-1 2-16 0,3 4 0 15,0 1 0-15,0-1 0 0,-1 0-128 0,1-1-16 16,0-3-16-16,-2 1 0 0,0 0-112 0,0 5-128 16,1-1 176-16,-1 1-176 0,1 0 176 0,-1-8-176 0,1-4 160 15,0-2-160-15,1-3 160 0,0-4-160 0,0-4 160 16,1-3-160-16,0-6 208 0,0-1-48 0,0-3-16 0,0-3 0 15,4-10 128-15,0 0 32 0,-8 7 0 0,8-7 0 16,-9 0 112-16,9 0 32 0,-8-7 0 0,3-2 0 16,0-1 0-16,1-5 16 0,0 1 0 0,0 0 0 15,0-1-224-15,0 0-48 0,0-2-16 0,-1-3 0 16,-1-1-176-16,-2-1 160 0,-1-1-160 0,-2 2 160 16,1 0-160-16,-3 1 0 0,-3 2 0 0,-1 0 128 15,-1 0-128-15,0-1 0 0,-2 6 0 0,-1 2 0 16,-2 0 0-16,2 3-176 0,1 0 176 0,2 3-128 15,-1 0 128-15,2 1-128 0,0 3 128 0,0 0-128 16,0 3 128-16,1 2 0 0,2-3 0 0,1 5-128 16,1 0 128-16,3 2 0 0,2 2-144 0,4 2 144 15,0 1-176-15,3 0 48 0,3 0 0 0,2 2 0 16,3 0 128-16,1 3-192 0,1 1 192 0,2 0-192 16,1-1 192-16,0 2 0 0,0-4-144 0,1-2 144 0,3-1 0 0,-1 0 0 15,0-4 0-15,-1-1 0 0,2-1 0 0,0-4 0 16,-1 0 0-16,1 0 0 0,1-3 160 0,0-3-160 15,-1-1 192-15,1-1-192 0,2-2 208 0,1 0-64 16,0-6-16-16,2 0 0 0,2-3 192 0,1 0 48 16,0 1 0-16,0-4 0 0,-1 2-176 0,0 3-16 15,-1-3-16-15,1 4 0 0,-1-3-32 0,-1 2-128 16,-1 1 192-16,0 0-64 0,1 0-128 0,0 3-224 16,4 0 48-16,0 3 16 15,0-1-1968-15,2-1-400 0,12-6-80 0,-2 4-14144 0</inkml:trace>
  <inkml:trace contextRef="#ctx0" brushRef="#br2" timeOffset="71258.52">3055 9423 4607 0,'0'0'192'0,"0"0"64"0,0 0-256 0,0 0 0 16,0 0 0-16,0 0 0 0,0 0 1232 0,0 0 208 15,0 0 32-15,0 0 16 0,9-6-848 0,-9 6-192 16,0 0-16-16,8-4-16 0,-8 4 464 0,6-6 80 15,-6 6 32-15,0 0 0 0,5-7-96 0,-5 7 0 16,0 0-16-16,0 0 0 0,0 0 0 0,0 0 0 16,0 0 0-16,0 0 0 0,-2-10-336 0,2 10-64 15,0 0-16-15,0 0 0 0,0 0-320 0,0 0-144 16,0 0 128-16,0 0-128 0,0 0 192 0,0 0-64 16,0 0 0-16,0 0 0 0,0 0 320 0,0 0 64 15,0 0 16-15,0 0 0 0,0 0 240 0,0 0 64 16,0 0 0-16,-11 3 0 0,2-1 0 0,1 1 0 15,8-3 0-15,-9 2 0 0,0 5-240 0,1-4-32 0,8-3-16 0,-10 6 0 16,1 3-32-16,-2 3 0 0,1-2 0 0,-2 1 0 16,-1-3 16-16,0 6 0 0,-3 2 0 0,-1 4 0 15,-1 0-64-15,-1 3-16 0,-5 4 0 0,-1 0 0 16,-2 3-16-16,-2 0-16 0,-1-1 0 0,0-1 0 16,-1 1 48-16,0-2 16 0,-2-1 0 0,-1 3 0 15,-2-3-32-15,1 3 0 0,-2-1 0 0,3-1 0 16,4-3-160-16,4 2-32 0,3 3-16 0,-1-2 0 15,-1 3-240-15,2 0 128 0,2-1-128 0,2 0 0 16,-2-1 0-16,2 1 0 0,4-5 0 0,2-2 0 16,0-1 0-16,4 0-240 0,2 1 32 0,4-4 0 15,5-2-512-15,0-1-112 16,2-8 0-16,3-1-16 0,3 1-1696 16,2-3-336-16,1-4-64 0</inkml:trace>
  <inkml:trace contextRef="#ctx0" brushRef="#br2" timeOffset="71648.53">3383 9574 14735 0,'0'0'640'0,"0"0"160"0,-8-2-640 0,1 2-160 0,7 0 0 0,-10 3 0 16,10-3 3360-16,-7 4 640 0,0 1 128 0,7-5 32 16,-6 8-2784-16,0 2-544 0,0 4-128 0,1-4 0 15,-1 0-240-15,0 2-32 0,-3 0-16 0,0 1 0 16,-2 3 80-16,-1-3 16 0,-1 0 0 0,-2 1 0 16,-4 2 96-16,1-2 32 0,-1 0 0 0,-1 5 0 15,-2-1-16-15,-2 0 0 0,0 3 0 0,-4 2 0 16,-3 5-208-16,1 0-32 0,-1 2-16 0,1 0 0 15,1-1-176-15,-1 2-48 0,0 1 0 0,3-1 0 16,2 2-144-16,2-2 128 0,0-1-128 0,5 0 128 16,1-3-128-16,0-3 0 0,2-1 0 0,2-1 128 15,2 2-128-15,2-5-224 0,1 1 48 0,2-3 16 16,-1-3-480-16,2-1-112 0,1-1-16 16,0-2 0-1,4-10-1312-15,-1 11-272 0,1-11-48 0,0 0-12496 0</inkml:trace>
  <inkml:trace contextRef="#ctx0" brushRef="#br2" timeOffset="71962.2">3613 9842 30351 0,'0'0'1344'0,"-11"3"272"0,1 2-1296 0,-1 3-320 16,1 1 0-16,1 2 0 0,0-2 528 0,-2 1 48 0,-2 4 0 0,0 3 0 15,-1-1-80-15,-3 4-16 0,-1 0 0 0,-3 7 0 16,-1 1-144-16,-2 2-16 0,-1 0-16 0,-1 1 0 16,0 2-32-16,-3 1 0 0,-2-1 0 0,-3-1 0 15,0-1 80-15,-1-1 16 0,-3-1 0 0,-1-2 0 16,3 3-176-16,-1 2-48 0,2-1 0 0,1 0 0 15,4-1-144-15,3 0 0 0,2-1 0 0,3-2 0 32,4 2-1776-32,3-5-224 0,6-5-48 0</inkml:trace>
  <inkml:trace contextRef="#ctx0" brushRef="#br2" timeOffset="72608.75">5203 9497 6447 0,'0'0'576'0,"0"0"-576"0,-9 2 0 0,9-2 0 0,-9 6 3584 0,9-6 592 16,0 0 128-16,-7 8 32 0,7-8-2672 0,-6 10-544 15,1-2-96-15,-2 1-32 0,1 1 32 0,-2 2 16 16,-3 0 0-16,0 5 0 0,-1 2 0 0,-4 3 0 16,-2-1 0-16,-3 4 0 0,-1 0-320 0,-2 2-64 15,-2-1-16-15,2 2 0 0,-2-1-336 0,-1 0-80 16,-1 0-16-16,0-4 0 0,1-2-208 0,0 1 144 15,-2 1-144-15,0 2 128 0,1 1-128 0,2 2 128 16,1-2-128-16,1 0 128 0,1 1-128 0,1 1 0 16,0-4 0-16,2 1-176 15,3-1-528-15,4-5-128 0,1-2 0 0,3-4-9456 0,4 0-1872 0</inkml:trace>
  <inkml:trace contextRef="#ctx0" brushRef="#br2" timeOffset="72963.58">5687 9636 26719 0,'-7'-6'2368'0,"-2"2"-1888"15,-1 3-480-15,-1 3 0 0,0 3 2496 0,-1 3 384 16,0 1 96-16,2 3 16 0,-3 2-2400 0,0 2-464 16,-3 5-128-16,-1-1 0 0,-1 3 0 0,-2 3-128 15,1 1 128-15,-1 1-192 0,1 1 192 0,-6-1-192 16,-4 2 192-16,-1 4-192 0,0 0 192 0,-2 5 0 16,-5 1 0-16,-3 0 0 0,-1-3 0 0,-1 0 0 15,2-1 0-15,1-4 0 0,1-5 0 0,4-1 0 16,6 0 0-16,1-2 128 0,3-3-128 0,4-3 128 15,6-1-128-15,2 0 128 16,2-4-512-16,3-2-80 0,3 1-32 0,4-12 0 16,0 0-2464-16,7 9-496 0</inkml:trace>
  <inkml:trace contextRef="#ctx0" brushRef="#br2" timeOffset="73159.42">5845 9940 21823 0,'0'0'960'0,"-10"5"208"0,1 1-928 0,1 1-240 0,2 4 0 0,1 1 0 31,0 1-1216-31,1-3-272 0</inkml:trace>
  <inkml:trace contextRef="#ctx0" brushRef="#br2" timeOffset="73317.14">5502 10454 19343 0,'-19'8'1728'0,"-1"5"-1392"16,-4 2-336-16,-1 4 0 0,-1-1 2880 0,1 0 496 16,3 3 96-16,0 0 32 0,-1-2-2224 0,1 2-432 15,-1 0-80-15,5 1-32 0,1-1-592 0,2-1-144 16,-1-5 0-16,3 0 0 15,0-4-1856-15,2-2-416 0,4-1-80 0,7-8-16 0</inkml:trace>
  <inkml:trace contextRef="#ctx0" brushRef="#br2" timeOffset="73810.09">7382 9533 19343 0,'-24'-9'848'0,"10"3"192"0,-3-1-832 0,-1 1-208 0,-1 4 0 0,1 5 0 0,1 1 4640 0,3 5 880 16,0 4 176-16,2-3 48 0,0 7-4720 0,0 2-1024 16,1 2 0-16,-1 3-128 0,-1 2-64 0,0 3-16 15,-3 2 0-15,0 1 0 0,0-1 16 0,-4 2 0 16,-5-3 0-16,0-3 0 0,1-4 192 0,-2 3-144 16,0 1 144-16,1 0-128 0,1 2 128 0,2-2 0 0,0-1 0 0,4 0-128 31,2-5-288-31,4 1-48 0,4-2-16 0,5-3 0 15,0-3-1808-15,3-2-352 0,0-12-80 0</inkml:trace>
  <inkml:trace contextRef="#ctx0" brushRef="#br2" timeOffset="74093.85">7777 9524 22111 0,'-11'-4'1968'0,"0"3"-1584"0,-4 2-384 0,-2 6 0 15,0 3 3856-15,-1 6 688 0,0 1 144 0,-2 6 32 0,-1 2-3696 0,0 4-752 16,1 2-144-16,-3 3-128 0,0-3 0 0,2 3 0 16,-2 0 0-16,2 0 0 0,-1 0 0 0,-1 1-144 15,1 3 144-15,0 1-192 0,0 0-64 0,0 0 0 16,-2 2-16-16,0-5 0 0,-2 2-16 0,-2-3 0 15,2-2 0-15,1-3 0 16,1 0-192-16,1-7-32 0,3 2-16 0,1-4 0 16,4-2-1712-16,3 0-320 0,0-2-80 0</inkml:trace>
  <inkml:trace contextRef="#ctx0" brushRef="#br2" timeOffset="74451.06">7868 10027 32255 0,'-30'3'1424'0,"9"4"304"0,-5-1-1392 0,-3 7-336 0,-1 4 0 0,4 4 0 0,4 1 2272 0,0 3 384 16,1 1 80-16,3 3 16 0,1-3-2272 0,0 1-480 16,-3-1 0-16,2 0 0 0,1 2-384 0,0-2 32 15,0-3 0-15,-1-1 0 16,0 1-272-16,0-1-48 0,-2 0-16 0,2 0 0 15,1 0-464-15,1 0-112 0,3-1-16 0,0-1 0 16,0-3-1936-16,3-3-400 0</inkml:trace>
  <inkml:trace contextRef="#ctx0" brushRef="#br2" timeOffset="80356.1">20438 10711 23327 0,'-9'-11'1024'0,"3"5"224"0,-2-3-992 0,-1 2-256 15,0 2 0-15,0 2 0 0,-5 2 1360 0,4 4 240 16,0 0 32-16,-1 5 16 0,1 3-1200 0,-2 2-224 16,-1 4-48-16,1 2-16 0,-3 3-160 0,-2 3 0 15,-3-3 0-15,-2 4 0 0,-2 3-144 0,0 2 144 16,-2-1 0-16,-3 8 0 0,-1 8 0 0,-3 7 0 0,-1 6 0 0,-2 5 0 15,-2 4-128-15,-1-5 128 0,-1-9 0 0,-2-2 0 16,0 2-176-16,4-4 176 0,2 4-160 0,3-3 160 31,5-7-992-31,5-5-96 0,7-9-32 0,2-6-6848 0,5-5-1376 0</inkml:trace>
  <inkml:trace contextRef="#ctx0" brushRef="#br2" timeOffset="80622.95">20639 11098 15663 0,'-19'2'688'0,"4"2"144"0,-4 2-656 0,-5 4-176 0,-2 4 0 0,-3 3 0 0,2 5 5072 0,-3 5 992 15,-2 1 192-15,0 6 32 0,2 1-5088 0,0 0-1024 16,2-3-176-16,-4 0 0 0,0 4-208 0,-1 4 48 15,1 3 16-15,-1 3 0 16,0 3-368-16,2 2-64 0,2 0 0 0,1-3-16 16,2-2 48-16,1-5 16 0,1-5 0 0,5-6 0 15,1-8-64-15,3-1-16 0,5-4 0 0,6-4-8960 16,5-3-1792-16</inkml:trace>
  <inkml:trace contextRef="#ctx0" brushRef="#br2" timeOffset="80922.42">21756 10782 23951 0,'-22'-6'1056'0,"5"2"224"0,-6 4-1024 0,-2 8-256 0,-1 6 0 0,-5 6 0 15,-4 4 3392-15,-1 2 640 0,0-1 112 0,-1 4 16 16,1 2-3776-16,-2 4-752 0,-1 6-144 0,0 3-48 16,0 7-112-16,-2 2-32 0,2 4 0 0,0-1 0 15,0-4 368-15,-3-5 64 0,-3-7 16 0,0-3 0 16,2-2 256-16,1 0 0 0,-1-1 0 0,6 1 0 0,1-5 0 0,6-4 0 16,6-2 0-16,4-6 0 0,5-5-176 15,5-1-128-15,10-12-16 0,0 0-14336 16</inkml:trace>
  <inkml:trace contextRef="#ctx0" brushRef="#br2" timeOffset="81192.25">21807 11156 30399 0,'-17'-10'1344'0,"4"5"288"0,-4 1-1312 0,0 4-320 0,2 6 0 0,0 5 0 16,2 2 2256-16,4 5 384 0,1 3 80 0,3 4 16 31,-1 1-2736-31,2 0-448 0,-1 0-144 0,-1 1-32 16,0 2-272-16,-3 1-64 0,-3 0-16 0,-2 3 0 15,-5-2 368-15,-1 4 80 0,-3 3 16 0,-4 1 0 0,-4 1 352 0,-2 2 160 0,-2 1-128 0,-2-1 128 16,0 0 0-16,0-3-128 0,1 0 128 0,0-3 0 31,4-2-2192-31,-1-2-368 0</inkml:trace>
  <inkml:trace contextRef="#ctx0" brushRef="#br2" timeOffset="82291.5">24462 12214 4607 0,'-15'0'400'0,"1"0"-400"16,1 1 0-16,1-1 0 0,3 0 5120 0,9 0 960 15,0 0 176-15,0 0 32 0,0 0-4528 0,0 0-912 0,14 0-176 0,6-1-32 16,5-2 32-16,9-2 16 0,7-2 0 0,8 0 0 16,4-2-16-16,3-2 0 0,0-1 0 0,0 1 0 15,-2 0-256-15,4 1-48 0,6-3-16 0,3 2 0 16,2 2-352-16,-1 1-128 0,-6 1 0 0,-3 0 0 31,-6 0-560-31,-2 2-96 0,0 0-32 0,-4 4-9136 0,-3-2-1824 0</inkml:trace>
  <inkml:trace contextRef="#ctx0" brushRef="#br2" timeOffset="91347.62">13106 12873 20607 0,'-14'6'912'0,"14"-6"192"0,-10 2-880 0,10-2-224 15,-10 3 0-15,10-3 0 0,0 0 1040 0,0 0 176 16,0 0 16-16,0 0 16 0,0 0-352 0,0 0-64 16,2-9 0-16,-2 9-16 0,8-9-288 0,1 0-48 15,1-1-16-15,2-3 0 0,0 0-208 0,2 0-32 0,2-1-16 0,0-2 0 16,1 1-208-16,3-1 144 0,1 0-144 0,0-3 128 16,1 2 0-16,3-5 0 0,-1 1 0 0,2 0 0 15,1 1 208-15,0 0 48 0,0-3 0 0,1 1 0 16,-1-1-80-16,2-1-16 0,-1-3 0 0,2 0 0 15,0-2-144-15,2 0-16 0,-1-1-128 0,0-1 192 16,-1 0-192-16,-1 3 128 0,-2 1-128 0,-1 1 0 0,-2 0 176 16,-3 4-176-16,-3 2 192 0,0 2-192 0,0 1 128 0,-5 2-128 15,1 4 0-15,-4-1 0 0,-2 0 0 0,0 3 0 16,-2 1 0-16,1 2 0 0,-1-2 144 0,-6 8-144 16,5-8 0-16,-5 8 144 0,0 0-144 0,4-10 0 15,0-1 0-15,-4 11 128 0,0 0-128 0,0 0 192 16,-6-8-192-16,-2 3 192 0,-1 3 144 0,-3-4 48 15,-1 1 0-15,-1 3 0 0,-3 0-48 0,-2 1 0 16,0 2 0-16,-2 3 0 0,0 0-192 0,-2 3-144 16,-2-3 192-16,0 1-192 0,0 3 0 0,1-1 0 15,0 0 0-15,3 1 0 0,0-2 0 0,3 2 0 16,0-3 0-16,4 1 0 0,1-3 0 0,2 1 0 16,3 0 0-16,8-4 0 0,-9 2 0 0,9-2 0 15,0 0 0-15,0 0 0 0,0 0 128 0,0 0-128 16,0 0 0-16,0 0 0 0,0 0 128 0,0 0-128 15,0 0 144-15,0 0-144 0,14-2 0 0,2 0 0 16,1-2 0-16,3-1 0 0,2-2 0 0,3-1 0 0,2-1 0 16,3 0 0-16,3 2 0 0,-2 2 0 15,-3 0-160-15,1 0 160 0,-1 0-192 0,-4 1 64 0,-2 1 0 16,-1 0 0-16,-1 1 128 0,-3 2 0 0,-4 0 0 0,-1 0 0 16,-12 0 0-16,11 4 0 0,-11-4 0 15,8 10 128-15,-8-10 160 0,3 11 32 0,-3 2 16 0,-2 0 0 16,0 1 64-16,-2-1 16 0,-3 3 0 0,1-1 0 15,-5 4-160-15,2 1-16 0,0 5-16 0,1-1 0 0,1 0-224 16,-1 5-192-16,-1 4 48 0,-2 1-12048 16,-4 5-2400-16</inkml:trace>
  <inkml:trace contextRef="#ctx0" brushRef="#br2" timeOffset="100068.03">26259 9248 12895 0,'0'0'1152'0,"0"0"-928"0,0 0-224 0,0 0 0 15,6-11 2368-15,-6 11 416 0,4-7 96 0,-4 7 0 16,0 0-1664-16,6-7-352 0,-6 7-64 0,0 0-16 16,0 0 16-16,0 0 0 0,0 0 0 0,9-4 0 15,-9 4 32-15,0 0 16 0,0 0 0 0,11 4 0 16,-11-4-80-16,9 8-32 0,-9-8 0 0,6 12 0 15,0-1-96-15,-3 2 0 0,0 2-16 0,-2 2 0 16,-1 1-144-16,-1 3-32 0,-3 1 0 0,3 4 0 16,0 1-144-16,-1 3-48 0,1 3 0 0,0 0 0 15,-1-2-256-15,0 1 160 0,-1 0-160 0,0-1 128 16,1 0-128-16,-1-1 0 0,1-5 144 0,-1-4-144 16,-1-1 0-16,2-6 0 0,-1 2 0 0,0-3 0 15,-2-3 0-15,1 0-288 0,4-10 48 0,-5 10 16 16,-2-4-432-16,7-6-96 0,0 0-16 0,0 0 0 15,0 0-672-15,0 0-144 0,-10 0-16 0,10 0-12944 16</inkml:trace>
  <inkml:trace contextRef="#ctx0" brushRef="#br2" timeOffset="100757.76">26253 9000 11967 0,'0'0'1072'0,"-4"-8"-864"0,4 8-208 0,0 0 0 16,-3-10 2128-16,3 10 384 0,0 0 80 0,3-9 16 16,-2-2-1664-16,-1 11-336 0,0 0-64 0,0 0-16 15,2-10 336-15,-2 1 64 0,0 9 16 0,0 0 0 16,2-11 96-16,-2 11 32 0,5-10 0 0,2 2 0 15,0 0-80-15,-1 2-16 0,-6 6 0 0,10-7 0 0,1 1-368 0,2-1-80 16,0 1-16-16,1-1 0 0,-1 1-128 0,3-2-16 16,-2 0-16-16,2 3 0 0,0-2-160 0,-1 1-48 15,0-3 0-15,0 2 0 0,0 1-144 0,0-1 0 16,1 1 0-16,1 2 0 0,1 0 0 0,0 0 0 16,2 1 0-16,-1 3 0 0,2 0 0 0,0 2 0 15,0 3 0-15,1 0 0 0,0 1 0 0,1 2 0 16,-3 0 0-16,0 1 0 0,-1 0-144 0,1 2 144 15,-2-1 0-15,1 1 0 0,-3-1 0 0,0 1 0 16,-2 0 0-16,0 0 0 0,-3 0-144 0,0 4 144 16,-4-2 0-16,0 0-144 0,-2 1 144 0,-1 1 0 15,-1-2 0-15,-1 0 0 0,0 0 0 0,-4-2 0 0,1 1 0 16,-4 1 0-16,-2-1 0 0,-1 0 0 0,-1 1 0 0,-2 0 128 16,-4 0-128-16,1 2 0 0,-3-2 128 0,-1-1-128 15,-3 0 128-15,0-3-128 0,-1 0 160 0,0 0-160 16,-4-2 128-16,0-1-128 0,-1 1 0 0,3 1 144 15,-2 3-144-15,2-4 0 0,-1-1 0 0,2 0 0 16,1 1 0-16,1 4 128 0,1-2-128 0,2-1 0 16,1-3 0-16,2 0 0 0,1-1 0 0,1-3-176 15,2-1-144-15,2 0-16 0,9 0-16 0,0 0 0 32,0 0-496-32,0 0-112 0,0 0 0 0,0 0-9312 0,0 0-1856 0</inkml:trace>
  <inkml:trace contextRef="#ctx0" brushRef="#br2" timeOffset="101320.04">27489 8711 7359 0,'0'0'656'0,"0"0"-528"0,0 0-128 0,0 0 0 16,5-11 2592-16,2 3 480 0,-1 2 112 0,-6 6 16 15,0 0-1536-15,0 0-320 0,0 0-48 0,0 0-16 16,7-7-208-16,-7 7-48 0,0 0-16 0,0 0 0 16,0 0-144-16,0 0-32 0,0 0 0 0,-7 10 0 15,-1-1-64-15,0-1-32 0,-1 2 0 0,0 2 0 16,0 1-224-16,-1 0-64 0,-2 1 0 0,0 2 0 16,-2-7-256-16,1 5-64 0,-3-1-128 0,-1 3 192 15,0 2-64-15,0 4 0 0,-2 4-128 0,-1 4 192 16,1 4-64-16,-2-1-128 0,0-1 176 0,-1 4-176 0,2-1 544 15,2-1 0-15,1-2 0 0,1 0 0 16,1-1-32-16,2 0 0 0,2 0 0 0,3 1 0 0,3 0-240 0,1 0-48 16,0 0-16-16,3-2 0 0,1 0-208 0,0-1 128 15,0 0-128-15,3-1 0 0,1-2 0 0,1 2 128 16,-1-1-128-16,2-2 0 0,1-2 0 0,-1-1 0 16,2-3 128-16,0 0-128 0,1-3 0 0,0 0-288 15,2-2 64-15,-1-2 16 16,2-1-496-16,1-1-112 0,0-1-16 0,3-3 0 15,-1-1-512-15,0 2-96 0,-1-2-32 0,-1-1-8512 16,0-3-1696-16</inkml:trace>
  <inkml:trace contextRef="#ctx0" brushRef="#br2" timeOffset="101769.56">27657 8969 21183 0,'0'0'944'0,"-1"-9"192"0,-1 1-912 0,2 8-224 0,0-9 0 0,0 9 0 16,3-9 2816-16,-3 9 528 0,0 0 112 0,0 0 0 15,5-7-2432-15,-5 7-480 0,0 0-96 0,0 0-32 16,0 0-288-16,0 0-128 0,5 13 128 0,-1 2-128 15,-1 0 192-15,0 2-64 0,-2 1 0 0,0 2 0 16,2-2 48-16,-1 2 0 0,1 1 0 0,0-1 0 16,-1 1-176-16,1 0 192 0,1-1-192 0,0-5 192 15,1 0 16-15,0-4 16 0,2 1 0 0,-1 0 0 16,1-2 32-16,-1-1 0 0,1-1 0 0,-1 0 0 0,-6-8-64 0,11 5 0 16,-1-3 0-16,1-2 0 0,-11 0 64 0,13-2 16 15,0 0 0-15,1-2 0 0,0-3-48 0,-1-1-16 16,-1 1 0-16,1-4 0 0,0-1-48 0,0-2-16 15,-1-3 0-15,0-2 0 0,-1-4-144 0,0 1 128 16,-1-4-128-16,-1 0 128 0,-1-1-128 0,-1-2 0 16,-1-1 0-16,-1 3 0 0,1 1-256 0,0 3-96 15,1 5-16-15,-1 0 0 16,-1 2-528-16,1 3-128 0,-1 2 0 0,0 3-16 16,-5 8-2160-16,0 0-416 0</inkml:trace>
  <inkml:trace contextRef="#ctx0" brushRef="#br2" timeOffset="102239.49">27883 9323 13823 0,'0'0'1216'0,"0"0"-960"16,0 0-256-16,0 0 0 0,0 0 4064 0,0 0 768 15,0 0 160-15,0 0 16 0,0 0-3424 0,0 0-688 16,0 0-144-16,0 0-32 0,0 0-496 0,-2 14-96 16,1-3-128-16,1-11 176 0,-1 13-176 0,-1 0 0 15,1 2 0-15,0-2-176 0,-2 0 176 0,2 1 0 0,-2 2 0 0,-1-1 0 16,-2 1 192-16,3 1-48 0,3 1 0 0,0-2 0 15,-1-1-144-15,1 2 160 0,0-4-160 0,3 3 160 16,-1 0-160-16,1-1 0 0,-2 0 0 0,2-2-176 31,-1 0-1840-31,0-1-368 0,-1-1-80 0,-1 2-10752 0</inkml:trace>
  <inkml:trace contextRef="#ctx0" brushRef="#br2" timeOffset="102720.19">28336 9464 27647 0,'0'0'1216'0,"0"0"256"0,0 0-1168 0,0 0-304 16,0 0 0-16,0 0 0 0,0 0 544 0,0 0 48 16,0 0 16-16,0 0 0 0,0 0-144 0,0 0-16 15,-9 5-16-15,9-5 0 0,0 0-64 0,-9 7-16 16,3 1 0-16,0 1 0 0,0 1 176 0,1 3 48 16,-1 0 0-16,1 0 0 0,1 2 80 0,-1 0 32 0,-1 2 0 0,-1 0 0 15,0 2 32-15,2-2 16 0,0-2 0 0,1 3 0 16,0 1-144-16,2-1-16 0,-1-4-16 0,2 2 0 15,1 1-336-15,0-1-64 16,1 1-16-16,2-4 0 0,-1 1-144 0,1-1 0 0,1 0 144 16,0 0-144-16,1 0 0 0,0 0 0 0,0-4 0 0,1 0 128 15,-1-1-128-15,1 0 0 0,-6-8 0 0,8 6 128 16,-1 1-128-16,-7-7-192 0,6 8 64 0,1-3 0 31,-7-5-256-31,0 0-64 0,10 4 0 0,0 0 0 16,1-2-224-16,-11-2-48 0,10 0-16 0,-10 0 0 15,13-2-96-15,-2 1-32 0,-11 1 0 0,0 0 0 0,10-4-288 0,-10 4-64 16,0 0-16-16,0 0 0 0,4-11-320 0,-3 2-64 16,-1 9-16-16,-3-10-10272 0</inkml:trace>
  <inkml:trace contextRef="#ctx0" brushRef="#br2" timeOffset="102935.49">28145 9763 24239 0,'0'0'1072'0,"0"0"224"0,0 0-1040 0,0 0-256 16,0 0 0-16,0 0 0 0,11-1 1216 0,0 1 176 16,-2-4 32-16,1 2 16 0,1 4-544 0,-1-1-96 15,1 2-32-15,-1-3 0 0,1 0-144 0,0 0-48 16,1 0 0-16,1 0 0 0,1 0-288 0,1 1-64 16,-2 1-16-16,1 1 0 0,0-2-208 0,1-1 0 15,-2 0 0-15,0-1 0 16,0-3-560-16,0 2-96 0,0-2-32 0,0 1 0 15,-1-4-1872-15,-1 1-368 0,1-4-80 0,0-1 0 0</inkml:trace>
  <inkml:trace contextRef="#ctx0" brushRef="#br2" timeOffset="103472.34">28880 9642 23375 0,'0'0'1024'0,"0"0"240"0,0 0-1008 0,0 0-256 16,0 0 0-16,10 7 0 0,1 0 640 0,-3-1 96 0,-2 2 16 0,1 4 0 15,2 0-368-15,-3 1-64 0,-2-2 0 0,1 4-16 16,1-2 496-16,-2-1 96 0,-4-12 32 0,2 13 0 16,1 1 224-16,-2 0 64 0,0-3 0 0,-2 2 0 15,-2 1-464-15,3-1-96 0,0-1-16 0,-2 0 0 16,-3-1-400-16,-1 1-96 0,1-1-16 0,0 2 0 16,0-3 0-16,-2 0-128 0,-2 1 192 0,1 1-64 15,1-1-128-15,-3 2 0 0,1 0 0 0,0-1 0 16,-1-4 0-16,-1 1 0 0,0 0 0 0,-1 2 0 15,0-4-288-15,2 3-32 0,-1-4-16 0,2-2 0 16,0-1-688-16,9-3-128 0,-10 1-16 0,10-1-9024 16,-11-5-1808-16</inkml:trace>
  <inkml:trace contextRef="#ctx0" brushRef="#br2" timeOffset="104045.72">29824 9144 4607 0,'0'0'400'0,"0"0"-400"0,0 0 0 0,0 0 0 16,0 0 3792-16,6-8 688 0,-6 8 128 0,0 0 16 16,0 0-2512-16,0 0-496 0,0 0-96 0,0 0-32 0,0 0-32 0,0 0-16 15,2-7 0-15,-2 7 0 0,0 0-336 0,0 0-64 16,0 0-16-16,-11 4 0 0,1 3-448 0,-1 0-80 15,0 3-32-15,-2 3 0 0,-2 5-144 0,0 0-16 16,0 2-16-16,-2-1 0 0,-2-1 32 0,-1 3 16 16,1-1 0-16,-1 3 0 0,-2 0-144 0,1 1-16 15,0 2-16-15,-2-2 0 0,-1 2-160 0,3-3 0 16,3 1 0-16,1-2 0 0,2-1 0 0,0-2 0 16,2-6 0-16,1 2 0 0,2-2-240 0,2-3-80 15,2-2 0-15,6-8-16 16,0 0-1520-16,0 0-320 0,0 0-48 0,0 0-12784 0</inkml:trace>
  <inkml:trace contextRef="#ctx0" brushRef="#br2" timeOffset="104387.99">29469 9084 15663 0,'0'0'1392'0,"0"0"-1120"0,0 0-272 0,0 0 0 15,0 0 3392-15,0 0 608 0,0 0 128 0,0 0 32 16,0 0-2272-16,0 0-448 0,0 0-96 0,5 11 0 0,2 0-736 0,-2 0-144 16,-2 4-16-16,3-2-16 0,5 4-160 0,-1-3-16 15,1 4-16-15,0 2 0 0,2 0-112 0,2 0 0 16,0 0-128-16,2 1 192 0,-1-2-64 0,1 1-128 15,-1-2 176-15,-2 0-176 0,-1-1 128 0,-1 3-128 16,-3-3 0-16,-1 2 0 0,-1 0 0 0,0 0-256 16,-3 1 32-16,-2-1 0 15,1-2-592-15,-2-1-112 0,1-3-32 0,-1-3 0 16,-1-10-384-16,4 11-64 0,-4-11-32 0,2 9-12432 0</inkml:trace>
  <inkml:trace contextRef="#ctx0" brushRef="#br2" timeOffset="104728.67">29936 9494 20271 0,'0'0'1792'0,"0"0"-1424"0,0 0-368 0,0 0 0 15,0 12 3296-15,1-2 592 0,1 1 112 0,0-1 32 16,1 1-2816-16,-1 0-544 0,1 0-112 0,0 3-32 16,-2 4-272-16,0 3-64 0,1 1-16 0,0-2 0 15,-3 1-176-15,0 1 0 0,-1-2 0 0,1 0 0 0,-2 0 144 0,-1-2-144 16,0 1 160-16,-1-3-160 0,0-1 128 0,0-1-128 15,1 2 0-15,-1-2 144 0,1-1-144 0,0-1 0 16,1 1-192-16,1-4 192 16,2-9-1728-16,-2 9-240 0,2-9-32 0,0 0-7904 15,0 0-1568-15</inkml:trace>
  <inkml:trace contextRef="#ctx0" brushRef="#br2" timeOffset="104981.43">30211 9566 33455 0,'0'0'1472'0,"0"0"320"0,0 0-1424 0,-9 0-368 0,9 0 0 0,-9 0 0 16,9 0 896-16,0 0 128 0,0 0 0 0,0 0 16 15,-11 6-832-15,11-6-208 0,0 0 0 0,-6 8 0 16,1 0 0-16,-1 0 0 0,6-8 0 0,-3 9 0 31,-1-1-1216-31,0-2-144 0,4-6-32 0,-8 8-8736 0,-1-1-1760 0</inkml:trace>
  <inkml:trace contextRef="#ctx0" brushRef="#br2" timeOffset="105256.19">30176 9884 39103 0,'0'0'1728'0,"0"0"368"0,0 0-1680 0,0 0-416 16,0 0 0-16,0 0 0 0,-9 0 1072 0,9 0 128 15,0 0 16-15,0 0 16 0,0 0-976 0,0 0-256 16,0 0 0-16,0 0 0 16,0 0-384-16,0 0-192 0,0 0-16 0,0 0-16 15,0 0-496-15,0 0-112 0,0 0 0 0,0 0-16 16,9-3-1984-16,-9 3-400 0,13-10-80 0,-13 10-16 0</inkml:trace>
  <inkml:trace contextRef="#ctx0" brushRef="#br2" timeOffset="105789.77">30714 9396 31039 0,'0'0'1376'0,"0"0"288"0,0 0-1344 16,0 0-320-16,0 0 0 0,0 0 0 0,0 0 960 0,0 0 112 16,0 0 16-16,0 0 16 0,0 0-592 0,-8-1-112 15,8 1-16-15,-9 3-16 0,0 1 192 0,0 1 32 0,0 1 16 0,-1 4 0 16,-2 0 0-16,0 2 0 0,0 3 0 0,-2 5 0 16,0-4-32-16,1 4 0 0,1 0 0 0,1-2 0 15,2 3-256-15,1 1-48 0,2 3-16 0,1-2 0 16,0-4-32-16,-1 0-16 0,1 1 0 15,3 2 0-15,-1-4-208 0,2 2 0 0,1-5 0 0,1 1-160 16,0 0 160-16,3-3 0 0,3-1 128 0,-3 1-128 16,-1-2 0-16,3 1 0 0,0-5-192 0,2 0 64 15,0-1-192-15,2-3-16 0,1 0-16 0,-1 0 0 16,-1 1-288-16,2 0-48 16,-11-4-16-16,13 0 0 0,-3 0-160 0,-10 0-32 0,9-4-16 0,-9 4 0 15,0 0-2288-15,11-4-464 0,-11 4-96 0</inkml:trace>
  <inkml:trace contextRef="#ctx0" brushRef="#br2" timeOffset="106040.47">30454 9576 37199 0,'0'0'1648'0,"0"0"336"0,0 0-1584 16,0 0-400-16,0 0 0 0,0 0 0 0,0 0 352 0,13 2-16 15,-2-1 0-15,1 0 0 0,0-2-176 0,1 4-32 16,0-1-128-16,2 1 192 0,1 1 192 0,1-2 16 16,0 1 16-16,3 0 0 0,2 0-112 0,0 1-32 15,-1 2 0-15,1-2 0 0,3-2-272 0,-2-1 0 0,-1-1 128 0,-1 0-128 16,-1 0 0-16,-1 0-256 0,1 0 64 0,-2-1 0 31,-1-1-1584-31,-1-2-304 0,-3-2-64 0,0 5-13792 0</inkml:trace>
  <inkml:trace contextRef="#ctx0" brushRef="#br2" timeOffset="106539.81">30804 8456 16575 0,'0'0'1472'0,"0"0"-1168"15,0 0-304-15,0 0 0 0,0 0 3248 0,0 0 592 16,0 0 112-16,3 12 16 0,1 0-2656 0,1 1-544 15,0 3-96-15,2-2-32 0,-1 2-64 0,2 1-32 16,2 0 0-16,2 3 0 0,0 5-96 0,2-1-32 16,3 2 0-16,1-3 0 0,1 3 0 0,2 2 0 15,1 0 0-15,0 4 0 0,-3 0-192 0,4 3-32 0,-1 2-16 0,-1 2 0 16,-2 0-176-16,-1 2 192 0,-1-1-192 0,-1 0 192 16,-4-2-48-16,-2-3 0 0,1-2 0 0,-2 1 0 15,-1-3 64-15,-2 2 16 0,-2 1 0 0,1 1 0 16,0 0-96-16,1-1-128 0,-4-1 176 0,1-3-176 15,-1-2 208-15,-2 1-64 0,-1 1-16 0,-1 2 0 16,-2-4-128-16,-2 8 192 0,-1 7-192 0,-5-2 192 31,-5-7-560-31,0-2-96 0,-1-6-32 0,-3 2 0 0,-4 0 496 0,-1 8 0 0,-3-3 208 0,1 3-64 16,-4-5-288-16,2-1-64 0,2-5-16 0,4-3 0 16,3-4 64-16,3-4 16 0,3-2 0 0,0-7 0 15,3-2-1040 1,3-4-208-16,0-6-32 0,3-3-14464 0</inkml:trace>
  <inkml:trace contextRef="#ctx0" brushRef="#br2" timeOffset="108245.67">25389 8700 6447 0,'0'0'576'0,"0"0"-576"0,0 0 0 0,0 0 0 16,0 0 1904-16,0 0 272 0,0 0 48 0,0 0 16 15,0 0-976-15,10-5-192 0,-10 5-48 0,10-4 0 16,-10 4-80-16,0 0-32 0,0 0 0 0,0 0 0 16,0 0 384-16,0 0 80 0,0 0 16 0,0 0 0 15,0 0-256-15,0 0-48 0,0 0-16 0,10 7 0 16,-10-7-448-16,6 13-96 0,-1-3-16 0,-2 3 0 0,-2-2-304 0,1 3-64 16,-1 4-16-16,-1-1 0 0,0 3-128 0,1 1 0 15,0 1 0-15,1 4 0 0,-4 2 0 0,4 6 0 16,-1 2 144-16,2-1-144 0,-1-3 0 0,1 2 128 15,1-2-128-15,0-1 0 0,-2 0 0 0,1-5 128 16,0-5-128-16,-1 0 0 0,-1-2 0 0,-1 2 0 16,0-5 0-16,0 0 0 0,-1-2-304 0,0-1-16 15,-2-3-16-15,2 1 0 16,1-11-1888-16,-3 10-368 0,3-10-80 0</inkml:trace>
  <inkml:trace contextRef="#ctx0" brushRef="#br2" timeOffset="108880.4">25000 9586 10127 0,'0'0'896'0,"-8"1"-704"0,-2-2-192 0,-1 1 0 16,2 1 5568-16,9-1 1088 0,0 0 224 0,0 0 32 15,0 0-5392-15,0 0-1088 0,0 0-224 0,0 0-32 16,0 0-176-16,0 0 0 0,11 0 0 0,2-1 0 16,2-2 192-16,6 0 0 0,3-1 0 0,6 0 0 15,5 2 32-15,4-1 16 0,1-1 0 0,2 2 0 16,-1-2-112-16,0 1 0 0,0-1-128 0,0 2 192 15,0 0-192-15,2 2 0 0,1 0 0 0,3 0-160 16,1 0 160-16,-3 0-192 0,-5 2 192 0,-2-2-192 31,-3 0-448-31,-2-2-80 0,-5 1-32 0,-2-2 0 0,-3 1-544 0,-4-2-112 0,-1 1-32 0,-2-3-12384 16</inkml:trace>
  <inkml:trace contextRef="#ctx0" brushRef="#br2" timeOffset="109532.35">25481 9776 24351 0,'0'0'1088'0,"-10"1"208"0,-1 2-1040 0,2-1-256 0,0 0 0 0,9-2 0 15,0 0 576-15,0 0 48 0,0 0 16 0,0 0 0 16,0 0-384-16,0 0-64 0,-9 0 0 0,9 0-16 16,0 0 608-16,0 0 128 0,0 0 32 0,0 0 0 15,0 0 288-15,0 0 64 0,6-9 16 0,1 2 0 16,-7 7-576-16,12-5-112 0,-1 0-32 0,1 2 0 16,0-4-208-16,1 2-64 0,0 3 0 0,3 2 0 15,1 1-144-15,1 2-48 0,0 0 0 0,0 1 0 16,-1 0-128-16,-1 2 0 0,-2-4 0 0,-1 2 0 0,-1 1 0 0,-2 2 0 15,-2-1 0-15,-8-6 0 0,0 0 0 0,7 8 0 16,-7-8 0-16,0 0 128 0,0 0-128 0,0 11 0 16,0-11 144-16,-5 9-144 0,-2-2 0 0,-2 0 0 15,-2 0 0-15,0-1 128 0,-2 1-128 0,-2 0 0 16,-2 0 0-16,-1 2-128 0,-1-1 128 0,0 1-208 16,1-1 80-16,0 4 128 0,0-2-160 0,-1 2 160 15,1 2 0-15,0-1-144 0,1 3 144 0,3 2 0 16,-2-1 0-16,4 1 0 0,0-1 0 0,3-1 0 15,4-2 0-15,1-1 0 0,2-1 0 0,2-12 0 0,2 13 0 16,-2-13 128-16,7 13 64 0,1-1 32 0,2-4 0 0,2 1 0 16,-1-3-64-16,2 1-16 0,2-2 0 15,0-1 0-15,2 0-144 0,2 0 0 0,2-4 0 0,1 0 0 16,2 0-176-16,5-4-112 0,1 0-32 0,3 0 0 31,2-1-1696-31,3-2-352 0,0-3-64 0</inkml:trace>
  <inkml:trace contextRef="#ctx0" brushRef="#br2" timeOffset="122934.1">25891 8318 3679 0,'0'0'320'0,"0"0"-320"16,0 0 0-16,5-9 0 0,-5 9 4544 0,4-9 848 15,-4 9 176-15,0 0 16 0,5-10-4448 0,-1 0-896 16,-4 10-240-16,2-10 0 0,-2 10 0 0,3-12 0 15,-4 1 0-15,-1 1 0 0,2 10 0 0,-2-10 0 16,-1 1 0-16,-1-3 0 0,0 0 288 0,-2 2-16 16,-3-3 0-16,-2 0 0 0,0-3 352 0,-2 1 64 15,-3 0 16-15,-1-2 0 0,-1 0 64 0,-2 0 0 0,-3-3 16 0,-1 0 0 16,1 0-112-16,-2-2-32 0,-2 1 0 0,-2-3 0 31,0-1-896-31,-1 3-192 0,-1 1-48 0,-2 1 0 0,-1 3 1440 0,-1-1 272 0,-3 3 64 0,-3-1 16 16,-4-1-944-16,-3 0-192 0,-4-1-32 0,-1-1-128 15,-4 3 0-15,0 0 0 0,0 2 0 0,-2 0 0 16,-2 1 0-16,-6-1 0 0,-4-4 0 0,-1 1 0 16,0 0 0-16,0 1 0 0,2 2 0 0,-4 1 0 15,-4 4 0-15,-3-3 0 0,-3 0 0 0,3-1 0 16,2 2 0-16,1-1 0 0,1-1 0 0,-1 1 0 16,-3 0 0-16,1-1 0 0,1 0 0 0,0 2 0 15,4 3 0-15,-5 1 0 0,-4 1 0 0,-4 2 0 16,1 1 0-16,1 2 0 0,2 5 0 0,-4-3 0 15,-7 4 0-15,-1-3 0 0,0 3 0 0,1 3 0 0,2 2 0 0,-2 3 0 16,-1-1 0-16,-1-2 0 0,1 3 0 0,2 0 0 16,2-1 0-16,-1 2 0 0,-5 1 0 0,1 2 0 15,1 0 0-15,3 2 0 0,2 1 0 0,0-5 0 16,-2-3 0-16,6 1 0 0,3 3 0 0,5-1 160 16,2 4-160-16,0-4 192 0,-1-2 0 0,1-2 16 15,0-1 0-15,0 6 0 0,4 5-208 0,-1 1 0 16,-2 0 0-16,1-1 0 0,-2-3 0 0,2 4 0 15,2 4 0-15,4 2 0 0,4 3 0 0,-3 3 0 16,-1-3 0-16,0 2 0 0,-1-1 0 0,2 2 0 0,1 0 0 16,5 0 0-16,0-5 0 0,3 0 0 0,-3-6 0 0,2-1 0 15,0 0 0-15,3 0 0 16,2-1 0-16,4 2 0 0,3-1 0 0,2 2 0 16,5 1 0-16,2 1 0 0,2 2 0 0,1 2 0 0,-2-3 0 15,3 2 0-15,1-2 0 0,1 0 0 0,1 0 0 0,2-3 0 16,1-3 0-16,3-1 0 0,0-7 0 0,1 1 0 15,1 2 0-15,5-3 0 0,-1-3 0 0,3 1 0 16,0-2 128-16,3-1-128 0,0-2 0 0,1 1 144 16,1-1-144-16,0 2 0 0,2-2 0 0,-1 0 128 15,1 0-128-15,1-3 0 0,1-2 144 0,8-1-144 16,-9 4 0-16,9-4 0 0,-8 3 0 0,8-3 128 16,0 0-128-16,0 0 144 0,0 0-144 0,0 0 160 15,0 0-160-15,0 0 0 0,0-9 144 0,3-2-144 16,1-1 144-16,1 3-144 0,0-4 192 0,2 1-192 15,-1 1 160-15,2-2-160 0,0-2 128 0,0 2-128 16,-1-1 0-16,1 0 0 0,0 1 0 0,0 0 0 0,-3 0 0 0,2-1 0 16,-1-1 0-16,1 2 0 0,-2 4 0 0,0-2 0 15,0 1 0-15,0-1 0 0,-1 1 0 0,2 0 0 16,-1-2 0-16,0 3 0 0,0 2 0 0,-5 7 0 16,4-6 0-16,-4 6 0 0,0 0 0 0,0 0 0 15,0 0 0-15,0 0 0 0,0 0-128 0,0 0 128 16,-5 13 0-16,0-2 0 0,0 5-176 0,-2 1 48 15,-2 3 0-15,0-1 0 0,-3 1 128 0,0-2 0 16,-1 3-144-16,0 1 144 0,-1 3 0 0,1-4 0 16,0-2-144-16,1 1 144 0,0-1 0 0,2-1 0 15,-1-2 0-15,2 0 0 0,-1-2 0 0,3 2 0 16,2-1 0-16,3 0 0 0,2-1 128 0,2-1-128 0,2 0 176 0,-4-13-176 16,11 15 192-16,0-5-64 0,2-1 0 0,3-1-128 15,2 0 144-15,3-3-144 0,3-2 0 0,3-1 144 31,4-3-1392-31,7-2-288 0,5-1-48 0,7 2-16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4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16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9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83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135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2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37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2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Add conditional independence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consequences here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DC253-A9A5-4D90-B624-D5BA5845A9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4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</a:t>
            </a:r>
            <a:r>
              <a:rPr lang="en-US" baseline="0" dirty="0"/>
              <a:t> </a:t>
            </a:r>
            <a:r>
              <a:rPr lang="en-US" baseline="0"/>
              <a:t>propto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704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97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875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16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734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803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75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86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0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Why would you </a:t>
            </a:r>
            <a:r>
              <a:rPr lang="en-US" i="1" dirty="0"/>
              <a:t>want</a:t>
            </a:r>
            <a:r>
              <a:rPr lang="en-US" dirty="0"/>
              <a:t> a model that’s not a linear chain?</a:t>
            </a:r>
          </a:p>
          <a:p>
            <a:pPr eaLnBrk="1" hangingPunct="1"/>
            <a:r>
              <a:rPr lang="en-US" dirty="0"/>
              <a:t>Well, here’s an example.</a:t>
            </a:r>
          </a:p>
          <a:p>
            <a:pPr eaLnBrk="1" hangingPunct="1"/>
            <a:r>
              <a:rPr lang="en-US" dirty="0"/>
              <a:t>Here I’ll generate tagged </a:t>
            </a:r>
            <a:r>
              <a:rPr lang="en-US" i="1" dirty="0"/>
              <a:t>sentences.</a:t>
            </a:r>
          </a:p>
          <a:p>
            <a:pPr eaLnBrk="1" hangingPunct="1"/>
            <a:r>
              <a:rPr lang="en-US" dirty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dirty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dirty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02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0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841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3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7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4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738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7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72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8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6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18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7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2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1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2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27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8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0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4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5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49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22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2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1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21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25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831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828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736066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90306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3301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5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journals.plos.org/plosmedicine/article?id=10.1371/journal.pmed.1001748" TargetMode="External"/><Relationship Id="rId4" Type="http://schemas.openxmlformats.org/officeDocument/2006/relationships/hyperlink" Target="https://www.microsoft.com/en-us/research/people/dabelgra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customXml" Target="../ink/ink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customXml" Target="../ink/ink11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customXml" Target="../ink/ink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7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8.xml"/><Relationship Id="rId5" Type="http://schemas.openxmlformats.org/officeDocument/2006/relationships/image" Target="../media/image170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9.xml"/><Relationship Id="rId5" Type="http://schemas.openxmlformats.org/officeDocument/2006/relationships/image" Target="../media/image190.png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0.xml"/><Relationship Id="rId5" Type="http://schemas.openxmlformats.org/officeDocument/2006/relationships/image" Target="../media/image190.png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customXml" Target="../ink/ink21.xml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0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customXml" Target="../ink/ink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customXml" Target="../ink/ink24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customXml" Target="../ink/ink26.xml"/><Relationship Id="rId4" Type="http://schemas.openxmlformats.org/officeDocument/2006/relationships/image" Target="../media/image2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3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7.xml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0.png"/><Relationship Id="rId5" Type="http://schemas.openxmlformats.org/officeDocument/2006/relationships/customXml" Target="../ink/ink28.xml"/><Relationship Id="rId4" Type="http://schemas.openxmlformats.org/officeDocument/2006/relationships/image" Target="../media/image1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customXml" Target="../ink/ink29.xml"/><Relationship Id="rId4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1.png"/><Relationship Id="rId7" Type="http://schemas.openxmlformats.org/officeDocument/2006/relationships/customXml" Target="../ink/ink31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0.png"/><Relationship Id="rId5" Type="http://schemas.openxmlformats.org/officeDocument/2006/relationships/customXml" Target="../ink/ink30.xml"/><Relationship Id="rId4" Type="http://schemas.openxmlformats.org/officeDocument/2006/relationships/image" Target="../media/image1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1.png"/><Relationship Id="rId7" Type="http://schemas.openxmlformats.org/officeDocument/2006/relationships/customXml" Target="../ink/ink33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customXml" Target="../ink/ink32.xml"/><Relationship Id="rId4" Type="http://schemas.openxmlformats.org/officeDocument/2006/relationships/image" Target="../media/image1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endParaRPr lang="en-US" sz="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Midterm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Grades out today or tomorrow</a:t>
            </a:r>
          </a:p>
          <a:p>
            <a:endParaRPr lang="en-US" dirty="0"/>
          </a:p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HW7: Thu, 11/19, 11:59 pm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FECBF1-94A8-46F9-9ECF-521246F40B4B}"/>
                  </a:ext>
                </a:extLst>
              </p14:cNvPr>
              <p14:cNvContentPartPr/>
              <p14:nvPr/>
            </p14:nvContentPartPr>
            <p14:xfrm>
              <a:off x="10501560" y="349920"/>
              <a:ext cx="574560" cy="819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FECBF1-94A8-46F9-9ECF-521246F40B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92200" y="340560"/>
                <a:ext cx="593280" cy="83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640999" y="1184728"/>
            <a:ext cx="10337800" cy="55263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positions on a map (continuous)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Molecular biology: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nucleotides ACGT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coding/non-coding/start/stop/splice-site etc.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A337C1D-5D8B-4B7D-BD7B-2BBC3EC6EE45}"/>
                  </a:ext>
                </a:extLst>
              </p14:cNvPr>
              <p14:cNvContentPartPr/>
              <p14:nvPr/>
            </p14:nvContentPartPr>
            <p14:xfrm>
              <a:off x="247320" y="1127520"/>
              <a:ext cx="582480" cy="4807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A337C1D-5D8B-4B7D-BD7B-2BBC3EC6E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960" y="1118160"/>
                <a:ext cx="601200" cy="482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318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74E4-A1F4-4769-A605-30FB99A4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Danielle Belgrave, Microsoft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EC612-DD45-4165-A5A0-DC00F8123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10" y="1879724"/>
            <a:ext cx="8810625" cy="226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0B6A2-BD08-4685-B750-66790B4B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10" y="1117724"/>
            <a:ext cx="4152900" cy="76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CE82B3-2093-4DF0-8682-485C3D4F347A}"/>
              </a:ext>
            </a:extLst>
          </p:cNvPr>
          <p:cNvSpPr/>
          <p:nvPr/>
        </p:nvSpPr>
        <p:spPr>
          <a:xfrm>
            <a:off x="721610" y="4260334"/>
            <a:ext cx="6035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https://www.microsoft.com/en-us/research/people/dabelgra/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0B474-247B-430F-958D-0990F1F85250}"/>
              </a:ext>
            </a:extLst>
          </p:cNvPr>
          <p:cNvSpPr/>
          <p:nvPr/>
        </p:nvSpPr>
        <p:spPr>
          <a:xfrm>
            <a:off x="721609" y="5031455"/>
            <a:ext cx="11027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Developmental Profiles of Eczema, Wheeze, and Rhinitis: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Two Population-Based Birth Cohort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Danielle Belgrave, et al.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PLOS Medicine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https://journals.plos.org/plosmedicine/article?id=10.1371/journal.pmed.1001748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13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EBF549-E2C9-4FA0-B6FB-4C782F0FFB78}"/>
                  </a:ext>
                </a:extLst>
              </p14:cNvPr>
              <p14:cNvContentPartPr/>
              <p14:nvPr/>
            </p14:nvContentPartPr>
            <p14:xfrm>
              <a:off x="750600" y="904680"/>
              <a:ext cx="10832400" cy="3618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EBF549-E2C9-4FA0-B6FB-4C782F0FFB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1240" y="895320"/>
                <a:ext cx="10851120" cy="36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33489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859187" y="3382201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82961" y="2601152"/>
            <a:ext cx="4858559" cy="609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1992C-A841-4488-B3F3-819E42DDA59B}"/>
              </a:ext>
            </a:extLst>
          </p:cNvPr>
          <p:cNvSpPr/>
          <p:nvPr/>
        </p:nvSpPr>
        <p:spPr>
          <a:xfrm>
            <a:off x="0" y="1035320"/>
            <a:ext cx="11862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6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Joint distribution: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…,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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=1: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|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/>
              <p:nvPr/>
            </p:nvSpPr>
            <p:spPr>
              <a:xfrm>
                <a:off x="4568933" y="3278517"/>
                <a:ext cx="5594673" cy="1131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,⋯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933" y="3278517"/>
                <a:ext cx="5594673" cy="1131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269CD77-EEB7-4DD1-A77D-04306862FDC1}"/>
                  </a:ext>
                </a:extLst>
              </p14:cNvPr>
              <p14:cNvContentPartPr/>
              <p14:nvPr/>
            </p14:nvContentPartPr>
            <p14:xfrm>
              <a:off x="372960" y="204840"/>
              <a:ext cx="10876320" cy="4990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269CD77-EEB7-4DD1-A77D-04306862FD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600" y="195480"/>
                <a:ext cx="10895040" cy="500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118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859187" y="3382201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82961" y="2601152"/>
            <a:ext cx="4858559" cy="609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1992C-A841-4488-B3F3-819E42DDA59B}"/>
              </a:ext>
            </a:extLst>
          </p:cNvPr>
          <p:cNvSpPr/>
          <p:nvPr/>
        </p:nvSpPr>
        <p:spPr>
          <a:xfrm>
            <a:off x="0" y="1035320"/>
            <a:ext cx="11862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6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Joint distribution: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…,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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=1: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|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/>
              <p:nvPr/>
            </p:nvSpPr>
            <p:spPr>
              <a:xfrm>
                <a:off x="4585762" y="3278517"/>
                <a:ext cx="7094443" cy="1131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,⋯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762" y="3278517"/>
                <a:ext cx="7094443" cy="1131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AD1FED-50F9-4D54-9703-E351EE2DF434}"/>
                  </a:ext>
                </a:extLst>
              </p14:cNvPr>
              <p14:cNvContentPartPr/>
              <p14:nvPr/>
            </p14:nvContentPartPr>
            <p14:xfrm>
              <a:off x="685800" y="3177720"/>
              <a:ext cx="3266280" cy="1893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AD1FED-50F9-4D54-9703-E351EE2DF4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440" y="3168360"/>
                <a:ext cx="3285000" cy="191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8828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859187" y="3566233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2961" y="2601152"/>
                <a:ext cx="10484738" cy="609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 dirty="0">
                    <a:latin typeface="Calibri"/>
                    <a:ea typeface="ＭＳ Ｐゴシック" pitchFamily="34" charset="-128"/>
                    <a:cs typeface="Calibri"/>
                  </a:rPr>
                  <a:t>Explanation: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1: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𝑇</m:t>
                            </m:r>
                          </m:sub>
                        </m:sSub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∣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1: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𝑇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) </m:t>
                    </m:r>
                  </m:oMath>
                </a14:m>
                <a:endParaRPr lang="en-US" sz="32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marL="0" indent="0">
                  <a:buNone/>
                </a:pPr>
                <a:endParaRPr lang="en-US" sz="32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marL="0" indent="0">
                  <a:buNone/>
                </a:pPr>
                <a:endParaRPr lang="en-US" sz="4400" dirty="0">
                  <a:latin typeface="Calibri"/>
                  <a:ea typeface="ＭＳ Ｐゴシック" pitchFamily="34" charset="-128"/>
                  <a:cs typeface="Calibri"/>
                </a:endParaRPr>
              </a:p>
            </p:txBody>
          </p:sp>
        </mc:Choice>
        <mc:Fallback xmlns="">
          <p:sp>
            <p:nvSpPr>
              <p:cNvPr id="33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961" y="2601152"/>
                <a:ext cx="10484738" cy="609600"/>
              </a:xfrm>
              <a:blipFill>
                <a:blip r:embed="rId3"/>
                <a:stretch>
                  <a:fillRect l="-1512" t="-2100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41992C-A841-4488-B3F3-819E42DDA59B}"/>
              </a:ext>
            </a:extLst>
          </p:cNvPr>
          <p:cNvSpPr/>
          <p:nvPr/>
        </p:nvSpPr>
        <p:spPr>
          <a:xfrm>
            <a:off x="0" y="1035320"/>
            <a:ext cx="11862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6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Joint distribution: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…,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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=1: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|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/>
              <p:nvPr/>
            </p:nvSpPr>
            <p:spPr>
              <a:xfrm>
                <a:off x="4504990" y="3462549"/>
                <a:ext cx="4335161" cy="2765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itchFamily="34" charset="-128"/>
                    <a:cs typeface="Calibri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𝑇</m:t>
                            </m:r>
                          </m:sub>
                        </m:sSub>
                      </m:e>
                    </m:func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∣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1: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𝑇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)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34" charset="-128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itchFamily="34" charset="-128"/>
                    <a:cs typeface="Calibri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itchFamily="34" charset="-128"/>
                    <a:cs typeface="Calibri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𝑇</m:t>
                            </m:r>
                          </m:sub>
                        </m:sSub>
                      </m:e>
                    </m:func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,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1: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𝑇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)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34" charset="-128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ea typeface="ＭＳ Ｐゴシック" pitchFamily="34" charset="-128"/>
                    <a:cs typeface="Calibri"/>
                  </a:rPr>
                  <a:t>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itchFamily="34" charset="-128"/>
                    <a:cs typeface="Calibri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437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990" y="3462549"/>
                <a:ext cx="4335161" cy="27657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7C2047-4FCA-4713-A79E-323ACF6D7236}"/>
                  </a:ext>
                </a:extLst>
              </p14:cNvPr>
              <p14:cNvContentPartPr/>
              <p14:nvPr/>
            </p14:nvContentPartPr>
            <p14:xfrm>
              <a:off x="606240" y="2274120"/>
              <a:ext cx="11247120" cy="2978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7C2047-4FCA-4713-A79E-323ACF6D72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6880" y="2264760"/>
                <a:ext cx="11265840" cy="29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5332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Oval 5"/>
          <p:cNvSpPr>
            <a:spLocks noChangeArrowheads="1"/>
          </p:cNvSpPr>
          <p:nvPr/>
        </p:nvSpPr>
        <p:spPr bwMode="auto">
          <a:xfrm>
            <a:off x="5287963" y="3043239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6" name="Oval 5"/>
          <p:cNvSpPr>
            <a:spLocks noChangeArrowheads="1"/>
          </p:cNvSpPr>
          <p:nvPr/>
        </p:nvSpPr>
        <p:spPr bwMode="auto">
          <a:xfrm>
            <a:off x="67675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7" name="Oval 5"/>
          <p:cNvSpPr>
            <a:spLocks noChangeArrowheads="1"/>
          </p:cNvSpPr>
          <p:nvPr/>
        </p:nvSpPr>
        <p:spPr bwMode="auto">
          <a:xfrm>
            <a:off x="81391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8" name="Oval 5"/>
          <p:cNvSpPr>
            <a:spLocks noChangeArrowheads="1"/>
          </p:cNvSpPr>
          <p:nvPr/>
        </p:nvSpPr>
        <p:spPr bwMode="auto">
          <a:xfrm>
            <a:off x="95107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37957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90" name="Oval 5"/>
          <p:cNvSpPr>
            <a:spLocks noChangeArrowheads="1"/>
          </p:cNvSpPr>
          <p:nvPr/>
        </p:nvSpPr>
        <p:spPr bwMode="auto">
          <a:xfrm>
            <a:off x="23479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92" name="Title 4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cs typeface="Arial" charset="0"/>
              </a:rPr>
              <a:t>Great Ideas in ML: Message Passing</a:t>
            </a:r>
          </a:p>
        </p:txBody>
      </p:sp>
      <p:cxnSp>
        <p:nvCxnSpPr>
          <p:cNvPr id="29729" name="Straight Arrow Connector 65"/>
          <p:cNvCxnSpPr>
            <a:cxnSpLocks noChangeShapeType="1"/>
          </p:cNvCxnSpPr>
          <p:nvPr/>
        </p:nvCxnSpPr>
        <p:spPr bwMode="auto">
          <a:xfrm>
            <a:off x="5943600" y="3598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2" name="AutoShape 56"/>
          <p:cNvSpPr>
            <a:spLocks noChangeArrowheads="1"/>
          </p:cNvSpPr>
          <p:nvPr/>
        </p:nvSpPr>
        <p:spPr bwMode="auto">
          <a:xfrm>
            <a:off x="57150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behind you</a:t>
            </a:r>
          </a:p>
        </p:txBody>
      </p:sp>
      <p:cxnSp>
        <p:nvCxnSpPr>
          <p:cNvPr id="29754" name="Straight Arrow Connector 65"/>
          <p:cNvCxnSpPr>
            <a:cxnSpLocks noChangeShapeType="1"/>
          </p:cNvCxnSpPr>
          <p:nvPr/>
        </p:nvCxnSpPr>
        <p:spPr bwMode="auto">
          <a:xfrm>
            <a:off x="7391400" y="359092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5" name="AutoShape 59"/>
          <p:cNvSpPr>
            <a:spLocks noChangeArrowheads="1"/>
          </p:cNvSpPr>
          <p:nvPr/>
        </p:nvSpPr>
        <p:spPr bwMode="auto">
          <a:xfrm>
            <a:off x="71628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behind you</a:t>
            </a:r>
          </a:p>
        </p:txBody>
      </p:sp>
      <p:cxnSp>
        <p:nvCxnSpPr>
          <p:cNvPr id="29756" name="Straight Arrow Connector 65"/>
          <p:cNvCxnSpPr>
            <a:cxnSpLocks noChangeShapeType="1"/>
          </p:cNvCxnSpPr>
          <p:nvPr/>
        </p:nvCxnSpPr>
        <p:spPr bwMode="auto">
          <a:xfrm>
            <a:off x="8763000" y="359092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7" name="AutoShape 61"/>
          <p:cNvSpPr>
            <a:spLocks noChangeArrowheads="1"/>
          </p:cNvSpPr>
          <p:nvPr/>
        </p:nvSpPr>
        <p:spPr bwMode="auto">
          <a:xfrm>
            <a:off x="85344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behind you</a:t>
            </a:r>
          </a:p>
        </p:txBody>
      </p:sp>
      <p:cxnSp>
        <p:nvCxnSpPr>
          <p:cNvPr id="29758" name="Straight Arrow Connector 65"/>
          <p:cNvCxnSpPr>
            <a:cxnSpLocks noChangeShapeType="1"/>
          </p:cNvCxnSpPr>
          <p:nvPr/>
        </p:nvCxnSpPr>
        <p:spPr bwMode="auto">
          <a:xfrm>
            <a:off x="4495800" y="3598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9" name="AutoShape 63"/>
          <p:cNvSpPr>
            <a:spLocks noChangeArrowheads="1"/>
          </p:cNvSpPr>
          <p:nvPr/>
        </p:nvSpPr>
        <p:spPr bwMode="auto">
          <a:xfrm>
            <a:off x="42672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 behind you</a:t>
            </a:r>
          </a:p>
        </p:txBody>
      </p:sp>
      <p:grpSp>
        <p:nvGrpSpPr>
          <p:cNvPr id="29793" name="Group 97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2020" name="Group 67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2036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7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1" name="Group 70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2034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5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2" name="Group 73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2032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3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3" name="Group 76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2030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1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4" name="Group 79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2028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29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5" name="Group 82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2026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27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29794" name="Straight Arrow Connector 65"/>
          <p:cNvCxnSpPr>
            <a:cxnSpLocks noChangeShapeType="1"/>
          </p:cNvCxnSpPr>
          <p:nvPr/>
        </p:nvCxnSpPr>
        <p:spPr bwMode="auto">
          <a:xfrm>
            <a:off x="2971800" y="3598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95" name="AutoShape 99"/>
          <p:cNvSpPr>
            <a:spLocks noChangeArrowheads="1"/>
          </p:cNvSpPr>
          <p:nvPr/>
        </p:nvSpPr>
        <p:spPr bwMode="auto">
          <a:xfrm>
            <a:off x="27432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 behind you</a:t>
            </a:r>
          </a:p>
        </p:txBody>
      </p:sp>
      <p:cxnSp>
        <p:nvCxnSpPr>
          <p:cNvPr id="29804" name="Straight Arrow Connector 65"/>
          <p:cNvCxnSpPr>
            <a:cxnSpLocks noChangeShapeType="1"/>
          </p:cNvCxnSpPr>
          <p:nvPr/>
        </p:nvCxnSpPr>
        <p:spPr bwMode="auto">
          <a:xfrm flipH="1" flipV="1">
            <a:off x="3048000" y="321627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05" name="AutoShape 109"/>
          <p:cNvSpPr>
            <a:spLocks noChangeArrowheads="1"/>
          </p:cNvSpPr>
          <p:nvPr/>
        </p:nvSpPr>
        <p:spPr bwMode="auto">
          <a:xfrm>
            <a:off x="28384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cxnSp>
        <p:nvCxnSpPr>
          <p:cNvPr id="29812" name="Straight Arrow Connector 65"/>
          <p:cNvCxnSpPr>
            <a:cxnSpLocks noChangeShapeType="1"/>
          </p:cNvCxnSpPr>
          <p:nvPr/>
        </p:nvCxnSpPr>
        <p:spPr bwMode="auto">
          <a:xfrm flipH="1" flipV="1">
            <a:off x="4572000" y="321627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13" name="AutoShape 117"/>
          <p:cNvSpPr>
            <a:spLocks noChangeArrowheads="1"/>
          </p:cNvSpPr>
          <p:nvPr/>
        </p:nvSpPr>
        <p:spPr bwMode="auto">
          <a:xfrm>
            <a:off x="43624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grpSp>
        <p:nvGrpSpPr>
          <p:cNvPr id="29811" name="Group 115"/>
          <p:cNvGrpSpPr>
            <a:grpSpLocks/>
          </p:cNvGrpSpPr>
          <p:nvPr/>
        </p:nvGrpSpPr>
        <p:grpSpPr bwMode="auto">
          <a:xfrm>
            <a:off x="5029201" y="1312864"/>
            <a:ext cx="773113" cy="1735137"/>
            <a:chOff x="2208" y="827"/>
            <a:chExt cx="487" cy="1093"/>
          </a:xfrm>
        </p:grpSpPr>
        <p:sp>
          <p:nvSpPr>
            <p:cNvPr id="42018" name="Line 35"/>
            <p:cNvSpPr>
              <a:spLocks noChangeShapeType="1"/>
            </p:cNvSpPr>
            <p:nvPr/>
          </p:nvSpPr>
          <p:spPr bwMode="auto">
            <a:xfrm flipV="1">
              <a:off x="2514" y="120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019" name="Rectangle 36"/>
            <p:cNvSpPr>
              <a:spLocks noChangeArrowheads="1"/>
            </p:cNvSpPr>
            <p:nvPr/>
          </p:nvSpPr>
          <p:spPr bwMode="auto">
            <a:xfrm flipV="1">
              <a:off x="2208" y="827"/>
              <a:ext cx="487" cy="388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there's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cxnSp>
        <p:nvCxnSpPr>
          <p:cNvPr id="29815" name="Straight Arrow Connector 65"/>
          <p:cNvCxnSpPr>
            <a:cxnSpLocks noChangeShapeType="1"/>
          </p:cNvCxnSpPr>
          <p:nvPr/>
        </p:nvCxnSpPr>
        <p:spPr bwMode="auto">
          <a:xfrm flipH="1" flipV="1">
            <a:off x="6019800" y="3217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16" name="AutoShape 120"/>
          <p:cNvSpPr>
            <a:spLocks noChangeArrowheads="1"/>
          </p:cNvSpPr>
          <p:nvPr/>
        </p:nvSpPr>
        <p:spPr bwMode="auto">
          <a:xfrm>
            <a:off x="58102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cxnSp>
        <p:nvCxnSpPr>
          <p:cNvPr id="29817" name="Straight Arrow Connector 65"/>
          <p:cNvCxnSpPr>
            <a:cxnSpLocks noChangeShapeType="1"/>
          </p:cNvCxnSpPr>
          <p:nvPr/>
        </p:nvCxnSpPr>
        <p:spPr bwMode="auto">
          <a:xfrm flipH="1" flipV="1">
            <a:off x="7467600" y="3208339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18" name="AutoShape 122"/>
          <p:cNvSpPr>
            <a:spLocks noChangeArrowheads="1"/>
          </p:cNvSpPr>
          <p:nvPr/>
        </p:nvSpPr>
        <p:spPr bwMode="auto">
          <a:xfrm>
            <a:off x="72580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cxnSp>
        <p:nvCxnSpPr>
          <p:cNvPr id="29819" name="Straight Arrow Connector 65"/>
          <p:cNvCxnSpPr>
            <a:cxnSpLocks noChangeShapeType="1"/>
          </p:cNvCxnSpPr>
          <p:nvPr/>
        </p:nvCxnSpPr>
        <p:spPr bwMode="auto">
          <a:xfrm flipH="1" flipV="1">
            <a:off x="8915400" y="319881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20" name="AutoShape 124"/>
          <p:cNvSpPr>
            <a:spLocks noChangeArrowheads="1"/>
          </p:cNvSpPr>
          <p:nvPr/>
        </p:nvSpPr>
        <p:spPr bwMode="auto">
          <a:xfrm>
            <a:off x="868680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>
            <a:off x="1989139" y="838200"/>
            <a:ext cx="2147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Count the soldiers</a:t>
            </a:r>
          </a:p>
        </p:txBody>
      </p:sp>
      <p:sp>
        <p:nvSpPr>
          <p:cNvPr id="56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7F990-A9FA-4B5D-976F-8A293A04EC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850CF6-61E5-4DEC-8CFC-F263CE790FAB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95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52" grpId="0" animBg="1"/>
      <p:bldP spid="29755" grpId="0" animBg="1"/>
      <p:bldP spid="29757" grpId="0" animBg="1"/>
      <p:bldP spid="29759" grpId="0" animBg="1"/>
      <p:bldP spid="29795" grpId="0" animBg="1"/>
      <p:bldP spid="29805" grpId="0" animBg="1"/>
      <p:bldP spid="29813" grpId="0" animBg="1"/>
      <p:bldP spid="29816" grpId="0" animBg="1"/>
      <p:bldP spid="29818" grpId="0" animBg="1"/>
      <p:bldP spid="29820" grpId="0" animBg="1"/>
      <p:bldP spid="4413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4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cxnSp>
        <p:nvCxnSpPr>
          <p:cNvPr id="44034" name="Straight Arrow Connector 65"/>
          <p:cNvCxnSpPr>
            <a:cxnSpLocks noChangeShapeType="1"/>
          </p:cNvCxnSpPr>
          <p:nvPr/>
        </p:nvCxnSpPr>
        <p:spPr bwMode="auto">
          <a:xfrm>
            <a:off x="5943600" y="3581400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44035" name="AutoShape 6"/>
          <p:cNvSpPr>
            <a:spLocks noChangeArrowheads="1"/>
          </p:cNvSpPr>
          <p:nvPr/>
        </p:nvSpPr>
        <p:spPr bwMode="auto">
          <a:xfrm>
            <a:off x="57150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behind you</a:t>
            </a:r>
          </a:p>
        </p:txBody>
      </p:sp>
      <p:grpSp>
        <p:nvGrpSpPr>
          <p:cNvPr id="44036" name="Group 7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4072" name="Group 8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4088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9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3" name="Group 11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4086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7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4" name="Group 14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4084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5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5" name="Group 17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4082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3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6" name="Group 20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4080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1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7" name="Group 23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4078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79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4037" name="AutoShape 26"/>
          <p:cNvSpPr>
            <a:spLocks noChangeArrowheads="1"/>
          </p:cNvSpPr>
          <p:nvPr/>
        </p:nvSpPr>
        <p:spPr bwMode="auto">
          <a:xfrm>
            <a:off x="434340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grpSp>
        <p:nvGrpSpPr>
          <p:cNvPr id="44038" name="Group 27"/>
          <p:cNvGrpSpPr>
            <a:grpSpLocks/>
          </p:cNvGrpSpPr>
          <p:nvPr/>
        </p:nvGrpSpPr>
        <p:grpSpPr bwMode="auto">
          <a:xfrm>
            <a:off x="5029201" y="1312864"/>
            <a:ext cx="773113" cy="1735137"/>
            <a:chOff x="2208" y="827"/>
            <a:chExt cx="487" cy="1093"/>
          </a:xfrm>
        </p:grpSpPr>
        <p:sp>
          <p:nvSpPr>
            <p:cNvPr id="44070" name="Line 35"/>
            <p:cNvSpPr>
              <a:spLocks noChangeShapeType="1"/>
            </p:cNvSpPr>
            <p:nvPr/>
          </p:nvSpPr>
          <p:spPr bwMode="auto">
            <a:xfrm flipV="1">
              <a:off x="2514" y="120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071" name="Rectangle 36"/>
            <p:cNvSpPr>
              <a:spLocks noChangeArrowheads="1"/>
            </p:cNvSpPr>
            <p:nvPr/>
          </p:nvSpPr>
          <p:spPr bwMode="auto">
            <a:xfrm flipV="1">
              <a:off x="2208" y="827"/>
              <a:ext cx="487" cy="388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there's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sp>
        <p:nvSpPr>
          <p:cNvPr id="170014" name="AutoShape 30"/>
          <p:cNvSpPr>
            <a:spLocks noChangeArrowheads="1"/>
          </p:cNvSpPr>
          <p:nvPr/>
        </p:nvSpPr>
        <p:spPr bwMode="auto">
          <a:xfrm>
            <a:off x="6248400" y="1057275"/>
            <a:ext cx="2362200" cy="1676400"/>
          </a:xfrm>
          <a:prstGeom prst="cloudCallout">
            <a:avLst>
              <a:gd name="adj1" fmla="val -69556"/>
              <a:gd name="adj2" fmla="val 6770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+ 1 + 3 = 6 of us</a:t>
            </a:r>
          </a:p>
        </p:txBody>
      </p:sp>
      <p:sp>
        <p:nvSpPr>
          <p:cNvPr id="44040" name="Text Box 32"/>
          <p:cNvSpPr txBox="1">
            <a:spLocks noChangeArrowheads="1"/>
          </p:cNvSpPr>
          <p:nvPr/>
        </p:nvSpPr>
        <p:spPr bwMode="auto">
          <a:xfrm>
            <a:off x="4191001" y="3810000"/>
            <a:ext cx="14144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only see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my incoming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messages</a:t>
            </a:r>
          </a:p>
        </p:txBody>
      </p:sp>
      <p:cxnSp>
        <p:nvCxnSpPr>
          <p:cNvPr id="44041" name="Straight Arrow Connector 65"/>
          <p:cNvCxnSpPr>
            <a:cxnSpLocks noChangeShapeType="1"/>
          </p:cNvCxnSpPr>
          <p:nvPr/>
        </p:nvCxnSpPr>
        <p:spPr bwMode="auto">
          <a:xfrm flipH="1" flipV="1">
            <a:off x="4572000" y="319881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grpSp>
        <p:nvGrpSpPr>
          <p:cNvPr id="170031" name="Group 47"/>
          <p:cNvGrpSpPr>
            <a:grpSpLocks/>
          </p:cNvGrpSpPr>
          <p:nvPr/>
        </p:nvGrpSpPr>
        <p:grpSpPr bwMode="auto">
          <a:xfrm>
            <a:off x="6618288" y="1930401"/>
            <a:ext cx="812800" cy="276225"/>
            <a:chOff x="3224" y="1216"/>
            <a:chExt cx="512" cy="174"/>
          </a:xfrm>
        </p:grpSpPr>
        <p:sp>
          <p:nvSpPr>
            <p:cNvPr id="44067" name="Text Box 34"/>
            <p:cNvSpPr txBox="1">
              <a:spLocks noChangeArrowheads="1"/>
            </p:cNvSpPr>
            <p:nvPr/>
          </p:nvSpPr>
          <p:spPr bwMode="auto">
            <a:xfrm>
              <a:off x="3224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4068" name="Text Box 45"/>
            <p:cNvSpPr txBox="1">
              <a:spLocks noChangeArrowheads="1"/>
            </p:cNvSpPr>
            <p:nvPr/>
          </p:nvSpPr>
          <p:spPr bwMode="auto">
            <a:xfrm>
              <a:off x="3640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70030" name="Text Box 46"/>
            <p:cNvSpPr txBox="1">
              <a:spLocks noChangeArrowheads="1"/>
            </p:cNvSpPr>
            <p:nvPr/>
          </p:nvSpPr>
          <p:spPr bwMode="auto">
            <a:xfrm>
              <a:off x="3440" y="1216"/>
              <a:ext cx="96" cy="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1989139" y="838200"/>
            <a:ext cx="2147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Count the soldiers</a:t>
            </a:r>
          </a:p>
        </p:txBody>
      </p:sp>
      <p:sp>
        <p:nvSpPr>
          <p:cNvPr id="41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2B55E-82DA-4878-8F46-9039F18E0D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grpSp>
        <p:nvGrpSpPr>
          <p:cNvPr id="44046" name="Group 7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4049" name="Group 8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4065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6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0" name="Group 11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4063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4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1" name="Group 14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4061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2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2" name="Group 17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4059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0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3" name="Group 20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4057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58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4" name="Group 23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4055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56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4047" name="AutoShape 26"/>
          <p:cNvSpPr>
            <a:spLocks noChangeArrowheads="1"/>
          </p:cNvSpPr>
          <p:nvPr/>
        </p:nvSpPr>
        <p:spPr bwMode="auto">
          <a:xfrm>
            <a:off x="4352925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sp>
        <p:nvSpPr>
          <p:cNvPr id="44048" name="Freeform 85"/>
          <p:cNvSpPr>
            <a:spLocks noChangeArrowheads="1"/>
          </p:cNvSpPr>
          <p:nvPr/>
        </p:nvSpPr>
        <p:spPr bwMode="auto">
          <a:xfrm flipV="1">
            <a:off x="4876800" y="2743200"/>
            <a:ext cx="1295400" cy="1295400"/>
          </a:xfrm>
          <a:custGeom>
            <a:avLst/>
            <a:gdLst>
              <a:gd name="T0" fmla="*/ 97703 w 1298089"/>
              <a:gd name="T1" fmla="*/ 63589 h 1253266"/>
              <a:gd name="T2" fmla="*/ 172314 w 1298089"/>
              <a:gd name="T3" fmla="*/ 1259067 h 1253266"/>
              <a:gd name="T4" fmla="*/ 1131593 w 1298089"/>
              <a:gd name="T5" fmla="*/ 1271783 h 1253266"/>
              <a:gd name="T6" fmla="*/ 1099617 w 1298089"/>
              <a:gd name="T7" fmla="*/ 0 h 1253266"/>
              <a:gd name="T8" fmla="*/ 0 60000 65536"/>
              <a:gd name="T9" fmla="*/ 0 60000 65536"/>
              <a:gd name="T10" fmla="*/ 0 60000 65536"/>
              <a:gd name="T11" fmla="*/ 0 60000 65536"/>
              <a:gd name="T12" fmla="*/ 0 w 1298089"/>
              <a:gd name="T13" fmla="*/ 0 h 1253266"/>
              <a:gd name="T14" fmla="*/ 1298089 w 1298089"/>
              <a:gd name="T15" fmla="*/ 1253266 h 12532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8089" h="1253266">
                <a:moveTo>
                  <a:pt x="98611" y="53788"/>
                </a:moveTo>
                <a:cubicBezTo>
                  <a:pt x="49305" y="474233"/>
                  <a:pt x="0" y="894678"/>
                  <a:pt x="173915" y="1065007"/>
                </a:cubicBezTo>
                <a:cubicBezTo>
                  <a:pt x="347830" y="1235336"/>
                  <a:pt x="986117" y="1253266"/>
                  <a:pt x="1142103" y="1075765"/>
                </a:cubicBezTo>
                <a:cubicBezTo>
                  <a:pt x="1298089" y="898264"/>
                  <a:pt x="1203959" y="449132"/>
                  <a:pt x="1109830" y="0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rot="10800000"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39D6C-A359-446D-87FA-31A3313257E4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24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8" name="Title 4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cxnSp>
        <p:nvCxnSpPr>
          <p:cNvPr id="46082" name="Straight Arrow Connector 65"/>
          <p:cNvCxnSpPr>
            <a:cxnSpLocks noChangeShapeType="1"/>
          </p:cNvCxnSpPr>
          <p:nvPr/>
        </p:nvCxnSpPr>
        <p:spPr bwMode="auto">
          <a:xfrm>
            <a:off x="4419600" y="356552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46083" name="AutoShape 12"/>
          <p:cNvSpPr>
            <a:spLocks noChangeArrowheads="1"/>
          </p:cNvSpPr>
          <p:nvPr/>
        </p:nvSpPr>
        <p:spPr bwMode="auto">
          <a:xfrm>
            <a:off x="4191000" y="3794125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 behind you</a:t>
            </a:r>
          </a:p>
        </p:txBody>
      </p:sp>
      <p:grpSp>
        <p:nvGrpSpPr>
          <p:cNvPr id="46084" name="Group 19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6105" name="Group 20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6121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22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6" name="Group 23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6119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20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7" name="Group 26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6117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8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8" name="Group 29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6115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6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9" name="Group 32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6113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4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10" name="Group 35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6111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2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6085" name="AutoShape 43"/>
          <p:cNvSpPr>
            <a:spLocks noChangeArrowheads="1"/>
          </p:cNvSpPr>
          <p:nvPr/>
        </p:nvSpPr>
        <p:spPr bwMode="auto">
          <a:xfrm>
            <a:off x="2819400" y="2041525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grpSp>
        <p:nvGrpSpPr>
          <p:cNvPr id="46086" name="Group 44"/>
          <p:cNvGrpSpPr>
            <a:grpSpLocks/>
          </p:cNvGrpSpPr>
          <p:nvPr/>
        </p:nvGrpSpPr>
        <p:grpSpPr bwMode="auto">
          <a:xfrm>
            <a:off x="3505201" y="1296989"/>
            <a:ext cx="773113" cy="1735137"/>
            <a:chOff x="2208" y="827"/>
            <a:chExt cx="487" cy="1093"/>
          </a:xfrm>
        </p:grpSpPr>
        <p:sp>
          <p:nvSpPr>
            <p:cNvPr id="46103" name="Line 35"/>
            <p:cNvSpPr>
              <a:spLocks noChangeShapeType="1"/>
            </p:cNvSpPr>
            <p:nvPr/>
          </p:nvSpPr>
          <p:spPr bwMode="auto">
            <a:xfrm flipV="1">
              <a:off x="2514" y="120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6104" name="Rectangle 36"/>
            <p:cNvSpPr>
              <a:spLocks noChangeArrowheads="1"/>
            </p:cNvSpPr>
            <p:nvPr/>
          </p:nvSpPr>
          <p:spPr bwMode="auto">
            <a:xfrm flipV="1">
              <a:off x="2208" y="827"/>
              <a:ext cx="487" cy="388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there's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sp>
        <p:nvSpPr>
          <p:cNvPr id="46087" name="Freeform 85"/>
          <p:cNvSpPr>
            <a:spLocks noChangeArrowheads="1"/>
          </p:cNvSpPr>
          <p:nvPr/>
        </p:nvSpPr>
        <p:spPr bwMode="auto">
          <a:xfrm flipV="1">
            <a:off x="3352800" y="2727325"/>
            <a:ext cx="1295400" cy="1295400"/>
          </a:xfrm>
          <a:custGeom>
            <a:avLst/>
            <a:gdLst>
              <a:gd name="T0" fmla="*/ 97703 w 1298089"/>
              <a:gd name="T1" fmla="*/ 63589 h 1253266"/>
              <a:gd name="T2" fmla="*/ 172314 w 1298089"/>
              <a:gd name="T3" fmla="*/ 1259067 h 1253266"/>
              <a:gd name="T4" fmla="*/ 1131593 w 1298089"/>
              <a:gd name="T5" fmla="*/ 1271783 h 1253266"/>
              <a:gd name="T6" fmla="*/ 1099617 w 1298089"/>
              <a:gd name="T7" fmla="*/ 0 h 1253266"/>
              <a:gd name="T8" fmla="*/ 0 60000 65536"/>
              <a:gd name="T9" fmla="*/ 0 60000 65536"/>
              <a:gd name="T10" fmla="*/ 0 60000 65536"/>
              <a:gd name="T11" fmla="*/ 0 60000 65536"/>
              <a:gd name="T12" fmla="*/ 0 w 1298089"/>
              <a:gd name="T13" fmla="*/ 0 h 1253266"/>
              <a:gd name="T14" fmla="*/ 1298089 w 1298089"/>
              <a:gd name="T15" fmla="*/ 1253266 h 12532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8089" h="1253266">
                <a:moveTo>
                  <a:pt x="98611" y="53788"/>
                </a:moveTo>
                <a:cubicBezTo>
                  <a:pt x="49305" y="474233"/>
                  <a:pt x="0" y="894678"/>
                  <a:pt x="173915" y="1065007"/>
                </a:cubicBezTo>
                <a:cubicBezTo>
                  <a:pt x="347830" y="1235336"/>
                  <a:pt x="986117" y="1253266"/>
                  <a:pt x="1142103" y="1075765"/>
                </a:cubicBezTo>
                <a:cubicBezTo>
                  <a:pt x="1298089" y="898264"/>
                  <a:pt x="1203959" y="449132"/>
                  <a:pt x="1109830" y="0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rot="10800000"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6088" name="Text Box 55"/>
          <p:cNvSpPr txBox="1">
            <a:spLocks noChangeArrowheads="1"/>
          </p:cNvSpPr>
          <p:nvPr/>
        </p:nvSpPr>
        <p:spPr bwMode="auto">
          <a:xfrm>
            <a:off x="2667001" y="3794125"/>
            <a:ext cx="14144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only see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my incoming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messages</a:t>
            </a:r>
          </a:p>
        </p:txBody>
      </p:sp>
      <p:cxnSp>
        <p:nvCxnSpPr>
          <p:cNvPr id="46089" name="Straight Arrow Connector 65"/>
          <p:cNvCxnSpPr>
            <a:cxnSpLocks noChangeShapeType="1"/>
          </p:cNvCxnSpPr>
          <p:nvPr/>
        </p:nvCxnSpPr>
        <p:spPr bwMode="auto">
          <a:xfrm flipH="1" flipV="1">
            <a:off x="3048000" y="3182939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46090" name="Rectangle 12"/>
          <p:cNvSpPr>
            <a:spLocks noChangeArrowheads="1"/>
          </p:cNvSpPr>
          <p:nvPr/>
        </p:nvSpPr>
        <p:spPr bwMode="auto">
          <a:xfrm>
            <a:off x="1989139" y="838200"/>
            <a:ext cx="2147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Count the soldiers</a:t>
            </a:r>
          </a:p>
        </p:txBody>
      </p:sp>
      <p:sp>
        <p:nvSpPr>
          <p:cNvPr id="50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31E70-EBA0-47B9-B7C5-B8698D8D4D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170014" name="AutoShape 30"/>
          <p:cNvSpPr>
            <a:spLocks noChangeArrowheads="1"/>
          </p:cNvSpPr>
          <p:nvPr/>
        </p:nvSpPr>
        <p:spPr bwMode="auto">
          <a:xfrm>
            <a:off x="6248400" y="1057275"/>
            <a:ext cx="2362200" cy="1676400"/>
          </a:xfrm>
          <a:prstGeom prst="cloudCallout">
            <a:avLst>
              <a:gd name="adj1" fmla="val -69556"/>
              <a:gd name="adj2" fmla="val 6770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+ 1 + 3 = 6 of us</a:t>
            </a:r>
          </a:p>
        </p:txBody>
      </p:sp>
      <p:grpSp>
        <p:nvGrpSpPr>
          <p:cNvPr id="46094" name="Group 47"/>
          <p:cNvGrpSpPr>
            <a:grpSpLocks/>
          </p:cNvGrpSpPr>
          <p:nvPr/>
        </p:nvGrpSpPr>
        <p:grpSpPr bwMode="auto">
          <a:xfrm>
            <a:off x="6618288" y="1930401"/>
            <a:ext cx="812800" cy="276225"/>
            <a:chOff x="3224" y="1216"/>
            <a:chExt cx="512" cy="174"/>
          </a:xfrm>
        </p:grpSpPr>
        <p:sp>
          <p:nvSpPr>
            <p:cNvPr id="46100" name="Text Box 34"/>
            <p:cNvSpPr txBox="1">
              <a:spLocks noChangeArrowheads="1"/>
            </p:cNvSpPr>
            <p:nvPr/>
          </p:nvSpPr>
          <p:spPr bwMode="auto">
            <a:xfrm>
              <a:off x="3224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6101" name="Text Box 45"/>
            <p:cNvSpPr txBox="1">
              <a:spLocks noChangeArrowheads="1"/>
            </p:cNvSpPr>
            <p:nvPr/>
          </p:nvSpPr>
          <p:spPr bwMode="auto">
            <a:xfrm>
              <a:off x="3640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" name="Text Box 46"/>
            <p:cNvSpPr txBox="1">
              <a:spLocks noChangeArrowheads="1"/>
            </p:cNvSpPr>
            <p:nvPr/>
          </p:nvSpPr>
          <p:spPr bwMode="auto">
            <a:xfrm>
              <a:off x="3440" y="1216"/>
              <a:ext cx="96" cy="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" name="AutoShape 30"/>
          <p:cNvSpPr>
            <a:spLocks noChangeArrowheads="1"/>
          </p:cNvSpPr>
          <p:nvPr/>
        </p:nvSpPr>
        <p:spPr bwMode="auto">
          <a:xfrm>
            <a:off x="4710113" y="1038225"/>
            <a:ext cx="2362200" cy="1676400"/>
          </a:xfrm>
          <a:prstGeom prst="cloudCallout">
            <a:avLst>
              <a:gd name="adj1" fmla="val -82995"/>
              <a:gd name="adj2" fmla="val 66477"/>
            </a:avLst>
          </a:prstGeom>
          <a:solidFill>
            <a:srgbClr val="FED46C"/>
          </a:solidFill>
          <a:ln w="9525">
            <a:solidFill>
              <a:srgbClr val="C58D0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+ 1 + 4 = 6 of us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5060950" y="1892300"/>
            <a:ext cx="812800" cy="274638"/>
            <a:chOff x="3224" y="1216"/>
            <a:chExt cx="512" cy="173"/>
          </a:xfrm>
        </p:grpSpPr>
        <p:sp>
          <p:nvSpPr>
            <p:cNvPr id="46097" name="Text Box 34"/>
            <p:cNvSpPr txBox="1">
              <a:spLocks noChangeArrowheads="1"/>
            </p:cNvSpPr>
            <p:nvPr/>
          </p:nvSpPr>
          <p:spPr bwMode="auto">
            <a:xfrm>
              <a:off x="3224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098" name="Text Box 45"/>
            <p:cNvSpPr txBox="1">
              <a:spLocks noChangeArrowheads="1"/>
            </p:cNvSpPr>
            <p:nvPr/>
          </p:nvSpPr>
          <p:spPr bwMode="auto">
            <a:xfrm>
              <a:off x="3640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0030" name="Text Box 46"/>
            <p:cNvSpPr txBox="1">
              <a:spLocks noChangeArrowheads="1"/>
            </p:cNvSpPr>
            <p:nvPr/>
          </p:nvSpPr>
          <p:spPr bwMode="auto">
            <a:xfrm>
              <a:off x="3440" y="1216"/>
              <a:ext cx="96" cy="17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E013793-7CA2-4343-B21F-6E37C55349A2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74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48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48143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4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5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6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7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8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9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0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1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2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3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4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5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6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48157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8" name="Rectangle 15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9" name="Rectangle 16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60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H="1" flipV="1">
            <a:off x="6858000" y="3505200"/>
            <a:ext cx="247650" cy="4572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H="1">
            <a:off x="7010400" y="243840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757" name="AutoShape 37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30758" name="AutoShape 38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30759" name="AutoShape 39"/>
          <p:cNvSpPr>
            <a:spLocks noChangeArrowheads="1"/>
          </p:cNvSpPr>
          <p:nvPr/>
        </p:nvSpPr>
        <p:spPr bwMode="auto">
          <a:xfrm>
            <a:off x="5334000" y="3641726"/>
            <a:ext cx="1371600" cy="625475"/>
          </a:xfrm>
          <a:prstGeom prst="wedgeRoundRectCallout">
            <a:avLst>
              <a:gd name="adj1" fmla="val 52431"/>
              <a:gd name="adj2" fmla="val -9974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11 here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(= 7+3+1)</a:t>
            </a:r>
          </a:p>
        </p:txBody>
      </p:sp>
      <p:grpSp>
        <p:nvGrpSpPr>
          <p:cNvPr id="30763" name="Group 43"/>
          <p:cNvGrpSpPr>
            <a:grpSpLocks/>
          </p:cNvGrpSpPr>
          <p:nvPr/>
        </p:nvGrpSpPr>
        <p:grpSpPr bwMode="auto">
          <a:xfrm>
            <a:off x="7207250" y="3005139"/>
            <a:ext cx="1030288" cy="276225"/>
            <a:chOff x="3580" y="1893"/>
            <a:chExt cx="649" cy="174"/>
          </a:xfrm>
        </p:grpSpPr>
        <p:sp>
          <p:nvSpPr>
            <p:cNvPr id="48141" name="Line 35"/>
            <p:cNvSpPr>
              <a:spLocks noChangeShapeType="1"/>
            </p:cNvSpPr>
            <p:nvPr/>
          </p:nvSpPr>
          <p:spPr bwMode="auto">
            <a:xfrm>
              <a:off x="3580" y="1957"/>
              <a:ext cx="216" cy="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2" name="Rectangle 36"/>
            <p:cNvSpPr>
              <a:spLocks noChangeArrowheads="1"/>
            </p:cNvSpPr>
            <p:nvPr/>
          </p:nvSpPr>
          <p:spPr bwMode="auto">
            <a:xfrm flipV="1">
              <a:off x="3792" y="1893"/>
              <a:ext cx="437" cy="174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sp>
        <p:nvSpPr>
          <p:cNvPr id="48138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6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01E31-7293-41DF-B9F5-676767BAB8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EC6E8-E6F6-435E-91CB-2E226E708A63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1C81DD-5CB2-4D97-94EB-39F84EEA9136}"/>
                  </a:ext>
                </a:extLst>
              </p14:cNvPr>
              <p14:cNvContentPartPr/>
              <p14:nvPr/>
            </p14:nvContentPartPr>
            <p14:xfrm>
              <a:off x="6063840" y="3309840"/>
              <a:ext cx="1696680" cy="28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1C81DD-5CB2-4D97-94EB-39F84EEA91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4480" y="3300480"/>
                <a:ext cx="1715400" cy="30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3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4" grpId="0" animBg="1"/>
      <p:bldP spid="30754" grpId="1" animBg="1"/>
      <p:bldP spid="30754" grpId="2" animBg="1"/>
      <p:bldP spid="30755" grpId="0" animBg="1"/>
      <p:bldP spid="30756" grpId="0" animBg="1"/>
      <p:bldP spid="30757" grpId="0" animBg="1"/>
      <p:bldP spid="30758" grpId="0" animBg="1"/>
      <p:bldP spid="307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Hidden Markov Models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0188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89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0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1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2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3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4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5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6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7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8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9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0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1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0202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203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4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5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01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cs typeface="Arial" charset="0"/>
              </a:rPr>
              <a:t>Great Ideas in ML: Message Passing</a:t>
            </a:r>
          </a:p>
        </p:txBody>
      </p:sp>
      <p:sp>
        <p:nvSpPr>
          <p:cNvPr id="176152" name="Line 24"/>
          <p:cNvSpPr>
            <a:spLocks noChangeShapeType="1"/>
          </p:cNvSpPr>
          <p:nvPr/>
        </p:nvSpPr>
        <p:spPr bwMode="auto">
          <a:xfrm>
            <a:off x="6216650" y="2613026"/>
            <a:ext cx="393700" cy="4540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H="1" flipV="1">
            <a:off x="6934200" y="3500438"/>
            <a:ext cx="198438" cy="4048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6154" name="Line 26"/>
          <p:cNvSpPr>
            <a:spLocks noChangeShapeType="1"/>
          </p:cNvSpPr>
          <p:nvPr/>
        </p:nvSpPr>
        <p:spPr bwMode="auto">
          <a:xfrm flipH="1">
            <a:off x="7010400" y="245745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6155" name="AutoShape 27"/>
          <p:cNvSpPr>
            <a:spLocks noChangeArrowheads="1"/>
          </p:cNvSpPr>
          <p:nvPr/>
        </p:nvSpPr>
        <p:spPr bwMode="auto">
          <a:xfrm>
            <a:off x="5867400" y="3886201"/>
            <a:ext cx="1143000" cy="396875"/>
          </a:xfrm>
          <a:prstGeom prst="wedgeRoundRectCallout">
            <a:avLst>
              <a:gd name="adj1" fmla="val 60972"/>
              <a:gd name="adj2" fmla="val 60000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6156" name="AutoShape 28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6157" name="AutoShape 29"/>
          <p:cNvSpPr>
            <a:spLocks noChangeArrowheads="1"/>
          </p:cNvSpPr>
          <p:nvPr/>
        </p:nvSpPr>
        <p:spPr bwMode="auto">
          <a:xfrm>
            <a:off x="4800600" y="2819401"/>
            <a:ext cx="1371600" cy="625475"/>
          </a:xfrm>
          <a:prstGeom prst="wedgeRoundRectCallout">
            <a:avLst>
              <a:gd name="adj1" fmla="val 90625"/>
              <a:gd name="adj2" fmla="val 25634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(= 3+3+1)</a:t>
            </a:r>
          </a:p>
        </p:txBody>
      </p:sp>
      <p:sp>
        <p:nvSpPr>
          <p:cNvPr id="50185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3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DA4DA-A2E1-4A93-81DF-299D860C15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94D38-5BE9-40AC-AFDA-968423CDD83A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33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2" grpId="0" animBg="1"/>
      <p:bldP spid="176152" grpId="1" animBg="1"/>
      <p:bldP spid="176152" grpId="2" animBg="1"/>
      <p:bldP spid="176153" grpId="0" animBg="1"/>
      <p:bldP spid="176154" grpId="0" animBg="1"/>
      <p:bldP spid="176155" grpId="0" animBg="1"/>
      <p:bldP spid="176156" grpId="0" animBg="1"/>
      <p:bldP spid="1761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2236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37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38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39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0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1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2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3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4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5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6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7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8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9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2250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51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52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53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74101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174104" name="Line 24"/>
          <p:cNvSpPr>
            <a:spLocks noChangeShapeType="1"/>
          </p:cNvSpPr>
          <p:nvPr/>
        </p:nvSpPr>
        <p:spPr bwMode="auto">
          <a:xfrm flipH="1">
            <a:off x="7105650" y="2430464"/>
            <a:ext cx="495300" cy="350837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4106" name="Line 26"/>
          <p:cNvSpPr>
            <a:spLocks noChangeShapeType="1"/>
          </p:cNvSpPr>
          <p:nvPr/>
        </p:nvSpPr>
        <p:spPr bwMode="auto">
          <a:xfrm flipH="1" flipV="1">
            <a:off x="6934200" y="3505200"/>
            <a:ext cx="228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4107" name="AutoShape 27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174108" name="AutoShape 28"/>
          <p:cNvSpPr>
            <a:spLocks noChangeArrowheads="1"/>
          </p:cNvSpPr>
          <p:nvPr/>
        </p:nvSpPr>
        <p:spPr bwMode="auto">
          <a:xfrm>
            <a:off x="5791200" y="3810001"/>
            <a:ext cx="1143000" cy="396875"/>
          </a:xfrm>
          <a:prstGeom prst="wedgeRoundRectCallout">
            <a:avLst>
              <a:gd name="adj1" fmla="val 65278"/>
              <a:gd name="adj2" fmla="val 73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4109" name="AutoShape 29"/>
          <p:cNvSpPr>
            <a:spLocks noChangeArrowheads="1"/>
          </p:cNvSpPr>
          <p:nvPr/>
        </p:nvSpPr>
        <p:spPr bwMode="auto">
          <a:xfrm>
            <a:off x="6400800" y="1584326"/>
            <a:ext cx="1371600" cy="625475"/>
          </a:xfrm>
          <a:prstGeom prst="wedgeRoundRectCallout">
            <a:avLst>
              <a:gd name="adj1" fmla="val -12963"/>
              <a:gd name="adj2" fmla="val 160153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11 here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(= 7+3+1)</a:t>
            </a:r>
          </a:p>
        </p:txBody>
      </p:sp>
      <p:sp>
        <p:nvSpPr>
          <p:cNvPr id="52233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3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E4896-BF2A-49C6-8631-135D484A74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7AC70-A675-4CC5-BA7F-87788ABC2F1F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6619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4" grpId="0" animBg="1"/>
      <p:bldP spid="174104" grpId="1" animBg="1"/>
      <p:bldP spid="174104" grpId="2" animBg="1"/>
      <p:bldP spid="174105" grpId="0" animBg="1"/>
      <p:bldP spid="174106" grpId="0" animBg="1"/>
      <p:bldP spid="174107" grpId="0" animBg="1"/>
      <p:bldP spid="174108" grpId="0" animBg="1"/>
      <p:bldP spid="174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4285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6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7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8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9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0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1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2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3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4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5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6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7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8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4299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00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301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302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78197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178201" name="Line 25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8202" name="Line 26"/>
          <p:cNvSpPr>
            <a:spLocks noChangeShapeType="1"/>
          </p:cNvSpPr>
          <p:nvPr/>
        </p:nvSpPr>
        <p:spPr bwMode="auto">
          <a:xfrm flipH="1" flipV="1">
            <a:off x="6934200" y="3505200"/>
            <a:ext cx="228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8203" name="AutoShape 27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178204" name="AutoShape 28"/>
          <p:cNvSpPr>
            <a:spLocks noChangeArrowheads="1"/>
          </p:cNvSpPr>
          <p:nvPr/>
        </p:nvSpPr>
        <p:spPr bwMode="auto">
          <a:xfrm>
            <a:off x="5791200" y="3810001"/>
            <a:ext cx="1143000" cy="396875"/>
          </a:xfrm>
          <a:prstGeom prst="wedgeRoundRectCallout">
            <a:avLst>
              <a:gd name="adj1" fmla="val 65278"/>
              <a:gd name="adj2" fmla="val 73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8206" name="Line 30"/>
          <p:cNvSpPr>
            <a:spLocks noChangeShapeType="1"/>
          </p:cNvSpPr>
          <p:nvPr/>
        </p:nvSpPr>
        <p:spPr bwMode="auto">
          <a:xfrm flipH="1">
            <a:off x="7010400" y="243840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8207" name="AutoShape 31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8209" name="AutoShape 33"/>
          <p:cNvSpPr>
            <a:spLocks noChangeArrowheads="1"/>
          </p:cNvSpPr>
          <p:nvPr/>
        </p:nvSpPr>
        <p:spPr bwMode="auto">
          <a:xfrm>
            <a:off x="7772400" y="2971800"/>
            <a:ext cx="2362200" cy="1295400"/>
          </a:xfrm>
          <a:prstGeom prst="cloudCallout">
            <a:avLst>
              <a:gd name="adj1" fmla="val -71102"/>
              <a:gd name="adj2" fmla="val -3308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14 of us</a:t>
            </a:r>
          </a:p>
        </p:txBody>
      </p:sp>
      <p:sp>
        <p:nvSpPr>
          <p:cNvPr id="54282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6462F-26F6-4380-93E5-7F1E67D1B8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F01D2-E3A4-45D3-9941-C8C93DDDED47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139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2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8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8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1" grpId="0" animBg="1"/>
      <p:bldP spid="178202" grpId="0" animBg="1"/>
      <p:bldP spid="178203" grpId="0" animBg="1"/>
      <p:bldP spid="178204" grpId="0" animBg="1"/>
      <p:bldP spid="178206" grpId="0" animBg="1"/>
      <p:bldP spid="178207" grpId="0" animBg="1"/>
      <p:bldP spid="178209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45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56322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grpSp>
        <p:nvGrpSpPr>
          <p:cNvPr id="56323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6335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6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7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8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9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0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1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2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3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4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5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6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7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8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6349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50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51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52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6324" name="Line 24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6325" name="Line 25"/>
          <p:cNvSpPr>
            <a:spLocks noChangeShapeType="1"/>
          </p:cNvSpPr>
          <p:nvPr/>
        </p:nvSpPr>
        <p:spPr bwMode="auto">
          <a:xfrm flipH="1" flipV="1">
            <a:off x="6934200" y="3505200"/>
            <a:ext cx="228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6326" name="AutoShape 26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56327" name="AutoShape 27"/>
          <p:cNvSpPr>
            <a:spLocks noChangeArrowheads="1"/>
          </p:cNvSpPr>
          <p:nvPr/>
        </p:nvSpPr>
        <p:spPr bwMode="auto">
          <a:xfrm>
            <a:off x="5791200" y="3810001"/>
            <a:ext cx="1143000" cy="396875"/>
          </a:xfrm>
          <a:prstGeom prst="wedgeRoundRectCallout">
            <a:avLst>
              <a:gd name="adj1" fmla="val 65278"/>
              <a:gd name="adj2" fmla="val 73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56328" name="Line 28"/>
          <p:cNvSpPr>
            <a:spLocks noChangeShapeType="1"/>
          </p:cNvSpPr>
          <p:nvPr/>
        </p:nvSpPr>
        <p:spPr bwMode="auto">
          <a:xfrm flipH="1">
            <a:off x="7010400" y="243840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6329" name="AutoShape 29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80254" name="AutoShape 30"/>
          <p:cNvSpPr>
            <a:spLocks noChangeArrowheads="1"/>
          </p:cNvSpPr>
          <p:nvPr/>
        </p:nvSpPr>
        <p:spPr bwMode="auto">
          <a:xfrm>
            <a:off x="7772400" y="2971800"/>
            <a:ext cx="2362200" cy="1295400"/>
          </a:xfrm>
          <a:prstGeom prst="cloudCallout">
            <a:avLst>
              <a:gd name="adj1" fmla="val -71102"/>
              <a:gd name="adj2" fmla="val -3308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14 of us</a:t>
            </a:r>
          </a:p>
        </p:txBody>
      </p:sp>
      <p:sp>
        <p:nvSpPr>
          <p:cNvPr id="180256" name="Line 32"/>
          <p:cNvSpPr>
            <a:spLocks noChangeShapeType="1"/>
          </p:cNvSpPr>
          <p:nvPr/>
        </p:nvSpPr>
        <p:spPr bwMode="auto">
          <a:xfrm flipV="1">
            <a:off x="4495801" y="5267325"/>
            <a:ext cx="3065463" cy="12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0257" name="Text Box 33"/>
          <p:cNvSpPr txBox="1">
            <a:spLocks noChangeArrowheads="1"/>
          </p:cNvSpPr>
          <p:nvPr/>
        </p:nvSpPr>
        <p:spPr bwMode="auto">
          <a:xfrm rot="-139922">
            <a:off x="4795839" y="5421313"/>
            <a:ext cx="2828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wouldn't work correctly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a 'loopy' (cyclic) graph</a:t>
            </a:r>
          </a:p>
        </p:txBody>
      </p:sp>
      <p:sp>
        <p:nvSpPr>
          <p:cNvPr id="36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DE5E4-67D5-423B-AE3E-EA1A4726FC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CC193-B02B-4F7F-A7A5-72CD55E729C3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35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56" grpId="0" animBg="1"/>
      <p:bldP spid="1802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Filtering: Forward </a:t>
            </a:r>
            <a:r>
              <a:rPr lang="en-US" dirty="0" err="1"/>
              <a:t>Algoritm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Y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y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y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r>
                  <a:rPr lang="en-US" b="1" i="1" dirty="0">
                    <a:solidFill>
                      <a:srgbClr val="0432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432FF"/>
                    </a:solidFill>
                    <a:sym typeface="Symbol"/>
                  </a:rPr>
                  <a:t>t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+1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= </a:t>
                </a:r>
                <a:r>
                  <a:rPr lang="en-US" cap="small" dirty="0">
                    <a:solidFill>
                      <a:schemeClr val="tx1"/>
                    </a:solidFill>
                    <a:sym typeface="Symbol"/>
                  </a:rPr>
                  <a:t>Forward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(</a:t>
                </a:r>
                <a:r>
                  <a:rPr lang="en-US" b="1" i="1" dirty="0">
                    <a:solidFill>
                      <a:srgbClr val="0096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096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  <a:sym typeface="Symbol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, </a:t>
                </a:r>
                <a:r>
                  <a:rPr lang="en-US" i="1" dirty="0">
                    <a:solidFill>
                      <a:schemeClr val="tx1"/>
                    </a:solidFill>
                    <a:sym typeface="Symbol"/>
                  </a:rPr>
                  <a:t>x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+1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b="1" i="1" dirty="0">
                  <a:solidFill>
                    <a:schemeClr val="tx1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2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8C1CEB-AE37-4B43-A887-ECC693AD1CFC}"/>
              </a:ext>
            </a:extLst>
          </p:cNvPr>
          <p:cNvGrpSpPr/>
          <p:nvPr/>
        </p:nvGrpSpPr>
        <p:grpSpPr>
          <a:xfrm>
            <a:off x="7382230" y="4259730"/>
            <a:ext cx="4343400" cy="2057400"/>
            <a:chOff x="1028700" y="4876800"/>
            <a:chExt cx="3276600" cy="1600200"/>
          </a:xfrm>
        </p:grpSpPr>
        <p:sp>
          <p:nvSpPr>
            <p:cNvPr id="11" name="Oval 62">
              <a:extLst>
                <a:ext uri="{FF2B5EF4-FFF2-40B4-BE49-F238E27FC236}">
                  <a16:creationId xmlns:a16="http://schemas.microsoft.com/office/drawing/2014/main" id="{BDD2363D-5571-490B-9FE5-833C2E587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3" name="AutoShape 63">
              <a:extLst>
                <a:ext uri="{FF2B5EF4-FFF2-40B4-BE49-F238E27FC236}">
                  <a16:creationId xmlns:a16="http://schemas.microsoft.com/office/drawing/2014/main" id="{35E62A03-E9FC-45B4-B6F4-453E12F9BB94}"/>
                </a:ext>
              </a:extLst>
            </p:cNvPr>
            <p:cNvCxnSpPr>
              <a:cxnSpLocks noChangeShapeType="1"/>
              <a:stCxn id="11" idx="4"/>
              <a:endCxn id="2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64">
              <a:extLst>
                <a:ext uri="{FF2B5EF4-FFF2-40B4-BE49-F238E27FC236}">
                  <a16:creationId xmlns:a16="http://schemas.microsoft.com/office/drawing/2014/main" id="{953FF2EF-2970-462A-90C5-CD62AB2D7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7" name="AutoShape 65">
              <a:extLst>
                <a:ext uri="{FF2B5EF4-FFF2-40B4-BE49-F238E27FC236}">
                  <a16:creationId xmlns:a16="http://schemas.microsoft.com/office/drawing/2014/main" id="{804AB098-9252-44AE-8187-1D5234180D92}"/>
                </a:ext>
              </a:extLst>
            </p:cNvPr>
            <p:cNvCxnSpPr>
              <a:cxnSpLocks noChangeShapeType="1"/>
              <a:stCxn id="21" idx="6"/>
              <a:endCxn id="1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Oval 66">
              <a:extLst>
                <a:ext uri="{FF2B5EF4-FFF2-40B4-BE49-F238E27FC236}">
                  <a16:creationId xmlns:a16="http://schemas.microsoft.com/office/drawing/2014/main" id="{18983235-F3C6-42AE-A1A1-AA35767D7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22" name="AutoShape 67">
              <a:extLst>
                <a:ext uri="{FF2B5EF4-FFF2-40B4-BE49-F238E27FC236}">
                  <a16:creationId xmlns:a16="http://schemas.microsoft.com/office/drawing/2014/main" id="{CBA2BDA1-6BF9-4DDD-82AD-DEA30D519F11}"/>
                </a:ext>
              </a:extLst>
            </p:cNvPr>
            <p:cNvCxnSpPr>
              <a:cxnSpLocks noChangeShapeType="1"/>
              <a:stCxn id="21" idx="4"/>
              <a:endCxn id="15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68">
              <a:extLst>
                <a:ext uri="{FF2B5EF4-FFF2-40B4-BE49-F238E27FC236}">
                  <a16:creationId xmlns:a16="http://schemas.microsoft.com/office/drawing/2014/main" id="{FA07D0BC-FE67-4607-8496-EF620BB81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prstClr val="black"/>
                  </a:solidFill>
                  <a:latin typeface="Calibri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24" name="AutoShape 69">
              <a:extLst>
                <a:ext uri="{FF2B5EF4-FFF2-40B4-BE49-F238E27FC236}">
                  <a16:creationId xmlns:a16="http://schemas.microsoft.com/office/drawing/2014/main" id="{DC454546-B139-4BDE-BE41-60980411F921}"/>
                </a:ext>
              </a:extLst>
            </p:cNvPr>
            <p:cNvCxnSpPr>
              <a:cxnSpLocks noChangeShapeType="1"/>
              <a:stCxn id="23" idx="6"/>
              <a:endCxn id="2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70">
              <a:extLst>
                <a:ext uri="{FF2B5EF4-FFF2-40B4-BE49-F238E27FC236}">
                  <a16:creationId xmlns:a16="http://schemas.microsoft.com/office/drawing/2014/main" id="{8E518D19-0CE6-4093-9594-F29AEFBE9626}"/>
                </a:ext>
              </a:extLst>
            </p:cNvPr>
            <p:cNvCxnSpPr>
              <a:cxnSpLocks noChangeShapeType="1"/>
              <a:stCxn id="11" idx="6"/>
              <a:endCxn id="2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Oval 71">
              <a:extLst>
                <a:ext uri="{FF2B5EF4-FFF2-40B4-BE49-F238E27FC236}">
                  <a16:creationId xmlns:a16="http://schemas.microsoft.com/office/drawing/2014/main" id="{A4298066-7AF1-4FC6-AB62-6BDEABC5A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7" name="Oval 73">
              <a:extLst>
                <a:ext uri="{FF2B5EF4-FFF2-40B4-BE49-F238E27FC236}">
                  <a16:creationId xmlns:a16="http://schemas.microsoft.com/office/drawing/2014/main" id="{BC0165F3-C3FA-4D9C-BC44-6413C723B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8" name="Oval 74">
              <a:extLst>
                <a:ext uri="{FF2B5EF4-FFF2-40B4-BE49-F238E27FC236}">
                  <a16:creationId xmlns:a16="http://schemas.microsoft.com/office/drawing/2014/main" id="{00B777E5-F12D-4CEB-AB52-8F490DF4C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9" name="Oval 75">
              <a:extLst>
                <a:ext uri="{FF2B5EF4-FFF2-40B4-BE49-F238E27FC236}">
                  <a16:creationId xmlns:a16="http://schemas.microsoft.com/office/drawing/2014/main" id="{C244BBA3-1E2C-4A3B-98DF-A43AA75B8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30" name="AutoShape 77">
              <a:extLst>
                <a:ext uri="{FF2B5EF4-FFF2-40B4-BE49-F238E27FC236}">
                  <a16:creationId xmlns:a16="http://schemas.microsoft.com/office/drawing/2014/main" id="{20489871-62C0-4C26-A837-92E3CC5DEF9A}"/>
                </a:ext>
              </a:extLst>
            </p:cNvPr>
            <p:cNvCxnSpPr>
              <a:cxnSpLocks noChangeShapeType="1"/>
              <a:stCxn id="23" idx="4"/>
              <a:endCxn id="2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78">
              <a:extLst>
                <a:ext uri="{FF2B5EF4-FFF2-40B4-BE49-F238E27FC236}">
                  <a16:creationId xmlns:a16="http://schemas.microsoft.com/office/drawing/2014/main" id="{4A83431F-5767-47D8-9F06-A7A732DFD828}"/>
                </a:ext>
              </a:extLst>
            </p:cNvPr>
            <p:cNvCxnSpPr>
              <a:cxnSpLocks noChangeShapeType="1"/>
              <a:stCxn id="26" idx="4"/>
              <a:endCxn id="2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FCF69A-B014-4570-A332-FACA3C572AC6}"/>
              </a:ext>
            </a:extLst>
          </p:cNvPr>
          <p:cNvGrpSpPr/>
          <p:nvPr/>
        </p:nvGrpSpPr>
        <p:grpSpPr>
          <a:xfrm>
            <a:off x="7077430" y="41073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147144-6F34-463B-8879-E958F238ACDC}"/>
                </a:ext>
              </a:extLst>
            </p:cNvPr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56EE8E-2A22-4357-8B9C-CE63A5E50BEF}"/>
                </a:ext>
              </a:extLst>
            </p:cNvPr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8F3ED9-0450-4723-AA4D-F2843C4F8571}"/>
                </a:ext>
              </a:extLst>
            </p:cNvPr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B4336D1-9C39-45E5-8A7C-13BEA51C23CB}"/>
                </a:ext>
              </a:extLst>
            </p:cNvPr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575BF2F-B394-447E-9864-BD23D5DDD859}"/>
                </a:ext>
              </a:extLst>
            </p:cNvPr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DADD6A7-3EA8-4A72-BFD9-E791DDEB313A}"/>
                </a:ext>
              </a:extLst>
            </p:cNvPr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C4F6D0-72D8-41B4-91AC-0698FF643BCA}"/>
              </a:ext>
            </a:extLst>
          </p:cNvPr>
          <p:cNvGrpSpPr/>
          <p:nvPr/>
        </p:nvGrpSpPr>
        <p:grpSpPr>
          <a:xfrm>
            <a:off x="9806453" y="4271019"/>
            <a:ext cx="707065" cy="685800"/>
            <a:chOff x="9580673" y="4394200"/>
            <a:chExt cx="707065" cy="685800"/>
          </a:xfrm>
          <a:effectLst/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F7CBABD-56E9-47FA-92DC-73B5FCB50636}"/>
                </a:ext>
              </a:extLst>
            </p:cNvPr>
            <p:cNvCxnSpPr>
              <a:stCxn id="23" idx="2"/>
              <a:endCxn id="23" idx="0"/>
            </p:cNvCxnSpPr>
            <p:nvPr/>
          </p:nvCxnSpPr>
          <p:spPr>
            <a:xfrm flipV="1">
              <a:off x="9580673" y="43942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7730B12-BDED-4D06-BAE5-EE35094D99A5}"/>
                </a:ext>
              </a:extLst>
            </p:cNvPr>
            <p:cNvCxnSpPr>
              <a:stCxn id="23" idx="3"/>
              <a:endCxn id="23" idx="7"/>
            </p:cNvCxnSpPr>
            <p:nvPr/>
          </p:nvCxnSpPr>
          <p:spPr>
            <a:xfrm flipV="1">
              <a:off x="9684220" y="44946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0BE3A7-DEDD-468A-B443-FDB83A609C1A}"/>
                </a:ext>
              </a:extLst>
            </p:cNvPr>
            <p:cNvCxnSpPr>
              <a:stCxn id="23" idx="4"/>
              <a:endCxn id="23" idx="6"/>
            </p:cNvCxnSpPr>
            <p:nvPr/>
          </p:nvCxnSpPr>
          <p:spPr>
            <a:xfrm flipV="1">
              <a:off x="9934206" y="473710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F9C283-65D3-4B7C-8264-5F9E5E3E8C87}"/>
              </a:ext>
            </a:extLst>
          </p:cNvPr>
          <p:cNvGrpSpPr/>
          <p:nvPr/>
        </p:nvGrpSpPr>
        <p:grpSpPr>
          <a:xfrm>
            <a:off x="10811230" y="41073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4116514-1353-47D6-8C82-118509D1B1D4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1EF482-3253-4A01-850A-9CCADEEC1DE3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E7E52D2-EBA3-4520-A1CA-85FE642C2C20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1456830-1299-4D88-BA86-DA799CD22E0F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BB65E4-8A07-4CB8-A664-87507536890A}"/>
              </a:ext>
            </a:extLst>
          </p:cNvPr>
          <p:cNvGrpSpPr/>
          <p:nvPr/>
        </p:nvGrpSpPr>
        <p:grpSpPr>
          <a:xfrm>
            <a:off x="9592030" y="41835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848A915-577A-4BEC-A735-5C0288544FD6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C1A4964-5DDF-498E-AED2-6A4D1B8E548F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1C39737-6B20-4305-A9D1-1C29B99D8008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A417C79-FC21-4003-9E31-50E29DABAA15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29AA8A-7B8E-43C7-B1FC-9778E027A7CC}"/>
                  </a:ext>
                </a:extLst>
              </p14:cNvPr>
              <p14:cNvContentPartPr/>
              <p14:nvPr/>
            </p14:nvContentPartPr>
            <p14:xfrm>
              <a:off x="987840" y="735120"/>
              <a:ext cx="9719640" cy="2846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29AA8A-7B8E-43C7-B1FC-9778E027A7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480" y="725760"/>
                <a:ext cx="9738360" cy="28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9248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Filtering: Forward </a:t>
            </a:r>
            <a:r>
              <a:rPr lang="en-US" dirty="0" err="1"/>
              <a:t>Algoritm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x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r>
                  <a:rPr lang="en-US" b="1" i="1" dirty="0">
                    <a:solidFill>
                      <a:srgbClr val="0432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432FF"/>
                    </a:solidFill>
                    <a:sym typeface="Symbol"/>
                  </a:rPr>
                  <a:t>t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+1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= </a:t>
                </a:r>
                <a:r>
                  <a:rPr lang="en-US" cap="small" dirty="0">
                    <a:solidFill>
                      <a:schemeClr val="tx1"/>
                    </a:solidFill>
                    <a:sym typeface="Symbol"/>
                  </a:rPr>
                  <a:t>Forward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(</a:t>
                </a:r>
                <a:r>
                  <a:rPr lang="en-US" b="1" i="1" dirty="0">
                    <a:solidFill>
                      <a:srgbClr val="0096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096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  <a:sym typeface="Symbol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, </a:t>
                </a:r>
                <a:r>
                  <a:rPr lang="en-US" i="1" dirty="0">
                    <a:solidFill>
                      <a:schemeClr val="tx1"/>
                    </a:solidFill>
                  </a:rPr>
                  <a:t>e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+1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b="1" i="1" dirty="0">
                  <a:solidFill>
                    <a:schemeClr val="tx1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2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AF4084-38B7-441E-B5B4-6E0044FDAD04}"/>
                  </a:ext>
                </a:extLst>
              </p14:cNvPr>
              <p14:cNvContentPartPr/>
              <p14:nvPr/>
            </p14:nvContentPartPr>
            <p14:xfrm>
              <a:off x="1008360" y="1611360"/>
              <a:ext cx="7461720" cy="9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AF4084-38B7-441E-B5B4-6E0044FDAD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9000" y="1602000"/>
                <a:ext cx="7480440" cy="11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DC1861C-2B1E-4C79-9CB2-8849ADF210D4}"/>
              </a:ext>
            </a:extLst>
          </p:cNvPr>
          <p:cNvGrpSpPr/>
          <p:nvPr/>
        </p:nvGrpSpPr>
        <p:grpSpPr>
          <a:xfrm>
            <a:off x="7382230" y="4259730"/>
            <a:ext cx="4343400" cy="2057400"/>
            <a:chOff x="1028700" y="4876800"/>
            <a:chExt cx="3276600" cy="1600200"/>
          </a:xfrm>
        </p:grpSpPr>
        <p:sp>
          <p:nvSpPr>
            <p:cNvPr id="55" name="Oval 62">
              <a:extLst>
                <a:ext uri="{FF2B5EF4-FFF2-40B4-BE49-F238E27FC236}">
                  <a16:creationId xmlns:a16="http://schemas.microsoft.com/office/drawing/2014/main" id="{80B1119D-DD36-4BD5-9B7A-B1A2CDB51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56" name="AutoShape 63">
              <a:extLst>
                <a:ext uri="{FF2B5EF4-FFF2-40B4-BE49-F238E27FC236}">
                  <a16:creationId xmlns:a16="http://schemas.microsoft.com/office/drawing/2014/main" id="{AEF71B8A-36B2-4317-A5CF-E1787041E8AF}"/>
                </a:ext>
              </a:extLst>
            </p:cNvPr>
            <p:cNvCxnSpPr>
              <a:cxnSpLocks noChangeShapeType="1"/>
              <a:stCxn id="55" idx="4"/>
              <a:endCxn id="65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Oval 64">
              <a:extLst>
                <a:ext uri="{FF2B5EF4-FFF2-40B4-BE49-F238E27FC236}">
                  <a16:creationId xmlns:a16="http://schemas.microsoft.com/office/drawing/2014/main" id="{048F538A-769C-4F63-A6A0-5D4EC15A4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58" name="AutoShape 65">
              <a:extLst>
                <a:ext uri="{FF2B5EF4-FFF2-40B4-BE49-F238E27FC236}">
                  <a16:creationId xmlns:a16="http://schemas.microsoft.com/office/drawing/2014/main" id="{4C53AFB5-BE37-4426-9E76-2C8D1E401224}"/>
                </a:ext>
              </a:extLst>
            </p:cNvPr>
            <p:cNvCxnSpPr>
              <a:cxnSpLocks noChangeShapeType="1"/>
              <a:stCxn id="59" idx="6"/>
              <a:endCxn id="55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Oval 66">
              <a:extLst>
                <a:ext uri="{FF2B5EF4-FFF2-40B4-BE49-F238E27FC236}">
                  <a16:creationId xmlns:a16="http://schemas.microsoft.com/office/drawing/2014/main" id="{347DA446-22D6-4416-A1EF-6A7630774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60" name="AutoShape 67">
              <a:extLst>
                <a:ext uri="{FF2B5EF4-FFF2-40B4-BE49-F238E27FC236}">
                  <a16:creationId xmlns:a16="http://schemas.microsoft.com/office/drawing/2014/main" id="{8E7C979C-FE5F-40B4-A5DD-B3D5AECF02AF}"/>
                </a:ext>
              </a:extLst>
            </p:cNvPr>
            <p:cNvCxnSpPr>
              <a:cxnSpLocks noChangeShapeType="1"/>
              <a:stCxn id="59" idx="4"/>
              <a:endCxn id="57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Oval 68">
              <a:extLst>
                <a:ext uri="{FF2B5EF4-FFF2-40B4-BE49-F238E27FC236}">
                  <a16:creationId xmlns:a16="http://schemas.microsoft.com/office/drawing/2014/main" id="{68A12FFD-037E-411B-94C3-DD32DC321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62" name="AutoShape 69">
              <a:extLst>
                <a:ext uri="{FF2B5EF4-FFF2-40B4-BE49-F238E27FC236}">
                  <a16:creationId xmlns:a16="http://schemas.microsoft.com/office/drawing/2014/main" id="{5A88C4DB-F517-46F4-9270-47BB96B1C8C0}"/>
                </a:ext>
              </a:extLst>
            </p:cNvPr>
            <p:cNvCxnSpPr>
              <a:cxnSpLocks noChangeShapeType="1"/>
              <a:stCxn id="61" idx="6"/>
              <a:endCxn id="6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70">
              <a:extLst>
                <a:ext uri="{FF2B5EF4-FFF2-40B4-BE49-F238E27FC236}">
                  <a16:creationId xmlns:a16="http://schemas.microsoft.com/office/drawing/2014/main" id="{6E2E2C01-1D72-456E-B720-F42E00A64445}"/>
                </a:ext>
              </a:extLst>
            </p:cNvPr>
            <p:cNvCxnSpPr>
              <a:cxnSpLocks noChangeShapeType="1"/>
              <a:stCxn id="55" idx="6"/>
              <a:endCxn id="6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Oval 71">
              <a:extLst>
                <a:ext uri="{FF2B5EF4-FFF2-40B4-BE49-F238E27FC236}">
                  <a16:creationId xmlns:a16="http://schemas.microsoft.com/office/drawing/2014/main" id="{16B7B7A5-1006-4077-A9F6-63EE3A87D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65" name="Oval 73">
              <a:extLst>
                <a:ext uri="{FF2B5EF4-FFF2-40B4-BE49-F238E27FC236}">
                  <a16:creationId xmlns:a16="http://schemas.microsoft.com/office/drawing/2014/main" id="{8D82A979-4D32-4F06-B535-AD2567637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66" name="Oval 74">
              <a:extLst>
                <a:ext uri="{FF2B5EF4-FFF2-40B4-BE49-F238E27FC236}">
                  <a16:creationId xmlns:a16="http://schemas.microsoft.com/office/drawing/2014/main" id="{4BEC3694-FCD2-4738-855E-60A3F6EB7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67" name="Oval 75">
              <a:extLst>
                <a:ext uri="{FF2B5EF4-FFF2-40B4-BE49-F238E27FC236}">
                  <a16:creationId xmlns:a16="http://schemas.microsoft.com/office/drawing/2014/main" id="{E881E5E8-9546-4597-B6D4-47B494C24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68" name="AutoShape 77">
              <a:extLst>
                <a:ext uri="{FF2B5EF4-FFF2-40B4-BE49-F238E27FC236}">
                  <a16:creationId xmlns:a16="http://schemas.microsoft.com/office/drawing/2014/main" id="{2F93F614-0D8D-4871-BED2-353E856D8903}"/>
                </a:ext>
              </a:extLst>
            </p:cNvPr>
            <p:cNvCxnSpPr>
              <a:cxnSpLocks noChangeShapeType="1"/>
              <a:stCxn id="61" idx="4"/>
              <a:endCxn id="66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78">
              <a:extLst>
                <a:ext uri="{FF2B5EF4-FFF2-40B4-BE49-F238E27FC236}">
                  <a16:creationId xmlns:a16="http://schemas.microsoft.com/office/drawing/2014/main" id="{BB68A162-673B-4F87-AC0E-407BF903D536}"/>
                </a:ext>
              </a:extLst>
            </p:cNvPr>
            <p:cNvCxnSpPr>
              <a:cxnSpLocks noChangeShapeType="1"/>
              <a:stCxn id="64" idx="4"/>
              <a:endCxn id="67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315126A-1C1D-4CF8-9239-FEE6B9EFDBD3}"/>
              </a:ext>
            </a:extLst>
          </p:cNvPr>
          <p:cNvGrpSpPr/>
          <p:nvPr/>
        </p:nvGrpSpPr>
        <p:grpSpPr>
          <a:xfrm>
            <a:off x="7077430" y="41073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0EB8734-5EC3-46BF-B3A6-89FB90A6E27A}"/>
                </a:ext>
              </a:extLst>
            </p:cNvPr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52D9D97-D9D2-4596-897E-F5E354FF861E}"/>
                </a:ext>
              </a:extLst>
            </p:cNvPr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83F972A-CD61-40CC-8372-02744D58BB01}"/>
                </a:ext>
              </a:extLst>
            </p:cNvPr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2921AEA-B21A-4AEB-86CC-4AD0C4A7EF76}"/>
                </a:ext>
              </a:extLst>
            </p:cNvPr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F98790-A004-4A22-9250-4BB8F0CEC798}"/>
                </a:ext>
              </a:extLst>
            </p:cNvPr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F9355AA-E9B4-4B9A-9C54-5ED36D621580}"/>
                </a:ext>
              </a:extLst>
            </p:cNvPr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8AB1A4C-DCE9-4435-9419-2618F05A14A6}"/>
              </a:ext>
            </a:extLst>
          </p:cNvPr>
          <p:cNvGrpSpPr/>
          <p:nvPr/>
        </p:nvGrpSpPr>
        <p:grpSpPr>
          <a:xfrm>
            <a:off x="9806453" y="4271019"/>
            <a:ext cx="707065" cy="685800"/>
            <a:chOff x="9580673" y="4394200"/>
            <a:chExt cx="707065" cy="685800"/>
          </a:xfrm>
          <a:effectLst/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13C736-3116-44FE-B66E-CE6CDA020C63}"/>
                </a:ext>
              </a:extLst>
            </p:cNvPr>
            <p:cNvCxnSpPr>
              <a:stCxn id="61" idx="2"/>
              <a:endCxn id="61" idx="0"/>
            </p:cNvCxnSpPr>
            <p:nvPr/>
          </p:nvCxnSpPr>
          <p:spPr>
            <a:xfrm flipV="1">
              <a:off x="9580673" y="43942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376709F-7937-48F3-8153-549FD172FC13}"/>
                </a:ext>
              </a:extLst>
            </p:cNvPr>
            <p:cNvCxnSpPr>
              <a:stCxn id="61" idx="3"/>
              <a:endCxn id="61" idx="7"/>
            </p:cNvCxnSpPr>
            <p:nvPr/>
          </p:nvCxnSpPr>
          <p:spPr>
            <a:xfrm flipV="1">
              <a:off x="9684220" y="44946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271AA96-7FA5-4C85-9DD9-4771A81BF988}"/>
                </a:ext>
              </a:extLst>
            </p:cNvPr>
            <p:cNvCxnSpPr>
              <a:stCxn id="61" idx="4"/>
              <a:endCxn id="61" idx="6"/>
            </p:cNvCxnSpPr>
            <p:nvPr/>
          </p:nvCxnSpPr>
          <p:spPr>
            <a:xfrm flipV="1">
              <a:off x="9934206" y="473710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2381AFF-C140-4FAB-BE31-C9348D91A293}"/>
              </a:ext>
            </a:extLst>
          </p:cNvPr>
          <p:cNvGrpSpPr/>
          <p:nvPr/>
        </p:nvGrpSpPr>
        <p:grpSpPr>
          <a:xfrm>
            <a:off x="10811230" y="41073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02C88D4-AA1E-4F9B-B89D-45CE4C57AFDB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91FFF6E-659C-4926-89C7-4DCFCA8B1115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4CB824B-2FD8-4BF3-A967-D6E7B164D085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861B7FA-23B7-4E34-A8A5-9A878B342ED3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B751764-2F36-48F2-A4C0-1AC1C682F814}"/>
              </a:ext>
            </a:extLst>
          </p:cNvPr>
          <p:cNvGrpSpPr/>
          <p:nvPr/>
        </p:nvGrpSpPr>
        <p:grpSpPr>
          <a:xfrm>
            <a:off x="9592030" y="41835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B5CC68A-1773-4B3B-BFB3-AFD11BE5900A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D1FCA3F-FC1C-4661-B564-5F94763844A3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D424909-2B6E-487B-846E-8C22CA55B222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CE66225-380B-49F5-8C0B-CF8C5B592DE5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9504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4778271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5131803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3566159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4292164" y="341689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3566159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3919692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4778271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560135" y="3073990"/>
            <a:ext cx="707065" cy="685800"/>
            <a:chOff x="7209582" y="3073990"/>
            <a:chExt cx="707065" cy="685800"/>
          </a:xfrm>
          <a:effectLst/>
        </p:grpSpPr>
        <p:cxnSp>
          <p:nvCxnSpPr>
            <p:cNvPr id="61" name="Straight Connector 60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360949" y="29596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567765" y="3048000"/>
            <a:ext cx="990600" cy="2209800"/>
            <a:chOff x="10515600" y="4267200"/>
            <a:chExt cx="1219200" cy="2438400"/>
          </a:xfrm>
          <a:effectLst/>
        </p:grpSpPr>
        <p:cxnSp>
          <p:nvCxnSpPr>
            <p:cNvPr id="74" name="Straight Connector 7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257124" y="2819400"/>
            <a:ext cx="1169248" cy="2590800"/>
            <a:chOff x="10515600" y="4267200"/>
            <a:chExt cx="1219200" cy="2438400"/>
          </a:xfrm>
          <a:effectLst/>
        </p:grpSpPr>
        <p:cxnSp>
          <p:nvCxnSpPr>
            <p:cNvPr id="88" name="Straight Connector 87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A19DF-7192-4D46-A943-19B00F104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2E41EE-8BD8-4AFF-AC17-98965A4EA798}"/>
                  </a:ext>
                </a:extLst>
              </p14:cNvPr>
              <p14:cNvContentPartPr/>
              <p14:nvPr/>
            </p14:nvContentPartPr>
            <p14:xfrm>
              <a:off x="3532680" y="5344920"/>
              <a:ext cx="2783160" cy="832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2E41EE-8BD8-4AFF-AC17-98965A4EA7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3320" y="5335560"/>
                <a:ext cx="2801880" cy="85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1944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6088913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6442445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4876801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5602806" y="341689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4876801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5230334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0"/>
          <p:cNvCxnSpPr>
            <a:cxnSpLocks noChangeShapeType="1"/>
          </p:cNvCxnSpPr>
          <p:nvPr/>
        </p:nvCxnSpPr>
        <p:spPr bwMode="auto">
          <a:xfrm>
            <a:off x="4267200" y="343526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71"/>
          <p:cNvSpPr>
            <a:spLocks noChangeArrowheads="1"/>
          </p:cNvSpPr>
          <p:nvPr/>
        </p:nvSpPr>
        <p:spPr bwMode="auto">
          <a:xfrm>
            <a:off x="3566216" y="309236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6088913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sp>
        <p:nvSpPr>
          <p:cNvPr id="22" name="Oval 75"/>
          <p:cNvSpPr>
            <a:spLocks noChangeArrowheads="1"/>
          </p:cNvSpPr>
          <p:nvPr/>
        </p:nvSpPr>
        <p:spPr bwMode="auto">
          <a:xfrm>
            <a:off x="3566216" y="446396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24" name="AutoShape 78"/>
          <p:cNvCxnSpPr>
            <a:cxnSpLocks noChangeShapeType="1"/>
            <a:stCxn id="19" idx="4"/>
            <a:endCxn id="22" idx="0"/>
          </p:cNvCxnSpPr>
          <p:nvPr/>
        </p:nvCxnSpPr>
        <p:spPr bwMode="auto">
          <a:xfrm>
            <a:off x="3919748" y="379653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" name="Group 61"/>
          <p:cNvGrpSpPr/>
          <p:nvPr/>
        </p:nvGrpSpPr>
        <p:grpSpPr>
          <a:xfrm>
            <a:off x="4870777" y="3073990"/>
            <a:ext cx="707065" cy="685800"/>
            <a:chOff x="7209582" y="3073990"/>
            <a:chExt cx="707065" cy="685800"/>
          </a:xfrm>
          <a:effectLst/>
        </p:grpSpPr>
        <p:cxnSp>
          <p:nvCxnSpPr>
            <p:cNvPr id="61" name="Straight Connector 60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4671591" y="29596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5878407" y="3048000"/>
            <a:ext cx="990600" cy="2209800"/>
            <a:chOff x="10515600" y="4267200"/>
            <a:chExt cx="1219200" cy="2438400"/>
          </a:xfrm>
          <a:effectLst/>
        </p:grpSpPr>
        <p:cxnSp>
          <p:nvCxnSpPr>
            <p:cNvPr id="74" name="Straight Connector 7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352801" y="2819400"/>
            <a:ext cx="2438399" cy="2590800"/>
            <a:chOff x="8028562" y="1905000"/>
            <a:chExt cx="2334638" cy="259080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8028562" y="3276600"/>
              <a:ext cx="11154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028562" y="4495800"/>
              <a:ext cx="23346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8028562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9144000" y="1905000"/>
              <a:ext cx="0" cy="13716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144000" y="19050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363200" y="1905000"/>
              <a:ext cx="0" cy="25908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7F309-7DD2-4ED2-A44A-6FC2624D9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67F975-939A-4E4C-8CCD-20BEF46FA094}"/>
                  </a:ext>
                </a:extLst>
              </p14:cNvPr>
              <p14:cNvContentPartPr/>
              <p14:nvPr/>
            </p14:nvContentPartPr>
            <p14:xfrm>
              <a:off x="3146400" y="5830920"/>
              <a:ext cx="3508560" cy="706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67F975-939A-4E4C-8CCD-20BEF46FA0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7040" y="5821560"/>
                <a:ext cx="3527280" cy="72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657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7284722" y="30861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7638254" y="37902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6072610" y="44577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6798615" y="34290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6072610" y="30861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6426143" y="37902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0"/>
          <p:cNvCxnSpPr>
            <a:cxnSpLocks noChangeShapeType="1"/>
            <a:endCxn id="14" idx="2"/>
          </p:cNvCxnSpPr>
          <p:nvPr/>
        </p:nvCxnSpPr>
        <p:spPr bwMode="auto">
          <a:xfrm flipV="1">
            <a:off x="5463009" y="3429000"/>
            <a:ext cx="609601" cy="1837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71"/>
          <p:cNvSpPr>
            <a:spLocks noChangeArrowheads="1"/>
          </p:cNvSpPr>
          <p:nvPr/>
        </p:nvSpPr>
        <p:spPr bwMode="auto">
          <a:xfrm>
            <a:off x="3566216" y="309236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7284722" y="44577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sp>
        <p:nvSpPr>
          <p:cNvPr id="22" name="Oval 75"/>
          <p:cNvSpPr>
            <a:spLocks noChangeArrowheads="1"/>
          </p:cNvSpPr>
          <p:nvPr/>
        </p:nvSpPr>
        <p:spPr bwMode="auto">
          <a:xfrm>
            <a:off x="3566216" y="446396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24" name="AutoShape 78"/>
          <p:cNvCxnSpPr>
            <a:cxnSpLocks noChangeShapeType="1"/>
            <a:stCxn id="19" idx="4"/>
            <a:endCxn id="22" idx="0"/>
          </p:cNvCxnSpPr>
          <p:nvPr/>
        </p:nvCxnSpPr>
        <p:spPr bwMode="auto">
          <a:xfrm>
            <a:off x="3919748" y="379653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" name="Group 61"/>
          <p:cNvGrpSpPr/>
          <p:nvPr/>
        </p:nvGrpSpPr>
        <p:grpSpPr>
          <a:xfrm>
            <a:off x="6066586" y="3086100"/>
            <a:ext cx="707065" cy="685800"/>
            <a:chOff x="7209582" y="3073990"/>
            <a:chExt cx="707065" cy="685800"/>
          </a:xfrm>
          <a:effectLst/>
        </p:grpSpPr>
        <p:cxnSp>
          <p:nvCxnSpPr>
            <p:cNvPr id="61" name="Straight Connector 60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5867400" y="297180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7074216" y="3060110"/>
            <a:ext cx="990600" cy="2209800"/>
            <a:chOff x="10515600" y="4267200"/>
            <a:chExt cx="1219200" cy="2438400"/>
          </a:xfrm>
          <a:effectLst/>
        </p:grpSpPr>
        <p:cxnSp>
          <p:nvCxnSpPr>
            <p:cNvPr id="74" name="Straight Connector 7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36B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293163" y="2819400"/>
            <a:ext cx="3659127" cy="2597060"/>
            <a:chOff x="6859779" y="1905000"/>
            <a:chExt cx="3503421" cy="259706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6859779" y="3276600"/>
              <a:ext cx="2284221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859779" y="4495800"/>
              <a:ext cx="3503421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6859779" y="328286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9144000" y="1905000"/>
              <a:ext cx="0" cy="13716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144000" y="19050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363200" y="1905000"/>
              <a:ext cx="0" cy="25908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71"/>
          <p:cNvSpPr>
            <a:spLocks noChangeArrowheads="1"/>
          </p:cNvSpPr>
          <p:nvPr/>
        </p:nvSpPr>
        <p:spPr bwMode="auto">
          <a:xfrm>
            <a:off x="4755944" y="311073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4755944" y="448233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47" name="AutoShape 78"/>
          <p:cNvCxnSpPr>
            <a:cxnSpLocks noChangeShapeType="1"/>
            <a:stCxn id="45" idx="4"/>
            <a:endCxn id="46" idx="0"/>
          </p:cNvCxnSpPr>
          <p:nvPr/>
        </p:nvCxnSpPr>
        <p:spPr bwMode="auto">
          <a:xfrm>
            <a:off x="5109476" y="381490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70"/>
          <p:cNvCxnSpPr>
            <a:cxnSpLocks noChangeShapeType="1"/>
          </p:cNvCxnSpPr>
          <p:nvPr/>
        </p:nvCxnSpPr>
        <p:spPr bwMode="auto">
          <a:xfrm>
            <a:off x="4273281" y="34290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806D1-494C-473D-9BF0-7AEB710DB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95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7284722" y="31242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7638254" y="38283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6072610" y="44958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6798615" y="34671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6072610" y="31242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6426143" y="38283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0"/>
          <p:cNvCxnSpPr>
            <a:cxnSpLocks noChangeShapeType="1"/>
            <a:stCxn id="45" idx="6"/>
            <a:endCxn id="14" idx="2"/>
          </p:cNvCxnSpPr>
          <p:nvPr/>
        </p:nvCxnSpPr>
        <p:spPr bwMode="auto">
          <a:xfrm>
            <a:off x="5463009" y="3453630"/>
            <a:ext cx="609601" cy="1347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71"/>
          <p:cNvSpPr>
            <a:spLocks noChangeArrowheads="1"/>
          </p:cNvSpPr>
          <p:nvPr/>
        </p:nvSpPr>
        <p:spPr bwMode="auto">
          <a:xfrm>
            <a:off x="3566216" y="309236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7284722" y="44958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sp>
        <p:nvSpPr>
          <p:cNvPr id="22" name="Oval 75"/>
          <p:cNvSpPr>
            <a:spLocks noChangeArrowheads="1"/>
          </p:cNvSpPr>
          <p:nvPr/>
        </p:nvSpPr>
        <p:spPr bwMode="auto">
          <a:xfrm>
            <a:off x="3566216" y="446396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24" name="AutoShape 78"/>
          <p:cNvCxnSpPr>
            <a:cxnSpLocks noChangeShapeType="1"/>
            <a:stCxn id="19" idx="4"/>
            <a:endCxn id="22" idx="0"/>
          </p:cNvCxnSpPr>
          <p:nvPr/>
        </p:nvCxnSpPr>
        <p:spPr bwMode="auto">
          <a:xfrm>
            <a:off x="3919748" y="379653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8" name="Group 47"/>
          <p:cNvGrpSpPr/>
          <p:nvPr/>
        </p:nvGrpSpPr>
        <p:grpSpPr>
          <a:xfrm>
            <a:off x="3352799" y="2819400"/>
            <a:ext cx="4876800" cy="2590800"/>
            <a:chOff x="5693921" y="1905000"/>
            <a:chExt cx="4669279" cy="259080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5693921" y="3276600"/>
              <a:ext cx="3450079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693921" y="4495800"/>
              <a:ext cx="4669279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5693921" y="3301230"/>
              <a:ext cx="0" cy="119457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9144000" y="1905000"/>
              <a:ext cx="0" cy="13716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144000" y="19050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363200" y="1905000"/>
              <a:ext cx="0" cy="25908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71"/>
          <p:cNvSpPr>
            <a:spLocks noChangeArrowheads="1"/>
          </p:cNvSpPr>
          <p:nvPr/>
        </p:nvSpPr>
        <p:spPr bwMode="auto">
          <a:xfrm>
            <a:off x="4755944" y="311073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4755944" y="448233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47" name="AutoShape 78"/>
          <p:cNvCxnSpPr>
            <a:cxnSpLocks noChangeShapeType="1"/>
            <a:stCxn id="45" idx="4"/>
            <a:endCxn id="46" idx="0"/>
          </p:cNvCxnSpPr>
          <p:nvPr/>
        </p:nvCxnSpPr>
        <p:spPr bwMode="auto">
          <a:xfrm>
            <a:off x="5109476" y="381490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70"/>
          <p:cNvCxnSpPr>
            <a:cxnSpLocks noChangeShapeType="1"/>
          </p:cNvCxnSpPr>
          <p:nvPr/>
        </p:nvCxnSpPr>
        <p:spPr bwMode="auto">
          <a:xfrm>
            <a:off x="4273281" y="34290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13A73-9BD3-4396-B355-32EA0317C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48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marL="974725" lvl="2" indent="-514350"/>
            <a:r>
              <a:rPr lang="en-US" sz="2800" dirty="0"/>
              <a:t>Forward algorithm (Markov chains)</a:t>
            </a:r>
          </a:p>
          <a:p>
            <a:pPr marL="974725" lvl="2" indent="-514350"/>
            <a:r>
              <a:rPr lang="en-US" sz="2800" dirty="0"/>
              <a:t>HMM Queries</a:t>
            </a:r>
          </a:p>
          <a:p>
            <a:pPr marL="974725" lvl="2" indent="-514350"/>
            <a:r>
              <a:rPr lang="en-US" sz="2800" dirty="0"/>
              <a:t>Message passing algorithms</a:t>
            </a:r>
          </a:p>
          <a:p>
            <a:pPr marL="1428750" lvl="4" indent="-514350"/>
            <a:r>
              <a:rPr lang="en-US" sz="2800" dirty="0"/>
              <a:t>Forward algorithm</a:t>
            </a:r>
          </a:p>
          <a:p>
            <a:pPr marL="1428750" lvl="4" indent="-514350"/>
            <a:r>
              <a:rPr lang="en-US" sz="2800" dirty="0"/>
              <a:t>Forward-backward algorithm</a:t>
            </a:r>
          </a:p>
          <a:p>
            <a:pPr marL="1428750" lvl="4" indent="-514350"/>
            <a:r>
              <a:rPr lang="en-US" sz="2800" dirty="0"/>
              <a:t>Viterbi algorithm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FA0DC6-13CA-4966-858B-B3649F7E0F6A}"/>
                  </a:ext>
                </a:extLst>
              </p14:cNvPr>
              <p14:cNvContentPartPr/>
              <p14:nvPr/>
            </p14:nvContentPartPr>
            <p14:xfrm>
              <a:off x="193680" y="3039480"/>
              <a:ext cx="10533960" cy="319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FA0DC6-13CA-4966-858B-B3649F7E0F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320" y="3030120"/>
                <a:ext cx="10552680" cy="321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6761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984152"/>
                <a:ext cx="10515600" cy="2039539"/>
              </a:xfrm>
            </p:spPr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x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84152"/>
                <a:ext cx="10515600" cy="2039539"/>
              </a:xfrm>
              <a:blipFill>
                <a:blip r:embed="rId2"/>
                <a:stretch>
                  <a:fillRect l="-1217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</p:spTree>
    <p:extLst>
      <p:ext uri="{BB962C8B-B14F-4D97-AF65-F5344CB8AC3E}">
        <p14:creationId xmlns:p14="http://schemas.microsoft.com/office/powerpoint/2010/main" val="2697558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6931380" y="1922930"/>
            <a:ext cx="4876800" cy="2438400"/>
            <a:chOff x="6705600" y="2057400"/>
            <a:chExt cx="4876800" cy="2438400"/>
          </a:xfrm>
          <a:effectLst/>
        </p:grpSpPr>
        <p:cxnSp>
          <p:nvCxnSpPr>
            <p:cNvPr id="4" name="Straight Connector 3"/>
            <p:cNvCxnSpPr/>
            <p:nvPr/>
          </p:nvCxnSpPr>
          <p:spPr>
            <a:xfrm>
              <a:off x="6705600" y="3276600"/>
              <a:ext cx="36576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05600" y="4495800"/>
              <a:ext cx="48768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03632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03632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15824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207027" y="2559096"/>
                <a:ext cx="41881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16200000">
                <a:off x="-2080960" y="3761973"/>
                <a:ext cx="47925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Def. of cond. probability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080960" y="3761973"/>
                <a:ext cx="4792594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526" r="-28947" b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EED434-8858-42EE-8FC7-847CBE812BA7}"/>
                  </a:ext>
                </a:extLst>
              </p14:cNvPr>
              <p14:cNvContentPartPr/>
              <p14:nvPr/>
            </p14:nvContentPartPr>
            <p14:xfrm>
              <a:off x="5184720" y="91440"/>
              <a:ext cx="7011000" cy="5809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EED434-8858-42EE-8FC7-847CBE812B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5360" y="82080"/>
                <a:ext cx="7029720" cy="582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7034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9671692" y="2075330"/>
            <a:ext cx="707065" cy="685800"/>
            <a:chOff x="9445912" y="2209800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45912" y="22098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49459" y="23102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99445" y="2552700"/>
              <a:ext cx="353532" cy="342900"/>
            </a:xfrm>
            <a:prstGeom prst="line">
              <a:avLst/>
            </a:prstGeom>
            <a:ln w="38100" cap="rnd" cmpd="sng">
              <a:solidFill>
                <a:srgbClr val="DC00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6931380" y="1922930"/>
            <a:ext cx="4876800" cy="2438400"/>
            <a:chOff x="6705600" y="2057400"/>
            <a:chExt cx="4876800" cy="2438400"/>
          </a:xfrm>
          <a:effectLst/>
        </p:grpSpPr>
        <p:cxnSp>
          <p:nvCxnSpPr>
            <p:cNvPr id="89" name="Straight Connector 88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705600" y="4495800"/>
              <a:ext cx="48768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144000" y="20574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115824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207027" y="2559096"/>
                <a:ext cx="4188142" cy="1840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1840760"/>
              </a:xfrm>
              <a:prstGeom prst="rect">
                <a:avLst/>
              </a:prstGeom>
              <a:blipFill rotWithShape="0">
                <a:blip r:embed="rId3"/>
                <a:stretch>
                  <a:fillRect r="-2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 rot="16200000">
                <a:off x="-1707322" y="3761973"/>
                <a:ext cx="40453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Summation over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07322" y="3761973"/>
                <a:ext cx="4045338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526" r="-28947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75C7C12-55A0-44B8-BE13-2E5113DA9FAD}"/>
                  </a:ext>
                </a:extLst>
              </p14:cNvPr>
              <p14:cNvContentPartPr/>
              <p14:nvPr/>
            </p14:nvContentPartPr>
            <p14:xfrm>
              <a:off x="3135960" y="1399680"/>
              <a:ext cx="8871480" cy="2594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75C7C12-55A0-44B8-BE13-2E5113DA9F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6600" y="1390320"/>
                <a:ext cx="8890200" cy="261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171895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9671692" y="2075330"/>
            <a:ext cx="707065" cy="685800"/>
            <a:chOff x="9445912" y="2209800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45912" y="22098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49459" y="23102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99445" y="2552700"/>
              <a:ext cx="353532" cy="342900"/>
            </a:xfrm>
            <a:prstGeom prst="line">
              <a:avLst/>
            </a:prstGeom>
            <a:ln w="38100" cap="rnd" cmpd="sng">
              <a:solidFill>
                <a:srgbClr val="DC00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6931380" y="1922930"/>
            <a:ext cx="4876800" cy="2438400"/>
            <a:chOff x="6705600" y="2057400"/>
            <a:chExt cx="4876800" cy="2438400"/>
          </a:xfrm>
          <a:effectLst/>
        </p:grpSpPr>
        <p:cxnSp>
          <p:nvCxnSpPr>
            <p:cNvPr id="89" name="Straight Connector 88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705600" y="4495800"/>
              <a:ext cx="48768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144000" y="20574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115824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207027" y="2559096"/>
                <a:ext cx="4188142" cy="3096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3096745"/>
              </a:xfrm>
              <a:prstGeom prst="rect">
                <a:avLst/>
              </a:prstGeom>
              <a:blipFill rotWithShape="0">
                <a:blip r:embed="rId3"/>
                <a:stretch>
                  <a:fillRect r="-15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Chain rule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1842" r="-28947" b="-2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1FBE756-7B0A-4D0B-99DC-EA88201FFF54}"/>
                  </a:ext>
                </a:extLst>
              </p14:cNvPr>
              <p14:cNvContentPartPr/>
              <p14:nvPr/>
            </p14:nvContentPartPr>
            <p14:xfrm>
              <a:off x="4062960" y="1293840"/>
              <a:ext cx="7981200" cy="3917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1FBE756-7B0A-4D0B-99DC-EA88201FFF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3600" y="1284480"/>
                <a:ext cx="7999920" cy="39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56090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660403" y="2086619"/>
            <a:ext cx="707065" cy="685800"/>
            <a:chOff x="9434623" y="2221089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34623" y="2221089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38170" y="2321522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88156" y="2563989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10665180" y="19229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94459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  <a:p>
            <a:pPr marL="0" indent="0"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  <a:blipFill rotWithShape="0">
                <a:blip r:embed="rId3"/>
                <a:stretch>
                  <a:fillRect r="-15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Chain rule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1842" r="-28947" b="-2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FA6F78-D473-4C25-9A63-2B7EF2E6F58D}"/>
                  </a:ext>
                </a:extLst>
              </p14:cNvPr>
              <p14:cNvContentPartPr/>
              <p14:nvPr/>
            </p14:nvContentPartPr>
            <p14:xfrm>
              <a:off x="5274360" y="3522600"/>
              <a:ext cx="28080" cy="26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FA6F78-D473-4C25-9A63-2B7EF2E6F5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5000" y="3513240"/>
                <a:ext cx="46800" cy="4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86149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660403" y="2086619"/>
            <a:ext cx="707065" cy="685800"/>
            <a:chOff x="9434623" y="2221089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34623" y="2221089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38170" y="2321522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88156" y="2563989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10665180" y="19229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94459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  <a:p>
            <a:pPr marL="0" indent="0"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  <a:blipFill rotWithShape="0"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 rot="16200000">
            <a:off x="-2041041" y="3761973"/>
            <a:ext cx="471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Bayes net conditional independence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027264-C38C-43F5-A6A7-1FE319837774}"/>
                  </a:ext>
                </a:extLst>
              </p14:cNvPr>
              <p14:cNvContentPartPr/>
              <p14:nvPr/>
            </p14:nvContentPartPr>
            <p14:xfrm>
              <a:off x="10074960" y="1266480"/>
              <a:ext cx="360360" cy="507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027264-C38C-43F5-A6A7-1FE3198377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65600" y="1257120"/>
                <a:ext cx="379080" cy="52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151355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660403" y="2086619"/>
            <a:ext cx="707065" cy="685800"/>
            <a:chOff x="9434623" y="2221089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34623" y="2221089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38170" y="2321522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88156" y="2563989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10665180" y="19229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94459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  <a:p>
            <a:pPr marL="0" indent="0"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6C1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|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  <a:blipFill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 rot="16200000">
                <a:off x="-2184446" y="3761973"/>
                <a:ext cx="49995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Pulling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65000"/>
                          </a:prstClr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|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out of the summation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84446" y="3761973"/>
                <a:ext cx="4999574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526" t="-854" r="-28947" b="-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770367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6" name="Group 95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97" name="Straight Connector 96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6C1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|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  <a:blipFill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 rot="16200000">
            <a:off x="-669381" y="3700419"/>
            <a:ext cx="1969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Recursion!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C000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818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2438399" cy="2438400"/>
            <a:chOff x="8028562" y="2057400"/>
            <a:chExt cx="2334638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8028562" y="3276600"/>
              <a:ext cx="11154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028562" y="4495800"/>
              <a:ext cx="23346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8028562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8449720" y="2075330"/>
            <a:ext cx="707065" cy="685800"/>
            <a:chOff x="10665112" y="2209800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10665112" y="22098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10768659" y="23102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11018645" y="255270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9522180" y="1922930"/>
            <a:ext cx="9906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81505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6C1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|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  <a:blipFill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 rot="16200000">
            <a:off x="-669381" y="3700419"/>
            <a:ext cx="1969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Recursion!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C000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880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34638"/>
                <a:ext cx="10515600" cy="2039539"/>
              </a:xfrm>
            </p:spPr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num>
                      <m:den>
                        <m: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x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r>
                  <a:rPr lang="en-US" b="1" i="1" dirty="0">
                    <a:solidFill>
                      <a:srgbClr val="0432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432FF"/>
                    </a:solidFill>
                    <a:sym typeface="Symbol"/>
                  </a:rPr>
                  <a:t>t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+1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= </a:t>
                </a:r>
                <a:r>
                  <a:rPr lang="en-US" cap="small" dirty="0">
                    <a:solidFill>
                      <a:schemeClr val="tx1"/>
                    </a:solidFill>
                    <a:sym typeface="Symbol"/>
                  </a:rPr>
                  <a:t>Forward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(</a:t>
                </a:r>
                <a:r>
                  <a:rPr lang="en-US" b="1" i="1" dirty="0">
                    <a:solidFill>
                      <a:srgbClr val="0096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096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  <a:sym typeface="Symbol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, </a:t>
                </a:r>
                <a:r>
                  <a:rPr lang="en-US" i="1" dirty="0">
                    <a:solidFill>
                      <a:schemeClr val="tx1"/>
                    </a:solidFill>
                  </a:rPr>
                  <a:t>e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+1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b="1" i="1" dirty="0">
                  <a:solidFill>
                    <a:schemeClr val="tx1"/>
                  </a:solidFill>
                  <a:sym typeface="Symbol"/>
                </a:endParaRPr>
              </a:p>
              <a:p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Cost per time step: 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O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(|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X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</a:t>
                </a:r>
                <a:r>
                  <a:rPr lang="en-US" baseline="30000" dirty="0">
                    <a:solidFill>
                      <a:srgbClr val="CC00CC"/>
                    </a:solidFill>
                    <a:sym typeface="Symbol"/>
                  </a:rPr>
                  <a:t>2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)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 where 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X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 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is the number of states</a:t>
                </a:r>
              </a:p>
              <a:p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Time and space costs are </a:t>
                </a:r>
                <a:r>
                  <a:rPr lang="en-US" b="1" i="1" dirty="0">
                    <a:solidFill>
                      <a:srgbClr val="0000FF"/>
                    </a:solidFill>
                    <a:sym typeface="Symbol"/>
                  </a:rPr>
                  <a:t>constant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, independent of t</a:t>
                </a:r>
              </a:p>
              <a:p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O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(|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X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</a:t>
                </a:r>
                <a:r>
                  <a:rPr lang="en-US" baseline="30000" dirty="0">
                    <a:solidFill>
                      <a:srgbClr val="CC00CC"/>
                    </a:solidFill>
                    <a:sym typeface="Symbol"/>
                  </a:rPr>
                  <a:t>2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)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 is infeasible for models with many state variables</a:t>
                </a:r>
              </a:p>
              <a:p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We get to invent really cool approximate filtering algorithms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34638"/>
                <a:ext cx="10515600" cy="2039539"/>
              </a:xfrm>
              <a:blipFill>
                <a:blip r:embed="rId2"/>
                <a:stretch>
                  <a:fillRect l="-1217" t="-2096" b="-147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962C7D-3D41-4782-8AED-F58D827C8DB8}"/>
                  </a:ext>
                </a:extLst>
              </p14:cNvPr>
              <p14:cNvContentPartPr/>
              <p14:nvPr/>
            </p14:nvContentPartPr>
            <p14:xfrm>
              <a:off x="6190920" y="266400"/>
              <a:ext cx="1318320" cy="735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962C7D-3D41-4782-8AED-F58D827C8D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81560" y="257040"/>
                <a:ext cx="1337040" cy="75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968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b="0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b="0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Wouldn’t it be quicker to just compute this from the joint? (No.)</a:t>
                </a: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 b="-3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1DA799-C090-44B2-9CBD-A739B58C02AF}"/>
                  </a:ext>
                </a:extLst>
              </p14:cNvPr>
              <p14:cNvContentPartPr/>
              <p14:nvPr/>
            </p14:nvContentPartPr>
            <p14:xfrm>
              <a:off x="195120" y="1027440"/>
              <a:ext cx="6041880" cy="3083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1DA799-C090-44B2-9CBD-A739B58C02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760" y="1018080"/>
                <a:ext cx="6060600" cy="31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0393FD0-893D-4BB6-989B-59974DD1642F}"/>
                  </a:ext>
                </a:extLst>
              </p14:cNvPr>
              <p14:cNvContentPartPr/>
              <p14:nvPr/>
            </p14:nvContentPartPr>
            <p14:xfrm>
              <a:off x="2075400" y="3413160"/>
              <a:ext cx="10120320" cy="3228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393FD0-893D-4BB6-989B-59974DD164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6040" y="3403800"/>
                <a:ext cx="10139040" cy="324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313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1DEAB28-9E09-46EB-8E7E-B8C99CE8E767}"/>
                  </a:ext>
                </a:extLst>
              </p14:cNvPr>
              <p14:cNvContentPartPr/>
              <p14:nvPr/>
            </p14:nvContentPartPr>
            <p14:xfrm>
              <a:off x="784440" y="878040"/>
              <a:ext cx="6215040" cy="4964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1DEAB28-9E09-46EB-8E7E-B8C99CE8E7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5080" y="868680"/>
                <a:ext cx="6233760" cy="49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4BC5EF1-51E3-4826-B373-FBEFA222FF27}"/>
                  </a:ext>
                </a:extLst>
              </p14:cNvPr>
              <p14:cNvContentPartPr/>
              <p14:nvPr/>
            </p14:nvContentPartPr>
            <p14:xfrm>
              <a:off x="10948320" y="5109480"/>
              <a:ext cx="692640" cy="306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4BC5EF1-51E3-4826-B373-FBEFA222FF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38960" y="5100120"/>
                <a:ext cx="711360" cy="32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984503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Smoothing: Forward-Backward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Forward pass from beginning to end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, 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 err="1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 err="1">
                    <a:solidFill>
                      <a:srgbClr val="F16C11"/>
                    </a:solidFill>
                  </a:rPr>
                  <a:t>t</a:t>
                </a:r>
                <a:r>
                  <a:rPr lang="en-US" sz="3200" dirty="0" err="1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 err="1">
                    <a:solidFill>
                      <a:srgbClr val="F16C11"/>
                    </a:solidFill>
                  </a:rPr>
                  <a:t>Y</a:t>
                </a:r>
                <a:r>
                  <a:rPr lang="en-US" sz="3200" i="1" baseline="-25000" dirty="0" err="1">
                    <a:solidFill>
                      <a:srgbClr val="F16C11"/>
                    </a:solidFill>
                  </a:rPr>
                  <a:t>t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>
                    <a:solidFill>
                      <a:srgbClr val="DC0003"/>
                    </a:solidFill>
                    <a:sym typeface="Symbol"/>
                  </a:rPr>
                  <a:t>y</a:t>
                </a:r>
                <a:r>
                  <a:rPr lang="en-US" sz="3200" i="1" baseline="-51000" dirty="0">
                    <a:solidFill>
                      <a:srgbClr val="DC0003"/>
                    </a:solidFill>
                    <a:sym typeface="Symbol"/>
                  </a:rPr>
                  <a:t>t-1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t-1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y</a:t>
                </a:r>
                <a:r>
                  <a:rPr lang="en-US" i="1" baseline="-25000" dirty="0">
                    <a:solidFill>
                      <a:srgbClr val="0096FF"/>
                    </a:solidFill>
                    <a:latin typeface="Calibri"/>
                    <a:cs typeface="Calibri"/>
                  </a:rPr>
                  <a:t>t-1</a:t>
                </a:r>
                <a:r>
                  <a:rPr lang="en-US" dirty="0">
                    <a:solidFill>
                      <a:srgbClr val="0096FF"/>
                    </a:solidFill>
                  </a:rPr>
                  <a:t>, </a:t>
                </a:r>
                <a:r>
                  <a:rPr lang="en-US" i="1" dirty="0">
                    <a:solidFill>
                      <a:srgbClr val="0096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t-1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/>
                  <a:t>Backward pass from end to t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+1:T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 ) 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>
                    <a:solidFill>
                      <a:srgbClr val="DC0003"/>
                    </a:solidFill>
                    <a:sym typeface="Symbol"/>
                  </a:rPr>
                  <a:t>y</a:t>
                </a:r>
                <a:r>
                  <a:rPr lang="en-US" sz="3200" i="1" baseline="-51000" dirty="0">
                    <a:solidFill>
                      <a:srgbClr val="DC0003"/>
                    </a:solidFill>
                    <a:sym typeface="Symbol"/>
                  </a:rPr>
                  <a:t>t+1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y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>
                    <a:solidFill>
                      <a:srgbClr val="009051"/>
                    </a:solidFill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>
                    <a:solidFill>
                      <a:srgbClr val="0096FF"/>
                    </a:solidFill>
                    <a:cs typeface="Calibri"/>
                  </a:rPr>
                  <a:t>t+2:T</a:t>
                </a:r>
                <a:r>
                  <a:rPr lang="en-US" dirty="0">
                    <a:solidFill>
                      <a:srgbClr val="0096FF"/>
                    </a:solidFill>
                  </a:rPr>
                  <a:t> |</a:t>
                </a:r>
                <a:r>
                  <a:rPr lang="en-US" i="1" dirty="0">
                    <a:solidFill>
                      <a:srgbClr val="0096FF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t+1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</a:p>
              <a:p>
                <a:endParaRPr lang="en-US" i="1" dirty="0">
                  <a:solidFill>
                    <a:srgbClr val="0096FF"/>
                  </a:solidFill>
                  <a:sym typeface="Symbol"/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/>
                  <a:t>Combine forward and backward to answer query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 </a:t>
                </a:r>
                <a:r>
                  <a:rPr lang="en-US" i="1" dirty="0">
                    <a:solidFill>
                      <a:schemeClr val="tx1"/>
                    </a:solidFill>
                  </a:rPr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:r>
                  <a:rPr lang="en-US" i="1" dirty="0" err="1">
                    <a:solidFill>
                      <a:schemeClr val="tx1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dirty="0">
                    <a:solidFill>
                      <a:schemeClr val="tx1"/>
                    </a:solidFill>
                  </a:rPr>
                  <a:t>| </a:t>
                </a:r>
                <a:r>
                  <a:rPr lang="en-US" i="1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1: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dirty="0">
                    <a:solidFill>
                      <a:schemeClr val="tx1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 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, 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+1:T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 )</a:t>
                </a:r>
                <a:endParaRPr lang="en-US" dirty="0">
                  <a:solidFill>
                    <a:srgbClr val="0096FF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 b="-12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ED178C-0C2F-4AF2-A0F3-C25AF5CAC173}"/>
                  </a:ext>
                </a:extLst>
              </p14:cNvPr>
              <p14:cNvContentPartPr/>
              <p14:nvPr/>
            </p14:nvContentPartPr>
            <p14:xfrm>
              <a:off x="349200" y="473760"/>
              <a:ext cx="11344680" cy="3414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ED178C-0C2F-4AF2-A0F3-C25AF5CAC1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840" y="464400"/>
                <a:ext cx="11363400" cy="34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577798-427C-4011-B4F2-858679EE8669}"/>
                  </a:ext>
                </a:extLst>
              </p14:cNvPr>
              <p14:cNvContentPartPr/>
              <p14:nvPr/>
            </p14:nvContentPartPr>
            <p14:xfrm>
              <a:off x="9290160" y="108720"/>
              <a:ext cx="2487240" cy="710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577798-427C-4011-B4F2-858679EE86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80800" y="99360"/>
                <a:ext cx="2505960" cy="72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696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5EDB-56DF-4AED-BB93-A7EAC943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Survey(s)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ED20C-94A5-4A0E-AB69-109991937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Piazza for course survey</a:t>
            </a:r>
          </a:p>
          <a:p>
            <a:r>
              <a:rPr lang="en-US" dirty="0"/>
              <a:t>(Some of you: see e-mail for research feedback survey)</a:t>
            </a:r>
          </a:p>
        </p:txBody>
      </p:sp>
    </p:spTree>
    <p:extLst>
      <p:ext uri="{BB962C8B-B14F-4D97-AF65-F5344CB8AC3E}">
        <p14:creationId xmlns:p14="http://schemas.microsoft.com/office/powerpoint/2010/main" val="978720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Dataset for Supervised </a:t>
            </a:r>
            <a:br>
              <a:rPr lang="en-US" sz="3600" dirty="0"/>
            </a:br>
            <a:r>
              <a:rPr lang="en-US" sz="3600" dirty="0"/>
              <a:t>Part-of-Speech (POS) Tagging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5C1AC-3F6C-4163-AEBF-7557DCBE36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396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2067749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Data:</a:t>
            </a:r>
          </a:p>
        </p:txBody>
      </p:sp>
      <p:grpSp>
        <p:nvGrpSpPr>
          <p:cNvPr id="41065" name="Group 274"/>
          <p:cNvGrpSpPr>
            <a:grpSpLocks/>
          </p:cNvGrpSpPr>
          <p:nvPr/>
        </p:nvGrpSpPr>
        <p:grpSpPr bwMode="auto">
          <a:xfrm>
            <a:off x="1618714" y="2879202"/>
            <a:ext cx="8163965" cy="1034175"/>
            <a:chOff x="1109405" y="2058552"/>
            <a:chExt cx="6209145" cy="786974"/>
          </a:xfrm>
        </p:grpSpPr>
        <p:sp>
          <p:nvSpPr>
            <p:cNvPr id="276" name="Oval 275"/>
            <p:cNvSpPr/>
            <p:nvPr/>
          </p:nvSpPr>
          <p:spPr>
            <a:xfrm>
              <a:off x="2263302" y="2060138"/>
              <a:ext cx="360296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77" name="Oval 276"/>
            <p:cNvSpPr/>
            <p:nvPr/>
          </p:nvSpPr>
          <p:spPr>
            <a:xfrm>
              <a:off x="3364822" y="2060138"/>
              <a:ext cx="360296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78" name="Oval 277"/>
            <p:cNvSpPr/>
            <p:nvPr/>
          </p:nvSpPr>
          <p:spPr>
            <a:xfrm>
              <a:off x="4482215" y="2058552"/>
              <a:ext cx="360296" cy="364927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279" name="Oval 278"/>
            <p:cNvSpPr/>
            <p:nvPr/>
          </p:nvSpPr>
          <p:spPr>
            <a:xfrm>
              <a:off x="5588497" y="2060138"/>
              <a:ext cx="360295" cy="364927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d</a:t>
              </a:r>
            </a:p>
          </p:txBody>
        </p:sp>
        <p:sp>
          <p:nvSpPr>
            <p:cNvPr id="280" name="Oval 279"/>
            <p:cNvSpPr/>
            <p:nvPr/>
          </p:nvSpPr>
          <p:spPr>
            <a:xfrm>
              <a:off x="6688429" y="2058552"/>
              <a:ext cx="360296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41072" name="TextBox 280"/>
            <p:cNvSpPr txBox="1">
              <a:spLocks noChangeArrowheads="1"/>
            </p:cNvSpPr>
            <p:nvPr/>
          </p:nvSpPr>
          <p:spPr bwMode="auto">
            <a:xfrm>
              <a:off x="1109405" y="2212456"/>
              <a:ext cx="963433" cy="363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rPr>
                <a:t>Sample 2:</a:t>
              </a:r>
            </a:p>
          </p:txBody>
        </p:sp>
        <p:grpSp>
          <p:nvGrpSpPr>
            <p:cNvPr id="41073" name="Group 281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1079" name="TextBox 287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time</a:t>
                </a:r>
              </a:p>
            </p:txBody>
          </p:sp>
          <p:sp>
            <p:nvSpPr>
              <p:cNvPr id="41080" name="TextBox 288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like</a:t>
                </a:r>
              </a:p>
            </p:txBody>
          </p:sp>
          <p:sp>
            <p:nvSpPr>
              <p:cNvPr id="41081" name="TextBox 289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flies</a:t>
                </a:r>
              </a:p>
            </p:txBody>
          </p:sp>
          <p:sp>
            <p:nvSpPr>
              <p:cNvPr id="41082" name="TextBox 290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an</a:t>
                </a:r>
              </a:p>
            </p:txBody>
          </p:sp>
          <p:sp>
            <p:nvSpPr>
              <p:cNvPr id="41083" name="TextBox 291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arrow</a:t>
                </a:r>
              </a:p>
            </p:txBody>
          </p:sp>
        </p:grpSp>
        <p:sp>
          <p:nvSpPr>
            <p:cNvPr id="283" name="Oval 282"/>
            <p:cNvSpPr/>
            <p:nvPr/>
          </p:nvSpPr>
          <p:spPr>
            <a:xfrm>
              <a:off x="2236320" y="2480599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3336253" y="2480599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4453645" y="2479011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5559927" y="2480599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6661447" y="2479011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2" name="TextBox 273"/>
          <p:cNvSpPr txBox="1"/>
          <p:nvPr/>
        </p:nvSpPr>
        <p:spPr bwMode="auto">
          <a:xfrm>
            <a:off x="1618714" y="2808311"/>
            <a:ext cx="8013708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41007" name="Group 8"/>
          <p:cNvGrpSpPr>
            <a:grpSpLocks/>
          </p:cNvGrpSpPr>
          <p:nvPr/>
        </p:nvGrpSpPr>
        <p:grpSpPr bwMode="auto">
          <a:xfrm>
            <a:off x="1581150" y="1717838"/>
            <a:ext cx="8161877" cy="1032090"/>
            <a:chOff x="1109405" y="2058552"/>
            <a:chExt cx="6209145" cy="786974"/>
          </a:xfrm>
        </p:grpSpPr>
        <p:sp>
          <p:nvSpPr>
            <p:cNvPr id="115" name="Oval 114"/>
            <p:cNvSpPr/>
            <p:nvPr/>
          </p:nvSpPr>
          <p:spPr>
            <a:xfrm>
              <a:off x="2263597" y="2060142"/>
              <a:ext cx="360388" cy="365664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116" name="Oval 115"/>
            <p:cNvSpPr/>
            <p:nvPr/>
          </p:nvSpPr>
          <p:spPr>
            <a:xfrm>
              <a:off x="3363812" y="2060142"/>
              <a:ext cx="360387" cy="365664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117" name="Oval 116"/>
            <p:cNvSpPr/>
            <p:nvPr/>
          </p:nvSpPr>
          <p:spPr>
            <a:xfrm>
              <a:off x="4481490" y="2058552"/>
              <a:ext cx="360387" cy="365664"/>
            </a:xfrm>
            <a:prstGeom prst="ellipse">
              <a:avLst/>
            </a:prstGeom>
            <a:solidFill>
              <a:schemeClr val="accent2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p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5588054" y="2060142"/>
              <a:ext cx="360388" cy="365664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d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6688269" y="2058552"/>
              <a:ext cx="360387" cy="365664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09405" y="2212768"/>
              <a:ext cx="963679" cy="364074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Sample 1:</a:t>
              </a:r>
            </a:p>
          </p:txBody>
        </p:sp>
        <p:grpSp>
          <p:nvGrpSpPr>
            <p:cNvPr id="41015" name="Group 192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1021" name="TextBox 193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time</a:t>
                </a:r>
              </a:p>
            </p:txBody>
          </p:sp>
          <p:sp>
            <p:nvSpPr>
              <p:cNvPr id="41022" name="TextBox 194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like</a:t>
                </a:r>
              </a:p>
            </p:txBody>
          </p:sp>
          <p:sp>
            <p:nvSpPr>
              <p:cNvPr id="41023" name="TextBox 195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flies</a:t>
                </a:r>
              </a:p>
            </p:txBody>
          </p:sp>
          <p:sp>
            <p:nvSpPr>
              <p:cNvPr id="41024" name="TextBox 196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an</a:t>
                </a:r>
              </a:p>
            </p:txBody>
          </p:sp>
          <p:sp>
            <p:nvSpPr>
              <p:cNvPr id="41025" name="TextBox 197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arrow</a:t>
                </a:r>
              </a:p>
            </p:txBody>
          </p:sp>
        </p:grpSp>
        <p:sp>
          <p:nvSpPr>
            <p:cNvPr id="199" name="Oval 198"/>
            <p:cNvSpPr/>
            <p:nvPr/>
          </p:nvSpPr>
          <p:spPr>
            <a:xfrm>
              <a:off x="2235020" y="2479862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3336822" y="2479862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4454500" y="2478271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5561065" y="2479862"/>
              <a:ext cx="358800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6661279" y="2478271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3" name="TextBox 273"/>
          <p:cNvSpPr txBox="1"/>
          <p:nvPr/>
        </p:nvSpPr>
        <p:spPr bwMode="auto">
          <a:xfrm>
            <a:off x="1624975" y="1663627"/>
            <a:ext cx="8013707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40988" name="Group 238"/>
          <p:cNvGrpSpPr>
            <a:grpSpLocks/>
          </p:cNvGrpSpPr>
          <p:nvPr/>
        </p:nvGrpSpPr>
        <p:grpSpPr bwMode="auto">
          <a:xfrm>
            <a:off x="1616627" y="5233202"/>
            <a:ext cx="8163965" cy="1034175"/>
            <a:chOff x="1109405" y="2058552"/>
            <a:chExt cx="6209145" cy="786974"/>
          </a:xfrm>
        </p:grpSpPr>
        <p:sp>
          <p:nvSpPr>
            <p:cNvPr id="240" name="Oval 239"/>
            <p:cNvSpPr/>
            <p:nvPr/>
          </p:nvSpPr>
          <p:spPr>
            <a:xfrm>
              <a:off x="2263303" y="2060139"/>
              <a:ext cx="360295" cy="364927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p</a:t>
              </a:r>
            </a:p>
          </p:txBody>
        </p:sp>
        <p:sp>
          <p:nvSpPr>
            <p:cNvPr id="241" name="Oval 240"/>
            <p:cNvSpPr/>
            <p:nvPr/>
          </p:nvSpPr>
          <p:spPr>
            <a:xfrm>
              <a:off x="3364823" y="2060139"/>
              <a:ext cx="360295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42" name="Oval 241"/>
            <p:cNvSpPr/>
            <p:nvPr/>
          </p:nvSpPr>
          <p:spPr>
            <a:xfrm>
              <a:off x="4482216" y="2058552"/>
              <a:ext cx="360295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43" name="Oval 242"/>
            <p:cNvSpPr/>
            <p:nvPr/>
          </p:nvSpPr>
          <p:spPr>
            <a:xfrm>
              <a:off x="5588497" y="2060139"/>
              <a:ext cx="360296" cy="364927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244" name="Oval 243"/>
            <p:cNvSpPr/>
            <p:nvPr/>
          </p:nvSpPr>
          <p:spPr>
            <a:xfrm>
              <a:off x="6688430" y="2058552"/>
              <a:ext cx="360295" cy="364927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40995" name="TextBox 244"/>
            <p:cNvSpPr txBox="1">
              <a:spLocks noChangeArrowheads="1"/>
            </p:cNvSpPr>
            <p:nvPr/>
          </p:nvSpPr>
          <p:spPr bwMode="auto">
            <a:xfrm>
              <a:off x="1109405" y="2212457"/>
              <a:ext cx="963434" cy="363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rPr>
                <a:t>Sample 4:</a:t>
              </a:r>
            </a:p>
          </p:txBody>
        </p:sp>
        <p:grpSp>
          <p:nvGrpSpPr>
            <p:cNvPr id="40996" name="Group 245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1002" name="TextBox 251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with</a:t>
                </a:r>
              </a:p>
            </p:txBody>
          </p:sp>
          <p:sp>
            <p:nvSpPr>
              <p:cNvPr id="41003" name="TextBox 252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you</a:t>
                </a:r>
              </a:p>
            </p:txBody>
          </p:sp>
          <p:sp>
            <p:nvSpPr>
              <p:cNvPr id="41004" name="TextBox 253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time</a:t>
                </a:r>
              </a:p>
            </p:txBody>
          </p:sp>
          <p:sp>
            <p:nvSpPr>
              <p:cNvPr id="41005" name="TextBox 254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will</a:t>
                </a:r>
              </a:p>
            </p:txBody>
          </p:sp>
          <p:sp>
            <p:nvSpPr>
              <p:cNvPr id="41006" name="TextBox 255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see</a:t>
                </a:r>
              </a:p>
            </p:txBody>
          </p:sp>
        </p:grpSp>
        <p:sp>
          <p:nvSpPr>
            <p:cNvPr id="247" name="Oval 246"/>
            <p:cNvSpPr/>
            <p:nvPr/>
          </p:nvSpPr>
          <p:spPr>
            <a:xfrm>
              <a:off x="2236320" y="2480599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3336254" y="2480599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4453646" y="2479012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5559927" y="2480599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6661447" y="2479012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5" name="TextBox 273"/>
          <p:cNvSpPr txBox="1"/>
          <p:nvPr/>
        </p:nvSpPr>
        <p:spPr bwMode="auto">
          <a:xfrm>
            <a:off x="1616627" y="5164396"/>
            <a:ext cx="8013708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40969" name="Group 220"/>
          <p:cNvGrpSpPr>
            <a:grpSpLocks/>
          </p:cNvGrpSpPr>
          <p:nvPr/>
        </p:nvGrpSpPr>
        <p:grpSpPr bwMode="auto">
          <a:xfrm>
            <a:off x="1593671" y="4057243"/>
            <a:ext cx="8161877" cy="1034175"/>
            <a:chOff x="1109405" y="2058552"/>
            <a:chExt cx="6209145" cy="786974"/>
          </a:xfrm>
        </p:grpSpPr>
        <p:sp>
          <p:nvSpPr>
            <p:cNvPr id="222" name="Oval 221"/>
            <p:cNvSpPr/>
            <p:nvPr/>
          </p:nvSpPr>
          <p:spPr>
            <a:xfrm>
              <a:off x="2263597" y="2060139"/>
              <a:ext cx="360388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23" name="Oval 222"/>
            <p:cNvSpPr/>
            <p:nvPr/>
          </p:nvSpPr>
          <p:spPr>
            <a:xfrm>
              <a:off x="3363812" y="2060139"/>
              <a:ext cx="360387" cy="364927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224" name="Oval 223"/>
            <p:cNvSpPr/>
            <p:nvPr/>
          </p:nvSpPr>
          <p:spPr>
            <a:xfrm>
              <a:off x="4481490" y="2058552"/>
              <a:ext cx="360387" cy="364927"/>
            </a:xfrm>
            <a:prstGeom prst="ellipse">
              <a:avLst/>
            </a:prstGeom>
            <a:solidFill>
              <a:schemeClr val="accent2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p</a:t>
              </a:r>
            </a:p>
          </p:txBody>
        </p:sp>
        <p:sp>
          <p:nvSpPr>
            <p:cNvPr id="225" name="Oval 224"/>
            <p:cNvSpPr/>
            <p:nvPr/>
          </p:nvSpPr>
          <p:spPr>
            <a:xfrm>
              <a:off x="5588054" y="2060139"/>
              <a:ext cx="360388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26" name="Oval 225"/>
            <p:cNvSpPr/>
            <p:nvPr/>
          </p:nvSpPr>
          <p:spPr>
            <a:xfrm>
              <a:off x="6688269" y="2058552"/>
              <a:ext cx="360387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109405" y="2212457"/>
              <a:ext cx="963679" cy="36334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Sample 3:</a:t>
              </a:r>
            </a:p>
          </p:txBody>
        </p:sp>
        <p:grpSp>
          <p:nvGrpSpPr>
            <p:cNvPr id="40977" name="Group 227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0983" name="TextBox 233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flies</a:t>
                </a:r>
              </a:p>
            </p:txBody>
          </p:sp>
          <p:sp>
            <p:nvSpPr>
              <p:cNvPr id="40984" name="TextBox 234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with</a:t>
                </a:r>
              </a:p>
            </p:txBody>
          </p:sp>
          <p:sp>
            <p:nvSpPr>
              <p:cNvPr id="40985" name="TextBox 235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fly</a:t>
                </a:r>
              </a:p>
            </p:txBody>
          </p:sp>
          <p:sp>
            <p:nvSpPr>
              <p:cNvPr id="40986" name="TextBox 236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their</a:t>
                </a:r>
              </a:p>
            </p:txBody>
          </p:sp>
          <p:sp>
            <p:nvSpPr>
              <p:cNvPr id="40987" name="TextBox 237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wings</a:t>
                </a:r>
              </a:p>
            </p:txBody>
          </p:sp>
        </p:grpSp>
        <p:sp>
          <p:nvSpPr>
            <p:cNvPr id="229" name="Oval 228"/>
            <p:cNvSpPr/>
            <p:nvPr/>
          </p:nvSpPr>
          <p:spPr>
            <a:xfrm>
              <a:off x="2235020" y="2480599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3336822" y="2480599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4454500" y="2479012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5561065" y="2480599"/>
              <a:ext cx="358800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6661279" y="2479012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274" name="TextBox 273"/>
          <p:cNvSpPr txBox="1"/>
          <p:nvPr/>
        </p:nvSpPr>
        <p:spPr bwMode="auto">
          <a:xfrm>
            <a:off x="1616627" y="3990522"/>
            <a:ext cx="8013707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780282" y="1699627"/>
            <a:ext cx="1410593" cy="1001901"/>
            <a:chOff x="7337189" y="1919709"/>
            <a:chExt cx="1073033" cy="762827"/>
          </a:xfrm>
        </p:grpSpPr>
        <p:sp>
          <p:nvSpPr>
            <p:cNvPr id="6" name="Right Brace 5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5" name="Right Brace 154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(1)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(1)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780282" y="2881286"/>
            <a:ext cx="1410593" cy="1001901"/>
            <a:chOff x="7337189" y="1919709"/>
            <a:chExt cx="1073033" cy="762827"/>
          </a:xfrm>
        </p:grpSpPr>
        <p:sp>
          <p:nvSpPr>
            <p:cNvPr id="158" name="Right Brace 15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9" name="Right Brace 15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(2)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(2)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9782680" y="4009758"/>
            <a:ext cx="1410593" cy="1001901"/>
            <a:chOff x="7337189" y="1919709"/>
            <a:chExt cx="1073033" cy="762827"/>
          </a:xfrm>
        </p:grpSpPr>
        <p:sp>
          <p:nvSpPr>
            <p:cNvPr id="163" name="Right Brace 162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4" name="Right Brace 163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(3)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(3)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9782990" y="5164396"/>
            <a:ext cx="1410593" cy="1001901"/>
            <a:chOff x="7337189" y="1919709"/>
            <a:chExt cx="1073033" cy="762827"/>
          </a:xfrm>
        </p:grpSpPr>
        <p:sp>
          <p:nvSpPr>
            <p:cNvPr id="168" name="Right Brace 16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9" name="Right Brace 16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(4)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(4)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98703C-FF37-4372-A0F6-2CB40E574E44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094731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Queries for Part-of-Speech (POS) Tagging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03953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What are the POS tags for the sentence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1:3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“find preferred tags”?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039539"/>
              </a:xfrm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B0495BF-1F8A-4BED-80B7-668B033BEA70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6" name="Oval 62">
              <a:extLst>
                <a:ext uri="{FF2B5EF4-FFF2-40B4-BE49-F238E27FC236}">
                  <a16:creationId xmlns:a16="http://schemas.microsoft.com/office/drawing/2014/main" id="{CEA22457-AFFE-46D8-9E4E-2A436A1CB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7" name="AutoShape 63">
              <a:extLst>
                <a:ext uri="{FF2B5EF4-FFF2-40B4-BE49-F238E27FC236}">
                  <a16:creationId xmlns:a16="http://schemas.microsoft.com/office/drawing/2014/main" id="{0EEE1C0A-7327-43DF-9A10-B969A8397061}"/>
                </a:ext>
              </a:extLst>
            </p:cNvPr>
            <p:cNvCxnSpPr>
              <a:cxnSpLocks noChangeShapeType="1"/>
              <a:stCxn id="6" idx="4"/>
              <a:endCxn id="16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AutoShape 65">
              <a:extLst>
                <a:ext uri="{FF2B5EF4-FFF2-40B4-BE49-F238E27FC236}">
                  <a16:creationId xmlns:a16="http://schemas.microsoft.com/office/drawing/2014/main" id="{EF58214F-3B7A-48FF-9E25-4AA2684A4D2A}"/>
                </a:ext>
              </a:extLst>
            </p:cNvPr>
            <p:cNvCxnSpPr>
              <a:cxnSpLocks noChangeShapeType="1"/>
              <a:stCxn id="10" idx="6"/>
              <a:endCxn id="6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66">
              <a:extLst>
                <a:ext uri="{FF2B5EF4-FFF2-40B4-BE49-F238E27FC236}">
                  <a16:creationId xmlns:a16="http://schemas.microsoft.com/office/drawing/2014/main" id="{551F2518-6B0F-4F52-A3FA-135E74C8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1" name="AutoShape 67">
              <a:extLst>
                <a:ext uri="{FF2B5EF4-FFF2-40B4-BE49-F238E27FC236}">
                  <a16:creationId xmlns:a16="http://schemas.microsoft.com/office/drawing/2014/main" id="{77596FBA-53D7-494B-98D9-DDC8993A087F}"/>
                </a:ext>
              </a:extLst>
            </p:cNvPr>
            <p:cNvCxnSpPr>
              <a:cxnSpLocks noChangeShapeType="1"/>
              <a:stCxn id="10" idx="4"/>
              <a:endCxn id="8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Oval 68">
              <a:extLst>
                <a:ext uri="{FF2B5EF4-FFF2-40B4-BE49-F238E27FC236}">
                  <a16:creationId xmlns:a16="http://schemas.microsoft.com/office/drawing/2014/main" id="{A7AD6C1E-7BF8-42F6-974F-CE6EE1CCD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4" name="AutoShape 70">
              <a:extLst>
                <a:ext uri="{FF2B5EF4-FFF2-40B4-BE49-F238E27FC236}">
                  <a16:creationId xmlns:a16="http://schemas.microsoft.com/office/drawing/2014/main" id="{26B2A63C-6AF4-4450-B4B0-86C488FCE964}"/>
                </a:ext>
              </a:extLst>
            </p:cNvPr>
            <p:cNvCxnSpPr>
              <a:cxnSpLocks noChangeShapeType="1"/>
              <a:stCxn id="6" idx="6"/>
              <a:endCxn id="12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AutoShape 77">
              <a:extLst>
                <a:ext uri="{FF2B5EF4-FFF2-40B4-BE49-F238E27FC236}">
                  <a16:creationId xmlns:a16="http://schemas.microsoft.com/office/drawing/2014/main" id="{9A501ABD-F2DF-4282-9AAB-D6351B7B31FB}"/>
                </a:ext>
              </a:extLst>
            </p:cNvPr>
            <p:cNvCxnSpPr>
              <a:cxnSpLocks noChangeShapeType="1"/>
              <a:stCxn id="12" idx="4"/>
              <a:endCxn id="17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" name="Text Box 41">
            <a:extLst>
              <a:ext uri="{FF2B5EF4-FFF2-40B4-BE49-F238E27FC236}">
                <a16:creationId xmlns:a16="http://schemas.microsoft.com/office/drawing/2014/main" id="{6C03A5F6-D6EC-45A9-945C-EEBAEDD4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753" y="4121553"/>
            <a:ext cx="1444494" cy="11079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Could be adjective or verb</a:t>
            </a:r>
          </a:p>
        </p:txBody>
      </p:sp>
      <p:sp>
        <p:nvSpPr>
          <p:cNvPr id="5" name="Text Box 42">
            <a:extLst>
              <a:ext uri="{FF2B5EF4-FFF2-40B4-BE49-F238E27FC236}">
                <a16:creationId xmlns:a16="http://schemas.microsoft.com/office/drawing/2014/main" id="{204C5895-5C17-4E98-9121-5B3F16382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417" y="4150128"/>
            <a:ext cx="1232761" cy="11079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Could be noun or verb</a:t>
            </a:r>
          </a:p>
        </p:txBody>
      </p:sp>
      <p:sp>
        <p:nvSpPr>
          <p:cNvPr id="13" name="Text Box 43">
            <a:extLst>
              <a:ext uri="{FF2B5EF4-FFF2-40B4-BE49-F238E27FC236}">
                <a16:creationId xmlns:a16="http://schemas.microsoft.com/office/drawing/2014/main" id="{A4FC6C49-E4CD-4E3D-894E-70B479FB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92" y="4149966"/>
            <a:ext cx="1232761" cy="11079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Could be verb or noun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F6428B-C498-46C5-B748-0FBC3568C583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6D14745-A6B4-498E-901C-F89D4904D319}"/>
                  </a:ext>
                </a:extLst>
              </p14:cNvPr>
              <p14:cNvContentPartPr/>
              <p14:nvPr/>
            </p14:nvContentPartPr>
            <p14:xfrm>
              <a:off x="2851200" y="4869720"/>
              <a:ext cx="6387120" cy="417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6D14745-A6B4-498E-901C-F89D4904D3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1840" y="4860360"/>
                <a:ext cx="6405840" cy="4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9144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Filtering (forward algorithm, then possibly argmax)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0495BF-1F8A-4BED-80B7-668B033BEA70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6" name="Oval 62">
              <a:extLst>
                <a:ext uri="{FF2B5EF4-FFF2-40B4-BE49-F238E27FC236}">
                  <a16:creationId xmlns:a16="http://schemas.microsoft.com/office/drawing/2014/main" id="{CEA22457-AFFE-46D8-9E4E-2A436A1CB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7" name="AutoShape 63">
              <a:extLst>
                <a:ext uri="{FF2B5EF4-FFF2-40B4-BE49-F238E27FC236}">
                  <a16:creationId xmlns:a16="http://schemas.microsoft.com/office/drawing/2014/main" id="{0EEE1C0A-7327-43DF-9A10-B969A8397061}"/>
                </a:ext>
              </a:extLst>
            </p:cNvPr>
            <p:cNvCxnSpPr>
              <a:cxnSpLocks noChangeShapeType="1"/>
              <a:stCxn id="6" idx="4"/>
              <a:endCxn id="16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AutoShape 65">
              <a:extLst>
                <a:ext uri="{FF2B5EF4-FFF2-40B4-BE49-F238E27FC236}">
                  <a16:creationId xmlns:a16="http://schemas.microsoft.com/office/drawing/2014/main" id="{EF58214F-3B7A-48FF-9E25-4AA2684A4D2A}"/>
                </a:ext>
              </a:extLst>
            </p:cNvPr>
            <p:cNvCxnSpPr>
              <a:cxnSpLocks noChangeShapeType="1"/>
              <a:stCxn id="10" idx="6"/>
              <a:endCxn id="6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66">
              <a:extLst>
                <a:ext uri="{FF2B5EF4-FFF2-40B4-BE49-F238E27FC236}">
                  <a16:creationId xmlns:a16="http://schemas.microsoft.com/office/drawing/2014/main" id="{551F2518-6B0F-4F52-A3FA-135E74C8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1" name="AutoShape 67">
              <a:extLst>
                <a:ext uri="{FF2B5EF4-FFF2-40B4-BE49-F238E27FC236}">
                  <a16:creationId xmlns:a16="http://schemas.microsoft.com/office/drawing/2014/main" id="{77596FBA-53D7-494B-98D9-DDC8993A087F}"/>
                </a:ext>
              </a:extLst>
            </p:cNvPr>
            <p:cNvCxnSpPr>
              <a:cxnSpLocks noChangeShapeType="1"/>
              <a:stCxn id="10" idx="4"/>
              <a:endCxn id="8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8">
              <a:extLst>
                <a:ext uri="{FF2B5EF4-FFF2-40B4-BE49-F238E27FC236}">
                  <a16:creationId xmlns:a16="http://schemas.microsoft.com/office/drawing/2014/main" id="{A7AD6C1E-7BF8-42F6-974F-CE6EE1CCD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4" name="AutoShape 70">
              <a:extLst>
                <a:ext uri="{FF2B5EF4-FFF2-40B4-BE49-F238E27FC236}">
                  <a16:creationId xmlns:a16="http://schemas.microsoft.com/office/drawing/2014/main" id="{26B2A63C-6AF4-4450-B4B0-86C488FCE964}"/>
                </a:ext>
              </a:extLst>
            </p:cNvPr>
            <p:cNvCxnSpPr>
              <a:cxnSpLocks noChangeShapeType="1"/>
              <a:stCxn id="6" idx="6"/>
              <a:endCxn id="12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AutoShape 77">
              <a:extLst>
                <a:ext uri="{FF2B5EF4-FFF2-40B4-BE49-F238E27FC236}">
                  <a16:creationId xmlns:a16="http://schemas.microsoft.com/office/drawing/2014/main" id="{9A501ABD-F2DF-4282-9AAB-D6351B7B31FB}"/>
                </a:ext>
              </a:extLst>
            </p:cNvPr>
            <p:cNvCxnSpPr>
              <a:cxnSpLocks noChangeShapeType="1"/>
              <a:stCxn id="12" idx="4"/>
              <a:endCxn id="17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256439-6F7A-4B7C-A7B0-4557711ECB28}"/>
                  </a:ext>
                </a:extLst>
              </p14:cNvPr>
              <p14:cNvContentPartPr/>
              <p14:nvPr/>
            </p14:nvContentPartPr>
            <p14:xfrm>
              <a:off x="588240" y="117000"/>
              <a:ext cx="9786960" cy="4049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256439-6F7A-4B7C-A7B0-4557711ECB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880" y="107640"/>
                <a:ext cx="9805680" cy="406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6491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Smoothing (forward-backward algorithm, then possibly argmax)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810977-A660-4C94-A5DE-56B71284C629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32" name="Oval 62">
              <a:extLst>
                <a:ext uri="{FF2B5EF4-FFF2-40B4-BE49-F238E27FC236}">
                  <a16:creationId xmlns:a16="http://schemas.microsoft.com/office/drawing/2014/main" id="{0AC7DA86-689D-46AD-885A-4E3FFFA20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33" name="AutoShape 63">
              <a:extLst>
                <a:ext uri="{FF2B5EF4-FFF2-40B4-BE49-F238E27FC236}">
                  <a16:creationId xmlns:a16="http://schemas.microsoft.com/office/drawing/2014/main" id="{1514392C-B335-429F-87F4-451E5C23E960}"/>
                </a:ext>
              </a:extLst>
            </p:cNvPr>
            <p:cNvCxnSpPr>
              <a:cxnSpLocks noChangeShapeType="1"/>
              <a:stCxn id="32" idx="4"/>
              <a:endCxn id="41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64">
                  <a:extLst>
                    <a:ext uri="{FF2B5EF4-FFF2-40B4-BE49-F238E27FC236}">
                      <a16:creationId xmlns:a16="http://schemas.microsoft.com/office/drawing/2014/main" id="{E8E30E3D-9490-4A3A-AEC2-6202F87AA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Oval 64">
                  <a:extLst>
                    <a:ext uri="{FF2B5EF4-FFF2-40B4-BE49-F238E27FC236}">
                      <a16:creationId xmlns:a16="http://schemas.microsoft.com/office/drawing/2014/main" id="{E8E30E3D-9490-4A3A-AEC2-6202F87AA2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AutoShape 65">
              <a:extLst>
                <a:ext uri="{FF2B5EF4-FFF2-40B4-BE49-F238E27FC236}">
                  <a16:creationId xmlns:a16="http://schemas.microsoft.com/office/drawing/2014/main" id="{FC575E54-EDDD-46B8-89DD-AC230109A70C}"/>
                </a:ext>
              </a:extLst>
            </p:cNvPr>
            <p:cNvCxnSpPr>
              <a:cxnSpLocks noChangeShapeType="1"/>
              <a:stCxn id="36" idx="6"/>
              <a:endCxn id="32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Oval 66">
              <a:extLst>
                <a:ext uri="{FF2B5EF4-FFF2-40B4-BE49-F238E27FC236}">
                  <a16:creationId xmlns:a16="http://schemas.microsoft.com/office/drawing/2014/main" id="{B7434F61-9382-42B3-BD14-AA74A7918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37" name="AutoShape 67">
              <a:extLst>
                <a:ext uri="{FF2B5EF4-FFF2-40B4-BE49-F238E27FC236}">
                  <a16:creationId xmlns:a16="http://schemas.microsoft.com/office/drawing/2014/main" id="{1D63D62A-8D26-47C1-A573-CCFF6943120D}"/>
                </a:ext>
              </a:extLst>
            </p:cNvPr>
            <p:cNvCxnSpPr>
              <a:cxnSpLocks noChangeShapeType="1"/>
              <a:stCxn id="36" idx="4"/>
              <a:endCxn id="34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Oval 68">
              <a:extLst>
                <a:ext uri="{FF2B5EF4-FFF2-40B4-BE49-F238E27FC236}">
                  <a16:creationId xmlns:a16="http://schemas.microsoft.com/office/drawing/2014/main" id="{AFCAEBD3-D5DE-4653-9624-AFDC5DDF6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39" name="AutoShape 70">
              <a:extLst>
                <a:ext uri="{FF2B5EF4-FFF2-40B4-BE49-F238E27FC236}">
                  <a16:creationId xmlns:a16="http://schemas.microsoft.com/office/drawing/2014/main" id="{1CE81AA5-1912-40B2-85BF-EAABAF2A8C32}"/>
                </a:ext>
              </a:extLst>
            </p:cNvPr>
            <p:cNvCxnSpPr>
              <a:cxnSpLocks noChangeShapeType="1"/>
              <a:stCxn id="32" idx="6"/>
              <a:endCxn id="38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73">
                  <a:extLst>
                    <a:ext uri="{FF2B5EF4-FFF2-40B4-BE49-F238E27FC236}">
                      <a16:creationId xmlns:a16="http://schemas.microsoft.com/office/drawing/2014/main" id="{61C6CF34-2E33-47C3-937F-E8043C000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1" name="Oval 73">
                  <a:extLst>
                    <a:ext uri="{FF2B5EF4-FFF2-40B4-BE49-F238E27FC236}">
                      <a16:creationId xmlns:a16="http://schemas.microsoft.com/office/drawing/2014/main" id="{61C6CF34-2E33-47C3-937F-E8043C000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74">
                  <a:extLst>
                    <a:ext uri="{FF2B5EF4-FFF2-40B4-BE49-F238E27FC236}">
                      <a16:creationId xmlns:a16="http://schemas.microsoft.com/office/drawing/2014/main" id="{2FE09CAB-E8AB-4607-AAA3-8D8ECAE5D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Oval 74">
                  <a:extLst>
                    <a:ext uri="{FF2B5EF4-FFF2-40B4-BE49-F238E27FC236}">
                      <a16:creationId xmlns:a16="http://schemas.microsoft.com/office/drawing/2014/main" id="{2FE09CAB-E8AB-4607-AAA3-8D8ECAE5DB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AutoShape 77">
              <a:extLst>
                <a:ext uri="{FF2B5EF4-FFF2-40B4-BE49-F238E27FC236}">
                  <a16:creationId xmlns:a16="http://schemas.microsoft.com/office/drawing/2014/main" id="{7E6A551D-525A-43B1-81DC-99BB8FD88204}"/>
                </a:ext>
              </a:extLst>
            </p:cNvPr>
            <p:cNvCxnSpPr>
              <a:cxnSpLocks noChangeShapeType="1"/>
              <a:stCxn id="38" idx="4"/>
              <a:endCxn id="42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123147-3456-486E-B245-BCC53268C906}"/>
                  </a:ext>
                </a:extLst>
              </p14:cNvPr>
              <p14:cNvContentPartPr/>
              <p14:nvPr/>
            </p14:nvContentPartPr>
            <p14:xfrm>
              <a:off x="1763640" y="889920"/>
              <a:ext cx="8542080" cy="335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123147-3456-486E-B245-BCC53268C9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280" y="880560"/>
                <a:ext cx="8560800" cy="337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86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Explanation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Smoothing (forward-backward algorithm, then argmax)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052647-7895-463B-A22C-DB9329A098E4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52" name="Oval 62">
              <a:extLst>
                <a:ext uri="{FF2B5EF4-FFF2-40B4-BE49-F238E27FC236}">
                  <a16:creationId xmlns:a16="http://schemas.microsoft.com/office/drawing/2014/main" id="{E5E6D35E-1DEF-4944-A063-074A9C7F1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3" name="AutoShape 63">
              <a:extLst>
                <a:ext uri="{FF2B5EF4-FFF2-40B4-BE49-F238E27FC236}">
                  <a16:creationId xmlns:a16="http://schemas.microsoft.com/office/drawing/2014/main" id="{86FB425A-EEF7-4980-93AB-0ED8A078FC28}"/>
                </a:ext>
              </a:extLst>
            </p:cNvPr>
            <p:cNvCxnSpPr>
              <a:cxnSpLocks noChangeShapeType="1"/>
              <a:stCxn id="52" idx="4"/>
              <a:endCxn id="60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64">
                  <a:extLst>
                    <a:ext uri="{FF2B5EF4-FFF2-40B4-BE49-F238E27FC236}">
                      <a16:creationId xmlns:a16="http://schemas.microsoft.com/office/drawing/2014/main" id="{3D43F7E9-CC26-417B-8D3A-9FD1CC6F0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Oval 64">
                  <a:extLst>
                    <a:ext uri="{FF2B5EF4-FFF2-40B4-BE49-F238E27FC236}">
                      <a16:creationId xmlns:a16="http://schemas.microsoft.com/office/drawing/2014/main" id="{3D43F7E9-CC26-417B-8D3A-9FD1CC6F00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AutoShape 65">
              <a:extLst>
                <a:ext uri="{FF2B5EF4-FFF2-40B4-BE49-F238E27FC236}">
                  <a16:creationId xmlns:a16="http://schemas.microsoft.com/office/drawing/2014/main" id="{3CCB36DD-E1D5-4A0A-8C54-AB44D90B5780}"/>
                </a:ext>
              </a:extLst>
            </p:cNvPr>
            <p:cNvCxnSpPr>
              <a:cxnSpLocks noChangeShapeType="1"/>
              <a:stCxn id="56" idx="6"/>
              <a:endCxn id="52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Oval 66">
              <a:extLst>
                <a:ext uri="{FF2B5EF4-FFF2-40B4-BE49-F238E27FC236}">
                  <a16:creationId xmlns:a16="http://schemas.microsoft.com/office/drawing/2014/main" id="{CB504C09-4E93-4A46-8E6E-67EAE9B2C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7" name="AutoShape 67">
              <a:extLst>
                <a:ext uri="{FF2B5EF4-FFF2-40B4-BE49-F238E27FC236}">
                  <a16:creationId xmlns:a16="http://schemas.microsoft.com/office/drawing/2014/main" id="{F6303EBF-6C80-4582-96FE-CAFF1906315B}"/>
                </a:ext>
              </a:extLst>
            </p:cNvPr>
            <p:cNvCxnSpPr>
              <a:cxnSpLocks noChangeShapeType="1"/>
              <a:stCxn id="56" idx="4"/>
              <a:endCxn id="54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Oval 68">
              <a:extLst>
                <a:ext uri="{FF2B5EF4-FFF2-40B4-BE49-F238E27FC236}">
                  <a16:creationId xmlns:a16="http://schemas.microsoft.com/office/drawing/2014/main" id="{E1DC7484-28AE-4BEB-9EE3-355981C11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9" name="AutoShape 70">
              <a:extLst>
                <a:ext uri="{FF2B5EF4-FFF2-40B4-BE49-F238E27FC236}">
                  <a16:creationId xmlns:a16="http://schemas.microsoft.com/office/drawing/2014/main" id="{129A507F-8497-475B-9F34-9021EF55099F}"/>
                </a:ext>
              </a:extLst>
            </p:cNvPr>
            <p:cNvCxnSpPr>
              <a:cxnSpLocks noChangeShapeType="1"/>
              <a:stCxn id="52" idx="6"/>
              <a:endCxn id="58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73">
                  <a:extLst>
                    <a:ext uri="{FF2B5EF4-FFF2-40B4-BE49-F238E27FC236}">
                      <a16:creationId xmlns:a16="http://schemas.microsoft.com/office/drawing/2014/main" id="{918C77F5-1B3A-440C-AEDB-48F007740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Oval 73">
                  <a:extLst>
                    <a:ext uri="{FF2B5EF4-FFF2-40B4-BE49-F238E27FC236}">
                      <a16:creationId xmlns:a16="http://schemas.microsoft.com/office/drawing/2014/main" id="{918C77F5-1B3A-440C-AEDB-48F0077400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74">
                  <a:extLst>
                    <a:ext uri="{FF2B5EF4-FFF2-40B4-BE49-F238E27FC236}">
                      <a16:creationId xmlns:a16="http://schemas.microsoft.com/office/drawing/2014/main" id="{F126E401-1F8A-4D67-B6F8-6F2A26026B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1" name="Oval 74">
                  <a:extLst>
                    <a:ext uri="{FF2B5EF4-FFF2-40B4-BE49-F238E27FC236}">
                      <a16:creationId xmlns:a16="http://schemas.microsoft.com/office/drawing/2014/main" id="{F126E401-1F8A-4D67-B6F8-6F2A26026B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AutoShape 77">
              <a:extLst>
                <a:ext uri="{FF2B5EF4-FFF2-40B4-BE49-F238E27FC236}">
                  <a16:creationId xmlns:a16="http://schemas.microsoft.com/office/drawing/2014/main" id="{F380E079-4BBE-4E32-B572-1C6BED7195DF}"/>
                </a:ext>
              </a:extLst>
            </p:cNvPr>
            <p:cNvCxnSpPr>
              <a:cxnSpLocks noChangeShapeType="1"/>
              <a:stCxn id="58" idx="4"/>
              <a:endCxn id="61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A63EE5-419D-4C56-9261-F9BC8B4BB845}"/>
                  </a:ext>
                </a:extLst>
              </p14:cNvPr>
              <p14:cNvContentPartPr/>
              <p14:nvPr/>
            </p14:nvContentPartPr>
            <p14:xfrm>
              <a:off x="198000" y="1791360"/>
              <a:ext cx="9909720" cy="4792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A63EE5-419D-4C56-9261-F9BC8B4BB8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640" y="1782000"/>
                <a:ext cx="9928440" cy="48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E92478A-D806-42F6-9656-872E896CA12C}"/>
                  </a:ext>
                </a:extLst>
              </p14:cNvPr>
              <p14:cNvContentPartPr/>
              <p14:nvPr/>
            </p14:nvContentPartPr>
            <p14:xfrm>
              <a:off x="2408320" y="6361870"/>
              <a:ext cx="175320" cy="22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E92478A-D806-42F6-9656-872E896CA1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9680" y="6352870"/>
                <a:ext cx="192960" cy="2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9778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Explanation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Explanation (Viterbi algorithm)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440EC5-BEFF-426F-B2DB-31412AA6D8AB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20" name="Oval 62">
              <a:extLst>
                <a:ext uri="{FF2B5EF4-FFF2-40B4-BE49-F238E27FC236}">
                  <a16:creationId xmlns:a16="http://schemas.microsoft.com/office/drawing/2014/main" id="{CE6F1122-DC26-41CB-9A72-091AAA5DF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1" name="AutoShape 63">
              <a:extLst>
                <a:ext uri="{FF2B5EF4-FFF2-40B4-BE49-F238E27FC236}">
                  <a16:creationId xmlns:a16="http://schemas.microsoft.com/office/drawing/2014/main" id="{0D12E0BC-593F-453E-9E92-AE936871CD8E}"/>
                </a:ext>
              </a:extLst>
            </p:cNvPr>
            <p:cNvCxnSpPr>
              <a:cxnSpLocks noChangeShapeType="1"/>
              <a:stCxn id="20" idx="4"/>
              <a:endCxn id="28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64">
                  <a:extLst>
                    <a:ext uri="{FF2B5EF4-FFF2-40B4-BE49-F238E27FC236}">
                      <a16:creationId xmlns:a16="http://schemas.microsoft.com/office/drawing/2014/main" id="{0E170F83-5B9E-49EC-B171-C03BDCD1CF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Oval 64">
                  <a:extLst>
                    <a:ext uri="{FF2B5EF4-FFF2-40B4-BE49-F238E27FC236}">
                      <a16:creationId xmlns:a16="http://schemas.microsoft.com/office/drawing/2014/main" id="{0E170F83-5B9E-49EC-B171-C03BDCD1CF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AutoShape 65">
              <a:extLst>
                <a:ext uri="{FF2B5EF4-FFF2-40B4-BE49-F238E27FC236}">
                  <a16:creationId xmlns:a16="http://schemas.microsoft.com/office/drawing/2014/main" id="{CC0ACCEA-A879-4478-949B-2CF93E12F370}"/>
                </a:ext>
              </a:extLst>
            </p:cNvPr>
            <p:cNvCxnSpPr>
              <a:cxnSpLocks noChangeShapeType="1"/>
              <a:stCxn id="24" idx="6"/>
              <a:endCxn id="20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66">
              <a:extLst>
                <a:ext uri="{FF2B5EF4-FFF2-40B4-BE49-F238E27FC236}">
                  <a16:creationId xmlns:a16="http://schemas.microsoft.com/office/drawing/2014/main" id="{71C3A73A-9BCC-464D-A7EF-999E1D95A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5" name="AutoShape 67">
              <a:extLst>
                <a:ext uri="{FF2B5EF4-FFF2-40B4-BE49-F238E27FC236}">
                  <a16:creationId xmlns:a16="http://schemas.microsoft.com/office/drawing/2014/main" id="{624EB30F-F2D2-4A19-8CC7-D43798842D0C}"/>
                </a:ext>
              </a:extLst>
            </p:cNvPr>
            <p:cNvCxnSpPr>
              <a:cxnSpLocks noChangeShapeType="1"/>
              <a:stCxn id="24" idx="4"/>
              <a:endCxn id="22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Oval 68">
              <a:extLst>
                <a:ext uri="{FF2B5EF4-FFF2-40B4-BE49-F238E27FC236}">
                  <a16:creationId xmlns:a16="http://schemas.microsoft.com/office/drawing/2014/main" id="{0D4B4F84-ECF6-4951-B03A-BC2B92352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7" name="AutoShape 70">
              <a:extLst>
                <a:ext uri="{FF2B5EF4-FFF2-40B4-BE49-F238E27FC236}">
                  <a16:creationId xmlns:a16="http://schemas.microsoft.com/office/drawing/2014/main" id="{20F533E9-CEE7-402A-B476-7CE8F4F26CD9}"/>
                </a:ext>
              </a:extLst>
            </p:cNvPr>
            <p:cNvCxnSpPr>
              <a:cxnSpLocks noChangeShapeType="1"/>
              <a:stCxn id="20" idx="6"/>
              <a:endCxn id="26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73">
                  <a:extLst>
                    <a:ext uri="{FF2B5EF4-FFF2-40B4-BE49-F238E27FC236}">
                      <a16:creationId xmlns:a16="http://schemas.microsoft.com/office/drawing/2014/main" id="{626306D3-213D-41C0-AFD5-17EE4C8D1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Oval 73">
                  <a:extLst>
                    <a:ext uri="{FF2B5EF4-FFF2-40B4-BE49-F238E27FC236}">
                      <a16:creationId xmlns:a16="http://schemas.microsoft.com/office/drawing/2014/main" id="{626306D3-213D-41C0-AFD5-17EE4C8D12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74">
                  <a:extLst>
                    <a:ext uri="{FF2B5EF4-FFF2-40B4-BE49-F238E27FC236}">
                      <a16:creationId xmlns:a16="http://schemas.microsoft.com/office/drawing/2014/main" id="{E4767C2C-237A-4ACB-9AC4-EE207CD20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Oval 74">
                  <a:extLst>
                    <a:ext uri="{FF2B5EF4-FFF2-40B4-BE49-F238E27FC236}">
                      <a16:creationId xmlns:a16="http://schemas.microsoft.com/office/drawing/2014/main" id="{E4767C2C-237A-4ACB-9AC4-EE207CD206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AutoShape 77">
              <a:extLst>
                <a:ext uri="{FF2B5EF4-FFF2-40B4-BE49-F238E27FC236}">
                  <a16:creationId xmlns:a16="http://schemas.microsoft.com/office/drawing/2014/main" id="{A973CC84-2DE2-4EE9-8717-E311D6A54AF1}"/>
                </a:ext>
              </a:extLst>
            </p:cNvPr>
            <p:cNvCxnSpPr>
              <a:cxnSpLocks noChangeShapeType="1"/>
              <a:stCxn id="26" idx="4"/>
              <a:endCxn id="29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624976-4B22-442C-A28D-C9656F08E0CF}"/>
                  </a:ext>
                </a:extLst>
              </p14:cNvPr>
              <p14:cNvContentPartPr/>
              <p14:nvPr/>
            </p14:nvContentPartPr>
            <p14:xfrm>
              <a:off x="179280" y="1065600"/>
              <a:ext cx="10038240" cy="5433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624976-4B22-442C-A28D-C9656F08E0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920" y="1056240"/>
                <a:ext cx="10056960" cy="54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43F22D1-A81D-4B77-9A50-0507AD485477}"/>
                  </a:ext>
                </a:extLst>
              </p14:cNvPr>
              <p14:cNvContentPartPr/>
              <p14:nvPr/>
            </p14:nvContentPartPr>
            <p14:xfrm>
              <a:off x="9644400" y="4329000"/>
              <a:ext cx="653760" cy="279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43F22D1-A81D-4B77-9A50-0507AD4854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35040" y="4319640"/>
                <a:ext cx="672480" cy="29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9170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7"/>
          <p:cNvGrpSpPr>
            <a:grpSpLocks/>
          </p:cNvGrpSpPr>
          <p:nvPr/>
        </p:nvGrpSpPr>
        <p:grpSpPr bwMode="auto">
          <a:xfrm>
            <a:off x="1846264" y="4268789"/>
            <a:ext cx="8326437" cy="1811337"/>
            <a:chOff x="322637" y="4268686"/>
            <a:chExt cx="8326409" cy="1812059"/>
          </a:xfrm>
        </p:grpSpPr>
        <p:grpSp>
          <p:nvGrpSpPr>
            <p:cNvPr id="49170" name="Group 2"/>
            <p:cNvGrpSpPr>
              <a:grpSpLocks/>
            </p:cNvGrpSpPr>
            <p:nvPr/>
          </p:nvGrpSpPr>
          <p:grpSpPr bwMode="auto">
            <a:xfrm>
              <a:off x="322637" y="4268686"/>
              <a:ext cx="8326409" cy="1812059"/>
              <a:chOff x="322637" y="2330663"/>
              <a:chExt cx="8326409" cy="1812059"/>
            </a:xfrm>
          </p:grpSpPr>
          <p:grpSp>
            <p:nvGrpSpPr>
              <p:cNvPr id="49182" name="Group 4"/>
              <p:cNvGrpSpPr>
                <a:grpSpLocks/>
              </p:cNvGrpSpPr>
              <p:nvPr/>
            </p:nvGrpSpPr>
            <p:grpSpPr bwMode="auto">
              <a:xfrm>
                <a:off x="1388485" y="3808860"/>
                <a:ext cx="7260561" cy="333862"/>
                <a:chOff x="492120" y="3950977"/>
                <a:chExt cx="8067290" cy="370958"/>
              </a:xfrm>
            </p:grpSpPr>
            <p:sp>
              <p:nvSpPr>
                <p:cNvPr id="49194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5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6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7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8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</p:grpSp>
          <p:sp>
            <p:nvSpPr>
              <p:cNvPr id="33" name="Oval 32"/>
              <p:cNvSpPr/>
              <p:nvPr/>
            </p:nvSpPr>
            <p:spPr>
              <a:xfrm>
                <a:off x="1738682" y="3345479"/>
                <a:ext cx="487360" cy="49391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time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26164" y="3345479"/>
                <a:ext cx="487361" cy="49391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flies</a:t>
                </a: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737459" y="3343892"/>
                <a:ext cx="485773" cy="493909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like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232879" y="3345479"/>
                <a:ext cx="485773" cy="49391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an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720362" y="3343892"/>
                <a:ext cx="485773" cy="493909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arrow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729157" y="2332251"/>
                <a:ext cx="485773" cy="493910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n</a:t>
                </a: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16639" y="2332251"/>
                <a:ext cx="487361" cy="493910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v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726347" y="2330663"/>
                <a:ext cx="487360" cy="493909"/>
              </a:xfrm>
              <a:prstGeom prst="ellipse">
                <a:avLst/>
              </a:prstGeom>
              <a:solidFill>
                <a:schemeClr val="accent2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p</a:t>
                </a: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221767" y="2332251"/>
                <a:ext cx="487360" cy="493910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d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709249" y="2330663"/>
                <a:ext cx="487361" cy="493909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n</a:t>
                </a: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22637" y="2330663"/>
                <a:ext cx="487360" cy="493909"/>
              </a:xfrm>
              <a:prstGeom prst="ellipse">
                <a:avLst/>
              </a:prstGeom>
              <a:solidFill>
                <a:schemeClr val="tx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&lt;START&gt;</a:t>
                </a:r>
              </a:p>
            </p:txBody>
          </p:sp>
        </p:grpSp>
        <p:grpSp>
          <p:nvGrpSpPr>
            <p:cNvPr id="49171" name="Group 6"/>
            <p:cNvGrpSpPr>
              <a:grpSpLocks/>
            </p:cNvGrpSpPr>
            <p:nvPr/>
          </p:nvGrpSpPr>
          <p:grpSpPr bwMode="auto">
            <a:xfrm>
              <a:off x="809372" y="4523853"/>
              <a:ext cx="7153991" cy="748413"/>
              <a:chOff x="809372" y="4513611"/>
              <a:chExt cx="7153991" cy="748413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2043" y="4763470"/>
                <a:ext cx="11113" cy="498674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216517" y="4515722"/>
                <a:ext cx="1000122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461113" y="4763470"/>
                <a:ext cx="9525" cy="498674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3704000" y="4514133"/>
                <a:ext cx="1022347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4970821" y="4760294"/>
                <a:ext cx="9525" cy="500261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5213707" y="4514133"/>
                <a:ext cx="1008060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6466241" y="4763470"/>
                <a:ext cx="9525" cy="498674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6709127" y="4514133"/>
                <a:ext cx="1000122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7953723" y="4760294"/>
                <a:ext cx="9525" cy="500261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809997" y="4514133"/>
                <a:ext cx="919160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Isosceles Triangle 95"/>
          <p:cNvSpPr/>
          <p:nvPr/>
        </p:nvSpPr>
        <p:spPr>
          <a:xfrm rot="5400000" flipV="1">
            <a:off x="4855369" y="5236369"/>
            <a:ext cx="952500" cy="430212"/>
          </a:xfrm>
          <a:prstGeom prst="triangle">
            <a:avLst>
              <a:gd name="adj" fmla="val 539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2696369" y="5245894"/>
            <a:ext cx="952500" cy="411162"/>
          </a:xfrm>
          <a:prstGeom prst="triangle">
            <a:avLst>
              <a:gd name="adj" fmla="val 539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3" name="Trapezoid 92"/>
          <p:cNvSpPr/>
          <p:nvPr/>
        </p:nvSpPr>
        <p:spPr>
          <a:xfrm flipV="1">
            <a:off x="5100639" y="4100514"/>
            <a:ext cx="1393825" cy="300037"/>
          </a:xfrm>
          <a:prstGeom prst="trapezoid">
            <a:avLst>
              <a:gd name="adj" fmla="val 19494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rapezoid 9"/>
          <p:cNvSpPr/>
          <p:nvPr/>
        </p:nvSpPr>
        <p:spPr>
          <a:xfrm flipV="1">
            <a:off x="3521076" y="4103689"/>
            <a:ext cx="1393825" cy="300037"/>
          </a:xfrm>
          <a:prstGeom prst="trapezoid">
            <a:avLst>
              <a:gd name="adj" fmla="val 19494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/>
              <a:t>Hidden Markov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0BAE7-5DEA-480C-80EC-1D61AB1545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1981200" y="1125538"/>
            <a:ext cx="8229600" cy="785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 Hidden Markov Model (HMM) provides a joint distribution over the the sentence/tags with an assumption of dependence between adjacent tags.</a:t>
            </a:r>
          </a:p>
        </p:txBody>
      </p:sp>
      <p:graphicFrame>
        <p:nvGraphicFramePr>
          <p:cNvPr id="91" name="Table 90"/>
          <p:cNvGraphicFramePr>
            <a:graphicFrameLocks noGrp="1"/>
          </p:cNvGraphicFramePr>
          <p:nvPr/>
        </p:nvGraphicFramePr>
        <p:xfrm>
          <a:off x="3521766" y="2762240"/>
          <a:ext cx="1393565" cy="1337305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746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Rockwell"/>
                        <a:cs typeface="Rockwel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.8</a:t>
                      </a:r>
                    </a:p>
                  </a:txBody>
                  <a:tcPr marL="0" marR="0" marT="0" marB="0"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2" name="Table 91"/>
          <p:cNvGraphicFramePr>
            <a:graphicFrameLocks noGrp="1"/>
          </p:cNvGraphicFramePr>
          <p:nvPr/>
        </p:nvGraphicFramePr>
        <p:xfrm>
          <a:off x="5121128" y="2762240"/>
          <a:ext cx="1393565" cy="1337305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746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Rockwell"/>
                        <a:cs typeface="Rockwel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0000"/>
                          </a:solidFill>
                        </a:rPr>
                        <a:t>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1643753" y="4985448"/>
          <a:ext cx="1338532" cy="1649331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87">
                <a:tc>
                  <a:txBody>
                    <a:bodyPr/>
                    <a:lstStyle/>
                    <a:p>
                      <a:pPr algn="ctr"/>
                      <a:endParaRPr lang="en-US" sz="1600" i="0" dirty="0">
                        <a:latin typeface="Rockwell"/>
                        <a:cs typeface="Rockwell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time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flies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like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…</a:t>
                      </a: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3891A7"/>
                          </a:solidFill>
                        </a:rPr>
                        <a:t>.3</a:t>
                      </a:r>
                    </a:p>
                  </a:txBody>
                  <a:tcPr marL="0" marR="0" marT="0" marB="0" anchor="ctr"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5546610" y="4985448"/>
          <a:ext cx="1338532" cy="1649331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87">
                <a:tc>
                  <a:txBody>
                    <a:bodyPr/>
                    <a:lstStyle/>
                    <a:p>
                      <a:pPr algn="ctr"/>
                      <a:endParaRPr lang="en-US" sz="1600" i="0" dirty="0">
                        <a:latin typeface="Rockwell"/>
                        <a:cs typeface="Rockwell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time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flies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like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…</a:t>
                      </a: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3891A7"/>
                          </a:solidFill>
                        </a:rPr>
                        <a:t>.5</a:t>
                      </a: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165" name="TextBox 5"/>
          <p:cNvSpPr txBox="1">
            <a:spLocks noChangeArrowheads="1"/>
          </p:cNvSpPr>
          <p:nvPr/>
        </p:nvSpPr>
        <p:spPr bwMode="auto">
          <a:xfrm>
            <a:off x="1098550" y="1976439"/>
            <a:ext cx="98996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n, v, p, d, n, time, flies, like, an, arrow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itchFamily="18" charset="0"/>
              </a:rPr>
              <a:t>.3 * .8 * .2 * .5 * 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85341-F954-4179-A5AE-FD3A8E931F64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BCA02C-9F87-44B0-9FCB-C639F9B1EBD3}"/>
                  </a:ext>
                </a:extLst>
              </p14:cNvPr>
              <p14:cNvContentPartPr/>
              <p14:nvPr/>
            </p14:nvContentPartPr>
            <p14:xfrm>
              <a:off x="408960" y="2217240"/>
              <a:ext cx="9673560" cy="4561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BCA02C-9F87-44B0-9FCB-C639F9B1EB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9600" y="2207880"/>
                <a:ext cx="9692280" cy="458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63338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algorithm (simple form)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48832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state at time </a:t>
            </a:r>
            <a:r>
              <a:rPr lang="en-US" i="1" dirty="0"/>
              <a:t>t</a:t>
            </a:r>
            <a:r>
              <a:rPr lang="en-US" dirty="0"/>
              <a:t>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 err="1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432FF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P</a:t>
            </a:r>
            <a:r>
              <a:rPr lang="en-US" dirty="0">
                <a:solidFill>
                  <a:srgbClr val="9437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, </a:t>
            </a:r>
            <a:r>
              <a:rPr lang="en-US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Y</a:t>
            </a:r>
            <a:r>
              <a:rPr lang="en-US" baseline="-25000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t</a:t>
            </a:r>
            <a:r>
              <a:rPr lang="en-US" dirty="0">
                <a:solidFill>
                  <a:srgbClr val="9437FF"/>
                </a:solidFill>
                <a:sym typeface="Symbol"/>
              </a:rPr>
              <a:t>)</a:t>
            </a:r>
          </a:p>
          <a:p>
            <a:pPr marL="457176" lvl="1" indent="0">
              <a:buNone/>
            </a:pPr>
            <a:r>
              <a:rPr lang="en-US" dirty="0">
                <a:solidFill>
                  <a:srgbClr val="CC00CC"/>
                </a:solidFill>
                <a:sym typeface="Symbol"/>
              </a:rPr>
              <a:t>          </a:t>
            </a:r>
            <a:r>
              <a:rPr lang="en-US" dirty="0">
                <a:solidFill>
                  <a:srgbClr val="0432FF"/>
                </a:solidFill>
                <a:sym typeface="Symbol"/>
              </a:rPr>
              <a:t>=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sz="2400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i="1" dirty="0" err="1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09051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051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6FF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endParaRPr lang="en-US" dirty="0">
              <a:solidFill>
                <a:srgbClr val="CC00CC"/>
              </a:solidFill>
              <a:sym typeface="Symbol"/>
            </a:endParaRPr>
          </a:p>
          <a:p>
            <a:r>
              <a:rPr lang="en-US" dirty="0"/>
              <a:t>Iterate this update starting at </a:t>
            </a:r>
            <a:r>
              <a:rPr lang="en-US" i="1" dirty="0"/>
              <a:t>t</a:t>
            </a:r>
            <a:r>
              <a:rPr lang="en-US" dirty="0"/>
              <a:t>=1</a:t>
            </a:r>
          </a:p>
          <a:p>
            <a:pPr marL="457176" lvl="1" indent="0">
              <a:buNone/>
            </a:pP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514768" y="1107849"/>
            <a:ext cx="2209800" cy="685800"/>
          </a:xfrm>
          <a:prstGeom prst="wedgeRoundRectCallout">
            <a:avLst>
              <a:gd name="adj1" fmla="val -125769"/>
              <a:gd name="adj2" fmla="val 178295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from previous iteration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5360570" y="1113178"/>
            <a:ext cx="1897480" cy="685800"/>
          </a:xfrm>
          <a:prstGeom prst="wedgeRoundRectCallout">
            <a:avLst>
              <a:gd name="adj1" fmla="val -100854"/>
              <a:gd name="adj2" fmla="val 153567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model</a:t>
            </a:r>
          </a:p>
        </p:txBody>
      </p:sp>
    </p:spTree>
    <p:extLst>
      <p:ext uri="{BB962C8B-B14F-4D97-AF65-F5344CB8AC3E}">
        <p14:creationId xmlns:p14="http://schemas.microsoft.com/office/powerpoint/2010/main" val="7002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7829550" y="3787775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504605" y="3800475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05163" y="3800475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514975" y="2317750"/>
            <a:ext cx="1155700" cy="11303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7829550" y="2317750"/>
            <a:ext cx="1155700" cy="11303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205163" y="2305050"/>
            <a:ext cx="1155700" cy="11303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47" name="Straight Connector 46"/>
          <p:cNvCxnSpPr>
            <a:stCxn id="164" idx="6"/>
            <a:endCxn id="165" idx="2"/>
          </p:cNvCxnSpPr>
          <p:nvPr/>
        </p:nvCxnSpPr>
        <p:spPr>
          <a:xfrm>
            <a:off x="4360863" y="2870200"/>
            <a:ext cx="1154112" cy="12700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65" idx="6"/>
            <a:endCxn id="166" idx="2"/>
          </p:cNvCxnSpPr>
          <p:nvPr/>
        </p:nvCxnSpPr>
        <p:spPr>
          <a:xfrm>
            <a:off x="6670676" y="2882900"/>
            <a:ext cx="1158875" cy="0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272F-C1F8-4ECB-97BF-82307D273D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69" name="Straight Connector 68"/>
          <p:cNvCxnSpPr>
            <a:endCxn id="164" idx="4"/>
          </p:cNvCxnSpPr>
          <p:nvPr/>
        </p:nvCxnSpPr>
        <p:spPr>
          <a:xfrm flipV="1">
            <a:off x="3776663" y="3435351"/>
            <a:ext cx="6350" cy="35242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headEnd type="triangle" w="lg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6080125" y="3448051"/>
            <a:ext cx="6350" cy="35242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headEnd type="triangle" w="lg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8402638" y="3435351"/>
            <a:ext cx="4762" cy="35242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headEnd type="triangle" w="lg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23" name="Group 35"/>
          <p:cNvGrpSpPr>
            <a:grpSpLocks/>
          </p:cNvGrpSpPr>
          <p:nvPr/>
        </p:nvGrpSpPr>
        <p:grpSpPr bwMode="auto">
          <a:xfrm>
            <a:off x="3419475" y="4362450"/>
            <a:ext cx="5538788" cy="363538"/>
            <a:chOff x="1194" y="2874"/>
            <a:chExt cx="3489" cy="229"/>
          </a:xfrm>
        </p:grpSpPr>
        <p:sp>
          <p:nvSpPr>
            <p:cNvPr id="72728" name="TextBox 53"/>
            <p:cNvSpPr txBox="1">
              <a:spLocks noChangeArrowheads="1"/>
            </p:cNvSpPr>
            <p:nvPr/>
          </p:nvSpPr>
          <p:spPr bwMode="auto">
            <a:xfrm>
              <a:off x="1194" y="2874"/>
              <a:ext cx="494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find</a:t>
              </a:r>
            </a:p>
          </p:txBody>
        </p:sp>
        <p:sp>
          <p:nvSpPr>
            <p:cNvPr id="72729" name="TextBox 54"/>
            <p:cNvSpPr txBox="1">
              <a:spLocks noChangeArrowheads="1"/>
            </p:cNvSpPr>
            <p:nvPr/>
          </p:nvSpPr>
          <p:spPr bwMode="auto">
            <a:xfrm>
              <a:off x="2454" y="2874"/>
              <a:ext cx="872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preferred</a:t>
              </a:r>
            </a:p>
          </p:txBody>
        </p:sp>
        <p:sp>
          <p:nvSpPr>
            <p:cNvPr id="72730" name="TextBox 55"/>
            <p:cNvSpPr txBox="1">
              <a:spLocks noChangeArrowheads="1"/>
            </p:cNvSpPr>
            <p:nvPr/>
          </p:nvSpPr>
          <p:spPr bwMode="auto">
            <a:xfrm>
              <a:off x="4015" y="2874"/>
              <a:ext cx="668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tags</a:t>
              </a:r>
            </a:p>
          </p:txBody>
        </p:sp>
      </p:grpSp>
      <p:sp>
        <p:nvSpPr>
          <p:cNvPr id="51221" name="Text Box 41"/>
          <p:cNvSpPr txBox="1">
            <a:spLocks noChangeArrowheads="1"/>
          </p:cNvSpPr>
          <p:nvPr/>
        </p:nvSpPr>
        <p:spPr bwMode="auto">
          <a:xfrm>
            <a:off x="4818064" y="4908551"/>
            <a:ext cx="2795587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adjective or verb</a:t>
            </a:r>
          </a:p>
        </p:txBody>
      </p:sp>
      <p:sp>
        <p:nvSpPr>
          <p:cNvPr id="51222" name="Text Box 42"/>
          <p:cNvSpPr txBox="1">
            <a:spLocks noChangeArrowheads="1"/>
          </p:cNvSpPr>
          <p:nvPr/>
        </p:nvSpPr>
        <p:spPr bwMode="auto">
          <a:xfrm>
            <a:off x="7948613" y="4908551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noun or verb</a:t>
            </a:r>
          </a:p>
        </p:txBody>
      </p:sp>
      <p:sp>
        <p:nvSpPr>
          <p:cNvPr id="51223" name="Text Box 43"/>
          <p:cNvSpPr txBox="1">
            <a:spLocks noChangeArrowheads="1"/>
          </p:cNvSpPr>
          <p:nvPr/>
        </p:nvSpPr>
        <p:spPr bwMode="auto">
          <a:xfrm>
            <a:off x="1951038" y="4918076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verb or noun</a:t>
            </a:r>
          </a:p>
        </p:txBody>
      </p:sp>
      <p:sp>
        <p:nvSpPr>
          <p:cNvPr id="72727" name="Title 1"/>
          <p:cNvSpPr>
            <a:spLocks/>
          </p:cNvSpPr>
          <p:nvPr/>
        </p:nvSpPr>
        <p:spPr bwMode="auto">
          <a:xfrm>
            <a:off x="1026596" y="274638"/>
            <a:ext cx="10193036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8A5D2-5074-4405-8E60-4ADC01224A3A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6778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7807110" y="5226051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82165" y="5238751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82723" y="5238751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272F-C1F8-4ECB-97BF-82307D273D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2723" name="Group 35"/>
          <p:cNvGrpSpPr>
            <a:grpSpLocks/>
          </p:cNvGrpSpPr>
          <p:nvPr/>
        </p:nvGrpSpPr>
        <p:grpSpPr bwMode="auto">
          <a:xfrm>
            <a:off x="3397035" y="5800726"/>
            <a:ext cx="5538788" cy="363538"/>
            <a:chOff x="1194" y="2874"/>
            <a:chExt cx="3489" cy="229"/>
          </a:xfrm>
        </p:grpSpPr>
        <p:sp>
          <p:nvSpPr>
            <p:cNvPr id="72728" name="TextBox 53"/>
            <p:cNvSpPr txBox="1">
              <a:spLocks noChangeArrowheads="1"/>
            </p:cNvSpPr>
            <p:nvPr/>
          </p:nvSpPr>
          <p:spPr bwMode="auto">
            <a:xfrm>
              <a:off x="1194" y="2874"/>
              <a:ext cx="494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find</a:t>
              </a:r>
            </a:p>
          </p:txBody>
        </p:sp>
        <p:sp>
          <p:nvSpPr>
            <p:cNvPr id="72729" name="TextBox 54"/>
            <p:cNvSpPr txBox="1">
              <a:spLocks noChangeArrowheads="1"/>
            </p:cNvSpPr>
            <p:nvPr/>
          </p:nvSpPr>
          <p:spPr bwMode="auto">
            <a:xfrm>
              <a:off x="2454" y="2874"/>
              <a:ext cx="872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preferred</a:t>
              </a:r>
            </a:p>
          </p:txBody>
        </p:sp>
        <p:sp>
          <p:nvSpPr>
            <p:cNvPr id="72730" name="TextBox 55"/>
            <p:cNvSpPr txBox="1">
              <a:spLocks noChangeArrowheads="1"/>
            </p:cNvSpPr>
            <p:nvPr/>
          </p:nvSpPr>
          <p:spPr bwMode="auto">
            <a:xfrm>
              <a:off x="4015" y="2874"/>
              <a:ext cx="668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tags</a:t>
              </a:r>
            </a:p>
          </p:txBody>
        </p:sp>
      </p:grpSp>
      <p:sp>
        <p:nvSpPr>
          <p:cNvPr id="51221" name="Text Box 41"/>
          <p:cNvSpPr txBox="1">
            <a:spLocks noChangeArrowheads="1"/>
          </p:cNvSpPr>
          <p:nvPr/>
        </p:nvSpPr>
        <p:spPr bwMode="auto">
          <a:xfrm>
            <a:off x="4795624" y="6346827"/>
            <a:ext cx="2795587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adjective or verb</a:t>
            </a:r>
          </a:p>
        </p:txBody>
      </p:sp>
      <p:sp>
        <p:nvSpPr>
          <p:cNvPr id="51222" name="Text Box 42"/>
          <p:cNvSpPr txBox="1">
            <a:spLocks noChangeArrowheads="1"/>
          </p:cNvSpPr>
          <p:nvPr/>
        </p:nvSpPr>
        <p:spPr bwMode="auto">
          <a:xfrm>
            <a:off x="7926173" y="6346827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noun or verb</a:t>
            </a:r>
          </a:p>
        </p:txBody>
      </p:sp>
      <p:sp>
        <p:nvSpPr>
          <p:cNvPr id="51223" name="Text Box 43"/>
          <p:cNvSpPr txBox="1">
            <a:spLocks noChangeArrowheads="1"/>
          </p:cNvSpPr>
          <p:nvPr/>
        </p:nvSpPr>
        <p:spPr bwMode="auto">
          <a:xfrm>
            <a:off x="1928598" y="6356352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verb or noun</a:t>
            </a:r>
          </a:p>
        </p:txBody>
      </p:sp>
      <p:sp>
        <p:nvSpPr>
          <p:cNvPr id="72727" name="Title 1"/>
          <p:cNvSpPr>
            <a:spLocks/>
          </p:cNvSpPr>
          <p:nvPr/>
        </p:nvSpPr>
        <p:spPr bwMode="auto">
          <a:xfrm>
            <a:off x="1026596" y="274638"/>
            <a:ext cx="10193036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49E96A-6804-4B3D-BD95-5D0680FF57AE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7655DA-423A-4534-817B-A09AB83E3015}"/>
                  </a:ext>
                </a:extLst>
              </p14:cNvPr>
              <p14:cNvContentPartPr/>
              <p14:nvPr/>
            </p14:nvContentPartPr>
            <p14:xfrm>
              <a:off x="236880" y="799920"/>
              <a:ext cx="10229400" cy="5982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77655DA-423A-4534-817B-A09AB83E30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520" y="790560"/>
                <a:ext cx="10248120" cy="60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7795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/>
              <a:t>Viterbi Algorithm: Most Probable Assignment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05164" y="1187450"/>
            <a:ext cx="5780087" cy="4333668"/>
            <a:chOff x="1681163" y="1187450"/>
            <a:chExt cx="5780087" cy="4333668"/>
          </a:xfrm>
        </p:grpSpPr>
        <p:sp>
          <p:nvSpPr>
            <p:cNvPr id="165" name="Oval 164"/>
            <p:cNvSpPr/>
            <p:nvPr/>
          </p:nvSpPr>
          <p:spPr>
            <a:xfrm>
              <a:off x="3992563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6305550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1681163" y="11874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305550" y="49009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3980605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1681163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2836863" y="2870200"/>
              <a:ext cx="1154112" cy="1270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5146675" y="2882900"/>
              <a:ext cx="1158875" cy="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252663" y="45485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4556125" y="45612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6878638" y="4548533"/>
              <a:ext cx="4762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35"/>
            <p:cNvGrpSpPr>
              <a:grpSpLocks/>
            </p:cNvGrpSpPr>
            <p:nvPr/>
          </p:nvGrpSpPr>
          <p:grpSpPr bwMode="auto">
            <a:xfrm>
              <a:off x="1895475" y="5157580"/>
              <a:ext cx="5538788" cy="363538"/>
              <a:chOff x="1194" y="2874"/>
              <a:chExt cx="3489" cy="229"/>
            </a:xfrm>
          </p:grpSpPr>
          <p:sp>
            <p:nvSpPr>
              <p:cNvPr id="92" name="TextBox 53"/>
              <p:cNvSpPr txBox="1">
                <a:spLocks noChangeArrowheads="1"/>
              </p:cNvSpPr>
              <p:nvPr/>
            </p:nvSpPr>
            <p:spPr bwMode="auto">
              <a:xfrm>
                <a:off x="1194" y="2874"/>
                <a:ext cx="494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find</a:t>
                </a:r>
              </a:p>
            </p:txBody>
          </p:sp>
          <p:sp>
            <p:nvSpPr>
              <p:cNvPr id="120" name="TextBox 54"/>
              <p:cNvSpPr txBox="1">
                <a:spLocks noChangeArrowheads="1"/>
              </p:cNvSpPr>
              <p:nvPr/>
            </p:nvSpPr>
            <p:spPr bwMode="auto">
              <a:xfrm>
                <a:off x="2454" y="2874"/>
                <a:ext cx="872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preferred</a:t>
                </a:r>
              </a:p>
            </p:txBody>
          </p:sp>
          <p:sp>
            <p:nvSpPr>
              <p:cNvPr id="121" name="TextBox 55"/>
              <p:cNvSpPr txBox="1">
                <a:spLocks noChangeArrowheads="1"/>
              </p:cNvSpPr>
              <p:nvPr/>
            </p:nvSpPr>
            <p:spPr bwMode="auto">
              <a:xfrm>
                <a:off x="4015" y="2874"/>
                <a:ext cx="66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tags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03E88D-DF81-442F-BA63-FB2A9A7A5087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816671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3205164" y="1187450"/>
            <a:ext cx="5780087" cy="4333668"/>
            <a:chOff x="1681163" y="1187450"/>
            <a:chExt cx="5780087" cy="4333668"/>
          </a:xfrm>
        </p:grpSpPr>
        <p:sp>
          <p:nvSpPr>
            <p:cNvPr id="58" name="Oval 57"/>
            <p:cNvSpPr/>
            <p:nvPr/>
          </p:nvSpPr>
          <p:spPr>
            <a:xfrm>
              <a:off x="3992563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305550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81163" y="11874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305550" y="49009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3980605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681163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2836863" y="2870200"/>
              <a:ext cx="1154112" cy="1270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146675" y="2882900"/>
              <a:ext cx="1158875" cy="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2252663" y="45485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556125" y="45612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878638" y="4548533"/>
              <a:ext cx="4762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35"/>
            <p:cNvGrpSpPr>
              <a:grpSpLocks/>
            </p:cNvGrpSpPr>
            <p:nvPr/>
          </p:nvGrpSpPr>
          <p:grpSpPr bwMode="auto">
            <a:xfrm>
              <a:off x="1895475" y="5157580"/>
              <a:ext cx="5538788" cy="363538"/>
              <a:chOff x="1194" y="2874"/>
              <a:chExt cx="3489" cy="229"/>
            </a:xfrm>
          </p:grpSpPr>
          <p:sp>
            <p:nvSpPr>
              <p:cNvPr id="84" name="TextBox 53"/>
              <p:cNvSpPr txBox="1">
                <a:spLocks noChangeArrowheads="1"/>
              </p:cNvSpPr>
              <p:nvPr/>
            </p:nvSpPr>
            <p:spPr bwMode="auto">
              <a:xfrm>
                <a:off x="1194" y="2874"/>
                <a:ext cx="494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find</a:t>
                </a:r>
              </a:p>
            </p:txBody>
          </p:sp>
          <p:sp>
            <p:nvSpPr>
              <p:cNvPr id="85" name="TextBox 54"/>
              <p:cNvSpPr txBox="1">
                <a:spLocks noChangeArrowheads="1"/>
              </p:cNvSpPr>
              <p:nvPr/>
            </p:nvSpPr>
            <p:spPr bwMode="auto">
              <a:xfrm>
                <a:off x="2454" y="2874"/>
                <a:ext cx="872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preferred</a:t>
                </a:r>
              </a:p>
            </p:txBody>
          </p:sp>
          <p:sp>
            <p:nvSpPr>
              <p:cNvPr id="86" name="TextBox 55"/>
              <p:cNvSpPr txBox="1">
                <a:spLocks noChangeArrowheads="1"/>
              </p:cNvSpPr>
              <p:nvPr/>
            </p:nvSpPr>
            <p:spPr bwMode="auto">
              <a:xfrm>
                <a:off x="4015" y="2874"/>
                <a:ext cx="66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tags</a:t>
                </a:r>
              </a:p>
            </p:txBody>
          </p:sp>
        </p:grp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3" y="28733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/>
              <a:t>Viterbi Algorithm: Most Probable Assignment</a:t>
            </a:r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68751" y="1943101"/>
            <a:ext cx="19716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68751" y="1943100"/>
            <a:ext cx="1960563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1" y="1943100"/>
            <a:ext cx="1960563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3376"/>
            <a:ext cx="1970088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12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9" y="1952625"/>
            <a:ext cx="1971675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4" y="1943100"/>
            <a:ext cx="1990725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3376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12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71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And what the 7 factors think of it …</a:t>
            </a:r>
          </a:p>
          <a:p>
            <a:pPr>
              <a:lnSpc>
                <a:spcPct val="80000"/>
              </a:lnSpc>
            </a:pPr>
            <a:endParaRPr lang="en-US" sz="27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C246D-6B8E-426F-A0EC-5957DEAE9E89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D836EF2-B686-4F6D-9286-6CCAD86A4C3B}"/>
                  </a:ext>
                </a:extLst>
              </p14:cNvPr>
              <p14:cNvContentPartPr/>
              <p14:nvPr/>
            </p14:nvContentPartPr>
            <p14:xfrm>
              <a:off x="1414080" y="1149480"/>
              <a:ext cx="6848640" cy="3551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D836EF2-B686-4F6D-9286-6CCAD86A4C3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4720" y="1140120"/>
                <a:ext cx="6867360" cy="356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3324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125" name="Group 124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9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40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41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126" name="Rectangle 125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3" y="28733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/>
              <a:t>Viterbi Algorithm: Most Probable Assignment</a:t>
            </a:r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68751" y="1943101"/>
            <a:ext cx="19716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68751" y="1943100"/>
            <a:ext cx="1960563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1" y="1943100"/>
            <a:ext cx="1960563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3376"/>
            <a:ext cx="1970088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12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9" y="1952625"/>
            <a:ext cx="1971675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4" y="1943100"/>
            <a:ext cx="1990725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3376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12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71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And what the 7 factors think of it …</a:t>
            </a:r>
          </a:p>
          <a:p>
            <a:pPr>
              <a:lnSpc>
                <a:spcPct val="80000"/>
              </a:lnSpc>
            </a:pPr>
            <a:endParaRPr lang="en-US" sz="27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C2D44-A94A-4CCD-B7E8-7D2F32747032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0088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59" name="Group 58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85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86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87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60" name="Rectangle 59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4768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766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4768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7" name="Straight Connector 96"/>
          <p:cNvCxnSpPr>
            <a:stCxn id="95" idx="5"/>
            <a:endCxn id="74761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4761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4761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74761" idx="5"/>
            <a:endCxn id="74766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766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766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4768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4768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766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766" idx="5"/>
            <a:endCxn id="74768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766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94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And what the 7 factors think of it …</a:t>
            </a:r>
          </a:p>
          <a:p>
            <a:pPr eaLnBrk="1" hangingPunct="1">
              <a:lnSpc>
                <a:spcPct val="80000"/>
              </a:lnSpc>
            </a:pPr>
            <a:endParaRPr lang="en-US" sz="27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471641E1-C223-4C31-BBA4-1A0F01A1577F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CF270-9A36-430A-8E83-69A9B92A3F86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586008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7" name="Group 86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0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1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2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8" name="Rectangle 87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8F108-3BC6-43EE-9F84-0A240B3F8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7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One possible assignment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And what the 7 transition / emission factors </a:t>
            </a:r>
            <a:r>
              <a:rPr lang="en-US" sz="2700" dirty="0">
                <a:solidFill>
                  <a:srgbClr val="FF0000"/>
                </a:solidFill>
                <a:cs typeface="Times New Roman" pitchFamily="18" charset="0"/>
              </a:rPr>
              <a:t>think of it</a:t>
            </a:r>
            <a:r>
              <a:rPr lang="en-US" sz="2700" dirty="0">
                <a:cs typeface="Times New Roman" pitchFamily="18" charset="0"/>
              </a:rPr>
              <a:t> …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700" dirty="0">
              <a:cs typeface="Times New Roman" pitchFamily="18" charset="0"/>
            </a:endParaRPr>
          </a:p>
        </p:txBody>
      </p: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8C3C5ACF-D659-4D44-B5D6-4114A541D35F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10313-532B-4443-9D91-58D5D74A89AA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6852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4" grpId="0" animBg="1"/>
      <p:bldP spid="9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7" name="Group 86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0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1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2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8" name="Rectangle 87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140576" y="2738438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8F108-3BC6-43EE-9F84-0A240B3F8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7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And what the 7 transition / emission factors </a:t>
            </a:r>
            <a:r>
              <a:rPr lang="en-US" sz="2700" dirty="0">
                <a:solidFill>
                  <a:srgbClr val="FF0000"/>
                </a:solidFill>
                <a:cs typeface="Times New Roman" pitchFamily="18" charset="0"/>
              </a:rPr>
              <a:t>think of it</a:t>
            </a:r>
            <a:r>
              <a:rPr lang="en-US" sz="2700" dirty="0">
                <a:cs typeface="Times New Roman" pitchFamily="18" charset="0"/>
              </a:rPr>
              <a:t> …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948363" y="46220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269288" y="46093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831" name="Rectangle 47"/>
          <p:cNvSpPr>
            <a:spLocks noChangeArrowheads="1"/>
          </p:cNvSpPr>
          <p:nvPr/>
        </p:nvSpPr>
        <p:spPr bwMode="auto">
          <a:xfrm flipH="1">
            <a:off x="9413876" y="2743201"/>
            <a:ext cx="265113" cy="265113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60"/>
          <p:cNvSpPr/>
          <p:nvPr/>
        </p:nvSpPr>
        <p:spPr>
          <a:xfrm>
            <a:off x="7140576" y="2738438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47"/>
          <p:cNvSpPr>
            <a:spLocks noChangeArrowheads="1"/>
          </p:cNvSpPr>
          <p:nvPr/>
        </p:nvSpPr>
        <p:spPr bwMode="auto">
          <a:xfrm flipH="1">
            <a:off x="9413876" y="2772117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60"/>
          <p:cNvSpPr/>
          <p:nvPr/>
        </p:nvSpPr>
        <p:spPr>
          <a:xfrm>
            <a:off x="7140576" y="2767354"/>
            <a:ext cx="265113" cy="265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47"/>
          <p:cNvSpPr/>
          <p:nvPr/>
        </p:nvSpPr>
        <p:spPr>
          <a:xfrm>
            <a:off x="4829176" y="2764179"/>
            <a:ext cx="265113" cy="265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ectangle 47"/>
          <p:cNvSpPr/>
          <p:nvPr/>
        </p:nvSpPr>
        <p:spPr>
          <a:xfrm>
            <a:off x="2517776" y="2753067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76"/>
          <p:cNvSpPr/>
          <p:nvPr/>
        </p:nvSpPr>
        <p:spPr>
          <a:xfrm>
            <a:off x="5948363" y="46220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Rectangle 78"/>
          <p:cNvSpPr/>
          <p:nvPr/>
        </p:nvSpPr>
        <p:spPr>
          <a:xfrm>
            <a:off x="8269288" y="46093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76"/>
          <p:cNvSpPr/>
          <p:nvPr/>
        </p:nvSpPr>
        <p:spPr>
          <a:xfrm>
            <a:off x="5948363" y="46220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36" name="Table 135"/>
          <p:cNvGraphicFramePr>
            <a:graphicFrameLocks noGrp="1"/>
          </p:cNvGraphicFramePr>
          <p:nvPr/>
        </p:nvGraphicFramePr>
        <p:xfrm>
          <a:off x="1786736" y="3575950"/>
          <a:ext cx="1338532" cy="138187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87">
                <a:tc>
                  <a:txBody>
                    <a:bodyPr/>
                    <a:lstStyle/>
                    <a:p>
                      <a:pPr algn="ctr"/>
                      <a:endParaRPr lang="en-US" sz="1600" i="0" dirty="0">
                        <a:latin typeface="Rockwell"/>
                        <a:cs typeface="Rockwell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find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pref.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tags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…</a:t>
                      </a: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" name="Isosceles Triangle 126"/>
          <p:cNvSpPr/>
          <p:nvPr/>
        </p:nvSpPr>
        <p:spPr>
          <a:xfrm rot="5400000">
            <a:off x="2852460" y="4228920"/>
            <a:ext cx="952500" cy="411162"/>
          </a:xfrm>
          <a:prstGeom prst="triangle">
            <a:avLst>
              <a:gd name="adj" fmla="val 8680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4479365" y="1118557"/>
          <a:ext cx="1114852" cy="1069844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7461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4" name="Trapezoid 133"/>
          <p:cNvSpPr/>
          <p:nvPr/>
        </p:nvSpPr>
        <p:spPr>
          <a:xfrm flipV="1">
            <a:off x="4474643" y="2195165"/>
            <a:ext cx="1141930" cy="456511"/>
          </a:xfrm>
          <a:prstGeom prst="trapezoid">
            <a:avLst>
              <a:gd name="adj" fmla="val 19494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59CAA41D-B79C-4ED6-B92B-2DA87D950DFE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C95BC-54C6-4B3D-BA04-9E9CF926C04D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18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4" grpId="0" animBg="1"/>
      <p:bldP spid="93" grpId="0" animBg="1"/>
      <p:bldP spid="25" grpId="0" animBg="1"/>
      <p:bldP spid="26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13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120" name="Group 119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7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8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121" name="Rectangle 120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6825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76818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06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76818" idx="5"/>
            <a:endCxn id="76823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6825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6823" idx="5"/>
            <a:endCxn id="76825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10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1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2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91D9E-2EB8-45E1-8FC7-0A357F9785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818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6823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6825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6818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6818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6823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6823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6825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6823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/>
          </p:cNvSpPr>
          <p:nvPr/>
        </p:nvSpPr>
        <p:spPr bwMode="auto">
          <a:xfrm>
            <a:off x="1993901" y="5653088"/>
            <a:ext cx="8588375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7 numbers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Numbers associated with edges and nodes of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Most probable assignment =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path with highest product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Times New Roman" pitchFamily="18" charset="0"/>
            </a:endParaRPr>
          </a:p>
        </p:txBody>
      </p:sp>
      <p:sp>
        <p:nvSpPr>
          <p:cNvPr id="88152" name="Rectangle 88"/>
          <p:cNvSpPr>
            <a:spLocks noChangeArrowheads="1"/>
          </p:cNvSpPr>
          <p:nvPr/>
        </p:nvSpPr>
        <p:spPr bwMode="auto">
          <a:xfrm rot="-1905752">
            <a:off x="2249904" y="2057808"/>
            <a:ext cx="101040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4" name="Rectangle 90"/>
          <p:cNvSpPr>
            <a:spLocks noChangeArrowheads="1"/>
          </p:cNvSpPr>
          <p:nvPr/>
        </p:nvSpPr>
        <p:spPr bwMode="auto">
          <a:xfrm rot="2773000">
            <a:off x="4850459" y="2595971"/>
            <a:ext cx="555921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v,a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5" name="Rectangle 91"/>
          <p:cNvSpPr>
            <a:spLocks noChangeArrowheads="1"/>
          </p:cNvSpPr>
          <p:nvPr/>
        </p:nvSpPr>
        <p:spPr bwMode="auto">
          <a:xfrm rot="19993202" flipH="1">
            <a:off x="6876610" y="3051583"/>
            <a:ext cx="58349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6" name="Rectangle 92"/>
          <p:cNvSpPr>
            <a:spLocks noChangeArrowheads="1"/>
          </p:cNvSpPr>
          <p:nvPr/>
        </p:nvSpPr>
        <p:spPr bwMode="auto">
          <a:xfrm>
            <a:off x="8904272" y="2519364"/>
            <a:ext cx="82394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7" name="Rectangle 93"/>
          <p:cNvSpPr>
            <a:spLocks noChangeArrowheads="1"/>
          </p:cNvSpPr>
          <p:nvPr/>
        </p:nvSpPr>
        <p:spPr bwMode="auto">
          <a:xfrm rot="-149612">
            <a:off x="3471958" y="2203858"/>
            <a:ext cx="801501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find,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8" name="Rectangle 94"/>
          <p:cNvSpPr>
            <a:spLocks noChangeArrowheads="1"/>
          </p:cNvSpPr>
          <p:nvPr/>
        </p:nvSpPr>
        <p:spPr bwMode="auto">
          <a:xfrm rot="-149612">
            <a:off x="5609637" y="4115208"/>
            <a:ext cx="94256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(pref., a)</a:t>
            </a:r>
          </a:p>
        </p:txBody>
      </p:sp>
      <p:sp>
        <p:nvSpPr>
          <p:cNvPr id="88159" name="Rectangle 95"/>
          <p:cNvSpPr>
            <a:spLocks noChangeArrowheads="1"/>
          </p:cNvSpPr>
          <p:nvPr/>
        </p:nvSpPr>
        <p:spPr bwMode="auto">
          <a:xfrm>
            <a:off x="7985033" y="3171826"/>
            <a:ext cx="83997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tags,n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CB88F9D3-8617-4895-A84B-1303ECACFDCA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05F74-FE36-45E8-99C8-854449A13DF5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585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52" grpId="0" animBg="1"/>
      <p:bldP spid="88154" grpId="0" animBg="1"/>
      <p:bldP spid="88155" grpId="0" animBg="1"/>
      <p:bldP spid="88156" grpId="0" animBg="1"/>
      <p:bldP spid="88157" grpId="0" animBg="1"/>
      <p:bldP spid="88158" grpId="0" animBg="1"/>
      <p:bldP spid="8815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81953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Inference: 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E450D-F74B-4A12-AE43-191EE87483BE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18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vs Viterbi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dirty="0"/>
                  <a:t>Forward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r>
                  <a:rPr lang="en-US" dirty="0"/>
                  <a:t>Viterbi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1144" t="-5090" b="-44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EFEFBD7-07B5-4DF7-819C-422817E5CF04}"/>
              </a:ext>
            </a:extLst>
          </p:cNvPr>
          <p:cNvGrpSpPr/>
          <p:nvPr/>
        </p:nvGrpSpPr>
        <p:grpSpPr>
          <a:xfrm>
            <a:off x="8789545" y="267852"/>
            <a:ext cx="2850356" cy="1350169"/>
            <a:chOff x="1028700" y="4876800"/>
            <a:chExt cx="3276600" cy="1600200"/>
          </a:xfrm>
        </p:grpSpPr>
        <p:sp>
          <p:nvSpPr>
            <p:cNvPr id="5" name="Oval 62">
              <a:extLst>
                <a:ext uri="{FF2B5EF4-FFF2-40B4-BE49-F238E27FC236}">
                  <a16:creationId xmlns:a16="http://schemas.microsoft.com/office/drawing/2014/main" id="{73D51DEB-AD2E-4E95-A071-A32F2D7FD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6" name="AutoShape 63">
              <a:extLst>
                <a:ext uri="{FF2B5EF4-FFF2-40B4-BE49-F238E27FC236}">
                  <a16:creationId xmlns:a16="http://schemas.microsoft.com/office/drawing/2014/main" id="{80256FA2-A649-4373-9D88-A1D00401530E}"/>
                </a:ext>
              </a:extLst>
            </p:cNvPr>
            <p:cNvCxnSpPr>
              <a:cxnSpLocks noChangeShapeType="1"/>
              <a:stCxn id="5" idx="4"/>
              <a:endCxn id="15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" name="Oval 64">
              <a:extLst>
                <a:ext uri="{FF2B5EF4-FFF2-40B4-BE49-F238E27FC236}">
                  <a16:creationId xmlns:a16="http://schemas.microsoft.com/office/drawing/2014/main" id="{F1D1D0DE-1F46-46F7-A4B9-DACBE4F1D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" name="AutoShape 65">
              <a:extLst>
                <a:ext uri="{FF2B5EF4-FFF2-40B4-BE49-F238E27FC236}">
                  <a16:creationId xmlns:a16="http://schemas.microsoft.com/office/drawing/2014/main" id="{79D7F347-1D36-4487-B79D-8FDE25707FC1}"/>
                </a:ext>
              </a:extLst>
            </p:cNvPr>
            <p:cNvCxnSpPr>
              <a:cxnSpLocks noChangeShapeType="1"/>
              <a:stCxn id="9" idx="6"/>
              <a:endCxn id="5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Oval 66">
              <a:extLst>
                <a:ext uri="{FF2B5EF4-FFF2-40B4-BE49-F238E27FC236}">
                  <a16:creationId xmlns:a16="http://schemas.microsoft.com/office/drawing/2014/main" id="{61962F1B-A15C-4019-9A3B-47241A66A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0" name="AutoShape 67">
              <a:extLst>
                <a:ext uri="{FF2B5EF4-FFF2-40B4-BE49-F238E27FC236}">
                  <a16:creationId xmlns:a16="http://schemas.microsoft.com/office/drawing/2014/main" id="{7F714CA2-B594-48B2-AB9F-7EE3FF1F74C5}"/>
                </a:ext>
              </a:extLst>
            </p:cNvPr>
            <p:cNvCxnSpPr>
              <a:cxnSpLocks noChangeShapeType="1"/>
              <a:stCxn id="9" idx="4"/>
              <a:endCxn id="7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68">
              <a:extLst>
                <a:ext uri="{FF2B5EF4-FFF2-40B4-BE49-F238E27FC236}">
                  <a16:creationId xmlns:a16="http://schemas.microsoft.com/office/drawing/2014/main" id="{17816B8A-F0EC-495C-8EEE-E3113E36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2" name="AutoShape 69">
              <a:extLst>
                <a:ext uri="{FF2B5EF4-FFF2-40B4-BE49-F238E27FC236}">
                  <a16:creationId xmlns:a16="http://schemas.microsoft.com/office/drawing/2014/main" id="{817AB362-8E30-4ABB-9E2C-56D1D9ACA8C9}"/>
                </a:ext>
              </a:extLst>
            </p:cNvPr>
            <p:cNvCxnSpPr>
              <a:cxnSpLocks noChangeShapeType="1"/>
              <a:stCxn id="11" idx="6"/>
              <a:endCxn id="1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AutoShape 70">
              <a:extLst>
                <a:ext uri="{FF2B5EF4-FFF2-40B4-BE49-F238E27FC236}">
                  <a16:creationId xmlns:a16="http://schemas.microsoft.com/office/drawing/2014/main" id="{E4E0F8EE-0D9B-4BBA-98E1-FCA58F86E047}"/>
                </a:ext>
              </a:extLst>
            </p:cNvPr>
            <p:cNvCxnSpPr>
              <a:cxnSpLocks noChangeShapeType="1"/>
              <a:stCxn id="5" idx="6"/>
              <a:endCxn id="1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Oval 71">
              <a:extLst>
                <a:ext uri="{FF2B5EF4-FFF2-40B4-BE49-F238E27FC236}">
                  <a16:creationId xmlns:a16="http://schemas.microsoft.com/office/drawing/2014/main" id="{3A516F01-E5CF-489F-8470-04ABB47DA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5" name="Oval 73">
              <a:extLst>
                <a:ext uri="{FF2B5EF4-FFF2-40B4-BE49-F238E27FC236}">
                  <a16:creationId xmlns:a16="http://schemas.microsoft.com/office/drawing/2014/main" id="{53D17859-23F1-4A75-BC5F-40D198287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" name="Oval 74">
              <a:extLst>
                <a:ext uri="{FF2B5EF4-FFF2-40B4-BE49-F238E27FC236}">
                  <a16:creationId xmlns:a16="http://schemas.microsoft.com/office/drawing/2014/main" id="{F8200FD8-2447-4D49-8E1F-F538B54BD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7" name="Oval 75">
              <a:extLst>
                <a:ext uri="{FF2B5EF4-FFF2-40B4-BE49-F238E27FC236}">
                  <a16:creationId xmlns:a16="http://schemas.microsoft.com/office/drawing/2014/main" id="{D8372522-44E7-4890-9A57-2E1FFEF9E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8" name="AutoShape 77">
              <a:extLst>
                <a:ext uri="{FF2B5EF4-FFF2-40B4-BE49-F238E27FC236}">
                  <a16:creationId xmlns:a16="http://schemas.microsoft.com/office/drawing/2014/main" id="{1FCEADB0-79F2-4674-9125-FDDDBFAC7522}"/>
                </a:ext>
              </a:extLst>
            </p:cNvPr>
            <p:cNvCxnSpPr>
              <a:cxnSpLocks noChangeShapeType="1"/>
              <a:stCxn id="11" idx="4"/>
              <a:endCxn id="16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" name="AutoShape 78">
              <a:extLst>
                <a:ext uri="{FF2B5EF4-FFF2-40B4-BE49-F238E27FC236}">
                  <a16:creationId xmlns:a16="http://schemas.microsoft.com/office/drawing/2014/main" id="{1E7EB8B8-9FA7-4274-9208-D1CA941E5EEF}"/>
                </a:ext>
              </a:extLst>
            </p:cNvPr>
            <p:cNvCxnSpPr>
              <a:cxnSpLocks noChangeShapeType="1"/>
              <a:stCxn id="14" idx="4"/>
              <a:endCxn id="17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1" name="Oval 75">
            <a:extLst>
              <a:ext uri="{FF2B5EF4-FFF2-40B4-BE49-F238E27FC236}">
                <a16:creationId xmlns:a16="http://schemas.microsoft.com/office/drawing/2014/main" id="{636E3AD8-9D72-4DE8-B6E1-C1911A72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7920" y="96403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DBF82C-F121-4486-BE5D-98C2434C83E6}"/>
              </a:ext>
            </a:extLst>
          </p:cNvPr>
          <p:cNvGrpSpPr/>
          <p:nvPr/>
        </p:nvGrpSpPr>
        <p:grpSpPr>
          <a:xfrm>
            <a:off x="8721725" y="4214813"/>
            <a:ext cx="2850356" cy="1350169"/>
            <a:chOff x="1028700" y="4876800"/>
            <a:chExt cx="3276600" cy="1600200"/>
          </a:xfrm>
        </p:grpSpPr>
        <p:sp>
          <p:nvSpPr>
            <p:cNvPr id="23" name="Oval 62">
              <a:extLst>
                <a:ext uri="{FF2B5EF4-FFF2-40B4-BE49-F238E27FC236}">
                  <a16:creationId xmlns:a16="http://schemas.microsoft.com/office/drawing/2014/main" id="{4571C8E5-EBAF-4113-A4FE-350E9D7DE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24" name="AutoShape 63">
              <a:extLst>
                <a:ext uri="{FF2B5EF4-FFF2-40B4-BE49-F238E27FC236}">
                  <a16:creationId xmlns:a16="http://schemas.microsoft.com/office/drawing/2014/main" id="{09F0E199-A1DF-4A5E-8715-33FA59D52084}"/>
                </a:ext>
              </a:extLst>
            </p:cNvPr>
            <p:cNvCxnSpPr>
              <a:cxnSpLocks noChangeShapeType="1"/>
              <a:stCxn id="23" idx="4"/>
              <a:endCxn id="33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Oval 64">
              <a:extLst>
                <a:ext uri="{FF2B5EF4-FFF2-40B4-BE49-F238E27FC236}">
                  <a16:creationId xmlns:a16="http://schemas.microsoft.com/office/drawing/2014/main" id="{32A39E33-AA72-4DF6-AE5C-80626A113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26" name="AutoShape 65">
              <a:extLst>
                <a:ext uri="{FF2B5EF4-FFF2-40B4-BE49-F238E27FC236}">
                  <a16:creationId xmlns:a16="http://schemas.microsoft.com/office/drawing/2014/main" id="{0AB15E36-383D-449C-B8AB-E6CAD011F1DA}"/>
                </a:ext>
              </a:extLst>
            </p:cNvPr>
            <p:cNvCxnSpPr>
              <a:cxnSpLocks noChangeShapeType="1"/>
              <a:stCxn id="27" idx="6"/>
              <a:endCxn id="2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Oval 66">
              <a:extLst>
                <a:ext uri="{FF2B5EF4-FFF2-40B4-BE49-F238E27FC236}">
                  <a16:creationId xmlns:a16="http://schemas.microsoft.com/office/drawing/2014/main" id="{33219B9D-863C-4DCC-B898-FD726F1FC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28" name="AutoShape 67">
              <a:extLst>
                <a:ext uri="{FF2B5EF4-FFF2-40B4-BE49-F238E27FC236}">
                  <a16:creationId xmlns:a16="http://schemas.microsoft.com/office/drawing/2014/main" id="{A1CEABEE-3D73-40C2-B4A3-CD77E38819D1}"/>
                </a:ext>
              </a:extLst>
            </p:cNvPr>
            <p:cNvCxnSpPr>
              <a:cxnSpLocks noChangeShapeType="1"/>
              <a:stCxn id="27" idx="4"/>
              <a:endCxn id="25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Oval 68">
              <a:extLst>
                <a:ext uri="{FF2B5EF4-FFF2-40B4-BE49-F238E27FC236}">
                  <a16:creationId xmlns:a16="http://schemas.microsoft.com/office/drawing/2014/main" id="{DC2F16A3-14E3-44DE-8765-FACFCFA6C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0" name="AutoShape 69">
              <a:extLst>
                <a:ext uri="{FF2B5EF4-FFF2-40B4-BE49-F238E27FC236}">
                  <a16:creationId xmlns:a16="http://schemas.microsoft.com/office/drawing/2014/main" id="{16D465D8-B11C-446B-8DB7-E3C22779B5BA}"/>
                </a:ext>
              </a:extLst>
            </p:cNvPr>
            <p:cNvCxnSpPr>
              <a:cxnSpLocks noChangeShapeType="1"/>
              <a:stCxn id="29" idx="6"/>
              <a:endCxn id="32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AutoShape 70">
              <a:extLst>
                <a:ext uri="{FF2B5EF4-FFF2-40B4-BE49-F238E27FC236}">
                  <a16:creationId xmlns:a16="http://schemas.microsoft.com/office/drawing/2014/main" id="{8BB7B5EA-25E7-4100-9055-0837FCDA82EA}"/>
                </a:ext>
              </a:extLst>
            </p:cNvPr>
            <p:cNvCxnSpPr>
              <a:cxnSpLocks noChangeShapeType="1"/>
              <a:stCxn id="23" idx="6"/>
              <a:endCxn id="29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" name="Oval 71">
              <a:extLst>
                <a:ext uri="{FF2B5EF4-FFF2-40B4-BE49-F238E27FC236}">
                  <a16:creationId xmlns:a16="http://schemas.microsoft.com/office/drawing/2014/main" id="{6026D429-C9A9-4855-BE38-4FD4867CD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33" name="Oval 73">
              <a:extLst>
                <a:ext uri="{FF2B5EF4-FFF2-40B4-BE49-F238E27FC236}">
                  <a16:creationId xmlns:a16="http://schemas.microsoft.com/office/drawing/2014/main" id="{115BBCB2-A10A-4899-B5F6-0F3557805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34" name="Oval 74">
              <a:extLst>
                <a:ext uri="{FF2B5EF4-FFF2-40B4-BE49-F238E27FC236}">
                  <a16:creationId xmlns:a16="http://schemas.microsoft.com/office/drawing/2014/main" id="{748D3577-1D2A-452F-9617-A2AA423E9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35" name="Oval 75">
              <a:extLst>
                <a:ext uri="{FF2B5EF4-FFF2-40B4-BE49-F238E27FC236}">
                  <a16:creationId xmlns:a16="http://schemas.microsoft.com/office/drawing/2014/main" id="{5511ECBF-AB0E-4AE7-BF7E-DED1C51DA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36" name="AutoShape 77">
              <a:extLst>
                <a:ext uri="{FF2B5EF4-FFF2-40B4-BE49-F238E27FC236}">
                  <a16:creationId xmlns:a16="http://schemas.microsoft.com/office/drawing/2014/main" id="{4756B783-13DA-46EC-B92E-7F0754891344}"/>
                </a:ext>
              </a:extLst>
            </p:cNvPr>
            <p:cNvCxnSpPr>
              <a:cxnSpLocks noChangeShapeType="1"/>
              <a:stCxn id="29" idx="4"/>
              <a:endCxn id="34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AutoShape 78">
              <a:extLst>
                <a:ext uri="{FF2B5EF4-FFF2-40B4-BE49-F238E27FC236}">
                  <a16:creationId xmlns:a16="http://schemas.microsoft.com/office/drawing/2014/main" id="{20289566-14CC-428F-8B9D-E395FC8857A1}"/>
                </a:ext>
              </a:extLst>
            </p:cNvPr>
            <p:cNvCxnSpPr>
              <a:cxnSpLocks noChangeShapeType="1"/>
              <a:stCxn id="32" idx="4"/>
              <a:endCxn id="35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8" name="Oval 75">
            <a:extLst>
              <a:ext uri="{FF2B5EF4-FFF2-40B4-BE49-F238E27FC236}">
                <a16:creationId xmlns:a16="http://schemas.microsoft.com/office/drawing/2014/main" id="{9D12E6AD-B0E6-4E93-B17A-E62F21D17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0" y="40386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98EA822-D289-4367-B211-932B5B0334C6}"/>
                  </a:ext>
                </a:extLst>
              </p14:cNvPr>
              <p14:cNvContentPartPr/>
              <p14:nvPr/>
            </p14:nvContentPartPr>
            <p14:xfrm>
              <a:off x="4920840" y="212760"/>
              <a:ext cx="5967720" cy="2129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98EA822-D289-4367-B211-932B5B0334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1480" y="203400"/>
                <a:ext cx="5986440" cy="21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21513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vs Viterbi (Simple Markov Chain)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dirty="0"/>
                  <a:t>Forward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…,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r>
                  <a:rPr lang="en-US" dirty="0"/>
                  <a:t>Viterbi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…,</m:t>
                            </m:r>
                            <m: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1144" t="-5090" b="-44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D3FCE715-F737-40E4-A26D-8D23499B4C0E}"/>
              </a:ext>
            </a:extLst>
          </p:cNvPr>
          <p:cNvGrpSpPr/>
          <p:nvPr/>
        </p:nvGrpSpPr>
        <p:grpSpPr>
          <a:xfrm>
            <a:off x="8789545" y="1067990"/>
            <a:ext cx="2850356" cy="450056"/>
            <a:chOff x="1028700" y="4876800"/>
            <a:chExt cx="3276600" cy="533400"/>
          </a:xfrm>
        </p:grpSpPr>
        <p:sp>
          <p:nvSpPr>
            <p:cNvPr id="39" name="Oval 62">
              <a:extLst>
                <a:ext uri="{FF2B5EF4-FFF2-40B4-BE49-F238E27FC236}">
                  <a16:creationId xmlns:a16="http://schemas.microsoft.com/office/drawing/2014/main" id="{1510E54A-1314-4744-ADC8-11AE713CE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0" name="AutoShape 65">
              <a:extLst>
                <a:ext uri="{FF2B5EF4-FFF2-40B4-BE49-F238E27FC236}">
                  <a16:creationId xmlns:a16="http://schemas.microsoft.com/office/drawing/2014/main" id="{996B21AD-5325-48A3-9F5B-13BFF45EE427}"/>
                </a:ext>
              </a:extLst>
            </p:cNvPr>
            <p:cNvCxnSpPr>
              <a:cxnSpLocks noChangeShapeType="1"/>
              <a:stCxn id="41" idx="6"/>
              <a:endCxn id="39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" name="Oval 66">
              <a:extLst>
                <a:ext uri="{FF2B5EF4-FFF2-40B4-BE49-F238E27FC236}">
                  <a16:creationId xmlns:a16="http://schemas.microsoft.com/office/drawing/2014/main" id="{90D36128-26C9-421D-939A-F77DFDEE2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42" name="Oval 68">
              <a:extLst>
                <a:ext uri="{FF2B5EF4-FFF2-40B4-BE49-F238E27FC236}">
                  <a16:creationId xmlns:a16="http://schemas.microsoft.com/office/drawing/2014/main" id="{707DBDDC-1CF5-43F7-858D-9182519F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43" name="AutoShape 69">
              <a:extLst>
                <a:ext uri="{FF2B5EF4-FFF2-40B4-BE49-F238E27FC236}">
                  <a16:creationId xmlns:a16="http://schemas.microsoft.com/office/drawing/2014/main" id="{59A736B1-6EC7-4A08-8F07-C17BCACCCCC3}"/>
                </a:ext>
              </a:extLst>
            </p:cNvPr>
            <p:cNvCxnSpPr>
              <a:cxnSpLocks noChangeShapeType="1"/>
              <a:stCxn id="42" idx="6"/>
              <a:endCxn id="45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AutoShape 70">
              <a:extLst>
                <a:ext uri="{FF2B5EF4-FFF2-40B4-BE49-F238E27FC236}">
                  <a16:creationId xmlns:a16="http://schemas.microsoft.com/office/drawing/2014/main" id="{B41E17AF-BBD6-4CC0-B4CA-9399795DE704}"/>
                </a:ext>
              </a:extLst>
            </p:cNvPr>
            <p:cNvCxnSpPr>
              <a:cxnSpLocks noChangeShapeType="1"/>
              <a:stCxn id="39" idx="6"/>
              <a:endCxn id="42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Oval 71">
              <a:extLst>
                <a:ext uri="{FF2B5EF4-FFF2-40B4-BE49-F238E27FC236}">
                  <a16:creationId xmlns:a16="http://schemas.microsoft.com/office/drawing/2014/main" id="{B86981EA-A7D0-49DC-B607-C95177248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46" name="Oval 75">
            <a:extLst>
              <a:ext uri="{FF2B5EF4-FFF2-40B4-BE49-F238E27FC236}">
                <a16:creationId xmlns:a16="http://schemas.microsoft.com/office/drawing/2014/main" id="{16A3AE7D-7C5D-46DC-B208-F8D216135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7920" y="896544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4D8E2F-2653-4899-AD5F-2FBC0E9B9ECC}"/>
              </a:ext>
            </a:extLst>
          </p:cNvPr>
          <p:cNvGrpSpPr/>
          <p:nvPr/>
        </p:nvGrpSpPr>
        <p:grpSpPr>
          <a:xfrm>
            <a:off x="8721725" y="4214810"/>
            <a:ext cx="2850356" cy="450056"/>
            <a:chOff x="1028700" y="4876800"/>
            <a:chExt cx="3276600" cy="533400"/>
          </a:xfrm>
        </p:grpSpPr>
        <p:sp>
          <p:nvSpPr>
            <p:cNvPr id="48" name="Oval 62">
              <a:extLst>
                <a:ext uri="{FF2B5EF4-FFF2-40B4-BE49-F238E27FC236}">
                  <a16:creationId xmlns:a16="http://schemas.microsoft.com/office/drawing/2014/main" id="{A0DF10D7-7E6C-46C7-82EF-7BB450521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9" name="AutoShape 65">
              <a:extLst>
                <a:ext uri="{FF2B5EF4-FFF2-40B4-BE49-F238E27FC236}">
                  <a16:creationId xmlns:a16="http://schemas.microsoft.com/office/drawing/2014/main" id="{F9B4DCE5-1CB6-4B41-A8E7-640534501781}"/>
                </a:ext>
              </a:extLst>
            </p:cNvPr>
            <p:cNvCxnSpPr>
              <a:cxnSpLocks noChangeShapeType="1"/>
              <a:stCxn id="50" idx="6"/>
              <a:endCxn id="48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0" name="Oval 66">
              <a:extLst>
                <a:ext uri="{FF2B5EF4-FFF2-40B4-BE49-F238E27FC236}">
                  <a16:creationId xmlns:a16="http://schemas.microsoft.com/office/drawing/2014/main" id="{68B4FE85-2649-42B2-B4F1-00A570729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51" name="Oval 68">
              <a:extLst>
                <a:ext uri="{FF2B5EF4-FFF2-40B4-BE49-F238E27FC236}">
                  <a16:creationId xmlns:a16="http://schemas.microsoft.com/office/drawing/2014/main" id="{A8FA950B-57C8-41C0-BE26-2D256A71E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52" name="AutoShape 69">
              <a:extLst>
                <a:ext uri="{FF2B5EF4-FFF2-40B4-BE49-F238E27FC236}">
                  <a16:creationId xmlns:a16="http://schemas.microsoft.com/office/drawing/2014/main" id="{5531BA49-4FC3-4532-B773-D9FA1720B16C}"/>
                </a:ext>
              </a:extLst>
            </p:cNvPr>
            <p:cNvCxnSpPr>
              <a:cxnSpLocks noChangeShapeType="1"/>
              <a:stCxn id="51" idx="6"/>
              <a:endCxn id="5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AutoShape 70">
              <a:extLst>
                <a:ext uri="{FF2B5EF4-FFF2-40B4-BE49-F238E27FC236}">
                  <a16:creationId xmlns:a16="http://schemas.microsoft.com/office/drawing/2014/main" id="{0674D4E0-743A-445B-A8AB-01006E31391F}"/>
                </a:ext>
              </a:extLst>
            </p:cNvPr>
            <p:cNvCxnSpPr>
              <a:cxnSpLocks noChangeShapeType="1"/>
              <a:stCxn id="48" idx="6"/>
              <a:endCxn id="5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4" name="Oval 71">
              <a:extLst>
                <a:ext uri="{FF2B5EF4-FFF2-40B4-BE49-F238E27FC236}">
                  <a16:creationId xmlns:a16="http://schemas.microsoft.com/office/drawing/2014/main" id="{6E64E7F2-4CFB-4C5F-8CFF-0F3475165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55" name="Oval 75">
            <a:extLst>
              <a:ext uri="{FF2B5EF4-FFF2-40B4-BE49-F238E27FC236}">
                <a16:creationId xmlns:a16="http://schemas.microsoft.com/office/drawing/2014/main" id="{6373BF50-10F5-46FC-AC49-A3EE9218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0" y="40386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48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vs Viterbi (Simple Markov Chain)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dirty="0"/>
                  <a:t>Forward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r>
                  <a:rPr lang="en-US" dirty="0"/>
                  <a:t>Viterbi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lim>
                    </m:limLow>
                    <m:limLow>
                      <m:limLow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lim>
                    </m:limLow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limLow>
                      <m:limLow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lim>
                    </m:limLow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1144" t="-5090" b="-40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E557AF5-0803-496B-8DB1-29702C0FE928}"/>
              </a:ext>
            </a:extLst>
          </p:cNvPr>
          <p:cNvGrpSpPr/>
          <p:nvPr/>
        </p:nvGrpSpPr>
        <p:grpSpPr>
          <a:xfrm>
            <a:off x="8789545" y="1067990"/>
            <a:ext cx="2850356" cy="450056"/>
            <a:chOff x="1028700" y="4876800"/>
            <a:chExt cx="3276600" cy="533400"/>
          </a:xfrm>
        </p:grpSpPr>
        <p:sp>
          <p:nvSpPr>
            <p:cNvPr id="56" name="Oval 62">
              <a:extLst>
                <a:ext uri="{FF2B5EF4-FFF2-40B4-BE49-F238E27FC236}">
                  <a16:creationId xmlns:a16="http://schemas.microsoft.com/office/drawing/2014/main" id="{5A31D6DD-891E-46D8-9BFF-4FD8DD2D4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59" name="AutoShape 65">
              <a:extLst>
                <a:ext uri="{FF2B5EF4-FFF2-40B4-BE49-F238E27FC236}">
                  <a16:creationId xmlns:a16="http://schemas.microsoft.com/office/drawing/2014/main" id="{F1974110-65A7-4D56-8BAE-F014DC8BB768}"/>
                </a:ext>
              </a:extLst>
            </p:cNvPr>
            <p:cNvCxnSpPr>
              <a:cxnSpLocks noChangeShapeType="1"/>
              <a:stCxn id="60" idx="6"/>
              <a:endCxn id="56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0" name="Oval 66">
              <a:extLst>
                <a:ext uri="{FF2B5EF4-FFF2-40B4-BE49-F238E27FC236}">
                  <a16:creationId xmlns:a16="http://schemas.microsoft.com/office/drawing/2014/main" id="{AF5734A1-0B5B-4298-9672-EF1DCA63C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62" name="Oval 68">
              <a:extLst>
                <a:ext uri="{FF2B5EF4-FFF2-40B4-BE49-F238E27FC236}">
                  <a16:creationId xmlns:a16="http://schemas.microsoft.com/office/drawing/2014/main" id="{0257FD01-D809-44FF-AC04-87635A741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63" name="AutoShape 69">
              <a:extLst>
                <a:ext uri="{FF2B5EF4-FFF2-40B4-BE49-F238E27FC236}">
                  <a16:creationId xmlns:a16="http://schemas.microsoft.com/office/drawing/2014/main" id="{DCC8E55A-499E-4B39-883E-96B0AF0BCD97}"/>
                </a:ext>
              </a:extLst>
            </p:cNvPr>
            <p:cNvCxnSpPr>
              <a:cxnSpLocks noChangeShapeType="1"/>
              <a:stCxn id="62" idx="6"/>
              <a:endCxn id="65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AutoShape 70">
              <a:extLst>
                <a:ext uri="{FF2B5EF4-FFF2-40B4-BE49-F238E27FC236}">
                  <a16:creationId xmlns:a16="http://schemas.microsoft.com/office/drawing/2014/main" id="{0C708E2C-10D6-4389-87C7-C40B48C1543B}"/>
                </a:ext>
              </a:extLst>
            </p:cNvPr>
            <p:cNvCxnSpPr>
              <a:cxnSpLocks noChangeShapeType="1"/>
              <a:stCxn id="56" idx="6"/>
              <a:endCxn id="62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5" name="Oval 71">
              <a:extLst>
                <a:ext uri="{FF2B5EF4-FFF2-40B4-BE49-F238E27FC236}">
                  <a16:creationId xmlns:a16="http://schemas.microsoft.com/office/drawing/2014/main" id="{2B9DC280-4B08-4B90-8D8E-D08C1F1DB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71" name="Oval 75">
            <a:extLst>
              <a:ext uri="{FF2B5EF4-FFF2-40B4-BE49-F238E27FC236}">
                <a16:creationId xmlns:a16="http://schemas.microsoft.com/office/drawing/2014/main" id="{022E75C2-AB5A-45F9-A2B9-4C59EA25C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7920" y="896544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29F9208-028E-4C0D-A76B-811CC64A00E8}"/>
              </a:ext>
            </a:extLst>
          </p:cNvPr>
          <p:cNvGrpSpPr/>
          <p:nvPr/>
        </p:nvGrpSpPr>
        <p:grpSpPr>
          <a:xfrm>
            <a:off x="8721725" y="4214810"/>
            <a:ext cx="2850356" cy="450056"/>
            <a:chOff x="1028700" y="4876800"/>
            <a:chExt cx="3276600" cy="533400"/>
          </a:xfrm>
        </p:grpSpPr>
        <p:sp>
          <p:nvSpPr>
            <p:cNvPr id="73" name="Oval 62">
              <a:extLst>
                <a:ext uri="{FF2B5EF4-FFF2-40B4-BE49-F238E27FC236}">
                  <a16:creationId xmlns:a16="http://schemas.microsoft.com/office/drawing/2014/main" id="{57DF88AD-62D6-4099-B517-ED08FAE89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6" name="AutoShape 65">
              <a:extLst>
                <a:ext uri="{FF2B5EF4-FFF2-40B4-BE49-F238E27FC236}">
                  <a16:creationId xmlns:a16="http://schemas.microsoft.com/office/drawing/2014/main" id="{0A838519-CACA-4712-B746-856B4C18F5C9}"/>
                </a:ext>
              </a:extLst>
            </p:cNvPr>
            <p:cNvCxnSpPr>
              <a:cxnSpLocks noChangeShapeType="1"/>
              <a:stCxn id="77" idx="6"/>
              <a:endCxn id="7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7" name="Oval 66">
              <a:extLst>
                <a:ext uri="{FF2B5EF4-FFF2-40B4-BE49-F238E27FC236}">
                  <a16:creationId xmlns:a16="http://schemas.microsoft.com/office/drawing/2014/main" id="{105E26A2-CB77-436F-A168-11A003480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79" name="Oval 68">
              <a:extLst>
                <a:ext uri="{FF2B5EF4-FFF2-40B4-BE49-F238E27FC236}">
                  <a16:creationId xmlns:a16="http://schemas.microsoft.com/office/drawing/2014/main" id="{DCFBAACD-FB49-404E-BD6C-7998B3FB7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0" name="AutoShape 69">
              <a:extLst>
                <a:ext uri="{FF2B5EF4-FFF2-40B4-BE49-F238E27FC236}">
                  <a16:creationId xmlns:a16="http://schemas.microsoft.com/office/drawing/2014/main" id="{F4A12D4E-8AA4-455A-B81D-8128D03F85CE}"/>
                </a:ext>
              </a:extLst>
            </p:cNvPr>
            <p:cNvCxnSpPr>
              <a:cxnSpLocks noChangeShapeType="1"/>
              <a:stCxn id="79" idx="6"/>
              <a:endCxn id="82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1" name="AutoShape 70">
              <a:extLst>
                <a:ext uri="{FF2B5EF4-FFF2-40B4-BE49-F238E27FC236}">
                  <a16:creationId xmlns:a16="http://schemas.microsoft.com/office/drawing/2014/main" id="{0695483A-06AD-462E-8026-C9FF12185A0C}"/>
                </a:ext>
              </a:extLst>
            </p:cNvPr>
            <p:cNvCxnSpPr>
              <a:cxnSpLocks noChangeShapeType="1"/>
              <a:stCxn id="73" idx="6"/>
              <a:endCxn id="79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2" name="Oval 71">
              <a:extLst>
                <a:ext uri="{FF2B5EF4-FFF2-40B4-BE49-F238E27FC236}">
                  <a16:creationId xmlns:a16="http://schemas.microsoft.com/office/drawing/2014/main" id="{B8568761-FA60-4BA2-B4CD-58AB1D005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88" name="Oval 75">
            <a:extLst>
              <a:ext uri="{FF2B5EF4-FFF2-40B4-BE49-F238E27FC236}">
                <a16:creationId xmlns:a16="http://schemas.microsoft.com/office/drawing/2014/main" id="{8EDB5671-70FE-4121-807C-092E2BB3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0" y="40386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415336-0EDA-4D81-A06D-895FF430D41C}"/>
                  </a:ext>
                </a:extLst>
              </p14:cNvPr>
              <p14:cNvContentPartPr/>
              <p14:nvPr/>
            </p14:nvContentPartPr>
            <p14:xfrm>
              <a:off x="723600" y="2125440"/>
              <a:ext cx="10225440" cy="4269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415336-0EDA-4D81-A06D-895FF430D4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240" y="2116080"/>
                <a:ext cx="10244160" cy="428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3778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sz="2400" dirty="0"/>
                  <a:t>Define: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lim>
                    </m:limLow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lim>
                    </m:limLow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  <a:p>
                <a:r>
                  <a:rPr lang="en-US" sz="2400" dirty="0"/>
                  <a:t>Assume: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𝑆𝑇𝐴𝑅𝑇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𝑆𝑇𝐴𝑅𝑇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  ∀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𝑆𝑇𝐴𝑅𝑇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For t = 1…T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For k = 1…K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∈{1, …,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lim>
                    </m:limLow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ax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∈{1, …,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lim>
                    </m:limLow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B0F0"/>
                  </a:solidFill>
                </a:endParaRP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most probable assignment: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𝐸𝑁𝐷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				For t = T-1, … 1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</a:t>
                </a: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872" t="-4192" b="-18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8E1BDAD0-C514-429B-92B9-A2E31EBA4F33}"/>
              </a:ext>
            </a:extLst>
          </p:cNvPr>
          <p:cNvGrpSpPr/>
          <p:nvPr/>
        </p:nvGrpSpPr>
        <p:grpSpPr>
          <a:xfrm>
            <a:off x="8992589" y="367131"/>
            <a:ext cx="2850356" cy="1350169"/>
            <a:chOff x="1028700" y="4876800"/>
            <a:chExt cx="3276600" cy="1600200"/>
          </a:xfrm>
        </p:grpSpPr>
        <p:sp>
          <p:nvSpPr>
            <p:cNvPr id="7" name="Oval 62">
              <a:extLst>
                <a:ext uri="{FF2B5EF4-FFF2-40B4-BE49-F238E27FC236}">
                  <a16:creationId xmlns:a16="http://schemas.microsoft.com/office/drawing/2014/main" id="{6F2B8C17-F798-472B-ABFA-AE0E40ACE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8" name="AutoShape 63">
              <a:extLst>
                <a:ext uri="{FF2B5EF4-FFF2-40B4-BE49-F238E27FC236}">
                  <a16:creationId xmlns:a16="http://schemas.microsoft.com/office/drawing/2014/main" id="{B1507591-4D65-48B3-8A8B-8F5958141D66}"/>
                </a:ext>
              </a:extLst>
            </p:cNvPr>
            <p:cNvCxnSpPr>
              <a:cxnSpLocks noChangeShapeType="1"/>
              <a:stCxn id="7" idx="4"/>
              <a:endCxn id="1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Oval 64">
              <a:extLst>
                <a:ext uri="{FF2B5EF4-FFF2-40B4-BE49-F238E27FC236}">
                  <a16:creationId xmlns:a16="http://schemas.microsoft.com/office/drawing/2014/main" id="{22796EA2-A096-43E9-8D78-30EF7D5E5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0" name="AutoShape 65">
              <a:extLst>
                <a:ext uri="{FF2B5EF4-FFF2-40B4-BE49-F238E27FC236}">
                  <a16:creationId xmlns:a16="http://schemas.microsoft.com/office/drawing/2014/main" id="{4F7832A1-E249-4B54-B3AC-0F0BBFDD4CD4}"/>
                </a:ext>
              </a:extLst>
            </p:cNvPr>
            <p:cNvCxnSpPr>
              <a:cxnSpLocks noChangeShapeType="1"/>
              <a:stCxn id="11" idx="6"/>
              <a:endCxn id="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66">
              <a:extLst>
                <a:ext uri="{FF2B5EF4-FFF2-40B4-BE49-F238E27FC236}">
                  <a16:creationId xmlns:a16="http://schemas.microsoft.com/office/drawing/2014/main" id="{04D53B2A-C7B9-436D-9A75-D84711F22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2" name="AutoShape 67">
              <a:extLst>
                <a:ext uri="{FF2B5EF4-FFF2-40B4-BE49-F238E27FC236}">
                  <a16:creationId xmlns:a16="http://schemas.microsoft.com/office/drawing/2014/main" id="{D9ECB270-C94D-4E07-AD4D-DFC7CB6F80F2}"/>
                </a:ext>
              </a:extLst>
            </p:cNvPr>
            <p:cNvCxnSpPr>
              <a:cxnSpLocks noChangeShapeType="1"/>
              <a:stCxn id="11" idx="4"/>
              <a:endCxn id="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" name="Oval 68">
              <a:extLst>
                <a:ext uri="{FF2B5EF4-FFF2-40B4-BE49-F238E27FC236}">
                  <a16:creationId xmlns:a16="http://schemas.microsoft.com/office/drawing/2014/main" id="{DDC3945E-EE9D-49D1-BD1B-3A9D02103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4" name="AutoShape 69">
              <a:extLst>
                <a:ext uri="{FF2B5EF4-FFF2-40B4-BE49-F238E27FC236}">
                  <a16:creationId xmlns:a16="http://schemas.microsoft.com/office/drawing/2014/main" id="{DA790AD7-ECA6-48A2-B671-EE5FEFD99907}"/>
                </a:ext>
              </a:extLst>
            </p:cNvPr>
            <p:cNvCxnSpPr>
              <a:cxnSpLocks noChangeShapeType="1"/>
              <a:stCxn id="13" idx="6"/>
              <a:endCxn id="1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" name="AutoShape 70">
              <a:extLst>
                <a:ext uri="{FF2B5EF4-FFF2-40B4-BE49-F238E27FC236}">
                  <a16:creationId xmlns:a16="http://schemas.microsoft.com/office/drawing/2014/main" id="{A13FE17F-E270-454E-AE27-344D27445F39}"/>
                </a:ext>
              </a:extLst>
            </p:cNvPr>
            <p:cNvCxnSpPr>
              <a:cxnSpLocks noChangeShapeType="1"/>
              <a:stCxn id="7" idx="6"/>
              <a:endCxn id="1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" name="Oval 71">
              <a:extLst>
                <a:ext uri="{FF2B5EF4-FFF2-40B4-BE49-F238E27FC236}">
                  <a16:creationId xmlns:a16="http://schemas.microsoft.com/office/drawing/2014/main" id="{2A359EE7-D5EA-490D-A2C6-A521E4B1C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7" name="Oval 73">
              <a:extLst>
                <a:ext uri="{FF2B5EF4-FFF2-40B4-BE49-F238E27FC236}">
                  <a16:creationId xmlns:a16="http://schemas.microsoft.com/office/drawing/2014/main" id="{AD2964DE-5FFC-47BA-931D-1A4D9986F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8" name="Oval 74">
              <a:extLst>
                <a:ext uri="{FF2B5EF4-FFF2-40B4-BE49-F238E27FC236}">
                  <a16:creationId xmlns:a16="http://schemas.microsoft.com/office/drawing/2014/main" id="{581E3464-2F1C-410B-87E9-AA68EF587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9" name="Oval 75">
              <a:extLst>
                <a:ext uri="{FF2B5EF4-FFF2-40B4-BE49-F238E27FC236}">
                  <a16:creationId xmlns:a16="http://schemas.microsoft.com/office/drawing/2014/main" id="{8B36876D-4CAA-41B1-81EB-63787B5C5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0" name="AutoShape 77">
              <a:extLst>
                <a:ext uri="{FF2B5EF4-FFF2-40B4-BE49-F238E27FC236}">
                  <a16:creationId xmlns:a16="http://schemas.microsoft.com/office/drawing/2014/main" id="{CA5DEA1D-A1C2-4929-8607-D9BDBA5A60DE}"/>
                </a:ext>
              </a:extLst>
            </p:cNvPr>
            <p:cNvCxnSpPr>
              <a:cxnSpLocks noChangeShapeType="1"/>
              <a:stCxn id="13" idx="4"/>
              <a:endCxn id="1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AutoShape 78">
              <a:extLst>
                <a:ext uri="{FF2B5EF4-FFF2-40B4-BE49-F238E27FC236}">
                  <a16:creationId xmlns:a16="http://schemas.microsoft.com/office/drawing/2014/main" id="{EF1F1CA0-3A1C-43E6-AF43-EBA2102B3D97}"/>
                </a:ext>
              </a:extLst>
            </p:cNvPr>
            <p:cNvCxnSpPr>
              <a:cxnSpLocks noChangeShapeType="1"/>
              <a:stCxn id="16" idx="4"/>
              <a:endCxn id="1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9B83A2-68CA-4E05-A628-B53F7F02D961}"/>
              </a:ext>
            </a:extLst>
          </p:cNvPr>
          <p:cNvGrpSpPr/>
          <p:nvPr/>
        </p:nvGrpSpPr>
        <p:grpSpPr>
          <a:xfrm>
            <a:off x="8905278" y="247303"/>
            <a:ext cx="3045422" cy="1587847"/>
            <a:chOff x="10515600" y="4267200"/>
            <a:chExt cx="1219200" cy="2438400"/>
          </a:xfrm>
          <a:effectLst/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667B80F-C19D-4025-9E78-805EA92FE6E5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07AE790-56F0-4302-89DA-5CE763B93294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8E3C12F-6886-4B81-A702-C5966E32BE25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107867-0EDD-4133-BFF4-EA36A4D368B5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6A90B6-98D7-4907-9291-9D8125ABBC5A}"/>
              </a:ext>
            </a:extLst>
          </p:cNvPr>
          <p:cNvGrpSpPr/>
          <p:nvPr/>
        </p:nvGrpSpPr>
        <p:grpSpPr>
          <a:xfrm>
            <a:off x="8992589" y="2439272"/>
            <a:ext cx="2850356" cy="1350169"/>
            <a:chOff x="1028700" y="4876800"/>
            <a:chExt cx="3276600" cy="1600200"/>
          </a:xfrm>
        </p:grpSpPr>
        <p:sp>
          <p:nvSpPr>
            <p:cNvPr id="29" name="Oval 62">
              <a:extLst>
                <a:ext uri="{FF2B5EF4-FFF2-40B4-BE49-F238E27FC236}">
                  <a16:creationId xmlns:a16="http://schemas.microsoft.com/office/drawing/2014/main" id="{2460FF13-7D95-4BDD-866E-D563D0647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30" name="AutoShape 63">
              <a:extLst>
                <a:ext uri="{FF2B5EF4-FFF2-40B4-BE49-F238E27FC236}">
                  <a16:creationId xmlns:a16="http://schemas.microsoft.com/office/drawing/2014/main" id="{F989DA28-B378-42FA-9F36-93B37F310287}"/>
                </a:ext>
              </a:extLst>
            </p:cNvPr>
            <p:cNvCxnSpPr>
              <a:cxnSpLocks noChangeShapeType="1"/>
              <a:stCxn id="29" idx="4"/>
              <a:endCxn id="39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Oval 64">
              <a:extLst>
                <a:ext uri="{FF2B5EF4-FFF2-40B4-BE49-F238E27FC236}">
                  <a16:creationId xmlns:a16="http://schemas.microsoft.com/office/drawing/2014/main" id="{05EC2868-E50E-4A9C-B619-BAE87AFF1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2" name="AutoShape 65">
              <a:extLst>
                <a:ext uri="{FF2B5EF4-FFF2-40B4-BE49-F238E27FC236}">
                  <a16:creationId xmlns:a16="http://schemas.microsoft.com/office/drawing/2014/main" id="{29680AB9-2499-49BF-8158-5DC232252F8A}"/>
                </a:ext>
              </a:extLst>
            </p:cNvPr>
            <p:cNvCxnSpPr>
              <a:cxnSpLocks noChangeShapeType="1"/>
              <a:stCxn id="33" idx="6"/>
              <a:endCxn id="29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" name="Oval 66">
              <a:extLst>
                <a:ext uri="{FF2B5EF4-FFF2-40B4-BE49-F238E27FC236}">
                  <a16:creationId xmlns:a16="http://schemas.microsoft.com/office/drawing/2014/main" id="{97BF9B70-5B1E-4FA1-BEC9-97BD693F7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4" name="AutoShape 67">
              <a:extLst>
                <a:ext uri="{FF2B5EF4-FFF2-40B4-BE49-F238E27FC236}">
                  <a16:creationId xmlns:a16="http://schemas.microsoft.com/office/drawing/2014/main" id="{0E15DC95-2CD3-475F-ABF5-33435B6C9A64}"/>
                </a:ext>
              </a:extLst>
            </p:cNvPr>
            <p:cNvCxnSpPr>
              <a:cxnSpLocks noChangeShapeType="1"/>
              <a:stCxn id="33" idx="4"/>
              <a:endCxn id="31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" name="Oval 68">
              <a:extLst>
                <a:ext uri="{FF2B5EF4-FFF2-40B4-BE49-F238E27FC236}">
                  <a16:creationId xmlns:a16="http://schemas.microsoft.com/office/drawing/2014/main" id="{54C4EF7A-CB03-48AE-849A-68F2BFA3B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6" name="AutoShape 69">
              <a:extLst>
                <a:ext uri="{FF2B5EF4-FFF2-40B4-BE49-F238E27FC236}">
                  <a16:creationId xmlns:a16="http://schemas.microsoft.com/office/drawing/2014/main" id="{44057BC9-F5D1-4A64-9BBD-267E2766E2BF}"/>
                </a:ext>
              </a:extLst>
            </p:cNvPr>
            <p:cNvCxnSpPr>
              <a:cxnSpLocks noChangeShapeType="1"/>
              <a:stCxn id="35" idx="6"/>
              <a:endCxn id="3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AutoShape 70">
              <a:extLst>
                <a:ext uri="{FF2B5EF4-FFF2-40B4-BE49-F238E27FC236}">
                  <a16:creationId xmlns:a16="http://schemas.microsoft.com/office/drawing/2014/main" id="{29E7E4A8-29CD-483D-83FB-B9C4EE75DCA5}"/>
                </a:ext>
              </a:extLst>
            </p:cNvPr>
            <p:cNvCxnSpPr>
              <a:cxnSpLocks noChangeShapeType="1"/>
              <a:stCxn id="29" idx="6"/>
              <a:endCxn id="35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8" name="Oval 71">
              <a:extLst>
                <a:ext uri="{FF2B5EF4-FFF2-40B4-BE49-F238E27FC236}">
                  <a16:creationId xmlns:a16="http://schemas.microsoft.com/office/drawing/2014/main" id="{15A19BD2-5DE2-4544-A653-EA6122576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39" name="Oval 73">
              <a:extLst>
                <a:ext uri="{FF2B5EF4-FFF2-40B4-BE49-F238E27FC236}">
                  <a16:creationId xmlns:a16="http://schemas.microsoft.com/office/drawing/2014/main" id="{C909A7F8-14CC-48DE-9485-83FEEFCD7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40" name="Oval 74">
              <a:extLst>
                <a:ext uri="{FF2B5EF4-FFF2-40B4-BE49-F238E27FC236}">
                  <a16:creationId xmlns:a16="http://schemas.microsoft.com/office/drawing/2014/main" id="{42ACD270-3789-4C19-9E90-CB6C834DC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41" name="Oval 75">
              <a:extLst>
                <a:ext uri="{FF2B5EF4-FFF2-40B4-BE49-F238E27FC236}">
                  <a16:creationId xmlns:a16="http://schemas.microsoft.com/office/drawing/2014/main" id="{32AEA8D4-957B-4985-A149-779A7F496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42" name="AutoShape 77">
              <a:extLst>
                <a:ext uri="{FF2B5EF4-FFF2-40B4-BE49-F238E27FC236}">
                  <a16:creationId xmlns:a16="http://schemas.microsoft.com/office/drawing/2014/main" id="{22F5B8B4-2672-4DF9-A458-CDCA4BB1D40C}"/>
                </a:ext>
              </a:extLst>
            </p:cNvPr>
            <p:cNvCxnSpPr>
              <a:cxnSpLocks noChangeShapeType="1"/>
              <a:stCxn id="35" idx="4"/>
              <a:endCxn id="40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AutoShape 78">
              <a:extLst>
                <a:ext uri="{FF2B5EF4-FFF2-40B4-BE49-F238E27FC236}">
                  <a16:creationId xmlns:a16="http://schemas.microsoft.com/office/drawing/2014/main" id="{7160154B-7493-4C86-A73D-2C8BE4D6850B}"/>
                </a:ext>
              </a:extLst>
            </p:cNvPr>
            <p:cNvCxnSpPr>
              <a:cxnSpLocks noChangeShapeType="1"/>
              <a:stCxn id="38" idx="4"/>
              <a:endCxn id="41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62EE72-D7BC-4F22-9BE5-E6A114C4150C}"/>
              </a:ext>
            </a:extLst>
          </p:cNvPr>
          <p:cNvGrpSpPr/>
          <p:nvPr/>
        </p:nvGrpSpPr>
        <p:grpSpPr>
          <a:xfrm>
            <a:off x="8905279" y="2180005"/>
            <a:ext cx="2264300" cy="1838583"/>
            <a:chOff x="10515600" y="4267200"/>
            <a:chExt cx="1219200" cy="2438400"/>
          </a:xfrm>
          <a:effectLst/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BAA82E1-5911-428F-A4A9-FA335AEEBE2F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F645A2-9D56-4CCB-B82C-C6248A8BEB59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453E5C6-17FB-4B0E-AB2A-8A5D2FA580A6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570478C-5005-4C70-974D-4C83AADA47DB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3074F3E-FAA6-43B9-98CD-E8FBFCFF7B64}"/>
              </a:ext>
            </a:extLst>
          </p:cNvPr>
          <p:cNvGrpSpPr/>
          <p:nvPr/>
        </p:nvGrpSpPr>
        <p:grpSpPr>
          <a:xfrm>
            <a:off x="10461400" y="2283729"/>
            <a:ext cx="1611373" cy="713471"/>
            <a:chOff x="10515600" y="4267200"/>
            <a:chExt cx="1219200" cy="2438400"/>
          </a:xfrm>
          <a:effectLst/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DFF61A8-953C-4B7B-92E5-7778C88B3060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D90BC5E-BFA0-4DE7-A4D4-B9F0A6AFBDDD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30261A4-37F4-40D1-B813-7784BBB6F97F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37D0430-8351-4A4A-8A4F-5A6220D73B40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C94C958-AD6D-4084-9781-C25B7CE25850}"/>
              </a:ext>
            </a:extLst>
          </p:cNvPr>
          <p:cNvGrpSpPr/>
          <p:nvPr/>
        </p:nvGrpSpPr>
        <p:grpSpPr>
          <a:xfrm>
            <a:off x="11277324" y="2368626"/>
            <a:ext cx="704581" cy="1549305"/>
            <a:chOff x="10515600" y="4267200"/>
            <a:chExt cx="1219200" cy="2438400"/>
          </a:xfrm>
          <a:effectLst/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1CEECB-9F96-407A-91B5-113E61DBE312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9E98F68-CFA6-437D-A03C-7D16E0E5A41D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E20DE5B-7B20-4F24-9549-72F7938FB406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FAEE695-55F7-4734-9C5B-BAAD6E6ACE6B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A5E1616-034B-49CE-8AAC-340C4055C529}"/>
                  </a:ext>
                </a:extLst>
              </p14:cNvPr>
              <p14:cNvContentPartPr/>
              <p14:nvPr/>
            </p14:nvContentPartPr>
            <p14:xfrm>
              <a:off x="2396520" y="181080"/>
              <a:ext cx="8872560" cy="3884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A5E1616-034B-49CE-8AAC-340C4055C5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7160" y="171720"/>
                <a:ext cx="8891280" cy="39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8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120" name="Group 119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7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8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121" name="Rectangle 120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6825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76818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06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76818" idx="5"/>
            <a:endCxn id="76823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6825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6823" idx="5"/>
            <a:endCxn id="76825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10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1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2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91D9E-2EB8-45E1-8FC7-0A357F9785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818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6823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6825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6818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6818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6823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6823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6825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6823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/>
          </p:cNvSpPr>
          <p:nvPr/>
        </p:nvSpPr>
        <p:spPr bwMode="auto">
          <a:xfrm>
            <a:off x="1993901" y="5653088"/>
            <a:ext cx="9130364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</p:txBody>
      </p:sp>
      <p:sp>
        <p:nvSpPr>
          <p:cNvPr id="88152" name="Rectangle 88"/>
          <p:cNvSpPr>
            <a:spLocks noChangeArrowheads="1"/>
          </p:cNvSpPr>
          <p:nvPr/>
        </p:nvSpPr>
        <p:spPr bwMode="auto">
          <a:xfrm rot="-1905752">
            <a:off x="2249904" y="2057808"/>
            <a:ext cx="101040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4" name="Rectangle 90"/>
          <p:cNvSpPr>
            <a:spLocks noChangeArrowheads="1"/>
          </p:cNvSpPr>
          <p:nvPr/>
        </p:nvSpPr>
        <p:spPr bwMode="auto">
          <a:xfrm rot="2773000">
            <a:off x="4831223" y="2595971"/>
            <a:ext cx="594393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v,a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5" name="Rectangle 91"/>
          <p:cNvSpPr>
            <a:spLocks noChangeArrowheads="1"/>
          </p:cNvSpPr>
          <p:nvPr/>
        </p:nvSpPr>
        <p:spPr bwMode="auto">
          <a:xfrm rot="19993202" flipH="1">
            <a:off x="6876610" y="3051583"/>
            <a:ext cx="58349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6" name="Rectangle 92"/>
          <p:cNvSpPr>
            <a:spLocks noChangeArrowheads="1"/>
          </p:cNvSpPr>
          <p:nvPr/>
        </p:nvSpPr>
        <p:spPr bwMode="auto">
          <a:xfrm>
            <a:off x="8904272" y="2519364"/>
            <a:ext cx="82394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7" name="Rectangle 93"/>
          <p:cNvSpPr>
            <a:spLocks noChangeArrowheads="1"/>
          </p:cNvSpPr>
          <p:nvPr/>
        </p:nvSpPr>
        <p:spPr bwMode="auto">
          <a:xfrm rot="-149612">
            <a:off x="3471958" y="2203858"/>
            <a:ext cx="801501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find,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8" name="Rectangle 94"/>
          <p:cNvSpPr>
            <a:spLocks noChangeArrowheads="1"/>
          </p:cNvSpPr>
          <p:nvPr/>
        </p:nvSpPr>
        <p:spPr bwMode="auto">
          <a:xfrm rot="-149612">
            <a:off x="5609637" y="4115208"/>
            <a:ext cx="94256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(pref., a)</a:t>
            </a:r>
          </a:p>
        </p:txBody>
      </p:sp>
      <p:sp>
        <p:nvSpPr>
          <p:cNvPr id="88159" name="Rectangle 95"/>
          <p:cNvSpPr>
            <a:spLocks noChangeArrowheads="1"/>
          </p:cNvSpPr>
          <p:nvPr/>
        </p:nvSpPr>
        <p:spPr bwMode="auto">
          <a:xfrm>
            <a:off x="7985033" y="3171826"/>
            <a:ext cx="83997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tags,n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E3435019-FD08-4F60-84A9-E7B18533B16D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3105D-9203-44F1-AA0B-D41AADAB12C3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05745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8" name="Group 87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22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23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25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8873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78866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54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78866" idx="5"/>
            <a:endCxn id="78871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8873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8871" idx="5"/>
            <a:endCxn id="7887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58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859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860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6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Forward-Backward Algorithm: 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p(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lang="en-US" sz="32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 |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3200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91A98-0F23-4BFB-9179-0740EA30DE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8866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8871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8873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78877" name="Straight Connector 97"/>
          <p:cNvCxnSpPr>
            <a:cxnSpLocks noChangeShapeType="1"/>
          </p:cNvCxnSpPr>
          <p:nvPr/>
        </p:nvCxnSpPr>
        <p:spPr bwMode="auto">
          <a:xfrm flipV="1">
            <a:off x="2139951" y="2874964"/>
            <a:ext cx="151447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8878" name="Straight Connector 98"/>
          <p:cNvCxnSpPr>
            <a:cxnSpLocks noChangeShapeType="1"/>
          </p:cNvCxnSpPr>
          <p:nvPr/>
        </p:nvCxnSpPr>
        <p:spPr bwMode="auto">
          <a:xfrm>
            <a:off x="2139951" y="2884489"/>
            <a:ext cx="151447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0" name="Straight Connector 99"/>
          <p:cNvCxnSpPr>
            <a:stCxn id="78866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8866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82" name="Straight Connector 104"/>
          <p:cNvCxnSpPr>
            <a:cxnSpLocks noChangeShapeType="1"/>
          </p:cNvCxnSpPr>
          <p:nvPr/>
        </p:nvCxnSpPr>
        <p:spPr bwMode="auto">
          <a:xfrm>
            <a:off x="3983038" y="2874964"/>
            <a:ext cx="1943100" cy="9874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85" name="Straight Connector 107"/>
          <p:cNvCxnSpPr>
            <a:cxnSpLocks noChangeShapeType="1"/>
          </p:cNvCxnSpPr>
          <p:nvPr/>
        </p:nvCxnSpPr>
        <p:spPr bwMode="auto">
          <a:xfrm>
            <a:off x="3968750" y="3852864"/>
            <a:ext cx="19431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8886" name="Straight Connector 108"/>
          <p:cNvCxnSpPr>
            <a:cxnSpLocks noChangeShapeType="1"/>
            <a:stCxn id="76" idx="5"/>
            <a:endCxn id="96" idx="1"/>
          </p:cNvCxnSpPr>
          <p:nvPr/>
        </p:nvCxnSpPr>
        <p:spPr bwMode="auto">
          <a:xfrm>
            <a:off x="8580439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8887" name="Straight Connector 110"/>
          <p:cNvCxnSpPr>
            <a:cxnSpLocks noChangeShapeType="1"/>
            <a:stCxn id="94" idx="5"/>
            <a:endCxn id="96" idx="1"/>
          </p:cNvCxnSpPr>
          <p:nvPr/>
        </p:nvCxnSpPr>
        <p:spPr bwMode="auto">
          <a:xfrm flipV="1">
            <a:off x="8569325" y="2884489"/>
            <a:ext cx="1506538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8873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8871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94" name="Straight Connector 122"/>
          <p:cNvCxnSpPr>
            <a:cxnSpLocks noChangeShapeType="1"/>
            <a:stCxn id="78871" idx="5"/>
            <a:endCxn id="94" idx="1"/>
          </p:cNvCxnSpPr>
          <p:nvPr/>
        </p:nvCxnSpPr>
        <p:spPr bwMode="auto">
          <a:xfrm flipV="1">
            <a:off x="6288089" y="3852864"/>
            <a:ext cx="195262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4" name="Straight Connector 117"/>
          <p:cNvCxnSpPr>
            <a:stCxn id="78871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912" name="Straight Connector 117"/>
          <p:cNvCxnSpPr>
            <a:cxnSpLocks noChangeShapeType="1"/>
          </p:cNvCxnSpPr>
          <p:nvPr/>
        </p:nvCxnSpPr>
        <p:spPr bwMode="auto">
          <a:xfrm flipV="1">
            <a:off x="6288089" y="1943100"/>
            <a:ext cx="1963737" cy="19192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/>
          </p:cNvSpPr>
          <p:nvPr/>
        </p:nvSpPr>
        <p:spPr bwMode="auto">
          <a:xfrm>
            <a:off x="1981200" y="5653088"/>
            <a:ext cx="928331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Probability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2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a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	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total weight of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all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paths through</a:t>
            </a:r>
          </a:p>
        </p:txBody>
      </p:sp>
      <p:sp>
        <p:nvSpPr>
          <p:cNvPr id="64599" name="Isosceles Triangle 73"/>
          <p:cNvSpPr>
            <a:spLocks noChangeArrowheads="1"/>
          </p:cNvSpPr>
          <p:nvPr/>
        </p:nvSpPr>
        <p:spPr bwMode="auto">
          <a:xfrm>
            <a:off x="9882187" y="6284119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D8175-CB99-4DD1-A190-D3456A317C41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A3DC013-1F51-4B68-B51D-8C87DFB44029}"/>
                  </a:ext>
                </a:extLst>
              </p14:cNvPr>
              <p14:cNvContentPartPr/>
              <p14:nvPr/>
            </p14:nvContentPartPr>
            <p14:xfrm>
              <a:off x="5513400" y="930960"/>
              <a:ext cx="3968640" cy="344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A3DC013-1F51-4B68-B51D-8C87DFB440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4040" y="921600"/>
                <a:ext cx="3987360" cy="346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65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9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8" name="Group 87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17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20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21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79875" name="Straight Connector 115"/>
          <p:cNvCxnSpPr>
            <a:cxnSpLocks noChangeShapeType="1"/>
            <a:stCxn id="79894" idx="5"/>
            <a:endCxn id="93" idx="1"/>
          </p:cNvCxnSpPr>
          <p:nvPr/>
        </p:nvCxnSpPr>
        <p:spPr bwMode="auto">
          <a:xfrm flipV="1">
            <a:off x="6288089" y="2874964"/>
            <a:ext cx="195262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878" name="Straight Connector 96"/>
          <p:cNvCxnSpPr>
            <a:cxnSpLocks noChangeShapeType="1"/>
          </p:cNvCxnSpPr>
          <p:nvPr/>
        </p:nvCxnSpPr>
        <p:spPr bwMode="auto">
          <a:xfrm flipV="1">
            <a:off x="2130426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0" y="1943100"/>
            <a:ext cx="196215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4964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883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885" name="Straight Connector 103"/>
          <p:cNvCxnSpPr>
            <a:cxnSpLocks noChangeShapeType="1"/>
            <a:stCxn id="68" idx="5"/>
            <a:endCxn id="79894" idx="1"/>
          </p:cNvCxnSpPr>
          <p:nvPr/>
        </p:nvCxnSpPr>
        <p:spPr bwMode="auto">
          <a:xfrm>
            <a:off x="3959225" y="2874964"/>
            <a:ext cx="19431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7988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Forward-Backward Algorithm: 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p(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lang="en-US" sz="32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 |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3200" dirty="0"/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9894" name="Isosceles Triangle 72"/>
          <p:cNvSpPr>
            <a:spLocks noChangeArrowheads="1"/>
          </p:cNvSpPr>
          <p:nvPr/>
        </p:nvSpPr>
        <p:spPr bwMode="auto">
          <a:xfrm>
            <a:off x="5765801" y="26289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79901" name="Straight Connector 97"/>
          <p:cNvCxnSpPr>
            <a:cxnSpLocks noChangeShapeType="1"/>
          </p:cNvCxnSpPr>
          <p:nvPr/>
        </p:nvCxnSpPr>
        <p:spPr bwMode="auto">
          <a:xfrm flipV="1">
            <a:off x="2154239" y="2874964"/>
            <a:ext cx="151447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9902" name="Straight Connector 98"/>
          <p:cNvCxnSpPr>
            <a:cxnSpLocks noChangeShapeType="1"/>
          </p:cNvCxnSpPr>
          <p:nvPr/>
        </p:nvCxnSpPr>
        <p:spPr bwMode="auto">
          <a:xfrm>
            <a:off x="2154239" y="2884489"/>
            <a:ext cx="151447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68751" y="1943101"/>
            <a:ext cx="19716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04" name="Straight Connector 100"/>
          <p:cNvCxnSpPr>
            <a:cxnSpLocks noChangeShapeType="1"/>
            <a:stCxn id="67" idx="5"/>
            <a:endCxn id="79894" idx="1"/>
          </p:cNvCxnSpPr>
          <p:nvPr/>
        </p:nvCxnSpPr>
        <p:spPr bwMode="auto">
          <a:xfrm>
            <a:off x="3968751" y="1943100"/>
            <a:ext cx="193357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973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08" name="Straight Connector 106"/>
          <p:cNvCxnSpPr>
            <a:cxnSpLocks noChangeShapeType="1"/>
            <a:stCxn id="70" idx="5"/>
            <a:endCxn id="79894" idx="1"/>
          </p:cNvCxnSpPr>
          <p:nvPr/>
        </p:nvCxnSpPr>
        <p:spPr bwMode="auto">
          <a:xfrm flipV="1">
            <a:off x="3959225" y="2884489"/>
            <a:ext cx="1943100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83038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10" name="Straight Connector 108"/>
          <p:cNvCxnSpPr>
            <a:cxnSpLocks noChangeShapeType="1"/>
            <a:stCxn id="76" idx="5"/>
            <a:endCxn id="96" idx="1"/>
          </p:cNvCxnSpPr>
          <p:nvPr/>
        </p:nvCxnSpPr>
        <p:spPr bwMode="auto">
          <a:xfrm>
            <a:off x="8580439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9911" name="Straight Connector 110"/>
          <p:cNvCxnSpPr>
            <a:cxnSpLocks noChangeShapeType="1"/>
            <a:stCxn id="94" idx="5"/>
            <a:endCxn id="96" idx="1"/>
          </p:cNvCxnSpPr>
          <p:nvPr/>
        </p:nvCxnSpPr>
        <p:spPr bwMode="auto">
          <a:xfrm flipV="1">
            <a:off x="8569325" y="2884489"/>
            <a:ext cx="1506538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9" y="1952625"/>
            <a:ext cx="1971675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15" name="Straight Connector 114"/>
          <p:cNvCxnSpPr>
            <a:cxnSpLocks noChangeShapeType="1"/>
            <a:stCxn id="79894" idx="5"/>
            <a:endCxn id="76" idx="1"/>
          </p:cNvCxnSpPr>
          <p:nvPr/>
        </p:nvCxnSpPr>
        <p:spPr bwMode="auto">
          <a:xfrm flipV="1">
            <a:off x="6288089" y="1943100"/>
            <a:ext cx="1963737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9916" name="Straight Connector 116"/>
          <p:cNvCxnSpPr>
            <a:cxnSpLocks noChangeShapeType="1"/>
            <a:stCxn id="79894" idx="5"/>
            <a:endCxn id="94" idx="1"/>
          </p:cNvCxnSpPr>
          <p:nvPr/>
        </p:nvCxnSpPr>
        <p:spPr bwMode="auto">
          <a:xfrm>
            <a:off x="6288089" y="2884489"/>
            <a:ext cx="195262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3" y="1943100"/>
            <a:ext cx="1992312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2864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953" name="Content Placeholder 172"/>
          <p:cNvSpPr>
            <a:spLocks/>
          </p:cNvSpPr>
          <p:nvPr/>
        </p:nvSpPr>
        <p:spPr bwMode="auto">
          <a:xfrm>
            <a:off x="1981200" y="5653088"/>
            <a:ext cx="9232822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Probability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2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	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total weight of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all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paths through</a:t>
            </a:r>
          </a:p>
        </p:txBody>
      </p:sp>
      <p:sp>
        <p:nvSpPr>
          <p:cNvPr id="79954" name="Isosceles Triangle 73"/>
          <p:cNvSpPr>
            <a:spLocks noChangeArrowheads="1"/>
          </p:cNvSpPr>
          <p:nvPr/>
        </p:nvSpPr>
        <p:spPr bwMode="auto">
          <a:xfrm>
            <a:off x="9831905" y="6284119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CE40F-2949-4D6B-ABFF-8544C8610117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80684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8" name="Group 87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1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20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21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80899" name="Straight Connector 115"/>
          <p:cNvCxnSpPr>
            <a:cxnSpLocks noChangeShapeType="1"/>
            <a:stCxn id="73" idx="5"/>
            <a:endCxn id="93" idx="1"/>
          </p:cNvCxnSpPr>
          <p:nvPr/>
        </p:nvCxnSpPr>
        <p:spPr bwMode="auto">
          <a:xfrm>
            <a:off x="6259513" y="2874963"/>
            <a:ext cx="1981200" cy="0"/>
          </a:xfrm>
          <a:prstGeom prst="line">
            <a:avLst/>
          </a:prstGeom>
          <a:noFill/>
          <a:ln w="12700" algn="ctr">
            <a:solidFill>
              <a:srgbClr val="35436A"/>
            </a:solidFill>
            <a:round/>
            <a:headEnd/>
            <a:tailEnd/>
          </a:ln>
        </p:spPr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02" name="Straight Connector 96"/>
          <p:cNvCxnSpPr>
            <a:cxnSpLocks noChangeShapeType="1"/>
          </p:cNvCxnSpPr>
          <p:nvPr/>
        </p:nvCxnSpPr>
        <p:spPr bwMode="auto">
          <a:xfrm flipV="1">
            <a:off x="2130426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0" y="1943100"/>
            <a:ext cx="196215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4964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07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6" y="2874963"/>
            <a:ext cx="1971675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1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Forward-Backward Algorithm: 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p(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lang="en-US" sz="32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 |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3200" dirty="0"/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80917" name="Isosceles Triangle 70"/>
          <p:cNvSpPr>
            <a:spLocks noChangeArrowheads="1"/>
          </p:cNvSpPr>
          <p:nvPr/>
        </p:nvSpPr>
        <p:spPr bwMode="auto">
          <a:xfrm>
            <a:off x="5775326" y="1697039"/>
            <a:ext cx="658813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80925" name="Straight Connector 97"/>
          <p:cNvCxnSpPr>
            <a:cxnSpLocks noChangeShapeType="1"/>
          </p:cNvCxnSpPr>
          <p:nvPr/>
        </p:nvCxnSpPr>
        <p:spPr bwMode="auto">
          <a:xfrm flipV="1">
            <a:off x="2154239" y="2874964"/>
            <a:ext cx="151447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26" name="Straight Connector 98"/>
          <p:cNvCxnSpPr>
            <a:cxnSpLocks noChangeShapeType="1"/>
          </p:cNvCxnSpPr>
          <p:nvPr/>
        </p:nvCxnSpPr>
        <p:spPr bwMode="auto">
          <a:xfrm>
            <a:off x="2154239" y="2884489"/>
            <a:ext cx="151447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27" name="Straight Connector 99"/>
          <p:cNvCxnSpPr>
            <a:cxnSpLocks noChangeShapeType="1"/>
            <a:stCxn id="67" idx="5"/>
            <a:endCxn id="80917" idx="1"/>
          </p:cNvCxnSpPr>
          <p:nvPr/>
        </p:nvCxnSpPr>
        <p:spPr bwMode="auto">
          <a:xfrm>
            <a:off x="3968750" y="1943101"/>
            <a:ext cx="19431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68750" y="1943101"/>
            <a:ext cx="1962150" cy="931863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29" name="Straight Connector 102"/>
          <p:cNvCxnSpPr>
            <a:cxnSpLocks noChangeShapeType="1"/>
            <a:stCxn id="68" idx="5"/>
            <a:endCxn id="80917" idx="1"/>
          </p:cNvCxnSpPr>
          <p:nvPr/>
        </p:nvCxnSpPr>
        <p:spPr bwMode="auto">
          <a:xfrm flipV="1">
            <a:off x="3959226" y="1952625"/>
            <a:ext cx="1952625" cy="92233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973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31" name="Straight Connector 105"/>
          <p:cNvCxnSpPr>
            <a:cxnSpLocks noChangeShapeType="1"/>
          </p:cNvCxnSpPr>
          <p:nvPr/>
        </p:nvCxnSpPr>
        <p:spPr bwMode="auto">
          <a:xfrm flipV="1">
            <a:off x="3968750" y="1952625"/>
            <a:ext cx="1981200" cy="189865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6" y="2874963"/>
            <a:ext cx="1971675" cy="9779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83038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34" name="Straight Connector 108"/>
          <p:cNvCxnSpPr>
            <a:cxnSpLocks noChangeShapeType="1"/>
            <a:stCxn id="76" idx="5"/>
            <a:endCxn id="96" idx="1"/>
          </p:cNvCxnSpPr>
          <p:nvPr/>
        </p:nvCxnSpPr>
        <p:spPr bwMode="auto">
          <a:xfrm>
            <a:off x="8580439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35" name="Straight Connector 110"/>
          <p:cNvCxnSpPr>
            <a:cxnSpLocks noChangeShapeType="1"/>
            <a:stCxn id="94" idx="5"/>
            <a:endCxn id="96" idx="1"/>
          </p:cNvCxnSpPr>
          <p:nvPr/>
        </p:nvCxnSpPr>
        <p:spPr bwMode="auto">
          <a:xfrm flipV="1">
            <a:off x="8569325" y="2884489"/>
            <a:ext cx="1506538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36" name="Straight Connector 111"/>
          <p:cNvCxnSpPr>
            <a:cxnSpLocks noChangeShapeType="1"/>
            <a:stCxn id="80917" idx="5"/>
            <a:endCxn id="76" idx="1"/>
          </p:cNvCxnSpPr>
          <p:nvPr/>
        </p:nvCxnSpPr>
        <p:spPr bwMode="auto">
          <a:xfrm flipV="1">
            <a:off x="6297613" y="1943101"/>
            <a:ext cx="1954212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37" name="Straight Connector 112"/>
          <p:cNvCxnSpPr>
            <a:cxnSpLocks noChangeShapeType="1"/>
            <a:stCxn id="80917" idx="5"/>
            <a:endCxn id="93" idx="1"/>
          </p:cNvCxnSpPr>
          <p:nvPr/>
        </p:nvCxnSpPr>
        <p:spPr bwMode="auto">
          <a:xfrm>
            <a:off x="6297613" y="1952625"/>
            <a:ext cx="1943100" cy="92233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4" name="Straight Connector 113"/>
          <p:cNvCxnSpPr>
            <a:stCxn id="80917" idx="5"/>
            <a:endCxn id="94" idx="1"/>
          </p:cNvCxnSpPr>
          <p:nvPr/>
        </p:nvCxnSpPr>
        <p:spPr>
          <a:xfrm>
            <a:off x="6297613" y="1952625"/>
            <a:ext cx="1943100" cy="19002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3" y="1943101"/>
            <a:ext cx="1992312" cy="931863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74963"/>
            <a:ext cx="1981200" cy="9779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3" y="1943100"/>
            <a:ext cx="1992312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2864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80917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80917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69" name="Straight Connector 113"/>
          <p:cNvCxnSpPr>
            <a:cxnSpLocks noChangeShapeType="1"/>
          </p:cNvCxnSpPr>
          <p:nvPr/>
        </p:nvCxnSpPr>
        <p:spPr bwMode="auto">
          <a:xfrm>
            <a:off x="6269039" y="1952625"/>
            <a:ext cx="1971675" cy="189865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80977" name="Content Placeholder 172"/>
          <p:cNvSpPr>
            <a:spLocks/>
          </p:cNvSpPr>
          <p:nvPr/>
        </p:nvSpPr>
        <p:spPr bwMode="auto">
          <a:xfrm>
            <a:off x="1981200" y="5653088"/>
            <a:ext cx="9232822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Probability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2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v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	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total weight of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all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paths through</a:t>
            </a:r>
          </a:p>
        </p:txBody>
      </p:sp>
      <p:sp>
        <p:nvSpPr>
          <p:cNvPr id="80978" name="Isosceles Triangle 73"/>
          <p:cNvSpPr>
            <a:spLocks noChangeArrowheads="1"/>
          </p:cNvSpPr>
          <p:nvPr/>
        </p:nvSpPr>
        <p:spPr bwMode="auto">
          <a:xfrm>
            <a:off x="9837737" y="6284119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09AAB2-BF1B-4C89-8C72-067FE47A0614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62177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in HMMs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the </a:t>
            </a:r>
            <a:r>
              <a:rPr lang="en-US" b="1" dirty="0"/>
              <a:t>computational complexity </a:t>
            </a:r>
            <a:r>
              <a:rPr lang="en-US" dirty="0"/>
              <a:t>of inference for HMMs?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naïve</a:t>
            </a:r>
            <a:r>
              <a:rPr lang="en-US" dirty="0"/>
              <a:t> (brute force) computations for </a:t>
            </a:r>
            <a:r>
              <a:rPr lang="en-US" i="1" dirty="0"/>
              <a:t>Filtering, Smoothing, </a:t>
            </a:r>
            <a:r>
              <a:rPr lang="en-US" dirty="0"/>
              <a:t>and</a:t>
            </a:r>
            <a:r>
              <a:rPr lang="en-US" i="1" dirty="0"/>
              <a:t> Explanation </a:t>
            </a:r>
            <a:r>
              <a:rPr lang="en-US" dirty="0"/>
              <a:t>take </a:t>
            </a:r>
            <a:r>
              <a:rPr lang="en-US" b="1" dirty="0">
                <a:solidFill>
                  <a:schemeClr val="accent3"/>
                </a:solidFill>
              </a:rPr>
              <a:t>exponential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b="1" dirty="0">
                <a:solidFill>
                  <a:schemeClr val="accent3"/>
                </a:solidFill>
              </a:rPr>
              <a:t>time</a:t>
            </a:r>
            <a:r>
              <a:rPr lang="en-US" dirty="0"/>
              <a:t>, O(K</a:t>
            </a:r>
            <a:r>
              <a:rPr lang="en-US" baseline="30000" dirty="0"/>
              <a:t>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forward-backward</a:t>
            </a:r>
            <a:r>
              <a:rPr lang="en-US" dirty="0"/>
              <a:t> algorithm and </a:t>
            </a:r>
            <a:r>
              <a:rPr lang="en-US" b="1" dirty="0"/>
              <a:t>Viterbi</a:t>
            </a:r>
            <a:r>
              <a:rPr lang="en-US" dirty="0"/>
              <a:t> algorithm run in </a:t>
            </a:r>
            <a:r>
              <a:rPr lang="en-US" b="1" dirty="0">
                <a:solidFill>
                  <a:schemeClr val="accent4"/>
                </a:solidFill>
              </a:rPr>
              <a:t>polynomial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time</a:t>
            </a:r>
            <a:r>
              <a:rPr lang="en-US" dirty="0"/>
              <a:t>, O(T*K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Thanks to dynamic programming!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2FF30-2875-4B27-A5C5-1255A1A084A0}"/>
              </a:ext>
            </a:extLst>
          </p:cNvPr>
          <p:cNvSpPr txBox="1"/>
          <p:nvPr/>
        </p:nvSpPr>
        <p:spPr>
          <a:xfrm>
            <a:off x="215785" y="6356351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03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Hidden Markov Models</a:t>
            </a:r>
          </a:p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dirty="0"/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Show that structured prediction problems yield high-computation inference problems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Define the first order Markov assumption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Draw a Finite State Machine depicting a first order Markov assumption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Derive the MLE parameters of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Define the key queries for an HMM: filtering, prediction, smoothing, explanation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Derive a dynamic programming algorithm for a key queries of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Interpret the forward-backward algorithm as a message passing algorithm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supervised learning for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the forward-backward algorithm for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the Viterbi algorithm for an HMM</a:t>
            </a:r>
          </a:p>
          <a:p>
            <a:pPr marL="0" indent="0" fontAlgn="base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B9544-81E9-4963-AC21-80AB9F3CA582}"/>
              </a:ext>
            </a:extLst>
          </p:cNvPr>
          <p:cNvSpPr txBox="1"/>
          <p:nvPr/>
        </p:nvSpPr>
        <p:spPr>
          <a:xfrm>
            <a:off x="215785" y="6356351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7354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HMM as Probability Model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353800" cy="51054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						       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96FF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96FF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hidden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                                                               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B0F0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B0F0"/>
                </a:solidFill>
                <a:latin typeface="Calibri"/>
                <a:cs typeface="Calibri"/>
              </a:rPr>
              <a:t>)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baseline="-25000" dirty="0">
                <a:solidFill>
                  <a:srgbClr val="F16C1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| 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Future states are independent of the past given the present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Current evidence is independent of everything else given the current state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Are evidence variables independent of each other?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90600" y="4648200"/>
            <a:ext cx="4800600" cy="1600200"/>
            <a:chOff x="1676400" y="4267200"/>
            <a:chExt cx="4800600" cy="1600200"/>
          </a:xfrm>
        </p:grpSpPr>
        <p:sp>
          <p:nvSpPr>
            <p:cNvPr id="27" name="Oval 4"/>
            <p:cNvSpPr>
              <a:spLocks noChangeArrowheads="1"/>
            </p:cNvSpPr>
            <p:nvPr/>
          </p:nvSpPr>
          <p:spPr bwMode="auto">
            <a:xfrm>
              <a:off x="5943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31" name="AutoShape 5"/>
            <p:cNvCxnSpPr>
              <a:cxnSpLocks noChangeShapeType="1"/>
              <a:stCxn id="27" idx="4"/>
              <a:endCxn id="48" idx="0"/>
            </p:cNvCxnSpPr>
            <p:nvPr/>
          </p:nvCxnSpPr>
          <p:spPr bwMode="auto">
            <a:xfrm>
              <a:off x="6210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5" name="AutoShape 7"/>
            <p:cNvCxnSpPr>
              <a:cxnSpLocks noChangeShapeType="1"/>
              <a:stCxn id="34" idx="4"/>
              <a:endCxn id="45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9"/>
            <p:cNvCxnSpPr>
              <a:cxnSpLocks noChangeShapeType="1"/>
              <a:stCxn id="38" idx="6"/>
              <a:endCxn id="34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1" name="AutoShape 13"/>
            <p:cNvCxnSpPr>
              <a:cxnSpLocks noChangeShapeType="1"/>
              <a:stCxn id="40" idx="6"/>
              <a:endCxn id="4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4"/>
            <p:cNvCxnSpPr>
              <a:cxnSpLocks noChangeShapeType="1"/>
              <a:stCxn id="34" idx="6"/>
              <a:endCxn id="4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44" name="AutoShape 16"/>
            <p:cNvCxnSpPr>
              <a:cxnSpLocks noChangeShapeType="1"/>
              <a:stCxn id="43" idx="6"/>
              <a:endCxn id="27" idx="2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48" name="Oval 20"/>
            <p:cNvSpPr>
              <a:spLocks noChangeArrowheads="1"/>
            </p:cNvSpPr>
            <p:nvPr/>
          </p:nvSpPr>
          <p:spPr bwMode="auto">
            <a:xfrm>
              <a:off x="5943600" y="53340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49" name="AutoShape 21"/>
            <p:cNvCxnSpPr>
              <a:cxnSpLocks noChangeShapeType="1"/>
              <a:stCxn id="40" idx="4"/>
              <a:endCxn id="46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22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5524500" y="4868614"/>
            <a:ext cx="6667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Notation alert!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Useful notation: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+1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…,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For example: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P(Y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1:2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|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|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BB87A0-65C1-4575-A51D-636352808196}"/>
                  </a:ext>
                </a:extLst>
              </p14:cNvPr>
              <p14:cNvContentPartPr/>
              <p14:nvPr/>
            </p14:nvContentPartPr>
            <p14:xfrm>
              <a:off x="845280" y="4356720"/>
              <a:ext cx="9267480" cy="2300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BB87A0-65C1-4575-A51D-6363528081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5920" y="4347360"/>
                <a:ext cx="9286200" cy="231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7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0580C4-4FA1-40EE-BF71-A0308F1C0887}"/>
                  </a:ext>
                </a:extLst>
              </p14:cNvPr>
              <p14:cNvContentPartPr/>
              <p14:nvPr/>
            </p14:nvContentPartPr>
            <p14:xfrm>
              <a:off x="1315080" y="60840"/>
              <a:ext cx="10044720" cy="6464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0580C4-4FA1-40EE-BF71-A0308F1C08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5720" y="51480"/>
                <a:ext cx="10063440" cy="648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42936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Filtering: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Y</a:t>
            </a:r>
            <a:r>
              <a:rPr lang="en-US" sz="3600" i="1" baseline="-25000" dirty="0" err="1">
                <a:solidFill>
                  <a:srgbClr val="CC00CC"/>
                </a:solidFill>
              </a:rPr>
              <a:t>t</a:t>
            </a:r>
            <a:r>
              <a:rPr lang="en-US" sz="3600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 Belief state—input to the decision process of an autonomous agent </a:t>
            </a:r>
          </a:p>
          <a:p>
            <a:endParaRPr lang="en-US" sz="800" dirty="0"/>
          </a:p>
          <a:p>
            <a:r>
              <a:rPr lang="en-US" dirty="0"/>
              <a:t>Prediction: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Y</a:t>
            </a:r>
            <a:r>
              <a:rPr lang="en-US" sz="3600" i="1" baseline="-25000" dirty="0" err="1">
                <a:solidFill>
                  <a:srgbClr val="CC00CC"/>
                </a:solidFill>
              </a:rPr>
              <a:t>t</a:t>
            </a:r>
            <a:r>
              <a:rPr lang="en-US" sz="3600" baseline="-25000" dirty="0" err="1">
                <a:solidFill>
                  <a:srgbClr val="CC00CC"/>
                </a:solidFill>
              </a:rPr>
              <a:t>+</a:t>
            </a:r>
            <a:r>
              <a:rPr lang="en-US" sz="3600" i="1" baseline="-25000" dirty="0" err="1">
                <a:solidFill>
                  <a:srgbClr val="CC00CC"/>
                </a:solidFill>
              </a:rPr>
              <a:t>k</a:t>
            </a:r>
            <a:r>
              <a:rPr lang="en-US" sz="3600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 for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&gt; 0 </a:t>
            </a:r>
          </a:p>
          <a:p>
            <a:pPr lvl="1"/>
            <a:r>
              <a:rPr lang="en-US" sz="2800" dirty="0"/>
              <a:t> Evaluation of possible action sequences; like filtering without the evidence </a:t>
            </a:r>
            <a:endParaRPr lang="en-US" dirty="0"/>
          </a:p>
          <a:p>
            <a:endParaRPr lang="en-US" sz="800" dirty="0"/>
          </a:p>
          <a:p>
            <a:r>
              <a:rPr lang="en-US" dirty="0"/>
              <a:t>Smoothing: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Y</a:t>
            </a:r>
            <a:r>
              <a:rPr lang="en-US" sz="3600" i="1" baseline="-25000" dirty="0" err="1">
                <a:solidFill>
                  <a:srgbClr val="CC00CC"/>
                </a:solidFill>
              </a:rPr>
              <a:t>k</a:t>
            </a:r>
            <a:r>
              <a:rPr lang="en-US" sz="3600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for </a:t>
            </a:r>
            <a:r>
              <a:rPr lang="en-US" dirty="0">
                <a:solidFill>
                  <a:srgbClr val="CC00CC"/>
                </a:solidFill>
              </a:rPr>
              <a:t>0 ≤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&lt;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</a:p>
          <a:p>
            <a:pPr lvl="1"/>
            <a:r>
              <a:rPr lang="en-US" sz="2800" dirty="0"/>
              <a:t> Better estimate of past states, essential for learning </a:t>
            </a:r>
            <a:endParaRPr lang="en-US" dirty="0"/>
          </a:p>
          <a:p>
            <a:endParaRPr lang="en-US" sz="800" dirty="0"/>
          </a:p>
          <a:p>
            <a:r>
              <a:rPr lang="en-US" dirty="0"/>
              <a:t>Most likely explanation: </a:t>
            </a:r>
            <a:r>
              <a:rPr lang="en-US" dirty="0">
                <a:solidFill>
                  <a:srgbClr val="CC00CC"/>
                </a:solidFill>
              </a:rPr>
              <a:t>argmax</a:t>
            </a:r>
            <a:r>
              <a:rPr lang="en-US" sz="3600" i="1" baseline="-25000" dirty="0">
                <a:solidFill>
                  <a:srgbClr val="CC00CC"/>
                </a:solidFill>
              </a:rPr>
              <a:t>y</a:t>
            </a:r>
            <a:r>
              <a:rPr lang="en-US" sz="2800" baseline="-50000" dirty="0">
                <a:solidFill>
                  <a:srgbClr val="CC00CC"/>
                </a:solidFill>
              </a:rPr>
              <a:t>1:</a:t>
            </a:r>
            <a:r>
              <a:rPr lang="en-US" sz="2800" i="1" baseline="-50000" dirty="0">
                <a:solidFill>
                  <a:srgbClr val="CC00CC"/>
                </a:solidFill>
              </a:rPr>
              <a:t>t</a:t>
            </a:r>
            <a:r>
              <a:rPr lang="en-US" sz="2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y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pPr lvl="1"/>
            <a:r>
              <a:rPr lang="en-US" sz="2800" dirty="0"/>
              <a:t> Speech recognition, decoding with a noisy channel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1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22865</TotalTime>
  <Words>4597</Words>
  <Application>Microsoft Office PowerPoint</Application>
  <PresentationFormat>Widescreen</PresentationFormat>
  <Paragraphs>1357</Paragraphs>
  <Slides>69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Garamond</vt:lpstr>
      <vt:lpstr>Calibri</vt:lpstr>
      <vt:lpstr>Arial</vt:lpstr>
      <vt:lpstr>AdvP40319B</vt:lpstr>
      <vt:lpstr>Times New Roman</vt:lpstr>
      <vt:lpstr>Candara</vt:lpstr>
      <vt:lpstr>Calibri Light</vt:lpstr>
      <vt:lpstr>Cambria Math</vt:lpstr>
      <vt:lpstr>Wingdings</vt:lpstr>
      <vt:lpstr>Rockwell</vt:lpstr>
      <vt:lpstr>Office Theme</vt:lpstr>
      <vt:lpstr>1_Office Theme</vt:lpstr>
      <vt:lpstr>2_Office Theme</vt:lpstr>
      <vt:lpstr>Announcements</vt:lpstr>
      <vt:lpstr>  Introduction to Machine Learning  Hidden Markov Models</vt:lpstr>
      <vt:lpstr>Outline</vt:lpstr>
      <vt:lpstr>Markov Chain Inference</vt:lpstr>
      <vt:lpstr>Forward algorithm (simple form)</vt:lpstr>
      <vt:lpstr>Inference: Hidden Markov Models</vt:lpstr>
      <vt:lpstr>HMM as Probability Model</vt:lpstr>
      <vt:lpstr>HMM Queries</vt:lpstr>
      <vt:lpstr>Inference Tasks</vt:lpstr>
      <vt:lpstr>Real HMM Examples</vt:lpstr>
      <vt:lpstr>Danielle Belgrave, Microsoft Research</vt:lpstr>
      <vt:lpstr>HMM Queries</vt:lpstr>
      <vt:lpstr>HMM Queries</vt:lpstr>
      <vt:lpstr>HMM Queries</vt:lpstr>
      <vt:lpstr>HMM Queries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Filtering: Forward Algoritm</vt:lpstr>
      <vt:lpstr>Filtering: Forward Algoritm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HMM Queries</vt:lpstr>
      <vt:lpstr>Smoothing: Forward-Backward Algorithm</vt:lpstr>
      <vt:lpstr>Course Survey(s)</vt:lpstr>
      <vt:lpstr>Dataset for Supervised  Part-of-Speech (POS) Tagging</vt:lpstr>
      <vt:lpstr>Queries for Part-of-Speech (POS) Tagging </vt:lpstr>
      <vt:lpstr>Filtering P(Y2|x1:2) vs Smoothing P(Y2|x1:3) </vt:lpstr>
      <vt:lpstr>Filtering P(Y2|x1:2) vs Smoothing P(Y2|x1:3) </vt:lpstr>
      <vt:lpstr>Smoothing P(Y2|x1:3) vs Explanation P(Y1:3|x1:3) </vt:lpstr>
      <vt:lpstr>Smoothing P(Y2|x1:3) vs Explanation P(Y1:3|x1:3) </vt:lpstr>
      <vt:lpstr>Hidden Markov Model</vt:lpstr>
      <vt:lpstr>PowerPoint Presentation</vt:lpstr>
      <vt:lpstr>PowerPoint Presentation</vt:lpstr>
      <vt:lpstr>Viterbi Algorithm: Most Probable Assignment</vt:lpstr>
      <vt:lpstr>Viterbi Algorithm: Most Probable Assignment</vt:lpstr>
      <vt:lpstr>Viterbi Algorithm: Most Probable Assignment</vt:lpstr>
      <vt:lpstr>PowerPoint Presentation</vt:lpstr>
      <vt:lpstr>PowerPoint Presentation</vt:lpstr>
      <vt:lpstr>PowerPoint Presentation</vt:lpstr>
      <vt:lpstr>PowerPoint Presentation</vt:lpstr>
      <vt:lpstr>HMM Queries</vt:lpstr>
      <vt:lpstr>Forward vs Viterbi</vt:lpstr>
      <vt:lpstr>Forward vs Viterbi (Simple Markov Chain)</vt:lpstr>
      <vt:lpstr>Forward vs Viterbi (Simple Markov Chain)</vt:lpstr>
      <vt:lpstr>Viterbi Algorithm</vt:lpstr>
      <vt:lpstr>PowerPoint Presentation</vt:lpstr>
      <vt:lpstr>Forward-Backward Algorithm: p(yt | x)</vt:lpstr>
      <vt:lpstr>Forward-Backward Algorithm: p(yt | x)</vt:lpstr>
      <vt:lpstr>Forward-Backward Algorithm: p(yt | x)</vt:lpstr>
      <vt:lpstr>Inference in HMMs</vt:lpstr>
      <vt:lpstr>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993</cp:revision>
  <cp:lastPrinted>2020-03-04T16:45:08Z</cp:lastPrinted>
  <dcterms:created xsi:type="dcterms:W3CDTF">2018-10-11T11:39:27Z</dcterms:created>
  <dcterms:modified xsi:type="dcterms:W3CDTF">2020-11-16T20:59:31Z</dcterms:modified>
</cp:coreProperties>
</file>