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3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notesSlides/notesSlide4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notesSlides/notesSlide5.xml" ContentType="application/vnd.openxmlformats-officedocument.presentationml.notesSlide+xml"/>
  <Override PartName="/ppt/ink/ink34.xml" ContentType="application/inkml+xml"/>
  <Override PartName="/ppt/notesSlides/notesSlide6.xml" ContentType="application/vnd.openxmlformats-officedocument.presentationml.notesSlide+xml"/>
  <Override PartName="/ppt/ink/ink35.xml" ContentType="application/inkml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50"/>
  </p:notesMasterIdLst>
  <p:sldIdLst>
    <p:sldId id="994" r:id="rId3"/>
    <p:sldId id="2201" r:id="rId4"/>
    <p:sldId id="257" r:id="rId5"/>
    <p:sldId id="2242" r:id="rId6"/>
    <p:sldId id="2240" r:id="rId7"/>
    <p:sldId id="2241" r:id="rId8"/>
    <p:sldId id="2223" r:id="rId9"/>
    <p:sldId id="2225" r:id="rId10"/>
    <p:sldId id="2243" r:id="rId11"/>
    <p:sldId id="2227" r:id="rId12"/>
    <p:sldId id="2228" r:id="rId13"/>
    <p:sldId id="2229" r:id="rId14"/>
    <p:sldId id="2230" r:id="rId15"/>
    <p:sldId id="2213" r:id="rId16"/>
    <p:sldId id="2246" r:id="rId17"/>
    <p:sldId id="487" r:id="rId18"/>
    <p:sldId id="2216" r:id="rId19"/>
    <p:sldId id="488" r:id="rId20"/>
    <p:sldId id="2215" r:id="rId21"/>
    <p:sldId id="489" r:id="rId22"/>
    <p:sldId id="2217" r:id="rId23"/>
    <p:sldId id="2232" r:id="rId24"/>
    <p:sldId id="2233" r:id="rId25"/>
    <p:sldId id="2234" r:id="rId26"/>
    <p:sldId id="2235" r:id="rId27"/>
    <p:sldId id="2219" r:id="rId28"/>
    <p:sldId id="1274" r:id="rId29"/>
    <p:sldId id="2218" r:id="rId30"/>
    <p:sldId id="2221" r:id="rId31"/>
    <p:sldId id="2236" r:id="rId32"/>
    <p:sldId id="2245" r:id="rId33"/>
    <p:sldId id="2237" r:id="rId34"/>
    <p:sldId id="1254" r:id="rId35"/>
    <p:sldId id="1255" r:id="rId36"/>
    <p:sldId id="1240" r:id="rId37"/>
    <p:sldId id="2238" r:id="rId38"/>
    <p:sldId id="1247" r:id="rId39"/>
    <p:sldId id="1243" r:id="rId40"/>
    <p:sldId id="1246" r:id="rId41"/>
    <p:sldId id="2239" r:id="rId42"/>
    <p:sldId id="1253" r:id="rId43"/>
    <p:sldId id="544" r:id="rId44"/>
    <p:sldId id="545" r:id="rId45"/>
    <p:sldId id="483" r:id="rId46"/>
    <p:sldId id="486" r:id="rId47"/>
    <p:sldId id="491" r:id="rId48"/>
    <p:sldId id="2244" r:id="rId49"/>
  </p:sldIdLst>
  <p:sldSz cx="12192000" cy="6858000"/>
  <p:notesSz cx="9296400" cy="7010400"/>
  <p:embeddedFontLs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Cambria Math" panose="02040503050406030204" pitchFamily="18" charset="0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C11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14" autoAdjust="0"/>
    <p:restoredTop sz="89829" autoAdjust="0"/>
  </p:normalViewPr>
  <p:slideViewPr>
    <p:cSldViewPr snapToGrid="0">
      <p:cViewPr varScale="1">
        <p:scale>
          <a:sx n="75" d="100"/>
          <a:sy n="75" d="100"/>
        </p:scale>
        <p:origin x="48" y="1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3.fntdata"/><Relationship Id="rId58" Type="http://schemas.openxmlformats.org/officeDocument/2006/relationships/commentAuthors" Target="commentAuthors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6.fntdata"/><Relationship Id="rId8" Type="http://schemas.openxmlformats.org/officeDocument/2006/relationships/slide" Target="slides/slide6.xml"/><Relationship Id="rId51" Type="http://schemas.openxmlformats.org/officeDocument/2006/relationships/font" Target="fonts/font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4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7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2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8:33:57.8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30254 638 1839 0,'0'0'160'0,"0"0"-160"15,0 0 0-15,0 0 0 0,0 0 2048 0,0 0 384 0,0 0 80 0,0 0 16 16,0 0-928-16,1-8-192 16,-1 8-48-16,0 0 0 0,0 0-592 0,-2-6-112 0,2 6-16 0,0 0-16 15,-4-7 1296-15,4 7 256 47,0 0 48-47</inkml:trace>
  <inkml:trace contextRef="#ctx0" brushRef="#br0" timeOffset="1">30218 611 25215 0,'0'0'1120'0,"0"0"224"0,-4 13-1072 0,1 0-272 0,0 0 0 0,3-1 0 16,0-12 1168-16,0 15 176 0,0-2 48 0,2 0 0 16,0-1-48-16,2 2 0 0,-1 1 0 0,-1-1 0 15,2 2-384-15,0 2-64 0,0 3-32 0,0 1 0 16,1 7-272-16,-1-1-48 0,-2 0-16 0,-2 3 0 16,-2 4-192-16,2 0-32 0,0 3-16 0,0 1 0 15,0-3-160-15,2-1-128 0,-1 0 192 0,1-4-192 16,-3-1 176-16,1 1-176 0,0-1 160 0,-1-2-160 0,-2 1 128 15,2 1-128-15,-2-1 0 0,2 1 144 0,0 0-144 0,-1-1 128 16,0-1-128-16,1-2 128 0,1-2 80 0,0-1 16 16,-2-4 0-16,2 1 0 0,2-2-96 0,-1-1-128 15,0-3 176-15,0-1-176 0,-1-13 0 0,3 11 0 16,-3-11 0-16,0 0 0 0,4 10 0 0,-4-10-192 16,5 8 0-16,-5-8 0 15,5 6-544-15,-5-6-96 0,8 4-32 0,-8-4 0 16,0 0-2176-16,0 0-432 0</inkml:trace>
  <inkml:trace contextRef="#ctx0" brushRef="#br0" timeOffset="2">30796 589 11055 0,'0'0'976'0,"6"-11"-784"16,-1 1-192-16,0 1 0 0,0 1 2784 0,0-1 512 15,1 2 96-15,-6 7 32 0,2-6-1392 0,-2 6-288 16,0 0-48-16,0 0-16 0,7-6-144 0,-7 6-48 16,0 0 0-16,0 0 0 0,0 0-496 0,0 0-96 15,2 19-32-15,1-1 0 0,-2 4-288 0,-1 4-64 0,0 3-16 0,0 3 0 16,0 4-256-16,2 1-48 0,-2 4-16 0,0 4 0 16,-2 4-16-16,2 4 0 0,-1 2 0 0,1 1 0 15,-1 0-16-15,1-3 0 0,-2-3 0 0,2-3 0 16,0-3 48-16,-1 1 0 0,0-1 0 0,0-1 0 15,-2-1-192-15,0-2 160 0,1-1-160 0,-1-2 160 16,0-3-160-16,1-2 128 0,-1-1-128 0,2-1 128 16,0-2-128-16,-1-2 0 0,1 0 0 0,1-4 0 31,1-2-736-31,1-2-80 0,-2-2-16 0,0-2-11264 0,1 3-2240 0</inkml:trace>
  <inkml:trace contextRef="#ctx0" brushRef="#br0" timeOffset="3">29589 2156 6447 0,'0'0'576'0,"0"0"-576"0,0 0 0 0,0 0 0 0,0 0 2896 0,0 0 480 15,0 0 80-15,0 0 32 0,-9 2-1744 0,9-2-336 16,-9 4-80-16,9-4-16 0,-8 7-48 0,8-7-16 16,0 0 0-16,-3 11 0 15,3-11-208-15,4 19-32 0,2-2-16 0,1 2 0 0,1 3-96 0,3 2-32 16,0 1 0-16,4 2 0 0,-1 0-256 0,3 3-48 16,0 0-16-16,1 4 0 0,1 3-176 0,1 0-48 15,4 1 0-15,1 3 0 0,1-1-192 0,2-1-128 16,5 0 128-16,2-2-128 0,2-5 0 0,0 0 0 15,1-4 0-15,0 0 0 0,0-3 0 0,-4-2 128 16,-2 1-128-16,0-5 0 0,-2-3 256 0,2-2-32 16,2-1 0-16,3-2 0 0,2-4 112 0,4 0 32 15,8-3 0-15,2 1 0 0,-2-5 16 0,-3-4 16 0,-4 0 0 0,-3-2 0 16,-5-3-48-16,2-5-16 0,0-2 0 16,5-3 0-16,4-2-144 0,4 1-16 0,4-4-16 0,-1-3 0 15,0-3-32-15,-6-5 0 0,-8-5 0 0,-3-3 0 16,-2 2-272-16,-4-4-64 0,-2 1-16 0,-2 1 0 31,0 0-3040-31,-4 0-624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7:37:33.2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7116 7378 1839 0,'0'0'160'0,"0"0"-160"15,0 0 0-15</inkml:trace>
  <inkml:trace contextRef="#ctx0" brushRef="#br0" timeOffset="609.53">7161 7305 4607 0,'0'0'400'0,"0"0"-400"0,0 0 0 0,6-6 0 16,-6 6 2480-16,0 0 400 0,3-9 96 0,-3 9 16 15,0 0-1360-15,0 0-272 0,3-11-48 0,-3 11-16 16,0 0 112-16,0 0 32 0,0 0 0 0,0 0 0 15,0-11-352-15,1 1-64 0,-1 10 0 0,0 0-16 16,0 0-384-16,0 0-80 0,0 0-16 0,11-2 0 16,-2-5-128-16,-9 7-16 0,0 0-16 0,12-2 0 15,-12 2 32-15,11 0 16 0,-11 0 0 0,0 0 0 16,0 0-16-16,0 0 0 0,0 0 0 0,11 11 0 16,-11-11 80-16,5 16 16 0,0 0 0 0,-1 3 0 15,-3 1 32-15,3 6 16 0,0 1 0 0,1 6 0 0,1 1-64 0,0 1-16 16,3 1 0-16,2 0 0 0,1-4-272 0,-1-2-48 15,2-4-16-15,2 0 0 0,-1-5-128 0,-1-1 0 16,-1-3 144-16,-1-2-144 0,1-2 0 0,1 2 0 16,-1-6 0-16,0-1 128 0,-1-3-128 0,1-1 144 15,-12-4-144-15,12-1 160 0,0-1-160 0,-2-2 160 16,1-1-160-16,-2-1 160 0,0-4-32 0,1 1-128 16,1-1 192-16,-2-3-64 0,0 2-128 0,0 0 0 15,-1-2 144-15,0 1-144 0,-1 0 0 0,1 2 0 0,1 2 0 0,2 1 0 16,-1 3 0-16,1 3 0 15,-1 2 0-15,2 3 0 0,0 2-128 0,1 1 128 0,1 4-128 0,0 2 128 16,1-4 0-16,0 5-128 0,1-1 128 0,-2 2 0 16,1 0 0-16,-1-2 0 0,-1 0 0 0,0-1 0 15,0 0 0-15,-1-4 0 0,0 1 0 0,-1-1 0 16,-11-8 0-16,15 8 0 0,-5-2 128 0,0-1-128 16,-10-5 256-16,15 2-32 0,-2-1 0 0,-13-1 0 15,0 0 160-15,13-3 16 0,-1-1 16 0,-1 0 0 16,1-2 32-16,0 1 0 0,0-2 0 0,1 1 0 15,0-2-80-15,0-1-16 0,0-2 0 0,0 0 0 16,1-5-96-16,-1 0 0 0,-1 1-16 0,0-4 0 16,-1-3-96-16,1-1-16 0,0-2 0 0,-2-1 0 15,1-4-128-15,-1 0 192 0,1-1-192 0,0-1 192 0,1-3-192 16,0 1 0-16,-1 0 0 0,0 3 128 0,-2 1-128 16,0 3-144-16,0 1 144 0,0 5-208 0,-1 3-144 0,-1 4-32 15,1 4 0-15,-8 10 0 16,0 0-1872-1,11 0-384-15,1 5-80 0</inkml:trace>
  <inkml:trace contextRef="#ctx0" brushRef="#br0" timeOffset="1105.79">8410 7751 35359 0,'-10'-17'1568'0,"10"17"320"0,0 0-1504 0,0 0-384 0,0 0 0 0,0 0 0 0,0 0 560 0,0 0 32 16,0 0 16-16,-5 12 0 0,1-2-288 0,0 1-48 15,4-11-16-15,-3 10 0 16,3-10 0-16,-4 16-16 0,0-2 0 0,0-2 0 0,4-12-240 0,-2 17 0 15,-1-5 0-15,1 2 0 0,-1 4 0 0,-1-1 0 16,-1-2 0-16,2 1 0 0,1 3 0 0,0-1 0 16,1-2 0-16,0-1 0 0,-1 0 0 0,2 0-240 15,2 5 48-15,-1-3 16 16,-1-5-640-16,1-3-128 0,-1-9-16 0,0 0-16 16,0 0-2592-16,0 0-512 0,0 0-96 0,0 0-32 0</inkml:trace>
  <inkml:trace contextRef="#ctx0" brushRef="#br0" timeOffset="2523.73">8277 6797 27007 0,'-8'-12'1200'0,"3"6"240"0,0 0-1152 0,-1 0-288 15,-2-1 0-15,1 1 0 0,1 1 304 0,-1-2 0 16,-1-2 0-16,-1 5 0 0,0-4-304 0,-1 2 0 16,-1-2 0-16,-1 1 0 0,-1 3 0 0,7 1 0 15,-2-1 128-15,-2 0-128 0,-3-4 128 0,-2 0-128 0,0-1 192 0,-2 1-192 16,-3-1 192-16,-18-7-64 0,4 2 0 0,3 4-128 16,0 0 384-16,0 4-16 0,-3 2-16 0,0 4 0 15,-3 0 0-15,1 4 0 0,-2 2 0 0,-1 4 0 16,-2 0 144-16,0 0 16 0,-5 0 16 0,2 1 0 15,-1 1-256-15,4 1-48 0,3-1-16 0,3 2 0 16,2 3 64-16,-1 0 16 0,2 4 0 0,0 2 0 16,2 2-160-16,2 5-128 0,0 0 192 0,-2 1-192 15,0 1 0-15,3 0 0 0,3 1 0 0,1 2 0 16,0 0 0-16,0 2 0 0,3-1 0 0,1 2 0 16,2-1 0-16,2 3 0 0,0 3 0 0,2 5 0 15,4 3 128-15,3 1-128 0,2 2 0 0,2-3 0 0,4-2 128 16,2-1-128-16,2-2 0 0,5-2 0 0,2-3 0 0,4 0 0 15,3 2 0-15,4 2 0 0,1-2 0 16,3 0 0-16,2-1 0 0,0 1 0 0,2-3 0 0,3-2 0 16,1-2 0-16,3 0 0 0,2-5 0 0,1-1 0 15,-1-3 0-15,5 1 0 0,2-4 0 0,2 1 0 16,1-3 0-16,1-1 0 0,-1-1 0 0,3-2 128 16,2 0-128-16,2-1 0 0,-1-6 128 0,0-2-128 15,0-4 0-15,-3-2 0 0,0-1 160 0,-5-4-160 16,-2-1 128-16,0-5-128 0,-1-2 208 0,-1-6-32 15,1-1-16-15,1 0 0 0,-1-6-160 0,-2-1 160 16,0 1-160-16,-1-3 160 0,-1 0-32 0,-3-4-128 0,-4 0 192 16,-1-7-64-16,0-2 272 0,-1-7 48 15,-3-5 16-15,-2-3 0 0,0-1-144 0,-2 0-16 0,-3 2-16 0,-1 2 0 16,-1 4-288-16,-2 0 160 0,-3-4-160 0,-4-2 128 16,-4-2-128-16,-4-1 128 0,0 0-128 0,-7 4 128 15,-6 5 176-15,0 4 16 0,0 8 16 0,-4 2 0 16,-4 0 48-16,-3-2 0 0,-4-1 0 0,-4-3 0 15,0-2-112-15,-5 5-16 0,0-1 0 0,1 2 0 16,-1 1-256-16,-1 0 0 0,-1 2 0 0,-3 3 0 16,-1 4 128-16,-1 2-128 0,-2 3 0 0,-2 3 0 15,-3 4 0-15,0 0 0 0,0 3 0 0,3 2 0 16,1 3 0-16,1-2 0 0,1 4 0 0,4 3-144 16,0 0 144-16,2 3 0 0,0-3 0 0,1 1-128 15,0 2-16-15,3 1 0 0,-1 2 0 0,4 2 0 16,2 1-608-1,2 3-112-15,5 0-32 0,2 0 0 0,1 1-560 0,4-3-112 0,3 0-32 0,4 1-9344 16,5-11-1888-16</inkml:trace>
  <inkml:trace contextRef="#ctx0" brushRef="#br0" timeOffset="3691.99">9208 7475 28559 0,'-10'-9'1264'0,"3"5"272"0,-1-1-1232 0,2 1-304 16,6 4 0-16,0 0 0 0,-9-2 1296 0,9 2 208 15,-7-5 32-15,7 5 16 0,0 0-1184 0,0 0-240 16,0 0-128-16,0 0 128 0,0 0-128 0,0 0 0 16,8-6 0-16,1 2 0 0,2 0 0 0,-1 1 0 15,2 2 0-15,1 0 0 0,0-1 0 0,1 2 0 0,1 0-128 0,3 0 128 16,3 0 0-16,3-1 192 16,4 1 0-16,3 0-16 0,2 0 48 0,2 0 16 0,1-1 0 15,3 1 0-15,4-2-48 0,2 2 0 0,0 0 0 0,4 0 0 16,-4 2-192-16,4-2 128 0,0 0-128 0,3 1 0 15,0 0 0-15,1 2 0 0,-1-1 0 0,1 1 0 16,1-2 128-16,-5-1-128 0,-5 0 0 0,1 0 0 16,-1-1 0-16,-1 1 0 0,0 0 0 0,-1 1 0 15,-3 1 0-15,0 0 128 0,0-2-128 0,-1 2 0 16,-3-1 0-16,-2 0 128 0,-2-1-128 0,-1 0 0 16,-1 0 160-16,-2-1-160 0,-1-2 160 0,-1 1-160 15,-2-2 224-15,0 0-48 0,-1 0-16 0,-1-1 0 16,-3-2 96-16,0 3 32 0,-2-2 0 0,-1-1 0 15,0-2-16-15,-3 3 0 0,-3 0 0 0,-2-1 0 16,0-4 80-16,-2 2 16 0,-2 0 0 0,-2 0 0 0,-1 0-112 0,-1 2-32 16,1 7 0-16,-5-12 0 0,-6 3 80 0,1-1 16 15,-2 1 0-15,-1 1 0 0,-3 0-128 0,-1 0-32 16,-1 2 0-16,-1-1 0 0,-2 2-32 0,0 2-128 16,0 1 192-16,0-1-64 0,2 2-128 0,-2-2 0 15,1-3-160-15,1-1 160 0,-1 5 0 0,0-1 0 16,2-1 0-16,0 1 0 0,0 0 192 0,1 0-192 15,1 2 192-15,0-1-192 0,1 1 160 0,2 0-160 16,1-1 128-16,3 2-128 0,0-1 0 0,9 1 0 16,0 0 0-16,0 0 0 0,0 0 0 0,0 0 0 15,0 0 0-15,0 0 0 0,0 0 0 0,0 0 0 0,9 7-224 0,3-2 80 16,2 0-64-16,3-1-16 16,1-1 0-16,2 1 0 0,1 1 80 0,0-1 16 0,1 2 0 0,0 2 0 15,0-1 128-15,0-1 0 0,-2-1 0 0,-1 2 0 16,0-1 0-16,-4 2-128 0,1-1 128 0,-2-1-128 15,-1 1 128-15,0-1 0 0,-1-1 0 0,-2 2 0 16,-10-7 0-16,13 8 0 0,-2 0 0 0,-1-2 0 16,-10-6 0-16,11 5 0 0,-11-5 128 0,9 12-128 15,-3 0 0-15,-6-12 0 0,6 9 0 0,-6-9 0 16,1 13 160-16,-2 1-32 0,-2-1-128 0,-1-1 192 16,-2 2-64-16,-2-1-128 0,-3 0 176 0,0 2-176 15,-4-2 208-15,-2-1-64 0,-1 1-16 0,0 1 0 16,-2 0 32-16,2 1 0 0,-2-1 0 0,1 3 0 15,-1 0-160-15,1 0 0 0,-1 0 0 0,2-2 0 16,2 2 0-16,3-4 0 0,2-1 0 0,0 2 0 0,3 3-320 16,3-2-32-16,2 0-16 0,3-2 0 15,4-2-1920-15,2-3-384 0,1-2-80 0</inkml:trace>
  <inkml:trace contextRef="#ctx0" brushRef="#br0" timeOffset="4391.3">11766 7099 30399 0,'-6'-22'2704'0,"-1"5"-2160"0,-5-8-544 0,1 7 0 16,0 5 3328-16,5 3 576 0,2 3 96 0,4 7 32 16,0 0-3504-16,0 0-688 0,0 0-144 0,0 0-16 15,0 0 128-15,0 0 48 0,8 12 0 0,-2 4 0 16,-1-1-80-16,0 2-16 0,1 3 0 0,-2-1 0 16,1 0 96-16,0-1 16 0,0 3 0 0,0 2 0 15,1 2 128-15,-1 2 0 0,0 1 0 0,0-2-128 16,1 1 368-16,-1 2 80 0,-1 1 0 0,0-3 16 15,1-1-16-15,0 0-16 0,0-5 0 0,2-1 0 16,-2-2-48-16,1-2-16 0,2-2 0 0,-1-2 0 0,-2-3-96 0,-5-9-16 16,12 6 0-16,-1 1 0 0,-11-7 0 0,14 2-128 15,-3 2 192-15,0-6-64 0,-1-2-128 16,2-3 0-16,-2-2 0 0,2 0 128 0,-2 0-128 0,2 0 0 16,-1-2 0-16,-1 1 128 0,0 1-128 0,0 4 0 15,-1 1 0-15,-9 4 0 0,11-3 0 0,-1 3 0 16,-10 0-128-16,13 8 128 0,-2 2-144 0,2 1 144 15,0 4-192-15,0 1 192 0,-1 2-192 0,0-2 192 16,-2 0-192-16,2 2 192 0,0-2 0 0,-2-1 0 16,-1 1 0-16,2-3 0 0,-2 0 0 0,0-5 0 15,-1-2 0-15,2-1 0 0,2 2 192 0,-2-3-48 0,0-3-16 0,0-2 0 16,3-2 64-16,-1 1 0 16,0-1 0-16,1 3 0 0,1 4 256 0,0-4 48 0,-1-4 16 0,0-2 0 15,0-2-112-15,0 0-16 0,0-8 0 0,0-5 0 16,1-7-112-16,0 2-16 0,0 2-16 0,1 2 0 15,-2 0-112-15,0-2-128 0,0-3 176 0,0 2-176 16,0-2 144-16,-2 1-144 0,1-2 0 0,-1 2 144 16,-2-2-144-16,0-2 160 0,-1-3-160 0,-2 6 160 15,1 3-32-15,-1 1-128 0,1-3 192 0,-1-3-64 16,-1-2-128-16,-1-5 0 0,0 3 0 0,-1-1 0 16,0 0-128-16,-1 3-64 0,-1 3-16 0,1 5 0 15,-1-1-352 1,-1 6-64-16,0 4-16 0,1 3 0 0,2 2-1744 15,-3 9-368-15,0 0-64 0,0 0-9920 0,0 0-1984 0</inkml:trace>
  <inkml:trace contextRef="#ctx0" brushRef="#br0" timeOffset="4957.64">12855 7756 17503 0,'0'0'768'0,"0"0"176"0,-6-6-752 0,3-1-192 0,1 1 0 0,2 6 0 16,0 0 4384-16,7-8 848 0,1 2 160 0,2-1 48 15,3-1-4416-15,1 0-896 0,-1-2-128 0,2 1 0 16,0 0 0-16,1 1 0 0,1 1 0 0,0-2 0 16,-1 1 0-16,-1-2-144 0,2 0 144 0,-1 2 0 15,-2 4 0-15,1 1 0 0,-1 2 0 0,-2-4 176 16,1 3 128-16,-2-2 16 0,0 3 16 0,-2-1 0 15,-9 2-16-15,10 1-16 0,-10-1 0 0,0 0 0 16,11 8-128-16,-11-8-32 0,6 11 0 0,-6-11 0 16,3 15-144-16,-4 0 0 0,-2-4 0 0,-1 2 0 15,-2 1 0-15,-4 2 0 0,0-2 0 0,-3 4 0 16,-1-2-144-16,-1-2 144 0,0-1 0 0,0 2 0 0,2 0 0 0,0 0 0 16,1 0 0-16,2-2 0 0,1-2 272 0,0 3 16 15,0 2 0-15,1-2 0 0,0 2 144 0,3 2 16 16,1 0 16-16,1-1 0 0,1 2-272 0,3-3-64 15,2 1-128-15,1 3 192 0,-1-3-192 0,3 3 0 16,0-1 0-16,3-2 0 0,2 0 0 0,2-3 0 16,0-1 0-16,2-1 0 0,0 0 0 0,0-3-160 15,2 0 32-15,-1-5 0 16,0-1-704-16,-1-1-128 0,1-3-16 0,0 1-16 16,-1-3-2752-16,0-2-544 0</inkml:trace>
  <inkml:trace contextRef="#ctx0" brushRef="#br0" timeOffset="5692.67">13166 6687 26719 0,'-13'-24'1184'0,"3"7"240"0,-5 0-1136 0,-2-2-288 0,-1 0 0 0,1 1 0 16,2-2 2352-16,-2 4 400 0,-2 2 96 0,1 1 16 16,-1 0-2368-16,-4-1-496 0,-1 1 0 0,-1 0-128 15,0 3 0-15,-1 3 0 0,-1-2 0 0,1 2 0 16,1 2 128-16,0 0 0 0,-1 1-144 0,0 2 144 16,-1 1 0-16,-3 4 0 0,-2-1 0 0,1 3 0 0,-2-3 0 0,0 3 0 15,-1 3 0-15,-2 4 0 0,-1 6 336 0,-5-1-16 16,-4-6 0-16,1 3 0 0,-1 1 0 0,-2 3 0 15,-3 1 0-15,0 3 0 0,-1 3-112 0,0 1-16 16,-3 1-16-16,0-3 0 0,2-4-176 0,2 3 0 16,1-3 0-16,5-1 128 0,2 0 0 0,1 3-128 15,3 1 192-15,4 3-64 0,1 2 64 0,4 6 16 16,1 5 0-16,3 4 0 0,1 2-208 0,1-5 176 16,-1-9-176-16,3 6 160 0,3 6-160 0,4 4 160 15,0 4-160-15,6 5 160 0,5 2-160 0,4 1 0 0,4 0 0 0,5-2 0 16,6-2 0-16,2-2 0 15,4-1 0-15,3 2 0 0,4-1 0 0,-1 1 0 0,2-2 0 0,3-3 0 16,4-4 0-16,3-3 0 0,4-6 0 0,1 1 0 16,3-4 0-16,4 0 0 0,2-6 0 0,1-2 0 15,0-3 128-15,4-2-128 0,0-2 192 0,4-1-64 16,2-3-128-16,2 2 0 16,2 1 0-16,1-3 0 0,-1-6-304 0,0-4 64 0,-2-8 16 0,2-1 0 15,0 1 224-15,1-6 0 0,0-2 0 0,-1-1 0 16,-3-5 0-16,-1-2 0 0,-2-2 144 0,1 1-144 15,-2-5 160-15,-2 0-160 0,-3-5 160 0,-4-6-160 16,-2-2 256-16,-3-7-32 0,-4-2-16 0,-6-4 0 16,-3-3 64-16,-4 2 16 0,-4-2 0 0,-2 0 0 15,-5-1 96-15,-4-4 32 0,-5-4 0 0,-5-2 0 0,-3-5 0 16,-5 6 0-16,-4 5 0 0,-2 4 0 0,-5 1-192 16,-4 1-32-16,-3-4-16 0,-5 6 0 15,-4-3 32-15,-3 5 16 0,-3 3 0 0,-3 5 0 0,-4 5-224 16,0 6 0-16,0 2 128 0,-3 2-128 0,-2 0 0 0,-1 5 0 15,-1 1 0-15,-1 5 0 0,-1 2 0 0,1 5 0 16,0 2 0-16,3-2 0 0,2 2-208 0,4 1-144 16,5 3-32-16,1 3 0 15,2 6-288-15,4 1-64 0,4 5-16 0,6-1 0 16,1 2-2128-16,5 2-416 0,2 2-96 0</inkml:trace>
  <inkml:trace contextRef="#ctx0" brushRef="#br0" timeOffset="6961.92">13775 7424 19343 0,'0'0'848'0,"-12"1"192"16,1-2-832-16,0 0-208 0,2-2 0 0,9 3 0 0,0 0 2592 0,0 0 480 0,-8-4 80 0,8 4 32 16,0 0-2160-16,0 0-416 0,0 0-96 0,9-6 0 15,3 2-240-15,4 0-32 0,3 1-16 0,5 1 0 16,2 0-224-16,5 0 128 0,4 0-128 0,4 1 0 16,2-2 0-16,-1 1 0 0,-1-1 0 0,3-1 0 0,1 3 0 0,1 0 0 15,1-1 0-15,0 1 0 0,1 1 192 16,4 0-48-16,0-1-16 0,1 1 0 0,0-3 160 0,-1 2 32 15,-1 0 0-15,2 1 0 0,0 0-144 0,1 1-32 16,0 3 0-16,2-2 0 0,0 4-144 0,0-1 0 16,-2-1 0-16,-2-2 128 0,-2 2-128 0,0-2 0 15,0 0 0-15,-1 1 0 0,-1-1 0 0,-2 2 0 16,0-4 0-16,-2 0 0 0,-3 0 224 0,-2-2-32 16,-3-1-16-16,-3 2 0 0,-4-4 304 0,-1 1 64 15,-1 0 16-15,-3-1 0 0,-1-3-48 0,-1 1-16 16,-3-1 0-16,0 2 0 0,-2-2-176 0,0 2-48 0,-2 0 0 15,-2 0 0-15,-1-1-112 0,-1-2-32 0,-9 9 0 0,6-9 0 16,-6 9 16-16,2-10 0 0,-2 10 0 0,-4-13 0 16,-3 1 64-16,-2-1 16 0,-3 0 0 0,-2 2 0 15,-3 1 64-15,0 1 16 0,-1 0 0 0,-2 1 0 16,-1-1-176-16,-1 1-128 0,1 0 192 16,0 2-192-16,1-2 224 0,-1 1-64 0,0-1-16 0,1 1 0 15,1 0-16-15,0 0 0 0,0 2 0 0,1 0 0 16,1-1 0-16,2-1 0 0,1 1 0 0,0 0 0 15,1 1 0-15,1 1-128 0,0 2 192 0,2-1-64 16,-1 0-128-16,2 1 0 0,9 2 0 0,-9-2 128 16,9 2-128-16,0 0 0 0,0 0 0 0,0 0 0 15,0 0 0-15,0 0 0 0,0 0-144 0,0 0 144 16,9 12 0-16,3-1-192 0,1-2 192 0,1 0-160 16,2 0 160-16,2 0-192 0,0 0 192 0,3 0-192 15,3 2 64-15,1-1 0 0,1 3 0 0,0-4 0 0,-2 0-32 0,1 1 0 16,-3-4 0-16,-1 1 0 0,-1 0 160 0,-2 3-128 15,-2-1 128-15,-1-3-128 0,0 1 128 0,-2-1 0 16,-2 2 0-16,0 1 0 0,-2-2 0 0,0 1 0 16,-1 1 0-16,0-1-128 0,-8-8 128 0,10 11 0 15,-2 0 0-15,-1 0 0 0,-1 0 0 0,1 1 0 16,-7-12 0-16,5 13 0 0,-1-2 0 0,-2 1 0 16,1 0 0-16,-3 0 0 0,-1-1 0 0,-2 2 0 15,-1-1 0-15,-1 0 0 0,-2-3 0 0,1 1 0 16,-3-2 0-16,-2 3 0 0,0-2 192 0,-1 1-48 15,0 2 0-15,0 0 0 0,1-1-144 0,-1-2 160 0,0 2-160 0,2-1 160 16,-2 3-160-16,2-1 0 0,0 0 144 0,3 1-144 16,-1-4 0-16,-1 3 0 0,0-3 0 0,1-1 0 15,1 3-320-15,2-3-16 0,4 1-16 16,1-9 0 0,0 0-624-16,-4 3-128 0,4-3-32 0,0 0 0 15,0 0-1968-15,0 0-400 0,0 0-80 0</inkml:trace>
  <inkml:trace contextRef="#ctx0" brushRef="#br0" timeOffset="7794.86">16420 6985 13823 0,'0'0'1216'0,"-4"-11"-960"0,-1 1-256 0,1 1 0 16,0-2 3824-16,2 1 720 15,0-1 128-15,2 2 48 0,0 1-3504 0,2 1-704 0,-2 7-144 0,2-8-32 16,0 0 48-16,-2 8 0 0,0 0 0 0,0 0 0 16,0 0 16-16,0 0 16 0,0 0 0 0,5 13 0 15,0 3-160-15,-1 3-16 0,0 1-16 0,-1 3 0 16,-1 1 0-16,2 3 0 0,-1 4 0 0,1 3 0 15,-1-1 400-15,3 2 80 0,-1 0 0 0,0 2 16 16,-1-1 16-16,1 1 0 0,0-2 0 0,2 0 0 16,2 0-416-16,-2-1-96 0,-1-6-16 0,2-4 0 15,0 0-208-15,0-6 176 0,-1-2-176 0,3-3 160 16,-1-3-32-16,1-1 0 0,1-3 0 0,-1-5 0 16,2-2 32-16,-2-2 0 0,-1-6 0 0,2-2 0 0,0 0 16 0,1-2 0 15,-1-3 0-15,-2-1 0 0,0 1-48 16,0-1-128-16,-1 3 192 0,1 0-64 15,-1-2-128-15,1 2 0 0,0 1 144 0,1 2-144 0,0 3 0 0,0 5 0 16,0 0 0-16,2 4-128 0,-1 3 128 0,-1 1 0 16,2 6-144-16,-1-2 144 0,1 3-192 0,0-2 16 15,-2 2 16-15,1-3 0 0,-1 3 160 0,1-1 0 16,-1 0 0-16,1-3 0 0,-4-1 0 0,1 3 0 16,0-3 0-16,-1 1 0 0,-1 0 0 0,2 4 0 15,0 2 0-15,-1-6 0 0,-7-8 208 0,11 0-16 16,-11 0-16-16,13 1 0 0,-1-1 128 0,-2 3 16 15,1-3 16-15,-1 5 0 0,2 3-16 0,-2-2 0 16,1-7 0-16,-1 0 0 0,0 0 0 0,2-3 0 16,0-2 0-16,-2 1 0 0,1-1-16 0,-1-2-16 15,-1-1 0-15,2-3 0 0,-1-1-80 0,1-1-16 0,-4-3 0 0,4-3 0 16,-1-1-64-16,1-2 0 0,-2-3-128 0,0 0 192 16,-1 0-64-16,1 1 0 0,0 0-128 0,-1 0 192 15,0 2-192-15,0-2 0 0,-2 0 128 0,1 0-128 16,0 1 0-16,2-2 0 0,-2-2-192 0,0-3 192 31,-4 0-448-31,0 3 32 0,-2 7 0 0,1 7 0 16,-2 4-928-16,1-2-192 0,0-2-48 0,1-1 0 15,-2 5-864-15,0 1-176 0,0 0-48 0,0-1-13968 0</inkml:trace>
  <inkml:trace contextRef="#ctx0" brushRef="#br0" timeOffset="8529.67">17540 7687 39103 0,'0'0'1728'0,"4"-10"368"0,0-8-1680 0,1 6-416 16,2 0 0-16,3 7 0 0,3 1 384 0,2 0-16 0,0 0 0 0,5 2 0 16,1-1-368-16,1 0 0 0,1-1 0 0,1 2 0 15,-1-2 0-15,-2 3 0 0,-3 2 0 0,-2 0-128 0,-2 2 128 16,-2-3 0-16,-12 0 0 0,0 0 0 0,0 0 0 0,0 0 0 15,8 8 0-15,-8-8 0 0,0 0 0 16,-4 11 0-16,-3 0 0 0,-2-2 0 0,-1 3 0 0,-1-3 0 16,0-3 0-16,-2 1-128 0,-2-1 128 0,2 1 0 15,0-3 0-15,2 1 0 0,0-1 0 0,3 1 0 16,8-5 0-16,-8 8 0 0,8-8 0 0,-6 8 0 16,6-8 0-16,-4 9 0 0,4-9 0 0,0 12 0 15,3-1 0-15,-3-11 0 0,6 8 0 0,1 0 0 16,-7-8 0-16,10 12 0 0,-1-2 0 0,0-1 0 15,0-1 0-15,1 0 0 0,-10-8 0 0,10 8 0 16,-2 1 0-16,0-1 0 0,-8-8 0 0,10 13-128 16,-1-3 128-16,-1 3 0 0,-3 0 0 0,-1 0 0 15,-3 3 0-15,1-3 0 0,-1 1 144 0,-1 2 16 0,-3 0 0 0,0-1 0 16,-3-2 16-16,0 3 0 0,-3-3 0 0,0 0 0 16,-3 0 96-16,0 0 32 0,-1-1 0 0,1-2 0 15,-1-2-144-15,0-3-32 0,-1 2 0 0,0-2 0 16,1 0 0-16,1 0 0 0,-1 2 0 0,1-6 0 15,0 2-128-15,2-3-176 0,-2-1 48 0,2 1 0 32,-2-2-480-32,0 1-96 0,1-7 0 0,-1 3-11552 0,-1-4-2304 0</inkml:trace>
  <inkml:trace contextRef="#ctx0" brushRef="#br0" timeOffset="9461.16">17762 6497 32255 0,'-5'-18'2864'0,"-2"1"-2288"0,-1 1-576 0,-1 1 0 0,-1 3 2336 0,1 1 352 16,-1 0 80-16,1 1 16 0,-1-1-2352 0,-2 0-432 16,-2 0-176-16,0-1 16 0,-1 3-16 0,1 1 0 15,-3-1 0-15,-1 1 0 0,-3-2 16 0,-1 0 0 16,-2 1 0-16,-2 3 0 0,-1 1 160 0,-3 2 0 0,-2-2 0 0,0 3 0 16,-2-1 0-16,-3 3 0 0,-3 0 0 0,-2 1 0 15,-2 1 0-15,0 5 224 0,-1-3-48 0,0 5-16 16,-2 1-32-16,1 3 0 0,3 0 0 0,0 1 0 15,0 4 128-15,3 1 32 0,1 3 0 0,-1 1 0 16,0-1-80-16,2 1-16 0,3 2 0 0,1 5 0 16,0 0-192-16,2 1 0 0,-1 5 0 0,0-1 0 15,0-4 0-15,1 3 0 0,2 1 0 0,3 4 0 16,1 6 0-16,1 1 128 0,2 0-128 0,2 4 0 16,4-1 128-16,5-2-128 0,3 3 0 0,1-3 0 15,3-2 160-15,2 2-160 0,2 1 160 0,4 3-160 16,0 3 128-16,5 0-128 0,1 1 0 0,1-1 0 15,-1 0 0-15,0-3 0 0,0-2 0 0,0 0 0 0,-2-1 0 0,-2 1-128 16,0-1 128-16,0-3-160 0,-1-4 160 0,1-1 0 16,-1-2 0-16,0-1-128 0,0-5 128 0,1-1 0 15,-1-3 160-15,1 0-160 0,1-1 0 0,-1 0 0 16,1-1 0-16,3-3 0 0,2-3 288 0,2 2-32 16,4 0-16-16,4-2 0 0,4-3-64 0,2 1-16 15,5-1 0-15,4-1 0 0,1-3 16 0,5 0 0 16,4-1 0-16,1 1 0 0,-2 0-176 0,2-2-176 15,0-2 48-15,2-2 0 0,0-1 0 0,1 0 0 16,-2-2 0-16,0 0 0 0,0-4 128 0,1-2 0 16,-1 0 0-16,1-2-128 0,1-3 128 0,1-3 128 15,1-2-128-15,1-1 176 0,-1 0-176 0,2-3 0 0,-1 1 0 0,1-5 0 16,-2 3 0-16,1-5 0 0,1 1 0 0,-1-1 128 16,1 1 32-16,-2-2 0 0,-1 3 0 0,-4-3 0 15,-3 3 32-15,0-3 0 0,-1 2 0 0,0-7 0 16,-2-3-192-16,-3-5 160 0,-2-4-160 15,-2 1 160-15,-4-2 32 0,-3-2 0 0,-2-3 0 0,-3 3 0 16,-3 3 96-16,-4-2 32 0,-3-4 0 0,-3-1 0 16,-1 0-64-16,-3 0 0 0,-1-2 0 0,0-5 0 15,-1-2-64-15,-2 0 0 0,-1 4-16 0,-1 4 0 16,-2 2-48-16,0 3-128 0,-1 0 192 0,1 0-64 16,-4 0-128-16,-1-1 0 0,-2 1 0 0,-2 1 0 15,-2 3 0-15,-3 2 0 0,-4 2 0 0,-3 5 0 16,-2 3 0-16,-2 3-176 0,-5 1 176 0,-2 3-128 15,-3 2 128-15,-2-4-128 0,-3-3 128 0,-6 3-128 16,-4 1 128-16,-4 6-160 0,-5-1 160 0,0 3-160 0,-4 1 160 16,3 0-208-16,0-1 80 0,2 0 128 0,1 0-256 0,1 2 64 15,0-2 0-15,3 1 16 16,3 1-208-16,1 0-64 0,2 2 0 0,5-3 0 16,2 1-1344-16,5 0-288 0,3-4-48 0,3-2-16640 15</inkml:trace>
  <inkml:trace contextRef="#ctx0" brushRef="#br0" timeOffset="12129.52">18506 3064 13823 0,'0'0'608'0,"0"0"128"0,-8-5-592 0,8 5-144 0,0 0 0 0,0 0 0 0,-7-3 3648 0,7 3 688 15,0 0 144-15,0 0 16 0,0 0-3472 0,0 0-688 16,0 0-144-16,0 0-16 0,0 0 96 0,0 0 32 16,0 0 0-16,0 0 0 0,0 0 80 0,9 11 32 15,-9-11 0-15,10 13 0 0,-10-13 16 0,12 13 0 16,-4 0 0-16,0 1 0 0,-2 2 64 0,1 1 16 16,-2 3 0-16,0 0 0 0,0 3-32 0,0-1 0 15,-1 2 0-15,0 3 0 0,0 0 80 0,0 2 16 0,0-3 0 0,0-2 0 16,0-1-32-16,0 0 0 0,0 2 0 0,0 1 0 15,-1 3-176-15,1 1-48 0,0 4 0 0,0 6 0 16,0 6-144-16,0 3-48 0,0 3 0 0,-1 0 0 16,-1 1-128-16,-1-5 0 0,-1-5 144 0,0 0-144 15,-1 0 128-15,-1 4-128 0,-1 6 160 0,0 3-160 16,1 2 128-16,-2-8-128 0,0-6 0 0,1-1 0 16,2-2 208-16,1 0-48 0,0-1-16 0,1 3 0 15,1 1 144-15,-1 2 32 0,-1-2 0 0,0 3 0 16,1-1-128-16,-1 1 0 0,0 0-16 0,0-4 0 15,0-1-176-15,0-3 160 0,-1 1-160 0,0 3 160 16,-1-2-32-16,1 0-128 0,1 0 192 0,0 0-64 16,0 0-128-16,-1-1 0 0,-1-1 0 0,1-1 128 15,0-1-128-15,-1-3 0 0,1-2 0 0,-1 1 128 0,-2-5-128 0,0 2 0 16,0-1 144-16,0 1-144 0,0 0 0 16,0-1 128-16,-1-2-128 0,-2 0 0 0,1 0 0 0,-1-3 144 15,1-4-144-15,1-1 0 0,-2 1 176 0,2-2-176 16,0 0 160-16,-1-2-160 0,1-2 176 0,1 0-176 15,0-3 192-15,0 1-192 0,1-2 208 0,0 0-64 16,0-3-16-16,3-7 0 0,-2 9 0 0,2-9 0 16,-4 10 0-16,4-10 0 0,0 0 32 0,-4 9 0 15,4-9 0-15,0 0 0 0,-7 6-16 0,7-6 0 16,0 0 0-16,0 0 0 0,0 0-144 0,0 0 128 16,0 0-128-16,0 0 128 0,0 0-128 0,0 0 192 15,0 0-192-15,0 0 192 0,0 0-192 0,0 0 160 16,0 0-160-16,0 0 160 0,0 0-160 0,0 0 0 0,0 0 144 0,0 0-144 15,0 0 0-15,0 0 128 0,0 0-128 0,0 0 0 16,0 0 0-16,0 0 0 0,0 0 0 0,0 0 0 16,0 0 0-16,0 0 128 0,0 0-128 0,11-5 0 15,-11 5 128-15,12-5-128 0,-2 0 128 0,-10 5-128 16,10-3 0-16,-10 3 0 0,12-3 0 0,0 3 128 16,-2-2-128-16,2 0 0 0,0 1 0 0,1 1 0 15,1 1 0-15,1 3 0 0,-1-2 0 0,3-2 0 16,2 0 0-16,1 0 0 0,1 0 0 0,1 0 0 15,1 0 0-15,2 0 0 0,1-2 0 0,3 2 128 16,2-4-128-16,3 2 0 0,0-3 0 0,1 1 0 16,3 1 0-16,1 1 0 0,0-2 0 0,0 1 0 15,0-1 0-15,2 2 0 0,-1-1 0 0,-1-1 0 0,-1 3 0 16,3-1 0-16,-2 2 0 0,0-2 0 0,-1 0 0 0,1 1 0 16,2 0 0-16,3 1 0 0,-1 0 0 15,2 0 0-15,2 0 0 0,0 0 0 0,0-3 0 0,3 1 0 16,0-4 0-16,1 3 0 0,-1-3 0 0,1 2 0 15,2-2 0-15,-1 1 0 0,0-1 0 16,-1 4 0-16,-1-3 0 0,-1 1 128 0,0-2-128 0,-4 3 0 16,-1-1 0-16,1 0 0 0,-1 0 0 0,-1 1 0 15,-2 1 0-15,-1 0 0 0,0 2 0 0,-1 0 0 16,-1 0 0-16,0 0 0 0,-3-2 0 0,1 0 0 16,-1 1 0-16,-1 1 0 0,-2-1 0 0,2 1 0 15,0-1 0-15,0-1 0 0,1 1 0 0,0 0 0 0,-1-1 0 16,-1 1 0-16,-1 1 0 0,0 0 0 0,-1-1 0 15,0-2 128-15,-2 0-128 0,-2 1 0 16,1-2 0-16,-1 1 0 0,0-2 0 0,0 1 128 0,-1 0-128 0,-2-2 0 16,0 1 0-16,-1-1 0 0,1 2 0 15,-2 2 128-15,-1-3-128 0,-3 1 0 0,-1 1 0 0,-1 2 0 16,-2-3 0-16,-1 1 0 0,-1 1 0 0,-2-1 128 16,-10 3-128-16,12-3 0 0,-12 3 0 0,10-2 0 15,-10 2 0-15,0 0 128 0,11-4-128 0,-11 4 0 16,8-3 0-16,-8 3 128 0,9-4-128 0,-9 4 0 15,0 0 0-15,9-2 144 0,-9 2-144 0,6-7 0 16,-6 7 0-16,6-6 0 0,-6 6 0 0,0 0 0 16,5-7 0-16,-5 7 0 0,0 0 0 0,4-9 0 15,-2-1 160-15,0 1-160 0,-2 9 128 0,0 0-128 16,-2-11 128-16,1 1-128 0,0 2 0 0,-1-1 128 16,1-2-128-16,0 1 192 0,-1-2-192 0,1 2 192 0,0-5-48 0,0 1 0 15,-1-2 0-15,1 1 0 0,1-3-16 0,1-2-128 16,-2-1 192-16,1 0-64 0,-1-5-128 0,1 0 192 15,-2-4-192-15,1-1 192 0,1-4-192 0,-1-3 160 16,-1-3-160-16,1 1 160 0,-1-2-160 0,0 1 0 16,1-4 0-16,-2 1 128 0,1-3-128 0,-2-1 0 15,0-3 0-15,0-3 128 0,-1-3-128 0,0-2 0 16,-1-3 0-16,1 2 0 0,0 2 0 0,1 4 0 16,0 2 0-16,0 2 0 0,0-1 0 0,0 0 0 15,0 2 0-15,2-1 0 0,-2-2 0 0,0 1 0 16,0 3 0-16,0 4 0 0,0 3 0 0,0 0 0 0,-1 3 0 0,1-4 0 15,-1 2 0-15,1-1 0 0,0-2 0 0,0 4 0 16,2 1 0-16,-1 0 0 0,0 1 0 0,1 3 0 16,1 1 0-16,-1 2 0 0,1 0 0 0,0 1 0 15,-1 1-144-15,2 2 144 0,0 0 0 0,0 3 0 16,0 2 0-16,0-2-128 0,2 1 128 0,-1 0 0 16,0 3 0-16,1 0-128 0,-1 2 128 0,1 1 0 15,1 1 0-15,0 2-128 0,-2 0 128 0,2-5 0 16,-1 1 0-16,1 0 0 0,-1 2 0 0,1 2 0 15,0-2 0-15,1 2-128 0,-2 1 128 0,2 0 0 16,-1-2 0-16,1 2 0 0,-2 2 0 0,1 1 0 16,-2-1 0-16,0 0 0 0,1 2 0 0,-2 9 0 15,0-10 0-15,0 10-128 0,0-11 128 0,0 11 0 0,-2-10 0 16,2 10 0-16,-2-11 0 0,2 11 0 0,0 0-144 0,-5-6 144 16,-1-1 0-16,6 7-144 0,-5-7 144 15,5 7 0-15,-6-6 0 0,6 6 0 0,0 0 0 0,-8-4-160 16,8 4 160-16,-8-3 0 0,8 3 0 0,0 0-128 15,0 0 128-15,-9-3 0 0,0 3 0 0,9 0 0 16,-12 0 0-16,2 1 0 0,0-1 0 0,1 2 0 16,0-1 0-16,0 1 0 0,0 1 0 0,-1 0-128 15,-1-1 128-15,1 1 0 0,-2-2 0 0,0-1 0 16,-1 0 0-16,-3 0 0 0,-2 0 0 0,1 7 0 16,0 7 0-16,-1-10 0 0,-4-11-208 0,-2 1-48 15,1 3 0-15,-2 2 0 0,-2 1 416 0,-3-1 80 16,-3-1 16-16,-1 2 0 0,0-2-256 0,-3 2 0 15,-5 2 0-15,-1 0 0 0,1 0 0 0,0 1 0 0,-1 0 0 0,2-2 0 16,2-1 0-16,-3-1 0 0,-2-1 0 0,-2 1 0 16,-1 1 0-16,-1-3 0 0,-2 1 0 0,2 0 0 15,0 2 0-15,2 0 0 0,2 0 0 0,1 0 0 16,1-2 0-16,-1 2 0 0,-3-1 0 0,-1 1 0 16,-1 0 0-16,-3 3 0 0,-2 5 0 0,1 3 0 15,1-2 0-15,3 0 0 0,-1-3 0 0,0-2 0 16,-3-4 0-16,-4 0 0 0,-4 0 0 0,0 3 0 15,-1 1 0-15,1-4 0 0,2-4 0 0,5 1 0 16,-1 2 0-16,3 2 0 0,3-1 0 0,1 0 0 16,0 0 0-16,3 3 0 0,1-3 0 0,1 1 0 15,1 3 0-15,1 1 0 0,3 1 0 0,1-2 0 0,4-1 0 16,2-1 0-16,2 0 0 0,4 4 0 16,0 4 0-16,1-7 0 0,-2-5 0 0,2 1 0 15,-1 1 0-15,3 0 0 0,3 1 0 0,0 3 0 16,1 1-896-16,2 1-112 0,2-2-16 15,2 2-16-15,-1 2-1184 0,3 1-224 16,2-1-48-16,3 1-11088 0,2-1-2224 0</inkml:trace>
  <inkml:trace contextRef="#ctx0" brushRef="#br0" timeOffset="14998.63">19153 4257 19231 0,'0'0'848'0,"-9"3"176"0,0-3-816 0,9 0-208 0,-9 1 0 0,9-1 0 16,0 0 640-16,0 0 96 0,0 0 16 0,0 0 0 16,0 0-528-16,0 0-96 0,0 0-128 0,0 0 176 15,0 0-176-15,0 0 0 0,0 0 0 0,0 0 0 16,0 0 352-16,0 0 32 0,0 0 16 0,0 0 0 15,0 0 496-15,0 0 112 0,0 0 16 0,5-8 0 16,0 0 128-16,0 1 48 0,0-1 0 0,2-1 0 16,-1 1-192-16,2-1-48 0,0 0 0 0,0-3 0 15,1 1-208-15,1 2-48 0,1-1-16 0,-1 1 0 16,1-3-224-16,0 2-32 0,1 2-16 0,1-3 0 16,0 0-96-16,0-2-32 0,2-2 0 0,0 2 0 15,2 3-80-15,2-7-16 0,-4-1 0 0,-1-8 0 0,2-6-192 0,-2-4 128 16,1-3-128-16,-1 1 0 0,0 0 0 0,2 3 128 15,0 4-128-15,-1 1 0 0,0 3 160 0,-1 4-16 16,0 3 0-16,3 2 0 0,0 0 80 0,2 2 16 16,-1 2 0-16,3 2 0 0,1 0-48 0,1 5 0 15,2-5 0-15,1 4 0 0,2-1-192 0,-1 1 0 16,0-1 0-16,1 0 0 0,-2 0 0 0,1-2 0 16,1 1 0-16,-1-2 0 0,-2-1 0 0,1 0 0 15,0 0 0-15,0 0 0 0,-1 3 0 0,1 0 0 16,-1 1 0-16,-1 3 0 0,2 1 0 0,0 1 0 15,1 1 0-15,-1 0 0 0,0 0 160 0,0 0-16 16,-1 2 0-16,-1 1 0 0,1 0-144 0,-1 0 0 0,-1 4 0 0,-1-2-176 16,0 2 176-16,0 1 0 0,-1 2 0 0,1 1 0 15,1-1 0-15,-1 3-128 0,1-1 128 0,1 0 0 16,-2 0 0-16,1 1 0 0,2 1 0 0,0-1 0 16,-2 1 0-16,1-1 0 0,-3 1 0 0,0 2 0 15,1 1 0-15,-1-1 0 0,-2-1 0 0,-1-1 0 16,-1 0 0-16,0 1 0 0,3 1 0 0,-1-3 128 15,0 2-128-15,-1 2 192 0,1-3-64 0,1 2 0 16,-2 1 0-16,1 0 16 0,-1 3 0 0,0 1 0 16,0 2-144-16,2 2 160 0,-1-2-160 0,0 2 160 15,-1 3-160-15,-1-1 0 0,-3 1 0 0,1-1 0 16,-2 0 0-16,0-3 0 0,-2-2 0 0,0 0 0 16,-1-3 0-16,1-1 128 0,-4 0-128 0,0-1 0 15,-1 2 128-15,0-3-128 0,-1 1 128 0,1-1-128 0,0 0 144 0,-1-1-144 16,0 0 160-16,-1-1-160 0,0 1 160 0,0 1-160 15,-2 0 160-15,2-1-160 0,-1 1 144 0,0 1-144 16,-2-2 128-16,1 1-128 0,1 0 0 16,-2-1 128-16,-1 0-128 0,2-1 0 0,-2 0 128 0,0-2-128 15,-2 0 0-15,2-9 128 0,0 0-128 0,-6 9 128 16,-1-1-128-16,7-8 128 0,-7 10-128 0,0-2 128 16,7-8-128-16,-8 9 128 0,2-1-128 0,-1-1 0 15,7-7 0-15,-9 6 128 0,2 1-128 0,1-1 160 16,6-6-160-16,-9 5 160 0,9-5-160 0,-11 6 0 15,2-4 0-15,9-2 128 0,-10 4-128 0,10-4 0 16,-11 3 144-16,11-3-144 0,-9 2 128 0,9-2-128 0,-11 0 128 0,1 0-128 16,10 0 128-16,-9 2-128 15,9-2 128-15,-9-2-128 0,1 2 160 0,8 0-32 0,-10-2-128 0,1 1 192 16,0-1-192-16,9 2 0 0,0 0 128 0,-11-1-128 16,2 1 0-16,9 0 0 0,-10-3 128 0,10 3-128 15,-9-1 0-15,9 1 0 0,-11-3 0 0,11 3 0 16,0 0 128-16,-9 0-128 0,9 0 0 0,0 0 0 15,0 0 160-15,-9-5-160 0,9 5 160 0,0 0-160 16,0 0 176-16,0 0-176 0,-9-2 192 0,9 2-192 16,0 0 192-16,0 0-64 0,0 0 0 0,0 0-128 15,-9-3 176-15,9 3-176 0,0 0 160 0,0 0-160 16,-9-3 144-16,9 3-144 0,-10-4 128 0,10 4-128 16,-6-3 176-16,6 3-48 0,-9-6-128 0,9 6 192 15,-7-4-192-15,7 4 144 0,-6-5-144 0,6 5 128 16,-7-6-128-16,2-1 128 0,0 2-128 0,5 5 128 0,-5-8-128 0,-1 3 0 15,1-6 144-15,0 4-144 0,0-1 0 16,-1-1 144-16,3-2-144 0,-3 1 0 0,0-3 240 0,-1 2-64 16,2-2-16-16,0 3 0 0,0-1-32 0,-1 0 0 15,3-1 0-15,-1 2 0 0,-2 0-128 0,1 1 0 16,1 0 0-16,0 0 0 0,-1 3 0 0,0 0 0 16,0 0 0-16,0 1 0 0,-2-2 0 0,7 7 0 15,-9-6 0-15,1 0 0 0,2 1 0 0,-1 0 0 16,-1 0 0-16,2 1 0 0,6 4-160 0,-8-5 160 15,8 5 0-15,-8-7-144 0,2 2 144 0,6 5 0 16,0 0 0-16,0 0-128 0,-8-4 128 0,8 4 0 16,0 0 0-16,-9 0-128 0,9 0 128 0,0 0 0 0,0 0 0 0,0 0-128 15,0 0 128-15,-7 5 0 0,7-5-144 16,0 0 144-16,-6 7 0 0,6-7 0 0,-7 6 0 0,7-6 0 16,0 0 0-16,-7 9 0 0,1-2 0 0,6-7 0 15,-7 8 0-15,7-8 0 0,-9 7 0 0,3-1 0 16,6-6 0-16,-9 5 0 0,9-5 0 0,-9 5 0 15,9-5 0-15,-10 7 0 0,10-7 0 0,-6 6 0 16,6-6 0-16,0 0 0 0,-9 8 0 0,9-8 0 16,-7 9 0-16,2-1 0 0,5-8 0 0,-6 8 0 15,6-8 0-15,-8 9 0 0,1-1 0 0,7-8 0 16,-5 9 0-16,5-9 0 0,-9 8 0 0,1-1 0 16,2-1-128-16,-1 0 128 0,7-6 0 0,-8 9 0 15,0-2 0-15,2-1 0 0,6-6 0 0,-7 6 0 16,7-6 0-16,-6 7 0 0,-1 0 0 0,7-7 0 15,-6 10 0-15,1-3 0 0,5-7 0 0,-6 9 0 16,6-9 0-16,-6 8 0 0,6-8 0 0,-7 9 0 0,2-1 0 16,5-8 0-16,-6 9 0 0,0-4 0 0,6-5 0 0,-6 7 0 15,-1-2 0-15,7-5 0 0,-9 6 0 0,1 1 0 16,8-7 0-16,-9 4 0 0,1-2 0 0,8-2 0 16,-9 3 0-16,9-3 0 0,-10 4 0 0,1-4 0 15,9 0 0-15,-9 0 0 0,-1 0 0 0,10 0 0 16,-10 0 128-16,10 0-128 0,-9 1 0 0,9-1 0 15,-9 0 0-15,9 0 0 0,-9 0 0 0,9 0 0 16,-9 0 0-16,1 0 0 0,8 0 0 0,-9 0 0 16,9 0 0-16,-8 0 0 0,8 0 0 0,0 0 0 15,-9-1 0-15,9 1 0 0,0 0 0 0,0 0 0 16,-9-3 0-16,9 3 0 0,0 0 0 0,0 0 128 0,-7-4-128 16,7 4 0-16,0 0 128 0,0 0-128 0,-4-6 0 0,4 6 128 15,0 0-128-15,0 0 0 0,-3-9 0 0,3 9 0 16,0 0 0-16,0 0 128 0,0 0-128 0,0 0 0 15,0-8 0-15,0 8 0 0,0 0 0 0,0 0 0 16,0 0 0-16,0 0 0 0,0 0 0 0,0 0 0 16,0 0 0-16,0 0 0 0,0 0 0 0,0 0 0 15,0 0 0-15,0 0 0 0,0 0 0 0,0 0 0 16,0 0 0-16,3-8 0 0,-3 8 0 0,0 0 0 16,0 0 0-16,3-8 128 0,-3 8-128 0,0 0 0 15,0 0 0-15,0 0 0 0,2-8 0 0,-2 8 0 16,3-9 0-16,-3 9 0 0,0 0 128 0,0 0-128 15,0-7 0-15,0 7 0 0,0-8 0 0,0 8 0 16,0-8 0-16,0 8 128 0,-1-11-128 0,1 11 0 0,-2-9 128 0,1 1-128 16,-2 2 128-16,1-2-128 0,-2 2 128 0,1-1-128 15,3 7 0-15,-5-9 128 0,0 0-128 0,-2-3 128 16,-2 0-128-16,0 3 128 0,1 0-128 0,2 1 160 16,-2-2-160-16,0 1 160 0,-1 0-160 0,1 1 0 15,2-3 0-15,-1 4 128 0,1-1-128 0,-1 1 0 16,-1-1 0-16,2 2 0 0,-1-2 0 0,-1 0 0 15,1 0 0-15,-1 1 0 0,1-1 0 0,1 3 0 16,-2-2 0-16,0 1 0 0,0-2 0 0,2 1 0 16,-2 1 0-16,0 0 0 0,8 6 0 0,-9-3 0 15,9 3 0-15,-9-6 0 0,0 1 0 0,9 5 0 0,-11-4 0 0,11 4 0 16,-9-4 0-16,9 4 0 0,0 0 0 0,-9 0 0 16,9 0 0-16,0 0 0 0,0 0 0 0,0 0 0 15,0 0-128-15,0 0 128 0,0 0 0 0,-7 4 0 16,7-4 0-16,0 0-144 0,-5 11 144 0,3-4 0 15,2-7-128-15,-3 11 128 0,2-1 0 0,-1 1 0 16,2-11 0-16,-2 13-128 0,-1-3 128 0,3-10 0 16,-4 13 0-16,2 0 0 0,-1-4 0 0,1 2 0 15,2-11 0-15,-4 14 0 0,0-2 0 0,0 0 0 16,-1-1 0-16,1 1 0 0,0 0 0 0,0-3 0 16,4-9 0-16,-5 12 0 0,5-12 0 0,-7 11 0 15,1 0 0-15,0-2 0 0,0 0 0 0,-1-1 0 16,1 0 0-16,-1 0 0 0,-1-1 0 0,-1 0 0 15,0-1 0-15,-1 1 0 0,-2-2 0 0,2 0 0 0,-1-1 0 0,1 0 144 16,-2 0-144-16,2-1 128 0,-1 1-128 0,2-2 0 16,0 1 0-16,0-2-176 0,0 0 176 0,0 1 0 15,-1-2 0-15,10 0 0 0,-10 0 0 0,1 0 0 16,1-2 0-16,8 2 0 0,0 0 0 0,-9 0 128 16,9 0-128-16,-9 0 0 0,9 0 0 0,-8-1 0 15,8 1 0-15,-9 0 0 0,9 0 0 0,-9 1 0 16,9-1 0-16,-9 0 0 0,9 0 0 0,-10 2 0 15,1-4 0-15,9 2 0 0,-9 0 0 0,1 0 0 16,1 0 0-16,7 0 0 0,-10 0 0 0,10 0 0 16,-9-1 0-16,9 1 0 0,0 0 0 0,-9 0 0 15,9 0 0-15,0 0 0 0,0 0 0 0,0 0 0 16,0 0 0-16,0 0 0 0,0 0 0 0,0 0-160 0,0 0 160 0,0 0-208 31,0 0-1024-31,0 0-208 0,3 8-32 0,-3-8-16 16,5 8-1824-16,0 4-352 0</inkml:trace>
  <inkml:trace contextRef="#ctx0" brushRef="#br0" timeOffset="16661.91">19611 4423 17503 0,'0'0'768'0,"0"0"176"0,0 0-752 0,0 0-192 0,0 0 0 0,0 0 0 16,0 0 1168-16,0 0 208 0,0 0 32 0,1-8 16 16,-2 0-528-16,1 8-128 0,0 0 0 0,0 0-16 15,-2-6-432-15,2 6-64 0,2-9-32 0,-2 9 0 16,0-10 32-16,0 10 16 0,2-11 0 0,1 2 0 15,-1-1 256-15,0 4 48 0,-1-1 16 0,0-2 0 16,-1 0-32-16,0 0-16 0,0 1 0 0,0 0 0 16,0-1-16-16,0 1 0 0,-1-1 0 0,-2 3 0 15,2-3 112-15,0 1 32 0,-1 1 0 0,1 1 0 0,0-2-176 0,0 1-48 16,1 7 0-16,-4-7 0 0,0-1 48 0,-2 0 0 16,1 1 0-16,0 1 0 0,0-2-64 0,-2 2-16 15,1 0 0-15,-1 0 0 0,-1 2-96 0,2-1 0 16,-2 1-16-16,0-1 0 0,2 1-160 0,-1-2-16 15,7 6-128-15,-8-5 192 0,2-3-192 0,6 8 0 16,-5-5 128-16,5 5-128 0,-6-6 0 0,6 6 0 16,0 0 0-16,-3-7 0 0,3 7 0 0,0 0 0 15,0 0 0-15,0 0 0 0,0 0 0 0,-3-8 0 16,3 8 0-16,0 0 0 0,0 0 0 0,0 0 0 16,0 0 0-16,0 0 0 0,0 0 0 0,0 0 0 15,0 0 0-15,0 0 0 0,0 0 0 0,0 0 0 16,0 0 0-16,0 0 0 0,0 0 0 0,0 0 0 0,-8 12 0 15,2 0 0-15,6-12 0 0,-7 9 0 0,7-9 0 0,-6 10 0 16,-1 1 0-16,1-2 176 0,6-9-176 0,-8 10 160 16,0-1-160-16,1-1 0 0,0 0 0 0,0 0 0 15,-1 0 192-15,0 1-64 0,-1 1 0 0,0-1 0 16,0 1 96-16,-1 0 16 0,-5-1 0 0,2 0 0 16,-1 0-16-16,1 1 0 0,-2-3 0 0,1 1 0 15,-3-1 0-15,2-1 0 0,-2-1 0 0,2-1 0 16,1 0-48-16,0 1-16 0,1-1 0 0,1-4 0 15,3 0-160-15,9 0 0 0,-9 0 0 0,9 0 0 16,0 0-656-16,0 0-176 16,0 0-16-16,0 0-16 15,0 0-1952-15,0 0-384 0,0 0-64 0,0 0-12464 0</inkml:trace>
  <inkml:trace contextRef="#ctx0" brushRef="#br0" timeOffset="17651.43">20410 4506 8287 0,'0'0'736'0,"0"0"-592"0,-6-10-144 0,3 1 0 16,-3 0 3344-16,4 1 640 0,2 8 128 0,0 0 32 15,-3-11-2880-15,3 5-576 0,0 6-112 0,0 0-32 16,4-8 160-16,-4 8 16 0,3-7 16 0,-3 7 0 16,0 0-288-16,0 0-64 0,0 0-16 0,0 0 0 0,0 0-112 0,0 0-32 15,0 0 0-15,0 0 0 0,0 0 320 0,-7 10 64 16,1 0 16-16,0-2 0 0,6-8 32 0,0 0 16 15,0 0 0-15,-4 13 0 0,2 0-80 0,1 0-16 16,2-1 0-16,-1-12 0 0,1 14-224 0,2-2-48 16,-1 1-16-16,4-1 0 0,-6-12-160 0,7 16-128 15,0-1 144-15,-1 0-144 0,1-2 0 0,-2 3 128 16,-5-16-128-16,8 22 0 0,-1-1 0 0,-2 3 0 16,0-2 128-16,-1 3-128 0,0 1 0 0,0-2 128 15,-2 2-128-15,0 2 0 0,-2 1 320 0,1 1-48 16,0-1 0-16,1 0 0 0,-1-1 48 0,1-5 0 15,1-2 0-15,-2-2 0 0,-1 4-80 0,3-5-16 0,0 0 0 16,-2 2 0-16,-1-3-80 0,1 2-16 0,2-1 0 0,-1 2 0 16,0 0-128-16,-2-1 192 0,0 3-192 0,1 0 192 15,-1 1-192-15,0-4 160 0,-1 1-160 0,-1 1 160 16,0-2 0-16,-1 3 0 0,1-2 0 0,-2-2 0 16,-2 0 32-16,0-2 16 0,-3 2 0 0,0-5 0 15,0 2 80-15,-2-4 16 0,1 1 0 0,1-2 0 16,-2 0-64-16,1-1-16 0,-1-5 0 0,0 1 0 15,-1 0-32-15,0-1-16 0,0 0 0 0,1 0 0 16,-1-4 16-16,0 0 0 0,0 1 0 0,1-1 0 16,-2-2 48-16,0-1 16 0,-2-1 0 0,1 1 0 15,0 1 32-15,-1-1 16 0,2 1 0 0,-1 0 0 16,-2-3-160-16,1 4-16 0,-1-2-128 0,2 2 192 16,-2 0-192-16,2-1 0 0,-1 2 0 0,1 0 0 0,1 2 0 15,0-2-128-15,0 0-16 0,1 0 0 0,0-2 144 0,2 2 176 16,-1-5-48-16,1 1 0 0,0 0-128 0,0-2-272 15,1 2 64-15,2-5 16 0,0-2 416 0,2-1 96 16,-2 1 0-16,2-2 16 0,0-2-160 0,1 1-48 16,0-3 0-16,1 3 0 0,1-5-128 0,-1 1 192 15,1-1-192-15,-1 0 192 0,-1 1-352 0,3 0-64 16,-1 1-16-16,1 0 0 0,0 3 240 0,0 1 0 16,-1-3 0-16,1 4 0 0,-2 1 0 0,1 0 0 15,-2 3 0-15,1 2 0 0,3 6 0 0,-4-7 240 16,-2 2-32-16,6 5 0 0,-8-4-368 0,8 4-80 15,0 0-16-15,0 0 0 16,-9 7-2320-16,4-1-480 0</inkml:trace>
  <inkml:trace contextRef="#ctx0" brushRef="#br0" timeOffset="77410">7844 8743 7359 0,'0'0'656'0,"0"0"-528"0,-11 0-128 0,2-1 0 16,1 0 4208-16,8 1 800 0,0 0 176 0,0 0 16 15,0 0-3824-15,0 0-768 0,0 0-160 0,0 0-16 16,0 0-288-16,0 0-144 0,0 0 160 0,0 0-160 16,0 0 128-16,0 0-128 0,0 0 0 0,0 0 0 15,0 0 432-15,0 0-16 0,0 0 0 0,0 0 0 16,0 0 416-16,0 0 96 0,0 6 16 0,-2 1 0 0,0-2-48 0,-2 0 0 16,0-1 0-16,-1-1 0 15,1 3-192-15,1 1-32 0,-3 4-16 0,4 4 0 0,2-3-192 0,2 1-32 16,-2-13-16-16,4 18 0 0,1-1-272 15,1 1-144-15,0 0 160 0,0 1-160 0,-1-1 128 0,1 1-128 16,-2 1 0-16,1 1 144 0,-1 0-144 0,-2 1 0 16,1 1 0-16,-2 1 0 0,-1 0 0 0,-1 1 0 15,1 1 0-15,-3 0 0 0,1-1 0 0,-1-1 0 16,-1-4 144-16,-1 3-144 0,0-1 352 0,-1 0 0 16,1 0 0-16,1 0 0 0,0 0 16 0,2 2 0 0,-1-1 0 0,2-2 0 15,1 1-96-15,0-1-16 0,0 1 0 0,0-2 0 16,1 0-128-16,1 0-128 0,-1 0 192 0,-1 0-192 15,0-1 128-15,1 2-128 0,-2-1 0 0,0-4 0 16,-1 4 128-16,0-3-128 0,-1 0 0 0,-1 0 0 16,-1 0 128-16,-2 1-128 0,0 0 0 0,-3 2 0 15,1-1 0-15,-1 1 0 0,1 0 0 0,-2-1 0 16,1 2 160-16,1-1-160 0,0-1 128 0,1-2-128 16,1 3 256-16,1-5-16 0,-1 2-16 0,2 0 0 15,1-3-64-15,0 2-16 0,2 0 0 0,-2-2 0 16,0 0-144-16,0 1 0 0,0-2 0 0,0 1 0 15,0-2 0-15,2 0 128 0,-1 1-128 0,2-3 0 16,-3 2 0-16,1 0 0 0,0-1 128 0,1 0-128 16,-1-1 0-16,1-1 0 0,-1 2 0 0,2-5 0 15,-3 2 0-15,4-8 0 0,-4 12 0 0,1-2 0 0,3-10 0 0,-5 8 0 16,1 1 0-16,4-9 0 0,0 0 0 16,0 0 128-16,-5 9-128 0,5-9 0 0,0 0 144 0,-5 11-144 15,5-11 160-15,-4 6-160 0,4-6 0 0,0 0 0 16,0 0 0-16,0 0 0 0,0 0 0 0,0 0 128 15,0 0-128-15,0 0 0 0,0 0 176 0,0 0-176 16,0 0 192-16,-11-4-192 0,11 4 192 0,-9-9-192 16,1 0 192-16,3 1-192 0,-1-2 352 0,-1-2-32 15,-1-1-16-15,2-1 0 0,-2-5-304 0,2 2-176 16,-1 1 32-16,1-1 0 0,-1 1 144 0,0 0 0 16,1 2 0-16,1 0 0 0,-2 1 0 0,3 2 128 15,0-1-128-15,2 5 0 0,-1-5 0 0,2 4 0 16,0 0 0-16,1 8 0 0,0-8 0 0,1 2 0 15,-1 6 0-15,4-8 0 0,-4 8 0 0,4-6 0 0,-4 6 0 0,0 0-128 16,9-4 128-16,-9 4-128 0,0 0 128 0,12 4-128 16,-12-4 128-16,11 9-192 0,-2 1 192 15,2 1-192-15,-2 2 192 0,0 1-192 0,2 2 192 0,-1 2-192 16,0 3 192-16,0 0 0 0,-1 1-144 0,0 1 144 16,0-2-128-16,-1-1 128 0,0-2-160 0,-1-3 160 15,0 0 0-15,-1-1 0 0,0 0 0 0,0-2 0 16,-1-1 0-16,2-2 0 0,-7-9 0 0,8 10 160 15,-2-3-160-15,-6-7 0 0,8 6 0 0,-8-6 128 16,0 0-128-16,13 3 0 0,-1-3 0 0,-3-1 128 16,-9 1 0-16,10-6 0 0,-1 0 0 0,2-1 0 15,-1-2 48-15,2-1 0 0,0-3 0 0,0 0 0 0,-1 0 48 16,2 0 16-16,2-3 0 0,-1-1 0 0,2-4-240 0,1-1 0 16,-2-3 128-16,0-1-128 0,-2-4 0 0,0 3 0 15,0-1 0-15,0 4 0 0,0-1 0 16,-2 7-288-16,0-1 32 0,-2 8 16 15,4-1-208-15,-1 4-64 0,-2 3 0 0,-10 5 0 16,0 0-1968-16,9 0-400 0,-9 0-64 0,8 5-9216 16,-8-5-1824-16</inkml:trace>
  <inkml:trace contextRef="#ctx0" brushRef="#br0" timeOffset="79227.23">7189 11081 17391 0,'0'0'768'15,"0"0"160"-15,0 0-736 0,0 0-192 0,-8-5 0 0,8 5 0 0,-5-7 1040 0,5 7 176 16,-4-6 48-16,4 6 0 0,-4-6-768 0,4 6-160 15,0 0-16-15,0 0-16 0,0 0-64 0,0 0-16 16,-1-10 0-16,1 10 0 0,0 0-224 0,0 0 128 0,0 0-128 0,0 0 0 16,0 0 432-16,0 0-16 15,0 0 0-15,0 0 0 0,0 0 352 0,0 0 80 0,-7 7 16 0,7-7 0 16,-5 7-80-16,0 1-16 0,-1 0 0 0,2 2 0 16,-1 3-128-16,3-1-16 0,-1 1-16 0,0 2 0 15,0-1-128-15,0 2-32 0,2-1 0 0,-1 1 0 16,1-1-192-16,0 1-64 0,-1 5 0 0,1-4 0 15,0 2-192-15,-1-2 0 0,1 3 128 0,1-3-128 16,-1 0 128-16,0-1 0 0,-2-6-128 0,2 3 192 16,1 1 0-16,1 2-16 0,-1 1 0 0,3 1 0 15,-1 3-48-15,1-3 0 0,-1 1 0 0,2 0 0 16,-1 1 32-16,2-2 0 0,-1-2 0 0,1 0 0 16,0 0 32-16,1 1 0 0,-1-5 0 0,1 2 0 15,1 1-48-15,-1-1 0 0,2-1 0 0,0 1 0 0,-1-1-144 0,2 2 128 16,1-2-128-16,2 0 128 0,0-2-128 0,1 1 128 15,0 0-128-15,1 0 128 0,0 1-128 0,-1-3 0 16,4 1 144-16,-2 0-144 0,-2 0 0 0,-2-5 144 16,0 2-144-16,-1-1 0 0,-1-1 160 0,-1-1-160 15,-8-5 128-15,12 5-128 0,-2-1 192 0,1 0-32 16,-2 0-16-16,1-2 0 0,0-2 96 0,1 0 16 16,0 0 0-16,-2-2 0 0,-9 2 16 0,12-4 16 15,-1 0 0-15,1-1 0 0,-2 0-48 0,1-2-16 16,1 1 0-16,-2-3 0 0,-2 0-48 0,0-3-16 15,0 2 0-15,-2-2 0 0,1-1-32 0,0 0 0 16,1 0 0-16,0 0 0 0,-1-2-128 0,-1 1 160 16,1-3-160-16,-2 1 160 0,0-1-32 0,0 2-128 0,-1-1 192 0,0-2-64 15,-1 0-128-15,-1 2 160 0,0-1-160 0,-1 0 160 16,0-1-160-16,1 0 192 0,-1-1-192 0,0 1 192 16,-1 0-192-16,1 0 0 0,2-1 144 0,0 2-144 15,-2 0 128-15,0 2-128 0,1-1 128 0,-1 2-128 16,0-4 0-16,-1 2 128 0,0-1-128 0,0 0 0 15,0 0 0-15,-1 0 0 0,0 1 0 0,-1-3 0 16,1 3 0-16,0 1 0 0,-1-1 0 0,1-4 0 16,-2 5 0-16,1 0 0 0,-1-3 0 0,1 3 0 15,-1-1-192-15,0 3 32 0,1 2 16 0,-1-2 0 16,1 3-112-16,2 10 0 0,-4-12-16 0,0 4 0 16,4 8-240-1,0 0-32-15,0 0-16 0,0 0 0 0,0 0-2032 0,0 0-416 16,-2 8-64-16</inkml:trace>
  <inkml:trace contextRef="#ctx0" brushRef="#br0" timeOffset="79677.12">8041 11664 10127 0,'0'0'896'0,"0"0"-704"0,3-9-192 0,-3 2 0 16,0 7 4416-16,0 0 864 0,0 0 160 0,0 0 48 16,0 0-4208-16,0 0-832 0,0 0-160 0,0 0-32 15,0 0 80-15,0 0 32 0,0 0 0 0,8 13 0 16,-3 0 144-16,-1 1 48 0,-2-1 0 0,1 3 0 16,-2 2-128-16,-1 1-32 0,0 0 0 0,-1 2 0 15,-2 1 0-15,1 2 0 0,-2 0 0 0,0-3 0 16,-1-2-80-16,1 0 0 0,1 1-16 0,1-1 0 15,-1-4-80-15,1 0-16 0,2-3 0 0,-2 0 0 16,2-2-208-16,0-1 0 0,0-9 128 0,0 0-128 0,2 13-160 0,0-4-80 16,-2-9-16-16,0 0 0 15,0 0-2928-15,0 0-592 0,0 0-112 16,0 0-9088-16</inkml:trace>
  <inkml:trace contextRef="#ctx0" brushRef="#br0" timeOffset="80910.77">7910 10909 7359 0,'0'0'320'0,"0"0"80"0,-11-8-400 0,1 1 0 0,-1 5 0 0,1-3 0 16,0 1 4928-16,0 0 896 0,10 4 176 0,-11-5 32 16,2-2-4704-16,-2 2-944 0,1 0-192 0,-1-1-48 15,1 4-16-15,-1-5-128 0,1-1 192 0,1 1-64 16,0 0 64-16,1-1 0 0,-4 2 0 0,0-3 0 0,1 0 224 15,-2 1 48-15,0 1 16 0,-2-1 0 16,1 2 32-16,-2-2 0 0,1-2 0 0,-2 2 0 16,-2-3 64-16,1 2 32 0,-1-1 0 0,-4 1 0 15,1 1-144-15,-1 0-16 0,-2-2-16 0,2 2 0 0,2-3-160 0,0 2-16 16,0 1-16-16,1 1 0 0,1-1-112 0,2 4 0 16,0 1-128-16,1 1 192 0,-1-1-192 0,0 3 0 15,2 1 0-15,0 3 0 0,1-1 0 0,-2 2 0 16,1 2 0-16,0 0-160 0,0 1 160 0,1 3 0 15,-2-1 0-15,2 2-128 0,-2 1 128 0,0 1 0 16,1 2 0-16,-2 2 0 0,1 2 0 0,-1 2 0 16,0-1 0-16,-1 1 0 0,0-4 0 0,-3 0 0 0,-3-2 0 15,3 0 0-15,2-2 0 0,-1 3 0 0,-3 0 0 0,2 0 128 16,0 2-128-16,2 4 0 0,-1 1 0 0,0 5-128 16,2 1 128-16,3 4 0 0,0 2 0 0,1 2 0 15,0-1 0-15,2 0 0 0,0 1 0 0,0-1 0 16,3-2 0-16,-1-4 0 0,-1-3 0 0,1-1 0 15,1 0 0-15,0 2 0 0,-2 0 0 0,3 2 0 16,3 0 0-16,3 5 0 0,-1-3 0 0,3 4 128 16,1-2 16-16,2 2 16 0,1-1 0 0,1-3 0 15,2-5-160-15,2 1 192 0,0-7-192 0,1 2 192 16,2-2-192-16,2 3 0 0,-1-2 0 0,2 5 128 16,-1 0-128-16,0 2 0 0,3-2 0 0,2 2 0 15,-1 1 0-15,1-1 0 0,1-3 128 0,1-2-128 16,1-3 0-16,0-1 192 0,-1-1-192 0,1 0 192 15,2-1 16-15,0-1 16 0,1-1 0 0,0 0 0 0,-2-5 16 16,0-1 0-16,0-2 0 0,-1 1 0 0,0-5 80 0,3 0 0 16,0 0 16-16,1 2 0 0,1-3-128 0,2 1-16 15,1-4-16-15,3 2 0 0,-1-1-176 0,2 1 160 16,0 0-160-16,-1-3 160 0,-2 0-160 0,-1-2 0 16,0 0 144-16,-1 0-144 0,-3-4 176 0,0 1-48 15,0-3 0-15,2 0 0 0,0-1 32 0,0-2 0 16,1 0 0-16,1 0 0 0,0 1 96 0,1-3 32 15,1 0 0-15,-1-2 0 0,-1 1-64 0,-1-2-16 16,-2 1 0-16,0-3 0 0,-1 1-208 0,-1 0 0 16,-3 0 0-16,-2 0 0 0,-2 0 160 0,-1-1-160 15,0-1 160-15,0 2-160 0,-1-1 128 0,-1 0-128 16,1-2 0-16,1 1 144 0,-1-2-144 0,-1 0 160 0,2 0-160 0,0 2 160 16,-1-1-160-16,-1 2 160 0,1-2-160 0,-2 2 160 15,1 1-160-15,-1-1 192 0,-2 0-192 0,-2-2 192 16,1-2-192-16,-2 0 0 0,-1-4 0 0,-2-1 128 15,-1 0 32-15,1-2 0 0,-3 1 0 0,0 0 0 16,0 0-160-16,-3 2 0 0,0 0 144 0,-2 2-144 16,0-1 128-16,-1 4-128 0,-1 2 128 0,-1-1-128 15,-1 1 192-15,-2 2-48 0,0-1 0 0,-1 1 0 16,1-2-144-16,-1 0 192 0,0-1-192 0,-2-1 192 16,1-2-192-16,-1-1 0 0,-2-2 144 0,2 3-144 15,0-4 0-15,-1 0 0 0,1 1 0 0,-1 3 0 16,0-1 0-16,2 5 144 0,-1-3-144 0,1 4 0 15,0 1 128-15,-1 2-128 0,1 2 0 0,-1 1 0 0,0 1 0 16,-1 0 128-16,0 2-128 0,-1 0 0 0,-1 0 144 0,-1 0-144 16,1 0 0-16,0 0 144 0,-5 1-144 15,0 0 0-15,-2 1 144 0,0-3-144 0,-1 1 0 16,-3 0 0-16,-1 1 0 0,-1-3 128 0,-2 1-128 0,0 0 0 16,1-1 0-16,0 1 128 0,1-2-128 0,1 0 0 15,4 2 0-15,2 3 0 0,3 2 0 0,3 1 0 16,1-1 0-16,0 0 0 0,0-2 0 0,1-1 0 15,2 2-144-15,-1-1 144 16,1 2-496-16,1 0-16 0,2-2-16 0,1 2 0 16,-1 1-2864-16,2 0-560 0</inkml:trace>
  <inkml:trace contextRef="#ctx0" brushRef="#br0" timeOffset="87182.26">12457 8807 18431 0,'0'0'1632'0,"0"0"-1312"0,-5-5-320 0,5 5 0 16,0 0 2560-16,-5-8 448 0,5 8 96 0,0 0 16 16,-4-9-2192-16,4 9-432 0,0 0-96 0,0 0-16 15,0 0-240-15,0 0-144 0,0-8 160 0,0 8-160 16,0 0 0-16,0 0 128 0,0-5-128 0,0 5 0 15,-2-4 0-15,2 4 0 0,0 0 0 0,0 0 0 16,0 0 288-16,0 0 16 0,-4-9 0 0,4 9 0 16,0 0 256-16,-3-5 48 0,3 5 16 0,-4-9 0 15,0-2-80-15,2 6-16 0,2 5 0 0,0 0 0 0,0 0-224 0,0 0-48 16,0 0-16-16,0 0 0 0,0 0-64 0,0 0-16 16,0 0 0-16,0 0 0 0,0 0-160 0,0 0 160 15,8 13-160-15,-1-1 160 0,-7-12-160 0,4 13 0 16,-4-13 144-16,2 18-144 0,-2-18 0 0,3 20 0 15,-2-1 0-15,-1-1 128 0,0-1-128 0,0 4 128 16,0 0-128-16,-1 5 128 0,1 2-128 0,0 2 176 16,0-2-176-16,1 5 192 0,2-3 0 0,-1 1 16 15,1 0 0-15,0-1 0 0,-1 0-16 0,1-4 0 0,-1-1 0 0,1 1 0 16,-2 0-192-16,1 2 0 16,-2 0 128-16,0 0-128 0,0 3 0 0,-2 6 128 0,1 3-128 15,0 3 0-15,-1 0 448 0,0-1-16 0,-1-1 0 0,1-3 0 16,-1-5-432-16,0-4-144 0,2-7 0 0,-1-1 0 15,-2-1 368-15,1 0 80 0,0 0 16 0,2-1 0 16,0-1-64-16,1 1-16 0,-3-1 0 0,2 0 0 16,0 0 16-16,-1 1 0 0,2-1 0 0,0 0 0 15,0 0-256-15,0 1 0 0,0-4 0 0,2 2 0 16,-2 0 0-16,0 0 0 0,0 0 0 0,0 1 0 16,0 1 0-16,0-3 0 0,0 1 0 0,0 2 0 15,1-5 0-15,-1-1 128 0,-1 0-128 0,1-2 0 16,0-1 0-16,0 2 128 0,-2-6-128 0,4 2 0 15,-2-8 0-15,-2 10 0 0,2-10 0 0,-1 12 0 16,1-12 0-16,-1 9 128 0,-1-1-128 0,2 0 0 0,0-8 0 0,-1 9 128 16,1-9-128-16,0 0 0 0,0 0 0 15,-3 11 0-15,1-1 0 0,1 2 0 0,1-12 0 16,0 0 0-16,-4 13 0 0,0-3 0 0,4-10 0 16,-4 13 0-16,4-13 0 0,-3 13 0 0,-1-2 0 0,4-11 0 15,0 0 0-15,-4 11 0 0,4-11 0 0,-2 12 0 16,2-12 0-16,-4 12 0 0,4-12 0 0,0 0 0 15,0 0 0-15,-5 12 0 0,5-12 0 0,0 0 128 16,0 0-128-16,0 0 0 0,0 0 128 0,0 0-128 16,0 0 176-16,0 0-176 0,0 0 128 0,0 0-128 15,0 0 0-15,0 0 0 0,-8-2 144 0,8 2-144 16,-7-4 0-16,7 4 144 0,-5-6-144 0,0-1 160 0,1 0-160 16,0 0 160-16,0-1-160 0,0 2 128 15,0-2-128-15,-1 0 128 0,5 8-128 0,-8-12 0 16,0 2 144-16,2 1-144 0,-1 0 0 0,1 1 0 0,-2 0 0 0,0-1 128 15,-1 0-128-15,1 0 144 0,2-2-144 0,-1 3 160 16,-1-1-32-16,1-3 0 0,-1 2 0 0,0-2 0 16,1 3-128-16,1-3 128 0,1-1-128 0,-1 2 128 15,1-5-128-15,0 3 0 0,0-1 0 0,1 1 0 16,0 0 0-16,1 0 0 0,0 2 0 0,0 2 0 16,0 1 0-16,-1 2 0 0,2-1 0 0,2 7 0 15,0 0 0-15,0 0 0 0,0 0 0 0,0 0 0 16,0 0-176-16,0 0 176 0,0 0-128 0,0 0 128 15,5 13-144-15,0-2 144 0,0 2-160 0,2 0 160 16,-1-2-144-16,1 5 144 0,1 1-128 0,0 0 128 0,-1 1-176 16,1-3 176-16,1 0-208 0,2 2 80 15,-2-3 128-15,1 1 0 0,2-1 0 0,-1 0 0 16,-1 0 0-16,0 0 0 0,1 2 0 0,-1-1 0 0,-1 1 0 0,1 1 0 16,-3 1 0-16,1 0 0 0,0-2 0 0,0 0 0 15,0-1 0-15,-1 0 0 0,1-2 0 0,0 0 0 16,0-3 128-16,0-1-128 0,-8-9 0 0,8 9 0 15,-1-1 0-15,-7-8 0 0,0 0 128 0,11 7 16 16,-11-7 0-16,8 4 0 0,-8-4-144 0,0 0 0 16,11-3 0-16,-2-1 0 0,-1-1 128 0,0-6 64 15,0 2 0-15,0-5 0 0,1-2 0 0,1-2 16 16,1 0 0-16,-1-2 0 0,2 1-16 0,0-1-16 0,-1 1 0 16,2 0 0-16,0 0-176 0,2-3 0 15,0 1 144-15,4-1-144 0,-2 2 0 0,0 2 0 0,0-4 0 0,-1-3 0 16,1-1 0-16,0-3 0 0,-2-1 0 0,-1 1 0 15,-1 1 0-15,-1 2-160 0,0 1 16 0,-2 3 0 16,-1 2 144-16,0 2 0 0,-1 4-144 0,0 3 144 31,0 5-1280-31,-8 6-192 0,8-7-48 0,-8 7 0 16,0 0-1856-16,0 0-368 0,0 0-80 0</inkml:trace>
  <inkml:trace contextRef="#ctx0" brushRef="#br0" timeOffset="88549.48">12688 10960 18431 0,'0'0'1632'0,"0"0"-1312"0,0 0-320 0,0 0 0 16,-7-8 1856-16,7 8 320 0,-6-8 48 0,6 8 16 15,0 0-1776-15,0 0-336 0,-7-9-128 0,1 0 0 16,6 9 0-16,0 0 0 0,-9-9 0 0,1 2 128 16,8 7 32-16,-9-5 16 0,0-2 0 0,-1 1 0 15,10 6 384-15,-11-5 80 0,0-1 0 0,-1 1 16 16,1 1 112-16,-1 0 32 0,2 2 0 0,-2-1 0 15,-1 2-96-15,0-2 0 0,-2 3-16 0,1 0 0 16,-3-1-144-16,2 1-32 0,-1 1 0 0,-1 2 0 16,-1-3-192-16,1 0-32 0,0 0-16 0,-3 1 0 15,-1 0-48-15,0 1-16 0,2-1 0 0,-2 2 0 16,3-1-208-16,0 1 128 0,-3-2-128 0,1 2 0 0,2-2 0 16,1 4 128-16,0-1-128 0,-1 1 0 0,-1 3 0 0,3 0 0 15,0 0 0-15,2 0 0 0,-2 1 0 0,0 1 0 16,1-1 0-16,-1 2 0 0,0-1 0 0,2 2 176 15,0-2-176-15,-1 3 160 0,1 2-160 0,1-1 192 16,0 4-192-16,1-2 192 0,-1 2-64 0,0-1-128 16,1 3 192-16,2-1-64 0,1 1 48 0,0 1 0 15,-2 2 0-15,1 2 0 0,1 1-176 0,0 1 0 16,-2-2 0-16,2 0 0 0,1-2 0 0,-1-3 0 16,0 0 0-16,1-1 0 0,0-2 0 0,0 0 0 15,2 1 0-15,-3 2 128 0,1-1-128 0,1 2 0 16,2 0 0-16,0 3 128 0,1 0-128 0,2 1 160 0,-1-1-160 0,-1-1 160 15,3 1-160-15,1-1 128 0,1 0-128 16,0 0 128-16,2-3 0 0,1 3-128 0,0-2 192 0,1-1-64 16,0 0-128-16,0-2 128 0,1-1-128 15,0 0 128-15,2 3 0 0,1-3 0 0,-1 0 0 0,2-1 0 16,1 1-128-16,-1 2 0 0,1-2-160 0,0 2 160 16,2-2 0-16,0 4 0 0,-1 0 0 0,1 0 0 15,0 0 192-15,2-2 16 0,0 1 16 0,1-1 0 16,0 1-224-16,0 1 176 0,1-3-176 0,2-1 160 15,-1-3-32-15,1-1 0 0,2 0 0 0,1-2 0 16,1 3 0-16,1-2-128 0,2-3 192 0,1 1-64 16,-1 1-128-16,0 2 0 0,0-5 0 0,0 1 0 15,0-1 240-15,0-1-48 0,0 0 0 0,1-2 0 16,-2 0-192-16,0-2 0 0,0 1 0 0,1-4 0 0,0 0 0 0,0-1 0 16,1 1 0-16,1 0 0 0,0 2 0 0,2 1 144 15,-1-2-144-15,1 3 128 0,-1-1-128 0,-1-1 192 16,0 1-192-16,-1-2 192 0,-1-1-192 0,-1 1 192 15,-3-2-192-15,2 0 192 0,-1-3-192 0,1 0 0 16,-2 0 0-16,1-1 0 0,-1-2 240 0,1-3 16 16,0-2 0-16,2 2 0 0,2-3-96 0,1 0-16 15,-2-3 0-15,1 0 0 0,0-2-144 0,1-1 192 16,-2-4-192-16,-1 1 192 0,-1-1-192 0,0-1 128 16,-3 0-128-16,0-1 128 0,-2-1-128 0,-1 2 160 15,-2-1-160-15,1 2 160 0,0 0-160 0,-1 2 128 16,-1-1-128-16,0-1 128 0,-2 1-128 0,2-3 128 0,0 2-128 15,-1-2 128-15,-1-1-128 0,0 0 0 0,0-1 0 16,-1-3 0-16,-3-2 0 0,1 1 0 0,-1-2 0 0,-2 4 0 16,-2-3 0-16,-1 1 128 0,-1 1-128 0,-2 3 0 15,-2-1 0-15,-3 6 128 0,-1-1-128 0,-3 0 0 16,-3 3 0-16,0-3 0 0,-1 3 128 0,-1-5-128 16,-3 0 0-16,1-1 128 0,-2-3-128 0,0-2 128 15,-2-2-128-15,1 1 0 0,0 0 0 0,-2 0 0 16,-1 3 0-16,2 0 0 0,1 5 0 0,-2 0 0 15,1 3 0-15,-2 2 0 0,-1 2 0 0,-1 1 128 16,1 2-128-16,0 1 0 0,-1 0-192 0,2 1 192 16,0 0-128-16,0 3 128 0,0 0 0 0,0 1 0 15,0 2 0-15,1 3 0 0,-1-1-144 0,0 2 144 16,0-2 0-16,-1 1-192 0,-2 2 192 0,1-2-160 16,1 1 160-16,-3-1-160 0,-1 0 160 0,0 1-160 0,0-2 160 15,0 0 0-15,-2 1 0 0,1-1-128 0,0 2 128 0,0-2 0 16,1 1 0-16,3 1 0 0,2 0 0 0,0 1 0 15,2 1 0-15,-1 1-128 0,2 3-224 0,1-1-32 16,0 2-16-16,3 4 0 16,1 4-496-16,0 0-80 0,1-2-32 0,-3 2 0 15,-2 0-1744-15,1-3-368 0,-1 5-64 0</inkml:trace>
  <inkml:trace contextRef="#ctx0" brushRef="#br0" timeOffset="90268.19">12196 11402 10127 0,'0'0'896'0,"0"0"-704"0,0 0-192 0,0 0 0 15,0 0 1456-15,0 0 256 0,0 0 48 0,0 0 16 16,7-7-1248-16,-7 7-240 0,8-6-48 0,-1 2-16 15,-7 4 256-15,11-3 48 0,-2 0 16 0,-9 3 0 16,10-1-224-16,-10 1-64 0,10-1 0 0,-10 1 0 16,0 0 320-16,0 0 48 0,0 0 16 0,0 0 0 15,0 0 192-15,0 0 64 0,0 0 0 0,2 10 0 16,-2-10-192-16,-1 12-48 0,-2-2 0 0,-1 1 0 16,-1-1-144-16,0 2-16 0,1-3-16 0,0 3 0 15,0 0-176-15,0 1-48 0,0-2 0 0,-1 5 0 16,3-2-96-16,0 5-32 0,2-1 0 0,0 4 0 0,0 3 96 0,2 0 16 15,-1 1 0-15,1 1 0 0,1 2 16 0,1 1 16 16,-1-2 0-16,0 2 0 0,1-1-16 16,0-4 0-16,-1-4 0 0,1-4 0 0,2 2-32 0,0-3-16 15,-1 1 0-15,0 1 0 0,0-2-16 16,2-2 0-16,-1-2 0 0,1-1 0 0,1 1 64 0,1 0 0 16,1-2 0-16,1 2 0 0,-2-3 0 0,1 0 16 15,1-1 0-15,0-1 0 0,1-1-96 0,0 1-32 16,-1-3 0-16,0 0 0 0,-1-2 0 0,1 1 0 15,-11-3 0-15,14 0 0 0,-1 0 16 0,-1-2 0 16,-2 0 0-16,1-1 0 0,-1 1-32 0,1-1-128 16,-2-1 192-16,1 0-64 0,1-1 16 0,-1-2 0 0,0 1 0 0,2-2 0 15,-1-1 64-15,0 1 16 0,4-5 0 16,-2 3 0-16,1-2 16 0,0 2 0 0,2-2 0 0,0 3 0 16,-2-4-64-16,3 1-16 0,-1 0 0 0,-2 0 0 15,-1 1-16-15,-1-4 0 0,-1 0 0 0,0-4 0 16,-1-1-144-16,2-4 0 0,-5-2 0 0,-1 0 128 15,1 0-128-15,-2-1 192 0,-1-1-192 0,-2 2 192 16,0-4-64-16,-1 4 0 0,0 3 0 0,-1-3 0 16,0 5 48-16,2 1 0 0,-2 2 0 0,0 1 0 15,-2 3-48-15,2-3 0 0,-1 1 0 0,0 3 0 16,-1 0 0-16,2 0 0 0,-1-1 0 0,-2-1 0 16,1 3-128-16,1-2 0 0,-1 0 0 0,0 1 0 15,-1-2 0-15,0 5 0 0,1 0 0 0,-1 0 0 16,-1 3 0-16,-1-1 0 0,1 4-128 0,4 4 128 0,0 0 0 0,0 0 0 15,-5-4-144-15,5 4 144 0,0 0 0 0,0 0 0 16,0 0-128-16,0 0 128 0,0 0 0 0,0 0 0 16,0 0 0-16,0 0 0 0,0 0 0 0,0 0-128 15,0 0 128-15,0 0 0 0,0 0 0 0,0 0 0 16,0 0 0-16,0 0 0 0,0 0 0 0,0 0 0 16,-1 13 0-16,1 0 0 0,2-3-144 0,1 3 144 15,-1 0 0-15,2 3-144 0,0 1 144 0,0 0 0 16,0 0 0-16,0-3-128 0,0 5 128 0,0 1 0 15,-2 3 0-15,1 1 0 0,-2 2 0 0,1 2-208 16,-2 4 80-16,0 4 128 0,1 1 0 0,2 1 0 0,-2 0 0 0,0 0 0 16,-2-3 0-16,1-2 0 0,-1-10 160 15,-1-2-160-15,1-1 0 0,0-5 0 0,-2-2 0 0,3-1 0 16,-3-3 0-16,3-9 0 0,-3 9 0 0,3-9 0 16,-4 7 0-16,4-7 0 0,0 0 0 0,0 0 0 31,-6 8-704-31,6-8-112 0,0 0-16 0,0 0 0 15,0 0-2112-15,0 0-448 0,-10-7-64 0,10 7-11280 0</inkml:trace>
  <inkml:trace contextRef="#ctx0" brushRef="#br0" timeOffset="90868.5">13054 12005 6447 0,'0'0'576'0,"0"0"-576"0,0 0 0 0,0 0 0 16,0 0 6144-16,7-9 1104 0,-7 9 240 0,6-9 32 16,1 1-6016-16,-1 2-1200 0,1-2-304 0,-1 1 0 15,1 1 0-15,1-1 160 0,-8 7-160 0,10-9 128 16,-2-1-128-16,0 1 0 0,-2 5 144 0,2-3-144 15,-1-2 0-15,0 2 144 0,-7 7-144 0,11-5 0 16,-1 0 384-16,-10 5-16 0,11-4-16 0,-11 4 0 16,0 0-32-16,11 0-16 0,-11 0 0 0,0 0 0 15,11 9-304-15,-5 3 128 0,0-2-128 0,-4 2 0 16,-2-3 0-16,-2 3 0 0,-2-2 0 0,0 2 0 16,-3-1 0-16,-2-1 0 0,0 0 0 0,0 1 0 15,-2 1 0-15,2 1 0 0,-1-4 0 0,-1 3 0 16,1-2 0-16,0 3 0 0,-1 0 0 0,2 3 0 0,0-3 0 15,0 1 0-15,0 4 0 0,2 1 0 0,1-2 176 0,0 1-176 16,2-1 160-16,2-3-160 0,-1-2 144 0,3 0-144 16,0-12 128-16,3 11-128 0,-3-11 240 0,6 9-48 15,-6-9 0-15,9 8 0 0,-9-8-192 0,14 4 176 16,-1-3-176-16,0 1 160 0,0-2-160 0,1 0-176 16,0-3 48-16,2 1 0 15,1-4-272-15,1 4-48 0,2 0-16 0,1 1 0 16,-1 0-1456-16,3 1-304 0,-3 0-48 0,3 0-7040 15,0 0-1408-15</inkml:trace>
  <inkml:trace contextRef="#ctx0" brushRef="#br0" timeOffset="92739.9">17324 8823 17503 0,'0'0'1552'0,"0"0"-1232"0,0 0-320 0,0 0 0 0,0 0 2416 0,0 0 416 16,0 0 96-16,0 0 16 0,0 0-2224 0,0 0-432 15,-11 1-96-15,11-1 0 0,-10 7-48 0,2 2 0 16,0 1 0-16,3 5 0 0,1-1-144 0,0 7 160 15,0-2-160-15,0 6 160 0,2 5 272 0,-1 5 48 16,2 6 16-16,0 2 0 0,1 6 16 0,-2-4 16 16,1-5 0-16,0 0 0 0,-1 1-224 0,0 4-48 15,-1 5-16-15,1 3 0 0,0 7-240 0,2 2 144 16,2 2-144-16,-1-10 128 0,0-8 128 0,2-6 32 16,-2-3 0-16,0-2 0 0,1 0 96 0,-2 3 32 0,0 1 0 0,0 4 0 15,0 2-160-15,1 0-16 0,0 2-16 0,1-3 0 16,-1 1-32-16,0-7 0 0,2-5 0 0,-2-4 0 15,-1-1-192-15,0-2 144 0,0 0-144 0,0-3 128 16,0 1 0-16,0-1-128 0,0 1 192 0,0-1-64 16,-1-2 0-16,1 0 0 0,0-3 0 0,0 0 0 15,-1-2 48-15,-1-2 0 0,1 1 0 0,0-1 0 16,-1-1 80-16,2 1 32 0,-1-3 0 0,0-1 0 16,-1 1 0-16,1 0 0 0,-2-3 0 0,1 4 0 15,-1-2-96-15,1-2-32 0,2-8 0 0,-3 12 0 16,-1-2-16-16,4-10 0 0,-2 13 0 0,2-6 0 15,0-7-144-15,-3 8 0 0,3-8 0 0,-3 9 0 16,3-9 0-16,0 0 0 0,-4 6 0 0,4-6 0 16,0 0 0-16,0 0 0 0,0 0 0 0,0 0 0 15,0 0 0-15,-6 7 0 0,6-7 128 0,0 0-128 0,0 0 192 0,-9-3-32 16,9 3-16-16,-9-2 0 0,0-4 96 0,2 0 16 16,-1-1 0-16,2-3 0 0,-1-3 32 0,1 0 16 15,-2-4 0-15,0 0 0 0,-1-3-80 0,0 1-16 16,-3-3 0-16,2 0 0 0,-1-2 32 0,-1 1 0 15,1-1 0-15,0-1 0 0,-1 2-240 0,2-1 0 16,0 2 0-16,-1 1-160 0,-1 3 160 0,3 1 0 16,-1 0 160-16,1 4-160 0,1 0 0 0,3 3 128 15,-2-1-128-15,1 2 0 0,1 1 0 0,1 2 128 16,0 1-128-16,4 5 0 0,0 0 0 0,0 0 0 16,0 0-128-16,0 0 128 0,0 0-192 0,0 0 64 0,0 0 128 0,0 0-208 15,0 0 48-15,5 13 16 0,1 0 0 16,2 0 0-16,3 1 16 0,0 2 0 0,1-1 0 0,1 2 0 15,2 4 128-15,0 1-128 0,1 2 128 0,-2 1-128 16,2-2 128-16,-1 1 0 0,0-2 0 0,-1 1 0 16,0 1 0-16,1-2 0 0,-1 0 0 0,0-1 0 15,1 1 0-15,-2-1 0 0,-1-4 0 0,-1 0 0 16,1-2 0-16,0-3 0 0,0 0 0 0,-2-3 0 16,-1-1 0-16,0-2 0 0,-9-6 0 0,13 6 0 15,-1-3 160-15,0 1-32 0,1-4-128 0,-2 0 192 16,1-4-192-16,0 1 0 0,0-4 0 0,-1 0 0 15,2 0 288-15,0-1-32 0,1-4-16 0,-1 0 0 16,0-3-48-16,0-4 0 0,0 0 0 0,-2-5 0 16,1-2 0-16,0 0-16 0,0-4 0 0,-1-2 0 0,1-2-176 0,0 3 160 15,0-1-160-15,1 4 160 0,0 0-160 0,1 5 0 16,-1-1 0-16,0 5 0 0,0-1-192 0,0 4 48 16,0 3 0-16,0 2 0 15,-1 0-304-15,0 2-48 0,-3-1-16 16,-1 3 0-16,-1 1-2112 0,-7 6-448 15,12-6-64-15</inkml:trace>
  <inkml:trace contextRef="#ctx0" brushRef="#br0" timeOffset="93969.9">17444 11196 28335 0,'0'0'1248'0,"-8"-12"272"0,-1 1-1216 0,2 0-304 0,1 2 0 0,1-1 0 0,-1 4 544 0,6 6 48 15,-6-10 16-15,-1 2 0 0,1 0-608 0,-1 0 0 16,1 0 0-16,1 2 0 0,-2-1 0 0,0 2 0 16,-2 0 0-16,0 0 0 0,-1 1 144 0,-1 1-144 15,0 2 192-15,-4 1-192 0,2 0 384 0,-1 2-16 16,-3 1-16-16,-1 0 0 0,-3 2 80 0,-1 0 16 16,0 0 0-16,-2 2 0 0,1-2-96 0,-1 1-16 15,1 1 0-15,-1 2 0 0,-1 0-128 0,1 0-16 0,-1 2-16 0,0 0 0 16,3 1-176-16,-2 1 0 0,0 2 0 0,0 0 128 15,2 1-128-15,1 1 128 0,0 2-128 0,1 1 128 16,-1 1-128-16,0 1 0 0,-1-1 144 0,1-2-144 16,-1-2 128-16,1-1-128 0,1-6 160 0,2 3-160 15,0 0 208-15,1 2-48 0,2 0-16 0,2 2 0 16,0 3 32-16,2 1 0 0,-1 5 0 0,1 4 0 16,1 2-176-16,1 4 0 0,1 2 144 0,0 1-144 15,0-3 0-15,2 2 0 0,-1-3 0 0,2-1 128 16,0-4-128-16,0-1 176 0,1-2-176 0,0-1 192 15,1-2-48-15,2 2 0 0,1-3 0 0,1 3 0 16,-1 2 144-16,3-1 32 0,1 2 0 0,0-1 0 16,1 2-128-16,1-1-32 0,1-2 0 0,1 1 0 0,1-3-160 15,1-1 192-15,2 0-192 0,1-5 192 0,0 2-32 0,1-3 0 16,1 1 0-16,0 0 0 0,2 1-32 16,0-3-128-16,0 1 192 0,0 0-64 0,0 2 0 0,0-1-128 15,-1 1 192-15,1-1-64 0,0 1-128 0,0 1 160 16,0-3-160-16,0 2 160 0,1-2-160 0,1-1 128 15,2-4-128-15,1 0 128 0,3-1 272 0,3-1 48 16,0 0 16-16,2-1 0 0,3-3-208 0,2-1-32 16,0 0-16-16,0-1 0 0,-1-1-64 0,0-2-16 15,0 0 0-15,-1-2 0 0,-2-2-128 0,2 1 0 16,-1-2 0-16,3 1 0 0,1-2 128 0,0 0 0 16,2-3 0-16,0-2 0 0,-1 3 80 0,1-3 16 0,-1 0 0 15,-2-1 0-15,-1-1-224 0,0 2 144 16,-2-1-144-16,0 0 128 0,-2-2 16 0,0 1 0 15,1-3 0-15,0 1 0 0,1 2 96 0,-1-2 16 0,-1-3 0 0,0 2 0 16,-2-1-80-16,0 1-16 0,-2 0 0 0,-1-1 0 16,-2 2-160-16,-2-1 0 0,-1 0 0 0,-2-1 0 15,-1 0 256-15,-2-4-48 0,1 1 0 0,-2-5 0 16,-1-5-64-16,0-2-16 0,-2-6 0 0,-1-3 0 16,1-2 32-16,-1-2 0 0,-1 0 0 0,0 1 0 15,-2 5-160-15,-2 3 160 0,0 3-160 0,-1 3 160 16,-1 1-160-16,-2 1 128 0,-2-6-128 0,0 1 128 15,-3-1-128-15,-2-2 160 0,0-7-160 0,-3 5 160 16,-2-2 96-16,1 0 32 0,-2 3 0 0,-2 4 0 16,-3-3-288-16,0 5 0 0,-1 2 0 0,-2 2 0 15,-2 1-224-15,0 1-48 0,0-2-16 0,0 0 0 16,-3-1 288-16,0 0 0 0,0 1 0 0,0-3 0 16,-1-1 0-16,2 2-128 0,-2-2 128 0,-1 4 0 0,1 0 0 15,0 6 0-15,3-2-128 0,-1 2 128 0,0 3 0 0,0-1 0 16,-1 5-128-16,2 2 128 0,-2-2 0 0,0 3-128 15,1 0 128-15,-1 1 0 0,0 0-144 0,0 3 144 16,-1 0 0-16,0-1-144 0,0 1 144 0,1 1-208 16,1 2 80-16,-1-1 128 0,1 2-416 0,1 1 32 15,-1-3 16-15,3 6 0 16,3 1-992-16,0 1-208 0,1 1-32 0,0 1-16 16,-1 0-1424-16,1 0-288 0,1 2-48 0,-2 3-16 0</inkml:trace>
  <inkml:trace contextRef="#ctx0" brushRef="#br0" timeOffset="95105.43">16925 11507 23951 0,'0'0'1056'0,"0"0"224"16,0 0-1024-16,-7-4-256 0,7 4 0 0,0 0 0 0,0 0 2240 0,0 0 400 15,0 0 80-15,0 0 16 0,0 0-2416 0,0 0-464 16,0 0-112-16,0 0 0 0,9 8 256 0,-9-8-128 16,0 0 128-16,7 13 0 0,-4-1 0 0,-1 0 0 15,0 1 0-15,-2 1 0 0,-2 3 400 0,0 2 96 16,-1 2 16-16,-1 4 0 0,0 3 192 0,-2-1 64 16,-1 3 0-16,2 1 0 0,-2 0-352 0,2-1-64 15,0-2-16-15,1-2 0 0,1-1-48 0,2-2-16 16,2-1 0-16,2 0 0 0,1-1-64 0,0 0-16 15,2-1 0-15,2 1 0 0,0-1-16 0,1 1-16 0,2-1 0 0,-2 1 0 16,1-3-32-16,2 2 0 0,0 0 0 0,-1 1 0 16,1 0-128-16,0 1 0 0,-2-2 144 0,1-1-144 15,-1 0 160-15,2-4-32 0,-2 2-128 0,1-2 192 16,0-2-48-16,1-2-16 0,-1 1 0 0,-1 0 0 16,0-3-128-16,2-1 160 0,1 0-160 0,-1-3 160 15,1-1 16-15,0 0 0 0,0 1 0 0,0-5 0 16,-1 0-176-16,1 0 128 0,0 0-128 0,0 0 128 15,-1 1-128-15,-1-2 0 0,1-2 0 0,1-1 128 16,0 0 0-16,0-1-128 0,0 0 192 0,0 0-64 16,-1-4 32-16,0 1 0 0,0-4 0 0,1 2 0 15,-2-3 80-15,1 0 16 0,-2-2 0 0,2-2 0 16,-1 0-16-16,0-1 0 0,0-4 0 0,-1 0 0 16,1-4-64-16,-1 1-16 0,1-1 0 0,-1 0 0 0,0 0-160 15,1 2 0-15,-2-1 0 0,0 3 0 0,-2 3 0 16,-1-1 0-16,1 1 0 0,-2 3 0 0,0-1 176 15,-1 3 0-15,-1-5 0 0,0 1 0 0,-1-1-176 0,-1-1 0 16,0 1 0-16,-1-1 0 0,-1-1 0 0,0 0 0 16,-2 0 0-16,2 1 0 0,0 0 0 0,-1 0 0 15,1 1 160-15,0-2-160 0,-1 1 176 0,2 0-176 16,-1 1 160-16,0 2-160 0,-1 0 0 0,2 3 0 16,0 1 0-16,0 1 0 0,0 2 0 0,0 2 0 15,-2-1 0-15,2 2 0 0,0 7 0 0,0 0-160 16,-1-9 160-16,1 9-128 0,0 0 128 0,0 0 0 0,0 0 0 15,0 0-128-15,-3-6 128 0,3 6 0 16,0 0 0-16,0 0 0 0,0 0 0 0,0 0 0 0,0 0 0 16,0 0 0-16,0 0 0 0,0 0 0 0,0 0 0 0,0 0 0 15,0 0 0-15,0 0 0 0,0 0 0 16,0 0 0-16,0 0 0 0,0 0 0 0,0 0 0 0,0 0 0 16,0 0 0-16,0 0 0 0,-7 10 0 0,7-10 0 15,-5 11 0-15,5-11 0 0,-5 11 0 0,1 2 0 16,0-2 0-16,2 2 0 0,-2 0 0 0,1 3 0 15,0-1 0-15,2 6 0 0,0-1 0 0,1 0 0 16,0 4-176-16,0 2 176 0,1 0-208 0,3 4 80 16,-1 0 128-16,-1-1 176 0,0 1-48 0,0-3 0 15,-1 0-128-15,3 0 0 0,-1-3 0 0,1 1 0 16,-2-1 0-16,2 0 0 0,-1 0 0 0,0 1-176 16,-1-2 176-16,2 0 0 0,0 0 0 0,-1-2 0 15,-1-2 0-15,1 1 0 0,-1-2 0 0,1 0 0 16,-2-1 0-16,1-1 128 0,-1-3-128 0,0 1 128 0,-1 0-128 0,2 2 0 15,-1 0 0-15,-1-1 0 0,0 1 0 16,0 0-128-16,0-1 128 0,-1-2 0 0,-2 2-144 0,2-2 144 16,-1 0-160-16,1 0 160 0,0 0-336 0,-1-3 16 15,2-10 16-15,0 12 0 16,0-3-144-16,0-1-16 0,0-8-16 0,0 0 0 16,0 0-1376-16,0 0-288 0,0 0-48 0,0 0-9600 15,0 0-1920-15</inkml:trace>
  <inkml:trace contextRef="#ctx0" brushRef="#br0" timeOffset="95939.36">17759 12278 23839 0,'0'0'1056'0,"0"0"224"0,0 0-1024 0,0 0-256 0,-1-9 0 0,1 2 0 0,0 7 1184 0,0 0 192 16,3-8 32-16,-3 8 16 0,5-6-720 0,1-1-160 15,1 1-32-15,1 2 0 0,1-3 160 0,1 3 32 16,1-1 0-16,-1 1 0 0,0 0-304 0,1 0-48 15,-1 0-16-15,1 2 0 0,-11 2-48 0,11-3-16 16,1 1 0-16,-12 2 0 0,11-2-16 0,-11 2 0 16,10 0 0-16,-10 0 0 0,0 0 144 0,0 0 32 0,0 0 0 0,8 8 0 15,-8-8 144-15,0 0 16 16,0 11 16-16,0-11 0 0,-3 13-160 0,-2-2-16 0,-1 1-16 0,-2-1 0 16,-1 0-192-16,-1 0-32 0,3-2-16 0,-1 1 0 15,1-3-48-15,1-1 0 0,-1 2 0 0,2 0 0 16,0 0-128-16,0 0 0 0,-1-2 0 0,6-6 0 15,-5 9 0-15,5-9 192 0,-8 7-32 0,8-7 0 16,-9 8-160-16,4-2 0 0,5-6 0 0,-4 8 0 16,4-8 0-16,0 0 0 0,0 0 0 0,0 0 0 15,-4 6 0-15,4-6 128 0,0 0-128 0,0 0 128 16,0 0-128-16,0 0 0 0,0 0 0 0,8 6-176 16,-8-6 16-16,9 4 0 0,-9-4 0 0,11 2 0 15,-2 1 160-15,0-2 0 0,1-1 0 0,-10 0 0 16,12 5 0-16,0-5 0 0,1 0 0 0,-1 2 0 0,-1 0 0 15,1 1 0-15,-2 1-192 0,3-2 64 0,-2 2 128 16,-1 0 0-16,-1 0 0 0,1 0 0 0,-10-4 0 16,9 6 0-16,-9-6 0 0,6 10 0 0,-6-10 0 0,0 0 0 15,4 11 160-15,-4-11-160 0,3 11 208 0,-3-11-48 16,0 0-16-16,-4 13 0 0,0-4 48 0,4-9 16 16,0 0 0-16,-7 10 0 0,7-10-80 0,-6 7 0 15,-1-1-128-15,7-6 192 0,-9 7-192 0,1-2 176 16,1 0-176-16,-1-2 160 0,-1 2-160 0,0-1 0 15,-2 0 0-15,1 0 0 0,-2-1 0 0,0 2 0 16,-1-1 0-16,1 1 0 0,1 3-256 0,-1-1-48 16,-2 0 0-16,-1 1 0 15,1-4-400-15,0 1-64 0,-1 0-32 0,-2 0-17728 0</inkml:trace>
  <inkml:trace contextRef="#ctx0" brushRef="#br0" timeOffset="105927.69">5379 12546 1839 0,'0'0'0'0,"0"0"160"0,0 0-160 0,0 0 0 16,0 0 0-16,0 0 0 0,0 0 3616 0,0 0 688 15,0 0 144-15,0 0 32 0,0 0-3136 0,0 0-608 0,0 0-128 16,0 0-32-16,0 0-128 0,0 0-48 0,9-1 0 0,-9 1 0 16,9-3-80-16,-9 3-32 0,10-6 0 0,-3 1 0 15,-7 5 32-15,12-6 16 0,-1 1 0 0,-2 0 0 16,0 0 48-16,0 1 0 0,-1-1 0 0,1 1 0 16,1-3-144-16,1 3-32 0,-1 0 0 0,2 0 0 15,1 1-48-15,0-3-16 0,0 1 0 0,1 0 0 16,3 0-16-16,3-3-128 0,1-1 192 0,1 0-64 15,3 1 48-15,-1-4 0 0,0 0 0 0,1 1 0 16,1-1-176-16,-2 0 160 0,1-2-160 0,0-1 160 16,0 0-160-16,-3-2 128 0,-3 0-128 0,1 1 128 15,-2 1 16-15,1 0 0 0,-1 0 0 0,-1 0 0 16,-2 4-144-16,0-1 0 0,-1 1 144 0,-1 1-144 0,-2 0 0 16,0 2 128-16,0 1-128 0,0-1 0 0,-1 2 208 0,0-2-16 15,0 2-16-15,1-1 0 0,-1 0-16 0,1 1 0 16,-2 1 0-16,0 0 0 0,0-1-160 0,-9 6 0 15,11-6 144-15,-1 3-144 0,-10 3 128 0,10-6-128 16,-10 6 128-16,8-6-128 0,0 1 0 16,-8 5 144-16,0 0-144 0,0 0 0 0,4-9 192 0,-4 9-64 15,0 0 0-15,0 0-128 0,-5-9 192 0,5 9-64 16,-7-7 0-16,7 7-128 0,-9-3 176 0,0-1-176 16,0 0 160-16,1 1-160 0,8 3 128 0,-9-1-128 15,0 0 0-15,9 1 144 0,-12 0-144 0,3 0 160 16,0 1-160-16,9-1 160 0,-11 1-32 0,2 0-128 15,1-1 192-15,8 0-64 0,-10 2 32 0,10-2 0 0,0 0 0 16,-10 1 0-16,10-1-16 0,-12 1 0 0,3-1 0 0,9 0 0 16,-11 0 48-16,2 0 16 0,0 0 0 15,0 2 0-15,9-2 32 0,-11 1 0 0,11-1 0 0,-10 1 0 16,1 1-96-16,9-2-16 0,-9 0 0 0,9 0 0 16,-9 2-128-16,9-2 0 0,0 0 144 0,-10 7-144 15,10-7 0-15,0 0 0 0,0 0 0 0,0 0 0 16,-7 6 0-16,7-6-128 0,0 0 128 0,0 0 0 15,0 0 0-15,0 0 0 0,0 0 0 0,0 0 0 16,0 0 0-16,0 0-128 0,0 0 128 0,11 4 0 16,0-1 0-16,-2-3-160 0,-9 0 160 0,12-3 0 15,-2 3 0-15,1 0-128 0,-1-1 128 0,2 1 0 16,-2 0 0-16,1 0 0 0,-11 0 0 0,13 0 0 16,0-1 0-16,0 1 0 0,-2-2 0 0,1 2 0 0,0 0 0 0,0 0 0 15,-1-2 0-15,1 0 0 0,0 2 0 16,-2 0 0-16,-10 0 0 0,12-1 0 0,0 0 0 0,-12 1 0 15,10 0 0-15,-1 0 0 0,-9 0 0 0,0 0 0 16,0 0 0-16,0 0 0 0,0 0 0 0,0 0 0 16,0 0 0-16,0 0 0 0,0 0 0 0,0 0 0 15,0 0 0-15,8 6 0 0,-8-6 160 0,0 0-160 16,0 0 160-16,0 0-160 0,0 0 256 0,0 0-64 16,0 12 0-16,-1 0 0 0,1-12 0 0,-4 13 0 15,0-2 0-15,4-11 0 0,-4 13-48 0,-1-1-16 16,1-3 0-16,0 2 0 0,-1-1-128 0,1-1 192 15,0 2-192-15,-3-1 192 0,1 1-192 0,1-1 0 0,0-1 0 16,-1 0 0-16,1 2 0 0,1-1 0 0,-2 2 0 0,-1-2 0 31,-1 1-720-31,2-1-80 0,-1 1-16 0,2 0-9872 0,1 1-1968 16</inkml:trace>
  <inkml:trace contextRef="#ctx0" brushRef="#br0" timeOffset="107331.67">11050 12799 15663 0,'0'0'1392'0,"-13"5"-1120"16,-2-3-272-16,2 0 0 0,0 2 3008 0,2 1 560 0,1 2 96 0,3-3 32 16,7-4-3072-16,-6 6-624 0,6-6 0 0,-6 8-224 31,6-8-288-31,-3 12-48 0,3-12-16 0,-3 9 0 16,3-9-320-16,-1 8-80 0,1-8-16 0,0 0 0 0,0 0 496 0,0 0 112 0,0 0 0 0,0 0 16 15,0 0 496-15,0 0 112 0,0 0 16 0,0 0 0 16,0 0 320-16,10 4 64 0,-10-4 0 0,12-3 16 15,-2 1 16-15,2-4 0 0,1 0 0 0,1-3 0 16,2-3-32-16,2-1-16 0,3 0 0 0,3-4 0 16,-1 0-304-16,4 0-48 0,1-1-16 0,2 0 0 15,0-2-256-15,-2 2 0 0,-2 1 0 0,1 1 0 16,-3-1 0-16,-1 3 0 0,-1-2-208 0,-1 3 80 16,-1-1-16-16,1-3 0 0,0 4 0 0,-1-3 0 15,-2 1 144-15,0 3 0 0,0-1 0 0,1 1 0 16,-4 0 0-16,0 2 128 0,-2-1-128 0,-2 2 0 0,0 3 0 15,-3-1 144-15,-2-3-144 0,2 1 0 0,-1 0 224 0,-1 1-64 16,1-4-16-16,-2 6 0 0,-5 6 48 0,6-10 0 16,0 3 0-16,-6 7 0 0,5-11-64 0,-5 11 0 15,0 0 0-15,2-8 0 0,0 2-128 0,-2 6 192 16,0 0-192-16,0 0 192 0,0 0 0 0,-7-5 0 16,1-1 0-16,-4 4 0 0,-1-2 256 0,-1 1 64 15,0 1 16-15,-1 0 0 0,-1 4-256 0,-2-2-48 16,1-2-16-16,-1 2 0 0,2 0 32 0,-1 0 0 15,2-1 0-15,0 1 0 0,1 1-48 0,1 1-16 16,0 0 0-16,1 1 0 0,1 1-176 0,0-3 0 16,0 2 144-16,-1-1-144 0,10-2 0 0,-10 4 0 0,0-1 0 15,10-3 0-15,0 0 0 0,-10 4 0 0,10-4 0 16,0 0 0-16,-9 6 0 0,9-6 0 0,0 0 0 0,0 0 0 16,0 0-144-16,0 0-48 0,0 0-16 0,2 8 0 31,3 4-368-31,-5-12-64 0,9 5 0 0,1-1-16 15,1 0 80-15,2 0 32 0,0-3 0 0,2 0 0 0,1-3 224 0,2-1 64 0,1-1 0 0,0 0 0 16,1-2-112-16,-1 2-16 0,0-1 0 0,-1 1 0 16,0 0 208-16,0 1 48 0,-1-2 0 0,0 1 0 15,-1-1 128-15,0 0 0 0,-1 1 0 0,1-3 0 16,-2 2 0-16,-1 1 0 0,-1 0 0 0,-2-1 0 16,-10 5 0-16,12-1 0 0,-12 1 0 0,0 0 128 15,0 0 0-15,0 0 16 0,0 0 0 0,0 0 0 16,7 13 368-16,-5-3 64 0,-3 1 0 0,-3 0 16 15,-3 1 0-15,-2 2 0 0,-1 1 0 0,-3-1 0 0,0 2-336 16,-2-2-64-16,1-1 0 0,1-1-16 0,0-2-176 16,1 1 0-16,1-2 144 0,-1 0-144 0,1-1 0 0,2 0 0 15,0 1 0-15,3-1-192 16,0-1-1664-16,1 1-352 0,-1 1-64 0</inkml:trace>
  <inkml:trace contextRef="#ctx0" brushRef="#br0" timeOffset="108597.51">15775 13119 13823 0,'0'0'1216'0,"-12"5"-960"0,1 0-256 0,0-1 0 16,2 0 2752-16,1 0 512 0,8-4 112 0,-8 4 16 15,8-4-2592-15,0 0-512 0,0 0-96 0,0 0-32 16,-8 5-160-16,8-5 0 0,0 0 0 0,0 0 0 16,0 0 0-16,-6 6 128 0,6-6-128 0,0 0 0 0,0 0 432 0,0 0 0 15,0 0 0-15,0 0 0 0,0 0 192 0,0 0 32 16,0 0 16-16,0 0 0 0,10-7-304 0,3-4-64 16,0 2-16-16,3-3 0 0,1 2-288 0,3-2 0 15,-1 0 128-15,2-1-128 0,1-1 864 0,3-2 112 16,0-1 32-16,1 0 0 15,0-2-1616-15,-1-2-320 0,-1-2-64 0,0-1-16 16,-1-1 880-16,0 2 128 0,-4-1 0 0,1 1 160 0,-1-3-160 0,-1 2 128 16,1-3-128-16,-1 4 128 0,-1 0-128 0,-1 1 0 15,-2 3 0-15,-1 2 0 0,0 2 0 0,-1 2 0 0,-3 0 0 0,-1 3 0 16,-2 1 128-16,-1 1-128 0,-5 8 0 16,6-8 128-16,-6 8-128 0,5-9 0 0,-1 1 144 0,-4 8-144 15,0 0 128-15,0 0-128 0,0-10 128 0,0 10-128 16,0 0 0-16,-3-9 144 0,3 9-144 15,-5-7 0-15,5 7 320 0,-11-5-64 0,2 1 0 0,0 1 0 16,-1 3 0-16,1 0-16 0,-2-2 0 0,1 2 0 16,-2 2 16-16,0 0 16 0,-1-1 0 0,0 2 0 15,-1-1-64-15,0 1-16 0,-2-1 0 0,-1 1 0 16,-3-3 0-16,2 1 0 0,3 1 0 0,-1-2 0 16,0 0 144-16,3-2 32 0,-1 1 0 0,1 1 0 15,1-1-48-15,2-1 0 0,1 1 0 0,9 1 0 16,-11-1-160-16,11 1-32 0,-9 0-128 0,9 0 192 15,0 0-192-15,0 0 0 0,0 0 0 0,0 0 0 0,0 0-192 16,0 0-48-16,0 0 0 0,0 0 0 16,0 0-208-16,10 4-64 15,2-2 0-15,2 0 0 0,1-2 192 0,0 0 48 0,1 0 0 0,0-2 0 0,-1 0 32 0,4-1 16 16,-1 0 0-16,-1 1 0 0,-1-1 224 0,-1-1 0 16,1 0 0-16,-1 2 0 0,0-3 0 0,-1 3 0 15,2-2 0-15,-2 3 0 0,0 0 0 0,1 1 0 16,-2 0 0-16,0 0 0 0,-3 1 176 0,1 4-176 15,-11-5 160-15,11 7-160 0,-1-1 176 0,-4 1-176 16,-6-7 192-16,4 13-192 0,-1-1 384 0,-3-1-48 16,-2 0 0-16,0 2 0 0,-2-3 176 0,-1 3 48 15,-2 0 0-15,1 0 0 0,-2 0-256 0,1-1-48 0,1 0-16 16,-1 0 0-16,-2-1-384 0,3-4-80 0,-1 1-16 16,-1-2-17568-16</inkml:trace>
  <inkml:trace contextRef="#ctx0" brushRef="#br0" timeOffset="128316.56">21548 9202 11967 0,'0'0'1072'0,"0"0"-864"0,0 0-208 0,0 0 0 0,0 0 1856 0,-9 5 336 16,9-5 64-16,0 0 16 0,0 0-800 0,0 0-144 16,0 0-48-16,0 0 0 0,-8 6-128 0,8-6-48 15,0 0 0-15,-9-2 0 0,-2-2-16 0,11 4 0 16,0 0 0-16,-4 2 0 0,4-2-384 0,-3 4-96 15,-1 1-16-15,1-1 0 0,0 2-16 0,1 1-16 16,-2-1 0-16,-1 7 0 0,2-1-256 0,2 0-48 0,1 1-16 0,0-1 0 16,0-1-48-16,2 2 0 0,1 0 0 0,0 4 0 15,-1-4-16-15,1 6-16 0,-1 0 0 0,4 6 0 16,-1 2 0-16,1 6 0 0,0 3 0 0,0 4 0 16,1 3-160-16,-2 0 160 0,0-3-160 0,-1-2 160 15,0-3-160-15,0-2 0 0,0-5 0 0,-2 0 128 16,0-1-128-16,-1-3 160 0,0-4-160 0,-1 3 160 15,0-5-160-15,1 1 128 0,1 0-128 0,-1-1 128 16,-1 0-128-16,1-4 0 0,-1-1 0 0,2-2 0 16,-2-11-176-16,4 12-64 0,1-2-16 0,-5-10 0 31,0 0-784-31,0 0-176 0,0 0-16 0,0 0-16 0,0 0-1504 0,5-10-320 16,-5 10-48-16</inkml:trace>
  <inkml:trace contextRef="#ctx0" brushRef="#br0" timeOffset="130616.78">21519 8879 14735 0,'0'0'1312'0,"0"0"-1056"0,-1-8-256 0,1 8 0 0,1-8 2304 0,0-2 416 0,-1 2 80 0,0 8 16 16,3-9-960-16,0 0-176 0,-3 9-32 0,1-12-16 15,-2 0-560-15,1 2-112 0,1 1-32 0,0-3 0 16,3 3-272-16,-1 4-48 0,-1-2-16 0,1 1 0 16,-2-2-176-16,3 1-32 0,1 1-16 0,1-1 0 15,0 1-240-15,6-7-128 0,-3 1 160 0,0 3-160 16,-2 1 128-16,3 1-128 0,1 0 0 0,-2-1 144 16,2 1-144-16,1 2 0 0,-3 1 0 0,3-1 0 15,1 4 192-15,-1-3-64 0,1 1 0 0,0 1 0 16,0 2 0-16,3 0-128 0,0 2 192 0,4-1-64 15,1 5-128-15,1-4 128 0,2 2-128 0,-2 0 128 16,-3 1-128-16,-1 2 0 0,1 1 0 0,-4-1 0 0,-2 0 0 0,0 1 0 16,-1 2 144-16,-1 1-144 15,-2-5 0-15,0 3 144 0,-3-1-144 0,0 5 0 0,-1-4 160 0,0 2-160 16,2-1 128-16,-1 1-128 0,-3 0 128 0,2 1-128 16,-1 0 0-16,1 1 128 0,-5-13 32 0,4 17 0 15,-1 0 0-15,-1-6 0 0,-2 3-160 0,0 0 0 16,0 0 0-16,0 2 0 0,0 1 0 0,0-2 0 15,-1 2 128-15,0 2-128 0,-2-1 128 0,0-2-128 16,-1-2 128-16,1 0-128 0,-3-1 320 0,1 2-32 16,0-2 0-16,0 1 0 0,-4 0-80 0,-1 2-16 15,0-2 0-15,-2-1 0 0,-2-1 0 0,0 0-16 0,-1-3 0 16,1 1 0-16,1-1-176 0,-2-1 0 16,-1-2 0-16,0-1 0 0,-2 1 0 0,2-1 0 0,0-1 0 15,2 0 0-15,0-1 0 0,-1-1 0 0,2 1 0 0,2 0 0 16,-2-3 128-16,2 1-128 0,-1 0 128 0,2 2-128 15,-2-2 128-15,2 2-128 0,1-2 0 0,0 0 128 16,9-1-128-16,-11 2 0 0,1 0 0 0,10-2 0 16,-12 0 0-16,3 3 0 0,0-2 0 0,9-1 0 15,-11 3-128-15,11-3 128 0,-10 0-160 0,-1 0 160 16,2 0-320-16,9 0 48 0,0 0 0 0,0 0 0 31,-5 6-528-31,5-6-96 0,0 0-32 0,0 0 0 0,0 0-1968 16,0 0-400-16,0 0-80 0</inkml:trace>
  <inkml:trace contextRef="#ctx0" brushRef="#br0" timeOffset="131079.7">21593 8854 8287 0,'0'0'736'0,"0"0"-592"0,0 0-144 0,0 0 0 16,-9 4 2560-16,3-1 496 0,-1-1 80 0,7-2 32 15,0 0-1072-15,-9 2-224 0,9-2-32 0,0 0-16 16,-8 2-608-16,8-2-112 0,-7 3-16 0,-1-1-16 16,-3-3-496-16,6 4-80 0,5-3-32 0,0 0 0 15,0 13-176-15,0 0-32 0,1 1-16 0,2 2 0 16,-2 3-48-16,3 2 0 0,0 0 0 0,0 1 0 15,-1 3-192-15,-2 1 0 0,2 1 0 0,-1 2 0 16,-3-2 128-16,1 1-128 0,2-1 0 0,-2-2 0 0,0-3 0 16,3 0 0-16,1 0 0 0,0-2 0 0,-2-3-240 15,1-1-32-15,1-2-16 0,-1-1 0 16,-1-1-368-16,1-1-80 16,-1 0-16-16,-2-11-8384 0,0 0-1680 0</inkml:trace>
  <inkml:trace contextRef="#ctx0" brushRef="#br0" timeOffset="131854.93">22872 7893 20207 0,'0'0'896'0,"0"0"192"0,0 0-880 0,0 0-208 15,0 0 0-15,0 0 0 0,0 0 1136 0,-9 0 176 16,0 0 32-16,9 0 16 0,-10 2-304 0,1-2-64 16,-2 1-16-16,11-1 0 0,0 0-144 0,-10 4-16 15,-1-2-16-15,2 1 0 0,0 1-64 0,1 2-16 16,0-2 0-16,2 3 0 0,-1 1-96 0,1 1-32 0,-1 0 0 0,1 1 0 15,-2 2-96-15,0 2-32 0,0-1 0 0,2 1 0 16,-1 0-64-16,1 3-16 0,-1 0 0 0,2 2 0 16,-3 0-96-16,0 0-32 0,1 2 0 0,-1-4 0 15,0 0-112-15,1 1-16 0,-3 0-128 0,1 5 192 16,0-5-192-16,1 3 0 0,-2 1 0 0,-1 4 0 16,2 4 0-16,-1 5 0 0,-1 3 0 0,2 4 0 15,0 2 192-15,0-1-48 0,0-1-16 0,1-3 0 16,0-4 64-16,3 0 16 0,1-4 0 0,1 2 0 15,-1-4-64-15,4 2-16 0,3 2 0 0,2 6 0 16,3 0-128-16,1 3 128 0,3 2-128 0,1 0 128 16,2 2-128-16,1-3 0 0,0-3 0 0,-1-8-176 15,2-5 176-15,-4-6-208 0,-3-7 80 0,1 2 128 16,5 3-400-16,0-2 32 0,-2 0 16 0,3-1 0 16,1-3-352-1,4 4-64-15,4 2 0 0,-1 1-16 0,0-2-880 0,1-5-192 0,1-4-16 0,1-2-8208 16,0-6-1632-16</inkml:trace>
  <inkml:trace contextRef="#ctx0" brushRef="#br0" timeOffset="133882.73">23962 8999 15599 0,'0'0'688'0,"0"0"144"0,0 0-656 0,0 0-176 0,0 0 0 0,0 0 0 0,0 0 1664 0,0 0 288 15,3-9 64-15,-3 9 16 0,4-8-240 0,-4 8-64 16,6-7 0-16,-6 7 0 0,8-6-560 0,-8 6-112 16,12-3-32-16,-2-1 0 0,-10 4-272 0,13-1-64 15,0-2-16-15,0 1 0 0,-2-2-192 0,2 3-32 16,1-1-16-16,2 1 0 0,1 0-112 0,0-1-32 16,-2 2 0-16,1 3 0 0,0 0-32 0,1-1-16 15,-2 0 0-15,0-1 0 0,-1 1-16 0,-1 2 0 16,-1 0 0-16,-2 0 0 0,-1 3 32 0,-1-2 16 15,-8-5 0-15,8 6 0 0,-8-6-32 0,0 0-16 0,7 11 0 0,-7-11 0 16,3 10 16-16,-3-10 0 0,0 0 0 0,0 11 0 16,0-11-16-16,-3 10 0 0,-3-1 0 0,0-1 0 15,-2-1-64-15,-1-1-16 0,0 1 0 0,0-1 0 16,-2-1-144-16,2 2 0 0,-3-1 0 0,2 1 0 16,1-1 0-16,0 1 0 0,-3-2 0 0,3-1 0 15,0-1 0-15,9-3 0 0,-10 4-176 0,10-4 176 16,0 0-128-16,0 0 128 0,0 0-128 0,0 0 128 15,0 0-192-15,0 0 64 0,0 0 0 0,0 0 0 16,0 0 0-16,0 0 0 0,0 0 0 0,8 6 0 16,0-1 128-16,-8-5-192 0,9 6 192 0,2-1-192 15,-1-3 192-15,-10-2 0 0,11 4-144 0,-2 0 144 16,-9-4 0-16,10 5 0 0,-10-5 0 0,9 6 0 16,-9-6 0-16,8 6 0 0,-8-6 0 0,8 9 0 15,-3 0 0-15,0-1 0 0,1 1 0 0,-6-9 0 16,2 11 0-16,-1-1 0 0,-2 1 0 0,1 0 0 0,0-11 0 15,0 11 0-15,-1 2 0 0,1-4 0 0,0-9 0 0,-4 10 0 16,0 0 0-16,0-1 0 0,0 0 0 0,4-9 160 16,-6 9-160-16,0-1 160 0,6-8-160 0,-7 8 192 15,-1-3-192-15,8-5 192 0,-9 6-192 0,1 1 0 16,8-7 0-16,-9 5 128 0,0-1-128 0,9-4 0 16,-12 5 0-16,12-5 128 0,-9 3-128 0,9-3-224 15,0 0 48-15,0 0 16 16,0 0-528-16,-8 5-96 0,8-5-32 0,-9 4 0 15,-2-2-1552-15,11-2-320 0,-10 4-64 0,10-4-11824 0</inkml:trace>
  <inkml:trace contextRef="#ctx0" brushRef="#br0" timeOffset="137369.01">23227 8321 14511 0,'0'0'640'0,"0"0"128"0,0 0-608 0,0 0-160 0,0-8 0 0,0 8 0 0,0 0 848 0,0 0 144 15,0-9 32-15,0 9 0 0,-1-10-672 0,1 10-128 16,0 0-32-16,-4-10 0 0,4 10 32 0,0 0 0 16,0 0 0-16,-5-7 0 0,-1 0 528 0,6 7 96 15,-5-6 32-15,5 6 0 0,0 0 448 0,0 0 80 16,0 0 32-16,-9-4 0 0,9 4-128 0,0 0-32 16,-9-6 0-16,9 6 0 0,0 0-352 0,-7-2-80 15,7 2-16-15,-10-5 0 0,-2-2-256 0,2 1-48 16,5 6-16-16,5 0 0 0,0 0-128 0,0 0-48 0,0 0 0 0,0 0 0 15,0 0-16-15,0 0 0 0,-6 7 0 0,6-7 0 16,-2 12-16-16,-2-1-16 0,4-11 0 0,-3 13 0 16,3 1-144-16,0-1-16 0,0-13-128 0,0 16 192 15,2 1-192-15,0 2 128 0,-2-3-128 0,-2 5 0 16,-6-4 240-16,4 5-48 0,3 1-16 0,3 1 0 16,-1-1 64-16,5-3 16 0,-1 3 0 0,-1 1 0 15,0-1-32-15,1 3 0 0,0 0 0 0,0-1 0 16,1 1-96-16,-4-1-128 0,2-3 176 0,0 0-176 15,1 0 144-15,-1-1-144 0,-1-1 0 0,1-5 144 16,0 1 112-16,-1-2 0 0,0-2 16 0,-2 1 0 16,2 0 32-16,0 0 0 0,-1 0 0 0,1-2 0 0,-3-11-176 0,4 11-128 15,-4-11 192-15,5 11-192 0,-5-11 192 0,0 0-64 16,0 0 0-16,0 0-128 0,0 0 192 0,0 0-64 16,0 0 0-16,0 0-128 0,0 0 192 0,0 0-192 15,0 0 192-15,0 0-192 0,0 0 192 0,0 0-64 16,0 0 0-16,0 0-128 0,0 0 176 0,0 0-176 15,12-5 160-15,-3-1-160 0,-3-3 144 0,1 0-144 16,-2-1 128-16,-1-2-128 0,0 0 128 0,1-1-128 16,0-1 0-16,0 0 128 0,1-1-128 0,-1-3 160 15,0 0-160-15,0-2 160 0,1-2-160 0,-1 1 128 16,0 0-128-16,-1 2 128 0,0-3-128 0,0 2 0 0,0 0 0 16,-2 2 128-16,2 1-128 0,1 3 0 15,-1 2 0-15,0 0 0 0,-3 6 0 0,-1 6 0 0,0-8 0 0,0 8 0 16,0 0 0-16,0 0 0 0,0 0-176 0,0 0 176 15,0 0-144-15,0 0 144 0,0 0-160 0,0 0 160 16,14 11-144-16,-4-1 144 0,-4 2-128 0,2 1 128 16,-1 1-128-16,-1 2 128 0,1 1-128 15,-1-4 128-15,1 1 0 0,-1 2-160 0,1 2 160 0,-1 0 0 16,1-3 0-16,-1 0 0 0,1 0 0 0,0-1 0 16,-1 0 0-16,1 1 0 0,-1-2 0 0,2-2 0 15,0 0 0-15,-2-2 0 0,1-1 0 0,1 0 0 16,-1-2 0-16,1 1 0 0,-1 0 0 0,1 1 0 15,1-1 0-15,1-1 0 0,1 1 0 0,-2-5 0 16,-2 2 0-16,3-1 0 0,0-2 128 0,-10-1-128 16,10 3 0-16,0-3 128 0,-10 0-128 0,11-3 0 15,0 1 128-15,-3-2-128 0,-1 0 0 0,0-3 144 0,1 1-144 0,-8 6 160 16,8-8-160-16,-2-1 160 0,-1 0-16 0,2 0 0 16,1-2 0-16,-3 1 0 0,0-3 32 0,0 0 0 15,-1-2 0-15,0-2 0 0,0-1 0 0,0-2 0 16,0-2 0-16,0-2 0 0,-2-4-48 0,2-2 0 15,-1 0 0-15,1-2 0 0,0 0-128 0,0-2 0 16,-2-3 144-16,2 0-144 0,0 1 0 0,0 0 0 16,0 5 0-16,-2 2 128 0,1 2-128 0,1 6 0 15,1 6 0-15,0 2 0 0,1-1-192 0,-2 4 32 16,-1-4 16-16,3 3 0 16,0 1-304-16,1 2-64 0,-1-1-16 0,2 0 0 15,1 0-1584-15,2 0-320 0,0-6-64 0,2 0-10608 0,3-1-2112 0</inkml:trace>
  <inkml:trace contextRef="#ctx0" brushRef="#br0" timeOffset="140086.64">24970 8012 10127 0,'0'0'896'0,"-3"-8"-704"0,3 8-192 0,0 0 0 15,-1-9 2736-15,1 9 512 0,0-9 96 0,1 1 32 16,2 2-2288-16,0-1-464 0,-3 7-96 0,2-7-16 16,-2 7 208-16,3-9 48 0,0 3 0 0,-1-1 0 15,-1-1 176-15,1 5 32 0,-1 0 16 0,-1 3 0 16,1-5 224-16,1 1 64 0,-1 0 0 0,-1 4 0 15,0 0-128-15,0 0-32 0,0 0 0 0,0 0 0 16,0 0-288-16,0 0-48 0,0 0-16 0,0 0 0 0,0 0-288 0,1 14-64 16,2 1-16-16,-1 2 0 0,0 2-208 0,0 6-64 15,0 2 0-15,0 3 0 0,1 0 0 0,1 2-128 16,1-5 192-16,2 3-64 0,-1 0-128 0,2 2 192 16,-2 2-192-16,2 4 192 0,-1 3-192 0,1 6 0 15,-1 7 0-15,0 6 128 0,-1 4-128 0,0-7 128 16,-2 0-128-16,-2 1 128 0,-1-3-128 0,1 8 0 15,-2 4 0-15,1 1 0 0,2-4 0 0,-1-8 0 16,0-8 0-16,-1-5-176 0,-2-6 176 0,-1-6 0 0,1-2-144 16,1-3 144-1,0-1-496-15,1-3-16 0,3-1-16 0,1-2 0 16,2-3-544-16,-1-3-96 0,0-5-32 0,-6-8-10688 0,0 0-2128 0</inkml:trace>
  <inkml:trace contextRef="#ctx0" brushRef="#br0" timeOffset="142020.7">25597 8277 1839 0,'0'0'160'0,"0"0"-160"0,0 0 0 0,0 0 0 0,0 0 2688 0,0 0 512 15,0 0 112-15,5-10 16 0,-5 10-1760 0,0 0-352 16,7-7-64-16,-7 7 0 0,0 0 48 0,8-7 16 16,-8 7 0-16,0 0 0 0,0 0 0 0,0 0 0 15,4-4 0-15,-4 4 0 0,0 0-64 0,2-4-16 16,1-1 0-16,-3 5 0 0,1-6-128 0,0-1-32 15,-1 7 0-15,0 0 0 0,0 0-240 0,0 0-48 16,0 0-16-16,0 0 0 0,-6 0-320 0,6 0-64 16,-8 7-16-16,8-7 0 0,-6 7-272 0,-1 1 160 15,7-8-160-15,-6 12 128 0,0 0 16 0,2-1 0 16,1 2 0-16,0 0 0 0,0-2-16 0,1 5-128 16,-2-2 192-16,3 4-64 0,-1 2 0 0,1 3 0 0,0 2 0 0,-2 1 0 15,3-1-128-15,1 1 0 0,1 0 144 0,2 1-144 16,-2-3 0-16,2-3 0 0,-1-2 0 0,1-3 128 15,-1-1-128-15,3 0 144 0,0-3-144 0,1-1 160 16,1 0-160-16,-1-1 128 0,0-1-128 0,1 2 128 16,1-2-128-16,0 1 160 0,0 1-160 0,-2-2 160 15,-1-1-160-15,1-1 0 0,-1 1 144 0,2 0-144 16,1-3 144-16,0 1-144 0,-9-6 192 0,12 5-192 16,0-3 320-16,-1 1-64 0,1 1 0 0,-1-2 0 15,-1-2 32-15,-1 0 0 0,-9 0 0 0,11-1 0 16,-11 1-96-16,10-2 0 0,-10 2-16 0,12-4 0 15,-1 1 16-15,-3-1 16 0,-8 4 0 0,9-4 0 16,-1 0-208-16,1 2 0 0,-9 2 0 0,8-4 0 16,-8 4 512-16,9-5 48 0,-1-1 16 0,-8 6 0 15,8-6-832-15,1-1-144 0,-2 1-48 16,-7 6 0-16,7-7 448 0,0 1 0 0,-7 6 0 0,8-8 0 0,0 0 0 0,-2 0 0 16,-1 0 0-16,1 2 128 0,0-3 64 0,-1 0 0 15,-1-2 16-15,0 0 0 0,1 1-64 0,-1-1-16 16,0-2 0-16,0 0 0 0,-1-4-128 0,-1 0 160 15,0-3-160-15,0 1 160 0,1-2-160 0,-1-4 128 16,1 2-128-16,0-2 128 0,-2-1-128 0,2 2 0 16,-2 1 0-16,0 1 128 0,0-1-128 0,-1 4 0 15,0-1 0-15,0 2 0 0,0 2 0 0,-1 2 0 16,0-3 0-16,0 4 0 0,-1 0 0 0,0-1 0 16,-1 2 0-16,0 2 0 0,1 0 0 0,-1 3-144 0,3 7 144 15,-4-8-208 1,4 8-240-16,0 0-32 0,0 0-16 0,0 0 0 15,0 0-464-15,0 0-80 0,-6 9-32 0,1 1 0 16,1 3-1904-16,2-1-384 0,1-1-80 0,0-1-11168 0</inkml:trace>
  <inkml:trace contextRef="#ctx0" brushRef="#br0" timeOffset="142587.44">26316 8788 21183 0,'0'0'1888'0,"-8"0"-1504"0,8 0-384 0,-8 2 0 15,1 0 2256-15,7-2 384 0,0 0 80 0,-6 6 16 16,6-6-1776-16,-7 9-368 0,0-2-64 0,7-7-16 15,-6 10-320-15,4 1-192 0,-2 0 192 0,2 2-192 16,1 0 144-16,0 2-144 0,-2-2 0 0,3 4 144 16,-1 0-144-16,0 2 0 0,1 2 0 0,0 3 128 15,0 0-128-15,0 0 0 0,1-1 0 0,2-1 0 16,-1-2-160-16,2-4-64 0,-1-3-16 0,1 0 0 16,1-3-272-1,0-1-64-15,-5-9-16 0,0 0-8736 0,8 7-1744 0</inkml:trace>
  <inkml:trace contextRef="#ctx0" brushRef="#br0" timeOffset="142953.84">26501 8456 13823 0,'0'0'1216'0,"0"0"-960"0,-2-7-256 0,2 7 0 16,0 0 3664-16,3-9 688 0,1 2 144 0,-4 7 32 16,4-8-2960-16,1 3-592 0,0-2-112 0,0 2-32 15,3-1-224-15,0 1-48 0,1 1-16 0,2 0 0 16,0-2-224-16,0 4-32 0,-1 1-16 0,2-3 0 15,0 0-80-15,1 2-32 0,0 1 0 0,0 1 0 16,0 0-160-16,1 0-224 0,1 1 48 0,0 1 16 16,1-2-96-16,-2 0-32 0,-1 0 0 0,0 2 0 31,-1 0-480-31,0-1-112 0,-2 2-16 0,-10-3 0 0,11 2-1856 0,-2 2-368 16,-9-4-80-16,0 0 0 0</inkml:trace>
  <inkml:trace contextRef="#ctx0" brushRef="#br0" timeOffset="143244.09">26524 8726 11967 0,'0'0'1072'0,"0"0"-864"0,0 0-208 0,0 0 0 16,0 0 4160-16,11 0 800 0,-4-7 160 0,4 1 16 15,-1 4-3472-15,2-3-704 0,1 3-144 0,0 2-32 16,1 0-448-16,1 0-80 0,0-2-32 0,1 0 0 16,0 2-224-16,1 0 0 0,-2-2 0 0,2-1 0 31,0 0-656-31,-1 2-32 0,-2 2 0 0,0-1 0 15,2-1-2032-15,-3-3-416 0,4 0-64 0,1 2-32 0</inkml:trace>
  <inkml:trace contextRef="#ctx0" brushRef="#br0" timeOffset="143655.96">27192 8288 32943 0,'0'0'1456'0,"0"0"304"0,0 0-1408 0,-4-6-352 0,4 6 0 0,0 0 0 16,-2-8 608-16,2 8 48 0,-1-4 16 0,1 4 0 16,0 0-384-16,0 0-80 0,0 0-16 0,0 0 0 15,0 0-16-15,4 17-16 0,-1 0 0 0,-2 3 0 16,-1-1 96-16,0 2 32 0,0 4 0 0,0 3 0 16,-1 2-96-16,-2 4-32 0,0 1 0 0,1 1 0 15,-1-2-160-15,1-2 0 0,-2-4 144 0,1-2-144 16,2-4 0-16,-2-3 0 0,2-3 0 0,0 2 0 15,1-3 0-15,1 0-256 0,-1 1 64 0,1-2 0 32,0-1-816-32,-1-13-160 0,3 8-48 0,-3-8-14336 0</inkml:trace>
  <inkml:trace contextRef="#ctx0" brushRef="#br0" timeOffset="143955.17">26962 8296 28559 0,'-8'-2'2544'0,"8"2"-2032"16,-7-3-512-16,0-1 0 0,0 0 1440 0,5 0 192 15,2 4 32-15,0 0 16 0,0 0-736 0,0 0-160 16,14-1-16-16,3 0-16 0,1-2 64 0,2-1 16 15,0-1 0-15,0-2 0 0,5-2-128 0,3 4 0 16,2 1-16-16,2 0 0 0,-1-2-384 0,3 3-80 16,2-2-16-16,-3 1 0 0,0 1-208 0,-2 1 128 0,-3-1-128 0,-1-1 0 31,-3 0-256-31,0 3-128 0,1 2-48 0,-1-1 0 16,-6 0-1792-16,0-1-352 0,-2 0-80 0,-1-1-13408 0</inkml:trace>
  <inkml:trace contextRef="#ctx0" brushRef="#br0" timeOffset="144557.6">27557 8857 2751 0,'0'0'256'0,"0"0"-256"0,0 0 0 0,0 0 0 15,0 0 5504-15,0 0 1040 0,0 0 224 0,0 0 32 16,1-7-4560-16,-1 7-928 0,0 0-176 0,0 0-48 16,6-8-256-16,-6 8-48 0,0 0-16 0,14 3 0 15,-14-3-320-15,14 7-80 0,-2 4-16 0,-2 0 0 16,-10-11-80-16,12 22-16 0,-2 4 0 0,-1 5 0 16,-1 7-256-16,-1 0 0 0,-2 0 0 0,-1-3 0 15,-2-4 0-15,-3-2 0 0,1-2 0 0,-3-2 0 16,-2-2 0-16,0-2 0 0,-1-1 0 0,-1-1 0 0,1-4 0 15,0-2 128-15,2-3-128 0,0-1 0 0,1 2 0 0,3-11 0 16,-4 9 0-16,4-9-192 16,-4 6-1696-16,4-6-336 0,0 0-64 0</inkml:trace>
  <inkml:trace contextRef="#ctx0" brushRef="#br0" timeOffset="145222.19">28141 8303 20271 0,'0'0'1792'0,"0"0"-1424"0,0 0-368 0,0 0 0 16,-8-3 1632-16,8 3 256 0,0 0 48 0,0 0 16 16,-5-4-720-16,5 4-144 0,-7-4-16 0,7 4-16 15,-5-4-32-15,5 4 0 0,0 0 0 0,0 0 0 16,-5-1-384-16,5 1-96 0,0 0-16 0,0 0 0 15,-5 13-208-15,-1 0-32 0,4 3-16 0,-1 1 0 0,-1 4 112 16,3 1 32-16,0 5 0 0,1-1 0 0,-2 4-48 0,4 0-16 16,-1 0 0-16,2 1 0 0,-1-1-64 0,1-1-16 15,1 0 0-15,0-6 0 0,-1-2-144 0,1-3-128 16,3-1 144-16,-1-2-144 0,1-2 336 0,-1 0-16 16,2 0-16-16,1-3 0 0,1-1-128 0,0 2-32 15,0-5 0-15,1 2 0 0,-1-1-16 0,2-4-128 16,-2 1 192-16,3-1-64 0,0 0 0 0,2-1 0 15,-1-2 0-15,0-2 0 0,0-2 80 0,-1-2 16 16,1 1 0-16,2-1 0 0,0-1 48 0,0-2 16 0,0-3 0 16,2 1 0-16,0 0-32 0,1-1 0 0,-3-1 0 0,0 2 0 15,-2-4-112-15,0 1-16 0,-1-4-128 0,0 0 192 16,-2-3-192-16,1 1 144 0,0 1-144 0,-2-2 128 16,-2 1-128-16,0-2 160 0,-2 1-160 0,1-2 160 15,-1-2-32-15,0 1 0 0,-2 1 0 0,-3 2 0 16,1 0 16-16,0 2 0 0,-1-1 0 0,-1 1 0 15,-1-1-144-15,-1 0 160 0,1 1-160 0,-1 1 160 16,-2-1-160-16,0 2 0 0,0 0 0 0,0 3 0 16,-1 0 0-16,-1 1-272 0,1 1 64 0,-1 0 16 31,-1 3-208-31,1 3-48 0,6 6 0 0,-8-4 0 16,8 4-224-16,-9-2-48 0,9 2-16 0,-9 3 0 0,9-3-1232 0,-8 9-240 0,1 0-48 0,3 4-9472 15,0 0-1904-15</inkml:trace>
  <inkml:trace contextRef="#ctx0" brushRef="#br0" timeOffset="145790.31">28737 8805 5519 0,'0'0'496'0,"-3"-11"-496"0,0 1 0 0,2 1 0 15,0 1 6656-15,1-1 1248 0,0-2 240 0,1 1 48 16,2-2-5568-16,-1 3-1136 0,2 1-208 0,0-1-64 16,0 2-640-16,1 1-144 0,2-2-32 0,-2 0 0 15,-5 8-400-15,8-6 0 0,-2 1 0 0,2 1 0 16,-8 4 0-16,9-6 0 0,-9 6 0 0,12-1 0 16,-12 1 0-16,12 3 128 0,-12-3-128 0,10 6 128 15,-10-6-128-15,12 5 128 0,-12-5-128 0,10 11 128 16,-10-11 0-16,8 13-128 0,-3-1 192 0,-5-12-64 0,0 0 48 0,3 14 0 15,-3-1 0-15,-1 0 0 0,-2 0-176 16,-1 0 0-16,-2 2 0 0,-1-1-176 0,-2 0 176 0,0 3-128 16,-3 3 128-16,-1 1-128 0,1 1-48 0,1-3 0 15,-2 2 0-15,-1-1 0 0,1-1 176 0,3-2-128 16,1 0 128-16,1-1-128 0,0-2 128 0,2 2 0 16,1-6 0-16,1 2 0 0,1-2 0 0,3-10 0 15,-1 11 128-15,1-11-128 0,0 0 160 0,1 13-32 16,2-1-128-16,-1-1 192 0,-2-11-192 0,4 8 0 15,-4-8 128-15,7 9-128 0,-1-1 0 0,1 0-288 16,2 0 64-16,-1 1 16 16,-1-4-544-16,3 2-96 0,-3-2-32 0,3 1 0 15,-1-6-1424-15,2 2-304 0,-1 0-48 0</inkml:trace>
  <inkml:trace contextRef="#ctx0" brushRef="#br0" timeOffset="146391.06">29168 8406 5519 0,'0'0'496'0,"0"0"-496"0,0 0 0 0,0 0 0 16,0 0 3792-16,0 0 672 0,1-9 128 0,-1 9 16 15,0 0-3216-15,0 0-656 0,3-10-128 0,-3 10-32 16,0 0 384-16,0 0 80 0,3-7 16 0,-3 7 0 15,0 0 112-15,0 0 32 0,2-11 0 0,1 6 0 16,-3 5 144-16,0 0 48 0,0 0 0 0,9-5 0 16,0 0-432-16,1 1-64 0,1-2-32 0,-1 5 0 15,1-4-480-15,1 1-80 0,1 1-32 0,1-1 0 16,0 1-144-16,2-1-128 0,0 0 144 0,0 1-144 16,1-2 0-16,3 1 0 0,0 1-128 0,-1 2 128 15,-1 1-576 1,1 0 0-16,-2 0 0 0,-2 1 0 0,-3 1-336 15,-2 2-80-15,-10-4-16 0,9 3 0 0,-9-3-2224 16,0 0-448-16,0 0-96 0,0 0 0 0</inkml:trace>
  <inkml:trace contextRef="#ctx0" brushRef="#br0" timeOffset="146736.06">29207 8634 34095 0,'0'0'1504'0,"0"0"320"0,0 0-1456 0,9-8-368 0,0 0 0 0,1-1 0 16,0 3 608-16,0-2 48 0,1 1 16 0,2 2 0 16,0 0-320-16,0-2-64 0,0 2-16 0,0 1 0 15,1-2-272-15,1 2 0 0,-1 1 0 0,0 0 0 16,1 2 144-16,-2-3-144 0,-1 3 0 0,-1 0 144 16,1 1-320-16,0 0-64 0,-12 0-16 0,13 0 0 31,0 0-400-31,-1 0-96 0,-12 0-16 0,13 0 0 0,-2 0-1696 0,1 0-352 0,-12 0-64 0</inkml:trace>
  <inkml:trace contextRef="#ctx0" brushRef="#br0" timeOffset="147425.76">30111 8224 7359 0,'0'0'656'0,"0"0"-528"0,0 0-128 0,0 0 0 0,5-7 2272 0,-5 7 416 16,0-12 96-16,1 4 16 0,-1 8-1536 0,3-9-304 15,-1-1-64-15,1-1-16 0,0 1 16 0,-1 1 16 16,1-5 0-16,-2 4 0 0,-1 10-208 0,0 0-64 16,0 0 0-16,3-6 0 0,-1-1 144 0,-2 7 32 15,3-7 0-15,-3 7 0 0,0 0 192 0,0 0 32 16,0 0 16-16,0 0 0 0,-1-6-224 0,1 6-64 15,0 0 0-15,0 0 0 0,0 0-128 0,1 20-48 16,-1-5 0-16,0 1 0 0,-1 1-16 0,-1 1-16 16,1 0 0-16,0 3 0 0,-3 3-144 0,3 0-32 15,1 0 0-15,-2-1 0 0,0 2-128 0,-1-3-16 16,0 3-16-16,1 1 0 0,-2 0-224 0,3 0 176 0,-2-4-176 16,2-1 160-16,-1 0-32 0,1-5 0 0,-2 2 0 0,2-2 0 15,0-3-128-15,0 0-144 0,-2-2 144 16,2 2-208-16,1 1-48 0,0-3-16 0,0 1 0 0,-2 0 0 31,1 1-320-31,0-3-64 0,-1-2-16 0,0 2 0 16,0 2-480-16,0-3-80 0,-2 0-32 0,0-1-9536 15,4-8-1904-15</inkml:trace>
  <inkml:trace contextRef="#ctx0" brushRef="#br0" timeOffset="147991.69">29703 8114 3679 0,'0'0'160'0,"0"0"32"0,-10-7-192 0,4 2 0 0,6 5 0 0,0 0 0 16,0 0 5264-16,0 0 1008 0,0-8 208 0,0 8 48 15,4-8-4496-15,1 0-896 0,-1-1-176 0,4 1-48 16,2 2 176-16,3 1 48 0,2-2 0 0,2 2 0 15,2-2 96-15,6 1 32 0,2-2 0 0,6 0 0 16,2 3-368-16,2 0-64 0,0-2 0 0,2 0-16 16,1-1-432-16,-3 0-96 0,0 0-16 0,-2 0 0 15,-2 2-272-15,-2-1 160 0,-4 1-160 0,1 0 128 0,-3 0-336 0,-2 2-80 16,-1 1-16-16,0 3 0 16,0 0-736-16,-1 2-160 0,0 0-16 15,-3 1-16-15,-2 0-1808 0,-3-2-352 0,-13-1-80 0,12 1-16 0</inkml:trace>
  <inkml:trace contextRef="#ctx0" brushRef="#br0" timeOffset="148560.78">30579 8673 5519 0,'-6'-5'240'0,"3"1"64"0,-4-4-304 0,3 1 0 0,0 4 0 0,4 3 0 0,0 0 6272 0,0 0 1184 16,-5-4 240-16,5 4 48 0,0 0-5888 0,0 0-1200 15,0 0-224-15,0 0-48 0,0 0-112 0,0 0-16 16,10 14 0-16,-2-1 0 0,-8-13 192 0,8 16 48 15,0-1 0-15,1 0 0 0,0-1-48 0,0 2 0 16,-1 1 0-16,0 0 0 0,-2-1-128 0,0 3-48 16,-2-2 0-16,-2 0 0 0,-2-2-128 0,-1 4-16 15,-3-1-128-15,-1 1 192 0,0 2 128 0,-3 0 32 16,-1 1 0-16,-2 0 0 0,-1-2-64 0,2-2-16 16,-2 0 0-16,-1 1 0 0,0-2-144 0,0 0-128 15,0 1 144-15,0-4-144 0,0 2 0 0,0-1 128 16,1 1-128-16,1-2 0 0,0-1 0 0,1 1-208 0,-1 0 32 0,2 0 16 31,0 2-336-31,0-3-64 0,0-3-16 0,0 2 0 16,2-4-752-16,7-8-144 0,-6 6-48 0,6-6 0 15,0 0-1744-15,0 0-368 0</inkml:trace>
  <inkml:trace contextRef="#ctx0" brushRef="#br0" timeOffset="149193.78">30955 8178 13823 0,'0'0'1216'0,"0"0"-960"0,3-10-256 0,-3 10 0 0,3-7 3408 0,-3 7 640 16,2-10 128-16,1 4 32 0,-2-1-2080 0,1 0-400 15,-1-4-96-15,-1 6-16 0,0 5-416 0,0 0-96 16,0 0-16-16,0 0 0 0,0 0-512 0,0 0-96 16,0 0-32-16,0 0 0 0,-1 14-224 0,1-1-48 15,0 2-16-15,0 0 0 0,-2 0 176 0,1 4 48 16,0 2 0-16,-1 1 0 0,1 2 0 0,-2-1 0 15,2 2 0-15,0 1 0 0,-1-3-16 0,1 2 0 0,0-1 0 16,0-3 0-16,-1 1-144 0,4 0-32 0,-1-3 0 0,1 0 0 16,2-2-192-16,2-4 176 0,-1 0-176 0,1 0 160 15,2 0 32-15,0 0 0 0,1 1 0 0,2-3 0 16,-1-4-32-16,0 0 0 0,1-2 0 0,1 2 0 16,1-5-32-16,0 2-128 0,-2-1 192 0,2-2-64 15,2 2-128-15,-1-6 192 0,0 0-192 0,-1 2 192 16,0 1-192-16,2 0 192 0,0 0-192 0,-1-4 192 15,-4-1-192-15,0 0 128 0,2 0-128 0,0-1 128 16,-2 1-128-16,1-1 0 0,-1-1 0 0,-1 1 128 16,-1-3-128-16,0-2 160 0,-2 1-160 0,1-1 160 15,-1 1-160-15,1 1 160 0,-2-4-160 0,-1-2 160 0,0 0-160 16,0-2 160-16,0-2-160 0,0 0 160 0,0-2-160 0,-2-2 0 16,1-4 0-16,-1 3 128 0,0-1-128 0,-1 0 0 15,-1-1 0-15,0 0-176 0,-1 0-48 0,-1 1-16 16,1 3 0-16,-1 1 0 0,-1 0-32 0,0 3-16 15,1 1 0-15,-1 0 0 0,1 2-64 0,0 1-16 16,1 1 0-16,1 3 0 16,-1-2-304-16,-1 2-64 0,2 1-16 0,0 9 0 15,0-9-1856-15,0 9-368 0,0 0-80 0</inkml:trace>
  <inkml:trace contextRef="#ctx0" brushRef="#br0" timeOffset="149928.87">31521 8543 16575 0,'0'0'1472'0,"0"0"-1168"16,0 0-304-16,0 0 0 0,0 0 4160 0,0 0 768 16,0 0 144-16,12-3 48 0,0 2-3360 0,-1-2-672 15,1 2-128-15,1-1-16 0,-1 1-176 0,1-1-16 16,1 0-16-16,2 2 0 0,0 0-224 0,-1 2-64 16,1-2 0-16,0 2 0 0,-2-1-320 0,-2 2-128 15,-2 1 0-15,-10-4 0 0,11 6 0 0,-2 1 0 16,-9-7 0-16,7 9 0 0,-1-1 0 0,-6-8 128 15,0 0-128-15,4 12 0 0,-4-1 0 0,0-1 0 0,0-10 0 16,-3 10 0-16,-1-1 160 0,4-9-16 0,-6 9 0 0,-2-2 0 16,0 1-16-16,-1 1 0 15,0-3 0-15,1 1 0 0,-1-3-128 0,-2 1 0 0,0 0 0 0,1 0 0 16,10-5-240-16,-9 5 80 0,0 2 16 0,9-7 0 16,-8 5 144-16,8-5 0 0,-6 7 0 0,6-7-128 15,0 0 128-15,0 0-208 0,0 0 80 0,-1 11 128 16,1-11-240-16,1 12 80 0,1-1 16 0,-2-11 0 15,4 10 144-15,2-1-208 0,-6-9 80 0,9 11 128 16,-1-1-144-16,1 0 144 0,0 2 0 0,0-3 0 16,-1 2 0-16,0-3 0 0,-2-1 0 0,1 3 0 15,-1 1 0-15,1-2 0 0,-2 2 0 0,0-1 0 16,-5-10 176-16,4 13-176 0,0-1 192 0,-2 0-192 16,-2-12 160-16,3 14-160 0,-2-1 128 0,-2-1-128 0,-2 0 128 15,1-2-128-15,-1 2 128 0,1-4-128 0,-4 3 224 16,1-2-32-16,-1 1-16 0,-2-3 0 15,-1 1-48-15,0 1 0 0,-2-1 0 0,1 1 0 0,1 2-288 0,-3-2-64 16,-2 0-16-16,1 1 0 16,-2-2-1488-16,0-1-288 0,-4-1-64 0,4-2-14848 0</inkml:trace>
  <inkml:trace contextRef="#ctx0" brushRef="#br0" timeOffset="150292.24">31941 8317 41119 0,'0'0'1824'0,"0"0"368"0,-4-8-1744 0,4 8-448 0,0 0 0 0,0 0 0 16,0 0 320-16,7-5-32 0,-7 5 0 0,0 0 0 15,8-4 128-15,-1 0 32 0,-7 4 0 0,13-2 0 16,-1-2 48-16,0 2 16 0,-12 2 0 0,14 0 0 16,-1-1-336-16,0 1-176 0,0-1 192 0,0 1-192 15,-1-2 0-15,1 2 0 0,-1 0 0 0,1-1 0 0,0 0-128 0,0-1-96 16,-3 0-16-16,3 2 0 15,0 2-400-15,0 1-64 0,-1 1-32 0,0-1 0 16,-2-2-1184-16,1 3-256 0,-1-2-32 0,-1 1-16 16,-9-3-544-16,11 7-112 0,-11-7-32 0</inkml:trace>
  <inkml:trace contextRef="#ctx0" brushRef="#br0" timeOffset="150580.54">31985 8509 35711 0,'0'0'1584'0,"0"0"320"0,-7 2-1520 16,7-2-384-16,0 0 0 0,0 0 0 0,0 0 432 0,0 0 16 0,0 0 0 0,14 3 0 15,-1-2-64-15,1-1 0 0,2-2 0 0,2 2 0 16,0 0-64-16,2-2 0 0,-2 1-16 0,2 0 0 16,1-2-304-16,0 3 0 0,-2-1 0 0,2 1 0 15,1 0-176-15,-1-2 16 0,-1 4 0 0,-2-4 0 32,-3 1-608-32,1-3-112 0,-2 2-16 0,-1-1-16 0,-2 0-2336 0,-11 3-464 0</inkml:trace>
  <inkml:trace contextRef="#ctx0" brushRef="#br0" timeOffset="150887.01">32646 8101 17503 0,'0'0'1552'0,"0"0"-1232"16,0 0-320-16,0 0 0 0,-1 11 3776 0,0 1 704 16,-1 0 144-16,1 1 32 0,-1 1-3056 0,-1 2-592 0,0-1-128 0,1 4-32 15,-2 3-512-15,0 1-96 16,0-1-32-16,0 2 0 0,0 1-208 0,0-2 0 0,0 2 128 0,2 0-128 16,-1-3 0-16,1 0 128 0,-1 2-128 0,-1-4 0 15,1 0 0-15,2-2 0 0,0-1 0 0,0-3-160 31,-2 2-240-31,2-2-48 0,-1-2-16 0,1 0 0 16,0-4-368-16,1-8-80 0,0 0-16 0</inkml:trace>
  <inkml:trace contextRef="#ctx0" brushRef="#br0" timeOffset="151141.9">32577 8086 17503 0,'0'-15'1552'0,"0"7"-1232"0,0 0-320 0,3 3 0 0,2 0 5952 0,3-1 1120 0,2 2 224 0,3 0 64 0,0 1-5648 0,0 0-1136 16,-1-4-208-16,0 4-48 0,0-3-128 0,1 2 0 16,1 0-16-16,2-1 0 0,1 1-176 0,0 0 0 15,0 1 0-15,-1-1 0 16,0 1-448-16,0 2 16 0,-2-1 16 0,0 4 0 15,1 0-416-15,-2 1-64 0,0 0-32 0,0 0 0 16,-1-1-1248-16,-2 3-256 0,-1-1-64 0</inkml:trace>
  <inkml:trace contextRef="#ctx0" brushRef="#br0" timeOffset="151422.23">32586 8325 16575 0,'0'0'736'0,"0"0"160"0,-3-4-720 0,3 4-176 0,0 0 0 0,11-1 0 15,4-2 5904-15,0 3 1152 0,3-1 240 0,1 1 32 16,-1-2-5824-16,0 1-1168 0,3-2-336 0,1 2 144 0,3-1-144 0,0-1 0 15,0-1 0-15,-2 0 0 0,1 2-192 0,-1 0-80 16,0 1-16-16,0 0 0 16,-4-2-352-16,-2-1-80 0,-3 0-16 0,1 2 0 15,-2 2-1776-15,-1-3-368 0,-2 0-64 0</inkml:trace>
  <inkml:trace contextRef="#ctx0" brushRef="#br0" timeOffset="152261.87">32898 7363 24879 0,'0'0'2208'0,"0"0"-1760"0,0 0-448 0,0 0 0 16,0 0 1584-16,0 0 224 0,0 0 48 0,0 0 16 16,10 0-912-16,-10 0-176 0,13 4-32 0,1 2-16 15,-3 3 400-15,4 4 80 0,0 0 0 0,2 4 16 16,1 3-368-16,3-1-80 0,0 5-16 0,-8-10 0 16,2 3-256-16,1 3-48 0,3 2-16 0,0-1 0 15,2 1-192-15,0 0-32 0,-1 1-16 0,15 21 0 16,-5-7 0-16,-4 2 0 0,-3-1 0 0,-2 4 0 15,-1 2 160-15,-2 3 16 0,0 1 16 0,-2 2 0 0,-3-4-112 16,0-2-32-16,-1-1 0 0,-3 0 0 0,-4 1-64 0,-1-1-32 16,0-1 0-16,-2-2 0 0,0-3 48 0,-1-1 16 15,-1 0 0-15,0-1 0 0,0-3 64 0,-1 2 16 16,-3-1 0-16,-1-2 0 0,-3-1-144 0,-3-2-32 16,-3-2 0-16,-3 0 0 0,-4-1-128 0,-2 5-176 15,-3 2 48-15,1 1 0 16,0-3-352-16,2-4-64 0,0-8-16 0,3 0 0 15,-1-6-672-15,0 0-144 0,0-8-32 0</inkml:trace>
  <inkml:trace contextRef="#ctx0" brushRef="#br0" timeOffset="176801.96">6161 15186 8287 0,'16'-18'736'0,"-4"8"-592"0,1-2-144 0,1 0 0 16,3-1 3248-16,0-3 608 0,-3 2 128 0,3-2 32 0,0 0-2352 0,0-1-480 15,-1-4-96-15,-2 2 0 16,-2 1-704-16,-3 4-128 0,-4 1-16 0,-1 2-16 0,-3 1 320 0,-1 2 64 16,-1 0 16-16,1 8 0 0,-5-6 32 0,-2 1 16 15,-2-1 0-15,0 0 0 0,-1 1-48 0,-2-1-16 16,-2 3 0-16,-3-3 0 0,-2 2 80 0,-1 0 16 15,-4-1 0-15,-1 1 0 0,-1 0-224 16,-2 2-32-16,-4 1-16 0,0-3 0 0,-2 1-224 0,-4-2-32 16,-5 2-16-16,-5 1 0 0,-4-2 32 0,-6-2 16 15,-3 3 0-15,-3-1 0 0,-1 1 96 0,-2-1 16 16,0 4 0-16,-8 4 0 0,-7-3 16 0,-1 6 16 16,-1 1 0-16,1 2 0 0,1 1-176 0,-3 3-48 0,-4 2 0 0,5 3 0 15,0-2-128-15,6 4 0 16,4 4 144-16,3 1-144 0,2 1 0 0,1-2 0 0,-2-3 0 0,2 0 128 15,0 0-128-15,3 3 0 0,3-1 0 0,-1 3 0 16,0-2 0-16,-2 2 0 0,-4-1 0 0,0 0 0 16,0 2 0-16,2-2 128 0,2-1-128 0,0 1 0 15,1 0 144-15,-1 0-144 0,0-3 192 0,1-1-192 16,1-1 256-16,2 0-48 0,1 1-16 0,3 3 0 16,1 2-192-16,2 3 144 0,1 0-144 0,-2 3 128 15,-1 5-128-15,4 3 0 0,4 5 0 0,5 2 0 16,3-3 0-16,5 2 0 0,3-2 0 0,3 1 0 15,6-1 0-15,0 0 0 0,3-5 0 0,3 3 0 16,1 0 0-16,2 2 0 0,-1-1 0 0,5 3 0 16,1 2 0-16,1-3 0 0,1-8 0 0,2-2 0 15,3 0 0-15,2 0 0 0,2-2 0 0,3 1 0 16,1-2 128-16,1 5-128 0,4 2 0 0,3 2 128 0,2-2-128 0,2 1 160 16,6-2-160-16,3 0 160 0,5-1-160 0,6-1 192 15,5 0-192-15,4-1 192 0,4 2-64 0,0-3 0 16,0-3 0-16,1 2 0 0,-1 1-128 0,1-1 0 15,1 0-192-15,3-3 192 0,4-1 0 0,4-5 0 16,4-2 0-16,-1-2 0 0,-2-4 0 0,1 1 0 16,1-2 0-16,4-2 0 0,5-2 128 0,2 1-128 15,2-1 192-15,-2-2-64 0,-2-1-128 0,4 0 0 16,5-1 0-16,4 3 128 0,0 0-128 0,-2 1 0 16,-4-2 0-16,5 0 128 0,2-1-128 0,2 0 0 15,1 1 0-15,-2-2 0 0,-4-3 0 0,5 1 0 16,0-3 128-16,5 1-128 0,-1 0 0 0,-3-1 0 0,-5-3 144 15,2 0-144-15,3 0 0 0,1 0 128 0,2 1-128 0,-5-2 0 16,-4-2 0-16,1 2 0 0,5-3 0 0,3 1 128 16,2 0-128-16,-2 0 0 0,-3-4 0 0,4 1 0 15,4 1 0-15,1-1 128 0,-2 3-128 0,-1-3 128 16,-2 2-128-16,1-2 0 0,1 3 0 0,-3-1 0 16,-2-2 0-16,-1-2 0 0,-3 0 160 0,1 0-160 15,0 3 0-15,-2-3 0 0,-5-2 0 0,-1-3 0 16,-1 0 0-16,2 0 128 0,4 0-128 0,-2 0 144 15,-1-2-144-15,-2 0 160 0,-1-2-160 0,0 0 160 16,4 0-160-16,-2 0 0 0,-5-1 144 0,-2-3-144 16,-4-1 0-16,-1-3 128 0,5 1-128 0,-2 1 0 15,0 1 0-15,-3-3 128 0,-3 4-128 0,-4-1 0 16,-7-1 0-16,0 0 144 0,0 1-144 0,1 1 0 0,-4 0 144 0,-2 3-144 16,-2-3 0-16,-3-1 144 15,-1-1-144-15,-4-1 160 0,-2 0-160 0,-3-1 160 0,-1-1-32 0,1-4 0 16,1-2 0-16,0 0 0 0,-1-1-128 0,-1 2 192 15,-2 1-192-15,-1 1 192 0,0 2-192 0,-4 2 0 16,-3-2 0-16,-3 2 128 0,-4 1-128 0,0 0 0 16,-3-1 0-16,-4 0 0 0,-3 2 128 0,0 1-128 15,-4-5 128-15,-2 4-128 0,-3 0 176 0,-1-2-48 16,-2 0-128-16,-2-2 192 0,-4 1-32 0,0-1-16 16,-1 1 0-16,-1 2 0 0,-3 1-144 0,0 0 0 15,-3 3 144-15,0-2-144 0,-2-1 0 0,-3-1 0 16,-2 1 0-16,-2-3 0 0,-1-2 0 0,-2 1 0 15,-2-2 0-15,-2 2 0 0,-3 0 0 0,-1-2 0 0,0 0 0 0,-2-1-128 16,-1 2 128-16,-3 3 0 0,-2-3 0 16,-3 4-128-16,-4 3 128 0,-1-1 0 0,-1 1-144 0,-2 1 144 15,-3 1 0-15,4 2 0 0,2 0 0 0,-3 0 0 16,-3-1-144-16,-2-2 144 0,2-2 0 0,-2 0 0 16,-1 1 0-16,-2 1 0 0,0 2 0 0,1 0 0 15,-1 0-128-15,-1-1 128 0,-3 1 0 0,-1 0 0 16,-1-2-128-16,-2 1 128 0,1-2 0 0,-2 3 0 15,-2-2 0-15,-2 2-128 0,-2-2 128 0,0 2 0 16,0 1 0-16,1 0 0 0,2 1 0 0,0-1 0 16,-1-1 0-16,0 0 0 0,2 0 0 0,1-1 0 15,3 5 0-15,-2-2 0 0,2 2 0 0,-2-3 0 16,0-1 0-16,-1 1 0 0,0 3 0 0,0 1 0 16,0 1 0-16,-1 3 0 0,-3 0 0 0,0-1 0 0,-2 1 0 0,-1 3-128 15,0 2 128-15,1 1 0 0,1 2 0 0,0 0 0 16,1-1 0-16,1 2 0 0,0-1 0 0,3 1 0 15,3 0 0-15,0 3-160 0,-1-1 160 0,1 1 0 16,-2 0 0-16,3 2 0 16,-1 3-384-16,2 1-80 0,1 0-32 0,-4 1 0 15,-6-1-1600-15,-3 4-320 0,-2 4-64 0,1 2-10192 16,3 1-2032-16</inkml:trace>
  <inkml:trace contextRef="#ctx0" brushRef="#br0" timeOffset="179653.4">10452 16882 13823 0,'0'0'1216'0,"-12"-1"-960"0,-1-4-256 0,3 1 0 0,1 1 3696 0,9 3 688 16,0 0 144-16,0 0 16 0,0 0-3568 0,0 0-720 15,0 0-128-15,0 0-128 0,0 0 144 0,0 0-144 16,0 0 160-16,0 0-160 0,10 0 0 0,2 2-160 15,1 0 0-15,2 1 0 0,1-2 160 0,2 3 0 16,3 3 0-16,1-1-128 0,3 1 400 0,-1 3 96 16,2-1 16-16,1 2 0 0,2-1 48 0,1-1 16 15,1 2 0-15,0-1 0 0,-1 1-48 0,2-1 0 0,-1 2 0 0,3 1 0 16,2-2-64-16,3 2-16 0,4-1 0 0,3 1 0 16,1 2-112-16,4 0-16 15,2 0-16-15,1-2 0 0,-1-3-176 0,1-1 0 0,-1 0 144 0,4-2-144 16,5-1 176-16,3 1-48 15,1-2 0-15,2 0 0 0,0-1 32 0,-2-1 0 0,0-2 0 0,3 2 0 16,4 1-160-16,2 1 192 0,4 0-192 0,-4 2 192 16,-3 0-192-16,1 1 160 0,1-1-160 0,3 1 160 15,4-1-32-15,0 1 0 0,0 0 0 0,-2-4 0 16,-1-1-128-16,3 2 0 0,1-3 0 0,3 2 128 16,1-2 16-16,-2-1 0 0,-5 0 0 0,3-1 0 15,4 3-144-15,4-3 192 0,1 1-192 0,-2-1 192 16,-5-1-192-16,2 1 128 0,4-3-128 0,3 3 128 0,3 3-128 15,-3-6 0-15,-1-1 144 0,0 2-144 0,6 0 0 0,-1 2 144 16,-1 0-144-16,-2 0 0 0,-4 0 176 16,1 0-176-16,3 4 160 0,2-2-160 0,1-1 0 0,-2 0 0 15,-4-1 0-15,5 3 0 0,1-2 192 0,1 0-64 16,-1-1-128-16,0 0 192 0,1-1-32 0,4 0-16 16,3-2 0-16,-2-1 0 0,-5-2-144 0,4-2 160 15,2 0-160-15,2 0 160 0,2-1-160 0,-1-1 192 16,-4-2-192-16,2 2 192 0,4 2 16 0,-1-5 16 15,-5-2 0-15,1 1 0 0,3 0 192 0,1-2 32 16,1-1 16-16,-1 0 0 0,-4-2-48 0,4-1-16 16,3-1 0-16,-3 0 0 0,-2 0-48 0,1-1-16 0,4-2 0 15,-1 0 0-15,1 2-176 0,-3 0-32 0,-2-2-128 0,0-1 192 16,2 2-32-16,-4-2-16 16,-3-1 0-16,2 0 0 0,2-1 32 0,1-1 0 0,-3 1 0 0,-3 0 0 15,-2-7 96-15,2 1 32 0,3-1 0 0,-1-1 0 16,-2-4-112-16,-2 0-32 0,-4-2 0 0,1 2 0 15,2-1-160-15,-5 1 192 0,-3-2-192 0,-3 1 192 16,-3-3-64-16,3-1 0 0,2-5 0 0,-5-3 0 16,-5-4 48-16,-2 1 0 0,-3-2 0 0,-1 1 0 15,1 1 16-15,-2-1 16 0,0 0 0 0,-5-5 0 16,-2-6 112-16,-5-2 0 0,-4-4 16 0,-1 1 0 16,2 2-208-16,3-3-128 0,0 0 128 0,1-3-128 15,0-4 128-15,-4 0-128 0,-4 7 128 0,-4 0-128 16,-5 0 0-16,-1-3 0 0,1-3 0 0,3-3 128 0,2-2-128 15,0 1 0-15,0 3 0 0,0-2 0 0,1 0 0 16,-5-1-128-16,-2-3 128 0,-3 3-192 16,-4 4 192-16,-2-2 0 0,-3 2 0 0,0-6 0 0,0-1 0 15,0 2 144-15,-2 4-144 0,0 0 0 0,-2 4 128 0,0-2-128 16,0-4 0-16,0 1 0 0,1 4 128 0,-1 7-128 16,1 3 0-16,-4 2 0 0,-2-1 0 0,0-3 0 15,-2 1 0-15,1 1 0 0,-2 6 0 0,-1 4 0 16,0 1 0-16,-1 0 0 0,-2 0 0 0,0 2 0 15,1 1 0-15,-2-1 0 0,-2-1 0 0,1 6 0 16,0 5 0-16,0 4 0 0,1 4 0 0,0 5 0 16,-2-1 0-16,0 1 0 0,-1 1 0 0,1-5-176 15,-2-6 176-15,0 5-160 0,-1 3 160 0,-2 3-192 0,1 0 192 16,-2 0-192-16,-1 3 192 0,0 1-160 0,-2 3 160 16,0 0-160-16,-2 2 160 0,-2 1-128 0,0 3 128 0,-1 1-128 15,1 2 128-15,-4 1 0 0,0 1 0 0,-1 1-128 16,0 2 128-16,-1 3 0 0,0 1-144 0,8 5 144 15,-12-4 0-15,2 2-176 0,-1 2 176 0,1 2-128 16,-1 0 128-16,2 5-160 0,-1-1 160 0,1 5-160 16,-3-1 0-16,0 3 0 0,-1-1 0 0,0 2 0 15,0 1 32-15,-2 2 0 0,-2 1 0 0,0 4 0 16,-2 2 128-16,1 0 0 0,-1 5-144 0,-2 1 144 16,-3 0 0-16,1-1 0 0,-2 2 0 0,2 0 0 15,0 0 0-15,1-3 0 0,0-2 0 0,3 0 0 16,-1 0 0-16,2-2 0 0,1-4 0 0,4 0 0 15,1 0 0-15,2-6 0 0,0 1 0 0,3-1 0 16,1-1 0-16,2-3 0 0,4-10 0 0,0 0 0 16,0 0 144-16,0 0-144 0,0 0 160 0,0 0-160 0,0 0 192 0,14-5-64 15,-3-4-128-15,2-3 192 0,2-2-64 0,0-3-128 16,4-2 176-16,0 1-176 0,1-5 144 0,2 1-144 16,0-3 0-16,1 1 144 0,2-1-144 0,-1-3 0 15,-3-2 0-15,-1 0 0 0,-3 0 0 0,0-1 0 16,-1-2 0-16,0 0 0 0,-2 1 0 0,-1 2 0 15,-1 1 0-15,-2 4 0 0,-1-1 0 0,-1 3 0 16,-1-1 0-16,-1 3 0 0,-2 2 0 0,1 1 0 16,-1 1 0-16,0 4 0 0,-1 0 0 0,1 1 0 15,-1 3 0-15,-3 9 0 0,6-11 0 0,-1 4 0 16,-5 7 128-16,9-6-128 0,-9 6 0 0,12-5 0 0,-2 4 0 0,2 1 0 16,0 2 0-16,1 4 0 0,0 0 0 0,1 2 0 15,2 0-128-15,1 5 128 0,2 0-160 16,2 5 160-16,3 2-192 0,0 3 48 0,1 3 16 0,4 4 0 31,2 1-1088-31,0 6-224 0,1 7-32 0,0 6-16 16,2 6-2976-16,0 0-592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7:42:43.0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26804 6149 7359 0,'0'0'320'0,"8"-11"80"0,-3 2-400 16,-1 0 0-16,2 1 0 0,-2-1 0 0,-1 1 3520 0,-1-1 640 16,0-1 112-16,-2 1 16 0,-2 0-2736 0,-1 2-544 15,3 7-112-15,-5-9-32 0,-2 0-160 0,3 2-48 16,-1 0 0-16,-1 0 0 0,-1 1-272 0,1-2-64 15,-3 0-16-15,-1-3 0 0,0 2-112 0,-8-8 0 16,1 3-16-16,2 4 0 0,0-2 144 0,0 5 16 0,1 0 16 0,0 0 0 16,-1 4-16-16,0 1 0 0,0 2 0 0,1 2 0 15,0 0-208-15,-2 2-128 0,1 1 160 16,-1 1-160-16,-1 2 0 0,1 3 0 0,1-4 0 0,0 5 0 16,1 1 0-16,-2 2 0 0,1 0 0 0,-4 0 0 15,0-1 128-15,-3 0-128 0,-4-1 176 0,1 0-176 16,-3-1 160-16,1 0-160 0,-3-1 128 0,0 0-128 15,1-5 240-15,2 2-48 0,0 3 0 0,2-2 0 16,1 1-48-16,4 2-16 0,0 0 0 0,2 1 0 16,0 0-128-16,1 1 0 0,0 2 0 0,1 1 128 15,-1 1-128-15,1 3 0 0,-2-2 0 0,0 4 128 16,1 1 0-16,-1 0 0 0,-2 1 0 0,2 2 0 16,0 2 0-16,-1-1 0 0,2 1 0 0,2-2 0 0,-1-3-128 15,4 1 128-15,1-6-128 0,0 2 128 16,1-1-128-16,-1 0 0 0,2 3 0 0,1-1 0 0,2 0-128 0,1 0 128 15,1 2 0-15,1 2 0 0,2 0 0 16,0 4 0-16,2-3 0 0,1 4 128 0,1 1 48 0,1-1 0 16,0 0 0-16,2-1 0 0,1-1-176 0,2-2 192 15,0-2-192-15,3 1 192 0,-2-2-64 0,2-1 0 16,0-1 0-16,1 4 0 0,-1-2 0 0,1 3-128 16,0 3 192-16,0 3-64 0,-2 2-128 0,1 5 0 15,1 1 144-15,-1 2-144 0,-2 0 0 0,1-4 128 16,1-3-128-16,-2-3 0 0,0-3 0 0,0-1 0 15,-4-2 0-15,2-2 0 0,0-2 0 0,0-1-160 16,-1 1 160-16,2-3 0 0,2-3 0 0,2 0 0 0,-1-1 0 16,3-2 0-16,1-1 208 0,4-1 0 0,-2-3 0 0,4 0 0 15,3 0 128-15,1 2 32 0,4-1 0 0,1 1 0 16,0 0-176-16,1-3-16 0,-1-1-16 0,-1 2 0 16,-1-1-32-16,-1-3 0 0,0 2 0 0,-1-5 0 15,-2 2-128-15,0-3 0 0,-2 1-160 0,3-2 160 16,0-3 0-16,4-2 0 0,1 0 0 0,5-3 0 15,1 0 0-15,3-1 0 0,0-2 0 0,0 1 0 16,1-6 0-16,-1 2 0 0,-1-2 0 0,-2 2 0 16,-6-4 0-16,3 1 0 0,0-1 0 0,0 1 0 15,1 1 128-15,2-2-128 0,0 1 144 0,0 2-144 16,-1 0 160-16,0 0-160 0,-4 1 160 0,-1-2-160 16,-2-1 176-16,-2 1-176 0,0-4 192 0,-4-3-192 15,-2-5 192-15,-2-2-64 0,0-8 0 0,-2-1-128 16,-2-1 256-16,1-6-64 0,1-1-16 0,-3 2 0 15,2 3-32-15,0 4 0 0,-3 3 0 0,0 2 0 0,-3 2 176 0,-1 1 48 16,0-1 0-16,-2-6 0 0,-1 1-112 0,0-5 0 16,-3 1-16-16,-1-1 0 0,-2-2-80 0,-2 6-16 15,0-2 0-15,-2 2 0 0,-1 4-144 0,-2 2 160 16,-1-1-160-16,-1 3 160 0,-1 0-160 0,-2-1 0 16,-1-4 0-16,-1-2 128 0,-2-2-128 0,2-4 0 15,-1-1 0-15,1 2 0 0,0 1 0 0,-2 3 128 16,2 4-128-16,-2 4 128 0,-1 3-128 0,-1 3 0 15,-2-1 0-15,-1 2 0 0,-2-3 0 0,-2-1 0 16,-2-2 0-16,-2-1 192 0,0-1-192 0,-1 3 0 16,0-1 144-16,-1 2-144 0,0 3 0 0,1 2 0 0,-1 0 0 0,2 3 0 15,0-1 0-15,2 6 0 0,-2 2-128 0,2 0 128 16,-1 3-192-16,-2 3 64 0,-2 1 0 0,-2 2 0 31,0 4-304-31,0 2-48 0,0 3-16 0,2 2 0 16,0 3-1584-16,6 2-320 0,3 4-64 0</inkml:trace>
  <inkml:trace contextRef="#ctx0" brushRef="#br0" timeOffset="28333.72">22076 14100 10127 0,'0'0'896'0,"0"0"-704"0,0 0-192 0,0 0 0 16,0 0 2784-16,0 0 528 0,0 0 96 0,0 0 32 0,0 0-1776 0,0 0-368 15,2-9-64-15,-2 9-16 0,0 0-192 0,0 0-64 16,0 0 0-16,0 0 0 16,0 0-144-16,0 0-48 0,0 0 0 0,0 0 0 0,0 0 0 0,0 0-16 15,0 0 0-15,0 0 0 0,-3 5-240 0,0 2-32 16,0-2-16-16,2 3 0 0,-2 1-176 0,2 1-32 16,0 2-16-16,0 4 0 0,2 15-240 0,1 4 128 15,4 2-128-15,-1 2 0 0,0 4 0 0,-1 0 128 16,2 3-128-16,0-3 0 0,-1-3 0 0,-1-2 0 15,1-4 128-15,-2-2-128 0,-2 1 0 0,2-3 0 16,-2-1 0-16,1-2 0 0,0-1 0 0,-1-1 0 16,2-3 0-16,-2-2 0 0,0-3-336 0,1-6-16 15,-1-2 0-15,-1-9 0 16,0 0-688-16,0 0-144 0,0 0-32 0,0 0-9104 0,5-11-1840 0</inkml:trace>
  <inkml:trace contextRef="#ctx0" brushRef="#br0" timeOffset="29097.12">22102 14043 8287 0,'0'0'736'0,"0"0"-592"15,0 0-144-15,0 0 0 0,0 0 3040 0,0 0 576 16,0 0 112-16,0 0 32 0,0 0-3008 0,0 0-608 15,0 0-144-15,0 0 0 0,0 0 192 0,0 0 0 16,0 0 0-16,0 0 0 0,0 0 640 0,0 0 144 16,0 0 32-16,0 0 0 0,0 0 192 0,0 0 32 0,0 0 16 0,0 0 0 15,0 0-464-15,0 0-80 0,0 0-32 0,0 0 0 16,0 0-288-16,0 0-64 0,0 0-16 0,0 0 0 16,0 0-144-16,0 0-32 0,0 0 0 0,0 0 0 15,0 0 0-15,0 0-128 0,0 0 192 0,0 0-64 16,8 4 0-16,-8-4-128 0,0 0 192 0,0 0-64 15,9 2 64-15,-9-2 16 0,12 0 0 0,-2-1 0 16,-10 1-80-16,12-4-128 0,-1 0 176 0,1 0-176 16,0 2 192-16,0-3-192 0,-1-2 192 0,2 3-192 15,-1 2 128-15,1-1-128 0,0 0 0 0,0 3 0 16,-13 0 0-16,19 2 0 0,-4-1 0 0,2 2 0 16,0-1 0-16,0 2 0 0,-1 1 0 0,2 2 0 15,0-3 0-15,-2 2 0 0,-3 1 0 0,0-1 0 16,0 1 176-16,-1-1-176 0,-2 1 160 0,1 1-160 15,-4 2 0-15,1-1 0 0,0 0 0 0,-3-1 0 16,-5-8 0-16,3 13 0 0,-3-1 0 0,0-2 0 0,0-10 0 16,-3 13 176-16,-1-2-176 0,0-1 160 0,-1 1-160 0,0-1 128 15,0-1-128-15,-3 0 128 0,1-2-128 0,1 3 160 16,-2 1-160-16,0-1 160 0,-1 1-160 0,0 0 0 16,-1 2 0-16,-1-2 0 0,-2-2 0 0,1 1 128 15,1 1-128-15,-2-2 0 0,1-1 0 0,0 0 0 16,0-1 128-16,2 0-128 0,-2-3 0 0,2 0 160 15,1-2-160-15,0 1 160 0,-2-2-160 0,1-1 160 16,-1 0-160-16,1-1 160 0,1 0-160 0,0-2 0 16,-1 0 0-16,10 3 0 0,-10-4-304 0,1 2 16 15,9 2 0-15,-8-4 0 16,8 4-416-16,0 0-96 0,0 0-16 0,0 0 0 16,0 0-1968-16,0 0-400 0,0 0-80 0</inkml:trace>
  <inkml:trace contextRef="#ctx0" brushRef="#br0" timeOffset="31881.65">22801 14494 2751 0,'0'0'256'0,"0"0"-256"16,0 0 0-16,0 0 0 0,0 0 1984 0,2-8 336 15,-2 8 80-15,3-9 16 0,-2 1-944 0,-1 8-176 16,0 0-32-16,0 0-16 0,2-10 192 0,-1 3 32 16,-1 7 16-16,0 0 0 0,-1-9 112 0,1 9 32 15,0-5 0-15,-2 1 0 0,1 1-544 0,1 3-96 16,-1-6-32-16,1 6 0 0,-3-4-512 0,3 4-96 15,0 0-32-15,0 0 0 0,-9-1-96 0,1 2-32 0,8-1 0 16,-9 4 0-16,9-4 128 0,-9 4 0 0,0 2 16 0,1 1 0 16,1 1 48-16,1 1 0 0,-2 3 0 0,1-2 0 15,1 2-96-15,-1 1-16 0,0 1 0 0,0 0 0 16,1-1-272-16,0 1 128 0,-1 0-128 0,0-2 0 16,1-2 0-16,2 0 0 0,-2 1 0 0,1 1 0 15,0-2 0-15,1 0 0 0,4-10 0 0,-4 13 0 16,0-1 0-16,2 0 0 0,0-2 0 0,2 0 0 15,0-10 128-15,2 11-128 0,0 1 0 0,3-3 0 16,-5-9 0-16,0 0 0 0,7 11 0 0,-7-11 0 16,8 9 176-16,-8-9-176 0,9 7 160 0,-9-7-160 15,10 2 0-15,-10-2 0 0,12-2 0 0,-12 2 0 16,13 0 0-16,-2-3 0 0,-2 0 0 0,-9 3 0 16,10-5 128-16,-2 0-128 0,0-1 0 0,-8 6 144 0,9-6-144 15,-1-1 0-15,-2 1 144 0,1-1-144 0,-7 7 0 0,8-8 0 16,-1 1 0-16,-1-1 128 0,0 1-128 0,-1-1 0 15,-5 8 0-15,7-9 128 0,-2 1-128 0,-1-1 0 16,-1 0 0-16,-1 1 0 0,-1 1 0 0,-1 7 128 16,2-10-128-16,-1 4 0 0,-1-3 0 0,0 1 0 15,-1 0 0-15,1 8 128 0,-2-9-128 0,2 9 0 16,-1-9 0-16,1 0 128 0,0 9-128 0,0 0 0 16,0 0 0-16,0 0 0 0,0-9 0 0,0 9 0 15,0 0 0-15,0 0 0 0,0 0 0 0,0 0 0 16,0 0 0-16,0 0 0 0,0 0 0 0,0 0 0 15,0 0 144-15,0 0-144 0,0 0 304 0,0 0-48 0,0 0-16 0,11 11 0 16,-6 0-80-16,1-2-16 0,-6-9 0 16,9 12 0-16,-1-1-144 0,-1 2 0 0,1-3 0 0,2 1 0 15,0 0 0-15,2 0 0 0,1 0 0 0,0 2 0 16,0-4-128-16,0 2 128 0,-1-1-160 0,0 0 160 31,0 0-624-31,-1-3-16 0,0 0-16 0,2-1 0 16,-1 1-1440-16,-1-3-272 0,1-3-64 0,-2 0-11280 0</inkml:trace>
  <inkml:trace contextRef="#ctx0" brushRef="#br0" timeOffset="32416.44">23347 14365 30815 0,'0'0'1360'0,"0"0"288"0,-8 1-1328 0,8-1-320 0,-10 3 0 0,10-3 0 0,-9 2 336 0,9-2 0 15,-10 6 0-15,4-1 0 0,6-5-80 0,-9 8-32 16,0 0 0-16,1-1 0 0,0 2 384 0,2 2 80 16,-2-2 16-16,0 1 0 0,0 1-64 0,0-2 0 15,2-1 0-15,-1 2 0 0,1 1-320 0,0 0-64 16,0 0 0-16,1-2-16 0,0-1-240 0,5-8 144 15,-6 9-144-15,6-9 128 0,-4 8-128 0,4-8 0 0,0 0 0 0,-2 8 0 16,2-8 0-16,0 0 0 0,0 0 0 0,0 0 0 16,0 0 0-16,0 0 128 0,0 0-128 0,4 6 0 15,-4-6 0-15,0 0 0 0,0 0 128 0,0 0-128 16,8 5 0-16,-2-2 0 0,-6-3 0 0,9 4 128 16,-9-4-128-16,11 4 0 0,-2-2 0 0,-9-2 0 15,11 4 0-15,1 0-176 0,0-1 176 0,-2-1-128 16,-1 1 128-16,1 1-192 0,-10-4 192 0,13 4-192 15,0 0 192-15,-2 1 0 0,1-1 0 0,-1 2 0 16,-11-6 0-16,14 11-128 0,-2-2 128 0,1 0 0 16,0 1 0-16,-2 0-160 0,-11-10 160 0,12 10 0 15,-4 0 0-15,-8-10 0 0,7 11 0 0,-7-11 0 16,5 13 0-16,-3-3 0 0,-2-10 0 0,0 12 0 0,-1-1 0 16,-2-2 0-16,-3-2 0 0,1 0 0 0,-2 0 0 0,1 0-128 15,-3 1 128-15,-1 0-208 16,1 0-272-16,1 0-48 0,1-1-16 15,-1 3 0-15,0 0-640 0,0-1-128 0,-2 0-32 0,1-1 0 16,1-3-1984-16,1 1-384 0</inkml:trace>
  <inkml:trace contextRef="#ctx0" brushRef="#br0" timeOffset="32734.48">23725 14172 26719 0,'-6'3'2368'0,"-2"2"-1888"0,-1-3-480 0,1 2 0 16,1-1 2528-16,7-3 416 0,-6 8 64 0,2 0 32 15,-1 3-2496-15,2-2-544 0,0 2 0 0,2 2 0 16,-2 6 0-16,2 4 0 0,0 1 0 0,-2 2 0 15,3 4 0-15,0 0 272 0,2 2-32 0,0 0-16 16,2 1 32-16,0-6 0 0,0-2 0 0,1-3 0 16,2-1-128-16,-1 0 0 0,1-5-128 0,-1-1 192 15,1 0-192-15,-1-2 0 0,1-2 0 0,1 2 0 32,-2-3-368-32,1-3-112 0,-7-7-32 0,6 9 0 0,-6-9-1392 15,7 7-272-15,-7-7-64 0,0 0-7568 0,0 0-1520 0</inkml:trace>
  <inkml:trace contextRef="#ctx0" brushRef="#br0" timeOffset="32982.25">23443 14464 17503 0,'-7'0'1552'0,"0"0"-1232"16,1 0-320-16,6 0 0 0,-7-1 3328 0,7 1 592 15,0 0 128-15,0 0 32 0,0 0-2688 0,0 0-544 16,0 0-96-16,0 0-32 0,14 2-128 0,3 1-16 15,2-3-16-15,-1 0 0 0,1-3 176 0,4 1 32 16,-1 0 16-16,4-1 0 0,1 0-400 0,1 0-64 16,-1 1-32-16,-1-1 0 0,-3 0-144 0,0 0-16 0,-2-1-128 0,-1-2 192 15,0 0-192-15,-1-1 0 0,-2 1-192 0,0-1 192 32,0 0-768-32,0-1-64 0,-1 0 0 0,1-1 0 15,1 1-2208-15,0 1-448 0,-2 1-96 0</inkml:trace>
  <inkml:trace contextRef="#ctx0" brushRef="#br0" timeOffset="34584.15">24919 13961 13823 0,'0'0'1216'0,"0"0"-960"16,0 0-256-16,0 0 0 0,0 0 3296 0,-4 9 608 15,4-9 128-15,-4 8 32 0,4-8-2272 0,-3 9-464 16,-1 1-96-16,0-3-16 0,4-7-176 0,-7 10-32 15,1-1-16-15,-1 2 0 0,1-1-192 0,-1 1-32 16,-1-2-16-16,-1 1 0 0,0 2-256 0,0 0-48 16,-4-1-16-16,1 4 0 0,0 0-112 0,1 4 0 15,-2 3-16-15,-3 1 0 0,-2 3-176 0,-1 2-128 16,0 2 192-16,1 2-192 0,-1 2 160 0,0-1-160 0,-3-1 128 16,2 0-128-16,1-2 0 0,-1-4 0 0,3-3 0 0,0-1 0 15,-1-2 0-15,4-2 0 0,1 2 0 0,1-2 0 31,0-2-496-31,2-1 32 0,-1 1 0 0,1-2 0 16,-1 2-464-16,2 0-96 0,0 1 0 0,1-7-16 16,2-1-576-16,1-2-112 0,5-7-32 0,0 0 0 15,0 0-1296-15,0 0-256 0</inkml:trace>
  <inkml:trace contextRef="#ctx0" brushRef="#br0" timeOffset="34903.85">24436 14109 31215 0,'0'0'1376'0,"0"0"288"0,0 0-1328 16,-8 2-336-16,8-2 0 0,0 0 0 0,0 0 960 0,0 0 128 16,0 0 32-16,0 0 0 0,0 0-304 0,0 0-64 15,0 0-16-15,-4 10 0 0,4-10-160 0,0 0-16 16,4 11-16-16,1 2 0 0,-1 0 64 0,5 1 16 15,3 2 0-15,2 2 0 0,2 0-400 0,2 4-80 16,2 2-16-16,2 2 0 0,0 0-128 0,1 1 128 16,-1 1-128-16,2 0 128 0,-1 0-128 0,0 0 0 15,-1-3 0-15,-3 1 0 0,0-4 0 0,-4-2 0 16,0-3 0-16,-1-1 0 0,-2-1-272 0,-1 0 64 16,0-2 16-16,-1-2 0 15,-2 0-400-15,1 0-80 0,3-4-16 0,-2 0 0 16,-1-2-2144-16,-1 1-432 0,0-1-96 0</inkml:trace>
  <inkml:trace contextRef="#ctx0" brushRef="#br0" timeOffset="35668.53">25754 13905 5519 0,'0'0'496'0,"-2"-8"-496"0,2 8 0 0,0 0 0 0,-2-9 2640 0,2 9 432 0,-4-9 96 0,4 9 16 0,0 0-1856 0,0 0-368 15,0 0-80-15,0 0-16 0,0 0 752 0,0 0 160 16,0 0 16-16,0 0 16 0,0 0 0 0,0 0 0 16,0 0 0-16,0 0 0 0,-1 10-592 0,-1 1-112 15,2 0-16-15,2 4-16 0,-1 0-272 0,0 5-48 16,0 1-16-16,2 1 0 0,0 1-256 0,-1-2-48 15,1 3-16-15,1 0 0 0,-2 2-112 0,1 2-32 16,1 2 0-16,-3 2 0 0,0 1-64 0,-2 2-16 16,1 0 0-16,0 2 0 0,1-3-48 0,1-2-16 15,-2-3 0-15,1 0 0 0,-1-4-128 0,0-3 0 16,1-3 0-16,-1-2 0 0,0-1 0 0,0-4-192 0,2-2 64 16,-4 0 128-1,2-10-832-15,0 0-32 0,-1 7-16 0,1-7 0 16,0 0-368-16,0 0-80 0,0 0-16 0,0 0 0 15,0 0-448-15,0 0-80 0,0 0-32 0,0 0-7248 0,4-18-1472 0</inkml:trace>
  <inkml:trace contextRef="#ctx0" brushRef="#br0" timeOffset="35969.51">25974 13836 21183 0,'0'0'944'0,"0"0"192"0,0 0-912 0,0 0-224 0,0 0 0 0,0 0 0 16,0 0 2752-16,0 0 512 0,0 0 112 0,0 0 16 16,3 11-2144-16,-2 1-416 0,-1-12-96 0,1 17-16 15,-1-1 176-15,0 3 16 0,0-2 16 0,0 4 0 16,0 1 96-16,1 0 32 0,1-1 0 0,-2 3 0 0,1-1-512 0,2 2-96 16,-2 0-32-16,2 1 0 0,-1 0-208 0,1 4-32 15,-1 0-16-15,1 0 0 0,1 1-160 0,0 0 0 16,0-1 144-16,0 0-144 0,1-1 0 0,0-2 128 15,-1-2-128-15,1-3 0 0,0-1 0 0,-1-3-128 16,-1-1 0-16,0-2 0 16,-2-2-448-16,1-1-64 0,-2-1-32 0,0-2 0 15,-1-1-624-15,1-8-128 0,0 0-32 0,0 0 0 16,-2 9-1648-16,2-9-336 0,0 0-64 0</inkml:trace>
  <inkml:trace contextRef="#ctx0" brushRef="#br0" timeOffset="36433.8">25567 14704 8287 0,'0'0'736'0,"-10"4"-592"0,-1-2-144 0,1 1 0 0,1 0 5312 0,9-3 1040 15,-8 1 208-15,8-1 32 0,0 0-4640 0,0 0-928 16,0 0-192-16,0 0-48 0,0 0-112 0,0 0-32 15,0 0 0-15,0 0 0 0,0 0 96 0,0 0 16 16,0 0 0-16,0 0 0 0,4-9-64 0,5 2-16 16,0-1 0-16,5 3 0 0,5 0-224 0,3 1-64 15,4 0 0-15,1 2 0 0,1 0-96 0,2 1-32 16,1 0 0-16,-1 1 0 0,-4 0-256 0,0 0 128 16,-1 0-128-16,-3 0 0 0,-1 0 128 0,-2 0-128 15,0-2 0-15,-1 1 0 0,0 0 0 0,2 1 0 0,-2 0 0 0,-1 0 0 16,-1-2 0-16,-1 2 0 0,0 0-192 0,-1 0 48 31,2 0-560-31,-2-2-96 0,-1-1-32 0,-1 2 0 16,-1-3-2592-16,-1 1-528 0</inkml:trace>
  <inkml:trace contextRef="#ctx0" brushRef="#br0" timeOffset="39673.55">27059 14154 16463 0,'0'0'720'0,"0"0"176"0,0 0-720 0,0 0-176 16,0 0 0-16,0 0 0 0,0 0 1488 0,0 0 272 15,0 0 48-15,0 0 16 0,0 0-96 0,0 0-32 16,0 0 0-16,0 0 0 0,0 0-160 0,0 0-16 16,0 0-16-16,0 0 0 0,0 0-432 0,0 0-96 0,1-4-16 0,-2-3 0 15,-1 2-256-15,1 1-48 16,1 4-16-16,0 0 0 0,-1-5-256 0,-2 0-64 0,-1-4-16 0,4 9 0 16,-5-7-176-16,5 7-128 0,-7-6 192 15,7 6-192-15,0 0 224 0,0 0-64 0,-9-2-16 0,9 2 0 16,-10 0-144-16,10 0 160 0,-10 3-160 0,0 2 160 15,3 0-160-15,0 2 0 0,7-7 144 0,-9 8-144 16,-2-1 0-16,2 3 0 0,0-3 0 0,3 3 0 16,-1 0 0-16,1 0 0 0,-2 2 0 0,3 2 0 15,-2 1 0-15,3-1 0 0,0 3 0 0,2 3 0 16,0 2 0-16,0 0 0 0,-1 1 0 0,2 1 0 16,1-1 0-16,2 1 0 0,1-1-160 0,1 1 160 15,1-2 0-15,2-1-128 0,-1-3 128 0,3-1 0 16,2-4-320-16,-1-1-16 0,1-3 0 0,0 0 0 15,4-4-432-15,-2-1-64 0,0-3-32 0,1-1 0 16,0-1-704-16,2-1-144 16,-2-1-16-16,0-1-8496 0,-3-2-1680 0</inkml:trace>
  <inkml:trace contextRef="#ctx0" brushRef="#br0" timeOffset="40171.28">27246 14175 13823 0,'0'0'1216'0,"0"0"-960"16,0 0-256-16,0 0 0 0,0 0 3248 0,0 0 592 15,-9-2 128-15,9 2 32 0,0 0-2384 0,-9 7-464 0,1-1-112 16,2 1-16-16,-2 1-64 0,1 3-32 0,1 2 0 0,-1 2 0 16,1 2-352-16,1 4-64 0,-2 1 0 0,3 3-16 15,2 2-256-15,-1-1-48 0,2 0-16 0,1-1 0 16,1 1-48-16,2-5-128 0,-1 1 192 0,2-5-64 15,1-1-128-15,2-3 160 0,1-2-160 0,0-2 160 16,1-1 80-16,1-1 16 0,2-2 0 0,2-1 0 16,1-2-112-16,1 1-16 0,3-3 0 0,-1-1 0 15,-2-1 0-15,2 0 0 0,1-2 0 0,2-1 0 16,-2-3-128-16,-1-1 128 0,-3 0-128 0,0-3 128 16,-2-4-128-16,-1-1 128 0,-2 0-128 0,-1-1 128 15,-1 0-128-15,-2-2 128 0,0-1-128 0,-1 2 128 16,-1 1-128-16,-2 1 192 0,1 0-192 0,0 1 192 15,-2 2-192-15,3 1 0 0,-4 2 144 0,1 2-144 16,-1 9 0-16,0 0 0 0,1-8 0 0,-1 8 0 0,0 0 0 0,0 0 0 16,0 0 0-16,0 0 128 0,0 0 32 0,0 0 16 15,0 0 0-15,4 13 0 0,0 0-176 0,-1 0 128 16,-1 1-128-16,1 0 128 0,0-4-128 0,-1 3 0 16,2 0 0-16,-1 2 0 0,-1-2-128 0,1 0-16 15,0 0 0-15,-1-1 0 16,1-2-352-16,1 0-64 0,-2-3-16 0,2 1 0 15,-4-8-272-15,0 0-64 0,0 0-16 0,8 6 0 16,-8-6-1664-16,8 3-336 0,-8-3-64 0</inkml:trace>
  <inkml:trace contextRef="#ctx0" brushRef="#br0" timeOffset="40539.55">27727 14394 21183 0,'-2'10'1888'0,"-1"0"-1504"0,1 2-384 0,2 1 0 16,1 0 2480-16,2 0 416 0,0 0 96 0,3 0 16 16,-1 0-2496-16,0-3-512 0,0-1 0 0,-5-9-176 15,7 9 176-15,-7-9 0 0,6 9 0 0,-6-9 128 16,7 6 480-16,-7-6 96 0,0 0 32 0,0 0 0 16,0 0 208-16,0 0 32 0,0 0 16 0,0 0 0 15,0 0-64-15,0 0-16 0,0 0 0 0,0 0 0 16,0 0-128-16,0 0-16 0,-1-11-16 0,-1-1 0 15,0-1-176-15,-1 0-48 0,0-3 0 0,1-2 0 16,-2-3-160-16,0-1-48 0,0-4 0 0,1 0 0 0,0-2-80 0,0 2-32 16,2 3 0-16,-1-1 0 0,2 2-208 0,0 3 0 15,2-1 0-15,-2 6 0 0,1-3 0 0,2 4 0 16,0 1 0-16,1 2 0 0,-1-1 0 0,1 2 0 16,-4 9 0-16,5-8 0 0,-5 8-208 0,5-9 64 15,-5 9 16-15,8-6 0 16,0 0-416-16,0 3-80 0,1 0-16 0,1 0 0 15,1 1-624-15,-1-1-128 0,1 2-16 0,-1 1-16 16,2 0-944-16,0 0-192 0,-1 0-48 0,2 4-7600 16,0 0-1520-16</inkml:trace>
  <inkml:trace contextRef="#ctx0" brushRef="#br0" timeOffset="41007.4">28095 14315 16575 0,'0'0'1472'0,"0"0"-1168"0,0 13-304 0,1-2 0 16,-1-11 2960-16,4 13 544 0,-4-13 96 0,4 10 32 15,-4-10-2528-15,4 13-496 0,0-2-96 0,-1-1-32 16,-3-10 32-16,2 12 0 0,-2-12 0 0,3 13 0 16,-1-3 160-16,-2-10 32 0,0 13 16 0,0-13 0 15,2 12-48-15,-1 0-16 0,-1-12 0 0,3 9 0 16,-3-9-16-16,0 0-16 0,0 0 0 0,0 0 0 15,0 0-208-15,0 0-32 0,5 8-16 0,-5-8 0 16,0 0 16-16,0 0 16 0,0 0 0 0,0 0 0 16,0 0 32-16,0 0 0 0,5-7 0 0,-5 7 0 0,4-10-16 0,-1-2 0 15,-2 2 0-15,0-3 0 0,-1-2-48 0,0 0-16 16,0-4 0-16,0 0 0 0,0-3-48 0,0-2-16 16,0 1 0-16,2-1 0 0,-1 2-160 0,0 1-128 15,-1 0 192-15,1 3-192 0,1 1 0 0,-1 4 0 16,-1 3 0-16,0-2 0 0,0 4 0 0,0 8 0 15,3-10 0-15,-3 10 0 0,2-9-128 0,-2 9 128 16,4-8-208-16,-4 8 80 0,0 0-96 0,7-8-16 16,-7 8 0-16,8-5 0 0,-8 5-128 0,11-4-16 15,-2 0-16-15,-9 4 0 16,12 0-432-16,0 0-96 0,-2 1-16 0,2 2 0 16,0 0-1680-16,1 0-352 0,0 0-64 0,0 0-7760 0,0-1-1552 15</inkml:trace>
  <inkml:trace contextRef="#ctx0" brushRef="#br0" timeOffset="41638.28">28442 14298 8287 0,'0'0'368'0,"0"0"80"0,0 0-448 0,0 0 0 15,0 0 0-15,0 0 0 0,0 0 4048 0,0 0 736 16,8-2 144-16,0-1 16 0,-8 3-3408 0,7-5-704 16,-7 5-128-16,11-4-16 0,-11 4 480 0,10-4 112 15,-10 4 0-15,11-2 16 0,-2-1 144 0,-1 0 32 0,-8 3 0 16,10-5 0-16,-1 4-624 0,0-6-112 0,0 3-32 0,2-1 0 15,-2 0-432-15,0-2-80 0,4 1-32 0,-2-1 0 16,-1 1-160-16,-1-2 0 0,3 0 0 0,-3 2 128 16,-1-1-128-16,0 1 0 0,-1-2 0 0,0 1 0 15,-2 1 0-15,-5 6 0 0,7-9 0 0,-7 9 0 16,4-9 0-16,-4 9 0 0,1-10 0 0,-1 10 128 16,0 0-128-16,0 0 0 0,-4-9 0 0,4 9 0 15,-8-4 0-15,8 4 0 0,-9 0 0 0,9 0 0 16,-12 4-160-16,2 3 160 0,-1-1 0 0,2 5-144 15,0-2 144-15,1 4 0 0,-1 1 0 0,1 1-128 16,1 2 128-16,0 1 0 0,1 0-144 0,0 4 144 0,1 4 0 0,1-5 208 16,2 1-16-16,-1 2-16 0,0-2-176 15,2 0 0-15,1-2 0 0,1-2-176 16,1-1 176-16,2-1 0 0,-2-1 0 0,2 0 0 0,0-5-336 0,1-2-48 16,0-2 0-16,2 1 0 15,1-1-1280-15,-2 0-272 0,-6-6-48 0,11 0-8752 16,-1-3-1744-16</inkml:trace>
  <inkml:trace contextRef="#ctx0" brushRef="#br0" timeOffset="42071.53">28837 14214 25791 0,'0'0'2304'0,"-5"6"-1856"16,-2 1-448-16,7-7 0 0,-4 9 2704 0,2 0 448 0,-1 3 96 0,2 3 16 15,-1-2-2672-15,1 4-592 0,-1-2 0 0,0 2 0 16,0-2 0-16,0 1 0 0,1-2 0 0,0 1 0 16,-2-1 320-16,2-2 112 0,1-1 16 0,0-11 0 15,-1 8 256-15,1-8 48 0,0 0 16 0,0 0 0 16,0 0-128-16,0 0 0 0,0 0-16 0,0 0 0 16,0 0-256-16,0 0-48 0,2-8-16 0,1-3 0 15,-1 0-160-15,0 0-16 0,-1-3-128 0,0 1 192 16,1-2-192-16,-1-2 144 0,0-3-144 0,0 3 128 15,1-3-128-15,-1 0 160 0,2 2-160 0,-1 1 160 16,0 1-160-16,0 3 0 0,1 1 0 0,-3 12 0 16,5-9 0-16,-5 9 0 0,5-8 0 0,-5 8 0 15,0 0 0-15,0 0 0 0,11-2-128 0,-11 2 128 16,0 0 0-16,13 4 0 0,-2 1 0 0,-11-5 0 0,13 12 0 0,-2-1 0 16,-2 2 0-16,1 4 0 0,1-4-128 0,-3 4 128 15,1 4 0-15,0 1 0 0,-1 2 0 0,1 2 0 16,0-1 0-16,1 1 0 0,1 0 0 0,1 0 0 15,-2-5-144-15,2 1 144 0,-2-6 0 0,1 1 0 16,0-4 0-16,0-2 0 0,-3-4-320 0,-1-2-48 16,3-1-16-16,-10-4 0 15,10 1-1280-15,-2-2-256 0,-8 1-48 0,6-5-9936 16,1-4-1984-16</inkml:trace>
  <inkml:trace contextRef="#ctx0" brushRef="#br0" timeOffset="43044.04">29225 13918 14735 0,'0'0'640'0,"0"0"160"0,0 0-640 0,0 0-160 16,0-12 0-16,-2 2 0 0,-2-3 1472 0,0 2 272 16,1 2 48-16,3 9 16 0,0 0-240 0,0 0-48 15,-2-7-16-15,2 7 0 0,0 0 224 0,0 0 32 16,0 0 16-16,0 0 0 0,0 0-80 0,2 10-16 15,-2-10 0-15,2 10 0 0,-2-10-656 0,0 16-128 16,2 3-16-16,1 0-16 0,0-1-464 0,-1 3-80 16,1 2-32-16,1-1 0 0,0-1-80 0,-1 1-16 15,1 0 0-15,0 3 0 0,-1 0-192 0,0 2 0 16,-2 3 128-16,1 0-128 0,0-2 0 0,0 3 144 16,0 0-144-16,0-1 128 0,1-2-128 0,-1-2 0 15,1-4 144-15,0-1-144 0,1-2 0 0,-2 1 0 16,1-5 0-16,-2 0 0 15,0-1-336-15,1-3-144 0,-1-2-32 0,-1-9 0 16,0 0-672-16,0 0-144 0,0 0-16 0,0 0-16 16,-5-8-2128-16,1 0-416 0,0-1-96 0</inkml:trace>
  <inkml:trace contextRef="#ctx0" brushRef="#br0" timeOffset="43306.91">29072 14172 32415 0,'0'0'1440'16,"0"0"288"-16,0 0-1376 0,0 0-352 0,0 0 0 0,0 0 0 0,0 0 1136 0,0 0 144 15,0 0 48-15,0 0 0 0,11-4-128 0,1 1-32 16,-3 0 0-16,2-1 0 0,0 0-240 0,0 0-48 16,-1-3-16-16,2 2 0 0,1 1-432 0,0 0-96 15,0-1-16-15,3 0 0 0,1 0-320 0,2-2 0 16,1 1 0-16,1 0 0 0,-1 1 0 0,1 0-320 15,0-2 64-15,0 2 16 16,1 1-1392-16,-2 2-288 0,-3-1-48 0,1 2-16 16,2 1-1472-16,-2 0-320 0,3-9-48 0,-2 5-16 0</inkml:trace>
  <inkml:trace contextRef="#ctx0" brushRef="#br0" timeOffset="43806.58">30121 13647 9215 0,'0'0'816'0,"0"0"-656"0,0 0-160 0,0 0 0 0,0 0 4512 0,0 0 864 16,0 0 192-16,0 0 16 0,0 0-3504 0,0 0-704 15,0 0-144-15,-9 5-16 0,-1-1 0 0,0 2 0 16,3 1 0-16,-3 3 0 0,-1 3-48 0,-1 5 0 16,3 6 0-16,-3 1 0 0,-4 5-352 0,1 0-80 15,-1 2-16-15,3 5 0 0,0-1-208 0,-1 1-64 16,-1-1 0-16,1 1 0 0,0-1-208 0,-1 1-48 16,1-1-16-16,0 2 0 0,-2 1-176 0,2 0 160 15,-1-1-160-15,4-1 160 0,-1-3-160 0,2-3 0 16,2-4 0-16,0-2 128 0,3-3-128 0,-1-2 0 15,0-5 0-15,2-2 0 16,0-2-1088-16,1-2-160 0,3-9-32 0,0 0 0 16,0 0-1360-16,0 0-288 0,0 0-48 0,0 0-13056 0</inkml:trace>
  <inkml:trace contextRef="#ctx0" brushRef="#br0" timeOffset="44106.68">29736 13720 16575 0,'0'0'736'16,"0"0"160"-16,0 0-720 0,-6-4-176 0,6 4 0 0,0 0 0 0,0 0 4464 0,0 0 848 15,0 0 192-15,0 0 16 0,0 0-3792 0,0 0-768 16,0 0-160-16,0 0-32 0,0 0-64 0,3 18-32 16,0 0 0-16,1 3 0 0,0 1 144 0,3 2 16 15,-1 3 16-15,1 4 0 0,1 3-464 0,1-4-80 16,1-1-32-16,1 1 0 0,0 1-272 0,1-1 160 15,0-2-160-15,1-2 128 0,1 0-128 0,1 0 0 16,-2 0 0-16,0 0 128 0,-2-3-320 0,1 1-80 16,0-3-16-16,-3 1 0 15,-1 3-656-15,0-3-128 0,1 0-16 0,-3-2-16 16,0-2-2240-16,-1-3-448 0,0 0-96 0,-2 0-16 0</inkml:trace>
  <inkml:trace contextRef="#ctx0" brushRef="#br0" timeOffset="44506.99">30237 14358 34095 0,'0'0'1504'0,"0"0"320"0,0 0-1456 0,0 0-368 0,0 0 0 0,0 0 0 0,0 0 768 0,0 0 64 16,0 0 32-16,0 0 0 0,0 0-288 0,0 0-64 15,0 0-16-15,0 0 0 0,0 0 208 0,-4 10 64 16,4-10 0-16,-6 9 0 0,-2-3-128 0,0 2 0 16,3 0-16-16,-2 2 0 0,1 2-256 0,-1 0-48 15,1-1-16-15,1 3 0 0,-2 1-96 0,2 3-16 16,1-1 0-16,0 2 0 0,-1-2-192 0,1 1 0 15,1 1 128-15,2 0-128 0,1-4 0 0,1 1 0 16,2 0 128-16,-1-2-128 0,2 0 0 0,2-1 144 16,-1 0-144-16,1-1 128 0,1-2-128 0,-1 0 0 15,2-3 0-15,0 0 0 0,1-1-320 0,-1-2 48 0,0-1 16 0,-8-3 0 32,8 1-128-32,-1-2-32 0,3-2 0 0,-10 3 0 15,9-7-320-15,-2 0-64 0,1-2-16 0,0 0 0 16,0 1-1792-16,1-2-352 0,0-1-80 0</inkml:trace>
  <inkml:trace contextRef="#ctx0" brushRef="#br0" timeOffset="44850.83">30053 14564 38703 0,'0'0'1712'0,"0"0"352"0,0 0-1648 0,0 0-416 16,0 0 0-16,0 0 0 0,0 0 752 0,0 0 64 15,0 0 16-15,12-2 0 0,0-1-320 0,-1 1-64 16,3-1-16-16,0 0 0 0,0 2 80 0,3-2 32 16,3 0 0-16,-1 0 0 0,2-1-256 0,-1 1-48 15,-2 1-16-15,0-2 0 0,0-1-224 0,2-1 0 0,-4 0 0 0,-1-1 0 16,1 1-320-16,-2-5-64 16,-1 2-16-16,0-1-12976 0,-1-3-2608 0</inkml:trace>
  <inkml:trace contextRef="#ctx0" brushRef="#br0" timeOffset="45874.27">31208 13212 9215 0,'0'0'816'0,"-2"-6"-656"0,-2-3-160 0,4 9 0 16,-5-8 4288-16,5 8 816 15,-2-8 160-15,2 8 48 0,0 0-3200 0,0 0-624 0,0 0-128 0,0 0-16 16,0 0-16-16,0 0 0 16,0 0 0-16,-2 16 0 0,3 3-128 0,-1 6-32 15,-1 4 0-15,1 3 0 0,1 4-368 0,-1 3-80 0,-1 2-16 0,1 4 0 16,0 0-144-16,0 5-48 0,0 1 0 0,0 4 0 15,-2 3-128-15,1 5-48 0,4 2 0 0,-3-2 0 16,-2-7-144-16,2-3-16 0,3-3-16 0,0-1 0 0,-1 1-160 0,1-1 128 16,-1-1-128-16,2-1 128 15,0-2-128-15,0-4 0 0,-1-4 144 0,1-4-144 0,1-2 0 0,-1-4-208 16,-2-1 16-16,2-4 16 16,2-2-528-16,-4-3-96 0,-1-4-32 0,1 0 0 15,0-1-1984-15,-2-3-416 0,-1-1-80 0,1-8-13376 16</inkml:trace>
  <inkml:trace contextRef="#ctx0" brushRef="#br0" timeOffset="46375.23">31847 13630 36687 0,'0'0'1616'0,"0"0"352"0,0 0-1584 0,0 0-384 0,0 0 0 0,0 0 0 15,0 0 528-15,0 0 32 0,0 0 0 0,0 0 0 16,0 0-160-16,0 0-16 0,-4 10-16 0,2 3 0 16,-1 0 272-16,2 3 64 0,-1 3 16 0,0 2 0 15,1 4-32-15,1-2-16 0,1 2 0 0,1 0 0 16,1 0-304-16,0 0-64 0,-1-3-16 0,2 0 0 0,0-3-144 0,1 0-16 16,-1-4-128-16,1-2 192 0,-1-2-48 0,2-1-16 15,0-1 0-15,1-1 0 0,-7-8 64 0,9 7 16 16,0-3 0-16,1-2 0 0,2-3 16 0,1-2 0 15,0-1 0-15,0-1 0 0,1-3-64 0,1-1-16 16,-1 0 0-16,1-3 0 0,-1-3-16 0,0-2-128 16,1-1 192-16,-1-3-64 0,0-3-128 0,1-2 128 15,-2-1-128-15,0-3 128 0,0-2-128 0,-2 1-176 16,-1 2 48-16,-1 5 0 16,0-1-320-16,-1 7-48 0,-4-1-16 0,1 6 0 15,-1 3-1440-15,-4 10-288 0,0 0-64 0,0 0-10336 16,0 0-2064-16</inkml:trace>
  <inkml:trace contextRef="#ctx0" brushRef="#br0" timeOffset="46708.31">31995 14130 17503 0,'0'0'768'0,"0"0"176"0,0 0-752 0,0 0-192 0,0 0 0 0,0 0 0 16,-10 4 3904-16,10-4 736 0,0 0 160 0,0 0 16 15,0 0-2624-15,0 0-528 0,-6 11-96 0,6-11-32 16,-4 11 0-16,4-11 0 0,0 17 0 0,0 0 0 0,1 3-672 0,2-1-144 16,-1-2-16-16,1 3-16 0,1-1-432 15,0 1-96-15,0-2-16 0,0-1 0 0,-2-1-144 0,1 1 0 16,-2 0 0-16,-1 0 128 0,-1-3-128 0,0-1 0 15,-1 1 0-15,1 1 0 0,0 0-240 0,1-2-80 16,0 0 0-16,0-2-16 16,0-3-592-16,0-8-112 0,0 11-32 0,0-11 0 15,4 7-2048-15,-4-7-400 0,0 0-96 0</inkml:trace>
  <inkml:trace contextRef="#ctx0" brushRef="#br0" timeOffset="47141.96">32493 14128 32479 0,'0'0'1440'0,"0"0"288"0,0 0-1376 0,0 0-352 0,-8 5 0 0,8-5 0 16,-7 6 1024-16,7-6 144 0,-8 11 32 0,2-1 0 0,-1-2-400 0,1 4-80 16,-1-3-16-16,-1 5 0 0,1 1 48 0,0 3 0 15,1-1 0-15,0 4 0 0,0 1-128 0,2-3-32 16,1 2 0-16,-1-1 0 0,2 2-160 0,1-1-48 15,-1 0 0-15,1 0 0 0,1-1-256 0,0 0-128 16,1-2 128-16,2 0-128 0,-2-1 0 0,2-4 0 16,-2-1 0-16,3 1 0 0,0-1 0 0,1 0 0 15,0-1 0-15,2-1 0 0,-1-4-320 0,1 1 16 16,1-2 0-16,0 0 0 16,-1-2-288-16,2-2-64 0,2-1-16 0,-1 0 0 15,1-3-512-15,0 1-96 0,1-2-32 0,0 0-10384 16,-3-3-2064-16</inkml:trace>
  <inkml:trace contextRef="#ctx0" brushRef="#br0" timeOffset="47342.03">32345 14396 41007 0,'0'0'1808'0,"0"0"384"0,0 0-1744 0,0 0-448 0,0 0 0 0,0 0 0 15,12-4 448-15,0 0 0 0,-2-1 0 0,2 0 0 16,0 2-224-16,1-1-32 0,-2-2-16 0,2 2 0 16,2 0 32-16,-1 0 16 0,2 0 0 0,1 0 0 15,1 0-80-15,1 2-16 0,2-3 0 0,2 1 0 16,1-1-384-16,0-1-64 0,2 0-32 0</inkml:trace>
  <inkml:trace contextRef="#ctx0" brushRef="#br0" timeOffset="49662.7">21836 16115 2751 0,'0'0'256'0,"0"0"-256"0,0 0 0 0,-10-3 0 15,0-2 5680-15,10 5 1088 0,-7-8 208 0,7 8 64 16,-7-7-4560-16,7 7-912 0,-4-9-176 0,4 9-48 15,0 0-704-15,0 0-160 0,0 0-32 0,0 0 0 16,0 0-448-16,0 0 0 0,0 0 0 0,0 0 0 16,-2 5 0-16,-1 6 0 0,2-3 0 0,-2 3-160 15,0 0 336-15,1 3 64 0,-2 2 16 0,0 1 0 16,-4 15 144-16,0 1 48 0,-1 1 0 0,3 5 0 16,-1 0-128-16,1 5 0 0,0 3-16 0,1-1 0 0,0 0-304 15,1-5 128-15,2-4-128 0,0-5 0 0,1-5 144 16,0-5-144-16,1-3 0 0,0-2 144 0,1-2-272 0,0-2-64 15,3-3-16-15,-1-1 0 16,-3-9-2128-16,0 0-416 0,0 0-96 0</inkml:trace>
  <inkml:trace contextRef="#ctx0" brushRef="#br0" timeOffset="49945.6">21634 16150 28559 0,'0'0'2544'0,"0"0"-2032"0,0 0-512 0,0 0 0 16,0 0 2432-16,12-11 400 0,1 0 80 0,0 1 16 16,4-1-2480-16,2 0-448 0,3 0-160 0,3-1 0 15,1-1 160-15,2 0 0 0,0-2 0 0,1 4 0 16,1-2 0-16,-1 1 0 0,-5 1 0 0,1 0 0 15,-1 2 0-15,-2-1 0 0,-1 1 0 0,-2 2 128 16,-1 0-128-16,-1 2 0 0,0 1 0 0,-1-1-128 31,-3 1-448-31,0 1-96 0,0-1-16 0,0 0 0 16,-1-1-2064-16,0 1-432 0,-1 0-80 0</inkml:trace>
  <inkml:trace contextRef="#ctx0" brushRef="#br0" timeOffset="50239.35">21732 16494 32543 0,'0'0'1440'0,"0"0"288"0,0 0-1376 0,10-3-352 16,2-1 0-16,2-1 0 0,3 0 224 0,3-2-32 16,1-2 0-16,1-1 0 0,1-2-192 0,1 0 0 15,-2 2 0-15,0-2 0 0,0 2 0 0,-1-1 0 0,0 2 0 0,0 1 0 16,-2 2 0-16,1 1 0 0,-1-3 0 0,0 4 0 31,-4-1-480-31,1 0-32 0,0-1-16 0,-2 2-8976 0,-1 1-1792 0</inkml:trace>
  <inkml:trace contextRef="#ctx0" brushRef="#br0" timeOffset="50694.34">22279 16378 3679 0,'0'0'320'0,"-8"9"-320"0,-1-2 0 0,0 2 0 16,3 1 7120-16,0 1 1360 0,1 0 272 0,1 1 48 15,0 1-7456-15,0 0-1504 0,1 4-288 0,0-4-64 16,0 0 64-16,1 1 32 0,-1 5 0 0,1-4 0 0,0-2 416 0,1 2 0 16,1-1 0-16,0 0 0 0,0 1 432 0,1-4 16 15,2 1 0-15,-1-4 0 0,2-1 48 0,-4-7 16 16,7 7 0-16,-7-7 0 0,8 7-256 0,0-2-32 16,-1-2-16-16,-7-3 0 0,12 0-208 0,-2-2 144 15,1 1-144-15,-1-4 128 0,-10 5-128 0,13-5-256 16,0-1 64-16,-1 0 16 0,0-2 176 0,0-1 0 15,-3-3-144-15,1-1 144 0,-1 0-128 0,2-1 128 16,-1 2-160-16,1-1 160 0,-1-1-128 0,0 1 128 16,0 1 0-16,-1 2-144 0,-1 0 144 0,-1 3 0 15,-7 7 0-15,8-6 0 0,-8 6 0 0,9-1 0 0,-9 1 0 0,0 0-128 16,0 0 128-16,0 0 0 0,11 7 0 0,-5 3 0 16,-6-10 288-16,4 14-16 0,-1 1 0 0,-1-1 0 15,1 2-16-15,0 1 0 0,-1 0 0 0,0-3 0 16,-2-1-256-16,1-1 0 0,1 1 0 0,1-3 0 15,-3-10 0-15,4 11 0 0,1-5 0 0,0 1-144 32,-5-7-256-32,8 4-48 0,1-2-16 0,0-4 0 15,-9 2-1776-15,15-4-336 0,-2-3-80 0,0-5-10400 0</inkml:trace>
  <inkml:trace contextRef="#ctx0" brushRef="#br0" timeOffset="50945.03">22846 16178 34895 0,'0'0'1536'0,"0"0"336"0,0 0-1488 0,0 0-384 0,0 0 0 0,0 0 0 0,-2 13 512 0,-1-2 16 16,3-11 16-16,-1 13 0 0,0 0-352 0,-1 0-192 16,1 0 192-16,0 4-192 0,-2-4 256 0,0 7-48 15,1 0-16-15,-1 7 0 0,1 2 32 0,-1-1 0 16,0 3 0-16,2 0 0 0,0 2-224 0,-1-6 0 15,1-1 128-15,1 1-128 0,0-8 0 0,0 1-208 16,1-6 32-16,1-1 16 16,-2-5-576-16,1 0-112 0,-1-8-32 0,0 0 0 15,0 0-2560-15,0 0-512 0,0 0-96 0,0 0-32 0</inkml:trace>
  <inkml:trace contextRef="#ctx0" brushRef="#br0" timeOffset="51528.08">22702 16328 41119 0,'0'0'1824'0,"0"0"368"0,0 0-1744 0,0 0-448 0,0 0 0 0,7-4 0 15,3 1 496-15,0-1 16 0,0 1 0 0,2 0 0 16,-1 1-512-16,0 0 0 0,1-1 0 0,0 0 0 16,1 0-192-16,-1 1 64 0,-2 0 128 0,0 0-208 15,1 1-64-15,1-1-16 0,-12 2 0 0,10 0 0 31,-10 0-544-31,10 0-96 0,-10 0-32 0,11 2 0 0,-11-2-512 0,0 0-128 16,10 3 0-16,-10-3-16 0,0 0-80 0,12 3-16 0,-12-3 0 0,13 1 0 16,-1 2 896-16,-2-2 176 0,-10-1 48 0,12 2 0 0,0-2 592 0,-12 0 0 15,11 1 0-15,-11-1 0 0,12 2 0 0,-3 0 336 16,-9-2-32-16,0 0-16 0,0 0 624 0,0 0 128 16,9 6 32-16,-2 2 0 0,-7-8-96 0,0 0-16 15,3 14 0-15,-3 0 0 0,-3 1-64 0,0 1-32 16,1-1 0-16,-2 5 0 0,0-3-16 0,0 0 0 15,0 1 0-15,0 3 0 0,2 0-144 0,-1 1-48 16,-1-2 0-16,1-1 0 0,2 1-272 0,1-2-64 16,1-1-16-16,2-1 0 0,-2-3-176 0,2-2-128 15,-3-11 192-15,5 12-192 0,0-2 128 0,2 0-128 16,-7-10 0-16,8 6 0 0,0-1 0 0,-1-2 0 0,-7-3 0 0,11 1 0 16,-1 1 0-16,2-2-304 0,0-2 48 15,1 0 0 1,-3-1-272-16,2-1-48 0,1-2-16 0,-1-1 0 15,-3-3-80-15,1 1-16 0,-1-2 0 0,0-2 0 16,-2-1 208-16,0-1 32 0,-2-2 16 0,0 3 0 0,0-3 432 0,-1 0 0 0,0 2 0 0,0 0-128 16,0 2 128-16,-2 1 0 0,2 2 0 0,0-2 128 15,1 6-128-15,1 1 128 0,-6 5-128 0,5-7 128 16,-5 7-128-16,6-6 0 0,-6 6 0 0,0 0 0 16,0 0 0-16,0 0-192 0,0 0 64 0,0 0 0 15,0 0-560-15,0 0-96 16,0 0-32-16,11 7 0 0,-11-7-400 0,6 13-64 15,0 0-32-15,-3 0 0 0,1-1 96 0,-4-12 0 0,4 13 16 0</inkml:trace>
  <inkml:trace contextRef="#ctx0" brushRef="#br0" timeOffset="51862.38">23447 16683 6447 0,'0'0'272'0,"0"0"80"0,0 9-352 0,0-9 0 16,0 0 0-16,0 0 0 0,3 8 6464 0,2 1 1232 16,-5-9 240-16,5 7 64 0,-5-7-6400 0,0 0-1280 15,8 3-320-15,-8-3 0 0,8 4 0 0,-8-4 0 16,0 0 128-16,10 0-128 0,-10 0 192 0,0 0 0 16,0 0-16-16,0 0 0 0,0 0 272 0,0 0 48 0,0 0 16 0,8-6 0 15,-8 6 160-15,0 0 32 0,4-12 16 0,-1 2 0 16,-3 1-192-16,0-2-32 0,0 1-16 0,0-3 0 15,0-3-80-15,0-1-16 0,1-2 0 0,2-4 0 16,-1 0-256-16,1-1-128 0,1 0 128 0,1-1-128 16,0 0 0-16,3 0 0 0,1 4 128 0,2 1-128 15,-2 4 0-15,0 0-144 0,-1 3 144 0,1 2-208 32,1 0-256-32,1 2-48 0,-1 2-16 0,1 2 0 15,-2 0-2288-15,1 2-448 0,1 0-80 0</inkml:trace>
  <inkml:trace contextRef="#ctx0" brushRef="#br0" timeOffset="52261.98">23759 16524 3679 0,'0'0'160'0,"0"0"32"0,0 0-192 0,0 0 0 16,0 0 0-16,0 0 0 0,0 0 7488 0,0 0 1440 15,0 0 288-15,12 0 64 16,-1-3-8256-16,1-2-1664 0,0-1-336 0,0-1-64 0,-1 1 512 0,1-1 96 15,0-1 32-15,-2 0 0 0,1 1 400 0,-1-3 0 16,1 0 0-16,-1 1 0 0,-1 1 0 0,-1-1 0 16,-2 1 128-16,0 0-128 0,-1 0 192 0,0 1-16 15,-5 7-16-15,5-10 0 0,-1 4 208 0,-4 6 32 16,0-8 16-16,0 8 0 0,0 0-112 0,0 0-32 16,-5-9 0-16,5 9 0 0,-5-6-112 0,-2-1-32 0,-1 3 0 0,-1 3 0 15,0 1-128-15,0 2 192 0,-1 2-192 0,0 2 192 16,0-3-192-16,0 5 160 0,-2 4-160 0,1 1 160 15,2 3 96-15,0 1 0 0,1 0 16 0,2 1 0 16,1 1 112-16,2 1 32 0,0-1 0 0,2 2 0 16,1 0 464-16,3 0 80 0,1 0 32 0,0-3 0 15,-2-2-992-15,2-1-288 0,0 1-16 0,1-4 0 16,0 0 304-16,2 1 0 0,-1-6 0 0,1 1 0 16,-7-8-416-16,9 8 32 0,-1-1 0 0,1-1 0 31,1-2-480-31,1 1-96 0,-1-2 0 0,2-3-16 0,1-1-1888 0,4-2-368 15</inkml:trace>
  <inkml:trace contextRef="#ctx0" brushRef="#br0" timeOffset="52697.4">24999 16013 5519 0,'0'0'496'0,"0"0"-496"0,-11 2 0 0,2 2 0 16,9-4 7712-16,-9 4 1440 0,0 3 304 0,2-1 48 16,0 2-7552-16,0 3-1504 0,-1 0-320 0,0 4-128 15,1 3 0-15,-1-1 0 0,-1 1 0 0,-2 0-176 16,-2 2 176-16,-1 1 0 0,-2 4 0 0,-1 3-128 16,-1 1 128-16,-2 5 176 0,0 4-48 0,-3 3 0 15,0 2 32-15,0 0 0 0,0-1 0 0,3-3 0 16,0-2-160-16,4-3 0 0,-1-7 0 0,2-5 0 15,0-2 0-15,2-2 128 0,2-2-128 0,0-3 0 16,2 0-256 0,1-3-144-16,2-3-32 0,-1-1 0 0,7-6-1872 0,0 0-384 0,0 0-80 15,0 0-7200-15,0 0-1424 0</inkml:trace>
  <inkml:trace contextRef="#ctx0" brushRef="#br0" timeOffset="52965.31">24634 16079 5519 0,'0'0'496'0,"0"0"-496"16,0 0 0-16,0 0 0 0,0 0 7808 0,0 0 1472 15,0 0 304-15,0 0 48 0,9 8-7424 0,-1 4-1488 16,-2 1-288-16,2-1-64 0,-1 1-368 0,0 1 0 16,0-1 0-16,-1 4 0 0,5 1 512 0,-1 4 48 15,1-2 0-15,0 5 0 0,2 0-176 0,1 5-48 16,-3 1 0-16,4 5 0 0,0 1-112 0,1-1-32 0,-3 0 0 0,1-4 0 15,3-1-192-15,1-2 0 0,-1-2 0 16,0-4 0-16,2-3-144 0,-2-1-32 0,-1-2 0 0,0 0 0 31,-2-3-720-31,1-1-160 0,-1 0-32 0,-1-3 0 16,0 0-1696-16,-1-4-352 0,-2 1-64 0</inkml:trace>
  <inkml:trace contextRef="#ctx0" brushRef="#br0" timeOffset="54047.58">25739 15828 4607 0,'0'0'192'0,"0"0"64"0,0 0-256 0,0 0 0 0,0 0 0 0,0 0 0 16,7-7 4384-16,-7 7 832 0,0 0 160 0,9-2 48 0,-9 2-3840 0,0 0-768 15,0 0-160-15,12 2-16 0,-12-2 384 0,9 9 96 16,-3 0 16-16,0 4 0 0,-3 8-160 0,0 0-16 15,-2 4-16-15,-1 5 0 0,-1 4-32 0,0 4 0 16,-1 1 0-16,0 0 0 0,-3-4 0 0,1-1 0 16,1-3 0-16,0 2 0 0,2-1-336 0,0 5-80 15,0-3-16-15,-2 1 0 0,0 2-256 0,1-1-48 16,-2-2-16-16,3 0 0 0,-2 1-32 0,0-5 0 16,1-1 0-16,-1-3 0 0,-1-4-128 0,2 0 0 15,-2-5 0-15,2-1 0 0,-2-1 0 0,1-2-176 16,0 0 48-16,0-2 0 15,-1-3-1664-15,4-8-336 0,-2 8-64 0,2-8-9136 16,-7 6-1840-16</inkml:trace>
  <inkml:trace contextRef="#ctx0" brushRef="#br0" timeOffset="54513.58">26029 15826 10127 0,'0'0'448'0,"0"0"96"0,0 0-544 0,-5 8 0 0,5-8 0 0,-3 9 0 0,3-9 5408 0,0 0 976 15,-3 11 192-15,3-1 32 0,0-10-5488 0,0 0-1120 16,-1 12-192-16,1-12-48 0,0 12 240 0,0-2 240 15,0-10-48-15,0 12-16 0,0-12 448 0,0 0 80 16,-1 13 32-16,-2-3 0 0,3-10 80 0,-4 11 16 16,4-11 0-16,-4 10 0 0,0-1-208 0,4-9-48 15,-4 11 0-15,1-2 0 0,-1 0-256 0,2 0-64 16,1 0-16-16,0 2 0 0,1 0-80 0,0 4-16 16,0 2 0-16,1 2 0 0,-1-1-144 0,0 2 192 15,0 1-192-15,1 0 192 0,-1 1-192 0,0 0 0 16,0 2 0-16,2 3 128 0,-1-2 32 0,0 3 0 15,-1 2 0-15,2 0 0 0,-1 0-160 0,0 2 192 0,0-2-192 16,1-3 192-16,-2 2-192 0,1-2 160 0,0-2-160 0,1 0 160 16,-2-5-160-16,1 3 0 0,0-4 144 0,1-2-144 15,-2 0 0-15,0-3 0 0,0 1 0 0,0-1 0 32,2-1-576-32,-2 0-144 0,0-2-32 0,-1-1 0 15,0 0-1856-15,-1-2-368 0,0 0-80 0,2-8-12480 0</inkml:trace>
  <inkml:trace contextRef="#ctx0" brushRef="#br0" timeOffset="54948.31">25379 16901 36335 0,'0'0'1600'0,"0"0"352"0,0 0-1568 0,0 0-384 16,0 0 0-16,0 0 0 0,0 0 832 0,11-4 96 15,-11 4 16-15,10-3 0 0,-1-1-448 0,-9 4-96 16,12-2-16-16,-1-4 0 0,-11 6 656 0,11-3 128 0,-2-1 32 0,1 0 0 16,-10 4-304-16,10-4-48 0,0 0-16 0,1 0 0 15,1 0-368-15,1 0-80 0,1-1 0 0,2 1-16 16,3-1-192-16,2 1-48 0,3 0 0 0,0-1 0 16,2 2-128-16,3-1 0 0,2 3 0 0,2 0 0 15,0-5 0-15,-1 1 0 0,-1 3 0 0,-1-2 0 16,-1-2 0-16,0 3 0 0,-1-1 0 0,1-2 0 15,-1 3-256-15,-2 0-16 0,-2 2-16 0,2-3 0 32,-1 1-1136-32,0 3-240 0,19 0-1744 15,-22-3 640-15,-1 3-224 0,-1-1-32 0</inkml:trace>
  <inkml:trace contextRef="#ctx0" brushRef="#br0" timeOffset="58750.75">27803 15819 2751 0,'0'0'128'0,"0"0"16"0,0 0-144 0,-8 5 0 16,8-5 0-16,0 0 0 0,-10-3 4192 0,10 3 800 15,0 0 176-15,0 0 16 0,0 0-3136 0,0 0-624 16,0 0-128-16,0 0-16 0,0 0-48 0,0 0 0 16,0 0 0-16,0 0 0 0,0 0 32 0,0 0 0 15,0 0 0-15,0 0 0 0,0 0-304 0,-3 5-64 16,1 2-16-16,-2 1 0 0,-3 2-80 0,2 3-16 16,-2 3 0-16,1 2 0 0,-2 2-272 0,-8 21-48 15,1-1-16-15,0 0 0 0,2-6-144 0,-1 0-48 0,-2-3 0 0,0 3 0 16,-3 1 32-16,2 0 0 15,0 2 0-15,3-1 0 0,-2 0-112 0,2 0-32 0,0-3 0 0,-1 1 0 16,1-3-16-16,2-3-128 0,2-1 192 0,1-7-64 16,0 0-128-16,3-2 0 0,2-2 144 0,1-4-144 31,-3-3-672-31,6-9-208 0,0 0-32 0,0 0-16 16,0 0-1360-16,-2-15-272 0,0-2-48 0,2-2-16 15,2-3-560-15,0-4-112 0,1-3-32 0</inkml:trace>
  <inkml:trace contextRef="#ctx0" brushRef="#br0" timeOffset="59016.88">27507 16056 22047 0,'1'-21'976'0,"-1"8"208"0,-1 0-944 0,1 0-240 0,0 0 0 0,0 0 0 15,0 2 1776-15,1 5 304 0,1-1 64 0,-2 7 16 16,0 0-752-16,0 0-128 0,1-7-48 0,-1 7 0 16,0-8 16-16,0 8 0 0,0 0 0 0,0 0 0 0,0 0-112 0,0 0-32 15,0 0 0-15,0 17 0 0,1 0-400 0,2 1-96 16,0-1-16-16,-1 4 0 0,1 1-64 0,-1 1-16 15,1 2 0-15,1-1 0 0,1-2-304 0,2-1-64 16,-1-1-16-16,2 1 0 0,0-1-128 0,1 1 0 16,1 0 0-16,2-1 0 0,0 3 0 0,0-1 0 15,-1-1 0-15,2 1 0 0,-1 0-384 0,0 0 0 16,0 0 0-16,1 3 0 16,0-4-704-16,0-2-128 0,0 1-48 0,-2-4 0 15,1-3-1232-15,-1-2-240 0,-4 0-48 0,1-2-12704 0</inkml:trace>
  <inkml:trace contextRef="#ctx0" brushRef="#br0" timeOffset="59383.6">28057 16476 26367 0,'0'0'1168'0,"0"0"240"16,0 0-1120-16,0 0-288 0,0 0 0 0,0 0 0 15,0 0 1120-15,0 0 160 0,0 0 48 0,0 0 0 16,0 0 256-16,0 0 48 0,0 0 16 0,0 0 0 0,-8 7-368 0,2 3-64 16,1 0 0-16,0-1-16 0,-1 0-448 0,1 4-96 15,0 0-16-15,1 3 0 0,0 1-400 0,0 0-96 16,0-1-16-16,0 2 0 0,-1 1-128 0,1 0 0 15,0-2 0-15,0-2 0 0,0 3 192 0,1 1 0 16,0 0 0-16,2 2 0 0,1-4-192 0,1 3-256 16,0-6 64-16,2 2 16 0,1-3 176 0,0-2 0 15,-4-11 0-15,8 12 0 0,-2-4 0 0,2 0-192 16,0-3 64-16,2 0 0 16,2-4-288-16,-3-1-48 0,-1-2-16 0,1-1 0 15,0 1-480-15,1-4-80 0,2-1-32 0,-1-2 0 16,0-2-1744-16,1 2-368 0,1-4-64 0</inkml:trace>
  <inkml:trace contextRef="#ctx0" brushRef="#br0" timeOffset="59622.59">27945 16658 26719 0,'0'0'2368'0,"-10"4"-1888"0,10-4-480 0,-9 3 0 16,9-3 3008-16,0 0 496 0,0 0 96 0,0 0 32 31,9 4-3248-31,1 0-656 0,1-4-128 0,2 0-32 0,-2-2 432 0,1 1 224 0,0-2-32 0,2 1 0 16,1-1 64-16,0 0 16 0,1 2 0 0,1-1 0 16,1-5-272-16,2 3 0 0,-2 0 0 0,4-1-144 15,-1 0-1392-15,1-3-256 0,-2-2-64 0,2 2-8784 16,1 0-1760-16</inkml:trace>
  <inkml:trace contextRef="#ctx0" brushRef="#br0" timeOffset="60254.71">29085 15654 8287 0,'0'0'736'0,"1"-6"-592"0,0-5-144 0,2 2 0 0,-1 1 2368 0,2-1 448 16,0-1 96-16,1 1 16 0,1 0-1520 0,-2-1-320 16,-4 10-48-16,2-7-16 0,-2 7 432 0,0 0 80 15,0 0 0-15,0 0 16 0,3-7 96 0,-3 7 16 16,0 0 0-16,0 0 0 0,0-4-224 0,0 4-32 16,0 0-16-16,0 0 0 0,-1 13-368 0,-2 4-64 15,2 3 0-15,-1-3-16 0,1 2-288 0,1 3-48 16,3 2-16-16,-1 3 0 0,0 1-16 0,-2 7 0 15,2 4 0-15,2 5 0 0,0 6-368 0,1 1-80 0,0 2 0 0,2-3-128 16,-1-5 432-16,1 1-32 0,-2-4 0 0,2 2 0 16,0 3-400-16,3 5-144 0,-1 5 0 0,1 3 0 15,2 3-176-15,0-7-48 0,-1-12 0 0,1-5 0 32,-1-5-192-32,-1-2-32 0,-1-5-16 0,0-1 0 15,-2-5-1776-15,-2 1-368 0,-1-4-64 0</inkml:trace>
  <inkml:trace contextRef="#ctx0" brushRef="#br0" timeOffset="61754.9">29845 15819 31791 0,'0'0'1408'0,"0"0"288"0,0 0-1360 0,0 0-336 0,0 0 0 0,0 0 0 16,0 0 576-16,0 0 64 0,0 0 0 0,0 0 0 16,0 0 16-16,0 0 16 0,-6-4 0 0,6 4 0 15,0 0 352-15,0 0 64 0,0 0 0 0,0 0 16 16,0 0-400-16,-2 6-96 0,-1 3-16 0,2 2 0 15,0-1-368-15,1 3-80 0,0 0-16 0,0 2 0 0,0 0-128 0,1 14 128 16,-1-4-128-16,3-3 128 0,0-3 16 0,3-2 0 16,2-2 0-16,-2-2 0 0,2-3-16 0,1-1 0 15,1 0 0-15,1-1 0 0,1-3 32 0,-1-1 0 16,2-1 0-16,2 1 0 0,-1-4 128 0,0-3 32 16,1 1 0-16,-2-6 0 0,-3-5 0 0,2 0 0 15,1 0 0-15,1 0 0 0,2 1-48 0,-2-1 0 16,1 0 0-16,-1-4 0 0,-1 3-128 0,0-1-16 15,-1 1-128-15,0 1 192 0,-3-4-192 0,0-1 0 16,-1 1 0-16,-1 0 0 0,0 1 0 0,-1 2-128 16,0-3-16-16,1 4 0 15,0-3-240-15,-2 3-64 0,-1 5 0 0,1-1 0 16,-5 9-400-16,4-9-96 0,-4 9-16 0,0 0 0 16,0 0-1952-16,0 0-400 0,0 0-80 0,0 0-12320 0</inkml:trace>
  <inkml:trace contextRef="#ctx0" brushRef="#br0" timeOffset="62056.39">30040 16168 17039 0,'0'0'752'0,"0"0"160"0,0 0-720 0,0 0-192 0,0 0 0 0,0 0 0 0,0 0 2128 0,0 0 400 16,0 0 80-16,0 0 16 0,0 0-512 0,0 0-80 16,0 0-32-16,0 0 0 0,0 0-432 0,0 0-96 15,3 12 0-15,-3-12-16 0,2 11-240 0,1 1-64 16,0 0 0-16,-1 1 0 0,0-4-256 0,0 4-64 16,1 1-16-16,1 1 0 0,-2 0-560 0,2 5-96 15,0-3-32-15,1 3 0 0,1-1-128 0,-3 1 0 16,-1 0 0-16,0 0 0 0,0-3 0 0,0 0 0 15,1 1 0-15,1-2 0 0,0-2-256 0,0-1-48 16,0 2 0-16,2-5 0 16,-1 2-1568-16,1-3-320 0,-3-1-64 0,-3-8-9808 15,0 0-1952-15</inkml:trace>
  <inkml:trace contextRef="#ctx0" brushRef="#br0" timeOffset="62487.34">30744 16285 37199 0,'0'0'1648'0,"0"0"336"0,0 0-1584 0,0 0-400 0,0 0 0 0,-8 0 0 15,8 0 896-15,0 0 80 0,-6 4 32 0,-1 3 0 0,-2 1-48 0,0 2 0 16,1 2 0-16,-2 2 0 16,-2 0-64-16,0 6 0 0,-1 1-16 0,0 1 0 0,-2 0-336 0,2 2-64 15,1 3-16-15,2-2 0 0,-2 0-272 0,1-2-48 16,4 0-16-16,0 1 0 0,3-2-128 0,0 2 0 16,-1-4 144-16,2 3-144 0,3-4 128 0,0 1-128 15,0-1 160-15,4 0-160 0,1-1 0 0,2-1 0 16,0 0 0-16,0 0 0 0,1-4 0 0,4-2-128 15,1-3 128-15,3 3 0 0,1-4-416 0,2 3 32 16,1-3 0-16,1 3 0 16,1 1-1040-16,1-2-208 0,-3-3-32 0,-2-5-16 0,-2-4 1232 0,-2-1 240 15,0-3 48-15,-2-4 16 16,-2-1-2320-16,1 2-464 0,-2-2-80 0,-1-1-12512 0</inkml:trace>
  <inkml:trace contextRef="#ctx0" brushRef="#br0" timeOffset="62722.32">30391 16693 30399 0,'-14'3'2704'0,"4"0"-2160"0,0-1-544 0,2 0 0 15,8-2 3088-15,0 0 512 0,0 0 112 0,0 0 0 16,0 0-2544-16,9-7-512 0,3-1-96 0,1 2-32 15,5-3-32-15,3 1-16 0,1 0 0 0,3 0 0 16,5-2-48-16,3 2-16 0,1-1 0 0,0 0 0 0,1-2-416 16,1 1 0-16,2-2 0 0,-1 3-176 15,-4 0-336-15,3 1-80 0,-1 1-16 0,1 1 0 16,1 1-1760-16,-2-3-368 0,0-1-64 0,-3-3-15040 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7:44:54.8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17783 10008 14735 0,'0'0'1312'0,"0"0"-1056"0,0 0-256 0,0 0 0 16,0 0 3056-16,0 0 544 0,0 0 112 0,0 0 32 15,0 0-2880-15,0 0-576 0,0 0-112 0,0 0-32 16,0 0 224-16,-7 8 32 0,-1 0 16 0,1-2 0 16,-3 2 304-16,1 2 64 0,1 1 16 0,-2 3 0 15,-3-2 0-15,-1 7 0 0,-1 4 0 0,-2 3 0 16,-2 4 16-16,-2 0 0 0,-1 4 0 0,-3 1 0 0,-2 1-128 0,-1 2-32 15,0 0 0-15,-2 4 0 0,-2 1-336 0,4 2-64 16,0 2 0-16,2 1-16 0,0 1-240 0,1-2 144 16,1-6-144-16,0-2 128 0,2-2-128 0,1-5 0 15,0-2 144-15,3-2-144 0,1-3 0 0,3-1 144 16,-1-5-144-16,2-1 0 0,2-2 0 0,-1-2-176 16,0-1 0-16,2-7 0 15,-1 0-1376-15,2-4-288 0,0 1-48 0,1-4-9440 16,8 1-1904-16</inkml:trace>
  <inkml:trace contextRef="#ctx0" brushRef="#br0" timeOffset="368.28">17259 10051 21183 0,'-8'-5'1888'0,"1"2"-1504"0,-1-2-384 0,8 5 0 16,-7 1 4480-16,7-1 816 0,-8 5 160 0,8-5 48 16,-1 12-4384-16,3 2-864 0,2 2-256 0,0 2 0 15,2 1 160-15,4 4-160 0,0 3 160 16,0 2-160-16,2-1 192 0,0 2-48 0,1-1-16 0,1 5 0 16,1-1 176-16,0 4 16 0,2 0 16 0,0 2 0 15,1 4 0-15,-1 1 0 0,-1 0 0 0,0 1 0 0,-1-1-48 16,1-1-16-16,-3-3 0 0,0-1 0 15,-1-2-272-15,-1-1 128 0,1-3-128 0,0-4 0 0,-2-1 144 0,1 0-144 16,-1-4 0-16,1 2 144 0,-2-5-144 0,1-1 160 16,1-1-160-16,-1-1 160 0,2-2-160 0,1-2-144 15,0-1 144-15,3-2-208 16,-2-4-2096-16,-1 1-400 0,0 0-96 0,-1-4-14608 16</inkml:trace>
  <inkml:trace contextRef="#ctx0" brushRef="#br0" timeOffset="901.94">18242 10773 14735 0,'0'0'1312'0,"0"0"-1056"0,0 0-256 0,0 0 0 15,0 0 3392-15,0 0 608 0,0 0 128 0,0 0 32 16,7-4-3088-16,-7 4-624 0,0 0-112 0,0 0-16 15,0 0 272-15,0 0 64 0,0 0 16 0,0 0 0 16,0 0 80-16,0 0 16 0,0 0 0 0,0 0 0 0,0 0-128 0,0 0-32 16,0 0 0-16,-6 9 0 0,-1 3-288 0,1 0-48 15,1-2-16-15,1 3 0 0,-1-4-128 0,-1 1-128 16,6-10 192-16,-5 11-192 0,0 0 288 0,0 2-48 16,-1 2-16-16,3 2 0 0,-1 2-96 0,0 2-128 15,-3-1 176-15,5 4-176 0,0-1 128 0,1 1-128 16,1-2 0-16,3 1 0 0,-1-3 144 0,3 0-16 15,1-2-128-15,0 0 192 0,1-1 128 0,1-1 32 16,-1-1 0-16,4 1 0 0,-1-2-80 0,2-1-16 16,-2 0 0-16,2-1 0 0,0-2-256 0,0 2 0 0,-1-1 0 0,2-1 0 15,3 0 0-15,0 0 0 0,-2-3 0 0,-1 1 0 32,0-3-272-32,-1-2-112 0,1 1-32 0,-1-4 0 15,1-3-448-15,-2 3-96 0,1-4 0 0,0 1-16 16,-2 0-1584-16,1-2-304 0,-1 0-64 0,-2-3-11120 0</inkml:trace>
  <inkml:trace contextRef="#ctx0" brushRef="#br0" timeOffset="1180.27">17998 11151 37887 0,'0'0'1680'0,"0"0"352"0,0 0-1632 0,0 0-400 0,0 0 0 0,13-5 0 0,1 1 688 0,3 0 48 16,1-1 16-16,1 0 0 0,-2 1-32 0,2-1 0 15,2-1 0-15,2 3 0 0,1-1-352 0,-1 1-80 16,2 0-16-16,0 0 0 0,0 0-112 0,-1 3-32 15,0-4 0-15,-2 3 0 0,0-1-128 0,0 0-176 16,1 0 48-16,-1 1 0 16,1 0-1648-16,1-2-320 0,0-1-64 0</inkml:trace>
  <inkml:trace contextRef="#ctx0" brushRef="#br0" timeOffset="3936.73">6459 12704 33407 0,'-12'-8'1472'0,"12"8"320"0,-9-6-1440 0,2-1-352 15,2-1 0-15,5 8 0 0,-1-7 464 0,-1-1 32 16,2 0 0-16,0-1 0 0,2-2-240 0,0 1-64 16,1-2 0-16,0-1 0 0,0 1-48 0,3-3-16 15,-1-1 0-15,1 0 0 0,2 1-128 0,3-1 0 16,-4 2 144-16,1-4-144 0,-1 1 0 0,-1-2 0 0,1 0 0 0,-2 1 0 15,-1 1 0-15,0 1 0 0,0 2 0 0,0-1 0 16,-2 4 0-16,2 0 0 0,-1 3 0 0,-3 8 0 16,2-6 0-16,-2 6 144 0,0 0-144 0,0 0 0 15,12 6 320-15,-3 3-32 0,-1 3-16 0,1 1 0 16,-1 3-64-16,1-2-16 0,0-1 0 0,2 0 0 16,-1 0-192-16,1 0 144 0,-1 0-144 0,0-2 128 15,1-2-128-15,-1-1 0 0,1-2 0 0,-1-1 128 16,-10-5-128-16,12 6 0 0,-2-2 0 0,-10-4 0 15,11 1 128-15,-1-1-128 0,-10 0 0 0,12-1 128 16,0-2 0-16,-1 0-128 0,0 2 192 0,1 0-64 16,-1-1 16-16,0 4 0 0,-11-2 0 0,13 5 0 15,-3-2-144-15,-10-3 192 0,12 2-192 0,-12-2 192 0,13 5-192 0,-1 1 128 16,-2-1-128-16,1-4 128 0,-11-1-128 0,15 5 0 16,1-2 144-16,-2-2-144 0,-3-1 0 0,-1-1 0 15,2-2 0-15,-3-1 128 0,-1-1-128 0,2-1 0 16,1-3 0-16,-1-1 0 0,-1 1 0 0,0-2-160 15,-1-2 160-15,1 1-208 0,0 0 208 0,0 4 0 16,-1-1 0-16,-8 9 0 0,9-6 0 0,-9 6 0 16,0 0 0-16,12 2 0 0,-12-2 352 0,9 13 64 15,-2 0 16-15,-1 0 0 0,-3 2-160 0,2 0-16 16,0 4-16-16,2-1 0 0,-1-1-96 0,2 0-16 16,0-3 0-16,0 0 0 0,-8-14-128 0,12 13 0 15,-1-2 0-15,1-3 0 0,-12-8 128 0,13 5-128 0,0-1 0 0,-1-4 128 16,-2-5-128-16,1 2 192 0,-1-1-192 0,1 0 192 15,-1 0-64-15,-1 0-128 0,-9 4 192 16,12 0-64-16,-12 0-128 0,13 3 0 0,-3 3 0 0,-3 4 0 16,-7-10 208-16,6 19-32 0,0 1-16 0,-2 2 0 15,-1 1-160-15,3-2 160 0,-1 1-160 0,0-3 160 16,0-1-160-16,2-5 0 0,1-3 0 0,1-3-176 16,-9-7 176-16,11 1 224 0,1-2-48 0,-1-3-16 15,-1-8-160-15,1-1 0 0,-1-4 0 0,0-2 128 16,1-3-128-16,-1-1-144 0,-2 1 144 0,0 3-208 15,-2 0 208-15,1 2 0 0,-3 2 192 0,0-1-192 16,-2 3 448-16,0-1-32 0,-1 1 0 0,0 0 0 16,-1-2-32-16,0 2 0 0,2-2 0 0,-1-2 0 15,0-2-192-15,2-1-32 0,1-4-16 0,0-3 0 0,0-10-144 16,-1 1 0-16,3-3 0 0,0-2 0 0,2-2 0 0,1-2-224 16,3 0 80-16,0 5 16 15,-1 3-128-15,0 1 0 0,-1 1-16 0,1 1 0 0,-1-1-48 0,0 5 0 16,0 5 0-16,-3 7 0 0,0 7 320 0,-1 3 0 15,-6 8 0-15,0 0 0 0,10 12 0 0,-4 2 0 16,2 5 0-16,1 1 0 0,0 3 0 0,2-1 0 16,0-1 0-16,2 1 0 0,2 3 0 0,0 1 0 15,2-2 0-15,0 4 144 0,0 3-144 0,0 2 0 16,-3 3 0-16,2-1 0 0,0 6 0 0,-2-1 128 16,-2 3-128-16,1-4 128 0,1 2 64 0,-3-3 0 15,-2-1 0-15,0-1 0 0,-4-4-192 0,2 3 160 16,-2 1-160-16,0 1 160 0,-1-3-160 0,2-1 160 15,1-3-160-15,2-4 160 0,-1-3-160 0,0-3 0 0,0-3-192 0,-1-4 192 32,1-10-2176-32,3 0-304 0,2-3-64 0,-2-6-16064 0</inkml:trace>
  <inkml:trace contextRef="#ctx0" brushRef="#br0" timeOffset="5970.4">9200 12683 15023 0,'0'0'656'0,"0"0"160"15,0 0-656-15,0 0-160 0,0 0 0 0,0 0 0 0,0 0 1248 0,0 0 224 16,-7 8 32-16,0 2 16 0,0 2-464 0,1 4-96 16,-1 1 0-16,2 2-16 0,1 2-256 0,0 1-48 15,0 0-16-15,2 2 0 0,-1-5 32 0,2 1 16 16,0-3 0-16,-1 0 0 0,2-8-32 0,0-1-16 15,0-8 0-15,0 0 0 0,0 0 240 0,0 0 48 16,0 0 16-16,0 0 0 0,8-9-176 0,-1-4-48 0,-2-4 0 0,-1-3 0 16,1-1-208-16,0-2-48 0,-1-3-16 0,1-3 0 15,1 0-112-15,-2 1-32 0,-1 0 0 0,0-2 0 16,0 2-96-16,1 0-32 0,-1 1 0 0,1 4 0 16,0 0-32-16,1 0-128 0,1 3 192 0,0 1-64 15,1 4-128-15,-1 4 0 0,-1 2 0 0,-5 9 0 16,0 0 0-16,0 0 0 0,0 0 0 0,12-2 0 15,-12 2 0-15,13 4 0 0,-2 0 0 0,-11-4 0 16,10 9 0-16,-1 0 0 0,-9-9 0 0,8 9 0 16,-1 1 0-16,-7-10 0 0,6 9 0 0,-6-9 0 15,0 0 0-15,7 9 0 0,-7-9 0 0,0 0 0 16,0 0 0-16,0 0 192 0,10 1-192 0,-10-1 192 16,0 0-48-16,10-5 0 0,-2-2 0 0,1 0 0 15,-1-4 16-15,1 1 0 0,-1-1 0 0,0 0 0 16,0-1-160-16,0-1 0 0,-1 1 144 0,1-1-144 0,0-1 0 0,-3-1 144 15,2-2-144-15,1 4 0 0,0 0 0 0,-2 0 0 16,-1 0 0-16,2 2 0 0,-2 0 176 0,0 3-176 16,-1 2 160-16,-4 6-160 0,5-8 256 0,-5 8-32 15,0 0-16-15,0 0 0 0,0 0-80 0,0 0 0 16,0 0-128-16,15 3 192 0,-4 2-192 0,-11-5 0 16,0 0 0-16,13 6 0 0,0 1 128 0,-2 1-128 15,-11-8 0-15,10 13 144 0,-2 0-144 0,0 5 160 16,1 7-160-16,0 1 160 0,-2-4-32 0,-2-4 0 15,-1-1 0-15,-2-1 0 0,0-1-128 0,2 2 192 16,-3 0-192-16,2-1 192 0,-1 2-192 0,2 0 128 16,-4-1-128-16,3 0 128 0,-1 3-128 0,1 1 192 15,0 0-192-15,-1 0 192 0,1-1-48 0,-1 0 0 0,1-1 0 0,0 1 0 16,0 1 64-16,1-3 16 0,0 2 0 0,-1-2 0 16,0-1-224-16,0-1 0 0,0-1 0 0,-2 0 0 15,1-2 0-15,0-2 0 0,1 1 128 0,1-2-128 16,0-3 128-16,0 1-128 0,-4-8 176 0,4 9-176 15,-4-9 160-15,0 0-160 0,7 9 128 0,-1-2-128 16,-6-7 128-16,0 0-128 0,6 6 128 0,-1-1-128 16,-5-5 176-16,0 0-48 0,0 0-128 0,9 3 192 15,-9-3-48-15,10 3-16 0,-10-3 0 0,10 2 0 16,-10-2-128-16,9 4 128 0,-9-4-128 0,11 4 128 16,-11-4-128-16,11 3 0 0,-11-3 0 0,11 0 128 15,-11 0-128-15,10-2 0 0,-10 2 144 0,12-2-144 0,-12 2 160 16,10-7-32-16,-1 1-128 0,-1-2 192 0,0-3 16 0,0 0 0 15,-2-4 0-15,2 1 0 0,-1-6-32 0,1 1-16 16,-1-7 0-16,3-4 0 0,-1-4-160 0,0-1 0 16,-1-2 0-16,-2 1 128 0,1-1-128 0,-1 3 0 15,1 2 0-15,-1 2 128 0,-1 1-128 0,2 3 0 16,-1 1 0-16,1 2 0 0,-1-2 0 0,1-1 0 16,-2 0 0-16,2-2 0 0,-2 1 0 0,1 0 0 15,1-1 0-15,-1 3 0 0,1 2-128 0,0 1 128 16,-1 1 0-16,1 0 0 0,-2 4 0 0,0 3 0 15,0 0 0-15,-1 2 0 0,-1 3-128 0,1 2 128 16,-4 7 0-16,0 0 0 0,0 0 0 0,0 0 0 0,0 0 0 0,0 0 0 16,0 0 0-16,0 0-192 0,0 0 64 0,0 0 128 15,0 0-160-15,11 0 160 0,-11 0 0 0,0 0-144 16,0 0 144-16,12 1 0 0,-12-1 0 0,0 0 0 16,12 0 0-16,-12 0 0 0,12-2 0 0,-12 2 0 15,0 0 0-15,9-3 0 0,-9 3 0 0,6-6 0 16,-1-1 0-16,-5 7 0 0,0 0 0 0,6-9 0 15,-6 9 176-15,0 0-48 0,0 0 0 0,0 0 0 16,4-6 0-16,-4 6 0 0,0 0 0 0,0 0 0 16,0 0-128-16,0 0 0 0,0 0 0 0,0 0 0 15,0 0-304-15,0 0 16 0,7 5 0 0,-7-5 0 16,0 0 288-16,8 10 0 0,0-1-128 0,-4 2 128 16,-1 0 0-16,-1 3 0 0,1-1 0 0,-1 2 0 15,-2 0-128-15,3 4 128 0,-2 3 0 0,2 4 0 0,-1 3-272 16,0 1 48-16,-1 1 16 0,0 2 0 15,1-2 208-15,0-3 0 0,1-2 0 0,-3-3 0 0,0-1 0 0,0-1 0 16,1-1 0-16,-1-3 0 0,0-2 0 0,2 1 256 16,-1-2-48-16,-1 1-16 0,0-2-336 0,0 2-80 15,1 1-16-15,-1-2 0 0,-1 2 416 0,1-4 80 16,-1-1 0-16,1 2 16 0,0-13-272 0,0 0 0 16,0 12 128-16,0 0-128 0,0-12 0 0,0 0 128 15,0 0-128-15,1 13 0 0,-1-3 128 0,1-1-128 16,-1-9 0-16,0 0 0 0,3 12 0 0,1-3 0 15,-4-9 0-15,0 0 0 0,0 0 128 0,0 0-128 16,0 0 0-16,0 0 0 0,0 0 160 0,0 0-160 16,11 3 128-16,-11-3-128 0,11-3 192 0,-2 2-64 15,0-2 0-15,-9 3 0 0,10-5 0 0,0 4 0 0,-3-4 0 0,-7 5 0 16,11-4-128-16,-2 1 0 0,0 1 0 0,-9 2 128 16,11-4-128-16,-11 4 0 0,10-4 0 0,0 0 0 15,-10 4 0-15,12-3 0 0,-12 3 0 0,12-4 0 16,-2 0 0-16,-1-1 0 0,-1 1 0 0,0 0 0 15,0 0 0-15,1 1 0 0,-1-3 0 0,1 2 0 16,-1-2-288-16,1 1 64 0,0-1 16 0,1 3 0 31,1-1-864-31,-11 4-160 0,0 0-48 0,10-6 0 16,-10 6-2432-16,9-2-480 0</inkml:trace>
  <inkml:trace contextRef="#ctx0" brushRef="#br0" timeOffset="7308.42">11791 12678 13823 0,'0'0'1216'0,"0"0"-960"16,0 0-256-16,0 0 0 0,0 0 2880 0,0 0 544 15,0 0 96-15,0 0 32 0,0 0-2656 0,0 0-544 16,0 0-96-16,0 0-32 0,0 0 672 0,5-9 128 15,-5 9 16-15,9-9 16 0,-1-2-96 0,-1 1 0 16,-1-1-16-16,1-2 0 0,-2 0-304 0,3 0-48 16,-1-1-16-16,3 1 0 0,-3 0 16 0,1-4 0 15,-1 0 0-15,1 1 0 0,-3-3-160 0,1-1-48 16,1-1 0-16,-1-2 0 0,-1-2-192 0,1 2-32 0,-1-1-16 0,0 3 0 16,-1 2-144-16,1 1 0 0,-1 1 0 0,0 2 0 15,0 2 0-15,1 4 0 0,0 3 144 0,-5 6-144 16,0 0 0-16,0 0 0 0,0 0 0 0,12 5-128 15,-12-5 128-15,9 13 0 0,-2 1 0 0,-2 2 0 16,-2 2 128-16,-2 0 16 0,0-1 0 0,1 3 0 16,-1-2-16-16,1 0-128 0,1-5 192 0,0 2-64 15,-2-4-128-15,2 1 128 0,0 0-128 0,0-2 128 16,-3-10 64-16,5 7 0 0,-5-7 0 0,8 6 0 16,-8-6 0-16,11 3 0 0,-11-3 0 0,11-1 0 15,0-1-192-15,0-2 160 0,0-1-160 0,1 1 160 16,-2 0-160-16,2-1 0 0,0-1 0 0,-2-2 0 15,2-1 0-15,-1 0 0 0,1-1 0 0,-1 1 0 0,-1-1 0 0,0-2 0 16,1-1 0-16,-1-1 0 0,1-2 0 16,0-1 0-16,0 0 0 0,1-4 0 0,-2 6 0 0,2-2 0 15,0 4 0-15,-1 0 0 0,1 0 0 0,0 5 0 16,-2 1 0-16,-10 7 0 0,11-1 0 0,-11 1 0 16,11 8 0-16,0 4 0 0,-2 3 0 0,-1 5 0 15,0 3 0-15,-1 1 0 0,0 2 176 0,-1 0-48 16,1 1-128-16,-1-1 192 0,1-2-64 0,-1-2-128 15,1 0 176-15,-1-1-176 0,1 0 144 0,0-4-144 16,-2 0 0-16,1-2 144 0,-1 2-144 0,1-4 128 16,-2-4-128-16,1-1 128 0,-5-8 32 0,0 0 0 15,9 9 0-15,0-2 0 0,-9-7 32 0,0 0 0 16,12 4 0-16,-2-3 0 0,1-2-16 0,-11 1 0 0,11 0 0 0,1 0 0 16,-1 0-176-16,-1 1 160 0,-10-1-160 0,12 5 160 15,-1-1-32-15,0 3 0 0,-1-1 0 0,1 1 0 16,-1-1-128-16,-1 1 0 0,-9-7 144 0,12 6-144 15,0 1 0-15,-2-1 0 0,1-2 0 0,-11-4 0 16,13 3 0-16,-2-2 128 0,1-2-128 0,-1 0 0 16,-11 1 128-16,11-4-128 0,0-3 128 0,-1 2-128 15,-1 0 192-15,0-2-48 0,-1-2 0 0,0 0 0 16,0 0 32-16,0 0 0 0,0 0 0 0,1 1 0 16,0-1 0-16,-1 1 0 0,-1 1 0 0,1-2 0 15,1 0-176-15,0 0 128 0,-1 0-128 0,1 0 128 16,2 0-128-16,-2-1 128 0,0 1-128 0,0-4 128 15,-1-1-128-15,1 0 0 0,-1-3 144 0,0 0-144 16,-2 0 176-16,1-1-48 0,-1-3 0 0,1-1 0 0,-2-6-128 16,0 3 160-16,1 1-160 0,-1-1 160 0,1-1-160 0,1 1 192 15,-2 0-192-15,0 2 192 0,0-5-192 0,2 6 0 16,1 0 0-16,0 5 0 0,-1 3 0 0,3 2 0 16,-4 4 0-16,-6 8 0 0,9-9-256 0,-1 5 80 15,-8 4 16-15,12-4 0 0,-2 4 16 0,-10 0 0 16,11 4 0-16,-2 0 0 15,-9-4-240-15,10 9-32 0,1-2-16 16,-4 3 0-16,0 1-1680 0,-1 4-352 0,1 2-64 0,-2 4-16 16,-1 2-1232-16,-1 5-256 0</inkml:trace>
  <inkml:trace contextRef="#ctx0" brushRef="#br0" timeOffset="9570.93">19424 10415 26719 0,'0'0'2368'0,"-9"-4"-1888"0,-1 1-480 0,2 1 0 0,1-1 3728 0,7 3 656 15,0 0 128-15,-5-7 32 0,-2-2-3552 0,4 1-704 16,3 8-144-16,0 0-16 15,0 0-128-15,11 2 0 0,-11-2 0 0,11-7-128 16,-3 1-384-16,1 2-80 0,2 1-16 16,-1 2 0-16,-10 1-1568 0,13 0-304 0,-2-1-64 0,-11 1-13168 0</inkml:trace>
  <inkml:trace contextRef="#ctx0" brushRef="#br0" timeOffset="9753.26">19395 10885 34095 0,'0'0'3024'0,"0"0"-2416"0,0 0-480 0,0 0-128 15,-6-5 2048-15,6 5 384 0,0 0 64 0,2-8 32 16,-2 8-2064-16,8-9-464 0,1 1 0 0,-1 2 0 31,0-1-720-31,1-1-128 0,0-1-32 0,2-1 0 16,0 2-3056-16,1 0-608 0</inkml:trace>
  <inkml:trace contextRef="#ctx0" brushRef="#br0" timeOffset="10507.96">20565 10522 2751 0,'-9'-6'128'0,"2"4"16"0,1-5-144 0,-2-2 0 0,-1 3 0 0,1-1 0 16,1 1 7712-16,1-1 1504 0,-1 2 320 0,7 5 48 16,-7-5-7664-16,7 5-1520 0,-10-4-400 0,3 0 0 15,7 4 0-15,-10 0 0 0,1 4-160 0,0-2 160 16,0 4-368-16,-1 1 48 0,-1 1 16 0,1 3 0 15,-1 4 48-15,0 1 0 0,-2 1 0 0,-2 5 0 16,0 3 256-16,-1 2-160 0,-1 2 160 0,0 3-128 16,1 2 128-16,3-1 0 0,2-2-144 0,0-5 144 15,2-2 0-15,3-3 0 0,2-2 0 0,1 1 128 16,3-5 64-16,4 0 16 0,0-5 0 0,2-2 0 0,4-2 16 0,1 0 0 16,2-2 0-16,2-2 0 15,-1-3-224-15,2-2 0 0,2-1 0 0,0-2 0 0,0-5 0 0,2 1 128 16,-1 1-128-16,1-4 0 0,-2-4 128 0,1-1-128 15,-3-3 0-15,1 0 144 0,-2 0-144 0,-2-1 160 16,-1-3-160-16,-1 3 160 0,0 0-32 0,-1 1-128 16,-1 0 192-16,-1 0-64 0,1 4-128 0,-1 0 192 15,-1 4-192-15,-1 0 192 0,1 4 0 0,-2 3 0 16,-5 6 0-16,0 0 0 0,0 0 80 0,0 0 32 16,0 0 0-16,0 0 0 0,0 0 0 0,2 15 0 15,-2-4 0-15,-1 3 0 0,-1 0 144 0,-1 2 16 16,0 2 16-16,1 2 0 0,-1 1-272 0,2 0-48 15,-2-1-16-15,2 0 0 0,1 1-144 0,1-4 0 0,0 0 144 0,2-2-144 16,1-2 0-16,0 0 0 0,1 0 0 0,3-1 128 16,-2-3-128-16,2-1 0 0,0 1-176 0,0-2 176 31,-2-2-672-31,1 0-32 0,-7-5-16 0,9 3 0 16,0-1-400-16,-9-2-80 0,0 0-16 0,12-1-9968 0,-3-4-2000 0</inkml:trace>
  <inkml:trace contextRef="#ctx0" brushRef="#br0" timeOffset="10973.87">21055 10475 23039 0,'0'0'2048'0,"0"0"-1648"0,0 0-400 0,0 0 0 0,0 0 3904 0,0 0 704 16,-8 2 144-16,8-2 32 0,-9 9-3920 0,3 3-864 15,-1 1 0-15,2 3 0 0,0 2-176 0,1 3 176 16,1 0-192-16,-1 2 192 0,0-1 0 0,0 3-128 16,0 1 128-16,2 0 0 0,-1 0 0 0,2 0 0 15,0-2-128-15,1-3 128 0,0-2 0 0,0-4 0 16,0 0 0-16,2-3 0 0,2 0 128 0,0-2 0 16,0-1-128-16,0-1 192 0,-4-8-64 0,9 12-128 15,0-4 176-15,0-3-176 0,0-1 128 0,2-3-128 16,-1-1 0-16,3-1 0 0,0-4 0 0,3-1-272 15,1 0 48-15,0-3 16 0,-1-2-112 0,0 1-32 0,3-2 0 16,-2-1 0-16,-2 0 32 0,0-4 16 0,-1-1 0 0,-1 0 0 16,0-2 128-16,-1 2 32 0,-4 0 0 15,1-2 0-15,-3-1 144 0,-1 2 0 0,-1-2 0 0,0 3 0 16,0 1 128-16,-1 2 16 0,-1 1 0 0,1 5 0 16,0-3 0-16,-2 7 0 0,-1 5 0 0,0 0 0 15,0 0 112-15,0 0 32 0,0 0 0 0,0 17 0 16,0-4-112-16,0 5-32 0,-1 0 0 0,-1 2 0 15,4 1-144-15,0 1 128 0,2-1-128 0,-1 1 128 16,-1 0-128-16,2-1 0 0,0-3 0 0,1 0 128 16,1-1-304-16,-1-2-64 0,0-1-16 0,2-2 0 31,-1-3-1456-31,3-3-288 0,0 1-64 0,0-1-16 16,-1 0-976-16,0-2-192 0,-8-4-32 0,0 0-16 0</inkml:trace>
  <inkml:trace contextRef="#ctx0" brushRef="#br0" timeOffset="11606.99">22056 10531 38063 0,'-10'-8'1680'0,"10"8"368"0,-11-5-1648 0,4-2-400 0,0 3 0 0,1-2 0 15,6 6 0-15,-11-7-176 0,-1-2 16 0,1 1 0 16,0 2 160-16,1-1 0 0,-2 1 0 0,0 0 0 15,-1 1 0-15,0 0 0 0,-2 0 0 0,-1 2 0 16,0 3 0-16,2 2 128 0,-2 1-128 0,2 1 176 16,0 0 144-16,-1 3 48 0,1-1 0 0,0 5 0 15,-1 0 16-15,1 4 16 0,0 2 0 0,1 0 0 16,1 2-400-16,1 5 128 0,2-2-128 0,-2 30 0 16,7-25 0-16,0 2 0 0,1 0 0 15,2-3 0-15,0 0 0 0,1 1 0 0,1-6 0 0,1 1 0 16,2-5 0-16,2 3 0 0,0-7 0 0,2-1 0 15,2-3 0-15,1-3 128 0,1-1-128 0,-1-1 128 0,2-4-128 16,2-2 128-16,0 0-128 0,1-3 320 0,2-3-32 16,2-3 0-16,1-1 0 0,1-1 96 0,0-1 32 15,1-5 0-15,2 0 0 0,-1-3-160 0,-1-1-48 16,1-1 0-16,-2-6 0 0,-3-7-208 0,1 1 176 16,-2-1-176-16,0-1 160 0,-1-1-160 0,-1 0 0 15,-2 1 0-15,-1 4 128 0,-1 4-128 0,-2-9 0 16,-2-11 0-16,-4-1 0 0,0-1 0 0,-1 3 0 15,-1 0 0-15,-2 6 0 0,-1 4 0 0,0 3 160 16,-2 8-160-16,0 3 160 0,1 4-160 0,-1 3 160 16,-1 3-160-16,2 5 160 0,-1 0-320 0,-1 1-64 0,0-1-16 15,4 10 0 1,0 0-1792-16,0 0-352 0,0 0-80 0,0 0-9216 0,0 0-1840 0</inkml:trace>
  <inkml:trace contextRef="#ctx0" brushRef="#br0" timeOffset="11891.18">22368 10626 47167 0,'0'0'2096'0,"0"0"416"0,0 0-2000 0,0 0-512 0,0 0 0 0,0 0 0 0,5 13-224 0,0 1-144 16,1-3-16-16,0 3-16 0,-1 2 272 0,0-1 128 16,-1 0-128-16,2 0 128 0,-4 2-272 0,0 3 16 15,-2-2 16-15,0 0 0 0,-2-5 48 0,1 2 0 16,-2 0 0-16,1-3 0 0,-1-1-112 0,0-2-16 16,1-2 0-16,2-7 0 15,-3 8-304-15,3-8-64 0,0 0-16 0,0 0 0 16,0 0-1856-16,0 0-368 0,0 0-80 0,0 0-11856 0</inkml:trace>
  <inkml:trace contextRef="#ctx0" brushRef="#br0" timeOffset="12048.16">22537 10317 35935 0,'0'0'3200'0,"0"0"-2560"0,-11 0-512 0,11 0-128 16,0 0 1744-16,0 0 336 0,0 0 64 0,-2 10 16 31,1-1-3440-31,1-9-704 0,3 12-128 0,1-4-15168 0</inkml:trace>
  <inkml:trace contextRef="#ctx0" brushRef="#br0" timeOffset="12475.38">22931 10546 16575 0,'0'0'1472'0,"0"0"-1168"0,0 0-304 0,0 0 0 0,0 0 5024 16,0 0 944-16,0 0 192 0,0 0 48 0,0 0-4992 0,-6-5-1008 16,6 5-208-16,-11 0 0 0,1 3 0 0,-1 3 0 15,0-1 0-15,-1 7 0 0,-1 3 0 0,0 0 0 16,-3 2-160-16,3 1 160 0,0 3 0 0,0-1 0 16,-1 1 0-16,1-2 0 0,0 1 0 0,1-2 0 15,3 2 0-15,0-1 0 0,-2-1 128 0,3-1 128 16,2-2 0-16,1 0 16 0,-1-2-112 0,4 0-32 15,2-2 0-15,2-1 0 0,2 1-128 0,2-3 128 16,1-3-128-16,4 1 128 0,2-3-128 0,2-2 0 16,2-1 0-16,3-1 0 0,1-3 0 0,1 1 0 15,1-3 0-15,1-2-176 0,-1 0 176 0,1 0 0 0,-1-1 0 0,-1 0 0 16,-1-1 0-16,-1-2 128 0,-2-1-128 0,-1-3 128 16,-4-1 144-16,-1-1 48 0,0 0 0 0,-6-2 0 15,-1-1 320-15,-2 1 64 0,-2-4 0 0,-1 1 16 16,0-2-224-16,-2 3-48 0,-4 0-16 0,-1 1 0 15,-4 0-160-15,1 3-16 0,-1-1-16 0,0 6 0 16,-2 0-96-16,-2 1-16 0,-2 3 0 0,0 2 0 16,-1 0-320-16,0 2-64 0,0 2 0 0,1 1-16 31,1-1-432-31,2 2-64 0,-1-1-32 0,2 1 0 16,0 0-2144-16,3-1-448 0,-5-1-64 0,15 3-32 0</inkml:trace>
  <inkml:trace contextRef="#ctx0" brushRef="#br0" timeOffset="14159.48">24688 9981 2751 0,'0'0'256'0,"-7"-7"-256"0,-4-2 0 0,2 1 0 15,0 2 8336-15,2 0 1632 0,1 0 320 0,1-1 64 16,5 7-8304-16,-7-9-1648 0,2 0-400 0,1 3 0 16,4 6 0-16,-6-12 0 0,-2 3 0 0,0 1 0 15,0 0 0-15,-1 2 0 0,-3 0-176 0,1 5 176 16,-3 1-144-16,1 1 144 0,-1 1 0 0,-2 3-144 15,1 4 144-15,-1 3-192 0,-3-1 192 0,0 5-192 16,0 2 192-16,-1 7 0 0,1 1 0 0,-1 8 0 16,1 6 208-16,-1 7-16 0,0 4-16 0,4 3 0 15,-1-1 176-15,1-2 32 0,0-8 16 0,3-3 0 16,3 0-224-16,3-1-48 0,5 0-128 0,0 2 192 0,4 3-192 16,0-1 176-16,2-3-176 0,1 0 160 0,2-1-160 0,-1-6-144 15,0-4 144-15,0-3-208 16,2-5-400-16,-1-3-80 0,0-1-16 0,0-4 0 15,-2-3-1712-15,0-2-336 0,2-1-80 0</inkml:trace>
  <inkml:trace contextRef="#ctx0" brushRef="#br0" timeOffset="14369.3">24000 10540 43823 0,'-14'-5'1936'0,"5"2"416"0,0-1-1888 0,2 1-464 0,7 3 0 0,0 0 0 16,0 0 512-16,0 0 16 0,0 0 0 0,0 0 0 16,14 3-528-16,2-2-256 0,1 1 32 0,4-2 0 31,4 0-352-31,2 0-80 0,4 0-16 0,2 1 0 16,-3-1-304-16,2 0-64 0,0 0-16 0,-2 0 0 15,-2 0-2176-15,1 0-432 0,1 0-96 0,1 0-5440 0,-1 1-1088 0</inkml:trace>
  <inkml:trace contextRef="#ctx0" brushRef="#br0" timeOffset="14759.83">24765 10552 7359 0,'11'-2'656'0,"1"2"-528"0,-2 0-128 0,-10 0 0 16,9-4 4320-16,-9 4 832 0,9-2 160 0,-9 2 48 15,0 0-2800-15,0 0-576 0,0 0-96 0,0 0-32 0,0 0-320 0,0 0-64 16,0 0 0-16,0 0-16 16,0 0-384-16,-10 4-80 0,1 1-16 0,-3 3 0 0,-1 2-480 0,-3 3-112 15,-1 4 0-15,0 5-16 0,-1-1-368 0,1 3 0 16,0-2 0-16,2 3 0 0,-1 1 0 0,3 0 0 15,0-3 0-15,1-1-128 0,2-2 128 0,2-2 0 16,1-1 0-16,2-1-128 0,3-3 128 0,2 0 0 16,2-3 0-16,3-1 0 0,3-1 0 0,3 1 0 15,2-1 0-15,1-1-128 0,2-2 128 0,2-4-128 16,4-1 128-16,0 0-128 0,2-1 128 0,0 1-192 16,0-7 192-16,-1 2-192 0,0-1 192 0,-1-2-128 0,-3-3 128 15,1 1-128-15,-1-2 128 0,1 0 0 16,-3-1 0-16,0 0 0 0,-3 0 0 0,-1-5 0 0,-2 0 0 0,-1-2 0 15,-1 1 128-15,-2-2-128 0,-2-1 160 0,-1-2-160 16,-2 1 208-16,0-5-48 0,-4 1-16 0,1 2 0 16,-1 2 32-16,-2-1 0 0,-2 5 0 0,3-1 0 15,-1 3-16-15,1 4 0 0,-1 0 0 0,0 4 0 16,0 1-160-16,4 8 0 0,0 0-192 0,0 0 192 31,0 0-1696-31,0 0-224 0,0 0-32 0,0 0-9888 0,0 0-1968 0</inkml:trace>
  <inkml:trace contextRef="#ctx0" brushRef="#br0" timeOffset="15125.72">25356 10887 39279 0,'0'0'1728'0,"0"0"384"0,0 0-1696 0,0 0-416 0,0 0 0 0,0 0 0 0,0 0 528 0,0 0 32 15,0 0 0-15,0 0 0 0,0 0-416 0,0 0-144 16,0 0 0-16,0 0 144 0,0 0-144 0,0 0 160 16,0 0-160-16,0 0 160 0,-1-13 208 0,1-2 32 15,0 1 16-15,-2 0 0 0,0-3 32 0,-1 0 0 16,1 0 0-16,-1-2 0 0,2 0 96 0,-1-1 32 16,1 1 0-16,0-5 0 0,1 1-112 0,0 1-16 15,1-2 0-15,2 5 0 0,-1 2-176 0,2-2-32 16,0 4-16-16,1 2 0 0,2 0-224 0,-3 1 0 0,1 0 0 0,1 2 0 15,4 1 0-15,-3 0 0 0,1-1 0 0,0 3 0 16,0 0 0-16,0 1 0 0,-8 6-160 0,11-7 160 16,-1 1-224-16,-10 6 32 0,10-4 16 0,-1-2 0 31,-9 6-320-31,11-3-64 0,-11 3-16 0,11-3 0 16,0 3-1216-16,-1 1-240 0,-10-1-48 0,12 4-16 15,-2 0-704-15,-1 1-144 0,-1 2-16 0,1-1-11312 0</inkml:trace>
  <inkml:trace contextRef="#ctx0" brushRef="#br0" timeOffset="16161.89">26675 10446 4607 0,'0'0'192'0,"0"0"64"0,0 0-256 0,0 0 0 0,0 0 0 0,0 0 0 0,0 0 8016 0,0 0 1568 16,0 0 304-16,0 0 64 0,7 12-7840 0,-1 1-1552 15,1-3-320-15,-2 3-64 0,-1 3 400 0,0-1 64 16,0 4 32-16,1-2 0 0,0 6-176 0,1 3-48 16,-3 0 0-16,1 0 0 0,-2-1-192 0,2 0-64 15,-1-2 0-15,1 0 0 0,-1-3 48 0,1 0 0 16,1-2 0-16,0-1 0 0,-1-1-32 0,1-3 0 15,1-4 0-15,0-1 0 0,-6-8-64 0,9 6-16 16,-9-6 0-16,11 7 0 0,-11-7-128 0,14 1 0 0,-1 0 0 16,-1-1 0-16,-2-2 176 0,1-2-48 0,-2-1-128 0,-1-2 192 15,-1-2-64-15,0-1 0 0,0-1-128 0,-1 1 192 16,-1-1-192-16,0 1 144 0,1 2-144 0,-6 8 128 16,0 0-128-16,6-6 0 0,-6 6 0 0,0 0 0 15,8-4 0-15,-8 4 0 0,0 0 0 0,10-2 0 16,-10 2-192-16,12 3-80 0,-12-3-16 0,12 4 0 15,-2 0 432-15,-10-4 96 0,12 1 16 0,-1 0 0 16,-11-1-256-16,13-1 0 0,-3 1 0 0,-10 0 0 16,12 0 0-16,-12 0 128 0,11-1-128 0,0 1 0 15,-11 0 416-15,10 0-16 0,-10 0 0 0,11 1 0 16,-11-1-80-16,11 3 0 0,-1-3-16 0,-1 0 0 0,-9 0-176 16,13 2-128-16,-2-2 144 0,1 2-144 15,-1-1 0-15,0 0 0 0,0-2 0 0,1-2 0 16,-1 1 128-16,0-1-128 0,-2-1 0 0,1 0 144 0,1-1-144 0,-2-1 128 15,-1-2-128-15,-1-1 128 0,0-1-128 0,0 0 128 16,-1-2-128-16,1 1 128 0,-2-2-128 0,1 1 0 16,-1-8 0-16,-1 1 128 0,0-5-128 0,-1 1 0 15,0-1 0-15,0 1 0 0,0-2 0 0,0 4-272 16,-1 0 32-16,1 3 16 16,-2 4-336-16,0 1-64 0,1 0-16 0,0 2 0 15,-2 11-1536-15,0 0-320 0,6-6-64 0,0-1-16 16,2 1-800-16,1 0-144 0,1 3-48 0,4 0-10768 0</inkml:trace>
  <inkml:trace contextRef="#ctx0" brushRef="#br0" timeOffset="16560.87">27623 10409 9215 0,'0'0'816'0,"9"0"-656"0,-9 0-160 16,12 0 0-16,-3-1 3568 0,-9 1 672 0,12-1 144 0,-2-2 32 16,-10 3-2624-16,11-1-512 0,-11 1-96 0,10 0-32 15,-10 0-304-15,0 0-64 0,11 1-16 0,-11-1 0 16,0 0-96-16,0 0-32 0,0 0 0 0,0 0 0 15,0 0 208-15,-2 11 48 0,-2-1 0 0,-2-1 0 16,-3-1 48-16,-3 1 16 0,-1 0 0 0,-1 3 0 16,-2 1-64-16,-1 3-16 0,0-3 0 0,0 4 0 15,0 0-304-15,2 4-48 0,-1 2-16 0,2 3 0 16,1-1-512-16,-1 1 0 0,1-1 0 0,2-2 0 16,0-1 0-16,5-1 0 0,2-1 0 0,1-2 0 0,1-1 160 0,3-3-160 15,2-2 128-15,0-2-128 16,-3-10 0-16,10 8 0 0,0-1 0 0,0-2 0 0,1-2 0 0,1-3 0 15,-1-2 0-15,2 0 0 0,2-4 0 0,0 1 0 16,1 1 0-16,0-2 0 0,1-5 128 0,0 1-128 16,0 1 0-16,1-4 128 0,0 0-128 0,-1 0 0 15,-1 0 144-15,1-2-144 0,-1 0 192 0,0-2-48 16,-2-3 0-16,1-1 0 0,-1-1-16 0,-1 0 0 16,-1 0 0-16,-2 0 0 0,-2 0-128 0,-1 3 160 15,-1 0-160-15,-1 2 160 0,-2 1-160 0,0 3 0 16,-3 1 144-16,-2 3-144 0,0-3 0 0,2 12 128 15,-4-10-128-15,0 2 0 16,0 2-304-16,4 6-128 0,-8-9-16 0,2 2-16 16,-1 2-2032-16,7 5-416 0,-8-5-80 0,2 1-8976 0,6 4-1792 0</inkml:trace>
  <inkml:trace contextRef="#ctx0" brushRef="#br0" timeOffset="16960.66">28099 10821 39903 0,'0'0'1776'0,"0"0"352"0,0 0-1696 0,0 0-432 0,0 0 0 0,0 0 0 16,0 0 768-16,0 0 80 0,0 0 16 0,0 0 0 15,-1-11-608-15,-1 0-112 0,2 0-16 0,0-1-128 16,-1 0 336-16,1 0-32 0,0-1-16 0,-1-1 0 15,0-2 288-15,-1-3 64 0,1 2 16 0,0-1 0 0,-2-2 32 0,0 2 0 16,2-4 0-16,0 2 0 0,-1 2-192 0,2 0-48 16,0-3 0-16,0 4 0 0,2-3-192 0,0 5-32 15,1 0-16-15,1 1 0 0,0 1-208 0,1 0 176 16,0-2-176-16,2 4 160 0,-1 0-160 0,1 1 0 16,1-2 0-16,1 2 0 0,0-2 0 0,1 2 0 15,1 2 0-15,-1 1 0 0,1 1-192 0,-1-1 192 16,0 2-160-16,1 1 160 0,-2-1-240 0,1 2 48 15,-10 3 16-15,12 0 0 0,-1 0-144 0,-1 0-48 16,-10 0 0-16,13 3 0 16,-1 3-912-16,0 1-192 0,1 1-48 0,0 1 0 15,0 0-1360-15,1 3-288 0,3 1-48 0,1-4-16 0</inkml:trace>
  <inkml:trace contextRef="#ctx0" brushRef="#br0" timeOffset="17532.25">28918 10541 40431 0,'0'0'1792'0,"0"0"368"0,0 0-1728 0,0 0-432 0,-4-8 0 0,4 8 0 16,0 0 448-16,0 0 0 0,-3-14 0 0,1 2 0 0,-2 3-448 0,0 0 0 15,0 0 0-15,4 9 0 0,-9-9 0 0,0 0 0 16,-2 2 0-16,-1 4 0 0,-1 1 0 0,-1 2 128 16,-2 0 0-16,0 2 0 0,-4 4 176 0,-1 0 16 15,0 2 16-15,-2 2 0 0,-2 0 80 0,2 3 16 16,-1 1 0-16,2 4 0 0,1 0-240 0,1 3-64 16,1 3 0-16,2 2 0 0,0-3 0 0,4 3 0 15,3 2 0-15,3-1 0 0,2 1-128 0,2-1 128 16,2 0-128-16,2-5 128 0,3-1-128 0,3 0 0 15,0-3 0-15,4-2-176 0,1-4 176 0,-2-2 0 16,1-1 0-16,0-5-128 0,2 2 128 0,0-4 0 0,-1-1 0 16,1-1 0-16,-1-2 272 0,1-2-16 0,1-1 0 0,1-2 0 15,-1-1 16-15,2-1 0 0,-1-1 0 16,2-1 0-16,1-2-32 0,1-4-16 0,-2 2 0 0,0-2 0 16,-1-7-80-16,1 0-16 0,-2-4 0 0,-1-3 0 15,-1-7-128-15,-1 0 192 0,-3-5-192 0,0 2 192 16,-2-1-192-16,-1 3 128 0,-2 0-128 0,0 2 128 15,0 3-128-15,-2-5 192 0,-2-1-192 0,0-1 192 16,-1 2 16-16,0 0 16 0,-4 1 0 0,-1 3 0 16,0 4 48-16,-2 1 16 0,0 2 0 0,2 5 0 15,-3 1-288-15,1 6 0 0,0-1 0 0,1 5 0 32,1 1-496-32,6 11-48 0,0 0-16 0,-9-8 0 15,9 8-1264-15,0 0-256 0,0 0-48 0,0 0-16 16,0 0-448-16,0 0-96 0,0 0 0 0,6 9-8176 0,3 3-1616 0</inkml:trace>
  <inkml:trace contextRef="#ctx0" brushRef="#br0" timeOffset="17930.03">29510 10632 23039 0,'0'0'2048'0,"0"0"-1648"0,-9-1-400 0,-1 0 0 16,10 1 4880-16,0 0 896 0,-10 0 176 0,10 0 48 16,-10 4-5120-16,0 1-1024 0,1 3-208 0,0 1-32 15,0 1 384-15,1 2 0 0,0 1 0 0,2 1 0 16,-2 2 176-16,0 2 64 0,-1 2 16 0,0 3 0 15,0-3 128-15,0 3 48 0,1-2 0 0,-3 1 0 16,1-1 112-16,0 1 32 0,-1 3 0 0,2 1 0 16,0 4-304-16,1-1-48 0,3 1-16 0,2-3 0 15,2 5-208-15,2-4 0 0,2 1 0 0,1-3 0 16,0-1 0-16,2-3 0 0,5-1 0 0,2-3 0 16,0-1-320-16,5-4-48 0,0-3-16 0,2 0 0 15,-1-3-368 1,2-1-80-16,0-6 0 0,0-2-16 0,-2 0-176 0,1-1-16 0,-2-3-16 15,1-2 0-15,-4-4-2064 0,0-1-400 16,-2-4-96-16,-3-3-16 0</inkml:trace>
  <inkml:trace contextRef="#ctx0" brushRef="#br0" timeOffset="18128.91">29184 10871 35007 0,'0'0'1552'0,"0"0"320"0,-7-1-1488 0,7 1-384 16,-1-4 0-16,1 4 0 0,0 0 4368 0,19 8 816 16,5-3 144-16,5 1 48 0,4 1-4416 0,9-1-960 15,8 1 0-15,5-1-160 16,4 1-288-16,4-3-48 0,2-2-16 0,2 0 0 16,1-2-1120-16,2 0-224 0,2 0-64 0,-1 2 0 15,0-2-2448-15,-7 4-496 0,-10 5-112 0,1-9-16 0</inkml:trace>
  <inkml:trace contextRef="#ctx0" brushRef="#br0" timeOffset="20013.56">17398 7295 20271 0,'0'0'1792'0,"-9"-3"-1424"0,-1-3-368 0,2 2 0 16,8 4 3056-16,0 0 528 0,0 0 128 0,0 0 0 15,-8 0-2944-15,8 0-576 0,0 0-192 0,-9 4 0 16,9-4 368-16,0 0-16 0,0 0 0 0,-7 6 0 16,7-6-144-16,0 0-16 0,-1 8-16 0,1 1 0 15,1 4 0-15,-1 0 0 0,3-1 0 0,-1 4 0 16,1 2 224-16,1 3 48 0,5 11 16 0,-1 2 0 15,-2 0 0-15,1 0 0 0,0 0 0 0,-1 0 0 16,-1-4-160-16,2 2-48 0,-1-2 0 0,-1 0 0 16,1-2-112-16,0-2-16 0,2 0-128 0,1-5 192 0,2-3-48 15,-1-1-16-15,2-3 0 0,1-3 0 0,1-5 256 16,0-2 64-16,2-1 0 0,1-6 0 0,1-5-32 0,2-2 0 16,-3-3 0-16,2-4 0 0,2 1-32 0,-1-3 0 15,-2-2 0-15,2-3 0 0,-1-2-128 0,-1 3-48 16,1-3 0-16,-2-2 0 0,0-3-208 0,0-3 176 15,-2-2-176-15,1-2 160 0,1-1-160 0,0-4 0 16,-2 1 144-16,2 2-144 0,0 1 0 0,0 1 0 16,-1 1 0-16,-2 5 0 0,1 4 0 0,-2 4 0 15,-2 3-160-15,1 4 160 16,0 5-496-16,-2 2 16 0,-1-1 0 0,0 3 0 16,-9 8-1520-16,0 0-304 0,0 0-64 0,0 0-16 15,8-2-752-15,-8 2-128 0,0 0-48 0,0 0 0 0</inkml:trace>
  <inkml:trace contextRef="#ctx0" brushRef="#br0" timeOffset="20413.72">17646 7875 32367 0,'0'0'1424'0,"-5"-6"304"0,-1 0-1376 0,6 6-352 0,0 0 0 0,0 0 0 0,-5-8 816 0,5 8 80 16,0 0 32-16,0 0 0 0,0 0-624 0,0 0-128 15,0 0-32-15,0 0 0 0,0 0 176 0,0 0 48 16,9 11 0-16,0-2 0 0,-1 3-48 0,0 2 0 16,0 4 0-16,1 2 0 0,-1 1-160 0,-2 1-32 15,0 0-128-15,-1 2 192 0,0-1 160 0,-1 2 32 16,-1 0 0-16,-2 1 0 0,-1-2-144 0,-1 1-32 16,-1 0 0-16,0-2 0 0,-2-2-208 0,0-1 128 15,-1-2-128-15,1-1 0 0,0-4 0 0,1 0-160 16,4-1 0-16,-1 0 0 15,0-12-1328-15,4 9-272 0,2-3-48 0,3-2-9200 0,5-3-1824 0</inkml:trace>
  <inkml:trace contextRef="#ctx0" brushRef="#br0" timeOffset="20816.12">18491 8026 4607 0,'0'0'400'0,"-10"5"-400"0,-1-1 0 0,0 4 0 0,1 4 7072 0,2 1 1328 15,2 0 272-15,-1 1 48 0,1-1-7120 0,-1 3-1440 16,0 2-160-16,0 2-272 0,-1-1 272 0,0 1-128 15,0 0 128-15,-2-5 0 0,-2-3 0 0,-1 4 0 16,-3-2 0-16,3 5 0 0,0 4 256 0,2 1 144 16,-2 4 48-16,2 2 0 0,1 4 192 0,-2-2 64 15,1 2 0-15,2-1 0 0,2 1-272 0,0-3-48 16,2-2-16-16,2-3 0 0,2-3-240 0,4-1-128 16,-1-1 128-16,3-5-128 0,2-3 0 0,1 0 0 15,-1 1 0-15,3-1 0 0,-3-4-256 0,4-1-64 16,2-1 0-16,-1-1-16 15,-1-4-688-15,2-1-128 0,2-1-16 0,-2-3-16 16,-1-1-1328-16,-1 3-272 0,1 0-48 0,0-2-16 0</inkml:trace>
  <inkml:trace contextRef="#ctx0" brushRef="#br0" timeOffset="21060.12">18143 8485 12895 0,'-16'-8'576'0,"16"8"112"0,-11-7-560 0,11 7-128 0,0 0 0 0,0 0 0 16,0 0 6656-16,3-8 1312 0,5 1 256 0,4 2 48 15,2 0-6704-15,4 1-1344 0,2 0-224 0,1 3-128 0,2-3 128 16,1 4-160-16,-1-3 160 0,0 1-160 15,1-1-224-15,-1 2-32 0,-3 1-16 0,-2-3 0 16,-1 2-592-16,0 2-128 0,0-1-32 0,-1 0 0 16,-1 0-1744-16,1-1-336 0,0-2-80 15</inkml:trace>
  <inkml:trace contextRef="#ctx0" brushRef="#br0" timeOffset="21528.1">19298 7558 28447 0,'0'0'1264'0,"-8"-6"256"0,-4-7-1216 0,3 5-304 0,1 1 0 0,4 2 0 0,4 5 1088 0,-2-5 176 16,0 0 16-16,2 5 16 0,0 0-384 0,0 0-80 15,0 0 0-15,0 0-16 0,0 0-144 0,0 0-32 16,0 0 0-16,0 0 0 0,0 0-416 0,0 0-96 16,0 0 0-16,0 0-128 0,0 0 0 0,0 0 0 15,0 0-160-15,0 0 160 16,0 0-560-16,4 10 16 0,-4-10 0 0,3 13 0 15,-2 2-656-15,-2-6-128 0,1-9-16 0,0 0-13488 0</inkml:trace>
  <inkml:trace contextRef="#ctx0" brushRef="#br0" timeOffset="22050.35">19227 8054 25791 0,'0'0'1152'0,"-5"-7"224"0,-2-1-1104 0,4 4-272 0,3 4 0 0,0 0 0 16,0 0 4144-16,0 0 768 0,0 0 144 0,0 0 48 15,0 0-4288-15,0 0-816 0,7 13-256 0,3 0 0 31,-1-6-1312-31,1 0-272 0,1-1-48 0,-1-5-9776 0,0-2-1968 0</inkml:trace>
  <inkml:trace contextRef="#ctx0" brushRef="#br0" timeOffset="24486.52">20450 7625 14735 0,'0'0'1312'0,"-4"-9"-1056"0,-1-1-256 0,1 3 0 16,1-1 4096-16,3 8 768 0,0-7 160 0,0 7 32 15,0 0-3984-15,0 0-800 0,0 0-144 0,0 0-128 16,3-6 160-16,-3 6-160 0,0 0 192 0,0 0-192 16,0 0 368-16,12 0-48 0,-12 0 0 0,12 2 0 15,-12-2 48-15,11 10 0 0,-2-3 0 0,-1 4 0 16,-1 2-48-16,-2 1-16 0,-2-1 0 0,-2 2 0 16,0-1 112-16,0 3 32 0,-1 4 0 0,0 0 0 15,0-1 16-15,0-1 16 0,0 0 0 0,0 1 0 16,0-1-160-16,2 0-16 0,2 1-16 0,1-3 0 15,0-2-144-15,0-1-16 0,2-2-128 0,-1-2 192 16,-6-10-192-16,9 9 128 0,-9-9-128 0,12 7 0 16,-12-7 128-16,13 2-128 0,-2-2 0 0,-1-3 144 15,-10 3-144-15,12-6 128 0,-2-1-128 0,1-1 128 0,-1-1-128 16,1 1 0-16,-1 0 0 0,-2-1 128 0,-2-2-128 0,1 5 0 16,-7 6 0-16,8-7 128 0,-8 7-128 0,8-6 0 15,-8 6 0-15,0 0 0 0,0 0 0 0,10 9 0 16,-2-3 0-16,0 2 0 0,-8-8 0 0,10 11 0 15,0-3 0-15,1-2 0 0,1-1 0 0,-2 0 0 16,0-1 0-16,2-1 0 0,0-2 0 0,1-1 0 16,0-1 0-16,0 0 0 0,-1-2 0 0,0-1 0 15,1 2 128-15,0-1-128 0,-2-2 0 0,1 1 0 16,-2 0 144-16,1 0-144 0,-11 4 176 0,10-4-48 16,-10 4 0-16,11-4 0 0,-11 4 0 0,12-1 0 0,-12 1 0 0,10 1 0 15,-10-1-128-15,10 3 128 0,-10-3-128 0,13 2 128 16,-1 0-128-16,-1-1 0 0,-11-1 0 15,10 0 0-15,0 0 0 0,-10 0 0 0,11 0 128 0,-1 0-128 16,-10 0 128-16,12-3 0 0,1 0 0 0,-3-3 0 16,0-2 64-16,0 2 0 0,0-1 0 0,1 1 0 15,-2-3 48-15,1 1 16 0,1-1 0 0,1 0 0 16,-2-3 16-16,0 0 16 0,1 1 0 0,-1-1 0 16,1-1-64-16,-1 0-16 0,-1-2 0 0,0 1 0 15,1 0 80-15,-1-3 16 0,0-2 0 0,0 1 0 16,-1 0-304-16,1-3 0 0,-1-2 0 0,1-2 0 15,0 0 0-15,-1 0 0 0,1-1-160 0,1 3 160 16,2-1-352-16,-1 3 0 0,-1 2 0 0,-1 3 0 16,-1 5-416-16,0 1-96 0,-2 4-16 15,-6 6 0-15,0 0-2448 0,0 0-480 0,12-1-96 16,0 2-32-16</inkml:trace>
  <inkml:trace contextRef="#ctx0" brushRef="#br0" timeOffset="24983.9">21879 7531 20271 0,'0'0'1792'0,"-7"-3"-1424"0,-2-1-368 0,0-1 0 15,0 4 3280-15,0 1 592 0,9 0 112 0,-9 0 32 16,0 1-3184-16,9-1-624 0,-11 3-208 0,1 1 128 16,-1 1-128-16,1 1 144 0,1 1-144 0,-2 1 160 15,1 1 128-15,0 1 32 0,-2 5 0 0,1 3 0 16,-2-2 144-16,2 2 48 0,-1 0 0 0,0 3 0 16,0-3-272-16,2 2-48 0,-2-1-16 0,2 1 0 15,1-1-176-15,1 2 192 0,1-1-192 0,2-1 192 16,-1-2-192-16,2 2 0 0,2-3 144 0,4-1-144 15,0 0 0-15,4 0 144 0,-1-3-144 0,1-2 0 16,1-1 0-16,3-4 0 0,2-1 0 0,0-1 0 16,1-3 224-16,0-3-64 0,1-1-16 0,0-2 0 0,2-2 64 0,1-1 16 15,0-2 0-15,0 1 0 0,0-2 16 0,-1 1 0 16,-1-3 0-16,0 1 0 0,-2-1 16 0,0 0 0 16,-2-1 0-16,0 0 0 0,-2 0-64 0,-1-2 0 15,-2 2 0-15,-1-1 0 0,1 1-48 0,-1-1-16 16,-3-4 0-16,1 3 0 0,0-3 0 0,-2 0-128 15,-2-1 192-15,-1 3-64 0,0 4-128 0,-2-1 192 16,-3 1-192-16,2 1 192 0,0 4-192 0,0 2 0 16,0 1 0-16,5 6 0 15,-7-4-304-15,7 4-80 0,0 0-32 0,0 0 0 16,0 0-1968-16,0 0-400 0,0 0-80 0,0 0-13376 0</inkml:trace>
  <inkml:trace contextRef="#ctx0" brushRef="#br0" timeOffset="25383.86">22128 7973 23039 0,'0'0'2048'0,"0"0"-1648"0,0 0-400 0,0 0 0 16,0 0 2192-16,0 0 368 0,0 0 64 0,0 0 0 15,0 0-1424-15,0 0-304 0,0 0-48 0,0 0-16 16,-3-8 208-16,3-2 48 0,3 0 0 0,0 1 0 16,-3-1-256-16,2 1-32 0,-2 9-16 0,3-12 0 15,-2-1-96-15,0 0-32 0,1 0 0 0,-1 0 0 16,-1-1 32-16,0-1 0 0,0 0 0 0,1-1 0 0,2-1-112 16,0-1-32-16,-1-3 0 0,1 1 0 0,-2 1-176 15,2-2-48-15,1 3 0 0,1-1 0 0,-1-4-128 0,0 3-16 16,2-1-16-16,2 2 0 0,0 3-160 0,2 2 0 15,1 0 0-15,-1-2 0 0,-2 3 0 0,2 1 0 16,-1 2 0-16,2 1 0 0,-1 1 0 0,1 1-176 16,-3 2 176-16,1 1-128 0,-9 4-16 0,11-4 0 15,-11 4 0-15,11-4 0 0,-2 2-112 0,-9 2 0 16,12 0-16-16,-1 0 0 16,-11 0-192-16,15 2-48 0,-2 2 0 0,0 0 0 15,0 1-880-15,0 2-176 0,0 1-32 0,1 1-16 16,2 1-1440-16,1 3-272 0,-1 2-64 0</inkml:trace>
  <inkml:trace contextRef="#ctx0" brushRef="#br0" timeOffset="25921.05">23024 7726 30751 0,'0'0'1360'0,"4"-6"288"0,-4 6-1328 0,5-9-320 0,-5 9 0 0,5-11 0 16,0-2 848-16,0 3 112 0,-2-4 0 0,1 2 16 15,-3 1-528-15,-1 1-96 0,-1-2-32 0,0 0 0 16,-2-1 64-16,-2 3 0 0,-2 1 0 0,-2-3 0 16,-1 4 0-16,-3-2 16 0,1 3 0 0,-1 3 0 0,-3 2 16 0,-1 2 0 15,-1 4 0-15,-1 0 0 0,-2 0 112 0,0 2 32 16,-1 6 0-16,1-3 0 0,-1-1-176 0,1 4-48 15,1 2 0-15,2 0 0 0,0 2-336 0,1-2 0 16,1 2 0-16,2 1 0 0,1 0 0 0,2 1 0 16,2 2 0-16,1 0 0 0,1 0 0 0,3 0 0 15,2-4 0-15,2 3 128 0,2-2-128 0,3-2 0 16,3 1 0-16,2-4 0 0,-1-3 0 0,2 0 0 16,0-3 0-16,2-2 0 0,0-1 0 0,0-2 0 15,1-2 0-15,0-2 0 0,2-1 0 0,2-1 192 0,1-4-32 0,1-1-16 16,-1-2 128-16,1-1 32 0,0-1 0 15,-1-2 0-15,1-1-64 0,-1 0-16 0,-2-1 0 0,0 0 0 16,0-1-64-16,-1 0-16 0,-2-3 0 0,0-1 0 16,-1-3-16-16,0-1 0 0,-1-3 0 0,0-3 0 15,0-2 0-15,-2-3-128 0,-1-5 192 0,0 2-64 16,-2-1 0-16,-1 3-128 0,1 2 192 0,-1-2-64 16,-2 1 0-16,0 1-128 0,-1-1 192 0,-1 3-64 15,0 2-128-15,-2 2 0 0,-2 1 0 0,1 0 128 16,0 2-128-16,0 7-272 0,-1 3 64 0,1 5 16 31,-3 4-1680-31,4 9-336 0,0 0-64 0,0 0-10272 0,0 0-2064 0</inkml:trace>
  <inkml:trace contextRef="#ctx0" brushRef="#br0" timeOffset="26389.06">23750 7575 20271 0,'0'0'1792'0,"0"0"-1424"0,-11-1-368 0,11 1 0 15,0 0 3264-15,-7 1 576 0,7-1 112 0,0 0 16 16,-8 4-3328-16,8-4-640 0,-7 8-176 0,2 0-16 16,5-8 192-16,-7 11 0 0,0 1 0 0,-2 1 0 15,-3-2 256-15,0-1 64 0,0-1 32 0,2 3 0 16,-2 1 624-16,2 1 128 0,-2-1 32 0,0 6 0 16,1 0-64-16,-1 3-16 0,0 4 0 0,2-1 0 15,-1 4-624-15,2 1-128 0,-1-3-32 0,2 2 0 16,0 0-96-16,3-2-32 0,1 0 0 0,3-2 0 15,1-3-144-15,2-2 0 0,3-3 0 0,2 0 0 16,2 1 0-16,1-5 0 0,2-3 0 0,3 0 0 16,0-3 0-16,3 0 0 0,1-2 0 0,0-1 0 15,2-1 0-15,1-2 0 0,-1-1 0 0,1 0 0 0,-1 0 0 16,0-4 0-16,-1-2 0 0,-1-1 0 16,-1 2-320-16,-1-2-160 0,-1 1-32 15,-2-3 0-15,-2 0-752 0,-2-2-144 0,-2 6-48 16,-1-2 0-16,-7 7-2256 0,4-11-448 0</inkml:trace>
  <inkml:trace contextRef="#ctx0" brushRef="#br0" timeOffset="26616.42">23224 7974 4607 0,'0'0'400'0,"-9"5"-400"15,0-3 0-15,9-2 0 0,0 0 9488 0,0 0 1824 0,0 0 352 0,12-2 80 16,2 1-9104-16,4-2-1808 16,5 1-384-16,3-1-64 0,2-2-192 0,8 0-64 0,4 0 0 15,4-3 0-15,5-1-128 0,-1-1 0 0,0 1 0 0,0 0 0 32,2 0-448-32,-5 0 0 0,0-1-16 0,-1 0 0 15,0-1-1728-15,1 2-352 0,-1-1-64 0</inkml:trace>
  <inkml:trace contextRef="#ctx0" brushRef="#br0" timeOffset="36026.08">6534 6204 11967 0,'0'0'528'0,"0"0"112"0,0 0-512 0,0 0-128 0,0 0 0 0,0 0 0 0,2-9 1600 15,-2 9 272-15,0 0 64 0,0 0 16 16,0 0-880-16,0 0-176 0,-6-8-48 0,6 8 0 0,0 0-528 0,0 0-96 16,-5-9-32-16,5 9 0 0,0 0-192 0,0 0 0 15,-6-8 0-15,6 8 0 0,-8-5 0 0,8 5 0 16,-12-3-128-16,2-2 128 0,-2 0 0 0,1 2 0 15,2 3 0-15,-1-3 0 0,-3 3 0 0,-1 3 0 16,-1-6 0-16,0 6 0 0,-4-2 240 0,2 2 96 16,0-3 32-16,-1 2 0 0,0 2 192 0,0 2 32 15,-2 1 16-15,2 1 0 0,-2 0-128 0,3 0-32 16,0 2 0-16,2 2 0 0,0 0-144 0,2 1-48 0,0 2 0 16,2 1 0-16,0 1-128 0,2 1-128 0,1 3 144 15,0 1-144-15,2 0 0 0,1 1 0 0,1-3 0 16,0 3 0-16,0 0 0 0,1 1 0 0,1 0 0 0,0-1 0 15,1-3 128-15,1 0-128 0,0-4 0 0,3-1 144 16,-1 0-16-16,2-2-128 0,0-2 192 0,1 1-64 16,2-5 16-16,-7-7 0 0,9 6 0 0,0 1 0 15,0-1-144-15,2 1 160 0,-1-3-160 0,1-4 160 16,-1 0-160-16,2 0 0 0,1-3 0 0,1 0 128 16,0 1-128-16,1-2 0 0,-1 0 144 0,0 0-144 15,1 0 128-15,-1 0-128 0,0 2 128 0,-1-2-128 16,-1 1 0-16,-1-2 144 0,-11 5-144 0,11-4 0 15,0 1 0-15,-2 2 0 0,-9 1 0 0,10-1 0 16,-10 1 128-16,0 0-128 0,0 0 0 0,0 0 0 16,11 0 0-16,-11 0 0 0,0 0 0 0,10 0 0 15,-10 0 0-15,0 0 0 0,9 2 0 0,-9-2 0 0,0 0 128 16,0 0-128-16,0 0 0 0,11-4 0 0,-11 4-128 16,0 0-96-16,10-3-16 0,-10 3 0 15,9-3-880-15,-9 3-176 0,0 0-48 16,0 0-10752-16</inkml:trace>
  <inkml:trace contextRef="#ctx0" brushRef="#br0" timeOffset="36759.86">6824 6265 16575 0,'0'0'1472'0,"-3"-9"-1168"0,-1 0-304 0,4 9 0 15,0 0 2240-15,-1-11 384 0,1 11 64 0,0-10 32 16,-1-1-2112-16,1 11-416 0,0 0-192 0,0 0 160 16,0 0-160-16,0 0 0 0,0 0 0 0,0 0 0 15,0 0 0-15,0 0 0 0,0 0 0 0,-8-4 0 16,8 4-176-16,0 0 176 0,-11 0-128 0,2 2 128 16,0-1 176-16,0 3 112 0,0 0 32 0,-2 2 0 0,1 1 208 15,-1 1 48-15,0 4 16 0,-1 1 0 0,0 1-80 0,1 3 0 16,-2 1-16-16,1 4 0 0,0 2-208 15,2 0-32-15,0-3-16 0,3 3 0 0,0-1-112 0,2-1-128 16,1-2 176-16,3 0-176 0,1-3 160 0,0-1-160 16,1-3 128-16,2 1-128 0,-1-7 128 0,2 2-128 15,-4-9 0-15,5 8 128 0,-5-8-128 0,7 6 0 16,-7-6 0-16,0 0 128 0,9 2-128 0,-9-2 0 16,10 1 0-16,0-3 0 0,-10 2 0 0,11-9 0 15,1 1-160-15,-2 0 160 0,1-2 0 0,-2-1 0 16,0-2 0-16,2 0 0 0,-1-1 0 0,0 2 0 0,0-1 0 15,-1-3 160-15,-1-1-160 0,-1 0 160 0,0 2-160 16,-1 0 160-16,0 0-160 0,-1 0 128 0,-3 0-128 0,1 1 128 16,-2-3-128-16,1 4 0 0,-2-1 0 0,0 3 0 15,-2 0 0-15,2 2 0 0,-1 1 0 0,1 8 0 16,0-7 0-16,0 7 0 0,0 0 0 0,0 0 128 16,0 0 64-16,0 0 16 0,0 0 0 0,0 0 0 15,0 0-208-15,0 0 128 0,7 13-128 0,-2 0 0 16,0-2 224-16,1 5-48 0,1 2-16 0,0 1 0 15,-2 1 144-15,1 3 16 0,-1 0 16 0,3 0 0 16,1 1-128-16,-1-2-16 0,-1 0-16 0,2 0 0 16,0 2-176-16,1-5 160 0,1-2-160 0,-1-1 160 15,-1-3-160-15,3 0 0 0,2 1-160 0,1-2 160 16,-1-3-640 0,-1-1-48-16,-1-3 0 0,-2 1 0 0,-2-3-720 0,0 0-128 0,1-2-48 0,-9-1 0 15,12-4-1152-15,-2-2-224 0</inkml:trace>
  <inkml:trace contextRef="#ctx0" brushRef="#br0" timeOffset="37091.44">7277 5985 22111 0,'0'0'976'0,"-7"2"208"0,-3 1-944 0,3 1-240 0,7-4 0 0,-8 9 0 16,3 3 2192-16,2-1 400 0,3-11 80 0,-1 15 16 15,-1-2-2048-15,2 0-384 0,2-1-96 0,0 4-16 16,1 5 112-16,-2 0 32 0,3 4 0 0,0-2 0 16,0 1-96-16,0 3-32 0,0 2 0 0,-3-2 0 15,2 1-32-15,-2-2-128 0,-1 0 192 0,0 0-64 16,0 0-128-16,0-3 0 0,0 0 0 0,0-1 0 15,0-4-192-15,1-1 192 0,-1-1-192 0,0-2 192 16,0-2-400-16,0-3 32 0,0-9 16 0,0 8 0 31,0-8-160-31,0 0-48 0,0 0 0 0,0 0 0 0,0 0-448 0,0 0-80 0,0 0-32 16</inkml:trace>
  <inkml:trace contextRef="#ctx0" brushRef="#br0" timeOffset="37358.58">7143 6217 11055 0,'0'0'976'0,"0"0"-784"16,0 0-192-16,-5-7 0 0,5 7 5504 0,0 0 1072 16,-1-10 208-16,2 2 32 0,1 1-5200 0,-2 7-1040 15,7-6-192-15,-7 6-64 0,8-7 64 0,0 2 0 16,-1 0 0-16,3 1 0 0,-1 1-192 0,1-2-48 15,-10 5 0-15,13-1 0 0,-1 1-144 0,-2-3 0 0,1 1 0 0,0 2 0 16,1 2-224-16,1 2-80 0,0-1-16 0,0 1 0 31,0-2-368-31,0 2-80 0,2-1 0 0,-1 1-16 16,0-2-352-16,2 2-64 0,1 0-16 0,-1-1 0 16,-2-1-1216-16,0 0-240 0,-1-1-48 0</inkml:trace>
  <inkml:trace contextRef="#ctx0" brushRef="#br0" timeOffset="37794.3">7728 6171 30527 0,'0'0'1344'0,"0"0"288"0,0 0-1312 0,-9 1-320 0,9-1 0 0,-9 4 0 0,9-4 400 0,-9 7 16 15,9-7 0-15,-9 6 0 0,0 0-416 0,0-3 0 16,0 1 0-16,9-4 0 0,-10 7 0 0,1-1 0 15,-1 1 0-15,-1-1 0 0,1 1 0 0,0-1 0 16,0 0 0-16,1 0 0 0,0-1 0 0,1 2 0 16,8-7 0-16,-7 6 0 0,-1-2 128 0,8-4-128 15,0 0 0-15,0 0 128 0,0 0-128 0,0 0 0 16,0 0 144-16,5 13-144 0,-5-13 160 0,9 11-32 16,-9-11-128-16,12 9 192 0,0-3-64 0,-1 2-128 15,0-1 176-15,0 2-176 0,1-3 0 0,0 1 0 16,0 1 0-16,1 0 0 0,0-1 0 0,1 1 0 15,0 0 0-15,1 0 0 0,-1 0 0 0,0 0 0 0,-1-2 0 0,0 2-144 16,-1-2 144-16,-1 2 0 0,-2 1 0 16,0 2 0-16,-1 1 0 0,0-2 0 0,-3 0 0 0,0 1 0 15,-1-2 0-15,-4-9 0 0,0 0 160 0,1 10-160 16,1 2 384-16,-2-1-32 0,0-11 0 0,-4 13 0 16,-2 0-48-16,1-2-16 0,-1 0 0 0,-3 1 0 15,-1-3-128-15,0 1-32 0,0 1 0 0,-2-1 0 16,0 0-128-16,-2 2 0 0,-1 1 0 0,0-2-176 31,-2-1-416-31,-1 2-96 0,-1-3-16 0</inkml:trace>
  <inkml:trace contextRef="#ctx0" brushRef="#br0" timeOffset="68480.58">9149 5925 2751 0,'0'0'256'0,"0"0"-256"15,0 0 0-15,0 0 0 0,6-8 1280 0,-6 8 192 16,6-7 64-16,-1 2 0 0,-5 5-784 0,0 0-160 15,4-6-16-15,-4 6-16 0,0 0 192 0,0 0 32 16,0 0 16-16,0 0 0 0,0 0-32 0,0 0 0 16,0 0 0-16,0 0 0 0,9 7-128 0,-3 4-48 15,-2-1 0-15,-2 1 0 0,0 0 48 0,-2 4 0 16,0 0 0-16,1 5 0 0,-2 1 160 0,-1-2 32 16,1 0 16-16,1 0 0 0,-1-1-256 0,1-1-48 0,-3-4-16 15,0 2 0-15,1 0 64 0,-1 0 16 0,1 0 0 0,-1-2 0 16,0 2-160-16,1 0-16 0,-1 2-16 0,-1 4 0 15,-1 1-176-15,1 4-48 0,0 4 0 0,2 2 0 16,-2 0-192-16,2 2 144 0,0 0-144 0,-1 1 128 16,1 1-128-16,-1-6 0 0,2-6 0 0,1-3 128 15,-2-5-128-15,1-3 0 0,0-1 144 0,1-3-144 32,0-1-416-32,0-8-160 0,0 0-16 0,0 0-8000 0,0 0-1600 0</inkml:trace>
  <inkml:trace contextRef="#ctx0" brushRef="#br0" timeOffset="69050.03">9464 6215 8287 0,'0'0'736'0,"0"0"-592"16,0 0-144-16,0 0 0 0,0 0 3552 0,-8-2 672 15,8 2 144-15,0 0 32 0,-8 2-3392 0,8-2-688 16,-10 7-128-16,0-1-16 0,1 1-176 0,3 1 0 16,-2 1 144-16,1 4-144 0,1 0 0 0,1 3 0 0,0 2 0 0,-1 0 0 15,2 3 0-15,1-1 0 0,0-1 0 0,0 1 0 16,2 2 0-16,-2 0 0 0,2-1 0 0,0 1 0 15,-1-2 0-15,1-1 224 0,1-1-48 0,0 1-16 16,0-2-32-16,0-2-128 0,1 0 192 0,1-2-64 16,0-3 0-16,1-2-128 0,-3-8 192 0,7 9-64 15,-1 1-128-15,1-3 192 0,0-2-192 0,2-1 192 16,-9-4-192-16,14 0 160 0,-1 0-160 0,0-1 160 16,-2 1-16-16,1-3 0 0,1-1 0 0,0 0 0 15,0-1 0-15,-1-1 0 0,-2-4 0 0,-1 1 0 16,-1-2 208-16,-1-5 32 0,-1-1 16 0,0 0 0 15,-1-5 240-15,-1 2 32 0,0-1 16 0,-2-1 0 16,1-1-288-16,-2 2-48 0,-2-1-16 0,-1 2 0 16,1 2-208-16,-1 0-128 0,-2 1 160 0,-2 2-160 15,1 0 0-15,-1 3 0 0,-1 3 0 0,-1-1 0 16,-1 0 0-16,0 4 0 0,-1-1 0 0,1 3 0 16,-2-1 0-16,2 4 0 0,-1-3 0 0,-1 3 0 0,1-1 0 0,1 0-160 15,9 2 160-15,-11-1-128 0,2 1 128 0,9 0-160 16,-9 1 160-16,9-1-160 15,0 0-272-15,-8 4-48 0,8-4-16 0,0 0 0 16,0 0-720-16,0 0-128 0,0 0-48 0,0 0-10896 0</inkml:trace>
  <inkml:trace contextRef="#ctx0" brushRef="#br0" timeOffset="69515.48">9610 6285 3679 0,'0'0'320'0,"0"0"-320"0,0 0 0 0,0 0 0 16,0 0 5184-16,0 0 960 0,0 0 192 0,0 0 32 15,0 0-4576-15,0 0-928 0,0 0-176 0,-8 10-48 16,1 0-256-16,1 1-64 0,-1-1-16 0,3 3 0 16,2 0-112-16,-1 2-32 0,1-1 0 0,2-1 0 15,-2 1-160-15,2 2 160 0,2 0-160 0,0 2 160 16,2-2 64-16,1 0 16 0,1 1 0 0,0 3 0 15,-2 0 0-15,2-6 0 0,2 2 0 0,0-2 0 16,0-1-32-16,0 3 0 0,2-6 0 0,-1 0 0 16,-1 0-32-16,3-1-16 0,0-2 0 0,0 3 0 15,-3-4-160-15,-1-1 160 0,1 1-160 0,0-5 160 0,-8-1-160 16,12 2 192-16,0 2-192 0,-2-4 192 0,-10 0-32 0,12-5 0 16,-2 0 0-16,1 0 0 0,-2-2-32 0,0-1 0 15,0 1 0-15,1-3 0 0,-2 0 0 0,1 0-128 16,0-3 192-16,2-3-64 0,-2-2 0 0,0-3 0 15,-2-3 0-15,2 1 0 0,0-2-128 0,0 3 160 16,-1 1-160-16,-2 2 160 0,2-5-160 0,-1 4 0 16,-1 1 0-16,-1 3 0 0,1 3 0 0,-2 0 0 15,-1 1 0-15,0 2 0 0,-2-2 0 0,2 5 0 16,0 0 0-16,-3 7 0 0,3-7-256 0,0 1 0 16,-3 6 16-16,0 0 0 15,0 0-672-15,7-7-144 0,-7 7-32 0,0 0 0 16,0 0-2432-16,7-5-480 0</inkml:trace>
  <inkml:trace contextRef="#ctx0" brushRef="#br0" timeOffset="69949.73">10147 6479 7359 0,'0'0'656'0,"0"0"-528"0,0 0-128 0,0 0 0 15,0 0 2560-15,10 1 496 0,-10-1 80 0,11-3 32 16,-1 0-2096-16,-1 0-432 0,-9 3-64 0,12-4-32 16,-3-6-32-16,-1 2-16 0,-2-1 0 0,2 1 0 15,0 0-96-15,-1 1-16 0,-1 0 0 0,1-2 0 16,-2 2 32-16,0-2 0 0,-1 0 0 0,1 0 0 0,-1 1-112 0,1 0-32 16,1 1 0-16,-3-2 0 0,0 0-16 15,0 1 0-15,-2 1 0 0,-1 7 0 0,3-10 208 0,-2 1 48 16,0 2 0-16,-1 0 0 0,0 7-64 0,0 0 0 15,-5-10 0-15,0 0 0 0,5 10-96 0,-8-7-32 16,8 7 0-16,-10-4 0 0,-1 1-64 0,2 3 0 16,-1-1-16-16,-1 3 0 0,1 1 80 0,-2 1 0 15,0 2 16-15,0 1 0 0,1-3 48 0,0 5 16 16,3 3 0-16,2 1 0 0,-2 4-48 0,3 2-16 16,0 2 0-16,2 1 0 0,2 3-144 0,1 2-16 15,1 6-16-15,0-3 0 0,1 0-160 0,-1-1 0 16,0-2 0-16,2-2 128 0,-2-3-128 0,2-2 0 0,1-4 0 0,1 0 0 15,1-3 128-15,2-1-128 0,0 0 0 0,3-2 128 16,-1-3-128-16,2-1 192 0,-1-2-192 0,5 0 192 31,-2-3-544-31,3-2-96 0,2 0-32 0,3-5-10464 0,1 3-2080 0</inkml:trace>
  <inkml:trace contextRef="#ctx0" brushRef="#br0" timeOffset="81806.64">11885 6394 11967 0,'0'0'528'0,"0"0"112"0,0 0-512 0,0 0-128 0,0 0 0 0,0 0 0 0,0 0 3584 0,0 0 672 16,0 0 144-16,0 0 16 0,0 0-3584 0,0 0-832 15,0 0 0-15,0 0 0 0,2 12 0 0,0-6-192 16,-1 1 192-16,0-1-192 0,1 1 192 0,-1 1 0 16,0-1 0-16,0 3 0 0,1 0 0 0,-1 11 256 15,-1 1-64-15,0-2-16 0,0 0 416 0,0 1 96 16,-1-2 16-16,1-4 0 0,0 2 16 0,0 0 16 16,-2 0 0-16,1-3 0 0,1 3-368 0,-1 2-80 15,-2-2-16-15,2 0 0 0,1-2-272 0,0 2 160 16,1 0-160-16,1 0 128 0,-2 0-128 0,1 0 0 15,-1-1 0-15,0-1 0 0,-1-3-208 0,-2 0-80 16,3-2-16-16,0-10 0 16,-1 11-576-16,1-11-112 0,0 0-32 0,0 0-12720 0</inkml:trace>
  <inkml:trace contextRef="#ctx0" brushRef="#br0" timeOffset="82410.73">11812 6394 27647 0,'0'0'1216'0,"0"0"256"0,0 0-1168 0,0 0-304 0,-7-9 0 0,7 9 0 0,0 0 320 0,0-13 16 16,3 1 0-16,1 3 0 0,1-3-176 0,3 2-32 15,0 1-128-15,2 0 192 0,-1-1-48 0,0 1-16 16,-1 0 0-16,1 4 0 0,-1-4-128 0,1 2 192 16,0 1-192-16,2 1 192 0,-4 1-192 0,1-2 0 15,0 3 144-15,1-3-144 0,-1 0 224 0,0 2-32 16,0-1 0-16,0-1 0 0,1 3-16 0,0-1-16 15,-9 4 0-15,12-4 0 0,-2-1-160 0,-1 2 160 16,0-1-160-16,-9 4 160 0,12-3-160 0,-2 3 0 16,1 2 0-16,-1 0 0 0,1 1 128 0,-1 1-128 0,-1 1 192 0,0 2-64 15,-9-7 64-15,11 10 16 0,-1 3 0 0,-3-1 0 16,-1 1-64-16,1 0-16 0,-2 1 0 0,-1 1 0 16,-3-1-128-16,-1 2 0 0,-2-2 0 0,0 2 128 15,0-5-128-15,-1 1 0 0,-2 1 144 0,0-3-144 16,-2 1 176-16,1-1-48 0,-1-1 0 0,-1 1 0 15,0-1 48-15,-1 0 0 0,0 0 0 0,-1 0 0 16,-1 1-48-16,4 0-128 0,-3-3 192 0,1 1-64 16,0 1-128-16,-1 1 0 0,-1-4 144 0,0 4-144 15,-1 2 0-15,1 0 0 0,0 1 0 0,-1 0 0 16,-1-5 0-16,1 0 0 0,0 2 0 0,3-2 0 16,-1-3-160-16,2 0-96 0,8-5-32 0,0 0 0 15,-6 4-528-15,6-4-96 16,0 0-32-16,0 0 0 0,0 0-1936 0,0 0-384 0,0 0-64 0,6-15-32 0</inkml:trace>
  <inkml:trace contextRef="#ctx0" brushRef="#br0" timeOffset="82680.38">12440 6285 15663 0,'0'0'1392'0,"0"0"-1120"15,-8 5-272-15,2 1 0 0,-1 2 4544 0,7-8 832 16,-5 13 192-16,2 1 16 0,1-1-4352 0,0 2-864 0,1-2-176 0,1 2-48 16,1 0-144-16,2 2 160 0,0 1-160 0,-1-1 160 15,1 3-160-15,1-4 0 0,0 4 0 0,-2-4 0 31,0 1-448-31,0-2-32 0,1 4 0 0,-1-6 0 16,0-4-608-16,-2-1-112 0,0-8-16 0,1 7-16 16,-1-7-1792-16,0 0-368 0,0 0-64 0,0 0 0 0</inkml:trace>
  <inkml:trace contextRef="#ctx0" brushRef="#br0" timeOffset="82877.55">12547 6015 33983 0,'0'0'1504'0,"0"-11"304"15,0 3-1440-15,0 8-368 0,3-9 0 0,-3 9 0 0,0 0 240 0,0 0-32 16,10 3 0-16,-10-3 0 16,14 4-2160-16,-3 0-432 0,-11-4-96 0</inkml:trace>
  <inkml:trace contextRef="#ctx0" brushRef="#br0" timeOffset="83342.67">12616 6249 33119 0,'0'0'1472'0,"0"0"288"0,0 0-1408 0,0 0-352 0,0 0 0 0,0 0 0 15,0 0 224-15,0 0-32 0,0 0 0 0,0 0 0 16,9-6-192-16,3 1 0 0,1-1 128 0,3 2-128 16,2-1 0-16,3 1 0 0,0 0 128 0,-1 2-128 15,0-1 0-15,1 3 0 0,1-1 0 0,0 0 0 16,-1-1 0-16,-3 1 0 0,-2 1 0 0,-2 3 0 16,-2-2 0-16,-2 1-128 0,-10-2 128 0,10 6 0 15,-10-6 0-15,0 0 0 0,0 0-128 0,3 9 128 0,-3-9 0 16,0 0 0-16,-1 13 0 0,-3-3 0 15,4-10 0-15,-8 12 0 0,-1-2 0 0,-2-2 0 16,-1 0 0-16,-1-1 0 0,-2 0 0 0,1 1 0 0,-2 0 128 0,1 0-128 16,-1 2 0-16,2 2 0 0,0 0 128 0,0-2-128 15,1 3 0-15,0-1 144 0,4 0 48 0,0 1 16 16,-1 2 0-16,3 4 0 0,1 2 48 0,2-3 0 16,0 1 0-16,1 0 0 0,2-1-128 0,1-1-128 15,1-2 176-15,2-3-176 0,1-1 160 0,2-4-160 16,1 3 128-16,1-3-128 0,1 0 128 0,1-2-128 15,1 0 128-15,-1-2-128 0,0 0 0 0,4-3-176 16,-3 0 16-16,1-2 0 16,1 2-352-16,0-1-80 0,1 0-16 0,2-3 0 15,-3-3-1648-15,0-1-336 0,0 1-64 0,-1-3-16 0</inkml:trace>
  <inkml:trace contextRef="#ctx0" brushRef="#br0" timeOffset="83775.92">13045 6312 25967 0,'0'0'1152'0,"0"0"240"0,-3-3-1120 0,3 3-272 0,0 0 0 0,0 0 0 16,0 0 1008-16,0 0 144 0,7-5 16 0,-1 0 16 15,-6 5-688-15,12-5-144 0,0-1-32 0,1 0 0 16,0 2-128-16,1-1-48 0,1-3 0 0,0 3 0 15,1 0-144-15,1-1 128 0,0 1-128 0,0 1 128 16,-2-1-128-16,2 1 0 0,-2 1 0 0,-2 1 0 0,-3-2 0 0,-10 4 0 16,12 0 0-16,-12 0 0 0,0 0 0 0,0 0 0 15,0 0 0-15,0 0 0 0,0 0 0 0,0 0 0 16,0 0 0-16,0 0 0 0,0 0 0 0,-7 8 0 16,1-2 0-16,-2 1 0 0,-1-2 0 0,0 0 0 15,-2 0 0-15,1 2 0 0,0-1 0 0,-2 2 0 16,0 3 0-16,2 0 0 0,-2 0 0 0,0 3 0 15,0 2 0-15,2 1 0 0,0 2 192 0,-1 4-64 16,2 3 0-16,0 0 0 0,0 0-128 0,1 1 0 16,1 1 144-16,4-1-144 0,-3 2 128 0,2-6-128 0,2-2 128 0,0-3-128 15,2-4 0-15,0 0 0 0,3-1 0 0,1-3 0 16,-4-10 0-16,8 12 144 0,0-4-144 16,2-2 0-16,0 1 0 0,2-5 0 0,0 2 0 0,2-4 0 15,3 0-192-15,1 0-160 0,3-4-32 0,2 3 0 31,0 0-576-31,0-2-128 0,1-1-32 0,-1 0-7648 0,1-1-1520 0</inkml:trace>
  <inkml:trace contextRef="#ctx0" brushRef="#br0" timeOffset="84309.83">13726 6328 34895 0,'-14'-6'1536'0,"5"5"336"0,-1 0-1488 0,0-1-384 0,-1 4 0 0,1 2 0 0,-1 0 352 0,1 1 0 16,-1 0 0-16,2 1 0 0,0 2-352 0,0 3 0 16,-1-2 0-16,-1 3 0 0,1 1 0 0,1 1 0 15,-1 2-144-15,1 1 144 0,-1 0-224 0,1-1 32 16,1 4 0-16,1-3 0 0,0 3 192 0,0-1 0 15,2-2 0-15,0-1-144 0,-1-2 144 0,3-1 256 16,0-3-64-16,2 2-16 0,-1-1 32 0,2-1 16 16,0-10 0-16,6 7 0 0,-6-7-80 0,7 6-16 15,-7-6 0-15,12 7 0 0,0-3-128 0,0-4 192 16,-2-3-192-16,2 0 192 0,-2-2-192 0,2-1 0 0,0-1 0 16,-2-3 0-16,-2-2 0 0,1 0 0 0,-2-2 0 15,0-1 0-15,0 1 0 0,1-2 128 0,-2 0-128 0,1 0 128 16,-1 0 112-16,-1 2 16 0,1 1 0 0,-1 0 0 15,0 1 48-15,-1 2 16 0,-3 3 0 0,2 1 0 16,-3 6-128-16,0 0 0 0,0 0-16 0,0 0 0 16,0 0-176-16,0 0 0 0,0 0 144 0,10 10-144 15,-10-10 160-15,12 13-32 0,-2-2-128 0,0 2 192 16,-4 0 288-16,2 1 48 0,-2-1 16 0,2 1 0 16,0 2-128-16,1-2-32 0,-1 1 0 0,0-1 0 15,-2-1-192-15,1 0-64 0,-2 0 0 0,0 1 0 16,2-1-128-16,-2 1 0 0,0-1 0 0,1-3 0 15,0 3-480-15,1 0-128 16,0-2-32-16,0-1 0 0,-1 2-2528 0,1-5-512 0</inkml:trace>
  <inkml:trace contextRef="#ctx0" brushRef="#br0" timeOffset="114297.07">21046 18405 20271 0,'0'0'1792'0,"-7"3"-1424"0,1-2-368 0,6-1 0 16,-5-3 1984-16,5 3 320 0,0 0 64 0,0 0 0 0,-2-5-1472 0,2 5-288 16,7-6-64-16,-2-2-16 0,-5 8 48 0,8-8 0 15,0-2 0-15,0 2 0 0,-1 1-80 0,-1 3-16 16,0 0 0-16,-1 1 0 0,3-3 16 0,0 0 0 15,0 1 0-15,0-1 0 0,-1 1-16 0,6-4 0 16,-1 0 0-16,1 1 0 0,-1 4-160 0,1-1-16 16,1 0-16-16,2 0 0 0,2-1-144 0,3 2-16 15,1 1-128-15,3-3 192 0,2 0 16 0,1-2 0 16,-1 1 0-16,2 0 0 0,-2-2-32 0,-1-2-16 16,-1-2 0-16,0 1 0 0,-3 1-160 0,-1-1 160 15,-3-2-160-15,-1 0 160 0,-1 1 48 0,-2-1 16 0,-1 0 0 0,0 2 0 16,-4-4 96-16,2 2 32 0,-2 1 0 0,-1-4 0 15,-2 1 32-15,-2-1 16 0,1-1 0 0,-1 3 0 16,-1-4-64-16,-2 2-16 0,-1 0 0 0,0 0 0 16,-2 1-112-16,0-1-16 0,0 1-16 0,-1 0 0 15,0 2-32-15,-2-3 0 0,0 1 0 0,-2 2 0 16,1-2-144-16,-1 1 160 0,1-2-160 0,-1 1 160 16,0 0-160-16,0 2 0 0,0 2 0 0,1-1 128 15,-2-1-128-15,2 2 0 0,-1 2 0 0,1-1 0 16,0 1 0-16,1 1 0 0,-1-4 0 0,0 2 0 15,1 1 0-15,0 1 0 0,0-3 0 0,1 2 0 16,0 1 0-16,0-2 0 0,1 1 0 0,1-2 0 16,1 3 0-16,-1-3 0 0,1-1 0 0,0 3 0 15,-1-1 0-15,4 1 0 0,-1 1 0 0,2-2-176 0,-2 2 176 16,0 3 0-16,-1 6 0 0,4-8 0 16,-1 1 0-16,-3 7 0 0,0 0 0 0,5-6 0 0,-5 6 0 0,0 0 0 15,6-5-144-15,-6 5 144 0,0 0 0 0,0 0-144 16,0 0 144-16,0 0 0 0,0 0 0 0,10-3-128 15,-10 3 128-15,0 0 0 0,0 0 0 0,0 0 0 16,0 0 0-16,0 0 0 0,0 0 0 0,0 0-128 16,0 0 128-16,0 0 0 0,0 0 0 0,-6 13 0 15,1-3 0-15,1 1 0 0,-4-3 0 0,-1 2 0 16,-1 2 0-16,1-2 0 0,-2 3 0 0,0 2 144 16,-3 0-144-16,-1 3 128 0,-1 1-128 0,1 0 0 15,0 2 0-15,1-1 0 0,-2-2 224 0,3-1-32 16,1-3-16-16,2-2 0 0,0-3-176 0,0 0 0 0,3 2 0 15,0-5 0-15,7-6 0 0,0 0 0 0,0 0 0 0,0 0 0 16,0 0 0-16,0 0 0 0,0 0 0 0,0 0 0 16,0 0 0-16,0 0 0 0,0 0 0 0,4-12 0 15,1-1 0-15,2 0 0 0,1-4 0 0,2 0 0 16,2-1 0-16,1 1 0 0,-1 0 0 0,1-1 0 16,-2 0-192-16,2 1-64 0,0 0 0 0,-1 1-16 15,1-1 272-15,-1 4 0 0,0-2 0 0,-2 2 0 16,-1 0 0-16,-2 2 0 0,-1 1 0 0,1 1 0 15,-1 1 0-15,-6 8 0 0,8-7 0 0,-8 7 0 16,7-6 0-16,-7 6 0 0,0 0 0 0,0 0 0 16,0 0 0-16,0 0 144 0,10-2-144 0,-10 2 128 15,10 8-128-15,0-1 128 0,-10-7-128 0,13 13 128 0,0 0 32 16,1 1 0-16,0 1 0 0,3 3 0 0,0-3 96 16,3 4 0-16,-1-1 16 0,2-1 0 0,0 0-272 15,1-2 0-15,-1 2 128 0,0 0-128 0,-2 0 0 0,0-4 128 16,-1 0-128-16,-2 0 0 15,-2 2-416-15,-1 2-192 0,0 5-32 0,-4-1-20528 16</inkml:trace>
  <inkml:trace contextRef="#ctx0" brushRef="#br0" timeOffset="125605.68">23782 17466 5519 0,'0'0'496'0,"0"0"-496"15,0 0 0-15,0 0 0 0,-9 8 2752 0,9-8 448 0,0 0 80 0,0 0 32 16,-8 4-1600-16,8-4-320 0,0 0-64 0,0 0-16 15,0 0-640-15,0 0-128 0,0 0-32 0,0 0 0 16,0 0-272-16,0 0-64 0,0 0-16 0,0 0 0 16,0 0-160-16,0 0 160 0,0 0-160 0,0 0 160 15,0 0 32-15,0 0 16 0,0 0 0 0,0 0 0 16,0 0-80-16,0 0 0 0,4 5-128 0,0 1 192 16,-4-6 16-16,0 0 0 0,0 0 0 0,6 5 0 15,-1 0 0-15,0-1 0 0,-5-4 0 0,12 5 0 16,-12-5 64-16,13 3 16 0,0-1 0 0,-2-2 0 15,1-2-48-15,0 2-16 0,1-4 0 0,0 1 0 16,1 1-80-16,-1 0-16 0,0 1 0 0,0 0 0 16,1-1-128-16,-1 1 0 0,0 1 144 0,0 0-144 15,0 0 0-15,0-1 0 0,0 2 0 0,0 0 128 16,0 1-128-16,0-1 144 0,0 0-144 0,1 1 160 16,-1-1 32-16,0-1 0 0,0-1 0 0,2-1 0 0,0 1 32 0,1-2 16 15,1 2 0-15,0 0 0 0,-2-2-112 0,1 1 0 16,0 0-128-16,-1-2 192 0,1 2-192 0,0-1 128 15,-1 1-128-15,2 0 0 0,0 2 0 0,0 0 0 16,-1 0 0-16,0 0 0 0,0 0 0 0,0 0 128 16,0 0-128-16,-1 2 0 0,1-2 128 0,1 2 0 15,-1 1-128-15,1-3 192 0,0 1-192 0,1 0 176 16,-1-1-176-16,1 0 160 0,0 0 32 0,-1-1 16 16,0 0 0-16,1 1 0 0,2-3 48 0,-1 3 0 15,0 0 0-15,-1 0 0 0,-2 0-256 0,-1 0 128 16,1 3-128-16,0-3 0 0,-1 1 0 0,1 0 0 15,-1 3 0-15,1-2 0 0,0-1 128 0,-1 0-128 0,0 1 0 0,0-1 0 16,1 1 0-16,1 0 0 0,-1-2 0 0,1 1 0 16,1 0 0-16,1 1 0 0,2-2 0 0,3 0 0 15,1 0 144-15,2 0-144 0,0 0 128 0,2 0-128 16,1 0 256-16,0-2-48 0,0 1 0 0,-1 0 0 16,-1-2-80-16,1 2-128 0,-2 0 176 0,2-1-176 15,0 1 128-15,-1 0-128 0,0-1 0 0,0 2 0 16,2 0 144-16,2 0-144 0,-1 0 0 0,0 0 144 15,-1 0-144-15,2 0 192 0,-1-4-192 0,0 2 192 16,0 2 64-16,1-4 32 0,-2 1 0 0,1-2 0 16,0 1-16-16,1 2 0 0,1-1 0 0,1 0 0 15,0 2-144-15,3 0-128 0,2 2 192 0,-1 0-192 16,-2-1 128-16,1 3-128 0,-1 0 0 0,-1-1 0 16,-2-1 128-16,-3 1-128 0,-1-2 0 0,-1 1 0 0,4 0 192 15,-1-1 0-15,2 0-16 0,0-1 0 0,1 0 144 16,2-1 48-16,1 1 0 0,1 0 0 0,1-2-112 0,0 1 0 15,0-2-16-15,1 0 0 0,-3 0-80 0,1-1-16 16,1 1 0-16,0-3 0 0,2 2-144 0,-1-1 128 16,1 2-128-16,-1 1 128 0,-1 0 0 0,0 2-128 15,-1 0 192-15,-1 1-64 0,-4-3-128 0,-1 2 0 16,-4 0 0-16,0-1 0 0,-3 2 0 0,-2 0 128 16,-2 0-128-16,-2 0 192 0,1-2-48 0,-2 2 0 15,-1 0 0-15,-1 0 0 0,0-2-144 0,-1 1 0 16,0 0 0-16,0 1 128 0,1-3-128 0,2 1 0 15,2-2 0-15,-1 1 0 0,1-1 0 0,1 0 0 0,-2 0 0 16,2-1 0-16,-1 1 0 0,-2 0 128 0,-1 2-128 0,-2-2 0 16,0-1 128-16,-2 1-128 0,0 0 128 0,-1 0-128 15,-3 1 0-15,-9 3-144 0,9-2 0 0,-9 2 0 32,0 0-1424-32,0 0-288 0,0 0-48 0,0 0-15936 0</inkml:trace>
  <inkml:trace contextRef="#ctx0" brushRef="#br0" timeOffset="143249.84">6096 7855 3679 0,'0'0'160'0,"0"0"32"0,0 0-192 0,0 0 0 0,0 0 0 0,0 0 0 16,0 0 1632-16,0 0 288 0,0 0 48 0,0 0 16 15,8-5-848-15,-8 5-176 0,0 0-16 0,0 0-16 16,0 0-272-16,0 0-48 0,0 0-16 0,0 0 0 15,0 0-272-15,0 0-64 0,0 0-16 0,0 0 0 16,0 0-240-16,0 0 144 0,0 0-144 0,0 0 128 16,0 0-128-16,-4 3 0 0,-1-1 0 0,-2 4 0 15,2-1 0-15,0 1 0 0,-2 4 0 0,1 0 0 16,-2 2 0-16,-6 12 0 0,1 0 0 0,1-2 128 16,0 3 32-16,2 1 0 0,1 0 0 0,-2 4 0 0,1 1 96 0,-1-2 0 15,1 0 16-15,0-5 0 0,-2 0-272 0,3-2 0 16,-3 2-128-16,1-5 128 0,1 2 0 0,-2 1 0 15,-2-1 0-15,1 5 0 0,0 1 0 0,1 5 0 16,2 2 0-16,1 2 0 0,0 2 0 0,-1 4 0 16,1-2 0-16,1-1 0 0,1-2 256 0,-1-7-48 15,0-3-16-15,0 2 0 0,0-3 80 0,-1 2 16 16,3 4 0-16,0 2 0 0,1 2 64 0,1 3 16 16,3 4 0-16,4 0 0 0,2 6-128 0,3-5-32 15,-1-4 0-15,1-3 0 0,0-6-208 0,1 0 0 16,0-1 128-16,1-4-128 0,-1 2 0 0,0-1 0 15,1-1 0-15,-1 2 0 0,0-1 0 0,-2 0 0 16,-1-1 0-16,2 2 0 0,3 1 0 0,-5-1 128 0,-1 0-128 0,1 2 0 16,-1-2 0-16,0 0 0 0,0-6 128 0,-1-1-128 15,0-6 0-15,0 0 0 0,1-4 128 0,-1 2-128 16,-1-1 0-16,-1-1 144 0,2-1-144 0,-1 3 128 16,-3-13-128-16,3 9 128 0,-3-9-128 0,0 0 128 15,5 11 16-15,-5-11 0 0,0 0 0 0,0 0 0 16,6 6 48-16,-6-6 16 0,0 0 0 0,0 0 0 15,0 0 48-15,0 0 16 0,0 0 0 0,0 0 0 16,0 0-80-16,0 0 0 0,0 0-16 0,0 0 0 16,3-10-16-16,-1 1 0 0,-2 9 0 0,0-11 0 15,-3 2-32-15,-3-1 0 0,6 10 0 0,-7-13 0 16,-3 0-128-16,1-2 160 0,-1 1-160 0,-2 0 160 16,-1-3-160-16,-1-2 0 0,-3 1 144 0,1 0-144 15,1 0 0-15,1-2 128 0,1 2-128 0,0 1 0 0,0-1 0 0,-1 3 0 16,-2 3 0-16,3-1 0 0,-1 4 0 15,4 1 0-15,-2 2 0 0,3 2 0 0,1 1 0 16,0 3 0-16,2 0 0 0,6 0 0 0,-7 4 0 0,7-4 0 16,0 0-144-16,-6 9 144 0,6-9 0 0,-3 11 0 15,2 2-144-15,3 0 144 0,1 0 0 0,1 4-128 16,1 0 128-16,1 4 0 0,1 1-160 0,1 0 160 16,0-1-128-16,1 0 128 0,-1-2 0 0,2-2-128 15,3-2 128-15,0-1 0 0,-1-4 0 0,0 2 0 16,-1 0 0-16,1-3 128 0,0-1-128 0,1 0 0 15,1-2 0-15,0-1 0 0,-1-2 0 0,1 0 144 16,-1-3 0-16,-2 0 0 0,0-2 112 0,-1 2 32 0,-2-2 0 0,2-2 0 16,3 0-64-16,-1-4-16 0,-3-1 0 15,2-1 0-15,-1-1 48 0,1-2 0 0,0-4 0 0,0 0 0 16,-1-1-128-16,1-3 0 0,-1-4-128 0,0 0 192 16,1-1-192-16,-2 3 0 0,1-1 0 0,2 5-13792 15</inkml:trace>
  <inkml:trace contextRef="#ctx0" brushRef="#br0" timeOffset="152473.6">29673 17365 25503 0,'-23'0'1136'0,"6"-3"224"0,-3 2-1088 0,-1 1-272 0,0 0 0 0,3 1 0 16,1-1 224-16,1 3-16 0,0-1 0 0,2 2 0 15,0-2-16-15,-1 3-16 0,-3 0 0 0,3 0 0 16,0-1 448-16,6 0 80 0,-1 1 32 0,-1-2 0 16,1 1 736-16,-1-2 160 0,2 2 32 0,0 0 0 15,1 0-544-15,-5 3-96 0,4-2-32 0,9-5 0 0,-8 6-576 0,8-6-112 16,0 0-32-16,0 0 0 0,0 0-80 0,0 0 0 16,0 0-16-16,20-2 0 0,2-1 208 0,5 1 64 15,6-2 0-15,3 1 0 0,5 0-48 0,2 1 0 16,1 2 0-16,-2 2 0 0,-3 1-208 0,3 2-64 15,2-2 0-15,6 3 0 0,2 0-128 0,6-1 0 16,8-4 0-16,-2 2 0 0,-3-2 0 0,-3-1 160 16,-3-1-160-16,4-2 160 0,3-1 80 0,8 0 16 15,4-1 0-15,0 1 0 0,-2 0-256 0,-4 0 0 16,-7 0 128-16,4 1-128 0,4 0 128 0,3 0-128 16,2 5 176-16,-2 0-176 0,-6 2 0 0,-3 0 0 15,-6 1 0-15,2-2 0 0,4 1 0 0,2 0 0 16,5-2 0-16,-1 1 0 0,0-2 192 0,-6-1-64 0,-7 0 0 15,0-1-128-15,0 0 192 0,3-1-192 0,2-3 192 0,-1 4-192 16,-1-4 128-16,-3 3-128 0,-5-2 0 0,-4 2 0 16,-6-1 0-16,0 1 0 0,-2 2 0 0,-4 0 0 31,-1 2-1456-31,-1 3-240 0,-2 2-48 0,-4 5-16 16,-5-1-1424-16,-2 4-272 0,-8 0-64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7:47:44.57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20996 3480 6447 0,'0'0'272'0,"0"0"80"0,-5-6-352 0,5 6 0 15,-6-7 0-15,6 7 0 0,0 0 3776 0,0 0 704 16,0 0 128-16,0 0 16 0,0 0-3696 0,0 0-736 0,0 0-192 0,0 0 0 15,0 0 0-15,0 0 192 0,0 0-192 0,0 0 192 16,0 0-192-16,0 0 128 0,-6 3-128 0,1-1 128 16,-1 1 48-16,-2 1 0 0,-3 1 0 0,1-2 0 15,-2 1 352-15,-1-2 80 0,-15 5 16 0,0-1 0 16,-2 2 0-16,3 0 0 0,-2 1 0 0,0 1 0 16,-1 2-176-16,3 3-16 0,0 0-16 0,-2 6 0 15,-1 3-160-15,4 6-48 0,-1 2 0 0,1 5 0 16,-2 4-48-16,1 4-16 0,-3 3 0 0,-2-2 0 15,-1-11-16-15,-3-3-128 0,0-2 192 0,1 0-64 16,1 0-128-16,2 3 160 0,3 2-160 0,0 2 160 16,1 4-160-16,4 2 192 0,-1 2-192 0,1 3 192 15,1-2-64-15,1-3-128 0,0-3 192 0,-2-4-64 0,-1-3-128 16,1 1 0-16,-4-4 0 0,2 4 0 0,1 4 192 0,1 2-64 16,-2 3 0-16,2 1 0 0,1 5 32 15,2-2 0-15,0-7 0 0,0 0 0 0,-1-3-160 0,1-2 160 16,3-4-160-16,1 5 160 0,0-4-160 0,0 6 0 15,1 2 0-15,2 1 128 0,0-3-128 16,-1-1 0-16,2 1 144 0,0-3-144 0,0-2 128 0,0-2-128 16,0-3 160-16,1-4-160 0,1-1 240 0,0-5-48 15,1-4-16-15,1 1 0 0,0 0 16 0,2-2 16 16,-2 0 0-16,1 0 0 0,0-1-80 0,2 0 0 16,0-2-128-16,1 1 192 0,5-11-192 0,-5 10 0 15,0-2 0-15,5-8 0 0,-5 8 0 0,5-8 128 16,-8 6-128-16,8-6 0 0,-7 5 144 0,7-5-144 0,0 0 128 0,-8 4-128 15,8-4 192-15,-6 0-64 0,6 0 0 16,0 0 0-16,-8-5 128 0,2 0 32 0,0-2 0 0,0 0 0 16,1-1 0-16,1 0 0 0,0 0 0 0,0 0 0 15,4 8-112-15,-5-13-32 0,-2 2 0 0,1-1 0 16,-3-1-16-16,1 0 0 0,-1-2 0 0,1 2 0 16,0-1 16-16,0 0 0 0,-1-3 0 0,1-2 0 15,0-1 0-15,2-1 0 0,1-7 0 0,-1 2 0 16,1-2-144-16,3 0 192 0,-1 2-192 0,2-3 192 15,-1 2-192-15,2 4 0 0,2 2 144 0,-2 0-144 16,1 4 0-16,2 4 0 0,-2 1 0 0,-1 3 0 16,1 1 0-16,-1 8 0 0,0 0 0 0,0 0 0 15,0 0-128-15,0 0 128 0,0 0-128 0,4 15 128 16,-1 0 0-16,1 5 0 0,0 2 0 0,1 1 0 16,0 4-192-16,1 1 64 0,4 3 0 0,0 1 0 0,2-2 128 0,1 0 0 15,-1-5 0-15,-1-1-128 16,1 1 128-16,0-4 0 0,-1 0 0 0,1-4 0 0,-1 2 0 15,-1-3 0-15,0 1 0 0,0 0 128 0,-1 0-128 0,-1-2 0 16,-1 2 0-16,1-2 0 0,-1-1 144 0,-1 0-144 16,3-2 192-16,1 0-192 0,0-4 416 0,0-1-32 15,1-1 0-15,2-1 0 0,0-1-80 0,1-4-32 16,1-5 0-16,0-1 0 0,2-1-16 0,3-4 0 16,1-2 0-16,2-1 0 0,2-3 0 0,2 0-16 15,2 1 0-15,2 1 0 0,3-2-96 0,-1 0-16 16,-2 2 0-16,0 1 0 0,2 2-128 0,-2-1 0 15,0-2 0-15,-3 0-176 16,-2-7-1360-16,-1 1-256 0,-2-7-64 0</inkml:trace>
  <inkml:trace contextRef="#ctx0" brushRef="#br1" timeOffset="48885.25">24134 6650 16575 0,'-6'-11'1472'0,"-1"-2"-1168"0,2-4-304 0,0 1 0 16,0 1 1952-16,0 0 336 0,1 2 64 0,-2 3 16 16,0-3-1536-16,-1 4-288 0,1 1-64 0,1 2-16 15,-1-1 304-15,1 3 64 0,5 4 16 0,-5-4 0 16,0 2-112-16,2-1-32 0,-1 0 0 0,4 3 0 16,0 0 32-16,0 0 0 0,0 0 0 0,-4 4 0 15,0 3 0-15,-2 6 0 0,1 1 0 0,1 2 0 16,1 2-272-16,3 2-48 0,0-2-16 0,1-1 0 15,1 1-400-15,-1 0 0 0,-1 3 128 0,1 1-128 16,-2 4 0-16,1 1 0 0,0 5 0 0,0 5 128 16,-1 6-128-16,-1 4 192 0,0 5-192 0,-1-1 192 0,1 1 0 0,-1-7 0 15,0-2 0-15,1 2 0 0,-1-1 16 16,2 11 16-16,0 3 0 0,-1 9 0 0,1 3-64 16,1-6-16-16,0-4 0 0,0-1 0 0,0-3-16 0,3 6-128 15,-1 9 192-15,3 3-64 0,2 4-128 0,-2-5 128 16,0-10-128-16,-1-6 128 0,0-1 32 0,-1 6 0 15,-1 5 0-15,0 4 0 0,-1 3 48 0,0-6 16 16,-2-9 0-16,0-1 0 0,-2-4-224 0,-1 6 0 16,0 6 128-16,-1 1-128 0,-1 2 0 0,-1-3 0 15,1-8 0-15,0-4 0 0,0-5 128 0,-1-2-128 16,-1-2 0-16,2 3 144 0,1 1-144 0,0 0 0 16,-1-1 144-16,2-1-144 0,2-2 128 0,-2-4-128 15,0-4 160-15,0-7-160 0,0-4 288 0,2-2-32 0,-1-4-16 0,0 3 0 16,-1-8 32-16,0 2 16 0,-1 0 0 0,-1-4 0 15,-1 0 32-15,1-1 0 0,-1 1 0 16,1-1 0-16,-2-1-32 0,1-1 0 0,1 0 0 0,-1-1 0 16,7-9-64-16,-6 8-16 0,6-8 0 0,0 0 0 15,0 0 80-15,0 0 16 0,0 0 0 0,0 0 0 16,0 0-64-16,0 0-16 0,0 0 0 0,1-8 0 16,3-1-224-16,4 1 0 0,2-1 0 0,2 1 0 15,4 2 0-15,1 0 0 0,1-1 0 0,3 0 0 16,2 1 0-16,3 0 0 0,3 1-160 0,2 0 160 15,3-2-128-15,0 0 128 0,0 0-128 0,4-2 128 16,1 1 0-16,-1 0-128 0,1 0 128 0,4-1 0 16,4 2 0-16,6 0-128 0,4 3 128 0,5 1 0 15,2 3 0-15,-4-3-160 0,-3-7 160 0,3 1 0 0,1 2 0 0,6 3-128 16,4 1 128-16,2 3 0 0,3 3 0 0,0-5-128 16,-2-3 128-16,3 0 0 0,2 2 0 15,5 2-128-15,2 1 128 0,0-1 0 0,-3-2 0 0,1 0 0 16,-2 1 0-16,4 1 0 0,7 2 0 0,-3-1-128 15,-4 0 128-15,0 0 0 0,0 0 0 0,2 0 0 16,4 1 0-16,-2 0 0 0,-3-2 0 0,-1 0 0 16,-3 1 0-16,2 0 0 0,1 2 0 0,-2 1 0 15,-4-3 0-15,-3 0 0 0,-6 0 0 0,-2-3 0 16,0 1 0-16,-1 1 0 0,0 1 0 0,-5 1 0 16,-3-1 0-16,-2 0 0 0,-4-1 0 0,0-3 0 0,-5 1 0 0,2 3 0 15,0 0 0-15,-3 0 0 16,-2 1 128-16,-2 1-128 0,2-2 0 0,-7 1 0 0,-4-1 0 15,-2 3 0-15,-2-3 192 0,-3 0-48 0,-2-3-16 0,-3 3 0 16,-2-1-128-16,-1 1 0 0,-2-2 0 0,0 1 0 16,0-3 0-16,-1 1 0 0,-1 0 0 0,0 0 192 15,-2 0-48-15,2-1 0 0,-3-1 0 0,0 0 0 16,-2-2-16-16,1-3 0 0,0 0 0 0,-2 1 0 16,1-5 64-16,-4 3 0 0,0-4 0 0,1 1 0 15,0-2 0-15,-2 2 0 0,-1-3 0 0,1-2 0 16,-1-4-16-16,-1 1 0 0,-2-1 0 0,1-1 0 15,0-2-48-15,-1 0 0 0,1 1 0 0,-2-5 0 16,-1-1-128-16,1 0 128 0,-1 1-128 0,0-7 128 16,0 1-128-16,0-6 0 0,0-1 144 0,0-5-144 0,0-6 0 15,0 2 128-15,-1-1-128 0,1-1 0 16,1 0 0-16,1-2 128 0,-1-2-128 0,2-2 0 0,2-2 144 0,0-2-144 16,0-3 192-16,3 2-192 0,1 1 0 0,0 0 0 15,-1-1-160-15,1-3 160 16,0-2-128-16,3 0 128 0,-1-1 0 0,-2 2 0 0,0 6 0 0,-1-2 0 15,-1-3 0-15,1 1 0 0,-1-2 0 0,1 2 0 16,-1 1 0-16,0 3 0 0,-1 4-144 0,0 1 144 16,-2 0 0-16,-2 1 0 0,-1 2-128 0,1-2 128 15,-1-2 0-15,-1 6 0 0,0 2-144 0,1 3 144 16,-1-2 0-16,2 4-144 0,-2 3 144 0,2 0 0 16,2-1 0-16,-1 1 0 0,-1 0 0 0,1 1 0 0,0 2 0 15,1 2-128-15,-1 3 128 0,0 0 0 16,0 3 0-16,-1 2-128 0,1 3 128 0,1 1 0 0,-2 0 0 0,1 2 0 15,1 5 0-15,-1-2 0 0,-1 3 0 0,1 1-128 16,-2 0 128-16,0 3 0 0,1 2-144 0,-1 1 144 16,-1 1 0-16,0 10-144 0,0-9 144 0,0 9 0 15,0 0-128-15,0 0 128 0,0 0 0 0,0 0 0 16,0 0-144-16,0 0 144 0,0 0 0 0,-9 4-144 16,1 2 144-16,0 3 0 0,0-2-144 0,-1 2 144 15,-1 1 0-15,-1 2 0 0,1 1 0 0,1 0 0 16,-2 0 0-16,0-1 0 0,-1 0 0 0,-1 1 128 15,0 0-128-15,-1 1 0 0,-3 1 0 0,-3-1 0 16,0 0 0-16,0 1-144 0,-5-2 144 0,0 1-208 16,-1 2 208-16,-1-1 0 0,-2 3 0 0,-1-2 0 15,-3 1 0-15,1 0 0 0,-2-1 0 0,-1-2 0 16,-2-4 0-16,-1 3 128 0,1 0-128 0,-4 1 160 0,-3-1-160 0,-2-2 0 16,-2 1 0-16,-2-3 0 0,-2 0 0 0,0 0 0 15,0 1 0-15,-2-3 0 0,1 0 0 0,-2-2 0 16,-2 0 0-16,-2 1 0 0,1-5 0 0,-2 1 0 15,-2 1 0-15,1-2 0 0,1-1 0 0,-1 0 0 16,-2-1 0-16,-2-2 0 0,-3 1 0 0,-2 1 0 16,-1 1 0-16,1-3 0 0,0 2 0 0,1-2 0 15,-2 3 0-15,-1 0 0 0,-2 0 0 0,1-1 0 16,1 2 0-16,1 0 0 0,0-1 0 0,0 0 0 16,-2 0 0-16,-2 0 0 0,0 0 0 0,2 0 0 15,1 2 0-15,2-1 0 0,0 2 0 0,-1-2 0 0,-4-1 0 16,1 0 0-16,0-1 0 0,3 2 0 0,5-1 0 0,2 1 0 15,1 3 0-15,1-4 0 16,-3-3 0-16,-2 3 0 0,1-1-144 0,3 1 144 0,3-1 0 0,2 2 0 16,-1-1 0-16,0 1 0 0,2-1 0 0,-1 0 144 15,1-1-144-15,1 1 0 0,0-1-192 0,4 1 192 16,5-1 0-16,3 1 0 0,-1 0 0 0,5 0 0 16,2 0 0-16,2 0 0 0,-4 0 144 0,4 0-16 15,2 0-128-15,3 0-192 0,-1 0 64 0,4 2 0 16,0 2 128-16,2-1 0 0,0 2 0 0,3 0 0 15,2 0-144-15,1 2 144 0,3 1-160 0,0 2 160 32,0-1-1136-32,3 15-128 0,0 13-16 0,-3-3-20800 0</inkml:trace>
  <inkml:trace contextRef="#ctx0" brushRef="#br2" timeOffset="62948.55">18767 12561 38351 0,'-16'-15'1696'0,"6"9"352"0,0-1-1632 0,2 1-416 16,1-1 0-16,5 2 0 0,-1 0 432 0,3 5 0 0,0 0 0 16,10-3 0-16,-10 3-432 0,15 1-272 15,-4 3 32-15,-11-4 16 0,15 8-48 0,-10-1-16 0,0 2 0 0,2 1 0 16,-1 5 96-16,1 3 32 0,-3 5 0 0,1 6 0 16,0 5 160-16,6 35 0 0,-4 1 0 0,-1-10-128 15,-2-6 128-15,-2-2 0 0,-3-5 160 0,0 5-160 16,-3 8 176-16,-2 10-176 0,0 9 192 0,-2-2-192 15,-1-8 224-15,0-2-64 0,-2-4-16 0,1 9 0 16,-2 6 48-16,3 0 16 0,4 0 0 0,0-7 0 16,-1-11-16-16,3-3-16 0,-1-1 0 0,0 4 0 15,1 5 16-15,0-2 16 0,1 2 0 0,-1-6 0 16,-1-7 112-16,2-6 0 0,-3-7 16 0,-2-3 0 16,-1-2 32-16,-1 0 0 0,1-1 0 0,0-1 0 15,-1-1-32-15,0-1 0 0,0-1 0 0,0-2 0 0,0-2-112 0,1-3-32 16,0-2 0-16,2-3 0 0,-1-1 64 15,1-6 0-15,2-2 0 0,4-8 0 16,-7 6-64-16,7-6 0 0,0 0 0 0,0 0 0 0,0 0 64 0,0 0 0 16,0 0 0-16,0 0 0 0,0 0-64 0,0 0 0 15,11 6 0-15,0-5 0 0,4 0-192 0,2-2 0 16,3 0 0-16,3-5 0 0,1 2 0 0,4-1 0 16,3-1 0-16,3 0 0 0,0 3 0 0,1-3-128 15,3 5 128-15,4-2 0 0,3 3 0 0,5 3 0 16,2 4 0-16,4-1 0 0,1 2 0 0,1 1 0 15,-2 1 192-15,1 4-48 0,-1-3-144 0,3 1-256 16,2-2 64-16,4 1 16 0,6-2 0 0,-2 0 0 16,-3-5 0-16,-2 0 0 0,-3-1 176 0,3-3 0 0,0-2 0 0,4 4 0 15,0 0 0-15,-2 2 128 0,-2 0-128 16,-4-1 0-16,-5-3 0 0,-2-2 0 0,2 0 0 0,4 2-192 16,1 0 432-16,1 4 80 0,0 2 0 0,1 1 16 15,-4-3-336-15,-3-2 144 0,-4-1-144 0,1-1 0 16,1-1 144-16,1 2-144 0,1 2 0 0,-3 1 144 15,-3 1-144-15,-3 0 128 0,-4 1-128 0,-5 0 128 16,-4-3-128-16,-3 3 192 0,-3-1-192 0,-2 1 192 16,-5-1-192-16,-2-1 192 0,-1 0-192 0,-1 0 192 15,-2 2-192-15,-1-3 160 0,-1 1-160 0,1-2 160 16,0 2-160-16,-1-1 192 0,-2-2-192 0,0-1 192 16,-10 0-64-16,13 0 0 0,-1-1 0 0,-1-1 0 15,-1 1 16-15,0-5 0 0,0 2 0 0,0-1 0 16,-1 1 16-16,-1-4 0 0,0 1 0 0,-2-1 0 15,2 1 48-15,-1-4 16 0,-2 1 0 0,0-2 0 16,-1 2 80-16,0-6 16 0,0 2 0 0,0-7 0 16,-2-1-144-16,1-7-32 0,0-4 0 0,-2-2 0 0,0-4 32 0,-2-4 0 15,1 0 0-15,1 0 0 0,0 3-48 0,1-4-128 16,0 3 192-16,1-6-64 0,-2-5 128 0,1-8 0 16,-1-11 16-16,-1 0 0 0,-3-1-272 0,2 3 0 15,1 2 0-15,1-4 0 0,2 0 0 0,2-2 0 16,0-2 0-16,2 2 160 0,3 0-160 0,1-2 0 15,-1 2 0-15,1 0 128 0,0-1-128 0,2 1 0 16,0-3 0-16,-1 3 0 0,-1 6 0 0,-1 0 0 16,0 1 128-16,0 3-128 0,-3-2 0 0,0 2 0 0,-1 3 0 0,0 5 0 15,-3 7 0-15,0 5 0 0,-2 3 0 16,-1 5 0-16,-1 3 0 0,0 2 0 0,-2 2 0 0,-1 3 0 16,0 0 0-16,0 3-176 15,1 1 176-15,-1 3-128 0,0 0 128 0,0 2 0 0,1 0-144 0,1 3 144 16,-2-2 0-16,1 0-144 0,0 4 144 0,1 0 0 15,-2 2-144-15,1 0 144 0,1 2 0 0,2 7-144 16,-5-5 144-16,5 5 0 0,0 0 0 0,0 0 0 16,-10 3 0-16,3-1 0 0,7-2 0 0,-11 11-128 15,1-2 128-15,1 1 0 0,-1 2 0 0,3-2 0 16,-2 1 0-16,-1-1-160 0,0 1 160 0,1-1 0 16,0-1 0-16,-2 2 0 0,1-1 0 0,-2 1 0 15,0-1 0-15,1 2 0 0,-1-4 0 0,-2 1 0 16,-3 0 0-16,0-1 0 0,0-2 0 0,-2 1 0 0,1 1 0 15,-1-3 0-15,-1 0 0 0,-1-1 0 16,-1 0 0-16,-1-3 0 0,-2 2 0 0,-1-1 0 0,-2 0 128 0,0-2-128 16,-2-2 0-16,-3 2 144 0,-1-2-144 15,-4 0 0-15,-2 1 0 0,-4 1 128 0,-5 1-128 0,1 3 0 16,0-2 0-16,-3 3 0 0,-2-3 0 0,-2 2 0 16,0-2 0-16,-1-2 0 0,-1-2 0 0,-3 2 128 15,-3 0-128-15,2 3 0 0,1 0 128 0,0-1-128 16,-3-1 128-16,-2-1-128 0,-3-1 0 0,-2 1 0 15,-2 0 128-15,-2 3-128 0,-2 3 0 0,2-3 0 16,0 1 0-16,-1 2 0 0,0-2 0 0,-2 5 0 16,0 2 0-16,1 3 0 0,2 2 0 0,-2 1 0 15,-2 1 0-15,0 3 0 0,-2 1 0 0,2 3 0 0,3 1 0 0,2-5 0 16,5 2 0-16,4 1 0 16,3 0 128-16,2 0-128 0,2 2 0 0,1 0-272 0,2-3 32 0,5 7 16 31,0 7-2400-31,-8-1-496 0,-9-4-80 0</inkml:trace>
  <inkml:trace contextRef="#ctx0" brushRef="#br2" timeOffset="78586.83">14479 7200 8287 0,'0'0'368'0,"-9"0"80"0,0 0-448 0,9 0 0 0,-8-4 0 0,8 4 0 15,-9 0 3248-15,1 0 560 0,8 0 112 0,-9-2 32 16,1 1-2608-16,8 1-528 0,-10-1-112 0,1 0 0 15,-1-1-320-15,5 2-64 0,-1-1-16 0,-2 0 0 16,-1 1 0-16,0-2 0 0,-2 2 0 0,-1 0 0 16,2-1 352-16,-10 0 80 0,2-1 16 0,1 2 0 15,2-1 80-15,-1 0 0 0,-1-4 16 0,0 3 0 16,3 1-32-16,-1 2-16 0,1-1 0 0,0-1 0 16,-2 0-96-16,3 1-32 0,0 0 0 0,1 0 0 15,1 0-96-15,-1 0 0 0,-1-4-16 0,0 4 0 0,-2 4-368 16,1-3-64-16,-2-1 0 0,2 1-128 15,-2 1 144-15,-1 0-144 0,-1-2 0 0,0 0 144 0,1 0-144 0,-1 0 128 16,-3 0-128-16,-1 0 128 0,1 3-128 0,0-1 128 16,0-2-128-16,0 0 128 0,-1 3 0 0,1 0-128 15,2-2 192-15,-1 0-64 0,1-2 64 0,-1 1 0 16,2-1 0-16,1 1 0 0,1 0 80 0,2-2 32 16,0 1 0-16,-1 0 0 0,1-1-112 0,1 1-32 15,-2 1 0-15,2 0 0 0,0 0-32 0,0 0-128 16,0 0 192-16,0 0-64 0,-1-1-128 0,0-2 192 15,1 3-192-15,0 2 192 0,-2 1-192 0,2 0 0 16,-1-2 0-16,-1 1 0 0,-1-2 0 0,0 1 128 0,0 0-128 0,2-1 128 16,0 2-128-16,-1-2 0 0,1 0 0 0,1 0 0 15,0-2 0-15,1 1 0 0,0 0 0 0,2-1 0 16,1 1 0-16,9 1 0 0,-11-3 0 0,1 2 0 16,1-1 0-16,1 0 0 0,0-2 144 0,8 4-144 15,-9-2 0-15,1-2 128 0,8 4-128 0,-9-1 0 16,1-1 0-16,2 0 0 0,6 2 0 0,0 0 128 15,-9 0-128-15,9 0 0 0,0 0 0 0,-10 0 0 16,10 0 0-16,0 0 0 0,0 0 0 0,0 0 0 16,-9 2 0-16,9-2 0 0,0 0 0 0,0 0 0 15,-9 0 0-15,9 0 0 0,0 0 0 0,0 0 0 16,0 0 0-16,0 0 0 0,0 0 128 0,0 0-128 16,0 0 0-16,0 0 0 0,0 0 0 0,0 0 0 15,0 0 0-15,0 0 0 0,0 0 0 0,0 0 0 0,0 0 0 0,0 0 0 16,0 0 0-16,7-8 128 15,1 2-128-15,-1 1 0 0,3 1 0 0,-1-1 0 0,1 1 0 0,1 0 0 16,-1 0 0-16,0 1 0 0,1-1 0 16,-1 0 0-16,1 0 0 0,0 1 0 0,1-1 0 0,1 0 0 15,1 0 0-15,1 1 128 0,-1-3-128 0,2 2 0 16,-1 0 0-16,1 1 0 0,0-5 0 0,-2 3 0 16,-1 1 0-16,-1-1 0 0,-2-1 0 0,1 0 0 15,-1 2 0-15,-10 4 0 0,11-6 0 0,-11 6 0 16,0 0 0-16,10-3 0 0,-10 3 0 0,0 0 0 15,0 0 0-15,0 0 0 0,0 0 0 0,0 0 0 16,0 0 0-16,0 0 0 0,0 0 0 0,0 0 0 16,0 0 0-16,0 0 0 0,0 0 0 0,0 0 0 15,0 0 0-15,0 0-128 0,0 0 128 0,0 0 144 0,-7 7-16 0,7-7-128 16,0 0 128-16,-7 4-128 0,7-4 0 0,-8 2 0 16,0 1 128-16,8-3-128 0,-9 1 192 0,1 3-192 15,-1-3 0-15,0 5 0 0,0-4 0 0,0 4 0 16,-2-4 128-16,-1 2-128 0,1 0 0 0,-2 1 0 15,0-1 0-15,0 0 0 0,-2 1 0 0,1-5 0 16,-2 0 0-16,2-2-144 0,-2 6 144 0,2 1 0 16,0-4 0-16,1 4 0 0,0-2 0 0,1 1 0 15,0 1 0-15,2 0 0 0,-1 2 0 0,2-3 0 16,-3 1 0-16,3 3 0 0,0 1 0 0,0-1 0 16,-1 1 0-16,0-3 0 0,1-1 0 0,0 3-128 15,0 0 128-15,1 1 0 0,2-2 0 0,6-7 0 16,-7 6 0-16,7-6 0 0,0 0 0 0,-4 12 128 15,4-12-128-15,2 13 128 0,-2-13-128 0,5 13 128 0,-5-13-128 16,8 11 128-16,1-2-128 0,1 0 128 0,1-3-128 16,-11-6 144-16,14 7-144 0,-1-5 160 0,-3 2-160 0,2 2 0 15,0 0 144-15,-2-1-144 0,-10-5 0 0,11 7 144 16,-11-7-144-16,11 6 0 0,-1 0 128 0,-10-6-128 16,11 5 0-16,1 5 0 15,0 6-1536-15,-3 2-384 0,-3 7-64 0</inkml:trace>
  <inkml:trace contextRef="#ctx0" brushRef="#br1" timeOffset="83992.74">15091 6180 19583 0,'0'0'864'0,"0"0"176"0,0 0-832 0,-10-2-208 0,10 2 0 0,0 0 0 0,0 0 320 0,0 0 0 15,-6-6 16-15,1 2 0 0,5 4-336 0,-6-5 128 16,6 5-128-16,-9-4 0 0,2 0 272 0,1 4-16 16,-2-2 0-16,-1-1 0 0,-1 2-256 0,-2-2 160 15,0 2-160-15,-1 0 128 0,-1-1 448 0,-13-2 64 16,-1 3 32-16,4 1 0 0,0 0 96 0,2-2 0 15,0 0 16-15,2 2 0 0,2 0 48 0,0 0 16 16,-1-2 0-16,1 2 0 0,0 0-128 0,1 0-16 0,-1-2-16 0,-1 2 0 16,1 0-128-16,-1 0-32 15,0-1 0-15,0 0 0 0,-3 1-208 0,-2 0-32 0,-2-2-16 0,0 2 0 16,-3 2-272-16,-1-1 128 0,0-1-128 0,-1 0 0 16,0 1 128-16,0 2-128 15,1 0 0-15,2 0 0 0,2 1 0 0,0 3 0 0,3-4 0 0,2 0 0 16,1 1 0-16,1-1 0 0,-1 0 0 0,2-1 0 15,-2-2 192-15,-2 0-192 0,1-1 192 0,-1 1-192 16,-1 0 144-16,-1-1-144 0,-1-1 0 0,2 1 144 16,-2-2-144-16,0 3 160 0,2 0-160 0,2-1 160 15,0 1-160-15,2 1 128 0,0 2-128 0,1-3 128 16,1 3-128-16,3 0 160 0,1 0-160 0,1 1 160 16,0-1-160-16,1 1 0 0,-1-1 0 0,0-3 0 15,3 3 144-15,1 1-144 0,0-4 160 0,8 0-160 16,-9 0 224-16,3 0-48 0,6 0-16 0,0 0 0 0,-8-3 32 15,8 3 16-15,0 0 0 0,0 0 0 0,-5-4 64 16,5 4 16-16,0 0 0 0,-3-5 0 0,3 5-288 0,0 0 160 16,0 0-160-16,0 0 128 0,0 0-128 0,7-6 0 15,-7 6 0-15,7-7 0 0,0 2 0 0,-7 5 0 16,10-5 0-16,-1 1 0 0,-1 0 0 0,1 0 0 16,1 1 0-16,-1-2 0 0,-2 1 128 0,-7 4-128 15,12-5 0-15,0 0 128 0,0-2-128 0,-1 3 0 16,2-1 0-16,0 1 0 0,2-1 0 0,-1 0 128 15,2 0-128-15,-1-1 128 0,1 1-128 0,0 0 0 16,-1-2 0-16,1 5 128 0,-3-1-128 0,-1 1 0 16,-2-2 0-16,-1 1 0 0,-9 3 0 0,11-4 0 15,-11 4 0-15,12-2 0 0,-2-1 0 0,-10 3 0 0,9-7 0 0,-9 7 0 16,11-5 0-16,-2 1 0 0,-9 4 0 0,0 0 0 16,10-6 0-16,-10 6 0 0,0 0 0 0,0 0 0 15,9-5 0-15,-9 5 0 0,0 0 0 0,0 0 0 16,0 0 0-16,0 0 0 0,0 0 0 0,0 0 0 15,0 0 0-15,0 0 0 0,0 0 0 0,0 0 0 16,0 0 0-16,0 0 0 0,0 0 0 0,0 0 0 16,0 0 0-16,-8 5 0 0,1-1 0 0,-3 0 0 15,1 1 0-15,-1-3 0 0,-1 2 0 0,0 0 0 16,-1 0 0-16,-1 0 0 0,-1-1 0 0,-3 1 0 16,-2 1 0-16,0 1 0 0,-1-4 0 0,1 3 0 15,-1-2 0-15,1 0 0 0,-1 3 0 0,2-1 0 0,1 0 0 16,1 0 0-16,1-1 0 0,0 1 0 0,1 2 0 0,1-1 0 15,0 2 0-15,1 1 0 0,0-2 0 0,2-1 0 16,1 1 0-16,0-2 0 0,0 3 0 0,1 0 0 16,1-2 0-16,-1 1 0 0,8-7 0 0,-6 8 0 15,6-8 0-15,0 0 0 0,0 0 0 0,0 0 0 16,-1 11 0-16,1-11 0 0,0 0 0 0,5 15 0 16,1-5 0-16,2-2 0 0,-8-8 0 0,12 8 0 15,-12-8 0-15,14 6 0 0,-2 1-128 0,1-1 128 16,1-2 0-16,1 2 0 0,-1-4-272 0,2 3 16 15,-1 2 0-15,5 2 0 16,-1-1-1776-16,2 4-336 0,3-1-80 0,-2 2-12720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7:49:33.35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19627 7741 6447 0,'0'0'576'0,"0"0"-576"0,0 0 0 0,0 0 0 16,-3 10 3920-16,3-10 688 0,0 0 128 0,-2 12 16 15,4 0-3744-15,-2-12-752 0,2 13-256 0,1 0 144 16,-3-13 48-16,2 17 16 0,0 1 0 0,-2-2 0 15,0 2 288-15,1 4 48 0,-1 1 16 0,1 2 0 0,-1 3 144 0,2 3 16 16,-1 3 16-16,0 1 0 0,1 1-96 0,-2 1 0 16,0-6-16-16,1-2 0 0,0-2-224 0,0 1-32 15,-1-1-16-15,2 3 0 0,0 1-112 0,1 7-32 16,0 4 0-16,2 4 0 0,0 3 48 0,0 1 0 16,2-1 0-16,-1-3 0 0,1-6 0 0,-1-1 0 15,-1-2 0-15,1 3 0 0,-1-3 0 0,0 8 0 16,-1 6 0-16,0 5 0 0,-1 3-64 0,-1-2 0 15,1-3 0-15,-2-6 0 0,0-5-64 0,1-1 0 16,-2 1-128-16,1 2 192 0,0 6-64 0,2 4-128 16,-1 1 176-16,1 0-176 0,0-2 176 0,-1-5-176 0,1-5 160 0,1-2-160 15,-3-7 128-15,0 3-128 0,-2 3 0 0,1 4 144 16,0 5-144-16,0 3 0 0,1 2 0 16,-1-2 0-16,-1-2 0 0,0-4 0 0,-2-8 0 0,1-2 0 15,-1-2 128-15,0 3-128 0,1 0 0 0,-1 7 128 16,-1 1 0-16,0 3-128 0,0 2 192 0,1-4-64 15,1-1 144-15,0-6 32 0,-2-5 0 0,1-1 0 16,-1-4-304-16,2 2 128 0,-2-1-128 0,0 1 0 16,0 4 128-16,-1 2-128 0,-1 3 0 0,1 2 0 15,-1 2 128-15,-1-4-128 0,-1-2 0 0,1-3 0 16,0-3 0-16,-1-5 160 0,0-2-160 0,1 0 128 16,-1-3-128-16,0 0 128 0,0-1-128 0,0 1 128 15,0 2-128-15,1-1 192 0,0 0-192 0,2 1 192 16,0-1-192-16,1-1 128 0,0-1-128 0,0 2 128 0,1-1-128 15,1 1 0-15,-1-4 0 0,3 1 128 16,-1 0-128-16,0-1 0 0,-1-1 0 0,1 0 0 0,0-4 0 0,-1-1 0 16,1 0 128-16,1 1-128 0,-1 0 0 0,-1-2 0 15,0 0 0-15,0 0 0 0,0 0 0 0,1 0 0 16,-1 1 0-16,1 2 0 0,-2-2 0 0,2 2 0 16,1-3 0-16,0 0 0 0,1 0 0 0,1 0 0 15,-2-13 144-15,2 15-144 0,1-2 192 0,-1-1-48 16,-2-12 0-16,4 12 0 0,0-2-144 0,-4-10 0 15,0 0 0-15,6 15 128 0,-6-15 48 0,6 10 0 16,1-1 0-16,-7-9 0 0,7 8-176 0,-7-8 192 16,9 7-192-16,-9-7 192 0,12 5-16 0,-1 0 0 15,-11-5 0-15,13 5 0 0,-2-3-176 0,1 0 192 16,0 1-192-16,1-2 192 0,0-1-192 0,0 1 128 0,0-1-128 16,3 2 128-16,-1-1-128 0,2 0 128 0,0-1-128 15,1 0 128-15,1 0-128 0,0 2 160 0,1-2-160 0,1 0 160 16,0 0-160-16,1 0 0 0,0-2 0 15,0 2 0-15,0 0 0 0,0 0 0 0,2-1 128 0,1 0-128 16,1 1 0-16,2 1 0 0,2 0 144 0,3 2-144 16,1-2 128-16,4 2-128 0,1 1 128 0,0-4-128 15,0 0 0-15,0 0 0 0,0 0 0 0,0-3 0 16,-1 2 0-16,1 0 0 0,2-2 0 0,0 0 0 16,5 2 0-16,2 0 0 0,3-2 0 0,1 2 0 15,-1-2 0-15,0 2 0 0,-2-2 0 0,-2 1 0 16,-4-1 0-16,3 2 0 0,2-2 0 0,3 2 0 15,4 1 0-15,0 0 0 0,-1 0 0 0,0 1 0 16,-5 2 0-16,0-3 0 0,-5 1 0 0,2 2 0 16,-1-3 0-16,5 2 0 0,1-2 0 0,2 0 0 15,2-2 0-15,0 2 0 0,-2 0 0 0,-2-2 0 0,-3 1 0 0,-2 0 128 16,-1 1-128-16,4-3 176 0,0 1-48 16,3 0 0-16,3 2 0 0,-1 3 0 0,0-2-128 0,-4 2 0 15,-3-1 0-15,-4 2 0 0,-4 0 0 0,0 0 0 16,0 0 0-16,3 0 0 0,2 0 0 0,3 0 0 15,1 0 0-15,2 0 128 0,-2-2-128 0,-1 1 192 16,-3-1-192-16,-2 2 192 0,-3-1-192 0,0 1 0 16,-1-3 0-16,0 2 0 0,0-1 0 0,1 2-192 15,1-2 64-15,3 3 128 0,0-1-144 0,-1 0 144 16,-2 1 0-16,0-1 0 0,-3 1 0 0,-1-1 144 16,0 0 16-16,-1 0 0 0,0 1-160 0,2-1-176 0,1-3 48 15,2 2 0-15,3 1 128 0,0 0 0 0,-1 2 0 16,0-1 0-16,-3 2 0 0,-3-1 0 0,-1-3 0 15,-2 1-128-15,-4 0 128 0,-2-2 0 0,-1 1 0 0,2-3 0 16,0 0 0-16,1 0 0 0,0 1 0 0,1-1 0 16,0 0 0-16,1 0 128 0,-1 2-128 0,1-1 176 15,0 1-176-15,-1 1 0 0,-1-3 0 0,0 0 0 16,-3 0 0-16,-1-1 0 0,-3-1 0 0,-1 1 0 16,0-1 0-16,-2-1 0 0,-1-1 0 0,1 1 0 15,-1 1 0-15,0-1 0 0,0-1 0 0,-1 2 0 16,-1-2 0-16,1 1 128 0,0-1-128 0,0 2 128 15,-2 0-128-15,1 0 0 0,0-1 0 0,-1 1 0 16,0-1 0-16,-1 0 128 0,-1-1-128 0,0 2 128 16,0-2-128-16,0 1 0 0,0-3 144 0,2 2-144 0,-2-1 0 15,-2-1 128-15,1 0-128 0,0-1 0 0,0 1 192 0,-1-2-48 16,0 2 0-16,-1-1 0 0,1-1-144 0,-2 0 0 16,-1-1-192-16,-1 3 192 0,0-2 0 0,-1 1 0 15,0 0 0-15,-1-1 0 0,0-3 0 0,-1 2 128 16,0 0-128-16,0-1 192 0,-2-2-16 0,2 3 0 15,-1-3 0-15,-1 0 0 0,1 1-176 0,1-1 192 16,0-3-192-16,0 4 192 0,0-2 96 0,-2 0 32 16,1-2 0-16,-2 1 0 0,2-2-176 0,-2 3-16 15,-1-1-128-15,1-3 192 0,1-1-64 0,-2 0-128 16,0-6 176-16,0-2-176 0,-2-5 128 0,1-6-128 16,0-2 0-16,0-3 0 0,-1-1 0 0,1 2 0 0,1-2 0 0,0 3 0 15,0 3 128-15,1 1 32 0,2 4 0 0,-1-2 0 16,1-4-160-16,0-5 0 0,1-6 0 0,0-4 128 15,-1 0-128-15,3 0 0 0,-1 0 0 0,0 6 0 16,0 4 128-16,0 3-128 0,1 2 0 0,0-3 128 16,-2-5-128-16,0-4 192 0,0-7-192 0,1 0 192 15,-2-3-192-15,1 5 192 0,0 5-192 0,-2 5 192 16,2 2-192-16,-1-2 0 0,-2 0 0 0,0-5 128 16,1-11-128-16,-1 0 0 0,0-3 0 0,1 6 0 15,-1 6 0-15,0 4 128 0,0 2-128 0,2 2 0 16,-2-4 0-16,1-3 0 0,-1-6 0 0,2-3 0 15,-1-4 0-15,2 6 0 0,-1 5 0 0,-2 5 0 16,3 3 0-16,-1 4 0 0,-2 3 0 0,0-6 0 16,0-5 0-16,1-2 0 0,-2-1 0 0,1-1 0 0,-1 3 0 0,0 5 0 15,0 4 0-15,0 5 0 0,0-1 0 16,0 5 0-16,-1 3 0 0,-1-2 0 0,0-2 0 0,-1-1 0 16,1-6 0-16,-1 1 0 0,0 0-128 0,2-1 128 15,0 0 0-15,-1 6 0 0,1 0 0 0,0 4 0 16,0 3 0-16,1 2 0 0,0-1 0 0,0 3 0 15,0 2 0-15,0 0 0 0,-2 1 0 0,1 2 0 16,1-5 0-16,-1-1 0 0,-1-1-128 0,1 1 128 16,0-1 0-16,-1 1 0 0,1 1 0 0,-1 2 0 15,-1 0 0-15,2-1 0 0,-2 1 0 0,2 2 0 16,-1-1 0-16,2 4 0 0,-1-1-128 0,1 3 128 16,0 1 0-16,0 1 0 0,0 1 0 0,0 1 0 15,0-1 0-15,0 2 0 0,0-1 0 0,0 0 0 0,0 10 0 0,0-9 0 16,0 9 0-16,0-12 0 0,0 0 0 0,0 12 0 15,0 0 0-15,1-9 0 0,-1 9 0 16,0 0 0-16,-1-11 0 0,0 0 0 0,1 11 0 0,0 0 0 16,-3-12 0-16,3 12 0 0,0 0 0 0,-2-10 0 15,2 10 0-15,0 0 0 0,-4-12 0 0,0 2 0 16,0 1 0-16,4 9 0 0,-5-8 0 0,5 8 0 16,-6-14 0-16,3 4 0 0,-1 0 0 0,4 10 0 15,-4-12 0-15,0 2 0 0,0-1 0 0,0 1 0 16,0 0 0-16,1-1 128 0,1-1-128 0,-1 3 128 15,1 0-128-15,-1 1 0 0,0 2 0 0,1-3 0 16,-2 1 0-16,1-1 0 0,1 0 0 0,-2-1 0 0,-1 1 0 16,1 1 0-16,1 2 0 0,-1-2 0 15,0 0 0-15,0 2 0 0,-1-1 0 0,1 1-176 16,-1-2 400-16,0 3 80 0,-2 1 16 0,1-3 0 16,-2 3-320-16,-1-1-256 0,0 1 64 0,0 0 0 0,-1 0 192 0,1 1 128 15,-2-3 0-15,0 1-128 0,-1 0 0 0,-1 0-304 16,-1-1 48-16,0 3 0 0,-2-3 256 0,-1 1 0 15,0 0 0-15,-2 0 0 0,-2 1 0 0,-1 0 0 16,-2 1 0-16,1 1 0 0,-2-1 0 0,0 0 0 16,0 1 0-16,-1 1 0 0,0-1 0 0,0 2 0 15,-1 0 0-15,-1 0 0 0,-2 0 0 0,0 0 0 16,-2-1 0-16,-2 0 0 0,-3-2 0 0,0 2-128 16,-3 1 128-16,-1-2 0 0,-2 1 0 0,1 1 0 15,2 1 0-15,-2 2 0 0,1 0 0 0,-2-1 0 0,-1 1 0 16,-3-3 0-16,-2-1 0 0,-2 1-128 0,-3 0 128 0,2 0 0 15,0 0 0-15,2 2 0 0,4 1 0 0,-1-2 0 16,0-1 144-16,-2 0 96 0,0-3 16 0,-5 2 0 16,-2 0-416-16,0 1-80 0,2-1-16 0,0 2 0 15,2 1 256-15,1 1 240 0,-1 0-48 0,-3 1-16 16,-3-6-176-16,-2 4 0 0,-3-1 0 0,0 3 0 16,1-2-128-16,3 4-64 0,4-1-16 0,1 0 0 15,-1-1 368-15,-1-1 80 0,-3-1 16 0,0-1 0 16,1 2-416-16,0 2-80 0,2-1-16 0,4 3 0 15,4-3 416-15,0 1 80 0,-3-1 16 0,-1 0 0 16,-2 0-256-16,0 1 0 0,-2 1 0 0,1 1-160 16,0-1-32-16,3 3 0 0,4 1 0 0,-1-1 0 0,2 0 192 15,1-1 0-15,-3-2 0 0,0 3 0 16,-1-2 0-16,2-1 0 0,-2 2 0 0,3 1 0 0,2-2 0 16,3 1 0-16,4-2 0 0,2 2 0 0,-2-3 0 0,1 0 0 15,0 1 0-15,-1-1 0 0,-1-1 0 0,0 1 0 16,-2-1 0-16,2-2 0 0,1 2 0 0,2 0 0 15,1 3 0-15,2-1 0 0,3-2 0 0,1 1 0 16,1 2 0-16,-1-2 0 0,2-1 0 0,-1 1 0 16,1 1 0-16,1-3 0 0,0 3 0 0,0-4 0 15,0 1 0-15,1-1 0 0,0 2 0 0,2 0 0 16,-1 0 0-16,3 0 0 0,2-3 0 0,0 2 0 16,2 0 0-16,2-1 0 0,-1 1 0 0,2 1 0 15,1 0 0-15,0 1 0 0,1-4 0 0,2 2 0 0,-1 2 0 16,2-1 0-16,-1 1 0 0,0 0 0 0,3-1 0 15,-1 0 0-15,0-1 0 0,8-3 0 0,-10 2 0 0,0 1 0 16,1 1 0-16,9-4 0 0,-9 4 0 0,1 0 0 16,1-2 0-16,7-2 0 0,-8 2 0 0,8-2 0 15,-9 1 0-15,1 0 0 0,8-1 0 0,-8 3 0 16,8-3 0-16,-9 1 0 0,9-1 0 0,-9 1 0 16,9-1 0-16,-8 0 0 0,8 0 0 0,0 0 0 15,-8 2 0-15,8-2 0 0,0 0 0 0,-9 2 0 16,9-2-320-16,-7 3 0 0,7-3 16 0,0 0 0 15,-6 8-48-15,6-8-16 0,0 0 0 0,-3 13 0 32,2 0-1936-32,1-13-400 0,4 13-80 0,2 0-16 15,2-1-848-15,3-1-192 0,3-1-16 0</inkml:trace>
  <inkml:trace contextRef="#ctx0" brushRef="#br0" timeOffset="971.91">21880 7462 27119 0,'0'0'1200'0,"-6"-13"256"0,-2 2-1168 0,0 1-288 0,0 3 0 0,8 7 0 16,-8-5 1056-16,8 5 160 0,0 0 16 0,0 0 16 15,-9-1-736-15,9 1-128 0,0 0-48 0,-7 12 0 16,0 1-144-16,2 1-16 0,2 4-16 0,1 4 0 16,-1-1 80-16,2 3 16 0,-1 0 0 0,4 1 0 15,-2-3 128-15,0-2 16 0,0 1 16 0,0-2 0 0,0 1 112 0,1 1 32 16,-1 0 0-16,1 1 0 0,1 3-128 0,-2 2-32 15,0 3 0-15,1 6 0 0,0 2-16 0,-1 4-16 16,0 1 0-16,0 1 0 0,0 2-64 0,1-6-16 16,-2-4 0-16,-1 0 0 0,-1 1-32 0,-1 0-16 15,0 2 0-15,-1 8 0 0,-2 7-80 0,2 2-16 16,0 1 0-16,1-3 0 0,0-6-144 0,0-4 128 16,0-3-128-16,0-3 128 0,1 1-128 0,-1 1 160 15,1 2-160-15,0 3 160 0,1 4 16 0,-1 0 0 16,2 5 0-16,0-6 0 0,-2-4 48 0,2-2 16 0,-2-2 0 15,0-2 0-15,1-3-96 0,-1 6-16 16,-1 2 0-16,0 6 0 0,2 3 0 0,-1 6 0 0,-1 2 0 0,3-7 0 16,-3-3 0-16,0-6-128 0,0-3 192 0,0-4-64 15,0 2-128-15,1 4 0 0,-3 4 0 0,1 3 128 16,1 2-128-16,0-2 0 0,2-1 144 0,-1-2-144 16,0-9 144-16,2-2-144 0,0-3 192 0,0 0-192 15,-2-1 160-15,0 1-160 0,1 3 128 0,-2 6-128 16,0 4 128-16,0 2-128 0,1 1 0 0,1 0 128 15,-1-2-128-15,2-6 0 0,1-8 0 0,-1-2 128 16,-1-1-128-16,1-1 0 0,0 1 144 0,-1 0-144 16,1 0 0-16,0 4 144 0,1 2-144 0,0 2 0 15,0-1 144-15,0 0-144 0,0 0 0 0,0-2 144 16,0-1-16-16,0-7 0 0,0 1 0 0,0-4 0 16,1-3-128-16,-1 2 0 0,0-5 0 0,0 1 0 0,-1 1 144 15,1-1 0-15,1 0 0 0,-1-1 0 0,1 0-144 16,2-1-192-16,0 0 32 0,0-1 16 0,1 1 464 0,0-2 112 15,0 0 16-15,0-1 0 0,0-1-240 0,0 0-32 16,-1 0-16-16,0-2 0 0,1 2-160 0,0-4 0 16,-1 1 0-16,-1 1 0 0,1-1 0 0,0-1 0 15,1 0 0-15,-2 0 0 0,1-1 0 0,-1 3 0 16,-2-11 0-16,4 10 0 0,-1 0-144 0,0 2 144 16,-2-4 0-16,0 1 0 0,2-1-160 0,-2 1 160 15,-1-9-128-15,1 11 128 0,1-2-176 0,-2-9 176 16,0 9-208-16,0 0 80 0,0-9-144 0,0 0-32 15,0 9 0-15,0 0 0 16,1 0-1200-16,-1-2-240 0,1 1-48 0,-1-8-16 16,0 0-1424-16,0 0-288 0</inkml:trace>
  <inkml:trace contextRef="#ctx0" brushRef="#br0" timeOffset="2174.9">23858 7500 10127 0,'0'0'448'0,"0"0"96"0,-8-8-544 0,8 8 0 0,-6-8 0 0,2 3 0 15,4 5 4544-15,0 0 816 0,0 0 144 0,0 0 48 16,1-8-4336-16,-1 8-880 0,0 0-160 0,0 0-48 15,0 0 176-15,0 0 16 0,4-5 16 0,-4 5 0 16,0 0 224-16,0 0 32 0,0 0 16 0,0 0 0 16,0 0-32-16,0 0-16 0,0 0 0 0,7 9 0 15,-7-9-144-15,3 15-32 0,0 1 0 0,0 0 0 16,-1-1-112-16,1 2-16 0,-1 3-16 0,1-3 0 16,0 2 16-16,1 2 0 0,-1-3 0 0,1 3 0 0,0-1 32 0,2 1 16 15,-4 4 0-15,3 2 0 16,1 0-48-16,-1 10 0 0,-1 8 0 0,0 1 0 0,0 6-256 0,-1 3 160 15,0-2-160-15,1-3 128 0,-1-7-128 0,-1 0 0 16,1 3 0-16,-2 3 0 0,2 6 0 0,-1 5 0 16,1 4 0-16,0 0 0 0,-1-10 0 0,2 1 0 15,-1-9 0-15,-2 1 0 0,0 4 128 0,-1 7-128 16,0 5 0-16,0 3 128 0,0 3 16 0,0-5 0 16,0-9 0-16,0-1 0 0,0-4 96 0,-1 1 16 15,0 4 0-15,1 6 0 0,0 7 32 0,0-3 16 16,-2-2 0-16,2-6 0 0,0-9-64 0,0-1-16 15,0-1 0-15,0 2 0 0,0 3-224 0,0 6 0 16,-1 5 0-16,0-4 0 0,-1-2 0 0,0-5 144 0,-2-4-144 16,-1-5 128-16,-1 1-128 0,0 1 192 0,-2 2-192 0,0 5 192 15,0 3-192-15,1 1 192 0,-1 1-192 0,1-7 192 16,1-5-192-16,1-6 192 0,-1-4-192 0,1-2 192 16,1-1-64-16,0 1 0 0,0-4 0 0,1 4 0 15,-1-1 0-15,1 4-128 0,-1 2 192 0,1 1-64 16,0-1-128-16,-1 0 160 0,2-1-160 0,0-3 160 15,-1-3-160-15,1-3 128 0,-2-5-128 0,1-1 128 16,-1 0-128-16,1 0 0 0,2-4 0 0,0 3 0 16,-2-5 0-16,2 3 0 0,0-1 144 0,-1 3-144 15,0-1 272-15,0 4-16 0,1 0 0 0,0 2 0 16,1 0-256-16,0-1 0 0,0 1 0 0,0 0-144 16,1 1 144-16,-1 0 0 0,0-4 0 0,0-1 0 15,0-1 0-15,1-2 128 0,1-2-128 0,-1-2 128 16,0-1-128-16,1-1 0 0,-1-2-176 0,-1-1 176 0,0 0 0 0,3 1 0 15,-1-1 0-15,-1 0 0 0,-1-1 0 0,2-1-224 16,-2-7 16-16,1 11 0 0,0-1 400 0,-1-10 64 16,0 0 32-16,0 13 0 0,0-1-416 0,0 0-96 15,0-12-16-15,2 14 0 0,-2-1 240 0,1 0 256 16,-1-13-48-16,0 13-16 0,0 2-192 0,0-2 0 16,0-13 0-16,0 15 0 0,0-4 0 0,0-11-240 15,0 13 48-15,0-13 16 0,0 10 176 0,0-10 0 16,1 11 0-16,-1-11 128 0,0 0-128 0,2 10 128 15,-2-10-128-15,0 0 128 0,0 0-128 0,0 0 0 16,0 12 0-16,0-12 0 0,0 0 0 0,-2 11 0 0,1-1 0 16,1-10 0-16,0 0 0 0,0 10 0 0,-1-1 0 0,1-9 0 15,0 0-176-15,0 0-96 0,0 0-32 0,0 0 0 16,0 0 48-16,0 0 16 0,0 0 0 0,0 0 0 16,0 9-16-16,0-9 0 0,0 0 0 0,0 0 0 31,0 0-1312-31,0 0-272 0,0 0-48 0,0 0-10528 0,0 0-2112 0</inkml:trace>
  <inkml:trace contextRef="#ctx0" brushRef="#br0" timeOffset="3469.22">19886 9047 26031 0,'-16'-6'1152'0,"6"2"240"0,-1 0-1120 0,2 0-272 0,-1-1 0 0,0-1 0 15,4 0 384-15,1-1 32 0,-2 1 0 0,7 6 0 0,-6-7-240 0,0 2-48 16,6 5-128-16,-5-6 192 0,1 0-192 0,4 6 0 16,-4-6 0-16,4 6 0 0,-1-7 0 0,1 7 128 15,0 0-128-15,0 0 0 0,4-5 416 0,-4 5-16 16,7-6 0-16,-7 6 0 0,11-4 240 0,2 1 32 16,2 2 16-16,0-2 0 0,4 2 112 0,0 0 32 15,1-1 0-15,2 2 0 0,0-2-240 0,3-1-32 16,-2 2-16-16,2 1 0 0,1-4-240 0,4 3-48 15,3-2-16-15,4 3 0 0,4 0-112 0,3 3-128 16,4-1 176-16,1 2-176 0,-2-1 144 0,0 2-144 16,-2-1 0-16,1 0 144 0,1-2-144 0,4 0 0 15,5-2 144-15,4 0-144 0,3 0 192 0,1 0-16 0,-4-2-16 16,-4 1 0-16,-3-2 128 0,0 1 32 0,-1-3 0 0,4 3 0 16,4-3 64-16,1 4 0 0,-2-2 16 0,-2 3 0 15,-3 3-208-15,-2-3-64 0,-2 1 0 0,2 2 0 16,1-1 0-16,5 1 0 0,3 1 0 0,3-3 0 15,0 3 48-15,-4 0 0 0,-3-3 0 0,-1-1 0 16,-1-1 80-16,5 0 0 0,4-2 16 0,3 2 0 16,3-1-16-16,-7 2-16 0,-4 0 0 0,-4 0 0 15,-4-1-240-15,-2 0 144 0,2 1-144 0,2-3 128 16,4 1 0-16,1 0 0 0,1 2 0 0,-4 0 0 16,-6 0-128-16,-3 2 0 0,-3-1 144 0,-3 0-144 15,1 2 0-15,0-2 144 0,4 0-144 0,2 2 0 16,2 1 0-16,2 0 0 0,0-2 0 0,-2 1 0 15,-3-2 176-15,-3 1-176 0,-3-2 160 0,0-2-160 16,-1 1 208-16,1 0-48 0,1-1-16 0,2 1 0 0,1 1-16 0,0 3 0 16,1-1 0-16,-2 2 0 0,-4 0-128 15,-3 0 128-15,-2 1-128 0,-4 2 128 0,-3-5-128 0,0 2-192 16,-3-1 32-16,1 0 16 0,0-2 272 0,2 0 64 16,1-1 16-16,2-1 0 0,1 0-208 0,1-2 128 15,1 0-128-15,1 1 0 0,1-2 192 0,-2 0-48 16,-3 1-16-16,-2-2 0 0,0 4-128 0,-3-6 0 15,-2 3 0-15,-1 0 0 0,-1 1 0 0,-1-1 0 16,-2 1 0-16,0 0 0 0,-2 1 0 0,1 2 0 16,0 0 0-16,2-3 0 0,-1 2 0 0,1 0 0 15,-1-1 0-15,2 0 0 0,-1 0 0 0,2 0 0 0,-2 2 0 0,2-3 0 16,-1 1 0-16,-1-1 0 0,1 0 128 0,0 2-128 16,-2 0 0-16,1 1 0 0,-3 0 0 0,0 0 0 15,-1 0 0-15,0 0 0 0,-2 0 0 0,-2 1 0 16,1-1 0-16,-1 1 0 0,-2 1 0 0,-9-2 0 15,10 1 0-15,1 0 0 0,-2 1 128 0,-9-2-128 16,0 0 0-16,10 2 0 0,-10-2 0 0,0 0 0 16,9 3 0-16,-9-3 0 0,0 0 0 0,0 0 0 15,9 2 0-15,-9-2 0 0,0 0 0 0,10-1 0 32,-10 1-480-32,0 0 32 0,9-4 0 0,-9 4 0 15,0 0-480-15,10-2-96 0,-10 2 0 0,10-4-16 16,-10 4 192-16,8-6 32 0,-8 6 16 0,9-4 0 0,-9 4 384 0,0 0 80 0,0 0 16 0,0 0 0 15,0 0 32-15,10-1 16 0,-10 1 0 0,0 0 0 16,0 0-1248-16,5 8-240 0,-1 0-48 16</inkml:trace>
  <inkml:trace contextRef="#ctx0" brushRef="#br0" timeOffset="4568.99">19760 10550 14735 0,'0'0'1312'0,"-9"2"-1056"15,0-1-256-15,9-1 0 0,0 0 3376 0,0 0 608 16,0 0 128-16,0 0 32 0,11-3-3008 0,2-1-608 16,1 2-112-16,3-1-32 0,3 1 96 0,0-2 16 15,3 1 0-15,0 0 0 0,2 2 64 0,1 0 16 16,0-2 0-16,3 1 0 0,1 0-80 0,3 0-16 16,4 0 0-16,6 2 0 0,4 0-112 0,2 2-32 15,2-1 0-15,1 0 0 0,1 1-64 0,-3-1-16 0,-1-1 0 0,2-1 0 16,2-1 144-16,7 1 32 0,8 0 0 0,0-1 0 15,-1 2 32-15,-3-1 16 0,-4-3 0 0,1 0 0 16,1 0-16-16,3 2 0 0,4-3 0 0,1 3 0 16,2-2-208-16,-4 2-32 0,-5-1-16 0,-2-1 0 15,0 0-16-15,4 2-16 0,3 0 0 0,2 2 0 16,-2 2-48-16,-3-1 0 0,-5 0 0 0,0 1 0 16,0-2-128-16,4 1 0 0,4 1 0 0,2 1 128 15,2 2-128-15,-4-1 192 0,-6-1-192 0,-3-2 192 16,-3-2-192-16,3 0 128 0,3-1-128 0,4 2 128 15,3-4 96-15,-3 3 16 0,-3-2 0 0,-6-1 0 16,-5 1 16-16,2-3 16 0,-2 0 0 0,3 3 0 16,1-2-48-16,1 4-16 0,0-2 0 0,-2 6 0 0,-5-6-80 15,-5 6-128-15,-3-3 176 0,-3 0-176 0,-2 1 144 0,1-1-144 16,1 0 0-16,2 1 144 0,0 1-144 0,2 0 0 16,0 1 0-16,0 1 0 0,-1-3 0 0,-1 2 192 15,-3-2-192-15,0 2 192 0,-4-2-192 0,-2 0 0 16,0 0 0-16,2 1 0 0,-1-1 0 0,1 2 0 15,0-1 176-15,1 2-176 0,1 3 160 0,-2-3-160 16,-2 2 160-16,1-1-160 0,-3 1 160 0,-3 0-160 16,-1 1 160-16,-1-1-160 0,-4-1 192 0,0 1-48 15,-3-1-16-15,1-1 0 0,-2 0-128 0,0-2 128 16,0 1-128-16,2 1 128 0,-1-4-128 0,4-3 0 0,0 1 144 16,2-1-144-16,-1 0 128 0,2 1-128 15,1-1 128-15,0 0-128 0,0 1 0 0,0-1 128 0,0 3-128 16,-1-2 0-16,-3 0 0 0,-1 1 0 0,-3 1 0 0,1-1 0 15,-3-2 0-15,0 2 0 0,-2-2 0 0,1 3 128 16,-1-4-128-16,0 3 0 0,-2-2 0 0,0 1 128 16,-2-1-128-16,1 1 0 0,-11 2 0 0,10-3 0 15,-1-1 0-15,1 0 0 0,-10 4 0 0,10-4 128 32,-10 4-480-32,10-4-96 0,2 2 0 0,-3-3-16 15,0 3-912-15,-1 0-176 0,-8 2-48 0,9-6 0 16,-9 6-1648-16,11-5-336 0,0-8-64 0,-11 13 0 0</inkml:trace>
  <inkml:trace contextRef="#ctx0" brushRef="#br0" timeOffset="9227.58">25022 11322 6447 0,'0'0'272'0,"0"0"80"0,0 0-352 0,0 0 0 16,-6-5 0-16,6 5 0 0,-4-7 2528 0,0 2 432 15,0 0 96-15,0-2 16 0,4 7-2128 0,-4-7-432 16,0-1-64-16,0 1-32 0,2 1 448 0,0-1 96 15,1 2 0-15,-1-2 16 0,-2 1-64 0,0-2-16 16,0-1 0-16,1 2 0 0,-1 1-128 0,-2-8-48 16,-1 2 0-16,1 3 0 0,-1 1-192 0,1 1-32 15,-3 0-16-15,2 1 0 0,1 1-224 0,-2 0-64 0,-1 2 0 0,-1 1 0 16,1 0-192-16,0 0 128 16,0 1-128-16,0-1 0 0,-1 2 192 0,-1 0-48 0,1 0-16 0,-1 2 0 15,1-1 64-15,1 1 0 0,0 0 0 0,-2 0 0 16,-1 2 32-16,1 0 16 0,-1-1 0 0,-1-1 0 15,0 2-48-15,1 0-16 0,0 1 0 0,2 2 0 16,-2-3 80-16,0 1 0 0,-1 2 16 0,-1-1 0 16,-2 2-144-16,0 1-128 0,-1 1 192 0,2 2-192 15,1 0 0-15,0 1 0 0,-2-1 0 0,2 2 0 16,1 0 0-16,1 1 0 0,0 0 0 0,0 1 0 16,1-3 0-16,0 0 0 0,1 0 0 0,1 0 0 15,-1 2 320-15,4-5-64 0,1 2 0 0,-2-1 0 16,-1 1-16-16,2 0-16 0,1 0 0 0,-1 1 0 15,3-3-96-15,-1 2-128 0,0 1 176 0,1 0-176 0,0 0 128 0,1 3-128 16,-2-5 0-16,1 4 0 0,-1 2 0 0,1-3 0 16,-1 3 0-16,1 1 0 0,0-1 0 0,2 0 0 15,-1-1 0-15,0-2 0 0,1 0 0 0,-2-1 0 16,3 0 128-16,2 0-128 0,-1-1 0 0,2-1 160 16,2-2-160-16,-1 0 128 0,0 3-128 0,1-5 192 15,-5-7-192-15,8 8 192 0,-1-1-192 0,3-1 0 16,-1 3 0-16,1-2 128 0,1-2-128 0,0-1 0 15,1 1 0-15,1 0 0 0,0 1 0 0,0-2 0 16,1 0 0-16,2-1 0 0,0 3 0 0,-1-4 0 16,1 2 0-16,2-4 0 0,2 1 128 0,-1 2-128 15,2 0 0-15,0-1 128 0,0 0-128 0,1 0 160 16,0-2-160-16,-1 0 160 0,0-1 0 0,0 0 0 0,-2-1 0 0,0 0 0 16,-4 0-160-16,1-2 128 0,-2 1-128 0,1-1 128 15,-1-3-128-15,0 2 0 0,-2 0 144 0,0-2-144 16,0 1 128-16,-3-1-128 0,-2 1 160 0,0-2-160 15,-7 8 224-15,8-8-48 0,-3 0-16 0,2 2 0 16,-7 6-16-16,7-7 0 0,1 1 0 0,-8 6 0 16,8-8-144-16,0 1 192 0,-2 1-192 0,2-2 192 15,0 1-192-15,0 1 0 0,-2-2 144 0,1 2-144 16,-7 6 0-16,8-10 0 0,-3 3 0 0,-1-3 0 16,-2 1 0-16,1 3 144 0,-2-2-144 0,-1 1 0 15,-1 1 160-15,-2-1-160 0,3 7 128 0,0 0-128 16,-2-9 192-16,-1 2-64 0,-1 3 0 0,4 4 0 15,-5-7 0-15,5 7 0 0,-6-5 0 0,-1 0 0 0,2 1-128 0,5 4 128 16,-5-7-128-16,5 7 128 0,-6-6 0 0,1-1-128 16,0 1 192-16,5 6-64 0,-8-8-128 0,3 3 0 15,-2 1 0-15,1 0 128 0,-1 0-128 0,1 0 128 16,-1 0-128-16,7 4 128 0,-10-4 48 0,1 2 0 16,-2-4 0-16,2 4 0 0,0 0-176 0,-1 1 0 15,-1 0 0-15,1 0 0 0,1-1 0 0,0 2 0 16,1-1 0-16,8 1 128 0,-11 0-128 0,2 0 128 15,-1 0-128-15,1 0 128 0,-1 0-128 0,10 0 0 16,0 0 0-16,-10 1 128 0,0-1-128 0,10 0 0 16,0 0 0-16,0 0 0 0,-9 2 0 0,9-2 0 15,0 0 0-15,0 0 128 0,0 0-128 0,0 0 0 16,-8 5 0-16,8-5 0 0,0 0 0 0,0 0 0 0,0 0 0 0,0 0 0 16,0 0 0-16,0 0 0 0,-8 5 0 0,8-5 0 15,0 0 0-15,0 0 0 0,0 0 0 0,0 0 128 16,0 0 48-16,0 0 0 0,0 0 0 0,0 0 0 15,8-7-48-15,0 2-128 0,-1 0 192 0,2-2-64 16,1 1-128-16,0-2 0 0,0 2 144 0,2 0-144 16,0-1 0-16,0 0 144 0,-1 1-144 0,1-4 0 15,0 3 128-15,0-3-128 0,-1 1 0 0,1-1 0 16,-2-1 0-16,2 2 128 0,-1-1-128 0,-1 1 0 16,0-2 144-16,0 1-144 0,-1 0 0 0,0 0 144 15,-1 1-144-15,0 1 0 0,-1 1 0 0,1-1 0 16,0 0 0-16,0 1 0 0,-8 7 0 0,8-5 0 15,-8 5 0-15,10-5-272 0,-10 5 32 0,12-1 16 16,0 3-1696-16,-2 1-320 16,-1-3-80-16</inkml:trace>
  <inkml:trace contextRef="#ctx0" brushRef="#br0" timeOffset="15728.67">20185 8790 15951 0,'0'0'704'0,"0"0"144"0,0 0-672 0,-7 4-176 16,7-4 0-16,0 0 0 0,0 0 608 0,0 0 96 16,0 0 0-16,0 0 16 0,0 0-544 0,0 0-176 15,0 0 0-15,0 0 0 0,0 0 192 0,0 0-192 0,0 0 192 0,0 0-192 16,0 0 688-16,0 0 16 0,0 0 16 0,0 0 0 16,0 0 256-16,0 0 48 0,0 0 16 0,0 0 0 15,0 0-80-15,0 0 0 0,2-5-16 0,-2 5 0 16,3-4-16-16,-1 0 0 0,-2 4 0 0,3-4 0 15,-2-2-224-15,1 0-32 0,0-3-16 0,-2 9 0 16,2-9-128-16,-1-1-16 0,-1-1-16 0,1 2 0 16,0 3-32-16,1-6 0 0,-2-1 0 0,1 1 0 15,-1-1-64-15,3 1-16 0,-1-1 0 0,2-1 0 16,0-4-80-16,0 2-32 0,3-2 0 0,-1 0 0 16,1-6-128-16,0 5-16 0,0-5-128 0,2 5 192 15,0-4-64-15,2 4-128 0,-1 1 176 0,-1-2-176 16,-1 2 208-16,2 1-64 0,1 3-16 0,-1-1 0 15,1 0 64-15,0-1 0 0,1 2 0 0,1-5 0 16,0 1-32-16,0-1 0 0,-1-5 0 0,0-1 0 0,1 1-32 0,0-3 0 16,-3 1 0-16,1 2 0 0,-2 0-128 0,-1 3 0 15,-2 0 0-15,1 4 0 0,-2-2 0 0,1 5-144 16,0 1 144-16,0-1-208 0,1 3 208 0,-1-1 0 16,3 2 0-16,2 0 160 0,-1 0-160 0,1 1 0 15,-1-2-160-15,3 4 160 0,0 1 0 0,0-3 0 16,0 3 0-16,2 1 0 0,0-2 0 0,2 3-144 15,-1 0 144-15,-1 3 0 0,1-3 0 0,0 3 0 16,-2-1 0-16,0 2-128 0,1-2 128 0,-1 1 0 16,-1 1 0-16,-1-2 0 0,-2 1 0 0,2 1 0 15,0-3 0-15,-1 2 128 0,1 0-128 0,0 2 0 16,0-2 0-16,2-1 128 0,-2 1-128 0,-1 0 176 0,0 1-176 16,-1 0 192-16,1 0-192 0,-1 0 0 0,1 0-192 0,-1 1 192 15,0 0 0-15,0 2 0 0,-10-3 0 0,11 4 0 16,-11-4 0-16,12 8 0 0,-1 1 0 0,-2 0 0 15,-3-1 0-15,1 1 0 0,-1-1 0 0,-1 2 0 16,-5-10 0-16,6 16 0 0,-2-3 0 0,-1 3 0 16,0 0 128-16,0 0-128 0,-1 1 0 0,1 1 128 15,1-1-128-15,-2 3 128 0,1 2-128 0,0-2 128 16,-1-1-128-16,1 2 128 0,-1-2-128 0,0 2 128 16,-1 2-128-16,0-4 0 0,1-1 0 0,-1-1 0 15,0-2 128-15,2-1-128 0,-3 0 0 0,0 1 128 16,-1-1-128-16,-1 0 0 0,0 2 0 0,-1 0 0 15,0-3 128-15,1 4-128 0,-1-2 0 0,1 2 128 16,-1-1-128-16,0 2 192 0,1 2-192 0,-1-3 192 16,1 0-64-16,-1 1-128 0,0-1 192 0,2 0-64 0,0 1-128 15,1-1 0-15,-2 1 0 0,1-4 0 0,-1 2 0 0,0-2 240 16,0-1-64-16,-1 2-16 0,2-1-160 16,-2 1 160-16,-1-4-160 0,2 2 160 0,-4-2-160 0,2-2 192 15,1 0-192-15,-3 0 192 0,1 0-192 0,1-1 128 16,4-8-128-16,-6 7 128 0,-1 2-128 0,7-9 0 15,-5 6 144-15,5-6-144 0,0 0 128 0,-8 7-128 16,8-7 160-16,0 0-160 0,-10 4 176 0,10-4-176 16,-9 2 192-16,9-2-192 0,-10 3 128 0,10-3-128 15,-9 2 0-15,9-2 0 0,-10 3 144 0,10-3-16 16,-12 0-128-16,12 0 192 0,-12 0-192 0,12 0 0 16,-11 0 0-16,11 0 0 0,-11 0 0 0,11 0 128 0,0 0-128 15,-10-1 0-15,10 1 0 0,-9-2 128 0,9 2-128 0,0 0 0 16,-11-5 128-16,11 5-128 0,0 0 0 0,0 0 144 15,-8-6-144-15,2-1 128 0,6 7-128 16,-5-10 128-16,-1 1-128 0,6 9 0 0,-5-11 0 0,1 1 0 16,4 10 128-16,-4-15-128 0,-1 0 128 0,1 2-128 15,0-2 0-15,2 1 0 0,-2-3 0 0,1 3 0 16,1 2 0-16,-1 2 0 0,0-1 0 0,1 1 0 16,1 2 0-16,-1 1 0 0,2 1 0 0,0 6 0 15,0-7 0-15,0 7 0 0,0 0 0 0,2-6 0 16,-2 1 0-16,0 5 0 0,0 0 0 0,0 0 0 15,2-7-128-15,-2 7 128 0,0 0 0 0,0 0 0 16,0 0 0-16,0 0 0 0,0 0 0 0,0 0 0 16,0 0 0-16,0 0 0 0,0 0-176 0,0 0 176 0,0 0 0 15,0 0 0-15,0 0 0 0,0 0 0 0,-6 12-128 0,2-2 128 16,0 1-128-16,4-11 128 0,-3 14 0 0,1-1-160 16,-1-2 160-16,2-1 0 0,1-10 0 0,-3 13-128 15,0-1 128-15,3-12 0 0,-2 13 0 0,1-1 0 16,-2-3 0-16,3-9 0 0,-4 10 0 0,4-10 0 15,-5 9 0-15,5-9 0 0,-7 7 0 0,7-7 0 16,-6 8 0-16,6-8 0 0,0 0 128 0,0 0-128 16,-9 5 0-16,9-5 0 0,0 0 128 0,0 0-128 15,0 0 0-15,-9-3 0 0,1-1 144 0,8 4-144 16,0 0 128-16,-7-6-128 0,2-5 0 0,1 2 0 16,1 0 128-16,1 0-128 0,-1 0 0 0,1 0 0 0,-1-2 0 15,0 1 128-15,1 1-128 0,-1-2 0 0,3 11 0 0,-4-9 0 16,0 0 0-16,2 1 0 0,-2 3 0 0,4 5 0 15,-5-5 0-15,5 5 0 0,-7-8 0 0,7 8 0 16,-6-4 0-16,0 0 0 0,6 4 0 0,0 0 0 16,0 0 0-16,0 0 0 0,-5-4 0 0,5 4 0 15,0 0-160-15,0 0 160 0,0 0 0 0,0 0-144 16,0 0 144-16,-5 11 0 0,5-11-144 0,-4 13 144 16,0 1-128-16,0-1 128 0,0 3-160 0,3-5 160 15,-2 2 0-15,1 0 0 0,-1 1-128 0,1-4 128 16,-1-1 0-16,0 0 0 0,3-9 0 0,-2 9 0 15,2-9 0-15,-5 8 0 0,5-8 0 0,-4 8 0 16,4-8 0-16,0 0 0 0,-7 8 0 0,7-8 0 16,0 0 0-16,-5 6 128 0,5-6-128 0,-8 4 0 0,8-4 128 0,0 0-128 15,-9 3 0-15,9-3 0 0,-9 0 0 0,9 0 0 16,-9-1 128-16,9 1-128 0,-11 0 0 0,11 0 0 16,-10-2 0-16,10 2 0 0,-11-6 144 0,2 2-144 15,9 4 0-15,-9-8 144 0,1-1-144 0,2 1 0 16,1 0 0-16,-1-1 0 0,1-4 0 0,1 1 0 15,-1 3 128-15,1-3-128 0,-1 3 0 0,1 0 0 16,0-1 0-16,0 1 0 0,2 2 0 0,-1 1 0 16,0-1 0-16,3 7 0 0,-4-10 0 0,2 3 0 15,-1 2 0-15,3 5 0 0,0 0 0 0,0 0 0 16,-5-7 0-16,1 3 0 0,4 4 0 0,0 0-144 16,0 0 144-16,0 0 0 0,-8-1-128 0,8 1 128 15,0 0 0-15,0 0 0 0,0 0 0 0,-7 7 128 0,7-7 0 16,-8 8 16-16,8-8-144 0,-7 9-256 0,7-9 64 0,-6 7 16 15,0 0 176-15,6-7 0 0,-5 12 0 0,1-2 0 16,4-10 0-16,0 0 0 0,-4 13 0 0,0-1 0 16,-1-3 0-16,1 1-160 0,0 4 160 0,1-3 0 15,3-11 0-15,-6 12 0 0,2 0 0 0,-1-2 0 16,-1-1 0-16,0-1 0 0,6-8 0 0,-6 9-160 16,-1-1 160-16,7-8 0 0,-9 7 0 0,3-1 0 15,-1 1 0-15,7-7 0 0,-8 9 0 0,2-4 0 16,6-5 0-16,0 0 128 0,0 0-128 0,0 0 0 15,-5 5-1200-15,5-5-304 16,0 0-64-16,0 0-16 0</inkml:trace>
  <inkml:trace contextRef="#ctx0" brushRef="#br0" timeOffset="17113.56">20693 8211 5519 0,'0'0'496'0,"0"0"-496"0,4-7 0 0,-4 7 0 16,0 0 1536-16,5-10 192 0,-5 10 64 0,4-7 0 16,-4 7-1120-16,2-8-224 0,-2 8-32 0,0 0-16 15,0 0 592-15,0 0 112 0,0 0 32 0,0 0 0 16,0 0 320-16,-5-9 64 0,1 2 16 0,4 7 0 15,-5-2-320-15,5 2-64 0,0 0-16 0,0 0 0 16,0 0-464-16,0 0-96 0,0 0 0 0,0 0-16 16,0 0-400-16,-8 5-160 0,2 0 128 0,6-5-128 15,0 0 0-15,-7 7 0 0,1-1 0 0,6-6 0 16,-6 7 0-16,6-7 0 0,0 0 0 0,0 0 0 16,0 0 0-16,-4 7 0 0,4-7 0 0,0 0 0 15,0 0 0-15,0 9 0 0,0-9 128 0,0 0-128 0,0 0 0 0,0 0 0 16,7 8 0-16,-7-8 128 0,0 0-128 0,0 0 0 15,12 6 0-15,-12-6 0 0,13 2 0 0,-3-2 0 16,1-1 0-16,-11 1 128 0,11-1-128 0,-11 1 0 16,12-6 144-16,-2 4-144 0,-10 2 0 0,12-4 128 15,-12 4-128-15,11-5 0 0,-11 5 0 0,7-7 0 16,0 1 0-16,-7 6 0 0,6-10 0 0,1 4 144 16,-7 6-144-16,5-11 0 0,0 1 0 0,1 1 0 15,-2 1-160-15,-2-1 160 16,1 1-480-16,-5 0 32 0,2 0 0 0,-1-1 0 15,0 2-192-15,-3 0-48 0,-3 1 0 0,4 0 0 16,3 6-400-16,-6-4-64 0,1 0-32 0,1 1 0 0</inkml:trace>
  <inkml:trace contextRef="#ctx0" brushRef="#br0" timeOffset="17914.12">20940 8214 7359 0,'0'0'656'0,"0"0"-528"0,0 0-128 0,-9 0 0 0,9 0 2352 0,0 0 432 16,0 0 96-16,0 0 0 0,0 0-2112 0,0 0-416 15,0 0-96-15,0 0 0 0,-5-5 128 0,5 5 48 16,-4-5 0-16,4 5 0 0,0 0-240 0,0 0-32 16,-1-7-16-16,1 7 0 0,0 0 384 0,0 0 80 15,0 0 16-15,0 0 0 0,0 0 16 0,0 0 16 16,0 0 0-16,0 0 0 0,0 0-400 0,0 0-96 0,0 0-16 0,5 8 0 15,-5-8-144-15,5 12 0 0,-1-5 0 0,-4-7 0 16,0 0 0-16,0 0 0 0,4 10 0 16,-4-10 0-16,0 0 0 0,5 7 0 0,-5-7 0 0,0 0 0 15,0 0 0-15,0 0 0 0,0 0 0 0,0 0 0 16,0 0 256-16,0 0 32 0,0 0 0 0,0 0 0 16,0 0 112-16,0 0 32 0,0 0 0 0,0 0 0 15,0 0-192-15,0 0-48 0,0 0 0 0,0 0 0 16,0 0-192-16,0 0 176 0,0 0-176 0,0 0 160 15,0 0-160-15,0 0 0 0,0 0 0 0,0 0 0 16,0 0 0-16,0 0 0 0,0 0 0 0,0 0 0 16,0 0 0-16,0 0 0 0,0 0 0 0,0 0 0 15,0 0 160-15,0 0 0 0,0 0 0 0,0 0 0 16,0 0-160-16,0 0 192 0,0 0-192 0,0 0 192 16,0 0-192-16,2 11 0 0,-2-11 0 0,0 0-176 15,0 0 176-15,5 12 0 0,-5-12 0 0,6 6 0 0,-6-6 0 0,0 0 0 16,7 8 0-16,-7-8 0 0,0 0 0 0,0 0 0 15,0 0 0-15,9 6 0 0,-9-6 0 0,0 0 0 16,8 7 0-16,-8-7 0 0,9 4 0 0,-9-4 128 16,0 0-128-16,10 5 0 0,-10-5 0 0,12 1 0 15,-12-1 0-15,10 0 0 0,-10 0 0 0,11 0 128 16,-11 0-128-16,10-1 0 0,-10 1 0 0,9-4 0 16,-9 4 0-16,12-4 128 0,-12 4-128 0,8-6 128 15,-1-1-128-15,-7 7 128 0,7-6 64 0,-7 6 0 16,0 0 16-16,7-9 0 0,-7 9 64 0,5-10 16 15,-2-1 0-15,-2 2 0 0,-1-1-80 0,0 3-16 16,-1-3 0-16,-1 0 0 0,0-3-192 0,-1 1 128 16,-1 1-128-16,0-1 0 0,0-1 128 0,-2 1-128 0,1-1 0 0,-1 0 0 15,0 3 0-15,1-1-288 0,0 2 32 0,-1-3 16 32,0 3-1568-32,-1 3-320 0</inkml:trace>
  <inkml:trace contextRef="#ctx0" brushRef="#br0" timeOffset="26520.18">7494 6910 23039 0,'-9'0'2048'0,"0"-2"-1648"15,-1-1-400-15,10 3 0 0,-9-1 1344 0,9 1 192 16,0 0 48-16,0 0 0 0,-9-2-1056 0,9 2-208 16,0 0-32-16,-9 2-16 0,-1-1-80 0,10-1 0 15,-10 4-16-15,1 1 0 0,0 0-176 0,4-2 128 16,-2 0-128-16,1-1 128 0,-3 2-128 0,-2-3 0 15,1 2 0-15,-2 0 0 0,-1-3 352 0,-10 1 96 16,1-1 0-16,2-1 16 0,0-3 336 0,2 1 64 16,0-2 16-16,1 1 0 0,-1-1-160 0,1 0-16 15,0 1-16-15,-1 1 0 0,1 0-272 0,2 0-48 0,1 1-16 0,0 2 0 16,-1 2-128-16,1 0-32 0,0-1 0 0,-1 2 0 16,0 0-64-16,0-1 0 0,1 1-128 0,0 0 192 15,-2-3-192-15,0 1 144 0,-1 0-144 0,-1-1 128 16,1-1 0-16,-1 0 0 0,-3-2 0 0,0 0 0 15,0-1-128-15,0 2 0 0,1-1 0 0,-1 1 0 16,-1 0 0-16,1 2 0 0,1 4 128 0,2 0-128 16,-2 3 128-16,1-1-128 0,-1 2 0 0,2 1 128 15,1 3-128-15,-1 1 128 0,0 2-128 0,-1 2 128 16,0 2-128-16,-2-5 0 0,-1 2 0 0,1-1 0 16,-1 2 0-16,0 0 128 0,-2-6-128 0,1-1 128 15,-1-1 0-15,3 0-128 0,-2 2 192 0,2-3-64 16,0-1 0-16,0 4-128 0,2-1 192 0,2 2-64 15,1 1-128-15,0 0 160 0,1 1-160 0,0 2 160 16,1-2-160-16,-2 3 0 0,3 0 0 0,0 3 0 0,2 1 0 0,-1 1 0 16,1 1 0-16,2 2 0 0,0-1 0 15,0 0 0-15,3 2 0 0,-1-1 0 0,2 0 0 0,0 0 0 16,-1-2 0-16,3-1-176 0,1 2 176 0,1-3 0 16,0-3 0-16,-2 1 0 0,2-2 0 0,1 0 0 15,1-2 0-15,-1 2 128 0,0 1-128 0,3-1 0 16,-1 2 0-16,1 0 128 0,-3-1-128 0,2 4 0 15,2 5 0-15,0 0 128 0,0 1-128 0,0 1 0 16,0-2 0-16,0 2 0 0,0-2 0 0,1-1 144 16,0-2-144-16,3-2 0 0,-1-4 192 0,0 1-192 15,0-6 192-15,1 0-192 0,1 0 224 0,1-3-64 16,1 1-16-16,-1 2 0 0,2-2-144 0,1 2 128 16,0 0-128-16,0 0 128 0,1 0-128 0,2 0 0 0,1 3 0 0,1 1 0 15,0-3 128-15,1 2-128 0,2 4 0 0,-1-2 128 16,1 1-128-16,0 1 0 0,0 0 0 0,0-1 0 15,0 1 160-15,-2-3 0 0,-2 2 0 0,1-2 0 16,2 0-160-16,-2-1 0 0,-1 1 0 0,1-4 0 16,1 1 0-16,-1 2 0 0,-1-9 0 0,1 1-176 15,2-1 176-15,-1-3 176 0,2 0-48 0,1-2 0 16,2 0 0-16,2 0 0 0,3-1 0 0,2 2 0 16,0 2-128-16,0-1 160 0,1 0-160 0,-1 0 160 15,-1-1-32-15,0-1-128 0,-1 2 192 0,-2 0-64 16,-2 0-128-16,1 1 0 0,-1-4 0 0,1 2 0 15,-2 0 0-15,0-1 0 0,-2 2 0 0,2-1 0 16,-1 1 0-16,2 0 0 0,-2-3 0 0,-1-1 0 16,1 0 0-16,-1 0 128 0,0 1-128 0,-1-1 128 15,-2-2 0-15,2-2 0 0,0 1 0 0,-1-1 0 0,-1-2 208 16,1-3 48-16,-2-3 0 0,2-1 0 0,-2-3-176 0,1-2-16 16,0 1-16-16,-1-3 0 0,-1 0-176 0,1-1 128 15,0-1-128-15,2 1 128 0,1-4-128 0,0 1 0 16,-2 0 144-16,5-1-144 0,-1 0 0 0,2 0 128 15,1 2-128-15,0 2 0 0,-1 1 0 0,0 2 0 16,-2 3 0-16,-1-4 128 0,-2 5-128 0,-1-2 0 16,-3 2 0-16,-2 1 0 0,-2-1 0 0,-2-3 128 15,0-2-128-15,-3 1 0 0,0-3 0 0,-1-3 144 16,0 0-144-16,-4-1 0 0,-2-2 192 0,0 0-64 16,-1 0 0-16,0-3-128 0,-2-2 192 0,-1 2-192 15,-2 0 192-15,0 0-192 0,1 4 192 0,0-2-64 0,1 2 0 0,-2-2-128 16,-2-2 176-16,0-4-176 0,-1-5 160 0,1-6-160 15,0-3 0-15,-4 4 128 0,-3-3-128 0,0 4 0 16,4 4 0-16,-1 2 0 0,3 7 0 0,-2 2 0 16,0 2 128-16,0 1-128 0,-1 1 0 0,1 5 144 15,-1-1-144-15,-1 5 0 0,-1 1 144 0,-2 1-144 16,-1 2 0-16,-1-5 0 0,0 0 0 0,-2 1 128 16,2-2-128-16,-2 1 0 0,-2 3 0 0,0-1 0 15,1 2 0-15,-1 2 0 0,-3-2 0 0,3 0 128 16,1-1-128-16,-1-2 0 0,1 0 0 0,0 0 0 15,-1 0 0-15,-2 5 0 0,1 2 0 0,-2 1 0 16,-1 2 0-16,0 1 0 0,-1 3 0 0,-2 1 0 0,-1-1 0 16,0 6 0-16,-1 4 0 0,-1 4 0 15,0 4-448 1,1 1 0-16,1 1 0 0,5 7 0 0,5 13-1584 0,-1-5-320 0,-7-1-64 16,-7-1-17568-16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7:50:38.631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30326 10683 10703 0,'0'0'464'0,"0"0"112"0,-8 7-448 0,8-7-128 0,-10 4 0 0,0 1 0 16,1-1 1056-16,9-4 192 0,-9 2 32 0,0 2 16 16,9-4 0-16,-10 3 0 0,0 1 0 0,10-4 0 15,-10 5-432-15,1 0-96 0,1-1 0 0,8-4-16 0,-10 5-304 0,1 1-48 16,9-6-16-16,-11 5 0 0,2-3 128 0,9-2 0 16,-10 3 16-16,10-3 0 0,-11 3 368 0,2-1 64 15,0-2 0-15,9 0 16 0,-12 0-112 0,3-1-32 16,9 1 0-16,-9 0 0 0,9 0-128 0,-9 0-48 15,9 0 0-15,0 0 0 0,-8-1-400 0,8 1-96 16,0 0-16-16,0 0 0 0,0 0-144 0,0 0 160 16,0 0-160-16,0 0 160 0,0 0 32 0,0 0 0 15,0 0 0-15,0 0 0 0,0 0 64 0,0 0 0 16,0 0 16-16,0 0 0 0,0 0 80 0,0 0 16 16,9-4 0-16,-9 4 0 0,10-3 32 0,-10 3 16 15,0 0 0-15,12-1 0 0,-1-2 0 0,-11 3 0 0,10-1 0 0,-10 1 0 16,13-3 16-16,-2-2 0 0,-1 1 0 0,-10 4 0 15,13-5-96-15,-3 1-16 0,1 0 0 0,-1 0 0 16,1 2 0-16,-1-2-16 0,-10 4 0 0,12-3 0 16,-2 2-128-16,1 1-32 0,-11 0 0 0,13 0 0 15,-3-3-16-15,2 3-128 0,0 0 192 0,-1 3-64 16,2-3 64-16,0 0 16 0,1 0 0 0,0 0 0 16,0 0 16-16,2 0 0 0,-1 0 0 0,4 0 0 15,-1 0-32-15,0 0-16 0,1 0 0 0,-1 0 0 16,0 0-176-16,2 1 192 0,-1 0-192 0,1 3 192 15,-2-4-192-15,1 2 0 0,0 0 0 0,-1 1 128 16,-1-2-128-16,0 2 0 0,-1-2 0 0,-1-1 128 16,1 0-128-16,-1-1 0 0,1-1 0 0,0 1-176 0,-2 0 560 15,2 0 128-15,-1 1 0 0,2-3 16 0,0 0-528 0,2 1 0 16,-1-1-192-16,1 2 48 0,2-3 144 0,-1 1 0 16,2 1 128-16,0-1-128 0,-1-1 0 0,1 0 0 15,-1 3 0-15,2 0 128 0,-3-1-128 0,1 1 0 16,-2 2 0-16,2-1 0 0,-2 0 0 0,-1 2 0 15,-3 0 0-15,2 1 0 0,0 1 0 0,0-4 0 16,-1 0 0-16,0 0 0 0,-1 2 0 0,1-2 0 16,1 0 0-16,1 0 0 0,0-1 0 0,2 1 0 15,-1-1 0-15,1-2 0 0,1 2 0 0,0 0 0 16,1-2 0-16,-1-2 128 0,-3-4-128 0,2 1 0 16,0 1 0-16,1 3 0 0,-3 2 0 0,2-2 144 15,-2 1-144-15,-1 1 0 0,0-1 128 0,-1 0-128 0,-1 1 0 16,1-1 0-16,0 1 0 0,-1 0 0 0,1 0 0 0,1 0 0 15,-1 0 0-15,2 2 0 0,1-3 0 0,1 2 0 16,-2 0 128-16,2-1-128 0,2 2 0 0,1 0 0 16,1 0 0-16,1 2 0 0,-1-1 0 0,0 0 0 15,-2-1 0-15,3 3 0 0,1-3 0 0,-1 0 0 16,-3 0 128-16,-1 1-128 0,0 0 0 0,-1-1 0 16,0-1 0-16,2 1 128 0,-2 0-128 0,-1 0 0 15,0-1 160-15,-1 1-160 0,0-3 128 0,0 2-128 16,-1-2 128-16,1 1-128 0,1-1 0 0,-1 0 128 15,0 2-128-15,2 0 0 0,-1 0 0 0,2-1 128 16,-1 1-128-16,-1 0 0 0,2-1 0 0,0 1 0 16,-3 0 0-16,1-1 0 0,-1 0 0 0,0 2 0 15,0-4 0-15,-2 1 0 0,-2 1 0 0,-1-1 0 0,0-1 0 0,0-1-320 16,-1-2 48-16</inkml:trace>
  <inkml:trace contextRef="#ctx0" brushRef="#br0" timeOffset="26190.21">27889 11698 25503 0,'0'0'1136'0,"0"0"224"0,-5-4-1088 0,5 4-272 0,-8-3 0 0,8 3 0 16,0 0 384-16,0 0 32 0,0 0 0 0,0 0 0 15,0 0 16-15,0 0 0 0,0 0 0 0,0 0 0 16,0 0-192-16,0 0-48 0,0 0 0 0,0 0 0 15,0 0 256-15,0 0 32 0,0 0 16 0,0 0 0 16,0 9-48-16,0 2 0 0,-1 2 0 0,-1-2 0 16,1 5-64-16,1 1 0 0,-1 1-16 0,1 0 0 0,-1 14-176 0,1-6-16 15,1-4-16-15,1 0 0 0,1-2-160 0,0-2 0 16,1-4 0-16,0 2 0 0,-1 2 0 0,1-3 0 16,0 0 0-16,0-2 0 0,-1 2 0 0,-1 0 0 15,1-2 0-15,0 2 0 0,0 0 0 0,0-3 0 16,-3 1-224-16,0 0 80 15,1-1-288-15,-1-1-48 0,0-11-16 0,-1 12 0 16,0-3-544-16,1-9-112 0,0 0-32 0,0 0 0 16,0 0-1824-16,0 0-384 0</inkml:trace>
  <inkml:trace contextRef="#ctx0" brushRef="#br0" timeOffset="26723.62">27694 11661 28335 0,'-4'-14'1248'0,"2"5"272"0,1-2-1216 0,2-2-304 0,2 1 0 0,3 2 0 16,4-2 0-16,0 3 0 0,2-3-128 0,1 2 128 15,0 1-208-15,0 4 48 0,-1-2 16 0,1 2 0 16,-2 0 144-16,1-1 0 0,-1 2 0 0,0 1 128 15,0-3 480-15,0 2 96 0,1 1 32 0,0-3 0 16,1 1 112-16,3-1 32 0,1-1 0 0,1 2 0 16,0 0-320-16,-2 2-64 0,-1-1-16 0,1 2 0 0,-2-5-480 0,1 3 0 15,-2 1 0-15,-2 1 0 0,1-1 128 0,0 2-128 16,0 0 0-16,-2 1 144 0,-1 2-144 0,2 1-192 16,-11-3 32-16,11 5 16 0,-11-5 144 0,12 7-192 15,-3 0 192-15,-2 3-192 0,-7-10 192 0,5 11 0 16,0 1 0-16,0 0-128 0,-5-12 128 0,4 18 0 15,0-5 0-15,-1 1 0 0,-1 2 0 0,0 1 0 16,-2-1 0-16,-2 1 0 0,1-2 0 0,0 1 0 16,-2-2 0-16,-1 1 0 0,-1-2 0 0,0 1 0 15,0 2 0-15,-2-2 128 0,-1-1 0 0,0 0 0 16,-2-1 0-16,0 1 0 0,-2-2 64 0,1 3 32 0,1-4 0 0,-2 0 0 16,-1 0 32-16,-1 0 16 15,0 0 0-15,1-2 0 0,-2-3 0 0,1 1 0 0,-2-2 0 0,1 1 0 16,-1-1-128-16,2-3-16 0,-1 3-128 0,2-2 192 15,3 1-192-15,-1-3 0 0,1-1 0 0,10 1 0 32,-11-2-496-32,11 2-80 0,-9-5-32 0,9 5 0 15,0 0-1600-15,-4-9-320 0,4 9-64 0,0-14-10800 0</inkml:trace>
  <inkml:trace contextRef="#ctx0" brushRef="#br0" timeOffset="27387.35">28644 11365 3679 0,'0'0'320'0,"0"0"-320"0,0-9 0 0,3 0 0 16,-3 9 4256-16,5-13 784 0,0-2 144 0,0 4 48 15,2 2-4464-15,-1-1-768 0,-1 0-384 0,-5 10 48 16,7-6 336-16,-7 6-176 0,5-7 176 0,-5 7-128 16,0 0 288-16,0 0 64 0,0 0 16 0,0 0 0 15,0 0 912-15,0 0 176 0,0 0 32 0,0 0 16 16,0 0-176-16,0 0-48 0,0 0 0 0,-6 10 0 16,-1-3-560-16,2 1-112 0,0 0-32 0,0-1 0 15,-2 1-160-15,2-1-32 0,0 1-16 0,-1 1 0 16,0 0 16-16,-1 1 0 0,1 2 0 0,-1-3 0 15,-1 2 32-15,-1 0 16 0,0 2 0 0,0-1 0 16,-1 1-32-16,-1 1 0 0,1 2 0 0,-3 1 0 16,1 1-16-16,0 3-16 0,1 4 0 0,-1 2 0 0,0 6-48 0,2 2 0 15,1 2 0-15,1-1 0 0,3-2-32 0,-1 0-16 16,2-2 0-16,2-3 0 0,0-1 48 0,1-4 0 16,0-2 0-16,1 1 0 0,0-4-16 0,1-1 0 15,0 2 0-15,2 2 0 0,1-1-176 16,0 2 0-16,-1 1 0 0,2 1 128 0,1-2-128 0,2 2 0 15,1 0 0-15,0 0 0 0,0 3 0 0,2 0 0 16,1-4 0-16,1-3 0 0,-2-3-352 0,4-1 48 16,0 3 16-16,2-6 0 15,-2-2-352-15,-2-4-64 0,0-2 0 0,0-2-16 16,-2-1-304-16,3-4-48 0,-3-1-16 0,0-2 0 16,-2 0-1344-16,0-5-288 0</inkml:trace>
  <inkml:trace contextRef="#ctx0" brushRef="#br0" timeOffset="27889.1">28975 11537 3679 0,'0'0'320'0,"0"0"-320"0,0 0 0 0,0 0 0 0,0 0 5664 0,0 0 1056 15,0 0 224-15,0 0 32 0,0 0-5056 0,0 0-1008 16,0 0-208-16,0 0-32 0,0 0-368 0,0 0-80 15,7 16-16-15,-1-1 0 0,-1-1-208 0,1 1 0 16,-1-1 0-16,-1 6 0 0,0-3 288 0,-2 0 16 16,3 3 0-16,1-1 0 0,0 2 144 0,1 1 16 15,1-2 16-15,-1-2 0 0,0 0-112 0,1-2-32 16,0-2 0-16,-1-1 0 0,2-5-16 0,2 0 0 16,-3-3 0-16,1-1 0 0,0-1 96 0,0-3 16 15,-9 0 0-15,12-2 0 0,-2 1-48 0,1-3-16 0,-2-1 0 0,0-3 0 16,-1-2-64-16,0-1-16 0,1-1 0 15,0-1 0-15,-1-1-32 0,-1-3-16 0,1-4 0 0,1 2 0 16,-1-1-96-16,0-3-16 0,0-3 0 0,-2 2 0 16,2 1-128-16,-1-1 0 0,-2-1 0 0,-1 6 128 15,0 2-400-15,1 3-96 0,-2 0-16 0,-1 3 0 32,-2 11-368-32,2-11-80 0,-2 11 0 0,0 0-16 15,0 0-2096-15,0 0-400 0</inkml:trace>
  <inkml:trace contextRef="#ctx0" brushRef="#br0" timeOffset="28287.21">29190 11965 9215 0,'0'0'816'0,"0"0"-656"15,0 0-160-15,0 0 0 0,0 0 4736 0,0 0 896 16,0 0 192-16,0 0 48 0,0 0-4480 0,0 0-896 0,0 0-176 0,0 0-48 15,0 0-64-15,0 0-16 0,0 0 0 0,0 0 0 16,0 0 192-16,0 0 16 0,0 0 16 0,0 14 0 16,0-14 144-16,0 14 16 0,0 1 16 0,0-15 0 15,0 18-304-15,2-1-64 0,-2 1-16 0,0-1 0 16,-2 1-208-16,2 2 144 0,-1-2-144 0,0-1 128 16,1 1-128-16,1-2 0 0,0-2 0 0,2 1 0 15,-1-1-208-15,1-1-80 0,-3-13-16 0,5 12 0 31,-5-12-592-31,7 9-128 0,-7-9-32 0,0 0-13680 0</inkml:trace>
  <inkml:trace contextRef="#ctx0" brushRef="#br0" timeOffset="28721.97">29382 12111 15663 0,'0'0'1392'0,"0"0"-1120"16,0 0-272-16,2-8 0 0,0-1 3008 0,2 2 560 16,-4 7 96-16,10-7 32 0,2-1-3120 0,1 1-576 15,-1 1-224-15,1 0 16 0,0 3 208 0,-2 0 0 16,-1 0 0-16,0 2-144 0,2 1 144 0,-12 0 192 16,11-1-32-16,0 1-16 0,-1-3 496 0,-10 3 80 15,15 3 32-15,-4-3 0 0,-11 0-176 0,12 1-48 16,-12-1 0-16,11 5 0 0,-11-5-352 0,0 0-176 15,0 0 160-15,0 0-160 0,1 12 160 0,-1-12-160 0,0 0 160 0,-4 14-160 16,-1-2 0-16,-2-2 0 0,-2 2 0 0,0-1 0 16,-1 3 0-16,-2 2 0 0,0-1 0 15,-1 4 0-15,0 0 0 0,-1 1 128 0,-1 0-128 0,4 0 0 16,0 0 320-16,2-3 0 0,0-2 16 0,2 1 0 16,3-2 16-16,2 2 0 0,1 1 0 0,1-4 0 15,2-4-224-15,1 1-128 0,-1 2 160 0,2-4-160 16,0 0 0-16,0-2 0 0,1 2 0 0,1-1 0 15,-6-7 0-15,9 5-128 0,-2 1 128 0,4-2-160 16,-1-1-48-16,2-1-16 0,0 0 0 0,1 2 0 16,1-2-416-1,1 0-64-15,-1-1-32 0,3-1 0 0,0 0-1888 0,1 0-384 16</inkml:trace>
  <inkml:trace contextRef="#ctx0" brushRef="#br0" timeOffset="30140.58">29979 11443 9215 0,'0'0'816'0,"0"0"-656"0,0 0-160 0,0 0 0 15,0 0 2944-15,0 0 544 0,0 0 112 0,0 0 32 0,0 0-1856 0,0 0-368 16,0 0-80-16,0 0-16 15,-3-6-448-15,3 6-96 0,0 0 0 0,0 0-16 0,0 0-160 0,0 0-16 16,0 0-16-16,0-5 0 0,-1-3-80 0,2 3-16 16,-1 5 0-16,0 0 0 0,0 0-64 0,0 0-16 15,6 5 0-15,3 6 0 0,-1 3-64 0,-2-1-32 16,-2 1 0-16,1 5 0 0,0 4-144 0,1 3-16 16,-1 5-128-16,-1 3 192 0,-2 1 16 0,4 2 0 15,0 2 0-15,1 1 0 0,-2-3 112 0,0-3 32 16,2-3 0-16,-4-1 0 0,1-3-96 0,0-3 0 15,-1-5-16-15,-1 5 0 0,1-3-240 0,0 1 128 16,-1 0-128-16,1-1 0 0,0 0 144 0,-2 1-144 16,-1-4 128-16,1 2-128 0,0-2 128 0,1-1-128 15,-2-3 0-15,2-1 128 0,2 0-288 0,1 0-64 16,2 0-16-16,-2-2 0 16,-1-5-576-16,-4-6-112 0,0 0-32 0,0 0-9968 15,9 3-2000-15</inkml:trace>
  <inkml:trace contextRef="#ctx0" brushRef="#br0" timeOffset="36430.37">30536 11565 24767 0,'0'0'1088'0,"0"0"240"0,0 0-1072 0,0 0-256 16,0 0 0-16,0 0 0 0,0-10 624 0,0 10 64 16,0 0 16-16,0 0 0 0,0 0-192 0,0 0-48 15,0 0 0-15,0 0 0 0,0 0-272 0,0 0-64 16,0 0-128-16,0 0 192 0,0 0 16 0,0 0 0 15,0 0 0-15,2 7 0 0,0-2 112 0,0 3 0 16,1 0 16-16,-1 1 0 0,1 0-16 0,0 1 0 16,1 1 0-16,2 7 0 0,1-1-80 0,-2 0-32 15,0-4 0-15,0 1 0 0,0 2-208 0,1-3 128 0,-1 1-128 16,-3 0 0-16,1-3 128 0,0 1-128 0,1 0 0 0,-3-2 0 16,-1-10 128-16,0 0-128 0,0 0 0 0,0 0 144 15,0 0-144-15,0 0 160 0,6 5-160 0,1-2 160 16,-7-3 96-16,0 0 32 0,0 0 0 0,9-7 0 15,-1 0-32-15,0 0-16 0,0-2 0 0,-2-1 0 16,1-1-32-16,-1-1 0 0,-1-1 0 0,2 2 0 16,-1-2 304-16,1-2 64 0,1 0 16 0,-2 2 0 15,1-4-592-15,-1 1-288 0,2-1 32 0,-1 0 0 16,-2 0 256-16,0 4 0 0,2-3 176 0,-1 3-176 16,-1 0 128-16,0 2-128 0,-1 0 0 0,2 3 0 15,-6 8 0-15,6-7 0 0,-1-3-208 0,-5 10 80 16,0 0-320-1,0 0-48-15,0 0-16 0,8-6 0 0,-8 6-448 0,0 0-112 0,0 0-16 0,0 0 0 16,7 0-1648-16,-7 0-336 0,5 3-64 16</inkml:trace>
  <inkml:trace contextRef="#ctx0" brushRef="#br0" timeOffset="36879.6">30779 11977 17903 0,'0'0'784'0,"0"0"176"0,0 0-768 0,0 0-192 0,0 0 0 0,0 0 0 16,-9 3 1456-16,9-3 240 0,0 0 48 0,0 0 16 15,-9 6-752-15,9-6-160 0,-8 2-16 0,8-2-16 16,-7 5-432-16,7-5-64 0,-7 7-32 0,7-7 0 16,-6 7 128-16,6-7 32 0,-10 6 0 0,3 1 0 15,-3-2 64-15,10-5 0 0,-7 4 16 0,7-4 0 16,-9 6-112-16,3 2-32 0,6-8 0 0,-5 10 0 15,0 2-144-15,2-1-48 0,-1 0 0 0,3 4 0 0,1-1-192 0,-1 3 0 16,-1 1 0-16,2-1 0 0,2-1 0 0,0 2 0 16,4-1 0-16,-1 1 0 0,0-1 0 0,0-1-240 15,0-2 32-15,1-1 0 16,-2 0-1328-16,-1-5-272 0,-3-8-48 0,0 0-6848 16,8 5-1344-16</inkml:trace>
  <inkml:trace contextRef="#ctx0" brushRef="#br0" timeOffset="37272.51">30942 12149 16575 0,'0'0'1472'0,"0"0"-1168"0,0 0-304 0,0 0 0 16,0 0 2288-16,0 0 400 0,0 0 64 0,0 0 32 15,0 0-1536-15,0 0-304 0,4 11-64 0,-4 0-16 16,-1-1-176-16,0 1-48 0,1-11 0 0,-2 14 0 0,0-1 0 0,1 3-16 16,-1-1 0-16,2 4 0 0,0-1-240 0,2 0-64 15,-1 0 0-15,1 1 0 0,1 1-192 0,0 1-128 16,1-2 128-16,-1-4-128 0,3 1 0 0,-1-2 0 16,-1-1 0-16,1-1 0 15,0-2-416-15,0 1-48 0,1-3-16 0,0-2 0 16,-1 1-2064-16,2-2-400 0,-7-5-96 0</inkml:trace>
  <inkml:trace contextRef="#ctx0" brushRef="#br0" timeOffset="38182.83">30783 12213 7647 0,'0'0'336'0,"0"0"80"0,0 0-416 0,0 0 0 0,-5 11 0 0,5-11 0 16,0 0 0-16,0 0 128 0,-4 13-128 0,4-13 0 16,0 0 192-16,0 0-32 0,0 0-16 0,-6 7 0 15,6-7 736-15,0 0 144 0,0 0 16 0,0 0 16 16,0 0 160-16,0 0 16 0,0 0 16 0,0 0 0 16,-7 8-288-16,7-8-48 0,0 0-16 0,0 0 0 15,0 0-80-15,-9 5-32 0,9-5 0 0,0 0 0 16,0 0-80-16,0 0 0 0,0 0-16 0,0 0 0 15,0 0 16-15,0 0 16 0,-6-5 0 0,6 5 0 16,-4-8-48-16,1 1-16 0,3 7 0 0,-3-10 0 16,2 1-48-16,0 1-16 0,-2-1 0 0,2 2 0 0,0 1-208 0,-1-3-64 15,0 1 0-15,-1-1 0 0,0 0 16 0,0 1 0 16,-1-1 0-16,0-1 0 16,1 1 48-16,-1 2 16 0,-1-1 0 0,1 0 0 15,2-1-48-15,0 2-16 0,-2-3 0 0,3 2 0 0,1 8-128 0,-4-9-16 16,0 0-16-16,4 9 0 0,-2-9-176 0,2 1 128 15,0 8-128-15,0 0 128 0,-2-11-128 0,2 2 192 16,0 9-192-16,0 0 192 0,-1-6-48 0,1 6 0 16,0 0 0-16,-1-11 0 0,1 11-144 0,-4-8 192 15,4 8-192-15,0 0 192 0,0 0-192 0,-4-7 0 0,4 7 0 0,0 0 0 16,0 0 0-16,0 0 0 16,0 0 0-16,0 0 0 0,0 0 0 0,0 0-192 15,0 0 0-15,0 0 16 16,0 0-768-16,0 0-144 0,8 2-48 0,-3 2 0 15,-5-4-2096-15,0 0-416 0</inkml:trace>
  <inkml:trace contextRef="#ctx0" brushRef="#br0" timeOffset="38880.71">31074 11391 1839 0,'0'0'160'0,"0"0"-160"0,0 0 0 0,-9-4 0 16,1 0 2560-16,0 0 464 0,8 4 112 0,-6-3 0 16,-1-1-1568-16,1 1-320 0,6 3-64 0,-9-3-16 15,9 3 128-15,-9-2 32 0,9 2 0 0,-10-2 0 16,4 2 16-16,6 0 0 0,0 0 0 0,0 0 0 16,0 0-304-16,0 0-48 0,-9-2-16 0,4-1 0 15,5 3-272-15,0 0-48 0,-7-5-16 0,7 5 0 16,0 0-176-16,0 0-32 0,0 0-16 0,0 0 0 15,0 0-32-15,0 0 0 0,13 8 0 0,-1 1 0 16,0-2 0-16,1-1-16 0,1 3 0 0,2 0 0 16,-3 3-80-16,2-2-16 0,1 3 0 0,2-2 0 0,2 2-144 0,-2 4-128 15,-1 1 192-15,0 3-192 0,-2 1 128 0,-1 6-128 16,-1 3 0-16,0 1 0 0,0 5 0 0,-2-1 0 16,1 2 0-16,1 0 0 0,-1-1 0 0,-2-4 0 15,-1-4 0-15,1 1 0 0,-1-8 0 0,-2 0 0 16,0-1 128-16,-2 0-128 0,-1 1 0 0,0 2 0 15,-3 1 0-15,-1 1 0 0,0 0 128 0,-1 4-128 16,-3-4 0-16,0 1 0 0,0 1 128 0,-1 0-128 16,0 2 0-16,0 0 0 0,-2-1 0 0,1-2 0 15,0-5 0-15,1-1 0 0,1-1 128 0,-1-5-128 16,0 2 0-16,2-4 0 16,-1 2-240-16,2-6-144 0,-3 1-48 0,2-2 0 15,3-8-2064-15,0 0-432 0</inkml:trace>
  <inkml:trace contextRef="#ctx0" brushRef="#br0" timeOffset="88503">860 12047 20271 0,'-22'0'896'0,"7"1"192"0,-2-1-880 0,2 3-208 0,0 1 0 0,2 0 0 16,1-3 1280-16,2 2 224 0,2-1 32 0,1-2 16 15,2 0-1232-15,5 0-320 0,-7 0 0 0,7 0 0 16,0 0 256-16,0 0 0 0,0 0 0 0,0 0 0 0,0 0 0 0,0 0 0 16,6-5 0-16,0 1 0 0,2-1-64 0,0 0 0 15,2-2-16-15,3 1 0 0,3-2 160 0,0 0 48 16,12-8 0-16,0 2 0 0,-2 1 80 0,-2-1 32 16,-1-3 0-16,0-6 0 0,-1-1-48 0,2-2-16 15,-2-7 0-15,1-1 0 0,0-2-112 0,1-2-32 16,1-3 0-16,1 4 0 0,4-1-96 0,3 5 0 15,1 5-16-15,5-1 0 0,5 4-176 0,-1 2 192 16,-1 4-192-16,-4 1 192 0,-3 1-192 0,-1 2 0 16,-6-4 0-16,0 1 128 0,-3-3-128 0,-2-1 0 15,-2-1 0-15,1-1 0 0,0 1 144 0,0-1-144 16,-2-1 160-16,1 2-160 0,-2-1 208 0,2 1-48 16,0 1-16-16,-1 4 0 0,-1 2 48 0,-1 0 16 15,-1 2 0-15,-1 2 0 0,-3 2-48 0,-1-1-16 0,-2 5 0 0,-1-1 0 16,-1 1-144-16,0-1 192 0,0 2-192 15,-2-2 192-15,-6 7-192 0,9-6 192 0,1-1-192 0,-3 5 192 16,0-3-192-16,-7 5 0 0,6-6 0 0,-6 6 0 16,7-5 0-16,-7 5 128 0,6-5-128 0,1 0 0 15,-7 5 128-15,8-4-128 0,-8 4 0 0,0 0 128 16,6-7-128-16,-6 7 0 0,0 0 0 0,0 0 0 16,0 0 0-16,0 0 128 0,0 0-128 0,0 0 0 15,0 0 144-15,0 0-144 0,0 0 160 0,-10-4-160 16,-3 2 176-16,0 1-176 0,-2-1 192 0,-1 2-192 15,-1 2 224-15,-4-2-64 0,-3 0-16 0,-1 1 0 16,1 1-16-16,-1 2-128 0,1-1 192 0,1 1-64 0,0 2-128 16,2-2 0-16,0 2 144 0,3-3-144 15,1 5 160-15,2-1-32 0,2-1-128 0,2 2 192 0,-1-1-192 0,1 0 144 16,2 1-144-16,0-1 128 0,0-1 64 16,9-6 16-16,-7 9 0 0,7-9 0 0,-6 10-368 0,6-10-80 15,0 0-16-15,0 0 0 0,0 0 256 0,0 0-176 16,0 0 176-16,6 10-160 0,4-3-32 0,-10-7 0 15,10 1 0-15,2-2 0 0,1-2 192 0,0-2-160 16,1-1 160-16,0 0-160 0,2-2 160 0,1 0 0 16,3 2 0-16,-1-1 0 0,-1 1 0 0,3 1 0 15,0-1 0-15,1 1 0 0,0 1 0 0,1 0 0 16,-1 2 0-16,-1 0-128 0,-2-2 128 0,-1 2 0 16,1 2 0-16,-2-3 0 0,-2 2 0 0,2 0 0 0,-2-1 0 15,-2 2 0-15,0-1 0 0,-2 0 0 0,-1 1 0 16,0 1 0-16,2-1 0 0,-12 0 0 0,8 1 0 0,-8-1 0 15,0 0 0-15,0 0 0 0,0 0 0 0,0 0 128 16,0 0-128-16,6 13 176 0,-6-13-176 0,1 11 192 16,-3 1-64-16,-1-1 0 0,1 2 0 0,-2 2 0 15,-2 0-128-15,1 5 160 0,0 1-160 0,0 3 160 16,-2 4-288-16,-1 4-64 0,1 2-16 0,1 8 0 31,2 6-1264-31,-6-2-256 0,-11-7-64 0</inkml:trace>
  <inkml:trace contextRef="#ctx0" brushRef="#br0" timeOffset="95452.29">19956 11292 28959 0,'0'0'1280'0,"-7"-3"272"0,0-3-1232 0,1 1-320 0,3-2 0 0,1 1 0 15,2 6 624-15,0-9 64 0,0-1 16 0,3 0 0 16,-1 0-464-16,1 0-96 0,0-1-16 0,-1 0 0 16,0 2 0-16,-2 4 0 0,-2-2 0 0,1 1 0 15,0-1 80-15,-1 2 16 0,0-1 0 0,-1 0 0 16,-1 1 112-16,-2-3 32 0,-1-2 0 0,-2 3 0 16,-3 2 176-16,1 0 32 0,0 0 16 0,-2-2 0 15,1 3 32-15,1-2 0 0,-1 1 0 0,2-1 0 0,-2 1-80 0,0 0-16 16,-1-1 0-16,0 0 0 0,-1 2-144 0,-1 0-48 15,-2 1 0-15,2-1 0 0,-1 1-208 0,2 2-128 16,-2 1 160-16,0 0-160 0,2 0 0 0,-2 1 0 16,-1 0 0-16,1 3 0 0,-1 0 0 0,-2 1 0 15,1 2 0-15,-1-3 0 0,-2 2 0 0,1 3 0 16,2 2 0-16,0-3 0 0,-2 0 0 0,-1 2 0 16,0-1 0-16,0 0 0 0,3 0 0 0,0 2 0 15,0 0 0-15,-1 3 0 0,3-1 128 0,-1 1-128 16,0 3 176-16,0 1-176 0,0 3 0 0,-2 2 0 0,3 1 0 15,-3-1 0-15,1 0 0 0,0 0 0 0,1-2 0 0,0 1 0 16,-1-1 0-16,1 2 0 0,1 2 0 0,3 1-144 16,0 0 144-16,0 0 0 0,2 3 0 0,2-2 0 15,2 2 0-15,1-2 144 0,2 1-16 0,0-1-128 16,2 1 176-16,1-2-176 0,1-2 160 0,2 0-160 16,2-2 144-16,1-1-144 0,2-2 128 0,2 0-128 15,3-1 0-15,1-2 0 0,0-2 0 0,4-1 0 16,1 3 176-16,2-3-48 0,0-3-128 0,3 3 192 15,1 0-192-15,4-4 0 0,0 0 0 0,4 1 0 16,-1-4 0-16,0 1 0 0,1-2 0 0,-2-1 0 16,0 0 0-16,-2-2 0 0,0-2 0 0,-2 0 144 15,-2-1-144-15,1-2 0 0,-1 1 0 0,-2-2 0 16,0 1 128-16,-1-1-128 0,-2-1 128 0,0 1-128 0,-1-1 144 16,0 0-144-16,-1-2 160 0,-1 1-160 0,-1-1 192 0,1 3-48 15,-2-1-16-15,2-1 0 0,-2 0 80 0,1 0 16 16,-4-1 0-16,0 1 0 0,-1-1-80 0,-1 1-16 15,1 1 0-15,-10 5 0 0,10-8-128 0,-2 1 0 16,-8 7 144-16,8-6-144 0,-8 6 0 0,0 0 0 16,6-11 0-16,-6 11 128 0,5-8-128 0,-5 8 0 15,0 0 128-15,2-11-128 0,-2 2 128 0,0 9-128 16,-3-11 128-16,0 3-128 0,3 8 0 0,-2-9 0 16,-2 3 0-16,4 6 128 0,-5-11-128 0,1 5 0 15,-1 1 128-15,1-1-128 0,0 0 0 0,4 6 144 16,-5-7-144-16,-1 2 0 0,0-3 128 0,1 3-128 15,5 5 0-15,0 0 0 0,-7-4 0 0,7 4 160 0,-6-4-160 16,6 4 128-16,-8-2-128 0,8 2 0 0,-9-2 0 0,9 2 0 16,-11-2 0-16,5 0 0 0,6 2-160 0,-11 0 160 15,2 0 0-15,1 2 0 0,-1-2 0 0,1 0 0 16,-1 0 0-16,0 0 0 0,0 0 0 0,-1 0 0 16,-1 1 0-16,1 0 0 0,-2-2 144 0,2 4-144 15,-1-1 144-15,-1 1-144 0,-1-1 128 0,0 1-128 16,0 0 144-16,0 1-144 0,-1-1 160 0,0 3-160 15,0-2 128-15,1 1-128 0,2-1 0 0,0 0 0 16,2-2 256-16,9-2-32 0,0 0-16 0,0 0 0 16,-8 4-208-16,8-4 0 0,0 0-144 0,0 0 144 15,0 0 0-15,0 0 0 0,0 0 0 0,0 0 0 16,0 0 0-16,0 0 0 0,0 0 0 0,0 0 0 0,0 0 0 0,0 0 0 16,0 0 0-16,3-10 0 15,1-2 0-15,1 2 0 0,2-1 0 0,0 1 0 0,3 1 0 0,0-2 0 16,2-2 0-16,1 0 0 0,0-1 0 0,1-1 0 15,2 4 0-15,-1-5 0 0,2 3 0 0,2 0 0 16,0-1 0-16,1 1 0 0,-1 2 0 0,1-1 0 16,-2 2 0-16,0 1 0 0,-1 0 0 0,0 0 0 15,-1-1 0-15,-2 3 0 0,-1 0 0 0,0 1 0 16,-1-1 0-16,1-2 0 0,0 1 0 0,-1 2 0 16,-2-1 0-16,1 1 0 0,-1-1 0 0,-1-1 0 15,-1 2 0-15,0-2 0 0,0 1 0 0,-2 1 0 16,-6 6 0-16,8-8 0 0,-1-2 0 0,-1 2 0 15,-6 8 128-15,9-8-128 0,-4-1 0 0,1 1 0 16,-6 8 0-16,0 0 0 0,5-12 128 0,-3 2-128 0,-2 10 0 16,2-12 0-16,-2 2 0 0,0 1 0 0,0 9 0 0,-2-10 0 15,0 1 0-15,-1 1 0 0,-1-1 0 0,0 1 0 16,1 2 0-16,-1-1 0 0,-2 2 0 0,0 0 0 16,-1-3 0-16,1 3 0 0,-2-2 0 0,0 2 0 15,-1-3 0-15,-1 2 0 0,-1 1 0 0,-1-1 0 16,1 1 0-16,-1 0 0 0,0 0 0 0,1 1 0 15,-1 0 0-15,0 0-176 0,0-1 176 0,1 0-208 32,-1-1-1680-32,-1-3-336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7:53:19.677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21274 6673 16575 0,'0'0'1472'0,"0"0"-1168"15,0 0-304-15,-1-9 0 0,1 1 2064 0,0-1 368 0,0 9 64 0,1-9 0 16,-1 1-1408-16,0 0-304 15,0 8-48-15,0-8-16 0,-1-1-400 0,1 9-96 0,-3-8-16 0,3 8 0 16,-4-5-80-16,2 4 0 0,-2 0-128 0,-1 1 192 16,-1 0-192-16,0 0 0 0,-3 1 0 0,-2 3 0 15,-1 1 240-15,-11 8 0 0,2-4 0 0,0 2 0 16,0-2 208-16,1 0 64 0,-1 3 0 0,-1-5 0 16,-2 3 80-16,-2-1 32 0,-3 1 0 0,1 1 0 15,-1-1-160-15,-2 3-16 0,1 4-16 0,1 2 0 16,2 5-208-16,1 7-32 0,3 4-16 0,5 7 0 15,1-1-176-15,4 4 0 0,4 1 144 0,1-3-144 16,3-5 128-16,2-4-128 0,1-3 160 0,2 0-160 16,1 2 192-16,3-1-64 0,1 6-128 0,3 1 192 15,1 4-192-15,5 2 128 0,3-1-128 0,4 0 0 16,3 2 128-16,3-7-128 0,2-5 0 0,3-7 144 16,5-1-144-16,-1-5 0 0,-2-3 0 0,0-3 128 0,1-3-128 15,1-2 0-15,-2-4 0 0,2 0 0 0,2-4 144 0,2 1-144 16,3-2 160-16,2 1-160 0,-1-2 144 0,2 1-144 15,-3-4 128-15,-3-1-128 0,-3-4 176 0,-2-2-48 16,-1-2-128-16,-2-1 192 0,-1-1 0 0,-1-2 0 16,-2-1 0-16,1-6 0 0,-2-7 32 0,0-5 0 15,-1-7 0-15,-1-2 0 0,-1-3-96 0,-5 2 0 16,-3 2-128-16,-2 6 192 0,-2 1-64 0,-2 4-128 16,-4-2 176-16,-4-3-176 0,-2-2 256 0,-2-8-48 15,-5-5-16-15,-3-1 0 0,-5-2 256 0,-2 5 32 16,-5 7 16-16,0 4 0 0,-2 7 16 0,0 2 16 15,-2 4 0-15,-2 3 0 0,1 3-80 0,0 3-32 0,-1 1 0 16,3 0 0-16,2 2-192 0,-2 0-32 0,0-1-16 0,1-2 0 16,-1-3-176-16,1 1 0 0,1 1 0 0,1 2 128 15,1 2-128-15,0-2 0 0,0 5 0 0,0 2 128 16,0 2-128-16,1 1 0 0,0 0 0 0,0 6-176 31,2 3-208-31,1 2-32 0,0 2-16 0,3 3 0 16,0 3-384-16,1 4-80 0,2 3 0 0,1-1-16 15,-1 1-1280-15,3 1-256 0,2-2-48 0,2 1-8656 0,1-5-1728 0</inkml:trace>
  <inkml:trace contextRef="#ctx0" brushRef="#br0" timeOffset="1434.27">22018 7238 19343 0,'-11'-6'848'0,"11"6"192"0,-8-4-832 0,-1 2-208 0,0-1 0 0,1 2 0 16,8 1 2288-16,0 0 400 0,-8-1 96 0,8 1 16 16,0 0-2240-16,0 0-560 0,0 0 0 0,0 0 0 15,0 0 224-15,10 2-64 0,5 1-16 0,2-2 0 16,1-1 64-16,2-1 16 0,0-2 0 0,3 2 0 15,-1 1 304-15,1-1 64 0,1-1 16 0,2-2 0 16,1-1-192-16,1 1-32 0,0 0-16 0,3 2 0 16,3-1-160-16,4 2-16 0,1 1-16 0,0 1 0 15,1 2-176-15,-1-3 192 0,-2 0-192 0,-1 0 192 16,-5-4 48-16,-1 1 16 0,-1-1 0 0,-1 0 0 16,0 0 0-16,0 1 16 0,0-1 0 0,2 2 0 15,1 2-272-15,2 2 128 0,-1 0-128 0,2 1 0 0,0-1 128 0,-1 0-128 16,-2-2 0-16,-1 2 0 0,-3 1 0 15,-1-2 0-15,-2-1 128 0,-3-1-128 0,-3-2 0 16,-2 1 0-16,-2-1 0 0,-1 1 0 0,0-2 256 0,0 0-64 16,0 0-16-16,-1 1 0 0,-1-3 144 0,1 0 48 15,0 3 0-15,0-3 0 0,-1 4-144 0,0-3-32 16,-3-1 0-16,-1 4 0 0,-7 2-192 0,11-6 144 16,-11 6-144-16,9-3 128 0,-9 3-128 0,8-7 0 15,-3 1 144-15,-5 6-144 0,0 0 0 0,0 0 128 16,4-8-128-16,-3 1 0 0,-1 1 160 0,-1-1-32 15,-2-1-128-15,1 3 192 0,-1 1 16 0,-1-2 0 16,0-1 0-16,0-1 0 0,1-1 0 0,-1 0 0 0,-3-1 0 0,1 1 0 16,-2-1 48-16,0 1 0 0,-1-2 0 15,-2 1 0-15,1 1-112 0,0 0-16 0,-1 0 0 0,-1-1 0 16,1 1 16-16,-1-1 0 0,1 3 0 0,2-3 0 16,0 3-144-16,0-1 0 0,3 3 0 0,-1 1 128 15,1-2-128-15,0 5 0 0,6 1 0 0,0 0 0 16,0 0 0-16,0 0 0 0,0 0-176 0,0 0 176 15,0 0-144-15,0 0 144 0,0 0-160 0,0 0 160 16,0 0-144-16,2 11 144 0,-2-11-128 0,5 11 128 16,-5-11 0-16,8 11 0 0,-8-11 0 0,10 10-128 15,-1-3 128-15,0-1 0 0,0-1-144 0,2-1 144 16,1 2 0-16,-1 0 0 0,1 1-144 0,1-1 144 16,0-1 0-16,0 2 0 0,0 1 0 0,-1-2 0 0,0 1 0 15,-1-2 0-15,0 1-160 0,1 2 160 16,-1-1 0-16,0-1 0 0,-1 2 0 0,-1-1 0 0,-1-2 0 0,-1 0 0 15,-1 2 0-15,-6-7 0 0,5 9 0 0,-5-9 0 16,4 9 0-16,-1-1 128 0,-3-8-128 0,0 0 0 16,-5 9 0-16,-2-1 0 0,1 1 0 0,-2-3 0 15,0 1 144-15,-1-2-144 0,0 1 288 0,0 0-48 16,-1-5-16-16,1 4 0 0,3 2-224 0,-3-1 0 16,0 2 0-16,-2-3 0 0,1-1 0 0,-1 3 0 15,1-1 0-15,-1 1 0 0,1 3 0 0,1-1 0 16,0-2 0-16,2-1 0 0,7-6 0 0,-6 8 0 15,6-8 0-15,-4 8 0 0,4-8-256 0,0 12-112 16,0-12-16-16,5 6 0 16,-5-6-1536-16,10 7-304 0,2-3-64 0,3-3-16 15,0-1-1216-15,5-1-256 0</inkml:trace>
  <inkml:trace contextRef="#ctx0" brushRef="#br0" timeOffset="2069.15">24479 6729 33519 0,'0'0'1472'0,"0"0"320"0,-7-10-1424 0,-1 1-368 0,-1 1 0 0,0 2 0 16,0 3 848-16,-2-1 112 0,1 0 0 0,-3 1 16 15,-3 1-464-15,-1 2-112 0,-1 0-16 0,-1 0 0 0,-2 0-256 16,0 1-128-16,-3 0 0 0,0 0 128 0,-2 1-128 0,-3 0 0 16,1 0 0-16,1-1 128 0,0 3 0 0,-2 1-128 15,-1 7 192-15,1-2-64 0,2 2 256 0,-2 1 32 16,1 4 16-16,0 3 0 0,2 6-80 0,3 1-16 16,1 7 0-16,2 2 0 0,2 2-80 0,2 1 0 15,2 3-16-15,2 0 0 0,2-4-112 0,2-3 0 16,0-4-128-16,4-2 192 0,1-3-192 0,3 0 0 15,2-1 0-15,0 1 0 0,2 0 144 0,1 0-144 16,2 3 128-16,2-2-128 0,0-2 144 0,2-1-144 16,0 1 160-16,4-4-160 0,2-3 0 0,1-1 0 0,3-1 0 15,4-3 0-15,2 0 176 0,6-3-176 0,3 1 192 0,4-2-192 16,6-2 128-16,0-2-128 0,-1-5 0 0,1-3 0 16,-4-1 0-16,-1-4 0 0,1-5 0 0,0-1 0 15,0-2 0-15,2-1 0 0,2-2 0 0,-1-3 0 16,0 1 0-16,-1-4 0 0,-1-2 0 0,-4 1 0 15,-1-2 144-15,-3 2-144 0,-4 0 0 0,-1 1 144 16,-1 1 32-16,-3 0 0 0,-3-2 0 0,-2-1 0 16,-1-1-176-16,-3-8 0 0,-4-5 0 0,-3-3 128 15,-1-3 32-15,-3 1 0 0,-4 1 0 0,-4 3 0 16,-2 6 160-16,-3 2 48 0,-3 8 0 0,-3 1 0 16,-3 4-48-16,-2 3 0 0,-4-1 0 0,-2 6 0 15,1 2-160-15,-2 2-32 0,-1 2-128 0,0-2 192 16,-3 2-192-16,2 2 0 0,-1 3 0 0,0-4 0 0,-1 2 0 0,0 1 0 15,1 0-144-15,-1 2 144 0,2 1-192 0,1 1 192 16,1 2-208-16,3 3 80 16,2 2-368-16,2 2-64 0,1 2-16 0,3-3 0 15,-1 3-544-15,3 0-112 0,2-1-32 16,1 4 0-16,1-1-2288 0,3 2-464 0,1-1-80 0</inkml:trace>
  <inkml:trace contextRef="#ctx0" brushRef="#br0" timeOffset="3001.77">24898 7226 7359 0,'-9'-2'656'0,"0"1"-528"0,9 1-128 0,-9-1 0 16,9 1 5024-16,0 0 976 0,0 0 192 0,0 0 32 15,0 0-4624-15,0 0-912 0,5-8-192 0,3 3-48 16,2 0-16-16,4 1-16 0,1-2 0 0,3 3 0 15,1-1-32-15,2 0-16 0,1 0 0 0,4 1 0 16,2 1-80-16,4-1-16 0,0 2 0 0,2 1 0 0,0 1-48 0,0 0-16 16,1-1 0-16,-1-1 0 0,0-3-16 0,0 0 0 15,-1-2 0-15,2-1 0 0,0 3-32 0,3 3-16 16,1-3 0-16,1 3 0 0,3 1 0 0,2-3 0 16,-1 3 0-16,0 3 0 0,-2-1-144 0,-2 1 0 15,-2-3 0-15,-3-1 128 0,-1-3-128 0,-1 1 0 16,-3 1 0-16,-1 0 0 0,-2 2 0 0,0 0 0 15,1 2 0-15,-2-2 0 0,-1-2 128 0,-1-3-128 16,0 4 0-16,-1-2 128 0,-1 6-128 0,-1-3 192 16,-1 0-192-16,-2-3 192 0,0 0 112 0,-1 1 16 15,-2-2 16-15,-2 1 0 0,-2-1-32 0,1 2-16 16,-12 2 0-16,11-3 0 0,-2-3-128 0,-2 1-32 0,-7 5 0 16,8-6 0-16,-2 1 64 0,-6 5 16 0,0 0 0 0,5-8 0 15,-3-2-80-15,-2 2 0 0,-2 0-128 0,-3-1 192 16,-2 1 176-16,-1-1 16 0,-2-1 16 0,-2-2 0 15,-2 0-112-15,-2-1-32 0,0 0 0 0,1-1 0 16,-2 1-256-16,-1-2 0 0,-2 2 0 0,0-1 0 16,1 1 144-16,-1-1-16 0,1 2-128 0,-1 0 192 15,1 2-32-15,-1 1-16 0,2-2 0 0,1 5 0 16,1-1-16-16,2 3 0 0,1 2 0 0,1-2 0 16,2 2-128-16,-1 2 0 0,2 0 0 0,9 0 0 15,-9 2 0-15,9-2 0 0,-8 5 0 0,8-5 0 16,0 0 0-16,0 0 0 0,0 0 0 0,0 0-176 15,0 0 176-15,4 12-128 0,-4-12 128 0,9 11-128 16,2-1-256 0,0-3-64-16,2 1 0 0,2 0 0 0,0 1-128 15,4-2-16-15,0 2-16 0,3 0 0 0,3-1-64 0,1 0-16 0,2-2 0 0,-1 3 0 16,0 2 176-16,-1-2 16 0,1 1 16 0,-4-2 0 0,-2 0 272 0,-3 0 48 16,-1 2 16-16,-3-1 0 0,-2 0 144 0,-1 2 0 15,-4 0 0-15,0-1 0 0,-2-3 192 0,-5-7-16 16,1 12-16-16,-1-1 0 0,-1-1 288 0,-2 2 64 15,1-2 16-15,-2 1 0 0,-1-1-64 0,-2 0-16 16,-1 2 0-16,-1-1 0 0,-1-4-128 0,-1 1-16 16,0 3-16-16,-1-3 0 0,-1 1-112 0,0 1-32 15,0 1 0-15,-1-2 0 0,-2-2-144 0,2 3 160 0,-2-1-160 16,2 1 160-16,1 1-160 0,1 0 128 0,0 1-128 0,3 1 128 16,0-1-128-16,2-2 0 0,2 3 0 0,1-2 128 15,2-1-384-15,2-10-64 0,-2 13-32 0,5-1 0 31,1 0-1632-31,2-3-336 0,3-1-64 0,4-2-8672 0,3-2-1728 0</inkml:trace>
  <inkml:trace contextRef="#ctx0" brushRef="#br0" timeOffset="3535.73">27674 6781 35711 0,'-1'-15'1584'0,"1"4"320"0,-2-1-1520 0,1 5-384 0,1 7 0 0,0 0 0 0,-4-13 704 0,4 13 64 16,-5-10 0-16,-2 3 16 0,-3 0-656 0,-2 2-128 16,-2 4 0-16,-4 1 0 0,-6 0-192 0,-2 2 48 15,-4 2 16-15,-1 0 0 0,-3-1 128 0,-3 1-192 16,0-3 192-16,-5 3-192 0,-2 5 448 0,-2 3 64 15,-1 5 32-15,0 5 0 0,2 5 192 0,0 6 32 16,1 6 16-16,3 5 0 0,4 3-64 0,0 0-16 16,2 1 0-16,4-7 0 0,3-6-320 0,5-1-64 15,3-4 0-15,5 2-128 0,3-4 176 0,5 4-176 16,3-2 160-16,4 3-160 0,4-1 0 0,3 1 128 0,3-2-128 16,5-5 0-16,2 0 0 0,3-1 0 0,5-5-192 0,5-3 192 15,4-2-144-15,4-2 144 0,2-5 0 0,5-4-144 16,3-3 144-16,3-3 0 0,2-7 128 0,3 1-128 15,3-3 128-15,-2-3-128 0,-2-5 160 0,-2-5-160 16,-2-1 160-16,-1-6-160 0,-2-2 160 0,0 1-160 16,-1-1 192-16,0 3-64 0,-2 4-128 0,-4 0 192 15,-2 0-192-15,-2 0 176 0,-3-4-176 0,-4-6 160 16,-4-11-16-16,-4 0 0 0,-5 1 0 0,-4 3 0 16,-4 0 0-16,-4 6 0 0,-5 5 0 0,-2 3 0 15,-4 3 240-15,-1 1 64 0,-5 4 0 0,-4 2 0 16,-2 5-288-16,-3 1-160 0,-2 2 192 0,-5 1-192 15,-3 1 0-15,-5-1-352 0,-6 5 48 0,-4 4 16 16,-3 2-688 0,-5 4-144-16,-2 5-32 0,-5-4 0 0,-3 2-1728 0,-5 1-368 15,-4-1-64-15</inkml:trace>
  <inkml:trace contextRef="#ctx0" brushRef="#br0" timeOffset="4672.89">21394 7876 15663 0,'-12'-4'1392'0,"3"-1"-1120"15,0 4-272-15,0-3 0 0,0 3 2128 0,2-2 368 16,7 3 80-16,0 0 16 0,-5-1-1904 0,5 1-384 16,0 0-80-16,0 0-16 0,0 0 368 0,9-3 64 15,0 2 0-15,-9 1 16 0,13 0-48 0,0 4-16 16,-13-4 0-16,15 5 0 0,-1 3-144 0,-2 1-16 16,-2 4-16-16,1 4 0 0,-1 4-32 0,-3 7 0 15,-1 2 0-15,-1 7 0 0,1 6 128 0,-3 1 32 16,0 2 0-16,-2-2 0 0,-1-3-48 0,-1 0-16 15,0 4 0-15,-2 6 0 0,-1 9 80 0,-1 5 16 0,-2 5 0 0,1-7 0 16,1-10-336-16,0-6-64 0,1-6-16 0,0 0 0 16,0-2 288-16,1 4 48 0,-1 4 16 0,0 3 0 15,0-1-112-15,2 1-16 0,-1-2 0 0,1-6 0 16,-2-4-208-16,-1-4-48 0,1-1-128 0,0-1 192 16,0-4 16-16,1 1 0 0,1 2 0 0,0 1 0 15,0 0-208-15,0 0 144 0,1-5-144 0,1-1 128 16,0-1 0-16,0-2 0 0,0-1 0 0,0-3 0 15,0-6-128-15,0-2 0 0,-1-1 0 0,-1-1 128 16,2-9 112-16,0 0 16 0,0 0 0 0,0 0 0 16,0 0 48-16,0 0 16 0,-9-9 0 0,0-3 0 15,3-4 64-15,-2-2 0 0,-1-5 16 0,0-2 0 0,-1-3-144 16,1 1-48-16,-1 0 0 0,-2 1 0 0,0-1-64 0,1 3-16 16,-1-1 0-16,2 4 0 0,-1 1 0 0,1 2 0 15,-1 1 0-15,1-1 0 0,1 0-128 0,0-3 160 16,-1-4-160-16,3 2 160 0,-1-1-160 0,0 3 0 15,0 2 0-15,2-2 128 0,-1 0-128 0,2 3 0 16,-2 2 0-16,2 2 0 0,-1 1 0 0,2 1 0 16,1 3-144-16,1 2 144 0,-2 1 0 0,4 6-128 15,0 0 128-15,0 0 0 0,0 0-192 0,0 0 64 16,0 0 128-16,2 16-208 0,2-1 48 0,0 6 16 16,-1 4 0-16,2 0 0 0,1 2 144 0,4 2-208 15,0-1 80-15,0 2 128 0,1-5-160 0,1 2 160 16,1 1 0-16,0 1-144 0,0-1 144 0,-2 1 0 0,1 1 0 0,1 1 0 15,0 0 0-15,0 1 0 0,-1-6 0 0,0 1 0 16,-2-1 0-16,1-2 128 0,-1-3-128 0,-1-1 0 16,-1-4 0-16,-2 0 128 0,1-2-128 0,-2-2 0 15,-1 0 176-15,0-5-48 0,-4-7 0 0,0 0 0 16,0 0 64-16,9 4 16 0,-9-4 0 0,0 0 0 16,0 0 48-16,12-8 0 0,-3-2 0 0,-1-3 0 15,0 0 32-15,-1-5 16 0,4-1 0 0,-1-5 0 16,-1-1-176-16,3-2-128 0,1-2 144 0,2-2-144 15,-1-1 128-15,2 5-128 0,-1-2 0 0,2 3 0 16,0 3 0-16,1 1-256 0,1 1 16 16,1 1 16-1,3-2-416-15,3-3-64 0,-2 0-32 0,4-1 0 16,3-1-1936-16,4 0-384 0,3-2-80 0,5 0-15424 0</inkml:trace>
  <inkml:trace contextRef="#ctx0" brushRef="#br0" timeOffset="5673.01">24350 7992 36511 0,'-11'-13'1616'0,"5"7"336"0,-4 1-1568 0,3-1-384 0,0 2 0 0,7 4 0 15,0 0 656-15,0 0 48 0,-8-2 16 0,8 2 0 16,0 0-720-16,0 0 0 0,-6 12 0 0,2 3-160 16,0 5 160-16,1 5-192 0,2 6 192 0,0 1-192 15,2 2 192-15,-1 2-208 0,0 1 80 0,1 0 128 16,1 1 0-16,-2 3 0 0,0 6 0 0,0 8 192 16,0 8-192-16,-2 3 128 0,1 2-128 0,0-4 128 0,-1-9-128 15,0-3 0-15,-2-8 0 0,1 3 128 0,1 1 48 0,0-2 0 16,1 1 0-16,0-2 0 0,-2 2 240 0,2-1 48 15,0-2 16-15,-1 1 0 0,0-4-256 0,0-4-48 16,2-1-16-16,0-3 0 0,2-2-32 0,-2-1-128 16,0 3 192-16,0-1-64 0,-2 2 32 0,1-1 0 15,-2-2 0-15,2-2 0 0,1 0 176 0,0-2 48 16,0-4 0-16,0 3 0 0,1-3-384 0,-1-2 144 16,0-8-144-16,0-2 0 0,-1 1 192 0,1-5-192 15,0-7 192-15,0 0-192 0,0 0 336 0,0 0-32 16,0 0-16-16,0 0 0 0,0 0 176 0,0 0 48 0,-5-15 0 15,0-4 0-15,-1-5-80 0,1-5-16 0,0-1 0 0,0-6 0 16,-2-3-160-16,0-2-16 16,-4 1-16-16,-1 4 0 0,2 4-224 0,-1 5 128 0,1 3-128 0,0 1 0 15,1 5 192-15,-1-1-48 0,0 1-16 0,1 1 0 16,0 4 32-16,1 0 0 0,0 0 0 0,0 1 0 16,2 2-160-16,0-3 0 0,0-1 0 0,-1 2 0 15,1-1 0-15,1 1 0 0,1 2 0 0,4 10 0 16,-3-8 0-16,3 8 0 0,0 0 0 0,0 0 0 15,0 0-192-15,0 0 192 0,11 1-160 0,-1 6 160 16,0 3-208-16,1 4 48 0,1 3 16 0,-1-1 0 16,2 2 16-16,2-1 0 0,-1 3 0 0,0 1 0 15,-1-1 128-15,1 3 0 0,0-4 0 0,2 3 0 16,-3 1 0-16,0 0 0 0,-2 0 0 0,1 2 0 16,0-4 0-16,0 3 0 0,-1-1 0 0,0-2-128 15,-3-2 128-15,-1 0 0 0,1-1 0 0,0-2 0 0,0-3 0 0,0 1 128 16,-2-1-128-16,1-4 0 0,-2-1 0 0,-5-8 128 15,6 8-128-15,0 0 0 0,-6-8 128 0,5 7-128 16,-5-7 128-16,0 0-128 0,0 0 128 0,0 0-128 16,5 8 128-16,-5-8-128 0,0 0 192 0,0 0-16 15,0 0-16-15,0 0 0 0,10-5 32 0,0 0 16 16,-3-2 0-16,3 1 0 0,-1-3-64 0,1-2-16 16,1-1 0-16,-1-2 0 0,0 1-128 0,3-1 160 15,0-4-160-15,3-2 160 0,0-1-160 0,2 0 0 16,2 0-192-16,0-1 192 15,3 1-528-15,0-1 16 0,1 1 0 0,0 4 0 16,4-3-1488-16,0 0-304 0,1 2-48 0,1 1-16 16,-1-3-576-16,1 2-128 0,1 0-32 0</inkml:trace>
  <inkml:trace contextRef="#ctx0" brushRef="#br0" timeOffset="6605.11">27322 7758 15663 0,'0'0'1392'0,"0"0"-1120"15,-8-8-272-15,3-3 0 0,2 4 4944 0,3 7 944 16,0-11 176-16,0 11 32 0,0 0-4576 0,0 0-928 16,7-6-176-16,-7 6-32 0,0 0-192 0,0 0-16 15,10 1-16-15,-10-1 0 0,8 8-160 0,-1 1-176 16,-2 1 48-16,-1 3 0 0,-4-13 128 0,2 26-208 15,0 3 80-15,-1 8 128 0,-2 6 176 0,-1 9 144 16,0 9 48-16,-1 3 0 0,-1-3-112 0,3-5 0 0,-3-6-16 0,1-2 0 16,2-1-112-16,-1 4 0 0,-1 4-128 0,0-1 192 15,-1 2 176-15,2-3 16 0,-1-1 16 0,1-5 0 16,-1-7-96-16,2-1-32 0,-1 0 0 0,1 2 0 16,0 2-144-16,-1 1-128 0,1 4 192 0,0-1-192 15,0 3 144-15,-2-1-144 0,-1-4 0 0,0-5 144 16,0-3-144-16,-1-6 192 0,0-1-192 0,-2 0 192 15,-1 2-192-15,2 4 0 0,-1 1 0 0,2 5 0 16,0 1 144-16,2 2 0 0,2-2 0 0,1-3 0 16,0-9-144-16,1-5 160 0,-1-4-160 0,2-5 160 15,-2-1 16-15,1-4 0 0,0-6 0 0,-1-6 0 16,2 8 96-16,-2-8 32 0,0 0 0 0,0 0 0 0,0 0-32 0,0 0 0 16,0 0 0-16,0 0 0 15,0 0 64-15,-8-9 16 0,0-3 0 0,1 1 0 16,1-2-144-16,-1-3-16 0,0-1-16 0,-1 0 0 0,1-3-48 0,-1 1-128 15,1-1 192-15,0 1-64 0,-2-2-128 0,0 0 160 16,0 1-160-16,0 1 160 0,-1 1-160 0,3-1 160 16,-3 0-160-16,1 3 160 0,-1 3-160 15,-1 1 0-15,1 2 144 0,1 1-144 0,0 1 0 0,1 3 0 16,0-2-160-16,8 7 160 0,-9-7 0 0,3 1 0 16,-1 2 0-16,7 4 0 0,0 0 0 0,0 0 0 15,-7-5 0-15,7 5 0 0,0 0-192 0,0 0-64 16,0 0-32-16,0 0 0 0,0 0 416 0,0 0 64 15,0 0 32-15,7 13 0 0,-2-1-224 0,0 1 0 16,1 1 0-16,0 1 0 0,1 3 0 0,-1 3-128 0,2 1 128 16,0 1-208-16,-2 1 208 0,3 2 0 15,1-3 0-15,-1 0 0 0,0-3 0 0,0 0 0 0,0-2 0 0,0 0 0 16,0-6 0-16,0 0 0 0,1-4 0 16,-1 0 0-16,-1 2 0 0,1-6 0 0,-9-4 128 0,13 1-128 15,-2-1 128-15,1-2-128 0,0-5 192 16,0 1-192-16,-1-4 224 0,2 1-64 0,0-4-16 0,2-1 0 15,-1-2-16-15,2-1 0 0,1-2 0 0,1 1 0 16,0-2-128-16,0 2 160 0,1 0-160 0,0 1 160 16,0 1-160-16,-1 2 0 0,0 4 0 0,-1-3 0 15,0 0 0-15,0 3 0 0,-1 1 0 0,0 0 0 16,0 1-160-16,0 3 160 0,-2-2-208 0,-1 2 80 16,0 0-288-16,0 1-48 15,-1 1-16-15,-2 2 0 0,1-4-1440 0,-1 2-272 16,-10 3-64-16</inkml:trace>
  <inkml:trace contextRef="#ctx0" brushRef="#br0" timeOffset="7472.27">21764 9825 23039 0,'0'0'2048'0,"-9"-5"-1648"0,0 0-400 0,9 5 0 0,-9-4 2320 0,2 0 384 16,2 2 80-16,1-4 16 0,4 6-2240 0,0 0-560 15,-8-7 0-15,2 0 0 16,6 7 160-16,-9-4-160 0,1-2 128 0,0 0-128 0,-1 2 160 0,-1 2-160 16,-1 1 192-16,-1 1-192 0,-2-4 512 0,1 1 0 15,0-1 0-15,-1 3 0 0,-5 1 80 0,-1 2 16 16,-3 1 0-16,-1 4 0 0,-2-4-160 0,-2 4-48 16,-2-1 0-16,0 0 0 0,-4-2-64 0,0 2-16 15,-1 2 0-15,1 1 0 0,0 0 64 0,2 0 0 16,1 0 0-16,-1 2 0 0,2 1 16 0,0-1 16 15,2 4 0-15,-2-1 0 0,-3 2-272 0,2-1-144 16,1 4 160-16,0 3-160 0,1 5 0 0,2 10 128 16,1 0-128-16,2 10 0 0,3 5 0 0,3 1 0 0,5-4 128 0,3-4-128 15,3-2 0-15,6 1 128 0,2 1-128 0,7 4 0 16,4-2 176-16,3 2-176 0,6 1 192 0,4-3-192 16,2-6 176-16,5-3-176 0,1-4 160 0,4-4-160 15,1-3 0-15,0-2 0 0,-1-5 0 0,4-3 0 16,2-4 0-16,5 0 0 0,7-3 0 0,3 1 0 15,8-4 0-15,-1 0 0 0,-1-3 0 0,-3-1 144 16,-1-5-144-16,0-2 0 0,1-1 0 0,3 0 0 16,1 0 0-16,-2-2 0 0,-3-2 0 0,-5-4 0 15,-5-1 0-15,-1-2 0 0,-2-2 0 0,-2-3 128 16,0-4-128-16,-2-2 128 0,-2-6-128 0,1-5 128 16,0-3 32-16,-3-4 0 0,-4-2 0 0,-4 2 0 15,-3 0-160-15,-5 2 160 0,-5-1-160 0,-1-5 160 16,-6-6-160-16,-3-3 160 0,-6-3-160 0,-3 1 160 15,-6 0-32-15,-3 5-128 0,-3 7 192 0,-5 5-64 16,-7 4 64-16,-4 3 0 0,-1-1 0 0,-4 1 0 16,-2 2 96-16,-1 4 32 0,0 1 0 0,-1 6 0 0,0 0-128 0,3 8 0 15,0 3-16-15,3 3 0 0,1 2-176 0,5 5-192 16,2 2 32-16,4 1 16 16,0 3-336-16,6 2-64 0,3 1-16 0,2-3 0 15,3 4-1184-15,6-8-240 0,3 18-64 0,7 3-10448 16,3 1-2096-16</inkml:trace>
  <inkml:trace contextRef="#ctx0" brushRef="#br0" timeOffset="8138.46">24561 10009 34095 0,'-4'-15'3024'0,"0"5"-2416"0,-3 0-480 0,1 1-128 15,-1 1 1584-15,1 2 288 0,6 6 64 0,-8-7 16 16,0 2-1792-16,8 5-352 0,-12-4-80 0,-1 1-16 15,-1 3 288-15,-3 2-160 0,0 0 160 0,-2 3-128 16,-5 5 128-16,-2-1 0 0,-4 1 0 0,-1 3 0 16,-2-1 0-16,-2 4 176 0,-1 0-176 0,-2 5 192 0,1 4 96 15,1 0 32-15,-1 5 0 0,2 2 0 0,0 4 96 0,2 0 32 16,2-2 0-16,2 1 0 0,2-1-320 0,3 0-128 16,4 0 128-16,1 2-128 0,2 1 160 0,4 3-160 15,4 5 192-15,4 0-192 0,1-4 160 0,4-2-160 16,4-1 128-16,2-3-128 0,4-4 0 0,1-2 0 15,2-8 0-15,3-2 0 0,2 0-128 0,2-5 128 16,2-4 0-16,3-1 0 0,1-2 0 0,5-3 0 16,3-3 0-16,5-1 0 0,3-2 0 0,1-4 0 15,1-2 0-15,2-5 128 0,-4-3 0 0,-1-7 0 16,0-4 0-16,-1-3 0 0,1-3-128 0,2-2 0 16,2-5 0-16,-1-1 128 0,-2 2-128 0,-1 3 0 0,-2-1 144 0,-4 3-144 15,-5 2 176-15,-5-1-48 0,-4 1 0 0,-5 0 0 16,-4-3-128-16,-4 1 192 0,-4-1-192 0,-5 4 192 15,-2 1 288-15,-3 1 64 0,-5 3 16 0,-2 0 0 16,-5 1 48-16,0-1 16 0,-2 4 0 0,-2 4 0 16,-4-1-288-16,-3 2-48 0,-4 3-16 0,0 1 0 15,-4 3-272-15,-1 0 0 0,-1 4 0 0,1 5 0 16,-1 5-144-16,3-2 16 0,2 6 0 0,1 2 0 31,1 2-240-31,0 1-32 0,5 2-16 0,0 1 0 0,1 4-1248 0,3 1-256 0,5 2-64 16,4 3 0-16,3 3-880 15,7 2-176-15,6 1-32 0,8-1-12224 0</inkml:trace>
  <inkml:trace contextRef="#ctx0" brushRef="#br0" timeOffset="8773.78">27670 10034 19343 0,'4'-13'1728'0,"-3"4"-1392"0,-1-3-336 0,-1-1 0 15,-2-1 6064-15,1 1 1136 0,-1 0 224 0,1 2 64 16,-1-1-6208-16,-1 2-1280 0,-1-2-144 0,0 2-96 31,-2-1-160-31,-2 5-48 0,-1-1 0 0,-2 4 0 0,-3-1 144 0,0 1 32 0,-3-1 0 0,-3 3 0 16,-4 3 272-16,-1 0-128 0,-4 3 128 0,-1-2 0 15,-2-2 0-15,-3 1 320 0,-4 5-32 0,-1 2-16 16,-4 0-16-16,-2 3 0 0,-1 4 0 0,1 3 0 16,-1 5-256-16,2-1 160 0,2 3-160 0,2 5 128 15,2 5 0-15,3 3 0 0,4 1 0 0,1 2 0 16,4 1 112-16,1-3 16 0,4-2 0 0,5-1 0 15,2-1-256-15,4 1 176 0,3 2-176 0,4-3 160 16,2 2-160-16,3 0 0 0,4-3 0 0,2 0 0 16,-1-2 0-16,5-2 0 0,3-1-160 0,7-4 160 0,3-5-176 0,5 0 176 15,2-5-192-15,4-3 192 0,3-2-192 16,4-7 192-16,2-1-192 0,2-3 192 0,4-4 0 0,0-1 0 16,3-3 0-16,3 0 144 0,0-4-144 0,1-1 160 15,-1-2-160-15,-2 0 160 0,-2-4-160 0,-3-1 0 16,-2 1 0-16,-3-2 0 0,-1-7 144 0,-3 1-144 15,-3 0 160-15,-1-2-160 0,-1 0 192 0,-2 1-64 16,-2-2-128-16,-4 1 192 0,-4-1-16 0,-3-1-16 16,-2-6 0-16,-2-2 0 0,-5-4 0 0,-3 0 0 15,-2 3 0-15,-3 0 0 0,-3 4 128 0,-2 5 32 16,-2 1 0-16,-4 5 0 0,-3 1 64 0,-2 4 32 0,-3 1 0 16,-2 2 0-16,-5 3-416 0,-2 2 0 0,-4-1 0 0,-1 5 0 15,-2 5-208-15,-1-3-80 0,-2 5-16 0,-1 1 0 31,1 3-1136-31,-2 1-224 0,-2-3-64 0,-3 1-11872 0,-2 1-2384 0</inkml:trace>
  <inkml:trace contextRef="#ctx0" brushRef="#br1" timeOffset="14580.57">22766 4245 21071 0,'0'0'928'0,"0"0"208"0,0 0-912 0,0 0-224 15,0 0 0-15,0 0 0 0,0 0 1216 0,0 0 208 16,0 0 48-16,0 0 0 0,0 0-688 0,0 0-128 15,0 0-16-15,2 12-16 0,-2-12-176 0,3 9-48 16,-1 2 0-16,2 1 0 0,0 2-144 0,1-1-48 16,1 3 0-16,1 0 0 0,0 3 48 0,6 13 0 0,-3-3 0 0,2-2 0 15,0-3 0-15,-2 2 0 16,1-4 0-16,-2 5 0 0,-1 1-64 0,-2 4 0 0,-1 4 0 0,1 8 0 16,-4 8 16-16,1 4 0 0,-3 3 0 0,1-4 0 15,-1-7-16-15,0-4-16 0,0-3 0 0,0-5 0 16,-1-2 64-16,0 4 16 0,-1-2 0 0,0 5 0 15,-1 0 128-15,-1 2 16 0,-1-1 16 0,0-3 0 16,-1-2-240-16,3-5-48 0,-3-2-128 0,2-2 192 16,-1-6-32-16,0 1-16 0,1 0 0 0,1-3 0 15,0 1 32-15,-1 0 0 0,0-1 0 0,1-2 0 16,1 0-176-16,-1 0 160 0,2 3-160 0,-1-2 160 16,1-3 96-16,1 1 0 0,0 0 16 0,1 0 0 15,-1-4-48-15,0 0-16 0,0-1 0 0,2 2 0 16,-2-2-80-16,1 0 0 0,-1 0-128 0,1-2 192 15,-1-10-64-15,3 12-128 0,-2-4 176 0,0-1-176 16,2 1 256-16,-3-8-48 0,0 0-16 0,0 0 0 0,4 11-16 16,1-2-16-16,-5-9 0 0,0 0 0 0,7 6-16 0,-7-6 0 15,0 0 0-15,10 4 0 0,1 0-16 0,-11-4 0 16,13 2 0-16,-2-1 0 0,0-1 0 0,0 0 0 16,1-1 0-16,1-1 0 0,0 1 0 0,3-4 0 15,0 1 0-15,2 1 0 0,0 2-128 0,3-4 128 16,1 1-128-16,2 0 128 0,0-1-128 0,2-1 0 15,0 0 144-15,2-1-144 0,1 2 0 0,3 0 0 16,3-4 0-16,3 1 128 0,3 0-128 0,4 3 0 16,5 0 0-16,-1 1 0 0,0 0 0 0,-4 0 0 15,-2 1 0-15,-2 2 0 0,-4 0 0 0,3-1 0 16,-1 1 0-16,1 1-128 0,0-1 128 0,0 1 0 0,-1-3 0 0,-2 2 0 16,-1 0 0-16,-2-1 0 0,-3 0 0 0,-1-1 0 15,-3 2 0-15,1-3 0 0,-5 1 0 0,-1-2 0 16,-1 0 0-16,-1 1 128 0,-3 0-128 0,0 0 0 15,-1 0 144-15,1 2-144 0,-1-2 192 0,0 0-192 16,-2 1 160-16,0 1-160 0,1-1 128 0,-2 3-128 16,0-3 0-16,0 2 0 0,0-2 128 0,-1 2-128 15,-1-1 0-15,1 0 128 0,-1 0-128 0,-11 2 128 16,11-2 64-16,-11 2 0 0,12-2 0 0,-2-1 0 16,-10 3-192-16,11-4-224 0,-11 4 48 0,10-4 16 15,-10 4 160-15,11-8 128 0,-3 2-128 0,-8 6 176 16,7-7-176-16,1 1 0 0,-1-1 144 0,-1 0-144 15,-6 7 128-15,5-10-128 0,1 1 160 0,-1 3-160 16,-5 6 304-16,4-12-48 0,-2 3 0 0,1-3 0 0,0-1-48 16,-3 3-16-16,0 10 0 0,0-17 0 0,-2-1-192 0,1-1 128 15,0 1-128-15,-1-3 0 0,1-5 128 0,-2-5-128 16,-2-4 0-16,0-6 0 0,-1-2 272 0,0 0-32 16,0-5-16-16,-1 1 0 0,-2 3-224 0,0 2 128 15,0 4-128-15,-2-4 0 0,0 1 0 0,-1-5 128 16,-1-9-128-16,1 1 0 0,0-8 0 0,2 8 0 15,-2-1 128-15,2 4-128 0,1 5 0 0,1 3 0 16,0 3 0-16,2-1 0 0,-2-7 0 0,0 4 0 16,0-4 0-16,0 3 0 0,-2 1 0 0,2 6 0 15,-1 4 0-15,1 7 0 0,0 2 0 0,3 6 0 0,0 0 0 16,0 6 0-16,1-1-160 0,1 2 160 16,1 2-128-16,-1 1 128 0,0 0-224 0,3 9 32 0,-1-12 16 0,0 3 0 15,1 9 16-15,0 0 0 0,-3-11 0 0,3 11 0 16,-4-9 32-16,4 9 0 0,0 0 0 0,0 0 0 15,0 0 128-15,0 0-160 0,0 0 160 0,0 0-160 16,-8-8 160-16,8 8 0 0,0 0-144 0,0 0 144 16,0 0 0-16,0 0 0 0,0 0 160 0,0 0-160 15,0 0 0-15,0 0-176 0,0 0 0 0,0 0 0 16,0 0 176-16,0 0 0 0,0 0 0 0,0 0 0 16,0 0 0-16,0 0 0 0,0 0 0 0,0 0-128 15,0 0 128-15,0 0 0 0,0 0 0 0,0 0 0 16,0 0 0-16,0 0 0 0,0 0 0 0,0 0 0 15,0 0 0-15,0 0 0 0,0 0 0 0,0 0 0 16,0 0 0-16,0 0 0 0,0 0 0 0,0 0 0 16,0 0 0-16,0 0 0 0,0 0 0 0,0 0 0 0,0 0 0 0,0 0 0 15,0 0 0-15,0 0 128 0,0 0-128 0,0 0 176 16,0 0-176-16,0 0 192 0,-9 8 48 0,-1-1 16 16,-2-3 0-16,2 1 0 0,-5-3-256 0,1 2-160 15,-3-1 32-15,-1 1 0 0,-3-2 128 0,-4 0 0 16,-1-1 0-16,-3 0 0 0,-2 1 0 0,-3-1 0 15,-2 2 128-15,-2 0-128 0,0 0 0 0,0 2 144 16,2 2-144-16,2-3 0 0,1 0 160 0,-1-2-160 16,-1 1 128-16,-3-2-128 0,-1 0 0 0,-4 2-256 15,-2-2 48-15,-2 1 0 0,0 0 384 0,4 1 80 16,4 1 0-16,2-2 16 0,5 0-272 0,3 0 0 16,3 0 0-16,2 0 0 0,1 1 128 0,1-3-128 15,-1 1 192-15,3-1-192 0,-1 0 0 0,0-1 0 0,-1 1-240 16,1 0 80-16,0 0 0 0,1 0 0 0,1 0 0 0,1 0 0 15,-1 0-48-15,2 0-16 0,1 1 0 0,0-1 0 16,0 3-96-16,2-1-32 0,0 1 0 0,1 0 0 31,-1-1-272-31,3 3-48 0,0 2-16 0,2 3 0 16,0-2-1488-16,3 3-288 0,0 0-64 0,1 4-8864 0,1-2-1760 0</inkml:trace>
  <inkml:trace contextRef="#ctx0" brushRef="#br1" timeOffset="14877.01">23290 4174 15487 0,'0'0'688'0,"0"0"144"0,0 0-672 0,0 0-160 16,6-7 0-16,-6 7 0 0,9-6 0 0,-1 2 0 15,-8 4 0-15,9-7 0 16,-1 1-816-16,-8 6-192 0</inkml:trace>
  <inkml:trace contextRef="#ctx0" brushRef="#br1" timeOffset="15312.11">23616 4127 5519 0,'0'0'240'0,"0"0"64"0,0 0-304 0,0 0 0 0,0 0 0 0,0 0 0 16,0 0 5568-16,0 0 1072 0,-4-7 208 0,4 7 32 0,0 0-5040 0,0 0-1008 16,0 0-208-16,0 0-48 0,0 0 0 0,0 0-16 15,0 0 0-15,0 0 0 0,0 0-320 0,1 15-64 16,-1 0-16-16,1 4 0 0,-1 3-160 0,2 4 0 15,-1 5 144-15,1 7-144 0,1 5 288 0,0 3-16 16,1 4 0-16,-1-5 0 0,0-4 80 0,1 2 16 16,0 0 0-16,0 7 0 0,1 7 32 0,0 6 16 15,0 2 0-15,3-1 0 0,1-8-96 0,-2-2-32 16,-2-11 0-16,0-4 0 0,1-2-80 0,-3 4-16 16,1 3 0-16,0 3 0 0,0 3-16 0,0-1-16 15,0-1 0-15,0-2 0 0,0 0-160 0,0-8 128 0,0-6-128 16,-2-2 128-16,2-4-128 0,-1 0 0 0,-2-2 0 0,0-2 128 15,-1-1-128-15,2 0 0 0,-1-2 0 0,-1-2 0 16,0-3 0-16,1 1-144 0,1-5 144 0,0-2-208 31,-2-8-400-31,0 0-80 0,0 0-16 0,0 0 0 16,0 0-2368-16,0 0-464 0</inkml:trace>
  <inkml:trace contextRef="#ctx0" brushRef="#br1" timeOffset="15745.52">22896 5125 2751 0,'0'0'256'0,"0"0"-256"15,-11 3 0-15,2-3 0 0,0 0 4800 0,9 0 896 16,0 0 192-16,0 0 48 0,0 0-4368 0,0 0-864 16,0 0-192-16,0 0-16 0,0 0 528 0,0 0 96 15,4-6 32-15,5 3 0 0,4 2 256 0,7-1 64 16,5 1 16-16,6-2 0 0,4 0-256 0,3-1-48 0,4 0-16 0,1-1 0 15,1-5-560-15,2 3-112 0,2-3-32 0,5 3 0 16,6-4-336-16,5 3-128 0,2 2 0 0,0-2 144 16,-5-2-144-16,-3-3 0 0,-1-2 0 0,1 0 0 15,3-1 0-15,3 2 0 0,2-5 0 0,-5 4 0 16,-5-1 0-16,-4 2 0 0,-4-1 0 0,-3 2 0 16,-4 3-352-16,0-1 0 0,-3 1 0 0,-3 1 0 31,-1 0-2000-31,-3 1-400 0,7-2-64 0,-12-1-32 0</inkml:trace>
  <inkml:trace contextRef="#ctx0" brushRef="#br2" timeOffset="20798.25">19053 4914 2751 0,'0'0'128'0,"0"0"16"0,2-11-144 0,1 0 0 15,-3 11 0-15,0 0 0 0,0 0 5184 0,0 0 1024 0,6-8 192 16,-6 8 32-16,0 0-4832 0,0 0-960 0,0 0-192 0,0 0-32 16,11 6 32-16,-11-6 0 0,5 3 0 0,-1 7 0 15,0-4-128-15,0 2 0 0,0 1-16 0,-1 0 0 16,1 2 64-16,-1 2 16 0,6 11 0 0,-1 1 0 15,-2 1-32-15,1 2 0 0,-1 2 0 0,0 3 0 16,-2 7-32-16,-3 7-16 0,2 11 0 0,-2 6 0 16,-1 3 16-16,-1-7 16 0,-1-7 0 0,1-5 0 15,-2-2-48-15,1-2-16 0,-2 1 0 0,0 0 0 16,0 5 80-16,-1 2 16 0,-2-1 0 0,-1-4 0 16,1-4-16-16,-1-2 0 0,0-4 0 0,0-1 0 15,0 3-176-15,0-2-48 0,1-2 0 0,1-2 0 16,3-3 112-16,0-4 16 0,2 0 0 0,-1-4 0 15,2-2-32-15,0-3 0 0,0-3 0 0,2-2 0 16,-1-2-32-16,-1-10 0 0,0 0 0 0,4 11 0 0,-4-11 16 16,0 0 0-16,0 0 0 0,0 0 0 15,10 3 48-15,-10-3 16 0,11-2 0 0,-1 1 0 0,1-5-112 0,-2 0-32 16,0 1 0-16,1-2 0 0,1 1-128 0,0 0 192 16,2 1-192-16,2 0 192 0,-1-2-192 0,3 1 0 15,0 1 0-15,1-1 0 0,-1 3 0 0,1-3 0 16,1 2 0-16,0 0 0 0,1-1 0 0,2 0 0 15,-2 0 0-15,0 0 128 0,3-1-128 0,-3 2 0 16,1-2 0-16,1-1 0 0,2 2-128 0,1 0 128 16,-1 0-160-16,3 1 160 0,-1 0 0 0,0 1 0 15,0 1 0-15,0 0 0 0,-3-3 0 0,2 4 0 16,0 1 0-16,0 0 0 0,-3-3 0 0,1 3 0 0,-1 0 0 16,1 3 0-16,-4-3 0 0,1 3 0 15,-1-2 0-15,-1 1 0 0,-1 0 0 0,-1 0 0 16,1 1 0-16,-1 0 0 0,-1-2 0 0,1 0 0 0,0-1 0 15,-1 0 0-15,0 0 0 0,-1 0 0 0,0 0 0 0,1 0 0 16,-2-1 0-16,0 0 0 0,0-1 0 0,-2 1 0 16,0-3 128-16,-11 4-128 0,12-5 192 0,-2 1-192 15,-2-1 288-15,-8 5-48 0,8-7-16 0,-8 7 0 16,6-10 32-16,-1 2 0 0,-1-4 0 0,-1 3 0 16,-3 9 144-16,3-13 48 0,-3 1 0 0,0-1 0 15,-2-1-448-15,1-2 0 0,0 1 0 0,1-4 0 16,-2-4 176-16,1-2-48 0,0-4-128 0,-1-3 192 15,0-7-192-15,-1-4 176 0,1-2-176 0,-2 2 160 16,0 0-160-16,0 2 0 0,0 2 144 0,0 1-144 16,1 1 0-16,0-3 0 0,-1-3 0 0,0-3 128 15,0-7-128-15,0-2 0 0,1-2 0 0,2 3 0 0,0 6 0 0,-1 4 0 16,1 3 0-16,1 5 0 0,0 0 0 0,0 3 0 16,0 0 0-16,0-1-128 0,-1-2 128 0,1 2 0 15,0 0 0-15,0 1 0 0,0-1 0 0,-2 4 0 16,2 2 0-16,0 3 0 0,0 0 0 0,2 3 0 15,-2 2 0-15,1 3 0 0,-1 0 0 0,0 4-160 16,3-2 160-16,-2 2 0 0,0 0-128 0,1 0 128 16,0 1 0-16,-2 12 0 0,3-13-160 0,-1 0 160 15,0 2-128-15,-2 11 128 0,0-13 0 0,0 4-160 16,0 9 160-16,0 0 0 0,0-9-128 0,0 9 128 16,0 0 0-16,0 0 0 0,0 0-128 0,0 0 128 15,0 0 0-15,0-10 0 0,0 10 0 0,0 0-128 0,0 0 128 0,0 0 0 16,-2-8 0-16,2 8 0 0,0 0 0 0,0 0 0 15,-1-9 0-15,1 9 0 0,0 0 0 0,0 0 0 16,0 0 0-16,0 0 0 0,-4-9 0 0,4 9 0 16,0 0 0-16,0 0 0 0,-8-6 0 0,8 6 0 15,-9-3 0-15,1 1 0 0,8 2 0 0,-9 0 0 16,9 0 0-16,-9 2 0 0,9-2 0 0,-12 2 0 16,2-1 0-16,0 1 0 0,-1-2 0 0,2 2 0 15,1 1 0-15,-1 0 0 0,-1-1 0 0,1 3 0 16,-2-5 0-16,1 2 0 0,-2-2 0 0,0 2 0 15,0 2 0-15,-1 1 0 0,-2-3 0 0,-1 0 0 16,-1 1 0-16,-1-3 0 0,-2 0 0 0,0 0 0 16,-3 0 0-16,0 0 128 0,-1 0-128 0,-2 0 0 0,-2-4 0 15,-2 3 0-15,-3-1 0 0,0 2 0 0,1 0 0 16,2 2 128-16,0 0-128 0,3 2 0 0,-1 1 0 0,2 1 0 16,1-1 128-16,2-1-128 0,-1 2 0 0,1-2 0 15,-2 1 0-15,2-3 0 0,-3 0 0 0,1 0 0 16,1-4 0-16,1 2 0 0,-1-1 0 0,2 1 0 15,1 0 0-15,2 0 0 0,-1 0 0 0,2 0 0 16,1 0 0-16,1 0 0 0,3-1 0 0,0 1 128 16,2 1-128-16,-1 0 0 0,0 1 0 0,2-2 0 15,-1 0 0-15,2 1 0 0,0 0 0 0,9-1 0 16,-9 3 0-16,1-2 0 0,8-1 0 0,0 0 0 16,0 0 0-16,0 0 0 0,-8 3 0 0,8-3 0 15,0 0-128-15,0 0 128 0,0 0 0 0,0 0 0 16,0 0-128-16,0 0 128 0,0 0 0 0,0 0 0 0,0 0 0 0,0 0 0 15,0 0 0-15,0 0 0 0,0 0 0 0,0 0 0 16,0 0 0-16,0 0 0 0,0 0 0 0,0 0 0 16,0 0 0-16,0 0 0 0,0 0 0 0,0 0 0 15,0 0 0-15,0 0 0 0,0 0 0 0,0 0 0 16,0 0 0-16,0 0 0 0,0 0 0 0,0 0 0 16,0 0 0-16,0 0 0 0,0 0 0 0,0 0 0 15,0 0 0-15,0 0 0 0,0 0 0 0,0 0 0 16,0 0 0-16,0 0 0 0,0 0 0 0,0 0 0 15,0 0 0-15,0 0 0 0,0 0 0 0,0 0 0 16,0 0 0-16,0 0 0 0,0 0 0 0,-1 10 0 16,1-10-304-16,0 0 48 0,3 12 16 0,-1-2 0 15,2 1-2128-15,0-1-448 16,0-1-64-16</inkml:trace>
  <inkml:trace contextRef="#ctx0" brushRef="#br2" timeOffset="21367.47">19149 5311 18431 0,'0'0'1632'0,"0"0"-1312"0,-9-2-320 0,9 2 0 0,-9 4 2480 0,9-4 416 15,-8 5 96-15,8-5 16 0,0 0-1728 0,0 0-352 16,0 0-64-16,0 0-16 0,0 0 224 0,0 0 32 15,0 0 16-15,0 0 0 0,0 0-320 0,10-2-64 16,2-1-16-16,1 1 0 0,3-2-240 0,2 0-48 16,2 1-16-16,2-2 0 0,0 0-144 0,4 0-16 15,3-2-16-15,1-1 0 0,1 0-32 0,2-1 0 16,-2 0 0-16,4 0 0 0,3 0-208 0,2 0 144 16,3 1-144-16,0 1 128 0,0 2-128 0,0 0 0 15,-2 0 0-15,-2 1 0 0,-1 1 0 0,-4 1 0 16,-3-1 0-16,-1 3 0 15,-3 3-976-15,-1-2-288 0,-1 0-48 0,-1-1-16176 0</inkml:trace>
  <inkml:trace contextRef="#ctx0" brushRef="#br3" timeOffset="26993.34">26497 11524 10127 0,'0'0'896'0,"0"0"-704"0,0 0-192 0,-8-5 0 0,1-3 1664 0,1 3 288 16,6 5 64-16,0 0 16 15,-7-7-2992-15,7 7-576 0,0 0-128 0</inkml:trace>
  <inkml:trace contextRef="#ctx0" brushRef="#br3" timeOffset="28754.53">26464 11381 16575 0,'0'0'1472'0,"0"-5"-1168"0,0-2-304 0,0-2 0 0,1-2 3264 0,1 2 608 16,-2 1 112-16,2 2 32 0,-2 6-3088 0,3-10-608 15,0 3-128-15,-3 7-32 0,2-6 288 0,-2 6 64 16,0 0 16-16,0 0 0 0,0 0-80 0,0 0-32 16,0 0 0-16,0 18 0 0,0 0-192 0,1 0-32 15,1 4-16-15,-2 2 0 0,0 1 48 0,0 5 16 16,0 4 0-16,1 7 0 0,0 9 0 0,2 8 0 15,0 9 0-15,-1-2 0 0,0 2-80 0,0-7-16 0,-1-2 0 0,-1 1 0 16,0 0 48-16,-1 3 0 0,0 1 0 0,0 1 0 16,-2-4 32-16,0-2 16 0,1-4 0 0,-1 2 0 15,-1 0-64-15,0 1-16 0,-1 5 0 0,0 1 0 16,1 0 96-16,0-3 0 0,0-7 16 0,2-3 0 16,0-6-64-16,1-2-16 0,1-4 0 0,0-4 0 15,0-2 192-15,0 0 48 0,0-6 0 0,0 0 0 16,0-3-176-16,1-1-16 0,-1-2-16 0,2-2 0 15,-1-1-64-15,0-4-16 0,-1-1 0 0,1 0 0 16,1-5-16-16,0 1 0 0,0 1 0 0,-2-9 0 16,0 0 96-16,0 0 16 0,2 8 0 0,-2-8 0 15,0 0-240-15,7 7 176 0,-7-7-176 0,10 4 160 16,-10-4-160-16,11 0 0 0,-2 0 0 0,1-3 0 16,-10 3 160-16,13-4-160 0,-1 0 192 0,0 2-192 0,-2-1 0 0,2-1 0 15,0-1 0-15,1 1-144 0,0 1 144 16,2-1 0-16,2-1 0 0,2-1 128 0,1 0-128 0,4 3-128 15,3-3 128-15,1 1-192 0,-1-1 192 16,4 2 0-16,2 1 0 0,-2-1 0 0,-1 2 0 0,0-2 0 16,-1 4 0-16,2 1 128 0,2 2-128 0,1 0 0 15,1 3-176-15,5-1 176 0,-1-1 0 0,4 1 0 16,2 2-128-16,-2-1 128 0,-2-2-128 0,-2 5 128 16,-1-4-208-16,-4 1 80 0,-3-1 128 0,-1 3 0 15,0-2 0-15,-2 1 0 0,-2-2 0 0,-1 0 176 16,-1 0-48-16,-1 0 0 0,-1-1-128 0,-1 2 0 15,-1-5 0-15,1 2 0 0,-1-1 0 0,-1 1 0 0,0-2 128 0,-1 2-128 16,0-3 0-16,-1 0 128 0,-2 0-128 0,-1-3 128 16,4 6-128-16,-2-6 0 0,-3-1 0 0,1 4 128 15,0-2-128-15,0-2 128 0,-1 1-128 0,-2 0 128 16,-11 3-128-16,13-4 0 0,-1 2 0 0,-12 2 0 16,10-4 0-16,-10 4 0 0,0 0 0 0,0 0 0 15,10-3 0-15,-10 3 128 0,0 0-128 0,0 0 128 16,0 0-128-16,0 0 160 0,0 0-160 0,0 0 160 15,0 0 64-15,0 0 16 0,0 0 0 0,0 0 0 16,0 0-32-16,6-7 0 0,-6 7 0 0,5-8 0 16,-1 0 16-16,-1 1 0 0,-3 7 0 0,4-10 0 15,-3-3-96-15,0 1 0 0,1 0-128 0,0 2 192 16,1 0-64-16,0-3 0 0,-3 1-128 0,1 0 192 16,1-1-32-16,1-3-16 0,-2-1 0 0,2 0 0 15,0 2 80-15,-1-3 16 0,1-5 0 0,-1 0 0 0,2 0-64 16,0-6-16-16,-1-1 0 0,-1-3 0 0,1-3-160 0,-2-3 0 15,2-4 0-15,-2-7 0 0,-1-7 0 0,2-2 128 16,0 0-128-16,1-1 0 0,-2-3 0 0,0-1 0 16,-1-4 0-16,3-3 0 0,-2-3 0 0,1 1 0 15,-1-1 0-15,-1 5 0 0,-1 1 0 0,1 1 0 16,0 0 0-16,-2 3 0 0,1-1 0 0,-2 7 0 16,-1 6-176-16,2 4 176 0,-1 3-176 0,1 6 176 15,-2 2-208-15,1 3 80 0,0 1 128 0,2 0-160 16,1 1 160-16,-1-1-160 0,0 3 160 0,1 3-128 15,-2 0 128-15,2 2-128 0,0 4-32 0,2 1 0 16,0 3 0-16,2 2 0 0,-1 0 160 0,-1 2-208 0,1 2 80 0,1 3 128 16,-4 8-192-16,4-9 192 0,-4 9-160 0,4-8 160 15,-4 8-128-15,0 0 128 0,0 0 0 0,2-11-144 16,-2 11 144-16,0 0 0 0,0 0 0 0,0 0-128 16,5-9 128-16,-5 9 0 0,0 0 0 0,6-9 0 15,-6 9 0-15,0 0 0 0,0 0 0 0,0 0 0 16,4-6 0-16,-4 6 0 0,0 0 0 0,0 0-128 15,0 0 128-15,0 0 0 0,0 0 0 0,0 0 0 16,0 0 0-16,0 0 0 0,0 0 0 0,0 0 0 16,-2 11 0-16,2-11 0 0,0 0 0 0,-4 13 0 15,4-13 0-15,-4 12 0 0,4-12 0 0,-5 11 0 16,5-11 0-16,-8 7 128 0,8-7-128 0,-7 8 176 16,-1-1-48-16,8-7-128 0,-9 5 192 0,0-1-64 15,-2 0-128-15,1 1 192 0,-2 0-192 0,-1 2 192 0,-1-2-192 16,-2 2 160-16,-1-1-160 0,-1 1 160 0,-3-2-32 0,-3 0 0 15,0-1 0-15,-6 0 0 16,-3 0 0-16,-2-2-128 0,-3 1 192 0,-1 0-64 0,-4-2-128 16,1 1 192-16,0-2-192 0,1 3 192 0,-2-2-192 0,0 2 192 15,-2-2-192-15,0 2 192 0,-1-1-32 0,0 1 0 16,1 0 0-16,1 1 0 0,-1-2-160 0,5 3 0 16,2 2 0-16,3-3 0 0,1 1 0 0,1 0 0 15,2-1 0-15,1 1 0 0,1-1 0 0,2-1 0 16,2 0 0-16,0-2 0 0,-1-1 0 0,3 0 0 15,3 0 0-15,1 0 0 0,-1-1 0 0,2-1 0 16,1 1 0-16,1 1 0 0,2 0 0 0,1 0 0 0,1 0 0 16,2 0 0-16,-1-3 0 0,2 3 0 0,0-1-176 15,9 1 176-15,-9 0-144 0,9 0 144 0,0 0-160 0,0 0 160 16,-9 0-192-16,9 0 48 0,0 0 16 0,0 0 0 16,0 0-176-16,0 0-16 0,0 0-16 0,0 0 0 31,0 0-944-31,0 0-176 0,0 0-32 0,6 10-16 15,4-2-864-15,0 1-160 0,0-2-32 0,3 2-9376 0,3 1-1872 0</inkml:trace>
  <inkml:trace contextRef="#ctx0" brushRef="#br3" timeOffset="29420.31">27300 11352 7359 0,'0'0'656'0,"0"0"-528"0,0 0-128 0,0 0 0 16,0 0 3008-16,9-4 560 0,-9 4 112 0,0 0 32 16,0 0-2000-16,0 0-400 0,0 0-80 0,0 0-16 15,10 0 416-15,-10 0 80 0,0 0 16 0,0 0 0 16,0 0-448-16,4 9-96 0,-4-9-16 0,3 12 0 16,-2 0-336-16,-1 1-80 0,-4 1-16 0,2 6 0 15,0 2-336-15,2 7-64 0,-1 2-16 0,0 11 0 16,2 7-128-16,0 7-16 0,1 11-16 0,0 2 0 0,1 5 0 0,2 8 0 15,3 6 0-15,0 5 0 0,0 5-160 16,1-4 0-16,0-3 0 0,1-5 0 0,-1-4 256 0,2 2 32 16,-1-5 0-16,1-2 0 0,-1-4 48 0,1-6 16 15,-2-5 0-15,-1-2 0 0,-3-4-176 0,-1-1-48 16,0 0 0-16,-1-5 0 0,-1-6 0 0,-1-4 0 16,0-5 0-16,1-5 0 0,-4-3 112 0,2-5 16 15,2-4 0-15,-1-4 0 0,-1-5-256 0,0-2 0 16,0-7 0-16,0 0 0 15,0 0-368-15,0 0-112 0,0 0-32 0,0 0 0 16,-1-13-512-16,-1-4-128 0,2-3 0 0,0-3-16 16,0-1-2160-16,-2-2-416 0</inkml:trace>
  <inkml:trace contextRef="#ctx0" brushRef="#br3" timeOffset="29956.46">26571 12342 6447 0,'0'0'272'0,"-9"2"80"0,0-2-352 0,1 0 0 15,1-1 0-15,7 1 0 0,-6-3 6816 0,6 3 1296 16,0 0 256-16,0 0 48 0,0 0-6864 0,0 0-1360 16,0 0-192-16,0 0-224 0,0 0 224 0,10-5 0 15,1-1 0-15,-2 2 0 0,3 0 512 0,1 0-16 0,0 0 0 16,4 1 0-16,2-2 272 0,2 0 64 16,1 2 16-16,6-1 0 0,3 2-128 0,0-2-16 0,1 1-16 0,1 1 0 15,5 0-240-15,1 0-64 0,-1-2 0 0,3 0 0 16,-2 1-48-16,4 3-16 0,4-2 0 0,2 0 0 15,2 0-176-15,2 2-144 0,4-4 192 0,-3 1-192 16,0 1 176-16,-5-1-176 0,-4 0 160 0,-1 1-160 16,3-2 0-16,0 1 0 0,0-2 0 0,0 1 0 31,-2 0-384-31,0 0-64 0,-2-2 0 0,-3-2-16 16,-1 0-2320-16,-5 2-464 0</inkml:trace>
  <inkml:trace contextRef="#ctx0" brushRef="#br3" timeOffset="40928.33">639 11934 11055 0,'-28'9'480'0,"10"-5"112"0,-1 2-464 0,-2-1-128 16,0-1 0-16,1 0 0 0,1-1 4464 0,-1-1 864 0,-1 1 176 0,2-2 48 16,1 1-4256-16,2-2-848 0,2 0-160 0,2 0-32 15,1-2 0-15,11 2 0 0,0 0 0 0,0 0 0 16,0 0 0-16,0 0 16 0,0 0 0 0,0 0 0 15,0 0-144-15,0 0-128 0,11 3 144 0,-1-1-144 16,2 1 0-16,0 0 0 0,-2-1 0 0,3 2 0 16,2-3 0-16,-1 1 192 0,-2 2-48 0,-1-4-16 15,2-3 304-15,0 2 48 0,0-2 16 0,2 1 0 16,0-1 80-16,4-2 32 0,2 0 0 0,3-1 0 16,4-2-256-16,-9 7-48 0,7-5-16 0,6 3 0 15,4 0-288-15,5 0 160 0,2 0-160 0,-2-1 128 0,-2 0-128 16,-1-1 0-16,-1-2 0 0,-2 2 0 15,-2-4 0-15,-1 1 128 0,-1 2-128 0,24-7 0 0,-11 2 0 0,-4 1 0 16,-4 1 128-16,-2 2-128 0,-4-2 0 16,-1 3 160-16,-3-2-160 0,0 2 160 0,-1 1-16 0,-2 0 0 15,-2 1 0-15,-2-2 0 0,-2 0-144 0,-2 1 0 16,-2 1 144-16,0-1-144 0,-1 1 192 0,-2 2-48 16,-10 2 0-16,9-2 0 0,-9 2-144 0,0 0 128 15,0 0-128-15,0 0 128 0,0 0 0 0,0 0 0 16,0 0 0-16,0 0 0 0,0 0 64 0,0 0 16 15,0 0 0-15,0 0 0 0,0 0 96 0,0 0 16 16,-12-2 0-16,2-1 0 0,1 0-96 0,-2 0-16 16,0-4 0-16,-2 0 0 0,-3-2 0 0,-2 0 0 15,-2 0 0-15,-1 0 0 0,0 1-48 0,-2-1-16 0,-2 0 0 0,0 1 0 16,-1-2-144-16,2 2 0 0,-1-1 0 0,3 2 0 16,1 1 192-16,1 0-32 0,1 1-16 15,0-1 0-15,4 0 16 0,0 3 0 0,2 0 0 16,2 2 0-16,0-1-160 0,1 4 0 0,1-1 0 0,9-1 0 15,-9 4 0-15,9-4 0 0,-10 4 0 0,10-4 192 16,0 0-192-16,0 0 0 0,0 0 0 0,0 0 0 16,0 0 0-16,0 0 0 0,0 0 0 0,0 0 0 15,0 0-192-15,0 0 192 0,8 6-192 0,3 0 192 16,-1-3-176-16,1 3 176 0,0-1-128 0,2 0 128 16,2 2-128-16,0-2 128 0,2 3-128 0,0-1 128 15,1 3 0-15,2-3 0 0,0 1 0 0,-1 1 0 16,2 0 0-16,-1 1-128 0,-1-1 128 0,-1 1 0 15,-2 1 0-15,-2 2 0 0,1-6 0 0,-2 1 0 0,0 0 0 0,-1 1 0 16,-1-1 0-16,1 0 128 0,-2 0-128 0,-2 2-128 16,0-2 128-16,0 1-192 0,-2-1 192 0,1 1 0 15,-2 0 0-15,-1 0 0 0,0 0 0 0,-3 1 0 16,-1-10 0-16,3 9 0 0,-3-9 0 0,0 13 128 16,-1-3-128-16,-1 1 176 0,2-11 16 0,-4 10 0 15,4-10 0-15,-6 12 0 0,-1-2 64 0,1-1 32 16,-3-1 0-16,-2 0 0 0,-1-2-128 0,1 2-32 15,-1 0 0-15,-1 1 0 0,0-5 64 0,-3 4 0 16,2 1 0-16,1 1 0 0,0-2-192 0,0 1 128 16,0 2-128-16,0 1 128 15,1 1-1104-15,0 1-240 0,-1 6-32 0,-2 0-12688 0,-2 3-2528 16</inkml:trace>
  <inkml:trace contextRef="#ctx0" brushRef="#br0" timeOffset="55404.78">20710 15576 11055 0,'0'0'976'0,"0"0"-784"0,0 0-192 0,0 0 0 16,0 0 7488-16,0 0 1472 0,0 0 272 0,0 0 64 15,0 0-7456-15,0 0-1504 0,6 12-336 0,1 0 0 16,-1 1-240-16,1 2-64 0,-2 2-16 0,1 3 0 15,2 1 320-15,-4-7-192 0,0 7 192 0,1 4-160 16,-1 6 160-16,1 4 224 0,1 5-48 0,-1 4-16 16,-1 0 176-16,1 35 48 0,-2-15 0 0,-3-9 0 15,-2-7-96-15,1 0-16 0,0-3 0 0,1 0 0 16,0 0-128-16,0-4-16 0,0 3-128 0,0-7 192 16,1 0-192-16,0-5 144 0,1-2-144 0,-2-4 128 0,0-2-128 0,0-2-256 15,-2-4 64-15,1 1 16 16,0-4-400-16,-2 1-96 0,2-2-16 15,-3-1 0-15,0-1-336 0,0-2-80 16,4-10-16-16,-4 8 0 0,4-8-80 0,0 0-16 0,0 0 0 0,0 0 0 16,0 0-512-16,0 0-128 0,0 0 0 0,1-15-11872 0</inkml:trace>
  <inkml:trace contextRef="#ctx0" brushRef="#br0" timeOffset="55938.84">20677 15555 25791 0,'-16'-15'1152'0,"7"7"224"0,-3-1-1104 0,2-2-272 0,0-1 0 0,0 2 0 15,4-3 2432-15,2 1 448 0,1-1 64 0,2 2 32 16,-1-3-2192-16,0 1-432 0,2 2-96 0,3-5 0 15,-1 4 256-15,1 1 48 0,1-2 16 0,1 0 0 16,2 1 48-16,1 0 16 0,-2 0 0 0,4-1 0 16,2 0-32-16,3 2 0 0,-1-1 0 0,3 3 0 15,2-3-256-15,2 1-48 0,0-2-16 0,3 3 0 16,-1 0-288-16,2 2 0 0,1 0 128 0,0 3-128 16,-1 2 0-16,-1-2 0 0,3 1 128 0,-3 3-128 0,0 1 0 15,-1 1 0-15,1 2 0 0,-2 1 0 0,0 2 0 0,-1 4 0 16,0 1 0-16,0 2 0 15,-1-1 0-15,-1 3 0 0,-1 4-128 0,-1 1 128 16,0 1 0-16,-1 3 0 0,-2 1 0 0,-1 1 0 0,-3 1 0 16,-1 0 0-16,-1 1 0 0,-1-1 0 15,-3-1 0-15,-2-2 0 0,0-3-144 0,-2-2 144 0,-3 2 0 0,0-4 0 16,0-3 0-16,-3 2 0 0,-2 1 0 0,1-4 128 16,-4 0-128-16,-1 0 0 0,-1 0 144 0,0 1-144 15,-2-2 192-15,-2 1-192 0,-1 0 0 0,-2 0 0 16,-2 0 0-16,0-1-144 0,0 0 144 0,-2-2 0 15,-1-1 0-15,1 2 0 0,-1-2 0 0,0 0-160 16,-1-1 160-16,1-2-160 0,0-1 160 0,2-1-192 16,-1-4 192-16,2-2-192 0,1-1 0 0,2-1-16 15,2-2 0-15,0 0 0 16,3-1-496-16,1-1-80 0,1-5-32 0,1 0-11664 0,2 0-2320 0</inkml:trace>
  <inkml:trace contextRef="#ctx0" brushRef="#br0" timeOffset="56474.6">22260 14538 17503 0,'0'0'768'0,"0"0"176"0,-3-7-752 0,3 7-192 0,0 0 0 0,0 0 0 0,0 0 4000 0,0 0 768 16,-9 0 160-16,9 0 16 0,-9 7-4096 0,0 2-848 15,0 1 0-15,-2 0-256 0,1 0 256 0,-2 1 0 16,-2-2 144-16,-2 1-144 0,-1-3 512 0,0 2 0 15,-1 2 0-15,-2 2 0 0,-1 1 304 0,2 2 64 16,1 2 16-16,-1 5 0 0,-2 5-64 0,3 6-16 16,-1 2 0-16,0 8 0 0,0 5-304 0,-1-1-48 15,2 1-16-15,0 1 0 0,-2-1-224 0,2 5-48 16,1 6-16-16,1 5 0 0,2 5-160 0,1-4 128 16,3-6-128-16,2-7 128 0,3-7 32 0,1-3 0 15,1-5 0-15,2-2 0 0,2-1 16 0,2 0 0 16,-1 1 0-16,2-1 0 0,1 1-176 0,1-2 0 15,0 0 0-15,1-3 0 0,-1-2 0 0,3-3 0 16,2-2 0-16,0-2 128 0,2-3-128 0,2 1-144 0,0-3 144 16,2-1-208-16,3-2-112 0,-2 0-32 0,2-2 0 15,-1-2 0 1,1-1-432-16,1-1-96 0,0-1-16 0,-1-2 0 16,0 0-544-16,0-3-112 0,-2-2-32 0,-3-3 0 0,-1 0-2000 15,-1 1-384-15,0-5-96 0,-3-1-16 0</inkml:trace>
  <inkml:trace contextRef="#ctx0" brushRef="#br0" timeOffset="57406.57">22513 15138 21183 0,'0'0'1888'0,"0"0"-1504"16,0 0-384-16,0 0 0 0,0 0 2160 0,0 0 352 15,0 0 80-15,0 0 16 0,0 0-2192 0,0 0-416 16,1-9 0-16,-1 9-224 0,0 0 224 0,0 0 0 16,0 0 0-16,0 0 0 0,0 0 288 0,0 0 96 0,0 0 32 0,0 0 0 15,0 0 480-15,0 0 80 0,0 0 32 0,0 0 0 16,0 0-48-16,0 0 0 0,3 13 0 0,0 3 0 15,1-3-336-15,0 0-80 16,0 0-16-16,1 1 0 0,1 2-272 0,0 1-64 16,-1-2-16-16,1 4 0 0,0 0-32 0,-2 1 0 15,1-3 0-15,0 2 0 0,-1 1-144 0,2-3 160 0,-3 2-160 0,1-1 160 16,0 1-160-16,0-2 0 0,0-3 0 16,0-1 128-16,0-1 112 0,0-2 16 0,-4-10 0 0,5 13 0 15,-5-13 192-15,7 8 32 0,-2 0 16 0,-5-8 0 16,0 0-224-16,10 3-32 0,-10-3-16 0,11 0 0 15,-11 0 48-15,11-4 16 0,0 0 0 0,-2-3 0 16,0-2-288-16,1 1 0 0,0-2 0 0,0-1 0 0,-1 0 160 16,2-4-32-16,-2 0 0 0,1-2 0 15,-1-4-128-15,2 1 0 0,-1 1 0 0,1 0 0 0,-1 1 0 0,2 0 0 16,-1 1 0-16,2-1 0 0,-1 1 0 16,0 1 0-16,1 1 0 0,-1 3 0 0,-2-1 0 0,1 1 0 15,-2 0 0-15,-1 3-176 0,-1-4-64 0,0 4-16 16,-7 9 0-16,8-10 0 15,-3-1-320-15,1 1-80 0,-6 10-16 0,4-12 0 16,-4 12-1008-16,3-12-208 0,-3 12-32 0,0 0-16 16,1-9-912-16,-1 9-176 0,0 0-48 0,0 0 0 0</inkml:trace>
  <inkml:trace contextRef="#ctx0" brushRef="#br0" timeOffset="58306.73">22709 15663 2751 0,'0'0'128'0,"0"0"16"0,0 0-144 0,0 0 0 0,0 0 0 0,0 0 0 0,0 0 3264 0,0 0 640 16,0 0 112-16,0 0 16 0,0 0-2272 0,0 0-464 15,0 0-80-15,0 0-32 0,0 0 32 0,0 0 0 16,0 0 0-16,0 0 0 0,0 0 96 0,0 0 32 15,0 0 0-15,0 0 0 0,0 0-192 0,0 0-48 16,0 0 0-16,0 0 0 0,0 0-112 0,0 0-32 16,0 0 0-16,-7 4 0 0,7-4-96 0,0 0-32 15,-7 8 0-15,7-8 0 0,-5 11-224 0,1-1-48 16,1 2-16-16,2-2 0 0,0 3-272 0,1 3-48 16,0 1-16-16,1 2 0 0,0 2-208 0,2 5 0 15,0 6 128-15,1-1-128 0,-1 1 0 0,0 2 0 0,-2-4 128 0,1 2-128 16,-2-4 0-16,0-2 0 0,0-1-192 0,0-3 192 15,-2-2 0-15,1-3 0 16,0-3 0-16,-1 1 0 0,0-2 0 0,1 1 0 16,-1-1 0-16,2-3 0 15,0-10-640-15,-1 11-112 0,0-5-16 0,1-6-11776 0,0 0-2368 0</inkml:trace>
  <inkml:trace contextRef="#ctx0" brushRef="#br0" timeOffset="60558.77">23201 15987 15663 0,'0'0'1392'0,"0"0"-1120"16,0 0-272-16,0 0 0 0,0 0 2176 0,0 0 384 16,0 0 80-16,0 0 16 0,0 0-1696 0,0 0-352 15,0 0-64-15,0 0-16 0,0 0 240 0,0 0 32 16,0 0 16-16,0 0 0 0,0 0-48 0,5-3 0 16,2 2 0-16,1-3 0 0,1 0-64 0,1 0-32 15,2 0 0-15,1 0 0 0,1 0-224 0,15-2-64 16,-3 1 0-16,-3 1 0 0,0 0-256 0,-1 1-128 15,-1 2 0-15,-1 1 128 0,-1-1-128 0,-2 2 0 16,-3 0 0-16,0 2 0 0,-2-2 0 0,-2 2 0 16,-10-3 0-16,0 0 0 0,0 0 128 0,0 0-128 15,6 10 0-15,-6-10 128 0,2 12 0 0,-2-2 0 16,-2-1 0-16,-2-1 0 0,4-8 64 0,-9 11 16 16,-2-1 0-16,1-1 0 0,-1 0-32 0,2-1-16 15,-1 1 0-15,-2 4 0 0,-1-3-160 0,0 0 160 16,0 0-160-16,1 1 160 0,2-1-160 0,-1-1 0 15,1 0-160-15,1-2 160 0,1-2-192 0,1 0 192 16,7-5-208-16,-6 7 80 0,6-7 128 0,0 0-128 0,0 0 128 16,0 0-128-16,0 0-48 0,0 0 0 0,0 0 0 0,1 9 0 15,-1-9-16-15,5 8-16 0,-5-8 0 16,8 8 0-16,1-2 16 0,1 1 16 0,-3 1 0 0,3-1 0 16,-1 0-16-16,1-1-16 0,0 1 0 0,1-1 0 15,-1 1-16-15,1 0 0 0,-1-1 0 0,2 1 0 16,0-1 80-16,-1 1 16 0,1-1 0 0,-3 1 0 15,0 0 128-15,-9-7 0 0,10 7 0 0,-4 1 0 0,-6-8 0 16,0 0 0-16,7 13 0 0,-4-1 0 0,-3-12 128 0,3 11-128 16,-3 0 160-16,-1 0-160 0,1-11 240 0,-4 15-48 15,-1-3-16-15,-2-2 0 0,1 0 48 0,-2 0 16 16,0-3 0-16,-1 2 0 0,0 1-96 0,-2 0-16 16,1-2 0-16,-3 2 0 0,1 2 0 0,-1-3 0 15,-1 3 0-15,2 0 0 0,-2-1 0 0,-1 1-128 16,0 0 192-16,-1 0-64 0,0-2 16 0,2 0 0 15,-2 2 0-15,2-1 0 0,0-2-144 0,-1-1 192 16,2-2-192-16,2 2 192 0,-1-3-192 0,1-1 0 16,2-1 0-16,-1-1 0 15,-2-2-608-15,2 0 0 0,-1 0 0 0,11 0 0 16,-10-2-1792-16,1-1-352 0,0 0-80 0</inkml:trace>
  <inkml:trace contextRef="#ctx0" brushRef="#br0" timeOffset="62760.5">24086 14733 34271 0,'0'0'1520'0,"0"0"304"0,-12-3-1456 0,2 0-368 0,10 3 0 0,0 0 0 16,0 0 352-16,0 0 0 0,0 0 0 0,0 0 0 15,0 0-352-15,0 0 144 16,0 0-144-16,0 0 0 0,0 0 224 0,12 6-64 0,-1 0-16 0,0 3 0 16,-1 3-144-16,2 2 0 0,0 5 144 0,-2 4-144 15,-1 0 128-15,0 9-128 0,2 3 128 0,-2 4-128 16,1 4 128-16,-2-2-128 0,0-2 128 0,0 1-128 15,-2 3 224-15,1 7-32 0,-1-1 0 0,1 7 0 0,1 4 144 0,1-1 32 16,-1-2 0-16,1-5 0 16,0-9 0-16,1-3 0 0,-2-4 0 0,1-2 0 15,1 0-176-15,-1-4-48 0,1 1 0 0,-1 0 0 0,0 1-144 16,2-1 0-16,-2-1 144 0,-1-1-144 0,-2-3 0 0,2 2 0 16,-1-4 0-16,-1-2 0 0,-1 0 0 0,2-2 0 15,-3-2 0-15,-2-1 0 0,1-3-400 0,-2-1 0 16,1-2 0-16,1-3 0 15,-3-8-368-15,0 0-80 0,3 6-16 0,-3-6 0 16,0 0-1696-16,0 0-352 0,9-4-64 0</inkml:trace>
  <inkml:trace contextRef="#ctx0" brushRef="#br0" timeOffset="64611.27">25708 15370 8287 0,'0'0'368'0,"0"0"80"15,0 0-448-15,5-8 0 0,-1-1 0 0,-4 9 0 0,5-8 2928 0,-5 8 496 16,3-10 96-16,1 2 32 0,-4 8-2432 0,2-10-480 16,-2 10-112-16,0 0-16 0,2-12 320 0,-2 12 48 15,-2-5 16-15,1 1 0 0,1 4 32 0,-1-3 16 16,0-3 0-16,-1 0 0 0,1 1-96 0,0 0-16 16,-5-4 0-16,3 4 0 0,3 5-192 0,0 0-64 15,-7-11 0-15,7 11 0 0,-9-8-288 0,0 3-64 16,0 1-16-16,-2 2 0 0,1-1-16 0,-1 3-16 15,1 0 0-15,-3 1 0 0,0 1-176 0,-2 0 192 16,0 2-192-16,-1 1 192 0,-1 2-192 0,2 1 0 16,-2 1 0-16,1 3 0 0,0-3 0 0,2 4 0 15,0-1 0-15,1 3 0 0,0 0 304 0,1 1 16 16,0 3 16-16,3-1 0 0,1 0 48 0,-1 2 0 0,1 3 0 0,4-2 0 16,-1 0-240-16,1 1-144 15,0 2 192-15,3-2-192 0,0-1 0 0,-1-3 0 16,2-1 0-16,2 0 0 0,-1-4 176 0,4 2-176 0,-1 0 160 15,1-3-160-15,1 1 0 0,1 0 0 0,3 0 0 16,0-2 0-16,-1 1 0 0,3 0 0 0,1 0 0 0,1-1 0 16,1 0 0-16,0-1 0 0,1-2 0 0,1 0 0 15,-3 0 0-15,3-1 0 0,0 1 0 0,1 0 0 16,-1-1-480-16,1-1 16 0,-1 1 0 0,0-1 0 16,-1-1-368-16,0 1-80 0,-3-1-16 15,0-3 0-15,0 2-352 0,0-4-80 0,0-2-16 0,-1 0-7968 16,-1 0-1600-16</inkml:trace>
  <inkml:trace contextRef="#ctx0" brushRef="#br0" timeOffset="65378.8">26126 15794 15663 0,'0'0'1392'0,"0"0"-1120"16,0 0-272-16,0 0 0 0,0 0 2496 0,0 0 448 15,0 0 96-15,0 0 16 0,0 0-1808 0,0 0-352 16,0 0-80-16,0 0-16 0,0 0 176 0,0 0 48 15,0 0 0-15,0 0 0 0,0 0-32 0,0 0 0 0,0 13 0 0,0-13 0 16,0 13-64-16,0 1-16 0,0 2 0 0,0 1 0 16,0 0-288-16,0 2-64 0,0 3-16 0,0 2 0 15,-1 2-336-15,0-1-64 0,0 1-16 0,-1-4 0 16,1 2-128-16,1-4 0 0,-1 0 0 0,-1-6 0 16,2 2 0-16,2-2 128 0,-2 1-128 0,0-1 128 0,0-1-128 0,2-1-224 15,0-1 48-15,0-3 16 16,-1 0-288-16,-1-8-48 0,3 9-16 0,-3-9-11664 15,7 8-2352-15</inkml:trace>
  <inkml:trace contextRef="#ctx0" brushRef="#br0" timeOffset="71701.95">27671 15244 1839 0,'0'0'160'0,"0"0"-160"0,0 0 0 0,0 0 0 15,0 0 3120-15,0 0 592 0,0 0 112 0,0 0 16 16,0 0-2080-16,0 0-416 0,0 0-96 0,0 0-16 16,0 0-80-16,0 0 0 0,4-7-16 0,-4 7 0 15,0 0 16-15,0 0 16 0,0 0 0 0,0 0 0 16,0 0-208-16,0 0-32 0,-2-5-16 0,-1 1 0 16,-1 0-208-16,0 0-32 0,2 0-16 0,-2 2 0 0,0-2-64 15,0 1-16-15,-5 1 0 0,9 2 0 0,-9-4-192 0,9 4-32 16,-9-3-16-16,9 3 0 0,-10-1-128 0,10 1-16 15,-10 0-16-15,10 0 0 0,-10 4 64 0,0-3 16 16,1 2 0-16,9-3 0 0,-10 6 0 0,1-1 16 16,9-5 0-16,-11 7 0 0,2-1-80 0,-1 2-32 15,-2-1 0-15,2-1 0 0,-1 2-160 0,3 1 128 16,2 4-128-16,1 0 128 0,-1-1-128 0,0 4 0 16,1 3 0-16,1 1 128 0,0 3-128 0,1 3 0 15,2-2 0-15,-2 2 0 0,2 0 320 0,1 1 144 16,3 1 32-16,-2-2 0 0,0 0-688 0,1-5-144 0,1 1-32 15,0-3 0-15,0-2 128 0,-1-1 32 16,1 0 0-16,2-1 0 0,3 0-16 0,2-1 0 16,2-1 0-16,-3-3 0 15,-2-1-256-15,1-1-48 0,1-1-16 0,1-1 0 16,1 0-912-16,2-1-176 0,-2-3-32 0,1 0-16 16,0-2-880-16,1 0-192 0</inkml:trace>
  <inkml:trace contextRef="#ctx0" brushRef="#br0" timeOffset="72369.7">28052 15809 8287 0,'0'0'736'0,"0"0"-592"16,0 0-144-16,-8-2 0 0,8 2 4512 0,0 0 864 15,-6-5 192-15,6 5 16 0,0 0-4352 0,0 0-864 0,-2-8-176 0,2 8-48 16,-1-11 224-16,1 11 32 0,1-10 16 0,-1 10 0 16,4-9 576-16,-1 2 112 0,0-2 32 0,-3 9 0 15,5-8-144-15,-5 8-32 0,6-7 0 0,1 0 0 16,-1 2-400-16,2-2-96 0,0 2-16 0,0 0 0 16,0-2-256-16,-8 7-64 0,13-4-128 0,-2 1 192 15,-1-1-192-15,0 2 0 0,0 0 0 0,1 0 0 16,-1 1 0-16,2 1 128 0,-2 0-128 0,1 1 0 15,-11-1 0-15,12 4 128 0,-1-1-128 0,-11-3 0 16,0 0 0-16,12 5 0 0,-12-5 0 0,0 0 0 16,0 0 160-16,0 0-160 0,8 16 160 0,-4-6-160 15,-4 2 128-15,-2 2-128 0,0-1 0 0,-2 0 0 16,-1 0 128-16,0 4-128 0,-1-2 0 0,0 2 144 16,-2 2-144-16,-1 3 0 0,0-2 0 0,0 3 0 0,-2 5 0 15,2 0 0-15,-1 1 0 0,-1 0 0 0,3-1 0 0,1-1 0 16,1-7 0-16,1-1 0 0,0-4 0 15,1 1 288-15,0-4-32 0,1-1 0 0,2 2-256 0,0-2-304 16,1-1 64-16,0 1 16 0,0-11 224 0,4 11 0 16,-4-11 0-16,4 12 0 0,1-3 0 0,1 0 0 15,-6-9 0-15,11 8 0 0,-1 0 0 0,2-1 0 16,0-2 0-16,1 0-144 0,0 0-208 0,1 0-32 16,0-2-16-16,3 1 0 15,0-4-432-15,0 1-96 0,3-1-16 0,-2 0 0 16,2-1-2320-16,-1 1-448 0</inkml:trace>
  <inkml:trace contextRef="#ctx0" brushRef="#br0" timeOffset="73850.84">26581 15965 8287 0,'0'0'736'0,"0"0"-592"0,0 0-144 0,0 0 0 16,0 0 2304-16,6 11 448 0,-6-11 64 0,8 13 32 15,1-3-1824-15,0-1-384 0,1-2-64 0,2 1 0 16,-2 1 320-16,5 2 80 0,-1-1 16 0,0 2 0 0,1 0-32 0,-6-6-16 15,1 1 0-15,1 2 0 0,-1-1-288 16,1 1-48-16,0 3-16 0,1-1 0 0,1 0-368 0,7 10-80 16,-5-1-16-16,-3-4 0 15,-2 0-128-15,-3-1 0 0,-3 2 0 0,-4-1 0 0,-3 0-128 0,-1 2-64 16,-2 0-16-16,-2 3 0 0,-1 0 16 0,-2 1 16 16,1 1 0-16,-2 0 0 15,-1-2-208-15,2-1-64 0,-4 0 0 0,0-1 0 16,-2 1-1600-16,-2-4-320 0</inkml:trace>
  <inkml:trace contextRef="#ctx0" brushRef="#br0" timeOffset="74585.92">28949 15808 13823 0,'0'0'608'0,"0"0"128"0,0 0-592 0,0 0-144 0,-9 4 0 0,9-4 0 16,0 0 2880-16,0 0 560 0,0 0 96 0,1 13 32 15,2-1-2784-15,-1 2-544 0,1 2-112 0,1 1-128 16,0 2 528-16,1 3 16 0,2 2 0 0,0 2 0 16,3 0 128-16,-1 5 32 0,0 1 0 0,3 0 0 15,-2 1-384-15,2-4-80 0,-2-2-16 0,-2-4 0 16,-2 0-224-16,-2-1 0 0,-1 0 0 0,-2-1 0 15,-2-2 192-15,1 0-16 0,-4-2 0 0,0-2 0 16,0 2 80-16,-1 0 32 0,-1 0 0 0,-1-3 0 16,-1-2-96-16,-2 1-32 0,-1-1 0 0,1-2 0 0,-1-2-160 0,0-1 0 15,-1-2 144-15,0 0-144 16,-1-4-304-16,-1 2-128 0,-3-3-16 16,0 0-16-16,0-3-1888 0,1 2-368 0,2-4-80 0</inkml:trace>
  <inkml:trace contextRef="#ctx0" brushRef="#br0" timeOffset="76419.17">30010 15241 12431 0,'0'0'544'0,"0"0"128"0,0 0-544 0,0 0-128 0,0 0 0 0,0 0 0 0,0 0 576 0,0 0 96 16,0 0 16-16,0 0 0 15,0 0-560-15,0 0-128 0,0 0 0 0,0 0 0 16,0 0 128-16,0 0 0 0,0 0 0 0,0 0 0 0,0 0 0 0,0 0 0 16,0 0 0-16,0 0 0 0,0 0 384 0,0 0 80 15,0 0 16-15,0 0 0 0,0 0 224 0,0 0 32 16,0 0 16-16,0 0 0 0,0 0-208 0,0 0-32 15,0 0-16-15,0 0 0 0,0 0-48 0,0 0 0 16,0 0 0-16,0 0 0 0,0 0-128 0,0 0-16 16,0 0-16-16,0 0 0 0,0 0-192 0,0 0-32 15,0 0-16-15,8-4 0 0,-8 4-176 0,0 0 0 16,0 0 144-16,0 0-144 0,0 0 192 0,0 0-48 16,0 0 0-16,4-8 0 0,-4 8 176 0,0 0 48 15,0 0 0-15,0 0 0 0,0-8 80 0,0 8 32 16,0 0 0-16,0 0 0 0,0 0-160 0,0 0-48 0,0 0 0 15,0 0 0-15,-3-7-80 0,3 7-32 0,0 0 0 0,0 0 0 16,0 0-160-16,0 0 0 0,0 0 0 0,0 0 128 16,0 0-128-16,0 0 0 0,0 0 0 0,0 0 0 15,0 0 0-15,0 0 0 0,0 0 0 0,0 0 0 16,0 0 0-16,0 0 0 0,0-7 192 0,0 7-64 16,0 0 128-16,0 0 0 0,0 0 16 0,0 0 0 15,-6-6-16-15,6 6-16 0,0 0 0 0,0 0 0 16,-7-7-48-16,7 7 0 0,0 0 0 0,0 0 0 15,-5-4-64-15,0 0-128 0,5 4 176 0,0 0-176 16,-8-4 240-16,3 2-64 0,5 2-16 0,0 0 0 16,-7-3-160-16,7 3 128 0,0 0-128 0,-9-4 128 15,3 3-128-15,6 1 0 0,0 0 144 0,-9-1-144 16,-1 1 176-16,3-3-48 0,7 3 0 0,-9 3 0 16,-1-3 16-16,1 1 0 0,9-1 0 0,-10 5 0 0,1-4 32 0,9-1 0 15,-9 3 0-15,-1 0 0 0,3-1-48 0,7-2 0 16,0 0 0-16,-8 4 0 0,8-4-128 0,-11 4 160 15,11-4-160-15,-9 7 160 0,9-7-160 0,-8 4 0 16,8-4 0-16,-7 6 0 0,-1-1 0 0,1 2 0 16,7-7-144-16,-8 9 144 0,2 0 0 0,-1 0 0 15,-2 2 0-15,3-1 0 0,-1 0-128 0,1 2 128 16,1-3 0-16,-1 6 0 0,1-2 0 0,0 1 0 16,0 2 0-16,-1-1 0 0,1 1 0 0,1 2 0 15,-1-2 0-15,1 1 0 0,0-2 0 0,0 1 0 16,2 0 0-16,-1-3 0 0,2 1 0 0,0 0 0 0,-1 1 0 0,1 2 0 15,0-6 0-15,2 3-128 0,-1-3 128 0,0 0 0 16,-1-1 0-16,1-10 0 0,0 11 0 0,2 0 0 16,-2-11 0-16,2 9 144 0,-2-9-16 0,2 11 0 15,1-3 48-15,1 1 0 0,0-1 0 0,-4-8 0 16,0 0-176-16,7 7 128 0,1 0-128 0,0-2 128 16,-8-5-128-16,12 4 0 0,0-1 0 0,-2-1 0 15,0 1 0-15,1 1 0 0,-11-4 0 0,14 0 0 16,-1 1-240-16,0 0 80 0,-1 1 16 0,-12-2 0 15,12 1-160-15,-1 0-16 0,2-1-16 0,-2 3 0 16,-11-3-288 0,13 0-48-16,-3 1-16 0,1 1 0 0,-11-2-1216 15,14 0-240-15,-3 0-48 0,0-2-7168 0,2 4-1440 0</inkml:trace>
  <inkml:trace contextRef="#ctx0" brushRef="#br0" timeOffset="77123.85">30284 15733 30639 0,'0'0'1344'0,"0"0"304"0,0 0-1328 0,0 0-320 0,0 0 0 0,0 0 0 16,0 0 576-16,4-8 64 0,-4 8 0 0,6-7 0 15,1 1-208-15,-7 6-48 0,7-7 0 0,-7 7 0 16,9-5 32-16,-9 5 0 0,10-5 0 0,1 2 0 15,-1-1-32-15,0 3 0 0,2 1 0 0,0 1 0 16,0-1-240-16,-1 2-144 0,1-1 160 0,-12-1-160 16,13 4 0-16,-13-4 128 0,12 2-128 0,-12-2 0 15,0 0 160-15,0 0-16 0,9 7 0 0,-9-7 0 16,0 0 0-16,0 0 0 0,0 0 0 0,-5 13 0 16,-2-3-144-16,-1 1 0 0,-2-3 0 0,0-1 128 0,-2 1-128 0,0 0 0 15,-1 0-192-15,0 0 192 0,-1-3 0 0,2 3 0 16,1-2 0-16,2 1 0 15,0-1 0-15,3 1 0 0,6-7 0 0,0 0 0 0,-8 2 0 0,8-2 0 16,0 0 0-16,0 0 0 0,-7 8 0 0,7-8 0 16,0 0 0-16,0 0 0 0,0 0 0 0,0 0 0 15,0 0 0-15,3 12 0 0,-3-12 0 0,5 9-144 16,-5-9 144-16,8 8 0 0,-8-8-144 0,0 0 144 16,13 8 0-16,-1-3-144 0,-2 1 144 0,1 0 0 15,0-2 0-15,-11-4 0 0,12 6-144 0,1 1 144 16,0-1-160-16,0 1 160 0,0-1-176 0,0 1 176 15,-1-1-192-15,-2 3 192 0,0-1-160 0,-1 3 160 0,-1-1-128 0,-2 0 128 16,-6-10 0-16,5 15 0 0,-1-1 0 0,-1 0 0 16,-3 0 0-16,-2-1 0 15,0 1 0-15,-1-1 0 0,-1 0 0 0,-1-1 0 0,-1-1 0 0,-1 1 0 16,1 0 0-16,-2-4-160 0,-1 1 160 0,1 1 0 16,-1-1-208-16,0-2 64 0,-1-1 16 0,1 1 0 15,-1-1-192-15,-1 0-48 0,1-1 0 0,1-2 0 31,0-2-656-31,9-1-128 0,-11 2-16 0,11-2-16 16,-9-3-1824-16,3 0-384 0</inkml:trace>
  <inkml:trace contextRef="#ctx0" brushRef="#br0" timeOffset="77788.92">30224 14212 6447 0,'0'0'576'0,"-6"0"-576"0,6 0 0 0,0 0 0 15,0 0 3872-15,0 0 672 0,0 0 128 0,0 0 16 16,0 0-3136-16,0 0-624 0,0 0-128 0,0 0-32 16,0 0 352-16,10 15 64 0,-2-1 16 0,1-1 0 15,1 3-144-15,1 1-32 0,2-2 0 0,4 5 0 16,1 1-320-16,4 2-80 0,2 1-16 0,4 2 0 16,4-1-272-16,3 2-48 0,0-1-16 0,3 1 0 15,0-1-128-15,-2 4-16 0,-1-2-128 0,-1 2 192 16,-2 1-48-16,-2 4-16 0,-3 7 0 0,2 1 0 0,-2 4-128 0,2 0 192 15,-2 0-192-15,-1-3 192 0,0-1-64 0,-4 0-128 16,-1-2 192-16,-3 4-64 0,-3 13 16 0,-3 4 0 16,-3 7 0-16,-3-2 0 0,-3-3-144 0,-3-11 0 15,-3-7 0-15,-2-3 0 0,-3-4 224 0,-2 1 112 16,-1-2 32-16,0 4 0 0,-2-6-48 0,1 1-16 16,1-1 0-16,1-2 0 0,-2-1-32 0,0-2 0 15,2 0 0-15,1-3 0 0,-2-5-144 0,2-1-128 16,0-3 144-16,0-1-144 0,0 1 0 0,0-2-128 15,0-2-16-15,1-2 0 16,-3 2-1520-16,1-4-288 0,-2 2-64 0,-2 0-9360 0,-3-4-1872 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7:56:34.0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2441 12976 16575 0,'-7'-3'1472'16,"-2"-3"-1168"-16,0 2-304 0,0 1 0 16,0-1 1424-16,-1 1 240 0,1 2 32 0,0-1 16 15,-1 0-1280-15,-1-1-256 0,2 1-48 0,0 0-128 0,-1 1 272 0,-1 1-48 16,1 0-16-16,-2 0 0 15,-1 0-80-15,1 1-128 0,-1 1 176 0,0 0-176 0,0 1 192 0,-1-1-192 16,-1 0 192-16,0 0-192 0,-1 2 320 0,-1 1-64 16,-2-3 0-16,-1-1 0 0,2 3 208 0,-2-1 48 15,-2 0 0-15,0-1 0 0,-1 0-16 0,0 2 0 16,1 0 0-16,0 1 0 0,-1 1-112 0,2 1 0 16,0 3-16-16,0 0 0 0,1-1 800 0,1 3 176 15,-2 1 16-15,0 1 16 16,2-1-1792-16,0 4-352 0,2 3-80 0,2-1-16 0,0 4 688 0,-2-1 176 15,1 5 0-15,0-3 0 0,2 0 0 0,-2 2 0 0,0 0 0 16,2 2 0-16,2-2 0 0,-1-1 0 0,-3-2 0 16,3 1 0-16,2-4 0 0,-1 3 0 0,2-5 0 0,0 0 128 15,3 0-128-15,0 1 144 0,1-4-144 16,0 1 160-16,1-3-160 0,1 3 160 0,2-1-160 0,0 4 160 16,1-1-32-16,2-1 0 0,1 1 0 0,0 0 0 15,2 0-128-15,-1 3 160 0,1 0-160 16,1 0 160-16,3 1-160 0,0-2 192 0,-2 1-192 0,2 1 192 15,1 1-32-15,0-3 0 0,0-2 0 0,3-1 0 16,0-3-16-16,1-1 0 0,0-1 0 0,0 1 0 16,0-2 32-16,1 0 0 0,2-3 0 0,-1 0 0 15,-1 0 32-15,0 0 16 0,0-2 0 0,2 1 0 16,-2-1 80-16,2 3 16 0,2-2 0 0,0 1 0 16,1 1-96-16,0 0-16 0,1-3 0 0,2 5 0 15,-1-2-32-15,2 1-16 0,1 1 0 0,0-1 0 16,2 1-160-16,1-1 0 0,0-2 144 0,-1-2-144 0,1 0 0 0,2 0 144 15,1-1-144-15,-1 1 0 0,-3-2 160 16,1-1-160-16,2 1 128 0,0 0-128 0,-1 1 144 0,4-1-144 16,-1 2 160-16,0 0-160 0,2 1 128 0,-1-1-128 15,0-1 0-15,0 2 144 0,2-3-144 0,1 1 0 16,0-1 0-16,1 0 128 0,-2-2-128 0,-1 1 160 16,0 1-160-16,1 0 160 0,1-2-160 0,3 2 0 15,0 0 0-15,0 0 128 0,-3 0-128 0,1 0 0 16,1-1 0-16,-1-2 0 0,-1-1 0 0,3-1 0 15,-1-2 0-15,-2 0 128 0,-2 0 32 0,-1 0 0 16,2-2 0-16,0 1 0 0,0 0 16 0,1 0 0 16,0 0 0-16,0 1 0 0,1 1-176 0,0 1 128 0,-1-1-128 0,1 2 128 15,-1 0-128-15,-1 0 0 0,-2 2 0 0,1-1 0 16,-1 0 0-16,0 0 0 0,-2-1 0 0,1 0 0 16,0 0 0-16,3 0 0 0,-1-1 0 0,-1 0 0 15,1 0 0-15,0-2 0 0,-1-2 128 0,-1-1-128 16,-1-1 0-16,2-1 128 0,-1-3-128 0,-1 0 128 15,-1-2 0-15,-2 1 0 0,0 0 0 0,1-1 0 16,-1-3 16-16,1 1 0 0,-1-1 0 0,0 2 0 16,1-4 16-16,0-1 0 0,-2 1 0 0,1 1 0 15,-3 0-32-15,1-1-128 0,-1 0 192 0,-2 1-64 16,0-3-128-16,-1 1 192 0,0-2-192 0,-2-3 192 16,-2 0-64-16,1-1-128 0,2-1 192 0,-4-2-64 15,-2 1-128-15,-1 1 192 0,0 0-192 0,-3-2 192 16,0 0-192-16,-3 2 160 0,0 2-160 0,-2-1 160 0,-1 1-32 15,-3-1-128-15,-1 0 192 0,0 3-64 0,-1 0 48 16,-3 0 0-16,-2-2 0 0,-1 1 0 0,-1-2-16 0,-1 0 0 16,-3-1 0-16,1 1 0 0,-1 1-160 0,-1 0 192 15,-1 1-192-15,-3-2 192 0,0 1-192 0,0 2 0 16,1 1 0-16,0 0 128 0,-1 5-128 0,0-3 0 16,-1 4 0-16,-1 0 0 0,-2 0 0 0,0 0 0 15,-1 2 0-15,-2 2 0 0,1-2 0 0,-3-1 0 16,-3 3 0-16,0 0 0 0,-1 0 0 0,0 1 0 15,-1 4 0-15,0-1 0 0,-2 1 0 0,1-2 0 16,-1 0 0-16,-1 0 0 0,0-1 0 0,2 1 0 16,0-2 0-16,2 1 0 0,0 0 0 0,0 1 0 15,-1 1 0-15,0-2 0 0,-2 3 0 0,2 1 0 0,2 1 0 0,2 1 0 16,0 0-128-16,-1 1 128 0,1 2 0 0,-1 1 0 16,1 2 0-16,-2-1 0 0,-1 1-144 0,2 1 144 15,-1 0 0-15,2-2 0 0,-1 2 0 0,1 0 0 16,0-1 0-16,0 1 0 0,3-2 0 0,-2 1 0 15,0 0 0-15,1-1 0 0,1-1 0 0,1 2 0 16,-1-2 0-16,2-1 0 0,1-1 0 0,-2 2 0 16,-2-3 0-16,0 2 0 0,2-2 0 0,-1 2 0 15,1 0 0-15,-1 0 0 0,1 2 0 0,1 0 0 16,0 1 0-16,-3-3 0 0,1 1-128 0,1 2 128 16,-1 1 0-16,2 0 0 0,-1 1 0 0,2-1 0 15,-1 0 0-15,0 1 0 0,-2 2 0 0,1-1 0 16,-1 1 0-16,1-1 0 0,-2 1 0 0,0-1 0 0,0 1 0 0,2-2 0 15,-2 0 0-15,0 0 0 0,-2 0 0 0,1-2 0 16,1 1 0-16,2 0 0 0,-1 0 0 0,0 0 0 16,-1 1 0-16,1 1 0 0,1-3 0 0,-1 1 0 15,0 0 0-15,1 0 0 0,4 1 0 0,-1 0 0 16,-2-1 0-16,5 1 0 0,3 1 0 0,-2-1 0 16,-1 0 0-16,0 0 0 0,2 0 0 0,2-1 0 15,1 2-128-15,2-1 128 16,-1 0-512-16,3 2-64 0,2-1 0 0,-1-2 0 15,-2 1-1280-15,0 2-272 0,1 1-48 0,3-1-15808 0</inkml:trace>
  <inkml:trace contextRef="#ctx0" brushRef="#br0" timeOffset="2268.4">26922 10482 11807 0,'0'0'512'0,"0"0"128"0,0 0-512 0,0 0-128 0,0 0 0 0,0 0 0 0,0 0 1024 0,2-9 176 16,-2 9 32-16,3-7 16 0,1-1-240 0,-4 8-48 15,2-9-16-15,-2 9 0 0,3-11-112 0,2 3 0 16,-5 8-16-16,4-9 0 0,-4 9-240 0,4-6-64 16,-4 6 0-16,4-11 0 0,1 3-32 0,-5 8-16 15,0 0 0-15,5-7 0 0,-5 7-144 0,0 0-16 16,0 0-16-16,6-10 0 0,-6 10-32 0,0 0 0 16,0 0 0-16,0 0 0 0,0 0 32 0,0 0 0 15,0 0 0-15,0 0 0 0,6-6 16 0,-6 6 0 0,0 0 0 0,0 0 0 16,0 0 0-16,0 0 0 0,5-8 0 15,-5 8 0-15,0 0-48 0,0 0-16 0,0 0 0 0,0 0 0 16,0 0 32-16,0 0 16 0,3-10 0 0,-3 10 0 16,0 0 32-16,3-12 16 0,-1 2 0 0,-2 10 0 15,4-12-128-15,-3 3-16 0,-1-4-16 0,2 1 0 16,0 0 16-16,0 0 16 0,-4-2 0 0,2 0 0 16,2-1-80-16,-2 1 0 0,0-3-128 0,0 1 192 15,-2 0-64-15,1-1 0 0,0-3-128 0,-1-1 192 16,0 2 80-16,1-2 16 0,1 0 0 0,0-1 0 15,-2 1-96-15,1 1-32 0,1 2 0 0,-1 2 0 16,-2 1-32-16,0 0 0 0,1 0 0 0,-1 0 0 16,2 5-128-16,0-3 128 0,-1 3-128 0,1-3 128 0,-3-2-128 0,1 2 128 15,0 0-128-15,1 0 128 0,-2 1-128 16,2 1 0-16,-1-1 144 0,1 0-144 0,-1 0 0 0,0-1 128 16,-1 2-128-16,2 2 0 0,-2-3 0 0,0 4 128 15,0-4-128-15,1 6 0 0,3 6 0 0,-5-6 0 16,-3 0 0-16,3-1-128 0,5 7 128 0,-8 0 0 15,2 0-144-15,-1 3 144 0,1 4 0 0,6-7-144 16,-8 6 144-16,0 5 0 0,-1 0-160 0,3 1 160 16,-1-3-128-16,1 2 128 0,-1 0 0 0,0 1 0 15,1-2 0-15,-1 1-128 0,2 1 128 0,0-2 0 16,5-10 0-16,-7 13 0 0,2-2 0 0,0-2 0 16,-3 0 0-16,3 0 0 0,5-9 0 0,-7 12 0 15,0-2 0-15,1-1 0 0,6-9 0 0,-5 8 0 16,5-8 0-16,-6 7 0 0,6-7 0 0,0 0 0 0,0 0 0 15,0 0 0-15,0 0 128 0,0 0-128 0,0 0 160 0,0 0-160 16,0 0 128-16,0 0-128 0,0 0 0 0,0 0 144 16,5-11-144-16,0 1 0 0,-1 1 144 0,1-3-144 15,2 0 0-15,-1 0 0 0,0 1 0 0,0-1 128 16,2 1-128-16,-2 1 0 0,0-3 128 0,0 1-128 16,1 0 0-16,-1 1 0 0,-1-1 0 0,1 2 0 15,-1 0 0-15,-1 1 0 0,-2-1 0 0,2-1 0 16,0 2 0-16,0 2 0 0,0-1 0 0,-4 8 0 15,4-7 0-15,-4 7 0 0,0 0 0 0,0 0 0 16,9-4 0-16,-9 4-160 0,10 0 160 0,-10 0 0 16,12 7-160-16,-1-1 160 0,-4 1-128 0,3 2 128 15,-3-1 0-15,1 1-160 0,0-1 160 0,0 1 0 0,0 0 0 16,1 1 0-16,-1 1 0 0,-1-2 0 0,0-1 0 0,-7-8 0 16,8 9 0-16,0 0 0 0,-2 1 0 0,1-3 0 15,-7-7 0-15,6 10 0 0,2 3 0 0,-3 1 0 16,-2-4 0-16,-1 2 0 15,1-5-384-15,1 0-112 0,-4-7-16 0,4 8-16 16,-2-2-1904-16,-2-6-368 0,4 7-80 0</inkml:trace>
  <inkml:trace contextRef="#ctx0" brushRef="#br0" timeOffset="3535.1">29006 10569 13823 0,'0'0'608'0,"0"0"128"0,2-10-592 0,0 3-144 0,1-1 0 0,1-1 0 0,-2-1 1088 0,2 1 176 15,2 0 32-15,-3-4 16 0,1 1-144 0,-1 1-16 16,-2-1-16-16,2-1 0 0,0 1 64 0,-2-1 16 15,-2-2 0-15,1-2 0 0,0 1-80 0,-3-2-16 16,-1-6 0-16,0-1 0 0,1-2-256 0,1-2-48 16,-2-2-16-16,0 1 0 0,-1-2-160 0,1 0-48 15,1 0 0-15,-1 2 0 0,2 1-208 0,2 2-64 16,2 2 0-16,-2 4 0 0,-2 4-176 0,0-1-144 16,2 0 192-16,2 3-192 0,0 1 0 0,0 1 0 15,-2 1 0-15,0 0 0 0,0 2 0 0,0-2 0 16,0 0 0-16,0 2 0 0,0 1 0 0,0 9 0 15,-3-12 0-15,0 3 0 0,2 0 208 0,-1 0-64 16,-1 0-16-16,3 9 0 0,-5-7 16 0,0 1 0 0,-1-1 0 0,6 7 0 16,0 0-144-16,-6-3 128 0,6 3-128 0,-9-3 128 15,0-3-128-15,1 5 192 0,1 0-192 16,-1 6 192-16,8-5-192 0,-9 8-224 0,1 1 48 0,1 1 16 16,0 1 160-16,-1 1 0 0,-1-2 0 0,-1 3 0 15,1 0 0-15,-1 1-160 0,1-1 160 0,0 3-208 16,-1-4 208-16,-1 2 0 0,1 0 0 0,0-2 0 15,0 0 0-15,0 0 0 0,2-2 0 0,2 1 0 16,-1-2 0-16,7-9 0 0,-9 7 0 0,2 3 0 16,7-10 0-16,0 0 0 0,0 0 0 0,0 0 160 15,0 0-160-15,0 0 0 0,0 0 144 0,0 0-144 16,0 0 128-16,0 0-128 0,0 0 128 0,0 0-128 16,6-10 0-16,0 3 144 0,1-2-144 0,2-2 0 0,1-1 128 15,3 2-128-15,-1-3 0 0,1 0 0 0,0 1 0 0,1 0 0 16,1 1 0-16,-1-1 0 0,-1-1 0 0,0 1 0 15,-1-1-144-15,1 3 144 0,-3-2 0 0,1 2 0 16,-3-4 0-16,-1 3-128 0,1-4 128 0,0 1 0 16,0 0 0-16,-2 2 0 0,1 3 0 0,-1 2 0 15,1 1 0-15,0-1 0 0,-1 1 0 0,-6 6 0 16,0 0 0-16,12-2 0 0,-12 2 0 0,12 2 0 16,-3 2 0-16,1 1 0 0,1 0 0 0,0 3 0 15,1-2 0-15,1 5 0 0,0 2 0 0,-1 0 128 16,-2-7-128-16,2 2 0 0,1 0 0 0,0 0 0 15,-1 2 0-15,1 0 128 0,0 0-128 0,1 0 0 16,-1 1 0-16,2-2 128 0,-1 0-432 0,0 3-80 0,1 0 0 0,-1-6-10960 16,-1 2-2192-16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7:57:36.44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3311 9782 4607 0,'0'0'400'0,"0"0"-400"0,0 0 0 0,0 0 0 16,0 0 3024-16,0 0 528 0,0 0 96 0,0 0 32 15,0 0-2512-15,0 0-496 0,0 0-96 0,0 0-32 16,0 0-176-16,0 0-48 0,0 0 0 0,12 2 0 16,-12-2 144-16,13 0 32 0,-1 0 0 0,0 1 0 15,1-1 32-15,0 0 16 0,0-1 0 0,1 1 0 16,0 0 112-16,5-2 32 0,-1-2 0 0,0 3 0 16,2 1-64-16,-2-1-16 0,2 1 0 0,-1 0 0 15,1-1-208-15,1 1-32 0,-1 0-16 0,4 1 0 16,-2 1-96-16,3 1 0 0,0-2-16 0,-1 1 0 15,0-4 64-15,-2 1 16 0,-4 1 0 0,3 0 0 0,1 0-32 16,0 1 0-16,-1-1 0 0,1 0 0 0,2-1 0 16,1 0 0-16,-1-1 0 0,3 1 0 0,0 0 48 15,0 2 16-15,2 0 0 0,0-1 0 0,1-1-96 0,1 0 0 16,-1 0-16-16,-3-1 0 0,-1 1-48 0,-1 1-16 16,0-1 0-16,-3 1 0 0,-1 1-176 0,0 0 192 15,0-1-192-15,0 0 192 0,-1-1-48 0,1 1 0 16,0 1 0-16,1-1 0 0,0-1 144 0,1 0 32 15,0-2 0-15,-1 3 0 0,0-4-48 0,1 2 0 16,1-2 0-16,1 1 0 0,0 3-80 0,-3-4-32 16,-1 1 0-16,0 0 0 0,-2-1 32 0,1 1 0 15,2-1 0-15,-4 3 0 0,-3-2-32 0,0 1 0 16,1-1 0-16,-2 3 0 0,1 3-160 0,-1-2 128 16,0 0-128-16,2 1 128 0,0-1-128 0,-2 1 0 15,-2 1 0-15,1 0 0 0,0-1 0 0,0 0 160 0,-2-1-160 0,2 1 160 16,-1-2 16-16,0 0 0 0,1-2 0 0,-1 1 0 15,-1-1 80-15,3 1 32 0,0 0 0 0,0-1 0 16,1 0-96-16,1-1-32 0,3 1 0 0,-2 0 0 16,-2 0-160-16,1-1 0 0,-2-1 0 0,1 1 128 15,-1 3-128-15,-2 0 0 0,-1 0 0 0,1 0 128 16,0 0-128-16,-2 0 0 0,-1 0 0 0,-9 0 0 16,14 7 0-16,-5-4 0 0,-9-3 0 0,10 5 0 15,1-1-160-15,-4 0 160 0,-7-4-208 0,9 7 80 31,-1 0-288-31,1 1-48 0,1 2-16 0,-1 2 0 0,-2-3-1872 0,4 2-368 16,1-1-80-16</inkml:trace>
  <inkml:trace contextRef="#ctx0" brushRef="#br0" timeOffset="6212.2">1428 17813 35007 0,'-13'2'1552'0,"6"-1"320"0,7-1-1488 0,0 0-384 0,0 0 0 0,0 0 0 0,8-8 0 0,2-1 0 16,2-4 0-16,4-3 0 0,2-2 0 0,1 0 0 16,4-2 0-16,-3-2 0 0,-3 0 144 0,4-2-144 15,1 1 192-15,1-1-192 0,-8-2 0 0,2 0 0 16,1 3 0-16,1-3 0 0,-1 0 0 0,2 1 0 15,0 3 0-15,0 0 0 0,-1-1 144 0,1 3-144 0,1-1 0 0,2 0 144 16,2 0 64-16,0-2 16 0,0 0 0 0,-1 0 0 16,4 1 80-16,2-4 16 0,0 0 0 0,0 0 0 15,-3 1-112-15,1 0-16 0,-1 0 0 0,0-1 0 16,-5 3-16-16,3-1-16 0,1-2 0 0,3 3 0 16,1 0-160-16,1 3 0 0,1-6 144 0,0 3-144 15,-1 1 0-15,-1 3 144 0,0 0-144 0,-1 2 0 16,0 2 128-16,-4-1-128 0,-5 2 0 0,-1 2 0 15,-2 2 128-15,-3 1-128 0,-4-4 192 0,2 2-192 16,2 2 320-16,-3-1-32 0,-3-2-16 0,-3 1 0 16,-1 1 96-16,1 1 16 0,0 0 0 0,-5 9 0 0,3-9-160 0,-3 9-32 15,1-10 0-15,-1 10 0 0,-4-7 64 0,2 1 16 16,2 6 0-16,-7-5 0 0,-3 1 48 0,1 2 16 16,1-1 0-16,-1 3 0 0,-2-3-160 0,-2 2-48 15,-1-1 0-15,-2-2 0 0,-2 2-128 16,-3 1 0-16,-4 1 144 0,-1 0-144 0,-1 0 0 0,-1 0 0 15,-2 1 0-15,0 5 128 0,-1 0-128 0,4-1 0 16,-1 0 0-16,2 2 0 0,2 0 176 0,1 0-48 16,5 2 0-16,0 1 0 0,0-1 64 0,1 1 16 15,1 1 0-15,2-1 0 0,-1-2-208 0,4 0 144 16,0-1-144-16,3 0 128 0,8-7-128 0,0 0 0 16,-6 8 0-16,6-8 0 0,0 0 0 0,0 0 0 15,0 0 0-15,0 0 0 0,0 0-224 0,0 0 80 16,0 0 16-16,12 4 0 0,-1-4 128 0,4-3-192 15,-1 1 192-15,-1-4-192 0,0-4 192 0,3 2-160 0,2-4 160 0,2 2-160 16,-2-1 160-16,1 2 0 0,1-1-144 0,2 2 144 16,0 2 0-16,0-1 0 0,2-2 0 0,-1 4 0 15,1 1 0-15,-1 0 0 0,1 0 0 0,-1 3 0 16,-1-1 0-16,-1 2 0 0,-1 0 0 0,-2 3 0 16,-1 1 0-16,-1 0 0 0,-3 1 0 0,-3 2 0 15,-1-1 0-15,0 1 0 0,0-1-128 0,-2 1 128 16,-7-7 0-16,0 0 192 0,8 11-32 0,-3-2 0 15,-5-9 112-15,4 11 32 0,-1-2 0 0,-3 0 0 16,0 2-48-16,0-4-16 0,0 3 0 0,-2 0 0 16,-2 2-96-16,-1 1-16 0,0 0 0 0,0 1 0 15,2 2-128-15,-2 2 0 0,-3 2 0 0,0 3 0 0,0 3-128 0,1 5-128 16,-3 6 0-16,0 3-16 16,0 3-544-16,-1 3-96 0,-2 0-32 15,-2-5 0-15,-2-7-528 0,1-5-128 0,0-4 0 0,-1-4-10496 16,-2-3-2080-16</inkml:trace>
  <inkml:trace contextRef="#ctx0" brushRef="#br0" timeOffset="15977.14">4305 11160 17791 0,'0'0'784'0,"0"0"176"0,0 0-768 0,-9 0-192 0,9 0 0 0,-9 3 0 16,9-3 1152-16,0 0 192 0,-11 0 32 0,11 0 16 15,-9-1-544-15,9 1-96 0,-10 0-32 0,10 0 0 16,-9 1-320-16,9-1-64 0,-10 1-16 0,10-1 0 0,0 0 32 16,0 0 0-16,0 0 0 0,0 0 0 0,0 0 432 0,0 0 96 15,0 0 16-15,12 0 0 0,-12 0-208 0,14 0-48 16,1 3 0-16,0-3 0 0,1 0-192 0,2 0-32 16,1 0-16-16,0 0 0 0,1 0-80 0,1 0-32 15,1 0 0-15,1-3 0 0,2 2-80 0,2-2-16 16,3 1 0-16,2-2 0 0,0 0-32 0,3-1-16 15,3-2 0-15,3 1 0 0,0-2 64 0,1 0 16 16,-2 0 0-16,1 0 0 0,-6-1-64 0,3 1-16 16,0 1 0-16,2 1 0 0,1 1-144 0,0 1 0 15,1 0 0-15,0 4 0 0,-2-2 0 0,-2 2 0 16,-3 0 0-16,0 0 0 0,-1 2 0 0,-1-2 0 16,-4 0 0-16,0 0 0 15,3 0-336-15,-1 0-112 0,0-2 0 0,2 2-16 16,1 0-496-16,0 2-112 0,1-2-16 0</inkml:trace>
  <inkml:trace contextRef="#ctx0" brushRef="#br0" timeOffset="28236.34">10564 9509 4607 0,'0'0'400'0,"0"0"-400"0,0 0 0 0,0 0 0 15,0 0 4752-15,0 0 880 0,0 0 160 0,8-6 32 16,-8 6-4480-16,0 0-912 0,8-5-176 0,-8 5-48 16,0 0 96-16,0 0 16 0,0 0 0 0,0 0 0 0,0 0 96 0,0 0 32 15,0 0 0-15,0 0 0 16,0 0 208-16,-11 0 48 0,0 1 16 0,-1 1 0 16,0-1 112-16,-1 0 0 0,0 1 16 0,0-2 0 0,-1 0-64 0,-2 0-16 15,0-2 0-15,1 2 0 0,-2 0-192 0,-2 0-32 16,0 2-16-16,-1-1 0 0,1-1-160 0,-2 1-48 15,-3-1 0-15,-2 3 0 0,-1 0 64 0,-2 0 16 16,-1-1 0-16,0 0 0 0,0 1-48 0,2 0-16 16,-1 0 0-16,0 0 0 0,-1 1 16 0,3-1 0 15,0 0 0-15,-1 1 0 0,0 0-96 0,1 0 0 16,3 1-16-16,2-3 0 0,1 0 48 0,2 1 16 16,2 0 0-16,3 0 0 0,1-3-128 0,1 2-32 15,2-2 0-15,1 0 0 0,0 0-144 0,9 0 0 0,-9-2 144 0,9 2-144 16,0 0 128-16,0 0-128 0,0 0 128 15,0 0-128-15,0 0 0 0,0 0 0 0,13 2 0 0,0 0 0 16,-2 0 0-16,2 0 0 0,2 1 0 0,-1 0 0 16,0-2 0-16,2 1-128 0,1 1 128 0,1 1 0 15,2-3 0-15,1 2 0 0,1-1 0 0,3-2-128 16,-1 0 128-16,2 2 0 0,1-1 0 0,0-1 0 16,2-1 0-16,2-1 0 0,0-3 0 0,2 1 0 15,-1 2 0-15,1-1 0 0,0-1 0 0,-2 2 0 16,-1-2 0-16,1 0 0 0,0-1 0 0,1 2 128 15,-4-2-128-15,0 3 0 0,-4-3 0 0,0 4 128 16,-3-2-128-16,-3 3 0 0,-4 0 0 0,-1 0 0 16,0 0 0-16,-2 3 0 0,-11-3 0 0,0 0 0 15,10 0 0-15,-10 0 0 0,0 0 128 0,0 0-128 16,0 0 128-16,0 0-128 0,0 0 160 0,0 0-160 16,0 0 176-16,0 0-176 0,0 0 192 0,0 0-192 0,-7-4 208 0,-1 1-64 15,-1-1-16-15,-2 3 0 0,-1 0 32 0,-1 1 0 16,-2 0 0-16,-2 1 0 0,0 0-16 0,-3 2 0 15,-1-2 0-15,-2 2 0 0,-2 1-144 0,0 0 160 16,-1-2-160-16,-1 0 160 0,-2 3-160 0,-1-4 160 16,0 2-160-16,2-1 160 0,-1-2-32 0,-1 0 0 15,0-2 0-15,3 1 0 0,1-1 96 0,-1 1 16 16,1 1 0-16,2-3 0 0,-1 2-48 0,1 0-16 16,1-1 0-16,-1 2 0 0,1 0-48 0,2 0 0 15,3 0 0-15,1 0 0 0,0-2-128 0,3 2 0 16,-1 0 0-16,4 0 128 0,0 2-128 0,2-2 0 0,0 0 0 0,9 0 0 15,0 0 0-15,0 0 0 0,0 0 0 0,0 0 0 16,0 0 0-16,0 0-176 0,0 0 176 0,0 0-128 16,0 0-16-16,10 4 0 0,3-1 0 0,2-2 0 15,0-1 144-15,4-1-208 0,1-2 80 0,6 1 128 16,3-2-144-16,4 0 144 0,1 0 0 0,1 0 0 16,1-1 0-16,3 1-128 0,2 1 128 0,-1-4 0 15,1 1 0-15,-1 2 0 0,-2-2 0 0,-2 1 0 16,-2 1 0-16,-1 0 0 0,-2 0 0 0,-2 1 0 15,-3 1 0-15,-1 0 0 0,-4 2 0 0,-2-2 0 16,-2 1 0-16,-3-1 0 0,0 1 0 0,-4-2 0 16,-10 3 0-16,0 0 0 0,10-1 0 0,-10 1 0 15,0 0 0-15,0 0 0 0,0 0 0 0,0 0 0 16,0 0 0-16,0 0 0 0,0 0 0 0,0 0 0 16,0 0 128-16,-13 4-128 0,-1-3 0 0,0 2 144 0,-1-1-144 15,-3-2 0-15,-2 2 0 0,-3-1 128 0,-2 0-128 0,-1 2 0 16,0-3 0-16,-1 0 0 0,-3 0 0 0,-3 1 0 15,-3 1 128-15,0-2-128 0,3-2 0 0,-1 2 0 16,-2 0 0-16,3 0 128 0,0 0-128 0,0 0 0 16,-1 3 0-16,1-2 0 0,-4-1 0 0,3 1 0 15,2 1 128-15,-2-1-128 0,0 2 0 0,1-1 0 16,1 1 0-16,0 1 0 0,2-2 0 0,3 1 0 16,1 1 0-16,2-3 0 0,4 4 0 0,1-1-192 15,4 0 64-15,2 1 128 16,0 1-1904-16,1-1-256 0,0 1-48 0,2 7-18560 0</inkml:trace>
  <inkml:trace contextRef="#ctx0" brushRef="#br0" timeOffset="31438.9">5322 11078 20607 0,'0'0'912'0,"0"0"192"0,0 0-880 0,-13-4-224 0,0 0 0 0,13 4 0 16,-13-3 768-16,13 3 128 0,-16-6 0 0,2 4 16 15,-1 0 32-15,1-1 0 0,1 0 0 0,-1 0 0 16,-3 1-48-16,9 0-16 0,-4 0 0 0,-2 0 0 16,-1 1-192-16,-2 1-48 0,-1 0 0 0,-1 0 0 15,-2 1-160-15,-17 1-32 0,3 0-16 0,4 0 0 16,1 3 64-16,-2-2 16 0,-2 0 0 0,-1 1 0 15,0 3-48-15,-2-1 0 0,1 1 0 0,2 1 0 16,1-2-208-16,3-1-64 0,0 1 0 0,3-1 0 16,0 0 64-16,2 0 16 0,1 1 0 0,2-1 0 15,0 1-48-15,3 1-16 0,-1-2 0 0,3 1 0 16,-1 0-208-16,0 0 128 0,-1 1-128 0,1-1 0 16,-1-1 144-16,0 2-144 0,2-2 128 0,0 2-128 15,2-2 224-15,-1 1-32 0,0-2-16 0,3 0 0 0,2 0 32 0,2 0 16 16,-1 0 0-16,10-4 0 0,0 0 32 0,0 0 0 15,0 0 0-15,0 0 0 0,0 0 48 0,0 0 16 16,15 0 0-16,3 0 0 0,2-3-128 0,2 1-32 16,3-2 0-16,1 0 0 0,0 1-160 0,1-1 192 15,0 1-192-15,3 0 192 0,0-2-192 0,3 3 0 16,2-1 0-16,2 0 0 0,0 0 0 0,3 2 0 16,-1 0 0-16,0-1 0 0,1 0 0 0,2-1 0 15,0-1 0-15,-1 0 0 0,-1 0 128 0,-1 1-128 16,1-4 0-16,0 4 128 0,1-2 0 0,-1 3 0 15,1-1 0-15,-2 2 0 0,0-1-128 0,-3 2 0 16,-3 0 0-16,-3 2 0 0,-3-1 0 0,-1-1 0 16,-2 0 0-16,-3 3 0 0,-3-2 0 0,-2-1 0 15,-2 0 0-15,-1 0 0 0,0 0 0 0,-2 0 128 0,-11 0-128 16,11-1 128-16,1 1 0 0,-12 0 0 0,0 0 0 0,0 0 0 16,0 0 16-16,0 0 0 0,0 0 0 15,0 0 0-15,0 0 0 0,0 0 0 0,0 0 0 0,0 0 0 16,-7-7-16-16,0 3 0 0,-2 2 0 0,-2-1 0 15,-2 3-128-15,0-3 192 0,-3 2-192 0,-2 0 192 16,-1-1-192-16,-2 2 0 0,1 0 0 0,-3-2 128 16,-5 1-128-16,0-2 0 0,-2 0 144 0,1 1-144 15,-1-1 128-15,0-1-128 0,0 0 160 0,0 2-160 16,0-2 160-16,0 2-160 0,0-1 160 0,3 1-160 16,-1 1 128-16,1 1-128 0,0 0 0 0,-2 0 0 15,-4 0 0-15,3 1 0 0,0 2 0 0,0-1 0 16,0 0 0-16,2 0 0 0,-2 1 0 0,2 0 0 0,1-1 0 0,1 2 0 15,2 0 0-15,1 0 0 0,-1 0 0 16,1 1 0-16,2-1 0 0,3-1 0 0,1-1 0 0,1-1 0 16,1-1 0-16,2 2 0 0,2-2 0 0,2 0 128 15,9 0-128-15,-10 1 0 0,2 0 0 0,8-1 0 16,0 0 0-16,0 0 0 0,0 0 0 0,0 0 0 16,0 0 0-16,0 0 0 0,0 0 0 0,0 0 0 15,13 6 0-15,1-3 0 0,2 1 0 0,1-2 0 16,2-1 0-16,5-1 0 0,3 0 0 0,3 0 128 15,1-1-128-15,3-1 0 0,0 2 128 0,1-4-128 16,2 2 0-16,-1-1 144 0,1-1-144 0,-1-1 0 16,1 0 0-16,-1-4 0 0,-2 1 0 0,2 0 128 15,0 0-128-15,2 1 0 0,-2-3 0 0,2 4 0 0,0-2 128 0,0 2-128 16,-2-2 0-16,1 1 0 16,-2 2 0-16,-4 0 0 0,-5 0 0 0,0 1 0 0,-1 0 0 0,-3 2 0 15,-1 2 0-15,-4-1 0 0,-4-1 0 0,2 2 0 16,-2 2 0-16,-3-2 0 15,-10 0 0-15,0 0 0 0,0 0 0 0,0 0 128 0,0 0-128 0,0 0 0 16,0 0 0-16,0 0 128 0,0 0-128 0,0 0 0 16,0 0 128-16,0 0-128 0,0 0 0 0,0 0 128 15,-9-2-128-15,0 0-224 0,9 2 48 0,-9 0 16 32,0 2-1024-32,-1 0-208 0,10-2-32 0,-9 4-16 0,9-4-1584 15,-10 5-320-15</inkml:trace>
  <inkml:trace contextRef="#ctx0" brushRef="#br0" timeOffset="32929.04">8808 11014 21183 0,'-9'-5'1888'16,"0"1"-1504"-16,1 0-384 0,-1-1 0 0,0-1 2784 0,-1 0 480 16,0 1 112-16,0 0 16 0,-1 0-2656 0,-1 1-528 15,-1-4-208-15,-2 2 176 0,-3 2-16 0,-2-2 0 16,-2 1 0-16,-3 1 0 0,-1 2-160 0,-1 0 0 15,-1-2 0-15,-2 2 0 0,0-2 144 0,-1 1 0 16,-2 1 0-16,1 0 0 0,-2 2 240 0,0 2 64 16,-1 0 0-16,0 1 0 0,-1 1 192 0,0 2 64 15,-3-3 0-15,-2 1 0 0,2-2-112 0,1 2-16 16,-1-2 0-16,3 0 0 0,1 0-256 0,2-1-64 0,0 2-16 16,3-1 0-16,3 1-240 0,1-1 144 0,2-2-144 0,5 3 128 15,3 1-128-15,3-3 0 0,0 0 144 0,1 1-144 16,12-2 176-16,-7 2-48 0,7-2 0 0,0 0 0 15,0 0 64-15,0 0 16 0,0 0 0 0,0 0 0 16,0 0-208-16,15 0 0 0,2 2 128 0,3-2-128 16,2 0 0-16,4-2 0 0,3 2 128 0,3-2-128 15,5 0 0-15,3 1 0 0,5 1 128 0,3-1-128 16,3-2 128-16,-1 1 0 0,1-1-128 0,1 0 192 16,3 0-192-16,1 0 176 0,2 2-176 0,0 1 160 15,1 0-160-15,-2-2 0 0,-1 1 0 0,-1 0 128 16,-4-1-128-16,1-2 0 0,-1 2 144 0,0-1-144 15,-2 2 128-15,0 1-128 0,-4 0 160 0,0 0-160 16,-2 0 144-16,-2 0-144 0,-2 0 128 0,-5 0-128 16,-4-1 240-16,-2-1-48 0,-2 2 0 0,0 0 0 15,-1-2 32-15,-2 0 0 0,-1 1 0 0,-2 1 0 0,-3 0-96 0,-3 0-128 16,-2 0 176-16,-2 0-176 0,-10 0 144 16,0 0-144-16,0 0 0 0,0 0 144 0,0 0-144 0,0 0 128 15,0 0-128-15,0 0 128 0,0 0 0 0,-13 5-128 16,0-3 192-16,-4 0-64 0,-2 1-128 0,-2 1 0 15,0 0 144-15,-2 0-144 0,-2 1 0 0,-1 0 128 16,-3 0-128-16,-1-1 0 0,-3 1 0 0,1-3 0 16,-3 0 0-16,-1 1 128 0,1-3-128 0,-1 1 0 15,-1 0 0-15,-1 1 0 0,1 0 0 0,-1 0 0 16,1-2 0-16,2 0 128 0,-1-2-128 0,-4 0 0 16,-1 0 0-16,0 2 0 0,1-1 0 0,1 1 0 15,-2-1 0-15,2 1 128 0,0-3-128 0,1 3 0 0,1 3 0 0,0-2 0 16,2 2 0-16,4-1 0 0,1 1 0 0,1-2 0 15,1 1 0-15,2-2 128 0,3 1-128 0,1 0 128 16,1 2-128-16,0-2 0 0,2-1-128 0,2 0 128 16,4 0 0-16,1 0 0 0,1 0 0 0,2 0 128 15,9 0-128-15,0 0 0 0,0 0 0 0,0 0-128 16,0 0 128-16,0 0 0 0,0 0 0 0,0 0 0 16,9-5 0-16,3 1 0 0,2 0 0 0,3 3 0 15,3-1 0-15,1 2 0 0,2-2 0 0,3 2 0 16,0 0 0-16,2-3 0 0,0 1 0 0,6 0 0 15,3-2 0-15,2 2 0 0,1-1 0 0,2 3 0 16,1-1 0-16,0 0 0 0,0-2 0 0,3 0 0 16,-1 1 0-16,0 1 0 0,-3-2 0 0,-2 0 0 0,0 1 0 15,2 0 0-15,-2 2 0 0,1 0 0 0,-3 0 192 0,-2 0-48 16,-1 2 0-16,-2-1 0 0,-4 0-144 0,-2 1 0 16,-3-1 0-16,-2-1 0 0,-3 0 0 0,-2 0 128 15,-2 3 0-15,-2-2 0 0,-2 0-128 0,-11-1 0 16,0 0 0-16,11 1 128 0,-11-1 16 0,0 0 0 15,0 0 0-15,0 0 0 0,0 0-144 0,0 0 192 16,0 0-192-16,0 0 192 0,0 0-192 0,0 0 160 16,0 0-160-16,-7 7 160 0,-1-3-160 0,-1 0 0 15,0 0 0-15,-1 1 128 0,-2-4-128 0,0 2 0 16,-1-1 0-16,0 1 0 0,1-3 0 0,1 0 0 16,-1 0 0-16,0 1 0 0,0 1 0 0,1-2 0 15,-1 0 0-15,2 0 0 0,2-2 0 0,8 2 0 0,-9-1 128 16,9 1-128-16,-9-4 0 0,9 4 0 0,-10-4 0 0,10 4 128 15,0 0-128-15,0 0 0 0,-6-5 0 0,6 5 0 16,0 0 0-16,0 0 0 0,0 0 0 0,0 0 0 16,0 0 0-16,0 0 0 0,0 0 0 0,0 0 0 15,0 0 0-15,0 0-192 0,0 0 32 0,0 0 16 32,0 0-368-32,0 0-64 0,0 0 0 0,0 0-14080 0,0 0-2816 0</inkml:trace>
  <inkml:trace contextRef="#ctx0" brushRef="#br1" timeOffset="83024.86">2491 9861 17855 0,'0'0'784'0,"0"0"176"0,-9-2-768 0,9 2-192 15,-9-2 0-15,1-2 0 0,8 4 912 0,-6-5 160 0,6 5 16 16,-7-7 16-16,7 7-432 0,-6-6-96 0,1-1 0 0,5 7-16 15,-7-10-416-15,2 4-144 0,5 6 0 0,-9-5 144 16,0 0-144-16,-1 1 128 0,0 0-128 0,0 2 128 16,-1 2 144-16,1 0 32 0,-2-4 0 0,-1 2 0 15,1 2 144-15,-2 0 48 0,-2-1 0 0,2 1 0 16,0 0 176-16,-2 0 32 0,-2 0 16 0,1 0 0 16,1-1 176-16,-1 1 16 0,-2 0 16 0,-1 0 0 15,0-2-96-15,2 1 0 0,0 0-16 0,-2 2 0 16,0 3-304-16,-1-1-64 0,0 1-16 0,1-1 0 15,2 7-176-15,-2-3-16 0,0 4-16 0,-1 1 0 16,0-2-224-16,-1 3 0 0,-2 1 0 0,1 3 0 16,-1 2 0-16,0-4 0 0,0 1 0 0,3-1 0 15,2 5 0-15,-1 0 0 0,1-1 0 0,0-1 0 0,0 2 0 16,0-1 144-16,0 0-144 0,2 2 128 0,3-3 64 0,1 1 16 16,0 2 0-16,1 0 0 0,0 1-80 0,0 0 0 15,2-1-128-15,0 1 192 0,0 1-48 0,1-2-16 16,0 3 0-16,1 1 0 0,3 0-128 0,0-2 0 15,-2 2 0-15,1 4 128 0,1-3-128 0,1 1 0 16,0 3 0-16,1-1 128 0,1-2-128 0,0-3 0 16,1-2 0-16,1 0 0 0,0 0 128 0,1-1-128 15,1 0 0-15,0-2 128 0,2-2-128 0,0 0 192 16,0 0-192-16,1-2 192 0,0-1-64 0,2 2-128 16,1-1 192-16,1 1-64 0,0-2-128 0,1 2 192 0,2 1-192 0,0-4 192 15,0 1-192-15,1 2 160 0,0-2-160 0,1 3 160 16,0 1-160-16,1 1 0 0,-1 0 0 0,3-1 0 15,1 1 0-15,-1-2 0 0,-1-3 128 0,1-2-128 16,1-1 0-16,0-3 192 0,1-1-192 0,0-1 192 16,3 0 0-16,0-1 0 0,1 0 0 0,-1 0 0 15,0 0-32-15,0-2 0 0,-1 1 0 0,-2-1 0 16,1 2-32-16,1-1 0 0,0-2 0 0,0 2 0 16,-2-1-128-16,1-1 0 0,-1 1 0 0,2 1 128 15,3-4-128-15,-2 0 128 0,1-3-128 0,-1 2 128 16,1 0 0-16,-1 1 0 0,-1-3 0 0,1 1 0 15,3-2-128-15,-3 1 160 0,-1 0-160 0,-1 2 160 16,1-2-160-16,-1 1 128 0,-2-1-128 0,0 2 128 16,1-2-128-16,-1 1 0 0,-1-2 144 0,0 0-144 0,1-1 128 15,0-1-128-15,0 0 160 0,-1-1-160 0,-1-3 160 0,1 1-160 16,0-2 160-16,0 0-160 0,1-1 176 16,-1-1-176-16,0 0 192 0,0 0-192 0,0 1 176 0,-1 0-176 15,-2-5 160-15,2 4-160 0,1 2 192 0,-2-1-48 16,0-1-16-16,0 0 0 0,2 1-128 0,-1 0 128 15,-2 1-128-15,2-1 128 0,-1 0-128 0,1 0 0 16,-2-1 0-16,1 2 128 0,-1-2-128 0,-1 1 0 16,0 0 0-16,0-1 128 0,0 0-128 0,-1-1 0 15,0-3 144-15,-1 0-144 0,1 0 160 0,-1-3-32 16,-2 0-128-16,0-1 192 0,0-1-48 0,-1-2-16 16,-2-1 0-16,1-2 0 0,-2 0 0 0,0-1 0 15,-1-2 0-15,0 3 0 0,0 2-128 0,0 0 192 16,0-1-192-16,-2 3 192 0,0-5-192 0,-2 6 0 0,0-1 0 15,0-1 128-15,-2 2-128 0,1 0 0 0,-3 1 0 0,2 0 128 16,-2-1-128-16,-2 2 192 0,1 1-192 0,0-1 192 16,-2-1-192-16,0-3 160 0,-2 0-160 0,1 2 160 15,-1 0-160-15,-2 1 0 0,2-2 144 0,-1-2-144 16,-2 1 0-16,0 1 144 0,0-2-144 0,-1 2 0 16,0-1 128-16,-2 2-128 0,-1 1 0 0,-1 2 0 15,-1 2 0-15,1 1 0 0,1 3 0 0,-2-1 0 16,-3 5 0-16,2 2 0 0,0 2 0 0,1 3 0 15,-4-1 0-15,0 3 0 0,-2 1 0 0,0 1 0 16,-1-2 0-16,-1 0 0 0,-2 0 0 0,1 0 0 16,0 0 0-16,-1 0 0 0,-1-2 0 0,1 1 0 15,-1-1 0-15,0 2 0 0,1 0 0 0,-1 0 0 0,-1-1 0 0,1 4 0 16,2 0 0-16,0 0 0 0,-2 2 0 0,0 2 0 16,-1 2 0-16,3 1 0 0,0 1 0 15,-1-1 0-15,-1 1 0 0,1 3 0 0,-2-1 0 0,-1 3 0 16,-2 5-144-16,0-1 144 15,-1 5-416-15,-2 4 0 0,-2 2 0 0,0 6 0 16,2 4-2208-16,-7 8-448 0</inkml:trace>
  <inkml:trace contextRef="#ctx0" brushRef="#br1" timeOffset="93647.87">15617 6206 16575 0,'0'0'736'0,"0"0"160"0,0 0-720 0,-6-5-176 15,6 5 0-15,0 0 0 0,0 0 2256 0,0 0 432 16,0 0 64-16,0 0 32 0,0 0-2096 0,0 0-432 15,0 0-64-15,0 0-32 0,0 0-160 0,0 0 0 16,0 0 0-16,0 0 128 0,6 3-128 0,-6-3 0 16,0 0 0-16,7 2 0 0,-7-2 208 0,0 0 16 15,0 0 0-15,0 0 0 0,0 0 352 0,8 13 80 16,-8-13 16-16,0 0 0 0,3 17 32 0,1 0 0 16,0-1 0-16,-4 2 0 0,0-1-224 0,0 3-32 15,0 2-16-15,0 1 0 0,0-1-176 0,2 4-16 0,-1-1-16 0,0 3 0 16,-1-1-80-16,2 0-16 0,-1-1 0 0,0 1 0 15,0-4 112-15,-1 0 16 0,-1 1 0 16,0-2 0-16,0 2-16 0,-1-4 0 0,1 0 0 0,0 0 0 16,-2-4-32-16,0 1 0 0,1 2 0 0,-1-2 0 15,-2-6 96-15,1 4 16 0,0-1 0 0,0-1 0 16,-1 0-96-16,1-2-16 0,0-1 0 0,0-1 0 16,4-9-48-16,-4 8-16 0,4-8 0 0,0 0 0 15,-6 6 32-15,6-6 0 0,0 0 0 0,0 0 0 16,0 0 0-16,0 0 0 0,0 0 0 0,-5-6 0 15,1-3-32-15,2-2 0 0,2 0 0 0,2-2 0 16,-4-3-16-16,5 2-128 0,0-3 192 0,1 1-64 16,1-1-128-16,1 3 0 0,1-1 144 0,1 1-144 0,-1 1 0 15,3 0 0-15,-3 0 0 0,4-1 128 0,-1 1-128 16,1-2 0-16,-1 3 0 0,2 2 0 16,0-2 0-16,-1 2 0 0,1-1 0 0,0 4-128 0,0 0 128 0,1 1 0 15,0 0 0-15,0 1 0 0,0 3 0 0,0-4 0 16,-2 2 0-16,2 3 0 0,1 1 0 0,-1 1 0 15,0 2 0-15,1-2-128 0,-1 5 128 0,0-4 0 16,0 3-144-16,0 2 144 0,0 2 0 0,-1-1 0 16,-2 1 0-16,1 1 0 0,0 0-144 0,0 0 144 15,-11-10 0-15,9 13 0 0,-1-1 0 0,-2 2 0 16,-2-2 0-16,-4-12 0 0,5 12 0 0,-1 1 0 16,-4-13 0-16,3 13-160 0,-2-3 160 0,-1-10 0 15,0 14 0-15,0-1 0 0,-1 0 0 0,0-1 0 0,1-12 0 0,-4 12 0 16,-1 0 0-16,-2-1 0 0,1 1 0 15,-2-3 128-15,0 0-128 0,0-1 0 0,-1 0 0 0,0 1 0 16,0-4 0-16,-2 1 0 0,0-1 0 0,-3 0 128 16,1-1-128-16,0 1 176 0,-1-4-176 0,0 2 192 15,-1 0-192-15,0-3 0 0,-1 0 0 0,0 0 0 16,-1 0 0-16,2-4 0 0,0 1 0 0,2-1 0 16,0-2 0-16,0-1 0 0,2-1 0 0,-1 1 128 15,0-1-128-15,2 0 0 0,1 1 0 0,0 1 0 16,1 1-208-16,0 1-32 0,0 1 0 0,0 3 0 31,8 0-192-31,-9 4-32 0,9-4-16 0,0 0 0 0,-9 8-512 16,9-8-96-16,-4 8-32 0,4-8 0 0,3 10-1504 0,3-3-288 15,-6-7-64-15,9 6-6080 0,0-5-1216 0</inkml:trace>
  <inkml:trace contextRef="#ctx0" brushRef="#br1" timeOffset="94717.33">16487 6686 2751 0,'0'0'256'0,"0"0"-256"0,0 0 0 0,0 0 0 0,0 0 752 0,10-4 96 15,-10 4 32-15,9-5 0 0,-9 5-480 0,0 0-80 16,0 0-32-16,9-4 0 0,-9 4 512 0,0 0 96 16,8-7 32-16,-8 7 0 0,0 0 144 0,0 0 16 15,0 0 16-15,0 0 0 0,6-9 16 0,-6 9 0 16,0 0 0-16,0 0 0 0,5-9-480 0,-5 9-80 16,0 0-32-16,0 0 0 0,0-9-64 0,0 9-16 15,-2-9 0-15,2 9 0 0,0 0 80 0,0 0 16 16,-5-7 0-16,5 7 0 0,-6-7-224 0,6 7-32 15,-8-7-16-15,8 7 0 0,-8-2 112 0,8 2 32 0,-10-2 0 0,1 0 0 16,1-1-80-16,8 3-16 0,-9-1 0 0,-1-1 0 16,10 2-48-16,-9 0-16 0,0-1 0 0,9 1 0 15,-9 3-16-15,9-3-16 0,-10 5 0 0,2-1 0 16,0-2-64-16,8-2-16 0,-9 4 0 0,0 2 0 16,1-4 48-16,-1 2 0 0,0-1 0 0,1 1 0 15,-1 0-64-15,0-1 0 0,-1 4 0 0,3 2 0 16,-1 0 64-16,1 3 0 0,1 0 0 0,-2 1 0 15,1-2-48-15,1 1 0 0,-1 0 0 0,2 0 0 16,1 1-16-16,0 0 0 0,-1-3 0 0,1 4 0 16,-1 2-128-16,2-3 192 0,3-13-192 0,-1 17 192 15,1 0-32-15,1 0 0 0,1-1 0 0,0-3 0 16,1 0 64-16,1-2 16 0,0 1 0 0,0-3 0 16,-4-9-112-16,6 12-128 0,2-3 176 0,-1-1-176 0,-7-8 192 0,7 7-64 15,1-1 0-15,-8-6-128 0,11 3 160 0,-1-2-160 16,-10-1 128-16,12-3-128 0,-2-2 176 0,1 0-48 15,-2 0-128-15,1-2 192 0,1-3-192 0,-1 1 128 16,-1-1-128-16,0 0 0 0,0-3 128 0,1-1-128 16,-1-2 0-16,0 2 144 0,-1 1-144 0,-1-3 0 15,0-1 0-15,-1 0 0 0,0 1 0 0,-2 2 0 16,0 1 0-16,-2-3 0 0,-1 3 0 0,-1 2 128 16,-1 0-128-16,1 1 0 0,-1-2 0 0,1 12 0 15,-3-10 0-15,3 10 0 0,-2-9 0 0,2 9 0 16,0 0 0-16,0 0 0 0,0 0 0 0,0 0 0 0,0 0 176 0,0 0-176 15,-3 13 240-15,2 1-48 0,1 2-16 0,1 1 0 16,0-1-176-16,2 1 0 0,0 3 144 16,-1 0-144-16,-1-2 0 0,3 0 0 15,-1 2 0-15,1-1 128 0,0-3-128 0,1-2 0 0,0-1 0 0,2 0 0 16,-1-1 0-16,3 1 0 0,-2-1 0 0,1-3-128 31,0-3-480-31,-1 0-96 0,-7-6 0 0,9 2-16 16,-9-2-2368-16,11-4-480 0,-11 4-80 0,13-15-32 0</inkml:trace>
  <inkml:trace contextRef="#ctx0" brushRef="#br1" timeOffset="95220.01">16817 6706 21183 0,'0'0'944'0,"0"0"192"0,-4 0-912 0,4 0-224 0,0 0 0 0,0 0 0 0,0 0 2592 0,0 18 480 16,2-2 80-16,-2-16 32 0,3 14-2544 0,-3-14-512 16,4 14-128-16,-4-14 0 0,4 15 0 0,0-2 0 15,-4-13 0-15,4 13 0 0,-4-13 0 0,0 0 0 16,0 0 0-16,0 0 128 0,0 0-128 0,0 0 0 16,0 0 128-16,0 0-128 0,0 0 176 0,0 0-48 15,0 0 0-15,0 0 0 0,0 0 208 0,0 0 48 16,0 0 0-16,-6-6 0 0,2 1-48 0,2-1 0 15,2 6 0-15,0-9 0 0,0-1-80 0,1 0-32 16,-1-2 0-16,3 1 0 0,-1 0-96 0,2-2 0 16,0-1-128-16,0 1 192 0,1 0-192 0,1 1 128 0,-1-1-128 0,1 1 0 15,1 2 0-15,-1 1 0 0,1-3 0 0,1 3 0 16,-1 1 0-16,3 0 0 0,-1 3 0 0,1 0 0 16,-1 1 0-16,0 0 176 0,2 0-176 0,-1 1 160 15,1 1-160-15,0 0 0 0,0 2 0 0,-1 3 0 16,1 0 0-16,-1 3-144 0,1 1 144 0,-1 3 0 15,0-2-128-15,1 4 128 0,-1 1 0 0,1 0 0 16,-1 0 0-16,1 1 0 0,-2-1 0 0,0 0 0 16,-1 1 0-16,-2 3 0 0,-1-1 0 0,2-3 0 15,-1-2 0-15,1-1 0 0,-2 2 0 0,-1 1 0 16,0 0 0-16,-4-13 0 0,5 14 0 0,0 0 144 16,-1-1-144-16,0-2 0 0,-4-11 0 0,4 12 0 15,-4-12-1360 1,0 0-304-16,0 0-64 0,0 0-16 0,0 0-1584 0,0 0-304 0</inkml:trace>
  <inkml:trace contextRef="#ctx0" brushRef="#br1" timeOffset="96087.69">17749 6605 2751 0,'0'0'256'16,"0"0"-256"-16,0 0 0 0,0 0 0 0,5-8 3840 0,0 1 704 16,-5 7 160-16,3-7 32 0,-3 7-2688 0,0-9-512 15,1 0-128-15,-1 2 0 0,0 7-352 0,-2-5-64 16,-2-1-16-16,0-1 0 0,-1 2-336 0,-3 4-64 15,-3-3 0-15,2 2-16 0,-1 1-352 0,-1 1-64 16,-2 1-16-16,0 5 0 0,-1-4 64 0,0 3 0 16,-2 1 0-16,-1 0 0 0,0-3-192 0,0 3 128 0,0 3-128 0,1 3 128 15,-2 0 0-15,3 2 0 0,0 3 0 0,2-3 0 16,0 3-128-16,1 2 160 0,2 0-160 0,1 5 160 16,1-1-160-16,3 1 0 0,0 2 0 0,2-3 0 15,0-3 0-15,2 1 0 0,0-2 0 0,3-2 0 16,1 0 128-16,2-3-128 0,0-2 128 0,3-2-128 15,0 0 144-15,1-5-144 0,0-1 160 0,2 0-160 16,-1-4 176-16,2 0-176 0,1-6 192 0,1 1-192 16,2-1 192-16,0-3-64 0,-1-2 0 0,1-1-128 15,-1-1 128-15,2 2-128 0,-1-5 0 0,-2 2 0 16,-2-2 128-16,0 2-128 0,0 1 0 0,-2 0 0 16,-2-2 128-16,-2 2-128 0,0 0 0 0,-2 0 0 15,-1 1 192-15,1 1-192 0,-1 0 192 0,-2 2-192 0,-1 9 0 16,0-13 0-16,-1-1 0 0,0 5 0 15,1 9 416-15,0 0-32 0,0 0 0 0,0 0 0 0,0 0-48 0,0 0-16 16,-3 13 0-16,3 0 0 0,1 2 16 0,1-2 0 16,-2-1 0-16,2 1 0 0,-2-13-208 0,5 18-128 15,-1-2 160-15,0 0-160 0,0-2 0 0,0 0 0 16,0-1 0-16,1-1 0 0,2 0 0 0,-1 0-336 16,-1-3 48-16,2-1 16 15,0-2-496-15,-7-6-80 0,10 4-32 0,-1-1 0 16,-9-3-2192-16,11 0-432 0</inkml:trace>
  <inkml:trace contextRef="#ctx0" brushRef="#br1" timeOffset="96618.45">18107 6614 23039 0,'0'0'2048'0,"0"0"-1648"0,0 0-400 0,0 0 0 16,0 0 1712-16,0 0 256 0,0 0 48 0,0 0 16 16,0 0-1600-16,0 0-432 0,0 0 128 0,0 0-128 15,-7 8 0-15,7-8 0 0,-7 11 0 0,7-11 0 16,0 0 0-16,0 0 0 0,-5 15 0 0,1 0 0 0,1 0 336 0,2 1 16 15,1-16 0-15,-1 18 0 16,-1-4 288-16,2 2 48 0,0-16 16 0,-1 18 0 0,0-2-144 0,1-16-32 16,0 0 0-16,2 16 0 0,-2-16-112 0,0 0-32 15,0 0 0-15,0 0 0 0,0 0-64 0,0 0-32 16,0 0 0-16,0 0 0 0,0 0-96 0,11 1-32 16,-11-1 0-16,8-3 0 0,-2-4-160 0,-1-1 192 15,-2 1-192-15,1-3 192 0,-2 1-192 0,1-4 128 16,0 0-128-16,-1 0 128 0,1-2-128 0,-1 2 0 15,2 1 144-15,0 2-144 0,0 0 0 0,1 3 128 16,-5 7-128-16,8-5 0 0,-8 5 128 0,12 0-128 16,0 4 160-16,-1 1-160 0,0 0 192 0,1 2-64 15,-1 3-128-15,2-1 192 0,0 2-192 0,2-1 0 0,-1 2 0 0,0 0 0 16,1-2 0-16,-1 2 0 0,2-2 0 0,-2-1 0 16,-1-1 0-16,0 0 0 0,-1 1 0 0,0 1 0 15,-1 1-304-15,0 1-48 0,-2-3-16 0,0 2 0 31,2 5-1968-31,-1-2-400 0,-1 0-80 0,0-3 0 16,0 0-448-16,2-2-64 0,2-3-32 0,-13-6 0 0</inkml:trace>
  <inkml:trace contextRef="#ctx0" brushRef="#br1" timeOffset="97184.56">18926 6700 21183 0,'0'0'1888'0,"0"0"-1504"0,-3-14-384 0,0 5 0 0,-4 2 3008 0,7 7 512 16,-9-6 128-16,1-1 0 0,-1-3-2576 15,0 3-528-15,0 1-96 0,0 2-32 0,-1 3-144 0,0 2-16 16,-3 2-16-16,0-2 0 0,-3 3-240 0,2 1 0 16,-2-1 0-16,1 2 0 0,-1 4 0 0,2-1 0 15,-1 1 0-15,1 2 0 0,1 0 0 0,0-1 0 16,0 2 0-16,1 2 0 0,2-4 0 0,-1 5 0 15,2-3 0-15,3-1 0 0,-1 0 224 0,2-2-48 16,1 2-16-16,4-12 0 0,-3 11-160 0,3-11 0 16,0 14 144-16,0-14-144 0,0 0 0 0,4 11 144 15,-4-11-144-15,0 0 0 0,11 7 144 0,-11-7-144 0,13 0 0 0,-1-2 144 16,-2-1-144-16,-1-1 0 0,-9 4 144 0,11-9-144 16,-2-2 0-16,-2-1 128 0,0 1-128 0,1 0 0 15,-2 2 0-15,1 0 144 0,-2-1-144 0,0 0 0 16,0 0 144-16,1 0-144 0,0-1 0 0,1-2 144 15,1 0-144-15,-1 3 0 0,0-1 144 0,1 2-144 16,-2 0 0-16,1 2 0 0,-7 7 0 0,0 0 128 16,0 0-128-16,0 0 0 0,10-1 0 0,-10 1 0 15,0 0 128-15,0 0 16 0,0 0 0 0,11 5 0 16,-11-5 64-16,9 11 16 0,-3-1 0 0,-1 1 0 16,-5-11-48-16,6 14-16 0,-1-2 0 0,-5-12 0 15,8 14-160-15,1-1 0 0,1 1 144 0,1 1-144 16,-1-2 0-16,2 1 0 0,0-1 0 0,1 3 128 15,-2 1-128-15,1 1 0 0,1-2 0 0,0-1 0 16,-1 0 0-16,-2-2 0 0,-1-2 0 0,1 0-128 0,-3-2 0 0,1 3 0 16,-3-3 0-16,1 3 0 15,-1 1-464-15,-1-2-96 16,-2 2-16-16,0-2 0 0,-2-1-2432 0,0-10-480 0,-4 8-96 16,-4 0-9312-16</inkml:trace>
  <inkml:trace contextRef="#ctx0" brushRef="#br1" timeOffset="99052.01">17139 5746 12895 0,'-6'-8'1152'0,"-1"-1"-928"16,-1 1-224-16,1-1 0 0,1 1 3568 0,1 2 656 16,-2-1 144-16,7 7 32 0,-6-9-3456 0,6 9-688 15,-8-9-256-15,8 9 176 0,-9-10-48 0,2 3-128 16,7 7 192-16,-9-8-64 0,1 2-128 0,0-1 0 16,0 1 0-16,-1 1 0 0,0-2 0 0,0 2 0 0,-1 1 0 0,-2 1 0 15,-1-3 0-15,-1 2 0 0,-1 1 0 0,1-2 0 16,-3 1 1232-16,-1-1 224 0,-1 0 32 0,0 1 16 31,-1 0-1504-31,-1 1-544 0,-2-1 16 0,-2 2 0 0,-1-2 720 0,0 1 160 0,-3-1 32 0,-1 2 0 16,-1 0-64-16,-2 2-16 0,2-1 0 0,-1 1 0 15,-1 0-160-15,-1 1-16 0,0 2-128 0,0 2 192 16,-2 2-192-16,1-1 0 0,1 2 0 0,-3 0 0 16,-2 0 0-16,1-2 0 0,2-2 0 0,-1 3 0 15,1-2 0-15,-1 0 0 0,3 2 0 0,3-1 0 16,0-1 240-16,1 2-48 0,-1-2-16 0,2 4 0 15,3 2-48-15,0-1 0 0,-2 2 0 0,1-3 0 16,-2 1-128-16,1 2 128 0,-2 0-128 0,0 0 128 0,0-1-128 0,0 4 0 16,-2 0 144-16,4 2-144 0,0 1 0 0,1 1 0 15,0-1 0-15,0-1 0 0,1 0 0 0,0 0 0 16,0 0 0-16,1 1 0 0,3 3 0 0,3-3 0 16,1 0 0-16,1-1 0 0,2-1 0 0,2 0 128 15,1-1-128-15,2 4 0 0,1 0 0 0,0 2 0 16,1-3 0-16,-1 3 0 0,1 0 0 0,1 1 144 15,0 0-144-15,0 4 0 0,2 3 144 0,0 1-144 16,1 1 0-16,0 2 144 0,1-3-144 0,2 1 0 16,1 0 0-16,1 2 0 0,1-4 0 0,0 1 128 15,1-2-128-15,-1 1 0 0,1-4 0 0,1 1 0 16,0-1 128-16,1 1-128 0,0-4 0 0,0 3 0 16,2 1 0-16,0 1 128 0,0-3 16 0,1 2 0 0,-1-3 0 0,2 1 0 15,1-2 16-15,2 0 0 0,0 3 0 0,1-2 0 16,1-1-160-16,3 0 192 0,0-1-192 0,3 0 192 15,-1-3-64-15,2 2-128 0,0 1 192 0,2 0-64 16,1-2-128-16,-1 1 160 0,1-1-160 0,-1 0 160 16,2-2-160-16,0 0 160 0,-1-3-160 0,1 2 160 15,0 2-32-15,0-4 0 0,0-1 0 0,1 3 0 16,0-3-128-16,-2 0 192 0,1 0-192 0,1-1 192 16,3-1 0-16,1 0 0 0,0-2 0 0,1 1 0 15,2 1-48-15,1-3 0 0,0 1 0 0,1 0 0 16,1 0 32-16,3 1 0 0,1 1 0 0,-3-6 0 15,0 2-176-15,-2-1 192 0,0-1-192 0,2 2 192 16,2-1-192-16,0 1 128 0,-1-3-128 0,1 1 128 16,-1 0-128-16,1 4 0 0,0-5 0 0,-1 1 128 15,0-1-128-15,-2-1 0 0,1 1 0 0,-1-3 128 16,-1-1-128-16,2 0 160 0,1 2-160 0,1 0 160 0,-1-3 64 0,2 1 16 16,0 1 0-16,2 2 0 0,-2-2-112 0,3 3 0 15,1-3-128-15,-3 2 192 0,-2-3-192 0,0 0 0 16,1 0 128-16,-1 2-128 0,0 2 0 15,0-2 0-15,0 0 0 0,1 1 0 0,1-2 0 0,-1 2 0 16,3 1 0-16,-2-2 0 0,-3-2 144 0,-1 2-144 16,2 0 128-16,1 0-128 0,-3-2 128 0,1 0-128 15,0-2 128-15,0 2-128 0,-3 2 176 0,0 0-48 16,-1 1-128-16,1-1 192 0,2 0-192 0,-2-2 0 16,-1 0 128-16,0 0-128 0,0 0 0 0,0 0 0 0,-2-2 0 15,1 0 0-15,-2 0 0 0,2 0 128 0,-2 1-128 16,0-1 0-16,2 0 0 0,-3-1 128 0,-2 0-128 0,2 1 0 15,0-2 128-15,0 0-128 0,-1-1 176 16,0-2-176-16,1-1 208 0,0-1-64 0,0 0-16 0,-2-1 0 16,0-2-128-16,-1-1 128 0,-1 0-128 0,2 0 128 15,-1 0-128-15,-1-4 128 0,0 3-128 0,0-2 128 16,0-1 0-16,0 1-128 0,-1-5 192 0,1 6-64 16,0-3-128-16,0 1 0 0,-1-2 0 0,-1 4 0 15,0 0 0-15,-1 1 0 0,-1-3 176 0,-1 3-176 16,-3 1 0-16,-1 0 128 0,-2-2-128 0,1 1 0 15,0-2 0-15,-2 1 0 0,-2-2 128 0,0 0-128 16,-1 1 0-16,0-1 144 0,0 0-144 0,-1-2 128 16,-3-3-128-16,0-2 128 0,-1-1-128 0,0-1 128 15,-4-2-128-15,1 0 128 0,-2-3-128 0,-2 0 128 16,-3-3-128-16,0 1 0 0,-1-1 144 0,-3 3-144 0,-1-2 0 0,-2 2 144 16,1 2-144-16,-2 5 0 0,-1-1 144 0,0 1-144 15,-2 1 0-15,-2-1 144 0,0 1-144 0,-3 1 0 16,-2-2 0-16,-2 2 128 0,1 0-128 0,-2 0 0 15,-2-4 0-15,-2 1 0 0,0 0 0 0,-1 0 0 16,-1 3 0-16,0 1 0 0,0-2 0 0,-2-1 0 16,-1 2 0-16,2 1 0 0,-2 2 0 0,1-2 0 15,0 5 0-15,0-2 0 0,-3 3 0 0,2-1 0 16,2 0 0-16,-1 2 0 0,-2-2 0 0,1 2 0 16,-1 1 0-16,0 1 0 0,0 0 0 0,-2 1 0 15,-1 0 0-15,0 2 0 0,-1 1 0 0,-1 0 0 16,-3-1 0-16,1 0 0 0,3 1 0 0,0-1 0 15,0 0 0-15,0-1 0 0,0-2 0 0,1 3 0 0,0 2 0 0,-1-2 0 16,-2 3 0-16,2-2 0 0,0 1 0 0,0 2 0 16,-3 1-144-16,3 0 144 0,2 0 0 0,-3 3 0 15,0 1 0-15,0 0-128 0,-1-1 128 0,1 1 0 16,-2-2 0-16,3 4 0 0,2 0 0 0,2-2 0 16,3-1 0-16,-1-2 0 0,0 1 0 0,2-1 0 15,2 1 0-15,3 0 0 0,0 1 0 0,2-2 0 16,-3 1 0-16,3 1 0 0,0-2 0 0,3 2 0 15,2-1 0-15,1 2 0 0,-1 0 0 0,2 0 0 16,2 0 0-16,0 2-128 0,2-1 128 0,2 0 0 16,-4 1 0-16,2 0 0 0,0 1-128 0,3-1 128 31,2 1-400-31,8-3-32 0,-11 3 0 0,4 0 0 0,7-3-1616 0,-7 8-320 0,3 0-64 16,4-8-10384-16,0 9-2096 0</inkml:trace>
  <inkml:trace contextRef="#ctx0" brushRef="#br1" timeOffset="102771.81">19746 6630 8287 0,'0'0'368'0,"-12"0"80"0,1-1-448 0,0-1 0 15,1 1 0-15,-1 1 0 0,0 1 2992 0,0 1 512 16,1-1 96-16,-1 2 32 0,1-1-2192 0,-2 1-432 16,0-1-96-16,2 2-16 0,1-1-368 0,0-2-80 15,0 1 0-15,9-2-16 0,-10 2-112 0,10-2-32 0,-9 5 0 16,9-5 0-16,-9-1 160 0,9 1 48 0,0 0 0 16,0 0 0-16,-9 3 224 0,9-3 48 0,0 0 16 0,0 0 0 15,0 0-32-15,0 0-16 0,0 0 0 0,0 0 0 16,0 0-240-16,0 0-48 0,0 0-16 0,0 0 0 15,0 0-208-15,0 0-32 0,13-2-16 0,1 2 0 16,0 6-48-16,0-4-128 0,2 2 192 0,2-1-64 16,0-2-128-16,2 2 192 0,0-1-192 0,3 1 192 15,-1-2-64-15,3 0 0 0,1 1 0 0,2-1 0 16,1 0-128-16,2-1 128 0,1-1-128 0,-1-2 128 16,-2-2-128-16,2-1 160 0,0-2-160 0,2 3 160 15,2 2 0-15,1-1 0 0,1 0 0 0,2 2 0 16,1 0 0-16,2 2 0 0,0 0 0 0,1 0 0 0,1-1-160 15,-3 0 192-15,-4-3-192 0,1 1 192 0,-1 2-192 16,1 0 0-16,-1 1 144 0,2 0-144 0,1 0 0 0,0 0 0 16,-1 0 0-16,0 0 0 0,0 2 0 0,-1 0 0 15,-3-4 0-15,1 1 128 0,-4 0-128 0,-2-2 0 16,-2-1 128-16,-1 1-128 0,0 1 128 0,-1 1-128 16,-2-5 128-16,-2 5-128 0,0-3 144 0,0 3-144 15,-2 0 192-15,-2-1-192 0,0 1 256 0,-2 0-48 16,-4-2-16-16,-1 2 0 0,1-1-16 0,0 2-16 15,-12 0 0-15,12-1 0 0,-2-2-16 0,-1 1 0 16,-9 2 0-16,0 0 0 0,9-4 16 0,-9 4 0 16,0 0 0-16,9-4 0 0,-2-2 0 0,-7 6 0 15,4-11 0-15,0 5 0 0,-4 6 0 0,4-7 0 16,-2-2 0-16,-2 9 0 0,2-9 32 0,-2 9 0 0,-3-9 0 16,0 0 0-16,2 2-64 0,-1-3 0 0,-2-1 0 15,0 5 0-15,-2 0 48 0,0 3 0 0,-2-7 0 0,2 7 0 16,-2-4-16-16,-1 2 0 0,-2-2 0 0,1 2 0 15,-1-1-32-15,0 0-128 0,-2 0 192 0,0-2-64 16,0 1-128-16,-1 1 0 0,0-1 0 0,1 1 128 16,0-2-128-16,-1 2 160 0,-2-1-160 0,2 2 160 15,1 0-16-15,1-2 0 0,0 2 0 0,2 1 0 16,-1 0-144-16,2 0 160 0,0 2-160 0,1 0 160 16,0 1-160-16,8 1 0 0,0 0 0 0,0 0 0 15,0 0 0-15,0 0 0 0,0 0-128 0,0 0 128 16,0 0-128-16,0 0 128 0,-1 13-160 0,1-13 160 15,4 9-192-15,3 2 48 0,-1-5 16 0,2 1 0 0,2-1 128 0,2 1-208 16,0-1 80-16,3 1 128 16,1-2-128-16,0 0 128 0,-2 2 0 0,0-2 0 0,0 0 0 15,-1 2-144-15,0-1 144 0,-2 1 0 0,1-2 0 0,-2 1 0 16,2 1 0-16,-3-1 0 0,-1 1 0 0,0-2-128 16,-8-5 128-16,10 8 0 0,-2 1 0 0,-1-2 0 15,-7-7 0-15,6 6 0 0,-6-6 0 0,7 8 0 16,-2 0 144-16,-5-8-144 0,4 10 144 0,-1 1-144 15,-3-11 160-15,-2 7-160 0,2-7 176 0,0 0-176 16,-4 11 192-16,4-11-192 0,-2 12 224 0,-2-6-64 16,-1 2-16-16,5-8 0 0,-10 5-144 0,1 2 128 15,0-1-128-15,3-1 128 0,-3 1-128 0,-1-3 128 0,0 3-128 16,0 0 128-16,-1 1-128 0,1 1 0 16,-2 2 0-16,2-1 0 0,-1-4 0 0,1 1 0 0,-1-3 128 0,2 1-128 15,1 3 0-15,8-7 0 0,-10 6 0 0,1 0 0 31,9-6-400-31,0 0-16 0,-7 9 0 0,7-9 0 16,-5 8-496-16,5-8-112 0,0 0 0 0,0 0-16 16,3 7-1472-16,2 1-304 0,0 0-48 0,2 0-13504 0</inkml:trace>
  <inkml:trace contextRef="#ctx0" brushRef="#br1" timeOffset="103822.04">21944 6241 13823 0,'0'0'608'0,"0"0"128"0,-6-3-592 0,6 3-144 0,-7-7 0 0,7 7 0 16,0 0 3392-16,0 0 656 0,0 0 128 0,0 0 32 16,0 0-2736-16,0 0-528 0,0 0-112 0,0 0-32 0,0 0-144 0,0 0-16 15,12-3-16-15,-2 6 0 0,-10-3-208 0,11 12-32 16,-1 0-16-16,-1 2 0 0,-1 2-240 0,0 2-128 16,0 1 160-16,1 3-160 0,-1 1 0 0,0 1 0 15,-1 2 0-15,1 1 0 0,-1 0 0 0,3 0 0 16,-1 1 0-16,0-1 0 0,-2-2 128 0,1-3-128 15,1-1 0-15,-1-2 144 0,-2-2-144 0,2 0 160 16,0-2-160-16,0-2 160 0,-3 1-160 0,1-1 0 16,2-5 0-16,1 0 0 0,0-3-176 0,-1 0-112 15,-8-5-32-15,12 3 0 16,0 1-1408-16,-2-4-304 0,1-3-48 0,-1-1-11424 0</inkml:trace>
  <inkml:trace contextRef="#ctx0" brushRef="#br1" timeOffset="104105.26">22618 6196 12895 0,'0'0'1152'0,"0"0"-928"0,-6-7-224 0,-2 3 0 15,0 4 4336-15,8 0 816 0,0 0 160 0,-9 4 48 16,0 3-4192-16,2-2-832 0,7-5-160 0,-8 13-48 15,2 1-128-15,-2-1 0 0,-2 6 0 0,-1 3 0 16,2 1 0-16,-4 5 0 0,-1 0 0 0,-1 5 0 16,2-2 0-16,-1 5 192 0,-2-4-32 0,1 2 0 0,0 1 128 0,0-1 32 15,-1-1 0-15,0 1 0 0,1-4-64 0,2 0 0 16,0-2 0-16,1 4 0 0,0 0-256 0,3-3 160 16,0 1-160-16,2-2 128 0,2-3-128 0,1-1 0 15,0-1 0-15,3-5-176 16,1 1-336-16,0-5-64 15,0 0 0-15,0 1-16 0,0-4-1808 0,1 0-352 0,1-2-80 0</inkml:trace>
  <inkml:trace contextRef="#ctx0" brushRef="#br1" timeOffset="104606.65">22945 6613 12895 0,'0'0'1152'0,"0"0"-928"0,0 0-224 0,0 0 0 16,-9 0 3184-16,9 0 592 0,-9 3 112 0,9-3 16 15,-9 4-2704-15,9-4-560 0,-9 6-96 0,9-6-32 16,-8 7-96-16,8-7-32 0,-9 5 0 0,1 3 0 16,2 2 96-16,-1-3 16 0,2-1 0 0,0 2 0 0,5-8-176 0,-7 13-16 15,1-1-16-15,0 1 0 0,0-3 32 0,1 3 16 16,-2 0 0-16,2 2 0 0,-2-2 16 0,2 2 0 15,0 1 0-15,1 0 0 0,1 0 96 0,2 1 32 16,1 2 0-16,0 0 0 0,0 1-288 0,1-2-48 16,2-1-16-16,0 0 0 0,1 0-128 0,0 1 192 15,1-4-192-15,0 1 192 0,1-3-192 0,1-1 0 16,0 0 0-16,0-1 0 0,1 1 0 0,1-2 0 16,0-1 0-16,3-2 0 0,0-1 0 0,0-2-320 15,-2-1 48-15,2 1 16 16,0 1-320-16,-2-3-48 0,-1-1-16 0,2 0 0 15,-1-2-320-15,-1-2-64 0,-2-4 0 0,0 0-8704 0,3-1-1728 0</inkml:trace>
  <inkml:trace contextRef="#ctx0" brushRef="#br1" timeOffset="104905.25">22738 6891 24879 0,'0'0'1088'0,"-9"-2"256"0,0-3-1088 0,9 5-256 0,0 0 0 0,0 0 0 15,0 0 3120-15,0 0 560 0,0 0 112 0,12 4 32 16,-1-3-3072-16,4 1-624 0,0 2-128 0,4-4 0 16,0 1 0-16,2 0 0 0,2-1 0 0,4 0 0 0,-1 0 0 0,1 0 0 15,2 0 0-15,-1 0 0 0,1 0-240 0,0 0 0 16,-2-1 0-16,-1 0 0 15,0 1-496-15,-2-3-96 0,-3 0-32 0,-2 2 0 16,-3-3-2160-16,-2 0-432 16,2-4-96-16,-3 3-16 0</inkml:trace>
  <inkml:trace contextRef="#ctx0" brushRef="#br1" timeOffset="105406.7">23344 6657 3679 0,'0'0'320'0,"0"0"-320"0,0 0 0 0,0 0 0 0,-1-10 5280 0,1 10 992 15,0 0 192-15,0 0 32 0,0 0-3456 0,0 0-688 16,0 0-144-16,0 0-32 0,0 0-2016 0,0 0-416 15,0 0-64-15,0 0-32 0,0 0 800 0,0 0 144 16,0 0 48-16,0 0 0 0,5 13-128 0,-2 0-32 16,-3 1 0-16,0 1 0 0,-1 2-208 0,-2 0-32 15,0-2-16-15,-1 3 0 0,1 1-32 0,-3 2-16 16,2-2 0-16,1 5 0 0,-1-1-176 0,1-2 160 16,2 0-160-16,1 0 160 0,0-2-160 0,0-1 0 15,0 1 0-15,1-2 0 0,0-2-128 0,1 0-64 16,-2-1-16-16,2-4 0 15,-2-10-288-15,4 8-48 0,-4-8-16 0,0 0 0 16,0 0-128-16,0 0-16 0,0 0-16 0,0 0 0 16,0 0-368-16,0 0-80 0,0 0-16 0,0 0-8208 0,3-10-1632 0</inkml:trace>
  <inkml:trace contextRef="#ctx0" brushRef="#br1" timeOffset="105641.09">23280 6859 10127 0,'0'0'896'0,"0"0"-704"0,-7-3-192 0,-1 0 0 16,0 2 3712-16,8 1 704 0,0 0 128 0,0 0 48 16,-9-4-2448-16,9 4-480 0,0 0-112 0,0 0-16 15,0 0-304-15,0 0-64 0,0 0-16 0,0 0 0 16,0 0-464-16,0 0-112 0,12-2 0 0,2 2-16 0,0 2-288 0,1 2-48 16,0-3-16-16,2 4 0 0,0-2-32 0,1 2-16 15,1 0 0-15,0 0 0 16,1-1-160-16,-1 0 0 0,1 0 0 0,1-3 0 15,-2 2 0-15,0 0 0 0,-1-1-224 0,-3 0 80 16,0-2-816-16,-1-2-176 0,-1 1-16 0,-1 0-16 16,-3-3-2224-16,-9 4-448 0,10-13-96 0,0 2-16 0</inkml:trace>
  <inkml:trace contextRef="#ctx0" brushRef="#br1" timeOffset="105973.11">23793 6432 31327 0,'0'0'2784'0,"0"0"-2224"0,0 0-560 0,0 0 0 15,0 0 2000-15,0 0 304 0,0 0 48 0,-1 13 16 16,-1 0-1760-16,5 3-352 0,1-2-64 0,0 5 0 15,1 8-64-15,0-3-128 0,-1 4 192 0,1 0-64 16,0 2-128-16,1 0 0 0,0 2 144 0,1-1-144 16,-2 0 0-16,1 0 0 0,1-2 0 0,1 1 0 15,1 0 0-15,-1-2 0 0,0-4 0 0,-1 4 0 16,0-6-144-16,-1 1-112 0,1-1 0 0,-2 3-16 16,0 0-896-16,-1-2-176 15,-1-3-48-15,-3-3 0 0,0-5-1456 0,-1-2-288 0</inkml:trace>
  <inkml:trace contextRef="#ctx0" brushRef="#br2" timeOffset="140248.25">30434 6009 21071 0,'0'0'928'0,"0"0"208"0,0 0-912 0,0 0-224 0,4-6 0 0,-4 6 0 16,0 0 1360-16,0 0 240 0,0 0 32 0,0 0 16 15,4-9-496-15,-4 9-80 0,0 0-32 0,0 0 0 0,0 0-512 0,0 0-96 16,0 0-32-16,0 0 0 0,0 0 176 0,0 0 16 15,0 0 16-15,8 13 0 0,-8-13-96 0,4 17 0 16,-4-2-16-16,0 4 0 0,-3-1-176 0,0 4-48 16,-2 2 0-16,0 0 0 0,-2 6-272 0,0 4 160 15,-1 3-160-15,-1 1 128 0,2-3-128 0,1-1 0 16,-2 1 0-16,1 0 128 0,1 2-128 0,0-1 0 16,1-3 0-16,0-1 0 0,1-2 0 0,0-2 0 15,0-2 0-15,2-3 0 0,0-5 144 0,1 1-144 16,0-1 160-16,-2-2-160 0,1-3 256 0,-1-2-64 15,3-11 0-15,-1 12 0 0,1-12 0 0,0 0-16 0,0 0 0 0,0 0 0 16,0 0 16-16,0 0 0 0,0 0 0 0,0 0 0 16,0 0 64-16,0 0 0 15,5-7 16-15,0-2 0 0,0-1-80 0,1-3 0 0,-1-1-16 16,1-3 0-16,1-2-176 0,1 1 128 0,-1-1-128 0,0 2 128 16,-1-2-128-16,2 2 0 0,0 0 0 0,0 2 0 15,0 0-144-15,0 2 144 0,-1 2 0 0,3 0 0 16,-1 2-144-16,1 1 144 0,-1 0 0 0,2 3-144 15,0 1 144-15,0 2-128 0,-11 2 128 0,13-3-128 16,1 2 128-16,-1 1 0 0,-1 0-144 0,-12 0 144 16,12 4 0-16,1 1-144 0,0 1 144 0,-2 2 0 15,0 4-160-15,-1-3 160 0,2 6-128 0,-1-5 128 16,-2 2-128-16,0 1 128 0,0 1-128 0,1 0 128 16,1-2-320-16,-1 2 0 0,-1 2 16 0,-1 1 0 15,-3-3 0-15,1 1 0 0,-3-1 0 0,0-2 0 0,-3-2 144 0,0-10 32 16,-1 15 0-16,-2-8 0 0,3-7 128 15,-8 12 0-15,1-3 0 0,-3 0 128 0,-1-1 64 0,0 0 32 16,0-1 0-16,-3 0 0 0,0 0-224 0,-3-1 176 16,-2 0-176-16,-2 0 160 0,-3-2-32 0,2 1 0 15,1 0 0-15,0-1 0 0,-1 2-128 0,1-5 0 16,1 2 144-16,-1-1-144 0,0-2 0 0,3 0 0 16,1 1 0-16,1 1 128 0,2-2-128 0,2 0 0 15,1 0 0-15,11 0-128 16,-11-2-384-16,11 2-64 0,-9 0 0 0,9 0-16 15,0 0-2160-15,0 0-416 0,0 0-96 0</inkml:trace>
  <inkml:trace contextRef="#ctx0" brushRef="#br2" timeOffset="140847.87">30983 6672 20031 0,'0'0'896'0,"0"0"176"0,0-9-864 0,0 9-208 0,0 0 0 0,0 0 0 0,1-10 1152 0,0 3 176 16,-1 7 32-16,0 0 16 0,0 0-544 0,0 0-96 15,0 0-32-15,0-9 0 0,0 9-48 0,-1-10-16 16,1 10 0-16,-2-7 0 0,-2-3 288 0,0 5 48 16,-1 0 16-16,-1 1 0 0,0 1 32 0,-1 2 16 15,1-1 0-15,6 2 0 0,-12 2-592 0,2 2-112 16,-1 0-16-16,2 1-16 0,0 3-304 0,0-1 0 16,-2 3 0-16,2 0 0 0,-1 3 0 0,1 0 0 15,0 1 0-15,-1-1 0 0,1-3 0 0,1 4 0 16,2-2 0-16,1-1 0 0,-1 0 0 0,6-11 0 15,-3 15 0-15,0-2 0 0,3-13 0 0,0 13 0 16,0-13 128-16,4 13-128 0,-4-13 0 0,0 0 160 16,8 10-160-16,-8-10 128 0,11 7-128 0,-11-7 192 0,13 1-192 15,-1-1 192-15,0-1-192 0,-2-5 128 0,-3 0-128 0,2-1 128 16,0 2-128-16,-1-1 0 0,-2-1 0 0,1-2 128 16,0 1-128-16,-1 2 0 0,-6 6 144 0,7-9-144 15,-2-2 0-15,-1 2 0 0,-4 9 0 0,5-10 0 16,-2 0 0-16,-3 10 0 0,2-10 0 0,-2 10 128 15,0 0-128-15,0 0 0 0,0 0 0 0,0 0 128 16,0 0-128-16,0 0 0 0,0 0 0 0,0 0 0 16,0 0 192-16,0 0-16 0,0 0-16 0,0 0 0 15,0 0-32-15,4 16-128 0,-1-3 192 0,2-2-64 16,-5-11-128-16,6 16 0 0,1-2 0 0,1 1 0 16,0-2 0-16,-1-3 0 0,0 1 0 0,1-4 0 15,2 1-464-15,1 3-80 16,-5-3-16-16,2 1 0 0,2 0-1888 0,-2-1-384 15,-3-2-80-15,-5-6-11312 0</inkml:trace>
  <inkml:trace contextRef="#ctx0" brushRef="#br2" timeOffset="141315.72">31250 6700 2751 0,'0'0'256'0,"0"0"-256"15,0 0 0-15,0 0 0 0,0 0 4576 0,0 0 864 16,3 13 192-16,-3-13 16 0,0 0-3920 0,4 13-768 16,-4-13-176-16,0 0-16 0,0 0 288 0,0 16 64 15,0-16 16-15,-3 14 0 0,3-14-160 0,-3 16-16 16,3-16-16-16,-2 14 0 0,2-14-496 0,-2 15-80 16,2-15-32-16,0 0 0 0,0 0-80 0,0 0 0 0,0 0-16 0,0 0 0 15,0 0-96-15,0 0-16 0,0 0 0 0,0 0 0 16,0 0 16-16,0 0 0 0,0 0 0 0,8-4 0 15,-1-4 32-15,-2 0 0 0,-1 0 0 0,-1-1 0 16,-1-2 48-16,2-2 16 0,3 2 0 0,-1-3 0 16,-1 1-96-16,1-3-16 0,0-1 0 0,1 0 0 15,-2 3-128-15,1-2 0 0,1-1 0 0,-1 2 0 16,0 2 0-16,-1 1 0 0,1 0 0 0,1 0 0 16,-2 5 0-16,0-1 0 0,-5 8 0 0,7-8 0 15,-2 1 176-15,-5 7 0 0,0 0 0 0,0 0 0 16,0 0-176-16,0 0 192 0,10 7-192 0,-10-7 192 15,8 10-192-15,-1 2 0 0,-7-12 0 0,6 14 0 0,1 2 0 0,-2 0 0 16,-1-1 0-16,1 1 0 0,0 0 0 0,1-2 0 16,-1 2 0-16,0-1 0 0,-1 1-208 0,1 0 80 15,-1-3 128-15,0 0-208 16,1-3-368-16,-1-1-80 0,-4-9-16 0,0 0 0 16,7 11-240-16,-7-11-48 0,0 0-16 0,7 6-9200 15,-7-6-1856-15</inkml:trace>
  <inkml:trace contextRef="#ctx0" brushRef="#br2" timeOffset="142016.03">31952 6590 4607 0,'0'0'400'0,"5"-7"-400"0,0 1 0 0,-5 6 0 0,6-7 3856 0,-6 7 688 16,7-5 144-16,-1-2 32 0,0-1-2736 0,-4 2-560 15,-2 6-96-15,0 0-32 0,3-8-96 0,-3 8-32 16,-3-6 0-16,1-1 0 0,-4 1-128 0,1-1-16 16,-1 3-16-16,-1 2 0 0,-3-1-176 0,1 3-16 15,0 3-16-15,-2 0 0 0,-1 1-288 0,1 2-64 16,-2 0-16-16,-2 5 0 0,0 2-432 0,-2-3 0 15,0 4 128-15,0 1-128 0,-1-2 0 0,1 1 0 16,1 0 0-16,2 1 0 0,1 2 128 0,1-2-128 16,1 1 192-16,4-3-64 0,1 1-128 0,2-1 0 15,1-1 144-15,3-12-144 0,1 13 0 0,-1-13 144 0,0 0-144 0,8 13 0 16,-8-13 0-16,11 11 0 0,2-5 0 0,-1-1 0 16,0-2 0-16,1-3-192 0,1-3 16 0,2-1 16 15,0 1-32-15,-3-1 0 0,-2-3 0 0,0 1 0 16,-2-4 192-16,-1 3 0 0,0 0-144 0,-1-3 144 15,0 2 0-15,-1-3 0 0,0 0-144 0,-1 2 144 16,-1-3 0-16,1 0 0 0,-1 0 0 0,-4 12 0 16,4-11 0-16,-2 0 0 0,1 2 0 0,-3 9 0 15,0 0-128-15,0 0 128 0,0 0 0 0,0 0 0 16,0 0 0-16,0 0 0 0,0 0 128 0,-3 13-128 16,2 0 128-16,0 0-128 0,1 0 0 0,1 2 144 15,-1-15-144-15,4 13 0 0,0 0 0 0,0-2 128 16,-4-11-128-16,5 15 0 0,0-4 0 0,-1 0 0 15,-4-11-384-15,5 13-96 16,1-1-32-16,-1-2 0 0,-5-10-912 16,5 13-192-16,0-6-48 0</inkml:trace>
  <inkml:trace contextRef="#ctx0" brushRef="#br2" timeOffset="142515.46">32121 6621 20271 0,'0'0'1792'0,"0"0"-1424"16,-8 2-368-16,8-2 0 0,-8 6 2496 0,8-6 448 15,-7 13 64-15,1-3 32 0,6-10-2208 0,-6 14-448 0,-1 1-96 0,3-2-16 16,0 0-16-16,2 0 0 0,2-13 0 0,-4 16 0 15,4-16 64-15,-1 13 16 0,1-13 0 0,0 0 0 16,-2 14 112-16,2-14 0 0,0 0 16 0,0 0 0 16,0 0 16-16,0 0 0 0,0 0 0 0,0 0 0 15,0 0-32-15,7-4 0 0,-3-4 0 0,1 0 0 16,-1-2-224-16,0 0-48 0,0-3-16 0,0-2 0 16,0 2 32-16,-1 0 0 0,0 0 0 0,1-4 0 15,0-1-192-15,1 0 0 0,2-2 0 0,-1-1 128 16,-1 0-128-16,2 2 0 0,-1 2 0 0,1 1 128 15,-2 4-128-15,2 3 0 0,-1 2 144 0,3 1-144 16,0 1 224-16,-9 5-32 0,11-1 0 0,-1 1 0 0,2 0-192 16,-2 2 0-16,-10-2 0 0,13 7 0 0,-1-2 0 0,-1 3 0 15,-2 0 0-15,0 1 0 0,0 0 0 16,0 4 0-16,-1-3 0 0,2 5 0 0,-2-1 0 16,1 0 0-16,0 0 0 0,-1 0 0 0,0-2-256 0,-1 1-64 15,-1 1 0-15,1 0 0 16,0 5-1440-16,0-6-288 0,-2 0-64 0,0-2-16 15,1-1-16-15,0-4 0 0,-6-6 0 0,7 7-10304 0</inkml:trace>
  <inkml:trace contextRef="#ctx0" brushRef="#br2" timeOffset="143016.76">32863 6524 27647 0,'0'0'2448'0,"2"-7"-1952"0,-2 7-496 0,0-11 0 16,0 3 1152-16,-1 2 144 0,-1-2 32 0,-1 1 0 15,-2 1-416-15,5 6-80 0,-8-4 0 0,-1 4-16 16,-2 0-400-16,0 0-80 0,-1 0-16 0,-1 7 0 16,-3-1-176-16,-1 2-144 0,0 2 192 0,0 2-192 15,2 1 160-15,0 1-160 0,1 2 128 0,2-2-128 16,1 2 0-16,0 1 0 0,2-3 0 0,2 2 0 15,2-2 0-15,1-1 0 0,0-1 0 0,2 0 0 16,2-12 0-16,1 13 0 0,-1-13 144 0,4 12-144 16,-4-12 160-16,0 0-32 0,9 7-128 0,-9-7 192 0,12 8-192 0,-2 0 0 15,1-7 0-15,-1 1 0 0,-10-2 0 16,12-3-208-16,0-3 64 0,-2 0 16 0,0 1 128 0,0 0 0 16,-10 5-144-16,9-8 144 0,0-4 0 0,-3 2 0 15,1-1 160-15,-2 1-160 0,0 0 0 0,-1-1 0 16,-1 2 0-16,-1-1 0 0,1 1 0 0,-3 9 0 15,1-12 0-15,1 3 0 0,-2 0 0 0,0 9 128 16,0 0-128-16,0 0 0 0,0 0 224 0,0 0-64 16,0 0-16-16,0 0 0 0,0 0-144 0,0 0 192 15,0 0-192-15,6 13 192 0,-1-4-192 0,-5-9 192 16,4 14-192-16,0-1 192 0,1 0-64 0,1 0-128 16,-1 0 192-16,0 0-64 0,2 2-128 0,0-2 0 15,1-2 0-15,1 1 128 0,1-1-128 0,-1 0 0 16,1 0 0-16,0-1 0 0,1-2 0 0,-2 1 0 0,-9-9 0 0,8 13 0 15,-3 0-352-15,0-2 48 0,1 0 16 0,-1-2 0 32,-5-9-2128-32,8 6-416 0,-8-6-96 0</inkml:trace>
  <inkml:trace contextRef="#ctx0" brushRef="#br2" timeOffset="144254.81">32221 5650 19343 0,'-14'-8'848'0,"5"4"192"15,-2 1-832-15,1-2-208 0,1 1 0 0,0 0 0 0,0-1 800 0,1 0 112 16,8 5 32-16,-11-7 0 0,1 1-176 0,-2 1-16 16,1 1-16-16,-3-2 0 0,1 0-48 0,0 1-16 15,-1 1 0-15,-2-1 0 0,-1 1 48 0,-1 0 16 16,0 0 0-16,0-1 0 0,-2-2-128 0,1 1-32 15,-4-2 0-15,-1 1 0 0,-1-2-32 0,-1 1-16 16,-2 3 0-16,0-1 0 0,-2-2-64 0,-2-3-16 16,-1 3 0-16,-3 3 0 0,1-1-64 0,0 3 0 15,-2 2-16-15,1 1 0 0,-1 4-48 0,2-4 0 16,-1 4 0-16,-1 1 0 0,-2 1-128 0,0 2-16 16,0-5-16-16,-3 1 0 0,-1 2-160 0,0 1 0 15,1-3 0-15,1 2 0 0,0 1 0 0,4-1 0 16,0 1 0-16,3 2 0 0,0-1 0 0,2 1 0 15,-2 1 0-15,-1-2 0 0,1-1 128 0,0-2 0 0,-3 3 0 0,3 1 0 16,2 1 0-16,0 2 0 0,1-2 0 0,2 5 0 16,2 0-128-16,1 4 0 0,0 0 0 0,1 3 0 15,3-3 0-15,2 0 0 0,1 1 144 0,-1 2-144 16,3-1 0-16,0 1 128 0,1 1-128 0,0-3 0 0,3-1 192 0,0 1-16 16,0 1-16-16,1 0 0 0,4 1 0 15,-1 0 0-15,-1 0 0 0,-1-1 0 16,2 0-32-16,0 1-128 0,2 2 192 0,4 0-64 0,0 1 96 0,2 2 16 15,1 3 0-15,1 3 0 0,0 0 16 0,3 3 16 16,3 2 0-16,-1 0 0 0,2 0-272 0,0-2 0 16,0-1 0-16,1 3 0 0,0-4 0 0,0 1 192 15,0-1-16-15,2-1 0 0,0-1-176 0,2-2 0 16,0 0 0-16,2-2 0 0,-2-4 0 0,2 2 0 16,4 3 0-16,-1-4 0 0,0 0 0 0,4-2 0 15,4 1 0-15,3-4 0 0,2 0 128 0,1-2 0 16,0 1 0-16,3-1 0 0,3-1 0 0,0 1 0 15,0 2 0-15,1-1 0 0,0-1-128 0,0-2 128 16,-1-3-128-16,1-1 128 0,0-3-128 0,3 1 128 16,1 2-128-16,3 0 128 0,1 0-128 0,-3-1 0 15,-1 0 0-15,-1-2 0 0,-1-3 0 0,0 1 0 16,-2-2 128-16,0 2-128 0,4-1 0 0,1-1 0 0,3-1 0 0,1-1 0 16,2-3 0-16,0 0 0 15,-1 0 0-15,-3 1 0 0,-3 2 0 0,-3-1 0 16,-2 1 0-16,1 0 0 0,2-3 0 0,0-2 0 0,1 1 0 15,1-2 0-15,0-1 128 0,0 1-128 0,-1-1 0 0,-2-2 128 16,-1-1-128-16,0 0 0 0,-1 1 0 0,-1-1 128 16,-2-1-128-16,0 0 0 0,3 2 0 0,0-2 128 15,0-2-128-15,-1 2 0 0,0-3 0 0,1 4 0 16,-1-1 0-16,1 1 0 0,-1-2 0 0,-2-1 128 16,-2-2-128-16,-3 0 0 0,-2-1 0 0,0-1 128 15,-2 1-128-15,-2-3 0 0,0 2 0 0,-10 7 128 0,2-4-128 0,2-1 0 16,2-3 144-16,1 1-144 0,-1-3 128 0,1 0-128 15,0-5 160-15,14-18-160 0,-7 3 128 0,-6 3-128 16,-4 3 0-16,-2 1 0 0,-3 3 128 0,0 0-128 16,-3 3 0-16,1 0 0 0,-2 2 128 0,-1 1-128 15,-2 0 0-15,1-2 144 0,-2-4-144 0,-2-3 0 16,-5-3 0-16,1-1 128 0,-2-1-128 0,-2-3 0 16,-3-1 144-16,0 0-144 0,-2 0 128 0,-2 2-128 15,-2 2 160-15,-3 5-160 0,-1 4 0 0,-3 0 128 16,-3 2-128-16,0 2 0 0,-2 0 0 0,11 9 0 15,-3-3 0-15,-2-4 0 0,0-1 0 0,-1 0 0 16,-1 1 0-16,-1-1 0 0,0 2 0 0,-20-22 0 16,4 9 0-16,2 2 0 0,3 4 0 0,-1 2 0 15,-1 3 0-15,-1-1 0 0,2 3 0 0,-2 2 128 16,1-1-128-16,1 2 0 0,-2 2 0 0,1-1 0 16,1 5 0-16,1-1 0 0,-3 2 0 0,-2 0 0 15,-1 1 0-15,-3 3 0 0,-4 0-176 0,0 2 32 0,-2-1 0 0,3 3 0 31,-1-3-320-31,2 4-64 0,4 3-16 0,1 3 0 16,3 3-544-16,-4 2-96 0,-2-6-32 0,-4 2 0 16,-5-2-2368-16,-1-1-464 0</inkml:trace>
  <inkml:trace contextRef="#ctx0" brushRef="#br2" timeOffset="145651.57">28056 6567 7359 0,'0'0'656'0,"0"0"-528"16,0 0-128-16,0 0 0 0,-9-4 2688 0,9 4 496 16,-7-6 96-16,7 6 32 0,0 0-1360 0,-6-4-272 15,-1-2-48-15,2-1-16 0,0 1 64 0,0-1 16 16,-1 0 0-16,4 2 0 0,1 0-704 0,1 5-144 16,-2-5-16-16,2 5-16 0,0 0-384 0,0 0-80 15,0 0-16-15,0 0 0 0,8-4-128 0,0 0-16 16,1 1-16-16,1 2 0 0,1 1 0 0,1-1 0 0,1-1 0 0,1 1 0 15,3-1-176-15,1-1 0 0,0 2 144 16,6-1-144-16,3 2 0 0,2 2 144 0,-2-2-144 0,5 1 0 16,0 2 160-16,5-1-160 0,2 1 128 15,1 2-128-15,3-1 0 0,0 0 0 0,0 1 0 16,-1-4 0-16,-2-1 0 0,3 2 0 0,3-2 0 0,4 2 0 16,-1 1 0-16,2-1 0 0,0 1 0 0,-3-2 128 15,-2-1-128-15,-1-1 0 0,-3-2 0 0,-1 2 0 16,-4 0 0-16,2 0 0 0,-1-2 0 0,1 0 0 0,2 2 0 0,-1-3 0 15,2 2 0-15,-2-2 0 0,-1 2 0 0,-2 1 0 16,-3-2 0-16,-2 1 0 0,-3-2 0 0,-2-1 0 16,-2-1 0-16,-4 3 0 0,-3-1 0 0,1 1 0 15,-4-2 128-15,-2 4-128 0,-2-5 0 0,-11 6 0 16,10-1 0-16,-10 1 128 0,0 0-128 0,0 0 192 16,0 0-192-16,0 0 192 0,0 0 80 0,0 0 32 15,0 0 0-15,0 0 0 0,0 0-64 0,0 0-16 16,-4-8 0-16,4 8 0 0,-8-6-32 0,1-1 0 15,-1 2 0-15,1 1 0 0,1-3-192 0,-2 2 176 16,-1 0-176-16,2-1 160 0,-1-1-160 0,2 0 160 16,-1 1-160-16,1-3 160 0,-2-2-160 0,2 4 0 15,-2-3 0-15,0 4 0 0,-1-2 176 0,1 0-48 16,0 2-128-16,0 1 192 0,-1 2 0 0,0-2-16 0,0-3 0 0,0 3 0 16,-2 0 48-16,2-1 16 15,0 1 0-15,0 2 0 0,-1-2 32 0,-1 4 16 16,1-4 0-16,1 3 0 0,9 2-112 0,-12-2-32 15,1 1 0-15,11 1 0 0,-10 0-144 0,10 0 0 0,-10 1 0 0,10-1 128 16,0 0-128-16,0 0 0 0,-10-1 0 16,10 1 128-16,0 0-128 0,0 0 0 0,0 0 0 0,0 0 0 15,0 0 0-15,0 0 0 0,0 0 0 0,0 0 0 16,12 5 0-16,1 0-144 0,0 1 144 0,2 1 0 16,-2-2-144-16,1 2 144 0,0-1 0 0,2 1-144 15,-3-1 144-15,0 1 0 0,0-1 0 0,1 1 0 16,1-1 0-16,-1 1 0 0,-1-1 0 0,-1 1-128 0,-3-2 128 15,0 0 0-15,0 1 0 0,0-1 0 16,-9-5 0-16,11 5 0 0,-1 1 0 0,-2-2 0 0,0 2 0 0,-8-6 0 16,8 7 0-16,-2 1 0 0,-1 0 0 0,-5-8 0 15,4 11 0-15,0 0 0 0,0 0 0 0,-1-1 0 16,-3 1 0-16,-2-4-128 0,0 2 128 0,-1 1 0 16,1-3 0-16,-2 3 0 0,-3 0 0 0,1 3 0 15,-1-5 0-15,-1 0 128 0,1-1-128 0,0 0 176 16,0 0-176-16,1 0 192 0,-2 1-192 0,2 1 0 15,-1-1 0-15,-1-1 0 0,0-1 0 0,1 1 0 16,-2-2 0-16,3 4 0 16,0 4-1536-16,-2 0-224 0,-1-1-48 0,-3 0-10272 15,-2-6-2048-15</inkml:trace>
  <inkml:trace contextRef="#ctx0" brushRef="#br2" timeOffset="147089.31">26626 6335 10127 0,'0'0'448'0,"0"0"96"0,0 0-544 0,0 0 0 15,0 0 0-15,0 0 0 0,0 0 3216 0,0 0 544 16,0 0 96-16,0 0 32 0,-3 12-2240 0,3-12-448 15,0 14-96-15,2-1-16 0,-2 0-320 0,0-13-80 16,2 12-16-16,1 0 0 0,-3-12-336 0,4 14-64 16,-2-2-16-16,1-2 0 0,-1 4 240 0,1-4 32 15,0 2 16-15,-1 2 0 0,1-4-32 0,1 3 0 16,0 1 0-16,0-1 0 0,0 0-304 0,1 1-64 16,0 2-16-16,0-1 0 0,0 1-128 0,2 1 0 15,-1-2 0-15,2 1 0 0,-1-2 0 0,1-1 0 16,-1 2 0-16,1-2 0 0,0 0 128 0,-1-1-128 0,-1-3 0 15,1 1 128-15,-1 1-128 0,1-1-272 16,-1 0 64-16,-1 1 16 16,-1-2-416-16,2 1-80 0,-1-2-16 0,-5-8 0 15,2 9-208-15,-2-9-48 0,0 0-16 0,8 7 0 16,-8-7 224-16,9 5 48 0,-9-5 16 0,0 0 0 16,0 0 128-16,0 0 32 0,9 3 0 0,-9-3-7056 0,0 0-1408 0</inkml:trace>
  <inkml:trace contextRef="#ctx0" brushRef="#br2" timeOffset="147587.34">27265 6294 22047 0,'0'0'976'0,"0"0"208"0,0 0-944 0,0 0-240 0,-9 1 0 0,9-1 0 16,0 0 528-16,0 0 64 16,-11 4 16-16,11-4 0 0,-10 5-176 0,1 0-48 0,-1 2 0 15,3 1 0-15,-3-1 384 0,1 4 64 16,-1 1 0-16,-1 1 16 0,1 1 0 0,-2 2 0 0,-1 1 0 0,0 1 0 16,2 4-384-16,-3 0-80 0,-1 3 0 0,-1 1-16 15,1 3-224-15,-2 2-144 0,-2 2 192 0,0-1-192 16,-2 1 144-16,-1-1-144 0,0 1 0 0,-1 3 144 0,3 2-144 0,-3 0 0 15,3-3 0-15,1-1 128 0,5-1 144 0,0-3 32 16,1 0 0-16,2-6 0 0,5-3-48 0,2 0-16 16,0-3 0-16,1 5 0 0,2 1-112 0,0 6 0 15,-1 4-128-15,2 3 192 0,-1 3-192 0,4-1-192 16,2-2 48-16,4-7 0 16,3-7-240-16,2-2-64 0,0-4 0 0,5-3 0 15,-2-2-176-15,-1-1-32 0,0-2-16 0,0 0 0 16,-1-3-416-16,1 1-96 0,0-5-16 0</inkml:trace>
  <inkml:trace contextRef="#ctx0" brushRef="#br2" timeOffset="148021.97">27464 6849 26031 0,'0'0'1152'0,"0"0"240"0,0 0-1120 0,0 0-272 0,-9 0 0 0,9 0 0 0,-12 4 720 0,3 1 96 15,0-1 16-15,0 3 0 0,1-1-384 0,2 2-64 16,-2 1 0-16,0 0-16 0,0 3-80 0,2 0-16 16,-1 1 0-16,2 0 0 0,1 1 112 0,0 2 0 15,-3-1 16-15,4 2 0 0,-1 3-176 0,1 1-32 16,-1-3-16-16,2 0 0 0,-1 0-176 0,2 1 0 16,-1-2 0-16,2 0 128 0,2-2-128 0,2 1 0 15,1-2 144-15,0-1-144 0,1-4 0 0,4 2 128 16,0-1-128-16,2-2 0 0,-2 3 0 0,1-4-256 15,-1-1 32-15,0-1 16 16,1-1-560-16,-1 1-96 0,-1-1-32 0,1-3 0 16,-10-1-1376-16,10 0-288 0,-10 0-48 0,10-1-16 0</inkml:trace>
  <inkml:trace contextRef="#ctx0" brushRef="#br2" timeOffset="148280.79">27151 7210 34143 0,'-18'-4'1520'0,"9"2"304"0,1-2-1456 0,3 0-368 0,5 4 0 0,0 0 0 16,1-5 640-16,-1 5 48 0,8-6 16 0,2 2 0 15,1-1-336-15,3-1-64 0,2 1-16 0,3 1 0 0,3-2-48 0,3 2-16 16,1 1 0-16,3-1 0 0,1 0-32 0,3-1-16 15,-1 1 0-15,1 0 0 0,-1-2-176 0,0 1 0 16,-2-1 0-16,1 1 128 0,0-1-320 0,2 4-80 16,-1-3-16-16,4 3 0 15,-2-4-2176-15,1-3-432 0</inkml:trace>
  <inkml:trace contextRef="#ctx0" brushRef="#br1" timeOffset="163280.5">636 11992 13823 0,'-13'3'1216'0,"1"1"-960"0,1 0-256 0,-2 0 0 15,-2-1 1504-15,4 1 256 0,0-1 48 0,1 0 16 16,1-1-1040-16,-2-1-208 0,1 1-32 0,-1-4-16 16,2 2-304-16,9 0-64 15,-10-1-16-15,1-1 0 0,0-1 48 0,9 3 0 0,-10-3 0 0,10 3 0 0,0 0 80 16,0 0 32-16,0 0 0 0,0 0 0 0,0 0-176 15,0 0-128-15,0 0 144 0,0 0-144 0,13 2 0 0,0 0 0 16,-1 0 0-16,1 0 0 0,0-4 0 0,0 0 144 16,-1-2-144-16,2-1 192 0,2 1 128 0,1-1 16 15,4 1 16-15,2 0 0 0,3-2-48 0,-10 3-16 16,4 2 0-16,2-1 0 0,1 0-80 0,2-2-16 16,2 3 0-16,2-2 0 0,1-1-64 0,23-2-128 15,-8 2 176-15,-6-3-176 0,-4-2 0 0,-2 3 0 16,-2-1 0-16,-4 0 0 0,-2 0 176 0,0-2-176 15,0 1 160-15,-2 0-160 0,-2 3 192 0,0-2-64 16,-2-2-128-16,2 3 192 0,-1 0-192 0,-1 1 176 16,-2 1-176-16,-1-2 160 0,-2-1-160 0,1 1 128 15,-4-1-128-15,1 2 128 0,-3 0-128 0,0-1 0 16,-1 1 144-16,-8 5-144 0,8-8 128 0,-1 2-128 0,-2-1 128 0,-5 7-128 16,2-9 240-16,-2 9-32 0,0-9 0 0,-1-1 0 15,-2 2 176-15,0 0 48 0,-3 0 0 0,1 0 0 16,0 1-80-16,-2-4-16 0,-2 5 0 0,0-1 0 15,0 1-144-15,-1-1-48 0,-3-2 0 0,2 2 0 16,-1 1-144-16,2 1 192 0,-2-2-192 0,2 2 192 16,-2 1-64-16,2-1 0 0,-1 0 0 0,1-1 0 15,1 2 80-15,1 1 16 0,1-1 0 0,-1 1 0 16,-1 0-64-16,2 2-16 0,7 1 0 0,-10-1 0 16,0-3-144-16,10 4 0 0,0 0 144 0,-9 0-144 15,0 0 128-15,9 0-128 0,0 0 128 0,-7 6-128 16,7-6 0-16,-5 10 144 0,5-10-144 0,0 11 0 15,0-11 0-15,4 13 0 0,0-1 0 0,4-4-192 16,5-2 192-16,-2 1 0 0,-1-1 0 0,1 1-144 0,2 0 144 0,2-1 0 16,0 1 0-16,1 0 0 0,0 2 0 0,1 1 0 15,-2-3 0-15,1 3-128 0,-1-1 128 0,0 1 0 16,-2 2 0-16,0 0 0 0,-1 1 0 0,-2 1 0 16,0-2 0-16,0-1 0 0,-3 1 0 0,0 0 0 15,-2 1 0-15,0 0 0 0,-1 0 0 0,-1 0 0 16,-1 0 0-16,0 1 0 0,-2 1 0 0,-2-2 0 15,0-1 0-15,-1 1 128 0,-1 1-128 0,-1-1 128 16,-1 0-128-16,-3 1 128 0,-1 1-128 0,1 0 0 16,-1 2 0-16,-2 4 0 15,-4 1-1856-15,-3 2-384 0</inkml:trace>
  <inkml:trace contextRef="#ctx0" brushRef="#br1" timeOffset="171638.27">15941 4578 2751 0,'0'0'256'0,"0"0"-256"0,-11-3 0 0,1 2 0 15,1 1 2368-15,1 0 416 0,8 0 96 0,-9 0 0 16,9 0-2160-16,-8-1-432 0,8 1-96 0,0 0 0 15,0 0-192-15,0 0 0 0,-8-3 0 0,8 3 128 16,0 0-128-16,0 0 128 0,-5-9-128 0,5 9 128 16,0 0 64-16,-4-9 16 0,4 9 0 0,0 0 0 15,-3-9 688-15,3 9 144 0,0 0 32 0,-4-11 0 16,4 11 144-16,0 0 16 0,0 0 16 0,-4-8 0 0,4 8-336 0,-3-10-64 16,3 10-16-16,0 0 0 0,-3-9-224 0,3 9-48 15,0 0-16-15,-4-11 0 0,4 11-208 0,-3-10-32 16,1-2-16-16,-1 5 0 0,3 7-144 0,0 0-16 15,-6-10-128-15,-1 4 192 0,1 1-192 0,-2-1 176 16,-1 1-176-16,0 4 160 0,1 1-160 0,-3 4 0 16,0 1 144-16,-1 2-144 0,0 0 160 0,0 0-32 15,-1 3-128-15,2 1 192 0,-1 2 0 0,0 0 0 16,0 1 0-16,1 2 0 0,-1-1-16 0,1 1-16 16,0-2 0-16,0 1 0 0,1 0-16 0,2 2 0 15,2 0 0-15,0 2 0 0,1-2-144 0,3-1 128 16,-1 1-128-16,3 0 128 0,1 0 0 0,2-1-128 0,-1-3 192 0,4-3-64 15,0 1-128-15,2-2 0 0,1-1 0 0,3-2 128 16,1-3-128-16,0 0 192 0,-1-3-192 0,1-3 192 16,1-1-192-16,0 0 160 0,1-1-160 0,-1-2 160 15,2-2-160-15,-1-1 0 0,1-2 0 0,0 0 128 16,-2-1-128-16,0 2 0 0,-1-1 0 0,0 0 0 16,-1-1 128-16,-1 1-128 0,-2 1 128 0,-2-1-128 15,0 1 128-15,-2 0-128 0,-2 3 0 0,-1-1 128 16,0 1-128-16,-2 8 0 0,0 0 144 0,-2-13-144 15,-1 1 0-15,-1 2 144 0,-2 2-144 0,6 8 0 16,-7-8 336-16,7 8-32 0,-10-5-16 0,10 5 0 16,0 0 32-16,-9-1 16 0,9 1 0 0,-9 1 0 15,9-1 48-15,0 0 0 0,-8 8 0 0,8-8 0 16,-4 11-192-16,3 0-48 0,1 2 0 0,3 1 0 0,-1 1-144 0,1-1 192 16,1 2-192-16,0-1 192 0,1 0-192 0,0 0 0 15,-1 1 0-15,1 2 0 0,1-1-320 0,-1 0 48 16,0-4 16-16,0 1 0 15,0-3-352-15,1 1-64 16,1-5-16-16,0 1 0 0,-7-8-1760 0,8 8-368 0</inkml:trace>
  <inkml:trace contextRef="#ctx0" brushRef="#br1" timeOffset="172303.17">16290 4707 9215 0,'0'0'400'0,"0"0"96"0,0 0-496 0,0 0 0 0,0 0 0 0,-1 14 0 15,-1 2 4880-15,1 1 880 0,1 2 192 0,0-2 16 16,-1 3-4800-16,-1 1-960 0,2 1-208 0,0 4 0 15,-1-1 0-15,1 0 0 0,0-1 0 0,0 1 0 16,0-3 0-16,0 1 0 0,1-1 0 0,1-3 0 16,-1-1 0-16,0-1 128 0,-1-1-128 0,0-2 144 15,0-2 176-15,0-3 16 0,0-9 16 0,0 0 0 16,0 15 224-16,0-15 32 0,0 9 16 0,0-9 0 16,0 0-48-16,0 0 0 0,0 0 0 0,0 0 0 15,0 0-112-15,0 0-16 0,0 0-16 0,0 0 0 0,2-9-176 0,-1-3-48 16,0 1 0-16,-1-2 0 15,0-1-80-15,2-3-128 0,-1-2 176 0,0-1-176 0,-1-1 144 0,1-4-144 16,-1-5 0-16,2-2 144 0,-1-5-144 0,-1-1 0 16,3-1 0-16,-1 2 0 0,1-3 0 0,1 3 0 15,0 1 0-15,1 3 0 0,0 3 0 0,2-2-144 16,-1 1 144-16,3 0-160 0,0-1 160 0,1 2-160 16,-1-2 160-16,1 3-160 0,2 4 160 0,0-1-192 15,-1 7 192-15,0 3-192 0,2 4 192 0,-1 1 0 16,-1 4-144-16,1 3 144 0,0 3-128 0,1 0 128 15,0 2-160-15,0 4 160 0,-1 2-208 0,-2 2 48 16,2 1 16-16,-1 5 0 0,1 1-16 0,-1 4 0 0,-4 4 0 0,1-4 0 16,0 0 32-16,-3-1 0 0,1 0 0 0,-3 0 0 15,-1-3 128-15,-1 0-160 0,0-1 160 0,-2 0-160 16,-2-4 160-16,1 1 0 0,-2-2 0 0,-1 1 0 16,-2-1 0-16,-1-1 0 0,1-1 0 0,-3 0 128 15,-1-1 32-15,-1-1 16 0,0 1 0 0,-1-2 0 16,-1 0-48-16,-1 0 0 0,1-2 0 0,-1 1 0 15,-2 0 0-15,1 0-128 0,-1-2 192 0,1-2-64 16,-1 0-128-16,3-1 0 0,0 0 144 0,-1-1-144 16,2-2 0-16,2 2-240 0,-1 1 48 0,1-3 0 31,2 1-400-31,1-2-80 0,2 1-16 0,6 4 0 0,-8-3-2192 0,8 3-432 0,-5-5-80 0</inkml:trace>
  <inkml:trace contextRef="#ctx0" brushRef="#br1" timeOffset="173370.89">16848 4494 12895 0,'0'0'1152'0,"0"0"-928"16,0 0-224-16,0 0 0 0,0 0 2240 0,0 0 416 15,0 0 80-15,0 0 16 0,0 0-1552 0,0 0-304 16,0 0-64-16,0 0-16 0,4 12-192 0,-4-12-48 16,4 13 0-16,-2-1 0 0,-2-12-112 0,3 14-16 0,0-1-16 0,-1 2 0 15,1-2-96-15,-1 2-16 0,1 2 0 0,0 0 0 16,-3 2 80-16,0 0 16 0,0 6 0 0,0 2 0 16,-2 1 16-16,1 2 0 0,-2 0 0 15,1 0 0-15,-1 0-16 0,1 0 0 0,-1-4 0 0,0-2 0 16,1-1-160-16,-1-5-16 0,1 0-16 0,-1-2 0 15,2-2-32-15,-1 0-16 0,1-1 0 0,0-1 0 16,1-12 0-16,-2 11 0 0,2-11 0 0,0 0 0 16,0 0 64-16,0 0 16 0,0 0 0 0,0 0 0 15,0 0-64-15,0 0 0 0,0 0 0 0,0 0 0 16,0 0 96-16,0 0 16 0,0 0 0 0,-1-13 0 16,0 0-112-16,1-1 0 0,0-2-16 0,0-1 0 15,-1-3-176-15,-1-2 0 0,1-4 144 0,0-4-144 16,-1-1 0-16,0-3 0 0,-1 1 0 0,2-2-128 0,-2-2 128 0,2 3-208 15,0 2 80-15,-1 2 128 0,1 0-160 0,2 1 160 16,2-2 0-16,1 1-144 0,0 3 144 0,1-1 0 16,1 3 0-16,2-1-128 0,1 2 128 0,2 1 0 15,1 3 0-15,1 4-128 0,1 0 128 0,0 6-192 16,1 1 192-16,0 1-192 0,2 1 48 0,1 3 0 16,-1 1 0-16,0 1 0 0,-1 2-16 0,1 4 0 15,0 1 0-15,0 2 0 0,-2-1-32 0,1 3 0 16,-2 1 0-16,-2 3 0 0,-1 1 0 0,-2 3 0 15,-1 0 0-15,-1 1 0 0,0 0 192 0,-2-2-160 16,-1-2 160-16,-1 2-160 0,-3 1 160 0,-2 0 0 16,1-3 0-16,-2-1 0 0,-2 0 0 0,0-1 0 15,-3-1 0-15,-1-1 0 0,-1 0 0 0,-2 1 0 0,-1-1 0 0,-1-1 128 16,-3 0-128-16,0 1 0 0,0-1 0 0,-2 0 128 16,-1 0-128-16,0 0 0 0,0-1 0 0,1 0 0 15,1 0 0-15,1-2 0 0,0 1 0 0,0-2 0 16,1-3-400-16,2-2 0 0,2-1 0 0,2-1 0 31,-1-2-1840-31,3-3-352 0</inkml:trace>
  <inkml:trace contextRef="#ctx0" brushRef="#br1" timeOffset="173705.78">17358 4139 35535 0,'0'0'1568'0,"0"0"336"0,0 0-1520 0,0 0-384 16,0 0 0-16,0 0 0 0,0 0 256 0,0 0-32 15,1 13 0-15,2 1 0 0,-2 0-224 0,2 3-192 16,-1 3 48-16,1 1 0 0,-1 1 144 0,1 3-160 15,0 1 160-15,-2 0-160 0,1 1 160 0,0 1 0 16,-1 0 0-16,0-2 0 0,1-2 0 0,0 0 0 16,0 1 0-16,0 0 128 0,0-4-128 0,-1-2 0 15,0 0 0-15,-1-1 128 0,0-2-128 0,0 1 0 0,0 0 0 16,1-2 0-16,-1-1-176 0,2 0-96 0,0-1-32 0,1-3-10144 16,0-1-2032-16</inkml:trace>
  <inkml:trace contextRef="#ctx0" brushRef="#br1" timeOffset="174137.77">17625 4630 23039 0,'0'0'1024'0,"0"0"192"0,3-8-960 0,-3 8-256 0,7-6 0 0,4-1 0 15,1 1 2800-15,1-1 512 0,1 2 96 0,2-2 32 16,1 2-2848-16,-1 0-592 0,1-1 0 0,0-2-144 0,-1 0-16 0,0-1 0 16,-2 1 0-16,-1-3 0 15,-3 4-224-15,0-1-64 0,-4 0 0 0,1-1 0 0,-2-2 160 0,-1 1 32 16,-2-2 0-16,0 2 0 0,-2 1 256 0,-2 1 0 16,-2-1 0-16,1 0 0 0,-3-3 320 0,0 2-48 15,-2 0 0-15,-2 4 0 0,-3 2 32 0,-1 4 0 16,0 3 0-16,-3-1 0 0,-1 3-176 0,0 3-128 15,-2 3 192-15,1 2-192 0,-1 1 0 0,2 3 0 16,1 0-192-16,2-3 48 0,4 2 144 0,2 0 0 16,-1-1 0-16,4 3 0 0,-1-2 208 0,4 1-16 0,0 0-16 0,2-1 0 15,1-1 96-15,1 1 32 0,2 1 0 0,0 1 0 16,1-1-32-16,2 1 0 0,0-2 0 0,2 0 0 16,2-3-112-16,2 1-32 0,2-1 0 0,2-1 0 15,1-3-128-15,1 0 192 0,2-2-192 0,1-4 192 16,1 3-192-16,0-2 0 0,-1-2-192 0,1-2 192 31,0-1-864-31,0 0-48 0,1-5-16 0,-1 2-9568 0,-1 2-1920 0</inkml:trace>
  <inkml:trace contextRef="#ctx0" brushRef="#br1" timeOffset="175038.42">17804 4062 14735 0,'0'0'640'0,"-11"-7"160"0,-3-2-640 0,-1 4-160 16,2-2 0-16,2 2 0 0,2 1 3280 0,-1 0 624 16,1 0 128-16,-1 2 32 0,-2-1-3232 0,-1 1-656 15,-3-4-176-15,2 1 0 0,-2-1 0 0,0-2 0 16,-3-3 0-16,0 3 0 0,-2 3 0 0,0-1 0 16,-2-3 0-16,-1 1 0 0,-1 0 192 0,-1 3-32 0,-1-4 0 0,-1 5 0 15,1 1 320-15,-3 2 64 0,-2-2 16 0,-2 2 0 16,-3 0 176-16,-1-2 32 0,-1-1 16 0,-1 1 0 15,2 2-208-15,-1 4-64 0,-3 1 0 0,-1 0 0 16,0-2-208-16,-4 5-48 0,-1-1-16 0,-2 2 0 16,-2 1-240-16,-3-1 128 0,1-1-128 0,-2-1 0 15,-2 1 0-15,1 0 0 0,-2 4 0 0,2 1 0 16,-2-1 128-16,1 1-128 0,-4 1 0 0,2-1 0 16,3-3 0-16,0 3 0 0,-2-1 0 0,2 4 0 15,2-1 0-15,-4 4 0 0,-2 2 0 0,0-2 0 16,2 2 0-16,3 2 192 0,2-1-48 0,2 1-16 15,-1 3-128-15,3 1 128 0,3 0-128 0,0 1 128 16,-1 1-128-16,3-2 0 0,3-2 0 0,1 0 128 0,5-1-128 16,5 3 0-16,2-3 0 0,4 1 0 0,3 0 128 0,4 1-128 15,2 2 192-15,4 2-64 0,3 1 48 0,5 0 0 16,2 4 0-16,4-3 0 0,2 4-176 0,5-1 0 16,3 2 0-16,4-2-176 0,1-1 176 0,4 2 0 15,3-5 0-15,6 0 0 0,3 0 0 0,5-3 0 16,3-2 0-16,4-1 0 0,-1-1 0 0,6-2 128 15,4 1-128-15,5-5 0 0,2-3 0 0,6-2 0 16,5-1 0-16,2-5 0 0,0-5 0 0,4 1 0 16,2-5 0-16,2 1 0 0,3-1 0 0,-1-1 0 15,-1-3-128-15,0 4 128 0,2 0 0 0,1 2 0 16,1-5 0-16,-1 1 0 0,-2 0 0 0,-2-2 0 16,-3 0 0-16,1 0 176 0,-3 1-176 0,2-1-144 0,0-3 144 0,-4-2-208 15,-4 0 208-15,-1-1 0 0,0 1 144 16,-1-2-144-16,-1-2 160 0,1 0-160 0,3-5 160 0,-5-3-160 15,-6 1 192-15,-3-5-48 0,0-3-16 0,-3 1 0 16,-3-5-128-16,-3 0 128 0,-2-3-128 0,-2-1 128 16,-4 0-128-16,-2 0 160 0,-2 2-160 0,-6 1 160 15,-5-5-32-15,-5-1-128 0,-5-1 192 0,-5-2-64 16,-3-4 64-16,-2 1 16 0,-6 1 0 0,-3 2 0 16,-5 0-208-16,-2 5 128 0,-6 7-128 0,-5 1 0 15,-5 2 176-15,-3 1-176 0,-2 0 192 0,-3 2-192 16,-1 2 160-16,-1 2-160 0,-2-2 128 0,-1 4-128 15,-2 3 0-15,-2 4 0 0,-1 1 0 0,-3 2 0 0,-1 6 0 0,1 2 0 16,-2 2 0-16,3 4-176 0,1 1 48 0,4 1 0 16,3 4 0-16,1 3 0 15,2 1-640 1,2 0-112-16,3 0-16 0,3 6-10960 0,2-1-2192 0</inkml:trace>
  <inkml:trace contextRef="#ctx0" brushRef="#br1" timeOffset="176172.4">18285 4574 34719 0,'0'0'1536'0,"-6"-5"320"0,1-2-1472 0,5 7-384 16,0 0 0-16,0 0 0 0,12-4 256 0,4 4-32 15,2 2 0-15,1-1 0 0,0-2-224 0,3 1-240 16,3 2 48-16,2 1 16 0,2-2 176 0,3 3-160 15,2 1 160-15,3 4-160 0,0 2 160 0,4-1-128 16,2-1 128-16,3 1-128 0,0-4 128 0,1 1-128 16,-1-2 128-16,0-1-128 0,-2 1 128 0,0 1 0 15,1-3-144-15,0 2 144 0,1-2 0 0,3 2 0 0,4-1 0 0,1 0 0 16,2-1 0-16,-2-3 0 16,-3 0 0-16,0 0 0 0,-1 1 224 0,1 0-32 0,-1 2-16 15,1-1 0-15,-1 1-48 0,4 1 0 16,-1-2 0-16,1 1 0 0,-3 1-128 0,1-4 160 0,0 1-160 15,0 2 160-15,-1 0-160 0,0-1 0 0,1 1 144 0,-1-3-144 16,-3 0 0-16,-2-2 128 0,-3 1-128 0,-2-1 0 16,-2-1 0-16,-1 0 144 0,-2-1-144 0,-3 0 0 15,1 1 256-15,-2 0-48 0,-4-1-16 0,0 1 0 16,-4 1 128-16,1-1 0 0,-1-1 16 0,-1 2 0 16,-2-2-16-16,0 0-16 0,-3 0 0 0,-1-1 0 15,-1 1 0-15,-3 0 0 0,-3-1 0 0,-1 0 0 16,-1 1-80-16,-8 4-16 0,5-8 0 0,-5 8 0 15,3-8 112-15,-3 8 0 0,-1-12 16 0,-5 3 0 16,0 0 64-16,-3-3 16 0,0 1 0 0,-2-1 0 16,-2 1-192-16,-1 1-32 0,-3 1-16 0,-1-2 0 0,-1 1-48 15,0-2 0-15,-1 2 0 0,1 2 0 0,0-1-128 0,-1 1 192 16,-3-1-192-16,1 0 192 0,-1 1-192 16,-1-3 0-16,-2 2 0 0,3 2 128 0,1-1-128 0,1 3 128 15,0-2-128-15,0 2 128 0,1 0-128 0,1-1 0 16,1 1 0-16,2 1 128 0,2 3-128 0,2 1 0 15,2-3 0-15,10 3 0 0,-10-1 0 0,10 1 0 16,0 0 0-16,0 0 0 0,0 0-144 0,0 0-16 16,0 0 0-16,3 10 0 0,0 1-64 0,3-2-16 15,3-1 0-15,3 2 0 0,0 1 48 0,2 0 16 16,0 0 0-16,2-2 0 0,2-1 48 0,1 1 0 16,-4-3 0-16,3 1 0 0,1 2 128 0,-1-1-160 0,2 0 160 15,-1 0-160-15,-1-1 160 0,1 1 0 0,-1 0 0 0,-1 2 0 16,0-2 0-16,-2 3 0 0,0-2 0 0,-1 0 0 15,-1-1 0-15,0 0 0 0,-2-1 0 16,-2 1 0-16,-9-8 0 0,9 8 0 0,-9-8 0 0,6 10 0 16,-6-10 0-16,0 0 0 0,3 14 0 0,-3-14 176 15,0 13 16-15,0-13 16 0,-4 14 0 0,-1-4 0 16,0 1-64-16,-1 0-16 0,1 0 0 0,-1-1 0 16,-3-1 32-16,-2-2 0 0,1 1 0 0,-2 1 0 15,-1 0 32-15,0 1 16 0,-1 4 0 0,-1-4 0 16,-2 0-80-16,0 2 0 0,0-1-128 0,0-1 192 15,0 0-192-15,2 2 0 0,-1 1 0 0,1 3 0 16,-1-2 0-16,3 1 0 0,1-2-208 0,2 0 64 16,2 0-400-1,3-2-80-15,-2 1-16 0,3-4 0 0,4-8-480 0,0 0-96 0,1 8-32 0,3-3-10752 16,-4-5-2144-16</inkml:trace>
  <inkml:trace contextRef="#ctx0" brushRef="#br1" timeOffset="176772.74">21605 4484 21183 0,'0'0'1888'0,"0"0"-1504"0,0 0-384 0,0 0 0 0,0 0 1712 0,0 0 272 15,0 0 48-15,0 0 16 0,0 0-1552 16,0 0-304-16,12 0-64 0,-12 0-128 0,10 4 0 0,-10-4 0 16,9 6-240-16,-9-6 80 0,8 8 160 0,-8-8 0 15,6 12 0-15,-1 0 0 0,-1 0 0 0,-2-1 0 16,-2 2 128-16,0 0-128 0,0-1 384 0,0 2 0 15,-1 1 0-15,-2 0 0 0,1 1 80 0,-1 2 32 16,1-1 0-16,-1 1 0 0,2-2-48 0,1-2 0 16,1 2 0-16,2 0 0 0,-1-3 176 0,2-1 16 15,0-3 16-15,2 0 0 0,-6-9-288 0,11 9-64 16,-1 0-16-16,1-2 0 0,-1-4-160 0,2 1-128 16,0 0 144-16,1 0-144 0,1 0 0 0,0 0 0 15,1 0 0-15,0-1 0 0,2-1 0 0,2-1-240 0,-1-1 80 16,0 0 16-16,0-2-208 0,1 1-32 15,-1-5-16-15,0 2 0 16,-2-1-368-16,1-1-64 0,1-1 0 0,-1 1-16 16,-1-3-1440-16,-2-1-272 0,-1 0-64 0,0 0-16 0</inkml:trace>
  <inkml:trace contextRef="#ctx0" brushRef="#br1" timeOffset="177140.17">22279 4372 29663 0,'0'0'1312'0,"0"0"272"0,-9 3-1264 0,9-3-320 0,-9 7 0 0,1 1 0 0,0-1 240 0,1 1-16 15,-3 2 0-15,0 3 0 0,0 3-224 0,-1-1 0 16,1 1 0-16,-2-2 0 0,-1 3 0 0,0 1 0 15,0-1-128-15,-2 2 128 0,1-1 288 0,-2 1 112 16,0 0 32-16,0-1 0 0,2 2 400 0,1 2 96 16,-2 0 16-16,2 4 0 0,1 3-208 0,1-2-32 15,-1-1-16-15,3 1 0 0,2 0-320 0,2 0-64 16,0-1-16-16,1 0 0 0,1 0-64 0,2-2-16 16,0-4 0-16,2 4 0 0,0 1-208 0,2-1 0 15,1-3 0-15,1-1 0 16,2-2-320-16,0-2-96 0,3-2-32 0,0 2 0 15,0-1-448-15,1 0-112 0,1-4-16 0,1 0 0 16,1-3 112-16,2-2 16 0,1 1 0 0,1-3 0 16,0-2-336-16,0 0-64 0,1-5-16 0,-1-2-11120 0</inkml:trace>
  <inkml:trace contextRef="#ctx0" brushRef="#br1" timeOffset="177478.87">22699 4644 30351 0,'-13'-1'1344'0,"13"1"272"0,-9 1-1296 0,9-1-320 0,-11 6 0 0,5-1 0 0,6-5 528 0,-8 9 48 16,2-1 0-16,-1 1 0 0,1 1-576 0,0 3 0 15,1 2 0-15,0 0 0 0,-2 1 0 0,0 1 0 16,-1 3-192-16,0-5 48 0,-1 3 144 0,1 1-192 16,0 2 192-16,2-2-192 0,-4-1 192 0,4-1 0 15,-1-1 0-15,2 2 0 0,0-1 320 0,1 0 0 16,0 0 0-16,3-3 0 0,1-2 64 0,1 0 0 16,-1-3 0-16,2 0 0 0,1-1-384 0,1 2 0 15,2 2 0-15,-6-12 128 16,0 0-576-16,6 7-128 0,-6-7 0 0,7 6-16 15,-7-6-1648-15,0 0-336 0,10 1-64 0</inkml:trace>
  <inkml:trace contextRef="#ctx0" brushRef="#br1" timeOffset="178143.39">22446 4887 12895 0,'0'0'1152'0,"0"0"-928"0,-4-11-224 0,2 5 0 16,-1 2 3520-16,3 4 672 0,0 0 128 0,0 0 32 15,0 0-3296-15,0 0-656 0,0 0-128 0,0 0-16 16,0 0 64-16,0 0 0 0,0 0 16 0,0 0 0 15,0 0 208-15,0 0 32 0,0 0 16 0,0 0 0 16,0 0 112-16,10 0 0 0,-10 0 16 0,12-3 0 16,-1 3 240-16,-1 0 32 0,2-1 16 0,1 0 0 15,0 0-304-15,2-3-64 0,2 1-16 0,2 0 0 16,-2-2-448-16,0 1-176 0,-2 0 128 0,3-1-128 16,1 0 0-16,-2 1 0 0,-3-1 0 0,0 0 0 0,1 2-192 15,-2 0-128-15,-3 2-32 0,1 0 0 16,-11 1-496-16,13 0-112 0,-13 0 0 0,11 2-16 15,-11-2-1424-15,12 3-288 0,-2 1-48 0,1-1-6480 16,-11-3-1280-16</inkml:trace>
  <inkml:trace contextRef="#ctx0" brushRef="#br1" timeOffset="178607.5">23137 4703 21183 0,'0'0'1888'0,"0"0"-1504"0,0 0-384 0,0 0 0 15,1-9 1888-15,-1 9 304 0,0 0 64 0,0 0 16 16,0 0-1648-16,0 0-336 0,0 0-64 0,0 0-16 16,0 0-16-16,0 0 0 0,0 0 0 0,0 0 0 15,0 0 160-15,0 0 32 0,0 0 0 0,4 13 0 0,-1 0 208 0,0 1 48 16,-3 2 16-16,0 2 0 0,-2 1-240 15,1 0-48-15,-2 1-16 0,1 1 0 0,-2-1-176 0,0 3-48 16,0 0 0-16,0-2 0 16,-1 0-128-16,1 0 0 0,0-3 0 0,0 0 0 0,-1-4 0 0,0-2 0 15,-2 0 0-15,1-3 0 16,-1 0-544-16,1 0-32 0,-4-1-16 0,1-1 0 16,0-3-352-16,9-4-64 0,-9 3-16 0,1 0 0 15,0 0-1648-15,8-3-336 0,-9 2-64 0,9-2-7328 0</inkml:trace>
  <inkml:trace contextRef="#ctx0" brushRef="#br1" timeOffset="178808.24">22949 4965 21183 0,'0'0'1888'0,"0"0"-1504"0,11-1-384 0,-1-3 0 15,2-1 2944-15,0 1 528 0,-1 0 112 0,1 3 0 16,0-3-2480-16,1 2-496 0,0 1-96 0,0-2-32 15,0 2-112-15,1 1-32 0,-1 0 0 0,0 0 0 16,-1 0-336-16,1 0 0 0,2 0 0 0,-2 0 0 31,-2 0-304-31,1 1-128 0,1 2-16 0,-1-3-16 16,-2 0-736-16,-10 0-144 0,13 0-16 0,0 0-16 16,2-3-1584-16,-1 1-320 0,0-2-64 0,1 0-16 0</inkml:trace>
  <inkml:trace contextRef="#ctx0" brushRef="#br1" timeOffset="179139.87">23679 4596 35871 0,'0'0'1600'0,"0"0"320"0,-9 7-1536 0,9-7-384 16,-9 9 0-16,3 1 0 0,-1 2 784 0,2 1 96 0,1 4 16 0,-1 0 0 16,0 5-288-16,1 3-48 15,0 1-16-15,1 3 0 0,-1-1-224 0,2 4-32 16,-1-1-16-16,2-1 0 0,-1-1-272 0,1-3 0 16,-3-2 128-16,2 0-128 0,0-1 0 0,2-1 128 0,0-2-128 0,2 0 0 15,0-1 0-15,1-2 0 16,-1-3-192-16,1 1 48 15,-2-1-368-15,2-2-64 0,1 0 0 0,0-2-16 16,0 0-1616-16,1 0-320 0,-5-10-64 0,5 11-16 0</inkml:trace>
  <inkml:trace contextRef="#ctx0" brushRef="#br1" timeOffset="181359.5">16195 8356 4607 0,'0'0'400'0,"0"0"-400"0,-2-9 0 0,2 9 0 16,0 0 5776-16,0 0 1072 0,-3-10 224 0,3 10 32 15,-3-10-5376-15,3 10-1072 0,0 0-208 0,-5-7-64 16,5 7-384-16,0 0 0 0,-9-3 0 0,-1 2 0 16,1 2-224-16,0 2 80 0,0 1 16 0,0 2 0 15,-1 2 128-15,-2 1 0 0,-1 1-144 0,1 2 144 16,2 1 0-16,-1 3-176 0,2 2 176 0,1-1-128 15,-1 4 128-15,1 0 0 0,0 1 128 0,2 3-128 16,1 1 496-16,1 1 16 0,1 2 16 0,2-1 0 0,2 1-64 16,2-3-16-16,-1-1 0 0,4-3 0 15,0-2-320-15,3-2-128 0,0-2 0 0,2-3 144 0,1-3-144 16,1-1 160-16,0-2-160 0,1-2 160 0,0-2-160 0,1-2 0 16,0-2 144-16,1-2-144 0,0-1 0 0,-1-1 128 15,0 2-128-15,-1-6 0 0,0-3 144 0,2-1-144 16,-3-1 192-16,0 1-192 0,0-3 176 0,0 1-176 15,-1-2 160-15,0-3-160 0,-2-1 128 0,-1 2-128 16,-2-1 0-16,-1 1 144 0,-3-1-144 0,-1 3 0 16,0-4 144-16,-2 3-144 0,-2-2 144 0,0 1-144 15,-2-1 192-15,0 2-192 0,-1-1 192 0,-1 3-192 16,1 3 192-16,0 1-192 0,0 3 144 0,0 1-144 16,-1 2 0-16,1-1 144 0,0 3-144 0,5 4 0 15,0 0 0-15,-9 0 0 16,9 0-704-16,0 0 0 0,0 0-16 0,0 0-9712 15,-5 12-1952-15</inkml:trace>
  <inkml:trace contextRef="#ctx0" brushRef="#br1" timeOffset="181710.8">16471 8784 13823 0,'0'0'1216'0,"0"0"-960"0,0 0-256 0,0 0 0 16,-6 8 3408-16,6-8 640 0,0 0 128 0,0 0 32 16,0 0-3280-16,0 0-656 0,0 0-128 0,0 0-16 15,0 0 112-15,0 0 16 0,0 0 16 0,0 0 0 16,0 0 160-16,0 0 16 0,-7-6 16 0,3 0 0 0,4 6 176 0,-2-9 48 16,-1-4 0-16,2 4 0 0,1 1 80 0,0-4 0 15,0 0 16-15,0 1 0 0,0-4-80 0,0 2-32 16,1-1 0-16,0-1 0 0,1 1-256 0,0 0-48 15,1-2-16-15,1 0 0 0,1 2-176 0,1 1-48 16,1 0 0-16,1 3 0 0,-2 1-128 0,1-1 0 16,2 1 144-16,0 3-144 0,-1-1 0 0,2 1 0 15,1-2 0-15,1 3-192 16,1 1-576-16,0 1-112 0,0 1-16 0,2 0-16 16,2 1-1824-16,1 0-352 0,1 1-80 0,-1 0-10576 0</inkml:trace>
  <inkml:trace contextRef="#ctx0" brushRef="#br1" timeOffset="182144.3">16948 8535 4607 0,'0'0'400'0,"12"1"-400"0,-3-1 0 0,-9 0 0 15,12-1 3104-15,-2-1 544 0,-10 2 96 0,11-1 32 16,-11 1-2384-16,9-5-480 0,-9 5-80 0,6-5-32 16,-6 5-32-16,0 0 0 0,6-7 0 0,-6 7 0 15,0 0 16-15,-2-6 0 0,2 6 0 0,-5-7 0 16,-1 3-96-16,-2 2-32 0,-3-1 0 0,1 3 0 15,-1 3 0-15,1-1 0 0,0 2 0 0,-1 3 0 16,3-3 64-16,-1 1 16 0,0 3 0 0,1 1 0 16,0 2-192-16,3 4-32 0,0-1-16 0,1 0 0 15,0 1-144-15,2 0-32 0,-1 1 0 0,3 1 0 16,1 0-320-16,2-1 0 0,0-1 0 0,0 0 128 0,3-2-128 0,0 0 0 16,1-5 0-16,1 2 0 0,1 2 0 15,1-6 0-15,-1 1 0 0,2-5-128 0,0 0 128 0,1 0 0 16,0-2 0-16,1 0 128 0,0-1-128 0,0-3 0 15,1-1 0-15,1 0 128 0,-1-3-128 16,0 0 176-16,-1 0-176 0,0-1 192 0,-1-1-192 0,0-2 128 16,0 0-128-16,-2 2 128 0,-1-3-128 0,0 2 0 15,0 2 144-15,-1 1-144 0,-3 0 0 0,-5 8 144 16,0 0-144-16,0 0 0 0,0 0 176 0,0 0-176 16,0 0 160-16,0 0-160 0,0 0 240 0,8 8-48 15,-3 3-16-15,1 0 0 0,-2 1-48 0,1 1 0 16,0-2 0-16,0-1 0 0,-5-10-128 0,7 9 0 0,-7-9 0 0,10 9 0 15,1-1-272-15,-2-1-96 16,-9-7-16-16,9 5 0 16,-9-5-1024-16,13 1-224 0,0-1-32 0,-3-2-8608 15,-10 2-1712-15</inkml:trace>
  <inkml:trace contextRef="#ctx0" brushRef="#br1" timeOffset="182543.59">17474 8632 11967 0,'0'0'528'0,"0"0"112"0,0 0-512 0,0 0-128 0,0 0 0 0,0 0 0 15,0 0 5584-15,0 0 1088 0,0 0 224 0,0 0 32 16,4 10-5536-16,-4-10-1120 0,0 0-272 0,0 0 0 16,0 0 0-16,0 0 0 0,0 0 0 0,0 0 0 0,0 0 0 0,9-4 128 15,-3-3-128-15,-1 1 0 0,1-5 160 0,-1 1-160 16,-1-2 128-16,0 2-128 0,1-5 384 0,0 2 0 15,-1-1 0-15,0 0 0 0,1-1 16 0,0 0 0 16,1-1 0-16,-1 2 0 0,-1 1-256 0,1 1-144 16,2 1 160-16,0 4-160 0,0-3 0 0,1 4 0 15,2 1 0-15,1 1 0 0,-1 1 0 0,2 1 0 16,1-1 0-16,1 3 0 0,0 3 0 0,1-2 0 16,-1 3 0-16,0 1-160 0,-3 2 160 0,1-1 0 15,-1 1 0-15,0 3-128 0,-2 2 128 0,1-1 0 16,1 3 0-16,-2 0 0 0,-1 0 0 0,0 1 0 15,-1 0 0-15,0 2 0 0,-1 0-288 0,1-1-32 16,-1-2 0-16,2-1 0 16,0 0-896-16,0-2-192 0,1-4-48 0,1 0 0 15,0-2-1488-15,0-2-320 0,0-5-48 0</inkml:trace>
  <inkml:trace contextRef="#ctx0" brushRef="#br1" timeOffset="183143.71">18259 8505 9839 0,'10'-8'432'0,"-10"8"96"0,9-7-528 0,-2 1 0 0,-2-2 0 0,-5 8 0 15,2-10 2192-15,-2 3 336 0,-1-2 64 0,1 9 16 16,-5-7-624-16,5 7-112 0,-9-5-16 0,0 3-16 16,-2-2-384-16,1 2-80 0,-2 2-16 0,3 2 0 15,-1-1-464-15,-1 2-80 0,-2 2-32 0,1 0 0 16,2 0-272-16,1 3-48 0,1 0-16 0,0 2 0 0,-1 1-176 0,1 1-32 15,-1 1-16-15,1 0 0 0,0 0-224 0,1 1 0 16,0 0 0-16,2 2 0 0,1-2 0 0,1 1 0 16,1-5-144-16,0 2 144 0,4-2-128 0,0-2 128 15,-2-8 0-15,6 9-144 0,-3-1 144 0,3-1 0 16,-1-2 0-16,-5-5-128 0,9 0 128 0,0 0 0 16,0-3 128-16,-9 3-128 0,11-5 0 0,-1 0 144 15,1-2-144-15,0-2 0 0,2 0 0 0,0-2 0 16,-1 0 0-16,-1 2 0 0,-1 1 128 0,-1 0-128 15,-1 0 0-15,0-2 0 0,-2-1 0 0,1 2 0 16,-1-1 128-16,-2 3-128 0,-4 7 0 0,4-8 0 0,0 1 0 0,-4 7 0 16,3-8 128-16,-3 8-128 0,0 0 0 0,0 0 0 15,0 0 128-15,0 0-128 0,0 0 0 16,0 0 0-16,0 0 288 0,0 0 0 0,0 0 0 0,-2 12 0 16,1-1-288-16,-2 4 0 0,1 0 0 0,-1 2 0 15,1-4 0-15,0 2 0 0,0 0 0 0,0 5 0 16,1 1 0-16,0 1 0 0,-1 0 0 0,2-3 0 15,0 0 0-15,2-1 0 0,0-1 0 0,1 1-144 16,0 2 144-16,2-2 0 0,3 0 0 0,-1 1 0 16,0-1 0-16,1-1 0 0,0 2 128 0,-1-3-128 15,1 1 0-15,-3-1 0 0,-1-1 0 0,0 1-128 16,0-6 128-16,-2 2 0 0,-5-2 0 0,0 1 0 16,1-1 0-16,-4 3 144 0,-3-2-144 0,0 0 0 0,-1 1 144 15,-2 0-144-15,0 0 0 0,-2-5 144 16,-2 0-144-16,-1 1 0 0,-1 2 0 0,0 1 0 0,0-5-192 0,-1-1 16 15,1 1 16-15,1-1 0 16,-1-8-464-16,-2 2-80 0,1 0-32 0,1-1-9728 16,-1-6-1952-16</inkml:trace>
  <inkml:trace contextRef="#ctx0" brushRef="#br1" timeOffset="184014.17">18805 8402 6447 0,'0'0'576'0,"0"0"-576"16,-9 1 0-16,9-1 0 0,-9 3 3408 0,9-3 576 16,-10 0 112-16,10 0 32 0,0 0-2224 0,0 0-448 15,0 0-96-15,0 0-16 0,-9 2-768 0,9-2-144 16,0 0-48-16,-9 3 0 0,9-3-32 0,0 0-16 15,0 0 0-15,-9 5 0 0,9-5 608 0,-8 4 112 16,8-4 32-16,0 0 0 0,0 0 160 0,0 0 32 16,0 0 16-16,0 0 0 0,0 0-272 0,0 0-64 0,0 0-16 0,0 0 0 15,0 0-304-15,0 0-64 0,0 0-16 0,11 10 0 16,2-4-304-16,0-1-48 0,0-1-16 0,1-2 0 16,2 1-192-16,1-3 0 0,1 0 0 0,0-1 0 15,-1-2 0-15,-1 0 128 0,-1 0-128 0,0 0 0 16,-2 2 0-16,0-3 0 0,-1 1 0 0,-1-1 0 15,-2-2 0-15,-1 3 0 0,-8 3 0 0,9-8 0 16,-1 2 0-16,-8 6 128 0,0 0-128 0,7-9 0 16,-2-2 128-16,-5 11-128 0,3-9 0 0,-2 0 0 15,-1 9 176-15,-3-8-176 0,1-2 192 0,2 10-192 16,-8-9 128-16,-1 1-128 0,0 1 0 0,-2 1 0 16,-1 3 0-16,1-2 0 0,-1 4 0 0,-1-3 0 15,-3 2 0-15,-1 1 0 0,-1 1 0 0,0 1 0 16,0 2 0-16,-1 1 0 0,1 1 0 0,2-1 0 0,2 1 0 0,1 2-144 15,0 1 144-15,1-1 0 0,3 3 0 16,1 1 0-16,2 4 0 0,2-2 128 0,1 4-128 0,2 2 0 16,1 3 0-16,3 0 128 0,1 1-128 0,1 0 176 15,-1 3-176-15,1-2 192 0,1-1-192 0,3 1-144 16,1 0 144-16,-1-2-208 0,0-2 208 0,1-3 0 16,1-1 0-16,-1 1 0 0,-1-2-128 0,2-2 128 15,0 2-208-15,1-6 80 16,0-3-240-16,1 1-32 0,-1-3-16 0,1 0 0 15,1-2-624-15,2-2-128 0,2 1-32 0,2-2 0 16,-2-7-2528-16,0 2-512 0</inkml:trace>
  <inkml:trace contextRef="#ctx0" brushRef="#br1" timeOffset="185380.7">18882 7986 10127 0,'0'0'896'0,"-9"0"-704"0,-1 0-192 0,1 0 0 16,0 0 3584-16,0 0 704 0,0 0 128 0,-1-1 16 16,-1-2-3216-16,-1-1-656 0,1 0-128 0,-1 2-32 15,-1-2-32-15,-1 1-16 0,-3-2 0 0,0 0 0 16,0-2 128-16,-2-1 32 0,0 0 0 0,-2 2 0 15,-1-1 0-15,-2 3 16 0,0-2 0 0,-2 1 0 16,-2-4 256-16,1 2 48 0,-2 1 16 0,-2 0 0 16,-2 2-112-16,-2-2-32 0,-3-1 0 0,-1 2 0 15,0-1-304-15,1 0-64 0,2 0-16 0,-2 1 0 16,-1-1-48-16,-2 3-16 0,0-1 0 0,-2 1 0 16,-2 0-96-16,0 1-32 0,-2 1 0 0,-2-1 0 15,-1 1-128-15,0 1 128 0,2-3-128 0,0 2 128 16,-2-2-128-16,2 3 0 0,0 0 0 0,-1 3 0 0,0 1 0 0,1-3 160 15,-1 1-32-15,2-1-128 16,0 0 352-16,3-1-32 0,2 0-16 0,1-1 0 0,-2 1 16 0,2 1 16 16,0-1 0-16,1 3 0 0,1-2-192 0,-1 2-144 15,-3 1 192-15,0-1-192 0,0 3 128 16,1 0-128-16,3 3 0 0,0-1 0 0,1 1 0 0,0 2 0 16,0-2 0-16,2 3 0 0,1-1 128 0,0 2-128 15,-1 4 0-15,-1 0 0 0,-1-1 0 0,0 1 0 16,0 0 0-16,2 1 0 0,0 2 0 0,1 0 0 15,-1 3 0-15,1-1 0 0,1-3 0 0,1 1 0 16,-1-2 0-16,3 3 0 0,2-3 0 0,3 2 0 16,3 1 0-16,-1 0 0 0,2-5 0 0,1 1 0 15,2-1 0-15,2 2 0 0,1 1 128 0,3-1-128 0,1 3 0 16,2 2 0-16,-1 2 128 0,2 0-128 0,0-1 0 0,3 4 0 16,2 1 0-16,1 3 0 0,0 1 0 0,2-1 0 15,1-2 0-15,0 2 0 0,0 0 0 0,3-1 0 16,2 1 0-16,0-1 0 0,2-1 0 0,2 0 0 15,3-1 0-15,-1-1-144 0,2 1 144 0,2 0 0 16,0-6 0-16,2 3 0 0,2-2 0 0,-1 2 0 16,-1 0 0-16,1-1 0 0,2-1 0 0,2 0 0 15,1-2 0-15,3 3 0 0,0-2 0 0,4 3 0 16,2-1 0-16,0-1 0 0,3 0 0 0,3-1 0 16,0 0 0-16,4 2 0 0,1-3 0 0,0 1 0 15,0-3 0-15,2 0 192 0,2 0-64 0,3 0 0 16,2-4-128-16,3-1 0 0,1 1 0 0,3 1 0 15,-2-4 0-15,-1-3-160 0,-1-2 160 0,2 1 0 0,2-2 0 0,2-2 0 16,-1 2 0-16,5-2 0 16,3 0 0-16,1-2 0 0,0-5 0 0,0 0 0 15,0-2 0-15,0 0 0 0,1-1 0 0,1 2 0 0,2-4 0 0,-1 1 0 16,-3-7 0-16,0 2 0 0,0-2 128 0,0 0-128 16,-1-1 0-16,3-2 0 0,-1-1 192 0,-2-2-48 15,-2-1-16-15,-1-2 0 0,-1-1-128 0,-1 1 0 16,-3-1 0-16,0 3-176 0,0-3 176 0,-3 1 0 15,-2-1 128-15,-3-2-128 0,-4-2 0 0,1-1 128 16,-3 3-128-16,0-1 0 0,-3 0 128 0,-1-1-128 16,-2 0 128-16,1-1-128 0,-2 1 128 0,-3-1-128 15,-2 0 160-15,-4-1-160 0,-1-1 0 0,-3 1 0 16,-4 2 0-16,-2 2 0 0,-2-2 144 0,0 1-144 0,-3-3 128 0,-2 3-128 16,-3 1 128-16,-2 0-128 0,-3-3 0 0,-1-2 128 15,-4 0 16-15,-1-1 0 0,-3-1 0 0,-2 0 0 16,-1-6-144-16,-2 3 192 0,-2-2-192 0,1 2 192 15,-2 2-192-15,-2 3 0 0,-2 3 144 0,-1 1-144 16,-1 1 128-16,-3 0-128 0,0 2 128 0,-1-3-128 16,-2-4 0-16,-2 1 0 0,-1 3 0 0,1 3-192 15,0 0 192-15,0 4 0 0,0 2 0 0,0-3-128 16,0 3 128-16,-1 3 0 0,1 1 0 0,0 1 0 16,-1 3-144-16,1 3 144 0,0 0-160 0,1 3 160 15,0 0-256-15,3 3 32 0,3 0 16 0,0 0 0 16,1 1-416-16,2 3-80 15,2 0 0-15,0 1-16 16,-1 1-1792-16,1 0-368 0,0 1-64 0,1 0 0 0</inkml:trace>
  <inkml:trace contextRef="#ctx0" brushRef="#br1" timeOffset="186379.47">19813 8640 30111 0,'0'0'1344'0,"0"0"256"0,-8-5-1280 0,8 5-320 0,-5-6 0 0,5 6 0 16,-3-10 832-16,3 10 112 0,0-7 16 0,0 7 0 16,0 0-768-16,5-8-192 0,-5 8 0 0,8-7 0 15,-1 1 0-15,-1 1 192 0,-6 5-192 0,12-3 192 16,-1 2 0-16,3 1 0 0,-1-3 0 0,1 2 0 15,0-1 512-15,2 1 96 0,2 1 32 0,2 0 0 16,1 3-320-16,1 1-64 0,2-4-16 0,4 0 0 16,1 0-256-16,3 1-48 0,3 2-128 0,3 0 192 0,1 0-192 15,4 0 0-15,3-1 0 0,2 1 0 0,2 1 0 0,-1 0 0 16,-2 0 0-16,1-2 0 0,2 0 0 0,-1 0 0 16,0 1-128-16,-1 1 128 0,-1-4 0 0,0 1 0 15,0 0 0-15,-3-1 0 0,-2-1 0 0,-2 1 0 16,-1 0 0-16,-1 0 0 0,0-1 0 0,-2 1 0 15,1 0 0-15,-1 0 0 0,1 2 224 0,-2 2-48 16,-1-4-16-16,0 0 0 0,-1 0-160 0,-1-2 192 16,-1-1-192-16,-1 3 192 0,-2 1-192 0,-3-1 0 15,-5 0 144-15,0-1-144 0,-2-3 176 0,-3 0-48 16,-4 0 0-16,0 2 0 0,-1-5 176 0,-2 3 16 0,-8 4 16 0,7-5 0 16,-7 5 112-16,0 0 0 0,2-8 16 0,-2 8 0 15,-2-10-80-15,-2 1-32 0,-2 1 0 16,-1 0 0-16,-4 0-160 0,-1 2-16 0,-1-3-16 0,-2 1 0 15,-4-1-160-15,-1-2 128 0,-4-1-128 0,1 1 128 16,1-1-128-16,-1 0 0 0,0-1 0 0,1 0 0 16,2-3 160-16,1 3-160 0,-1 0 192 0,2 2-192 15,1 0 192-15,1 2-192 0,2 0 192 0,0 0-192 16,-1 0 144-16,2 1-144 0,1 3 0 0,2-1 144 16,1 3-144-16,9 3 0 0,-9-3 0 0,9 3 0 15,-8-4-176-15,8 4 48 0,0 0 0 0,0 0 0 16,0 0-112-16,0 0-16 0,0 0 0 0,0 0 0 15,0 0 0-15,0 0 0 0,0 0 0 0,0 0 0 16,9 8 96-16,1 0 16 0,2-2 0 0,1 2 0 16,2-4-48-16,3 2-16 0,-1 1 0 0,1 2 0 15,2-1 0-15,-1 2 0 0,1 2 0 0,2-4 0 0,1 1-80 0,1 1-16 16,-1 1 0-16,-1 1 0 0,-2-2 128 16,-2 3 32-16,-3-2 0 0,-1 0 0 0,0 1 144 15,-1 0 0-15,-4-2 0 0,1 1 0 0,-3-1 0 0,0 0 192 16,-2 2-32-16,-1 0-16 0,-1 0 96 0,-1-1 16 15,0 1 0-15,-2 1 0 0,-2-2 0 0,2 2 16 16,-2 0 0-16,-2-3 0 0,-2 3 64 0,1 0 16 16,1-6 0-16,-1 2 0 0,-1-1 48 0,-1 1 16 15,1-1 0-15,-1 1 0 0,1-3-208 0,6-6-32 16,-6 7-16-16,1 1 0 0,0 1-160 0,1-1 0 16,4-8 0-16,-3 7 0 15,3-7-528-15,0 0 16 0,0 0 0 0,3 7 0 16,1 1-528-16,-4-8-112 0,0 0 0 0,9 0-16 15,-9 0-304-15,12-2-48 0,0 0-16 0,-1-1-9520 0,2-2-1904 0</inkml:trace>
  <inkml:trace contextRef="#ctx0" brushRef="#br1" timeOffset="186881.25">22112 8433 35071 0,'0'0'1552'0,"-5"-6"320"0,0-1-1488 0,0 0-384 0,1 0 0 0,4 7 0 16,0 0 976-16,1-8 128 0,-1 8 32 0,0 0 0 0,0 0-944 0,0 0-192 16,0 0 0-16,0 0 0 0,0 0-144 0,0 0 144 15,0 0-160-15,0 0 160 0,0 0-160 0,0 0 160 16,0 0-160-16,-3 12 160 0,0-3 0 0,-3 2 0 15,1 1 176-15,0 1-48 0,0 2 512 0,0-1 128 16,1 2 0-16,1 0 16 0,-1 1-112 0,1 2-32 16,2-2 0-16,1 2 0 0,0 1-288 0,0 1-64 15,0-2-16-15,3 1 0 0,1-1-112 0,0 0-32 16,-2-3 0-16,2 3 0 0,0-2-128 0,0 2 0 16,-1-4 0-16,0 0 128 0,1-2-128 0,0 0 0 15,0-2 0-15,-4-11 128 0,7 13-128 0,-1-2 0 0,1 0 0 16,-7-11 0-16,11 9 0 0,0-2 0 0,-11-7 0 0,12 5 128 15,-2-1-128-15,0-2 0 0,-10-2 0 0,15 0 0 16,-1 0 0-16,1-4 0 0,-2 2-192 0,1-1 192 31,0-1-608-31,2 0 0 0,0 2 0 0,-1-2 0 16,0-1-512-16,0-2-96 0,2 2-32 0,0 0 0 16,0-2-1680-16,0 3-336 0,0-2-64 0,-1-1 0 15,-3-2 128-15,1 1 16 0,0-4 16 0,1 2 0 16,-1 2 1296-16,-1-2 256 0,0-5 48 0,0 1 16 15,-1-2 608-15,0 0 128 0,-3-1 32 0,1-3 0 0,-1-1 480 0</inkml:trace>
  <inkml:trace contextRef="#ctx0" brushRef="#br1" timeOffset="187181.71">22612 8432 11055 0,'0'0'976'0,"-11"4"-784"15,1-3-192-15,-1 4 0 0,1 2 6464 0,1 3 1232 16,0-1 256-16,1 2 48 0,-1 0-6368 0,0 2-1280 16,1 2-352-16,-1 0 128 0,0 4-128 0,1-1 0 15,0 4 0-15,0-1-128 0,0 1 128 0,0 0 0 16,1 2-144-16,-1 1 144 0,-1-1 0 0,0 1 0 16,-2 0 0-16,2 2 0 0,0-2 352 0,1 1-16 15,0-1 0-15,0 2 0 0,2 2-16 0,-1 0 0 0,2 2 0 16,0-2 0-16,0-2-192 0,1 0-128 0,0-1 160 0,1 2-160 15,1-2 0-15,0 0 0 0,2-1 0 0,0-2 0 16,0-3-192-16,3-2-128 0,0 0-16 0,-1-3-16 31,2-4-1504-31,0 2-288 0,1-2-64 0,0-3-16 16,2 1-624-16,-1-3-128 0,2-1-32 0</inkml:trace>
  <inkml:trace contextRef="#ctx0" brushRef="#br1" timeOffset="187580.21">22978 8747 25791 0,'0'0'2304'0,"0"0"-1856"15,0 0-448-15,-8 9 0 0,2-2 3264 0,0 3 544 16,3 2 112-16,-1 0 32 16,-2-1-3568-16,1 4-704 0,-1 0-128 0,-1 1-48 0,1 0 208 0,-1 1 32 15,-2 2 16-15,0 1 0 0,-2 2 240 0,1 3 0 16,0 0 0-16,-1-1 0 0,-1 0 0 0,2-2 0 16,0 0 0-16,0 0 0 0,1-1 384 0,3-3 32 15,1-1 0-15,1-4 0 0,0 0 112 0,2 2 32 16,1-2 0-16,1 0 0 0,0 0-352 0,1-3-64 0,2 2-16 0,1 0 0 15,1 1-128-15,2-3 0 0,-1-2 0 0,2 0 0 16,2-2-144-16,1 2-16 0,-1-3 0 16,1-1 0-1,1-2-208-15,-1-2-32 0,1 1-16 0,0-2 0 16,-1-2-160-16,1 0-16 0,0 0-16 0,0-3 0 16,1 2-112-16,-3-6-32 0,1 1 0 0,-2 0 0 15,-2-2-112-15,1 1-32 0,-1-1 0 0,-2 1 0 16,-2-6-2112-16,-1-1-448 0</inkml:trace>
  <inkml:trace contextRef="#ctx0" brushRef="#br1" timeOffset="187813.06">22888 9071 34607 0,'0'0'1536'0,"0"0"320"0,0 0-1488 0,0 0-368 0,0 0 0 0,0 0 0 0,0 0 944 0,0 11 112 15,0-11 32-15,3 9 0 0,-3-9-400 0,6 11-80 16,-6-11-16-16,11 6 0 0,-1 1 48 0,0-2 0 15,1 0 0-15,2-2 0 0,0 1-368 0,1-4-64 16,1 0-16-16,0 0 0 0,4-3-192 0,-2 2 0 16,-3-2-192-16,1 1 192 15,2-1-624-15,2 0-16 0,-1 0 0 0,2 0 0 16,-2-4-2048-16,0 1-432 0,-1-1-80 0,-1 1-11808 0</inkml:trace>
  <inkml:trace contextRef="#ctx0" brushRef="#br1" timeOffset="188075.09">23606 8807 27647 0,'0'0'1216'0,"0"0"256"0,-7 7-1168 0,-1 3-304 0,-1 1 0 0,1 0 0 15,1 4 2656-15,2 0 480 0,1 0 80 0,0 3 32 16,-1 3-2480-16,0-2-512 0,0 5-80 0,1 1-32 16,-2-1-144-16,1 1 192 0,0 1-192 0,0-1 192 15,-2-3-192-15,1 0 0 0,-1-1 0 0,1 0 0 16,-1-3-192-16,-1 0 48 0,-1-2 0 0,0-2 0 16,0-2-416-16,0 0-80 0,0-6 0 15,0 1-16-15,1-1-1904 0,-1 0-384 0,-3-4-80 0</inkml:trace>
  <inkml:trace contextRef="#ctx0" brushRef="#br1" timeOffset="188314.69">23034 9232 39679 0,'0'0'1760'0,"0"0"352"0,0 0-1680 0,0 0-432 16,0-9 0-16,0 9 0 0,11-5 688 0,-1 0 48 15,-1 1 16-15,1 1 0 0,1 2-752 0,1-2-128 16,-1 3-48-16,2 0 0 15,0 0-752-15,2-1-160 0,-1 0-16 0,2 2-16 16,-1 0-800-16,1-1-176 0,0-2-16 0,-1 0-16 16,1 2 320-16,2 2 64 0,1-1 16 0,-1-1 0 15,0-3 608-15,0 1 128 0,2-2 32 0,-1 0 0 0,2-1 608 0,0-1 128 0,1 4 32 0,2-5-8688 16</inkml:trace>
  <inkml:trace contextRef="#ctx0" brushRef="#br1" timeOffset="188649.56">23885 8532 23951 0,'0'0'2128'0,"0"0"-1696"0,0 0-432 0,6 11 0 0,0 3 4928 0,3 2 896 16,3 2 176-16,0 3 32 0,1 1-4944 0,0 3-1088 15,-1 2 0-15,-1-1-176 0,1 0 176 0,-2 1 0 16,0 1 0-16,-4 1 0 0,-1 2 160 0,1 0 64 16,-3 3 16-16,0 3 0 0,0 0-16 0,-2-1 0 15,0-3 0-15,1 3 0 0,-1 0-48 0,0-1-16 16,0-2 0-16,2-2 0 0,1-3-160 0,0-1 0 15,0-2 0-15,1-2 0 0,0-1-192 0,0-1-112 16,1 1-16-16,-1-5-16 16,1-2-2448-16,1-2-480 0</inkml:trace>
  <inkml:trace contextRef="#ctx0" brushRef="#br1" timeOffset="204902.58">15160 11601 13823 0,'0'0'1216'0,"0"0"-960"0,0 0-256 0,0 0 0 15,0 0 3392-15,0 0 624 0,14 3 128 0,0 1 16 16,2-4-2480-16,2-3-496 0,2 0-96 0,2 2-32 16,3-5-304-16,1 0-64 0,1 1-16 0,3 0 0 15,1-3-432-15,2 3-96 0,-2 0-16 0,2 2 0 16,1-2-128-16,-2 1 0 0,0 1 0 0,-4 1 0 15,-2-1-208-15,-3 0 16 0,-3 1 16 0,-1 1 0 16,-2 1-160-16,-3 0-48 0,-1 1 0 0,-1 1 0 31,-2 1-272-31,-10-3-64 0,11 4-16 0,-11-4-8720 0,10 4-1744 0</inkml:trace>
  <inkml:trace contextRef="#ctx0" brushRef="#br1" timeOffset="205275.64">15079 11936 19343 0,'0'0'1728'0,"0"0"-1392"15,-9 4-336-15,9-4 0 0,0 0 2816 0,0 0 512 0,0 0 80 0,14 7 32 16,2-4-2576-16,2-3-512 0,1-1-96 0,1-4-32 16,0 1 48-16,2 0 16 0,0-2 0 0,1 0 0 15,0 2-288-15,-1 1 160 0,0-1-160 0,-1 1 128 16,-2 0-128-16,1 2 0 0,-2-1 0 0,0 0 0 16,-2 1 0-16,-2 2 0 0,-1 3 0 0,0-4 0 15,0 0 0-15,-1 0-144 0,0 0 144 0,0 0-208 16,-1-2-144-16,1 2-32 0,1 2 0 0,0-2 0 31,-1-2-240-31,1 0-48 0,1 0-16 0,2-2 0 16,-2 0-544-16,1 0-112 0,-1-1-32 0</inkml:trace>
  <inkml:trace contextRef="#ctx0" brushRef="#br1" timeOffset="205843.95">15964 11316 26655 0,'0'0'1184'0,"0"0"240"0,0 0-1136 0,0 0-288 0,0 0 0 0,0 0 0 16,0 0 384-16,3 13 0 0,2-4 16 0,1 0 0 15,2 0-80-15,4-3-32 0,2 1 0 0,3-3 0 16,1 0 224-16,5 0 64 0,1-2 0 0,4-2 0 16,0 0-208-16,0-1-48 0,-1-3 0 0,-1 2 0 15,0-5-128-15,0 3-16 0,1-1-16 0,-3 1 0 16,0 1-160-16,-1 2 0 0,1 0 144 0,-2 1-144 15,0 0 176-15,-1 0-48 0,0 0 0 0,-2 0 0 16,0-2-128-16,-1 2 192 0,-3 2-192 0,0-1 192 16,-2-1-64-16,0 1 0 0,-1 2 0 0,-2-2 0 15,-10-1 0-15,12 5-128 0,-2-3 192 0,-10-2-64 16,0 0 128-16,0 0 0 0,0 0 16 0,7 8 0 16,-7-8-128-16,0 0-16 0,0 0-128 0,0 0 192 0,-6 10 48 15,0 0 0-15,-3 1 0 0,0-2 0 16,0 0 144-16,-3 2 16 0,0 0 16 0,0 1 0 0,-1 5-160 0,0-1-48 15,-1 2 0-15,0 4 0 0,-2 2-16 0,-1 3-16 16,-1 2 0-16,0 2 0 0,-1 0-16 0,0 2 0 16,-1 1 0-16,1 0 0 0,-2 1-32 0,2-1-128 15,3-4 192-15,0 0-64 0,2-2 32 0,-1 0 0 16,2-4 0-16,0 1 0 0,1-1-160 0,1-3 128 16,-2 1-128-16,1 0 128 15,0 0-432-15,2 0-80 0,-1-2-32 0,0-2-11680 16,-5 2-2352-16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8:01:45.263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11706 639 4607 0,'0'0'400'0,"0"0"-400"16,5-9 0-16,1 0 0 0,-1 3 3136 0,1-1 528 15,-1 1 112-15,-5 6 32 0,7-7-2112 0,-7 7-416 16,5-8-96-16,-5 8-16 0,0 0-592 0,5-6-128 16,-5 6-32-16,0 0 0 0,6-5-224 0,-6 5-64 15,0 0 0-15,0 0 0 0,0 0-128 0,0 0 0 16,0 0 0-16,0 0 0 0,0 0 0 0,0 0 0 15,-13 0 0-15,-2 2 0 0,0 2 0 0,-4 1 0 0,-2 4 0 0,-1 3 0 16,-1 0 0-16,-1 1 0 16,2 1 0-16,3-1 0 0,-2 0 0 0,1 2 0 0,3-2 0 0,2 1 0 15,2 2 288-15,1-1 32 0,1-6 0 0,4 2 0 16,0 2-320-16,3-3 0 0,4-10 128 0,-2 11-128 16,2-2 0-16,0-9 0 0,4 10 0 0,-4-10 0 15,0 0 128-15,10 7-128 0,0-2 192 0,1-1-192 16,1-1 128-16,-1 0-128 0,2 3 0 0,2-4 0 15,-1-2 0-15,3 3 0 0,1 1 0 0,3-2 0 16,1 2 0-16,3-2 0 0,0-1 0 0,2 3 0 16,1 1 0-16,0 0 0 0,1-2 0 0,-2 2 0 15,-1 0 0-15,-1 2 0 0,-4-5 0 0,-1 2 0 16,-2 0 0-16,-3 1 0 0,1 2 0 0,-3 1 0 16,-1-2 0-16,-2 1 0 0,-10-7 0 0,11 9 0 0,-11-9 0 0,8 13 208 15,-3 1-16-15,-5-14 0 0,1 13 64 0,-2 2 16 16,-3 0 0-16,0-2 0 0,-1 4-80 0,-2-2-32 15,-2 0 0-15,-1 2 0 0,-3 2-160 0,0-2 128 16,-2 1-128-16,-2 1 128 0,-4 2-128 0,-1 0 0 16,-3-1 0-16,1-2 0 0,-4 1 0 0,1-2 0 15,-2-2 0-15,3-2 0 0,1-4 0 0,3 0-144 16,3 0 144-16,3-2-208 16,2-2-432-16,2 0-64 0,3 2-32 0,9-7-10992 0</inkml:trace>
  <inkml:trace contextRef="#ctx0" brushRef="#br0" timeOffset="799.91">12786 599 6447 0,'0'0'576'0,"0"0"-576"0,-11 0 0 0,2 0 0 0,9 0 2848 0,-9 0 464 15,9 0 80-15,-11 0 32 0,2 0-2768 0,1 1-656 16,8-1 0-16,-10 3 0 0,1-2 192 0,0 1-32 16,0-2 0-16,9 0 0 0,-9 1-160 0,9-1 128 15,-10-1-128-15,10 1 128 0,0 0-128 0,0 0 128 16,-10 1-128-16,10-1 128 0,-9 2 32 0,9-2 0 16,0 0 0-16,-11 3 0 0,2 0 464 0,9-3 80 15,-10 5 32-15,1 1 0 0,0 0-96 0,9-6-32 16,-11 6 0-16,2-1 0 0,3 1-160 0,6-6-16 15,-10 6-16-15,4 1 0 0,6-7-128 0,-7 6-32 16,1 1 0-16,6-7 0 0,0 0-48 0,0 0-16 0,0 0 0 16,-5 10 0-16,2 2-192 0,3-12 144 0,0 0-144 0,0 9 128 15,1 0-128-15,-1-9 0 0,4 8 0 0,-4-8 0 16,0 0 0-16,7 8 128 0,-7-8-128 16,8 5 128-16,-8-5-128 0,10 6 0 0,-2 0 0 0,-8-6 0 15,9-2 0-15,-9 2 128 0,10 2-128 0,2-2 0 16,-12 0 0-16,13-2 128 0,-1 2-128 0,0 0 0 15,-1 2 0-15,2 0 0 0,0 1 0 0,1-2 0 16,-1 3 0-16,1 1 0 0,0-1 0 0,1 1 0 16,-1 1 0-16,-1-1 0 0,-1 1 0 0,1 0 0 15,0 0 0-15,-2 2 0 0,-1 0 0 0,-1-2 0 16,-9-6 0-16,11 9 0 0,-1 2 0 0,-3-5 0 16,-7-6 0-16,11 7 0 0,-11-7 0 0,9 8 0 0,-9-8 0 15,12 10 0-15,-4 1 128 0,1-1-128 0,-2 0 0 0,1-2 128 16,0 1-128-16,-8-9 128 0,9 13-128 0,-1 0 0 15,-1-2 0-15,-2 2 0 0,-1-3 0 0,1 3 0 16,0 0 0-16,0 0 0 0,-1 0 0 0,0 0 0 16,0 1 0-16,-1-3 0 0,-3-11 128 0,0 0-128 15,1 13 192-15,-1-13-64 0,-1 11 224 0,1-11 32 16,-6 11 16-16,1 0 0 0,1-1-208 0,-1 1-32 16,-1-3-16-16,-3 2 0 0,-3 0-144 0,0 3 0 15,-1-6 0-15,-1 3 128 0,-3 1-384 0,1-1-64 16,-3-2-32-16,-2 3 0 15,-3 2-672-15,1-3-144 0,-2-5-32 0,0 3 0 0</inkml:trace>
  <inkml:trace contextRef="#ctx0" brushRef="#br0" timeOffset="1236.98">12298 1333 12895 0,'0'0'1152'0,"4"-7"-928"0,-4 7-224 0,0 0 0 0,6-10 2816 0,-6 10 512 16,11-4 96-16,-11 4 32 0,0 0-2688 0,10 3-512 15,-10-3-128-15,0 0 0 0,11 6-128 0,-11-6 0 16,0 0 0-16,9 8 0 0,-3 3 0 0,-6-11-128 16,8 7 128-16,-8-7 0 0,8 9 0 0,0 1 0 15,-2 0 0-15,-6-10 0 0,8 8 0 0,-1 2 0 16,-7-10 0-16,6 12 0 0,-6-12 0 0,0 0-128 15,7 13 128-15,-2 0 0 0,-5-13 0 0,5 13 272 0,-5-13-32 16,3 17-16-16,-2-3-224 0,-1-1 0 0,0-13 0 0,-3 19 0 16,0-5 0-16,0 2 0 0,0-2 0 15,-2-1 0-15,-1 0-352 0,-1 0-16 0,-1-1 0 0,2 0 0 32,-1-1-1872-32,-1-2-368 0</inkml:trace>
  <inkml:trace contextRef="#ctx0" brushRef="#br0" timeOffset="1711.57">13286 1372 10127 0,'0'0'448'0,"0"0"96"0,0 0-544 0,8 9 0 0,-8-9 0 0,8 11 0 16,0-1 3520-16,2 1 608 0,1-5 112 0,-2 3 32 15,1 3-3504-15,-2 0-768 0,-2-2 0 0,1 2 0 16,-1 1-416-16,0 1 32 0,-2 1 16 0,-1-1 0 31,1 1-256-31,0 5-48 0,0-2-16 0,0 2 0 16,0-2-208-16,3-1-32 0,-2-1-16 0,-1-2 0 15,0-1 352-15,-3 0 64 0,-2-2 16 0,1-1 0 0,2 0 272 0,-2-10 64 0,-1 10 16 0</inkml:trace>
  <inkml:trace contextRef="#ctx0" brushRef="#br0" timeOffset="2468.19">14471 551 19743 0,'0'0'880'0,"-4"-9"176"0,-1 1-848 0,0 1-208 0,5 7 0 0,-7-5 0 16,0 1 688-16,-1 2 80 0,0 0 32 0,-1 0 0 15,0 2-528-15,-2-2-96 0,0 4-32 0,-3 2 0 16,0 1-144-16,0 0 0 0,-3 2 0 0,0-1 0 16,-1-1 0-16,1 2 0 0,0 1 0 0,1-2 0 15,2 1-128-15,-1-1 128 0,2 1 0 0,0-1 0 16,2 1 0-16,-1 1 0 0,0 1 0 0,2 0 128 16,1-3 64-16,1 2 16 0,0 0 0 0,3 0 0 15,-2 0-32-15,2 1-16 0,0-1 0 0,0 1 0 16,-1 0-32-16,2-1-128 0,4-8 192 0,-2 10-64 15,1 0-128-15,1 1 128 0,1-1-128 0,-1-10 128 0,0 0-128 16,4 8 128-16,1 0-128 0,-5-8 128 0,9 5-128 0,-9-5 160 16,11 7-160-16,-1-2 160 0,0-1-32 0,1 0 0 15,-2 0 0-15,1 0 0 0,1-2-128 0,1 2 0 16,-2-1 0-16,2 1-176 0,-1 1 176 0,1-3 0 16,1 2 0-16,0 0 0 0,-1 1 0 0,0 1 0 15,-1-2 128-15,1 1-128 0,-1 1 0 0,-1 2 0 16,0-1 0-16,0-1-128 0,-10-6 128 0,11 8 0 15,-2-1 0-15,-9-7 0 0,11 10 0 0,-5 0 0 16,-6-10 0-16,6 13 0 0,-6-13 0 0,4 12 128 16,-3 1-128-16,-1-13 176 0,-1 13-48 0,1-13 0 15,-4 16 0-15,0-6 0 0,4-10 64 0,-7 12 0 16,1-2 0-16,-1 1 0 0,1-3-64 0,6-8-128 0,-10 8 192 0,1-1-64 16,0 0 0-16,0-1 0 0,0 1 0 0,1-1 0 15,0-2 64-15,1 2 16 0,-1-3 0 0,0 3 0 16,-1-1-208-16,0 1 0 0,0 1 0 0,-1-3 0 15,0 1 0-15,0-1 0 0,-1 0 0 0,3 0 0 16,-2 1 0-16,-1-1 0 0,1-1 0 0,0 0 0 16,-1 1 0-16,1 0 0 0,-1 0 0 0,1 3-160 31,-1-2-544-31,2 1-96 0,0 1-32 0,1-3-7168 0,-1 1-1456 0</inkml:trace>
  <inkml:trace contextRef="#ctx0" brushRef="#br0" timeOffset="3202.94">14712 1371 7359 0,'0'0'656'0,"0"0"-528"15,10 5-128-15,-1-1 0 0,-9-4 2816 0,11 10 544 16,1 2 96-16,-1-1 32 0,-1-5-2768 0,0 3-544 16,1 2-176-16,-2-1 0 0,0-1 0 0,0 4 0 15,-1 2 0-15,0 0 0 0,0 6 0 0,1-4 0 16,-1 3 0-16,0-1 0 0,-2 2 576 0,-1 0 48 16,0-3 0-16,-1 3 0 0,0 1-48 0,-1-1 0 0,-2-3 0 0,-2 0 0 15,-2-2-32-15,-1-3-16 0,-1 1 0 0,-1 2 0 16,-1-2-112-16,-1 1-32 0,0-3 0 15,-1-1 0-15,-1-2-240 0,-1-1-144 0,1-1 160 0,0-1-160 16,-1 2 0-16,1-1-192 0,1-1 16 0,0-2-8000 16,-1-4-1600-16</inkml:trace>
  <inkml:trace contextRef="#ctx0" brushRef="#br0" timeOffset="3801.3">15265 935 23039 0,'0'0'1024'0,"0"0"192"0,0 0-960 0,0 0-256 0,0 0 0 0,0 0 0 16,0 0 336-16,0 0 32 16,0 0 0-16,0 0 0 0,4 13-368 0,0 0 0 0,-1 4 0 0,-1-1-128 15,0 2 128-15,0 4 0 16,2 3 0-16,0 1-128 0,0-1 128 0,0 0 0 0,0 0 0 0,-2-2 0 15,1 1 0-15,0-5 0 0,-2-2 0 0,0 0 0 16,0-4 0-16,2-1 0 0,-2-3 0 0,-1-9 0 16,0 0 240-16,0 0 80 0,0 0 0 0,0 0 16 15,0 0 480-15,0 0 80 0,0 0 32 0,0 0 0 16,4-13-160-16,-1-3-16 0,-2-1-16 0,-1 2 0 16,0-1-176-16,-1-2-48 0,0-1 0 0,-1-1 0 15,0 0-256-15,-1-2-64 0,0-4-16 0,1 1 0 16,-2-1-176-16,0 2 192 0,0 1-192 0,0 1 192 15,0 1-192-15,2-1 0 0,0 2 0 0,1 1 0 16,0 0 0-16,1 1 0 0,0 0 0 0,0 0 0 16,0 1 192-16,1 0-64 0,2 0 0 0,1 0 0 0,1 1 224 15,0 1 32-15,2 2 16 0,0 0 0 16,1 1-64-16,3 1-16 0,-1 2 0 0,2 3 0 0,0-2-144 0,1 0-48 16,0 2 0-16,1 2 0 0,0 1-128 0,2 2 0 15,0 1 0-15,2-3 0 0,1 2 0 0,1 2-144 16,-2 3 144-16,0 1 0 15,1-2-832-15,-1 2-64 0,-2 3-16 0,2 0 0 16,0-4-2688-16,0 1-544 0</inkml:trace>
  <inkml:trace contextRef="#ctx0" brushRef="#br0" timeOffset="7204.13">15792 1290 20271 0,'0'0'896'0,"-5"-7"192"0,-2-2-880 0,7 9-208 0,0 0 0 0,0 0 0 16,0 0 960-16,0 0 128 0,0 0 48 0,0 0 0 16,0 0-96-16,0 0-16 0,0 0 0 0,0 0 0 15,0 0-544-15,0 0-112 0,13 9-32 0,0-1 0 16,0 1-208-16,2 2-128 0,-1-1 160 0,0 2-160 16,2-3 0-16,-2 3 0 0,-1 0 0 0,0 1 0 15,0 1 0-15,0-1 0 0,-2 0 0 0,-1 0 0 16,-2 1 0-16,-1 2 0 0,-3 1 0 0,-2-1 0 15,3-1 0-15,-2 1 0 0,-3-2 0 0,0 2 0 0,-1 1 0 0,-2 0 0 16,-1-3 0-16,2 0 0 16,-1 0-288-16,0-1-160 0,-1-4-16 0,4-9-12192 15</inkml:trace>
  <inkml:trace contextRef="#ctx0" brushRef="#br0" timeOffset="7775.25">16578 952 8287 0,'0'0'736'0,"0"0"-592"0,0 0-144 0,0 0 0 16,-5 11 3968-16,2 2 768 0,1 0 160 0,2 0 32 16,2 0-3968-16,1 0-768 0,-3 1-192 0,2 2 0 15,2-3 0-15,0 0 0 0,-1 0 0 0,1 0 0 16,0-1 0-16,-2-2 0 0,-2-10 128 0,4 12-128 15,-4-12 256-15,0 0-16 0,4 9 0 0,-4-9 0 0,0 0 96 0,0 0 32 16,0 0 0-16,0 0 0 0,5 8 192 0,-5-8 32 16,0 0 16-16,0 0 0 0,0 0-144 0,0 0-16 15,0 0-16-15,2-9 0 0,-1-2-176 0,-1 2-48 16,-1 1 0-16,1-1 0 0,0-2-16 0,0-1 0 16,1-1 0-16,-1 0 0 0,0-4-64 0,0 1-128 15,0-1 176-15,1 0-176 0,2 3 192 0,-2-3-64 16,0-1 0-16,2 3-128 0,1 0 192 0,-1 0-192 15,-1-4 192-15,1 2-192 0,-1 4 320 0,2-2-64 16,2 1 0-16,-1-3 0 0,-1-2 48 0,2 2 0 16,1 2 0-16,1 2 0 0,-1-2-176 0,1 3-128 15,-1 3 192-15,2 0-192 0,1-2 0 0,1 1 0 16,-3 1 0-16,1 2 0 0,0-1 0 0,1 3 0 0,-1 0 0 0,-9 5 0 16,11-3-256-16,-1 1-16 0,-10 2 0 0,12-2 0 31,-2 2-528-31,-10 0-96 0,11 4-32 0,-1 0 0 15,-10-4-2000-15,12 7-400 0</inkml:trace>
  <inkml:trace contextRef="#ctx0" brushRef="#br0" timeOffset="8706.09">17618 892 10127 0,'0'0'448'0,"0"0"96"0,0 0-544 0,0 0 0 15,0 0 0-15,-5 7 0 0,5-7 2464 0,-4 12 384 16,3-1 80-16,0 2 16 0,1-13-2224 0,0 13-432 16,0-1-96-16,0 0 0 0,0 1 304 0,0-13 64 15,0 16 16-15,1-2 0 0,0-1-368 0,1 0-64 16,-1-1-16-16,-1-12 0 0,1 14-128 0,-1-14 0 15,2 12 0-15,-2-12 128 0,0 0 128 0,1 11 0 16,-1-11 16-16,0 0 0 0,0 0 432 0,0 0 96 16,0 0 16-16,0 0 0 0,0 0-16 0,0 0 0 15,0 0 0-15,0 0 0 0,-7 7-96 0,7-7-32 16,0 0 0-16,0 0 0 0,0 0-272 0,0 0-48 0,0 0-16 0,-5-5 0 16,0 1-96-16,2-4-32 0,-1 0 0 0,3-2 0 15,1-1-48-15,-1 1-16 0,-2-2 0 16,2 0 0-16,1-2-16 0,0 1 0 0,0 1 0 0,0-1 0 15,-1-2-128-15,1 0 128 0,0 1-128 0,0 2 128 16,2-2 0-16,1 0-128 0,-1-2 192 0,1 3-64 16,0-1 96-16,0-2 16 0,3 0 0 0,-1 2 0 15,1 1-48-15,1-1 0 0,-1-3 0 0,2 4 0 16,0 2 16-16,0 1 0 0,1-1 0 0,0 5 0 16,2-2-208-16,-1 4 0 0,-1 0-144 0,2-1 144 15,-1 2-144-15,0 1 144 0,1 2-128 0,1 0 128 16,-1 0-208-16,1 2 32 0,1 0 16 0,0 0 0 15,-1 0-272 1,0-1-48-16,1-1-16 0,0 2 0 0,1 1-208 16,0 0-32-16,1-1-16 0,-1 2 0 0,0 0-2096 0,-1 1-416 0</inkml:trace>
  <inkml:trace contextRef="#ctx0" brushRef="#br0" timeOffset="9305.78">17206 1294 11055 0,'0'0'976'0,"0"0"-784"16,0 0-192-16,0 0 0 0,0 0 2560 0,0 0 480 15,0 0 96-15,0 0 0 0,4 10-2368 0,-1 1-496 16,0 0-80-16,-1-3-32 0,-2-8-32 0,7 11 0 16,-2 0 0-16,0 2 0 0,0-2 0 0,2 1 0 15,-1-1 0-15,1 1 0 0,-2-1-128 0,2-1 0 16,-7-10 0-16,7 13 0 0,0 1 192 0,0-1 64 16,-1-1 16-16,-2 1 0 0,-4-13-144 0,4 18-128 15,-2-1 144-15,0-2-144 0,0 0 208 0,1 1-48 0,0-2-16 0,-1-1 0 16,-2-13-144-16,1 13 0 15,-1 0 0-15,0-1 128 0,0-12-128 0,0 12 0 0,0-12 0 0,-2 12-11456 16</inkml:trace>
  <inkml:trace contextRef="#ctx0" brushRef="#br0" timeOffset="9743.44">18161 1349 25391 0,'0'0'1120'0,"0"0"240"0,0 0-1088 0,0 0-272 16,5 11 0-16,-1-2 0 0,-4-9 128 0,8 14-128 15,0-1 192-15,-1-2-192 0,1-2 0 0,0 2 0 0,0-1 0 0,1 2 0 16,0-3 0-16,0 2 0 0,-1-1 0 0,2 3 0 15,0-3 0-15,-1 4 0 0,-1-1 0 0,1 0 0 16,-2 1 0-16,0 2 0 0,-2-2 0 0,-1 3 0 16,-1-2 0-16,-3 2 0 0,-2 2 0 0,1-1 0 15,0 2 0-15,-2-2-144 0,-2 0 144 0,1-2 0 16,0-2 0-16,-1-1 0 0,0-1 0 0,0-4 0 31,5-8-320-31,0 0-128 0,-10 6-16 0</inkml:trace>
  <inkml:trace contextRef="#ctx0" brushRef="#br0" timeOffset="10507.16">19097 664 19231 0,'0'0'848'0,"0"0"176"0,0 0-816 16,0 0-208-16,0 0 0 0,0 0 0 0,0 0 192 0,-9 0 0 0,9 0 0 0,-11 3 0 16,2 3 0-16,0-3 0 0,0 0 0 0,0 0 0 15,0 4-192-15,0-2 0 0,-2-1 128 0,2 1-128 16,0-3 176-16,0 3-16 0,0-3 0 0,9-2 0 16,-11 6 384-16,2 1 80 0,-1 1 16 0,0 0 0 15,4 0-128-15,-2 1-32 0,0 3 0 0,1 1 0 16,-3-7-128-16,10-6-32 0,-6 9 0 0,2 2 0 15,3-1-16-15,1-1-16 0,0-9 0 0,0 11 0 16,1-1-160-16,-1-10-128 0,6 7 144 0,1 1-144 16,-7-8 128-16,0 0-128 0,9 6 0 0,0 1 0 0,-9-7 128 15,11 6-128-15,-11-6 0 0,11 7 144 16,1-5-144-16,-1 0 0 0,-11-2 0 0,13 5 128 0,0 1-128 0,0-4 0 16,-2 0 0-16,2 1 0 0,0-2 0 0,1 2 0 15,-3-1 0-15,2 2 128 0,0 3-128 0,0-1 0 16,0-2 0-16,0 3 0 0,-1-1 0 0,0 1 0 15,-12-7 0-15,12 9 0 0,-1-3 0 0,0 1 0 16,-11-7 0-16,10 10 0 0,-10-10 0 0,12 12 0 16,-4 0 0-16,-8-12 128 0,0 0-128 0,8 10 160 15,-3 2-160-15,-5-12 160 0,0 0-32 0,2 14-128 16,-2-14 192-16,0 13-64 0,0-13-128 0,-1 12 128 16,1-12-128-16,-4 12 128 0,0-3-128 0,4-9 160 15,-9 8-160-15,0 0 160 0,1-2 48 0,-1-1 16 0,-1-1 0 0,-1 0 0 16,1 1-32-16,-2-2-16 0,0 1 0 0,1-3 0 15,-1 2-48-15,0 1-128 0,0 1 192 0,2-2-64 16,0-1-128-16,-1 1 0 0,2-1 0 0,0 0 0 16,0-1 0-16,1 0-144 0,-1 2 144 0,1-3-208 31,-1-4-384-31,1 3-80 0,0-1-16 0,8 2 0 16,-10-2-1792-16,10 2-352 0,-11-8-80 0,11 8-16 0</inkml:trace>
  <inkml:trace contextRef="#ctx0" brushRef="#br0" timeOffset="10989.01">19603 1376 24591 0,'0'0'1088'0,"0"0"224"0,0 0-1056 0,9 4-256 0,-1 2 0 0,-1 1 0 16,1-1 432-16,1 1 16 0,1 1 16 0,-3 0 0 15,-7-8-464-15,11 13 0 0,-3-2 0 0,-1 4 0 16,-1-1 0-16,-1 3 0 0,-3-4 0 0,1 4 0 15,-2-3 0-15,-1 1-160 0,-1-1 32 0,0 2 0 16,-2-1 128-16,1 0 0 0,-2-2 0 0,0 1 0 16,-1-4 0-16,-2 2 0 0,0-3 160 0,1 3-160 15,-6 2 400-15,6-6-240 0,-1 0 0 16,1-1-160-16,6-7 0 0,-9 6 0 0,2 1 0 16,1-3-448-16,6-4-112 0,-10 6-16 0</inkml:trace>
  <inkml:trace contextRef="#ctx0" brushRef="#br0" timeOffset="11674.45">20098 903 11055 0,'0'0'976'0,"0"0"-784"0,0 0-192 0,0 0 0 15,-8 14 3280-15,3 0 624 0,1 3 112 0,3-2 16 16,0 3-3200-16,1 0-640 0,0-1-192 0,1 1 0 15,0 1 0-15,2-1 0 0,-1 0 0 0,1-2 0 16,0-3 0-16,-1 0 0 0,0 0 0 0,-1-3 0 16,-1-10 128-16,0 13-128 0,0 0 0 0,0-3 0 15,0-10 128-15,0 0-128 0,0 0 0 0,0 0 0 16,-4 9 592-16,4-9 32 0,0 0 0 0,0 0 0 16,0 0 1072-16,0 0 224 0,0 0 32 0,0 0 16 15,0 0-1968-15,0 0-272 16,0 0-112-16,-3-9-32 0,2-1 544 0,0 0 96 0,1 10 32 0,0-12 0 0,0 1-96 0,0-2-16 15,0-2 0-15,0 1 0 0,0-3-144 0,-2 0 0 16,2-1 144-16,-1-1-144 0,0 1 0 0,-1 0 128 16,0 0-128-16,1-1 0 0,-1 2 192 0,1 2-48 15,1-2 0-15,0 0 0 0,1 3 224 0,-1-1 32 16,0 1 16-16,3 0 0 0,-1-1-96 0,1 5-32 16,1-2 0-16,0 3 0 0,0 0-144 0,0-3-16 15,0 4-128-15,1-1 192 0,1-1-192 0,2-1 176 16,0 5-176-16,0-1 160 0,-2 1-160 0,3-1 0 15,1-1 0-15,-1 2 0 0,0 1 0 0,0-2 0 0,0-1 0 16,0 2 0-16,0-1 0 0,0 2 0 16,-1 0 0-16,1 1 0 0,2 1 0 0,-11 3 0 0,13 0 0 15,-1 0 0-15,-12 0-192 0,13 4 192 0,0 3-192 0,0-5 192 16,0 2-128-16,-1 3 128 0,-1-1 0 0,1-2 0 16,0-1 0-16,-12-3 0 0,10 6 0 0,-1 0 0 15,-9-6 0-15,11 5-144 0,-11-5 144 0,11 6 0 31,-11-6-448-31,12 2 32 0,-12-2 0 0,0 0 0 16,12 2-544-16,-12-2-96 0,0 0-32 0,10 0-9216 0,-10 0-1856 0</inkml:trace>
  <inkml:trace contextRef="#ctx0" brushRef="#br0" timeOffset="12625.49">20802 1353 6447 0,'0'0'576'0,"0"0"-576"0,0 0 0 0,0 0 0 16,0 0 4704-16,12 10 832 0,-2-1 160 0,-1 2 48 16,-1 0-4544-16,0 1-912 0,-1-3-288 0,-2 2 160 15,-5-11-160-15,6 16 0 0,0-2 144 0,-1-1-144 16,-1 1 0-16,1-1 0 0,-5-13 0 0,5 17 0 15,-1-1 128-15,-1-1-128 0,-1 0 128 0,-2-1-128 16,1-2 224-16,-1 1-32 0,0 0 0 0,0-13 0 0,0 13 128 0,-1-2 0 16,-3 1 16-16,4-12 0 0,-4 13-160 0,0-2-48 15,4-11 0-15,-6 11 0 0,1 1-128 0,-2-4 0 16,1-2-160-16,-1 0 160 16,7-6-704-16,-8 7-32 0,1 3-16 0,7-10-11760 0</inkml:trace>
  <inkml:trace contextRef="#ctx0" brushRef="#br0" timeOffset="13224.65">21354 924 21183 0,'0'0'944'0,"0"0"192"0,0 0-912 0,0 0-224 0,-7 7 0 0,7-7 0 16,0 0 1408-16,-3 13 224 0,2 1 48 0,1-3 16 15,0-11-1360-15,3 16-336 0,-2 0 0 0,2-1 0 16,-1 0 0-16,1-1 0 0,-1 3 0 0,1 0 0 15,0-2 0-15,-2 0 0 0,-1-2 0 0,0-1 0 0,0-2 0 0,0 0 0 16,0-10 0-16,-1 13 0 0,1-3 272 0,0-10-16 16,0 0 0-16,0 0 0 0,0 0 560 0,0 0 96 15,0 0 32-15,0 0 0 0,0 0-16 0,0 0 0 16,0 0 0-16,0 0 0 0,-2-8-368 0,2 8-80 16,-1-11-16-16,0 2 0 0,-1 0-176 0,1 0-32 15,0-2-16-15,0 0 0 0,-1-2-112 0,1 0-128 16,0-3 176-16,-1-2-176 0,2 1 128 0,0 0-128 15,-1-3 0-15,1 3 0 0,0-2 0 0,1 2 0 16,1 0 128-16,0 1-128 0,1 1 0 0,1-1 0 16,0 0 0-16,0-1 0 0,0 2 256 0,-1 0-64 0,1 5-16 15,0-3 0-15,1-3 80 0,2 1 0 16,0 0 16-16,0 4 0 0,0 0-128 0,1 1-16 0,-2-1-128 16,2 2 192-16,0 0-192 0,1 0 0 0,1 0 0 0,0 0 0 15,0 1 0-15,2-1 0 0,-1 0 0 0,0 1 0 16,-1 1 0-16,1 2 0 0,-1-1 0 0,2 2 0 15,-2 1 0-15,2 2 0 0,-2-1 0 0,1 2-160 16,-1 2-160-16,1 0-16 0,-11-2-16 0,13 6 0 31,0-3-560-31,-1 3-112 0,-1-1-32 0,1 0 0 16,0 0-1616-16,0 0-320 0,-1 2-64 0,1 0-16 0</inkml:trace>
  <inkml:trace contextRef="#ctx0" brushRef="#br0" timeOffset="13763.34">21859 1390 13823 0,'0'0'608'0,"0"0"128"0,0 0-592 0,0 0-144 0,0 0 0 0,0 0 0 16,0 0 4080-16,7 9 784 0,-7-9 144 0,8 10 48 15,-8-10-4160-15,8 13-896 0,-2-2 0 0,1 1-176 16,-7-12 176-16,7 13 0 0,-1-1 0 0,-1 0-128 15,-5-12 128-15,6 15 0 0,0 0 0 0,-2 2 0 16,-1-4 0-16,0 4-128 0,0-1 128 0,-2 4 0 0,-2-6 0 0,1 2 0 16,-2 0 0-16,1-2 0 0,-3 0 0 0,0 2 144 15,0 0-144-15,-1-3 160 0,0-3-160 16,0-3 160-16,5-7-160 0,-8 7 160 0,8-7-160 0,-9 7 0 16,0-3 0-16,9-4 128 15,-10-3-1472-15,10 3-288 0,-7-6-64 0,0-3-10832 16</inkml:trace>
  <inkml:trace contextRef="#ctx0" brushRef="#br0" timeOffset="14398.29">22526 686 17503 0,'4'-10'1552'0,"-1"3"-1232"0,0 0-320 0,1 0 0 16,-4 7 1840-16,5-8 304 0,-5 8 64 0,5-5 16 15,-5 5-1536-15,0 0-304 0,0 0-64 0,0 0-16 16,0 0 16-16,0 0 16 0,0 0 0 0,0 0 0 15,-7 4-144-15,-4 1-48 0,-3 4 0 0,-1-2 0 16,1 2-144-16,-2 1 128 0,-2 2-128 0,1 0 128 16,0-3 240-16,2 0 32 0,-2-1 16 0,2 2 0 15,1 3 144-15,2-1 16 0,1 0 16 0,0-4 0 0,1 1-208 0,1-1-64 16,1-1 0-16,0 4 0 0,1-2-192 0,2 0-128 16,0-1 128-16,1 0-128 0,4-8 128 0,-4 10-128 15,4-10 128-15,-2 11-128 0,2-11 0 0,-2 9 0 16,2-9 0-16,3 10 128 0,-3-10-128 0,0 0 0 15,8 11 0-15,1-5 128 0,-9-6-128 0,12 3 0 16,-2-1 128-16,2 2-128 0,-2 0 0 0,2 1 128 16,0-2-128-16,1 1 0 0,-2 0 0 0,2 0 0 15,2-2 0-15,-1 5 0 0,-1-1 0 0,0 2 0 16,-1 0 0-16,0-1 0 0,-1 0 0 0,1 4 0 16,1-1 0-16,-1 2 0 0,-2-4 0 0,-2 1 0 0,-1 1 0 0,-1 2 0 15,1-2 0-15,-1 2 0 0,-1 0 0 0,-5-12 0 16,6 10 0-16,-4 3 0 0,-2-2 0 0,0-11 128 15,0 12-128-15,-1-2 144 0,1-10-144 0,-4 13 160 16,-1-1 32-16,0-2 16 0,1-1 0 0,0 0 0 16,-3-2 32-16,1 1 0 0,-3 0 0 0,0-1 0 15,-1 0-240-15,1 2 176 0,-1-1-176 0,1-2 160 16,-2 0-160-16,2-1 0 0,0 0 0 0,1-1 128 16,8-4-128-16,-9 1 0 0,0 1 0 0,9-2 0 15,-9-3-272-15,9 3-96 0,-9 0-16 0,9 0 0 31,-8-5-1792-31,8 5-384 0,-7-7-64 0</inkml:trace>
  <inkml:trace contextRef="#ctx0" brushRef="#br0" timeOffset="15092.9">22931 1358 16575 0,'0'0'1472'0,"0"0"-1168"16,0 0-304-16,0 0 0 0,0 0 2736 0,0 0 480 16,7 11 112-16,0-1 0 0,1 0-2656 0,1 0-544 15,-1-2-128-15,1 1 0 0,2 2 0 0,-2-1 0 16,-1-1 0-16,0 2 0 0,-1-1 0 0,0 2-224 16,-7-12 80-16,4 14 16 0,-2 1 128 0,-2 0-208 15,-1-2 80-15,-2 2 128 0,0-1 0 0,-3-2 0 0,0 1 0 0,-1 0 0 16,1 0 0-16,-2-3 160 0,0 2-32 0,0 1-128 15,-1-4 272-15,0 2-48 0,0-4-16 0,0 3 0 16,0-4-208-16,1 2 0 0,1-2 0 16,7-6 0-1,-9 4-1392-15,9-4-320 0</inkml:trace>
  <inkml:trace contextRef="#ctx0" brushRef="#br0" timeOffset="15760.25">23798 612 11055 0,'0'0'480'0,"0"0"112"0,-9-4-464 0,0 2-128 16,-2 0 0-16,0 5 0 0,-1 1 4000 0,-1 0 784 16,-3 0 144-16,-1 2 48 0,-1 3-3952 0,-2 0-768 15,0-1-256-15,-4 3 128 0,-1 0 0 0,3 2 16 16,1-1 0-16,0 0 0 0,1-2-144 0,0 3 0 0,2 2 0 0,1-4 0 15,0-3 128-15,3 1 0 0,1 2 0 0,1-2 0 16,1 0 304-16,2 0 48 0,0-1 16 16,3 0 0-16,0 0-240 0,6-8-32 0,-4 9-16 0,2 0 0 15,2-9 0-15,0 0 0 0,1 9 0 0,-1-9 0 16,0 0-64-16,8 6-16 0,0 1 0 0,1-2 0 16,1 0 112-16,1-1 16 0,1-1 0 0,1 1 0 15,0-2-256-15,1 2 176 0,0-2-176 0,1 0 160 16,-1 1-160-16,0 2 0 0,2 0 0 0,0 2 0 15,-2-3 0-15,2 1 0 0,-1 1 0 0,1 2 0 16,-2 0 0-16,2 0 0 0,0-2 0 0,-1 2 0 16,0 1 0-16,-1 2 0 0,0-2 0 0,-1 1 0 0,-1 2 0 15,-2 0 0-15,1 1 0 0,-1 1 0 0,-2-1 0 16,-1-1 0-16,-3 0 0 0,-1-1 128 16,0 1 0-16,-3 0 0 0,-1 0 0 0,-2-1 0 0,-1-3 128 0,-1 3 32 15,-3 0 0-15,0-1 0 0,-1-3-16 0,1 2 0 16,2-2 0-16,-2 2 0 0,-1 2-48 0,1-1-16 15,0-4 0-15,0 4 0 0,1-3 0 0,0 0 0 16,7-7 0-16,-8 8 0 0,0 1-80 0,1-3-128 16,7-6 176-16,-9 4-176 0,2 2 128 0,-1-1-128 15,-1 0 0-15,0-1 0 0,0-1 0 0,0-2 0 16,-2 0-240-16,1 0 80 0,-1 1-176 0,0 0-48 16,-1 1 0-16,0-2 0 15,0-3-272-15,1 2-64 0,-1 1-16 0,2-1-10000 16,-1 0-2000-16</inkml:trace>
  <inkml:trace contextRef="#ctx0" brushRef="#br0" timeOffset="29606.4">17439 1578 15487 0,'0'0'688'0,"0"0"144"0,0 0-672 0,0 0-160 0,0 0 0 0,-6-6 0 16,2-1 864-16,4 7 144 0,-4-6 16 0,4 6 16 15,0 0-464-15,0-11-112 0,2 2-16 0,-2 9 0 16,5-9 0-16,-5 9-16 0,7-7 0 0,-7 7 0 16,7-7 112-16,1-1 32 0,-8 8 0 0,9-6 0 15,-9 6 0-15,9-5 16 0,-9 5 0 0,8-4 0 16,-8 4 32-16,0 0 0 0,8-5 0 0,-8 5 0 0,0 0 848 0,0 0 160 15,7-6 32-15,-7 6 16 0,0 0-1680 0,0 0-192 16,3-8-128-16,-3 8 0 0,0 0 640 0,0 0 128 16,0-7 16-16,0 7 16 0,0 0-176 0,0 0-48 15,-1-9 0-15,1 9 0 0,0 0-96 0,0 0-32 16,-1-6 0-16,1 6 0 0,-1-6 32 0,1 6 0 16,0 0 0-16,0 0 0 0,0-6 48 0,0 6 16 15,0-8 0-15,0 8 0 0,0 0-16 0,0 0 0 16,0 0 0-16,0 0 0 0,0 0-16 0,0 0 0 15,0 0 0-15,0 0 0 0,3-8-48 0,-3 8-16 16,0 0 0-16,0 0 0 0,0 0-128 0,0 0 192 16,0 0-192-16,0 0 192 0,0 0-192 0,0 0 128 0,0 0-128 0,0 0 128 15,0 0-128-15,0 0 0 0,0 0 0 0,0 0 0 16,0 0 0-16,0 0 128 0,0 0-128 0,11 12 0 16,-11-12 0-16,6 14 128 0,0-1-128 0,-6-13 0 15,4 16 0-15,-2-3 0 0,1 1 0 0,-2 2 0 16,-1-3 0-16,0 0 0 0,0 1 0 0,1 2 0 15,1 1 0-15,-2-3 0 0,0 1 0 0,1 0 0 16,0 1 0-16,1 0 0 0,-1 1 0 0,0 1 0 16,1 1 0-16,-1 2 0 0,-1 3 0 0,1-2 0 15,0-1 0-15,-1 0 0 0,0-1 0 0,0 0 0 16,0 2 0-16,0-1 0 0,0-4 0 0,2 0 0 16,0-1 0-16,0-1 0 0,-2 0 0 0,0-1 0 15,0-1 0-15,0 0 0 0,0-3 0 0,0 1 0 0,0-11 0 16,0 12 0-16,0-12 144 0,1 11-144 0,0-2 128 0,-1-9-128 15,3 11 128-15,-3-11-128 0,0 0 0 0,1 10 144 16,-1-10-144-16,1 11 0 0,-1-11 160 0,0 0-160 16,-1 8 128-16,1-8-128 0,0 0 0 0,0 0 0 15,0 0 128-15,0 0-128 0,0 0 0 0,0 0 0 16,0 0 144-16,0 0-144 0,0 0 128 0,0 0-128 16,0 0 128-16,0 0-128 0,0 0 176 0,0 0-48 15,0 0 0-15,0 0 0 0,0 0 0 0,0 0 0 16,0 0 0-16,0 0 0 0,0 0-128 0,9-6 192 15,-9 6-192-15,0 0 192 0,8-5-192 0,-8 5 0 16,9-4 0-16,-9 4 0 0,9-4 0 0,-9 4 0 16,11-2 0-16,-1-1 0 0,-10 3 0 0,13-3 0 0,-1 1 128 15,0 1-128-15,-1-1 0 0,1 1 0 0,0 1 0 0,0 0 0 16,-12 0 0-16,14 0 128 0,-1 0-128 0,1 0 0 16,1 0 0-16,0 0 0 0,2 0 128 0,0 0-128 15,-1 0 0-15,1 1 0 0,0-1 0 0,1 3 0 16,-1-3 0-16,1 2 0 0,1 1 0 0,-1 0 0 15,0-2 0-15,2 2 0 0,-2-1 0 0,0 1 0 16,0 1 0-16,2-2 0 0,-2 1 0 0,0 0 0 16,1-1 0-16,0-1 0 0,1 1 0 0,-1-1 0 15,2-1 0-15,0 1 0 0,-1-1 0 0,-1 0 0 16,1 0 0-16,-1 0 0 0,2 0 0 0,0-1 0 16,-1 0 0-16,-1-1 128 0,1 1-128 0,-2 0 0 15,-1 0 0-15,0-1 0 0,-2 1 0 0,4 1 0 16,-1 0 0-16,0 0 0 0,-1 0 128 0,0 0-128 15,0 0 0-15,0 0 0 0,-1-1 0 0,-1 1 0 0,1-2 0 0,1 1 0 16,-1 0 0-16,-1 1 0 0,1-3 0 0,-1 2 0 16,1 1 0-16,-2 0 0 0,-1-1 0 0,0 1 0 15,-1 0 0-15,0 0 0 0,0 0 0 0,-1 1 0 16,0-1 0-16,1 0 0 0,-1 0 0 0,2 0 0 16,0 0 0-16,2-1 0 0,-2-1 0 0,0 0 128 15,1-1-128-15,0 2 0 0,-2-3 0 0,0 2 0 16,1 0 0-16,-1 1 0 0,-12 1 0 0,13-3 0 15,-1 2 128-15,-1-1-128 0,1 1 0 0,0 0 0 16,-2-1 0-16,1 2 0 0,-1 0 0 0,0 0 0 16,-10 0 0-16,12-1 0 0,0 0 0 0,-2 1 0 15,-10 0 0-15,13 0 0 0,-1-1 0 0,-1 1 0 16,-11 0 128-16,11 0-128 0,-11 0 0 0,12 0 0 0,-12 0 0 0,10 1 0 16,-10-1 0-16,11 0 0 0,-11 0 0 15,0 0 0-15,10-1 0 0,-10 1 0 0,11-2 0 0,-11 2 128 16,10 0-128-16,-10 0 0 0,11-2 0 0,-11 2 0 15,11-2 0-15,-11 2 128 0,11-1-128 0,-11 1 0 16,0 0 0-16,10-1 128 0,-10 1-128 0,11 0 0 16,-11 0 0-16,0 0 0 0,0 0 128 0,0 0-128 15,9-3 0-15,-9 3 0 0,0 0 0 0,0 0 128 16,9-3-128-16,-9 3 0 0,0 0 144 0,0 0-144 16,10-1 0-16,-10 1 0 0,8-5 0 0,-8 5 0 15,8-5 0-15,-8 5 0 0,0 0 0 0,0 0 128 16,6-5-128-16,-6 5 128 0,6-7-128 0,-6 7 128 0,0 0 32 15,6-6 16-15,-6 6 0 0,7-7 0 0,-7 7-176 16,0 0 0-16,5-7 0 0,-5 7 0 0,4-7 0 0,-4 7 0 16,5-8 0-16,-5 8 128 0,4-9-128 15,0 0 160-15,0 1-160 0,-4 8 160 0,0 0-16 0,4-11 0 16,0 4 0-16,-2-1 0 0,-1-3 16 0,2 1 0 16,-2-2 0-16,1 2 0 0,0-1 48 0,-2 1 16 15,0-2 0-15,2 2 0 0,-2-3-32 0,1 0-16 16,0 0 0-16,1-2 0 0,-1 2-176 0,1-2 128 15,1-1-128-15,-2 0 128 0,-1 1-128 0,2-1 192 16,0 2-192-16,0-1 192 0,-2 4-192 0,2 0 128 16,-1 5-128-16,-1 6 128 0,2-13-128 0,-2 13 0 15,-2-10 0-15,2 10 0 0,0 0-208 0,0 0-32 0,0 0 0 16,3 12 0 0,0 5-3680-16,-6 3-752 0</inkml:trace>
  <inkml:trace contextRef="#ctx0" brushRef="#br1" timeOffset="70116.28">2435 5302 21183 0,'0'0'944'0,"-4"-8"192"0,-2-1-912 0,-1 1-224 0,0 0 0 0,0 1 0 0,1 2 864 0,-1 0 128 15,0 0 32-15,1 0 0 0,-2-2-80 0,0 2-16 16,-1 0 0-16,1 1 0 0,1-2-416 0,-1 3-64 16,-1-1-32-16,1 0 0 0,-3 1-240 0,1-1-48 15,-2 2-128-15,0 0 192 0,1 1-192 0,-2 1 0 16,-2-1 128-16,1 1-128 0,1 2 0 0,-1 2 0 15,-5 0 128-15,1-3-128 0,-3 2 0 0,0 0 0 16,1-1 0-16,-4 2 0 0,-3 3 0 0,-1-2 0 16,4 3 0-16,-1 2 0 0,0-1 240 0,0 3 0 15,-1 4 0-15,1 3 0 0,1 2 48 0,0 3 16 0,2-1 0 16,0 3 0-16,1 1 64 0,3 5 16 0,-3 0 0 16,3 2 0-16,1-2-208 0,-3-1-48 0,-3-1 0 0,0 1 0 15,4 2-128-15,-3 2 0 0,-2 3 0 16,1 1 128-16,-2 4-128 0,3-3 0 0,0 3 0 0,1 0 0 15,1 0 0-15,2-1 0 0,-1-2 0 0,0-2 0 16,2 0 128-16,0 2-128 0,0 1 128 0,2 3-128 16,-1 3 0-16,4 1 0 0,1-1 128 0,2 2-128 15,-1-5 0-15,1-1 0 0,0-4 0 0,3 0 128 16,2 2-128-16,1 0 0 0,1-2 0 0,-1-1 0 16,3 1 0-16,1-1 0 0,2-1 0 0,1-1 0 15,1 1 0-15,3-2 0 0,1 0 0 0,0 0 0 16,0-4 0-16,2 1 0 0,-1-1 0 0,4 0 0 15,2-1 0-15,2-1 0 0,2-2 0 0,2 1 0 16,1-5 0-16,3 2 0 0,2 0 0 0,2-3 0 0,1-1 0 16,2 0 0-16,-1-2 0 0,2-1 0 15,3-2 0-15,1-2 0 0,-3 1 0 0,1-2 0 0,2-4 128 0,1 1-128 16,3-3 0-16,0-1 128 0,-2 0-128 0,2-1 0 16,-1-3 0-16,0-3 128 0,-3-4-128 0,-1-3 160 15,0-1-160-15,-1 0 160 0,-2-3-16 0,3-2 0 16,-1-3 0-16,4-3 0 0,3 3 0 0,1-6 0 15,0-2 0-15,2-2 0 0,1-3-16 0,-3 0-128 16,0-3 192-16,-2 1-64 0,0-4 16 0,0 0 0 16,-2-3 0-16,2 0 0 0,-1 0-144 0,2-2 128 15,-1 1-128-15,0-3 128 0,-3 0-128 0,-1 1 160 16,-3 0-160-16,-4 3 160 0,-3 0-160 0,-2 1 128 16,-3-1-128-16,-2 0 128 0,-4-1 64 0,-1-3 16 15,-3 0 0-15,-3-2 0 0,-1 0 112 0,-2-1 0 0,-2-1 16 0,-1 1 0 16,-1 3 16-16,-2 3 0 0,-1-3 0 0,-3 0 0 15,-1 0-64-15,-1-1-16 0,-3-5 0 0,0 2 0 16,1 0-48-16,-1 2-16 0,-1-1 0 0,-2 4 0 16,1 7-64-16,-1 3-16 0,0 0 0 0,-6 1 0 15,-4 0 64-15,0-2 0 0,1 1 0 0,-2-2 0 16,-5-1 0-16,-1-1 16 0,0 1 0 0,-1 1 0 16,-1-1-16-16,0 2-16 0,-1 1 0 0,0 3 0 15,1 2-176-15,-2 2 192 0,1 2-192 0,1 2 192 16,3 1-192-16,-2 2 128 0,-4 1-128 0,1 0 128 15,-3-1-128-15,-1 2 0 0,0 2 0 0,-2 5 0 16,0-1 0-16,0 7-144 0,1-4 144 0,-1 7-160 16,0 4-32-16,2 5 0 0,0 4 0 0,1-2 0 15,-1 3-448-15,0 0-112 16,0 2-16-16,-4 2 0 0,-4-1-512 0,-1 3-128 0,-2 0 0 0,0 8-10288 16,-1 4-2048-16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7:15:31.0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7670 6321 9215 0,'0'0'816'0,"0"0"-656"16,0 0-160-16,0 0 0 0,0 0 2560 0,0 0 496 15,1-9 80-15,-1 9 32 0,3-9-1248 0,-3 9-256 16,2-8-64-16,-2 8 0 0,3-8-384 0,-3 8-96 0,3-6-16 0,-3 6 0 15,0 0-336-15,0 0-80 0,0 0-16 0,0 0 0 16,0 0-96-16,0 0-32 0,0 0 0 0,0 0 0 16,5 13-80-16,-1-2-16 0,-4-11 0 0,2 19 0 15,0 1 0-15,-1 0-16 0,0 0 0 0,2 2 0 16,-2 0-176-16,0 3-16 0,2 1-16 0,0 1 0 16,-2 1 48-16,0-1 16 0,-1 2 0 0,0-2 0 15,-1 3 48-15,0 1 16 0,-1 2 0 0,1 1 0 16,-2 4-32-16,-1 1 0 0,-1 4 0 0,0-2 0 15,0 0-64-15,0 2 0 0,-1 1-16 0,2-1 0 16,-2 0-112-16,1 0 0 0,-2 0-128 0,2 2 192 16,0-2-192-16,1-2 176 0,1 0-176 0,1-2 160 15,-1-3-32-15,2 1 0 0,-2-3 0 0,2 0 0 16,-2-3-128-16,1 0 160 0,0-2-160 0,0 1 160 16,0-3-160-16,1-2 160 0,-2-3-160 0,2 0 160 0,-1-1-32 0,0 0 0 15,1 0 0-15,0-3 0 0,-2 2 0 0,2-2-128 16,-1 2 192-16,1-2-64 0,0 0-128 15,0-1 0-15,1-3 144 0,0-1-144 0,0-1 128 0,1-1-128 16,1-1 128-16,-2-10-128 0,0 0 0 0,4 13 0 16,0-4 0-16,-4-9 0 0,0 0 0 0,0 0 128 15,0 0-128-15,0 0 0 0,5 9 0 0,-5-9 144 16,0 0-144-16,0 0 0 0,0 0 144 0,0 0-144 16,6 8 0-16,-6-8 144 0,0 0-144 0,0 0 128 15,0 0-128-15,0 0 128 0,0 0-128 0,0 0 160 16,9 7-160-16,-9-7 160 0,0 0-160 0,9 5 0 15,-9-5 0-15,10 5 0 0,-10-5 0 0,12 1 0 16,-1 1 0-16,-1-1 0 0,-10-1 0 0,14 0 0 0,-1 0 0 16,0 3 0-16,-1-2 0 0,1 1 0 0,0 0-176 0,2-2 176 15,0 0 0-15,2 0-128 0,1 0 128 16,3 0 0-16,0 1 0 0,1-1-160 0,2-1 160 0,2 1 0 16,1 2-128-16,1 1 128 0,-2 0 0 0,1 2 0 15,0 0 0-15,-1-1 0 0,1 5 0 0,0 0 0 16,0-1-144-16,2 1 144 0,0 2 0 0,2-2-144 15,2-1 144-15,-2-1 0 0,0 1 0 0,-1-1 0 16,-1-1 0-16,-2-1 0 0,1 1 0 0,-2-2 0 16,-4 2 0-16,-1-3 0 0,-2 1 0 0,-1-3 128 15,-2-1-128-15,0 0 0 0,-2 0 0 0,-1 1 0 16,-2-2 0-16,-11 1 0 0,11-1 0 0,0 1 128 16,-11 0-128-16,11-4 128 0,-1 1-128 0,-10 3 128 0,10-6-128 0,-1-2 0 15,-1 2 128-15,-8 6-128 0,8-9 128 0,-2 2-128 16,1 0 128-16,-2-2-128 0,0-2 144 0,0 1-144 15,-1 0 192-15,2-1-192 0,-3 1 176 0,1-2-176 16,0-1 160-16,0 0-160 0,0 0 160 0,0-1-160 16,-3-1 160-16,3-2-160 0,0-2 128 0,0-3-128 15,-1-3 0-15,-2-1 144 0,-1-4-144 0,1-2 192 16,-1-1-192-16,0-4 192 0,0-2-192 0,0-1 0 16,0-2 0-16,0-4 128 0,-1-5-128 0,1-2 0 15,0-6 0-15,0 2 0 0,0-2 0 0,0 3 0 16,0 1 0-16,-3 3 0 0,2 4 0 0,0 0 0 15,-1-1 0-15,1 0 0 0,-1-1 0 0,0 2 0 16,0 0 0-16,2 4 0 0,0-1 0 0,1 2 0 0,-1 3 0 0,1 2 0 16,2 0 0-16,-1 0 0 0,2 1 0 0,0 1 0 15,-1 4-192-15,1 1 192 0,0-2-192 0,1 3 192 16,0 3-192-16,0 0 192 0,1 1-160 0,-1 4 160 16,-1 1-144-16,2 2 144 0,-1-1-128 0,1 6 128 15,-1-2-176-15,-1 5 176 0,0-1-208 0,-2 3 80 16,1 0 128-16,-3 9-192 0,0 0 192 0,1-8-192 15,-1 8 192-15,0 0 0 0,0 0 0 0,0 0-128 16,0 0 128-16,0 0 0 0,0 0 0 0,0 0-128 16,0 0 128-16,0 0-160 0,0 0 160 0,0 0-160 15,0 0 160-15,0 0 0 0,0 0-144 0,0 0 144 16,0 0 0-16,0 0 0 0,0 0 0 0,0 0 0 16,0 0 0-16,0 0 0 0,0 0 0 0,0 0 0 15,0 0 0-15,0 0 0 0,0 0 0 0,0 0 0 16,0 0 0-16,0 0 128 0,0 0-128 0,0 0 128 0,-9 0-128 15,9 0 160-15,-10 0-160 0,1 0 160 0,1-3-160 0,-1 2 128 16,-1 0-128-16,1 1 128 0,-2-2-128 0,-1 2 128 16,-1 0-128-16,0 2 128 0,0-2-128 0,0 2 128 15,-3 2-128-15,0-1 128 0,-1-1-128 0,-2 1 128 16,-5 1-128-16,1 0 128 0,-2-2-128 0,-2 2 0 16,-4-2 144-16,-1-1-144 0,0-2 0 0,-5 1 128 15,-2 1-128-15,-4 1 0 0,-4 1 0 0,3 1 144 16,1-3-144-16,1 2 0 0,2-1 160 0,2 0-160 15,1-1 128-15,3-1-128 0,2-1 128 0,-1 1-128 16,-1 0 128-16,3 0-128 0,2 0 0 0,3 1 128 0,0 2-128 16,4-1 0-16,2 1 0 0,5 1 0 0,2 0-192 15,2 1 192 1,2 1-2240-16,3 0-320 0,-1 0-64 0,7-6-16208 0</inkml:trace>
  <inkml:trace contextRef="#ctx0" brushRef="#br0" timeOffset="500.05">7747 7166 29535 0,'-16'0'1312'0,"7"4"272"0,0-3-1264 0,1 2-320 0,8-3 0 0,0 0 0 16,0 0 832-16,0 0 128 0,0 0 0 0,0 0 16 15,0 0-336-15,0 0-80 0,16-2-16 0,3 0 0 16,3-5 112-16,6-2 32 0,3 3 0 0,4 0 0 15,2 1-96-15,3 1-16 0,3 0 0 0,1-1 0 16,1-5-224-16,0 1-48 0,1 1-16 0,1-3 0 16,3 3-144-16,-1 5-16 0,1 0-128 0,2 0 192 15,1 1-416-15,-1 2-96 0,-2-3 0 0,-2 2-16 32,-1-2-2528-32,0 1-496 0</inkml:trace>
  <inkml:trace contextRef="#ctx0" brushRef="#br0" timeOffset="22196.95">7620 11038 34143 0,'0'0'1520'0,"0"0"304"0,0 0-1456 0,0 0-368 15,0 0 0-15,0 0 0 0,0 0 176 0,0 0-48 16,0 0 0-16,0 0 0 0,0 0-128 0,0 0 0 16,0 0 0-16,0 0 0 0,0 0 0 0,0 0 0 15,0 0 0-15,0 0 0 0,-2 6 0 0,-1 1 0 16,0 1 0-16,2 1 0 0,-2 4 432 0,2 0 48 16,-1 3 16-16,0 1 0 0,0 20 80 0,0 0 0 15,1-2 16-15,1 0 0 0,0 0-32 0,0-1-16 16,1 2 0-16,-1-6 0 0,0 1-272 0,0 4-48 15,0-1-16-15,0 6 0 0,2 5-208 0,-1 3 176 0,0 1-176 0,1 4 160 16,-1 0-160-16,1-6 0 0,2-5 0 0,-2-6 128 16,-2-2-128-16,1 0 0 0,2 1 0 0,-1-1 0 15,1 4 160-15,-1 0-160 0,0 1 192 0,-1 0-192 16,0 0 432-16,-1-2-32 0,0-4 0 0,0-3 0 16,0-1-80-16,-1-4 0 0,-2-2-16 0,2-1 0 15,-1-1-48-15,-2 0-16 0,0 1 0 0,-2-2 0 16,0-1 80-16,1 5 32 0,1-2 0 0,0-1 0 15,0-5-176-15,1-2-48 0,1-1 0 0,-1-1 0 16,-1-2 0-16,0-1-128 0,4-9 192 0,-6 9-64 16,1-1-128-16,-2 1 160 0,1-2-160 0,-2-1 160 15,0-2 16-15,8-4 0 0,-8 6 0 0,8-6 0 16,-9 3-176-16,9-3 0 0,-8 0 0 0,8 0 0 16,0 0 144-16,0 0 0 0,0 0 0 0,0 0 0 15,0 0-16-15,0 0-128 0,0 0 192 0,0 0-64 0,0-11-272 0,4 2-64 16,-4 9-16-16,8-10 0 0,0 4 224 15,1-1 240-15,0 1-48 0,1 1-16 0,0-1-176 0,0 1 0 16,0 0 0-16,2 2-176 0,0 0 176 0,1 0 0 16,1 3 0-16,2-4-128 0,2 1 128 0,2 1 0 15,1 0-144-15,2 1 144 0,3 0 0 0,3 1 0 16,-1 0-144-16,2 1 144 0,0 2 0 0,0-1 0 16,-1 1-128-16,-3 1 128 0,3 1 0 0,-3 2-128 15,-1-1 128-15,-3 2 0 0,-1 0 0 0,0 1 0 16,-2-3 0-16,1 0 0 0,1 0-144 0,1-1 144 15,1 2 0-15,-1-4-144 0,-1 0 144 0,1-3 0 0,-1 0 0 16,-1 0 0-16,-2 0 0 0,0 0 0 0,-1-2 0 16,-1 2 0-16,0-1 0 0,-2-2 0 0,0 0 0 0,-1 1 128 15,0 0-128-15,0-2 0 0,-1 2 128 0,0-1-128 16,-3 1 0-16,3-1 0 0,-12 3 0 0,11-3 0 16,1 1 0-16,-3-2 128 0,-9 4-128 0,11-4 0 15,-3-1 0-15,-8 5 0 0,9-4 0 0,-2-3 0 16,1 0 0-16,0 0 0 0,-8 7 0 0,9-9 0 15,-2-2 0-15,-2-2 0 0,3 3 0 0,-2-2 128 16,1-1-128-16,-2 0 128 0,0-1-128 0,-1 1 128 16,0-3-128-16,1-1 176 0,-1-2-176 0,1-2 192 15,-1 0-192-15,0-5-144 0,0-7 144 0,1-2-208 16,2-5 336-16,-2-3 64 0,3-4 0 0,0 0 16 0,0 0-208 16,1 3 0-16,-1 2 0 0,-1 3 0 15,1 0 0-15,0 1 0 0,-2-1 0 0,1-2 0 0,-2-4 0 16,0-2 0-16,-2-3 0 0,0 1 0 0,-2 0 0 0,-1 5 128 15,0 4-128-15,-1 3 0 0,-2 2 0 0,0 2 0 16,1 3 0-16,-1 0 0 0,1-1 0 0,0 0 0 16,1-3 0-16,2 1 0 0,1 1 0 0,2-2 0 15,-1 1 0-15,3 3 0 0,0 3 0 0,1 1-128 16,-1 2 128-16,2 6 0 0,2 0-128 0,-2 1 128 16,0 2 0-16,-1 4 0 0,-1 0-144 0,-1 2 144 15,-5 9 0-15,4-8-144 0,-1-1 144 0,-3 9 0 16,0-6 0-16,0 6 0 0,0 0 0 0,0 0 0 15,-5-9 0-15,2 2 0 0,3 7 0 0,0 0 0 0,-6-8 0 16,0 4 0-16,6 4 0 0,0 0 0 16,-7-6 0-16,0 1 0 0,7 5 0 0,0 0 0 15,-8-6 0-15,8 6-128 0,-8-2 128 0,8 2 0 0,-10-3 0 0,1 2 0 16,0 0 0-16,9 1 0 0,-12 0 0 0,0 0 0 16,2 1 0-16,-1 0 0 0,1-1 0 0,-1 2 0 15,1-1 0-15,1 0 0 0,0-1 0 0,0 1 128 16,-2 1-128-16,0-2 128 0,-1 0-128 0,0 2 128 15,-1-2-128-15,-1 0-256 0,1 0 64 0,-4 0 0 16,-2 0 432-16,0 0 80 0,-1 0 0 0,-1 0 16 16,-2-2-208-16,0 0-128 0,-2 1 128 0,-1 0-128 15,0 0 0-15,0 1 144 0,-2-2-144 0,2 2 0 16,1 0 128-16,2 0-128 0,-1-1 0 0,2 1 0 16,0 0 128-16,1 0-128 0,0 0 0 0,0 0 0 15,-1-1 128-15,1-1-128 0,1 1 0 0,-3 0 0 16,0-1 0-16,-1 1 0 0,0 0 0 0,-2-1 0 15,-2 1 128-15,2 0-128 0,-1 1 0 0,-1-3 0 0,4 6 0 0,0-3 0 16,3 0 0-16,2 1 0 0,1 0 0 16,1 2 0-16,2 0 0 0,2-1 0 0,0 1 0 0,1 0 0 15,-1-1 0-15,3 1 0 0,1 1 0 0,0-2 0 16,9-2 0-16,-9 4 0 0,9-4 0 0,-10 5 0 16,10-5 0-16,0 0-144 0,-9 4-64 0,9-4-16 15,0 0 0-15,0 0 0 0,0 0-32 0,-7 4-16 16,7-4 0-16,0 0 0 15,0 0-304-15,0 0-48 0,-3 12-16 0,4 0 0 16,3-3-2560-16,1-1-512 0</inkml:trace>
  <inkml:trace contextRef="#ctx0" brushRef="#br0" timeOffset="22679.5">7671 11859 21183 0,'-13'-9'944'0,"4"5"192"0,-3-5-912 0,3 3-224 16,4-1 0-16,5 7 0 0,-1-5 4944 0,1 5 944 15,6-5 192-15,6-1 48 0,2 1-5200 0,3 0-928 16,1-2-400-16,6 3 16 0,2 1 384 0,5-3 0 15,2 2 0-15,3 1 0 0,2 0 0 0,0 2 0 16,-3-3 0-16,0 1 0 0,-2-2 0 0,-2 4 0 16,-3-3 0-16,-2 1 0 0,-4 0 160 0,1 1 0 15,2-2 0-15,0-1 0 0,0-4 48 0,2 2 16 0,-1-2 0 0,4 0 0 16,3 0 48-16,-1 0 16 0,1-7 0 0,-1 4 0 16,0 0-144-16,-5 2-16 0,0-4-128 0,-2 5 192 15,-4 2-192-15,-1 1 0 0,-2 0 0 0,-1 4 0 31,-3 0-1024-31,-1 4-256 0,-1 0-64 0,-2 5-11136 0,-1-1-2240 0</inkml:trace>
  <inkml:trace contextRef="#ctx0" brushRef="#br0" timeOffset="24913.85">7582 16130 10127 0,'0'0'896'0,"0"0"-704"0,0 0-192 0,-7-2 0 0,7 2 1664 0,-10-2 288 16,10 2 64-16,-9-2 16 0,0-2-528 0,9 4-96 16,0 0-32-16,0 0 0 0,0 0 224 0,-9-2 32 15,1-1 16-15,8 3 0 0,0 0-304 0,0 0-48 16,0 0-16-16,0 0 0 0,0 0-256 0,-5-3-48 16,0-2-16-16,5 5 0 0,0 0-368 0,0 0-80 15,0 0 0-15,0 0-16 0,0 0-112 0,5 11-32 16,-5-11 0-16,5 13 0 0,-2 2-176 0,1-1-48 15,0 1 0-15,0 1 0 0,0-1 16 0,-1 4 0 16,3 4 0-16,-2 4 0 0,1 5 64 0,-1 5 16 16,1 7 0-16,1 5 0 0,2 4 0 0,-1-3 0 15,-1-4 0-15,1-1 0 0,-1-5-96 0,0 1-128 16,0 0 176-16,-1 5-176 0,0 2 208 0,1 6-64 0,-2-1-16 16,0 1 0-16,-2-2 64 0,1-8 0 0,-2-1 0 0,0-1 0 15,-3-2 48-15,-1 3 16 0,1 0 0 0,-4 2 0 16,2 0-112-16,2 2-16 0,-2 1 0 0,1-1 0 15,1-2 96-15,-1-4 16 0,0-8 0 0,2-3 0 16,0-5-240-16,0-3 0 0,-1-3 0 0,1-2 0 16,0-2 128-16,-1-1 144 0,1-2 32 0,-2 0 0 15,1-1-304-15,-1 0 0 0,-1-2 0 0,0 0 0 16,0 0 272-16,2 2 0 0,2-11 0 0,-5 10 0 16,1 3 32-16,0-5 0 0,4-8 0 0,0 0 0 15,-7 10-304-15,3-1 0 0,4-9 0 0,-5 9 0 16,-1-2 0-16,6-7 0 0,0 0 144 0,0 0-144 15,-6 8 0-15,6-8 128 0,0 0-128 0,0 0 0 0,0 0 0 0,0 0 0 16,0 0 0-16,0 0 0 0,0 0 144 0,0 0-144 16,0 0 128-16,0 0-128 15,0 0 176-15,0 0-48 0,0 0-128 0,0 0 192 0,0 0-192 0,0 0 0 16,10-4 128-16,-10 4-128 0,10-4 0 0,0 0 0 16,1-1 0-16,-1 2 0 0,1 2 0 0,-1-2-128 15,3 3 128-15,2-1 0 0,-1 0-144 0,3-2 144 16,2 1 0-16,4-1-144 0,0-1 144 0,2 3 0 15,0 1-144-15,-1 0 144 0,2 0 0 0,2 1 0 16,0 2-144-16,1-1 144 0,1 1 0 0,0-1 0 16,-1-2 0-16,1 2 0 0,0-1 0 0,-2 3 0 15,1-3 0-15,0 2 0 0,1-1 0 0,0 1-128 16,1-2 128-16,0 2 0 0,-1-3 0 0,-1 1 0 16,-3 1 0-16,-1-1 0 0,0 0 0 0,-3 2 0 0,-3-1 0 0,1 0 0 15,-3-1 0-15,1 0 0 0,-1-1 0 0,1 0 0 16,1 0 0-16,-1 0 0 0,1-1 0 0,-2 1 0 15,-1-1 0-15,-2-1 0 0,1 0 0 0,-2-1 0 16,0 1 0-16,-2-1 128 0,0 0-128 0,-2 1 0 16,-9 2 0-16,12-4 0 0,-2 1 128 0,-10 3-128 15,11-1 0-15,-1-2 144 0,-10 3-144 0,12-4 128 16,-4-2-128-16,-8 6 128 0,7-7-128 0,-7 7 128 16,8-7 0-16,-8 7-128 0,7-7 192 0,-1-1-64 15,-6 8 32-15,4-11 0 0,-1 0 0 0,-3 11 0 16,2-13-16-16,0 0 0 0,-2 1 0 0,0-1 0 15,-2 0-16-15,4 0 0 0,-2-1 0 0,-2-3 0 16,1 0-128-16,-2-5 160 0,1 1-160 0,-2-5 160 16,0-4 16-16,0-4 0 0,0-4 0 0,-1-4 0 0,0-3-176 0,0-2 0 15,1 0 0-15,0-3 128 0,-1 0-128 0,1 1 0 16,-2 2 0-16,2-2 0 0,-1-3 0 0,1-2 0 16,-1-1 0-16,1 3 0 0,2 1 0 0,-1 3 0 15,2 3 0-15,1 0 0 0,0 2 0 0,1 3 0 16,0 1 0-16,2 1 0 0,0 0 0 0,-1 2 0 15,1-1-144-15,-2 5 144 0,2-2 0 0,-1 1-128 16,1 0 128-16,-2 3 0 0,-1 2-160 0,0 0 160 16,0 2-128-16,-1 2 128 0,0 0 0 0,-1 3-160 15,1 0 160-15,0 3 0 0,-2 2-144 0,-1 3 144 16,0 0 0-16,2 2-144 0,-1 0 144 0,0 1 0 16,2-1 0-16,0 1 0 0,0 3 0 0,-1-2 0 0,1 1 0 0,1 8-128 15,0 0 128-15,-1-7 0 0,1-2 0 0,0 9-128 16,-2-7 128-16,2 7 0 0,0-7 0 0,0 7 0 15,0 0 0-15,0-6 0 0,0 6 0 0,0 0 0 16,0-8 0-16,0 8 0 0,-2-8 0 0,2 8 0 16,0 0 0-16,0 0 0 0,-2-8 0 0,2 8 0 15,-1-5 0-15,1 5 0 0,-3-4 0 0,3 4 0 16,0 0 0-16,0 0 0 0,-3-9 0 0,3 9 0 16,-3-5 0-16,3 5 0 0,-3-7 0 0,3 7 0 15,0 0 0-15,0 0 0 0,-5-6 0 0,5 6 0 16,-5-3 0-16,5 3 0 0,-7-4 0 0,7 4 0 15,0 0 0-15,-9 0 0 0,9 0 0 0,-9 0 0 16,9 0 0-16,-9 4 0 0,0-4 0 0,9 0 0 0,-11 3 0 0,2 1 128 16,0-3-128-16,0 0 0 0,0-1 0 15,-1 2 128-15,-1-2-128 0,-1 1 0 0,1 2 128 0,-2-2-128 16,0-1 128-16,-2 0-128 0,0 1 128 0,-2 1-128 16,-2-1 128-16,0 0-128 0,-2-1 0 0,-3 2 128 15,-3-1-128-15,0 1 0 0,-3 2 0 0,0-2 128 16,-2 3-128-16,1-3 0 0,1 4 0 0,0 0 0 15,-1 1 0-15,0 2 0 0,-2-3 0 0,0 1 0 16,0-2 0-16,0 0 0 0,2 2 0 0,1-1 0 16,1-3 0-16,3 1 0 0,0 0 0 0,1-2 0 15,3 1 0-15,0-2 0 0,2-1 0 0,1 0 0 16,0 0 0-16,1 3 0 0,1-6 0 0,3 2 0 16,1 0-160-16,1-1 160 0,0-2-416 0,3 3 32 0,9 1 0 0,0 0 0 31,0 0-1792-31,0 0-368 0,0 0-64 0,0 0-10880 0,0 0-2176 0</inkml:trace>
  <inkml:trace contextRef="#ctx0" brushRef="#br0" timeOffset="25649.2">7852 16852 24879 0,'0'0'1088'0,"0"0"256"0,-6-3-1088 0,6 3-256 0,-7-4 0 0,7 4 0 16,0 0 3520-16,0 0 656 0,0 0 128 0,0 0 32 15,0 0-3568-15,0 0-768 0,0 0 0 0,0 0 0 16,0 0 0-16,0 0 0 0,8 7 0 0,-8-7 0 16,0 0 0-16,0 0 0 0,0 0 128 0,0 0-128 15,0 0 256-15,0 0 0 0,0 0 0 0,11 10 0 16,-11-10 240-16,0 0 48 0,0 0 16 0,0 0 0 15,0 0-112-15,0 0 0 0,0 0-16 0,13 5 0 16,-13-5-112-16,13 1 0 0,-13-1-16 0,13 1 0 16,-2-2-112-16,2-2 0 0,0 2-16 0,0-1 0 15,0-1-176-15,3-1 192 0,1 0-192 0,1 0 192 0,2-1-192 0,1 0 128 16,2-2-128-16,2-1 128 0,0 1-128 16,1 0 160-16,0-2-160 0,1 2 160 0,2 0-160 0,1 0 128 15,0 1-128-15,-1 0 128 0,-2 2-128 0,-1 2 0 16,-2-1 144-16,-2 1-144 0,0 0 0 0,-1 0 144 15,-2 0-144-15,1 1 0 0,-2-1 128 0,0-2-128 16,-1-2 0-16,2 1 0 0,0 0 0 0,2-3 0 16,0-1 0-16,1-1 0 0,-1-1 0 0,0 1 0 15,0-1 0-15,1 2 0 0,1 1 0 0,-1 2 0 16,-1-1-160-16,-1 3 160 16,-2 1-480-16,-1 3-32 0,-4 1 0 0,-3 1-13344 15,-10-2-2672-15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8:04:30.295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24768 6686 8287 0,'0'0'368'0,"3"-5"80"0,1-4-448 0,1 0 0 15,-3 2 0-15,2-1 0 0,-4 8 1952 0,4-6 304 16,0 1 64-16,0-2 16 0,1-1-1536 0,-2 0-304 16,-3 8-64-16,2-9-16 0,-2 9 48 0,-1-9 16 15,0 0 0-15,1 9 0 0,0 0 288 0,0 0 48 16,0 0 16-16,-7-7 0 0,7 7 48 0,-9-6 16 0,0 3 0 0,9 3 0 15,-14 0-320-15,1 0-64 0,-2 2-16 0,1 2 0 16,-4-4-112-16,-1 2 0 0,0 2-16 0,1-3 0 16,-1 2 32-16,-1 0 16 0,-4-2 0 0,-1 4 0 15,1 0-112-15,-1 3-32 0,1 0 0 0,0 1 0 16,-3-2-80-16,1 0-32 0,2 4 0 0,-1 1 0 16,1-1-160-16,0 1 128 0,-5 1-128 0,0-2 128 15,-1-1-128-15,-1 0 0 0,-4 2 0 0,0-4 128 16,-1 4-128-16,2 1 0 0,-1-2 0 0,3 4 128 15,0-3-128-15,2 3 0 0,3-2 0 0,0 4 0 16,-1-3 0-16,1 2 0 0,0 1 0 0,-3 0 0 16,-3 0 0-16,-2 0 160 0,-2 1-160 0,1-2 160 15,-2 1-160-15,0 0 0 0,3 0 144 0,2-2-144 16,2 2 0-16,2 0 144 0,2-1-144 0,2 1 0 16,2 0 144-16,2 0-144 0,1-2 0 0,2 1 144 15,0 2-144-15,1-5 0 0,3 0 0 0,-1-1 0 0,0 0 0 16,0-4 0-16,1 1 0 0,1-1 0 0,0-1 0 0,1 1 0 15,0 1 0-15,2 0 128 0,-3 1-128 0,1-1 0 16,0 0 0-16,-1 0 128 0,0-1-128 0,0-2 0 16,0 2 144-16,0 0-144 0,3 0 0 0,-1 0 128 15,1-3-128-15,1 1 0 0,1-3 0 0,8-3 144 16,-9 5-144-16,2-1 0 0,0 0 208 0,7-4-64 16,-8 4-16-16,8-4 0 0,-8 4-128 0,8-4 160 15,-9 2-160-15,1 2 160 0,1-2-160 0,7-2 0 16,-9 2 144-16,-1 1-144 0,2-2 0 0,0-2 0 0,2 1 0 15,6 0 128-15,-8 0 0 0,8 0 0 0,-8 0 0 0,8 0 0 16,-8-5 64-16,3 1 32 0,5 4 0 0,0 0 0 16,0-9-64-16,0 1-16 0,0 8 0 0,-1-11 0 15,-3 0-144-15,4 1 160 0,0 1-160 0,2-1 160 16,2-2-160-16,0-1 0 0,1-1 144 0,1-1-144 16,0 0 0-16,2 2 0 0,0-3 0 0,1 2 128 15,0-3-128-15,0 0 0 0,0 1 0 0,-1-1 128 16,1 4-128-16,0 2 0 0,-1-1 0 0,1 1 0 15,-1 2 144-15,0-1-144 0,-1 3 192 0,-7 7-192 16,10-6 128-16,-10 6-128 0,9-7 0 0,-9 7 0 16,0 0 128-16,0 0-128 0,0 0 0 0,0 0 0 15,0 0 0-15,0 0 0 0,0 0 0 0,0 0 0 16,4 11 0-16,-1-1 0 0,-3-1 128 0,-2 2-128 16,-2 0 0-16,0 4 0 0,-1-1 0 0,0 2 0 0,-1 1 0 0,-2 2 0 15,0 2 0-15,0 4 0 0,-1 1 144 0,-2 3-144 16,0-1 0-16,-1 2 144 0,0-2-144 0,-1-2 0 15,2-4 144-15,1-1-144 0,3-2 0 0,1 1 144 16,1-7-144-16,3 0 0 0,0-1 272 0,2-2-48 16,2 2-16-16,1-3 0 0,-3-9-16 0,10 10-16 15,0-2 0-15,2-1 0 0,-1-1-32 0,2-1 0 16,1 1 0-16,1-1 0 0,2-1-144 0,1-2 128 16,1 1-128-16,1-2 128 0,5 1-128 0,1-4 0 15,-1 0 0-15,4 0 0 16,3 2-368-16,1-1-144 0,-4-4-48 0,-1-2-17168 0</inkml:trace>
  <inkml:trace contextRef="#ctx0" brushRef="#br0" timeOffset="15644.53">25562 5672 11055 0,'-9'-7'480'0,"9"7"112"0,-8-4-464 0,8 4-128 0,-9-2 0 0,9 2 0 15,-7-3 3120-15,7 3 592 0,-6-1 128 0,6 1 32 16,0 0-2400-16,0 0-496 0,0 0-80 0,0 0-32 15,-7-1-416-15,7 1-64 0,0 0-32 0,-1 7 0 16,1 4 32-16,1-1 16 0,1 7 0 0,-1 3 0 16,3-1 192-16,0 5 48 0,1 3 0 0,3 28 0 15,1-7-64-15,0-1 0 0,2-1 0 0,0 2 0 16,0 1-336-16,-1 1-80 0,-2-2-16 0,-2 0 0 0,1-2-144 0,-1-2 160 16,0-1-160-16,-1 0 160 0,0 2-160 15,-1-1 0-15,-1-2 144 0,-1 0-144 0,1-6 0 0,-1 1-160 16,0-6 16-16,-4-2 0 15,1-6-448-15,-1-1-96 0,-2 2-16 0,1-6 0 16,0-2-544-16,1-3-112 0,-2-3-32 0</inkml:trace>
  <inkml:trace contextRef="#ctx0" brushRef="#br0" timeOffset="16944.14">26034 5776 13183 0,'0'0'576'0,"0"0"128"0,0 0-560 0,-9 0-144 0,9 0 0 0,-9-1 0 15,9 1 896-15,-8-4 128 0,8 4 48 0,-5-5 0 0,5 5-176 0,-6-8-16 16,4-1-16-16,2 9 0 16,-1-9 48-16,1 9 16 0,0 0 0 0,0-8 0 15,0 1 80-15,0 7 16 0,0-6 0 0,0 6 0 0,0 0-320 0,0 0-64 16,0 0-16-16,0 0 0 0,0 0-368 0,0 0-64 15,0 0 0-15,0 0-16 0,7 18-176 0,0-1 160 16,-3-3-160-16,-2 1 160 0,-2 3 32 0,0-1 0 16,3 2 0-16,-2 0 0 0,-2-1 32 0,2 0 16 15,2 0 0-15,0 1 0 0,-2 1-48 0,1 1-16 16,2 0 0-16,3-3 0 0,-2-3-176 0,0-2 160 16,2 1-160-16,-1-1 160 0,0-1-160 0,0-2 160 0,2 1-160 15,1-2 160-15,1-3-160 0,1 1 128 0,-1-1-128 16,3 1 128-16,0-1-128 0,0 1 0 0,-1-2 144 15,1 0-144-15,0-3 192 0,2 0-16 0,0 1-16 0,1-3 0 16,-1 0 48-16,4-3 16 0,-1-1 0 0,0 1 0 16,0 0-80-16,2-4-16 0,0 1 0 0,-1-2 0 15,1 0-128-15,-2 0 160 0,-1-2-160 0,0 0 160 16,-3-2-160-16,1-1 0 0,-1-2 0 0,0 0 0 16,1-1 128-16,-1 1-128 0,2-1 0 0,-2-2 128 15,-2 1-128-15,-1-2 0 0,2 4 0 0,0-2 128 16,0 0-128-16,-2-3 0 0,1 1 0 0,-2 2 0 15,-1 1 0-15,-1 2 0 0,0-2 0 0,-2 1 0 16,-2 0 0-16,-1 1 128 0,1 1-128 0,-2 0 0 16,0-2 0-16,-2 6 0 0,0-2 128 0,0 0-128 15,-2 1 0-15,0 1 0 0,-1-2 0 0,3 11 128 16,-4-9-128-16,4 9 0 0,-6-8 0 0,-1 0 0 16,1-1 0-16,-1 3 0 0,1-1 0 0,-1 5 0 15,1-1 0-15,-1 2 0 0,7 1 0 0,-9-2 0 16,0 1 0-16,1 1 0 0,8 0 0 0,-8 5 0 0,8-5 0 0,-8 8 0 15,-1-1 0-15,1-1 0 0,1 1 0 0,0-1 0 16,-1-1 0-16,2 3 0 0,-1-1-144 0,7-7 144 16,-6 10 0-16,1 1 0 0,-1-2 0 0,6-9-128 15,-5 10 128-15,1 2 0 0,0-2 0 0,3 2 0 16,0 0 0-16,1-12 0 0,-3 10 0 0,3-10 0 16,-1 13 0-16,1-4 0 0,0-9 0 0,0 11 0 15,0-11 0-15,0 0 0 0,0 0 0 0,2 12 0 16,-2-12 0-16,2 11 0 0,-2-11 0 0,2 13 0 15,-2-13 0-15,3 11 0 0,-3-11 0 0,2 13 0 16,1-3 128-16,-3-10-128 0,3 12 0 0,-1-2 0 0,-2-10 128 0,2 12-128 16,-1 0 0-16,-1-12 0 0,3 10 0 0,-1 1 0 15,-2-11 0-15,1 11 0 0,2 0 0 0,1-1 0 16,-3-1 0-16,1 2 0 0,-2-2 0 0,0 1 0 16,0 1 0-16,0-3 128 0,0-8-128 0,-3 11 0 15,2 0 320-15,-1-1-16 0,2-10-16 0,0 12 0 16,-1-2-288-16,1 1 128 0,0-1-128 0,0-1 0 15,0-9 192-15,1 13-64 0,1-1 0 0,-1 0-128 16,-1 0 0-16,3 1 0 0,0 0 0 0,1 0 0 16,-1-1 0-16,0 1 0 0,0 0 0 0,1 2-144 15,-1 1 320-15,-2 3 64 0,1-2 16 0,0 3 0 16,2-1-32-16,0 0 0 0,-1-1 0 0,-1 0 0 0,0-2-96 0,0 1-128 16,-1 0 176-16,-1 1-176 15,-2-2 240-15,1-1-64 0,1 1-16 0,2 1 0 0,-1 0-160 16,1-1 128-16,0-2-128 0,1 4 128 0,1 2-128 15,0-2 0-15,0-1 0 0,-2 0 128 0,1 1 0 0,-2-4 0 16,-1 1 0-16,-1-1 0 0,-2-1 32 0,1-1 0 16,-2 0 0-16,0 1 0 0,1-2 80 0,-1 2 16 15,-2-1 0-15,-1-3 0 0,2 0-256 0,-1-1 176 16,-4-1-176-16,3-1 160 0,0 1-160 0,1-2 0 16,6-5 0-16,-11 4 0 0,1-2 128 0,1 0 0 15,0-1 0-15,-1-1 0 0,1 0-128 0,0 0 0 16,0 0 0-16,0-1 0 0,-2-1 0 0,1 1 0 15,-2 0 144-15,1 1-144 0,-1-1 0 0,-1-1 0 0,0 1 0 16,1 0 0-16,0 1 0 0,1-2-208 0,-1 1 16 16,1 0 16-16,1 3-128 0,10-2-16 0,0 0-16 0,-10-1 0 31,10 1-1680-31,0 0-336 0,0 0-64 0,0 0-13760 0</inkml:trace>
  <inkml:trace contextRef="#ctx0" brushRef="#br0" timeOffset="17446.89">27001 5343 13823 0,'0'0'1216'0,"0"0"-960"16,-1-9-256-16,1 1 0 0,-1-1 2272 0,2 1 416 15,-1 8 64-15,1-9 32 0,1 3-1296 0,-1-1-256 16,0 1-48-16,-1 6-16 0,3-8-624 0,-3 8-128 16,0 0-32-16,0 0 0 0,0 0 0 0,0 0 0 0,0 0 0 0,6 12 0 15,0 3 144-15,-3 0 32 0,1 4 0 0,2 3 0 16,-1 4-128-16,1 4-32 0,1 4 0 0,2 4 0 16,1 4-64-16,2 1-16 0,-1 5 0 0,3 4 0 15,3 7 96-15,0 1 16 0,-2 4 0 0,1 1 0 16,1 0-64-16,-1 3-16 0,-3 2 0 0,-2 3 0 15,1 0-160-15,-3-1-48 0,0-4 0 0,-1-7 0 16,-1-6 0-16,-2-6 0 0,-2-3 0 0,-1-6 0 16,0-4-16-16,-1-4 0 0,-1-4 0 0,1-2 0 31,0-2-960-31,-1 1-192 0,0-7-32 0</inkml:trace>
  <inkml:trace contextRef="#ctx0" brushRef="#br0" timeOffset="19113.25">27894 9046 16575 0,'0'0'1472'0,"0"0"-1168"16,0 0-304-16,0 0 0 0,0 0 1712 0,0 0 272 15,4-8 64-15,-4 8 16 0,0 0-1600 0,0 0-320 0,0-8-144 0,0 8 128 16,0 0-128-16,0 0 0 0,0 0 0 0,-8-5 0 16,1 2 320-16,-1-1 16 0,-1 3 16 0,-2 1 0 15,-1 0 400-15,-1 0 80 0,0 0 0 0,-1 0 16 16,-3 1 112-16,0 3 0 0,-1-1 16 0,0 1 0 15,-1 0-80-15,0 1 0 0,-3 0-16 0,0 2 0 16,-2-1-432-16,-1 1-64 0,1 1-32 0,-3 3 0 16,-3 2-224-16,-1 0-128 0,-1 0 160 0,-1 2-160 15,-2-1 0-15,1 0 0 0,-1 1 0 0,1-1 0 16,0 0 0-16,1 2 128 0,1 2-128 0,0-1 0 16,4 3 144-16,-1-1-16 0,0 0 0 0,2 0 0 15,1 1 0-15,0-1-128 0,-2 0 192 0,2 1-64 16,2-1-128-16,-1 4 160 0,0 2-160 0,0-2 160 15,4 3-160-15,2-2 0 0,-1-5 0 0,2 2 0 0,4 0 0 0,1-3 0 16,0-1 0-16,2 0 0 16,3 0 0-16,2-2 128 0,-1-5-128 0,3 0 0 15,1-2 176-15,3-8-48 0,0 0-128 0,0 0 192 0,0 0-192 0,0 0 144 16,0 0-144-16,0 0 128 0,0 0 0 0,0 0 0 16,0 0 0-16,0 0 0 0,0 0 64 0,0 0 16 15,0 0 0-15,0 0 0 0,0 0-16 0,0 0-16 16,7-8 0-16,0-2 0 0,-7 10-176 0,5-10 128 15,-2 1-128-15,-2-2 128 0,2 2-128 0,-1 0 128 16,0-3-128-16,-1 3 128 0,0-3 32 0,0 2 0 16,1-2 0-16,-2 0 0 0,0-1-160 0,1 2 192 15,-2-1-192-15,1 0 192 0,0 2-192 0,1-2 0 0,-1 2 0 16,0 0 0-16,-1 0 0 0,1 10 0 0,0 0 0 0,0 0 0 16,2-9 0-16,-2 9 0 0,0 0 0 0,0 0 0 15,0 0 0-15,0 0 0 0,0 0 0 0,0 0 0 16,0 0-144-16,0 0 144 0,0 0 0 0,0 0 0 15,0 0 0-15,0 0-128 0,0 0 128 0,-2 10 0 16,-2 2 0-16,0 0-128 0,0 2 128 0,0-2 0 16,-1 3-128-16,0-2 128 0,-1 2 0 0,0 0 0 15,-1 4-128-15,1-1 128 0,-1 0 0 0,1-3 0 16,1-4 0-16,-1 0 0 0,3 0 0 0,0 0 0 16,3-11 0-16,-4 10 0 0,0-2 0 0,4-8 0 15,-4 9 0-15,4-9 0 0,0 0 0 0,0 0 0 16,0 0 0-16,-1 12 0 0,1-12 0 0,0 8 0 15,0-8 0-15,0 0 0 0,0 0 0 0,0 0 0 16,5 8 160-16,-5-8-16 0,0 0 0 0,11 4 0 16,-11-4-144-16,10 2 0 0,-10-2 144 0,13 3-144 0,-3-3 0 15,1 0 144-15,-11 0-144 0,13-2 0 0,-1 2 0 0,-1 0 0 16,-11 0 0-16,15 0 0 0,0 2-160 0,1 0-96 16,-2-2 0-16,-1 2-16 15,0 2-576-15,3-3-112 0,-2 2-32 0,1-6-16368 0</inkml:trace>
  <inkml:trace contextRef="#ctx0" brushRef="#br0" timeOffset="19916.24">28338 8295 21023 0,'0'0'928'0,"0"0"192"0,0 0-896 0,0 0-224 0,0 0 0 0,0 0 0 16,0 0 832-16,0 0 128 0,0 0 32 0,0 0 0 15,0 0-448-15,0 0-96 0,0 0 0 0,0 0-16 16,0 0 192-16,0 0 32 0,0 0 16 0,0 0 0 16,0 0 16-16,9 19 0 0,-4 4 0 0,0-4 0 0,0 5-160 15,-2 2-16-15,0 5-16 0,0 4 0 0,1-4-176 0,0 7-16 16,-1 3-16-16,1-1 0 0,0-1 0 16,-2 0 0-16,1 2 0 0,-2-3 0 0,1 1-112 0,0 0-32 15,1-3 0-15,-1 3 0 0,0 2-144 0,0-5 160 16,2-4-160-16,-1-1 160 0,-2-1-160 0,0 0 160 15,1-3-160-15,0-2 160 0,0-4-160 0,0-2 0 16,0-2 144-16,1-1-144 0,1 1-208 0,-1-4-112 16,-3 0-32-16,3-4 0 15,-2-1-2176-15,-1-8-432 0</inkml:trace>
  <inkml:trace contextRef="#ctx0" brushRef="#br0" timeOffset="20979.84">28673 8386 23151 0,'0'0'1024'0,"0"0"208"0,0 0-976 0,0 0-256 0,0 0 0 0,0 0 0 0,-7 7 384 0,7-7 48 16,0 0 0-16,-5 6 0 0,5-6-48 0,0 0-16 15,0 0 0-15,-1 12 0 0,-1 0 272 0,2-12 48 16,0 13 16-16,0-2 0 0,2 2 16 0,-1 0 16 16,0 0 0-16,1 3 0 0,-2-5-32 0,2 3-16 15,1 0 0-15,-1 1 0 0,1-1-208 0,0 0-32 16,0 2-16-16,3 0 0 0,-1-1-112 0,0 0 0 15,0-2-16-15,2-3 0 0,-1-2-128 0,2 0-32 16,0-2 0-16,2 1 0 0,2-1 0 0,0-2 0 16,-3 1 0-16,1 1 0 0,2-3-16 0,0 0 0 15,1-4 0-15,1 1 0 0,1 0-128 0,-1-2 128 16,0 1-128-16,2 0 128 0,2 0 16 0,-1-3 0 16,-1-3 0-16,-1 3 0 0,2-2 16 0,-1-1 0 15,0-3 0-15,-2-2 0 0,2-1-16 0,-3-1 0 0,-2-2 0 0,3 2 0 16,-3-1-144-16,1 0 192 0,-2-2-192 0,1 0 192 15,-2-1-192-15,-1-2 128 0,-2-2-128 0,1 0 128 16,-1-1-128-16,1 3 0 0,-2-1 144 0,0 1-144 16,0 1 0-16,1 2 0 0,-2 0 0 0,0 2 128 15,-2 1-128-15,1 1 0 0,-1 0 0 0,1 3 128 16,0-3-128-16,-1 3 0 0,-2 10 0 0,3-7 0 16,-1-3 0-16,-2 10 0 0,0 0 0 0,0 0 0 15,2-9 0-15,-2 9 0 0,0 0 0 0,0 0 0 16,0 0 0-16,0 0 0 0,-4-9 0 0,4 9-128 15,0 0 128-15,0 0 0 0,0 0 0 0,0 0 0 16,0 0 0-16,0 0 0 0,0 0 0 0,-9 3 0 16,9-3 0-16,-8 6 0 0,8-6 0 0,-7 8-128 15,1 0 128-15,1 1 0 0,1 0 0 0,1 2 0 16,3-11 0-16,-3 14 0 0,1-1 0 0,-1 0-128 0,1 0 128 0,-1 1 0 16,0-1 0-16,0 4 0 0,-1 2 0 0,1-1 0 15,0-2 128-15,-1 1-128 0,1 1 128 0,0 0-128 16,0 2 128-16,2-1-128 0,0-2 128 0,-1 3-128 15,1-1 128-15,1-1-128 0,0-2 128 0,0 1-128 16,1 1 128-16,2 1-128 0,1-3 0 0,0 0 0 16,0 0 0-16,0 1 0 0,-2-4 0 0,2 4 128 15,0-3-128-15,0 2 0 0,-1-1 0 0,-1 1 0 16,1-2 0-16,1 2 128 0,0 2-128 0,0-3 0 16,-3-1 0-16,1 3 0 0,1 2 0 0,0 0 0 15,-2-6 0-15,-1 1 0 0,0 2 0 0,1-1 0 0,1 2 0 16,-2-2 128-16,0 0-128 0,0 0 176 0,0-2-176 0,0 2 192 15,0-2-192-15,0 2 192 0,1-2-192 0,-1-2 192 16,0 1-48-16,0 0 0 0,0 0 0 0,0-1 0 16,-1 1-16-16,1-3-128 0,-2 0 192 15,1-1-64-15,1-8-128 0,-1 12 0 0,-3-2 144 0,1-1-144 16,3-9 128-16,-4 13-128 0,0-3 160 0,2-1-160 16,-2 0 208-16,4-9-48 0,-7 6-16 0,1 1 0 15,-1-1 0-15,1 1 0 0,6-7 0 0,-9 5 0 16,0 0-16-16,-1-3-128 0,1-1 192 0,0 0-64 15,0 2 0-15,0-2-128 0,-2-1 192 0,1-1-64 16,-2-3-128-16,1 1 160 0,-2-2-160 0,1 1 160 16,-1-1-160-16,1-1 0 0,0-1 0 0,1 2 0 0,0 1-272 15,2 1-96-15,0 1-16 0,9 2 0 16,-11-4-336-16,2 1-80 0,0 2-16 0,9 1 0 16,0 0-1984-16,0 0-400 0</inkml:trace>
  <inkml:trace contextRef="#ctx0" brushRef="#br0" timeOffset="21516.54">29497 7977 18431 0,'0'0'1632'0,"0"0"-1312"0,0 0-320 0,0 0 0 16,-3-4 2304-16,3 4 384 0,0 0 64 0,0 0 32 0,0 0-1760 0,0 0-368 16,0 0-64-16,5 13-16 0,-5-13-64 0,7 17 0 15,-2 2-16-15,0 2 0 0,0-1 80 0,1 5 0 16,-2 2 16-16,-1 2 0 0,3 1 16 0,-1 1 0 15,0 4 0-15,0-1 0 0,0 2-208 0,2 4-32 16,0 3-16-16,-1 1 0 0,1 0-128 0,-1 1-32 16,-1 0 0-16,1-2 0 0,-3-2-192 0,1 2 128 15,0-6-128-15,0 1 0 0,-1-1 144 0,1 1-144 16,0 1 128-16,1 0-128 0,-1 3 0 0,1 1 128 16,0 0-128-16,2 0 0 0,0 0 0 0,0-4 0 15,-2-7 128-15,2-6-128 0,-2 0 0 0,0-3-224 16,2-4 48-16,-3 1 16 15,-2-5-624-15,1 0-128 0,1-5-32 0,-3-2 0 16,-1-1-1808-16,0-7-352 0</inkml:trace>
  <inkml:trace contextRef="#ctx0" brushRef="#br0" timeOffset="22666.17">29867 7734 15663 0,'0'0'1392'15,"0"0"-1120"-15,0 0-272 0,0 0 0 0,1-8 2272 0,2-2 400 16,1 2 80-16,1 2 0 0,0-1-1616 0,2-1-336 15,0-2-64-15,1 1-16 0,1 0-128 0,2-3-16 0,-1-1-16 16,2-4 0-16,-2 4 128 0,3-3 16 16,1-1 16-16,0 4 0 0,-2 0-112 0,1 0-32 0,0 1 0 0,0 2 0 15,0 1-240-15,0 0-48 0,-3 2-16 0,2 3 0 16,0-2-272-16,-2 2 0 0,-1 1 0 0,2 2 0 16,-1 0 0-16,-10 1 0 0,13 0 0 0,-2 1 0 15,-11-1 0-15,13 4 0 0,-3 1 0 0,-10-5 0 16,10 12 0-16,-2-3 0 0,-3 1 0 0,1 2 0 15,-2 5 0-15,0 1 0 0,-1-1-128 0,1 4 128 16,0 1 0-16,-1 0 0 0,-1 1 0 0,1 1 0 16,-2-1 0-16,1 0 0 0,-1-2 0 0,-1 1 0 15,0-1 0-15,-1 1 0 0,-1-1 0 0,0-2 0 16,-2-2 0-16,0-1 0 0,0 1 0 0,-1 0 0 16,-2-4 128-16,1 1-128 0,-3-1 0 0,0-1 0 0,-2-1 0 15,-1-1 0-15,1-1 128 0,-1 0-128 0,0-1 0 0,-1 0 0 16,0 1 0-16,0-4 0 0,0 2 0 0,1-3 0 15,-1-2 0-15,2 1 0 0,0-3 0 0,1 0 0 16,1 2 0-16,9-2 0 0,0 0 128 0,-10-6-128 16,1 1 0-16,9 5 0 0,0 0 0 0,0 0 0 15,-1-7 0-15,1 7 0 0,0 0 0 0,9-5 0 16,0 0 0-16,2 3 0 0,-1 0 144 0,2 4 32 16,0-2 0-16,2 0 0 0,0 2 16 0,2 0 0 15,1 1 0-15,2-3 0 0,2 3-192 0,1-2 192 16,1 0-192-16,1-1 192 0,2 0-192 0,2 0 0 15,0 2 144-15,4-1-144 0,2 0-160 0,0 0-96 16,-1-1-32-16,3-2 0 16,1-1-2896-16,0-2-576 0</inkml:trace>
  <inkml:trace contextRef="#ctx0" brushRef="#br0" timeOffset="25509.53">27359 11533 21183 0,'0'0'1888'0,"0"0"-1504"0,0 0-384 0,0 0 0 16,0 0 960-16,0 0 128 0,0 0 32 0,0 0 0 15,0-9-64-15,0 9-16 0,-2-9 0 0,2 9 0 16,-1-12-368-16,1 12-80 0,-3-10-16 0,3 10 0 15,-2-11-64-15,2 11-32 0,-8-9 0 0,1 1 0 16,7 8-32-16,-7-9-16 0,-4 2 0 0,2 0 0 16,1 2-80-16,-2 1-16 0,-2 0 0 0,0 3 0 15,1-1-160-15,0 1-48 0,-1 0 0 0,1-1 0 16,-2 2 0-16,-2 3-128 0,1-2 192 0,-2 2-64 0,1-3 0 0,-1 1 0 16,-1 1 0-16,1-1 0 0,1 1 64 0,-1 0 0 15,-1 0 0-15,0 2 0 0,2 2 0 0,-4-4 0 16,-2 2 0-16,1 1 0 0,-1 0-192 0,-3 2 0 15,-3-3 144-15,-1 2-144 0,0 4 0 0,-2-3 128 16,-3 4-128-16,1 1 0 0,-2-1 0 0,-1 2 0 16,-1 2 0-16,2-1 0 0,3-1 128 0,0 3-128 15,1 1 128-15,-1 0-128 0,-2-2 0 0,2 1 144 16,-1 0-144-16,1-2 0 0,0-1 192 0,1 0-64 16,0-1 0-16,2-1-128 0,4 1 240 0,-1 1-64 15,0 0-16-15,3 0 0 0,1 0-160 0,2-1 160 0,-2-2-160 16,1 2 160-16,2-1-160 0,1-1 0 0,1 2 0 0,2-1 128 15,0 1 0-15,1 0-128 0,0-2 192 0,0 1-64 16,1-1-128-16,3 1 0 0,-3-5 144 0,3 2-144 16,0-1 0-16,1-1 144 0,0-2-144 0,8-4 0 15,-8 5 144-15,8-5-144 0,-8 4 0 0,8-4 144 16,0 0-144-16,0 0 160 0,-9 4-160 0,9-4 160 16,-8 3-32-16,8-3-128 0,0 0 192 0,0 0-64 15,0 0-128-15,0 0 192 0,-9 0-192 0,9 0 192 16,0 0-192-16,0 0 128 0,-7 0-128 0,7 0 128 15,0 0-128-15,-7 0 160 0,7 0-160 0,0 0 160 16,0 0-160-16,-8 0 0 0,8 0 0 0,0 0-176 16,0 0 176-16,0 0 0 0,0 0 0 0,0 0 0 15,0 0 0-15,0 0 0 0,0 0 128 0,0 0-128 0,-4-7 160 0,4 7-32 16,0 0-128-16,0-9 192 0,0 9-64 16,2-10-128-16,0-1 176 0,1 2-176 0,-3 9 208 0,4-12-64 15,0 1-16-15,0 1 0 0,1 0-128 0,-1 0 160 16,0-2-160-16,-1 0 160 0,4 2-160 0,0-5 0 15,-2 1 144-15,1 0-144 0,2-2 0 0,0 2 0 16,-2-1 0-16,2 1 0 0,0 0 0 0,0-1 0 16,0 1 0-16,0 1 0 0,-3 1 0 0,3-1 0 15,-2 1 0-15,2 1 0 0,0 0 0 0,0 2 0 16,-1 3 0-16,0-1 0 0,-7 7 0 0,6-8 0 16,-6 8 0-16,0 0 0 0,0 0 0 0,0 0 0 0,0 0 0 15,0 0-128-15,0 0 128 0,2 15 0 0,-2-2 0 16,-4-2 0-16,0 2 0 0,0 2 0 0,-1-1 0 15,0 2 0-15,-1 1 0 0,1 2-160 0,-1 1 160 0,-2 3 0 16,0 1 0-16,0-1-128 0,0 1 128 0,2-1 0 16,-1-1 0-16,2 0 0 0,-1-3-128 0,2-2 128 15,0-3 0-15,2 0 0 0,2-1 0 0,2-1 0 16,-2-12 0-16,5 13 0 0,1-2 0 0,2-1 0 16,0-2 144-16,1 0-144 0,2-2 128 0,0-2-128 15,2-1 0-15,2-2 0 0,0-2 128 0,5-2-128 16,2 0-240-16,3 0-80 0,1-1 0 0,3 0-16 31,2-2-1456-31,3 5-272 0,0-4-64 0</inkml:trace>
  <inkml:trace contextRef="#ctx0" brushRef="#br0" timeOffset="27536.23">28019 11619 1839 0,'0'0'160'0,"0"0"-160"15,0 0 0-15,0 0 0 0,0 0 3536 0,0 0 688 16,0 0 128-16,0 0 16 0,0 0-2832 0,0 0-560 15,0 0-112-15,0 0-32 0,0 0 288 0,0 0 48 16,0 0 16-16,0 0 0 0,0 0 112 0,0 0 32 0,0 0 0 0,-5-4 0 16,1 0-32-16,4 4 0 0,-2-3 0 0,2 3 0 15,0 0-320-15,0 0-64 0,0 0-16 0,0 0 0 16,0 0-448-16,0 0-80 0,0 0-32 0,0 0 0 16,0 0-64-16,0 0-16 0,0 0 0 0,0 0 0 15,0 0 16-15,0 0 0 0,0 0 0 0,0 0 0 16,8 13-16-16,-2 0-16 0,-1-2 0 0,1 2 0 15,-4 0-48-15,3-1-16 0,1 3 0 0,-1 1 0 16,0 4-48-16,0 2 0 0,2 3 0 0,-2 1 0 16,-1 3 0-16,1 1-128 0,0 1 192 0,1 2-64 15,-3-1-128-15,3 2 0 0,-1 3 144 0,-1 2-144 16,0-3 0-16,-2 2 128 0,1 1-128 0,-1 0 0 16,1-1 0-16,0-1 144 0,-2-4-144 0,-1-1 0 15,0-5 128-15,0-1-128 0,0 2 0 0,0-4 0 0,-1-4 160 16,-1-1-160-16,1 0 128 0,1-1-128 0,-4-4 0 0,3-1 0 15,-2 0 0-15,2-4 0 16,-2 2-320-16,3-1-128 0,0-10-48 0,0 8 0 16,0-8-672-16,0 0-144 0,-2 8-32 0,2-8-10304 15,0 0-2048-15</inkml:trace>
  <inkml:trace contextRef="#ctx0" brushRef="#br0" timeOffset="28935.43">28584 11668 4607 0,'0'0'192'0,"0"0"64"0,0 0-256 0,0 0 0 0,0 0 0 0,0 0 0 16,0 0 2496-16,0 0 448 0,0 0 80 0,0 0 32 15,0 0-1632-15,0 0-320 0,0 0-64 0,0 0-16 16,0 0 0-16,-5 9-16 0,5-9 0 0,-4 11 0 16,1 0-64-16,1 1-16 0,-1-3 0 0,2 1 0 15,2 1-224-15,-1-1-32 0,0 0-16 0,0 1 0 16,0-11-112-16,0 13-32 0,0 0 0 0,0 0 0 16,1-1 0-16,1-1 0 0,0 1 0 0,1 0 0 15,-1 0-64-15,2-2-32 0,0 2 0 0,0 0 0 0,0 3-64 16,0-3-16-16,1 0 0 0,0 1 0 0,1-4-192 15,-2 1-144-15,2 1 192 0,1-2-192 0,-1-1 192 0,2-2-192 16,-8-6 192-16,12 5-192 0,-1-2 256 0,1 0-64 16,0-3-16-16,1-2 0 0,1 0 16 0,1-1 0 15,-2-1 0-15,1 0 0 0,0 0-64 0,2-1 0 16,0 1 0-16,-1-2 0 0,1 0-128 0,0 1 0 16,-1 0 0-16,2 0 0 0,0-2 0 0,-1 2 128 15,-2 1-128-15,0-2 0 0,1-1 0 0,-2 1 0 16,-1-1 128-16,1 1-128 0,0-1 0 0,0 1 0 15,-2-4 0-15,0 3 128 0,-1-1-128 0,1-1 0 0,-1 0 0 16,2-2 0-16,-2 1 0 0,1-1 128 16,-3 1-128-16,-1-1 0 0,1 1 0 0,-1-1 0 0,-1 1 128 0,-1 0-128 15,-1-3 0-15,0 1 0 0,0 1 144 0,-1 1-144 16,-2 0 0-16,0-2 128 0,1 1-128 0,-1 4 0 16,-1-4 0-16,0 3 0 0,0 1 0 0,0 7 128 15,-1-8-128-15,1 8 0 0,0 0 0 0,0 0 0 16,-6-6 0-16,6 6 0 0,-6-3 0 0,6 3 0 15,0 0 0-15,-8 0 0 0,8 0 0 0,-8 2 0 16,8-2 0-16,-8 5 0 0,8-5 0 0,-6 7-128 16,-1-1 128-16,7-6 0 0,-6 10 0 0,6-10 0 15,-5 9 0-15,5-9 0 0,-6 11 0 0,6-11 0 16,-3 12 0-16,0-1 0 0,3-11 0 0,-1 13 0 16,-1-3 0-16,1 0 0 0,1-10 160 0,0 14-160 15,-1-3 160-15,-1 0-160 0,1-1 160 0,0 1-160 16,0-1 176-16,1 3-176 0,0-3 192 0,1 2-192 0,-1 0 144 0,-1 0-144 15,-1-2 0-15,2 3 144 0,0 0-144 0,0-2 0 16,-1 0 144-16,1 4-144 0,1-2 0 0,1 0 144 16,-2 1-144-16,0 2 0 0,0-3 144 0,0 1-144 15,0 2 0-15,0-2 144 0,0 2-144 0,0 2 0 16,-2 0 0-16,2-1 0 0,-1 3 128 0,1-3-128 16,0 2 0-16,-1-3 128 0,-2 1 32 0,2 0 0 15,-1-3 0-15,2 2 0 0,-1 1 96 0,0 2 32 16,0 1 0-16,1-3 0 0,0-2-160 0,-2 1-128 15,1-3 192-15,0 1-192 0,-1-2 224 0,1-1-64 16,0 0-16-16,-1-3 0 0,1 1-16 0,1-9-128 16,-3 11 192-16,0-1-64 0,-1-2 32 0,4-8 0 0,-6 9 0 0,1-1 0 15,5-8 32-15,-6 6 0 0,-1 2 0 0,-2-3 0 16,1-1-16-16,0 0 0 0,8-4 0 0,-11 3 0 16,0-1-176-16,1 0 192 0,-2-2-192 0,0 0 192 15,1 0-192-15,-1-2 128 0,-1 1-128 0,1 0 128 16,0-2 32-16,-1 1 0 0,0-2 0 0,0 0 0 15,2 0-160-15,0 1 0 0,1-3 0 0,-1 1 0 16,2-1 0-16,9 6-192 0,-10-7 32 0,10 7 16 31,-11-8-432-31,11 8-64 0,-9-11-32 0,9 11 0 16,0 0-1312-16,-5-11-272 0,5 11-48 0,0-11-9072 0,0 11-1808 0</inkml:trace>
  <inkml:trace contextRef="#ctx0" brushRef="#br0" timeOffset="29437.12">29435 11449 3679 0,'0'0'320'0,"0"0"-320"0,0 0 0 0,0 0 0 15,0-7 4256-15,0 7 784 0,-1-10 144 0,1 10 48 16,0 0-3312-16,0 0-640 0,0 0-144 0,0 0-32 15,0 0-16-15,0 0-16 0,0 0 0 0,0 0 0 16,0 0 112-16,0 0 32 0,1 17 0 0,2 1 0 16,0 1-384-16,-2 6-80 0,1 1-16 0,2 5 0 15,0 3-272-15,1 3-48 0,-1 2-16 0,2 3 0 16,3 2-208-16,-1 0-32 0,-2-2-16 0,2-2 0 16,-2 1-144-16,2-1 160 0,-1 1-160 0,-1-1 160 15,0 3-160-15,0 1 0 0,1 0 0 0,-2-1 0 16,-1-2 128-16,1-3-128 0,-1-1 0 0,0-2 128 0,0-8-128 15,0 2 128-15,-3-4-128 0,1-2 128 0,1-2-128 0,0-3 128 16,-1-2-128-16,2-3 128 0,1 0-128 0,1-3-272 16,-2-1 64-16,1-1 16 15,-5-8-1664-15,6 3-336 0,-6-3-64 0,0 0-13088 16</inkml:trace>
  <inkml:trace contextRef="#ctx0" brushRef="#br0" timeOffset="30670.06">30073 11476 3679 0,'0'0'320'0,"0"0"-320"0,0 0 0 0,0 0 0 16,0 0 3488-16,0 0 624 0,0 0 128 0,0 0 32 16,0 0-2080-16,0 0-400 0,0 0-96 0,0 0-16 15,0 0-144-15,0 0-16 0,0 0-16 0,0 0 0 16,0 0-272-16,0 0-48 0,0 0-16 0,0 0 0 15,0 0-432-15,5 18-96 0,0-1 0 0,-1 4-16 16,-1 1-240-16,2 4-32 0,0 3-16 0,2 2 0 0,-1 4-16 0,1 7 0 16,-1 1 0-16,2 0 0 0,0 0-80 15,1 1-32-15,-1 1 0 0,1 0 0 0,0 1-208 0,0 2 144 16,0 1-144-16,1-4 128 0,-1-2-128 0,0-2 0 16,0-4 144-16,-1-3-144 0,-3 0 128 0,3-6-128 15,-2-4 128-15,-1 0-128 0,-1-1 128 0,0-1-128 16,0 1 160-16,0-1-160 0,0-1-192 0,0-2-128 15,0-2-16-15,-2-1-16 16,1-3-1312-16,-2-4-272 0,-2 1-48 0,1-10-13696 0</inkml:trace>
  <inkml:trace contextRef="#ctx0" brushRef="#br0" timeOffset="32254.51">31397 11588 12431 0,'0'0'544'0,"0"0"128"0,0 0-544 0,0 0-128 0,4-6 0 0,-4 6 0 0,0 0 976 0,0 0 176 15,3-10 16-15,-3 10 16 0,-1-7 224 0,1 7 32 16,-4-7 16-16,4 7 0 0,-5-6-16 0,5 6 0 15,-7-6 0-15,7 6 0 0,-10-4-464 0,2 2-80 16,8 2-32-16,-11 0 0 0,2 0-352 0,1 1-64 16,-1 0 0-16,1 2-16 0,-1 0-256 0,0 1-48 15,-1-3-128-15,-1 4 192 0,0-2-16 0,-2 2-16 16,-1 0 0-16,1 0 0 0,2 1 96 0,-2 0 32 16,-3 2 0-16,2-2 0 0,-1 2 16 0,1 0 0 15,-2 1 0-15,2-1 0 0,1 2-64 0,-1 1-16 0,-1 1 0 16,2-3 0-16,0 1-64 0,2 1-16 0,-1-1 0 15,1 2 0-15,1 1-144 0,1 1 0 0,0 2 144 0,0-2-144 16,-1 0 128-16,3 2-128 0,0 0 128 0,2-2-128 16,0 2 0-16,1 1 144 0,-1-3-144 0,-1 0 0 15,1 1 160-15,0-1-160 0,1 2 128 0,0-2-128 16,-1 0 160-16,1 1-160 0,1-1 192 0,1 0-192 16,-1 1 144-16,0-2-144 0,1 1 0 0,-1-1 144 15,1 3-144-15,0-2 0 0,0-1 144 0,0 1-144 16,1 2 128-16,0 1-128 0,0 0 160 0,-1-1-160 15,2-2 0-15,-1 2 128 0,-2-3-128 0,2 1 0 16,1 0 0-16,-1 1 0 0,-1-1 128 0,1 0-128 16,0 2 0-16,0-2 0 0,-1-1 0 0,2 2 0 15,-1-2 0-15,0 0 0 0,-1-4 0 0,1 1 0 16,1 1 192-16,-1 2-64 0,-1-3-128 0,1 1 192 0,0-1-192 0,-1 1 0 16,0-2 128-16,-1 0-128 15,3-9 160-15,-5 9-16 0,1-1 0 0,4-8 0 0,-6 9-16 0,0 0-128 16,0-1 192-16,1 1-64 0,-2-1-128 0,1 0 128 15,-2-2-128-15,0 1 128 0,-1-1-128 0,0 1 160 16,-2-1-160-16,1-1 160 0,-1 2-160 0,1-1 128 16,1 0-128-16,0-1 128 0,0 1-128 0,0-3 0 15,-1 1 0-15,3-1 0 0,-1-1 128 0,8-2-128 16,-8 0 0-16,8 0 128 0,-9 0-128 0,9 0 0 16,-11-2 0-16,2-1 0 15,9 3-448-15,-9-5-64 0,9 5 0 0,-8-6-16 16,2-1-1504-16,6 7-288 0,-7-11-64 0,2 2-12416 0</inkml:trace>
  <inkml:trace contextRef="#ctx0" brushRef="#br0" timeOffset="33026.25">30553 11701 7359 0,'0'0'656'0,"0"0"-528"15,0 0-128-15,0 0 0 0,0 0 3136 0,0 0 608 16,0 0 112-16,0 0 32 0,0 0-1936 0,-10-2-384 16,3-1-80-16,7 3-16 0,0 0-96 0,0 0-32 15,-6-4 0-15,6 4 0 0,0 0-272 0,0 0-64 16,-3-7-16-16,3 7 0 0,-2-7-432 0,2 7-96 15,0 0-16-15,3-8 0 0,-3 8-128 0,5-6-48 0,0-1 0 0,-5 7 0 16,7-6-96-16,-7 6-32 0,10-7 0 0,-1 1 0 16,-9 6-144-16,11-6 0 0,-1 1-160 0,1 1 160 15,-2-1 0-15,1 2 0 0,1 1 128 0,-1-1-128 16,-10 3 192-16,13-1-192 0,-1 0 192 0,0 1-192 16,-2 0 192-16,0 0-192 0,1 2 192 0,-1 2-192 15,1 0 144-15,-1 3-144 0,1-1 0 0,-1 3 144 16,0 2-144-16,1-1 0 0,-1 0 0 0,1 2 0 15,-1 1 0-15,1 2 0 0,-1-2 0 0,-1 0 0 16,-1 4 0-16,0-2 0 0,-2 2 0 0,1 0 0 16,1 0 0-16,-2 0 0 0,1-3 0 0,-2 2 0 15,-1 0 128-15,0 3-128 0,1 1 192 0,0 1-64 16,-1-4-128-16,0 1 192 0,-1 3-192 0,-1-3 192 0,1 3-192 0,1 0 0 16,0 1 144-16,0-1-144 0,-2-2 0 0,2 1 0 15,0-2 0-15,0 0 0 0,0-1 0 0,1-2 144 16,2 0-144-16,-1 0 0 0,1-1 176 0,0 0-176 15,1 1 160-15,1-2-160 0,3-2 144 0,-3 1-144 16,-1-1 128-16,2 0-128 0,2-4 128 0,-1 3-128 16,-2-2 0-16,2-1 128 0,2-1-128 0,1-1 0 15,-4 2 144-15,0-2-144 0,1 0 0 0,1 0 0 16,-2 3 0-16,0-4 128 0,1 0-128 0,-1 1 0 16,3 2 0-16,-4-2 0 0,-2 0-288 0,-1 2-32 15,2 3 0-15,0-1 0 16,3-1-336-16,-2 1-80 0,-2-2-16 0,3-1 0 15,-1-3 32-15,2 1 0 0,0-2 0 0,1 2 0 16,-2-2-400-16,2 2-80 0,1-3-16 0,0-1 0 16,0 0-1872-16,0-3-384 0</inkml:trace>
  <inkml:trace contextRef="#ctx0" brushRef="#br0" timeOffset="33588.21">31646 11381 22399 0,'0'0'992'0,"0"0"208"0,0 0-960 0,0 0-240 0,0 0 0 0,0 0 0 15,0 0 640-15,-6 6 96 0,-1 2 16 0,7-8 0 16,-4 13 160-16,2 3 48 0,-1 5 0 0,3 2 0 16,3 2 176-16,-1 6 32 0,0 3 16 0,2 6 0 15,1 3-304-15,1 3-64 0,2 0-16 0,0-1 0 16,0 0-128-16,1-1-32 0,0 2 0 0,0-2 0 15,-1-1-144-15,1 1-48 0,2 2 0 0,-2-2 0 16,0-1-112-16,0-1-16 0,-1 0-16 0,2-2 0 16,2 6-128-16,0-3-32 0,-3-3 0 0,0-6 0 15,0-5-144-15,0-6 0 0,0-2 0 0,-2-1 0 16,-3-5-432 0,0 0-16-16,0-1 0 0,-2 0 0 0,1-1-2096 15,-2-6-416-15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8:05:22.899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25097 7784 5519 0,'0'0'240'0,"0"0"64"0,0 0-304 0,0 0 0 16,0 0 0-16,0 0 0 0,0 0 2800 0,1-9 496 15,-1 9 96-15,0 0 32 0,1-8-1568 0,-1 8-304 16,0 0-64-16,0 0-16 0,0 0-288 0,-1-9-64 0,1 9-16 0,0 0 0 16,-3-7-144-16,3 7-16 15,-6-4-16-15,6 4 0 0,-8-1-224 0,0 1-32 0,0 4-16 0,0-3 0 16,-2 4-128-16,0-1-16 0,-1 2-16 0,1 3 0 15,-2 1-256-15,2 2-48 0,-1-2-16 0,1 3 0 16,-1 3-16-16,0 2 0 0,1 0 0 0,1 3 0 16,0 1 96-16,1 1 0 15,1 0 16-15,0 2 0 0,0 2 16 0,4-1 0 0,-1 0 0 0,1-1 0 16,2 0-80-16,-1-3-16 0,2-4 0 0,4 1 0 16,-1-2-192-16,1-3 144 0,0 2-144 0,1-3 128 15,2-2-128-15,0 0 0 0,1-2 0 0,1-3 0 16,2 0 144-16,0-3-144 0,1-3 160 0,3 2-160 15,0-2 192-15,3-3-64 0,3-3-128 0,3-1 192 16,2 2-32-16,0-3-16 0,0 0 0 0,0-1 0 16,3 0-144-16,-3-1 128 0,-1-6-128 0,-2-1 128 15,-2 1-128-15,-2-2 0 0,1-3 144 0,-4 3-144 0,-5 1 0 0,0 0 144 16,-1-1-144-16,-2 1 0 0,-3 0 160 0,-1-3-160 16,-1 3 128-16,-2-1-128 0,-1 0 144 0,-1 0-144 15,-2 2 160-15,-1 0-160 0,0 1 256 0,-2 0-32 16,-3 2-16-16,-2 2 0 0,0-1-16 0,-2 1 0 15,-4 2 0-15,-2 0 0 0,-2 1-32 0,1 2-16 16,-1 1 0-16,-1 2 0 0,-2 2-144 0,3-1 0 16,0 0 0-16,1 3 0 0,0 2 0 0,2 1 0 15,-1 1-160-15,3-1 160 16,1 1-496-16,2 0 0 0,1 0 0 0,3 1 0 16,1-1-336-16,8-5-64 0,-6 6 0 0,6-6-16 15,0 0 256-15,-1 10 48 0,1-10 16 0,0 0 0 16,0 0-1888-16,10 6-368 0,-10-6-80 0</inkml:trace>
  <inkml:trace contextRef="#ctx0" brushRef="#br0" timeOffset="298.61">25450 7527 24239 0,'0'0'1072'0,"-7"-9"224"0,1 0-1040 0,-1 2-256 0,7 7 0 0,-5-6 0 16,5 6 1216-16,-4-7 176 0,4 7 32 0,0 0 16 16,-6-4-368-16,6 4-80 0,-8 3-16 0,8-3 0 15,-9 6-320-15,1 2-64 0,-1 5-16 0,0 3 0 0,0 2-144 0,-3 3-48 16,-1 4 0-16,0 3 0 0,0 2 224 0,-2 3 32 16,-2 4 16-16,0 0 0 0,-1 4 64 0,-3 4 16 15,-1 6 0-15,1 0 0 0,0 2-320 0,1 0-64 16,-3-3-16-16,1 0 0 0,1-6-144 0,3-2-16 15,1-3-16-15,3-2 0 0,2-2-160 0,4-3 0 16,3-2 0-16,2-1 0 16,2-1-1280-16,4-2-272 0,2-7-64 0</inkml:trace>
  <inkml:trace contextRef="#ctx0" brushRef="#br0" timeOffset="8506.85">27063 11531 11055 0,'0'0'480'0,"0"0"112"0,0 0-464 0,0 0-128 15,0 0 0-15,0 0 0 0,0 0 2976 0,1-9 576 16,-1 9 112-16,2-10 32 0,-2 10-2368 0,0 0-480 15,0 0-80-15,4-7-32 0,-4 7-96 0,0 0 0 16,3-10-16-16,-3 10 0 0,0-10 192 0,0 10 32 16,-3-6 16-16,3 6 0 0,0-7 96 0,0 7 0 0,0 0 16 0,0 0 0 15,-4-4-144-15,4 4-16 16,-5-1-16-16,5 1 0 0,-6 5-288 0,6-5-64 0,-8 7-16 0,1-1 0 16,1 2-80-16,-1 2-16 0,1 2 0 0,1-3 0 15,-2 2-48-15,1 2-16 0,-1 4 0 0,-1 0 0 16,2 2-272-16,-2 1 160 0,-1 3-160 0,0 1 128 15,0 0-128-15,-1 4 0 0,1 0 0 0,0 4 128 16,-1 0-128-16,-2 2 0 0,-1 3 0 0,0-1 128 16,-1 1-128-16,2 0 0 0,0 0 0 0,3-2 0 15,2 2 0-15,2-5 0 0,1 1 128 0,3-2-128 16,1-3 0-16,3-1 0 0,-2-1 144 0,3-1-144 0,1-3 128 16,0 0-128-16,1-1 128 0,1-4-128 15,1-3 128-15,3-1-128 0,-1 0 160 0,0-2-160 0,1-3 144 16,1-3-144-16,2-3 128 0,0 2-128 0,1-4 144 15,0 0-144-15,1-5 160 0,0 0-160 16,-1-3 160-16,2-1-160 0,0 0 160 0,1-2-160 0,1-2 176 0,-2 0-176 16,0-4 192-16,-1-1-192 0,1 0 256 0,2-2-64 15,-2-4-16-15,1-1 0 0,-1 1 64 0,-2-4 16 16,-3 0 0-16,0-4 0 0,0-2-256 0,-2-1 144 16,-1 1-144-16,-2-2 128 0,-2 0-128 0,0 1 192 15,-1 2-192-15,-3-2 192 0,1 0-192 0,-1 0 0 16,-1-2 144-16,0 2-144 0,-3-2 0 0,2 5 128 15,-2 0-128-15,0 5 0 0,-3 0 0 0,0 2 0 16,-2 4 0-16,1 0 128 0,1 2-128 0,-1 4 128 16,0 4-128-16,-1 0 128 0,0 2-128 0,-1 4-192 15,0 1 64-15,1 3 0 16,8 1-336-16,-11 1-64 0,1 3-16 0,1 1 0 16,0 2-384-16,1-2-80 0,0 3-16 0,3-1 0 15,0 3-1120-15,-1-3-224 0,1 5-64 0,1-2-13584 0</inkml:trace>
  <inkml:trace contextRef="#ctx0" brushRef="#br0" timeOffset="8904.81">27021 11867 19343 0,'0'0'848'0,"0"0"192"0,0 0-832 0,-7-3-208 16,7 3 0-16,-6-2 0 0,1-1 2976 0,1 1 544 16,0-1 128-16,4 3 0 0,0 0-1984 0,0 0-416 15,0 0-80-15,0 0-16 0,0 0-368 0,0 0-80 16,0 0 0-16,0 0-16 0,-4 10 16 0,4-10 16 15,-1 12 0-15,1-12 0 0,1 14-272 0,1 0-64 16,-2-14-16-16,3 15 0 0,1-3-144 0,1 1-32 16,0-1 0-16,2-2 0 0,-7-10-192 0,10 12 144 15,1-3-144-15,-2 0 128 0,3-2-128 0,-1-1 0 0,-11-6 0 0,16 5 0 16,1-2 128-16,-1 0-128 16,-2-5 0-16,-1 1 128 0,3-2-128 0,1-1 0 0,-2-1 0 0,1-1 0 15,1-1 0-15,-2 1 0 0,-1-2 0 0,0 1 0 31,2-1-448-31,-1 1-64 0,-1-2 0 0,-2 1-16 16,-1-1-2352-16,-1-2-448 0</inkml:trace>
  <inkml:trace contextRef="#ctx0" brushRef="#br0" timeOffset="11157.41">27521 12381 17039 0,'0'0'752'0,"0"0"160"0,0 0-720 0,0 0-192 0,0 0 0 0,0 0 0 15,0 0 1360-15,0 0 240 0,0 0 64 0,0 0 0 16,0 0-576-16,0 0-96 0,0 0-32 0,0 0 0 15,0 0-48-15,0 0-16 0,0 0 0 0,0 0 0 16,0 0 48-16,0 0 0 0,0-7 0 0,0 7 0 16,-2-5-192-16,2 5-48 0,0 0 0 0,0 0 0 15,0 0-144-15,0 0-48 0,0 0 0 0,0 0 0 0,0 0-128 0,0 0-48 16,-3 14 0-16,3-14 0 0,-2 11-96 0,0 0-32 16,2-11 0-16,0 15 0 0,0-1-32 0,0 0-16 15,0 1 0-15,0-2 0 0,-2 0 144 0,2 1 16 16,-2-1 16-16,1 0 0 0,-1 0 32 0,0 0 0 15,1-1 0-15,0 0 0 0,1-12 16 0,-2 9 16 16,2-9 0-16,-1 12 0 0,1-12-112 0,0 10-32 16,0-10 0-16,0 0 0 0,0 0-32 0,0 0-16 15,0 0 0-15,0 0 0 0,0 0-64 0,0 0-16 0,0 0 0 0,5-9 0 16,-1 0-128-16,1-2 192 16,-1 0-192-16,0-1 192 0,0-1-192 0,1 0 0 0,-1-1 144 0,0-2-144 15,0-1 0-15,0 1 0 0,0-2 0 0,0 2 128 16,-2 1-128-16,4-1 0 0,-1 3 0 0,0 1 0 15,-1 2 0-15,-1 1 0 0,2 0 0 0,-5 9 0 16,6-8 0-16,-6 8 0 0,0 0 0 0,11-3 0 16,-11 3 0-16,0 0-128 0,11-2 128 0,-11 2 0 15,15 2 0-15,-2 1 0 0,-13-3 0 0,13 5-128 16,-13-5 128-16,12 7 0 0,-12-7 0 0,0 0 0 16,10 11 0-16,-10-11 0 0,8 12 0 0,0 0 0 15,-8-12 0-15,6 9 0 0,-6-9 0 0,0 0 0 16,7 14 0-16,-7-14 0 0,0 0 0 0,5 11 128 15,-5-11-128-15,0 0 176 0,0 0-176 0,0 0 192 0,0 0-192 16,0 0 160-16,0 0-160 0,12 2 160 16,-12-2-160-16,13 0 0 0,-2-4 144 0,0 2-144 0,-1-5 128 0,-2 1-128 15,0-2 128-15,-2-1-128 0,2-2 0 0,0 1 0 16,-1 0 0-16,0-2 0 0,1 0 0 0,0-1 0 16,0 1 0-16,0-1 0 0,0 2 0 0,-1 0 0 15,1 3 0-15,-1-1 0 0,-1 3 0 0,-6 6 0 16,8-7 0-16,-8 7 0 0,10-5 0 0,-10 5 0 15,8-3 0-15,-8 3 0 0,0 0 0 0,11 0 0 16,-11 0 0-16,10 5 0 0,-2 3 0 0,0 3 0 16,-2-2 0-16,2 4 0 0,-3 1 0 0,1-1 0 15,-1 2 0-15,0 0 0 0,0 1 0 0,0 0 0 16,1-2 0-16,0 2 0 0,-2-3 0 0,1-2 0 0,0 1 0 0,1-2 0 16,-4 1 0-16,2-1 0 0,-4-10 0 15,4 11 0-15,0-3 0 0,1-2 0 16,-5-6 0-16,0 0 128 0,0 0-384 0,7 7-64 0,-1-1 0 0,1-1-16 31,-3-2-2448-31,-4-3-480 0</inkml:trace>
  <inkml:trace contextRef="#ctx0" brushRef="#br0" timeOffset="12093.32">28373 12527 6447 0,'0'0'576'0,"0"0"-576"0,0 0 0 0,0 0 0 15,0 0 2816-15,0 0 464 16,0 0 96-16,0 0 16 0,0 0-2064 0,0 0-416 0,0 0-80 0,0 0 0 15,0 0 208-15,0 0 48 0,0 0 16 0,0 0 0 16,0 0-144-16,0 0-48 0,0 0 0 0,0 0 0 16,0 0-80-16,0 0-32 0,0 0 0 0,0 0 0 15,0 0-352-15,13 9-64 0,-3-1 0 0,-1 2-16 16,-9-10-112-16,11 13-32 0,-2-1 0 0,-4-2 0 16,-1 2-96-16,-1 2 0 0,-3-1-128 0,-2 2 192 15,0-4-64-15,-2 3-128 0,-1 0 176 0,-2 1-176 16,-1 1 192-16,-2 0-64 0,-2-3 0 0,0 1-128 15,1-1 128-15,-2 0-128 0,-3 0 0 0,2 3 0 16,-1-3 0-16,1-3-144 0,-2 0 16 0,2-3 0 16,0 0-656-1,2-2-128-15,3-2-32 0,9-3 0 0,-12 4-1776 0,12-4-352 0</inkml:trace>
  <inkml:trace contextRef="#ctx0" brushRef="#br0" timeOffset="12423.68">28641 12267 26895 0,'0'0'1184'0,"0"0"256"0,0 0-1152 0,0 0-288 16,0 0 0-16,0 0 0 0,0 0 432 0,0 0 16 15,0 0 16-15,0 0 0 0,0 0 544 0,0 0 96 0,0 0 32 0,0 0 0 16,0 0 48-16,3 11 16 0,0 0 0 0,0 1 0 16,1 0-432-16,0 1-96 0,-2 1-16 0,2-3 0 15,-1 4-272-15,1-2-64 0,2-1-16 0,-1 0 0 16,-1 0-144-16,1-1-32 0,0 0 0 0,0-1 0 16,1 1-128-16,-3 0 0 0,3-3 144 0,-6-8-144 15,8 11 0-15,-1-4 0 0,1 0 0 0,-8-7 0 16,9 6 0-16,-9-6 0 0,13 4 0 0,-1-1 0 15,0 0-224-15,0-3-112 0,-2-2-32 0,0 1 0 16,-10 1-2528 0,11-1-512-16</inkml:trace>
  <inkml:trace contextRef="#ctx0" brushRef="#br0" timeOffset="12690.84">28975 12209 20271 0,'0'0'896'0,"-10"4"192"0,-1 1-880 16,2-1-208-16,-1 1 0 0,3 3 0 0,5 2 3216 0,-1 3 608 15,-2 3 112-15,0-2 32 0,-1 3-3200 0,0 1-640 16,-2 2-128-16,0 2 0 0,-1 0 320 0,0 4 112 16,0-1 16-16,-2 1 0 0,2 3 288 0,0-2 64 15,-1 3 16-15,1 1 0 0,-1 1-416 0,1 0-80 16,0 1 0-16,1 0-16 0,3-2-304 0,0-1 0 15,0-2 0-15,1-3 0 0,1-3-256 0,3-2-64 0,0 0-16 0,0-4 0 32,1-2-240-32,2-4-64 0,0-2 0 0,-3-8-10480 0,8 5-2096 0</inkml:trace>
  <inkml:trace contextRef="#ctx0" brushRef="#br0" timeOffset="12964.92">29139 12398 25791 0,'0'0'1152'0,"0"0"224"0,-9-2-1104 0,9 2-272 0,0 0 0 0,0 0 0 0,0-6 2336 0,3-3 416 15,2 2 64-15,2-1 32 0,-2 3-2240 0,3 0-448 16,-1-2-160-16,-7 7 0 0,11-5 288 0,-1 1-48 15,1-1-16-15,0 2 0 0,1 1 160 0,-1-1 16 16,0-1 16-16,4 2 0 0,2-1-288 0,-2 2-128 16,-2-4 128-16,0 3-128 0,3 2 0 0,0 0 0 15,-2-2 0-15,0 0 0 16,1 1-1792-16,-2 0-224 0,-2-2-48 0,1 1-12976 0</inkml:trace>
  <inkml:trace contextRef="#ctx0" brushRef="#br0" timeOffset="13219.93">29155 12537 27935 0,'0'0'1232'0,"0"0"256"0,0 0-1184 0,0 0-304 0,0 0 0 0,0 0 0 16,0 0 480-16,0 0 32 0,0 0 16 0,13-1 0 15,-3-4 208-15,1 2 32 0,-11 3 16 0,16-3 0 16,-3-1 48-16,2 2 16 0,0-1 0 0,-1 1 0 16,3-4-384-16,2 4-80 0,2-1 0 0,0-1-16 15,3 0-368-15,-2 2 0 0,-1-2 0 0,0 1 0 16,-2 2-1600 0,-1 0-320-16,-1-1-80 0,-1 0-16 0</inkml:trace>
  <inkml:trace contextRef="#ctx0" brushRef="#br0" timeOffset="13657.65">29763 12278 24479 0,'0'0'1088'0,"-8"4"208"0,0 0-1040 0,-1 1-256 16,-2 1 0-16,2 1 0 0,0-1 1312 0,0 1 208 15,-1 2 32-15,-1 1 16 0,1 1-608 0,-1 2-112 16,1-1-16-16,-1 1-16 0,2 1-592 0,3 0-224 0,-1-1 176 0,1-2-176 16,-1 0 320-16,1 4-48 0,0-3 0 0,3 1 0 15,-1 0-64-15,2 0-16 0,2 0 0 0,2 0 0 16,0-2-32-16,2 0-16 0,-4-11 0 0,11 13 0 16,-2-3 80-16,2-3 16 0,2-1 0 0,2 0 0 15,0-4-112-15,4 1 0 0,-1-6-128 0,0 2 192 16,0 0 48-16,2-3 0 0,1-2 0 0,0-3 0 15,1 0 16-15,0 0 0 0,0-1 0 0,-2-1 0 16,-1 1 48-16,0-2 16 0,-2 0 0 0,-4-1 0 16,-3-1 128-16,-2 0 16 0,-3-1 16 0,-1-4 0 15,-3 2 64-15,-2-1 16 0,-3-1 0 0,-2-3 0 16,-2-1-192-16,-3-1-48 0,-2-1 0 0,-1 5 0 16,-2 0-144-16,-2 3-48 0,1 3 0 0,-1 1 0 0,-2 2-128 0,2 5 0 15,0-1 0-15,0 3-176 16,-2 3-1376-16,0 2-288 15,0 3-48-15,-4-1-10272 0,-2 1-2048 0</inkml:trace>
  <inkml:trace contextRef="#ctx0" brushRef="#br0" timeOffset="14725.84">26948 13724 6447 0,'0'0'576'0,"0"0"-576"0,0 0 0 0,0 0 0 16,9-2 2176-16,-9 2 320 0,10-6 64 0,-2-1 0 15,0-2-1136-15,-1 3-224 0,-1-2-48 0,1 1-16 16,-1 1 528-16,1-2 96 0,-2 0 32 0,0 2 0 16,-1-2-16-16,-1 1 0 0,-1-3 0 0,-1 3 0 15,3 1-368-15,-4 6-80 0,0 0-16 0,3-7 0 16,-3 7-464-16,-1-5-80 0,1 5-32 0,0 0 0 16,-7-1-160-16,7 1-48 0,0 0 0 0,-8 4 0 15,1 3-272-15,0 3-48 0,1 0-16 0,-1 2 0 16,-3-1-16-16,-1 5-16 0,1 2 0 0,-2 3 0 15,0 3 64-15,0 3 16 0,-1 3 0 0,2 5 0 0,-1 4-240 0,0 2 144 16,-2-1-144-16,0 1 128 0,-1 0-128 0,2-3 0 16,-1 4 0-16,2-4 0 0,0-1 0 0,2 0 0 15,2-1 0-15,3-2 0 0,1-2 0 0,1-1 0 16,1-1 0-16,2-4 0 0,2-1 0 0,0-3 0 16,-1-3 0-16,3 0 0 0,1-4 0 0,0 0 0 15,-1-2 0-15,1-2 0 0,3 0 0 0,1-2 0 16,2-2 0-16,1-2 0 0,1 1 0 0,0-2 0 15,2-4 0-15,0-1 0 0,0-3 0 0,1-1 0 0,1-2 0 0,1-1 0 16,2-3 144-16,-1-4 0 0,0-2 0 0,-1 0 0 16,1-5-16-16,2-1-128 0,-1-2 192 0,1-2-64 15,-3-3-128-15,0-2 192 0,0 0-192 0,-1 1 192 16,-2 1-192-16,-5-3 192 0,0-2-192 0,0-2 192 16,-5 1-32-16,-1 2 0 0,-2-3 0 0,-3 2 0 15,-2 1 32-15,0-1 0 0,-3-3 0 0,-2 4 0 16,1 3-192-16,-1 2 128 0,-1 3-128 0,0 3 128 15,-2 1-128-15,3 5 0 0,1 0 0 0,1 5 0 16,1 0-336-16,-1 2-48 0,-1 1-16 0,1 2 0 31,6 7-384-31,0 0-80 0,-10-9-16 0,10 9 0 16,0 0-1296-16,0 0-272 0,0 0-48 0,0 0-14000 0</inkml:trace>
  <inkml:trace contextRef="#ctx0" brushRef="#br0" timeOffset="15260.73">27027 14056 9215 0,'0'0'816'0,"0"0"-656"0,0 0-160 0,0 0 0 16,0 0 4144-16,0 0 784 0,-9-3 176 0,9 3 16 15,0 0-4032-15,-8-1-832 0,8 1-256 0,-9 0 160 16,9 0-32-16,0 0-128 0,-8 1 192 0,8-1-64 16,-9 4 832-16,3-1 144 0,-1 1 48 0,1-4 0 15,-3 0 192-15,9 0 32 0,0 0 16 0,0 0 0 0,0 0-368 16,0 0-64-16,-3 13 0 0,3-13-16 15,0 0-544-15,5 10-96 0,2 3-32 0,-1-4 0 16,-6-9-272-16,13 13 160 0,-1-2-160 0,1-3 128 0,0 1-128 0,0-3 0 16,2 1 0-16,0-2 0 0,1-2 0 0,1-3 128 15,1 1-128-15,3-1 0 0,-2-1 0 0,2-2 0 16,0-1 0-16,0 2 0 0,1-1 0 0,-1 0-304 16,-1-1 48-16,-2 2 16 15,-3-2-2096-15,2 1-416 0,-1-1-96 0</inkml:trace>
  <inkml:trace contextRef="#ctx0" brushRef="#br0" timeOffset="16059.08">27656 14322 34319 0,'0'0'1520'16,"0"0"320"-16,-8 9-1472 0,1-1-368 0,1 0 0 0,2 1 0 0,4-9 960 0,-4 12 128 16,1-2 32-16,1 3 0 0,1 0-768 0,-1 1-160 15,2-1-16-15,0 2-16 0,-2 0 160 0,2-3 16 16,0 1 16-16,0-1 0 0,-2-2 400 0,2-10 80 15,0 11 0-15,0-11 16 0,-1 10-144 0,1-10-48 16,1 12 0-16,-1-12 0 0,0 0-224 0,0 0-48 16,0 0-16-16,0 0 0 0,0 0-176 0,0 0-48 15,0 0 0-15,0 0 0 0,0 0 80 0,6-9 16 0,-4-2 0 0,2 1 0 16,0-3-96-16,3 0-16 16,-1-1 0-16,1-1 0 0,-2 0-128 0,1-1 0 0,-1 3 0 0,1 0 128 15,2 2-128-15,-1 1 128 0,1 2-128 0,-1 3 128 16,-7 5-128-16,11-3 0 0,-11 3-192 0,13 6 192 15,-1 1 0-15,-1 4 0 0,-1 2 0 0,-3 0 0 16,0 0 0-16,1 0 0 0,0 0 0 0,-1 0 0 16,-2-3 0-16,0 1 0 0,0-1 0 0,2 1 0 15,-7-11 0-15,8 10 0 0,-2-2 192 0,-6-8-64 16,0 0 0-16,0 0 0 0,8 5 0 0,-8-5 0 16,0 0-128-16,0 0 0 0,0 0 144 0,12-5-144 15,-5-2 0-15,0 1 144 0,-1-1-144 0,0-2 0 16,-1 1 128-16,0-2-128 0,2 1 0 0,-2-4 0 0,-1 0 0 15,1 0 0-15,1 2 0 0,2 0 0 0,-1 0 0 0,1 3 0 16,-2 2 0-16,2-1 0 0,-8 7 0 16,10-6 0-16,-10 6 0 0,12-3 0 0,-1 1 0 15,-11 2 0-15,13 1 0 0,-2 0 0 0,0 1 0 0,-1 0 0 16,1 1-128-16,-2 1 128 0,-9-4 0 0,13 5 0 16,-3 1 0-16,1 0 0 0,-11-6 0 0,10 10 0 15,-1-1 0-15,-1 3 0 0,0-2 0 0,-2 2 0 16,1 0 0-16,-1 1-144 15,0 2-304-15,-1 4-64 0,-1 0-16 0,1 1 0 16,0-1-1488-16,0 1-288 0,2-4-64 0,-2-1-16 16,0 0-496-16,2-5-112 0,-2-2-16 0,0-3 0 0</inkml:trace>
  <inkml:trace contextRef="#ctx0" brushRef="#br0" timeOffset="16426.98">28257 14620 34719 0,'0'0'1536'0,"0"0"320"0,0 0-1472 0,0 0-384 0,0 0 0 0,0 0 0 16,0 0 320-16,0 0 0 0,0 0 0 0,8 11 0 15,-8-11 80-15,10 12 16 0,-2-2 0 0,2 0 0 16,-1 1 96-16,2 2 32 0,-1-3 0 0,1 3 0 0,-1 0-224 0,2 1-64 16,-2 0 0-16,1 1 0 0,-3-1-256 0,-2-1 128 15,1 6-128-15,-1 1 0 0,1 1 144 0,-3-2-144 16,-2-2 0-16,-1-1 144 0,-1-3-144 0,0 1 192 16,-2-4-192-16,1 1 192 0,1-11-192 0,-3 10 192 15,3-10-192-15,-5 8 192 0,5-8-64 0,0 0-128 16,-12 7 192-16,12-7-64 15,-10 4-432-15,10-4-80 0,-12-3-32 0,1 0 0 16,2-2-1824-16,0-1-384 0,0-2-64 0,0-3-12480 0</inkml:trace>
  <inkml:trace contextRef="#ctx0" brushRef="#br0" timeOffset="16756.82">28605 14332 16575 0,'0'0'736'0,"0"0"160"0,0 0-720 0,0 0-176 0,0 0 0 0,0 0 0 16,0 0 4656-16,0 0 896 0,0 0 176 0,0 11 32 15,0-11-4656-15,1 15-928 0,2 2-176 0,-1 2 0 16,1-1 320-16,0-1 144 0,-2 0 32 0,3-2 0 16,-2-2 464-16,2 2 80 0,0 0 32 0,1-3 0 0,1 0-400 0,-6-12-80 15,7 13-16-15,0-3 0 0,1 0-384 0,-8-10-192 16,12 10 160-16,-2-4-160 0,0 1 0 0,1-2-128 16,-1 0-16-16,2 1 0 15,0-2-640-15,-2-1-128 0,1-1-32 0,-1-1 0 16,0 0-2320-16,2-1-448 0,0-1-112 15</inkml:trace>
  <inkml:trace contextRef="#ctx0" brushRef="#br0" timeOffset="17026.03">29049 14279 20271 0,'0'0'1792'0,"-9"8"-1424"0,-6 1-368 0,3-3 0 0,3 2 4400 0,1 3 800 0,1 0 176 0,1 5 16 16,1 1-4272-16,0 2-864 0,1 4-256 0,1 1 128 16,-1 3 32-16,-1 0 0 0,1 0 0 0,-1 3 0 15,0-1 144-15,-2 1 16 0,0 0 16 0,1 0 0 16,-1 2-112-16,0-3-32 0,-1 0 0 0,-1 1 0 16,0 1-192-16,-2-1 128 0,5-3-128 0,-2 1 0 15,1-3 0-15,2-5 0 0,-1 0 0 0,0-7-160 31,2-4-496-31,4-9-112 0,-6 7 0 0,6-7-16 0,0 0-2256 0,0 0-448 0,0 0-96 0</inkml:trace>
  <inkml:trace contextRef="#ctx0" brushRef="#br0" timeOffset="17279.32">29151 14388 14735 0,'0'0'1312'0,"0"0"-1056"16,0 0-256-16,0 0 0 0,0 0 6128 0,0 0 1168 15,0 0 224-15,11-6 48 0,0-1-6080 0,1 1-1216 16,0-1-272-16,-1 2 0 0,0 0 0 0,2 1 0 16,1-1 0-16,1 1 0 0,-1 1 0 0,0 1 0 15,-1-2 0-15,2 0 0 0,-2 0 0 0,0 1 0 0,0-1 0 0,-1 2 0 31,-1-1-336-31,-11 3-176 0,13-1-48 0,-1-2 0 16,-12 3-2752-16,13-1-544 0</inkml:trace>
  <inkml:trace contextRef="#ctx0" brushRef="#br0" timeOffset="17542.99">29190 14598 38703 0,'0'0'1712'0,"0"0"352"0,0 0-1648 0,0 0-416 16,0 0 0-16,11 6 0 0,-11-6 320 0,14 3-32 15,-2 0 0-15,1-2 0 0,0-1-288 0,0 0 0 16,0-1 0-16,0-2 0 0,-1 1 0 0,2-1-144 15,0-1 144-15,1 2-192 16,0-4-1056-16,1 1-224 0,-2-1-32 0,1-2-14464 0</inkml:trace>
  <inkml:trace contextRef="#ctx0" brushRef="#br0" timeOffset="17862.06">29778 13966 28559 0,'0'0'2544'0,"-8"4"-2032"0,2 1-512 0,6-5 0 16,-4 13 3520-16,3 3 592 0,1 1 128 0,0 5 32 15,-2 3-3168-15,2 2-624 0,0 3-128 0,2 3-32 16,-2 2 256-16,0 3 64 0,0-2 0 0,0 6 0 15,-2-2-144-15,2 1-32 0,2-2 0 0,0 0 0 16,1-3-240-16,-1-2-48 0,1-4-16 0,0-2 0 16,-1-4-160-16,0-3-144 0,-2 1 144 0,2-2-208 15,3 0-1040-15,-2-3-208 0,0 0-32 16,-1-3-16-16,1-2-1760 0,-3-6-368 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8:07:42.712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23221 13514 20271 0,'0'0'1792'0,"0"0"-1424"15,6-10-368-15,-6 10 0 0,9-5 1792 0,-1 0 304 16,-8 5 48-16,8-4 16 0,-8 4-1312 0,0 0-256 15,0 0-48-15,0 0-16 0,0 0-224 0,0 0-48 16,0 0-16-16,0 0 0 0,0 0 112 0,0 0 32 16,0 0 0-16,0 0 0 0,0 0 48 0,0 0 16 15,-4 9 0-15,-1 3 0 0,-3-2 48 0,0 2 16 16,-1 0 0-16,-2 1 0 0,-2 0-128 0,-2 1 0 16,-3 1-16-16,-3-2 0 0,-3 4-32 0,-1-3 0 15,-2 4 0-15,1 0 0 0,-3 5 48 0,-2 0 16 16,1 1 0-16,0 2 0 0,0 0 16 0,0 0 0 0,3 0 0 0,2 1 0 15,1-3 0-15,2 1 0 16,1-1 0-16,2 1 0 0,1-1-240 0,1-2-48 0,0-4-128 0,2-1 192 16,-2 0-192-16,2-2 0 0,-1 0 0 0,1-1 0 15,-2-1 128-15,1 3-128 0,0-3 0 0,1 1 0 16,-1 2 0-16,2-4 128 0,2 1-128 0,1 0 0 16,0-2 128-16,-1 0-128 0,-1-1 176 0,4 1-176 15,0-1 320-15,1-2-64 0,0 0 0 0,2 1 0 16,0-3-64-16,6-6-32 0,-7 8 0 0,7-8 0 15,-7 8-160-15,7-8 0 0,-7 8 0 0,2 0 0 16,5-8 144-16,-6 8-144 0,-1-2 160 0,1-1-160 16,-1 2 0-16,1-1 0 0,6-6 0 0,-8 9 0 15,-1-3 0-15,1 0 0 0,1-1 128 0,7-5-128 16,-9 7 128-16,1-3-128 0,8-4 0 0,-9 4 0 0,9-4 160 0,-10 1-160 16,1-1 160-16,9 0-160 0,-9-3 192 0,9 3-48 15,-8-4-16-15,8 4 0 0,-7-9 0 0,3-1-128 16,2-2 192-16,0 0-64 0,2-2 0 0,2 0-128 15,0-3 192-15,2 0-64 0,0-5-128 0,1 2 0 16,1 2 0-16,0 0 128 0,-1-2-128 0,2 2 0 16,-1 0 0-16,1 1 0 0,-2 2 0 0,0 0 0 15,-1 0 0-15,1 2 0 0,1 2-128 0,-1-1 128 16,0-1 0-16,0 0 0 0,1 4 0 0,-6 9 0 16,5-12-144-16,-1 4 144 0,-4 8 0 0,0 0-128 15,0 0 128-15,0 0 0 0,0 0-144 0,0 0 144 16,0 0 0-16,0 0-144 0,0 0 144 0,0 0-208 15,-4 18 80-15,-1-2 128 0,-2 5-144 0,-1-2 144 16,-1 5 0-16,-1-1 0 0,-2 5 0 0,0-2 0 0,0 0 0 0,-1 1 0 16,2 2 0-16,0-3 0 0,1-3 0 0,1-2 0 15,0 0 160-15,3-1-160 0,2-2 160 0,1-1-160 16,0-5 384-16,2-2 0 0,1-10-16 0,4 12 0 16,-4-12-112-16,6 10 0 0,-6-10-16 0,12 8 0 15,-2-4-240-15,2-1 0 0,0-3 128 0,1-2-128 16,1 0 0-16,0-1 0 0,1 2 0 0,0-2 0 15,1-2 0-15,1 0 0 0,1 1 0 0,2 0 0 16,1-4-256-16,0 0-32 0,1 0-16 0,1-2 0 31,2-2-1616-31,1-3-320 0,1-2-64 0,-1 2-16624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8:09:47.132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15167 2656 6447 0,'0'0'576'0,"-10"3"-576"16,1-1 0-16,-2 2 0 0,0-1 3520 0,0 2 608 15,2 3 112-15,-3 0 32 0,-2 0-3200 0,-3 3-640 16,-2-1-128-16,-1 1-32 0,-2 2 48 0,-2 2 16 0,0 0 0 16,-1 1 0-16,0-3-16 0,0 1-16 0,-1 2 0 15,-1-2 0-15,-1 2 80 0,1-2 32 0,-2 2 0 0,1-3 0 16,-1 1 112-16,2 3 32 0,-1-2 0 0,-2 0 0 15,-2 0-64-15,-2 0-16 0,-1 1 0 16,1 0 0-16,-1-2-192 0,2 3-32 0,2 0-16 0,1 1 0 16,0 2-16-16,0 0 0 0,0 3 0 0,0 0 0 15,0 2 128-15,1-2 32 0,2-2 0 0,1 4 0 16,1 2 48-16,-1-1 16 0,-2 0 0 0,2-1 0 16,2-1-272-16,-1-3-48 0,0-2-128 0,0 1 192 15,2-1-192-15,1 1 144 0,1 1-144 0,1-4 128 16,1 2-128-16,-1 1 0 0,-1-1 144 0,3 2-144 15,0 0 0-15,1-3 0 0,0-1 0 0,1 0 128 16,1-1-128-16,1-2 0 0,3-1 0 0,0 0 0 16,2-2 128-16,1-2 16 0,1-1 0 0,0-2 0 15,7-6 240-15,0 0 64 0,0 0 0 0,0 0 0 0,-8 4-64 16,8-4-16-16,0 0 0 0,0 0 0 0,0 0-144 0,0 0-32 16,-6-4 0-16,6 4 0 0,-6-6-192 0,4-2 144 15,1-1-144-15,1-2 128 0,0 1-128 0,0-2 128 16,1-4-128-16,0 3 128 0,-1 2-128 0,3-2 0 15,-1-2 0-15,1-2 128 0,0-1-128 0,-1 1 0 16,1-1 0-16,-1 2 0 0,1-3 0 0,0 2 0 16,-2-2 0-16,0 2 0 0,1-2 0 0,0 1 0 15,1 1 0-15,-1 1 0 0,0 3 0 0,0 3 0 16,0-3 0-16,0 2 0 0,-2 2 0 0,0 9 0 16,0 0 0-16,0 0 0 0,0 0 0 0,0 0 0 0,0 0 0 0,0 0 0 15,0 0-160-15,0 0 160 0,0 0 0 0,0 0-144 16,-2 12 144-16,-1 2 0 0,-1-1 0 0,0 1 0 15,-1 2-144-15,0 2 144 0,-2 2-160 0,1 1 160 16,-2 0-128-16,0 1 128 0,-1 0 0 0,1 0-144 16,2-1 144-16,0 0 0 0,2 0 0 0,1-2 0 15,0 1 0-15,2-1 0 0,2-2 0 0,2-2 0 16,-2-2 0-16,1 0 0 0,4-3 160 0,0 3-160 16,-6-13 224-16,12 8-48 0,-2 0-16 0,2-2 0 15,1 0-32-15,1-3 0 0,2 0 0 0,2-2 0 16,2-1 0-16,2-1-128 0,3-2 192 0,0 1-64 15,1-2-128-15,1 1 128 0,0 1-128 0,2-1 128 16,0-1-128-16,1 0 0 0,-2 2 144 0,2-5-144 16,0 2 0-16,-1 0 0 0,-1 1-160 0,-2 0 160 15,-3 0-672-15,1-1-32 0,-1-2 0 0,-1 2 0 16,-1-3-2400-16,0-2-480 16,6-10-112-16,5 5-16 0</inkml:trace>
  <inkml:trace contextRef="#ctx0" brushRef="#br0" timeOffset="634.61">15503 2070 6447 0,'0'0'272'0,"0"0"80"0,0 0-352 0,0 0 0 16,-3-10 0-16,3 10 0 0,0-9 4048 0,0 9 752 16,0 0 128-16,0 0 48 0,0-7-3376 0,0 7-656 15,0 0-144-15,0 0-32 0,0 0-96 0,0 0-32 16,0 0 0-16,0 0 0 0,0 0-48 0,10 14-16 16,-2 0 0-16,0 1 0 0,1 1 32 0,0 4 0 15,0 2 0-15,0 2 0 0,-2 3-192 0,1 3-32 16,0 3-16-16,-2 1 0 0,1-2-160 0,-2 3-16 0,-1 2-16 0,-2-3 0 15,-3 1-176-15,0 1 128 0,-1 2-128 0,0-1 128 16,-1-2-128-16,1-1 0 0,2-2 144 0,-3-2-144 16,0-2 128-16,2-1-128 0,0 2 160 0,0-3-160 15,-2-7 0-15,2 5 0 0,2-5 0 0,-1 1 0 32,0-4-752-32,0-3-80 0,0-4-32 0,4-3-9328 0,-4-6-1872 0</inkml:trace>
  <inkml:trace contextRef="#ctx0" brushRef="#br0" timeOffset="1134.77">15338 1995 25791 0,'-6'-9'2304'0,"-1"-1"-1856"16,2 1-448-16,4 1 0 0,2-1 2032 0,3 1 304 16,2 1 64-16,5-2 16 0,3-1-1776 0,2-2-368 15,2 2-64-15,2-1-16 0,0 2-192 0,4 0 0 16,2 0 0-16,0 0 0 0,0-3 160 0,2 0-160 16,0 0 160-16,1-1-160 0,-2-2 128 0,1 0-128 15,-2 2 0-15,1 2 0 0,-1 0 0 0,2 3 128 16,0 1-128-16,2 1 0 0,-1 1 0 0,-2 1 0 0,-1 0 0 15,-1 4 0-15,-1 3 0 0,0 2 0 0,-1 0 0 0,-3 3 0 16,-1 3 0-16,-4 2 0 0,-2 1 0 0,-1 2 0 16,-1-2 0-16,-2 2 0 0,-2-2 128 0,0 3-128 15,-2 1 128-15,0 0-128 0,-2 1 176 0,-3-2-176 16,-3 2 160-16,1-1-160 0,-2 2 128 0,-1 0-128 16,-4-2 176-16,-1 0-48 0,0 4-128 0,-2-2 192 15,-1 1-192-15,-2-1 144 0,-4 1-144 0,1-2 128 16,-1-4-128-16,-1 0 160 0,0-4-160 0,2 1 160 15,1-2-160-15,0 1 0 0,-1-2 144 0,1 0-144 16,0-2 128-16,-1-1-128 0,-2 1 128 0,2-1-128 16,1 1 0-16,1-1 144 0,0-2-144 0,1 0 0 15,1 0 0-15,2 1 0 0,2-2 0 0,1-1 0 16,9-2-640 0,0 0-16-16,0 0-16 0,0 0 0 0,0 0-2128 0,0 0-416 0</inkml:trace>
  <inkml:trace contextRef="#ctx0" brushRef="#br0" timeOffset="1569.86">16673 1510 23951 0,'-11'-8'2128'0,"3"5"-1696"0,-3-1-432 0,2 2 0 16,0 4 1680-16,9-2 256 0,-9 7 48 0,1 3 16 16,0 1-1568-16,2 2-432 0,-2 2 128 0,0 0-128 15,-1 1 0-15,0 4 0 0,0-4 0 0,-2 4 0 16,1 0 0-16,-1 0 0 0,0 1 0 0,-1 4 0 15,0 0 0-15,-1 1 0 0,0-1 0 0,0 2 0 16,0-2 0-16,0 4 0 0,0 1 0 0,0 1 0 16,1 3 256-16,0-2 128 0,1 2 48 0,0 0 0 15,1 5 256-15,1-2 48 0,1 1 16 0,1 1 0 16,2 0-320-16,1-3-64 0,2 1-16 0,0-2 0 0,2 0-192 0,2-1-32 16,0-3-128-16,2 1 192 0,0-2-192 0,1-3 0 15,3-2 128-15,1 1-128 0,0-3 0 0,2-1 0 16,1-1-192-16,-1 0 192 15,1-3-448-15,1 1 0 0,1-2 16 16,1-2 0-16,0 1 176 0,2-2 48 0,-1 2 0 0,1-7 0 16,1 0-3728-16,0-4-736 0</inkml:trace>
  <inkml:trace contextRef="#ctx0" brushRef="#br0" timeOffset="2034.07">16755 1927 34431 0,'-5'-13'1536'0,"3"4"304"0,-1 0-1472 0,2 0-368 0,1 9 0 0,0 0 0 16,7-6 384-16,0 2 0 0,1 1 0 0,-8 3 0 15,0 0-384-15,13 9 0 0,-3-2-192 0,-1 6 64 16,-1 1 128-16,0 4-128 0,-1 3 128 0,-1 0-128 16,1 4 128-16,-2 0 0 0,0 1-144 0,2 1 144 15,-2 2 0-15,1-6 0 0,-1 1 0 0,1-2 0 16,-1-3 0-16,0 0 0 0,0-1 160 0,2-1-160 16,-1 0 336-16,1-4-32 0,-2 0-16 0,2-3 0 0,-7-10 48 0,7 8 16 15,-7-8 0-15,10 5 0 0,-10-5-48 0,11 3-16 16,0-3 0-16,-1-1 0 0,-1-5-96 0,0 0 0 15,-1-3-16-15,0-2 0 0,-1-2-32 0,-1 0 0 16,1-6 0-16,-1 2 0 0,1-4-16 0,-2-3-128 16,0-3 192-16,-1-2-64 0,-1 1-128 0,-1-1 128 15,1 0-128-15,1 2 128 0,0 0-128 0,-2-1 0 16,1 2 144-16,-1 3-144 0,0 6 0 0,-1-2-256 16,-1 5 32-16,1 1 16 15,1 3-240-15,-2 10-64 0,1-13 0 0,-1 13 0 16,0 0-1664-16,0 0-352 0,0 0-64 0,0 0-16 0</inkml:trace>
  <inkml:trace contextRef="#ctx0" brushRef="#br0" timeOffset="2403.08">16970 2410 13823 0,'0'0'608'0,"0"0"128"0,0 0-592 0,0 0-144 0,0 0 0 0,0 0 0 16,0 0 3200-16,0 0 624 0,8 10 112 0,-8-10 32 0,0 0-2576 0,12 11-512 15,-12-11-112-15,10 11 0 0,0-1-336 0,-10-10-64 16,7 13-16-16,-7-13 0 0,7 14-192 0,-2 0-32 15,-1-1-128-15,-1 2 192 0,-1 0 0 0,0-2-16 16,-1 3 0-16,-1 0 0 0,0 2 336 0,0 0 80 16,0 2 16-16,0-1 0 0,0 1-96 0,1-1-32 15,0-2 0-15,2 0 0 0,0 0-160 0,-1-1-48 16,1-2 0-16,1 1 0 0,1 0-272 0,0-2 128 16,0-1-128-16,3 0 0 0,3-1 0 0,-1 2-176 15,-1-6 0-15,3-1 0 16,1 0-1552-16,1-4-304 0,1 1-64 0,0-8-12480 0</inkml:trace>
  <inkml:trace contextRef="#ctx0" brushRef="#br0" timeOffset="2837.46">17611 2570 27695 0,'0'0'1216'0,"0"0"272"0,-11-1-1184 0,3 4-304 0,8-3 0 0,-9 7 0 16,0 0 640-16,0-1 80 0,0 4 16 0,0 0 0 15,0 0-592-15,-1 3-144 0,0 2 0 0,1 0 0 16,0-2 0-16,1 2 0 0,1-2 0 0,1 1 0 16,1 0 0-16,0 1 0 0,1-1 0 0,1 1 128 15,2-1-128-15,-2 0 0 0,2 2 0 0,1-2 0 16,0 1 0-16,0-4 192 0,1 1-192 0,2-2 192 0,-1 1-192 0,2-2 128 15,1 0-128-15,2-1 128 16,-7-8 784-16,12 4 160 0,-2-2 16 0,2 2 16 16,0-1-1632-16,-1-3-336 0,2-3-64 0,3 2-16 0,-2-4 944 0,1-2 0 15,-1-1 0-15,2 3 176 0,-1-3-176 0,0-1 0 16,-2-2 144-16,0-1-144 0,-2-2 128 0,0-2-128 16,-3-1 128-16,0 1-128 0,-1 2 160 0,0 1-32 15,-2-1-128-15,-2 2 192 0,-2 1 16 0,-2 0 0 16,-1 2 0-16,1-1 0 0,-2 1-80 0,1 1-128 15,-2 2 176-15,0-2-176 0,0 3 128 0,0 0-128 16,-1-1 0-16,-2 4 0 0,-2-3 0 0,0-1 0 0,0 4 0 16,0-1-192-1,0-1-384-15,0 0-80 0,0 0-16 0,-1 2-8912 0,1-5-1776 16</inkml:trace>
  <inkml:trace contextRef="#ctx0" brushRef="#br0" timeOffset="3436.01">17418 1376 21599 0,'0'0'960'0,"0"0"192"0,0 0-928 0,0 0-224 15,0 0 0-15,0 0 0 0,0 0 512 0,0 0 64 16,0 0 16-16,9-7 0 0,0 1-160 0,-9 6-48 15,10-3 0-15,1 2 0 0,-1 0 0 0,1 1 0 16,-11 0 0-16,14 5 0 0,-1-1 192 0,0 1 48 16,0 2 0-16,0 0 0 0,1 4-192 0,0 1-48 0,0-2 0 0,1 0 0 15,2 3-80-15,3 1-32 0,1-3 0 0,1 8 0 16,-1-1 240-16,4 7 32 0,2 2 16 16,3 2 0-16,1 2 272 0,2 1 48 0,-1 1 16 0,4 4 0 15,1-1-384-15,0 1-64 0,-3-1 0 0,-3 2-16 16,-3-2-176-16,-2 2-16 0,-2-1-16 0,-1 2 0 15,-5 1-48-15,-3 2-16 0,-1 1 0 0,-3 0 0 16,0 0-32-16,-5-1 0 0,-2-2 0 0,-1-1 0 16,-1-5-128-16,0 0 160 0,-4-1-160 0,1-2 160 15,-2-2-32-15,-1 1 0 0,-1 0 0 0,-3 1 0 16,-1 1 112-16,-2 2 16 0,-2-4 0 0,0 0 0 16,-2 3-128-16,2-3-128 0,0-7 176 0,1 1-176 15,-1-5 176-15,2-2-176 0,-1-1 160 0,1 1-160 16,2-3 0-16,0 3-240 0,0-4 32 0,1 0-12128 15,2-4-2416-15</inkml:trace>
  <inkml:trace contextRef="#ctx0" brushRef="#br1" timeOffset="7809.02">23080 3983 12895 0,'0'0'1152'0,"0"0"-928"0,0 0-224 0,4-9 0 0,-4 9 1472 0,0 0 256 15,5-10 64-15,-5 10 0 0,0 0-592 0,0 0-112 16,0 0-32-16,0 0 0 0,0 0-240 0,0 0-48 16,0 0-16-16,0 0 0 0,-8-3 0 0,-1 3 0 15,-2 3 0-15,1-1 0 0,-2 2-80 0,-1 2-16 16,-1-1 0-16,0 0 0 0,-5 0-96 0,1 4-32 16,-1 3 0-16,-1-1 0 0,-1 0-32 0,0-2-16 15,-1 3 0-15,1 1 0 0,-1 3-224 0,2-1-64 16,0 0 0-16,0 2 0 0,1 0-16 0,-1 2-16 15,0 1 0-15,1 2 0 0,-3 3-32 0,0 1-128 16,-2-3 192-16,1 3-64 0,-5-3-128 0,2 1 0 16,-1 2 144-16,2-3-144 0,2 0 192 0,0-1-16 15,0-1-16-15,2 0 0 0,3-2 0 0,1 2 0 16,1 1 0-16,1-2 0 0,2 1-160 0,1 0 0 16,1 0 0-16,1 1 128 0,-2-1-128 0,0-1 0 15,3 1 0-15,0 2 0 0,0-3 0 0,0 3 0 16,1-4 0-16,0 2 0 0,2-1 0 0,-1-1 0 15,1 1 0-15,1-2 0 0,-1-2 0 0,2-2 0 16,0 0 0-16,2 1 0 0,-1-2 0 0,2 0 0 0,-2 1 0 16,1-1 0-16,-3-1 0 0,-1-1 128 0,2 2-128 0,1 1 0 15,-1 0 0-15,0-2 0 0,0-1 0 0,-1 1 0 16,1-2 0-16,0 1 0 0,0-3 0 16,-1 0 0-16,5-8 0 0,-7 9 0 0,7-9 0 0,0 0 0 15,-8 8 0-15,8-8 0 0,-6 6 0 0,6-6 0 16,0 0 128-16,-9 5-128 0,9-5 0 15,-8 4 128-15,8-4-128 0,0 0 0 0,-9 3 0 0,9-3 0 16,0 0 0-16,0 0 128 0,0 0-128 0,0 0 0 16,0 0 0-16,0 0 0 0,-8 5 0 0,8-5 0 0,0 0 0 0,0 0 0 15,0 0 0-15,0 0 0 0,0 0 0 0,0 0 0 16,0 0 0-16,0 0 0 0,-7 7 128 0,7-7-128 16,0 0 0-16,0 0 128 0,0 0 0 0,0 0-128 15,0 0 192-15,0 0-64 0,0 0 16 0,0 0 0 16,-6-4 0-16,6 4 0 0,0 0 32 0,0 0 0 15,-5-10 0-15,3 3 0 0,2 7-176 0,0 0 192 16,-1-9-192-16,1-2 192 0,1 2-192 0,-1 9 0 16,3-12 144-16,-2 3-144 0,1-3 0 0,-1 3 0 0,-1 9 0 0,1-11 128 15,-1-4-128-15,1 2 0 16,2 0 0-16,-2 1 0 0,-1 2 0 0,0 0 0 16,-1-1 0-16,-2-1 0 0,1-2 0 0,-2 0 0 15,0 1 128-15,0 1-128 0,1 4 0 0,-2 2 0 16,-1-4 0-16,-1 5 128 0,1 1-128 0,6 4 0 15,-7-4 0-15,1 2 0 0,-1 0 0 0,1 0-128 16,0-3 128-16,0 2 0 0,-1-1 0 0,2 2 0 0,5 2 0 16,0 0-128-16,-8 2 128 0,3 2-128 0,5-4 128 15,0 0-128-15,-6 8 128 0,6-8 0 0,-6 9-144 0,2 4 144 16,2-3-192-16,-1 2 48 0,1 1 0 0,0-1 0 16,1 0 144-16,0-2-128 0,-2 2 128 0,2 1-128 0,0 1 128 0,-1 2 0 15,0 1 0-15,-1-2-128 16,2 1 128-16,-1-2 0 0,1-1 0 0,0-1 0 15,1 0 0-15,-1 0 0 0,-1-1 0 0,2 0 0 0,0-11 0 0,0 0 0 16,2 12 0-16,-2-12 0 0,0 0 256 0,3 13-32 16,-3-13 0-16,0 0 0 0,0 0 0 0,12 7 0 15,-1 0 0-15,-1-2 0 0,0-1-224 0,1 0 128 16,1 0-128-16,1-1 0 0,1-1 0 0,2 1 0 16,-1 1 0-16,5-3 0 0,1-1 0 0,1 0-128 15,1 1 128-15,-2 1-208 16,-3 0-240-16,1-2-32 0,-2 0-16 0,-2 1 0 15,1 1-2000-15,-2 0-384 0,-2-2-96 0</inkml:trace>
  <inkml:trace contextRef="#ctx0" brushRef="#br1" timeOffset="8340.44">23415 3458 8287 0,'0'0'736'0,"0"0"-592"16,-3-13-144-16,2 3 0 0,1 10 2112 0,-1-10 384 15,1 10 64-15,-2-7 32 0,2 7-1040 0,-1-11-208 16,-2 2-32-16,3 9-16 0,0 0-208 0,0 0-64 15,0 0 0-15,0-9 0 0,0 9-112 0,0 0-16 16,3-9-16-16,-3 9 0 0,0 0 624 0,0 0 128 16,0 0 32-16,0 0 0 15,10 5-1984-15,-1 3-400 0,-9-8-80 0,8 13-16 0,-2 0 816 0,-1 4 0 16,0 2 144-16,0 6-16 0,0 1 112 0,1 3 16 16,-1 6 0-16,-1-1 0 0,0 5 16 0,1-2 16 15,-1 0 0-15,1 1 0 0,0-3-128 0,0 1-32 16,-1-2 0-16,0-2 0 0,0-4-128 0,0 0 192 15,0 1-192-15,0 0 192 0,-2-3-192 0,1-3 0 0,1-3-192 0,-1-2 192 16,-1-2-368-16,2-2 48 16,0-1 16-16,1 1 0 0,-1-3 496 0,-1 0 80 0,-3-11 32 0,0 0-10560 15,0 0-2112 1</inkml:trace>
  <inkml:trace contextRef="#ctx0" brushRef="#br1" timeOffset="8872.34">23351 3123 21183 0,'-9'-7'1888'0,"0"1"-1504"15,0-1-384-15,9 7 0 0,-10-6 1472 0,10 6 240 16,0 0 32-16,0 0 16 0,-6-8-832 0,6 8-160 16,0 0-48-16,0 0 0 0,-3-9-48 0,3 9-16 15,0 0 0-15,0 0 0 0,5-9-320 0,3 2-64 16,1 1-16-16,1 1 0 0,-3-1-32 0,4 1-16 16,1 0 0-16,2 1 0 0,2 0-208 0,0 2 128 15,3-4-128-15,0 2 0 0,1 2 160 0,1 0-160 16,1 2 160-16,1 0-160 0,-1 0 0 0,-1 0 0 15,-2 0 0-15,-1 0 0 0,1 0 0 0,1 3 0 16,1 1 0-16,0 3 0 0,-2-2 176 0,-2 3-176 16,0-1 192-16,-1 2-192 0,-3 2 0 0,0 1 0 15,0 2 0-15,-1-1-192 0,-2 0 192 0,-1 1 0 0,0 2 0 0,-2 1 0 16,-2-4 0-16,-1 3 0 16,-1-1 144-16,-1 1-144 0,-1 0 128 0,-2 1-128 0,-1-2 0 0,-2 2 144 15,-3-1-16-15,2 2 0 0,-2 0 0 0,0 1 0 16,-3-4 16-16,1 2 0 0,-1 0 0 0,-2-4 0 15,0 0-16-15,2-1 0 0,-2 1 0 0,-1 3 0 16,-1-6-128-16,1 0 160 0,-3 0-160 0,2-1 160 16,-2-1-160-16,-1-2 0 0,2 1 144 0,-1-2-144 15,0-3-128-15,1 0-112 0,-1-2-16 0,2 0 0 16,1 1-416-16,2-1-96 0,2-1 0 0,9 1-16 16,-12-3-1968-16,2-1-384 0</inkml:trace>
  <inkml:trace contextRef="#ctx0" brushRef="#br1" timeOffset="9439.94">24592 2668 2751 0,'0'0'256'0,"0"0"-256"0,0 0 0 0,0 0 0 16,0 0 2416-16,0 0 432 0,0 0 96 0,0 0 0 15,0 0-976-15,0 0-208 0,0 0-32 0,0 0-16 16,0 0 0-16,0 0 0 0,0 0 0 0,-8 4 0 16,-1-4-304-16,9 0-64 0,-9 4-16 0,1 0 0 15,8-4-496-15,-9 8-80 0,0-1-32 0,1 2 0 16,0 3-464-16,2-1-112 0,-2 0-16 0,1 2 0 0,0 2 0 0,-1 3 0 16,-1 2 0-16,-2-2 0 0,1 0 96 0,-1 3 16 15,2 0 0-15,-3 5 0 0,1 1 16 0,-1 2 0 16,0 2 0-16,1 3 0 0,-1 4-16 0,0 1 0 15,0 0 0-15,1 0 0 0,-1-1-80 0,1 1-16 16,0 0 0-16,0 0 0 0,0-1 0 0,-1 0 0 16,1 1 0-16,2-2 0 0,0-3 80 0,1 5 16 15,3-2 0-15,1 9 0 0,2 4-80 0,0-2-16 16,2-3 0-16,3 0 0 0,1-3-144 0,2-3 0 16,3-7 0-16,4-2 0 0,2-4 0 0,-1-2-224 15,2-3 48-15,2-2 16 0,0 1-96 0,2-5 0 16,-1-2-16-16,2 3 0 15,0 2-784-15,1-3-160 0,0-2-16 0,1-3-16 16,-1 2-528-16,-1-8-96 0,-1-2-32 0,0-4 0 0</inkml:trace>
  <inkml:trace contextRef="#ctx0" brushRef="#br1" timeOffset="10078.15">24735 3077 5519 0,'0'0'496'0,"0"0"-496"16,0 0 0-16,0 0 0 0,0 0 3712 0,-6-2 656 16,6 2 128-16,0 0 32 0,-11-3-2544 0,5 1-512 15,6 2-112-15,0 0-16 0,0 0-448 0,0 0-112 16,0 0-16-16,0 0 0 0,0 0-400 0,0 0-96 16,0 0-16-16,0 0 0 0,0 0-112 0,10 9-16 15,-2 0-128-15,-1 3 192 0,-7-12 64 0,8 14 16 16,-1 2 0-16,-1-3 0 0,-5 0 80 0,3 4 16 15,2 1 0-15,1 0 0 0,-2-4 80 0,0 5 0 16,0-1 16-16,1 0 0 0,0 0-48 0,1-1-16 16,-1-1 0-16,1 0 0 0,-1-2-128 0,1-1-16 15,-2-1-16-15,0-2 0 0,-5-10-96 0,8 11-16 16,-1-4 0-16,-7-7 0 0,0 0 96 0,7 8 16 16,1-1 0-16,-8-7 0 0,0 0 64 0,0 0 16 0,13 0 0 0,-13 0 0 15,11-4 0-15,-3 0 0 0,-8 4 0 0,9-8 0 16,-2-1-16-16,0 0 0 0,-2-2 0 0,2 1 0 15,-1 0-112-15,1-3 0 0,-2-1-16 0,0 0 0 16,2-4-48-16,-2 1-128 0,-4 0 192 0,3 0-64 16,1-5-128-16,2 1 160 0,1-1-160 0,0 1 160 15,-1-1-160-15,1 1 0 0,0-1 144 0,1 1-144 16,0 1 0-16,0 2 0 0,-1 3 0 0,1-1 0 16,-1 2-144-16,-1 0 144 0,-2 1-160 0,0 4 160 0,0 0-352 0,-5 9 32 15,6-12 0-15,-6 12 0 16,3-11-272-16,-3 11-48 0,0 0-16 0,0 0 0 15,6-11-448-15,-6 11-96 0,0 0-16 0,0 0-9680 16,0 0-1952-16</inkml:trace>
  <inkml:trace contextRef="#ctx0" brushRef="#br1" timeOffset="10641.33">24951 3504 11055 0,'0'0'480'0,"0"0"112"0,0 0-464 0,0 0-128 0,0 0 0 0,0 0 0 0,0 0 2464 0,0 0 480 16,0-9 80-16,0 9 32 0,2-10-1744 0,-2 10-352 15,0 0-64-15,0 0 0 0,0 0-80 0,0 0-16 16,5-7 0-16,-5 7 0 15,6-7-48-15,-6 7-16 0,0 0 0 0,0 0 0 0,0 0 160 0,0 0 16 16,0 0 16-16,1-8 0 0,-1 8 16 0,0-9 0 16,-1 0 0-16,-2 2 0 0,3 7-240 0,0 0-32 15,0 0-16-15,0 0 0 0,0 0-384 0,0 0-80 16,-1 14 0-16,1-14-16 0,-2 13-176 0,2 1 128 16,2-1-128-16,-1 0 128 0,-1-13-128 0,3 16 160 15,-2-3-160-15,1 0 160 0,1 4-160 0,1 0 160 16,0 2-160-16,0-1 160 0,-3 3-160 0,2-2 0 15,1 0 0-15,1 2 128 0,0 0-128 0,2-2 0 16,-2 2 0-16,3-1 0 0,-2-1 0 0,2 1 0 16,0-2 0-16,0-1 0 0,-2-1 0 0,2-2 0 15,-2 0-144-15,2 2 144 16,0 2-688-16,1-1-16 0,-2-6-16 0,1 0 0 16,1-3-304-16,0-1-64 0,-9-7-16 0,5 6 0 15,-5-6-1600-15,0 0-320 0</inkml:trace>
  <inkml:trace contextRef="#ctx0" brushRef="#br1" timeOffset="11174.07">25554 3629 7359 0,'0'0'656'0,"0"0"-528"16,0 0-128-16,0 0 0 0,0 0 3696 0,0 0 704 15,0 0 144-15,0 0 16 0,0 0-2640 0,0 0-544 16,0 0-96-16,0 0-32 0,0 0-640 0,0 0-128 16,0 0-32-16,0 0 0 0,0 0 656 0,0 0 128 15,0 0 32-15,-1 10 0 16,1-10-1456-16,-4 13-272 0,0 0-64 0,0 2-16 0,-1 0 784 0,1 2 144 0,1 0 48 0,-1 0 0 15,-1-1-112-15,0 2 0 0,0 0-16 0,0 3 0 16,-1 0-144-16,1 1-32 0,1 0 0 0,2 2 0 16,-1-5-128-16,2 2 0 0,-1 1 0 0,2 2 0 15,0-1 0-15,2 1 0 0,0-6 0 0,2 2 0 16,0-1 0-16,3-1 0 0,-1-1 0 0,1-2 0 16,-1 0 0-16,1-4 0 0,1-1 0 0,2-1-176 15,0-1 176-15,2-1-192 0,0-2 192 0,0-1-192 16,-1-2-176-16,2 0-32 0,0-2-16 0,1-2 0 15,-1 1-1712-15,-2-3-352 0,-2-2-64 0</inkml:trace>
  <inkml:trace contextRef="#ctx0" brushRef="#br1" timeOffset="11541.16">25430 4060 2751 0,'0'0'128'0,"0"0"16"0,0 0-144 0,0 0 0 0,0 0 0 0,0 0 0 16,0 0 5312-16,0 0 1040 0,0 0 208 0,0 0 32 15,0 0-4080-15,0 0-816 0,0 0-160 0,0 0-48 16,0 0-624-16,0 0-128 0,0 0-32 0,0 0 0 16,6-6-400-16,-6 6-96 0,9-7-16 0,1 2 0 15,1 1 0-15,0 2 0 0,1-2 0 0,-2 1 0 16,2-1-32-16,2 0-16 0,2 0 0 0,1 0 0 16,1 2-144-16,-1-1 0 0,2 1 144 0,-1 0-144 0,1-2 0 0,0 3 0 15,-1 0 0-15,0 1 0 16,-1 0-432-16,-1 0-144 0,-2-3-48 0,2 1 0 15,-2 0-2112-15,-1-3-416 0,-3 2-96 0</inkml:trace>
  <inkml:trace contextRef="#ctx0" brushRef="#br1" timeOffset="11899.98">26043 3638 21183 0,'0'0'1888'0,"0"0"-1504"0,0 0-384 0,0 0 0 16,-4 12 2048-16,0-4 352 0,4-8 64 0,-2 13 16 15,-1 2-1840-15,2 0-384 0,1 1-64 0,1 3 0 16,0-1-192-16,1 2 0 16,-1-1 0-16,0 1 0 0,1 1 0 0,0-2 0 0,-1 1 0 0,1-1 0 15,2-2 0-15,-2 0 0 0,1-3 0 0,-1 1 0 16,1-4 0-16,0 1 0 0,-2-1 0 0,2-2-176 16,-3-9-192-16,1 9-32 0,-1-9-16 0,0 8 0 15,0-8-352-15,0 0-64 0,0 10 0 0,0-10-16 16,0 0-1632-16,0 0-320 0</inkml:trace>
  <inkml:trace contextRef="#ctx0" brushRef="#br1" timeOffset="12114.07">25934 3943 19343 0,'0'0'848'0,"0"0"192"0,0 0-832 0,0 0-208 15,6-5 0-15,3 0 0 0,2-2 2816 0,0 1 512 16,2-1 96-16,2 1 32 0,0-1-2304 0,4 3-464 16,0 1-96-16,1 0-16 0,2-3-448 0,3 4-128 15,-1-2 0-15,-1 1 0 16,-3 3-320-16,0 0-64 0,-4 0-32 0,-2-2 0 16,-2 0-2464-16,-1 0-512 0</inkml:trace>
  <inkml:trace contextRef="#ctx0" brushRef="#br1" timeOffset="12400.21">26446 3557 19343 0,'0'0'1728'0,"0"0"-1392"16,0 0-336-16,-7 7 0 0,7-7 3056 0,-5 9 528 15,0 0 128-15,1 0 0 0,4-9-2416 0,-3 20-480 16,3-2-112-16,2 3 0 0,0-2-384 0,1 5-80 16,2 0-16-16,0 0 0 0,1 1-224 0,-1-2 128 15,0 1-128-15,-1 2 0 0,0-4 128 0,0 0-128 16,0 0 0-16,1 0 0 0,0 2 0 0,0-2 128 16,-1-2-128-16,0-5 0 0,-1-2-224 0,2 0-96 15,3-6 0-15,-2-1-16 16,2 0-1648-16,0-3-320 0</inkml:trace>
  <inkml:trace contextRef="#ctx0" brushRef="#br1" timeOffset="13446.88">26896 2553 1839 0,'0'0'0'0,"0"0"160"0,0 0-160 0,0 0 0 0,0 0 0 0,0 0 0 16,0 0 4112-16,0 0 800 16,0 0 144-16,-3 11 48 0,3-11-2672 0,0 10-512 15,0-10-128-15,3 13 0 0,-1 0-448 0,-2 0-96 16,-1 3-16-16,1-2 0 0,3 4-160 0,1 1-48 15,1 3 0-15,1-1 0 0,2 1-272 0,0 4-64 16,1 3-16-16,1 2 0 0,1-4-320 0,-2 6-64 0,1-3-16 0,0 3 0 16,-1-1 0-16,0 5 0 0,0 3 0 0,0 4 0 15,-1 2-128-15,1 4-16 0,1-4-128 0,1 3 192 16,-1-5-192-16,2-2 128 0,0-3-128 0,1-1 0 16,2-2 208-16,-2 1-48 0,-3-6-16 0,-1-2 0 15,-1-3-144-15,-1-3 128 0,1-6-128 0,-1-1 128 16,-1 1-128-16,1-3 128 0,-2 2-128 0,0-3 128 15,0-2-400-15,1 3-96 0,-2-4-16 0,-1-2 0 16,1 0-640-16,-4-8-128 0,0 0-16 0,0 0-16 16,0 0-2176-16,0 0-432 0</inkml:trace>
  <inkml:trace contextRef="#ctx0" brushRef="#br1" timeOffset="14759.38">27528 3226 3679 0,'0'0'160'0,"0"0"32"0,0 0-192 0,1-8 0 0,-2-1 0 0,1 9 0 16,0 0 3120-16,1-10 576 15,-1 10 112-15,3-10 32 0,-3 10-1872 0,0 0-368 0,4-9-80 0,-4 9-16 0,4-7-512 0,-4 7-96 16,0 0-32-16,0 0 0 16,0 0-96-16,0 0 0 0,0 0-16 0,0 0 0 0,0 0-80 0,0 0-16 15,10 6 0-15,-10-6 0 0,8 9-16 0,-2 3-16 16,1 0 0-16,0-1 0 0,-2 2-48 0,1 3 0 16,2-4 0-16,0 6 0 0,1-1-320 0,0 3-64 15,0-4 0-15,3 3-16 0,0-2-176 0,-1-2 0 16,0-2 0-16,1 2 128 0,-1-1-128 0,2 0 0 15,0 1 144-15,2-2-144 0,0-3 0 0,0 1 0 16,-2-1-160-16,1 0 160 0,-1 0-384 0,-1-4 16 16,-4 1 16-16,-8-7 0 15,8 5-672-15,-8-5-128 0,7 4-16 0,-7-4-16 16,0 0-1440-16,11 0-304 0,-11 0-48 0,9-5-16 0</inkml:trace>
  <inkml:trace contextRef="#ctx0" brushRef="#br1" timeOffset="15062.34">28077 3041 19343 0,'0'0'1728'0,"0"0"-1392"0,-9-5-336 16,9 5 0-16,0 0 2240 0,0 0 384 0,-9 1 80 0,9-1 16 15,0 0-1520-15,-7 6-304 16,7-6-64-16,-5 13-16 0,0-3-320 0,1 1-64 15,1 2-16-15,1 2 0 0,-2 3-144 0,0 2-16 16,-3 3-16-16,3 0 0 0,-1 5-16 0,1 1 0 16,0 2 0-16,-1 1 0 0,-3 2 32 0,0 0 0 0,1-2 0 0,-3 1 0 0,-3 3-128 0,2-4-128 15,-2 2 176-15,-2 1-176 0,0 0 176 16,-1 3-176-16,0 3 160 0,2-5-160 0,2 1 0 0,3-1 0 16,3 1 0-16,4-5 0 0,1-4 0 0,1-7-336 15,0-3 48-15,0-1 16 0,1-3-48 0,2-1-16 16,0-1 0-16,-1-2 0 15,1-3-1520-15,-3-7-288 0,5 6-64 0,-5-6-10960 16</inkml:trace>
  <inkml:trace contextRef="#ctx0" brushRef="#br1" timeOffset="15628.92">28472 3256 6447 0,'0'0'576'0,"0"0"-576"0,0 0 0 0,0 0 0 0,0 0 3248 0,0 0 528 15,0 0 128-15,0 0 0 0,0 0-1792 0,0 0-384 16,0 0-64-16,0 0 0 0,0 0-768 0,0 0-160 16,0 0-32-16,0 0 0 0,0 0-288 0,0 0-64 15,1 12-16-15,-2 2 0 0,-2-1-64 0,1 7-16 16,-1 3 0-16,-1 1 0 0,-1-4 0 0,0 4 0 16,0-3 0-16,-1 1 0 0,0 0 64 0,-1 2 0 15,1-1 0-15,1-1 0 0,1-1-128 0,1 0 0 16,2 0-16-16,1-2 0 0,2 2-176 0,1-1 160 15,1-1-160-15,1 1 160 0,2-2-160 0,-2-1 0 16,0-1 0-16,2-3 0 0,3 0 0 0,0 0 0 16,2-1 0-16,-1-3 0 0,-2-2-352 0,0-1 0 0,-1-2 0 0,1-2 0 31,-9-2-288-31,10-2-48 0,-10 2-16 0,12-6 0 16,-3 0-2192-16,-2-3-448 0,0-7-96 0,1 3-16 0</inkml:trace>
  <inkml:trace contextRef="#ctx0" brushRef="#br1" timeOffset="15928.39">28287 3544 6447 0,'0'0'576'0,"0"0"-576"16,-9-1 0-16,9 1 0 0,0 0 5520 0,0 0 1008 15,0 0 192-15,0 0 32 0,0 0-4736 0,0 0-944 16,0 0-192-16,10 2-48 0,0 0-256 0,4-1-48 16,0 0-16-16,3 1 0 0,2-1-256 0,4 0-48 15,-1 1-16-15,2-2 0 0,1-2-192 0,0 1 128 16,0 1-128-16,-3-1 0 0,-1-2 0 0,0 0 0 16,-3-1 0-16,0 2 0 0,-3-1-192 0,-1 1-128 15,0-5-16-15,-1 1-16 16,-1 2-544-16,1-2-128 0,-1 0 0 0,-2-2-16 15,1 2-2608-15,-1-1-512 0</inkml:trace>
  <inkml:trace contextRef="#ctx0" brushRef="#br1" timeOffset="16895.55">28201 2002 11055 0,'0'0'480'0,"0"0"112"0,0 0-464 0,0 0-128 16,0 0 0-16,0 0 0 0,0 0 2304 0,0 0 448 16,-7-7 96-16,7 7 16 0,0 0-1584 0,0 0-304 15,0 0-64-15,0 0-16 0,0 0-368 0,0 0-80 16,0 0 0-16,13-2-16 0,2-2-176 0,0 4-48 15,2 1 0-15,3 2 0 0,2-1-80 0,3 2 0 16,1 3-128-16,4-1 192 0,4 3 32 0,0 6 0 16,-2-2 0-16,1 5 0 0,-1 3 16 0,2 4 0 15,-1 1 0-15,2 4 0 0,1 2 16 0,4 2 16 16,1 1 0-16,2 1 0 0,2-1-80 0,2 0 0 0,-3 0-16 16,-4 0 0-16,-4-2-176 0,-4 2 0 0,-4 2 144 0,-5 4-144 15,-2 2 208-15,-3 4-16 16,-2 3-16-16,-3-1 0 0,-3-2-32 0,-1 0 0 0,0-1 0 0,-1 0 0 15,-1-2 112-15,-2 1 32 0,-1-1 0 0,-1-1 0 16,-3-4 32-16,0-2 16 0,1-3 0 0,-1-1 0 16,-1 0 112-16,-1-6 0 0,1 2 16 0,0-6 0 15,-2-2-32-15,2 1-16 0,-3 2 0 0,0 2 0 0,-1-3-144 0,-1 3-16 16,0 2-16-16,-2 2 0 0,0 2-240 0,0-1 0 16,3-2-144-16,-1-3 144 0,-1-5-400 0,2-4 16 15,0-3 0-15,-2-1-10624 16,-2 2-2112-16</inkml:trace>
  <inkml:trace contextRef="#ctx0" brushRef="#br2" timeOffset="49934.06">24592 9316 7359 0,'0'0'656'0,"0"0"-528"16,0 0-128-16,-8 0 0 0,-1 0 4464 0,9 0 848 16,-8-2 192-16,8 2 16 0,-9 0-4240 0,9 0-832 15,-9 3-192-15,0-2-16 0,0-1-240 0,9 0 0 16,-11 3 128-16,1-3-128 0,-2 0 192 0,2 0-16 16,-2 2 0-16,0 2 0 0,-1-4 336 0,0 3 80 15,-1-2 16-15,0 2 0 0,-2 0 240 0,-1-2 48 0,0 0 16 0,0 2 0 16,0 1-144-16,-2-2-16 0,-5 0-16 0,1-2 0 15,-1-2-160-15,-1 1-16 0,-5 1-16 0,2-1 0 16,-1-1-304-16,2 0-64 0,-1-3-16 0,1 2 0 16,-1 0-160-16,2 3 0 0,0 0 0 0,0 0 0 15,1 0 0-15,2 0 0 0,0 0 0 0,-1-1 128 16,-1-2-128-16,2-1 0 0,-2 3 0 0,-1 0 0 16,0-3 192-16,-1-1-32 0,-2 0-16 0,-1-2 0 15,-1-1-16-15,-1 2 0 0,2-1 0 0,2 2 0 16,-1-3 64-16,2 3 16 0,0 0 0 0,1-1 0 15,2 1-80-15,0 1-128 0,2-3 176 0,1 1-176 16,-1 1 144-16,1 0-144 0,2-4 0 0,-2 1 144 16,-4-1-144-16,1-2 0 0,1 1 144 0,0 1-144 0,-1-2 128 0,-1 1-128 15,1-2 128-15,-1-1-128 0,0 0 176 16,2 1-48-16,-2 1 0 0,1-1 0 16,1 3 64-16,1-4 16 0,0 0 0 0,1 2 0 0,0-2-48 0,0 3-16 15,3-1 0-15,-1 0 0 0,1 0-144 16,1 2 0-16,0-1 144 0,0 1-144 0,-1-2 128 0,0 2-128 15,-2 1 128-15,3 0-128 0,2-1 144 0,-2 3-144 16,0-3 192-16,1 1-192 0,-1 1 192 0,2-2-192 16,-1 1 192-16,0 0-192 0,1-1 144 0,0 3-144 15,1 1 0-15,1-2 144 0,0 1-144 0,0 0 160 16,1 1-160-16,2 0 160 0,-1 0-160 0,2-2 192 16,0 1-192-16,2-1 192 0,1 2-64 0,-1 1-128 0,2 0 192 0,5 4-64 15,-8-4-128-15,2-2 0 0,1 0 0 0,5 6-176 16,-6-7 176-16,6 7 0 0,-3-9 0 0,-1 2 0 15,4 7 0-15,-4-6 0 0,4 6 128 16,-4-8-128-16,0-1 192 0,0-1-48 0,1 3 0 0,1 0 0 16,2 7-144-16,-4-10 160 0,0-1-160 0,1 2 160 15,-1 1-160-15,2 0 128 0,-1 1-128 0,2-2 128 16,0-1-128-16,-1 3 0 0,2 0 0 0,0 1 0 16,-1-4 0-16,0 4 0 0,1-2 128 0,0 2-128 15,0-1 0-15,0 7 0 0,0-8 0 0,0 8 0 16,0 0 0-16,-2-6 0 0,2 6 0 0,0 0 0 15,-1-7 0-15,1 7 0 0,0 0 0 0,0 0 0 16,0 0 0-16,0 0 0 0,0 0 0 0,0 0 0 16,0 0 0-16,0 0 0 0,-6-4 0 0,6 4 0 15,0 0-144-15,0 0 144 0,0 0 0 0,-7 7 0 0,7-7-128 16,-6 8 128-16,6-8 0 0,-6 13 0 0,1-3-144 16,1 2 144-16,2 0 0 0,-1 1-144 0,0 0 144 0,1 0 0 15,-1 0-144-15,1 1 144 0,-1 2 0 0,0-3 0 16,1-4 0-16,0 5 0 0,0-3 0 0,-1-1 0 15,1 0 0-15,2-10 0 0,-2 12 0 0,2-12 0 16,-1 13 0-16,1-13 0 0,0 9 0 0,0-9 0 16,0 0 0-16,0 0 0 0,0 0 0 0,0 0 192 15,0 0-64-15,0 0 0 0,0 0-128 0,0 0 0 16,0 0 0-16,12-1 0 0,-12 1 192 0,10-5-64 16,-10 5 0-16,11-9 0 0,-5-3-128 0,1 2 160 15,-2-1-160-15,0 2 160 0,-1 1-160 0,0-2 0 16,-2-2 144-16,1 0-144 0,-3 1 0 0,0-1 128 0,-1 0-128 0,-1 2 0 15,0-2 0-15,-1 1 0 0,1 1 0 0,-1 0 128 16,0 0-128-16,0 3 0 0,-1-4 0 0,-2 2 0 16,0 1 0-16,1 0 0 0,1 1 0 15,-1 0 0-15,-1 1 0 0,1-1 0 0,5 7 0 0,-5-5 0 16,5 5 0-16,-5-5 0 0,5 5 0 0,0 0 0 16,0 0 0-16,0 0 0 0,0 0 0 0,0 0 0 15,0 0 0-15,0 0 0 0,0 0 0 0,0 0-128 16,11-2 128-16,1 2 0 0,1 0 0 0,0 3-128 15,0-2 128-15,2 2 0 0,2-2 0 0,3 2 128 16,3-3-128-16,3 0 144 0,0 0-144 0,2-2 160 16,4 0-160-16,-1-2 192 0,-1 0-192 0,0 0 192 0,-3 0-192 15,1-1 0-15,-1-2 0 0,-1 4 128 16,-1-1-128-16,-2 1 0 0,0-3 0 0,-1 2 128 0,1 0-128 0,2 1 0 16,1-2-160-16,3-2 160 0,2-2-384 0,2 1 32 15,0 1 0-15,5 0 0 16,1 1-352-16,3-1-64 15,1 4 0-15,-2 0-16 0,-4 0-2656 0,0 0-528 0</inkml:trace>
  <inkml:trace contextRef="#ctx0" brushRef="#br2" timeOffset="50469.66">25270 8721 35007 0,'0'0'3120'0,"0"0"-2496"0,0 0-496 0,0 0-128 0,0 0 1712 0,-1 14 320 16,3 2 64-16,2 1 16 0,0 1-1824 0,1 3-288 16,1 1-192-16,-1 2 16 0,0 2 176 0,1 5 0 15,2 4 0-15,0 3-128 0,-1 3 128 0,0-1 0 16,5 2 0-16,-3 1 0 0,-2 1 0 0,-1 2 256 16,1-1-64-16,-1 1-16 0,-2 1 80 0,0 0 32 15,0 2 0-15,-1 1 0 0,-1-4-32 0,1-2 0 0,-2-4 0 0,-1-2 0 16,0-4-80-16,2-4-32 0,0-4 0 0,-2-1 0 15,0-2-144-15,1-3 160 0,1-4-160 0,0-2 160 32,0-4-464-32,2-1-80 0,-3-2-32 0,-1-7 0 15,0 0-2064-15,0 0-400 0,0 0-96 0,0 0-8224 0,0 0-1632 0</inkml:trace>
  <inkml:trace contextRef="#ctx0" brushRef="#br2" timeOffset="51001.96">24990 8631 23039 0,'-7'-9'2048'0,"1"0"-1648"0,-1-1-400 0,2 0 0 0,2 1 2816 0,2 0 496 15,1-3 80-15,3 3 32 0,0 3-2672 0,1-1-544 16,2-1-208-16,-1-1 176 0,3-1 16 0,-2 2 0 16,-2 2 0-16,1-1 0 0,2-1 112 0,1 2 16 15,-2 0 16-15,3 1 0 0,2 3 432 0,0-4 64 16,1 1 32-16,3 3 0 0,0-1-160 0,2 0-16 16,3 2-16-16,3 1 0 0,3-1-224 0,0 3-32 15,2 1-16-15,0 2 0 0,1 0-144 0,0 2-16 16,-2 2-16-16,2 1 0 0,-1 2-224 0,1 0 176 0,0 0-176 0,-1-1 160 15,0 2-160-15,1 2 0 0,-2-1 0 16,-1 2 0-16,0-2 160 0,-2 0-160 0,-2 1 192 0,-1 0-192 16,-4 4 0-16,-3-2 0 0,-2-2 0 0,-2 0-192 15,-3-1 192-15,-2 0 0 0,-1 2 192 0,-3 2-192 16,-2 0 128-16,-1 1-128 0,-2-1 0 0,1 0 0 16,-3-2 176-16,0 2-176 0,-2 2 160 0,-1-1-160 15,-2 1 128-15,1-3-128 0,-2 2 0 0,1-3 144 16,-1 0-144-16,0-2 192 0,-1-1-192 0,0-3 192 15,-3 1-192-15,-1-5 128 0,-1 3-128 0,0-1 128 16,-2-1-128-16,1-3 0 0,-1 0 144 0,2 1-144 16,1-3 0-16,1 1 0 0,1 0 0 0,0-1 0 15,1 2-224-15,2-3-112 0,1-1-32 0,-1-1 0 16,1-1-464-16,2-1-80 0,9 3-32 16,-10-5 0-16,2-2-1776 0,8 7-352 0,-5-9-80 0,5 9-12624 15</inkml:trace>
  <inkml:trace contextRef="#ctx0" brushRef="#br2" timeOffset="51669.93">26391 8480 11055 0,'0'0'976'0,"0"0"-784"0,7-5-192 0,-7 5 0 15,4-7 3712-15,-4 7 688 0,6-5 144 0,-6 5 16 16,0 0-3472-16,0 0-688 0,0 0-144 0,0 0-16 0,0 0 384 0,0 0 80 15,0 0 0-15,0 0 16 0,0 0-128 0,-6 12-16 16,-2-3-16-16,-1 3 0 0,-2-2-48 0,2 2 0 16,-3-2 0-16,1 5 0 0,-2 1 176 0,-2 3 16 15,0-1 16-15,-2 4 0 0,-2 0-144 0,1 2-48 16,0-2 0-16,-2 3 0 0,-1 1-32 0,-1 4-16 16,0 1 0-16,1 2 0 0,2-1 16 0,0 1 0 15,3 7 0-15,0-1 0 0,0 2-32 0,2-2 0 16,3 1 0-16,1 1 0 0,1-1-208 0,1-2-32 15,0-3-16-15,4 0 0 0,2-1-32 0,-1-1-16 0,2-2 0 16,1 2 0-16,2-1-32 0,2 1 0 16,0-2 0-16,1-1 0 0,2-4-128 0,2 0 0 0,2-1 144 0,-1 0-144 15,0-2 0-15,3 0 0 0,2 0-192 0,0-3 64 32,1-1-864-32,2 2-160 0,1-1-48 0,-2-1 0 15,-1-2 592-15,0-1 112 0,-2-5 32 0,0 1 0 16,-3-4-352-16,-2 1-64 0,-1-5-16 0,0 1 0 15,1-2-1712-15,-9-3-336 0,0 0-80 0</inkml:trace>
  <inkml:trace contextRef="#ctx0" brushRef="#br2" timeOffset="52854.25">27065 8730 7359 0,'0'0'320'0,"0"0"80"0,0 0-400 0,0 0 0 16,0 0 0-16,0 0 0 0,0 0 4800 0,0 0 864 16,-9 7 176-16,1 1 48 0,0 2-4160 0,2 0-816 0,-2 2-160 0,-1 0-48 15,0 2 288-15,0 5 48 0,-2 1 16 0,0 1 0 16,-3 3 208-16,0 2 32 0,1 5 16 0,-1 6 0 16,-2 0-176-16,-1 1-48 0,-1 3 0 0,-3 0 0 15,-1-3-432-15,1 1-80 0,0 0-32 0,0-2 0 16,0-1-224-16,2 1-32 0,1-5-16 0,1 0 0 15,1-1-144-15,3-2-128 0,3-1 192 0,0-4-192 16,0-2 128-16,1-1-128 0,1-2 0 0,2-2 0 16,-1 0-192-16,2-1-160 0,1-2-32 0,0-3 0 31,4-11-1696-31,0 0-352 0,0 0-64 0,0 0-9488 0,0 0-1904 0</inkml:trace>
  <inkml:trace contextRef="#ctx0" brushRef="#br2" timeOffset="53222.56">26523 8649 32255 0,'-5'-9'2864'0,"-1"1"-2288"15,1 3-576-15,5 5 0 0,0 0 2496 0,0 0 400 16,0 0 80-16,0 0 16 0,0 0-2448 0,8 17-544 15,0 0 0-15,0 1 0 0,-1 3 0 0,3 3 0 16,0 3 0-16,0 2-144 0,2 2 272 0,0 3 64 16,1 3 16-16,0 0 0 0,1 4 240 0,2-1 32 15,0 1 16-15,-1 2 0 0,0 1-160 0,-1-2-16 16,0-3-16-16,1 1 0 0,-2 3-96 0,2-1-16 0,2-3 0 0,2 1 0 16,0-3-64-16,1 1-128 0,0-3 176 0,1-4-176 15,0-2 144-15,1-3-144 0,2-3 0 0,-3 0 144 16,-2-1-304-16,0 0-64 0,-3-5-16 0,0 0 0 31,-2-2-384-31,-1-1-80 0,1-3 0 0,-3-3-16 16,0-1-1344-16,-1-3-272 0,-2-4-48 0,-8 0-9232 0,0 0-1840 0</inkml:trace>
  <inkml:trace contextRef="#ctx0" brushRef="#br2" timeOffset="53687.47">27429 9279 33807 0,'0'0'1488'0,"0"0"320"0,-9 1-1440 0,9-1-368 16,0 0 0-16,0 0 0 0,-8 8 576 0,8-8 32 15,-8 9 16-15,8-9 0 0,-5 13-336 0,1 0-64 16,-1 1-16-16,1-3 0 0,1 2 432 0,2 3 64 16,-2-3 32-16,1 4 0 0,0-4 0 0,1 5 0 0,0 2 0 0,0 2 0 15,-2 0-160-15,0 3-48 0,1-2 0 0,-2 3 0 16,-4 0-256-16,3 2-48 0,0-2-16 0,1 0 0 15,0-1-208-15,1-4 128 0,3-3-128 0,0 0 0 16,1-2 144-16,2-1-144 0,0-2 128 0,2-1-128 16,1 3 0-16,1-6 0 0,-2-2 128 0,-5-7-128 15,11 4-160-15,-1 0-64 0,0 3-16 0,1-5 0 32,-2 1-240-32,1-2-48 0,2 2-16 0,-1-3 0 15,-11 0 32-15,10-1 16 0,-10 1 0 0,12 0 0 0,-2 0-256 16,-10 0-48-16,11-3-16 0,-11 3 0 0,0 0-1264 0,0 0-256 15,7-6-48-15,-7 6-7344 0,0 0-1456 0</inkml:trace>
  <inkml:trace contextRef="#ctx0" brushRef="#br2" timeOffset="53943.03">27094 9599 16575 0,'0'0'736'0,"0"0"160"0,0 0-720 0,0 0-176 15,4-7 0-15,6 2 0 0,8 0 6992 0,5-2 1376 16,3-1 272-16,2 0 48 0,4-2-7232 0,0 1-1456 0,3 0-272 0,2-2-64 16,1 1 336-16,-2 1-176 15,-1 1 176-15,-2-2-128 0,-4 0 128 0,-2 3 0 0,-1 0-144 0,-2 2 144 16,-3 1-304-16,-2 1 16 0,-1-1 0 0,-1 2 0 31,-1-1-464-31,-2 2-80 0,-2 1-32 0,-2 0 0 16,-10 0-1888-16,11 0-368 0,-11 0-80 0,0 0-12288 0</inkml:trace>
  <inkml:trace contextRef="#ctx0" brushRef="#br2" timeOffset="54387.48">27965 8625 38063 0,'0'0'1680'0,"0"0"368"0,0 0-1648 0,-2-9-400 16,2 9 0-16,0 0 0 0,0 0 192 0,0 0-64 16,0 0 0-16,0 0 0 0,0 0 0 0,0 0 0 15,0 0 0-15,0 0 0 0,8 13 352 0,0 2 64 16,-1 3 16-16,-2 3 0 0,-1 3 128 0,0 3 16 16,0-1 16-16,-2 6 0 0,-1 3-160 0,2 3-48 0,0 1 0 15,-1 2 0-15,1 4-176 0,1-1-32 0,0-1-16 16,1 0 0-16,0-1-160 0,2-3-128 0,0-3 144 0,1-2-144 15,0-1 144-15,0-2-144 0,-2-2 128 0,2-3-128 16,-1-3 0-16,-1 1 0 0,1-2 0 0,-1 0 0 31,0-1-272-31,0 0-144 0,-1-2-32 0,1 1 0 16,-3-3-576-16,3 0-128 0,-2 0-32 0,1 0 0 16,-1-2-1376-16,1-1-288 0,0-3-48 0,-1-3-12464 0</inkml:trace>
  <inkml:trace contextRef="#ctx0" brushRef="#br2" timeOffset="54754.63">28571 9091 31327 0,'0'0'2784'0,"0"0"-2224"16,-10-1-560-16,10 1 0 0,-10 5 1888 0,10-5 272 15,0 0 48-15,-9 4 16 0,9-4-1776 0,0 0-448 16,-6 11 0-16,2-2 0 0,4-9 384 0,-3 13-16 16,1 0 0-16,2-1 0 0,1-1 160 0,2 2 48 0,-1 0 0 0,2 2 0 15,0-1 176-15,1 0 32 0,-1-1 16 0,1 2 0 16,2-1-304-16,-1-1-64 0,0-1-16 0,0-2 0 15,2 3-224-15,0-3-64 0,0 1 0 0,-1 0 0 16,-7-11-128-16,10 11 128 0,-3-4-128 0,1 1 128 16,0 0-128-16,1-1-176 0,-1-3 48 0,1 2 0 31,-9-6-400-31,12 3-80 0,-2 0-16 0,1 0 0 16,-1-2-400-16,-10-1-64 0,13 1-32 0,-1-2 0 15,-12 1-1488-15,12-5-288 0,-12 5-64 0,11-5-7424 0,-2-2-1488 0</inkml:trace>
  <inkml:trace contextRef="#ctx0" brushRef="#br2" timeOffset="55054.49">29018 8991 25791 0,'0'0'1152'0,"0"0"224"0,-9 8-1104 0,1 2-272 0,0 3 0 0,1-4 0 0,-3 6 3120 0,3-2 560 15,0 1 112-15,1 4 32 0,-1 2-2736 0,-1 2-528 16,0 2-112-16,1 2-32 0,-1 2 16 0,-1 4 0 16,-3 3 0-16,1-3 0 0,0 2-224 0,-2 3-32 15,-2 1-16-15,2 1 0 0,2-1-32 0,-1 1-128 16,1-5 192-16,2-1-64 0,0 1 320 0,4 0 64 16,1-4 16-16,1-2 0 0,2-5-144 0,0 2-16 0,1-2-16 15,2-2 0-15,1 0-352 0,1-5 0 0,-1-2 0 0,0 0 0 31,3-2-720-31,-1-1-64 0,0-2-16 0,0-2 0 16,1 1-1360-16,0-2-272 0,-6-6-48 0,8 3-8976 0,-8-3-1792 0</inkml:trace>
  <inkml:trace contextRef="#ctx0" brushRef="#br2" timeOffset="55421.75">29450 9241 26719 0,'0'0'2368'0,"-11"-4"-1888"0,0 4-480 0,0 4 0 0,3 0 4432 0,2 5 800 16,-1-1 144-16,1 3 48 15,-1 0-4832-15,1 0-960 0,0 2-192 0,0 1-32 0,-1-1 336 0,2 2 80 16,0-1 16-16,0 2 0 0,1-1 160 0,0 3-160 16,-1-1 160-16,1 3-160 0,0 1 288 0,-1 1 64 15,1-4 16-15,1 4 0 0,2-2 224 0,0 1 32 16,-2-2 16-16,2 1 0 0,1-1-240 0,1-3-48 16,2 0-16-16,-1-2 0 0,1 0-176 0,1-1 0 15,0-2 0-15,0-1 128 16,-1 1-448-16,3-3-112 0,-6-8-16 0,6 6 0 15,1 2-640-15,-7-8-144 0,0 0-32 0,0 0 0 16,9-3-2192-16,-9 3-432 0,8-5-80 0</inkml:trace>
  <inkml:trace contextRef="#ctx0" brushRef="#br2" timeOffset="55722.03">29207 9523 28559 0,'0'0'2544'0,"0"0"-2032"0,0 0-512 0,0 0 0 16,0 0 3904-16,0 0 704 0,0 0 128 0,0 0 16 15,0 0-3984-15,0 0-768 0,0 0-192 0,0 0-32 0,8 9 224 0,-8-9 0 16,13 5 144-16,0-1-144 0,-1-1 160 0,1-3-160 16,0 0 160-16,1 0-160 15,1 0 128-15,-1 0-128 0,0-2 0 0,2 1 0 0,1 1 0 0,0-1-336 16,1-2 48-16,0 2 16 15,-1 1-528-15,3-1-96 0,1-2-32 0,0 0 0 16,-1 0-224-16,3 0-32 0,0-1-16 0,-1 1 0 16,-1-2-2112-16,-1 0-416 0,-3 0-96 0</inkml:trace>
  <inkml:trace contextRef="#ctx0" brushRef="#br2" timeOffset="56321.97">29281 8287 25791 0,'-3'-10'1152'0,"3"10"224"16,-3-7-1104-16,3 7-272 0,0 0 0 0,0 0 0 0,3-5 3056 0,-3 5 544 16,3-8 112-16,-3 8 32 0,0 0-2832 0,0 0-560 15,14 1-112-15,-4 2-32 0,-10-3 400 0,14 5 80 16,1 3 16-16,0 2 0 0,4 2 0 0,0 5 0 16,1-3 0-16,4 5 0 0,4-1 0 0,2 5 16 15,1 1 0-15,2 5 0 0,-2 1-240 0,2 2-48 16,0-2-16-16,0 0 0 0,-2 4-208 0,-1 1-32 0,0-1-16 0,2 3 0 15,-1 2-160-15,0-1 0 0,-1 3 144 0,-1 2-144 16,-3 0 0-16,-3-1 144 0,0 1-144 0,-4-1 0 16,-1-4 192-16,-3-1-64 0,-2 1 0 0,-4 1-128 15,-3 4 176-15,-2 2-176 0,-4-2 160 0,-1-7-160 16,0-5 192-16,-2-3-48 0,-2-2-16 0,-3-1 0 16,-1-3 192-16,-2-1 48 0,1 0 0 0,-2-2 0 15,-1-1-368-15,0-2 128 0,-1-2-128 0,0-1 0 31,-3 0-880-31,0 0-240 0,-2 3-48 0,1-3-16 16,-3 1-2224-16,-2-6-448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8:12:03.894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21103 4921 13823 0,'0'0'1216'0,"0"0"-960"0,-10 1-256 0,10-1 0 15,-9 1 3632-15,9-1 672 0,-8 4 144 0,8-4 32 16,-9 6-3280-16,9-6-656 0,0 0-128 0,0 0-32 16,0 0 160-16,0 0 32 0,0 0 0 0,0 0 0 15,-4 9-336-15,1 1-64 0,3-10-16 0,-1 12 0 16,1 0-160-16,0-1 0 0,-1 0 0 0,1-1 128 16,0-10-128-16,-2 13 192 0,1-1-192 0,1 1 192 15,0 3 64-15,0 1 0 0,0-2 16 0,0 3 0 16,0 1 48-16,0 2 16 0,0-1 0 0,0 9 0 0,-3 0-144 15,3 2-48-15,2 4 0 0,-1 0 0 0,-2 2-144 0,1-1 192 16,2 0-192-16,1 0 192 0,0-1 64 16,-1 3 32-16,-1 1 0 0,1 0 0 0,-1 2-48 0,-1 2-16 15,-1 0 0-15,1 0 0 0,0-1-64 0,0 1-16 16,-2 0 0-16,1-2 0 0,0-4-16 0,1-3 0 16,-1 1 0-16,-2 0 0 0,0-4 64 0,1 1 0 15,-2-1 0-15,0 3 0 0,-1-3-48 0,1 2 0 16,0-1 0-16,0 0 0 0,0-5-144 0,-1-2 128 15,2-3-128-15,2-4 128 0,0-2 0 0,-1-2-128 16,1-1 192-16,1-1-64 0,0-12 144 0,0 0 32 16,0 10 0-16,1 0 0 0,-1-10-96 0,0 0-16 15,0 0 0-15,0 0 0 0,0 0-48 0,0 0-16 0,0 0 0 0,0 0 0 16,0 0 0-16,12-3 0 16,-2 0 0-16,-10 3 0 0,11-6-128 0,-3 1 128 0,-8 5-128 0,10-7 128 15,-2 1-128-15,0 0 0 0,0 0 0 0,1 2 0 16,-9 4 0-16,11-5 0 0,0 1 0 0,-1 0 0 15,2 0 0-15,1-1 0 0,1 4 0 0,2-3 0 16,0 0 0-16,2 1 0 0,3-1-128 0,0 3 128 16,1 0 0-16,0 1 0 0,0 0-144 0,2 1 144 15,0-1 0-15,1 0-128 0,0 2 128 0,1 1 0 16,0 0-176-16,2-1 176 0,-2 1-160 0,0 1 160 16,-2 1 0-16,1-1-144 0,-1 2 144 0,-1 0 0 15,1-1 0-15,0 0-128 0,2 0 128 0,2 1 0 16,1-4 0-16,-1 2 0 0,1-3 0 0,2 3 0 15,0 1 0-15,-1-1 0 0,-1-4 0 0,-2 2 0 16,0 0 0-16,-1 1 0 0,-3 1 0 0,-1-2 0 0,-1-2 0 16,-1 0 0-16,-1 0 0 0,-2 0 0 0,-1-1 0 15,-2 0 0-15,1 0 0 0,-2-3 0 0,-2 2 0 0,1 0 0 16,0-2 0-16,-1 0 0 0,1 0 128 0,-1 0-128 16,-4-2 160-16,1-4-160 0,1-3 128 0,1 2-128 15,-3-2 0-15,1 0 0 0,0 0 272 0,-1-4-32 16,-1-3-16-16,2-5 0 0,-2-2-48 0,1-1-16 15,-1-3 0-15,1 0 0 0,-2-2-160 0,0-1 0 16,-1 1 144-16,0-4-144 0,-1 1 0 0,-1-2 0 16,0-3 0-16,-1 3 128 0,-2 1-128 0,2-4 0 0,0-3 0 15,1-2 128-15,-2 3-128 0,0-1 0 16,1 0 0-16,0 1 128 0,2 1-128 0,-2 0 128 0,2 2-128 0,-1-3 128 16,1 4-128-16,0 0 0 0,-1-2 0 0,2 1 0 15,-1-2 0-15,1 4 128 0,0-1-128 0,1 1 0 16,1 4 0-16,1 2 0 0,-2 0 0 0,0 1 0 15,0-1 0-15,2 2 0 0,-2 1 0 0,0 2 0 16,1 0 0-16,-1 1 0 0,-1-1 0 0,-2 0 0 16,2-1 0-16,0 1 0 0,1-1 0 0,1 4-128 15,0 0 128-15,-1 2 0 0,-2 0 0 0,1 1 0 16,0 0 0-16,-2 3 0 0,0-2 0 0,0 3 0 16,2-1 0-16,-1 1 0 0,-2 0 0 0,-1 2 0 15,0 0 0-15,1 2 0 0,-2 2 0 0,1-1 0 16,-1 1 208-16,-1 1-16 0,1 1-16 0,1 9 0 15,-1-11-176-15,-2 5 0 0,3 6 0 0,-4-7 0 16,0 0 0-16,4 7 0 0,0 0 0 0,-6-6 128 0,-1 2-128 16,1 2 0-16,-1-1 0 0,7 3 128 0,-10-4-128 0,0 3 0 15,-2 0 0-15,1 1 0 0,0 0 0 16,-1 0 0-16,-2 0 0 0,-1 1 0 0,2-1 0 0,-1 1 0 16,-3 2 0-16,0-3 0 0,0 2 0 0,0 1 128 15,-1 0-128-15,0-1 0 0,-2 0 0 0,2 0 0 16,-2 1 0-16,3-1 0 0,-2 2 0 0,-1-1 0 15,-1 1 0-15,-1 0 0 0,-1 1 0 0,-2 2 0 16,-3-2 128-16,1 0-128 0,-3 0 0 0,-1 2 0 16,-2-2 144-16,2 1-144 0,0-3 0 0,-1 1 0 15,2 0 0-15,0 0 128 0,0 0-128 0,3 1 0 0,1-4 0 0,1 2 0 16,0 1 0-16,2-2 0 0,1 1 128 0,-2 0-128 16,0-1 0-16,-1 1 144 0,0-1-144 0,0-2 0 15,-1-1 144-15,0 0-144 0,0-1 0 16,1 2 144-16,0 0-144 0,1 0 0 0,0 0 0 15,1 0 0-15,-1-1 0 0,2 1 0 0,1 0 128 0,0-1-128 16,2 0 0-16,1-1 0 0,1 1 0 0,1 1 128 16,0-3-128-16,3 2 0 0,2 0 0 0,0-1 0 15,-1 2 0-15,3-2 0 0,9 2 0 0,-10-2 0 16,-2 1 0-16,3 0 0 0,9 1 0 0,-10 0 0 16,10 0 0-16,-11-3 0 0,2 3 0 0,9 0 0 15,0 0 0-15,-8 0 0 0,-1 0 0 0,9 0 0 16,-8 0 0-16,8 0 0 0,-9 0 0 0,9 0 0 15,0 0 0-15,-9 4 0 0,9-4 0 0,-8 5 0 16,8-5 0-16,0 0 0 0,-9 7 0 0,9-7 0 16,-6 5 0-16,6-5 0 0,0 0 0 0,-4 9 0 0,0 0-144 15,1 1 144-15,3-10 0 0,-1 13 0 0,-1-2-128 16,2 1 128-16,2 1 0 0,-1 1 0 0,0 2-144 0,1 2 144 16,-2 2 0-16,2 1-144 0,0-2 144 0,-1 6 0 15,-1 2-144-15,0 2 144 0,1 0 0 0,-1-1 0 16,0 1 0-16,0 0 0 0,-1 0 0 0,1-2 0 15,0-1 0-15,0 0 0 0,0 0 0 0,1 0 0 16,2-1 0-16,-1-3 0 0,-2 2 0 0,0-6 0 16,0 0 0-16,2-2 0 0,0-2 0 0,1 0 0 15,-2 1 128-15,2-2-128 0,2-3 0 0,0 1-192 16,-5-11 32-16,7 14 16 16,-1-1-1456-16,3 0-304 0,2-1-48 0,-1-2-16 15,-1 1-1808-15,2-4-352 0</inkml:trace>
  <inkml:trace contextRef="#ctx0" brushRef="#br0" timeOffset="471.19">21122 5257 24879 0,'0'0'2208'0,"-8"-5"-1760"0,0 1-448 0,8 4 0 0,-5-4 2848 0,5 4 480 16,0 0 112-16,0 0 16 0,0 0-2368 0,0 0-448 16,5-5-112-16,-5 5-16 0,6-4 32 0,-6 4 0 15,11-3 0-15,-11 3 0 0,13 3 32 0,-13-3 16 16,13 4 0-16,1-1 0 0,1 0-96 0,0 3-32 16,1-5 0-16,3 4 0 0,2-4-128 0,5-1-16 15,3-1-16-15,4-3 0 0,2 2 0 0,4-5 0 16,0 1 0-16,4-4 0 0,1 3-48 0,2-2-16 0,-2-4 0 0,7 1 0 15,4-1-112-15,2 4-128 0,3-3 176 0,3 1-176 16,-1 0 0-16,0 2 0 0,-4-3 0 0,1 1 0 16,-2 1 0-16,5 2-272 0,3 3 16 0,1 1 16 31,2 0-672-31,-1 3-144 0,-3 1-32 0,-3 0 0 16,-1 0-2496-16,1 2-512 0</inkml:trace>
  <inkml:trace contextRef="#ctx0" brushRef="#br1" timeOffset="11309.63">24647 4511 20735 0,'0'0'912'0,"0"0"192"0,0 0-880 0,0 0-224 0,0 0 0 0,0 0 0 0,0 0 1040 0,0 0 176 15,0 0 16-15,0 0 16 0,0 0-624 0,0 0-128 16,0 0-32-16,0 0 0 0,0 0-144 0,0 13-16 16,0 2-16-16,1 0 0 0,2-3 0 0,1 3 0 15,0 0 0-15,-1 3 0 0,3 2 48 0,-2 3 16 16,-2 5 0-16,1 4 0 0,-1 4 0 0,1 4 0 15,-3 3 0-15,-1 1 0 0,-1 2 80 0,1-3 16 16,0-6 0-16,-1-1 0 0,2 3-64 0,0 2-16 16,0-4 0-16,3 5 0 0,0 2-112 0,-1 1-32 15,1-2 0-15,-1 1 0 0,1 0-224 0,-2-1 128 0,-1-2-128 16,0-1 0-16,0-2 160 0,0-1-160 0,0-2 160 0,0 1-160 16,3-3 176-16,-3 1-176 0,-4 0 192 0,3-2-192 15,-3-2 208-15,0 0-64 0,-3 3-16 0,0-7 0 16,-2 0 0-16,1-1 0 0,0-3 0 0,-1 1 0 15,-2-2-128-15,1 1 192 0,1-3-192 0,1 0 192 16,0-1-192-16,3-1 0 0,0-1 144 0,1-2-144 16,0 1 144-16,0-1-144 0,1-2 192 0,2 0-192 15,0-2 160-15,1-10-160 0,-3 12 128 0,2-1-128 16,1-11 144-16,-3 12-144 0,2-1 160 0,1-11-160 16,0 0 128-16,-4 11-128 0,0-2 0 0,4-9 144 15,-4 10-144-15,4-10 0 0,-4 9 144 0,4-9-144 16,0 0 0-16,-4 9 128 0,4-9-128 0,0 0 0 15,0 0 0-15,0 0 0 0,0 0 0 0,-2 10 0 0,2-10 0 16,-3 9 0-16,3-9 0 0,0 0 0 0,0 0 0 0,-2 11 0 16,2-11 0-16,0 0 0 0,-2 10 0 15,2-10 0-15,0 0 0 0,0 0 0 0,0 0 0 0,0 0 0 16,0 0 0-16,0 0 0 0,0 0 0 0,0 0 128 16,0 0-128-16,0 0 128 0,0 0 0 0,0 0 0 15,0 0 0-15,0 0 0 0,0 0-128 0,0 0 192 16,0 0-64-16,0 0 0 0,0 0-128 0,0 0 176 15,0 0-176-15,0 0 192 0,11 3-192 0,-11-3 0 16,11 2 0-16,-11-2 0 0,13 0 0 0,-1 0 0 16,-12 0 0-16,15 0 0 0,-1-2 160 0,0 1-160 15,1-1 192-15,0 1-192 0,2 1 0 0,1-4 0 0,1 1 0 0,0 1 0 16,1-1 0-16,2 2 0 0,1 0 0 16,0-1 0-16,-1 0 0 0,-1 0 0 0,-1 0 0 0,4 1 0 15,2 1 0-15,0 0 0 0,0 0 0 0,0 0 0 16,4 0 0-16,1 0 0 0,2 0 0 0,1 0 0 15,4 0 0-15,0 0 0 0,-3 0 0 0,-1-3 0 16,-2 2 0-16,1-1 0 0,-4 1 0 0,-1 1 0 16,1 1 0-16,0 5 0 0,1-3 0 0,1 4 0 15,0-1 0-15,-1 1 0 0,0-1 0 0,-1 1 0 16,-1-2 0-16,1 0 0 0,-1 1 0 0,-1 1 0 16,2 0 0-16,-2 0 0 0,-2-4 0 0,0 4 0 15,-3-3 0-15,1-2 0 0,-2 1 0 0,0-2 0 16,0 1 128-16,3 0-128 0,3 1 0 0,-1 0 0 15,-3-1 0-15,1 2 0 0,0-4 0 0,-2 0 0 16,-2 0 0-16,0 0 0 0,0 1 0 0,-1 2 0 0,-2 0 128 0,-2-1-128 16,-2-2 0-16,2 3 0 0,-1-1 0 0,0 2 0 15,1-1 0-15,-1-1 0 0,0 1 0 0,1 1 0 16,-4-1 0-16,1 1 0 0,0-3 0 0,1 0 0 16,-1-1 0-16,-1 1 0 0,0-1 0 15,-1 3 0-15,-10-3 0 0,11 0 0 0,-2 0 128 0,-9 0-128 16,12-3 0-16,-2 2 0 0,0 1 0 0,-10 0 0 15,11 0 128-15,-2 1-128 0,-9-1 0 0,10 3 0 16,-10-3 0-16,12 4 0 0,-1 0 0 0,-1 0 0 16,-10-4 0-16,12 5 0 0,-2-2 0 0,1 1 0 15,-11-4 0-15,13 1 0 0,0 4 0 0,0-4 0 16,-2 1 0-16,3-2 0 0,-3 0 0 0,1-2 0 16,0 1 0-16,-2 1 0 0,1 0 0 0,-1 0 0 0,-1 0 0 0,-9 0 0 15,0 0 128-15,12-3-128 0,-2 3 0 16,-10 0 0-16,0 0 0 0,12 0 128 0,0 0-128 0,-12 0 0 15,0 0 160-15,0 0-160 0,10-1 128 0,-10 1-128 16,11-1 160-16,-11 1-160 0,0 0 192 0,11-1-192 16,-2-5 176-16,-9 6-176 0,6-6 160 0,-6 6-160 15,8-5 240-15,-8 5-48 0,0 0-16 0,0 0 0 16,5-10 32-16,0 3 16 0,0-1 0 0,-5 8 0 16,-1-9 32-16,0 0 16 0,1-1 0 0,0 1 0 15,-3-1-32-15,2 2-16 0,-1-2 0 0,1 0 0 16,0-4-32-16,-1 1-16 0,2-3 0 0,0 0 0 15,0-1-48-15,0-2 0 0,0-2 0 0,0-1 0 16,2 1 48-16,-2-1 0 0,-2 0 0 0,2 0 0 0,2-4-48 0,-1 0-128 16,-1-2 192-16,0-2-64 0,0-6-128 15,1-1 0-15,2 0 0 0,-3-3 0 0,-1 1 0 16,1-2 0-16,1-1 128 0,-1 4-128 0,0 2 0 0,0 0 0 16,0 0 0-16,3-2 0 0,0-2 0 0,0-2 0 15,-4-1 0-15,1-1 0 0,1-2 0 0,0-1 0 16,-2 0 144-16,4 3-144 0,-1 1 128 0,2 5-128 15,-1 4 128-15,2 0-128 0,3 2 0 0,-2-2 0 16,1 1 0-16,-1 1 0 0,1-1 0 0,-1 0 0 16,0 2 0-16,0-3 0 0,1 5 0 0,-1 2 0 15,-1-3 0-15,1 4 0 0,-1 1 0 0,0 0 0 16,-1 5 0-16,1 0 0 0,0 2 0 0,1 1-160 0,-4 1 160 16,1 2 0-16,-2 0 0 0,2 1 0 0,-2-1 0 0,0 1 0 15,1 0 0-15,0 0-128 0,1 3 128 0,-2-2 0 16,-1 3 0-16,1 0 0 0,2 2 0 0,-3 7 0 15,3-10-128-15,-1 2 128 0,0 0 0 0,-2 8 0 16,0 0-128-16,0 0 128 0,0 0 0 0,0 0 0 16,2-9 0-16,-2 9 0 0,0 0 0 0,0 0 0 15,2-8 0-15,-2 8 0 0,0 0 0 0,0 0 0 16,0 0 0-16,0 0 0 0,0-6 0 0,0 6 0 16,0 0 0-16,0 0 0 0,0 0 0 0,0 0 0 15,0 0 0-15,0 0 0 0,0 0 0 0,0 0 0 16,-2-8 0-16,1 2 0 0,1 6 0 0,0 0 0 15,0 0 0-15,0 0 0 0,-3-8 0 0,3 8 0 16,0 0 0-16,0 0 0 0,-4-7 0 0,4 7 0 0,0 0 0 16,0 0 0-16,-7-4 0 0,7 4 0 0,-10-2 0 0,10 2 128 15,-10-2-128-15,0 2 0 0,10 0 128 0,-11 0-128 16,-1 2 0-16,1 0 0 0,-1 1 0 0,-1 1 128 16,-1 0-128-16,-1-2 0 0,-2 1 0 0,-2 0 128 15,-3-1-128-15,-2-1 0 0,1 2 144 0,-5 0-144 16,0-1 128-16,-1 1-128 0,-1-2 128 0,-3 0-128 15,-1 3 128-15,1-2-128 0,-1-1 0 0,-3 0 128 16,-1 2-128-16,-2-2 0 0,-1-1 128 0,-2-1-128 16,-3-2 128-16,-1 2-128 0,0-2 0 0,1 3 128 15,2-2-128-15,1 2 0 0,1 0 0 0,2 2 0 16,-1-2 128-16,2 0-128 0,-1-4 0 0,-2 3 0 0,-2 0 0 0,1 1 0 16,-1-3 0-16,4 2 0 0,1 0 0 0,1-1 0 15,2 2 0-15,2 0 0 0,1 2 0 16,2 0 0-16,0 1 0 0,1-1 0 0,1 0 0 0,3 0 0 15,1-2 0-15,0 2 0 0,1-2 0 0,-1 0 0 16,0 0 0-16,3-2 0 0,1 2 0 0,1 0 0 16,2 0 0-16,0 0 0 0,1-2 0 0,0 2 0 15,1 0 0-15,3 2 0 0,2-2 0 0,-2 0 0 16,-2 0 0-16,2 0 0 0,1 0 0 0,3 0 0 16,-1 0 0-16,-1 0 0 0,1 3 0 0,1-2 0 15,1-1-256-15,8 0 32 0,-10 0 0 0,10 0 0 16,-7 8-416-1,2 0-64-15,1-2-32 0,1 2 0 0,1-1-1472 16,2 2-288-16,0-9-64 0,-2 5-16 0,1 2-352 16,1 2-64-16,1 0-16 0</inkml:trace>
  <inkml:trace contextRef="#ctx0" brushRef="#br1" timeOffset="11841.15">25781 4616 20959 0,'0'0'928'0,"-9"-5"192"0,-3-2-896 0,2 0-224 0,1 1 0 0,1 1 0 16,8 5 768-16,-8-5 128 0,1-1 0 0,7 6 16 15,0 0 0-15,0 0 0 0,-9-7 0 0,9 7 0 16,-6-6-160-16,6 6-48 0,0 0 0 0,0 0 0 16,0 0 48-16,0 0 0 0,0 0 0 0,0 0 0 15,0 0-64-15,0 0-16 0,0 0 0 0,0 0 0 16,1 19-64-16,2-3-16 0,-2 4 0 0,0 1 0 15,1 5-208-15,-1-1-32 0,-1 5-16 0,1 4 0 16,2 2 0-16,-1 6 0 0,0 1 0 0,-1 1 0 16,-1 1-96-16,0 0-32 0,0 2 0 0,0 3 0 15,-3-1-80-15,1 2-128 0,1-1 176 0,-1-1-176 0,1-1 208 16,0-1-64-16,-1-2-16 0,0-2 0 0,-2-3 64 0,0 2 16 16,-1-4 0-16,-1 3 0 0,0 2-64 0,-2 4-16 15,-1 5 0-15,0-1 0 0,-2-3-128 0,1-3 0 16,-2-5 0-16,2-3 0 0,2-2 0 0,0-2 208 15,3-2 0-15,-2-3 0 0,2 0-208 0,1-6 144 16,2-1-144-16,-1-2 128 0,3-4-128 0,1-2 0 16,2-3 0-16,1-1-176 0,1 2-112 0,-5-11-32 15,0 0 0-15,0 0 0 16,0 0-512-16,0 0-128 0,0 0 0 0,9-8-10880 16,-2-4-2176-16</inkml:trace>
  <inkml:trace contextRef="#ctx0" brushRef="#br1" timeOffset="12444.29">24642 5527 22975 0,'-11'-6'1024'0,"11"6"192"0,-5-7-960 0,1 0-256 15,1 1 0-15,3 6 0 0,0 0 960 0,0 0 160 16,7-5 32-16,3 0 0 0,2 3-208 0,2-2-48 16,1 2 0-16,2 2 0 0,2 2-96 0,2 2-32 15,0-4 0-15,1 0 0 0,0 0-96 0,2 0-32 16,-1-2 0-16,5 4 0 0,2 0 0 0,4 0 0 16,2 1 0-16,4-2 0 0,5 0-192 0,3 1-32 15,0-1-16-15,2 0 0 0,2-1-112 0,-3-2-32 0,-2-1 0 16,2-1 0-16,-1 0-16 0,4-2-16 0,3-1 0 0,3 1 0 15,1 3 48-15,-2-1 16 16,-2-4 0-16,-5 1 0 0,-5-1-96 0,0 0 0 0,-1-1-16 0,2 2 0 16,-1 3-176-16,2 2 128 0,1-2-128 0,-1 2 128 15,0 2-128-15,-2 0 0 0,-2-1 0 0,-4 1 0 16,-4-4 0-16,-1 3 0 0,0 0 0 0,0-2 0 16,-2 0 0-16,1 2 0 0,-1-1 0 0,1-1 0 15,0 0 0-15,-2-1 128 0,-1 1-128 0,-1-1 0 16,-2 0 0-16,-1 0 0 0,-1-1-192 0,-3 1 192 31,-1 0-592-31,-3 0 0 0,-1-1 0 0,-1 1 0 16,-3 0-1904-16,-3 1-384 0,-10 3-80 0</inkml:trace>
  <inkml:trace contextRef="#ctx0" brushRef="#br2" timeOffset="20048.99">28842 4535 12895 0,'0'0'576'0,"0"0"112"0,0 0-560 0,0 0-128 0,0 0 0 0,0 0 0 15,0 0 2240-15,0 0 432 0,0 0 80 0,0 0 0 16,0 0-1360-16,0 0-288 0,0 0-48 0,0 0-16 16,0 0-512-16,0 0-96 0,0 0-32 0,0 0 0 0,0 0 48 0,0 0 0 15,-5 1 0-15,5-1 0 0,0 0 0 0,0 0 16 16,0 0 0-16,0 0 0 0,0 0 80 0,0 0 16 15,0 0 0-15,0 0 0 0,0 0-80 0,-4 13-16 16,4-13 0-16,-4 12 0 0,4-12-64 0,0 0-16 16,-4 12 0-16,4-12 0 0,-4 14-16 0,2-1-16 15,2-13 0-15,-3 14 0 0,-1-1-80 0,0 1-16 16,3 0 0-16,0-1 0 0,-1 3 0 0,1 0-16 16,1-2 0-16,-1 4 0 0,2 1-48 0,2 3 0 15,-2 1 0-15,2 4 0 0,0-2-192 0,1 3 176 0,-1 4-176 16,1-1 160-16,-2-4-160 0,1 5 160 0,-2 3-160 0,1 1 160 15,-2 2-160-15,0 1 0 16,0 6 0-16,0 0 128 0,0 2-128 0,1-2 0 0,0-4 0 16,2 0 0-16,1-3 0 0,0-3 128 0,1-4-128 0,1 0 128 15,0 1 192-15,-1-1 48 0,0 0 0 0,0 2 0 16,1 1-48-16,-1-2 0 0,-1 0 0 0,0-1 0 16,-2 0-112-16,1-2-16 0,-2-2-16 0,0 2 0 15,-1 1 48-15,-1-1 16 0,0-1 0 0,-2 1 0 16,-1-6-64-16,0 3-16 0,0 4 0 0,-1-5 0 15,-3 1-160-15,2 0 0 0,-1-1 0 0,3 0 128 16,-1 1-128-16,0-4 0 0,1-1 144 0,0-3-144 16,0 0 0-16,0-2 128 0,0 0-128 0,2-2 0 15,-1 0 0-15,1-1 128 0,-1 1-128 0,0-4 0 16,1 3 128-16,-1 0-128 0,-1-1 128 0,3-2-128 16,-3 1 0-16,2-1 128 0,-2-2-128 0,1 0 0 0,-1 1 0 15,4-9 128-15,-5 12-128 0,2-5 0 0,3-7 0 16,-2 9 128-16,-2-1-128 0,4-8 0 0,0 0 128 0,0 0-128 15,-5 9 128-15,5-9-128 0,-7 10 0 0,2-4 0 16,5-6 0-16,-7 8 0 0,7-8 0 0,-5 9 0 16,5-9 0-16,0 0 0 0,0 0 160 0,-6 7-32 15,6-7-128-15,0 0 192 0,-6 6-192 0,6-6 0 16,0 0-144-16,0 0 144 0,0 0 0 0,0 0 0 16,0 0 0-16,0 0 0 0,0 0 0 0,0 0 0 15,0 0 0-15,0 0 0 0,0 0 128 0,0 0-128 16,0 0 144-16,0 0-144 0,0 0 128 0,0 0-128 15,9-3 0-15,-9 3 144 0,10-6-144 0,0 2 128 0,0 0-128 16,2 2 128-16,0-1-128 0,1 2 0 0,1-1 144 0,1 1-144 16,0 1 0-16,2 0 0 0,0 0 0 0,3 0 0 15,-1-1 0-15,3-1 0 0,1 2 0 0,0-1 0 16,1 0 0-16,3-1 0 0,-1 0 0 0,1 1 0 16,1-3 0-16,0 1 0 0,1-1 0 0,4-1 0 15,2-2 0-15,1 2 0 0,2 1 0 0,1 0 0 16,2 0 0-16,3 2 0 0,-2-2 0 0,0 1 0 15,-3 2 0-15,0-3 0 0,0 2 0 0,-1-1 0 16,-3 0 0-16,0 2 0 0,2 1 0 0,0-1 0 16,2-2 0-16,1 2 0 0,-3-1 0 0,1 2 0 15,0 0 0-15,0-1 0 0,-2 0 0 0,0 0 0 16,-1-2 0-16,-3 0 0 0,-2 2 0 0,-1-3 0 16,0 3 0-16,1 1 0 0,-2 0 0 0,2 0 0 15,-1 0 0-15,0 1 0 0,-2 0 0 0,-1 2 0 0,-2 0 0 0,-1 1 0 16,-1-1 0-16,0 1 0 0,1-1 0 0,-3 1 0 15,1 1 0-15,-1-1 0 0,-1-1 0 0,1-2 0 16,-1 2 0-16,2-3 0 0,-2 0 0 0,-2 0 0 16,-2 0 0-16,1-3 0 0,-1 2 0 0,0 1 0 15,-2 0 0-15,0 0 0 0,0-2 0 0,0 2 0 16,0 0 0-16,0 0 0 0,-3 0 0 0,-10 0 0 16,14 2 0-16,-3-1 0 0,0 2 0 0,-11-3 0 15,10 1 0-15,1 0 0 0,-2-1 0 0,-9 0 0 16,10-1 0-16,1 1 0 0,-2 2 0 0,-9-2 0 0,10 0 0 0,-10 0 0 15,11 3 0-15,-11-3 0 0,11 0 0 0,-11 0 0 16,0 0 0-16,11 0 0 0,-11 0 0 16,0 0 0-16,9-4 0 0,-9 4 0 0,0 0 0 0,0 0 0 15,8-5 0-15,-8 5 0 0,0 0 0 0,0 0 128 16,6-8-128-16,-6 8 0 0,3-9 0 0,-3 9 128 16,4-8-128-16,-4 8 0 0,1-9 0 0,0 0 0 15,-1 1 0-15,0 8 0 0,2-10 0 0,0 2 0 16,-2 8 0-16,3-8 144 0,-1 2-144 0,1-2 0 15,-3 0 128-15,0 8-128 0,3-8 0 0,-1 2 0 16,0-1 0-16,0 0 0 0,1-2 0 0,-1 2 0 16,2-4 0-16,0 2 0 0,-1 0 0 0,-1-2 0 15,2 1 0-15,-1-3 0 0,-2 1 0 0,2 0 0 16,-1-6 256-16,1 1-64 0,0 0-16 0,1-2 0 16,-1-1 48-16,1-1 16 0,0-3 0 0,-1-1 0 0,-2-3-112 15,2 0 0-15,1-4-128 0,0 0 192 0,-3-5-192 0,2-3 0 16,-1-2 128-16,2 2-128 0,1-6 0 0,-1 3 0 15,0 0 0-15,0 3 0 0,0-2 0 0,0 0 0 16,-2 1 0-16,4-2 0 0,-1-2 0 0,-1-2 0 16,-3 2 0-16,2-2 0 0,-1-3 0 0,1 2 0 15,-1 5 0-15,1-1 0 0,-2 1 0 0,1 0 0 16,-2 3 0-16,2 1 0 0,1-2 0 0,1-1 0 16,0 0 0-16,0 2 0 0,-2 2 0 0,1 1 0 15,-3 0 0-15,0 5 0 0,0 5 0 0,-1 0 0 16,-1 2 0-16,1 1 0 0,-2 1 0 0,1 2 0 15,-2 1 0-15,1 2 0 0,-1 1 0 0,0 0 0 16,-1 2 0-16,1-1 0 0,0 0 0 0,0-1 0 0,-1 2 0 0,1 0 0 16,2 1 0-16,0 2 0 0,1 1 0 0,0 0 0 15,-2-1 0-15,2 3 0 0,0 0 0 0,-1 1 0 16,0 2 0-16,2 6 0 0,0 0 0 0,-3-7 0 16,3 7-128-16,0 0 128 0,0 0 0 0,0 0 0 15,0 0 0-15,0 0-128 0,0 0 128 0,0 0 0 16,0 0 0-16,0 0 0 0,-9 0 0 0,9 0 0 15,0 0 0-15,0 0 0 0,-10 0 0 0,10 0 0 16,0 0 0-16,-10 3 0 0,10-3 0 0,-10 4 0 16,1-1 0-16,9-3 0 0,-11 3 0 0,11-3 0 15,-11 6 0-15,2-1 0 0,-1-1 0 0,1 0 0 16,0 1 0-16,0-1 0 0,-1 0 0 0,-1 1 0 16,1 0 0-16,-1 2 0 0,-2-1 0 0,0 1 0 15,0-1 0-15,-1 1 0 0,-3-2 0 0,-1 3 0 0,-3-2 0 16,0 1 0-16,0-1 0 0,-2 2 0 0,-3-1 0 0,1-1 0 15,-1 1 0-15,0-2 0 0,-2 0 128 0,1-1-128 16,2-1 0-16,-5-1 144 0,-2 2-144 0,-4-1 128 16,0-1-128-16,-3 2 128 0,-4-1-128 0,0 0 128 15,0 0-128-15,0 4 128 0,0-3-128 0,0 1 0 16,-2 0 144-16,2-2-144 0,-1 1 128 0,-4-2-128 16,-6 0 128-16,1 0-128 0,-2 1 0 0,3 1 144 15,2 1-144-15,2-1 0 0,1 0 128 0,3-3-128 16,2 2 0-16,-1-2 0 0,-4-1 0 0,0 0 0 15,0 0 128-15,3 3-128 0,1 2 0 0,0-2 0 16,1 2 128-16,3 0-128 0,1-1 0 0,3 0 0 16,1-2 128-16,3 2-128 0,1-1 0 0,0 0 0 0,-1-1 0 15,2 1 0-15,2-3 0 0,-1 1 0 0,1 3 0 16,2-3 0-16,2 4 0 0,3-2 0 0,3 1 0 0,0-3 0 16,0 1 0-16,3-1 0 0,2 0 0 0,3 2 0 15,9-3 0-15,-9 2 0 0,9-2-128 0,0 0 128 16,0 0-416-16,0 0 16 0,0 0 0 0,0 0 0 31,0 0-1264-31,0 0-240 0,2 13-48 0,5 0-16 16,3-6-880-16,3 0-176 0,2-2-48 0</inkml:trace>
  <inkml:trace contextRef="#ctx0" brushRef="#br2" timeOffset="20814.36">30064 4673 2751 0,'0'0'256'0,"0"0"-256"0,-5-5 0 0,-1-2 0 16,2 1 4288-16,4 6 800 0,0 0 160 0,-6-7 48 16,-1 2-3248-16,7 5-656 0,-6-6-128 0,6 6-32 15,-7-6-464-15,7 6-112 0,-8-4-16 0,8 4 0 16,-6-6-80-16,1 2-32 0,-2-1 0 0,7 5 0 16,-4-4 112-16,4 4 0 0,0 0 16 0,0 0 0 15,0 0 112-15,0 0 0 0,0 0 16 0,0 0 0 16,0 0-208-16,0 0-32 0,-7 8-16 0,7-8 0 0,-6 11 32 0,6-11 0 15,-4 12 0-15,0 1 0 0,2 2-112 16,1 0 0-16,-1 1-16 0,1 2 0 0,0 3-96 0,-1 1-16 16,2 6 0-16,0 4 0 0,0 2-32 0,2 0-16 15,-2 2 0-15,1 5 0 0,-1 1-272 0,0 3 0 16,-1 3 0-16,1 3 0 0,0 1 144 0,1 1-16 16,-1-1-128-16,3 1 192 0,-1-1-192 0,-1 0 0 15,-2-1 0-15,1 5 0 0,-1 4 128 0,1 0-128 16,-1 2 176-16,-1-2-176 0,1-3 0 0,0-2 0 15,-1-6 0-15,0-1 0 0,-2 1 240 0,0-6-64 16,0-5-16-16,3-2 0 0,-3-2-16 0,1-5 0 16,-1-2 0-16,0-2 0 0,2-3 48 0,-1-3 0 15,-1 0 0-15,2-5 0 0,0-2-192 0,0-2 192 0,-1-1-192 0,3-9 192 16,0 0-192-16,0 0 0 0,0 0 0 0,0 0 0 16,0 0-320-16,0 0-32 0,0 0-16 0,-6 6 0 31,6-6-144-31,0 0-16 0,0 0-16 0,-11-2 0 15,11 2-240-15,-10-2-48 0,10 2-16 0,-9-3 0 16,9 3-336-16,-10-6-64 0,3-1-16 0,7 7-9744 0,-9-9-1968 0</inkml:trace>
  <inkml:trace contextRef="#ctx0" brushRef="#br2" timeOffset="21751.12">28828 5594 9215 0,'0'0'400'0,"-8"-2"96"0,0-2-496 0,8 4 0 0,-9-4 0 0,9 4 0 0,-8-4 4208 0,8 4 736 16,-5-5 160-16,5 5 16 0,-4-10-3280 0,0 3-672 16,3 1-128-16,1 6-16 0,0 0-320 0,0 0-64 15,0 0-16-15,0 0 0 0,13 0 112 0,1-1 32 16,1-2 0-16,-1 2 0 0,2-1 192 0,2 2 64 0,1-1 0 0,2 1 0 16,1 0-384-16,2 0-64 0,-1-1 0 0,2 2-16 15,1 0-112-15,0 1 0 16,3-2-16-16,0 0 0 0,-2 0-64 0,4 0-16 0,3 0 0 0,4 0 0 15,2 0-112-15,5-2-32 0,2 2 0 0,2 2 0 16,2-1-80-16,1-1-128 0,-1-3 176 0,-1-1-176 16,-1-1 208-16,2 1-64 0,4-1-16 0,2 1 0 15,2 0-128-15,1-1 192 0,1 2-192 0,-5-2 192 16,-2-3-192-16,-2 1 192 0,-3-1-192 0,1-1 192 16,-1-1-192-16,1 3 192 0,-2-1-192 0,-2 0 192 15,-3 0-192-15,-3-1 192 0,-1 3-192 0,-5-1 192 16,-3 2-192-16,-2 0 0 0,-2-2 144 0,0 1-144 15,-5 0 0-15,0 1 128 0,1 1-128 0,0-2 0 0,-4-1 0 16,1 3 144-16,-1-1-144 0,-1 1 0 16,1 2 0-16,-2-1 0 0,-2 0 0 0,1 1 0 0,-2-1 0 0,-1 2-144 15,0-1-16-15,-1 1 0 16,-3 1-1264-16,2 0-256 0,0 0-48 16,-11 0-11360-16,0 0-2272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8:13:59.624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9925 12169 11967 0,'0'0'1072'0,"0"0"-864"0,0 0-208 0,-9-2 0 0,0-1 2176 0,0 1 400 15,0 0 80-15,0 2 16 0,-3 2-1216 0,-1 0-240 16,-2 2-64-16,0 1 0 0,-3 3-400 0,-2-1-96 16,-2 2-16-16,-4 0 0 0,-4 0-128 0,-3 2-48 15,-5 0 0-15,-1 0 0 0,-1 2 0 0,-3 0 0 16,-3 0 0-16,-1 0 0 0,0 1-144 0,0 2-48 16,2 1 0-16,-2 0 0 0,-7-3-64 0,-2-2-16 15,-2-3 0-15,-1-1 0 0,0-2 64 0,1 2 16 16,0 0 0-16,1 2 0 0,1-1 48 0,-3 1 0 15,-5-4 0-15,0-1 0 0,2 1 32 0,-1-3 16 16,1 1 0-16,2 2 0 0,0 1 48 0,-2 0 16 0,-3-3 0 16,0-2 0-16,0 2 16 0,0-4 0 0,-2 0 0 15,3 2 0-15,0 0-64 0,1 2 0 0,-5 0 0 0,3-1 0 16,1-3-32-16,1-2-16 0,1 2 0 0,2 0 0 16,2 2-64-16,1-1-16 0,-2-1 0 0,-2-1 0 15,1-2-80-15,0 0-32 0,0 1 0 0,1-1 0 16,1 2-16-16,0 0 0 0,2 1 0 0,-1 0 0 15,-4 1-128-15,2-2 0 0,2-1 144 0,-1 2-144 16,1-2 0-16,1 0 0 0,0 1 0 0,2 0 0 16,3 1 0-16,-1-3 128 0,-2 1-128 0,0-2 0 15,-1 0 0-15,2-3 0 0,1-1 0 0,1 2 0 16,1-1 0-16,2 2 128 0,1-1-128 0,2 0 0 16,-1 1 128-16,0 0-128 0,-1-3 160 0,2-1-160 15,-4 1 224-15,5-1-48 0,0 1-16 0,1 2 0 0,0-3-16 16,1 2 0-16,3 2 0 0,1 0 0 15,0-3-16-15,1 0-128 0,0 0 192 0,-1 0-64 0,2 1-128 0,1-1 128 16,-1 1-128-16,1-3 128 0,0-1-128 0,1 2 0 16,0 3 0-16,2-3 0 0,0 0 0 0,2-1 0 15,-1 1 128-15,2 3-128 0,1-5 0 0,-1 1 0 16,0 1 0-16,1 2 0 0,-1-3 128 0,2 1-128 16,-2 0 128-16,0 1-128 0,-1 1 0 0,3 1 0 15,-1-3 128-15,1 5-128 0,-2 0 0 0,2 0 0 16,1 0 0-16,0 1 128 0,-2 1-128 0,2-1 0 15,2-1 0-15,3 2 0 0,1-1 0 0,1 2 0 16,-1-3 0-16,1 1 0 0,0 1 0 0,1-1 0 16,0 0 0-16,1 1 0 0,1-1 0 0,1 1 0 15,-2 0 0-15,2 2 0 0,1-5 0 0,0 4 0 0,-1 1 0 16,1-3 0-16,1 3 0 0,0 3 128 0,-2-3 0 0,2 2 0 16,-1 2 64-16,2-1 16 0,-1 2 0 0,2 2 0 15,-2-1-208-15,1 1 0 0,-1 2 0 0,1 0 0 16,-1 1 0-16,3 2 0 0,-1 0 0 0,2 1 0 15,0 1 0-15,-2 0 0 0,1 1 0 0,0-1 0 16,0 2 0-16,4 1 0 0,-1 0 0 0,1 2 0 16,-2 1 0-16,2-2 0 0,2 3 0 0,-2 2 0 15,0 0 128-15,1 1-128 0,1 4 0 0,0 3 0 16,-1 2 144-16,-1 3-144 0,1 3 128 0,1 6-128 16,0 3 160-16,-1 1-160 0,0 3 192 0,0 1-192 15,0-1 176-15,-2 0-176 0,-1 0 160 0,0 4-160 16,1 3 176-16,-3 2-176 0,1 2 192 0,-1-1-192 0,-1 2 176 15,1-1-176-15,0-1 160 0,-1 2-160 0,1 1 144 0,-1 6-144 16,1-2 128-16,1 1-128 0,0-3 128 0,0 2-128 16,-1-3 0-16,1 2 128 0,1 4-128 0,2-2 0 15,-1 3 0-15,2-1 0 0,-1-6 0 0,0 2 0 16,-1 0 128-16,1 0-128 0,0 5 0 0,1 0 0 16,-1-3 0-16,0 1 0 0,-2-5 0 0,0 1 0 15,0 0 0-15,1 1 0 0,-2 1 0 0,-1-1 0 16,0-1 128-16,1-5-128 0,-2-3 0 0,2-2 0 15,0-1 144-15,1 0-144 0,-1 0 0 0,3 0 0 16,0 0 0-16,0-2 128 0,-2-3-128 0,0-3 0 16,0-4 0-16,3-1 128 0,0 3-128 0,-1-4 0 15,-1 2 0-15,1-1 0 0,0-1 0 0,0-1 0 0,-2 0 0 16,3-2 128-16,1 0-128 0,0-1 0 0,-4-3 0 0,2-2 0 16,0-2 0-16,2 2 128 0,-1-3-128 0,0 3 0 15,-1 0 0-15,0 1 0 0,2 1 0 0,0-1 128 16,-1 5-128-16,0-5 0 0,0-1 0 0,1-1 0 15,0 1 0-15,0-2 0 0,-1-2 0 0,1-3 0 16,1 0 128-16,1-1-128 0,-2-3 128 0,1 1-128 16,2 1 128-16,0-1-128 0,-2 1 128 0,2 1-128 15,-1-1 0-15,0 0 144 0,-1-1-144 0,1 1 0 16,0 0 192-16,1 0-64 0,-2-3 0 0,-1 0-128 16,3 1 0-16,0-4 0 0,1 2 0 0,-1-2 0 15,-2-2 0-15,3-1 0 0,0 1 0 0,0-2 0 16,-3-2 128-16,2 1-128 0,2-1 144 0,1-1-144 0,-2-11 192 15,1 12-64-15,0-1-128 0,2-1 192 0,1 0-192 0,-4-10 144 16,0 0-144-16,4 11 128 0,1-1-128 0,0-1 160 16,-5-9-160-16,0 0 160 0,11 7-160 0,-1-1 160 15,-1-2-160-15,-9-4 160 0,12 3-160 0,0 0 128 16,-1-1-128-16,1-1 128 0,-12-1-128 0,17 0 128 16,1 0-128-16,2-1 128 0,-2 0-128 0,2 0 128 15,0-1-128-15,3 0 128 0,1-1-128 0,2 0 0 16,2-2 144-16,-1 1-144 0,2 0 0 0,2 0 0 15,2 1 0-15,1-3 128 0,0 0-128 0,1-2 0 16,0 0 0-16,1 0 0 0,2 1 0 0,3-1 0 16,3 1 0-16,3 1 128 0,2-2-128 0,1 1 0 15,0 2 0-15,0 1 0 0,0-2 0 0,1-1 0 0,1-1 0 0,1 2 0 16,2 1 0-16,3 1 0 0,3 0 0 16,1 0 0-16,0 0 0 0,-1 1 0 0,0-2 0 15,2 0 0-15,1-2 0 0,2 2 0 0,3 1 0 0,0 2 0 16,0-1 0-16,-1 0 0 0,-1 1 0 0,2-2 0 15,-1 1 0-15,3 3 0 0,5-2 0 0,-2 2 0 16,-1 2 0-16,0-2 0 0,-2-4 0 0,0 3 0 16,1 0 0-16,2 1 0 0,1-3 0 0,-2 3 0 15,-3 0 0-15,2 0 0 0,-4 0 0 0,2 0 0 16,3 0 0-16,-1 0 0 0,-1 0 0 0,2 3 0 16,-2-1 0-16,-2 0 0 0,0 0 0 0,1-2 0 15,5 0 0-15,-1 2 0 0,0 3 0 0,-1-5 0 16,-2 0 0-16,-2 0 0 0,0 0 0 0,1 0 0 0,2 0 0 15,-2 1 0-15,0 0 0 0,-3 2 0 0,-3 0 0 16,1-2 0-16,1 0 0 0,1 2 0 0,3 1 0 0,-3 2 0 16,-2-2 0-16,-1 1 0 0,-4-1 0 0,0 0 0 15,0 0 0-15,3-1 0 0,1-1 0 0,-2 1 0 16,0 0 0-16,-4-2 0 0,0 0 0 0,-4 2 144 16,-1-3-144-16,-3 0 0 0,1 0 0 0,0 0 0 15,3 0 0-15,-2 0 0 0,-3 0 128 0,-2 0-128 16,-3 0 0-16,1 0 0 0,-3 1 0 0,-2 0 0 15,-1-2 0-15,-1 2 0 0,0-2 128 0,1 1-128 16,-1-1 0-16,1 1 0 0,-2 0 128 0,0 2-128 16,0 2 0-16,-4-2 0 0,-1 0 0 0,-4 1 0 15,-2-3 0-15,1 2 0 0,-1 2 0 0,-2-1 0 16,-1-4 128-16,-4 1-128 0,-2 2 0 0,0-2 0 16,-1-1 0-16,-2 0 0 0,-1-1 160 0,0 2-160 0,-1-2 128 0,0 0-128 15,-1 0 128-15,1-1-128 0,0 1 128 0,-3 0-128 16,-9 2 128-16,10-6-128 0,-1 1 128 0,-1-1-128 15,0 1 0-15,-8 5 128 0,9-6-128 0,-1-1 0 16,-1-1 0-16,-2 1 128 0,1-1-128 0,-6 8 0 16,4-11 144-16,0 1-144 0,-1 1 160 0,1 0-160 15,-3-1 160-15,0 1-160 0,-1-4 160 0,0 0-160 16,0 0 208-16,0 0-48 0,0 0-16 0,0-1 0 16,0-3-144-16,0 1 160 0,0 2-160 0,0-3 160 15,-1-3-160-15,0 1 0 0,-1-1 144 0,4 1-144 16,-4-2 176-16,2 1-48 0,-1-6 0 0,1 3 0 15,-1-1-128-15,-1 0 0 0,2-4 0 0,-1-2-176 0,0-4 176 16,-1-1 0-16,0-1 128 0,-1-2-128 16,1-3 192-16,-1 0-48 0,0-2 0 0,0-3 0 0,-1-2-96 0,0 2-48 15,-2-2 0-15,1-2 0 0,0-3 0 0,1-5 0 16,0-1 0-16,-1-4 0 0,-2 0 0 0,2 1 0 16,-1-1 0-16,-1-3 0 0,1-2 0 0,-2-4 0 15,4-1 0-15,-1 0 0 0,0 3 0 0,-1-1 0 16,1 4 0-16,-1-2 0 0,-1-3 0 0,1-1 0 15,-1-2 0-15,1 2 0 0,-1 3 0 0,0 0 0 16,1 2 0-16,-1-4 0 0,0-1 0 0,0 1 0 16,1 2 0-16,-1 2 0 0,1 3 0 0,-2-1 0 15,0-2 0-15,0-1 0 0,0-3 0 0,0 3 0 16,2 2 0-16,-1 5 0 0,0 1 0 0,0-3 0 16,1-3 0-16,2 1 0 0,-2 2 0 0,3 1 0 0,-3 1 0 15,4 3 0-15,-1 3 0 0,-1 2 0 16,0 4 0-16,0-3 0 0,0 4 0 0,2-2 0 0,-1-2 0 0,2 4 0 15,0 2 0-15,-1 3 0 0,1 2 0 0,1 5 0 16,1 0 0-16,-1 3 0 0,0 2 0 0,0 0 0 16,-1 1 0-16,1 1 0 0,-1 0 0 0,3 3 0 15,1 2 0-15,-2-2 0 0,-1-1 0 0,2 3 0 16,-1 2 0-16,0 3-128 0,0-2 128 0,2 4 0 16,-2 1 0-16,2 3 0 0,-2-1 0 0,2 2 0 15,-2 3 0-15,-1 1-128 0,0 9 128 0,1-9 0 16,-1 9 0-16,0 0 0 0,4-10-128 0,-4 10 128 15,0 0-128-15,0 0 128 0,0 0-192 0,0 0 192 16,0 0-320-16,0 0 64 0,0 0 0 0,10 11 0 16,-4 1-240-16,1 1-32 15,-4 2-16-15,4 4 0 0,2 0-1632 0,3 6-336 0,-2 5-64 0,1 1-12272 16,-2 6-2432-16</inkml:trace>
  <inkml:trace contextRef="#ctx0" brushRef="#br1" timeOffset="4671.6">10063 7776 16575 0,'-11'-10'736'16,"3"2"160"-16,-3-3-720 0,1 2-176 0,1-1 0 0,2 5 0 0,1 2 5568 0,6 3 1088 15,0 0 224-15,0 0 32 0,0 0-5408 0,0 0-1088 16,0 0-224-16,0 0-32 0,0 0-160 0,0 0 192 16,0 0-192-16,1 14 192 0,-1-14 32 0,4 18 16 15,-1-4 0-15,2 0 0 0,0-1-48 0,0 3 0 16,0-1 0-16,2 0 0 0,1 0 0 0,-2 1 0 16,0 1 0-16,-3 2 0 0,3 1-48 0,-1 2-16 15,0 0 0-15,0 0 0 0,-1 1 0 0,0 0-128 16,-1 4 192-16,-3 2-64 0,-2 0 0 0,1 2 0 15,0-4 0-15,-2 5 0 0,-1 0 48 0,0 2 0 16,-2 0 0-16,-1 0 0 0,0 1 0 0,1 0 0 16,1 2 0-16,1-3 0 0,0 0-48 0,2-2-128 0,-2 2 192 0,1-4-64 15,1-2 80-15,-1-4 16 0,2-2 0 0,-2 3 0 16,0 0-32-16,2 0 0 0,-1-2 0 0,0 1 0 16,0-3-64-16,0 1 0 0,0 0-128 0,-1 1 192 15,1 0-192-15,-1-3 176 0,-1 1-176 0,0 0 160 16,-1-1-160-16,0-1 160 0,-1 1-160 0,1-6 160 15,0 0-32-15,1 1 0 0,-2-1 0 0,0 2 0 16,0-3-128-16,-1-3 192 0,1 1-192 0,1-1 192 16,1-1-192-16,4-9 128 0,-6 11-128 0,6-11 128 15,-5 9 0-15,5-9-128 0,0 0 192 0,0 0-64 16,0 0 16-16,0 0 0 0,0 0 0 0,0 0 0 16,-2 9 0-16,2-9 0 0,0 0 0 0,0 0 0 15,0 0-144-15,0 0 128 0,7 4-128 0,1-3 128 16,1-1-128-16,1 0 0 0,-1-1 0 0,1 1 128 15,1-3-128-15,0 2 0 0,1 0 0 0,1-1 0 0,3 2 0 0,-1-2 0 16,1 0 0-16,2 1 0 16,3-2 0-16,1 2 0 0,2-1 0 0,0-1 0 0,1-2 0 0,1 1 0 15,2-3 128-15,0 3-128 0,4 2 0 0,0-2 0 16,2 0 0-16,1 0 0 0,1 1 0 0,-1 1 0 16,0 1 0-16,3-1 0 0,1 1 0 0,0 0 0 15,-1-1 0-15,2-2 0 0,2 2 0 0,0-3 0 16,-1-1 0-16,4 1 0 0,2 1 0 0,3 0 0 15,0 0 0-15,1 2 0 0,0-2 0 0,-2 3 0 16,1-1 0-16,-1 2 0 0,2-2 0 0,1 0 0 16,-1 2 0-16,0 2 0 0,0 0 0 0,0 2 0 0,0 0 0 0,-2 0 0 15,-1 1 0-15,-1-1 0 0,0-1 0 0,-1-1 0 16,-2 2 0-16,0-2 0 0,1 0 0 16,-1 1 0-16,0-3 0 0,2 1 0 0,-3 0 0 0,-1 3 0 15,-2-4 0-15,-1 3 0 0,-1 0 0 0,0-1 0 16,-2 1 0-16,1-1 0 0,-1 1 0 0,1 1 0 15,1 0 0-15,-2 2 0 0,0-2 0 0,-3 1 0 16,1 1 0-16,-1-1 0 0,-2-1 0 0,0 2 0 16,-1-2 0-16,-1 1 0 0,0 3 0 0,-2-4 0 15,-1-1 0-15,0-2 0 0,-1 0 0 0,-3 1 0 16,-1-2 0-16,1 0 0 0,2 0 0 0,-2 0 0 16,0 0 0-16,-1 0 0 0,-1-2 0 0,-1 2 0 15,-2 0 0-15,0-1 0 0,0 0 144 0,-1-2-144 16,-2 2 0-16,-1-3 144 0,-1 1-144 0,1 1 0 0,-2-1 144 0,1-1-144 15,-3 0 0-15,0 0 144 0,1-1-144 16,-1 1 0-16,-2-1 0 0,1 0 0 0,-1-2 0 0,-1 1 0 16,1-3 0-16,-2 1 0 0,-1 1 0 0,0-2 128 15,0-1-128-15,1-1 0 0,-1 0 128 0,0-2-128 16,-2 1 0-16,2 0 128 0,-1-1-128 0,0 0 0 16,-2-3 0-16,3 1 0 0,0-2 0 0,0 0 128 15,0-1-128-15,-1 3 0 0,1 0 0 0,0 0 0 16,1 2 128-16,1-2-128 0,-2 0 0 0,0 2 0 15,-2-1 0-15,1 0 0 0,-1-3 0 0,1 1 0 16,2 0 0-16,-2 1 0 0,-2-1 0 0,2 0 128 0,-2 2-128 16,2 0 0-16,-2-5 0 0,0 2 0 0,2-2 0 15,-1 1 0-15,0-4 0 0,-2 1 128 16,0-2-128-16,1 0 0 0,0-3 128 0,1 0-128 0,-2-3 0 0,1 3 128 16,0-3-128-16,1 3 0 0,0 2 0 0,-1-1 0 15,-1 0 0-15,2 2 0 0,-1-2 0 0,-1 3 0 16,0 1 0-16,1 3 0 0,1-5 0 0,0 3 0 15,0-1 0-15,-2 0 0 0,0 0 0 0,0 0 0 16,0 2 0-16,0 0 0 0,0 1 0 0,0 0 0 16,-2-2-128-16,2 2 128 0,-1 1 0 0,0 0 0 15,-2-1 0-15,2 1 0 0,-1 1 0 0,1 2 0 16,-1 1-144-16,-1 2 144 0,2 0 0 0,-2 0 0 16,-1 1-160-16,0 1 160 0,0 1-128 0,0 0 128 15,0 0 0-15,4 8-128 0,-5-8 128 0,0 2 0 16,0-3 0-16,0 2 0 0,5 7 0 0,-7-8-128 15,1 2 128-15,6 6 0 0,-10-7 0 0,10 7 0 0,-9-6 0 0,2-1 0 16,-1 2 0-16,8 5 0 0,-9-4 0 0,9 4 0 16,-10-4 0-16,1 2-128 0,0 0 128 15,1-2 0-15,-1 2 0 0,0-2 0 0,0 1 0 16,0 3 0-16,-2-2 0 0,2 0 0 0,0 1 0 16,0 0 0-16,-1 0 0 0,-1 1 0 0,1 2 0 0,-2-2 0 15,-1 0 0-15,0 0 0 0,0 0 0 0,0 1 0 16,-1-1 0-16,-1 0 0 0,1-1 0 0,0 0 0 15,-2 1 0-15,0-1 128 0,1-1-128 0,-1 1 0 16,-1 0 0-16,0-1 128 0,1 1-128 0,-1 0 0 16,-2-1 0-16,-1 2 0 0,-2 0 0 0,-1-1 0 15,-1 0 0-15,-1-1 128 0,1 1-128 0,-2 0 0 16,-3 1 0-16,0-3 0 0,1 2 0 0,-4 0 0 0,0-1 0 0,-2 2 128 16,-4 2-128-16,1 0 0 0,1 1 0 0,-1 1 0 15,1 0 0-15,-2 0 0 0,0 0 0 0,1-1 0 16,-3 1 0-16,1-2 0 0,-1-1 0 0,-2 0 0 15,0 2 0-15,-1-1 0 0,-1 2 0 0,1 0 0 16,0 0 0-16,-1 1 0 16,-1-1 0-16,1 2 0 0,-2-3 0 0,1 3 0 0,-1 0 0 0,1-1 0 15,-2-2 0-15,0 1 0 0,0 0 0 0,1 1 0 16,3 3 0-16,0-4 0 0,-1 1 0 0,1-1 128 16,1-3-128-16,2 2 0 0,-2-1 0 0,1-2 0 15,2 2 0-15,-1-2 0 0,-2 0 0 0,3 0 0 16,0 0 0-16,1 0 0 0,0 0 0 0,1 0 0 15,-3-2 0-15,5 0 0 0,4 1 0 0,0-2 128 16,-2 0-128-16,2 1 0 0,1 0 0 0,1-2 0 0,0 2 0 16,3-1 0-16,0 1 0 0,0 0 128 0,-2 1-128 15,1 1 0-15,4-1 0 0,2-1 0 0,2 1 0 0,0 0 0 16,2 0-144-16,2 1 144 0,-2 0-288 0,2 1 16 16,2-1 0-16,2 1 0 15,0 2-912-15,2 1-176 0,4 2-48 0,-3 2 0 16,0 0-1360-16,0 4-288 0,1 2-48 0</inkml:trace>
  <inkml:trace contextRef="#ctx0" brushRef="#br1" timeOffset="12009.6">10512 6567 8287 0,'0'0'736'0,"0"0"-592"15,-8-5-144-15,8 5 0 0,0 0 2752 0,0 0 512 16,-9-4 96-16,9 4 32 0,-7-4-2448 0,7 4-496 16,-6-5-80-16,6 5-32 0,0 0-144 0,0 0-16 15,0 0-16-15,0 0 0 0,-9-1-160 0,9 1 0 0,-9 5 0 0,9-5 0 16,-9 7 272-16,2 0 32 0,-1 0 0 0,2 2 0 15,-1-1 416-15,-1 4 96 0,0-1 16 0,-1 1 0 16,0 1-176-16,0 4-16 0,0-1-16 0,0 5 0 16,-2-2-176-16,2 2-16 0,1 0-16 0,1 4 0 15,-1 1 0-15,1 5 0 0,2 2 0 0,1 0 0 16,2 3-288-16,0 0-128 0,2 1 0 0,0-5 128 16,0 1-128-16,3-3 0 0,-1-3 0 0,4-7 128 15,-1-3-128-15,1-3 0 0,2-1 0 0,1-4 128 16,1-2-128-16,1-5 0 0,2-2 0 0,3-1 0 15,0 0 0-15,2-4 160 0,0-2-160 0,3-2 160 16,0-2-160-16,1 0 160 0,0-2-160 0,0-2 160 16,-1 0-160-16,0-2 0 0,0-1 0 0,-2-3 0 15,0-3 144-15,-2-2-144 0,-2 3 160 0,0-1-160 0,-4 1 128 0,-3 1-128 16,-1-2 0-16,-2 1 144 16,-1-1-144-16,-2-2 160 0,-2 4-160 0,0 1 160 0,-1 0-160 15,-3 2 0-15,-4-1 144 0,-2 2-144 0,0-3 128 0,-4 1-128 16,0 0 128-16,1-1-128 0,-1 1 0 0,-2 1 144 15,-1-5-144-15,0 5 0 0,-1 2 144 0,2 4-144 16,1 0 0-16,0 2 144 0,2 2-16 0,0 2-128 16,2 1 192-16,0 5-64 0,1 2-128 0,1 2 0 15,9-3 0-15,-8 1-176 0,8-1-32 0,0 0-16 16,0 0 0-16,0 0 0 16,-3 10-736-16,3 2-128 0,1-3-48 0</inkml:trace>
  <inkml:trace contextRef="#ctx0" brushRef="#br1" timeOffset="12334.78">10846 7127 28559 0,'-13'0'2544'0,"13"0"-2032"0,-11-3-512 0,2 6 0 0,9-3 2560 0,0 0 400 15,0 0 96-15,0 0 16 0,0 0-2368 0,0 0-480 16,0 10-96-16,0-10 0 0,0 0-128 0,5 12-240 15,-5-12 64-15,11 9 16 16,-4-1-352-16,-7-8-64 0,14 5 0 0,-3 0-16 16,0-3-1648-16,-1 0-320 0,1-1-64 0,-11-1-6848 15,10 2-1360-15</inkml:trace>
  <inkml:trace contextRef="#ctx0" brushRef="#br1" timeOffset="12846.34">11409 6427 5519 0,'0'0'496'0,"-7"-3"-496"0,-2-2 0 0,0 3 0 16,0 0 6192-16,0 4 1136 0,0 5 224 0,1 0 64 15,-1 0-5952-15,0 6-1200 0,-2 3-224 0,1 5-48 16,-2 2-192-16,-1 2 0 0,-3 1 0 0,3 2-176 16,0-5 176-16,0-2-128 0,0 1 128 0,3 2-128 15,1 2 128-15,0 0 0 0,-1 0 0 0,3 1 0 16,3-1 0-16,0 3 0 0,0 1 0 0,3-1 0 16,3-2 0-16,1 0 0 0,-2 1 0 0,2-5 0 15,1-2 0-15,-1-1 0 0,1-2 0 0,3-4 0 0,2-1 0 0,0 0 0 16,0-5 0-16,4-1 0 0,0-6 128 0,2-2-128 15,-1-3 160-15,2 0-160 0,1 0 128 0,0-4-128 16,-3-4 0-16,0-1 144 0,-1 0-144 0,0-5 160 16,-1 0-160-16,-2-2 160 0,0 1-160 0,-1-2 192 15,-1 1-192-15,-1-5 192 0,-1 1 32 0,-1-5 16 16,-1 3 0-16,0 1 0 0,-2 0-112 0,0 1-128 16,-1 0 176-16,-1-5-176 0,-1-1 144 0,-2 0-144 15,-1 0 0-15,0 0 144 0,-1-1-144 0,-2 0 0 16,0 0 0-16,0 2 128 0,-1 3-128 0,2 2 0 15,-1 2 0-15,1 5 0 0,-1 3 0 0,1 4 0 0,0-2 0 16,1 5 0 0,5 7-1600-16,0 0-208 0,0 0-48 0</inkml:trace>
  <inkml:trace contextRef="#ctx0" brushRef="#br1" timeOffset="13576.62">12162 6781 17503 0,'0'0'1552'0,"0"0"-1232"0,0 0-320 0,0 0 0 16,0 0 2704-16,0 0 496 0,-6 8 80 0,6-8 32 15,-5 10-2320-15,5-10-464 0,-4 16-80 0,0-5-32 16,0 2-48-16,1 0-16 0,-1 0 0 0,3 0 0 15,0 1-224-15,1 0-128 0,0-1 128 0,0-1-128 16,0 1 0-16,1-1 144 0,2 1-144 0,-2 1 0 16,-1 1 448-16,0-1-32 0,0-1 0 0,0 0 0 15,0-1 32-15,1-2 0 0,-1-10 0 0,0 9 0 16,0 0-32-16,0-9 0 0,0 0 0 0,0 0 0 16,0 0 0-16,0 0 0 0,0 0 0 0,0 0 0 15,0 0 16-15,0 0 0 0,0 0 0 0,8-7 0 16,-3-4-80-16,1-2-16 0,-3 1 0 0,1 1 0 0,-1-6-80 15,0 0-32-15,-1 1 0 0,1-5 0 0,-1 0-32 0,0-2 0 16,-2-3 0-16,1 1 0 0,-1-1-32 0,3 3-16 16,-1-3 0-16,1 2 0 0,1 2-144 0,2 2 0 15,-1 2 0-15,2 0 0 0,0 1 0 0,0 3 0 16,2 3 0-16,2 1 0 0,-1 1 0 0,1-2 0 16,-2 3-176-16,1 3 176 0,2 1-224 0,0 2 32 15,0 2 16-15,-1 0 0 16,1 0-336-16,0 0-64 0,-2 2 0 0,2 2-16 15,0 1-256-15,-1 3-48 0,0-1-16 0,-1-1 0 16,-2 1-560-16,0 1-96 0,0 2-32 0,0 0 0 16,-1 2-2192-16,0-3-448 0</inkml:trace>
  <inkml:trace contextRef="#ctx0" brushRef="#br1" timeOffset="14376.68">12718 6758 16175 0,'0'0'704'0,"0"0"176"0,0 0-704 0,0 0-176 16,0 0 0-16,-2-9 0 0,-1 0 1312 0,3 9 224 15,-6-8 64-15,6 8 0 0,-7-7-352 0,-1 2-64 0,0 1-16 0,8 4 0 16,-12-4-304-16,2 2-64 0,-2 2-16 0,2 0 0 16,-2 2-288-16,0 2-64 0,-1 1-16 0,0 0 0 15,0 1-144-15,1 0-16 0,0 2-16 0,1 1 0 16,-1 0 96-16,2 2 32 0,-1-1 0 0,2 2 0 15,3 2-128-15,-1 3-32 0,-1-3 0 0,3 3 0 16,0 0 96-16,1 2 16 0,3-2 0 0,-1 2 0 16,0-1-128-16,0 2 0 0,4 0-16 0,0-1 0 15,2-1-176-15,0-1 0 0,1-4 0 0,0 0 0 16,1-1 0-16,0 0 0 0,2-2 0 0,1-5 0 16,-1-1 0-16,2-4 0 0,-10 0 0 0,12-2 0 0,0-1 0 15,0-1 0-15,-1-2 0 0,1-1 0 0,0-3 0 16,0-1 0-16,-2 0 0 0,2-2 0 0,-2 0 176 0,1-2-48 15,-1 2-128-15,-1-2 192 0,-1 0-64 0,-2 1-128 16,-2 1 176-16,2-2-176 0,-2 1 192 0,-2 0-64 16,-1-1 0-16,1 1-128 0,-2 0 160 0,0 2-160 15,0 0 128-15,0 3-128 0,0 0 0 0,-2 1 0 16,0 2 128-16,2 6-128 0,0 0 0 0,0 0 0 16,0 0 0-16,0 0 128 0,0 0 256 0,0 0 32 15,0 0 16-15,0 0 0 0,0 0 80 0,-7 10 32 16,2 1 0-16,5-11 0 0,-1 14-160 0,1 0-48 15,1 1 0-15,3 2 0 0,0 1-128 0,1-1-16 16,2-3-16-16,-1 2 0 0,2 1-176 0,0-2 0 16,0 4 0-16,1-1 0 15,1 1-416-15,1 2-16 0,-1-5 0 0,0 0 0 16,2-3-336-16,0-3-80 0,-4-4-16 0,0 1 0 16,-1-2-352-16,-7-5-80 0,7 2-16 0,-7-2-8976 0,0 0-1792 0</inkml:trace>
  <inkml:trace contextRef="#ctx0" brushRef="#br1" timeOffset="14595.42">12998 6899 25791 0,'0'0'2304'0,"0"0"-1856"0,0 0-448 0,-5 7 0 0,0 3 3264 0,2 0 576 16,2 2 96-16,2-1 32 15,0 1-3152-15,1 1-624 0,0 0-192 0,1 2 0 0,1-4 0 0,-2 0 0 16,0-2-144-16,0 0 144 16,3 3-752-16,-1-6-32 0,-4-6-16 0,3 8 0 15,-3-8-1824-15,0 0-384 0,0 0-64 0</inkml:trace>
  <inkml:trace contextRef="#ctx0" brushRef="#br1" timeOffset="14812.75">13038 6500 34559 0,'0'0'1536'0,"0"0"304"0,0 0-1472 0,0 0-368 0,0 0 0 0,0 0 0 16,0 0 192-16,0 0-48 0,6 11 0 0,-1 0 0 31,1 1-2784-31,1-3-560 0</inkml:trace>
  <inkml:trace contextRef="#ctx0" brushRef="#br1" timeOffset="15144.44">13153 6940 11055 0,'0'0'480'0,"0"0"112"0,3 15-464 0,-1-2-128 0,-2-13 0 0,6 13 0 15,-6-13 2944-15,5 13 576 0,-5-13 128 0,6 10 0 16,-6-10-1984-16,0 0-384 0,9 7-96 0,-9-7-16 15,0 0-288-15,0 0-64 0,11 0-16 0,-11 0 0 16,10-7-240-16,-2 2-48 0,-1-2-16 0,-1 0 0 0,-2-3 80 0,1 0 0 16,1-2 16-16,-1-2 0 0,-1-2 176 0,1-2 48 15,0-4 0-15,2 1 0 0,-1 0-208 0,2 2-32 16,0-1-16-16,1 3 0 0,3-2-352 0,-2 4-64 16,-1 2-16-16,0 1 0 0,0 2 176 0,2 1 16 15,-1 1 16-15,-1 2 0 0,1-2 80 0,0 5 16 16,-10 3 0-16,14 3 0 0,-2-1-256 0,2 5-48 15,-1 1-128-15,2 2 192 0,-2 2 0 0,0 1-16 16,-3-1 0-16,2 2 0 0,0 3 48 0,-2 1 16 16,1-1 0-16,-1 1 0 0,-1 1-112 0,0-1 0 15,-1 0-128-15,0-4 192 0,0 1-192 0,0-1 144 0,-2-1-144 0,2-1 128 16,1 1-336-16,1-5-80 0,1-3-16 0,-1 0-13136 16,1-2-2624-16</inkml:trace>
  <inkml:trace contextRef="#ctx0" brushRef="#br1" timeOffset="23917.14">15235 2861 2751 0,'0'0'128'0,"-13"-5"16"0,0-4-144 0,1-2 0 0,1-1 0 0,0-1 0 16,1 0 2512-16,-2 3 480 0,0 0 80 0,-1 2 32 0,-1 1-2016 0,0 2-384 15,-2-2-96-15,2 5-16 0,-1 1 32 0,2-1 0 16,-1 4 0-16,1 1 0 0,0 0 112 0,1 0 32 15,2-1 0-15,2 1 0 0,8-3 64 0,0 0 0 16,-9 4 16-16,9-4 0 0,0 0 176 0,0 0 16 16,0 0 16-16,0 0 0 0,0 0 0 0,0 0 0 15,0 0 0-15,0 0 0 0,14 1-224 0,0 2-32 16,2-1-16-16,2 1 0 0,3-2-48 0,1 2-16 16,2-1 0-16,-1 0 0 0,2 0-208 0,1 1-64 15,3-2 0-15,3 2 0 0,5-1-64 0,3 2-32 0,3-1 0 16,4 0 0-16,4-2-64 0,1-1-16 0,-1 0 0 0,-3-1 0 15,-3-2-96-15,-2 2-32 0,-2-1 0 0,0 2 0 16,-2 2 16-16,0 0 0 0,-1 3 0 0,0 2 0 16,-3 0 16-16,-1 3 0 0,-2-1 0 0,-3 2 0 15,-3-1-48-15,-4 0 0 0,-1 1 0 0,-3-1 0 16,-1 2-128-16,-1-3 160 0,-3 0-160 0,-3-1 160 16,-2 2-32-16,-1-2 0 0,-1 0 0 0,-6-8 0 15,0 0 48-15,8 12 0 0,-8-12 0 0,7 9 0 16,-7-9 64-16,0 0 16 0,0 0 0 0,6 9 0 15,-6-9-48-15,0 0 0 0,0 0 0 0,5 11 0 16,-5-11-208-16,0 0 144 0,0 0-144 0,0 0 128 16,0 0-128-16,4 10 160 0,-4-10-160 0,0 0 160 15,0 0-160-15,0 0 160 0,0 0-160 0,0 0 160 16,0 0 16-16,0 0 0 0,0 0 0 0,0 0 0 16,0 0 64-16,11-3 16 0,-11 3 0 0,8-5 0 0,-3-3-48 15,0 0 0-15,2 2 0 0,-4-4 0 0,0 0 16 0,-2 1 0 16,1-1 0-16,-2-1 0 0,0-2-224 0,0 0 128 15,-2 0-128-15,1 0 0 0,1-1 160 0,1-2-160 16,-1-2 160-16,0 2-160 0,0-2 128 0,0 1-128 16,-1 0 0-16,1 3 0 0,0-2 0 0,0 3 128 15,0 0-128-15,0 1 0 0,-1 1 0 0,1 0 0 16,1 2 0-16,-1 3 0 0,0 6 0 0,0 0 0 16,0 0 0-16,0 0 0 0,0 0 0 0,0 0 0 15,0 0 0-15,0 0 0 0,0 0 0 0,8 7 0 16,0 4 0-16,-2 1-160 0,1-1 160 0,-1 2-128 0,1 2 128 0,-1 0-128 15,2 1 128-15,-1 2 0 0,-1 2 0 16,-1-1-128-16,-2 1 128 0,1-3 0 0,0 2 0 0,2-2-128 16,-2 3 128-16,1 0 0 0,1-2 0 0,-1 1 0 15,0 1 0-15,0-1 0 0,2 1 0 0,-1-2 0 16,1 0 0-16,-1-2 0 0,1 0 0 0,-1-2 0 16,0-1 0-16,-1 2 0 0,0-2 0 0,0 0 0 15,0-2 0-15,1 1 0 0,-1 0 0 0,-1-3 0 16,-4-9 0-16,4 10 0 0,-4-10 0 0,0 0 0 15,5 12 0-15,-5-12 0 0,0 0 0 0,0 0 128 16,0 0-128-16,0 0 0 0,0 0 0 0,0 0 128 16,0 0-128-16,0 0 144 0,0 0-144 0,0 0 160 15,0 0-32-15,0 0-128 0,-7-9 192 0,2 1-64 16,1-1 0-16,2 0-128 0,-2 1 192 0,0-4-64 16,0 3 0-16,-1 0 0 0,-2 3 0 0,1-1 0 0,-1-3 0 15,1 2 0-15,-3 0 0 0,-1 0 0 0,1 0-128 0,-1 2 160 16,-1 1-160-16,-2-1 160 0,-2 2-160 0,0 2 160 15,1-1-160-15,0 2 160 0,-2-3-160 0,-1 4 0 16,0 0 144-16,0 0-144 0,0-3 0 0,2 2 144 16,-1 1-144-16,-1 0 0 0,0 0 160 0,1 0-160 15,2 0 128-15,0 0-128 0,-2 0 144 0,-1 0-144 16,0 1 160-16,-1 2-160 0,0-3 0 0,-2 4 0 16,1 2 0-16,-1 4 0 15,1 0-1168-15,-2 6-336 0,-3 5-64 0,-2 5-13440 16,-4 4-2688-16</inkml:trace>
  <inkml:trace contextRef="#ctx0" brushRef="#br0" timeOffset="28436.08">18248 3114 15663 0,'0'0'688'0,"0"0"144"0,-4-7-656 0,4 7-176 0,-4-6 0 0,4 6 0 15,-4-7 3456-15,3 2 672 0,1 5 128 0,3-8 32 16,-3 8-2832-16,6-6-560 0,1-1-128 0,2 2 0 16,1-2 48-16,-1-3 16 0,1 1 0 0,0 0 0 0,2 1-224 0,1-4-32 15,1-1-16-15,-1 1 0 0,0-3-80 0,0-1-16 16,0-1 0-16,2 0 0 0,-1 3-112 0,2-3-32 16,-1 0 0-16,3 1 0 0,3-2-144 0,0 1-48 15,0 0 0-15,1 0 0 0,2-1-128 0,0 2 0 16,4-2 144-16,2 1-144 0,2 0 192 0,4 0-48 15,-1-2 0-15,4 2 0 0,3 1-16 16,1 2 0-16,0-2 0 0,1 3 0 0,0 0-128 0,2 3 0 16,0 2 144-16,2 1-144 0,0 3 0 0,-2 2 0 15,-3 2 0-15,-2 1 0 0,0 2 0 0,-3 3 0 16,-4 2 0-16,-3 1 0 0,-4 0 0 0,1-2 0 16,0 1 0-16,1 2 0 0,-2 2 0 0,-1 2 0 15,-1 2 128-15,0 1-128 0,0-2 0 0,1 2 0 0,-1-1 0 0,-1 2 0 16,1 2 0-16,-1-1 128 0,-4 2-128 0,1-1 128 15,0 2-128-15,-1-5 0 0,-2 0 0 0,0-3 0 16,-2-1 0-16,-2-1 0 0,-1 0 0 0,0-1 128 16,-2 0-128-16,-1 2 192 0,-1-1-64 0,-2-2 0 15,-7-10-128-15,6 12 192 0,1-3-64 0,-7-9 0 16,0 0 0-16,6 10 0 0,-6-10 0 0,6 9 0 16,-6-9 16-16,0 0 16 0,0 0 0 0,0 0 0 15,0 0-160-15,0 0 192 0,0 0-192 0,0 0 192 16,0 0-192-16,6 8 128 0,-6-8-128 0,0 0 128 15,0 0-128-15,0 0 0 0,0 0 144 0,0 0-144 16,0 0 128-16,0 0-128 0,0 0 160 0,0 0-160 16,0 0 192-16,0 0-64 0,3-8-128 0,-2-2 192 15,-1 1-64-15,0 9-128 0,0-11 176 0,-1 1-176 16,-1 0 192-16,1-1-192 0,0-1 192 0,-1 2-192 0,2 1 144 0,0-2-144 16,0 2 0-16,-1-1 144 0,-1-3-144 0,0 2 0 15,0-4 144-15,0 2-144 0,1 0 128 0,1 0-128 16,0-2 128-16,-1 2-128 0,-2-1 0 0,1 1 144 15,0 0-144-15,1 1 0 0,0 0 192 0,-1 2-192 16,1 1 192-16,0-2-192 0,-1 1 128 0,1 1-128 16,0-3 0-16,2 4 0 0,-1-3 0 0,0 3 0 15,-1 0 0-15,1 8 0 0,0-9 0 0,1 1 0 16,2-1 0-16,-1 2 0 0,0-2 0 0,-2 9 0 16,5-9 0-16,-3 1 0 0,1 0 0 0,-3 8 0 15,0 0 0-15,0 0 0 0,0 0 0 0,0 0 0 0,0 0 0 0,10 3-144 16,-10-3 144-16,10 9-160 0,-3 2 160 0,1 0-160 15,0 2 160-15,0 2-160 0,0 3 160 0,0 0-160 16,-1 1 160-16,0-1-128 0,-3-1 128 0,1 1-128 16,0 3 128-16,0-2 0 0,-1 1 0 0,0-4 0 15,-1-1 0-15,-1 1 0 0,1-3 0 0,-2 0 0 16,1 0 0-16,-1 0 0 0,0 0 0 0,-1 0 0 16,0 1 0-16,0 1 0 0,0 0 0 0,0 1 0 15,0-3 0-15,-1 1 0 0,-2 1 0 0,1 0 0 16,-2 2 0-16,-1-1 0 0,-2-3 0 0,1 0 0 15,-1-1 0-15,-1 0 0 0,-1-2 0 0,0-3 0 16,-1-4 0-16,-1 1 0 0,-1 2 0 0,1-4 128 16,-2-1 64-16,0-2 0 0,0 1 16 0,0-1 0 15,-2 0-32-15,2-3-16 0,0 1 0 0,-1-1 0 16,-1-2-160-16,2-2 192 0,3 0-192 0,1 1 192 0,1 1-192 0,1 2 128 16,1-3-128-16,6 7 128 0,-5-6-128 0,5 6-256 15,0 0 64-15,0 0 16 16,0 0-1968-16,0 0-400 0,6 10-80 0,6 0-10416 15,2-1-2080-15</inkml:trace>
  <inkml:trace contextRef="#ctx0" brushRef="#br0" timeOffset="29672.37">21571 3227 23039 0,'-17'-5'2048'0,"0"1"-1648"0,0 2-400 0,3-4 0 15,0 5 1552-15,1-3 240 0,0 2 32 0,2-2 16 16,3 1-1456-16,2 0-384 0,-1-1 0 0,2-1 0 0,0 0 160 0,1-1-160 16,0-1 128-16,2-1-128 0,2-1 272 0,0 3-16 15,-2-5-16-15,2 2 0 0,2-1 416 0,0 0 96 16,1 0 16-16,1 0 0 0,1-2 176 0,1 0 32 15,4 0 16-15,-1-1 0 0,1 0-48 0,3 0-16 16,1-2 0-16,2-1 0 0,0 0-224 0,3 2-64 16,2-4 0-16,3-1 0 0,-1 1-352 0,2-1-80 15,1-2-16-15,1 1 0 0,3 2-192 0,2 0 144 16,-1 1-144-16,1 1 128 0,2 4-128 0,0-1 0 16,1 3 0-16,-1 0 0 0,-1 3 0 0,-2 2 0 15,-2 1 0-15,0 1 0 0,-1 1-144 0,1 2 144 16,0 0 0-16,-2 1 0 0,-1 0-144 0,0 2 144 0,0 1 0 15,0 1-144-15,-1 3 144 0,1 1 0 0,0 1 0 0,0 1 0 16,-1 2 0-16,0 4 0 0,0 2 0 0,-1 2 0 16,1 0 0-16,-3 0 0 0,-3 0 0 0,-1 1 0 15,-1 1 0-15,-3-3 0 0,-2 0 0 0,0-2 0 16,-1 0 0-16,1-1 192 0,-1-3-64 0,-1 2 0 16,-2-3 0-16,-2 0 0 0,0 4 0 0,-1-3 0 15,-1 2 0-15,-2-3 0 0,1-1 0 0,-1 1 0 16,0 0-128-16,-1-1 192 0,-2-2-64 0,1-1 0 15,0-9-128-15,2 11 0 0,-2-11 0 0,0 0 128 16,2 7-128-16,-2-7 176 0,0 0-176 0,0 0 192 16,0 0-48-16,0 0 0 0,0 0 0 0,0 0 0 15,0 0 112-15,0 0 0 0,0 0 16 0,0-10 0 16,0 0 32-16,0-4 0 0,-2 1 0 0,1 0 0 0,0 0-48 0,-2-1-16 16,1-4 0-16,-1 1 0 0,-1 0-64 0,0 1-16 15,-1-1 0-15,-2 0 0 0,0 0-160 0,-1-1 128 16,-1-1-128-16,2 2 128 0,1 2-128 0,0 2 0 15,1 2 0-15,0-3 0 0,0 1 0 0,1-1 0 16,0 2 0-16,1 2 0 0,-1-2 0 0,2 3 0 16,-1 0 0-16,1-1 0 0,-1 0 0 0,2 0 0 15,1 1 0-15,0 9 0 0,-2-11 0 0,2 2 0 16,0 9 0-16,3-9 0 0,-3 9 0 0,4-9 0 16,-4 9 0-16,4-8 0 0,-4 8 0 0,6-6 0 15,1 0-144-15,-7 6 144 0,0 0 0 0,10-2-128 16,-10 2 128-16,12-4 0 0,-12 4-144 0,12 1 144 0,-2 2 0 0,-10-3-144 15,12 6 144-15,-2-2-128 0,1 2 128 0,-2 0-128 16,-1 2 128-16,-2 1-128 0,1-1 128 0,-1 1-128 16,-1 1 128-16,2 1 0 0,1-1 0 0,0 2 0 15,-2-4 0-15,1 1 0 0,-7-9 0 0,7 13-128 16,0-3 128-16,-2 2 0 0,-1 0 0 0,-1 0 0 16,-3-12 0-16,2 14 0 0,0 0 0 0,-1-1 0 15,-1-1 0-15,0 1 0 0,0-1 0 0,0 0 0 16,0-12 0-16,-1 13 0 0,1-13 0 0,-3 13 0 15,0-2 0-15,-1 0 0 0,1 0 0 0,3-11 0 16,-7 10 0-16,2 0 0 0,5-10 0 0,-7 12 0 16,1-4 0-16,1-1 0 0,-2 1 0 0,1-1 0 15,6-7 0-15,-10 6 0 0,1 0 0 0,9-6 0 0,-10 3 128 0,-1 0 0 16,1 0 0-16,1-2 0 0,0-1-128 0,0 0 0 16,0-1 0-16,-2-1 128 15,-1 1 16-15,2-2 16 0,-1 1 0 0,1-2 0 0,0 0-32 0,-2-3-128 16,0 5 192-16,-1-2-64 0,-1-1-128 0,1 0 160 15,-2-2-160-15,2 3 160 0,-1 1-160 0,1 1 0 16,1-2 0-16,1 1 128 0,-1 3-128 0,1 0 0 16,0 0 0-16,0 2 0 0,1 0 0 0,-1 1 0 15,1-1 0-15,1 1 0 0,0-2 0 0,9-1 0 16,-11 4 0-16,11-4 0 0,-8 6-176 0,8-6-16 16,0 0 0-16,0 0 0 15,0 0-1408-15,0 0-304 0,2 10-48 0,4-2-16 16,5-2-1168-16,3 3-224 0,6 3-48 0</inkml:trace>
  <inkml:trace contextRef="#ctx0" brushRef="#br0" timeOffset="30906.84">24042 3204 5519 0,'0'0'496'0,"-9"-4"-496"15,0 0 0-15,9 4 0 0,-10-3 4352 0,10 3 784 16,-9-2 160-16,9 2 16 0,0 0-3664 0,-6-5-752 16,6 5-128-16,0 0-48 0,-1-11 192 0,1 2 48 15,0 9 0-15,3-10 0 0,3-2 144 0,1 0 48 16,3 0 0-16,0-1 0 0,2-1-112 0,3-2-16 15,4-2 0-15,3 1 0 0,3 2-176 0,1-2-32 16,0 0-16-16,2 1 0 0,0-5-416 0,0 2-64 0,1-1-32 16,1 2 0-16,1 1-288 0,2 0 160 0,0 0-160 0,1 1 128 15,1 2-128-15,1 0 0 0,2 2 0 0,2 1 0 16,2 2 0-16,0 1 0 0,-3 2 128 0,0-1-128 16,-1 1 0-16,-3 2 0 0,0 1 0 0,-2 3 0 15,-3 0 0-15,1 4 0 16,0 2 0-16,-1 0 0 0,-1 2 0 0,0 1-144 0,-2 1 144 0,2 2 0 15,0 1-144-15,-2 2 144 0,-2-1 0 0,-2-1-144 16,-1 0 144-16,1-3 0 0,-3 2 0 0,0 0 0 16,-2 0 0-16,0 1 0 0,-1-2 0 0,-1 2 0 15,-2-1 0-15,-1 2 0 0,0-1 0 0,-1 2 0 16,-1 0 0-16,-1 1 0 0,0 2 0 0,-2 1 0 16,-1-1 0-16,-1-1 0 0,1-3 0 0,-1 1 176 15,0-5-176-15,-1 0 0 0,0 1 144 0,-1 1-144 0,-4-12 192 0,0 0-48 16,0 0 0-16,5 9 0 0,-5-9 80 0,0 0 16 15,0 0 0-15,0 0 0 0,0 0-96 0,0 0-16 16,0 0 0-16,0 0 0 0,0 0 160 0,0 0 32 16,0 0 0-16,0 0 0 0,0 0 64 0,0 0 0 15,-5-9 16-15,0-1 0 0,-2 1-112 0,1-1-32 16,0-1 0-16,1 1 0 0,0-6-48 0,0 2-16 16,0 0 0-16,-2-1 0 0,1 1-192 0,-1 0 176 15,1-1-176-15,-1 1 160 0,0-3-160 0,1 1 0 16,-1 2 144-16,1-2-144 0,-1 1 128 0,2-1-128 15,0 0 128-15,0 1-128 0,1-2 0 0,0 0 144 16,1 0-144-16,1-1 0 0,0 3 128 0,1 2-128 0,0 3 0 16,1-2 0-16,0 2 0 0,0 2 0 0,1-3 0 0,-1 11 0 15,4-9 0-15,-4 9 0 0,5-7 0 0,-5 7 0 16,7-7 0-16,-7 7 0 0,0 0 0 0,9-3-144 16,-9 3 144-16,0 0-160 0,10 0 160 0,-10 0-160 15,13 3 160-15,-2 4-192 0,-3-1 192 0,-1 2-192 16,1 1 192-16,0 1-192 0,0 2 192 0,1 0-192 15,1 1 192-15,1-3-160 0,1 3 160 0,-2-2-160 16,-2 2 160-16,0-1 0 0,1-2-144 0,1 0 144 16,-1 1 0-16,0-1 0 0,-1 2 0 0,1 0 0 15,-1 1 0-15,0 0 0 0,-1 1 0 0,-1-1 0 16,1 0 0-16,-2 0 0 0,0 3 0 0,-1-2 0 16,0 2-160-16,0 0 160 0,0-2 0 0,-2 2-144 15,-2 1 144-15,0-3 0 0,-1-1 0 0,0 0 0 0,-1-3 0 16,0 2 0-16,-2-1 0 0,1 0 0 0,1-2 0 0,2-9 0 15,-4 11 0-15,0-3 0 0,4-8 0 0,-5 7 0 16,5-7 0-16,0 0 0 0,-7 7 0 0,7-7 0 16,0 0 0-16,0 0 128 0,-8 4-128 0,8-4 176 15,-9 3-176-15,9-3 192 0,-9 0-32 0,9 0 0 16,-10-3 0-16,0 2 0 0,1 2-32 0,9-1 0 16,-10-1 0-16,0-1 0 0,-1 0-128 0,-1 0 160 15,1 1-160-15,0-2 160 0,1 1-32 0,-1-2 0 16,1 0 0-16,-1 0 0 0,0 2 16 0,-1-4 0 15,0 0 0-15,1-2 0 0,0-1-144 0,-1 1 192 16,1-1-192-16,-1 0 192 0,0 0-192 0,0 0 128 16,1-1-128-16,0 3 128 0,2 0-128 0,0 1 0 15,0 0 0-15,0 2 0 0,0 0-176 0,0 4-64 0,-1 0-16 0,10 0 0 32,0 0-1472-32,-9 2-320 0,9-2-48 0,-5 6-16 15,4 3-1824-15,5-1-368 0</inkml:trace>
  <inkml:trace contextRef="#ctx0" brushRef="#br0" timeOffset="31973.28">27014 3080 28559 0,'-7'-10'2544'0,"0"3"-2032"0,-2-2-512 0,0 2 0 0,-2 2 2160 0,3 1 336 16,2 0 64-16,6 4 0 0,-7-4-1872 0,7 4-384 16,-7-3-80-16,7 3-16 0,-7-6 32 0,7 6 0 15,0 0 0-15,0 0 0 0,-5-6 144 0,2-1 48 16,1 1 0-16,2-1 0 0,0 7 96 0,0-9 32 15,0 0 0-15,2 0 0 0,2-2 32 0,0 1 16 16,0 0 0-16,1 0 0 0,2-3-80 0,-1 3-16 16,2-3 0-16,1-3 0 0,0 2-208 0,3-4-48 15,1 1-16-15,1-2 0 0,2 1-96 0,1 0-16 0,0 0 0 16,4 1 0-16,1-1-128 0,3 2 0 0,-2-1 144 0,3 4-144 16,2 0 0-16,-1 0 0 0,-1 5 0 0,2 0 0 15,2 0 0-15,1-1 0 0,-1 1-144 0,-2 2 144 16,1-1 0-16,2 3 0 0,1 2-144 0,-1-2 144 15,-2 1 0-15,1 3 0 0,0-2 0 0,1 2 0 16,2 0-128-16,0 2 128 0,3 1 0 0,-1 1 0 16,0 2-144-16,0 2 144 0,-1 0 0 0,-1 2-144 15,-5 3 144-15,0 3 0 0,-3 2-144 0,-2-2 144 16,-1 2 0-16,-1 2 0 0,-3 1-144 0,-2 1 144 16,-3-3 0-16,0 1-128 0,0-2 128 0,-1-2 0 15,-2-2 0-15,1 2 0 0,-1-3 0 0,1 0 0 16,-1 0 0-16,0 0 0 0,1-1 0 0,-2-1 0 15,-1 0 0-15,1-2 0 0,0-1 0 0,0 1 0 0,-1 0 0 0,0 2 0 16,0-1 0-16,-2-1 0 0,-6-9 0 0,7 12 128 16,-2 0-128-16,0-2 0 0,-5-10 128 0,5 13-128 15,-1 0 0-15,0-3 144 0,-4-10-144 0,0 0 0 16,4 11 0-16,-4-11 0 0,0 0 176 0,0 0-48 16,0 0-128-16,0 0 192 0,0 0 0 0,0 0 0 15,0 0 0-15,0 0 0 0,0 0 64 0,0 0 0 16,0 0 0-16,0-9 0 0,-1 0 0 0,-2 0 0 15,-1-2 0-15,0 2 0 0,-1-1-80 0,-1-1-16 16,-4 2 0-16,1-4 0 0,-1 0-160 0,-1 0 160 16,1-1-160-16,-2 1 160 0,-1-1-160 0,0 1 0 0,0 2 0 15,-1-1 128-15,-2-1-128 0,3-1 0 16,0 1 0-16,1 0 0 0,1-2 0 0,0 3 0 0,1-1 128 0,1-1-128 16,0 1 0-16,1 1 0 0,0 2 0 0,3 1 0 15,1 1 0-15,4 8 0 0,-7-11 128 0,7 11-128 16,0 0 0-16,0 0 0 0,0 0 0 0,0 0 0 15,0 0 0-15,0 0 0 0,0 0-128 0,0 0 128 16,0 0-160-16,8 12 160 0,-1 0-208 0,2 1 80 16,-3-1 128-16,2 1-208 0,0 2 80 0,1-2 128 15,0-1-192-15,0 0 192 0,0-2-160 0,1 1 160 16,0 0 0-16,-1 1 0 0,-1 0-128 0,1-2 128 16,0 1 0-16,0-1 0 0,-2-1 0 0,-1 2 0 15,1-2 0-15,-2 1 0 0,0 1 0 0,-5-11 0 16,4 10 0-16,-4-10 0 0,5 12 0 0,1-2 0 15,-6-10 0-15,4 11 0 0,-4-11 0 0,3 10 0 16,-3-10 0-16,0 0 0 0,0 0 0 0,4 12 0 0,-4-12 0 16,0 0 0-16,0 0 0 0,0 0 0 0,0 0 0 15,0 0 0-15,0 0 0 0,0 0 0 0,0 0 128 0,0 0-128 16,0 0 192-16,0 0-192 0,0 0 240 0,0 0-64 16,0 0-16-16,0 0 0 0,0 0-16 0,0 0 0 15,0 0 0-15,-9 0 0 0,-3-3-144 0,2 2 160 16,0 1-160-16,0 0 160 0,-1 0-160 0,-1 0 0 15,2 1 0-15,-3 2 0 0,-2-3 0 0,0 1 0 16,-1 1 0-16,-4 1 0 0,-3 0 0 0,-3 1 0 16,-4 1 0-16,-8 3 0 15,-9 4-2208-15,-10 0-368 0,-11-1-80 0,-13-6-16 0</inkml:trace>
  <inkml:trace contextRef="#ctx0" brushRef="#br0" timeOffset="39828.31">11250 11210 16287 0,'0'0'720'0,"-8"0"160"0,-1 1-704 0,0 1-176 15,-2 1 0-15,2-1 0 0,0 2 992 0,1 0 160 16,0 1 48-16,1 0 0 0,0 2-240 0,-2-1-32 16,-3 2-16-16,0 0 0 0,-1 0-208 0,-1 2-32 15,0 3-16-15,-3-1 0 0,0 1-80 0,-1 1-32 16,-2 3 0-16,0 0 0 0,0-3-96 0,-1 5-32 16,-3 1 0-16,1 0 0 0,-2 1 64 0,-1 2 16 15,0 1 0-15,-4 2 0 0,-3 3 80 0,-1 1 32 16,-2 1 0-16,-1 4 0 0,2-1-32 0,1 1 0 0,0-1 0 15,3-1 0-15,1-3-256 0,3-4-64 0,2-2-16 0,2 0 0 16,2-2-32-16,2-2 0 0,2-1 0 0,2-2 0 16,-1-3-16-16,3 0 0 0,0-3 0 0,1 1 0 15,2 0-48-15,1-6-16 0,1 1 0 0,1 1 0 16,1-3 64-16,6-5 16 0,0 0 0 0,-9 5 0 16,0 0 0-16,9-5 0 0,-9 2 0 0,9-2 0 15,0 0-32-15,0 0-16 0,0 0 0 0,-10 0 0 16,1 0-160-16,9 0 160 0,0 0-160 0,0 0 160 15,0 0-160-15,0 0 128 0,-6-6-128 0,6 6 128 16,0 0-128-16,0 0 0 0,-5-6 0 0,5 6 128 16,0 0-128-16,0 0 0 0,0 0 144 0,-3-11-144 15,3 11 0-15,-3-9 0 0,3 9 0 0,2-9 128 0,-2 9-128 0,0 0 128 16,2-10-128-16,-2 10 128 0,2-13 48 0,-1 2 16 16,-1 11 0-16,1-10 0 0,1 1-16 0,0-3 0 15,1 1 0-15,-3 11 0 0,2-10-176 0,0 1 160 16,-2 0-160-16,0 9 160 0,1-12-160 0,0 3 0 15,-1 9 0-15,2-10 128 0,0-1-128 0,1 2 0 16,1-1 0-16,-2 0 0 0,1 1 0 0,-3 9 0 16,2-11 160-16,-2 3-160 0,0 8 0 0,0 0 0 15,-1-9-160-15,1 9 160 0,0 0 0 0,0 0 0 16,0 0 0-16,0 0 0 0,0 0-176 0,0 0 176 16,-9 6-128-16,1 1 128 0,2 2-128 0,1 1 128 15,-1 2-128-15,1 1 128 0,0 1-144 0,0 1 144 16,1-5-160-16,0 3 160 0,0 0-128 0,1 0 128 0,1-1 0 0,-2 1-144 15,0-1 144-15,3 1 0 0,-1 0 0 0,1 1 0 16,0-1 0-16,-1 1 128 16,1 1-128-16,0-1 128 0,-2-1 16 0,2-1 16 0,0 1 0 0,-1 0 0 15,-2-1 192-15,3-2 32 0,1-10 16 0,1 15 0 16,-1-15-80-16,6 11 0 0,-6-11-16 0,7 11 0 16,-7-11-80-16,15 8-16 0,-1-3 0 0,4-3 0 15,2 2-48-15,2-4-16 0,0-2 0 0,3 0 0 16,1 0-144-16,3-2 192 0,1-4-192 0,5 1 192 15,1 2-192-15,3-1-192 0,3 1 32 0,4 1 16 32,3 0-2032-32,6 0-384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8:15:00.953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9538 4757 10127 0,'0'0'896'0,"-3"-10"-704"16,-1 0-192-16,1-2 0 0,-3 4 4784 0,6 8 912 15,0 0 192-15,4-9 48 0,0 1-4288 0,-4 8-864 0,8-6-160 0,-8 6-48 16,0 0-352-16,10-4-80 0,-10 4-16 0,12-1 0 15,-1-1-128-15,-11 2 0 0,10 3 0 0,-10-3 0 16,10 7 0-16,0 0 0 0,-3 3-144 0,1 3 144 16,0 1 0-16,-1 4-160 0,-1 3 160 0,-1 2-128 15,-1 7 128-15,0 7 0 0,0 7 0 0,-3-1 0 16,-1-5 0-16,-1-4 192 0,-2-1-32 0,1-3-16 16,-2-6 288-16,0 5 48 0,0 4 16 0,1-3 0 15,3 1-256-15,0 0-48 0,0-1-16 0,0-4 0 16,0 2-176-16,0-5 160 0,2-2-160 0,2-3 160 15,-2-1-304-15,1 0-64 0,1-4-16 0,0-2 0 16,1-2-608-16,-5-9-112 16,0 0-16-16,0 0-14080 0</inkml:trace>
  <inkml:trace contextRef="#ctx0" brushRef="#br0" timeOffset="633.84">9588 4648 24879 0,'-12'-7'2208'0,"5"3"-1760"0,-2-2-448 0,1 2 0 16,1-2 1808-16,7 6 288 0,0 0 48 0,0 0 16 16,0 0-1584-16,0 0-304 0,0 0-64 0,0 0-16 15,0 0-192-15,0 0 0 0,0 0 0 0,0 0 0 16,0 0 0-16,0 0 0 0,0 0 0 0,0 0 0 16,11-5 0-16,-11 5 144 0,9-7-144 0,-9 7 128 15,12-5-128-15,-1 1 192 0,-2-1-192 0,-9 5 192 16,11-3 80-16,0 2 32 0,-1 1 0 0,2 0 0 15,1 0-16-15,1 0 0 0,3 3 0 0,2-1 0 16,0 1-96-16,-1 1 0 0,1 0-16 0,-1 0 0 16,-1-1-176-16,1 4 0 0,0-1 0 0,-1 1 0 0,-1 0 0 0,-2 0 0 15,1 0 0-15,-2-1 0 0,0 1 0 0,-2 2 0 16,-1 1 0-16,-3 1 0 0,1-1-192 0,0 1 192 16,0-3-160-16,0 2 160 0,-2 3-208 0,2-1 48 15,-1-1 16-15,-1 3 0 0,-1-4 144 0,0 3 0 16,-1-3 0-16,0 2 128 0,-1-1-128 0,-2-1-128 15,-2-1 128-15,0 3-192 0,-2 1 192 0,-1 0 0 16,-2-4 0-16,-2 2 128 0,0-1 48 0,-4 0 16 16,-1 1 0-16,-3-2 0 0,-2 0 0 0,0 1 16 15,1 0 0-15,-3 1 0 0,0 1-208 0,-1-3 144 16,1 0-144-16,1-1 128 0,0-1-128 0,2-1 0 16,4 1 0-16,-1-1 0 0,0 1 0 0,1-5-192 15,0 1 32-15,1-3 16 16,1-1-288-16,11 1-48 0,-11 1-16 0,0-1 0 15,1-1-544-15,10 1-112 0,0 0-32 0,-11-2 0 16,1 2-512-16,10 0-96 0,-9 3-32 0,9-3 0 16,0 0-1568-16,0 0-320 0</inkml:trace>
  <inkml:trace contextRef="#ctx0" brushRef="#br0" timeOffset="1097.24">10608 4429 13823 0,'0'0'1216'0,"0"0"-960"16,0 0-256-16,0 0 0 0,0 0 2224 0,0 0 400 15,0 0 64-15,0 0 32 0,0 0-1648 0,0 0-336 16,0 0-64-16,0 0-16 0,0 0-272 0,-5 12-48 16,1-3-16-16,-1-1 0 0,5-8-144 0,-7 10-48 15,2-2 0-15,-3 3 0 0,-2 0 48 0,0-1 0 16,-2-3 0-16,0 5 0 0,0 2 272 0,-1 1 64 16,-1 2 16-16,-2 1 0 0,-1-2 48 0,2 2 0 15,-2 1 0-15,1 4 0 0,-1 1-208 0,2 5-48 16,-1 1 0-16,3 1 0 0,0-2 96 0,1-2 16 0,0 2 0 0,2 1 0 15,1 0-64-15,-2-1-16 0,4 2 0 0,-1 2 0 16,0-2-208-16,1 1-144 0,1 1 192 0,1 0-192 16,-1-2 0-16,3 2 0 0,0-1 0 0,2-1 0 15,1-1 0-15,1-1 0 0,2 0 0 0,0-2 0 16,3 2-160-16,0-2 16 0,5 1 0 0,-2-6 0 31,0-3-320-31,1-2-64 0,1-4-16 0,-1-2 0 16,2-3-160-16,2-1-16 0,2 0-16 0,2 1 0 15,0 0-960-15,1-2-192 0,-1-1-32 0,0-3-16 0,0-4-1056 16,1 0-208-16</inkml:trace>
  <inkml:trace contextRef="#ctx0" brushRef="#br0" timeOffset="1599.74">10709 4746 23727 0,'0'0'1040'0,"-2"-9"240"0,2 9-1024 16,2-9-256-16,-2 9 0 0,2-8 0 0,-2 8 896 0,0 0 128 15,0 0 16-15,0 0 16 0,0 0-736 0,0 0-128 16,0 0-48-16,0 0 0 0,8 10 96 0,-1 1 16 15,-3 2 0-15,-2 1 0 0,0 5 48 0,-1-4 16 16,1 2 0-16,1 4 0 0,0 2-80 0,-2 4-16 0,-1 0 0 0,0-1 0 16,1 0-32-16,-1-1 0 0,2-3 0 0,-1 0 0 15,0-1-16-15,2-1-16 0,-1-5 0 16,2 0 0-16,0-2 32 0,1 0 16 0,1-4 0 0,-1-1 0 16,-5-8 112-16,0 0 0 0,10 5 16 0,-10-5 0 15,11 2 176-15,-11-2 48 0,11-2 0 0,-1-1 0 16,-1-2-144-16,-2-3-32 0,1-5 0 0,0 1 0 15,1 1-64-15,0-2-32 0,1-6 0 0,0 1 0 16,0-1 16-16,1-2 0 0,-1-3 0 0,2-2 0 16,-2 0-128-16,2-1-32 0,-3-1 0 0,3 4 0 15,-2-4-144-15,1 2 0 0,-1 1 0 0,1 2 0 16,-1 3 0-16,1 2 0 0,-2 1-160 0,-1 1 160 16,-2 5-384-16,1 0 0 0,-2 3 16 0,0-1 0 15,-1 2-208 1,-4 7-32-16,0 0-16 0,0 0 0 0,6-7-1424 0,-6 7-304 0,0 0-48 0</inkml:trace>
  <inkml:trace contextRef="#ctx0" brushRef="#br0" timeOffset="2035.96">10830 5228 30351 0,'0'0'1344'0,"0"0"272"0,-5-7-1296 16,5 7-320-16,-5-9 0 0,5 9 0 0,0 0 544 0,0 0 32 0,-4-8 16 0,4 8 0 16,0 0-592-16,0 0 0 0,0 0 0 0,0 0 0 15,0 0 0-15,0 0 0 0,0 0 0 0,0 0-128 16,0 0 128-16,-4 10-128 0,0 1 128 0,1 0-128 16,3 4 128-16,-1-4 128 0,-2 4-128 0,1 2 176 15,-2-3 240-15,0 3 48 0,1 1 16 0,1 0 0 16,-1 1-272-16,0 0-48 0,1 2-16 0,-2 0 0 0,0 2-144 0,-1 0 0 15,-3-1 144-15,1-1-144 0,4-3 0 0,1-2-128 16,0-2 0-16,-1 0 0 16,-1-3-512-16,3 2-112 0,0-4-16 0,1-9 0 15,1 8-2000-15,-1-8-416 0</inkml:trace>
  <inkml:trace contextRef="#ctx0" brushRef="#br0" timeOffset="2337.12">11100 5360 29711 0,'0'0'1312'0,"0"0"288"0,0 0-1280 0,0 0-320 0,0 0 0 0,0 0 0 15,0 0 704-15,1 13 96 0,2 2 16 0,-1-2 0 16,1 2-560-16,0-2-128 0,-2 2 0 0,0 2-128 16,2 2 0-16,-1 2 0 0,1-3 0 0,0 0 0 15,-2 1 0-15,-1-5-144 0,-1 2 144 0,1-2-128 16,2 0-208-16,1 1-48 0,-3-2 0 0,0 0 0 31,0-3-192-31,0 1-64 0,0-11 0 0,2 13 0 0,2 0-256 0,-1-3-64 0,-3-10-16 0,4 11 0 16,-4-11-1536-16,8 9-304 15</inkml:trace>
  <inkml:trace contextRef="#ctx0" brushRef="#br0" timeOffset="2732.6">11565 5122 22111 0,'0'0'976'0,"0"0"208"0,0 0-944 0,0 0-240 0,0 0 0 0,8-8 0 16,0 3 2816-16,2 2 512 0,1 0 96 0,1 2 32 15,1 2-2688-15,1 2-544 0,0 0-96 0,3-1-128 16,1-1 0-16,1 1 0 0,-1-1 0 0,3 2 0 16,1-2 0-16,0 2 0 0,0-3 0 0,0 0-160 15,1 0-176-15,-3-3-48 0,0 2 0 0,0-1 0 32,-3 1-224-32,-2 0-48 0,0-1-16 0,-1 1 0 0,-2-1 160 0,-1-1 48 0,0 0 0 0,-1 1 0 31,1-1-160-31,-2 1-16 0,-9 2-16 0,11-3 0 0,0 2-480 15,-11 1-80-15,12 2-32 0,-12-2-9408 0</inkml:trace>
  <inkml:trace contextRef="#ctx0" brushRef="#br0" timeOffset="3064.93">11684 5317 28559 0,'0'0'2544'0,"0"0"-2032"0,0 0-512 0,0 0 0 16,0 0 960-16,0 0 112 0,0 0 16 0,0 0 0 15,8-5-768-15,-8 5-160 0,0 0-32 0,0 0 0 16,10-4 16-16,-10 4 0 0,0 0 0 0,12-3 0 15,-2 2 48-15,-10 1 0 0,12-1 0 0,-2 0 0 16,1-1-192-16,-1 2 0 0,-10 0 144 0,13 0-144 16,0-2 0-16,0 2 0 0,1 0 0 0,-1-2 0 15,0 0 0-15,1-1 0 0,0-1 0 0,1 2-128 32,-1-1-256-32,0 2-32 0,1-5-16 0,0 3 0 0,1-1-336 15,2 1-80-15,0 0-16 0,1 2-8256 0,-1-2-1648 0</inkml:trace>
  <inkml:trace contextRef="#ctx0" brushRef="#br0" timeOffset="4184.18">12716 5155 2751 0,'0'0'128'0,"0"0"16"0,0 0-144 0,0 0 0 0,0 0 0 0,0 0 0 0,0 0 6096 0,3 17 1200 16,0-2 224-16,-1 0 48 0,1 1-5712 0,1 4-1136 16,0-1-224-16,-2 1-48 0,-2 3-304 0,3-3-144 15,0 1 160-15,-1-1-160 0,1 1 160 0,1 0-160 16,-2-4 160-16,1-3-160 0,-1-2 192 0,-2-12-48 15,2 12-16-15,-2-12 0 0,0 0 432 0,0 0 80 16,0 0 0-16,0 0 16 0,0 0 368 0,0 0 64 16,0 0 0-16,0 0 16 0,-3-12-240 0,2-2-48 15,0-2-16-15,-2 1 0 0,-1-2-160 0,1 0-48 16,1-2 0-16,-1-1 0 0,1-3-160 0,-1 1-48 16,0 0 0-16,1 0 0 0,0 0-160 0,1 1-32 0,0 0-16 0,0 0 0 15,1-1-176-15,0 0 0 0,0 0 0 0,0 1 128 16,1 0-128-16,0 0 0 0,0-4 144 0,2 3-144 15,0 3 208-15,-1 0-16 0,1 5-16 0,1 0 0 16,0-1-176-16,2 5 0 0,1 1 0 0,2 2 0 16,3 2-176-16,1 0-64 0,0 4-16 0,2-2 0 31,1 0-288-31,1 3-64 0,1 2-16 0,0 3 0 16,-1 3-176-16,0 1-32 0,-1 3-16 0,0-2 0 15,-2 4-1408-15,2 5-288 0,-1-3-48 0,1 1-12896 0</inkml:trace>
  <inkml:trace contextRef="#ctx0" brushRef="#br0" timeOffset="4716.72">13385 5116 17503 0,'0'0'1552'0,"4"-9"-1232"16,-3 1-320-16,-1 8 0 0,0 0 3328 0,4-7 592 15,-4 7 128-15,3-10 32 0,-3 10-2800 0,3-9-576 16,-3 9-96-16,0-7-32 0,0 7-384 0,-3-8-64 15,3 8-128-15,-7-7 176 0,0 2-48 0,-1 0 0 16,0 1 0-16,-1 3 0 0,-3 1 64 0,0 1 16 16,1 1 0-16,-1 1 0 0,-1 0-80 0,0 1-128 15,0-1 176-15,0 3-176 0,-2 2 320 0,2 1-32 16,-1 1-16-16,1 3 0 0,0 0-128 0,3 1-16 16,-1 2-128-16,2 0 192 0,3-2-192 0,0 0 0 0,1 2 0 0,1 1 0 15,2 0 0-15,0 1 0 0,1 1 0 0,2-1 0 16,1-3 0-16,0 1 0 0,2-3 0 0,1-1 0 15,2-3 0-15,-7-9 0 0,10 9 0 0,1-2 0 16,-1-5 0-16,1-2 0 0,-1 0 0 0,2-4 144 16,-2 2-144-16,1-2 192 0,-1-3-192 0,0-1 192 15,1-2-48-15,-2 0 0 0,-3-1 0 0,2-1 0 16,0 1 112-16,0-1 0 0,-2 0 16 0,2 0 0 16,-1-2 48-16,-1 2 16 0,1 2 0 0,-2 2 0 15,-1-2-96-15,-4 10-32 0,6-9 0 0,-6 9 0 16,0 0-208-16,0 0 0 0,0 0 0 0,0 0 0 15,7-6 128-15,-7 6-128 0,0 0 0 0,0 0 0 16,0 0 144-16,0 0-144 0,0 0 128 0,0 0-128 16,0 0 192-16,5 15-32 0,-1-1-16 0,0-1 0 15,-4-13-16-15,5 14-128 0,-1 1 192 0,1-1-64 16,1-1-128-16,0 2 0 0,1-4 0 0,0 1 0 0,1 0 0 0,0-2-144 16,0 1 144-16,1-2-208 15,1-5-352-15,4 2-64 0,-1-2-16 0,-2-1 0 16,-11-3-1264-16,13 0-256 0,-1-2-48 0,-2 1-8336 15,-10 1-1664-15</inkml:trace>
  <inkml:trace contextRef="#ctx0" brushRef="#br0" timeOffset="4920.92">13656 5167 12895 0,'0'0'1152'0,"0"0"-928"16,0 0-224-16,0 0 0 0,8-2 3152 0,-8 2 592 15,0 0 112-15,11-4 32 0,-11 4-1904 0,9 4-368 0,-9-4-80 0,10 2 0 16,-1 2-592-16,-9-4-112 0,9 8-32 0,-1 0 0 15,0 2-176-15,-1 2-48 0,-2 2 0 0,1 2 0 16,0 0-384-16,-2 2-64 0,-2 0-128 0,2 0 176 16,-1-2-464-16,1-2-96 15,-2-1 0-15,1-1-16 16,-1-1-352-16,-2-11-64 0,3 7-16 0,-3-7 0 16,0 0-560-16,0 0-112 0,0 0-32 0,0 0-11696 0</inkml:trace>
  <inkml:trace contextRef="#ctx0" brushRef="#br0" timeOffset="5116.84">13771 4887 27647 0,'0'-9'2448'0,"-1"0"-1952"15,-2 1-496-15,3 8 0 0,0 0 3552 0,0 0 608 16,0 0 128-16,0 0 32 15,0 0-4032-15,0 0-800 0,12 6-176 0,-2 2-16 16,-2 0-2080-16,0 2-416 0,-1 3-64 0,-1 2-32 0</inkml:trace>
  <inkml:trace contextRef="#ctx0" brushRef="#br0" timeOffset="5586.18">13943 5265 25791 0,'0'0'1152'0,"0"0"224"0,0 0-1104 0,0 0-272 0,-4 9 0 0,4-9 0 16,0 0 2576-16,0 13 464 0,0-2 96 0,0-11 0 15,0 0-2544-15,0 0-592 0,0 0 0 0,0 0 0 16,2 10 0-16,-2-10 128 0,0 0-128 0,0 0 160 16,0 0-160-16,0 0 0 0,0 0-160 0,0 0 160 15,0 0 0-15,0 0 0 0,0 0 0 0,0 0 0 16,0 0 160-16,4-8-32 0,-2-2 0 0,1 1 0 15,-2 0 48-15,-1-2 0 0,0 2 0 0,1-1 0 16,2-1 208-16,0-2 64 0,-1 0 0 0,2 0 0 16,1 0-192-16,1 1-16 0,-1-1-16 0,3 1 0 15,-1-2-224-15,1 0 128 0,-1-2-128 0,1 4 0 0,2 2 0 16,-2 1 0-16,-8 9 0 0,9-9 0 0,-3 0 0 0,1-2-128 16,-7 11 128-16,8-6 0 0,-8 6 0 15,0 0 0-15,12-3 0 0,-1 3 0 0,0 0 0 16,-1 3 0-16,1-1 0 0,0 5 0 0,2 2 0 0,2 3 0 15,-1-3 0-15,0 1 0 0,1 2 0 0,0 1 0 16,0 3 0-16,-1-2 0 0,-1 2 0 0,0-1 0 16,-1 0 0-16,0-2-160 0,-3 2 160 0,-1 3 0 15,-1 5-144-15,0-2 144 16,-1 2-512-16,0-2-48 0,-3-3 0 0,1-2 0 0,-1-2 208 0,0-1 32 16,-2-1 16-16,-1-2 0 15,0-10-320-15,0 0-64 0,0 0-16 0,0 0 0 16,0 0-1920-16,0 0-400 0</inkml:trace>
  <inkml:trace contextRef="#ctx0" brushRef="#br0" timeOffset="6056.95">14209 4501 17503 0,'0'0'1552'0,"-6"-3"-1232"0,6 3-320 0,0 0 0 0,0 0 3696 0,0 0 672 16,0 0 144-16,0 0 32 0,-3 11-3648 0,3 1-736 15,1 2-160-15,3-4 0 0,-4-10 0 0,8 16 0 16,1-2 0-16,2 2 0 0,0 0 0 0,2 1 288 16,3 2-32-16,1 2-16 0,1 0 208 0,2 2 32 15,-1 3 16-15,6 3 0 0,1 2-16 0,0 1 0 16,0 2 0-16,0 2 0 0,1 1-320 0,0-1-160 16,-2-5 160-16,-2 3-160 0,-1 1 0 0,-2-2 0 15,-2 1 0-15,-2 1 0 0,-2-1 192 0,-1 0-48 16,-2-1-16-16,-2-2 0 0,-3 0 240 0,-1-1 32 0,-1-1 16 15,-1 2 0-15,-3 2-96 0,-1-3 0 16,-2-3-16-16,-1 2 0 0,-1-3-144 0,-2 0-32 0,0-1 0 0,-3-2 0 16,0-1-128-16,1-1 0 0,1 0 0 0,-1 0 0 31,0-4-384-31,1-3-96 0,0-2-32 0,2-2 0 16,-1 1-336-16,-1-2-80 0,-2-3-16 0,10-6 0 15,-9 0-1776-15,9 0-352 0,-12-6-80 0</inkml:trace>
  <inkml:trace contextRef="#ctx0" brushRef="#br0" timeOffset="6368.71">15346 5085 24879 0,'1'-10'2208'0,"1"1"-1760"15,-1 1-448-15,-1 8 0 0,8-6 4736 0,4 3 848 16,2 0 176-16,2 0 48 0,2-1-4864 0,0 2-944 16,0 2-256-16,2 0 0 0,-2 1-32 0,2 2 0 15,-2-1 0-15,1 1 0 16,2 0-272-16,-1-2-48 0,-2 0-16 0,0 0 0 15,-1 2-400-15,-1-2-64 0,-2 2-32 0,1-3 0 16,-1-1-192-16,-1 1-32 0,-1 0-16 0,-2 0 0 16,-10 0-1200-16,12-3-256 0,-12 3-32 0</inkml:trace>
  <inkml:trace contextRef="#ctx0" brushRef="#br0" timeOffset="6601.45">15229 5270 17503 0,'0'0'1552'0,"-4"-6"-1232"0,1-1-320 0,3 7 0 0,0 0 6800 0,0 0 1312 16,13-4 256-16,3 3 48 15,3 1-7072-15,1 0-1344 0,1 1-384 0,1 1-32 16,3-2-80-16,1 2-16 0,1-2 0 0,2 0 0 15,1 1-1600-15,3-1-336 0,2 0-64 0,0-1-14752 16</inkml:trace>
  <inkml:trace contextRef="#ctx0" brushRef="#br0" timeOffset="7118.92">16453 4942 35007 0,'0'0'1552'0,"0"0"320"0,-11 0-1488 0,1 4-384 0,0 3 0 0,-1 1 0 16,2 0 624-16,-1 2 48 0,-2 2 16 0,0 4 0 15,-1-2-688-15,-1 3 0 0,-2 0 0 0,1 1 0 16,-1 1 0-16,2-1-176 0,2 0 176 0,-1 0-192 15,-2 1 64-15,2-1 0 0,0 1 0 0,-1 1 0 16,2 0 128-16,3 0 0 0,3 1 0 0,2 0 128 16,1-1-128-16,2-3 0 0,1-2 0 0,4 2 0 15,2-4 0-15,2 0 176 0,2-2-176 0,2-2 192 16,3-1-192-16,0-3 0 0,3 0 0 0,3-2 0 16,1-3 0-16,3-4 0 0,0-1 0 0,1-2 0 0,1-1 0 0,1-4 0 15,-1 1 0-15,2-1 128 0,-2-2-128 0,1-2 192 16,-2-1-192-16,0-1 192 15,0-2 48-15,-1-1 16 0,-2 1 0 0,-1-1 0 0,-3 1 112 0,-3 1 16 16,-1-2 16-16,-3 0 0 0,-5-1-16 0,-1-2 0 16,-2-2 0-16,-3 0 0 0,-2 0-64 0,-3-4-32 15,-2-3 0-15,-1 0 0 0,-4-1 32 0,-1 2 0 16,-2 1 0-16,-2 5 0 0,-2 3-128 0,-1-2 0 16,-2 7-16-16,-1 2 0 0,2 2-16 0,0 3 0 15,2 2 0-15,0 4 0 0,0 0-160 0,-1 2 0 16,3 0 0-16,0 5 0 0,0 0-320 0,3 2-32 15,0 1-16-15,3 1 0 16,1 1-720-16,1 3-128 0,1 0-48 0,2 3 0 16,1 3-1952-16,3-1-400 0,1 1-80 0</inkml:trace>
  <inkml:trace contextRef="#ctx0" brushRef="#br0" timeOffset="7501.95">17000 5324 34783 0,'0'0'1536'0,"0"0"320"0,0 0-1472 0,0 0-384 16,0 0 0-16,0 0 0 0,0 0 1424 0,0 0 224 15,0 0 32-15,0 0 16 0,0 0-1056 0,0 0-192 16,0 0-64-16,0 0 0 0,3 13-384 0,-2-4 0 15,-1-9 0-15,0 0 0 16,4 14-1712-16,0-5-208 0,-4-9-64 0,0 0 0 16,5 11-928-16,-5-11-192 0,0 0-32 0,11 4-16 0</inkml:trace>
  <inkml:trace contextRef="#ctx0" brushRef="#br0" timeOffset="7992.45">17581 4848 30399 0,'0'0'1344'0,"0"0"288"16,-9-9-1312-16,-1 2-320 0,1 5 0 0,0-1 0 15,0 6 3696-15,0 0 656 0,-2 4 144 0,1 2 32 16,-3 3-3984-16,-1 2-800 0,-3 3-144 0,0 3-48 15,0 3-208-15,0 3-48 0,-1-1-16 0,1 1 0 16,1-1 16-16,3 1 16 0,0-3 0 0,1 1 0 16,2-2 288-16,1 0 48 0,1-1 16 0,0-1 0 0,0-1 336 0,4-1 0 15,3 1 0-15,1-4 0 0,1 1 128 0,4 0-128 16,3-3 192-16,0 0-64 0,-1-4 64 0,2-1 0 16,2-1 0-16,4 0 0 0,0-2-192 0,2 2-192 15,2-5 32-15,2 0 16 0,1-2 144 0,2-2-208 16,3 0 80-16,0-1 128 0,-1-1-192 0,0-4 192 15,-1 1-192-15,0-1 192 0,-1-5 0 0,-1 0 0 16,-3-2 0-16,0 0 0 0,-3-1 288 0,-1 2-32 0,-2-2 0 16,-2-1 0-16,-2-2 336 0,-2-1 64 0,-3 0 16 0,-1 2 0 15,0-1-32-15,-3-5 0 0,-3-2 0 16,-1 3 0-16,0-1-176 0,-2-2-32 0,-1 3-16 0,-2-4 0 16,0 4-144-16,-1 2-16 0,-3 2-16 0,-1 4 0 15,0 4-32-15,-1 0 0 0,-3 1 0 0,1 3 0 16,1 2-368-16,-1 2-80 0,-1 2-16 0,0 1 0 31,-1 0-544-31,-2 3-112 0,1 1-32 0,-1-1 0 16,-1 4-1632-16,-1 2-336 0,-1 2-64 0</inkml:trace>
  <inkml:trace contextRef="#ctx0" brushRef="#br1" timeOffset="14976.76">23177 561 36623 0,'-7'-15'1616'0,"3"7"352"0,-1 1-1584 0,5 7-384 0,-4-5 0 0,4 5 0 15,0 0 432-15,0 0 0 0,0 0 0 0,0 0 0 0,0 0-432 0,11 9 0 16,-3 0 0-16,0 4-176 0,0-1 176 0,0 2 0 15,-2 1-144-15,1 0 144 0,-1 2 0 0,1 2 0 16,-2 1 0-16,-1 4 0 0,-2 1-144 0,1 1 144 16,0 1 0-16,-2 6 0 0,-1 2 0 0,-1 1-128 15,-2 3 128-15,-1 7 0 0,-2 6 0 0,-1 4-128 16,-2 0 128-16,0 3 0 0,-2 2-128 0,1 3 128 16,-2-1 0-16,2 6 0 0,-1 7 0 0,1 3 0 15,-2 1 0-15,3 2 0 0,0-1 0 0,1 2-128 16,0 4 128-16,1 2 0 0,-3 0 0 0,0-1 0 15,-2-4-128-15,1 4 128 0,-3 5 0 0,3 1 0 16,-2-2 0-16,0-2 0 0,0-1 0 0,-2 1 0 0,-2 4 0 0,0 0 0 16,-1-2 256-16,0 2-64 0,-2-1 0 0,1 1 0 15,-2 1-48-15,0-1-16 0,1 1 0 0,1 0 0 16,1-1-128-16,-2 1 0 0,-1 3 144 0,2-3-144 16,-1-4 0-16,1 0 0 0,-2-5 0 0,2 1 0 15,3 1 0-15,-1-3 0 0,0-3 0 0,1-8 128 16,3-3-128-16,0 2 0 0,-1 1 0 0,1-2 128 15,1-4-128-15,1-5 0 0,2-1 0 0,0-5 0 16,0 2 0-16,1-2 0 0,-1-1 0 0,1 0 0 16,2 0 0-16,-1 0 144 0,1-1-144 0,0-3 0 15,1-2 128-15,0-2-128 0,0-1 0 0,1 0 0 16,0 0 0-16,0-2 0 0,1-2 128 0,2-3-128 16,0-3 0-16,1-1 128 0,0 0-128 0,2-2 0 0,1-7 144 0,1-1-144 15,0-3 0-15,1-1 144 0,0 3-16 16,2-6-128-16,1 2 192 0,2-3-64 0,1-3 208 15,0-2 48-15,2 1 0 0,2-2 0 0,0-2-32 0,4-2 0 16,-1-2 0-16,0 1 0 0,0-1-80 0,2 1-16 16,-1-3 0-16,2 1 0 0,3-4-112 0,-1 2-16 15,-1-3-128-15,4 1 192 0,2 2-64 0,2-4 0 16,1-3-128-16,6-1 192 0,4-5-192 0,5 3 176 16,2-1-176-16,3-1 160 0,2-2-160 0,1 2 0 15,-1-4 0-15,1 0 128 0,1 0-128 0,2 1 192 16,3 3-192-16,4 0 192 0,4 0-192 0,-1 0 0 15,0 0 0-15,1-2-176 0,1-2 176 0,4 3 0 16,4 2 0-16,4 0-128 0,2-2 128 0,2-2 0 16,-3-1 0-16,7 0 0 0,3 1 0 0,5 0 0 0,0 2 0 0,1-2 0 15,-1-1 0-15,7 1 0 0,7 1 0 0,-2-1 0 16,-2-1 0-16,4-1 0 0,4 1 0 0,2-1 0 16,2 1 0-16,1-1 0 0,-2 0 0 0,5 1 0 15,2 1 0-15,-4-1 0 0,-2 1 0 0,3-1 0 16,7-2 0-16,-2 0 0 0,-5 2 0 0,6 1 128 15,5 1-128-15,-2-1 0 0,-6-1 0 0,5 1 128 16,4 0-128-16,-2 2 0 0,-4-4 128 0,3 2-128 16,4 3 0-16,-6-2 0 0,-8-2 0 0,3 3 128 15,5 3-128-15,-4 1 0 0,-4-6 128 0,-1 3-128 16,0 0 0-16,2 2 0 0,-3-4 0 0,0 2 128 16,-3-2-128-16,0 3 0 0,2 0 0 0,-5-1 0 15,-5-1 0-15,0 1 0 0,3 1 0 0,-3 0 0 16,-5 2 0-16,-2-1 0 0,-1 1 0 0,-1 0 0 0,2 2 0 0,-8 2 0 15,-5-5 0-15,-2 2 128 0,-1 1-128 0,-1 2 0 16,1-1 0-16,-5 0 0 0,-7 2 0 0,-4 0 0 16,-4-2 128-16,-1 2-128 0,0 1 0 0,-2 0 128 15,1 0-128-15,-1 0 0 0,-3 1 128 0,-3 0-128 16,-2 1 128-16,-4-2-128 0,-1 0 0 0,-1 1 128 16,1 0-128-16,1 2 0 0,-2 0 144 0,0-1-144 15,-1 1 192-15,-2 1-192 0,-5 0 0 0,-1-2 0 16,-1 1 0-16,-4-3 0 0,-3 2 0 0,-1 2 0 15,-1 0 0-15,-12-1 0 0,2 1 0 0,4 0 0 16,-1 0 0-16,0 1 0 0,0 1 0 0,0-2 0 16,0 0 0-16,15 3 0 0,-8-3 0 0,-5 0 0 0,-4-2 0 0,-4 1 0 15,-2-3 128-15,-1-2-128 0,-1 1 0 0,-2 0 0 16,-10 1 224-16,12-3-64 0,0-1-16 0,-3 0 0 16,-3-2-16-16,-1-3-128 0,1 0 192 0,-1-1-64 15,-1 1 32-15,0-1 0 0,-2-2 0 0,2-2 0 16,0-3 48-16,-1-1 16 0,-2-3 0 0,2 0 0 15,-1-1-32-15,1-2 0 0,-2 0 0 0,2 0 0 16,-1 1-48-16,1-1-16 0,0 1 0 0,-1-1 0 16,-1 1-128-16,1-7 192 0,0-3-192 0,0-3 192 15,-2-2-192-15,2-5 128 0,1-5-128 0,0 1 128 16,-2-4-128-16,1 3 0 0,2 3 0 0,2 4 128 16,-3 1-128-16,1-4 0 0,2-5 0 0,-1-8 128 15,0-5-128-15,2-2 0 0,-1-4 0 0,2 7 128 0,0 5-128 0,-2 2 0 16,-1-2 0-16,1-4 128 0,-1-5-128 0,1-4 0 15,0-4 0-15,-1 5 128 0,-1 8-128 0,1 4 0 16,0 2 0-16,-1-4 128 0,-1-6-128 0,1-7 0 16,1-5 0-16,-1 4 128 0,0 8-128 0,0 6 0 15,-1 3 0-15,1-5 0 0,0-6 0 0,0-6 0 16,0-5 128-16,0 5-128 0,0 7 0 0,-1 31 0 16,0-2 0-16,1-6 0 0,0-5 0 0,0-9 0 15,0-4 0-15,0 0 0 0,0 1 0 0,2-44 0 16,0 24 0-16,-1 8 0 0,-1 5 0 0,0-2 0 15,0-4 0-15,-1 3 0 0,0 3 0 0,1 7 0 16,0 7 0-16,1 4 0 0,-1 1 0 0,1-3 0 16,2-2 0-16,-1-8 0 0,1-2 0 0,-2 2 0 0,0 4 0 15,0 3 0-15,1 9 128 0,-1 5-128 0,-1 2 0 0,1 0 128 16,2-2-128-16,-1-3 0 0,-1-1 0 16,0-2 128-16,2-1-128 0,0 0 0 0,-1 0 0 0,1 5 0 15,-4 3 0-15,4 5 0 0,2 3 0 0,-2 3 0 16,-5 1 0-16,2 1 0 0,4 0 0 0,-4 0 0 15,-2-1 0-15,0 20 0 0,-2 6 0 0,0 0 0 16,0 0 0-16,0 0 0 0,0 0 0 0,0 0 0 16,0 0-144-16,0 0 144 0,0 0 0 0,0 0 0 15,0 0-128-15,0 0 128 0,0 0 0 0,0 0 0 16,0 0-160-16,0 0 160 0,0 0-128 0,0 0 128 16,-7-412-192-16,7 412 32 0,-6-9 16 0,-2 2 0 15,-2 1-16-15,2 0 0 0,8 6 0 0,-11-5 0 16,0-1 160-16,1 0-128 0,1 1 128 0,9 5-128 0,-10-5 128 15,-1 1 0-15,1 0 0 0,1 2-128 16,0-4 128-16,0 3 0 0,-2-1 0 0,2 1 0 0,-1 0 0 0,-1 2-128 16,1 0 128-16,3 1 0 0,-1 0-144 15,-1 0 144-15,-1 0-160 0,-1 0 160 0,0 0 0 0,-2 0 0 16,0 0-128-16,-12 2 128 0,3 1 0 0,2 0 0 16,3-1 0-16,2 1 0 0,-2-1 0 0,2 1 0 15,1 0 0-15,0-1 0 0,-2 2 0 0,0-1 0 16,-1-2 0-16,0 2 0 0,0-3 0 0,-1 0 0 15,-1 0 0-15,-2 0 0 0,0 0 0 0,-3 0 0 16,-2 0 0-16,-2 0 0 0,-2 0 0 0,13 1 0 16,-4 0 0-16,-1 1 0 0,-4 0 0 0,0 1 0 15,-2-1 0-15,2 1 0 0,-3 0 0 0,-25 1 0 16,5-2 0-16,6-2 0 0,4 0 0 0,-2-1 0 0,-4 0-128 0,0 1 128 16,-2-2 0-16,0 2 0 0,-1 2 0 0,23-2 0 15,-4 0 0-15,-2 0 0 0,-2 0 0 0,-2-2 0 16,-5 1 0-16,-3 0 0 0,-3-1 0 0,-39 2 0 15,11 4 0-15,7 0 0 0,4 3-128 0,1-5 128 16,2 2 0-16,-1-3 0 0,-3-1 0 0,0 2 0 16,-1-2 0-16,2 4 0 0,1-2 0 0,2 4 0 15,0-3 0-15,-4 0 0 0,-2-3 0 0,-2 0 0 16,-1 0 0-16,1 3 0 0,0 1 0 0,2-1 0 16,-1-1 0-16,-1-1 0 0,1-1 0 0,-3 3 0 15,0-3 0-15,0 2 0 0,1 2 0 0,1-1 0 16,-1 2 0-16,-3-2 0 0,-1-2 0 0,-1 2 0 15,-2 0 0-15,3 3 0 0,0 0 0 0,0-2 0 16,0 0 0-16,-1-1 0 0,-3-1 0 0,0 1 0 0,1-1 0 0,1 2 0 16,-1 0 0-16,-1 0 0 0,-2-1 0 0,-2-2 0 15,0 3 0-15,0 1 0 0,0-2 0 0,0 1 0 16,1 0 0-16,-1-2 0 0,-1 2 0 0,1 0 0 16,1-1 0-16,1 1 0 0,0-1 0 0,1 0 0 15,-1 0 0-15,2-2 0 0,0 2 0 0,1-1 0 16,2 1 0-16,0 1 0 0,-1-4 0 0,1 2 0 15,-2 2 0-15,2-1 0 0,0-3 128 0,2 0-128 16,2 1 0-16,-2-1 0 0,-1-1 0 0,0 1 0 16,-3 1 0-16,5 0 0 0,2-1 0 0,1 0 0 15,0 0 0-15,-4 0 0 0,-1-1 0 0,2 0 0 0,0-2 0 16,3 1 0-16,2-1 0 0,1 2 0 0,-1-3 0 0,0 1 0 16,-4-3 0-16,-1 2 0 0,2 1 0 15,3 1 0-15,2-2 128 0,1 1-128 0,1-1 0 0,-1 2 0 16,-2-1 0-16,0 0 128 0,-3 2-128 0,5 0 0 15,2-3 128-15,2 1-128 0,1 1 0 16,-1-2 0-16,-1 0 160 0,0 0-160 0,0-1 128 0,0 1-128 16,0 0 144-16,3 1-144 0,1 1 160 0,1 0-160 15,0 1 0-15,-2 1 128 0,-4-1-128 0,-1 1 0 16,1 0 0-16,1 4 0 0,-1 0 0 0,1 1 0 16,1 0 0-16,0 0 0 0,1-1 0 0,-1 1 0 15,-1 1 0-15,1 0-128 0,1 1 128 0,3 2-160 16,4 4-1968-1,-6 1-400-15,-7 2-80 0</inkml:trace>
  <inkml:trace contextRef="#ctx0" brushRef="#br2" timeOffset="50587.41">29747 2484 26143 0,'0'0'1152'0,"0"0"256"0,0 0-1136 0,0 0-272 0,0 0 0 0,-3-8 0 0,3 8 704 0,-2-10 64 15,2 10 32-15,0-9 0 0,0 9-176 0,0 0-48 16,-2-9 0-16,2 9 0 0,0 0-144 0,-1-9-48 15,1 9 0-15,0 0 0 0,-3-10 0 0,3 10-16 16,-3-7 0-16,0 0 0 0,0 1 192 0,3 6 32 16,0 0 16-16,0 0 0 0,-6-3 80 0,6 3 16 15,-7-3 0-15,7 3 0 0,-7 3-176 0,7-3-16 16,-8 4-16-16,0 0 0 0,-1 0-176 0,2 2-48 16,1 1 0-16,-2 1 0 0,0-3-80 0,0 3 0 15,2 3-16-15,-1-2 0 0,-1 1-176 0,8-10 0 16,-5 10 0-16,1 0 128 0,4-10-128 0,0 0 0 15,-4 12 0-15,4-12 0 0,0 0 0 0,0 0 160 0,0 0-160 0,0 0 160 16,0 0-160-16,0 0 0 0,13 5 0 0,-1-2 0 16,0-4 0-16,0-3 208 0,-2 0-48 0,0-5-16 15,0 1 48-15,0-1 16 0,-1-2 0 0,0 1 0 16,-4-2-48-16,2 0-16 0,-1 3 0 0,1-2 0 16,-2-1 48-16,-1 0 0 0,0 2 0 0,-1 1 0 15,-1-2 0-15,0 3 16 0,-2 8 0 0,0-9 0 16,-2 0 0-16,2 9 0 0,0 0 0 0,-5-8 0 15,-1 2 96-15,6 6 16 0,-10-5 0 0,10 5 0 16,-11 0-64-16,0 1-16 0,2 1 0 0,9-2 0 16,-10 7-240-16,2 1 0 0,-1-2 0 0,1 1 0 15,0 3 0-15,0 1 0 0,0-2 0 0,2 0 0 0,-2 0 0 0,2 0 0 16,0 2 0-16,1-2 0 0,1 0 0 0,4-9-128 16,-4 12 128-16,2-1 0 0,2-11 0 0,0 0 0 15,0 0 0-15,4 11 0 0,-4-11 0 0,9 10 0 16,0-3-128-16,1-3 128 0,2-3 0 0,1-1 0 15,0-1 0-15,0-2 0 0,0-1 0 0,0-1 0 16,0-2 0-16,0 1 0 0,-1-1 0 0,-2-3 0 16,1 1 0-16,-1 0 0 0,-1 1 0 0,-1-3 0 15,-3 2 0-15,1 1 144 0,-1 2-144 0,-5 6 0 16,4-9 144-16,-4 9-144 0,1-11 0 0,-1 4 144 16,0 7-144-16,0 0 0 0,-5-11 128 0,0 5-128 15,5 6 0-15,-9-4 0 0,-1 1 0 0,10 3 0 0,-10-1 0 16,0 2 0-16,-1 4 0 0,1-1 0 15,1 1 0-15,-1 2 0 0,0-1 0 0,1 4 0 0,1 1 0 0,0 0 0 16,0 0 0-16,2 0 0 0,-1-1 0 0,1 1 0 16,1 2 0-16,1-4 0 0,4-9 0 0,-3 10 0 15,3-10 0-15,-1 12 0 0,1-12-128 0,0 0 128 16,0 0 0-16,8 9 0 0,-8-9 0 0,9 5 0 16,-9-5 0-16,12 2 0 0,-2-5 0 0,0 2 0 15,-10 1 0-15,12-7 0 0,-1 1 128 0,-1 1-128 16,-1-3 0-16,0 0 0 0,-1-1 128 0,0 0-128 15,-3-2 128-15,0 1-128 0,-1-2 144 0,0 2-144 16,0 2 128-16,-1-3-128 0,-3 4 0 0,0 7 144 16,-2-11-144-16,1 3 0 0,1 8 144 0,-4-9-144 15,0 1 0-15,4 8 0 0,-8-2 0 0,-1-1 128 0,0 3-128 0,0 3 0 16,0-2 0-16,0 4 0 0,-2-2 0 16,2 2 0-16,0 2 0 0,0 0-128 0,0 4 128 0,0-1 0 15,1 1 0-15,1-1-128 0,1-1 128 0,1 0 0 16,5-9 0-16,-6 13-128 0,5-1 128 0,1-12 0 15,0 0 0-15,0 0 0 0,3 12 0 0,-3-12 0 16,6 10 0-16,-6-10 0 0,11 4 0 0,-11-4 0 16,11 3 0-16,1-3 0 0,-1-3 0 0,0 1 0 15,2-4 0-15,-1 0 0 0,0-3 0 0,0-2 0 16,-1 2 0-16,1 0 0 0,0-1 0 0,1-1 0 16,0 1 0-16,-3-2 128 0,-3 3-128 0,-1 0 0 15,0 2 0-15,-6 7 128 0,3-13-128 0,0 4 0 16,-3 0 0-16,0 9 128 0,-1-9-128 0,1 9 0 15,-3-9 128-15,3 9-128 0,-9-4 0 0,-1 3 0 0,-1 2 0 0,-1 3 128 16,1 2 0-16,-1 0 0 0,0 3 0 0,0 0 0 16,-1-1-128-16,2 1 0 0,-1 0 128 0,0 1-128 15,2 3 0-15,-1-2 0 0,2 0 0 0,1 0 0 16,1-1 0-16,7-10 128 0,-6 11-128 0,6-11 0 16,-1 13 0-16,1-13 0 0,5 8 0 0,3-1 128 15,1-1-336-15,3-2-64 0,1-2-16 0,7-2 0 31,4 0-1904-31,5-1-384 0,5-4-80 0</inkml:trace>
  <inkml:trace contextRef="#ctx0" brushRef="#br2" timeOffset="57404.64">30185 2286 911 0,'0'0'0'0,"0"0"0"16,0 0 0-16,0 0 0 0,0 0 2064 0,0 0 336 16,5-5 64-16,0-2 16 0,-1-3-1744 0,2 3-352 15,-6 7-64-15,5-9 0 0,-3 0-64 0,1 1-16 16,0-2 0-16,-2 3 0 0,-1 7 144 0,2-10 16 16,0 1 16-16,-1 2 0 0,-1-2 176 0,0 3 48 15,0-2 0-15,1 1 0 0,1-6 160 0,0 3 32 16,0-1 16-16,-2 0 0 0,1-1-80 0,0-1-32 15,1 0 0-15,-1 1 0 0,1 0-208 0,0 1-32 16,-2 0-16-16,0 1 0 0,0-2-32 0,0 2-16 0,0-1 0 0,0-1 0 16,0 1-96-16,0-2-16 0,0 0 0 0,0 0 0 15,0-2-48-15,2 1-16 0,0-2 0 0,-1-1 0 16,-1 2-64-16,1-6 0 0,2 0-16 0,-1 0 0 16,0 0-48-16,0 2-128 0,2-1 192 0,0-1-64 15,0 2-128-15,0-1 0 0,0 1 0 0,1-2 0 16,2 1 0-16,-1 1 0 0,1-1 0 0,-1 0 128 15,1 6-128-15,-2-1 160 0,1-2-160 0,1 1 160 16,0 2 64-16,0-2 16 0,4 2 0 0,-2-1 0 16,-3-2 80-16,2 0 32 0,3 0 0 0,-1-1 0 15,1 3-64-15,0-2-16 0,1 4 0 0,1-1 0 16,0 1-32-16,0-1-16 0,0 1 0 0,1 0 0 16,1-1-224-16,-1-2 0 0,0 0 0 0,2 2 0 0,-2 0 160 0,1-1-160 15,-1 1 160-15,0 1-160 0,1 0 192 0,-1 0-48 16,1-4-16-16,-1 3 0 0,-1-2-128 0,-1 3 0 15,2 0 0-15,0-4 128 0,1 3-128 0,-1 2 0 16,-1 1 0-16,0 0 128 0,-1-1-128 0,1 3 0 16,0-2 0-16,1 2 0 0,-2 0 0 0,2-1 160 15,1 2-160-15,-1 1 160 0,0 1-32 0,2-3 0 16,0-2 0-16,-1 2 0 0,1 1 64 0,2 1 0 16,0 0 0-16,1 2 0 0,-1 0-192 0,0 1 0 15,2 0 0-15,1 1 128 0,-1 1-128 0,0-1 0 16,-3 2 0-16,1-2 0 0,-1 0 0 0,0 1 0 15,0 1 0-15,0-1 0 0,0 1 0 0,-1 0 0 0,-2 1 0 16,0 0 0-16,1 0 0 0,-2 1 0 0,0 0 0 16,0 2 0-16,0 1 0 0,0 0 0 0,-3 0 0 0,3 1 128 15,4-1-128-15,-1 1 0 0,-3 0 144 0,1 0-144 16,2-2 0-16,1 2 128 0,1 2-128 0,0-1 0 16,1-1 0-16,-2 2 0 0,-2-1 0 0,2 2 128 15,3-1-128-15,-2 2 0 0,0 3 0 0,-1-2 0 16,0-2 0-16,-1 2 0 0,-2 3 0 0,-1 2 128 15,1 0-128-15,-1 0 0 0,1 0 128 0,0 2-128 16,0 2 128-16,1-2-128 0,-4 1 160 0,1-3-160 16,-2 0 128-16,2 0-128 0,-1-2 0 0,-1 4 144 15,-1 0-144-15,2 0 0 0,-2-1 144 0,1-2-144 16,1 3 0-16,-1-1 144 0,2-1-144 0,-1 0 0 0,1 0 144 16,0 0-144-16,-2 3 0 0,2 0 144 0,1-1-144 15,1 3 0-15,-1 2 0 0,1 0 0 0,-4-1 0 0,-1 1 128 16,-1 2-128-16,0 0 0 0,-3 1 128 0,-1 3-128 15,-2-2 0-15,-2 2 128 0,0 1-128 0,0-2 0 16,-1 1 0-16,0-1 128 0,1-2-128 0,-3 0 128 16,-1-2-128-16,2 2 128 0,-2 0 128 0,0-1 32 15,-1 1 0-15,-1 0 0 0,0-2-96 0,-1 2 0 16,-2 0-16-16,1 0 0 0,-1-2 144 0,0 1 48 16,0-5 0-16,0 2 0 0,0-1-80 0,0-1-16 15,1-1 0-15,-1 5 0 0,0-2-64 0,-2 1-16 16,1-1 0-16,-1 1 0 0,2-3-192 0,1 1 128 15,-2-1-128-15,1 2 0 0,0-1 128 0,0-1-128 0,-1 1 0 0,3-1 144 16,-2 0-144-16,1-1 0 0,-1-2 0 0,-1-2 0 16,1-1 144-16,2 1-144 0,-3-1 160 15,1-1-160-15,0 0 320 0,1-2-16 0,1 1-16 0,-1-1 0 16,1 2-96-16,1-3 0 0,0 1-16 0,0 1 0 16,-2-1-48-16,2 1-128 0,-1-2 192 0,1 0-64 15,-1 1-128-15,-1-1 0 0,0 1 0 0,-1-1 0 16,0 0 0-16,0 0 128 0,0 1-128 0,0 1 0 15,0 2 0-15,-2 0 0 0,1-1 0 0,-2 2 0 16,-1 3 0-16,0-4 0 0,-3 0 0 0,1 0 0 16,0 0 0-16,1 1 0 0,0-1 0 0,-1-2 0 15,2-3 128-15,-1 1-128 0,0 0 0 0,2-1 128 16,1 0 96-16,1-1 16 0,-2 0 0 0,2-1 0 16,-1 0-112-16,2-1 0 0,0-1-128 0,0 0 192 0,0 1-64 15,1-2 0-15,0 0-128 0,-1 1 192 0,0 0-192 0,0 2 144 16,0-1-144-16,0 0 128 0,-2-2-128 0,1 2 0 15,1 1 0-15,-1 1 128 0,1-2-128 0,-1 2 0 16,0-2 0-16,-1 0 0 0,2 1 0 16,-1 2 0-16,-2 0 0 0,-1 0 128 0,0 0-128 0,0-2 0 15,0 0 0-15,1-3 0 0,0 0 0 0,0-2 0 16,2 1 0-16,0 2 0 0,-2-4 0 0,1 2 128 16,2-1-128-16,0-1 0 0,0 0 0 0,0 2 0 15,0 0 128-15,9-2-128 0,-11 0 0 0,2 2 0 16,1 0 144-16,8-2-144 0,-10 0 0 0,2 2 0 15,8-2 0-15,-9 2 0 0,-1-1 0 0,0 2 0 16,10-3 0-16,-9 1 0 0,9-1 0 0,-9 3 0 16,0-3 0-16,9 0 0 0,0 0 0 0,0 0 0 0,-8-4 0 0,8 4 0 15,0 0 0-15,0 0 128 0,-6-6-128 16,6 6 0-16,0 0 0 0,0 0 144 0,-3-11-144 0,3 11 0 16,-2-9 144-16,2 0-144 0,0 9 0 0,3-12 144 15,1 0-144-15,2 2 0 0,0 0 0 0,1-1 0 16,-1 2 0-16,1-1 0 0,-1-1 128 0,1 1-128 15,1-1 0-15,-1 1 0 0,2-1 0 0,1 2 0 16,-3 3 0-16,3-2 0 0,-3 1 0 0,1-2 0 16,0 0 0-16,0 4 0 0,-8 5 0 0,9-7 0 15,-1 1 0-15,-8 6 0 0,0 0 0 0,0 0 0 16,8-5 0-16,-8 5 0 0,0 0 0 0,7-5 0 16,-7 5 0-16,0 0 0 0,0 0 0 0,0 0 0 15,0 0 0-15,0 0 0 0,0 0 0 0,0 0 0 16,0 0 0-16,0 0 0 0,-2 11-144 0,1 1 144 0,-5-3 0 0,2 2 0 15,4-11 0-15,-5 10 0 0,-1-1 0 0,0-1 0 16,6-8 0-16,-6 9 0 0,-1-1 0 16,1 1 0-16,-1-2 0 0,7-7 0 0,-9 5 0 0,3 1 0 15,-1 1 0-15,-1-1 0 0,-1-1 0 0,3 3 0 16,-1 3 0-16,1-2 0 0,-2-3 0 0,3 4 0 16,5-10 0-16,-6 9 0 0,1 1 0 0,5-10-128 15,0 0 128-15,0 13 0 0,3 0 0 0,1-1 0 16,0-2 0-16,1 2 0 0,0-2 0 0,2 4 0 15,0-4 0-15,5 4 0 0,0 5 0 0,1-4 0 16,1 2 0-16,2 0 0 0,0-5 0 0,-1 0-208 16,0 1 64-16,3-3 16 15,1 4-1472-15,0 2-304 0,-4-2-48 0,5-2-17056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8:16:54.71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20149 9086 8287 0,'0'0'368'0,"0"0"80"0,0 0-448 0,0 0 0 0,0-4 0 0,1 0 0 15,-1-1 3392-15,0 5 576 0,0 0 128 0,0 0 32 16,0 0-3168-16,-2-5-640 0,2 5-128 0,0 0-32 15,-6-4-160-15,6 4 160 0,-9-4-160 0,9 4 160 0,-11-1 0 0,-1 1 0 16,-1 2 0-16,1 2 0 0,-2 2 448 0,-1-1 96 16,2 3 0-16,-4 3 16 0,-1 2-80 0,-1 4-32 15,-5-1 0-15,1 5 0 0,-5-2-320 0,-2 2-64 16,-4 0-16-16,-2-1 0 0,-2-1-208 0,-1 3 0 16,0 2 128-16,2 2-128 0,0-3 0 0,1 5 144 15,2 2-144-15,3 2 128 0,1 4 0 0,1-3 0 16,2-3 0-16,0 3 0 0,-1 0-128 0,1 0 0 15,1-3 144-15,0-2-144 0,1-5 0 0,2-1 0 16,0-5 0-16,3 0 0 0,0-1 128 0,3-4-128 16,0-1 128-16,3 0-128 0,-1-2 0 0,2 0 144 15,0-1-144-15,2 0 0 0,-1 0 160 0,1-2-160 0,1-1 128 0,2-1-128 16,-1-1 208-16,9-3-32 0,-9 2-16 0,9-2 0 16,-9 0 144-16,9 0 16 0,0 0 16 0,0 0 0 15,-8-3 48-15,8 3 0 0,-4-7 0 0,3-2 0 16,2-1-128-16,2-2-32 0,1 0 0 0,1-1 0 15,3 0-32-15,-1-1-16 0,0-1 0 0,1 0 0 16,0-1-176-16,1 0 160 0,1 2-160 0,1-2 160 16,-4 1-160-16,3-2 0 0,-1 2 0 0,-1 2 0 15,-1 3 0-15,1 1 0 0,0-2 0 0,-3 5 0 16,0-1 0-16,-5 7 0 0,6-6 0 0,-6 6 0 16,5-7 0-16,-5 7 0 0,0 0 0 0,0 0 0 15,0 0 0-15,0 0 0 0,0 0-144 0,0 0 144 16,-5 7 0-16,-2 3 0 0,-2 2 0 0,-3 0 0 15,2 1 0-15,-2 1 0 0,-2 2 0 0,1 1 0 0,0 1 0 16,-3-1 0-16,-1 0 0 0,1 1 0 0,1 3-128 0,2-1 128 16,0-1 0-16,1-2 0 0,0-3 0 0,3-1 0 15,1 0 0-15,2 0 0 0,-2-2 0 0,4-1 0 16,4-10 0-16,-4 12 144 0,4-12 48 0,-1 13 0 16,1 1 0-16,2 0 0 0,1-1-192 0,-3-13 0 15,7 10 0-15,0-1 128 0,3-1 64 0,1-2 0 16,1-2 0-16,4-1 0 0,1-4 208 0,2-2 48 15,1-1 16-15,3-1 0 0,2-3-160 0,4-2-48 16,1-2 0-16,1-1 0 0,1 1-256 0,2 3 0 16,2-1 0-16,0-1-12032 15,-1 3-2368-15</inkml:trace>
  <inkml:trace contextRef="#ctx0" brushRef="#br0" timeOffset="13759.23">1426 11579 6447 0,'0'0'576'0,"0"0"-576"16,0 0 0-16,0 0 0 0,0 0 2752 0,0 0 432 15,0 0 80-15,0 0 32 0,0 0-2608 0,0 0-528 16,0 0-160-16,0 0 0 0,0 0 128 0,0 0-128 15,0 0 128-15,0 0-128 0,0 0 0 0,11 1 0 16,-11-1 128-16,0 0-128 0,10 3 0 0,-10-3 0 16,11 0 0-16,-1 1 0 0,0-1 416 0,-10 0 96 15,11 0 32-15,-1 0 0 0,5 0-112 0,-2 1-32 16,-2 1 0-16,2-2 0 0,2 0-160 0,-1 0-48 16,0 0 0-16,2 0 0 0,0 1-192 0,-2 0 0 15,-1-1 0-15,0 3 0 0,0 0 128 0,2-1-128 0,-1-1 0 16,3 2 0-16,0 0 304 0,1 1-48 0,2-4 0 0,0 0 0 15,1 0 192-15,1 0 48 0,1 0 0 0,0-3 0 16,2 2-240-16,0-1-32 0,-2 1-16 0,3 1 0 16,0-4-208-16,0 2 144 0,-1-1-144 0,0 2 128 15,1-1-128-15,-3 1 0 0,-3-2 0 0,1 1 0 16,0-1 128-16,1 2-128 0,0 0 128 0,3-1-128 16,0 1 128-16,-1 0-128 0,2-2 128 0,3 0-128 15,1 1 144-15,0 1-144 0,-1-3 160 0,2 2-160 16,0 1 160-16,1 1-160 0,-1 0 160 0,0-3-160 15,-3 3 256-15,-4 3-32 0,0-3-16 0,-2 0 0 16,0 0-80-16,0 1 0 0,-1-1-128 0,1 2 192 16,3 2-192-16,0-4 0 0,-4-3 128 0,0 2-128 15,2-1 0-15,2 1 0 0,0-3 0 0,1 3 0 16,0 0 128-16,1-2-128 0,3 2 0 0,-1 2 0 0,-3-1 128 0,0 0-128 16,3 0 0-16,-3 0 0 0,-5 3 0 0,1-2 0 15,1 1 0-15,2 2 0 0,0 2 0 0,-1 0 0 16,3-2 0-16,0 0 0 0,2-1 0 0,1-1 0 15,1 1 0-15,1-1 0 0,1 1 128 0,2 0-128 16,2-3 0-16,-2-3 0 0,0 0 0 0,-4 2 128 16,-1 0-128-16,0-1 0 0,-1 1 0 0,0 1 0 15,1 0 0-15,1 0 0 0,-1 0 0 0,1 3 0 16,1 1 0-16,0 1 0 0,1 3 0 0,2-1 0 16,0 1 0-16,-1 0 0 0,-1 0 0 0,-1 1 0 15,0-2 0-15,-1-3 0 0,0 1 0 0,2 0 0 16,-1-2 0-16,2-2 0 0,0-1 0 0,1 0 0 15,3 0 0-15,0 0 0 0,0-1 0 0,2-2 176 0,2 3-176 0,-3-1 160 16,-2-2-160-16,-2 0 0 0,0 2 0 0,-2 0 128 16,-2-2 0-16,1 2-128 0,2 0 192 0,1 1-64 15,1 0 80-15,1 0 16 0,3 0 0 0,0 0 0 16,3 0-80-16,0 0-16 0,0-3 0 0,-1 0 0 16,-2-1-128-16,1 1 0 0,-1-4 0 0,0-1 128 15,2 2 752-15,1 0 144 0,2 3 16 0,-1 0 16 31,0 2-1664-31,-1-1-336 0,0 2-64 0,-2 0-16 0,-2 0 832 0,-1 0 192 0,-3 0 0 0,0 2 0 16,0-1 0-16,2 2 0 0,-1-2 0 0,1 1 0 16,0 0 0-16,1-2 160 0,-1 0-32 0,-1 0 0 15,2 0 48-15,0-2 0 0,0 1 0 0,0 0 0 16,-3 0-16-16,-1-5 0 0,-2 2 0 0,1 3 0 16,1 0-160-16,-2 0 160 0,1-2-160 0,-2 2 160 15,-2-1-160-15,-2 1 0 0,-1 0 0 0,0 1 128 0,-1-2-128 16,-1 2 0-16,-3 0 0 0,-1 2 0 0,1-2 128 0,0 2-128 15,0 0 128-15,-4-1-128 0,-3 2 0 0,1-3 0 16,2 0 0-16,-2 1 0 0,-2 1 0 0,2 1-144 16,0 1 0-16,0 1-9872 15,-2 0-1968-15</inkml:trace>
  <inkml:trace contextRef="#ctx0" brushRef="#br0" timeOffset="20081.49">10050 11589 2751 0,'0'0'256'0,"0"0"-256"0,-5-4 0 0,-1-1 0 16,6 5 4736-16,-10-5 896 0,3 1 176 0,7 4 32 16,-9-4-4384-16,9 4-880 0,-10-2-192 0,3-2-16 15,-1 1 16-15,8 3 0 0,-11-3 0 0,1 1 0 16,1 1-384-16,-2 1 144 0,1-3-144 0,0 2 0 16,-2 1 160-16,-1 0-160 0,-3-2 128 0,-1 2-128 15,-1 0 560-15,0 2 16 0,-2 2 16 0,-1-3 0 16,-2 1-112-16,-1 1-32 0,0-2 0 0,-3-1 0 15,0 0 32-15,0 0 0 0,-2-1 0 0,0 1 0 16,1 0 96-16,-1 0 32 0,0 0 0 0,2 0 0 16,0 1-144-16,0 2-16 0,1 0-16 0,3-2 0 15,-1 1-80-15,5 1-16 0,1-3 0 0,-1-3 0 16,4 3-64-16,0 0-16 0,2-1 0 0,2 1 0 16,-1 0-128-16,0-1-128 0,0 1 192 0,2 0-192 0,0 0 128 15,0 1-128-15,10-1 0 0,-9 1 0 16,0-1 0-16,9 0 0 0,0 0 0 0,0 0 0 0,0 0 128 0,0 0-128 15,0 0 0-15,0 0 0 0,8-6 176 0,2 2-176 16,3 0 160-16,2 2-160 0,0-4 0 0,4 4 0 16,2-2 0-16,3 1 0 0,4-1 0 0,2 0 0 15,1 0 0-15,3 1 0 0,1-1 0 0,3 1 0 16,1-2 0-16,-1 1 0 0,0 0 0 0,-2 1 0 16,1 1 0-16,-1-1 0 0,-3 1 0 0,-2-1 0 15,-2-1 0-15,1 1 0 0,1 1 0 0,0 1 0 16,-1-5 0-16,-1 5 0 0,-2-2 0 0,-1 2 0 15,-1 0 0-15,0 1 0 0,-2 0 0 0,-2 0 0 16,-2 0 0-16,-3 1 0 0,0 0 0 0,-3 2 0 0,-2-3 0 16,-11 0 0-16,0 0 0 0,0 0 0 0,0 0 0 0,0 0 0 15,0 0 0-15,0 0 0 0,0 0 0 0,0 0 0 16,0 0 128-16,0 0-128 0,-10 3 0 0,0 1 144 16,-2-4-144-16,-1 1 192 0,-4-1-192 0,0-1 192 15,-1 1-64-15,0 0 0 0,-3 0 0 0,-1 0 0 16,-3-3-128-16,0 3 128 0,-2 3-128 0,0-2 128 15,-1 1-128-15,1 1 160 0,-1 0-160 0,-2 1 160 16,-1-3-160-16,1 1 128 0,0 1-128 0,-1-2 128 16,2-1-128-16,2 0 0 0,-1-1 144 0,4 0-144 15,-1-1 0-15,3 0 128 0,1-2-128 0,1 0 0 16,1 1 0-16,0 1 144 0,1 1-144 0,1-2 0 16,0 2 128-16,2 1-128 0,-2 0 0 0,2 1 0 15,2 2 0-15,2-1 0 0,0 2 0 0,2-3 0 0,9-1 0 0,0 0 0 16,-8 6 0-16,8-6 0 0,0 0 0 0,0 0 0 15,0 0 0-15,0 0 0 0,0 0 0 0,9 6 0 16,4 1 0-16,3-2 0 0,2-3 128 0,3 1-128 16,3 0 0-16,2-2 0 0,1 2 144 0,3-3-16 15,1 0-128-15,2 0 192 0,0 0-192 0,-1 0 0 16,-1 0-192-16,1 0 192 0,-1 0 0 0,-2 0 0 16,-5 1 0-16,1 0 0 0,0-1 0 0,0 0 0 15,-2 0 0-15,1 0 0 0,-2-1 0 0,0 0 0 16,-1-2 0-16,0 2 0 0,-3-2 0 0,0 3 0 0,-2-4 0 15,0 1 0-15,-2 1 128 0,-2-1-128 0,-2 2 0 0,-10 1 0 16,0 0 0-16,0 0 128 0,0 0-128 0,0 0 0 16,0 0 0-16,0 0 128 15,0 0-128-15,-10 0 0 0,-2 0 160 0,-1 1-160 0,-4 2 160 0,-1 1-160 16,-6 1 0-16,-2 2 0 0,-1 2 0 0,-5 2 0 31,-1 2-1632-31,-5 4-368 0,-5 6-80 0,-11-1-14640 0</inkml:trace>
  <inkml:trace contextRef="#ctx0" brushRef="#br0" timeOffset="30990.8">24322 7766 3679 0,'0'0'160'0,"0"0"32"0,0 0-192 0,0 0 0 0,1-8 0 0,-1 8 0 16,0 0 2256-16,0 0 416 0,3-11 80 0,-3 11 0 15,1-9-1440-15,-1 9-288 0,0 0-64 0,0 0-16 16,4-9 80-16,-4 9 32 0,0 0 0 0,0 0 0 15,0 0-96-15,0 0 0 0,0 0-16 0,0 0 0 16,0 0 80-16,0 0 32 0,2-9 0 0,-2 9 0 16,0 0 800-16,0 0 144 0,0 0 48 0,0 0 0 15,0 0-1824-15,0 0-352 0,0 0-80 0,0 0-16 16,3-9 544-16,-3 9 96 0,0 0 32 0,0 0 0 16,0 0 0-16,0 0 0 0,0 0 0 0,0 0 0 15,0 0-128-15,0 0 0 0,0 0-16 0,0 0 0 16,0 0-48-16,0 0 0 0,0 0 0 0,0 0 0 0,11 13-64 0,-11-13 0 15,8 13-16-15,-8-13 0 0,5 14-48 0,-5-14-128 16,5 16 192-16,-5-16-64 0,5 14-128 0,-5-14 192 16,7 16-192-16,-1-3 192 0,-6-13-192 0,6 19 160 15,-1-4-160-15,1-2 160 0,1 2-160 0,-2 1 128 16,-2-3-128-16,2 1 128 0,0 2-128 0,0-2 0 16,-1 2 144-16,0 0-144 0,0-2 0 0,0-1 128 15,1 0-128-15,0 1 0 0,-2-3 0 0,1-2 128 16,-4-9-128-16,6 13 0 0,0-1 144 0,-1-3-144 15,-5-9 192-15,5 10-192 0,-1-1 208 0,-4-9-64 0,5 10-16 0,-5-10 0 16,0 0-128-16,7 7 192 0,-7-7-192 0,0 0 192 16,8 8-16-16,-8-8 0 0,0 0 0 0,0 0 0 15,0 0 0-15,11 3 0 0,-11-3 0 16,12-1 0-16,-12 1-176 0,10-4 192 0,-2-2-192 0,0 0 192 16,0-1-48-16,-2-2 0 0,1-1 0 0,0-1 0 15,0 2 16-15,0-2 0 0,-2-2 0 0,-1-1 0 16,0-2-160-16,0 0 128 0,0-1-128 0,0 0 128 15,0-3-128-15,-1 0 128 0,1-1-128 0,2 0 128 16,-1 1-128-16,0 1 0 0,0-1 0 0,0 3 128 16,1 3-128-16,0-3 0 0,1 0 0 0,-1 1 0 15,1-1 0-15,-1 4 0 0,1-2-144 0,-1 3 144 16,2 0-208-16,1 2 16 0,-2-1 0 0,-2 2 0 16,-5 9-80-16,6-8-16 0,0-1 0 0,-6 9 0 15,0 0-240-15,0 0-48 0,0 0-16 16,0 0 0-16,0 0-496 0,0 0-80 0,6 7-32 0,-2-1 0 15,-1 6-2720 1,-5 0-560-16,-4 7-96 0,-1-4-32 0</inkml:trace>
  <inkml:trace contextRef="#ctx0" brushRef="#br0" timeOffset="31454.98">24576 8217 14623 0,'0'0'640'0,"0"0"144"0,0 0-624 0,-6-4-160 0,-2-3 0 0,8 7 0 15,0 0 976-15,0 0 176 0,0 0 16 0,0 0 16 16,-6-6-432-16,6 6-96 0,-6-9-16 0,6 9 0 16,0 0-48-16,0 0-16 0,0 0 0 0,0 0 0 15,0 0 272-15,0 0 48 0,-5-7 16 0,5 7 0 16,0 0 48-16,0 0 16 0,0 0 0 0,0 0 0 16,0 0 0-16,0 0 0 0,0 0 0 0,0 0 0 15,0 0-64-15,0 0-16 0,0 0 0 0,0 0 0 16,0 0-320-16,0 0-64 0,0 0 0 0,0 0-16 15,0 0-208-15,4 14-32 0,0-1-16 0,0 0 0 0,1-1-80 0,0 3-16 16,-1 0 0-16,1 2 0 0,-1 0-144 0,2-4 0 16,-1 3 0-16,0 2-176 0,0 0 176 0,0 3 0 15,2 0 0-15,1 1 0 0,-2 3 0 0,1-3-208 16,-2-2 80-16,0-3 128 0,0-2-320 0,1 0 48 16,-1-4 16-16,-1 1 0 15,1 0-512-15,-5-12-80 0,3 10-32 0,-3-10-9968 16,0 0-2000-16</inkml:trace>
  <inkml:trace contextRef="#ctx0" brushRef="#br0" timeOffset="31778.09">24910 8450 27935 0,'0'0'1232'0,"0"0"256"0,0 0-1184 0,0 0-304 0,-5 9 0 0,5-9 0 16,-4 13 752-16,3-4 80 0,1-9 32 0,1 15 0 15,2-6-480-15,-2 2-80 0,0 1-32 0,2 0 0 16,1 1-80-16,0 0 0 0,0 0-16 0,-1-1 0 15,3 0 16-15,0-2 16 0,-1 2 0 0,2-2 0 0,-2 3-208 0,0 0 128 16,2-4-128-16,-2 3 0 0,0-2 128 0,1 2-128 16,-3-5 0-16,3 3 0 0,-2-1-160 0,-1-1-128 15,1 1-32-15,-4-9 0 16,0 0-768-16,7 8-144 0,-3 0-48 0,-4-8-7584 16,0 0-1520-16</inkml:trace>
  <inkml:trace contextRef="#ctx0" brushRef="#br0" timeOffset="32757.23">24905 7479 3679 0,'0'0'160'0,"-9"-4"32"0,0-3-192 0,0 2 0 0,-2-1 0 0,2 0 0 15,2 0 6144-15,1-1 1168 0,1-2 240 0,-2 3 64 16,-1-1-5712-16,1 1-1136 0,-3-1-240 0,0-1-32 15,0-1-176-15,-2 1-48 0,0 2 0 0,-1-3 0 0,-1 2-32 0,-3 2-16 16,0 0 0-16,0 0 0 0,1-1 160 0,-1 1 48 16,-2 1 0-16,-1 2 0 0,1 0-16 0,-2 2 0 15,0 0 0-15,1 2 0 0,1 0 80 0,1 2 16 16,1 1 0-16,-2-1 0 0,2 3-160 0,3-1-32 16,0 1 0-16,-1-1 0 0,2 2-144 0,0 3-48 15,0 0 0-15,0 0 0 0,0 2-128 0,1 0 0 16,2 0 0-16,-2 0 0 0,-2 4 0 0,0 0 0 15,1 1 0-15,1 3 0 0,1-2 0 0,1 2 160 16,-2 0-160-16,3 1 160 0,0 2-160 0,0 2 0 16,0 0 0-16,1 0 0 0,1-1 0 0,1 3 0 15,1 4 0-15,-2 3 0 0,1 4 0 0,2 3 0 0,0 1 0 0,1 2 0 16,1 2 0-16,0-1 0 0,1-2 0 0,1 1 0 16,0-5 0-16,3-2 0 0,2-2 0 0,1 3 0 15,1 2 0-15,2-2 0 0,0 0 0 0,3-1 0 16,0 0 0-16,2 0 0 0,-1 1 0 0,1-8 0 15,1-2 0-15,2-1 0 0,-2 0 0 0,2-2 0 16,1-1 0-16,1-3 0 0,0 0 0 0,2 0 0 16,3-1-144-16,-1 2 144 0,0 2 0 0,4-1 0 15,0-2 0-15,3-1-128 0,1-3 128 0,2-1 0 16,1-3 0-16,0-1 0 0,-1-1 0 0,1-3 0 16,0-1 0-16,-1-4-128 0,-2-2 128 0,0 0 0 15,-2 0 0-15,1-6 0 0,-1-1 0 0,2 0 0 16,3 0 0-16,1-3 0 0,2-1 0 0,1-4 0 15,-1 0 0-15,1-3 0 0,0-2 0 0,0 0 0 0,-2-2 0 0,-3-2 128 16,-4 0-128-16,-3 1 0 0,-2-1 0 16,1-2 128-16,1 1-128 0,-4-6 0 0,-2 0 0 0,1-1 0 15,-2-4 0-15,1-1 0 0,-2-1 0 16,-1-1 0-16,-1-1 0 0,-2 1 0 0,-1-6 0 0,-2 4 0 16,-2 1 0-16,-3 3 0 0,-1 1 0 0,-1 0 0 15,-1 0 0-15,-3-3 0 0,-3 0 144 0,-1-3-16 16,-1-1 0-16,-3 2 0 0,-3-1 32 0,-1 1 0 15,-2-1 0-15,-2 3 0 0,-1 4 80 0,-3 6 16 16,2 8 0-16,-1-1 0 0,-2-2-256 0,1 4 0 16,1-2 0-16,0 5 0 0,1 0 208 0,-1 0 0 0,-2 0 0 15,-3 0 0-15,-2 2-208 0,-1 0 128 0,-3 0-128 0,0 2 0 16,-1 3 0-16,-1-1 0 0,0 0 0 0,2 3 0 16,2 0 0-16,1 4 0 0,1-1 0 15,1 3 0-15,2 1-160 0,2 2 32 0,1 1 0 0,2 0 0 16,1 0-192-16,3 2-16 0,2-3-16 0,0 3 0 31,0 2-128-31,3-1-32 0,0-1 0 0,3 1 0 16,6-7-224-16,0 0-48 0,0 0-16 0,0 0 0 15,0 0-2208-15,0 0-448 0</inkml:trace>
  <inkml:trace contextRef="#ctx0" brushRef="#br0" timeOffset="33859.74">25842 8210 18431 0,'-9'0'1632'0,"-3"0"-1312"0,-1 0-320 0,2 1 0 16,0 1 2816-16,2 0 512 0,1 0 80 0,8-2 32 15,0 0-2400-15,0 0-464 0,0 0-112 0,-9-2-16 16,9 2-64-16,0 0-32 0,0 0 0 0,0 0 0 16,0 0 352-16,0 0 64 0,0 0 0 0,0 0 16 15,9-8-144-15,2 2-16 0,-1-1-16 0,2 1 0 16,2-3-64-16,1 2-16 0,-1 2 0 0,3-1 0 15,0-1-224-15,2 1-48 0,1-4-16 0,1 3 0 16,0-1-240-16,1 3 144 0,0-1-144 0,4 5 128 16,0-4-128-16,3 3 0 0,2 2 0 0,0 0 0 0,-1 0 0 0,4 4 0 15,4 0 0-15,0 2 0 0,0-3 0 0,-2 3 0 16,-1-2 0-16,1-1 0 0,-3-1 0 0,1-1 0 16,0 0 0-16,3 2 0 0,-1-2 0 0,2 2 0 15,0 0 0-15,2-1 0 0,3-1 0 0,-1 2 0 16,-2-3 0-16,-2 3 0 0,-3 1 0 0,-1-3 0 15,-2-1 0-15,-1-1 0 0,0-2 0 0,2 0 0 16,1 2 0-16,1-2 0 0,0 2 0 0,2 1 0 16,-1-1 0-16,1 0 0 0,-2 1 0 0,0-3 0 15,2 0 0-15,-4 2 0 0,-1-3 0 0,-4 0 128 16,-2-1-128-16,-3 0 0 0,-4 0 0 0,1-1 0 16,-2 1 128-16,-1 0-128 0,-3 0 0 0,1 1 0 0,-2-1 144 15,-2-1-144-15,-1 2 128 0,-3 1-128 0,0-4 128 0,-7 7-128 16,6-7 192-16,-6 7-48 0,4-7 0 0,-4 7 0 15,-1-8 112-15,-2 0 0 0,-2-1 16 0,0 0 0 16,-2 2-16-16,-2-1 0 0,-1 1 0 0,-1-1 0 16,0-3-32-16,-1 2-16 0,0 0 0 0,-1 0 0 15,0 0 0-15,0 1 0 0,-1 0 0 0,-1-1 0 16,-1 3-16-16,0-1 0 0,0-1 0 0,-1 0 0 16,0 4-64-16,0-1 0 0,-1 4-128 0,1-3 192 15,3 1-192-15,1 0 0 0,0 1 0 0,2 2 0 16,1 0 0-16,10 0 0 0,-8-1 0 0,8 1 0 15,0 0-160-15,0 0 160 0,0 0-128 0,0 0 128 16,0 0-192-16,0 0 32 0,0 0 16 0,0 0 0 16,13 8 0-16,-1-2 0 0,-12-6 0 0,13 5 0 0,0-1 144 15,-1 0-208-15,-2 0 80 0,1 0 128 0,-1 0-160 0,2 1 160 16,1 0 0-16,-2-1-144 0,1 2 144 0,0-1-128 16,0-1 128-16,-1 1-128 0,4 1 128 0,-4-2 0 15,0 2 0-15,1 0 0 0,-2 1 0 0,0-1-160 16,-2 1 160-16,-8-7 0 0,9 7 0 0,-1 0 0 15,-8-7 0-15,5 9 0 0,-5-9 0 0,3 12 0 16,-3-12 0-16,1 13 0 0,-3-1 0 0,-1-2 0 16,1-2 128-16,-2 1-128 0,-2 0 192 0,3 0-48 15,3-9-16-15,-7 12 0 0,-2 1 0 0,1-4-128 16,0 2 192-16,0 0-64 0,-1 1-128 0,0 0 160 16,0 0-160-16,-1 1 160 0,-1-4-160 0,1 1 0 0,-2 2 0 0,2 0 0 15,-1-1 0-15,2 1 0 0,0-3-192 0,1 2 192 31,2-4-512-31,2 1 32 0,-2 0 0 0,3 0 0 16,3-8-1312-16,-3 10-256 0,3-10-48 0,-1 8-16 16,1-8-1456-16,0 0-288 0</inkml:trace>
  <inkml:trace contextRef="#ctx0" brushRef="#br0" timeOffset="34359.4">28280 7679 26719 0,'0'0'2368'0,"-4"-7"-1888"15,2-1-480-15,2 8 0 0,0 0 2336 0,0 0 368 16,4-7 80-16,-4 7 16 0,4-9-2144 0,-4 9-416 16,0 0-96-16,0 0-16 0,0 0-128 0,0 0 0 15,11 7-160-15,0 2 160 0,-1 1 0 0,-2 2 0 16,0 2 0-16,1 3 0 0,1 3 256 0,-1-1-48 16,-2 2-16-16,2 1 0 0,2-1 16 0,0 1 0 15,0 2 0-15,0-2 0 0,0 0-80 0,1 0-128 0,-1-2 176 0,1-3-176 16,0-4 384-16,1 0-48 0,0-1 0 0,0-2 0 15,-1-2 32-15,1-2 0 0,-2-2 0 0,2-1 0 16,0-3 80-16,1 0 32 0,-1-4 0 0,0-1 0 16,-2-3 16-16,1-2 0 0,1-2 0 0,0-2 0 15,-1-2-128-15,0-1-32 0,-1 0 0 0,1-3 0 16,0-6-144-16,0 3-16 0,-1-1-16 0,0-2 0 16,-1 0-32-16,-1-1-128 0,0-3 192 0,1 0-64 15,-3-1-128-15,1-1 0 0,-1 2-160 0,-1-4 160 16,1 2-384-16,-1 6 32 0,1 0 0 0,-1 6 0 31,1 3-176-31,-1 4-48 0,1 5 0 0,-7 8 0 0,0 0-1600 0,0 0-336 0,0 0-64 0,12 7-8784 16,-12-7-1760-16</inkml:trace>
  <inkml:trace contextRef="#ctx0" brushRef="#br0" timeOffset="34824.54">28667 7995 9215 0,'0'0'400'0,"0"0"96"0,0 0-496 0,0 0 0 0,0 0 0 0,0 0 0 16,0 0 2624-16,0 0 448 0,0 0 64 0,0 0 32 15,0 0-1632-15,0 10-320 0,0-10-64 0,0 13 0 16,0 0 16-16,2-2 16 0,-1 1 0 0,2-2 0 16,-3-10 32-16,2 13 16 0,1 1 0 0,-2-1 0 15,-1 1-32-15,1 0-16 0,1 2 0 0,0-2 0 16,-2 3-496-16,0 1-112 0,0 0 0 0,0 2-16 15,0 1-304-15,0 0-64 0,-1-1-16 0,0 0 0 16,-1 0-176-16,1-1 0 0,1 2 0 0,0 0 128 16,0-2-128-16,3 1 0 0,-2-1 0 0,2 0 0 0,-1-4-256 15,2-2 0-15,0-2 16 0,0-2 0 16,-4-9-240-16,5 9-48 0,-5-9-16 0,7 8 0 16,-7-8-1248-16,0 0-240 0,0 0-48 0,0 0-12496 15</inkml:trace>
  <inkml:trace contextRef="#ctx0" brushRef="#br0" timeOffset="35291.51">28970 8467 34383 0,'0'0'1520'0,"0"0"320"0,3-12-1472 0,2 2-368 0,1 1 0 0,2 0 0 16,2-1 512-16,4 1 16 0,1 0 16 0,0 3 0 15,-2-1-544-15,0 1 0 0,0-2 0 0,0 1 0 16,0 1 0-16,-2 3 0 0,0-3 0 0,-11 6 0 15,10-4 0-15,-10 4 0 0,0 0 0 0,0 0 0 16,0 0 0-16,0 0 0 0,0 0 0 0,0 0 0 16,0 0 0-16,3 10 0 0,-4 1 0 0,-3 2 0 15,-3-3 320-15,-2 3-64 0,-1 1 0 0,-1 2 0 16,-1 1-128-16,1 1-128 0,-2 0 192 0,-2 5-192 0,-2-2 240 16,0 1-64-16,3 1-16 0,0-3 0 0,-1-1-160 0,4-1 128 15,0-2-128-15,3 0 128 0,2 1 240 0,1-3 32 16,1 2 16-16,2-5 0 0,2 1-208 0,3-4-32 15,-3-8-16-15,7 12 0 0,-1 2-160 0,1-2 192 16,-1-3-192-16,3-1 192 0,2-3-192 0,2 0-224 16,0-2 48-16,0 1 16 15,0-2-368-15,0 0-80 0,3 0-16 0,-2-2 0 16,-1 0-400-16,1-4-64 0,3 2-32 0,-1-2 0 16,-2 1-1696-16,2-1-352 0</inkml:trace>
  <inkml:trace contextRef="#ctx0" brushRef="#br0" timeOffset="36492.57">28862 7296 13823 0,'-3'-14'608'0,"0"6"128"0,1 0-592 0,-2-2-144 0,0-2 0 0,0 0 0 0,2 3 3200 16,-2-1 592-16,0-1 128 0,1 1 32 0,-1 1-2496 0,-1 0-496 15,0-2-112-15,0 1-16 0,-2-2-464 0,2 2-112 16,-2-1 0-16,2 2-16 0,0 1-32 0,-2-2 0 15,2 2 0-15,-1 1 0 0,-2 0 256 0,0-1 48 16,-1-1 16-16,0 3 0 0,-2 3-16 0,1 0 0 16,-1 2 0-16,1-1 0 0,-2 0-80 0,1 0-32 15,-1 1 0-15,-1 2 0 0,-3 2 16 0,-1 1 0 16,-2 1 0-16,-1-4 0 0,-1 1 64 0,-1-1 16 16,-3 2 0-16,0 1 0 0,-1 1-112 0,0 1-32 15,2 1 0-15,-4 1 0 0,2-6-96 0,0 4 0 16,1-1-16-16,1 1 0 0,0 2-240 0,2 2 0 15,1 0 0-15,1 1 0 0,1 1 0 0,1 1 0 0,1 0 128 16,0 4-128-16,-1 1 128 0,-1 1-128 0,1-1 0 16,0 1 144-16,-3 2-144 0,3 3 128 0,-1 3-128 15,2 3 128-15,-1 3-128 0,1 1 192 0,2 1-192 0,0-1 192 16,1 2-192-16,1-1 160 0,1 1-160 0,0-1 160 16,2 1-160-16,1 1 160 0,0-1-160 0,0 3 160 15,-1-1-160-15,3 4 0 0,0-2 0 0,1 2 128 16,-1-2-128-16,1 2 0 0,-1-1 0 0,2-2 0 15,0-1 144-15,1-2-144 0,0-2 160 0,1 0-160 16,3-2 224-16,1 1-48 0,3 1-16 0,2 0 0 16,0-2-32-16,3 0 0 0,2-5 0 0,0 0 0 15,1 2-128-15,1 1 0 0,2-2 0 0,0 0 128 0,2 2-128 16,1-4 0-16,1 0 0 0,0 2 0 16,2-4 0-16,-1 1 0 0,-2-1 0 0,1-3 0 0,0 1 128 15,0-3-128-15,-1 5 0 0,1-5 128 0,-1 0-128 16,0-2 128-16,2-2-128 0,2 0 128 0,0-1 48 15,4 4 0-15,3 3 0 0,2 0 0 0,0-2-176 0,2-2 0 16,1-8 0-16,0 1 128 0,0-4 16 0,0 2 0 16,0-3 0-16,-2 0 0 0,1-5 0 0,-2 0 0 15,-2 0 0-15,2 0 0 0,2 0-144 0,2 2 160 16,4 2-160-16,0-1 160 0,0 0-160 0,0-2 0 16,0-1 0-16,0 0 0 0,-1-1 0 0,0-2 0 15,-1-2 0-15,-4 1 0 0,-1-2 0 0,-1-3 160 16,0 2-160-16,2 1 160 0,1-2-160 0,0 1 192 15,1 1-192-15,0-1 192 0,0-2-192 0,1 0 128 16,-1-1-128-16,-1-2 128 0,-3-2 0 0,0-2 0 0,-1-1 0 0,-1-1 0 16,-2-2 0-16,1 1 0 0,-4-2 0 0,1-1 0 15,-1-3 0-15,0 0 0 0,1 0 0 0,0-1 0 16,-3-3 0-16,0 1-128 0,-1-1 192 16,0-1-64-16,-1-2-128 0,-2-1 192 0,-4-2-192 0,0-2 192 15,0-4-64-15,-1 0 0 0,-2-2 0 0,0-1 0 16,-2 2-128-16,-1 0 192 0,-2 1-192 0,-1-1 192 15,-2-2-48-15,-2 1 0 0,-1 1 0 0,0-1 0 16,-2-2-144-16,-1 0 0 0,-1 2 0 0,0 4 0 16,-1 3 128-16,-1 1-128 0,-2 1 0 0,-1 1 128 15,-1 0-128-15,0 0 0 0,-3 1 144 0,-1 2-144 16,1 2 128-16,-3 0-128 0,-2 2 128 0,-1-3-128 16,-1 2 0-16,-1 3 128 0,-3 3-128 0,2 0 0 15,1-2 0-15,2-1 0 0,-1 2 0 0,1 3-128 0,-1-1 128 0,-1 3 0 16,-2 2 0-16,-1-1 0 0,-1-2 0 0,-1 1 0 15,-1 1 0-15,-2 3 0 0,-1 1 0 0,0 2 0 16,0-2 0-16,0 3 0 0,-1 0 0 16,0 1 0-16,-2 2 0 0,2 2 0 0,0 2 0 0,1 2 0 15,1-1 0-15,-1 2 0 0,-1 1 0 0,-1-2 0 16,1 0 0-16,0 2 0 0,-2 0 0 0,2 0 0 16,-2 1 0-16,2-1-128 0,0 1 128 0,-1 0 0 15,2-3 0-15,2 2 0 0,0 1 0 0,2 1-160 16,2-2 160-16,1 2-160 15,4 0-224-15,2 0-32 0,0 1-16 0,3-1 0 16,1 0-1552-16,0-1-304 0,-2-6-64 0,1-1-18288 0</inkml:trace>
  <inkml:trace contextRef="#ctx0" brushRef="#br0" timeOffset="45197.38">19831 13043 911 0,'0'0'0'0,"0"0"0"0,0 0 0 0,0 0 0 16,0 0 0-16,0 0 0 0,0 0 3632 0,0 0 640 0,0 0 128 0,0 0 16 15,0 0-2768-15,0 0-560 0,0 0-128 16,0 0 0-16,0 0-64 0,0 0-16 0,0 0 0 0,0 0 0 15,13 0-304-15,-1 0-64 0,1 0-16 16,0 0 0-16,0 0-112 0,0-3-32 0,0 3 0 0,1-1 0 16,0 0-32-16,0 1 0 0,-1-2 0 0,0 1 0 15,1 0-96-15,0 0-32 0,-1-1 0 0,2 2 0 16,-1 2-192-16,2-1 176 0,-1-1-176 0,1 1 160 16,1 0-160-16,1-1 0 0,2 0 0 0,1 0 128 15,-1 0 112-15,3-1 16 0,-1-1 0 0,3-1 0 16,1-1 224-16,1 3 48 0,2-1 16 0,-1 1 0 15,1 1-16-15,0-1 0 0,1 0 0 0,-2 1 0 16,-2 0-288-16,2 0-64 0,-2-3-16 0,0 3 0 16,1-1-160-16,1 1 0 0,0 0 144 0,1 0-144 15,0-2 0-15,-1 2 0 0,0 2 0 0,0-2 0 0,1-2 128 16,1 2-128-16,1-1 160 0,1 1-160 0,-4-4 320 0,2 1-48 16,-1 1 0-16,0 1 0 0,-2-5 80 0,2 2 16 15,2 1 0-15,2 0 0 0,-1 2-224 0,2-1-144 16,1 1 192-16,1 1-192 0,0 0 128 0,1 0-128 15,-1-3 0-15,2 3 0 0,-2 0 0 0,0 0 0 16,-1-2 0-16,-1 0 0 0,-2-1 128 0,5 0-128 16,-2-1 0-16,2 1 0 0,0 1 176 0,0 1-32 15,-2 1 0-15,0 0 0 0,2 0 48 0,-2 0 0 16,-1 0 0-16,-2 0 0 0,1-2 0 0,-2 1 0 16,1 0 0-16,-2-2 0 0,-2 0-192 0,2 2 128 0,2 0-128 15,0 1 128-15,1 0-128 0,-1 0 192 16,1 0-192-16,2 1 192 0,3 2-192 0,0-1 128 0,-4 0-128 0,0-2 128 15,-2 0-128-15,1 0 192 0,-2 0-192 0,-1 0 192 16,-1-2-16-16,-1 2 0 0,0 0 0 0,0 0 0 16,1 0 0-16,0 3 0 0,1 0 0 0,-2 0 0 15,0 0-176-15,1 1 128 0,2-1-128 0,0 0 128 16,0-1-128-16,-1 0 192 0,-1 1-192 0,0-2 192 16,-1-1-192-16,0 0 160 0,-3-1-160 0,1 1 160 15,-2-3-160-15,1 2 128 0,-1 0-128 0,0 1 128 16,0 1-128-16,-1 0 128 0,2-1-128 0,-1 3 128 15,-2-2-128-15,1 2 0 0,1-2 0 0,-1 2 0 16,2-1 0-16,0 1 128 0,-3-2-128 0,0 1 0 16,-1-2 0-16,0 0 0 0,-2 0 128 0,1 0-128 0,-1-2 0 0,0 1 0 15,-4 0 0-15,1-1 0 16,0 1 128-16,-1 0-128 0,0-2 0 0,-2 2 128 0,0 0-128 0,-2-1 0 16,0 1 0-16,-1 1 0 0,-10 0 0 0,12 1 0 15,-2 2 0-15,-2 2 0 16,-1 0-1472-16,-7-5-384 0</inkml:trace>
  <inkml:trace contextRef="#ctx0" brushRef="#br0" timeOffset="50521.17">10516 13063 6447 0,'0'0'272'0,"0"0"80"0,0 0-352 0,0 0 0 16,0 0 0-16,0 0 0 0,0 0 2128 0,0 0 368 16,0 0 64-16,0 0 0 0,0 0-1968 0,0 0-400 15,0 0-64-15,10-2-128 0,-10 2 0 0,0 0 0 16,0 0 0-16,7 2 0 0,-7-2 368 0,0 0-32 0,5-2 0 0,1 2 0 16,1 0 560-16,-2 2 96 0,-5-2 32 0,11 2 0 15,-1-1-128-15,-10-1 0 0,12 2-16 0,0-1 0 16,1-1-240-16,0 0-64 0,0 0 0 0,0 0 0 15,0-1-272-15,1-1-64 0,2 2-16 0,-1-1 0 16,1 0 32-16,0 0 0 0,1-1 0 0,-2 2 0 16,1-1-96-16,0 0-16 0,-1-1 0 0,1 2 0 15,-2 0 0-15,2-1 0 0,-1 1 0 0,1-3 0 16,0 2 80-16,1 1 16 0,0-1 0 0,1 1 0 16,0 0 144-16,0 0 48 0,1 0 0 0,0 0 0 15,1 0-96-15,-1-2-16 0,2 2 0 0,0 2 0 16,0-1 0-16,1 0 0 0,2 2 0 0,-1-3 0 15,-1-4-144-15,0 3-48 0,0 1 0 0,1-2 0 16,-1 2-128-16,-1-2 0 0,-2 1 144 0,1-1-144 0,-2 1 0 0,2 1 128 16,0 0-128-16,1 0 0 0,0 0 0 0,0 0 0 15,0 1 0-15,1 2 0 0,0-1 0 0,0 1 144 16,1 1-144-16,0-4 0 0,2 3 256 0,0-1-64 16,-2 1-16-16,2-2 0 0,-2-1-48 0,2 0 0 15,0 0 0-15,0 0 0 0,-1-1-128 0,0 0 192 16,-2-1-192-16,-1 1 192 0,0 1-192 0,0-1 160 15,1-1-160-15,1 1 160 0,-1 1-160 0,2 0 0 16,-1 0 0-16,1 1 0 0,-2-1 0 0,0 3 0 16,0 0 0-16,2-1 0 0,-2 1 0 0,0-1 0 15,1 1 0-15,1-2 0 0,-1 1 0 0,1-1 0 0,2 1 0 16,-1-2 0-16,-2 0 0 0,-1 0 0 0,1 0 0 0,-1 0 0 16,-1-2 176-16,2 1-48 0,2 1-128 0,0-2 192 15,-3 1-64-15,1 0 0 0,-1-1-128 0,0 2 192 16,1 0-48-16,-1 2-16 0,-1-1 0 0,0 2 0 15,1 0-128-15,0-1 0 0,0-1 0 0,0 3 0 16,0-4 0-16,3 3 128 0,0-2-128 0,0 2 0 16,-1-3 0-16,1 2 0 0,-3-1 0 0,3-1 0 15,0 0 0-15,1-1 0 0,1 0 0 0,1 1 0 16,-1-1 0-16,0 1 0 0,0-3 128 0,0 2-128 16,2 1 0-16,1 0 0 0,-2 1 0 0,1 2 128 15,-2-3-128-15,1 1 0 0,-1 0 0 0,0 3 0 16,1-1 0-16,-2-1 0 0,0 1 0 0,0-1 0 15,0 1 0-15,2-2 0 0,0-1 0 0,1 2 0 16,0-2 0-16,1 0 128 0,0-2-128 0,1 1 128 16,0 0-128-16,2-1 192 0,-1 1-192 0,0 0 192 15,-2 0-192-15,0-2 128 0,-2 2-128 0,1 2 128 0,-3-4-128 0,0 3 192 16,-1 0-192-16,1 3 192 0,0-3-192 0,1 1 160 16,-1-1-160-16,2 2 160 0,-2-1-160 0,1-1 128 15,2-1-128-15,0 2 128 0,-1 1-128 0,2 1 128 16,0-2-128-16,2 2 128 0,2 0-128 0,-5 1 160 15,-1-4-160-15,-1 1 160 0,1 4-160 0,0-1 0 16,1-1 0-16,0-2 0 0,-2-1 0 0,2 1 0 16,1 0 0-16,-2 2 128 0,1-6-128 0,0 3 160 15,-2 2-160-15,2 0 160 0,-2 0-160 0,2 0 160 16,-2 0-160-16,2 0 160 0,0 1-32 0,1-1-128 0,-2 1 192 0,1 0-64 16,0 1 0-16,2-4-128 0,0 1 192 15,2 0-64-15,-1 0 48 0,2-1 0 0,0 0 0 0,1 0 0 16,2 0-176-16,1 0 0 0,-2 0 0 0,2 0-176 15,0 0 176-15,-2 0 0 0,1 3 0 0,-2-3 0 16,-1 1 0-16,1 1 0 0,-1-1 0 0,0-1 0 16,-1 0 0-16,-1 0 0 0,1 0 0 0,-1 3 128 15,2-3-128-15,0 0 0 0,0 0 0 0,0 0 128 16,1 0 64-16,0-3 32 0,-1 3 0 0,3-1 0 16,1-2 32-16,1-2 16 0,0 1 0 0,0 1 0 15,0-1-272-15,1 0 0 0,2-1 0 0,0 1 0 16,0 0 0-16,-2 2 0 0,-1 1 0 0,-2 1 0 15,-4 0 0-15,3 1 0 0,0 3 0 0,-1-2 0 16,-1 1 160-16,-1-2-160 0,-1 1 128 0,1-1-128 0,2-2 0 16,-2 2 0-16,-2 0 0 0,2-1 0 0,-1-1 0 15,2 0 0-15,0-2 0 0,-1 0 0 0,-2 2 0 0,0 0 0 16,2-2 160-16,-1 1-160 0,0-4 208 0,0 2-64 16,0 2-16-16,-1 1 0 0,-1-5-128 0,1 5 0 15,2 1 0-15,-2 0 128 0,0 0-128 0,1 0 0 16,-1 1 0-16,0 1 128 0,-2-1-128 0,0 2 0 15,-2-3 0-15,2 2 0 0,-1 2 0 0,1-3 0 16,-2-2 0-16,1 1 0 0,-2-3 0 0,0 2 0 16,0-1 0-16,1 2 0 0,2-3 0 0,-2 3 128 15,0 0-128-15,-1 0 0 0,0-1 192 0,0 1-64 16,-2 0 0-16,1 0 0 0,0 0-128 0,1 1 160 16,-1 2-160-16,0-2 160 0,-2-1-160 0,2 2 0 0,1 1 0 15,0-2 0-15,-1 1 0 0,0-2 0 0,-2 0 128 0,2 0-128 16,-3 0 0-16,1 0 0 0,2 0 0 15,-1 1 0-15,-2 2 0 0,0-3 0 0,-1 0 0 0,1 0 0 16,-1 0 128-16,1 0-128 0,0 0 128 0,0-3-128 16,1 2 192-16,-4 1-64 0,1 0 0 0,-1 0 0 15,1-2-128-15,-1 1 192 0,2 1-192 0,-1 0 192 16,-1-3-192-16,0 3 0 0,-1 0 0 0,0-1 128 16,0 0-128-16,1 0 0 0,-4 1 0 0,1 0 0 15,-1 0 0-15,0 0 0 0,-2-3 128 0,0 3-128 16,0 0 0-16,1 0 0 0,-1 0 0 0,-1 3 0 15,-2-3 0-15,1 0 0 0,-11 0 0 0,10 0 0 16,-1 0 0-16,-9 0 0 0,12 1 0 0,-12-1 0 16,9 2-432-1,-9-2-16-15,7 10 0 0,-3 1-13376 0,-4 1-2672 0</inkml:trace>
  <inkml:trace contextRef="#ctx0" brushRef="#br1" timeOffset="74472.45">23133 1688 23039 0,'-10'-32'2048'0,"1"-3"-1648"0,-2-4-400 0,2 4 0 0,5 4 2576 0,0-2 432 16,3 2 96-16,0 2 16 0,1 2-2352 15,2-2-480-15,0-2-96 0,-1 1 0 0,-2 1-192 16,-1 2 0-16,-2 0 144 0,-1 3-144 0,-1 0 0 0,-1 3 0 16,2 4 0-16,-2 4 0 0,1-2 0 0,-1 3 0 15,1 3-128-15,-1 2 128 0,1 1-128 0,-2 2 128 16,8 4-128-16,-11 0 128 0,2 4-176 0,9-4 176 15,-9 9-208-15,1 1 80 0,1 1 128 0,-1-1 0 16,1 2 0-16,2 2-128 0,-1 3 128 0,-2 5 224 16,0 2-48-16,1-1-16 0,2 6 32 0,0 2 16 15,-2 2 0-15,2 5 0 0,1 3-64 0,2 6-16 16,-1 4 0-16,0 3 0 0,1 4-128 0,1 4 0 16,1 2 144-16,0 2-144 0,0 3 0 0,0 0 0 0,-2 2 0 0,4 4 128 15,0-2-128-15,2 3 0 0,-3 1 0 0,-1 0 128 16,0 5-128-16,2-1 0 0,-2 1 128 15,1 1-128-15,-1 2 128 0,0 1-128 0,0 1 160 0,3 2-160 16,-1 1 128-16,1 0-128 0,-1-5 0 0,2 1 144 16,0 1 0-16,1 0 0 0,1 5 0 0,0-6 0 15,1-4 64-15,-2 1 16 0,0-2 0 0,-1 3 0 16,0 2-80-16,-1-2-16 0,-1-2 0 0,-1-2 0 16,-1-3-128-16,-1-1 0 0,0 0 0 0,0-6 0 15,-1 0 160-15,1-5 48 0,-2-1 16 0,2-5 0 16,-2-3 208-16,1 1 32 0,-1-2 16 0,1 0 0 15,-2-6-112-15,1 1-32 0,0-5 0 0,1 0 0 16,-2-2-112-16,1-5-32 0,1-3 0 0,-1-1 0 16,1-2-32-16,0 1-16 0,1-3 0 0,0-3 0 15,1 2-16-15,0-3 0 0,-2-4 0 0,2-1 0 16,0 0 48-16,0 0 0 0,0-2 0 0,0 1 0 0,0-1-176 0,0-4 0 16,0-2 0-16,2-2 0 0,-1 1 144 15,-1-1 0-15,0-1 0 0,1-2 0 0,-1-8-144 16,0 0 0-16,4 10 0 0,-4-10 0 0,3 12 0 0,-1-3 128 15,-2-9-128-15,0 0 192 0,0 0-192 0,4 12 0 16,-1-6 0-16,-3-6 0 0,0 0 0 0,5 7 0 16,-5-7 0-16,0 0 0 0,11 5 0 0,-2-1 0 15,-9-4 0-15,14 1 0 0,0-1 0 0,2 2 0 16,4-1 0-16,0 2 0 0,1-3 0 0,3 0 0 16,0-2 0-16,4 1 0 0,-1 1 0 0,2 0 0 15,2-1 0-15,3-2 0 0,1 2 0 0,6-3 0 0,6 0 128 16,5 1-128-16,4 1 144 0,4 0 0 15,1-2 0-15,-1 2 0 0,-1-5-144 0,5 1-144 0,3-1 144 16,9 3-208-16,7-1 208 0,2-1 0 0,0-2 0 0,4 0 0 16,1 0 0-16,9 2 0 0,9-1 0 0,-3 1 0 15,-4-1 0-15,6 2 0 0,6 1 0 0,3 1 0 16,-1 1 0-16,4-1 0 0,3-1 0 0,6 0 0 16,2-1 0-16,2 0 0 0,-3 0 0 0,3-1 0 15,2 4 0-15,2-2 128 0,-2-1-128 0,3 1 160 16,1 0-160-16,1 1 0 0,2-3 0 0,0 2 0 15,0 0 0-15,2 0 0 0,3-1 0 0,-4 2 0 16,-3 1 0-16,4-2 0 0,4 0 0 0,-5 1 128 16,-7 1-128-16,3 0 0 0,7 0 0 0,-6 0 0 0,-7 1 0 15,2 1 0-15,4-1 0 0,-4-1 0 0,-7 1 128 16,1-1-128-16,3-2 192 0,-4 1-64 0,-6-1-128 0,-2 2 0 16,-1-2-192-16,0-2 192 0,-2 0 0 0,-5 1 0 15,-10 2 0-15,5-2 192 0,3-2-192 0,-6 2 0 16,-9 1 0-16,-5 0 0 0,-4-2 0 0,2 1 0 15,3 1 0-15,-4 1 0 0,-5 2 0 0,-8-2 0 16,-7-1 0-16,-1 2 0 0,-1 0 0 0,-1 2 0 16,-2 0 0-16,-1 0 0 0,-5-2 0 0,-6 0 0 15,-4 1 0-15,-5 0 128 0,-5 1-128 0,-3-3 0 16,-4 1 0-16,0 0 0 0,-3-2 0 0,-1 2 128 16,0 2-128-16,-3-5 0 0,0-2 160 0,-2 1-160 15,-1 0 192-15,-1-3-192 0,-1 1 208 0,-2-1-64 16,1 0-16-16,-1-1 0 0,-1-1 32 0,0-3 0 0,1 1 0 0,1-3 0 15,-2 1 80-15,-2-5 16 0,1-3 0 0,0-2 0 16,-2-1-32-16,-1-3 0 0,-2-2 0 0,1-3 0 16,0-5-48-16,-2 0-16 0,1 1 0 0,-2-1 0 15,0-4-16-15,0-2 0 0,2-2 0 0,-2 0 0 16,-1-5 0-16,1-2 0 0,3-5 0 0,-1-1 0 16,-4-1-16-16,3-1-128 0,0 0 192 0,1-2-64 15,-2-3 0-15,1 0-128 0,0-4 192 0,1 1-64 16,0-6-128-16,-1 3 160 0,1 3-160 0,0-3 160 15,-1-4-160-15,2-5 192 0,0 2-192 0,0-2 192 16,-1 1-192-16,2 2 0 16,1-1 144-16,0 2-144 0,0 1 0 0,2-2 0 0,1-1 0 0,-6 37 128 15,1-3-128-15,-1-8 0 0,3-12 0 0,0 0 0 0,0-6 0 0,1 4 0 16,-1 2 0-16,10-59 0 0,-3 14 0 0,-3 9 0 16,-1 4 0-16,0 14 0 0,-1 11 0 0,0 4 0 15,-3 0 0-15,0-2 0 0,0-7 0 0,0 2 0 16,-1 2 0-16,0 8 0 0,0 8 0 0,-1 1-160 15,1-2 160-15,-1-5-160 0,-2-4 160 0,1 2-192 16,2-3 192-16,-2 6-192 0,-3 7 192 0,3 5-192 16,0 2 192-16,-1 1-192 0,-1-2 192 0,0-1 0 15,0-1 0-15,0 1 0 0,0 0 0 0,0 3 0 16,-2 4 0-16,2 5 0 0,0 5 0 0,-1 3 0 16,-2 2 0-16,0 1-128 0,1 1 128 0,-1 1 0 15,2 1 0-15,-2 2 0 0,-2-1-128 0,1 3 128 0,0 2-128 16,0 1 128-16,-3 1-144 0,2 0 144 0,-1 1-160 0,1 3 160 15,-3 3-160-15,2-2 160 0,0 1-160 0,2 11 160 16,-4-10-144-16,-1 2 144 0,5 8-128 0,0 0 128 16,-6-6-128-16,6 6 128 0,-12-3-128 0,2 0 128 15,0 3-160-15,1 3 160 0,-1 1-192 0,-1 1 192 16,1 2-192-16,-2 1 192 0,-1 1-192 0,-1 1 192 16,-3 2-192-16,0 0 192 0,-3 1-192 0,0 0 192 15,-4-2-176-15,10-3 176 0,-3 3-160 0,-4-2 160 16,-1 1 0-16,-3 1 0 0,0-1-128 0,-2 3 128 15,0 0 0-15,-27 9 0 0,7-5 0 0,4-2 0 16,-1-5 0-16,-1-1 0 0,-3 0 0 0,-3-1 0 16,-1 1 0-16,-1-2 0 0,-2 2 0 0,3 0 0 15,5 0 0-15,18-6 0 0,-6-2 0 0,-5 0 0 16,-5 1 0-16,-3 0 0 0,-4 1 0 0,-2 1 0 0,0 0 0 16,-51 2 0-16,14-2 0 0,5-1 0 0,3-6 0 0,2 3 0 15,0 3 0-15,3-2 0 0,2 4 0 16,-2-3 0-16,-3-4 0 0,-4 2 0 0,-3 2 0 0,0-1 0 15,4 1 0-15,-5 1 0 0,-4 0 0 0,1-2 0 16,-2 0 0-16,3 3 0 0,1 1 0 0,-4-1 0 16,-5-4 0-16,1 2 0 0,0 0 0 0,0 2 0 15,1 0 0-15,-4-1 0 0,0-5 0 0,0 6 0 16,2-1 0-16,-1-1 0 0,-3 1 0 0,-2 0 0 16,-1-2 0-16,3 2 0 0,4-2 0 0,-4 0 0 15,-4-1 0-15,1 1 0 0,0 1 0 0,2 2 0 16,-1-4 0-16,-2 0 0 0,0 0 0 0,2 1 0 15,5 0 0-15,-3 1 0 0,-4-2 0 0,3 2 0 0,0-2 0 0,3 0 0 16,2 2 0-16,-1-2 0 0,-5 0 0 0,4 0 0 16,3 1 0-16,-1 3 0 0,-3-4 0 0,0 0 0 15,1 0 0-15,3 0 0 0,7 0 0 0,-2 0 0 16,-2-3 0-16,0 2 0 0,1 0 0 0,5-1 0 16,5-2 0-16,-1 2 0 0,-1-2 0 0,2 0 0 15,2-1 0-15,5 1 0 0,3 1 128 0,2 1-128 16,2 0 0-16,-1-3 0 0,1-2 0 0,1 1 0 15,2-1 0-15,4 2 0 0,1 0 0 0,2 1 0 16,6 0 128-16,-1-1-128 0,0-2 0 0,2 0 0 16,-1-2 128-16,2-2-128 0,1 1 0 0,3 2 0 15,2 1 128-15,5 1-128 0,3-1 0 0,3 2 0 16,1 1 0-16,2-2 0 0,2-3 128 0,3-1-128 0,0 1 0 16,1 1 160-16,2-1-160 0,2 1 128 0,-2 1-128 15,6 1 160-15,3 1-160 0,0 3 160 0,2-4-160 16,3 5 160-16,-1-3-160 0,2 3 160 0,9 1-160 0,-9 0 0 15,9 0 0-15,-8 2 0 0,8-2 0 0,-6 4 0 16,6-4 0-16,-7 7 0 0,1-1 0 0,6-6 0 16,-7 11 0-16,2-1 0 0,0 1 0 0,1 0 0 15,-1 1-128-15,-1 1 128 0,1 0 0 0,1 4 0 16,0 3 0-16,-1 1 0 0,-3 0-144 0,1 2 144 16,-3 0 0-16,3 6 0 0,-1 1 0 0,0 0 0 15,0 1 0-15,3 1 0 0,0-2 0 0,-1 2-128 16,1 0 128-16,0 0 0 0,1-1-192 0,2 3 32 15,-4 3 0-15,2 6 0 16,-1 5-2816-16,-1 7-560 0,-2 5-112 0</inkml:trace>
  <inkml:trace contextRef="#ctx0" brushRef="#br0" timeOffset="108491.67">17715 17300 23951 0,'-13'-2'2128'0,"-4"0"-1696"0,-1-2-432 0,1 0 0 16,1 1 3280-16,3 3 576 0,3-2 112 0,0 2 32 15,10 0-3360-15,0 0-640 0,0 0-176 0,0 0-16 16,0 0-32-16,0 0-16 0,0 0 0 0,12-2 0 16,3 0 240-16,3-1 0 0,3 2 0 0,5 0-144 15,1-2 528-15,6 3 96 0,2-1 32 0,3-1 0 16,1-2 48-16,6 3 16 0,5 0 0 0,5-1 0 16,3 2-48-16,6 0 0 0,5-1 0 0,1 0 0 0,-4-2-128 15,3 3-16-15,3-2-16 0,1 2 0 0,0 2-224 16,-1-2-144-16,-3 2 192 0,-5-1-192 0,-8-2 128 0,-3 1-128 15,-2 1 0-15,-4 0 0 0,-4 2-160 0,-4 1-96 16,-4 2 0-16,-5 2-12688 16,-6 1-2544-16</inkml:trace>
  <inkml:trace contextRef="#ctx0" brushRef="#br0" timeOffset="120784.19">25652 2406 911 0,'0'0'0'0,"0"0"0"0,0 0 0 0,0 0 0 16,9-7 3504-16,-9 7 608 0,7-6 128 0,-7 6 32 15,5-7-2240-15,-5 7-448 0,0 0-96 0,0 0-16 16,5-10-608-16,-1 2-128 0,-4 8-32 0,0 0 0 15,0 0 0-15,0 0 0 0,3-8 0 0,-3 8 0 16,0-10 144-16,0 10 32 0,0 0 0 0,-2-9 0 16,-3 1 48-16,0 1 16 0,-2 0 0 0,2 0 0 15,0 6 16-15,5 1 0 0,-8-3 0 0,8 3 0 16,-8-1-272-16,2 5-48 0,-2-3-16 0,1-1 0 16,1 0-288-16,-2 3-48 0,8-3-16 0,-9 4 0 15,1-2-80-15,2 1-32 0,-2 1 0 0,8-4 0 16,-8 6-160-16,8-6 192 0,-8 7-192 0,8-7 192 15,-6 9-192-15,0-1 0 0,6-8 144 0,-6 10-144 0,6-10 0 0,-4 12 0 16,4-12 0-16,-3 13 0 0,3-13 0 0,-1 13 0 16,1-13 0-16,3 12 128 0,-3-12-128 0,4 10 128 15,-4-10-128-15,6 9 128 0,-6-9-128 0,10 8 0 16,-10-8 0-16,14 3 0 0,-3-5 144 0,1 1 16 16,0-2 0-16,-1 0 0 0,1-3 112 0,0 0 32 15,-2-1 0-15,1 1 0 0,-1-2-48 0,1 0-16 16,-1 0 0-16,0 2 0 0,0-5-16 0,-3 4 0 15,1-1 0-15,0 1 0 0,-1 1-48 0,-2-1-16 16,0-1 0-16,2 1 0 0,-4-4-32 0,0 3 0 16,-3 8 0-16,4-11 0 0,-1 1 0 0,-2 1-128 15,0 0 192-15,-1 9-64 0,-1-9-128 0,1 9 0 0,-3-9 144 16,3 9-144-16,-5-7 144 0,5 7-144 0,-8-5 192 0,0 4-192 16,-1 0 128-16,0 1-128 0,0 2 0 0,0 3 0 15,0 2 0-15,0-1 0 0,-2 2 0 0,1-1 0 16,-1 3 0-16,1 2 0 0,0 0 0 0,-1 1 0 15,1 0 0-15,-1 0 0 0,1 1 0 0,1-1-144 16,2-1 144-16,2 0 0 0,0-1 0 0,1 1 0 16,1 1 0-16,3-1 0 0,0-12 0 0,3 12 0 15,-3-12 0-15,5 11 0 0,-5-11 0 0,8 11 0 16,-8-11 0-16,13 6 0 0,-1-3 0 0,-1-2 0 16,1-2 0-16,0-2 0 0,0-1 0 0,-1-1 0 15,1 1 128-15,1-2 0 0,0-2 0 0,0 1 0 16,0 0-128-16,0 1 0 0,-1-3 0 0,1 0-128 15,-3 0 128-15,-2 0 0 0,0 2 0 0,-1-2 0 16,-1 0 0-16,-1 1 0 0,-5 8 128 0,4-10-128 0,-1-1 0 0,-3 11 0 16,-3-10 0-16,3 10 128 0,-4-10-128 0,0 0 0 15,-1 1 128-15,-1 4-128 0,-3 0 128 0,-1 1-128 16,-1 1 128-16,0 2-128 0,-3-2 0 0,0 5 0 16,-2-1 0-16,0 2 128 0,1 1-128 0,-1 1 0 15,-1 1 0-15,0 2 0 0,0 1 0 0,0 0 0 16,0 2 0-16,2-2-128 0,0 1 128 0,2 2 0 15,3 1 0-15,1-1-128 0,1-2 128 0,3 3 0 16,1-2 0-16,1 0-128 0,2-1 128 0,2 1 0 16,-1-11 0-16,4 13-128 0,3-2 128 0,-1-1 0 15,-6-10 0-15,10 11 0 0,2-5 0 0,0-1-128 0,1-2 128 0,1 0 0 16,3-3 0-16,0-2 0 0,0-2 0 16,1 0 0-16,1-1 0 0,-1-1 0 0,-1-1 0 0,1-1 0 15,-1-1 0-15,-1 0 144 0,-3 1-144 0,0-3 0 16,-1 0 144-16,-2 1-144 0,-2-1 0 0,0-2 144 15,1 3-144-15,-3-1 0 0,-2 1 0 0,0 0 128 16,0-2-128-16,-1 3 0 0,-5-2 0 0,4 1 128 16,-2-1-128-16,-2 2 0 0,-2-1 0 0,-1 2 128 15,-1 3-128-15,-1-2 128 0,1 1-128 0,-2 1 128 16,-1 3-128-16,-2-2 0 0,1 3 0 0,-2 1 0 16,-1 0 0-16,-1 3 0 0,-5 1 0 0,2 1 0 15,2 1 0-15,-1 1 0 0,1 1 0 0,0 2-176 16,0 2 176-16,0 0 0 0,2-1-144 0,1 2 144 15,2-2 0-15,2 2-144 0,2 0 144 0,2 0 0 0,1-1 0 0,2-1 0 16,1-11 0-16,2 13 0 0,-2-13-144 0,8 11 144 16,1-2 0-16,2-3-144 0,1 0 144 0,-1-4 0 15,1 1 0-15,2-3 0 0,2-3 0 0,1 2 0 16,-1-2 0-16,1-1 0 0,1-1 0 0,1 0 0 16,-2-2 0-16,-1 1 128 0,-3-1-128 0,-1 1 0 15,-3-1 0-15,-1 1 0 0,0-1 0 0,-2 1 128 16,-6 6-128-16,5-9 0 0,-5 9 0 0,5-11 0 15,-5 11 0-15,3-10 128 0,-3 10-128 0,-1-11 0 16,-3 2 0-16,0-1 128 0,-1 1-128 0,-2 1 0 16,1 0 128-16,-1 3-128 0,-2 0 0 0,-1 2 0 15,-2 2 0-15,0 1 0 0,-1 0 0 0,0 1 0 0,-1 2 0 16,1 2 0-16,0 1-160 0,0 2 160 0,0 1-192 0,1 2 192 16,0-2-192-16,0 3 192 0,2 1-192 0,1 0 192 15,1 0-128-15,1 0 128 0,1 1 0 0,2-2 0 16,3 0-128-16,1-12 128 0,2 13 0 0,2-2 0 15,-4-11 0-15,9 11-128 0,-9-11 128 0,13 6 0 16,0-2 0-16,1-4 0 0,-3-1 0 0,2 0 0 16,-1-3 0-16,1 0 0 0,1-1 0 0,-1-1 144 15,0 0-144-15,-1-3 0 0,-1 0 0 0,-1-2 128 16,2 1-128-16,-3-1 0 0,-1 0 0 0,-2 0 128 16,-1 1-128-16,2 2 0 0,-7 8 144 0,3-12-144 15,-1 2 0-15,-2-1 0 0,-2 2 0 0,2 9 0 16,-4-9 0-16,4 9 128 0,-7-10-128 0,1 3 0 0,-3 2 0 15,-1 2 0-15,0 3 0 0,0-2 0 16,-1 2 0-16,1 2 0 0,-2 0 0 0,2 3 0 0,-2-3 0 16,1 2 0-16,2 0 0 0,0 1-128 0,0 1 128 15,2-1 0-15,7-5-144 0,-6 8 144 16,6-8-1360-16,-1 11-208 0,3 0-32 0,5-1-11376 16,1-2-2256-16</inkml:trace>
  <inkml:trace contextRef="#ctx0" brushRef="#br0" timeOffset="123686.49">29804 2448 1839 0,'0'0'0'0,"0"0"160"0,2-9-160 0,-2 9 0 16,1-10 0-16,-1 10 0 0,0 0 3744 0,4-9 720 16,0-2 144-16,-2 1 16 0,-2 10-2704 0,3-9-528 15,-2-1-112-15,-1 10-32 0,0 0-336 0,2-9-64 16,-2 1-16-16,0 8 0 0,0-9-128 0,0 9-16 15,-3-7-16-15,0-3 0 0,-2 2 16 0,0 3 0 16,0 1 0-16,5 4 0 0,-8 0-128 0,0 3-32 16,0 0 0-16,-1 4 0 0,-3 1-288 0,3-2-64 15,0 1-16-15,0 2 0 0,0 3-160 0,1-1 0 16,0 4 0-16,0-2 0 0,-1 0 0 0,1 0 0 16,2 4 0-16,1-4 0 0,-3 1 0 0,4-2 0 15,4-12 0-15,-1 14 0 0,-1-1 0 0,2-13 0 16,4 13 0-16,-4-13 0 0,7 13 0 0,-7-13 0 15,12 7 0-15,-2-2 128 0,0-2-128 0,2-5 192 0,0 0-192 0,0-2 192 16,-1-1 32-16,2-1 16 0,2 0 0 0,-4-2 0 16,0-2 16-16,1-1 0 0,-1 2 0 0,1 0 0 15,-3 0-64-15,-1 0 0 0,0 1 0 0,-2 0 0 16,0 0 64-16,-1 0 16 0,-3-1 0 0,1 3 0 16,-3 6 80-16,-1-11 16 0,1 11 0 0,-4-9 0 15,-1 1-144-15,5 8-32 0,-8-7 0 0,-1 3 0 16,-2 1-64-16,1 3 0 0,1 1-128 0,-3 3 192 15,0-1-192-15,0 1 176 0,-1 2-176 0,0 2 160 16,0 1-160-16,2 4 0 0,-1 0 0 0,0 2 0 16,0-4 0-16,-1 4 0 0,3-2 0 0,1 1 0 15,2-1-144-15,2 3 144 0,0-3 0 0,2 1 0 0,2-2 0 16,1 1-128-16,1-1 128 0,-1-12 0 16,4 11 0-16,1 0-160 0,-5-11 160 0,9 5-128 0,-9-5 128 0,12 3 0 15,-1-5 0-15,-2 0-128 0,-1-5 128 0,1 3 0 16,1-1 0-16,-1-1 0 0,-1-6 0 0,1 0 144 15,2 0-144-15,-4 2 0 0,0-2 128 0,0 2-128 16,-2-2 0-16,0 2 0 0,0-1 128 0,-1 1-128 16,-1-1 0-16,-1 1 0 0,1 1 144 0,-1-3-144 15,-2 2 0-15,0 1 144 0,0 9-144 0,-1-10 0 16,1 10 0-16,-4-9 0 0,0-1 0 0,4 10 0 16,0 0 0-16,0 0 0 0,-9-4 0 0,0 3 0 15,0 2 0-15,1 3 0 0,-1 1 0 0,1 3 0 16,0 2-160-16,1 2 160 0,-3 0 0 0,4 1-144 0,-1-3 144 0,1 3 0 15,-1 0 0-15,1 0-160 0,1 0 160 0,1 2 0 16,1-1 0-16,3-1 0 0,3-4 0 0,1 2 0 16,-4-11 0-16,6 11 0 0,-1-3 0 0,-5-8 0 15,10 5-128-15,-10-5 128 0,13 2 0 0,-2-4 0 16,1 0 0-16,0-2 0 0,1-1 0 0,-1-2 0 16,-2-3 0-16,2 1 0 0,1-2 144 0,0 1-144 15,-2-3 0-15,0 0 0 0,-5 0 128 0,1 1-128 16,-1 0 0-16,1 0 0 0,-2 1 0 0,-1 0 128 15,-1 1-128-15,-1-1 0 0,1 0 0 0,-3 0 0 16,0 11 0-16,-1-11 128 0,-2 0-128 0,3 11 0 16,-6-8 0-16,6 8 0 0,-11-5 0 0,-1 4 0 15,-2 1 0-15,1 0 0 0,-1 4 0 0,-1 0 0 16,0 1 0-16,-1-1 0 0,0 1 0 0,1 3 0 0,-2 1 0 0,1 1 0 16,0 1 0-16,1-1 0 0,-1-1 0 0,2 0 0 15,1 1 0-15,1 0 0 0,0 0 0 0,3 2 0 16,3-1 0-16,0 0 0 0,1-2 0 0,5-9 0 15,-2 13 0-15,2-13 0 0,2 14 0 0,3-4 0 16,-5-10 128-16,11 8-128 0,-1-3 0 0,2-2 0 16,0-3 144-16,0-2-144 0,1-2 192 0,0-2-16 15,-2-1-16-15,1 1 0 0,-1-2 80 0,-2 0 16 16,0 0 0-16,-1-2 0 0,-1-3 112 0,0 2 16 16,-1 2 16-16,0-2 0 0,-1 1-16 0,-5 10 0 15,4-9 0-15,-2 0 0 0,-2 9-128 0,-1-9-48 16,1 9 0-16,0 0 0 0,-4-9 80 0,4 9 16 15,0 0 0-15,-9-1 0 0,0 1-304 0,9 0 0 0,-11 4 0 0,1 1 0 16,1 1 128-16,0 2-128 0,0 0 0 0,0-2 0 16,-2 1 144-16,2 1-144 0,0-2 0 0,2 1 144 15,1-2-144-15,6-5 0 0,-7 8 0 0,7-8 0 16,0 0 0-16,0 0-224 0,-1 10 32 0,5 1 0 31,2 2-2576-31,4-4-512 0,0-3-112 0</inkml:trace>
  <inkml:trace contextRef="#ctx0" brushRef="#br0" timeOffset="126257.06">30150 2054 22511 0,'0'0'992'0,"-8"0"224"0,-1-4-976 0,9 4-240 15,-9-1 0-15,9 1 0 0,0 0 320 0,0 0 0 16,0 0 16-16,0 0 0 0,-4-7 160 0,4 7 16 16,-2-10 16-16,2 10 0 0,0-9 64 0,0 9 16 15,2-11 0-15,0 1 0 0,1 1 304 0,0-3 64 16,-3 2 16-16,1-1 0 0,2 1 272 0,-1-3 48 15,-1 2 16-15,2-2 0 0,1-4-208 0,0 0-32 16,1 0-16-16,2-2 0 0,-2-3-336 0,3-1-64 16,-2 0-16-16,3-2 0 0,0-1-336 0,2-3-64 0,-1-1 0 15,2 3-16-15,-2-3-240 0,3-1 144 0,-1-4-144 0,1 1 128 16,2 0-128-16,-1 0 128 0,0 0-128 0,2 1 128 16,0 1 64-16,0 1 16 0,-1-2 0 0,2 3 0 15,1-4 32-15,2 3 0 0,-1-2 0 0,3-1 0 16,-1-4-64-16,1-1-16 0,0 2 0 0,2 1 0 15,-2 4 48-15,0 0 16 0,-1 5 0 0,-3 2 0 16,-1 2-32-16,-1-1 0 0,0 5 0 0,1 1 0 16,1 1-48-16,-1 2-16 0,0-3 0 0,0 4 0 15,1 2-128-15,1 0 0 0,1 2 144 0,1 3-144 16,1 1 0-16,4 1 0 0,4 1 0 0,4 0 0 16,1 1 0-16,4 2 0 0,2 1 0 0,-2 0 0 15,-1 0 0-15,1 0 0 0,-1 0 0 0,-1 0 0 16,1-2-128-16,0 2 128 0,1 2-128 0,2 0 128 0,-1 1-192 0,0 1 32 15,-1 1 16-15,-1 2 0 0,-3 2 144 0,-2-3-128 16,-3 2 128-16,-4 3-128 0,-4 0 128 0,2 2-160 16,-1-1 160-16,1 0-160 0,-3 1 160 0,-2-3 0 15,1 3-144-15,-1 0 144 0,-1 2 0 0,3 0 0 16,2 5 0-16,-1-1 0 0,-1 1-144 0,1 2 144 16,1 2 0-16,1 0 0 0,-1 1-192 0,-1 0 192 15,-1 0-192-15,0 1 192 0,-3 1-160 0,-1-2 160 16,-2-2-128-16,-2 2 128 0,-2 3 0 0,-2-1 0 15,-1 0 0-15,-3-1-128 0,-1 0 128 0,0 1 0 16,0-3-144-16,0 5 144 0,0 1 0 0,0 1 0 16,-3 1 0-16,1 0 0 0,-1 3 0 0,-1 1 0 15,-1-3 0-15,1 0 0 0,0 1 0 0,-2-3 0 0,0-1 0 16,-4-1 0-16,-1-2 0 0,-1 1 0 0,0-4 0 16,-1 4 0-16,-3-1 0 0,-2 1 0 0,-3-1 0 0,0 3 0 15,-1 1 128-15,1-1-128 0,0-2 0 16,-2 2 128-16,0 1-128 0,-1-2 0 0,2-3 0 0,0 2 0 15,0 0 0-15,-1-1 128 0,1-2-128 0,1 0 128 16,-1-3-128-16,2 0 0 0,1-3 0 0,0 2 0 16,0 0 0-16,0 1 0 0,0-3 0 0,0-1 128 15,-2-3-128-15,0 1 0 0,-1 0 144 0,0-3-144 16,-2 1 128-16,-1 2-128 0,-2 1 160 0,-2-2-160 16,-1-2 176-16,3 2-176 0,1-1 192 0,-2 0-192 15,2-1 160-15,0 1-160 0,1-1 128 0,0-2-128 16,-2 1 128-16,2 0-128 0,2-2 0 0,2 2 128 0,3-2-128 15,0 1 0-15,-1-2 144 0,2 0-144 16,0 1 0-16,2 1 128 0,0-2-128 0,1 1 0 0,-1-3 0 0,0-2 0 16,-1 2 0-16,0-1 128 0,-1 1-128 0,0 1 0 15,0-2 0-15,0-1 128 0,-1 0-128 0,-1-1 0 16,1 0 0-16,0 0 0 0,-5 1 144 0,2-2-144 16,3 1 192-16,0 0-192 0,-1 0 0 0,1 1 0 15,0 0 0-15,-1 0 0 0,2 2 0 0,0-1 0 16,0 1 0-16,0 0 0 0,2-2 0 0,0 1 0 15,2 1 0-15,-1-1 0 0,-2-1 0 0,0 1 0 16,2-1 0-16,-1 0 0 0,1 0 0 0,1-1 0 16,-2 1 128-16,1 2-128 0,-1-3 0 0,1 1 0 15,-1-1 0-15,1 1 0 0,1-1 0 0,0 0 0 16,0 0 0-16,9-4 0 0,-11 1 128 0,2 2-128 0,0-1 0 0,9-2 0 16,-10 0 0-16,2 2 128 0,0-1-128 0,8-1 0 15,0 0 128-15,-9-3-128 0,2 1 0 0,7 2 0 16,-6-4 128-16,6 4-128 0,0 0 144 0,-4-8-144 15,1 0 176-15,2 1-176 0,1 7 192 0,3-12-192 16,-1 1 192-16,2 2-192 0,1-1 192 0,0-1-192 16,1 0 0-16,0 0 0 0,1 1 0 0,1-1 0 15,1 1 0-15,-1-1 0 0,-1 1 0 0,1 1 0 16,1 1 0-16,0-1 0 0,-1 0 0 0,1 0 0 16,-1 0 0-16,1-1 0 0,2 4 0 0,-3-1 0 15,-2-2 0-15,1 3 0 0,-7 6 0 0,9-8 0 16,-1 0 0-16,-1 3 0 0,1-2 0 0,-8 7 0 0,11-6 0 0,-11 6 0 15,0 0 0-15,7-4 0 0,-7 4 0 16,0 0 0-16,0 0 0 0,0 0 0 0,0 0 0 16,0 0 0-16,0 0 0 0,0 0 0 0,0 0 0 0,-6 8-144 15,1 1 144-15,1 0 0 0,-1 1 0 0,2 2-160 16,2 1 160-16,1 0 0 0,-2-1-128 0,2 0 128 16,3-1 0-16,0 3 0 0,0 1 0 0,4 3 0 15,1-1 0-15,1-1 0 0,-1-2 0 0,2 1 0 16,1-1 0-16,-1 3 0 0,1-3 0 0,2 2 0 15,0-6 0-15,1 3 0 0,0 0-192 0,1 1 192 16,-2 2-192-16,1 1 192 16,2-2-704-16,-2-4-48 0,-1-4 0 0,0-3 0 15,0-1-1136-15,-13-3-224 0,0 0-64 0,5-11-10112 16,-5 11-2048-16</inkml:trace>
  <inkml:trace contextRef="#ctx0" brushRef="#br0" timeOffset="127926.8">25537 2169 3679 0,'0'0'160'0,"0"0"32"0,-10 1-192 0,10-1 0 0,-9 3 0 0,9-3 0 16,-11 2 2720-16,1 1 496 0,-2-1 112 0,-1 4 0 15,-1-2-2560-15,1 1-512 0,-3-1-96 0,2 0-32 16,1 1 480-16,1-3 96 0,3 1 0 0,9-3 16 16,-13 1 688-16,2 2 144 0,11-3 32 0,-10 0 0 15,10 0-592-15,-9-3-112 0,-2 1-32 0,2-2 0 16,1-1-16-16,2 1-16 0,-1 0 0 0,7 4 0 16,-4-7 208-16,4 7 32 0,-2-12 16 0,1 2 0 15,2-3-160-15,1 0-16 0,1-3-16 0,2 1 0 16,0-1-208-16,2-1-32 0,2-1-16 0,2-3 0 15,0 0-128-15,1 0-32 0,1 0 0 0,1-1 0 16,1-1-112-16,-1-1-32 0,2 2 0 0,2 1 0 0,2 0-96 16,0-1-32-16,1-2 0 0,3 0 0 0,0-1-192 0,3 3 176 15,-1-4-176-15,2 3 160 0,2-5-160 0,0 2 160 16,0 0-160-16,-2-3 160 0,-2-1 16 0,-2 0 0 16,1 3 0-16,0 1 0 0,-2 0-16 0,2-2 0 15,0 0 0-15,2 2 0 0,2 1 16 0,1-1 0 16,1-3 0-16,3 3 0 0,3 1-48 0,2 2-128 15,3-1 192-15,-1 1-64 0,-2-2-128 0,1 2 0 16,-4-1 144-16,1-2-144 0,-2 1 0 0,1 1 128 16,2 1-128-16,1 3 0 0,0-3 0 0,3 3 0 15,5 1 0-15,2 0 0 0,2 3 0 0,-2-1 0 16,-5 3 0-16,0-3 128 0,1 0-128 0,0 1 0 0,3-2 0 16,3 2 0-16,1 3 0 0,6 0 0 0,0 0 0 0,-3 2 0 15,-4-2 0-15,-1 1 0 0,-1 1 0 0,-1 4 0 16,-1-1 0-16,0 0 0 0,0 1 0 0,3 2 0 15,2 1 0-15,-1-1 0 0,1 2 0 0,-4 1 0 16,-2-1 0-16,-1 1 0 0,2-1 0 0,-1-1 0 16,-2 0 0-16,4 2 0 0,2 2 0 0,1 1-128 15,1 0 128-15,-2 2 0 0,-6-1 0 0,-1 1 0 16,-3-2 0-16,-2 1 0 0,-3-1 0 0,1 2 0 16,-1-1 0-16,0 2 0 0,-1 1 0 0,0 2 0 15,1-3 0-15,0 2 0 0,0 1 0 0,-1 2 0 16,0 1 0-16,-1 1 0 0,-6 0 0 0,0 4 0 15,1-5 0-15,-2 2 0 0,-1 0 0 0,1-1-128 16,-4 0 128-16,0 1 0 0,0-1 0 0,0 2 0 0,-1 2 0 16,0 0 0-16,-1 2 0 0,-1 0 0 0,-1 3 0 15,1 1 0-15,0-2 0 0,-2 3 0 0,-1 3 0 16,0 0 0-16,-1-2 0 0,0-3 0 0,-1 3 0 0,0 1 0 16,1-3 0-16,-1-2 0 0,0 1 0 0,-1 1 0 15,-1 0 0-15,2-1 0 0,-1 0 0 0,0 0 0 16,0-2 0-16,-1 0 0 0,1-4 0 0,-1 2 0 15,0 1 0-15,-2-3 0 0,-1-1 0 0,0 4 0 16,0 2 0-16,1-1 0 0,-5 0 0 0,0 0 0 16,0-2 0-16,0 0 0 0,1 1 0 0,-1-3 0 15,0-1 0-15,-1-1 128 0,1-1-128 0,-1 1 0 16,0-1 0-16,0-1 0 0,-1 0 0 0,-1 1 0 16,-2-11 0-16,4 12 128 0,-1-2-128 0,-3-10 0 0,5 10 0 0,-5-10 0 15,1 11 0-15,-1-11 144 0,3 12-144 0,-3-12 0 16,-1 7 128-16,1-7-128 0,0 0 0 0,-2 11 0 15,2-11 176-15,0 0-176 0,0 0 160 0,0 0-160 16,0 0 160-16,0 0-160 0,0 0 160 0,0 0-160 16,0 0 208-16,0 0-48 0,0 0-16 0,0 0 0 15,0 0 48-15,0 0 0 0,0 0 0 0,2-11 0 16,-2 1 0-16,2 0 0 0,1-4 0 0,-2 1 0 16,0 0-64-16,1-1 0 0,0 1 0 0,1-7 0 15,-2 4-128-15,0-4 128 0,1 3-128 0,-2-3 128 16,1 1-128-16,-1-1 0 0,-1 1 0 0,1 1 128 15,0 1-128-15,0 1 0 0,-3-2 0 0,3 3 0 16,-2 2 0-16,0 0 0 0,1 2 0 0,0-1 0 16,-1 1 0-16,2 11 0 0,2-10 0 0,-2 10 0 0,-3-12 0 0,3 12 0 15,0 0 0-15,0 0 0 0,0 0 0 0,0 0 0 16,0 0-128-16,0 0 128 0,0 0-160 0,0 0 160 16,0 0-208-16,0 0 80 0,7 9 128 0,-1 0 0 15,-1 1-144-15,2 0 144 0,1 2 0 0,-3-2-176 16,-5-10 176-16,6 15-128 0,1-2 128 0,-1 0 0 15,1-2 0-15,-1 1-128 0,0-1 128 0,-1 0 0 16,0 1 128-16,-1-2-128 0,-4 2 0 0,1 2 0 16,1 0 0-16,-1 0-128 0,0-1 128 0,1 1 0 15,-1-1 0-15,0 0-128 0,-1-13 128 0,1 12 0 16,-1 0 0-16,0-12 0 0,3 12 0 0,-3-12 128 16,3 13-128-16,-3-13 176 0,0 0-176 0,0 0 0 15,4 9 0-15,-4-9 0 0,0 0 0 0,0 0 0 0,0 0 0 16,0 0-176-16,0 0 176 0,0 0 128 0,0 0-128 0,-6 8 176 15,6-8-48-15,-10 6 0 0,-1-3 0 0,0 1 0 16,-2-4 0-16,0 0-128 0,-2-3 192 0,1 2-64 16,-3-2 16-16,0 0 0 0,0 1 0 0,0 1 0 15,0-2-144-15,2 0 128 0,2-1-128 0,-2 0 128 16,1 1-128-16,1-3 0 0,1 1 0 0,2 3 128 16,-1-4-128-16,11 6-192 0,0 0 32 0,0 0-14864 15,-2-10-2960-15</inkml:trace>
  <inkml:trace contextRef="#ctx0" brushRef="#br0" timeOffset="132259.49">8671 17489 24879 0,'0'0'1088'0,"0"0"256"0,0 0-1088 0,0 0-256 0,0 0 0 0,0 0 0 15,5-7 2048-15,3 1 368 0,2-2 64 0,4 0 16 16,1 0-2304-16,5 0-448 0,2-2-80 0,5 2-32 16,5 0 368-16,5 3 0 0,6 2 0 0,6 1 0 15,4-3 0-15,2-1-144 0,0 0 144 0,-1-1-160 16,0-2 160-16,4 1 0 0,4 1 0 0,3-1-128 15,5 1 0-15,-2 1 0 0,-1 2 0 0,-5-1 0 16,-6-2-704-16,0 3-144 16,-1 0-32-16,-3 2-12096 0</inkml:trace>
  <inkml:trace contextRef="#ctx0" brushRef="#br0" timeOffset="132660.2">10726 17315 43423 0,'-20'-6'1920'0,"10"3"400"0,-1 1-1856 0,6 0-464 0,5 2 0 0,0 0 0 16,0 0 176-16,14 0-176 0,5-2 192 0,0 0-192 16,6 1-192-16,1 0-160 0,1-1-32 0,3 0 0 15,2 2 384-15,2 0 0 0,2 2 0 0,5 1 0 16,2 0-256-16,1 1 80 0,0 1 16 0,3 1 0 15,0-2-16-15,0 1 0 0,-1 2 0 0,-2 1 0 16,-1 1-16-16,1 1 0 0,3-2 0 0,4 4 0 16,3 0-480-1,2 1-96-15,1 1-32 0,2 0 0 0,-1 1-480 0,-2-1-112 0,-1-2-16 16,1-2-8864-16,3-1-1776 0</inkml:trace>
  <inkml:trace contextRef="#ctx0" brushRef="#br0" timeOffset="133094.2">13477 17387 28559 0,'-14'-3'2544'0,"-1"-2"-2032"0,-5-3-512 0,1 2 0 15,0-1 2688-15,4 2 448 0,0 0 96 0,2 0 16 16,2-1-2656-16,0 1-592 0,3 1 0 0,8 4 0 15,0 0 0-15,0 0 0 0,-5-6 0 0,5 6 128 16,0 0-128-16,5-7 0 0,3 2 0 0,4 1 0 16,0 0 0-16,3 4 0 0,2 2 0 0,3 0 0 15,-1 2 0-15,5 1 0 0,2 2 0 0,0-1 128 0,1 1-128 0,2 1 0 16,2-2 0-16,5 3 0 0,3-2 0 16,4-1 0-16,2 0 0 0,6 0 0 15,5 1-448-15,0-2-16 0,-1-1 0 0,0-2 0 16,-3-2-2416-16,0 0-464 0</inkml:trace>
  <inkml:trace contextRef="#ctx0" brushRef="#br0" timeOffset="133464.47">15210 17255 45663 0,'0'0'2032'0,"0"0"400"0,0 0-1936 0,12 0-496 0,3-2 0 0,5 4 0 16,6 1 336-16,7-1-16 0,2-2-16 0,7 0 0 0,2 0-304 16,5-2 0-16,1 1 0 0,4-3 0 0,1-3 0 0,3-1-144 15,5-1 144-15,3 3-192 16,2 0-304-16,3 3-64 0,0-3-16 0,0 0 0 15,-4-2-2176-15,0-1-432 0,24-7-80 0,-19 3-32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8:19:24.315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9418 4853 20271 0,'-10'-6'896'0,"10"6"192"0,-10-6-880 0,4 2-208 0,6 4 0 0,0 0 0 16,-4-4 3008-16,4 4 544 0,0 0 112 0,0 0 32 15,0 0-2976-15,0 0-592 0,12 3-128 0,-2 4 0 16,-1 3 0-16,0 0 0 0,-1 3 0 0,1 7 0 15,-1-2 0-15,0 7 0 0,-1-1-128 0,-1 2 128 16,-2 0 0-16,0 1 0 0,0 3 0 0,-3 0 0 16,-1-1 0-16,0 2 0 0,0 0 0 0,-1 1 160 15,0-4 144-15,-2 1 16 0,0-2 16 0,1 1 0 0,-1-5 112 0,2 1 32 16,1-1 0-16,1-2 0 0,0-1-208 0,2-2-32 16,0-4-16-16,1 2 0 0,2-3-224 0,-1 0 0 15,0-3 0-15,1 2 0 16,-1-4-1296-16,1 0-368 0,0-4-64 0,-6-4-8288 15,0 0-1664-15</inkml:trace>
  <inkml:trace contextRef="#ctx0" brushRef="#br0" timeOffset="502.38">9361 4727 23951 0,'0'0'1056'0,"-6"-11"224"0,0-2-1024 0,1 1-256 0,1 2 0 0,3 2 0 16,1 8 1856-16,2-9 304 0,1-1 64 0,1 0 16 16,1 1-1664-16,-1 1-320 0,0 2-64 0,1-3 0 15,0 1 96-15,2 1 32 0,-1 1 0 0,2-1 0 16,2-2-112-16,2 2-16 0,1 0 0 0,3 0 0 15,-1-2-192-15,2 0 144 0,2 0-144 0,0 1 128 16,2 3-128-16,1 0 160 0,3 1-160 0,0-1 160 16,0-1-160-16,1 3 0 0,2-1 144 0,1 1-144 15,-2 0 0-15,2 3 0 0,1 0 0 0,3 3 128 16,1 2-128-16,-1 2 0 0,1 2 0 0,-2 1 0 0,-6 2 0 16,-2 2 0-16,-1-1 0 0,-3-1 0 0,-1 4 0 0,-2 1 0 15,-4 0 0-15,-3-2 0 0,-2 0 0 0,-3 3 0 16,-2 3 0-16,-6-2 0 0,1 0 0 0,-4-2 144 15,-3 2-144-15,-1 2 160 0,-2-4-160 0,-2 3 192 16,-2-5-192-16,-1 2 192 0,-2 0-192 0,-1-1 192 16,-3-2-192-16,-1-1 192 0,-1 4-64 0,-1-3-128 15,-2-2 192-15,0 1-64 0,2-2-128 0,0-1 192 16,0 0-192-16,-1 0 192 0,-2-1-192 0,2-1 128 16,0-2-128-16,4-1 128 0,0-1-128 0,2 1 0 15,0 2 144-15,3 1-144 0,2-3 0 0,2 0-240 0,-1 0 48 16,3-1 0-1,2 0-704-15,10-4-144 0,-8 4-32 0,8-4 0 16,0 0-1536-16,0 0-304 0,0 0-64 0</inkml:trace>
  <inkml:trace contextRef="#ctx0" brushRef="#br0" timeOffset="1001.84">10548 4382 5519 0,'0'0'496'0,"0"-9"-496"0,0 1 0 0,0 8 0 0,-1-6 4416 0,1 6 800 15,0 0 160-15,0 0 16 0,-1-5-3680 0,1 5-752 16,0 0-128-16,0 0-48 0,0 0-128 0,0 0-16 16,-8 5-16-16,8-5 0 0,-8 6-32 0,0 2 0 15,0 1 0-15,2 1 0 0,-2-1-64 0,-1 1-16 16,0 2 0-16,-2 0 0 0,1-1 48 0,-2 1 0 16,-1 1 0-16,-1 4 0 0,1 3-208 0,0-1-32 15,-1 3-16-15,-1 3 0 0,1 2-16 0,-2 1 0 16,-1 3 0-16,0 6 0 0,0 0-144 0,2 2-16 0,-1 1-128 15,2 0 192-15,-1 3-192 0,5-5 128 0,1 0-128 16,1-3 0-16,3-1 176 0,1-2-176 0,0-2 192 0,3-2-192 16,-1-2 160-16,2 1-160 0,0 3 128 0,3-4-128 15,1 0 128-15,0 2-128 0,0-6 0 0,1 0 128 16,1-2-128-16,1-2 0 0,1-1 144 0,2 1-144 16,1-2 0-16,2-1 0 0,0 4-160 0,1-2 160 31,0 1-816-31,3-7-48 0,0 1-16 0,2-4 0 15,-1-1-784-15,0-4-176 0,0 0-16 0,2-3-16 16,-2 0-2112-16,-2-1-432 0</inkml:trace>
  <inkml:trace contextRef="#ctx0" brushRef="#br0" timeOffset="1469.73">10726 4642 22111 0,'0'0'1968'0,"-7"-8"-1584"16,1 1-384-16,2 2 0 0,4 5 2448 0,0 0 416 15,0 0 80-15,0 0 0 0,0 0-2224 0,0 0-448 16,0 0-80-16,0 0-32 0,0 0-160 0,6 17 0 15,-1-1 0-15,1 2-176 0,-1 3 176 0,0-1 0 0,0 3 0 0,2 0 0 16,-2 1 0-16,0-1 0 0,2 2 0 0,1-1 0 16,-1-2 0-16,1-1 0 0,0-2 0 0,-1-1 0 15,0-2 240-15,1-2-32 0,0-2 0 0,1-3 0 16,-1-2 288-16,-8-7 48 0,10 5 16 0,1-2 0 16,-1-2 0-16,1-1 0 0,-11 0 0 0,11-3 0 15,1-2-160-15,0-1-16 0,-2-1-16 0,2-3 0 16,0-1-144-16,-2 1-32 0,1-2 0 0,-1-4 0 15,-1-1-48-15,0 1-16 0,-1-3 0 0,1 2 0 16,0-1-128-16,-1-1 192 0,0-6-192 0,0 1 192 16,-2 1-192-16,1 2 0 0,-1 0 0 0,1 2 0 15,0 0 0-15,-2 2 0 0,-1 3 0 0,0 1 0 16,-1 1-672 0,-3 12-16-16,3-12 0 0,-3 12 0 0,0 0-1632 0,0 0-336 15,0 0-64-15,0 0-11520 0</inkml:trace>
  <inkml:trace contextRef="#ctx0" brushRef="#br0" timeOffset="1802.4">10899 5103 28847 0,'0'0'1280'0,"0"0"256"0,0 0-1216 0,0 0-320 0,0 0 0 16,0 0 0-16,0 0 896 0,0 0 128 0,0 0 32 0,0 0 0 15,0 0-688-15,0 0-144 0,0 0-32 0,0 0 0 16,0 0 32-16,0 0 0 0,9 16 0 0,-1-3 0 16,-1-3-32-16,-1 3-16 0,-1 1 0 0,0 1 0 15,1 2-176-15,-1 0 0 0,-1 1 0 0,0 1 128 16,0-1-128-16,0 3 0 0,-2-2 0 0,1 2 0 15,-1-3 0-15,0-1 0 0,-1-1 128 0,0 0-128 16,2-1 0-16,0 0 0 0,-1 2 0 0,1-3 0 16,-1 0-192-16,1-1-128 0,1-5-32 0,2 2-9824 15,0-2-1984-15</inkml:trace>
  <inkml:trace contextRef="#ctx0" brushRef="#br0" timeOffset="2336.92">11316 5324 29535 0,'0'0'1312'0,"0"0"272"0,0 0-1264 0,3-9-320 0,-3 9 0 0,5-8 0 16,0 1 640-16,3 1 80 0,1-1 16 0,2 1 0 15,-2-1-384-15,1 2-80 0,1 1-16 0,0-3 0 16,2 1-112-16,2-1-16 0,-1 1-128 0,3-1 192 15,1 1-192-15,2 1 0 0,1-1 0 0,0 1 0 16,-2 0 0-16,1 1 0 0,-2-1 0 0,-1 1 0 16,-1 0 0-16,-2 1 0 0,-4 1 0 0,-10 2 0 15,0 0 0-15,11 6 0 0,-11-6 0 0,5 13 0 16,-4 2 0-16,-2-1 0 0,-4 0 0 0,-2 5 0 16,-3 0 0-16,-2 2 0 0,-1 1 0 0,0 0 0 15,-3-1 0-15,2 1 0 0,-2 1 0 0,3-1 0 0,0 3 128 16,2-3-128-16,-1-1 0 0,1 1 0 0,4-3 128 0,-1 1-128 15,1 1 0-15,3-2 0 0,2-4 240 16,0 0-48-16,2-2-16 0,3 0 0 0,0 0 16 0,1-1 16 16,1 0 0-16,1 0 0 0,2 1-208 0,0-2 0 15,0 0 0-15,1-2 0 0,1-1 0 0,1-2 0 16,0-1 0-16,2 1 0 16,1-4-448-16,-1-2-192 0,1-1-48 0,0-2 0 15,1 1-1216-15,0-2-240 0,2-3-48 0,0 1-16 0</inkml:trace>
  <inkml:trace contextRef="#ctx0" brushRef="#br0" timeOffset="2702.53">11938 5009 24879 0,'-9'-9'2208'0,"4"3"-1760"0,0-5-448 0,1 4 0 15,1 0 3120-15,3 1 528 0,3-2 128 0,2 2 0 16,1 3-2880-16,4-1-592 0,-1 1-112 0,2 0-32 0,4 0-160 0,0-1 0 15,1 1 0-15,4 0 0 0,0 3 0 0,3 0 0 16,0-1 0-16,1 1 0 0,-1-2 0 0,-1 0 0 16,0 1 0-16,0 1 0 0,-1 0-128 0,-1 1-64 15,-2 2-16-15,-1-2 0 16,-3-1-176-16,1-1-16 0,-1 1-16 0,-1 1 0 16,-2 3-704-16,-1-3-144 0,0 1-16 0,-10-2-16 15,12 4-1776-15,-1-4-336 0,-11 0-80 0,10 3-16 0</inkml:trace>
  <inkml:trace contextRef="#ctx0" brushRef="#br0" timeOffset="2968.67">12053 5146 9215 0,'0'0'816'0,"0"0"-656"0,0 0-160 0,0 0 0 16,0 0 5120-16,0 0 976 0,10-4 208 0,1 3 32 15,0-3-4656-15,1 2-928 0,0 2-192 0,1 0-48 16,1 0 64-16,1-3 16 0,0 6 0 0,1-3 0 16,1 0-400-16,2 2-64 0,2 2-128 0,0-1 176 15,-1-3-176-15,1-2-192 0,1 1 32 0,0 1 16 16,0 0-1936-16,0-4-384 15,-1 2-80-15</inkml:trace>
  <inkml:trace contextRef="#ctx0" brushRef="#br0" timeOffset="3438.93">12800 5165 11967 0,'0'0'1072'0,"0"0"-864"0,-5 7-208 0,5-7 0 16,-6 15 3456-16,3-3 640 0,0-1 128 0,3-11 16 16,-1 15-3360-16,1-15-688 0,-2 13-192 0,2-13 0 15,0 15 0-15,0-2 0 0,0-13 0 0,0 12 0 16,0-12 128-16,0 0-128 0,0 0 0 0,0 0 0 15,0 0 416-15,3 12-16 0,-3-12 0 0,0 0 0 16,0 0 480-16,0 0 80 0,0 0 32 0,0 0 0 16,0 0-64-16,8-5-16 0,-3 1 0 0,0-4 0 15,-1 0-144-15,0 0-48 0,0-2 0 0,-3-1 0 16,2-2-160-16,-1 2-48 0,1 0 0 0,1-3 0 16,0-1-128-16,0 0-16 0,0-1-16 0,1-3 0 15,0 0-96-15,0 1-32 0,1 0 0 0,0 0 0 16,1-5-224-16,0 3 128 0,0 0-128 0,-1 3 0 15,2-1 0-15,0 2 0 0,-1 2 0 0,0 1 0 0,3 1 0 0,-1-1 0 16,-1 4 0-16,-1 2 0 0,0 1-384 0,-7 6 16 16,10-4 16-16,-1 1 0 15,-9 3-496-15,12-1-112 0,-1 1 0 0,-11 0-16 16,10 7-2192-16,2-4-432 0,3 5-96 0,0-5-9248 16</inkml:trace>
  <inkml:trace contextRef="#ctx0" brushRef="#br0" timeOffset="3970.93">13392 5069 28559 0,'-5'-6'2544'0,"-1"-1"-2032"0,1 2-512 0,0 0 0 16,0 0 2240-16,5 5 368 0,-6-8 64 0,1 3 16 15,-3 0-2176-15,2 1-512 0,-2 0 0 0,0 1 0 16,0 0 0-16,1 1 0 0,7 2 0 0,-11 0-192 15,1 0-64-15,-2 1-32 0,0 3 0 0,1-1 0 16,-1 2 48-16,0 1 16 0,0 1 0 0,2-2 0 16,0-4 224-16,0 5 0 0,1 4 0 0,1-2 0 15,2 0 0-15,-2 3 256 0,3 3-16 0,0-1-16 16,1 1-48-16,1 0-16 0,1-1 0 0,0 3 0 16,2 0-160-16,3 3 0 0,2-3 0 0,0-1 128 15,1-3-128-15,1 1 0 0,1-6 0 0,3 1 0 16,0-3 0-16,1 0 0 0,1-4 144 0,1 3-144 0,1-4 0 0,-1-2 0 15,-1-1 0-15,1-2 128 0,2-2-128 0,1-1 0 16,-1-1 0-16,-1 0-128 0,0-1 128 16,0-1 0-16,0 0 0 0,-1 0 128 0,0-2-128 0,-1 0 0 15,-1 0 128-15,0 0-128 0,0-1 192 0,-2 1-48 16,-1 1 0-16,-1 0 0 0,-1-1-16 0,-1 0-128 16,-1 3 192-16,-2-2-64 0,-3 12-128 0,0 0 0 15,2-9 144-15,-2 9-144 0,0-8 0 0,0 8 144 16,0 0-144-16,0 0 0 0,0 0 256 0,0 0-48 15,0 0-16-15,0 0 0 0,0 0 80 0,-5 13 16 16,1-1 0-16,2-1 0 0,-1 0-32 0,2 1-16 16,1-12 0-16,1 15 0 0,0 1-240 0,2 2 128 15,0-2-128-15,1-2 0 0,-1 0 0 0,1 2 0 16,0 1 0-16,0-1 0 0,0-3 0 0,1 1 0 0,2 0 0 0,-1-2 0 31,-2-1-880-31,1-4-160 0,1 0-48 0,-6-7 0 16,8 6-1968-16,-8-6-400 0,9-1-64 0</inkml:trace>
  <inkml:trace contextRef="#ctx0" brushRef="#br0" timeOffset="4156.72">13744 5201 16575 0,'0'0'736'0,"0"0"160"0,0 0-720 0,0 0-176 0,4 13 0 0,0 0 0 16,0 0 4416-16,-1-1 864 0,-3-12 160 0,7 16 48 15,-1-1-4160-15,1 2-832 0,-2-2-176 0,-1 0-16 16,0-2-176-16,0 0-128 0,1-1 192 0,-1 0-192 16,0-1 0-16,-1 1-192 0,-2 1 0 0,0-8 0 15,-1-5-2336-15,0 0-464 0,0 0-80 16</inkml:trace>
  <inkml:trace contextRef="#ctx0" brushRef="#br0" timeOffset="4338.39">13839 4896 25791 0,'-1'-10'2304'0,"-1"0"-1856"0,1 3-448 0,1 7 0 16,0 0 2608-16,0 0 416 16,0 0 96-16,0 0 16 15,0 0-3632-15,10-3-720 0,-10 3-128 0,12 3-13760 0</inkml:trace>
  <inkml:trace contextRef="#ctx0" brushRef="#br0" timeOffset="4772.64">14015 5231 18431 0,'0'0'816'0,"0"0"160"0,0 0-784 0,3 14-192 0,-1-1 0 0,1 1 0 15,-1-1 3008-15,1-2 544 0,-3-11 112 0,4 13 32 16,-4-13-2864-16,5 12-560 0,-5-12-112 0,4 12-32 15,-4-12-128-15,0 0 192 0,0 0-192 0,0 0 192 16,0 0-64-16,0 0-128 0,0 0 192 0,0 0-64 16,0 0 208-16,0 0 48 0,5-9 0 0,0-3 0 0,-1 0 384 0,0-1 96 15,-1 1 16-15,0-2 0 0,-1-3-176 0,1 0-16 16,-1 2-16-16,2-1 0 0,0 3-368 0,0-3-80 16,1-1-16-16,0 4 0 0,2 1-208 0,0 1 0 15,-1-1 0-15,2 3 0 0,0 2 0 0,1 3 0 16,-9 4 0-16,13-3 0 0,-1-3 0 0,-1 4 0 15,2 0 0-15,-1 5 0 0,0 1 0 0,-2 1 0 16,-1 2 0-16,2 1 0 0,-2-1 0 0,1 2 0 16,-1 1 0-16,1 3-160 0,-3-2 160 0,1 5 0 15,0 0 0-15,0 1 0 0,0-2 0 0,0 2 176 0,-1 0-48 16,1 0 0-16,0 0 0 0,0 1-128 0,0-1 192 16,-1 0-64-16,1-5-128 0,0 1 0 0,1-1 0 0,2-1 128 15,-1 1-400-15,-2-3-96 0,-2-2-16 0,-6-7 0 31,8 5-464-31,-8-5-112 0,0 0 0 0,0 0-16 16,9-1-368-16,-9 1-80 0,0 0-16 0,7-13-8512 0,-2 1-1696 0</inkml:trace>
  <inkml:trace contextRef="#ctx0" brushRef="#br0" timeOffset="5273.68">14251 4549 17503 0,'0'0'1552'0,"0"0"-1232"16,0 0-320-16,-8-1 0 0,8 1 2864 0,0 0 512 16,0 0 96-16,0 0 32 0,0 0-2288 0,0 0-448 15,0 0-80-15,0 0-32 0,0 0-112 0,0 0-32 16,9-4 0-16,2 8 0 0,-1-3-32 0,2 7-16 16,0 3 0-16,1 0 0 0,0 2-80 0,1 3-32 0,2 3 0 0,2 0 0 15,0 3-224-15,2 4-128 0,-1 1 128 0,2 5-128 16,-1-1 144-16,-1 2-144 0,1-2 192 15,2 3-192-15,-1 0 224 0,1-1-64 0,-1 1-16 0,0-2 0 16,-3-2 160-16,0 0 16 0,-1-3 16 0,-1 6 0 16,-1 1 144-16,1 2 32 0,0 1 0 0,-1 2 0 15,-2-3-208-15,-1 1-48 0,-1-2 0 0,-2-1 0 16,0 1-96-16,-4-2-32 0,-2-3 0 0,-2 0 0 16,-2-4 0-16,-2 2 0 0,-2-2 0 0,-2 3 0 15,-1 0-128-15,-1-1 160 0,0-2-160 0,-1-3 160 16,-2-5-160-16,2-1 0 0,-3-3 0 0,1 2 0 15,0-3-240-15,0-3-80 0,1-1 0 0,0-2-16 16,1-3-1552-16,1-4-304 16,-2 0-64-16,11 0-8928 0,-6-12-1776 0</inkml:trace>
  <inkml:trace contextRef="#ctx0" brushRef="#br0" timeOffset="5639.37">15306 5034 2751 0,'0'-13'256'0,"-2"5"-256"0,0 1 0 0,0-3 0 16,2 5 8928-16,0 5 1744 0,0 0 336 0,12-4 80 16,1-1-8672-16,0 1-1744 0,2 2-352 0,0-4-64 15,3 6-256-15,2 0 0 0,0 0 128 0,2-1-128 16,4 1 128-16,3 0-128 0,-1-4 192 0,3 2-192 16,2-1 0-16,0-1 0 0,-1 1 0 0,0 1 0 31,-1-1-240-31,-1 2-144 0,-2 1-48 0,0 1 0 15,-2 0-400-15,-1 1-96 0,-3-1-16 0,-3-1 0 0,-2 1-496 0,-2 3-96 0,-4 0-32 16,-1 0 0 0,-10-4-2080-16,0 0-432 0</inkml:trace>
  <inkml:trace contextRef="#ctx0" brushRef="#br0" timeOffset="5871.91">15406 5196 23039 0,'0'0'1024'0,"0"0"192"0,-4-4-960 0,4 4-256 15,0 0 0-15,0 0 0 0,0 0 4928 0,9-1 960 16,2-1 176-16,-1 2 32 0,1 0-4864 0,0 0-976 16,2-1-256-16,2 0 0 0,0-1 0 0,2 2 0 15,1-1 0-15,2 0 0 16,0 2-416-16,0-1-160 0,1 1-48 0,1-2 0 15,1 0-1616-15,-2 0-320 0,-1-2-64 0,1 2 0 16,0 1-96-16,1-3-16 0,0 0 0 0,1 2-5504 0,-1-1-1104 0</inkml:trace>
  <inkml:trace contextRef="#ctx0" brushRef="#br0" timeOffset="6337.71">16497 4909 13823 0,'0'0'1216'0,"0"0"-960"0,-1-10-256 0,0 1 0 16,-1 1 4128-16,2 8 784 0,-2-7 144 0,2 7 48 15,0 0-3376-15,0 0-688 0,-11-1-128 0,1 1-16 16,-1 2-448-16,0 2-64 0,-2 2-32 0,0 4 0 0,-3 0-160 0,-1 4-48 16,-1 0 0-16,0 5 0 0,-1 0-144 0,1 0 128 15,0 2-128-15,0 0 128 0,-1 2-128 0,1 2 0 16,0 0 0-16,1 0 128 0,1-2-128 0,3 1 0 15,3 2 0-15,1-2 0 0,2-1 0 0,4-2 0 16,3 1 0-16,2-5 0 0,0-2 128 0,4 0-128 16,0-4 0-16,2 0 128 0,2-3-128 0,2-3 160 15,2-1-160-15,1-2 160 0,0-2-16 0,4-1 0 16,-1-2 0-16,3-2 0 0,2-4-144 0,2-3 0 16,0-1 0-16,-2-1 0 0,1-3 192 0,-2-1-32 15,-1 1-16-15,-2-1 0 0,0-2-16 0,-4 2-128 16,-2 0 192-16,-1-1-64 0,0 0 320 0,-2-1 64 0,-1-3 16 0,-1 1 0 15,-3-1-80-15,-2 5 0 0,-1-4-16 0,0 1 0 16,-1-2-224-16,-2 0-32 0,-2 3-16 0,1 1 0 16,-2 0-160-16,0 3 0 0,-1 3 144 0,-1 1-144 15,0 2 0-15,-2 1 0 0,0 0 0 0,0 2-128 16,1 2-176-16,-1 1-16 0,0-1-16 0,-1 4 0 31,0-3-1616-31,9 4-320 0,-11 0-64 0,11 0-14112 0</inkml:trace>
  <inkml:trace contextRef="#ctx0" brushRef="#br0" timeOffset="6653.71">16796 5324 45327 0,'0'0'2000'0,"0"0"432"0,0 0-1952 0,0 0-480 16,0 0 0-16,0 0 0 0,0 13 480 0,0-13 0 15,2 11 0-15,-2-11 0 0,4 13-480 0,0-1 0 16,0-3 0-16,0 2-160 15,-1-1-272-15,-2 1-48 0,0 0-16 0,1 4 0 16,-1-5-768-16,1 2-144 0,0 2-48 0,0-5 0 16,0-1-304-16,-2-8-64 0,0 0-16 0,0 0 0 15,8 5-80-15,-8-5-32 0,0 0 0 0,0 0-10816 0</inkml:trace>
  <inkml:trace contextRef="#ctx0" brushRef="#br0" timeOffset="6924.58">17243 4686 42959 0,'0'0'1904'0,"-7"-5"400"0,7 5-1856 0,0 0-448 0,-7 8 0 0,3 6 0 0,2 3 448 0,1 8-16 15,0 5 0-15,2 2 0 0,2 4-432 0,-1 1 0 16,2 3 0-16,1 0 0 0,2-1 0 0,-1 0 0 16,1 0 0-16,1-4 128 0,0-2-128 0,1 0 128 15,-1-1-128-15,1 0 128 0,-1-4-320 0,-1-2-80 16,1-1-16-16,0-7-12816 16,1-3-2560-16</inkml:trace>
  <inkml:trace contextRef="#ctx0" brushRef="#br1" timeOffset="41346.94">2431 11657 10703 0,'0'0'464'0,"0"0"112"0,0 0-448 0,6-9-128 0,-2 0 0 0,-1 1 0 15,1-1 192-15,-4 9 0 0,8-9 16 0,-1 4 0 16,-3-5-208-16,-4 10 0 0,5-7 0 0,-5 7 0 16,0 0 192-16,4-8-16 0,-4 8 0 0,0 0 0 15,0 0 1056-15,-4-9 224 0,4 9 32 0,-7-7 16 16,0 2-32-16,-1 1 0 0,-1 0 0 0,-1 2 0 15,1-2-80-15,0 1-32 0,0-1 0 0,0 1 0 16,-2 1-400-16,2-1-64 0,0-1-32 0,0 3 0 16,-1-2-240-16,-1 1-48 0,1-2-16 0,-1 1 0 15,1 2-112-15,0-3-32 0,-2 1 0 0,0 1 0 16,-1 1-128-16,0 1-32 0,0 1 0 0,-3 1 0 0,-2 1-64 0,-1 1-32 16,-1 3 0-16,-2-4 0 0,-3 1-160 0,-1 2 0 15,-1 0 0-15,-1 2 0 0,1 1 160 0,-1-1-160 16,-2 0 192-16,0 1-192 0,-1 3 448 0,-1 1-32 15,-1-2 0-15,0 2 0 0,2 3-48 0,0 0-16 16,-3 1 0-16,1-3 0 0,2 2 32 0,0 1 16 16,-2 2 0-16,1-2 0 0,-1 1-256 0,2 1-144 15,1-3 160-15,1 3-160 0,-1-1 128 0,3-1-128 16,-1-1 0-16,2 1 144 0,0-1-144 0,3 4 0 16,2 0 0-16,3-1 0 0,-2 1 0 0,4-5 0 15,3 4 0-15,2 0 128 0,-1 3-128 0,0-1 0 16,-1-1 0-16,1-2 0 0,2 2 0 0,-1-2 0 15,1 0 128-15,2 0-128 0,2 1 0 0,-1 0 0 16,1 1 144-16,0-1-144 0,1 2 128 0,-1 0-128 16,1 0 128-16,1 1-128 0,0-1 128 0,1 2-128 0,2-2 128 0,-1 1-128 15,2 0 128-15,3-1-128 0,1-1 160 0,1-1-160 16,0-2 256-16,3 2-64 0,0-2 0 0,4 1 0 16,1-5-64-16,0 4-128 0,0 0 176 0,1 0-176 15,2 1 144-15,-2-1-144 0,-2-4 0 0,2 1 144 16,2-1-144-16,0 0 0 0,-2 0 144 0,2 3-144 15,1-2 0-15,1-1 0 0,0 2 0 0,2-2 128 16,-1-1-128-16,2-1 0 0,0 0 0 0,1 0 128 16,-1-3-128-16,2 3 0 0,2-3 128 0,1 2-128 15,0-2 128-15,0-2-128 0,-1-1 128 0,1 1-128 16,0 0 0-16,0-1 0 0,-3-2 0 0,0 2 128 16,0 0-128-16,1-2 0 0,-1 1 128 0,2-3-128 0,0 3 128 15,0 0-128-15,-1 0 128 0,0 0-128 0,-2-1 0 0,0 0 0 16,0 0 0-16,2 1 0 0,-1-4 0 0,2 0 0 15,1 1 0-15,0-1 128 0,-1-1-128 0,2-4 144 16,2 1-144-16,-2-1 160 0,-2-1-160 0,1 0 128 16,-1-3-128-16,2 1 128 0,-2-2-128 0,1 2 0 15,-1-3 144-15,1 1-144 0,-1-1 128 0,1 0-128 16,0-1 128-16,0-4-128 0,0-1 144 0,0 0-144 16,0 0 192-16,0-1-192 0,1-1 256 0,-1-4-48 15,-4 1-16-15,1 0 0 0,-2-1-192 0,1-2 0 16,0 1 0-16,-2 2 0 0,-3 1 0 0,1 1 128 15,0-1-128-15,2 0 144 0,-2-3-144 0,0 2 0 16,-1 1 0-16,0 2 128 0,-2-3-128 0,0 1 160 0,-2-3-160 0,-1 1 160 16,-1-3-160-16,-2 0 160 0,-1 0-160 0,-2-2 160 15,-2 0-32-15,0-2 0 0,-3 0 0 0,2 0 0 16,-3-3 16-16,-2 2 0 0,1-1 0 0,-1 4 0 16,-2 2 0-16,-2-2 0 0,1 2 0 0,-3 0 0 15,-1-1-144-15,-1 1 192 0,-2 0-192 0,-1 1 192 16,-1 0-192-16,-3 2 192 0,0-1-192 0,-1 5 192 15,-1-4-192-15,0 4 0 0,-3-2 0 0,-2 4 0 16,-2-2 0-16,-5 2 128 0,-6-2-128 0,-6 2 0 16,-1 6 0-16,-3-1 0 0,0 3 0 0,-2 1 0 15,-2 1 0-15,1 1 0 0,2 2 0 0,0 0 0 16,-2 0-160-16,4 3 160 0,5 2 0 0,-1 0-144 16,0-1-80-16,5 4-16 0,1 2 0 0,1 4 0 15,-1 0-1808-15,-2 10-352 16,-3 2-80-16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8:20:34.7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20891 8167 16991 0,'0'0'752'0,"-9"-6"144"0,0-5-704 0,1 5-192 0,1 0 0 0,7 6 0 16,-5-7 448-16,1 0 64 0,-1 1 16 0,1-1 0 0,1-2 64 0,2 1 16 15,1 8 0-15,0 0 0 0,-1-10-144 0,-2 2-16 16,0 1-16-16,3 7 0 0,0 0 400 0,0 0 96 16,-5-5 16-16,5 5 0 0,-6-3 304 0,6 3 64 15,0 0 16-15,0 0 0 0,0 0-144 0,0 0-32 16,-8-2 0-16,8 2 0 0,0 0-512 0,0 0-96 15,0 0-32-15,-5 10 0 0,1 2-320 0,3 0-64 16,1 2 0-16,2 2-128 0,1-2 176 0,1 0-176 16,0 1 160-16,1 0-160 0,0 2 224 0,1 2-48 15,2 0-16-15,3 1 0 0,0 1-16 0,3-4 0 16,-1 2 0-16,0 2 0 0,-2 1 16 0,1-1 0 0,0 0 0 0,-2 1 0 16,1 0-160-16,0-1 160 0,2-1-160 0,0-1 160 15,0-1-160-15,1 1 0 0,0-5 0 0,-1 0 0 16,-1 1-192-16,-1-2-80 0,0-2-16 0,1 1 0 31,-3-1-368-31,0-2-80 0,0-1-16 0,-1-2 0 16,1-1-1552-16,-3-1-320 0,-6-4-64 0</inkml:trace>
  <inkml:trace contextRef="#ctx0" brushRef="#br0" timeOffset="437.01">21412 7918 2751 0,'0'0'256'0,"0"0"-256"0,-6 7 0 0,-1-1 0 0,1 1 5360 0,-1 0 1024 15,2 3 208-15,5-10 32 0,-4 11-5200 0,0 1-1040 16,0 0-192-16,0 1-64 0,2 0-128 0,-1 2 0 16,0 2 0-16,1 4 0 0,-3-1 0 0,1 2 0 15,0 3 0-15,0 0 0 0,-1-7 0 0,0 3 0 16,-1 0 0-16,0-1 0 0,-1 3 704 0,1 0 48 0,-2-1 16 0,0 3 0 16,-1 1 0-16,0 1 16 0,-2 3 0 15,1 2 0-15,1-1-320 0,-2 2-64 0,0 0-16 16,-1 3 0-16,0 1-64 0,2-1-32 0,-1-5 0 0,1 0 0 15,0 2-96-15,0-4 0 0,3-1-16 0,-1 0 0 16,1-2-176-16,2 1 192 0,0 2-192 0,0 1 192 16,-1 2-192-16,2-2 0 0,1-1 0 0,-1-3 0 15,2-1 0-15,0-3-176 0,-1 0 16 0,2-4 0 32,1-1-384-32,1-2-80 0,0-4-16 0,2 0 0 15,0-5-2544-15,-3-6-512 0</inkml:trace>
  <inkml:trace contextRef="#ctx0" brushRef="#br0" timeOffset="1679.93">21596 8486 12895 0,'0'0'1152'0,"0"0"-928"0,0 0-224 0,7-7 0 16,-3 0 3216-16,-4 7 608 0,7-6 112 0,2 0 32 16,2 1-3072-16,-1 1-624 0,2 0-112 0,0 2-32 15,1-1-128-15,0 1 0 0,0-1 0 0,3 2 0 16,-1-3 0-16,1 1 0 0,1 3 0 0,0-2 0 15,-2 0 0-15,1 2 0 0,-2 0 0 0,-1 0 0 16,-1 4 0-16,-1-3 0 0,-11-1 0 0,10 6 0 16,-10-6 384-16,8 7 64 0,-8-7 0 0,0 0 0 15,5 11 128-15,-5-11 48 0,3 12 0 0,-3-2 0 16,0-10-48-16,-2 12 0 0,2-12 0 0,-4 10 0 0,4-10-240 0,-6 8-48 16,6-8-16-16,0 0 0 0,-8 7-144 0,8-7-128 15,0 0 192-15,0 0-192 0,0 0 176 0,-8 5-176 16,8-5 160-16,0 0-160 0,0 0 0 0,0 0 128 15,0 0-128-15,0 0 0 0,-6 8 0 0,6-8 0 16,-5 7 0-16,5-7 0 0,0 0 0 0,-3 10 0 16,3-10 0-16,0 0 0 0,-1 10 0 0,1-10 144 15,1 10-144-15,-1-10 192 0,0 0-16 0,0 0 0 16,3 12 0-16,-3-12 0 0,2 8-176 0,-2-8 192 0,1 9-192 16,-1-9 192-16,0 0-16 0,0 0 0 15,2 9 0-15,-2-9 0 0,0 11-32 0,0-11 0 0,1 10 0 0,-1-10 0 16,0 9-144-16,0-1 128 0,0 1-128 15,0-9 128-15,1 9-128 0,-1-9 0 0,4 11 144 0,-2-2-144 16,-1 0 0-16,-1-9 0 0,0 0 0 0,1 12 0 16,-1-12 0-16,1 9 128 0,-1-9-128 0,0 10 0 15,-1-1 0-15,1-1 0 0,0-8 0 0,-1 9 0 16,1-9 160-16,-3 11-32 0,3-11-128 0,-4 10 192 16,2-1-16-16,-2-1-16 0,-1 0 0 0,5-8 0 15,-6 9-160-15,1 0 160 0,0-2-160 0,5-7 160 16,-7 8-32-16,2 1-128 0,-1-3 192 0,6-6-64 15,-9 5 0-15,9-5-128 0,-10 8 192 0,3-1-64 16,7-7-128-16,-9 6 192 0,9-6-192 0,-10 4 192 16,1 0-192-16,9-4 160 0,-9 4-160 0,0 0 160 15,9-4-160-15,-10 4 192 0,0 0-192 0,10-4 192 16,-9 0-192-16,2 0 160 0,7 0-160 0,-10 0 160 16,10 0-160-16,-9 0 192 0,9 0-192 0,-9-4 192 0,0 1-192 15,9 3 128-15,0 0-128 0,0 0 128 0,-10-4-128 0,10 4 0 16,-10-4 144-16,10 4-144 0,-7-6 0 0,1-1 0 15,6 7 0-15,0 0 128 0,0 0-128 0,-5-7 0 16,5 7 128-16,-4-8-128 0,4 8 0 0,-4-9 0 16,4 9 0-16,0 0 128 0,-2-8-128 0,2 8 0 15,0 0 0-15,-2-11 0 0,2 11 0 0,0 0 0 16,2-9 0-16,-2 9 0 0,0 0 0 0,0-12 128 16,0 12-128-16,0 0 128 0,0 0-128 0,2-9 0 15,-2 9-128-15,0 0 128 0,4-9 0 0,-4 9 0 16,0 0 0-16,0 0-128 0,0 0 128 0,0 0 0 0,8-5 0 0,-8 5 0 15,11-4 0-15,-11 4 0 0,11-3 0 16,-11 3 0-16,12-2 0 0,-12 2 128 0,12 4-128 0,-2 0 128 16,-10-4-128-16,12 0 0 0,-2 0 0 0,-10 0 0 15,12 6 0-15,-2 1 0 0,0-2 0 0,-10-5 0 16,10 8 0-16,0-2 128 0,-10-6-128 0,14 7 0 16,-3 1 144-16,1-2-144 0,0 1 192 0,-1-2-192 15,1 0 256-15,0-1-64 0,-2 1-16 0,2-2 0 16,-1 2-176-16,-11-5 192 0,13 5-192 0,0 0 192 15,0-1-192-15,-13-4 0 0,0 0 0 0,14 8 0 16,0-1 0-16,-2-3 128 0,-12-4-128 0,10 5 0 16,-10-5 0-16,11 4 0 0,-11-4 0 0,0 0 0 15,0 0-256-15,0 0-16 0,12 6-16 0,-12-6 0 16,0 0-320-16,0 0-64 16,0 0-16-16,0 0 0 0,0 0-1168 0,0 0-256 15,0 0-32-15,0 0-16 0,0 0-656 0,0 0-144 16,0 0-32-16,0 0 0 0</inkml:trace>
  <inkml:trace contextRef="#ctx0" brushRef="#br0" timeOffset="2736.06">21695 7537 20271 0,'-9'-13'896'0,"3"7"192"0,-4-6-880 0,1 2-208 0,3-1 0 0,-1 2 0 15,-1 0 1856-15,3-1 336 0,1 0 64 0,0 3 16 16,-1-3-1824-16,0 1-448 0,-2-1 0 0,1 1 0 16,-1-3 0-16,0-1 0 0,-4 1 0 0,1 1 0 15,-1-1 0-15,1 0 0 0,-3 0 0 0,-2 1 0 16,-1-2 0-16,-3 1 0 0,0 1 0 0,-1 2 0 0,2 0 256 16,-2 1-64-16,1 3 0 0,-1 1 0 15,2 2 224-15,-2 0 32 0,0 2 16 0,-3 3 0 0,1 1 48 0,0 0 0 16,-1 2 0-16,0 1 0 0,1-2-224 0,0 3-32 15,-1-2-16-15,2 5 0 0,0 2-240 0,-3-1 176 16,-4-1-176-16,-1 2 160 0,-1-1-160 0,-1 2 0 16,0 1 0-16,-1 0 128 0,1 4-128 0,0 0 0 15,-2 3 0-15,2 2 128 0,-1-1-128 0,3 3 0 16,-1 4 0-16,2-2 0 0,2 2 0 0,1 0 0 16,3-2 0-16,-1 1 128 0,-2-2-128 0,1 3 192 15,4-2-192-15,-1 2 192 0,0 2-192 0,1 4 192 16,2 1-192-16,1 2 192 0,1 2-192 0,2 3 192 15,1-1-192-15,3-1 192 0,1-3-16 0,1 0 0 16,2-1 0-16,3 1 0 0,-1 2-176 0,2 2 0 0,2 2 0 16,3 2 0-16,1-1 128 0,0 1-128 0,1 1 0 0,2-4 128 15,0-2-128-15,1 0 0 0,0-5 0 0,1 3 0 16,0 0 0-16,2 3 0 0,-1 1 0 0,3 3 128 16,3-4-128-16,1 4 0 0,0 3 0 0,2-3 0 15,-1-6 128-15,2-3-128 0,0-4 0 0,-1-4 128 16,1-1 112-16,1-2 16 0,-1 1 0 0,4-1 0 15,2 0 64-15,3-1 0 0,2-3 16 0,3-1 0 16,1-3-16-16,3-2-16 0,1-4 0 0,1-1 0 16,1 0-48-16,1-3-16 0,-1 0 0 0,0-5 0 15,-2 0-64-15,1-2-16 0,3-2 0 0,2-1 0 16,0 0-160-16,3-3 192 0,-1 0-192 0,3-6 192 16,2-1-64-16,-1-2 0 0,-3-3 0 0,2-2 0 0,-1-3-128 15,2 0 0-15,1-2 0 0,0 1 128 0,2 0 0 16,-1 0-128-16,-1 1 192 0,-1 0-64 0,-4-4 0 15,-3-1 0-15,-1 0 0 0,-3-2 0 0,-4-1 48 0,1 0 0 16,-2-1 0-16,-3-3 0 0,0 1 16 0,-2-4 0 16,0-1 0-16,-4-1 0 0,-3 0-192 0,-3 2 0 15,-1 2 0-15,-3-3 0 0,-2-1 0 0,-5-5 0 16,-2-5 0-16,-2 0 0 0,-1-2 0 0,-3-2 0 16,-2-3 0-16,-2 2 0 0,-2-2 0 0,-3 2 0 15,-1 1 0-15,-1-3 128 0,-1-3-128 0,-2 1 0 16,-1-2 144-16,-2 1-144 0,-2 0 0 0,1 6 0 15,0 5 0-15,-1 3 0 0,-3 0 0 0,0 2 128 0,-1 3 0 16,0 1 0-16,-1 0-128 0,-2 2 0 0,0-1 0 0,-2 1 0 16,-1 2 0-16,-2-1 0 0,-1 3 0 0,-3 4-128 15,-2-1 128-15,-2 4-208 0,0 2 80 0,-1 2 128 16,0 0-288-16,0 4 64 0,-1 1 16 0,3 2 0 16,0 0 16-16,5 2 0 0,0 3 0 0,4 2 0 15,0 2-32-15,2 3 0 0,0 2 0 0,1 1 0 31,1 0-352-31,0 2-80 0,-1-1-16 0,3 4 0 16,1 1-1248-16,0 2-240 0,-1 3-48 0,3-1-8160 0,0 2-1648 0</inkml:trace>
  <inkml:trace contextRef="#ctx0" brushRef="#br0" timeOffset="3839.77">22681 8317 32303 0,'0'0'1424'0,"0"0"304"0,0 0-1376 0,0 0-352 0,-9 4 0 0,9-4 0 15,0 0 960-15,0 0 128 0,0 0 32 0,0 0 0 16,0 0-928-16,0 0-192 0,0 0 0 0,0 0 0 16,0 0 0-16,6 6-128 0,-6-6 128 0,0 0 0 15,11 7 0-15,-1-3 0 0,0-2 0 0,1 1 0 16,-1-3 128-16,2-3 16 0,1 2 0 0,3 0 0 0,-1 1-16 0,4 0 0 15,0-1 0-15,2 1 0 0,3 0-128 16,2 0 128-16,2 1-128 0,5-1 128 0,1 1-128 0,1 3 0 16,1-3 144-16,2 2-144 0,3 0 0 0,-4-3 0 15,-3-4 0-15,0 1 0 0,1 0 0 0,2 2 0 16,1 0 0-16,1 0 0 0,0-2 0 0,1 2 128 16,0-1-128-16,-1 1 0 0,-2 1 0 0,0 0 0 15,-6-1 0-15,-1-1 128 0,-1 0-128 0,-3-1 0 16,-3 2 0-16,0 0 0 0,-1-1 0 0,0 2 0 15,-1 0 128-15,0 0-128 0,-2-2 224 0,1 0-32 16,-1 2 0-16,1 0 0 0,-1 0-192 0,1-1 0 0,-2 1 0 0,-1-3 0 16,-1 1 0-16,-2 1 176 0,1-2-48 0,-5 2-128 15,-10 1 320-15,10-3-64 0,-10 3 0 16,10-4 0-16,-10 4 224 0,0 0 32 0,0 0 16 16,5-9 0-16,-5 9-48 0,1-10-16 0,-1 10 0 0,-4-10 0 15,-1 0-96-15,-2 1-32 0,0 4 0 0,-3-4 0 16,0-3-160-16,-2 1-48 0,-1 1 0 0,-1 1 0 15,0 1-128-15,-1-4 0 0,0 1 0 0,0 0 0 16,1 2 0-16,0 0 0 0,-1 0 0 0,1 4 0 16,0-2 896-16,-1-2 112 0,1 2 16 0,0 2 0 31,0 1-1664-31,1 0-320 0,2-1-64 0,0 3 0 0,1-1 816 0,1 2 208 0,0-1 0 0,9 2 0 16,-10 0 0-16,10 0 0 0,-10 2-160 0,10-2 160 15,0 0 0-15,0 0 0 0,0 0-144 0,0 0 144 0,0 0-176 0,0 0 32 16,0 0 0-16,8 10 0 15,4-3-112-15,-2-1-32 0,-1-1 0 0,2 0 0 0,0-1 0 0,2-1 0 16,0 0 0-16,2 1 0 0,-1 1 96 0,0 0 32 16,2 1 0-16,-2 1 0 0,-1 0 160 0,0-4 0 15,1 3 0-15,-3 1-128 0,1 5 128 0,-2-3 0 16,0-1 0-16,-3 0 0 0,1-2 0 0,-1 1 0 16,-7-7 0-16,6 10 0 0,-1 1 0 0,-1-1 0 15,0-1 192-15,-4-9-64 0,4 11 32 0,-1 1 16 16,-3-12 0-16,0 9 0 0,0-9 16 0,0 11 0 15,-2 1 0-15,2-12 0 0,0 0-192 0,-2 15 160 16,2-15-160-16,-4 14 160 0,0-2 32 0,0-1 0 0,0 1 0 16,-1 1 0-16,0-4-32 0,-2 3 0 0,1 0 0 15,-2 1 0-15,-1-2-160 0,0 5 192 0,-2 0-192 16,1-1 192-16,-1 0-192 0,1-1 0 0,0-1 0 0,-1 0 128 16,2-2-128-16,1-1 0 0,3-1 0 0,0 2 0 15,-1-4-176-15,6-7-64 0,0 0-16 0,0 0 0 31,-3 8-544-31,3-8-112 0,0 0-32 0,0 0 0 16,0 0-2288-16,0 0-464 0,3-12-80 0</inkml:trace>
  <inkml:trace contextRef="#ctx0" brushRef="#br0" timeOffset="4470.89">24965 7779 14735 0,'0'0'1312'0,"0"0"-1056"0,-3-8-256 0,3 8 0 16,0 0 4144-16,0 0 768 0,0 0 144 0,0 0 48 15,0 0-4032-15,0 0-816 0,0 0-256 0,0 0 160 16,0 0-160-16,9 8 0 0,-9-8 0 0,10 14-176 15,-3 0 176-15,0 2 0 0,-1-2 0 0,2 6 0 16,0 2 0-16,0-1 0 0,-2 4 144 0,2 2-144 16,0-1 320-16,0 3-32 0,0-1-16 0,-1 0 0 15,1-3-96-15,1-2-32 0,-1-3 0 0,1 0 0 16,2-1 224-16,-1-4 32 0,-1 0 16 0,0-2 0 16,-1-5 112-16,4-2 32 0,0 1 0 0,0-1 0 15,-2-2-48-15,2 0-16 0,1 1 0 0,1-2 0 16,0-5-112-16,1 0-32 0,-1-2 0 0,2-1 0 0,1-1-128 0,1-1-32 15,0-6 0-15,-1 0 0 0,-3 0-16 16,1-2-16-16,-1 0 0 0,2-5 0 0,-1 0-32 0,1-3 0 16,0 0 0-16,1-2 0 0,0 0 0 0,0-5-128 15,0 0 192-15,-1 0-64 0,1 0-128 0,-1 4 128 16,1-1-128-16,0 0 128 0,1 1-128 0,0 0 0 16,-1-1 0-16,0 2-176 0,0 2-144 0,-2-1-16 15,-2 1-16-15,0 1 0 16,-2 1-160-16,-3 1-48 0,-1 6 0 0,-1 1 0 15,1 4-1328-15,-2 4-272 0,-5 5-48 0,0 0-8400 16,0 0-1680-16</inkml:trace>
  <inkml:trace contextRef="#ctx0" brushRef="#br0" timeOffset="4971.58">25316 8300 14735 0,'0'0'1312'0,"0"0"-1056"0,0 0-256 0,0 0 0 0,0 0 3104 0,0 0 560 16,0 0 112-16,0 0 32 0,0 0-2896 0,0 0-576 15,0 0-112-15,0 0-32 0,0 0 160 0,11 1 32 16,0 2 0-16,-11-3 0 0,8 9 160 0,-2-1 32 15,-6-8 16-15,7 16 0 0,-2-3 272 0,-1-2 48 16,-2 5 16-16,1 2 0 0,-2 3-96 0,-1-1 0 16,0 0-16-16,0 1 0 0,-1 2-304 0,2-1-64 15,1-1-16-15,-1-1 0 0,0-1-176 0,2 0-16 16,1-2-16-16,-2 0 0 0,0 0-224 0,0-1 128 0,3-2-128 0,-1-2 0 16,0-2 0-16,-1 1-256 0,-3-11 16 0,4 10 16 31,0 0-1504-31,0-2-288 0,-4-8-64 0,0 0-16 15,6 9-480-15,-1-2-112 0,-5-7 0 0</inkml:trace>
  <inkml:trace contextRef="#ctx0" brushRef="#br0" timeOffset="5672.14">25781 8552 11967 0,'0'0'1072'0,"0"0"-864"0,0 0-208 0,0 0 0 0,0 0 4128 0,0 0 784 16,0 0 144-16,0 0 48 0,0 0-3568 0,10 0-720 15,1 0-144-15,-1-3-32 0,2-1-400 0,0 2-96 16,0 0-16-16,1 1 0 0,0 0-128 0,0 1 128 16,0-3-128-16,0 2 128 0,-2 1-128 0,0 0 0 15,-11 0 0-15,14 1 0 0,-1 2 0 0,-1 1 0 16,-2-1 0-16,-10-3 0 0,11 6 560 0,-3-1 16 0,-8-5 16 0,7 6 0 16,-7-6 96-16,8 12 16 0,-2-3 0 0,-3-1 0 15,-3-8-256-15,3 9-64 0,-3-9 0 0,-1 12 0 16,-2 0-176-16,1-5-32 0,-2 3-16 0,0-3 0 15,0 1-160-15,-1 0 160 0,-2-1-160 0,7-7 160 16,-8 7-160-16,0-1 0 0,-1 0 144 0,9-6-144 16,-8 4 0-16,1 3 128 0,-3-2-128 0,3-1 0 15,7-4 0-15,-9 4 0 0,9-4 0 0,-8 5 128 16,0 0-128-16,8-5 0 0,0 0 0 0,0 0 0 16,-8 5 0-16,8-5 0 0,0 0 0 0,0 0 0 15,0 0 0-15,-1 11 0 0,1-11 0 0,0 0-128 16,5 6 128-16,-5-6 0 0,8 7 0 0,-2-1 0 15,-6-6 0-15,11 7-128 0,-3-2 128 0,-8-5 0 16,10 3 0-16,-1 1 0 0,-9-4 0 0,12 5 0 16,-2 3 0-16,-1-1 0 0,-1 1 0 0,0-4 0 0,-8-4 0 15,9 7 0-15,-2 2 0 0,-1-3-128 0,-6-6 128 0,8 11 0 16,-1-2 0-16,-2 1 0 0,-5-10 0 0,5 12 0 16,-1 0 0-16,0 1 0 0,-2-4 0 0,-2 4 0 15,0 1 0-15,-1 1 0 0,0-2 0 0,-2 0 0 16,-1 0 0-16,0 0 0 0,-1-3 0 0,0 1 144 15,-3-1 0-15,-1 2 0 0,0-3-144 0,-2 0 192 16,0 0-192-16,-1 2 192 0,-2 0-192 0,1-2 0 16,-2 2 0-16,0-1 0 0,-5-1-336 0,1-1 48 15,-1-1 16-15,0-2 0 16,0-2-352-16,-3-1-64 0,1 1-16 0,-1-1 0 16,-1 0-1472-16,3-5-288 0,2-3-64 0</inkml:trace>
  <inkml:trace contextRef="#ctx0" brushRef="#br0" timeOffset="6875.08">26246 7270 23487 0,'0'0'1040'0,"-7"-8"224"0,1 2-1008 0,0-3-256 0,-1 2 0 0,7 7 0 0,-6-8 640 0,-1 2 64 16,1-1 32-16,-2 1 0 0,-2-5-544 0,0 2-192 15,1 1 144-15,0 3-144 0,0-1 176 0,-1-1-48 16,-1 1-128-16,1-2 192 0,-1 0 80 0,1 0 16 16,-1 0 0-16,0 2 0 0,-1 1 272 0,0-1 48 15,-1 1 16-15,0-1 0 0,-1-3 272 0,0 2 48 16,-1 3 16-16,0-1 0 0,-2-4-192 0,-2 4-16 16,0-1-16-16,-3 4 0 0,-4 2-256 0,-2 0-48 0,-1 0-16 0,-1 0 0 15,-1-3-208-15,-1 3-32 0,-1 0-16 0,-1 4 0 16,0 1-160-16,0 3 160 0,0 0-160 0,1 1 160 15,-3 0-160-15,1 0 0 0,0 0 0 0,-2 3 0 16,0 0 0-16,-2-2 128 0,-3-2-128 0,3-1 0 16,1-1 0-16,0 3 0 0,0 0 128 0,2 3-128 15,1 1 192-15,2 3 0 0,2 1 0 0,-1 2 0 16,1 1 64-16,1 3 0 0,1 3 16 0,1 2 0 16,-1 2 0-16,0 1 0 0,1 0 0 0,-1 1 0 15,2 3-144-15,-1-3-128 0,2 2 192 0,1 0-192 16,2-1 144-16,-1-1-144 0,2 1 0 0,1 2 144 15,1 0-144-15,1 2 0 0,1 1 0 0,2 1 0 16,1 0 0-16,2-1 0 0,1-2 0 0,2 1 128 16,-1-1 0-16,3-1 0 0,3-2 0 0,0 1 0 15,0-1 64-15,1-1 16 0,1-1 0 0,2 2 0 0,0 1-64 16,1 1-16-16,1 2 0 0,1-1 0 0,2 1-128 0,0-1 0 16,2-1 0-16,-1 1 128 0,1-5-128 0,3-1 128 15,2-2-128-15,1 2 128 0,-1 0-128 0,4 2 128 16,-1-2-128-16,3-4 128 0,1 0-128 0,2 1 160 15,1 3-160-15,1 0 160 0,0 0-32 0,0-1-128 16,0-3 192-16,2-1-64 0,2 1-128 0,0-4 0 16,0-1 0-16,0 0 0 0,1 1 0 0,1-3 192 15,0 2-192-15,0-1 192 0,-2-5-192 0,-1 1 0 16,-2-2 0-16,3 3 0 0,2-2 144 0,0 0-144 16,1 0 160-16,2-2-160 0,2-2 176 0,1 1-176 15,1-1 192-15,1 0-192 0,1-4 160 0,2-1-160 0,0-2 128 16,0-1-128-16,-2 0 160 0,1-3-160 0,-1 0 192 0,2-2-192 15,2 0 192-15,1-1-192 0,-1 3 192 0,4-3-192 16,-1 0 192-16,-1 0-64 0,-1-2 0 0,-2-1-128 16,-2 1 208-16,-3 0-64 0,-1-3-16 0,1 0 0 15,0-1-128-15,2-1 192 0,-1-1-192 0,2 0 192 16,1-1-32-16,1-2 0 0,-3-2 0 0,2-1 0 16,1-1 0-16,-1-3 0 0,-2-3 0 0,-1 0 0 15,-5-1-16-15,0 0 0 0,-1-2 0 0,0-2 0 16,0-1 0-16,0-1 0 0,0 3 0 0,-1 1 0 15,-3 0-16-15,-1 1 0 0,-2 1 0 0,-1 1 0 16,-1 1 64-16,-1 2 0 0,-2 1 0 0,-1 2 0 16,0-8-64-16,0 0 0 0,-2-1 0 0,0-3 0 0,-3 0 0 15,-1-2 0-15,-2 1 0 0,-1-4 0 0,-3-3-128 0,2 2 0 16,-1-1 144-16,-2-2-144 0,-1 3 144 0,-2-2-144 16,-1-7 192-16,0 1-192 0,-1-5 0 0,-3 0 0 15,-2-2 0-15,0-1 0 0,0-2 0 0,-1 1 0 16,-1 6 0-16,-2 0 0 0,-2 4 192 0,1 0-64 15,0 0 0-15,-1 0-128 0,-2 0 0 0,-2 2 0 16,0 0 0-16,-1 3 0 0,0-1 0 0,0 3 0 16,-3-1 0-16,1 6 0 0,-2 2 0 0,-1 3 0 15,-2 2 0-15,-1 0 0 0,-1 1 0 0,0 2 0 16,0 1 0-16,-1 3-144 0,-1 0 144 0,-2 4 0 16,-1 0-144-16,-4 1 144 0,-3-2-176 0,2 4 48 15,2-3 0-15,1 2 0 0,2-1 128 0,3 3-128 16,2 0 128-16,3 3-128 0,-1-3 128 0,3 2 0 0,1 3-144 0,0 2 144 31,2-1-496-31,1 2-16 0,0-1-16 0,3 2 0 16,-1 3-1936-16,0 0-384 0,-4 0-80 0</inkml:trace>
  <inkml:trace contextRef="#ctx0" brushRef="#br0" timeOffset="23602.28">15562 18620 1839 0,'-14'4'0'0,"5"-4"160"0,0 1-160 0,0-1 0 0,0-1 0 0,9 1 0 16,-12 0 5216-16,12 0 1008 0,0 0 208 0,0 0 32 16,-9-2-4640-16,9 2-928 0,0 0-192 0,0 0-48 15,0 0-432-15,0 0-96 0,0 0 0 0,0 0-128 16,8-4 0-16,-8 4 0 0,9-7 0 0,0 2 0 16,1 0 256-16,-1 0-48 0,-9 5-16 0,11-6 0 15,-3 1 304-15,-8 5 48 0,11-4 16 0,1 2 0 16,-1-1-48-16,0 2 0 0,2 1 0 0,2 0 0 15,0 0-64-15,4 0-32 0,0 0 0 0,7 0 0 16,4-3 160-16,7 0 48 0,4 0 0 0,9-1 0 0,5 0-176 16,6-3-48-16,4 1 0 0,0-1 0 0,-2 1-400 15,2-2 0-15,2-3 128 0,2 2-128 0,1 1 0 0,2 2 0 16,-3-1 0-16,-4 1 128 0,-4-1-128 0,-2 2 0 16,0 1 0-16,-2 2 0 0,-1-1 0 0,1 0 0 15,1 2 0-15,-2 1 0 0,-1 3 0 0,-4 1-272 16,-3 2 64-16,1 5 16 15,2 3-2304-15,4 2-464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7:18:00.4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1192 3664 4607 0,'0'0'400'0,"-6"3"-400"16,6-3 0-16,0 0 0 0,-6 6 4112 0,6-6 752 15,-5 4 128-15,5-4 48 0,0 0-2928 0,0 0-592 16,-7 7-112-16,1 2-32 0,6-9-80 0,-3 10-16 16,0 3 0-16,3-13 0 0,3 15-448 0,0 0-80 15,1 0-32-15,-1-1 0 0,3 0-368 0,0 2-80 16,1-1-16-16,1 4 0 0,-2-1-80 0,2 0-32 15,-2-1 0-15,1 3 0 0,2-3 80 0,-1 0 16 16,0-2 0-16,-1 1 0 0,0 1 96 0,-2 0 32 16,2 0 0-16,-1-2 0 0,1 0-64 0,-1-1-16 0,-2-2 0 0,3-2 0 15,-1-1-32-15,-6-9 0 0,0 0 0 0,13 8 0 16,0-4 192-16,0-4 48 0,-1-4 0 0,0 0 0 16,-3-5 16-16,1-3 16 0,2-1 0 0,-1-4 0 15,0-3-224-15,1-4-48 0,1-2-16 0,-3-4 0 16,0-6-64-16,-1-9-16 0,1-7 0 0,2-1 0 15,0-3 32-15,1 3 16 0,1 6 0 0,2 3 0 16,2-1-80-16,-1-2-128 0,0-3 176 0,2-3-176 16,2-3 176-16,4-3-176 0,0 3 160 0,7 4-160 15,6 5 272-15,6 5-32 0,7 2-16 0,0 6 0 16,-3 5-224-16,-1-4 144 0,-4-3-144 0,0-6 128 16,-2-3-128-16,3-1 0 0,2 0-192 0,11 3 192 15,11 5-2752 1,4 6-448-16</inkml:trace>
  <inkml:trace contextRef="#ctx0" brushRef="#br0" timeOffset="5668.26">2927 6415 19343 0,'-20'-14'848'0,"7"7"192"0,0-2-832 0,0 5-208 0,3-1 0 0,1 2 0 15,1 1 2656-15,1 0 480 0,3 0 112 0,4 2 16 16,0 0-2608-16,0 0-512 0,0 0-144 0,0 0 0 16,0 0 0-16,0 0 0 0,0 0 0 0,0 0 0 15,0 0 0-15,3 9 0 0,0-1 0 0,0 2 0 16,1-1 0-16,0 3 160 0,3 0-32 0,1 2 0 15,-1 0 128-15,9 12 32 0,-2-2 0 0,0-3 0 0,-3-3 64 0,1 0 16 16,-2-1 0-16,1-1 0 0,-1-2 0 0,1-1 0 16,-1 2 0-16,1-2 0 0,-4 0-160 0,1-3-16 15,0 0-16-15,0 1 0 0,-8-11 112 0,12 13 32 16,-3-1 0-16,1-5 0 0,1 0 0 0,-1 2 16 16,-1-2 0-16,0-2 0 0,-9-5-176 0,13 5-32 15,-2-2-128-15,0-1 192 0,1-2-32 0,-1 0-16 16,-11 0 0-16,11-2 0 0,1-4 96 0,0 0 16 15,0-2 0-15,-1-2 0 0,0-2 32 0,2-1 16 16,0-1 0-16,0-3 0 0,1-2-80 0,2-1-16 16,1-7 0-16,2-4 0 0,5-4 0 0,1-5 0 15,2-3 0-15,6-1 0 0,2-5-16 0,3 6-16 0,-2 3 0 0,2 4 0 16,1 4-176-16,-5 0 128 0,-4 4-128 0,-1-4 128 16,-2 0-128-16,-4-3 128 0,-2-6-128 0,-1 1 128 15,-1-1-128-15,1 4 0 0,-2 0 0 0,0 6 128 16,1 1-128-16,-2 4 192 0,0 4-192 0,-1 2 192 15,1 3-384-15,0 1-64 0,0 3 0 0,-1 4-16 32,0-1-1456-32,1 5-272 0,2-1-64 0</inkml:trace>
  <inkml:trace contextRef="#ctx0" brushRef="#br0" timeOffset="79019.09">2284 11009 3679 0,'0'0'160'0,"-5"-5"32"0,5 5-192 0,-4-8 0 0,-1 0 0 0,5 8 0 0,-4-9 3680 0,4 9 688 15,-4-8 144-15,0-2 32 0,0 1-3584 0,-1 1-720 16,0 0-240-16,5 8 144 0,-9-6-144 0,-1-1 0 0,3 2 0 15,-3 1 0-15,0-1 0 0,0 1 128 16,-2 1-128-16,-2 1 128 0,-2-2 192 0,-2 0 48 0,-4 0 0 0,-1 1 0 16,0-2 192-16,-1 1 32 0,1 0 16 0,-3 2 0 15,-4-1-80-15,0 2-16 0,1 2 0 0,2 2 0 16,1 2-224-16,0 1-48 0,0 2-16 0,0 1 0 16,-2-1-224-16,1 5 0 0,-1 4 0 0,-2-1 0 15,-3-2 0-15,-4 3 0 0,-1 1 0 0,2-1 0 16,1 4 0-16,-1 5 0 0,2 4 0 0,3 5 0 15,1 5 0-15,4 1 0 0,4 4 0 0,2-4 0 16,3 0 0-16,2-6 0 0,2-2 0 0,1-4 0 16,2-1-128-16,-1 2 128 0,1 1 0 0,2 10 0 0,1 2 0 0,2 10 128 15,1 6 0-15,2-1 16 0,0 0-144 0,5-9 160 16,3-8-160-16,1-2 160 0,2-5-160 16,2 2 128-16,3 1-128 0,3 1 128 0,1 5 48 0,6-4 0 15,2 0 0-15,5-5 0 0,4-2-48 0,2 0-128 16,-1-1 192-16,3-8-64 0,4-4-128 0,-2-6 160 15,-5-4-160-15,1-3 160 0,-2-3-16 0,1-6 0 16,1-1 0-16,2-2 0 0,1-1 48 0,6-4 0 16,4-4 0-16,0 0 0 0,0-1-64 0,-3-4-128 15,-3 1 192-15,-2-6-64 0,-4 0 64 0,-2-3 0 16,-2-1 0-16,1 0 0 0,-1 1 0 0,0-1 0 16,1 4 0-16,1 0 0 0,-1 2-32 0,-3 1 0 15,-2-2 0-15,0-1 0 0,-1 1 48 0,-6-8 16 16,-4-5 0-16,-4-6 0 0,-3-3 16 0,-4 2 0 0,-4-3 0 0,-2 2 0 15,-2 6-96-15,-4 3-16 0,-3 3 0 0,-6 3 0 16,-7-1-128-16,-3-2 160 0,-3-2-160 0,-4-5 160 16,-6-9-16-16,1 2 0 0,-1-2 0 0,0 2 0 15,3 3-16-15,-3 6 0 0,4 8 0 0,2 3 0 16,0 4-128-16,-2 6 0 0,-3-1 144 0,0 1-144 16,-4 3 128-16,-1-2-128 0,-2 2 160 0,-1 2-160 15,0 4 0-15,4-1 0 0,3 1 0 0,4 4 0 16,1 2 0-16,1 2 0 0,2 4 0 0,2 0-160 15,-1 1-64-15,-2 4-16 0,-2 1 0 0,-4 3-10256 16,-6 2-2048-16</inkml:trace>
  <inkml:trace contextRef="#ctx0" brushRef="#br0" timeOffset="82637.72">22750 3036 1839 0,'0'0'160'0,"0"0"-160"0,0 0 0 0,0 0 0 16,0 0 2000-16,0 0 368 15,0 0 80-15,-8 4 16 0,0-3-1104 0,8-1-208 16,-9 2-64-16,9-2 0 0,-9 4-272 0,1 2-64 0,0-3-16 0,8-3 0 16,-9 7-96-16,5-3-32 0,-1 1 0 0,0 2 0 15,0 0-208-15,-2 0-32 0,1 2-16 0,-1 2 0 16,1-1-176-16,-6 13-48 0,1 0 0 0,2 0 0 15,0 2 16-15,4 1 0 0,1 1 0 16,1-1 0-16,1-1-144 0,3 0 192 0,0 4-192 0,2-6 192 16,0-2 0-16,2-4 0 0,0-3 0 0,2-2 0 15,0-2 32-15,3 0 16 0,-4-5 0 0,3 0 0 16,2 0-48-16,-2-4-16 0,0-1 0 0,0-1 0 16,1-3 48-16,2 2 16 0,-1-4 0 0,-1 0 0 15,0-2-112-15,2-2 0 0,-1-2-128 0,0-4 192 16,1 1-64-16,0-5-128 0,1-3 176 0,-1-1-176 0,-3 2 128 15,1-1-128-15,2-1 0 0,-2 2 0 16,-2-2 176-16,1 4-176 0,-2-7 160 0,-2 5-160 16,-4 3 240-16,-1 1-48 0,-1-1-16 0,-2 5 0 0,-1 0 0 0,-2 1 0 15,-2-1 0-15,-2 1 0 0,-1 2-176 0,1 0 128 16,1 3-128-16,-2 2 128 0,1-2-128 0,-1 3 0 16,2 1 0-16,9 4 0 0,-11-3 0 0,0 1 0 15,11 2 0-15,-10 2-176 0,2 2-160 0,8-4-48 16,-8 6 0-16,8-6 0 15,-6 6-2160-15,6-6-432 0</inkml:trace>
  <inkml:trace contextRef="#ctx0" brushRef="#br0" timeOffset="82965.83">22646 3226 5519 0,'0'0'240'0,"0"0"64"0,0 0-304 0,0 0 0 0,0 0 0 0,0 0 0 16,0 0 3904-16,0 0 736 0,0 0 144 0,0 0 16 15,0 0-3024-15,0 0-624 0,0 0-112 0,0 0-16 16,0 0-448-16,11 3-64 0,-11-3-32 0,13 5 0 16,0-3-272-16,0 1-48 0,0 0-16 0,0 1 0 0,1-3-144 0,-3 1 128 15,1 1-128-15,0 4 128 0,-2-4-128 0,-10-3 0 16,12 7 0-16,-2 0 0 16,-2-1-512-16,-8-6-144 0,0 0-32 0,11 4-7488 15,-11-4-1488-15</inkml:trace>
  <inkml:trace contextRef="#ctx0" brushRef="#br0" timeOffset="83638.52">22891 3819 13407 0,'2'-15'592'0,"0"4"128"0,-2 1-576 0,-2-1-144 0,1 2 0 0,1 9 0 0,-4-9 1344 0,0 2 256 15,4 7 32-15,-8-3 16 0,-1 0-352 0,0 3-64 16,0 3-16-16,9-3 0 0,-12 6-736 0,2 3-160 15,-2-1-16-15,0 5-16 0,-1 4 176 0,3 1 48 16,-2 2 0-16,0 2 0 0,1 3-128 0,0 1 0 16,-2-3-16-16,1 1 0 0,2-5-64 0,0 2-16 15,-2-1 0-15,1 1 0 0,0-3-16 0,0 1 0 16,2 0 0-16,1 0 0 0,2-1-16 0,2 3-16 16,1-2 0-16,3 1 0 0,2 1-48 0,1-1 0 0,3-3 0 0,2-2 0 15,1-2-16-15,1-1-16 0,1-4 0 0,2 0 0 16,1-4 0-16,4-2 0 0,2-4 0 0,2-5 0 15,3-4 32-15,2-4 16 0,0-2 0 0,3-2 0 16,0-1-16-16,2-1 0 0,-1 0 0 0,0 2 0 16,-3 1-64-16,-4 2-128 0,-1 2 176 0,-4-1-176 15,-3 0 144-15,-5 2-144 0,-1-3 0 0,-5 2 144 16,-3-3-144-16,0-2 160 0,-4-1-160 0,0-5 160 16,-5-8-160-16,-3 2 0 0,-3 0 0 0,-4 3 0 15,-4 5-448 1,-1 1-32-16,-2 3 0 0,1 5 0 15,-1 5 16-15,1 2 0 0,1 5 0 0,1 4 0 0,-1 5-128 0,4 3-32 16,2 3 0-16,2 4-8304 0,1 3-1664 0</inkml:trace>
  <inkml:trace contextRef="#ctx0" brushRef="#br0" timeOffset="83904.99">22802 4058 19343 0,'0'0'848'0,"-10"0"192"0,0-2-832 0,10 2-208 15,-10-1 0-15,1 0 0 0,9 1 2368 0,-9 2 448 16,9-2 64-16,-9 6 32 0,2-1-1952 0,2 3-400 16,1 1-80-16,4-9-16 0,-5 12-336 0,5-12-128 0,0 0 0 15,0 13 0-15,0-13 128 0,0 0-128 0,8 14 0 0,-8-14 0 16,13 12 0-16,1-3 128 0,2-5-128 0,-1 1 0 15,4-1 0-15,3-4 144 0,4 0-144 0,5 0 128 16,4-3-256-16,3 3-64 0,1-1-16 0,-1 0-9152 16,-2-1-1840-16</inkml:trace>
  <inkml:trace contextRef="#ctx0" brushRef="#br0" timeOffset="84707.32">24797 3036 16991 0,'0'0'752'0,"0"0"144"0,0 0-704 0,0 0-192 0,0 0 0 0,0 0 0 16,0 0 336-16,0 0 48 0,0 0 0 0,0 0 0 16,-8 4 0-16,-1-2 0 0,0 1 0 0,9-3 0 15,-9 6 96-15,-2 2 32 0,1 0 0 0,1 2 0 0,-1 2 144 0,1 1 48 16,-1 3 0-16,1 5 0 0,0 3-320 0,1 5-64 16,3 1-16-16,1-4 0 0,2 2-48 0,5-2-16 15,2 0 0-15,2-2 0 0,2-1 128 16,1-3 16-16,1-1 16 0,3-4 0 0,-1-2-192 0,3 0-32 15,1-3-16-15,1-3 0 0,-1 0-32 0,0-2 0 16,-3-2 0-16,2-2 0 0,1-1 0 0,1-4-128 16,0-1 192-16,0 1-64 0,1-4 0 0,0-1 0 15,0-1 0-15,1-6 0 0,1 2 112 0,0-5 16 16,0-4 0-16,-1-2 0 0,-4-1 48 0,0 0 16 16,-3-3 0-16,0 2 0 0,-4-3-64 0,-2 1 0 0,-5 3 0 0,0 0 0 15,-5 3-16-15,-1 2-16 0,-4-1 0 0,-2 3 0 16,-2 2-80-16,-2 2-16 0,-2 0 0 0,-1 4 0 15,-1 0 0-15,1 3 0 0,-1 2 0 0,1 2 0 16,-1 1-128-16,1 3 0 0,1 3 0 0,2 4 0 16,1-1 0-16,0 2-256 0,0 0 64 0,1 1 16 31,1 1-912-31,2 2-192 0,0-3-48 0,0-1-12240 0</inkml:trace>
  <inkml:trace contextRef="#ctx0" brushRef="#br0" timeOffset="84976.13">24803 3188 9215 0,'0'0'816'0,"-6"7"-656"0,-5-2-160 0,2 0 0 0,0 2 1952 0,-1-1 352 16,-3 2 80-16,0 1 16 0,-1 2-880 0,3-2-176 15,-1 0-48-15,3-3 0 0,2 1-144 0,7-7-48 16,-5 8 0-16,5-8 0 0,0 0-528 0,1 7-96 15,-1-7-32-15,7 10 0 0,2-4-64 0,2 1-32 16,2-2 0-16,0 1 0 0,-2 1-32 0,2 1-16 16,0-3 0-16,3 1 0 0,0 4-176 0,1-3-128 15,-2 0 144-15,4-1-144 0,-1 0 160 0,0-2-160 16,2-1 160-16,-1 0-160 0,1-7 0 0,-1 3 0 16,-2-2 0-16,1-1-160 15,1 0-848-15,-1-1-160 0,-1 0-48 0,-1-3-11232 0</inkml:trace>
  <inkml:trace contextRef="#ctx0" brushRef="#br0" timeOffset="85538.97">25862 3029 17391 0,'0'0'768'0,"0"0"160"0,0 0-736 0,0 0-192 15,0 0 0-15,0 0 0 0,-5-6 1552 0,5 6 288 16,-9-6 48-16,-1 4 16 0,3 2-880 0,-3 1-192 16,0 3-16-16,0-4-16 0,-2 3-608 0,0 1-192 15,-1-2 128-15,-1 3-128 0,-2 3 0 0,0 0 0 16,-1 0 0-16,1 2 0 0,-3 3 0 0,1 3 0 16,1 2 0-16,0 4 0 0,0 7 0 0,2-2 0 15,0 2 0-15,3-2 0 0,3 2 144 0,2-3-16 16,1-1-128-16,4-4 192 0,2-2 192 0,2-3 48 15,2-3 0-15,3 0 0 0,1-1-128 0,3-2-32 0,4-1 0 0,3 3 0 16,1-4-96-16,6 0-32 0,3-3 0 0,0 0 0 16,2-1 16-16,0-3 0 0,2-1 0 0,-5-1 0 15,-2-4-32-15,-4 1 0 0,-2-5 0 0,-2-3 0 16,-3-6-128-16,1-6 160 0,-4-3-160 0,1-4 160 16,-1-1 32-16,-1 1 0 0,-1 0 0 0,-1 0 0 15,0 1-16-15,-2 1 0 0,0 3 0 0,-3 2 0 16,0 4-176-16,0 0 0 0,-3 3 144 0,-2 1-144 15,0 1-208-15,-2 0-112 0,-1 1-32 0,-1 2 0 32,-1 4-480-32,7 8-112 0,-11-9-16 0,11 9 0 0,-9-4-32 15,0-1-16-15,0 4 0 0,9 1-10816 0</inkml:trace>
  <inkml:trace contextRef="#ctx0" brushRef="#br0" timeOffset="85838.87">25647 3136 18431 0,'-11'0'1632'0,"1"3"-1312"16,-1 1-320-16,4 1 0 0,-1 0 2336 0,8-5 400 15,-5 9 80-15,1-1 0 0,4-8-1824 0,-4 12-368 16,1-2-80-16,3-10-16 0,0 0-272 0,4 11-48 15,1-2-16-15,2-2 0 0,1-1-32 0,3 0-16 0,2-1 0 0,3 1 0 16,4-1-16-16,-1 1 0 0,1 1 0 0,2-1 0 16,3 2-128-16,-1 1 0 0,-1-1 144 0,-1 0-144 15,-1-3 0-15,-1 2 0 0,-3-3-160 0,-1 0 160 32,-3-2-960-32,0 2-64 0,-1-4-32 0,0-4-12128 0</inkml:trace>
  <inkml:trace contextRef="#ctx0" brushRef="#br0" timeOffset="86539.86">25125 3744 5519 0,'0'0'496'0,"0"0"-496"15,-2-10 0-15,2 10 0 0,-3-5 2288 0,3 5 352 16,-4-6 80-16,4 6 16 0,-6-7-1328 0,-2 5-272 0,8 2-48 0,-11-2-16 16,2 2-240-16,0 2-32 0,0 0-16 0,0 1 0 15,0 1-144-15,-2 2-16 0,1-1-16 0,-1 3 0 16,1-1 16-16,-2 3 0 0,-1-1 0 0,0 4 0 16,1 3-96-16,-2 1-16 0,0 1 0 0,-1 2 0 15,1 1 80-15,1 1 16 0,1-1 0 0,2 1 0 16,-3-3-160-16,1 0-16 0,0-4-16 0,3 0 0 15,1-1-192-15,2 0-32 0,-1-2-16 0,3 0 0 16,1 1-48-16,1-3 0 0,2-10 0 0,3 13 0 16,-2 0-128-16,3 0 128 0,-4-13-128 0,8 12 128 15,-2 0-128-15,2-4 0 0,-8-8 144 0,12 6-144 16,-12-6 0-16,13 7 144 0,-3-3-144 0,-10-4 0 0,13 0 192 0,-1 0-64 16,-1-2 0-16,-1 0-128 15,-2-2 160-15,0 0-160 0,0-3 128 0,-1 1-128 0,0-3 208 0,1 1-32 16,-2-1-16-16,2 0 0 0,0-1 128 0,0 1 32 15,-2-1 0-15,1 1 0 0,-2-2-128 0,0 2-32 16,-5 9 0-16,5-10 0 0,-1-3-160 0,-4 13 0 16,0 0 0-16,4-12 0 0,-4 0 0 0,0-1 128 15,-1-1-128-15,-2 0 0 0,2 1 0 0,-2-4-256 16,1-4 48-16,-2 0 0 0,0-1-112 0,-1-2-32 16,0 2 0-16,-2 3 0 0,0 2 96 0,1 1 32 15,-1 0 0-15,-2 3 0 0,2 0 96 0,0 1 128 16,0 3-208-16,2 4 80 0,0 1 128 0,5 4-192 15,0 0 192-15,0 0-192 16,0 0-576-16,0 0-112 0,0 0-16 0,0 0-12976 0</inkml:trace>
  <inkml:trace contextRef="#ctx0" brushRef="#br0" timeOffset="87006.65">24868 4056 12895 0,'0'0'1152'0,"0"0"-928"0,0 0-224 0,0 0 0 16,0 0 2112-16,0 0 368 0,0 0 80 0,0 0 0 15,0 0-1600-15,0 0-336 0,0 0-64 0,0 0-16 16,11 6-192-16,-11-6-32 0,12 5-16 0,-1-1 0 16,-11-4-160-16,13 0-16 0,0 0-128 0,-1 1 192 15,0 0-64-15,0 1 0 0,1 0-128 0,-2-2 192 16,1 0-192-16,0-2 0 0,-12 2 128 0,13 2-128 31,-1 1-672-31,-2-2-176 0,-10-1-48 0</inkml:trace>
  <inkml:trace contextRef="#ctx0" brushRef="#br0" timeOffset="87975.82">25545 3852 4607 0,'0'0'400'0,"0"0"-400"15,0 0 0-15,0 0 0 0,0 0 2656 0,0 0 448 16,0 0 96-16,0 0 0 0,0 0-1872 0,-8 2-384 15,8-2-80-15,-9 4-16 0,9-4 0 0,-10 7 0 16,1-1 0-16,-1 1 0 0,4-1 64 0,-2 6 16 16,0 0 0-16,-1-2 0 0,0-1-96 0,1 2 0 15,0-1-16-15,2 3 0 0,-2-1-432 0,1 1-96 0,2-1-16 0,1-3 0 16,-1 1-144-16,1 1-128 0,2-2 144 0,2-9-144 16,0 0 160-16,0 16-160 0,0-3 160 0,0-13-160 15,5 13 176-15,0-2-176 0,-5-11 192 0,9 12-192 16,-9-12 160-16,13 12-160 0,-1-4 128 0,0-1-128 15,-1-1 128-15,2-1-128 0,-1-1 128 0,1-2-128 16,0 2 208-16,4-1-32 0,3 1-16 0,1-2 0 16,1-2 0-16,1 0 0 0,2-2 0 0,0-2 0 15,-2-1 64-15,-1-2 16 0,-1 2 0 0,0-2 0 16,0 0-96-16,-3-1-16 0,-3 1 0 0,0-1 0 16,0 2-128-16,-4-1 0 0,0-2 144 0,-2-1-144 15,1 1 128-15,-2-2-128 0,-3 2 128 0,-5 9-128 0,4-14 0 0,0 0 0 16,-1-2 0-16,-3-2 128 0,-3-2-128 0,-1-1 144 15,-1-1-144-15,-1-1 160 0,-2-3-160 0,-1 2 0 16,-2 3 144-16,-1 4-144 0,-2 4 160 0,-2 1-32 16,-2 2-128-16,-1 5 192 0,-1 2-192 0,1 3 0 15,-1 4 0-15,0 3 0 0,0 0 0 0,-1 5 0 16,0-1-144-16,1 2 144 0,2 1-128 0,2-1 128 16,1-3 0-16,2 5-144 0,2 2 144 0,2 0 0 15,0-3 0-15,1-1-128 0,2-1 128 0,0 0 0 16,3 1 0-16,-1 0 0 0,2 0 0 0,1-2 0 15,0 0 0-15,1-1 0 0,0 1 0 0,0-11-128 16,0 0 0-16,4 10 0 0,0-1-192 0,-4-9-48 16,6 9 0-16,-6-9 0 0,8 8 368 0,-8-8-144 15,0 0 144-15,10 5 0 0,-10-5-224 0,12 4 64 0,-12-4 16 16,12 3 0-16,-12-3-208 0,12 0-32 0,-12 0-16 0,10-1 0 31,-10 1-304-31,9-2-64 0,-9 2-16 0,9-5 0 16,-9 5 144-16,0 0 16 0,11-6 16 0,-11 6 0 0,0 0 416 0,5-8 192 0,-5 8-192 0,0 0 192 15,0 0 0-15,0 0 0 0,1-11 0 0,-1 11 0 16,0 0 0-16,0 0 0 0,-5-9 0 0,5 9 0 16,0 0 0-16,0 0 0 0,-9-4 0 0,1-1 0 15,8 5 144-15,0 0 48 0,-10-1 16 0,0 2 0 16,10-1 128-16,-9 1 32 0,9-1 0 0,-9 2 0 16,9-2 96-16,0 0 32 0,-9 0 0 0,9 0 0 15,-8-3 80-15,8 3 0 0,-8-5 16 0,2 1 0 16,6 4-80-16,0 0-32 0,0 0 0 0,0 0 0 15,0 0-64-15,0 0-16 0,0 0 0 0,0 0 0 0,0 0-16 16,0 0 0-16,12 9 0 0,1 0 0 0,0-1-128 0,2 0-48 16,2-2 0-16,5 0 0 0,5 0-32 0,0 1-16 15,2-2 0-15,-1 1 0 0,5 1-16 0,-2-1 0 16,0 1 0-16,-3-2 0 16,-5-2-608-16,-1-1-128 0,1 0-32 0,-3-1-10112 15,0-2-2016-15</inkml:trace>
  <inkml:trace contextRef="#ctx0" brushRef="#br0" timeOffset="89128.16">24875 10459 19343 0,'0'0'848'0,"0"0"192"0,0 0-832 0,0 0-208 16,-3-9 0-16,3 9 0 0,-1-11 1920 0,1 11 352 0,-1-11 64 0,1 11 16 16,0 0-1648-16,0-13-336 0,0 13-64 0,0-9-16 15,0 9-160-15,0 0-128 0,0 0 192 0,0 0-192 16,0 0 320-16,0 0-64 0,0 0 0 0,-7-2 0 15,1 2 80-15,-1 2 16 0,1 0 0 0,-3 5 0 16,-2-1-160-16,-2 1-48 0,0 2 0 0,-13 9 0 16,2 0-144-16,2 3 0 0,-2 4 0 0,1 2 128 15,4 3-128-15,2 4 0 0,3-2 144 0,2-2-144 16,3-3 176-16,6-1-48 0,4-4 0 0,3 0 0 16,1-1-128-16,5-4 160 0,3-4-160 0,2-2 160 15,5-2-160-15,-1-3 160 0,2-2-160 0,-1-4 160 16,1-1-160-16,-2-4 160 0,1-3-160 0,1-5 160 15,0-7-160-15,-1-3 192 0,0-5-192 0,2-2 192 16,2-1-192-16,-1-3 160 0,-2 2-160 0,4 0 160 0,1 2-32 16,0 4-128-16,-1 3 192 0,-2 1-64 0,-2 2 64 15,-3 2 0-15,-5 1 0 0,-2 1 0 16,-4-2 0-16,-1 2 16 0,-6 1 0 0,-2-1 0 0,0 2-80 0,-5-5-128 16,-2 2 176-16,-4 1-176 0,-5-3 144 0,0 5-144 15,-1 2 0-15,0 3 144 0,-1 3-144 0,3 3 0 16,2 3 0-16,-1 1 0 15,2 4-384-15,-1 5-128 0,2 0 0 0,2-1-9984 16,0-1-2000-16</inkml:trace>
  <inkml:trace contextRef="#ctx0" brushRef="#br0" timeOffset="89427.87">24880 10363 23039 0,'0'0'1024'0,"-10"5"192"0,1-1-960 0,2 2-256 0,1 1 0 0,6-7 0 15,-4 6 1200-15,1 5 192 0,0-1 32 0,2-1 16 16,-1 0-1152-16,0 0-288 0,0 1 0 0,0 0 0 16,2-10 192-16,-2 14 0 0,0-2-16 0,2-12 0 15,0 16 512-15,0-3 96 0,0-13 32 0,2 15 0 16,-2-15 0-16,6 16 0 0,-1-2 0 0,-5-14 0 15,11 15-480-15,2-6-80 0,0-1-32 0,1-2 0 16,1-2-224-16,2-3 0 0,2 1 128 0,2-4-128 31,2 0-416-31,5-1-128 0,3-2-32 0,2 0-9632 0,-1-4-1936 0</inkml:trace>
  <inkml:trace contextRef="#ctx0" brushRef="#br0" timeOffset="90061.65">25937 10342 13823 0,'0'0'1216'0,"0"0"-960"0,-10 0-256 0,0 1 0 16,-2 2 2976-16,0 0 544 0,-1 3 128 0,0 0 0 16,0 1-2592-16,-4 1-528 0,-4 1-96 0,-1-3-32 15,-1 1-272-15,-1 2-128 0,1 0 0 0,-3 3 128 16,-2-2-128-16,2 2 0 0,-1 2 0 0,3 4 128 16,2 1-128-16,1 3 160 0,3 5-160 0,0-1 160 0,2 3 208 0,3 1 32 15,1-1 16-15,3-1 0 0,1-2 240 0,3 2 48 16,1-1 16-16,4-1 0 0,2 2-448 0,1-6-80 15,3-7-32-15,0 1 0 0,1-3-160 0,2-1 0 16,1-6 0-16,2 2 128 0,0-1-128 0,2-1 0 16,3 1 0-16,4-1 0 0,4 0 0 0,3-5 0 15,4-4 0-15,0-3-176 0,2-5 400 0,-1 0 80 16,-3-1 16-16,-3-5 0 0,-2-3 0 0,-2-3 0 16,-3-7 0-16,-3-4 0 0,-3-3-128 0,-1 1 0 0,-2-1-16 15,-1 2 0-15,-2 0-176 0,-2 4 0 0,0 1 144 0,-2 4-144 16,-2 2 0-16,-2 2 144 0,-1 2-144 0,-2 5 0 15,1-1 0-15,-4 1 0 0,1 2 0 0,-1 1 0 16,-3 0-240-16,-1 3 0 0,1 0 0 0,0 2 0 31,0 1-1872-31,0 3-384 0</inkml:trace>
  <inkml:trace contextRef="#ctx0" brushRef="#br0" timeOffset="90360.46">25724 10464 16575 0,'0'0'1472'0,"-8"0"-1168"0,-3 0-304 0,2 2 0 15,1-2 2288-15,-1 1 400 0,-1 3 64 0,1-3 32 0,-2 2-1008 0,2 1-208 16,0 1-32-16,3 1-16 0,-1 2-448 0,2 1-96 15,-2 2-16-15,5 0 0 0,0 1-272 0,2 2-64 16,2 2-16-16,-1 0 0 0,3-2-304 0,1 2-64 16,2-3-16-16,0-1 0 0,4-1-224 0,1 0 176 15,1-1-176-15,2-1 160 0,1-1-160 0,2 0 160 16,2-2-160-16,2 0 160 0,3-2-160 0,-1 1 0 16,0-3-192-16,-1-2 192 0,-2-1-352 0,0 1 48 15,0-1 16-15,0-1 0 16,0 1-1504-16,-2 1-288 0,0-2-64 0</inkml:trace>
  <inkml:trace contextRef="#ctx0" brushRef="#br0" timeOffset="91028.93">25016 11063 20607 0,'0'0'912'0,"0"0"192"0,0 0-880 0,0 0-224 16,0 0 0-16,13-2 0 0,-13 2 128 0,0 0 0 15,10-2-128-15,-10 2 192 0,0 0-192 0,0 0 0 16,0 0 0-16,0 0 0 0,0 0 240 0,0 0 48 16,0 0 16-16,0 0 0 0,0 0 1104 0,0 0 208 15,0 0 48-15,0 0 16 0,0 0-224 0,-9-2-48 16,0 0-16-16,0 2 0 0,0 0-576 0,1 2-112 0,0 1-32 0,-1 2 0 15,0 0-416-15,-2 3-96 0,0 3-16 16,-1 2 0-16,-1 1-144 0,0 3 0 0,0 3 0 0,0 0 0 16,-2 1 0-16,2 3 0 0,2-2 0 0,-1 1 0 15,-4 3 0-15,1-5 0 0,-1 1 0 0,4-2 0 16,1 1 0-16,0-2 0 0,3 1 128 0,2-3-128 16,-2 0 128-16,3 0-128 0,1-1 0 0,2-1 128 15,2 1-128-15,4-2 160 0,2-1-160 0,0-1 160 16,2 0-160-16,0-5 192 0,1 0-192 0,-9-7 192 15,12 4 16-15,-1-4 16 0,1-3 0 0,0-1 0 16,-3-3 16-16,1-3 0 0,1-1 0 0,2-4 0 16,-3 1-32-16,3-4 0 0,2 0 0 0,-1 1 0 15,0-3-64-15,2-2-16 0,-2 1 0 0,1-5 0 16,-2-3-128-16,1-2 160 0,-1 1-160 0,0-4 160 0,-1-2-160 16,0 0 0-16,-3 1 0 0,-3 3 128 0,-1 4-128 15,-1 5 0-15,-1 3 0 0,-3 5 128 0,-1 1-128 0,-1 5 0 16,2 9 0-16,0 0 0 0,-6-6-256 15,-1 2 0-15,7 4 16 0,0 0 0 16,-10 3-2384-16,1 0-496 0</inkml:trace>
  <inkml:trace contextRef="#ctx0" brushRef="#br0" timeOffset="91278.5">24880 11147 22111 0,'-4'8'1968'0,"-1"1"-1584"0,0 3-384 0,2 1 0 15,2 1 1264-15,1 1 160 0,0 2 48 0,1-2 0 16,2 1-736-16,1 2-144 0,0 2-16 0,0-2-16 16,-1-2-96-16,3-2-16 0,-1-1 0 0,3-1 0 15,0-2 96-15,-1-1 16 0,0 1 0 0,1-4 0 16,2 1-176-16,1 0-48 0,-1-1 0 0,0-1 0 15,-10-5-160-15,15 5-48 0,0-2 0 0,2-2 0 32,2 2-512-32,1-3-128 0,3 0 0 0,1-3-9472 0,1 3-1872 0</inkml:trace>
  <inkml:trace contextRef="#ctx0" brushRef="#br0" timeOffset="91894.19">25819 11044 7359 0,'0'0'320'0,"-13"-2"80"0,-4-1-400 0,4 2 0 15,0 1 0-15,2 2 0 0,2 2 6208 0,9-4 1152 16,-10 7 224-16,-1-1 48 0,0 2-6224 0,-4 3-1264 15,1 0-144-15,-2-1-224 16,-1 1-160-16,0 2-48 0,-1 0 0 0,-1 0 0 0,0 2 432 0,2-1 0 16,2 0 144-16,-1 2-144 0,0 0 576 0,1-1 16 0,-1 1 0 0,2 1 0 15,1 2-80-15,1 0 0 0,2 0-16 0,2 1 0 16,1-1-336-16,3 2-160 0,2-2 160 16,0-4-160-16,1 2 0 0,2-1 0 0,2-2 0 0,1-1 0 15,0-1 0-15,1-2 0 0,2-1 0 0,-1 1 0 16,2-4 0-16,-8-6 0 0,10 4 0 0,1 0 0 15,-11-4 0-15,12 0 0 0,-2-1 0 0,0-3 0 16,2-2 0-16,0 3 128 0,-2-4-128 0,2-1 144 16,1 0-144-16,0 1 128 0,1-3-128 0,2 0 128 15,0 0-128-15,-1-2 0 0,4 0 144 0,-4-1-144 16,0 0 0-16,-1-4 144 0,-2 0-144 0,-1-2 0 16,-1-4 128-16,-1 0-128 0,0-1 0 0,-3 0 0 15,0 0 144-15,-3 3-144 0,0 2 0 0,-3 1 144 16,0-2-144-16,-1 6 0 0,-1 2 0 0,1-1 0 0,-1 2 0 0,-1 4 0 15,-1-1 0-15,-1 4 0 0,-2-3 0 0,2 5-272 16,-1-2 64-16,-2 4 16 16,-1-3-352-16,-2 2-64 0,1 0-16 15,-1-1 0-15,0-2 176 0,0 3 48 0,1 1 0 0,1 0 0 0,-1 0 224 0,3 0 176 16,0 0-208-16,7 0 80 0,-9-1 128 0,2 2 0 16,7-1 0-16,0 0 0 0,0 0-192 0,-9 4 64 15,9-4 0-15,0 0 0 16,-6 5-448-16,6-5-64 0,0 0-32 0,0 0 0 15,0 0-272-15,0 0-48 0,0 0-16 0,-4 9 0 16,4-9-288-16,0 0-64 0,0 0-16 0,0 0-9248 0</inkml:trace>
  <inkml:trace contextRef="#ctx0" brushRef="#br0" timeOffset="92130.12">25527 11173 2751 0,'0'0'256'0,"0"0"-256"0,-7 7 0 0,7-7 0 15,-6 8 3840-15,1 1 704 0,1 1 160 0,0 1 32 16,0 1-3024-16,1-1-608 0,2 1-112 0,0 2-32 16,-1 2 160-16,2-2 32 0,2-1 0 0,0 0 0 15,-1-1 240-15,2 1 48 0,0-4 16 0,2 0 0 16,-5-9-416-16,6 12-80 0,1-3 0 0,3-1-16 16,2 0-400-16,2-2-80 0,3 1-16 0,3-2 0 15,2 0-272-15,4-1-176 0,2-1 192 0,3-1-192 16,4-2-160-16,0-2-144 0,0-1-16 0,-1-5-16256 15</inkml:trace>
  <inkml:trace contextRef="#ctx0" brushRef="#br0" timeOffset="113760.88">31092 1523 10127 0,'-9'-6'896'0,"3"1"-704"0,-5-1-192 0,1 2 0 16,-3 2 2896-16,0 1 560 0,0-1 96 0,0 2 32 15,-3 2-2464-15,3-1-480 0,1 1-112 0,1 2-16 16,-1 0-352-16,0 2-160 0,0 0 128 0,1 1-128 16,-1 3 0-16,5-2 0 0,0 1 0 0,-1 4 0 0,-3 1 0 0,0 5 0 15,-2 1 0-15,-2 9 0 0,1 1 0 16,-20 26 128-16,3-10-128 0,-6-8 192 0,-5-8 16 0,-1-4 16 15,-4-6 0-15,1 3 0 0,0-5 32 0,5 3 16 16,5 1 0-16,2 3 0 0,0 2-128 0,3 7-16 16,2 5-128-16,-2 4 192 0,-3 5-192 0,-4-1 0 15,-6-1 128-15,0-6-128 0,-3-8 0 0,1-4 128 16,2-4-128-16,3-2 0 0,6-4 160 0,4 2-160 16,2-2 160-16,3 0-160 0,1-2 176 0,2-2-176 15,2 2 192-15,-1-3-192 0,0 0 144 0,-1 1-144 16,0-1 0-16,-2 0 144 0,-1 0-16 0,0-1-128 0,1 0 192 15,4-4-64-15,3-2 0 0,1-1-128 0,-1-1 192 0,5-1-64 16,1-2 64-16,3-1 0 0,0-2 0 0,2-2 0 16,2-1 48-16,1-2 16 0,0-1 0 0,3-2 0 15,1-2 128-15,-1-2 16 0,1 1 16 0,2-2 0 16,2 0 64-16,2 0 16 0,-1 1 0 0,0 1 0 16,-1-1-240-16,2 2-32 0,2-1-16 0,0-2 0 15,-1 4-208-15,0-2 128 0,1-2-128 0,0 2 0 16,-1 0 0-16,2-2 0 0,-2-4 0 0,4-4 0 15,-1-6 0-15,1-1 0 0,-1-4 0 0,1 4 0 16,-2 3 0-16,0 2 0 0,-3 2 0 0,0 5 0 16,0 3 0-16,-1 5 0 0,-1-1 0 0,-4 11 0 15,0 0 0-15,0 0 0 0,0 0 0 0,0 0 0 16,0 0-160-16,-5 17 160 0,0 2-128 0,-3 1 128 0,-1 8-192 16,-2 2 32-16,-2 0 16 0,0 2 0 0,-1 1 144 15,1-4-160-15,0-3 160 0,1-2-160 0,-3-3 160 0,2-2 0 16,1-1-144-16,3 1 144 0,2-3 0 0,2 2 0 15,-2 0 0-15,4 1 0 0,-1 2 0 0,1 3 0 16,-1 2 0-16,0 3 0 0,3 1 0 0,0-1 0 16,-1-3 0-16,1-4 0 0,1-1 192 0,4-4-64 15,-2-2 0-15,4-4 0 0,0-3 208 0,5-3 48 16,3-2 0-16,2-2 0 0,2-1 128 0,3-3 48 16,5-1 0-16,1 0 0 0,1-2-160 0,0-1-16 15,-2-2-16-15,0-1 0 0,-2-3-368 0,-1 1 0 16,0 0 0-16,1 2 0 15,0-1-368-15,2 2-144 0,0 2-16 0,3-1-10752 16,3 0-2160-16</inkml:trace>
  <inkml:trace contextRef="#ctx0" brushRef="#br0" timeOffset="142999.03">20361 15622 28447 0,'0'0'1264'0,"-5"-5"256"0,-1 1-1216 0,6 4-304 0,0 0 0 0,0 0 0 0,-4-6 608 0,1 4 64 16,3 2 16-16,0 0 0 0,0 0-112 0,0 0 0 16,0 0-16-16,0 0 0 0,0 0-176 0,0 0-48 15,-1 5 0-15,0 0 0 0,-1 3 0 0,2 1 0 16,-1 2 0-16,1 0 0 0,0 6 144 0,0 2 32 15,1 18 0-15,-1 5 0 0,3 5-144 0,-2 4-32 16,-1 1 0-16,0 3 0 0,0-2-192 0,0-3-144 16,-1-7 192-16,1-4-192 0,0 1 192 0,-1-1-64 0,-2 0 0 15,0 1-128-15,1 1 192 0,-2 0-64 0,1-2 0 0,2-5-128 16,0 0 208-16,-1-6-64 0,1-3-16 0,0-4 0 16,1-1-128-16,0-4 0 0,0-4 0 0,1-4 0 15,-1-8-192-15,0 0-80 0,0 0-16 0,0 0 0 31,4-10-2928-31,0-6-592 0,0-14-112 0,-4-8-32 0</inkml:trace>
  <inkml:trace contextRef="#ctx0" brushRef="#br0" timeOffset="143564.49">20245 15442 29487 0,'-11'-9'1296'0,"3"1"288"0,-1 1-1264 0,2 2-320 0,1-1 0 0,3-2 0 0,3 1 1920 0,4-2 320 16,3-1 64-16,3-3 0 0,0-4-2048 0,5 1-432 16,-1 0-80-16,2 3 0 0,-1 2 256 0,0-5-128 15,-2 4 128-15,0 3 0 0,0-1 0 0,0 1 0 16,0-2 0-16,1 2 0 0,1 0 336 0,-1 1 80 15,0-1 16-15,1 1 0 0,-1-2 16 0,0 1 16 16,3-1 0-16,-1 4 0 0,-2-1-272 0,2 2-48 16,1-1-16-16,1 0 0 0,0 1-128 0,2 1 0 15,-1 2 0-15,2-1 0 0,0 2-128 0,1 3 128 0,0 4 0 16,1 0 0-16,-1 2 0 0,-1 1 0 16,0 0 0-16,-1 3 0 0,0 1-160 0,-2 5 160 0,-1-1 0 0,0 1-144 15,-1 5 144-15,-3 1 0 0,-2 2 0 0,0 3 0 16,-2 1 0-16,-4 0 0 0,-1 1 128 0,-3 1-128 15,-2-2 0-15,-1-2 0 0,-2 0 0 0,-3-2 0 16,-2-5 128-16,0-2 16 0,-2-3 0 0,1-2 0 16,-3 1 112-16,-3-2 0 0,1-2 16 0,-4 1 0 15,0 0-80-15,-2 1 0 0,-2-1-16 0,-2 1 0 16,-1-2-48-16,-2 0-128 0,1-1 192 0,0 1-64 16,-1-2 0-16,2 0-128 0,0-1 192 0,1-2-64 15,1-2-128-15,-1 0 192 0,0 0-192 0,2-1 192 16,0-3-192-16,2 0 128 0,-1-3-128 0,1 2 128 15,2-2-128-15,1 2 0 0,-1-3 0 0,4 1-176 16,0 2-272-16,2-2-48 16,3-2-16-16,10 5 0 0,-9-5-1376 0,9 5-288 15,0 0-48-15,0 0-8768 0,2-13-1744 0</inkml:trace>
  <inkml:trace contextRef="#ctx0" brushRef="#br0" timeOffset="144166.96">21970 14555 29535 0,'0'0'1312'0,"0"0"272"0,-4-8-1264 0,0 2-320 0,4 6 0 0,-2-7 0 16,2 7 384-16,0 0 32 0,-1-7 0 0,1 7 0 15,0 0-288-15,0 0-128 0,0 0 0 0,0 0 128 16,0 0-128-16,-10 4 0 0,1 1 0 0,0 0 0 16,0 3 224-16,-1 2 16 0,-2-1 0 0,-1 2 0 15,-3-2 288-15,-1 1 64 0,-1 1 16 0,0 3 0 0,-1 4 16 0,0 1 0 16,-5 3 0-16,2 3 0 0,-1 5 0 0,-1 2 0 16,1 5 0-16,-1 4 0 0,1 5-80 0,-1 1-16 15,1 0 0-15,0-4 0 0,-1-5-224 0,2-4-48 16,1-2-16-16,3-1 0 0,1 5-16 0,1-4 0 15,1 5 0-15,0 1 0 0,3 1 32 0,1 4 0 16,0 2 0-16,1 0 0 0,1-5-256 0,1-2 0 16,0-4 0-16,2 0 0 0,0-4 0 0,2-2 0 15,2 2 0-15,1-2 0 0,1 0 0 0,2 0 0 16,2-1 0-16,1-1 0 0,2-2 128 0,2-1 0 0,1 2-128 16,2-6 192-16,2 1-192 0,3-2-160 0,0-2 32 15,2-2 0 1,0-1-272-16,2-1-48 0,1-3-16 0,-1-1 0 15,-1-3-608-15,-1 0-112 0,1-2-32 0,-2 1 0 16,-1-4-528-16,0 0-112 0,1-4-32 0,-2 1 0 16,-1-2-1504-16,0-1-288 0,3-6-64 0,-2 0-16 0</inkml:trace>
  <inkml:trace contextRef="#ctx0" brushRef="#br0" timeOffset="144699.37">22012 15068 24879 0,'0'0'2208'0,"0"0"-1760"15,0 0-448-15,0 0 0 0,-4-7 2112 0,4 7 320 16,0 0 80-16,0 0 16 0,0 0-1952 0,0 0-384 16,0 0-64-16,0 0-128 0,0 0 0 0,8 11 0 15,0-1-176-15,-3 2 176 0,-1-2-144 0,0 2 144 16,1 0 0-16,0-1 0 0,-1 2 0 0,-1 0 0 0,1 3 0 0,0 0 0 15,-1-2 176-15,1 4 80 0,0 1 32 0,1 1 0 16,1 0 16-16,-2 2 0 0,1 0 0 0,0-1 0 16,0-4-96-16,2-1-16 0,1-3 0 0,-1-1 0 15,-7-12 160-15,10 10 32 0,-10-10 0 0,11 6 0 16,0 0-32-16,-1-9 0 0,2 0 0 0,0-2 0 16,-1-4-112-16,2-1-32 0,0-3 0 0,0-3 0 15,0-2 48-15,2 0 0 0,-1-2 0 0,0-1 0 16,0 0-64-16,0 2 0 0,0-5 0 0,1 5 0 15,0-2-64-15,0-1 0 0,-1 1-128 0,0 1 192 16,2-3-192-16,-1-5 0 0,1-3 0 0,-3-2 0 16,-1 2 0-16,0 1 0 0,-1 2-208 0,1 4 64 15,-1-1-464-15,-2 7-96 16,0-2 0-16,-1 6-16 0,-2 2-1584 0,-1 5-304 16,-5 7-64-16,0 0-12016 0</inkml:trace>
  <inkml:trace contextRef="#ctx0" brushRef="#br0" timeOffset="145097.97">22202 15417 35647 0,'0'0'1584'0,"0"0"320"0,0 0-1520 0,0 0-384 0,0 0 0 0,0 0 0 16,0 0 448-16,0 0 0 0,4 12 16 0,-1-2 0 16,-1 1-464-16,2 0 0 0,0 1-208 0,-1 0 64 15,-1 2 144-15,2 1 0 0,-1 0 0 0,-2 2 0 16,1-1 0-16,-2-2 256 0,1 3-48 0,0 1 0 15,1-1 304-15,-1 3 48 0,-1-3 16 0,0 2 0 16,0 0-112-16,0 1-16 0,0 1 0 0,0 1 0 16,0-1-304-16,1-1-144 0,2 3 128 0,-2-2-128 15,-1 3 0-15,1-3 0 0,2-1 0 0,-2-5 0 16,-1 0-576-16,2-4 0 0,0-2 0 0,1-3 0 16,-3-6-320-16,0 0-48 0,0 0-16 0,0 0 0 15,0 0-2096-15,0 0-416 0,9-3-96 0</inkml:trace>
  <inkml:trace contextRef="#ctx0" brushRef="#br0" timeOffset="145698.69">22522 15716 22111 0,'0'0'1968'0,"0"0"-1584"0,0 0-384 0,0 0 0 15,0 0 4480-15,0 0 832 0,0 0 144 0,9-6 48 16,3 0-4608-16,2 2-896 0,4 0-240 0,-1 0-16 31,-1 0-320-31,1 0-80 0,1-1-16 0,-2 0 0 0,-2 2 336 0,-1-1 64 0,0 2 16 0,0 0 0 16,-1 1 256-16,0 1 0 0,-2 0 0 0,2 3 0 16,-2-5 0-16,1 4 128 0,-11-2-128 0,11 2 192 15,-11-2 64-15,12 6 0 0,-12-6 0 0,12 7 0 16,-12-7-112-16,8 10-16 0,-8-10 0 0,5 10 0 15,-5-10-128-15,1 12 0 0,-1-12 144 0,-4 14-144 16,-1-2 0-16,-2 1 128 0,0-5-128 0,-3 2 0 16,0 0 0-16,-2 1 144 0,1 1-144 0,-1-2 0 15,-1-2 240-15,1 2-64 0,0-3-16 0,3 2 0 0,0-1-160 16,0 0 0-16,0-2 0 0,9-6 0 0,-7 9 0 0,1-2 0 16,-1 1 0-16,7-8 128 0,0 0 336 0,0 0 64 15,0 0 16-15,0 11 0 16,0-11-928-16,6 9-176 0,-6-9-32 0,11 7-16 0,0-2 368 0,2-1 80 15,0-1 16-15,1-2 0 0,0 0 144 0,2 2-208 16,1 0 80-16,1 0 128 0,1 1-160 0,-1 0 160 16,0 1 0-16,2 2-144 0,0 1 144 0,3 1-192 15,0 1 192-15,-1 0-192 0,-1-1 192 0,1 2 0 16,-1 2-144-16,0-1 144 0,-1 1 0 0,-4 2 0 16,-1 1 0-16,-2 1 128 0,-1-2-128 0,-1-1 0 15,-3-2 0-15,-3 0-176 0,-1-1 176 0,-2 1 0 16,-2-2 0-16,-3 2 0 0,-1 0 0 0,0 1 0 0,0-1 0 15,-4-1 0-15,-2 2 0 0,-2-3 0 0,1 0 0 0,-3 0 128 16,-1 1-128-16,-2 1 176 0,-3-1-176 0,-1 0 192 16,-2 1-64-16,-2-2 0 0,-2 3 0 0,-1-3 0 15,2 1-128-15,0-2 192 0,2-3-192 0,0-2 192 32,2-1-1408-32,2-6-288 0,2-1-48 0</inkml:trace>
  <inkml:trace contextRef="#ctx0" brushRef="#br0" timeOffset="147185.72">24014 14658 18431 0,'0'0'816'16,"0"0"160"-16,-10-1-784 0,1-2-192 0,9 3 0 0,0 0 0 16,0 0 3712-16,0 0 688 0,0 0 144 0,0 0 16 0,0 0-3584 0,0 0-720 15,0 0-128-15,0 0-128 0,0 0 224 0,5 15-32 16,-5-15-16-16,5 15 0 15,-1 1 160-15,0 0 48 0,-1 2 0 0,-2 3 0 0,2 4 128 0,-2 2 16 16,0 7 16-16,2 4 0 0,0 5-224 0,-1 0-64 16,1-3 0-16,-1-1 0 0,1 2-16 0,0-5-16 15,-1 1 0-15,1 7 0 0,-2 4 32 0,0 4 16 16,-1 3 0-16,0 1 0 0,2-1-112 0,-2-7-32 16,0-5 0-16,1-4 0 0,-1 0 64 0,0-2 16 15,0-3 0-15,0 0 0 0,1 3-208 0,1 1 0 16,-2-1 128-16,1-1-128 0,0-2 128 0,2-1-128 15,-1-6 176-15,1-2-176 0,0-4 224 0,-1 0-64 16,3-3-16-16,-1-1 0 16,0-4-592-16,0-3-128 0,1-1-32 0,2-3 0 15,1-2-1952-15,-2-2-384 0,-6-2-64 0</inkml:trace>
  <inkml:trace contextRef="#ctx0" brushRef="#br0" timeOffset="147849.64">25331 15240 21823 0,'0'0'960'0,"0"0"208"0,0 0-928 16,0 0-240-16,0 0 0 0,0 0 0 0,0 0 1216 0,-9 4 208 0,9-4 48 0,0 0 0 15,0 0-560-15,-8 2-96 0,0 2-32 0,8-4 0 16,-9 4 64-16,9-4 16 0,-9 8 0 0,0-2 0 16,0 2-64-16,-1 3-16 0,-1-1 0 0,-1 4 0 15,-1 5-80-15,-4 2 0 0,2 1-16 0,-2 2 0 16,-3 6-176-16,-1 3-16 0,-1 2-16 0,0 0 0 15,-1-3-176-15,0-2-48 0,1 0 0 0,1-2 0 0,1 0-96 0,0 2-32 16,0-3 0-16,2 2 0 0,3 2-128 0,0 0 160 16,3 1-160-16,2-4 160 0,2 0-160 0,2-2 0 15,0-1 144-15,3-3-144 0,-1-3 0 0,1-3-320 16,2-6 64-16,-1-2 16 16,2-8-1680-16,0 0-320 0,0 0-80 0,0 0-8448 15,0 0-1696-15</inkml:trace>
  <inkml:trace contextRef="#ctx0" brushRef="#br0" timeOffset="148186.5">24840 15327 29487 0,'-13'-4'2624'0,"5"2"-2112"0,-1-1-512 0,9 3 0 15,-8 3 2560-15,8-3 384 0,0 0 96 0,0 0 16 16,0 0-2640-16,8 11-416 0,1 0-304 0,1 0 48 16,1 1 16-16,0 1 0 0,1 0 0 0,0 2 0 15,0 0 240-15,-1 4 0 0,2 1-160 0,0 4 160 16,1-1 128-16,0 1 80 0,-1-1 32 0,1-1 0 16,-1-1 0-16,0-2 0 0,2 0 0 0,-1 1 0 15,0-2-240-15,1 3 176 0,-1-2-176 0,0 0 160 16,1-1-160-16,-1-1 0 0,-1 4 0 0,0-3 128 0,1-1-128 0,-1-3 160 15,1 0-160-15,-3 1 160 16,0-5-576-16,-1 3-112 0,1-2-32 0,-1-1 0 16,-1-1-2320-16,2-1-480 0,0-3-96 0</inkml:trace>
  <inkml:trace contextRef="#ctx0" brushRef="#br0" timeOffset="150203.51">25793 15873 16575 0,'0'0'736'0,"0"0"160"0,0 0-720 0,0 0-176 0,0 0 0 0,0 0 0 0,0 0 1328 0,0 0 224 15,0 0 48-15,0 0 16 0,6 9-592 0,-6-9-128 16,0 0-32-16,9 8 0 16,-2-2 96-16,-7-6 0 0,3 5 16 0,-1 1 0 0,-1 1-80 0,1 2 0 15,-1-1-16-15,-1 7 0 0,-1 0-176 0,-2 3-16 16,-2 22-16-16,1-3 0 0,0-2-144 0,1-4-16 15,-3-5-16-15,1 1 0 0,1-5-192 0,0 0-48 16,0 0 0-16,3-1 0 0,1 0-112 0,-2-2-16 16,0 1-128-16,2-1 192 0,2 0-192 0,1-1 0 15,0-1 128-15,-1-2-128 0,2 0 0 0,1-3 0 16,-1-3-144-16,-4-9 144 16,0 0-1536-16,0 0-224 0,11 5-32 0,-11-5-16 0</inkml:trace>
  <inkml:trace contextRef="#ctx0" brushRef="#br0" timeOffset="151104.76">26215 16202 11967 0,'0'0'528'0,"0"0"112"0,0 0-512 0,0 0-128 0,0 0 0 0,0 0 0 0,0 0 2976 0,0 0 560 16,0 0 112-16,0 0 32 0,0 0-2304 0,0 0-464 15,0 0-80-15,0 0-32 0,0 0 176 0,0 0 48 16,11 6 0-16,-11-6 0 0,0 0-160 0,9 7-32 16,-9-7 0-16,9 8 0 0,-1 0-192 0,-2-1-64 15,-6-7 0-15,8 11 0 0,-1-1-192 0,-1 2-64 16,2-2 0-16,1 3 0 0,-1 0-96 0,0 2-32 16,-1 0 0-16,0 2 0 0,-1 3-192 0,0 2 176 15,-1 0-176-15,-1 0 160 0,-2 5-160 0,1-3 160 16,-2 2-160-16,1 4 160 0,-1 2-160 0,-2-5 0 0,-3-5 0 15,0-1 0-15,0-3 0 0,-3-2 0 0,0 0 144 0,-1-5-144 16,1 1 0-16,-1-2 0 0,-1 0 0 0,-1-1 128 16,-1 0-128-16,2-1 0 0,-1 0-128 0,-1-3 128 31,1 0-560-31,0-2-16 0,-1-1-16 0,1-2 0 16,-1-1-240-16,2 0-32 0,9 1-16 0,-9-7 0 15,1-2-2112-15,3-2-416 0</inkml:trace>
  <inkml:trace contextRef="#ctx0" brushRef="#br0" timeOffset="152405.2">27707 15370 6447 0,'0'0'576'0,"0"0"-576"0,0 0 0 0,0 0 0 16,-7 5 3584-16,7-5 592 0,-8 6 128 0,8-6 32 15,-8 3-2512-15,8-3-496 0,-9 6-112 0,9-6 0 16,-10 6-400-16,1 1-80 0,1 1-16 0,-1 2 0 15,0 2-112-15,-2 1-32 0,2 1 0 0,-3 3 0 16,-1 3 128-16,0 2 32 0,-2 4 0 0,-2 1 0 16,-2-1 176-16,-1-1 48 0,-3-4 0 0,0 1 0 15,-6-1-32-15,1 0 0 0,0 0 0 0,0 1 0 16,-1 1-352-16,-1 5-64 0,0 0 0 0,3 4-16 16,2 0-368-16,1 1-128 0,1-3 0 0,3 0 0 0,2-3 0 0,1-1 0 15,-1 0 0-15,2-5 0 0,3-3 0 0,3-5-336 16,1-2 48-16,1-5 16 15,8-6-912-15,0 0-176 0,-9 0-48 0,9 0-10016 16,0 0-2016-16</inkml:trace>
  <inkml:trace contextRef="#ctx0" brushRef="#br0" timeOffset="152703.73">27066 15508 40031 0,'-11'-4'1776'0,"11"4"352"0,-11-1-1696 0,2 1-432 0,9 0 0 0,0 0 0 15,0 0 832-15,0 0 96 0,0 0 16 0,0 0 0 16,7 13-944-16,-1 0 0 0,1 2 0 0,1 0-176 16,1 1 176-16,0 1-208 0,-1-3 80 0,1 2 128 15,0-2-128-15,1 3 128 0,-1 1 0 0,2-2 0 16,-2 2 0-16,0 0 0 0,-1 1 0 0,1 0 0 15,0 2 0-15,0 1 0 0,-1 2 0 0,1 0 0 16,-1 1 0-16,0 1 0 0,0-2 0 0,1-2 0 31,-1-1-384-31,1-2-48 0,0 0-16 0,1-4 0 16,1-2-560-16,-1 0-112 0,1 0-32 0,-1-2 0 0,-1-2-2512 16,0-4-512-16,-9-5-112 0,16 4 0 0</inkml:trace>
  <inkml:trace contextRef="#ctx0" brushRef="#br0" timeOffset="153425.1">27684 16216 7359 0,'0'0'320'0,"0"0"80"0,0 0-400 0,0 0 0 0,-7-5 0 0,3 0 0 16,4 5 5808-16,0 0 1072 0,4-9 224 0,2 0 32 0,2-1-5776 0,2 1-1152 16,1 0-208-16,1-1 0 0,1 2 0 0,1-3-160 15,2 1 160-15,-1 1 0 0,0-2 0 0,-2 5 0 16,1-1 0-16,0 2 0 0,2-1 128 0,-2 4 0 16,-1 0-128-16,0 1 192 0,-1-1-64 0,0 1-128 15,1 1 176-15,-1 0-176 0,-2 1 128 0,-10-1-128 16,12 5 0-16,-12-5 0 0,8 6 128 0,-8-6-128 15,7 7 0-15,-7-7 0 0,3 13 128 0,-4-1-128 16,-2-1 0-16,-2-1 0 0,-3 2 0 0,-1 0 128 16,-5-1-128-16,-1 1 0 0,0 0 0 0,-2 1 0 0,-2 2 0 0,0-2 0 15,-2 2 0-15,1 2 0 0,1 1 0 0,1 2 0 16,1-1 128-16,2 2-128 0,4-4 0 0,1 2 0 16,4-2 480-16,1 3-16 0,1-2 0 0,3 1 0 15,-1-1-144-15,5 0-48 0,-1-1 0 0,5 0 0 16,-2-1-272-16,2-1 0 0,0 1 0 0,3-3 0 15,0-1 0-15,0-2 0 0,2 0-160 0,0 0 160 16,0-3-256-16,1 0 0 0,0-2 16 0,0-1 0 31,-1 0-656-31,1-1-144 0,0-6-32 0,2 0 0 16,5 5-1984-16,-2-5-400 0,2-3-64 0</inkml:trace>
  <inkml:trace contextRef="#ctx0" brushRef="#br0" timeOffset="154088.01">28459 16344 17503 0,'0'0'1552'0,"0"0"-1232"0,0 0-320 0,0 0 0 0,0 0 3840 0,9 7 720 16,1-2 144-16,3 1 32 0,0-1-3776 0,2 3-768 15,-2 1-192-15,0 3 0 0,-1 2 0 0,-2 0 0 16,0 0 0-16,0 3-192 0,-3 1 192 0,0 2 0 16,-1 0 0-16,0 3 0 0,-2 3 0 0,-2 1 0 15,-2-1 0-15,0 0 0 0,-1-5 0 0,-2 0 0 16,2-1 0-16,-3-1 0 0,-1-2 0 0,-2 0 128 15,1 0-128-15,-3-1 0 0,-2-1 0 0,1 2 0 16,-2-1 0-16,-2 1 0 0,-3 0 0 0,1 1-256 16,-1-2 32-16,0-2 16 15,2 0-416-15,-1-1-80 0,-1-2 0 0,3-3-16 16,1-5-416-16,1 0-80 0,1-4 0 0,2-2-7296 0,2-3-1472 0</inkml:trace>
  <inkml:trace contextRef="#ctx0" brushRef="#br0" timeOffset="154557.24">29457 15600 4607 0,'0'0'192'0,"0"0"64"0,7-8-256 0,-2 0 0 0,0 1 0 0,1 1 0 0,-6 6 3760 0,0 0 704 16,0 0 144-16,0 0 16 0,5-9-3040 0,-5 9-624 15,0 0-112-15,0 0-16 0,0 0 304 0,0 0 64 16,-12 0 16-16,0 4 0 0,-1 3 128 0,0 3 16 16,-1-1 16-16,-2 1 0 0,1 3-304 0,-2 2-64 15,-2-1-16-15,1 3 0 0,-1 1-384 0,-3 4-80 16,-2 2-16-16,1 3 0 0,-2 3-112 0,-1 7-16 16,-2 3-16-16,1 4 0 0,-3-1 0 0,-1 0 0 15,-2 3 0-15,1-6 0 0,4-7-160 0,1-4-16 0,1-6-16 0,2-2 0 16,3-3 64-16,2-1 16 0,2-4 0 0,3-1 0 15,2 0-256-15,3-4 0 0,2-2 128 0,7-6-128 32,0 0-448-32,0 0-144 0,0 0-32 0,0 0 0 15,0 0-2848-15,0 0-576 0</inkml:trace>
  <inkml:trace contextRef="#ctx0" brushRef="#br0" timeOffset="154792.87">28980 15673 13823 0,'0'0'1216'0,"0"0"-960"0,0 0-256 0,0 0 0 15,0 0 6432-15,0 11 1248 0,6 0 240 0,0-1 48 0,2-1-6416 0,2 3-1280 16,1 0-272-16,0 1 0 0,3 2 0 0,-4 4 0 16,0 0 0-16,-2 3 0 0,1 3 128 0,2 1 80 15,-2 2 32-15,0 0 0 0,0 0 0 0,0 0 0 16,0 2 0-16,1-1 0 0,-1-2-96 0,-2-3-16 15,1-3 0-15,0-3 0 0,0-4-256 0,1-1-64 16,-1 0-16-16,0-2 0 16,0-3-608-16,-1-1-112 0,1 0-32 0,1 0 0 15,2-2-2688-15,-3 0-528 0</inkml:trace>
  <inkml:trace contextRef="#ctx0" brushRef="#br0" timeOffset="155455.64">29443 16208 21183 0,'0'0'1888'0,"0"0"-1504"0,0 0-384 0,9-5 0 15,0 0 3056-15,3 1 528 0,2 1 128 0,3-2 0 31,2 1-3712-31,-1 2-944 0,0 0-80 0,0-1-32 0,-1 0 720 0,-2 2 144 0,-2 1 16 0,0 0 16 16,1-2 896-16,0 2 176 0,1 0 48 0,-1 0 0 16,2 0 0-16,1 2 0 0,0 0 0 0,1 1 0 0,0-1-432 0,0 0-80 15,1 0 0-15,-4 1-16 0,-2 0-288 0,0 0-144 16,-2-1 160-16,-11-2-160 0,10 5 208 0,-10-5-48 16,8 6-16-16,-8-6 0 0,0 0-16 0,0 0-128 15,-1 11 192-15,-3-2-64 0,-1-1-128 0,-3 0 160 16,-4-2-160-16,-2 2 160 0,-2 0-160 0,-1 1 0 15,-2 0 0-15,-1 0 128 0,1-1-128 0,0 0 0 16,2 1 144-16,2-4-144 0,-2-1 288 0,4 1-16 16,2-1 0-16,2 1 0 0,0-3-144 0,9-2-128 15,0 0 144-15,0 0-144 0,0 0 0 0,0 0 0 16,0 0 0-16,0 0 0 0,0 0 0 0,0 0-192 16,0 0 48-16,0 0 0 0,7 8-48 0,-7-8-16 15,7 6 0-15,-7-6 0 0,11 7 208 0,-1-2 0 0,-10-5-160 16,11 6 160-16,-1 0 0 0,-10-6 0 0,12 6 0 0,0 1 0 15,-2-1 0-15,0 1 0 0,1 0 0 0,1 0 0 16,-1 1 0-16,0 1 0 0,-1 1 0 0,-1 1 0 16,0-2 0-16,-1 1 0 0,-1 1 0 0,-2 1 0 15,-1 1 0-15,-2-2 0 0,-2 1 0 0,-1 1 0 16,-1-3 0-16,-2 4 0 0,-2-1 0 0,1 1 0 16,-1-1 208-16,-2 3-32 0,-3-5-16 0,0 4 0 15,0-2 112-15,-2 0 32 0,-1 1 0 0,0-1 0 16,-1-1-96-16,1 0-16 0,-2-3 0 0,2 2 0 15,0-3-192-15,-1 0 0 0,0-1 0 0,0-1 0 16,1-2 0-16,1 0 0 0,1-1 0 0,0-2 0 16,2 0-576-16,10-1-176 0,-10-2-16 0,10 2-16 15,-7-7-1264-15,7 7-240 16,-5-8-48-16,4-1-8096 0,3 0-1600 0</inkml:trace>
  <inkml:trace contextRef="#ctx0" brushRef="#br0" timeOffset="156021.54">29755 14733 5519 0,'0'0'496'0,"0"0"-496"0,0 0 0 0,0 0 0 16,0 0 6400-16,0 0 1168 0,0 0 240 0,0 0 64 0,0 0-5904 0,0 0-1184 15,8 10-224-15,1 0-48 0,1 3-512 16,1 1 0-16,0 5 0 0,4 2 0 0,0 5 192 0,2 5-64 16,0 3-128-16,1 4 192 0,1 1 96 0,0 0 16 15,1-1 0-15,-1-4 0 0,2-1-48 0,-1-1 0 16,-2 5 0-16,2-1 0 0,-3 7-32 0,1 4-16 15,0 5 0-15,0 3 0 0,2 1 32 0,-2-5 0 16,2-7 0-16,-3-3 0 0,-2-5 80 0,-2-2 0 16,-1-3 16-16,0 2 0 0,-2 1-48 0,-1 2-16 15,-1 2 0-15,-1 1 0 0,-2 0-112 0,-3-1-32 16,-2 4 0-16,-1-6 0 0,-3-4 0 0,-1-2-128 16,-3-3 192-16,-2 0-64 0,-3-3-128 0,-3 2 128 15,-2-3-128-15,-2 1 128 0,-2-2 32 0,0 2 0 0,-2-1 0 0,0 3 0 16,-2 4-160-16,-6 8 128 0,-3 6-128 0,1-1 128 15,0-5-400-15,4-7-96 0,2-6-16 0,0-3 0 32,0-4-1744-32,0-1-368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8:21:16.34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14097 8987 11055 0,'0'0'976'0,"0"0"-784"15,0 0-192-15,0 0 0 0,-9 4 2560 0,9-4 480 16,-9 1 96-16,9-1 0 0,-12 0-1648 0,12 0-336 0,0 0-64 0,0 0 0 16,0 0-352-16,0 0-64 0,0 0-16 0,0 0 0 15,0 0-224-15,0 0-48 0,0 0-16 0,3-7 0 16,-3 7-176-16,0 0-48 0,9-6 0 0,-1 1 0 16,-8 5 240-16,13-1 64 0,0 1 0 0,1 0 0 15,0 0 96-15,2 0 32 0,2 0 0 0,3 0 0 16,4 0 96-16,4-3 32 0,2 1 0 0,5-2 0 15,5-2 128-15,2-1 16 0,2-4 16 0,4 1 0 16,2-2-272-16,-1 2-48 0,5 2-16 0,4-4 0 16,5-1-112-16,5 1-32 0,5-1 0 0,-1 3 0 15,-1 1-192-15,0 2-32 0,-2-1-16 0,3 2 0 16,1 3-16-16,3-2-128 0,4 1 192 0,-4-1-64 16,-4-3-128-16,1 2 0 0,3 2 0 0,1 0 0 15,1 1 0-15,-4-1 0 0,-2-1 0 0,-4 2 0 0,-2 2 144 0,-3 0-144 16,0 2 160-16,-2 0-160 0,-2 2 0 0,0 2 0 15,0 4 0-15,-6-2 0 16,-6-2-384-16,-1-1-128 0,-2 1-32 16,-3 0-12256-16,-2-1-2432 0</inkml:trace>
  <inkml:trace contextRef="#ctx0" brushRef="#br0" timeOffset="19846.75">4125 5268 13407 0,'0'0'592'0,"0"0"128"0,-5-8-576 0,5 8-144 15,0 0 0-15,-7-5 0 0,7 5 1168 0,0 0 208 16,0 0 32-16,0 0 16 0,-6-8-336 0,6 8-64 15,-8-3 0-15,8 3-16 0,0 0-272 0,-8 0-48 16,8 0-16-16,0 0 0 0,0 0-48 0,0 0-16 16,0 0 0-16,0 0 0 0,0 0 32 0,0 0 16 15,0 0 0-15,0 0 0 0,0 0-16 0,0 0-16 16,10-5 0-16,2 4 0 0,0 1-128 0,4-3-32 16,2-1 0-16,1 3 0 0,0 1-128 0,0 1-16 15,2-1-16-15,1-1 0 0,3 1-112 0,0 1 0 0,0 3-16 16,-1 0 0-16,1-3-176 0,2 1 160 0,3 0-160 0,3-2 160 15,0-4 0-15,2 0 0 0,0-1 0 0,4-1 0 16,2-1 144-16,-1 1 16 0,-2-2 16 0,2 0 0 16,3 1-80-16,-1 1 0 0,-6-3-16 0,1 1 0 15,1 3 0-15,-3-2 0 0,-2-1 0 0,-2 3 0 16,-1-1-80-16,-1 2-16 0,-2 2 0 0,-1 1 0 16,-1-2 0-16,-3 3 0 0,-3 3 0 0,1-2 0 15,-4 5-144-15,-2-4 0 0,-1 3 0 0,-1 2 0 16,-2 1 0-16,2 4 0 0,1 2 0 0,-3 5-11712 15,-2 2-2368-15</inkml:trace>
  <inkml:trace contextRef="#ctx0" brushRef="#br1" timeOffset="25705.88">5057 3375 19343 0,'-9'-3'1728'0,"9"3"-1392"0,-7-1-336 0,7 1 0 16,-6-3 576-16,6 3 32 0,0 0 16 0,0 0 0 15,0 0 0-15,0 0 0 0,0 0 0 0,0-12 0 16,0 12-112-16,4-9-32 0,-4 9 0 0,5-8 0 16,-5 8-224-16,9-7-64 0,-9 7 0 0,11-7 0 15,-11 7 16-15,13-6 0 0,-4 0 0 0,1 0 0 16,1-1-16-16,-1-1 0 0,-2 2 0 0,2-1 0 16,-1 2 80-16,2-1 16 0,-2-3 0 0,3-1 0 15,-1 0 96-15,4-2 32 0,2 1 0 0,-2-2 0 16,1-2 16-16,1 2 0 0,0 0 0 0,0-1 0 15,0-1-176-15,-1 2-48 0,-2 2 0 0,0-1 0 16,2 1-80-16,-2 0 0 0,1 0-128 0,-1 1 192 16,0-1-192-16,2 1 176 0,1 0-176 0,1 0 160 0,0-1-160 15,1 0 192-15,0 3-192 0,2-2 192 16,0 0-32-16,1 1 0 0,1 2 0 0,2-2 0 0,-1 2 0 0,-2 0 0 16,0-5 0-16,3 1 0 0,0 4 48 0,-2 0 16 15,2-1 0-15,1 0 0 0,0 1-80 0,0 0-16 16,-1-1 0-16,0 2 0 0,-1-2-128 0,1 1 0 15,0 1 0-15,0 2 0 0,-1-1 0 0,2 3 0 16,1 0 0-16,-1 0 0 0,0 2 0 0,-2 4 128 16,-1-2-128-16,-1 3 0 0,0-1 0 0,0 2 0 15,-1 0 128-15,0-1-128 0,0-1 0 0,0 0 0 16,-2 0 144-16,2-1-144 0,1 0 160 0,-1 1-32 0,0-3-128 0,-2 4 192 16,2-1-32-16,-1 2-16 15,-2-1 0-15,2 1 0 0,-2 3 16 0,0 1 0 0,-2 0 0 0,-2 0 0 16,0 0-16-16,2 1 0 0,-2 1 0 15,1 0 0-15,-1-1-144 0,-1 0 0 0,-1-1 144 0,0 2-144 16,-2 0 0-16,1 1 144 0,-2 0-144 0,-2-3 0 16,1 2 128-16,0 1-128 0,-1 0 0 0,-2 0 0 15,-5-13 128-15,5 15-128 0,-5-15 144 0,5 10-144 16,-1 2 128-16,-1-1-128 0,-3-11 0 0,2 13 144 16,0-2-16-16,-2-11-128 0,2 10 192 0,-2-10-64 15,0 0 16-15,-1 12 0 0,1-12 0 0,0 10 0 16,0-10-144-16,0 0 128 0,0 0-128 0,0 0 128 15,0 10-128-15,0-10 0 0,0 0 0 0,0 0 0 16,0 0 128-16,0 0-128 0,0 0 0 0,0 0 128 16,0 0-128-16,0 0 0 0,0 0 144 0,0 0-144 15,0 0 192-15,0 0-16 0,0 0-16 0,0 0 0 0,-1-10 64 0,-1 1 16 16,4-1 0-16,-2-1 0 0,0 1-32 0,-2 0 0 16,1-1 0-16,0-1 0 0,1-2-16 0,-2 0 0 15,2 1 0-15,0 1 0 0,0-2-192 0,0 1 176 16,-2 0-176-16,1 0 160 0,-1 0-160 0,0 1 160 15,-1-1-160-15,2 1 160 0,-3-1-160 0,1 0 160 16,-1 0-160-16,2 2 160 0,-1 1-160 0,2 0 128 16,-2-1-128-16,3 2 128 0,0 9-128 0,0 0 0 15,0 0 0-15,0 0 128 0,0-9-128 0,0 9 0 16,0 0 0-16,0 0 0 0,0 0 0 0,0 0 0 16,0 0-176-16,0 0 176 0,0 0 0 0,9 6-160 0,-1 2 160 15,-1 0 0-15,-7-8-128 0,7 14 128 0,0-1 0 0,1-2 0 16,-2-1 0-16,3 1-128 0,-2 0 128 0,0-1 0 15,-2 0 0-15,0 0 0 0,-5-10 0 0,6 14 0 16,0-5 0-16,-1 1 0 0,-5-10 0 0,6 13 0 16,0-2 0-16,-1 0 0 0,0 2 0 0,-1-1 0 15,-4-12 0-15,4 13 0 0,1-1 0 0,0 1 0 16,-1-1 0-16,0-2 0 0,0-1 0 0,-4-9 0 16,3 11 0-16,-3-11 0 0,0 10 0 0,0-1 0 15,0-9 0-15,-2 11 0 0,2-11 0 0,0 0 0 16,0 9 0-16,0-9 0 0,0 0 0 0,0 0 0 15,-5 8 160-15,5-8-160 0,0 0 160 0,0 0-160 16,-9 5 128-16,9-5-128 0,0 0 0 0,-10 5 144 16,0-2-144-16,10-3 160 0,-10 2-160 0,0-1 160 15,-1-1-32-15,-1 0 0 0,1 0 0 0,-1 0 0 16,0 0 0-16,2 0 0 0,-2 3 0 0,0-3 0 0,1 0-128 16,0 1 192-16,-1 1-192 0,1-1 192 0,-2 2-192 0,1-2 128 15,1 1-128-15,2 1 128 0,0 0-128 0,0 2 0 16,0 1 0-16,1 5 0 15,-1 2-2160-15,1 3-464 0,0-1-80 0</inkml:trace>
  <inkml:trace contextRef="#ctx0" brushRef="#br1" timeOffset="33392.06">7601 3521 11055 0,'0'0'976'0,"0"0"-784"0,-8-6-192 0,8 6 0 0,-5-6 3216 0,5 6 608 16,-3-11 112-16,4 4 32 0,-1 7-3072 0,6-11-592 15,-3 2-128-15,3 0-32 0,-1 1-16 0,0-2-128 16,2 2 192-16,-1-1-64 15,1-3 0-15,0 2-128 0,1-6 192 0,1 2-64 0,-1 1 48 0,4 0 0 16,1-2 0-16,0 1 0 0,-3-2 0 0,5 2 0 16,0-2 0-16,4 3 0 0,-2 0 144 0,2 0 48 15,1 0 0-15,-1-3 0 0,2 2-32 0,1 1 0 16,2-3 0-16,2 1 0 0,1-1 48 0,2 2 16 16,1-1 0-16,-1 0 0 0,-1 0-112 0,1 0-32 15,-2-1 0-15,1 1 0 0,-1 1-32 0,1 3-16 16,-4 0 0-16,2 1 0 0,0 1-16 0,1 1 0 15,-3 1 0-15,1 1 0 0,-1-2-32 0,-2 3-16 0,1 1 0 0,1 0 0 16,-2 1 80-16,0 3 16 0,-3-2 0 16,1 2 0-16,1 0-112 0,0 2-128 0,0-2 176 0,-2 3-176 15,-1 1 160-15,2-3-160 0,1 2 128 0,0-1-128 16,0-2 128-16,-1 2-128 0,1-1 0 0,0 3 128 16,0-4-128-16,0 3 160 0,-2-1-160 0,1 1 160 15,-2-1-160-15,-1 2 0 0,0 2 0 0,-1-1 128 16,-3 0-128-16,0 1 128 0,-1 2-128 0,-1 0 128 15,0 0-128-15,-1 0 192 0,-2 1-192 0,0 1 192 16,-2-1-192-16,1 1 0 0,-7-10 0 0,6 11 128 16,-6-11-128-16,7 11 0 0,-7-11 144 0,6 11-144 15,-6-11 144-15,8 8-144 0,-8-8 192 0,0 0-192 16,8 7 192-16,-8-7-64 0,10 5 0 0,-10-5-128 16,11 1 176-16,-2-1-176 0,-9 0 160 0,9 0-160 0,-9 0 0 15,11-1 128-15,-11 1-128 0,0 0 0 0,0 0 0 0,0 0 144 16,0 0-144-16,9-3 128 0,-9 3-128 0,0 0 0 15,10-2 144-15,-10 2-144 0,0 0 128 0,0 0-128 16,0 0 160-16,5-7-160 0,-5 7 128 0,4-6-128 16,-4 6 0-16,0 0 144 0,3-11-144 0,-2 2 0 15,0 1 0-15,1 1 128 0,-4-3 32 0,2 3 0 16,0 7 0-16,-1-9 0 0,-1-3 32 0,0 4 16 16,1-2 0-16,1 0 0 0,-1 1-32 0,1 9-16 15,-3-10 0-15,0 1 0 0,0 1-160 0,3 8 160 16,-6-7-160-16,6 7 160 0,0 0-160 0,0 0 0 15,-4-7 144-15,4 7-144 0,0 0 128 0,0 0-128 16,0 0 128-16,0 0-128 0,0 0 0 0,0 0 0 0,0 0 0 0,0 0 0 16,0 0 0-16,0 0 0 0,10 0 0 15,-10 0 0-15,11 0 0 0,0 1 0 0,-1 1 0 0,-1 0 0 16,-9-2 0-16,11 6 0 0,-2 1 0 0,1-1 0 16,-2 1 0-16,1-1 0 0,-1 3 0 0,1-1-128 15,0 1 128-15,-1 1 0 0,0 0 0 0,0-1 0 16,0 3 0-16,-1 0 0 0,0-2 0 0,1 2 0 15,0-1 0-15,-2 0 0 0,-1 1 0 0,0-2 0 16,-1 1 0-16,0-2 0 0,0 0 0 0,0 0 0 16,-4-9 0-16,4 12 0 0,-4-12 0 0,0 11 0 15,0-11 0-15,0 12 0 0,0-12 0 0,1 11 128 16,-1-11 0-16,-1 10 16 0,1-10 0 0,-5 10 0 16,-2 0 48-16,1-1 16 0,1-3 0 0,-5 1 0 15,0-2 16-15,-2 0 0 0,-1 0 0 0,0 1 0 0,-1 0-32 0,0-2 0 16,-1 0 0-16,-2-2 0 0,0 1-16 0,2-2-16 15,-2 1 0-15,1-2 0 0,2 0-32 0,-1 0-128 16,0-2 192-16,2 1-64 0,0 1-128 0,0 0 0 16,0-3 0-16,0 6 0 15,0 4-1216-15,-1 3-336 0,-2 3-64 0</inkml:trace>
  <inkml:trace contextRef="#ctx0" brushRef="#br1" timeOffset="36142.37">9972 3515 12895 0,'0'0'1152'0,"-9"2"-928"0,-1-2-224 0,10 0 0 16,-10 1 1344-16,10-1 240 0,0 0 32 0,0 0 16 15,-6-4-1200-15,6 4-240 0,0 0-64 0,0 0 0 16,0 0-128-16,-5-6 0 0,5 6 0 0,0 0 128 15,0 0 64-15,-2-10 0 0,2 10 0 0,2-7 0 16,-2 7 192-16,4-12 32 0,-2 3 16 0,-2 9 0 0,7-9 96 0,-1 2 32 16,2 1 0-16,0-1 0 0,-2-1-112 0,2 2-32 15,1-1 0-15,1-1 0 0,-1-2 0 0,0-2 0 16,0-1 0-16,0 0 0 0,-1 0 80 0,2 1 16 16,1 1 0-16,3-1 0 0,2 2-304 0,-1-1-48 15,1-2-16-15,2 0 0 0,0-1-16 0,2 1-128 16,2 0 192-16,2 0-64 0,-2 0-128 0,3-4 0 15,-1 1 0-15,1 2 0 0,1 1 128 0,2 0-128 16,-1-3 128-16,2 3-128 0,1-2 0 0,0 1 0 16,-2 1 128-16,4 1-128 0,0 2 0 0,2 1 0 0,-1-2 0 15,-1 2 128-15,2-1-128 0,0-2 160 0,-1-2-160 0,-1 1 160 16,2 1 16-16,1-1 0 0,2-1 0 0,-1 3 0 16,0 2-48-16,-1 1 0 0,0 0 0 0,1 3 0 15,2 1-128-15,-4 2 160 0,-3-1-160 0,-2 2 160 16,-1 1-160-16,-4 1 128 0,0 0-128 0,-2 2 128 15,0 1-128-15,-2 0 0 0,-1 0 0 0,-1 1 0 16,-2 1 0-16,1 1 0 0,1 2 0 0,-1 2 0 16,-2-1 0-16,-1 0 0 0,-1 1 0 0,1 1 0 15,-1-1 0-15,0 1 0 0,0-2 0 0,-1 3 0 16,-1-3 128-16,-1 0-128 0,0 0 128 0,1 1-128 16,-1-1 0-16,1-1 0 0,0 4 128 0,0-2-128 15,-1 1 0-15,1-1 128 0,-1 1-128 0,-1 0 128 16,-1 0-128-16,0-1 0 0,-3 1 0 0,0 1 0 15,1-2 144-15,-1-4-144 0,0 1 160 0,0 0-160 16,0 0 192-16,1 0-48 0,-6-8-16 0,5 7 0 0,-5-7 0 0,4 10 0 16,-4-10 0-16,0 0 0 0,0 0 64 0,0 0 0 15,0 0 0-15,6 6 0 0,-6-6-16 0,0 0 0 16,0 0 0-16,0 0 0 0,0 0-32 0,0 0 0 16,0 0 0-16,0 0 0 0,8-4 48 0,-1-1 16 15,0-2 0-15,-7 7 0 0,8-6-48 0,-1 1-16 16,-1-2 0-16,-6 7 0 0,6-8-144 0,-1 2 192 15,0-2-192-15,1 2 192 0,0-5-48 0,-2 2 0 16,0-1 0-16,-2-1 0 0,1 1 176 0,-2 1 16 16,-1-4 16-16,0 1 0 0,0-3 32 0,-1 5 16 15,1-2 0-15,-2 2 0 0,0-2-96 0,-1 0-32 16,1 2 0-16,-2 0 0 0,-2-1-80 0,3 2 0 0,-3-4-16 16,1 2 0-16,-1-2 16 0,0 0 16 0,1 3 0 0,1-2 0 15,-1 2-80-15,1 1-128 0,4 9 176 0,-4-9-176 16,4 9 128-16,-4-10-128 0,4 10 0 15,0 0 0-15,0 0 0 0,0 0 0 0,0 0 0 0,0 0 0 16,0 0 0-16,0 0 0 0,0 0 0 0,0 0-144 16,0 0 144-16,0 12 0 0,2 0 0 0,-2-12 0 15,2 13 0-15,2 0-128 0,1-1 128 0,-1-1 0 16,-4-11 0-16,6 13 0 0,-1-1 0 0,-1 0-128 16,0-2 128-16,1 2 0 0,-1 1 0 0,1 1 0 15,-1-4 0-15,0 3 0 0,-2 4 0 0,2-2 0 16,1-2 0-16,1 2 0 0,-1-1 0 0,1 2 0 15,0-2 0-15,0-1 0 0,1 0 0 0,-1-3 0 16,1 0 0-16,-1-1 0 0,-1 1 0 0,2-2 0 0,-7-8 0 0,4 10 0 16,0-2 0-16,-4-8 0 0,0 0 0 0,1 9 0 15,-1-9 0-15,0 0 0 0,-1 8 0 0,1-8 0 16,0 0 0-16,0 0 128 0,0 0-128 0,-9 5 0 16,-1-1 0-16,10-4 128 0,-10 0 0 0,1 0 0 15,-3-1 0-15,2 0 0 0,-1-1-128 0,0 1 144 16,-2 1-144-16,0 0 160 0,0-3-160 0,-2 3 0 15,1-1 144-15,-3 2-144 0,0 2 0 0,-1 0 0 16,-2 1 0-16,2 0 0 0,-3 1 0 0,0 3 0 16,0-2 0-16,2 3 0 15,0 4-640-15,1 3-64 0,0 0 0 0,2 0-17968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8:22:08.881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11538 9476 10127 0,'0'0'448'0,"-4"-9"96"0,0-3-544 0,1 2 0 0,2 2 0 0,1 8 0 16,-2-11 1472-16,2 11 192 0,-3-9 48 0,3 9 0 15,0 0-1376-15,0 0-336 0,0 0 0 0,0 0 0 16,0 0 0-16,0 0 0 0,0 0 0 0,0 0 0 16,-9-1 416-16,9 1 16 0,-8 4 0 0,0 2 0 15,0 2 288-15,-1 3 64 0,-1 0 16 0,-2 4 0 16,-1 2 304-16,1 1 64 0,-2 0 16 0,0 2 0 15,-2-1-208-15,-1 2-32 0,0 4-16 0,0-2 0 16,-1 2-224-16,-2 1-64 0,1 3 0 0,-2-6 0 16,-3-3-192-16,2 0-32 0,0-3-16 0,0-1 0 0,0 1-96 0,0 0-32 15,-2 0 0-15,3 2 0 0,0-1-272 0,2 0 128 16,1 0-128-16,1 2 0 0,0-1 0 0,0 4 0 16,0-4 0-16,1 1 0 0,2-2 128 0,0 0-128 15,0-2 0-15,1-1 0 0,0 1 128 0,0-2-128 16,0 2 0-16,2-3 0 0,-1-1 128 0,1 0-128 15,0-6 0-15,2 1 0 0,9-7 272 0,-10 6-48 16,10-6-16-16,0 0 0 0,-9 1 112 0,9-1 0 16,0 0 16-16,0 0 0 0,-4-10-16 0,3 0 0 15,1-2 0-15,1 0 0 0,2-1-144 0,2 0-48 16,2 0 0-16,-1-1 0 0,-1-1-128 0,2 0 0 16,1-2 144-16,-2-1-144 0,0 1 0 0,-1-2 0 15,0 2 0-15,0 3 0 0,-1 0 0 0,0 1 0 0,0 0 0 0,-1 0 128 16,-2 0-128-16,0 1 0 0,0 1 0 0,1 1 128 15,-1 0-128-15,-1 10 0 0,3-10 0 0,-3 10 0 16,4-11 0-16,-4 11 0 0,0 0 0 0,0 0 128 16,1-9-128-16,-1 9 0 0,0 0 0 0,0 0 128 15,0 0-128-15,0 0 0 0,0 0-128 0,0 11 128 16,-1 1-144-16,-2 2 144 0,-1 1-160 0,0-1 160 16,0-1 0-16,0 0 0 0,-1 1-128 0,1 2 128 15,0 1 0-15,-1 3 0 0,2-3 0 0,1 2 0 16,-1-5 0-16,1 2 0 0,-1-2 0 0,2-1 0 15,1-13 0-15,0 16 0 0,0-3 0 0,1-4 160 16,2 3-160-16,1-2 192 0,-1 2-192 0,3-3 192 16,0 2-192-16,1-1 0 0,1-2 0 0,1 0 128 0,1 0-128 15,1-2 0-15,-1 1 0 0,3 0 0 0,0 1-144 0,0 0-64 16,0 0-16-16,1-2 0 16,3 2-2224-16,0 0-448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8:23:08.739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18592 9149 6447 0,'0'0'272'0,"0"0"80"0,-5-4-352 0,5 4 0 0,-5-4 0 0,5 4 0 15,0 0 6512-15,0 0 1232 0,0 0 240 0,14 4 48 16,1 0-6288-16,-1 1-1248 0,-1-1-256 0,1 1-48 16,2 3 96-16,1 1 32 0,0 1 0 0,0 5 0 15,1-2-192-15,0 4-128 0,-1 0 144 0,1 4-144 16,-2 3 128-16,0 0-128 0,-1-1 0 0,0 3 144 15,-2-3-144-15,-1-1 128 0,-2 1-128 0,0-1 128 16,-2-1-128-16,0-1 160 0,0-2-160 0,-2-1 160 16,0-4-160-16,0 1 0 0,2 1 144 0,-2-5-144 15,2-2-480 1,0-2-160-16,0-3-48 0,1 1-10256 0,0-4-2064 0</inkml:trace>
  <inkml:trace contextRef="#ctx0" brushRef="#br0" timeOffset="299.39">19448 9145 33055 0,'0'0'1472'0,"-11"2"288"0,-2 1-1408 0,1 2-352 0,1 3 0 0,0 1 0 15,1 0 544-15,1 2 32 0,0 2 16 0,1 2 0 16,-3 1-464-16,1 2-128 0,1 2 0 0,-2 3 0 15,0 1 208-15,-3 1-16 0,1 2-16 0,0 7 0 16,0 2-48-16,-2 1 0 0,0 2 0 0,1 1 0 16,0 1 176-16,1-1 16 0,-2 2 16 0,2-3 0 15,-1-1-128-15,2-2-16 0,-2-3-16 0,2 0 0 16,0-1-176-16,2-1 0 0,1-1 0 0,0-5 0 16,0-4 0-16,3-1-144 0,1-2 0 0,1-4 0 31,2 1-1392-31,0-5-288 0,2-10-48 0,0 8-13008 0</inkml:trace>
  <inkml:trace contextRef="#ctx0" brushRef="#br0" timeOffset="634.84">19600 9546 23951 0,'0'0'1056'0,"0"0"224"0,0 0-1024 0,-8 10-256 0,2 1 0 0,2 2 0 16,3 0 3552-16,3 3 656 0,2-2 128 0,1 3 16 15,0 0-3520-15,1 1-704 0,-2-3-128 0,-2 2 0 16,1 1-160-16,-1 0 16 0,1-2 0 0,0 1 0 31,-1-1-320-31,1 0-64 0,-1-3-16 0,1 1 0 16,-2 0-64-16,1-2-16 0,-2-2 0 0,1-1 0 16,-1-9-208-16,1 11-32 0,-1-11-16 0,2 7-8896 0,-2-7-1776 0</inkml:trace>
  <inkml:trace contextRef="#ctx0" brushRef="#br0" timeOffset="1567.22">20163 9408 26719 0,'0'0'2368'0,"-8"-5"-1888"0,1 2-480 0,7 3 0 16,0 0 2096-16,-8-4 320 0,8 4 64 0,0 0 16 16,0 0-1968-16,0 0-384 0,0 0-144 0,0 0 0 15,0 0 0-15,10-6 0 0,1 1 0 0,2 0 0 16,0-1 0-16,1 2 0 0,3-1 0 0,1 1 0 16,1 0 0-16,0 0 0 0,2 2 0 0,1-1 0 15,0-1 0-15,2 2 0 0,-1 0 0 0,1 1 0 16,-1-1 0-16,2-1 0 0,0-1 0 0,-2 1 0 15,-1-2 0-15,0 1 0 0,2 2 0 0,2-1 0 16,3-1 0-16,-1 0 0 0,0 0 0 0,-1 2 0 16,2 0 0-16,-2 0 0 0,-1-2 0 0,0 4 0 15,0-3 0-15,-1 3 0 0,0-1 0 0,-3 1 0 0,-2-1 0 0,-2 1 0 16,-2 0 0-16,-2 2 0 0,-1 1 0 0,0 1 0 16,-4-4 0-16,-9 0 0 15,0 0 128-15,0 0-128 0,0 0 0 0,0 0 0 0,9-4 192 0,-9 4-192 16,0 0 192-16,0 0-192 0,0 0 304 0,0 0-48 15,0 0-16-15,-5-12 0 0,0 2-48 0,-2 2 0 16,-2-1 0-16,0 0 0 0,1 0 48 0,-2-1 0 16,-2 1 0-16,0 1 0 0,1-1-48 0,-2 0 0 15,-2-1 0-15,0-1 0 0,-2 1-192 0,1-1 128 16,2 2-128-16,1-1 0 0,0-1 0 0,1 4 0 16,-1 0 0-16,1 1 0 0,0 0 0 0,2 1 0 15,1 3 0-15,1 0 0 0,8 2 0 0,-8 0 0 16,8 0 0-16,0 0 0 0,0 0 0 0,0 0 0 15,0 0 0-15,0 0 0 0,0 0 0 0,0 0 0 0,0 0 0 0,0 0 0 16,11 3 0-16,0 1 0 0,1-3 0 0,0 4 0 16,1-2 0-16,1 2 0 0,0 0 0 0,2 2 0 15,1 1 0-15,1 1-192 0,1-1 192 0,-2 1-160 16,-2 1 160-16,1 1-192 0,-2-2 192 0,2 0-192 16,-2 1 192-16,0-1 0 0,0-1 0 0,-3 1 0 15,0 1 0-15,-1-1 0 0,-2 0 0 0,0-1 0 16,-2 1 0-16,1 0 0 0,-2-1 0 0,0-1 0 15,-5-7 0-15,4 12 0 0,-1 0 0 0,-2 0 0 16,-1-12 0-16,0 11 256 0,0-11-64 0,-1 13-16 16,1-13-176-16,-3 13 160 0,3-13-160 0,-4 15 160 15,0-3-32-15,4-12 0 0,-6 11 0 0,1-2 0 16,5-9-128-16,-7 11 0 0,-1-2 0 0,0 1 128 16,1 0-128-16,-3-1 0 0,1-3 0 0,0 2 128 0,0 2-128 15,0 0 0-15,0-1 0 0,1 0-176 16,2 0-208-16,-1-1-64 0,7-8 0 0,-5 5 0 15,5-5-1360-15,0 0-288 0,0 0-48 0,0 0-12848 0</inkml:trace>
  <inkml:trace contextRef="#ctx0" brushRef="#br0" timeOffset="2067">21767 9085 24879 0,'-7'-11'1088'0,"3"5"256"0,-1-1-1088 0,1 2-256 0,2 1 0 0,2 4 0 0,0 0 2912 0,0 0 528 16,0 0 96-16,0 0 32 0,0 0-2928 0,11 4-640 15,-11-4 0-15,12 7 0 0,-12-7-144 0,15 13 144 16,-4 0 0-16,1 1-144 0,-2 4 144 0,1 2 0 16,-2-2-144-16,1 3 144 0,1 0 0 0,-1-2 0 15,-2 2 0-15,0-1 0 0,0 1 160 0,0-3 0 16,-2 3 0-16,2-4 0 0,-2 0-16 0,2 0 0 16,0-3 0-16,1 2 0 0,-1-2-144 0,0-1 160 15,1-1-160-15,1 1 160 0,2-1-160 0,0-2 0 16,0 0-192-16,-1-3 192 15,1-3-768-15,-2 0-16 0,-10-4-16 0,12 2-10032 0,0-2-2016 16</inkml:trace>
  <inkml:trace contextRef="#ctx0" brushRef="#br0" timeOffset="2367.69">22382 8956 35007 0,'0'0'1552'0,"-12"0"320"0,-3 1-1488 0,0 3-384 0,1 1 0 0,1 6 0 15,1 6 1472-15,2 2 208 0,-2 2 48 0,2 4 16 16,-1 1-1440-16,2 4-304 0,0 2 0 0,-1 4 0 16,-1-1 0-16,0 3 0 0,-1 3 0 0,0 0 0 15,-2 1 0-15,-2 3 0 0,-3 5-128 0,-1 1 128 0,0-1 0 0,1 0-192 16,2-1 192-16,-1-4-192 0,-1-3-80 0,4-6-16 15,0-5 0-15,4-3 0 16,0-5-272-16,5-2-48 0,2-1-16 0,3-3 0 16,-1-3-2512-16,2-1-496 0,3-1-96 0,-3-12-32 0</inkml:trace>
  <inkml:trace contextRef="#ctx0" brushRef="#br0" timeOffset="2768.64">22651 9378 21183 0,'0'-8'1888'0,"1"2"-1504"0,-1 6-384 0,7-7 0 15,2 0 4288-15,1 1 800 0,1 0 160 0,2 2 16 16,1 4-4480-16,-1 3-784 0,-1-2-384 0,-1 1 48 31,3 2-144-31,-3 2-32 0,-11-6 0 0,11 7 0 16,-4 1-352-16,-7-8-80 0,0 0-16 0,3 16 0 15,-4-1 336-15,-3 0 64 0,-3-2 16 0,-3 3 0 0,-3 0 544 0,-1 1 304 0,-2 0-48 0,-1 2 0 16,-1-1 256-16,-1-3 64 0,0 2 0 0,1-1 0 16,-2-3-64-16,3 1-16 0,2 2 0 0,1-2 0 15,3 1-32-15,2-1 0 0,1 0 0 0,4 0 0 0,3-3-256 0,1 2-48 16,1 0-16-16,3 0 0 0,4 0-144 0,-1 0 0 15,1 0 0-15,1 2 128 0,1 0-128 0,0 1 160 16,0-2-160-16,1 1 160 0,1-2-160 0,1-1 0 16,1 1 0-16,0-3 0 0,-1-1 0 0,2-1-272 15,0 0 64-15,4 1 16 16,1-3-416-16,3 0-80 0,1-2-16 0,4-4 0 16,2 0-1776-16,1 0-352 0,0-6-80 0,1 2-16 0</inkml:trace>
  <inkml:trace contextRef="#ctx0" brushRef="#br0" timeOffset="3904.37">23350 9249 15663 0,'0'0'1392'0,"0"0"-1120"0,0 0-272 0,0 0 0 16,0 0 3840-16,0 0 704 0,0 0 128 0,6-5 48 15,3 0-3760-15,4 1-736 0,3 0-224 0,2 0 0 16,3-1 192-16,4 1-48 0,1 0-16 0,3 1 0 16,2-1-128-16,1 2 192 0,2-5-192 0,0 1 192 15,0-2-192-15,0 0 0 0,-1 0 0 0,-2 2 128 16,-2-3-128-16,1 0 0 0,1-1 0 0,0 1 128 0,0 1-128 0,2 2 0 15,0-1 0-15,-1 0 0 0,1 0 0 16,-1 1 0-16,0-1 128 0,-1 1-128 0,-4 0 128 0,3 1-128 16,-1-1 192-16,-2 0-64 0,-3 4 128 0,-2-3 0 15,-1-1 16-15,0 2 0 0,0 1-272 0,-2-3 0 16,1 2 0-16,-1 2 0 0,0-3 0 0,-1 1 0 16,-3 1 0-16,-2 2 0 0,-1-3 144 0,-12 4-144 15,9-4 0-15,-9 4 144 0,0 0-144 0,0 0 160 16,0 0-160-16,0 0 160 0,3-9 160 0,-3 9 48 15,-5-7 0-15,-2 1 0 0,-1-1-32 0,-1 2 0 16,-1 0 0-16,-2 1 0 0,-2 0-48 0,-1 0-16 16,0-1 0-16,0 2 0 0,1-2-16 0,1 1 0 0,-1-2 0 0,1 2 0 15,1 0-64-15,0 0-32 0,-1 1 0 0,0-2 0 16,0 1-160-16,1 0 160 0,-1 0-160 0,2 2 160 16,-1-5-160-16,1 3 0 0,11 4 0 0,-10-4 128 15,1 0 48-15,9 4 0 0,-7-3 0 0,7 3 0 16,-5-6 16-16,5 6 16 0,0 0 0 0,0 0 0 15,0 0-208-15,0 0 144 16,7-6-144-16,0 1 128 0,3 2-128 0,0 0-176 0,-10 3 48 0,13-1 0 16,0 0 128-16,0 1-192 0,0 0 192 0,-1 2-192 15,0 1 192-15,1 0-208 0,0-1 80 0,0 0 128 16,0 3-144-16,1-3 144 0,0 2 0 0,2 1 0 16,0-1 0-16,-2 3-128 0,0 1 128 0,-1 0 0 15,-1-2 0-15,-1 3 0 0,-4 4 0 0,0 0 0 0,-2-1 0 16,-1 0 0-16,-1 1 0 0,-2 1 0 15,-1 2 128-15,-1-2 16 0,-3 2 16 0,0-2 0 0,0-1 32 0,-1 0 0 16,-2 3 0-16,2-3 0 0,0 0 0 0,1 0 0 16,-3 1 0-16,2-1 0 0,-1 2-192 0,0-2 128 15,1 0-128-15,1-2 128 0,0 0-128 0,0-1 0 16,1-1 0-16,-1 4 0 16,0 0-576-16,2 2 16 0,0-2 0 0,-1-1 0 15,2-1-1728-15,0 0-336 0,1-1-80 0</inkml:trace>
  <inkml:trace contextRef="#ctx0" brushRef="#br0" timeOffset="4188.46">24974 8923 35935 0,'-3'-6'3200'0,"1"2"-2560"0,2 4-512 0,0 0-128 16,0 0 2560-16,0 0 480 0,8 17 96 0,2 1 32 31,3-2-2896-31,0-1-576 0,-1 2-112 0,1 3-32 0,3-3 128 0,0 2 0 0,1-3 16 0,2 1 0 16,-2-3-336-16,0 2-64 0,1 1 0 15,0-2-16 1,0 0-160-16,1-2-16 0,-4-1-16 0,1-1 0 15,-2-4 80-15,1 1 0 0,-2-3 16 0,1-4 0 0,-4 0-368 0,2-1-80 0,-1 0-16 0,-11 0-13360 16</inkml:trace>
  <inkml:trace contextRef="#ctx0" brushRef="#br0" timeOffset="4469.57">25501 8795 29487 0,'-13'6'2624'0,"-4"7"-2112"16,-3 1-512-16,2 10 0 0,0 3 4224 0,1 5 752 15,0 6 144-15,0 1 16 0,1 2-4096 0,1 1-816 0,-2 1-224 0,-2 1 0 16,-2 0 0-16,-1 2 0 0,-1-2 0 0,1 2 0 16,1-3 0-16,3 1-192 0,1-1 32 0,2-2 0 15,2-5-112-15,3-2-32 0,-1-3 0 0,4-2 0 31,0 1-288-31,2-5-64 0,1 1-16 0,1 0 0 16,1-4-1168-16,2-5-224 0,2-4-48 0,2-3-15328 0</inkml:trace>
  <inkml:trace contextRef="#ctx0" brushRef="#br0" timeOffset="4971.56">25818 9305 35935 0,'0'-17'3200'0,"-2"8"-2560"0,0 1-512 0,2 2-128 0,0 6 2944 0,0 0 576 16,15-4 128-16,2 3 0 16,1-1-3280-16,1 1-672 0,-1 0-128 0,0 1-16 0,0 0 80 0,-2 1 32 15,0 2 0-15,-1 2 0 16,0 1-496-16,-1 1-112 0,-2-1-16 0,-2 1 0 15,-2-1 96-15,-8-6 16 0,0 0 0 0,0 0 0 0,0 13 848 0,-1-1 0 16,-4 0 128-16,-2 0 0 0,-3-1 480 0,-2-2 96 16,-1 2 0-16,-2-1 16 0,1-1-384 0,0 2-80 15,-2-2 0-15,2-1-16 0,-1 0-240 0,4-3 0 0,0 1 0 0,3 1 0 16,8-7 0-16,0 0-128 0,-6 6 128 0,6-6-208 31,0 0-224-31,0 0-32 0,0 0-16 0,0 0 0 0,0 0 224 0,12 11 64 0,-1-3 0 0,0-2 0 16,-1-1 192-16,1-1 0 0,-11-4 0 0,13 8 0 15,-3 0 0-15,1 0 0 0,-1 2 0 0,0 2 0 16,1 0 0-16,1-1 0 0,-1 2 0 0,2-2 0 16,-1-1 0-16,0 1 0 0,0-2 0 0,-2 1 0 15,-1 2 0-15,-1-2 128 0,0 1 0 0,-2-1-128 16,-2 1 256-16,0 1-64 0,-1-3-16 0,-2 1 0 16,-1 0 160-16,-1 2 48 0,-3-4 0 0,0 2 0 15,-1-3-96-15,0 3-16 0,-2 1 0 0,-2 1 0 16,-2-5-144-16,1 4-128 0,0-1 192 0,-1 2-192 15,-1-3 0-15,2 2-304 0,1-1 48 0,-2-1 0 16,0 2-448-16,0-5-96 0,1-2-16 0,1 1 0 16,9-5-1696-16,-9-1-352 0,9 1-64 15,0 0-16-15</inkml:trace>
  <inkml:trace contextRef="#ctx0" brushRef="#br0" timeOffset="6037.87">26836 9120 5519 0,'0'0'496'0,"0"0"-496"0,0 0 0 0,0 0 0 0,0 0 6656 0,8-5 1248 16,-1 1 240-16,4 0 48 0,-1 0-6480 0,2 0-1312 16,0 0-256-16,-1 0-144 0,2 2 240 0,0-3-48 15,2 1-16-15,-1 0 0 0,2 0-176 0,-1 0 192 16,2 1-192-16,-1-1 192 0,0-1-192 0,-1 1 0 15,1-2 144-15,0 1-144 0,-1 1 256 0,2-2-32 16,-1 3 0-16,-2 0 0 0,-1 0 96 0,0 1 0 16,0-2 16-16,2 1 0 0,-2 1-16 0,1 0 0 15,0-3 0-15,2 4 0 0,0-3-48 0,1 1-16 0,1-1 0 16,3 0 0-16,1 2-128 0,1-1-128 16,1-1 192-16,-1 2-192 0,-2-1 0 0,1 2 0 15,0-3 0-15,-2 3 0 0,-3-1 0 0,-1 2 0 0,-2-2 0 16,-1 0 0-16,-3 1 0 0,-10 1 0 0,12-1 0 0,0 1 0 15,-2-2 0-15,1 2 0 0,-11 0 0 0,13-1 0 16,1 0 0-16,0-2 128 0,0-2-128 0,0 1 0 16,0 0 0-16,1 0 0 0,0 0 0 0,2 2 0 15,-1-3 160-15,-1-1-160 0,1 0 128 0,0 1-128 16,-1-1 0-16,0 4 0 0,-4-5 128 0,1 3-128 16,-1 2 0-16,-2-3 0 0,-9 5 0 0,9-6 0 15,-1 1 144-15,-8 5-144 0,0 0 160 0,6-6-160 16,-6 6 192-16,0 0-48 0,0 0-16 0,0 0 0 15,-8-11 32-15,-1 1 0 0,-1 1 0 0,-2 1 0 0,-1 1 64 0,-1 2 16 16,-2 0 0-16,-1-2 0 16,-2-1 16-16,-1 1 0 0,0 0 0 0,1 3 0 15,-1-2-64-15,2-2 0 0,1 1 0 0,1 1 0 0,2 1 0 0,1 1 0 16,3-2 0-16,1 1 0 0,-2 0-192 0,3 0 0 16,2 0 0-16,6 5 0 0,-7-4 0 0,7 4 0 15,0 0 0-15,0 0 0 0,-4-11-144 0,4 11 144 16,0 0 0-16,0 0-144 0,0 0-176 0,7-8-16 15,-1 2-16-15,4 1 0 0,0 1 32 0,2 4 16 16,2 2 0-16,3 1 0 16,1-3-192-16,2 0-32 0,-1 1-16 0,2 2 0 15,1 3-32-15,1 0-16 0,-1 0 0 0,0-3 0 16,-1 1 32-16,0-2 16 0,-3 2 0 0,-1 1 0 0,0 2 352 0,-3-2 192 16,-2-1-192-16,-12-4 192 0,0 0 0 0,9 9 0 0,-9-9 192 0,6 15-48 15,-2 0 176-15,-1 1 48 0,-2-1 0 0,-1 4 0 16,-1-5 112-16,-2 4 32 0,-1 2 0 0,-1 2 0 15,0 2-192-15,-2 0-16 0,0 0-16 0,-2 1 0 16,-1-1 64-16,0 0 16 0,-3-3 0 0,1 1 0 16,2-3-192-16,-1 1-48 0,0-2 0 0,0-1 0 15,3-1 0-15,1-2 0 0,-1-2 0 0,1 1 0 16,1-5-128-16,0 1 0 0,3-1 0 0,0 1 0 31,0-4-784-31,3-5-144 0,0 0-32 0,0 0-11392 0,0 0-2304 0</inkml:trace>
  <inkml:trace contextRef="#ctx0" brushRef="#br0" timeOffset="8875.06">28931 9279 9215 0,'0'0'816'0,"0"0"-656"0,0 0-160 0,0 0 0 15,0 0 4016-15,0 0 768 0,5-10 144 0,-5 10 48 16,0 0-3472-16,0 0-688 0,0 0-144 0,0 0-32 16,4-9 80-16,-4 9 16 0,0 0 0 0,0 0 0 15,0 0-160-15,0 0-16 0,0 0-16 0,0 0 0 16,0 0 0-16,0 0 0 0,0 0 0 0,-4 14 0 15,-1 0 64-15,0-1 16 0,-3-1 0 0,1-3 0 16,1 3-48-16,-1-3-16 0,1 1 0 0,-1 1 0 16,7-11-144-16,-8 10-32 0,2 2 0 0,6-12 0 15,-7 10-32-15,7-10-16 0,-5 14 0 0,1-5 0 16,4-9-128-16,-2 11-16 0,2-11-16 0,0 0 0 16,0 0-176-16,0 0 0 0,1 13 0 0,-1-13 0 15,0 0 0-15,0 0 0 0,8 13 0 0,-8-13 0 0,11 7 0 0,0-1 128 16,-11-6-128-16,13 6 0 0,0-4 0 15,-1 1 0-15,-12-3-144 0,13 1 144 0,0 1-192 16,0-1 192-16,-1 1-192 0,-2-2 192 0,0 0-432 0,-10 0 32 16,12 0 0-16,-1 0 0 15,-11 0-1344-15,10-3-272 0,-10 3-48 0,13-3-8992 16,-4-1-1792-16</inkml:trace>
  <inkml:trace contextRef="#ctx0" brushRef="#br0" timeOffset="9153.94">29151 9309 30399 0,'0'0'2704'0,"-9"1"-2160"0,0 3-544 0,9-4 0 16,-7 13 2512-16,2 2 400 0,1 3 80 0,0 2 16 15,-1-2-2304-15,0 4-464 0,-2 1-96 0,1 5-16 16,-1 0 112-16,0 5 16 0,-1-3 0 0,-1 1 0 16,-2 2-256-16,1 1 128 0,-3 0-128 0,1-2 0 15,-1-3 0-15,0-2 0 0,-1-1 0 0,0 1 0 16,3-4 0-16,0-1 0 0,1-1 0 0,2 0 0 16,3-3-192-16,1-1-96 0,0-4-16 0,3-1 0 15,1 0-1664-15,1-5-336 0,-1-7-64 0</inkml:trace>
  <inkml:trace contextRef="#ctx0" brushRef="#br0" timeOffset="11624.63">28149 8762 7359 0,'0'0'656'0,"0"0"-528"0,0 0-128 0,-3-10 0 16,3 10 4928-16,0 0 960 0,0-7 192 0,0 7 48 16,0 0-4672-16,0 0-944 0,0 0-176 0,10-3-32 15,-10 3-304-15,12-1 0 0,-12 1 0 0,12 2 0 16,-2 2 0-16,-10-4 0 0,11 3 0 0,-11-3 0 15,10 5 0-15,-10-5 0 0,11 5 0 0,-11-5 0 16,7 11 144-16,0-5 80 0,-7-6 16 0,0 0 0 16,8 8 64-16,-8-8 16 0,0 0 0 0,6 10 0 0,-6-10 256 0,7 10 64 15,-7-10 16-15,5 10 0 0,-5-10 64 0,5 12 16 16,-5-12 0-16,7 13 0 0,-7-13-96 0,6 12 0 16,-6-12-16-16,8 14 0 0,-3-1-368 0,2 1-80 15,1-3-16-15,-1 2 0 0,0 1-160 0,1-1 0 16,-3-2 0-16,3 0 0 0,0 0 0 0,-8-11 0 15,7 13 0-15,3-4 0 0,-10-9 0 0,10 10-176 16,-10-10 48-16,9 9 0 0,-9-9-112 0,0 0-16 16,0 0 0-16,0 0 0 15,0 0-592-15,11 10-128 0,-11-10-32 0,0 0 0 16,0 0-2064-16,10 9-400 0,-10-9-96 0</inkml:trace>
  <inkml:trace contextRef="#ctx0" brushRef="#br0" timeOffset="11961.01">28783 8463 41919 0,'-10'-9'1856'0,"2"5"384"0,-1 3-1792 0,0 5-448 0,0 2 0 0,1 5 0 16,2 2-176-16,-1 1-128 0,0 3-16 0,0 4-16 16,-2 3 128-16,-2 6 16 0,-3 6 16 0,-2 3 0 0,-2 4 176 15,-4 0-128-15,-6 0 128 0,-2 5-128 16,-4 6 128-16,-2 4 0 0,-2 5 0 0,-1 1-128 0,-1-2 128 0,-2 2 0 16,0-1 0-16,2 2 0 0,2-1 576 0,5 1 64 15,5 3 0-15,3-6 0 0,4-2-384 0,4-1-64 16,5-8 0-16,5-6-16 15,3-9-784-15,4-2-160 0,4-4-16 0,5-4-11424 16,2 0-2272-16</inkml:trace>
  <inkml:trace contextRef="#ctx0" brushRef="#br0" timeOffset="13060.2">29867 8951 29375 0,'-13'0'1296'0,"2"0"272"0,0 1-1248 0,0 2-320 16,1 0 0-16,10-3 0 0,-9 3 576 0,9-3 64 16,0 0 16-16,0 0 0 0,0 0-656 0,0 0 0 15,0 0-208-15,0 0 48 0,0 0 0 0,0 0 0 16,0 0 0-16,0 0 0 0,0 0 160 0,0 0 0 0,0 0 0 0,0 0-128 15,0 0 288-15,13-3 64 0,0 1 16 0,1-2 0 16,0 0 256-16,2 0 48 0,2-2 16 0,2 2 0 16,2 0 48-16,3 0 16 15,2 0 0-15,3 0 0 0,0 0-288 0,1 0-48 16,2 0-16-16,0-1 0 0,-1 1-272 0,0 0 128 16,-2-2-128-16,-1 1 0 0,1-2 0 0,0 2 0 15,2 0 0-15,-1 1 0 0,0 0 0 0,2 0 0 0,0 1 0 16,-2 1 0-16,0-1 0 0,0 0 0 0,-1 2 0 0,0-2 0 15,-4 0 0-15,1 0 0 0,-3 0 0 0,-2 2 0 16,-3 0 128-16,-2-3-128 0,-2 1 0 0,1 1 0 16,0-2 0-16,-1 1 0 0,1 0 0 15,-2 3 0-15,1-1 0 0,-1 1 0 0,-1-5 0 0,-1 2 0 16,-2 1 0-16,-1-1 0 0,-9 3 0 0,9-4 0 16,-9 4 128-16,0 0-128 0,0 0 144 0,0 0-144 15,0 0 224-15,4-9-48 0,-4 9-16 0,-1-9 0 0,-4 1-16 0,-2 0 0 16,-1-1 0-16,-2 4 0 0,-2 0 80 0,0 0 16 15,-1-3 0-15,0 0 0 0,-1 0 64 0,1 0 16 16,0-1 0-16,0-1 0 0,-1 1-128 0,-1-1-32 16,2 3 0-16,0-1 0 0,-1 0-160 0,1 0 160 15,-2 2-160-15,1 2 160 0,1 1-160 0,-1 3 0 16,-2-4 0-16,3 3 128 0,0 0-128 0,3 1 0 16,0 0 144-16,1 0-144 0,-2 1 0 0,0 2 0 15,2-1 0-15,9-2 0 0,-12 0 128 0,5 1-128 16,7-1 128-16,0 0-128 0,0 0 0 0,0 0 0 15,0 0 0-15,0 0 128 0,0 0-128 0,0 0 0 16,0 0-128-16,9 7 128 0,1-1-192 0,2 1 32 16,1 0 16-16,1-2 0 0,2-1-176 0,-1 0-16 15,2-2-16-15,-2 5 0 0,-2 2 160 0,0 0 16 16,2-1 16-16,0 0 0 0,-2 1 160 0,0-1 0 16,-1-2-144-16,-1 3 144 0,0-1 0 0,-1 1 0 15,-1-1 0-15,-1-2 0 0,0 1 0 0,0 1 0 16,1 0 0-16,0-2 0 0,-9-6 0 0,11 7 0 15,-2-1 176-15,-2 1-176 0,-7-7 0 0,11 8 128 16,-11-8-128-16,8 9 0 0,-8-9 0 0,5 10 0 0,-2 1 0 16,-3-11 0-16,-2 11 0 0,0-2 0 0,-2 1 0 0,-2-1 0 15,0 0 128-15,-1 1-128 0,-2-2 176 0,0 4-176 16,0-4 288-16,0 1-48 0,-1-1-16 0,0-1 0 16,1 1-16-16,0 1 0 0,0-3 0 0,0 1 0 0,0 0-208 0,9-7 0 15,-8 6 0-15,8-6 0 16,-8 6-512-16,8-6-32 0,0 0-16 15,0 0 0-15,0 0-2208 0,0 0-448 0,0 0-96 0</inkml:trace>
  <inkml:trace contextRef="#ctx0" brushRef="#br0" timeOffset="13428.08">31337 8728 42095 0,'0'0'1856'0,"-7"-4"400"0,7 4-1808 0,-9 4-448 16,2 2 0-16,7-6 0 0,-1 11 0 0,1-11-208 15,0 13 16-15,2 0 0 0,2 1 64 0,1-1 128 16,2-1-208-16,1 0 80 0,1-2 128 0,3 0 0 16,-1 1 0-16,4 1 0 0,0-1 0 0,2 2-160 0,2 0 160 0,-1 0-160 15,0 2 32-15,2-5 0 0,-2 2 0 0,1 0 0 32,2-1-272-32,0 1-48 0,-1-1-16 0,1-5 0 15,-1-1-496-15,3-1-80 0,0-1-32 0,2-2 0 0,-2-1-1712 0,1-1-352 0,7-11-64 16,-4 2 0-16</inkml:trace>
  <inkml:trace contextRef="#ctx0" brushRef="#br0" timeOffset="13692.58">32036 8490 15663 0,'0'0'688'0,"-10"6"144"0,-5-4-656 0,1 5-176 15,0 3 0-15,1 3 0 0,1 7 5968 0,2 3 1168 16,0 3 224-16,1 3 64 0,-1 0-6192 0,1 2-1232 16,-2 2-240-16,0 2-48 0,-2 3 288 0,-4 2-160 15,-2 2 160-15,-1 3-128 0,-4 4 128 0,1 0 0 16,0 2 0-16,0 1 0 0,-3 0 0 0,2-4 0 16,4-1 0-16,0-4 0 0,2-2 0 0,1-2 128 15,1 0-128-15,3-2 176 0,1-2-176 0,1 0 128 16,2-5-128-16,1 0 128 0,2-3-272 0,3-2-64 15,0-1-16-15,2-6 0 16,2-4-2176-16,3-2-432 0,-4-12-96 0</inkml:trace>
  <inkml:trace contextRef="#ctx0" brushRef="#br0" timeOffset="14195.52">32193 9056 27647 0,'0'0'2448'0,"0"0"-1952"15,-11 4-496-15,11-4 0 0,-8 9 2224 0,3-1 336 16,1 1 80-16,-2 0 16 0,-1 0-2400 0,1 1-464 15,1-1-112-15,-1 0 0 0,-1-3 320 0,-1 2 0 16,0 1-144-16,-1-1 144 0,0 1-160 0,-1 0 32 16,3 0 0-16,-1-1 0 0,1-1 128 0,1-1 0 15,1 1 0-15,5-7 0 0,0 0 0 0,0 0 272 16,0 0-32-16,0 0-16 0,0 0 0 0,0 0 0 16,0 0 0-16,0 0 0 0,13-3-224 0,-2 2 0 15,1 1 0-15,0 1 0 0,-2-1 0 0,2 3 0 16,0-2 0-16,-1 2 0 0,0-1 0 0,2 2 0 15,4 3 0-15,-1-1 0 0,-2-2 0 0,0 1 0 16,-1-1 0-16,2 3 0 0,-2 2 0 0,-3 0 0 0,-2 0 0 16,0 0 0-16,0 1 0 0,-3-1 0 0,-3 2 0 0,-2-1 0 15,0-10 0-15,-4 13 0 0,-2 1 0 0,1-1 0 16,-1-3 0-16,1 3 224 0,0-2-32 0,-1 1-16 16,-4-2 0-16,3 0 0 0,0 2 0 0,1 0 0 15,-1-2-176-15,0-1 0 0,1-2 0 0,-1 1 0 16,0-3-288-16,7-5-96 0,-8 5 0 0,0 0-16 15,-1-5-1792 1,-2 0-368-16,1 0-64 0,-2-5-11040 0</inkml:trace>
  <inkml:trace contextRef="#ctx0" brushRef="#br0" timeOffset="14455.12">32081 9048 39167 0,'0'0'1728'0,"0"0"368"0,0 0-1680 0,0 0-416 15,0 0 0-15,10-2 0 0,2-3 656 0,1 3 48 16,2 1 16-16,4 0 0 0,0-1-720 0,1 2 0 16,1 2 0-16,2-2 0 0,3-2 0 0,0 1-192 15,-1 0 192-15,0 1-160 0,-2-2-80 0,1 1-16 16,-2-1 0-16,-1-1 0 15,-2 0-176-15,1 1-32 0,-3 0-16 0,0 1 0 16,-2 0-288-16,1 1-64 0,-2 0-16 0,-1-3 0 16,0 2-1920-16,-1 0-384 0,1-1-80 0</inkml:trace>
  <inkml:trace contextRef="#ctx0" brushRef="#br0" timeOffset="19212.21">10417 11728 1839 0,'0'0'160'0,"0"0"-160"0,0 0 0 0,0 0 0 0,-4-4 3216 0,4 4 624 16,0 0 112-16,-7-6 16 16,7 6-3776-16,0 0-768 0,-8-4-160 0</inkml:trace>
  <inkml:trace contextRef="#ctx0" brushRef="#br0" timeOffset="20083.52">10352 11699 4607 0,'0'0'400'0,"0"0"-400"16,0 0 0-16,-7-3 0 0,-2 1 2896 0,2-1 496 15,7 3 112-15,-9-1 16 0,9 1-1728 0,-8 0-352 16,8 0-64-16,0 0-16 0,0 0-512 0,0 0-96 0,0 0-32 0,0 0 0 15,0 0-304-15,0 0-64 16,0 0-16-16,0 0 0 0,0 0-80 0,0 0-32 16,0 0 0-16,0 0 0 0,0 0 32 0,0 0 0 0,11 1 0 0,-11-1 0 15,13 3 128-15,0-2 48 0,0-1 0 0,1-1 0 16,1-1 80-16,2 1 32 0,0-2 0 0,2 2 0 16,2-4 32-16,1 4 16 0,3-3 0 0,1 1 0 15,0-1-144-15,3 2-48 0,3-2 0 0,1 1 0 16,1-1-32-16,1 0-16 0,0 2 0 0,0-2 0 15,-1 1-32-15,1-1-16 0,1 2 0 0,1-1 0 16,3 0-112-16,-1 2-32 0,1 1 0 0,3 0 0 16,3-3-160-16,-1 3 0 0,0 0 144 0,-2 3-144 15,-4-3 0-15,0 0 144 0,-3 0-144 0,4 0 0 16,-1-3 144-16,2 2-144 0,2 0 0 0,2-2 144 16,-1 1 112-16,2-4 32 0,-1 2 0 0,0 1 0 15,-1-1 128-15,-1 1 32 0,-3-3 0 0,2 2 0 16,0 0-192-16,1 0-16 0,3-1-16 0,-2-1 0 0,0 1-32 0,2 3-16 15,1 2 0-15,-2-3 0 0,0 2-176 0,-4 1 0 16,-1-2 144-16,-3 4-144 0,1 2 0 0,1-2 0 16,0 2 0-16,1 1 0 0,-3-1 0 0,4 0 0 15,-1-1 0-15,2 1 0 0,-2 0 0 0,1-1 0 16,-1 0 0-16,-2 0 0 0,-3 1 0 0,0-4 0 16,2 0 0-16,1 1 0 0,1-2 192 0,2 1-48 15,1-3 0-15,3 2 0 0,0-2 144 0,1 3 32 16,-2-3 0-16,0 3 0 0,-2-1-320 0,-1 1 0 15,-1 0 0-15,0 0 0 0,3 0 128 0,0 4-128 0,-1-1 0 16,1 1 0-16,1-3 128 0,1 3-128 0,-2-2 192 0,-1 1-192 16,-2 0 0-16,-1-2 0 15,-1 0 0-15,0 1-192 0,0-1 192 0,1-1 0 0,0 0 0 0,1 0 0 16,1-1 0-16,2 1 0 0,2 0 192 0,1 0-192 16,-1 0 128-16,2 0-128 0,-4-2 0 0,-1 1 0 15,-1 0 176-15,2 1-176 0,1 0 160 0,2 0-160 16,0 1 0-16,3-1 128 0,-2 0-128 0,-2 0 0 15,0 0 0-15,-2 0 0 0,0-1 0 0,-2-2 0 16,0 0 128-16,1 1-128 0,2-2 0 0,0 0 144 16,0 0-144-16,5 0 160 0,0 2-160 0,2-2 160 15,-1 0 32-15,-2 1 0 0,-1 1 0 0,0-2 0 16,0 0-64-16,2 1 0 0,-1-1 0 0,2 2 0 16,0-2-128-16,0 1 0 0,0 0 144 0,-2 2-144 0,-1 0 0 15,-3 0 0-15,-1 1 0 0,0-3 128 0,-1 2-128 0,1-1 0 16,2 1 0-16,-1 1 128 15,0 0-128-15,1 0 0 0,0-1 0 0,-1 1 0 0,1-2 0 0,-2 1 0 16,-4 0 0-16,0 1 128 0,0 0-128 0,0-2 192 16,0 0-64-16,1-2 0 0,-1 1 32 0,1 2 16 15,0-3 0-15,-2 2 0 0,-1-1-176 0,-3 0 160 16,0 2-160-16,-3 1 160 0,-2-4-160 0,-3 3 0 16,-3-2 144-16,-1 1-144 0,-2-1 0 0,-1 2 128 15,0-1-128-15,0 2 0 0,-3-1 0 0,-1 0 0 16,0 1-160-16,-2 0 160 15,-1 1-1408-15,-1 2-192 0,1 1-16 0,-4-1-18304 0</inkml:trace>
  <inkml:trace contextRef="#ctx0" brushRef="#br0" timeOffset="29170.5">6246 13156 16575 0,'-12'-1'736'0,"12"1"160"0,-10 4-720 0,10-4-176 0,-9 3 0 0,9-3 0 16,-7 5 2112-16,7-5 400 0,0 0 80 0,0 0 16 16,3 13-1952-16,2-1-384 0,3-2-80 0,2-1 0 15,2-2-192-15,0 0 0 0,1 1 0 0,1 0 0 16,1-1 0-16,-2 0 128 0,0 0-128 0,-2 1 0 16,-2-2 320-16,-1 2-32 0,-1 0 0 0,-2 0 0 15,-1 1 464-15,-4-9 80 0,4 9 32 0,0 0 0 16,0 2 160-16,-4-11 48 0,0 0 0 0,0 0 0 15,6 11-320-15,-6-11-64 0,0 0-16 0,0 0 0 16,7 7-288-16,-7-7-48 0,0 0-16 0,0 0 0 16,9 2 0-16,-9-2-16 0,10 0 0 0,-1-1 0 15,-1-1-48-15,1-5-16 0,0 2 0 0,-1 0 0 16,-8 5-16-16,8-7 0 0,3 2 0 0,-11 5 0 16,9-5-16-16,0 2 0 0,-9 3 0 0,12-5 0 0,-2 2-16 0,-10 3-16 15,12-2 0-15,-1 0 0 0,1 1-48 0,0 0 0 16,0 1 0-16,-1 0 0 0,1 0-128 0,0 0 0 15,0-2 0-15,-1 0 128 0,0-1-128 0,0 1 128 16,1-1-128-16,0 0 128 0,0-1 64 0,1 1 0 16,-2-3 0-16,1 1 0 0,0 0-32 0,0 1 0 15,-1-1 0-15,0 2 0 0,-11 3-16 0,13 0 0 16,-1 1 0-16,-1 2 0 0,1 1-144 0,-2 1 160 16,-10-5-160-16,14 8 160 0,-1 1 16 0,-2 2 0 0,-2-4 0 15,1 1 0-15,-1 0-176 0,0-1 128 16,-1-1-128-16,-8-6 128 0,11 3-128 0,0 1 0 0,-11-4 144 0,12 0-144 15,-2-2 128-15,0 0-128 0,1-1 128 0,-1-2-128 16,-10 5 144-16,11-5-144 0,-1-1 192 16,-1 1-192-16,-9 5 144 0,11-5-144 0,-11 5 0 0,13 1 144 15,-3 3-144-15,1 4 0 0,-2 2 0 0,1 4 0 16,1 1 0-16,-1 2 0 0,0 3 0 0,2-2 0 16,1-4 0-16,1 1 0 0,1-5 0 0,-1 0 0 15,2 0 0-15,2-6 0 0,0 1 0 0,1-5 0 16,0-3 0-16,2-1 0 0,0-1-144 0,0-3 144 15,1-1-160-15,0-1 32 0,0-7 0 0,-1 1 0 16,-3 0 128-16,1 2 0 0,-2 0 0 0,-1 1 0 16,-1 2 0-16,-1 2 0 0,2 3 0 0,-1 2 0 15,0 1 0-15,-1 3 128 0,0 0-128 0,2 0 0 0,1 3 0 16,1 1 0-16,-1-2 0 0,3 2 0 0,1-1 0 0,1-1 0 16,3 1 0-16,2-2 0 0,0-2 0 0,2-2 144 15,0-1-144-15,-1-1 0 0,1-1 128 0,0-2-128 16,-1 0 0-16,0-1 0 0,-3 1 0 0,-1-2 0 15,1 1 0-15,-3 1 0 0,-2 0 0 0,-2 3 0 16,0 2 0-16,1 3 0 0,-2 0 0 0,2 3 0 16,1 1 0-16,1 2 0 0,-1 1 0 0,5 0 0 15,0 0-160-15,0 2 160 0,1-2 0 0,1-1 0 16,2-1 0-16,0-1 0 0,-2 0 0 0,0 0 0 16,1-1 0-16,-2 1 0 0,-2-4 0 0,0-3 0 15,-2 2 0-15,-2-1 0 0,-2 1 0 0,-2 1 0 16,-1-4 144-16,1 4-144 0,0 0 0 0,-1 4 0 0,1-3 0 0,-1 2 128 15,0 0-128-15,-1 3 0 0,0-1 0 0,2 2 128 16,0-1-128-16,2 1 128 0,0-1-128 0,1 1 128 16,-4-1-128-16,3 2 0 0,1 1 0 0,-1 0 0 15,0 1 0-15,0-4 128 0,2 2-128 0,0-2 0 16,-4 1 144-16,3 0-144 0,-2-4 192 0,1 3-192 16,0-5 320-16,0-1-32 0,-1 0-16 0,2 0 0 15,-2-1 32-15,1-2 0 0,-1-1 0 0,1 0 0 16,2 2-48-16,-1-4-16 0,2 2 0 0,0 2 0 15,-2-1-80-15,1 1-16 0,1-1 0 0,-3 2 0 16,0 1-144-16,-2 0 128 0,-2 0-128 0,1 0 128 16,-2 0-128-16,1 1 0 0,0 2 0 0,-1-2 0 0,0-1 0 15,-1 0 0-15,0 0 0 0,1 1 0 16,-1 2-240-16,-1 2-16 0,1-4-16 0,1 1 0 16,2-2-464-1,1-3-96-15,3-1 0 0,-1-5-16 0,3-1-912 0,1-3-176 0,3-4-48 0,1-3-10880 16,1-5-2192-16</inkml:trace>
  <inkml:trace contextRef="#ctx0" brushRef="#br1" timeOffset="48501.7">15660 13179 10127 0,'0'0'896'0,"0"0"-704"15,2-11-192-15,-2 11 0 0,2-9 3392 0,-2 9 640 16,4-9 128-16,-4 9 16 0,7-9-2960 0,-7 9-608 16,0 0-112-16,0 0-32 0,4-8-144 0,-4 8-16 15,0 0-16-15,0 0 0 0,0 0-80 0,0 0-16 16,0 0 0-16,-4-7 0 0,4 7 128 0,-10-3 0 16,1-3 16-16,-1 2 0 0,-2 3 320 0,0 0 64 0,-1-1 16 0,-1 2 0 15,-3-1 64-15,-1 0 16 0,-2 0 0 0,1-1 0 16,-2 1-144-16,1 1-32 15,1-1 0-15,-1 1 0 0,1-2 0 0,-1 1 0 0,-1 1 0 0,0-4 0 16,-1 3-176-16,-1 1-32 0,-2 0-16 0,0 0 0 16,0 0-96-16,1 0-32 0,-1 1 0 0,-2-1 0 15,-3 0-144-15,0 4-16 0,-2-3-128 0,0 3 192 16,-4-1-192-16,0 1 0 0,-1 0 0 0,1 4 0 16,-1 2 0-16,0 0 0 0,-2-1 0 0,1-1 0 15,1-1 0-15,2 1 0 0,0-2 0 0,-2 2 0 16,0-1 0-16,-3 0 176 0,-3 1-176 0,3 0 160 15,0 0-160-15,0 0 0 0,0-2 0 0,0 1 0 16,-1-1 256-16,3 1-48 0,4-2 0 0,1 0 0 0,-1-1-64 0,0 0-16 16,-3 0 0-16,1 1 0 0,-1-4 64 0,1 2 0 15,-1 0 0-15,2-2 0 0,0 0-64 0,1 1-128 16,0-1 192-16,1 0-64 0,1 0 0 0,1 1-128 16,1-1 192-16,2 0-64 0,1-1-128 0,-1 0 192 15,0 0-192-15,0 0 192 0,0 0-192 0,0 0 128 16,1 0-128-16,0 0 128 0,-1 0-128 0,1 0 0 15,1 0 0-15,0 0 0 0,0 0 0 0,0 0 0 16,-1 0 128-16,1 3-128 0,-1-2 0 0,1 1 128 16,1-1-128-16,2 0 128 0,-1 3-128 0,-1-4 160 15,1 1-160-15,-1 1 160 0,0-2-160 0,0 0 128 16,-1-2-128-16,0 2 128 0,1 0-128 0,1 0 192 0,-1 0-192 16,1 0 192-16,1-1-64 0,0 2 0 0,-1-2 0 0,2 1 0 15,0 0-128-15,0-3 192 0,-2 3-192 0,2 0 192 16,1 0-48-16,2 0 0 0,0 0 0 0,2 3 0 15,0-3-144-15,2 1 0 0,-2-1 0 0,1 2 0 16,2-2 0-16,-1-2 0 0,2 2 0 0,0 0 0 16,-1 0 0-16,1 0 0 0,-1 0 0 0,1 0 0 15,0 0 0-15,0 0 0 0,-2 2 0 0,2-2 0 16,-1 0 0-16,1 1 0 0,0-1 0 0,1 0 0 16,0 0 160-16,2 3-160 0,1-3 192 0,-2 2-192 15,2 2 208-15,1-3-64 0,1 1-16 0,7-2 0 16,-11 4-128-16,2 0 0 0,0-1 0 0,9-3 128 15,-9 6-128-15,1-2 0 0,0-1 0 0,8-3 0 16,-9 6 0-16,0-1 0 0,1 0 0 0,8-5 0 16,-6 7 0-16,-1-2 0 0,0 0 0 0,0 2 0 15,-2-5 0-15,9-2 0 0,-10 7 0 0,10-7 128 0,-6 6-128 0,6-6 192 16,-5 8-192-16,5-8 192 0,-6 8-192 0,6-8 0 16,-3 9 0-16,3-9 128 0,-4 9-128 0,0 0 0 15,0 0 0-15,1 1 128 0,1-1-128 0,-2 0 0 16,-2 0 0-16,4 3 0 0,-1-3 0 0,1 0 0 15,2-9 0-15,-6 10 0 0,1 1 0 0,1-1 0 16,4-10 0-16,-5 11 128 0,0-1-128 0,0 2 160 16,1-1-160-16,0 0 160 0,-3-2-160 0,3 1 160 15,2 2-160-15,-1 0 160 0,-1 0-160 0,2-3 0 16,2-9 0-16,-3 14 128 0,2 0-128 0,-1 1 0 16,1-1 0-16,1 2 128 0,0-2-128 0,0 0 0 0,-1 1 0 15,0-1 0-15,-1 2 0 0,2 1 0 0,-1-3 0 0,0 3 0 16,-1-1 0-16,0 3 0 0,-1-4 0 0,-1 0 0 15,0-2 0-15,0 0 0 0,-1 0 0 0,1 0 128 16,0 2-128-16,0-1 128 0,1-1-128 0,-1 0 128 16,1-1-128-16,0 0 160 0,1-1-160 0,-1 0 160 15,1 2-160-15,0 0 0 0,2-1 144 0,-1 1-144 16,1 0 0-16,0 1 0 0,1 2 0 0,-1 2 128 16,0-1-128-16,2 2 0 0,-2 2 0 0,1 0 0 15,-1-1 0-15,0-1 0 0,-1 1 0 0,1 1 0 16,1-2 0-16,-1 2 0 0,-1 0 0 0,-1-2 0 15,1 1 0-15,0-2 0 0,-1-2 0 0,1 0 0 16,0-1 0-16,1 1 0 0,0 1 0 0,0-2 0 16,0 0 0-16,0 0 0 0,0 0 0 0,1 0 0 0,2 1 128 0,-1 0-128 15,1 2 128-15,-1-1-128 0,1 0 0 0,-2 2 0 16,2 2 0-16,1 1 0 0,0 1 0 0,0-1 0 16,-2-1 0-16,1-1 0 0,0 1 0 0,-1 0 0 15,1 0 0-15,-2 1 0 0,-1-1 0 0,0 0 0 16,0 1 0-16,0-2 0 0,0 1 0 0,0-2 0 15,0 1 0-15,0-1 128 0,-1-1-128 0,1 1 0 16,1-1 0-16,0 0 0 0,1 0 0 0,-1 2 0 16,0 0 0-16,2-2 0 0,0-3 0 0,-1 2 144 15,-1 3-144-15,2 0 0 0,0-2 128 0,-1 0-128 16,1 0 0-16,-1 2 0 0,1 1 0 0,-2-2 0 16,1 1 0-16,-1-1 0 0,0 2 0 0,1-5 0 15,-1 0 0-15,-1-1 0 0,-1 1 0 0,1 3 0 0,0 0 0 16,0-4 0-16,-2 0 0 0,2 0 0 0,0 0 0 0,0-1 0 15,0-1 128-15,0 1-128 0,2 1 0 0,-1 0 0 16,-1-2 144-16,0 2-144 0,-1 0 0 0,2-2 144 16,-1-4-144-16,0 6 0 0,0-2 0 0,0 0 0 15,0 4 0-15,1-4 0 0,-1 0 0 0,0 1 0 16,-1 2 0-16,1-3 0 0,0 0 128 0,-1 1-128 16,-1 1 0-16,1-1 0 0,0 0 0 0,-1 1 0 15,0-1 0-15,0-1 0 0,1-1 128 0,1-2-128 16,0 1 0-16,0-2 0 0,0-9 0 0,1 11 0 15,-1-11 0-15,2 12 128 0,-2-1-128 0,2-1 128 16,-2-10-128-16,3 14 128 0,-2-3-128 0,1-1 128 16,-2-10-128-16,0 12 0 0,0-2 0 0,0 1 0 0,0-11 0 0,-2 14 0 15,2-1 0-15,-1 0 0 0,0-1 0 0,-1 1 0 16,1 0 0-16,1 1 0 0,-1 1 0 0,1-2 0 16,-2-1 0-16,2-1 0 0,0 2 0 0,0 3 0 15,0-3 128-15,2 1-128 0,-1-1 0 0,2 0 0 16,-2-2 0-16,2 1 0 0,-1-2 0 0,1 2 0 15,-1-2 0-15,1 2 128 0,-2 0-128 0,3 1 0 16,-1 1 0-16,-1-1 0 0,1 1 0 0,0 2 0 16,-2-3 0-16,0 1 0 0,-1 2 0 0,2-3 0 15,-1 4 0-15,-1 0 0 0,-1 3 0 0,-1 0 0 16,1 0 0-16,0 1 0 0,-2 1 0 0,2 1 0 16,-2 2 0-16,2-1 0 0,0-3 0 0,-1-2 0 15,2 3 0-15,0 0 0 0,0 1 0 0,2-3 0 0,-2 1 0 0,1 0 0 16,0-3 0-16,2 2 0 0,-2 0 0 0,2-2 0 15,-2 0 0-15,2 2 0 0,-2-2 0 0,1 3 0 16,0-3 0-16,-1 4 0 0,0 0 0 16,1 2 0-16,-2 1 0 0,0 1 0 0,0-2 0 0,-2 4 0 15,2 0 0-15,0 4 0 0,0 0 0 0,0-2 0 16,0 0 0-16,0-1 0 0,-1 0 0 0,1-1 0 16,0-2 0-16,0 0 0 0,-1-1 0 0,-1 0 0 15,2 2 0-15,0-3 0 0,0-2 128 0,0-1-128 16,0-3 0-16,0 2 0 0,2-2 0 0,0 0 0 15,0-2 128-15,0-2-128 0,2-2 192 0,-4-12-64 16,5 10 0-16,2 1 0 0,-1-1 0 0,2 2 0 16,-8-12-128-16,13 10 160 0,3 0-160 0,0-1 160 0,-2 0-160 15,2 0 0-15,1 1 0 0,2-1 128 0,1 1-128 0,1 0 0 16,-1-1 0-16,4 2 0 0,1-1 0 0,1 0 0 16,-2 2 0-16,3-3 0 0,-3-1 0 0,2 0 0 15,2 2 0-15,-1-3 0 0,-1-2 0 0,2 0 0 16,0 1 0-16,4-3 0 0,1 1 0 0,3 2 0 15,1-5 0-15,3 1 0 0,0 1 0 0,2 0 0 16,1 2 128-16,0-3-128 0,0-2 0 0,0 2 0 16,1-1 0-16,2 0 0 0,1 2 0 0,2-2 0 15,2-1 0-15,0 0 0 0,0 0 0 0,0 0 0 16,-2-1 0-16,-1-3 0 0,1 3 0 0,-2-3 0 16,-2-3 0-16,3 2 0 0,1-1 0 0,0-1 0 15,2 1 0-15,0-2 0 0,0-1 0 0,-3 0 0 0,-1-5 128 16,-1-1-128-16,-2 1 0 0,2-6 0 0,-1 3 0 15,1-5 0-15,-2 1 0 0,0-1 128 0,1 1-128 0,-2 1 0 16,0 1 0-16,-1-2 128 0,-3 1-128 0,-2-2 0 16,1 3 0-16,-4-1 0 0,-4-1 128 0,-1 0-128 15,-3 1 0-15,0 0 0 0,1 0 0 0,-3 1 128 16,-2 1-128-16,-1-3 0 0,-3 0 144 0,0-1-144 16,-1-3 128-16,-2 0-128 0,-2-1 128 0,-2-3-128 15,0-3 144-15,-1-1-144 0,-1 1 192 0,0-1-192 16,-1 1 128-16,0 2-128 0,-1 1 0 0,0 3 0 15,1-2 128-15,-1 2-128 0,-2 2 0 0,0-1 0 16,0 0 0-16,1 2 0 0,-2-1 0 0,1 3 0 16,1-1 0-16,0 1 0 0,-1 2 0 0,0-1 0 15,0-1 0-15,2 2 0 0,-2-1 0 0,1 1 0 16,1-5 0-16,1 5 0 0,0 2 0 0,-1 0 0 0,1-2 0 0,3 4 0 16,-1-1 0-16,1-2 0 0,0 0 0 0,2-1 0 15,2 1 0-15,-1 0 0 0,0 2 0 0,1-1 0 16,2 2 0-16,0-1 0 0,1-1 0 0,3 1-144 15,1 2 144-15,3 1 0 0,-1-1 0 0,2 2-128 16,2 0 128-16,1 3 0 0,-1 0-128 0,3 2 128 16,2 0-128-16,0 1 128 0,-2 2 0 0,3 1-128 15,1-3 128-15,0 1 0 0,-1 0 0 0,3 1 0 16,2-1 0-16,1 1-128 0,1 1 128 0,0 2 0 16,0 0 0-16,-1-1 0 0,2 2 0 0,-2 0 0 15,-2 0 0-15,1 2-128 0,0-1 128 0,2 0 0 16,-2 1 0-16,3-4 0 0,1 4 0 0,1-1 0 15,2 0 0-15,0 2 0 0,1-1 0 0,-1 2 0 0,-3-1 0 0,0 0 0 16,-1 0 0-16,1 0 0 0,0 0 0 0,0 1 0 16,0-3 0-16,1 3 0 0,1-2 0 0,0 2 0 15,1 0 0-15,-2 0 0 0,0 0 0 0,1-3 0 16,0 1 0-16,1-1 0 0,0-1 0 0,2 3 0 16,0-3 0-16,2 2 0 0,-1 2 0 0,2-1 0 15,1 1 0-15,-1 1 0 0,-3 0 0 0,1 0 0 16,0-1 0-16,-1 1 0 0,2 3 0 0,1 0 0 15,0 0 0-15,-1 1 0 0,1 0 0 0,0 1 0 16,-1-2 0-16,-1 0 0 0,1-1 0 0,-1 0 0 16,-1 0 0-16,3 1 0 0,1-2 0 0,2 2 0 15,-2-1 0-15,2-1 0 0,0 2 0 0,4-3 0 16,-2-1 0-16,2-1 0 0,2-2 0 0,3-1 0 0,2-1 0 0,2 1 0 16,0 2 0-16,0-3 0 0,1-3 0 0,-1 2 0 15,4-1 0-15,-1 0 0 0,1-1 0 0,-1 3 0 16,0 1 0-16,0-4 0 0,-3 2 0 0,1-4 0 15,0 2 0-15,1 1 0 0,4 0 0 0,-4 2 0 16,-2 1 0-16,-1-2 0 0,1-2 0 0,-2 1 0 16,0-4 0-16,1 0 0 0,2 1 0 0,0-1 0 15,-1 0 0-15,-2-3 128 0,-1 0-128 0,0-2 0 16,1 1 0-16,0-2 128 0,1-2-128 0,2 2 0 16,0-1 0-16,-3 1 128 0,-1-2-128 0,0 0 0 15,0-3 0-15,1-2 0 0,3 0 0 0,0 1 0 16,-1-1 0-16,-1 1 0 0,-5-1 0 0,-1 2 0 0,-2-3 0 15,1 2 128-15,2-1-128 0,-1 2 0 16,0-3 0-16,-1 1 0 0,-2 1 0 0,-3-2 144 0,-5-1-144 0,0-2 0 16,-2-3 128-16,-1 0-128 0,3-2 0 0,-2-1 0 15,0-3 144-15,-2 1-144 0,-2-4 0 0,-1 1 144 16,-4 0-144-16,-2 1 0 0,-3 2 144 0,-1 0-144 16,-4 2 0-16,-3 0 144 0,-3 2-144 0,-1 0 0 15,-2-2 128-15,-2 2-128 0,-3 0 0 0,-2 1 0 16,-1-1 192-16,-1 4-64 0,-1-4 0 0,0 2-128 15,-1 1 0-15,-1 2 0 0,-1 0-160 0,1-1 160 16,-2 1 0-16,0-1 0 0,0 2 0 0,2 2 0 16,-1 2 0-16,1-1 0 0,-1 0 0 0,4 4 0 15,-3-1 0-15,2 2 0 0,1 1 0 0,0 1 0 16,2 2-160-16,0 0 160 0,-1 0 0 0,4 2-144 0,0 0 144 0,3 3 0 16,1-1-144-16,0-1 144 15,3 2 0-15,1 1-176 0,0 0 176 0,3 0-128 0,0 2 128 0,3-1-128 16,2 2 128-16,2-3-128 0,2 1 128 0,5 0 0 15,5 1-144-15,3 1 144 0,2-3 0 0,2 2 0 16,2 1 0-16,-1 1 0 0,-1-4 0 0,-1 2 0 16,-2-1 0-16,5 0 0 0,3 1-128 0,3 0 128 15,1 1 0-15,-1 0 0 0,-1 2 0 0,-2-1 0 16,1-1 0-16,0 1 0 0,2-3 0 0,3 3 0 16,2 1 0-16,3 2 0 0,0 1 0 0,-2 0 0 15,-1-1 0-15,2 0 0 0,2 3 0 0,4-2 0 16,2 2 0-16,1-2 0 0,0 3 0 0,-3-2 0 15,-3-1 0-15,3 0 0 0,1-1 0 0,3 1 0 0,3 2 0 0,-2-3 0 16,-4 0 0-16,-1 1 0 0,-1-1 0 0,2-1 0 16,5 1 0-16,0-1 0 0,-1 2 0 0,-1-1 0 15,-2 0 0-15,3-2 0 0,4 1 0 0,3 4 0 16,1-2 0-16,-4-2 0 0,-5 2 0 0,1 1 0 16,2-1 0-16,2 4 0 0,1 0 0 0,-2 1 0 15,-3 0 0-15,0 0 0 0,-1-1 0 0,2 0 0 16,0 0 0-16,1 0 0 0,-2-2 0 0,-3 1 0 15,-3-5 0-15,-1 2 0 0,0-1 0 0,1 1 0 16,1-3 0-16,0 4 0 0,-1-5 0 0,-2 0 0 16,-3 0 0-16,3-4 0 0,4 3 0 0,3 0 0 15,0-2 0-15,0 0 0 0,-3 2 0 0,1-4 0 16,-1-2 0-16,3 0 0 0,2-3 0 0,2 3 0 16,-3-3 0-16,1 0 0 0,-6-3 0 0,0 3 128 0,1-3-128 15,2 0 0-15,-1-1 0 0,-2 0 0 0,-5-3 0 0,-3-2 128 16,-1-4-128-16,0 0 0 0,0-3 128 0,0 0-128 15,-4-3 0-15,-3-2 128 0,-1-4-128 0,-5 1 0 16,-7-1 0-16,-2-1 128 0,-2 0-128 0,-3-2 0 16,-3-1 0-16,-2-1 0 0,1-2 0 0,-3-1 0 15,-3-3 0-15,-2 1 0 0,-1-1 0 0,-2 0 0 16,-3 1 0-16,-2 3 0 0,-2 3-128 0,-4 2 128 16,0-2 0-16,-2 5 0 0,-3 2 0 0,-2 0 0 15,-1 1-144-15,-2 1 144 0,-2-1 0 0,-3 1-160 16,0 1 160-16,-4-1-128 0,0 3 128 0,-1-1-128 15,-2 4 128-15,-2-2-128 0,0 0 128 0,-3 2 0 16,0 3-144-16,-1 3 144 0,0 1 0 0,0 0-176 0,0 0 176 16,1 0-128-16,-1 4 128 0,0-1 0 0,-2 2 0 0,1 2-128 15,0 3 128-15,0 1 0 0,-5-2-144 0,1 3 144 16,-1 1-144-16,-1-2 144 0,0 3-192 0,-4-1 192 16,-2 0-144-16,-1 1 144 0,-2 0 0 0,1 2-144 15,-1-1 144-15,-3-1 0 0,-1 0-144 0,1 2 144 16,-1 0 0-16,1 1 0 0,-1 0 0 0,2 0 0 15,1-2 0-15,0 0 0 0,3-2 0 0,-3 0 0 16,0 0 0-16,1-2 0 0,3-1 0 0,0 1 0 16,1 0 0-16,-1 1 0 0,0-1 0 0,1 0 0 15,1 1 0-15,2 0 0 0,-1 0 0 0,1 1 0 16,-1-1 0-16,-1 1 0 0,1 1 0 0,-1-1 0 16,1 2 0-16,-2-2 0 0,-1 1 0 0,0-3 0 15,2 0 0-15,-2 2 0 0,-2-1 0 0,0 3 0 16,-2-2 0-16,0-2 0 0,-1 3 0 0,1-3 0 0,-1 2 0 0,1 2 0 15,-1-2 0-15,1 0 0 0,0-1 0 0,-3 0 0 16,-2-2 0-16,0 2 0 0,-1 0 0 0,-2 1 0 16,-1 1-144-16,-1 0 144 0,-2 1 0 0,-1-1 0 15,-1 2 0-15,1-2 0 0,1 2 0 0,-3 1 0 16,-5 0 0-16,-2 0 0 0,1 0 0 0,-2 0 0 16,0 0 0-16,-1 0 0 0,1 1 0 0,1 1 0 15,1-2 0-15,-1 0 0 0,-1 0 0 0,-3 0 0 16,-3 0 0-16,1 0 0 0,2-2 0 0,0 1 0 15,0 1 0-15,0-4 0 0,-1 2 0 0,-2-1 0 16,-2 0 0-16,0 2 0 0,-1-5 0 0,2 2 0 16,-1 0 0-16,-1 0 0 0,-2 1 0 0,-2 2 0 15,-2-3 0-15,0 0 0 0,2-1 0 0,1 0 0 0,1-1 0 0,0 2 0 16,0-1 0-16,-2 3 0 0,-4 0 0 0,1 0 0 16,1-2 0-16,0 3 0 0,0-2 0 0,-2 2 0 15,-3-1 0-15,0 1 0 0,0-2 0 0,1 1 0 16,0 1 0-16,0-2 0 0,-2 2 0 0,0-1 0 15,-2 1 0-15,1 1 0 0,-2-1 0 0,0 1 0 16,0 0 0-16,-1 1 0 0,-1 0 0 0,-1 5 0 16,2-6 0-16,1 0 0 0,2 0 0 0,-1 1 0 15,-1 1 0-15,-1 1 0 0,-1-3 0 0,1 0 0 16,1 0 0-16,0 0 0 0,0 3 0 0,-2 1 0 16,-1-3 0-16,2 0 0 0,3-1 0 0,-1 1 0 15,1 2 0-15,-1 1 0 0,-1 2 0 0,0 1 0 16,2-4 0-16,2 1 0 0,1-4 0 0,-1 0 0 15,1 2 0-15,-3 2 0 0,0-3 0 0,3 1 0 0,2-2 0 0,1 4 0 16,-1-3 0-16,-3 0 0 0,0-1 0 0,0 1 0 16,-1 2 0-16,1 1 0 0,1-1 0 0,2 1 0 15,1-1 0-15,-2 1 0 0,1 2 0 0,0 0 0 16,-2-2 0-16,2 2 0 0,-3 2 0 0,4-1 0 16,1-1 0-16,2 1 0 0,-2-1 0 0,3 1 0 15,1-2 0-15,2 0 0 0,-1 1 0 0,1-3 0 16,1 1 0-16,-3 2 0 0,0-4 0 0,1 5 0 15,4-2 0-15,-1 0 0 0,0-1 0 0,0 0 0 16,1-1 0-16,0 0 0 0,-3 1 0 0,2 2 0 16,1 0 0-16,-3-1 0 0,1 1 0 0,1 0 0 15,0-3 0-15,1 1 0 0,-3 0 0 0,1 1 0 0,1 0 0 16,2 0 0-16,-2 2 0 0,1-2 0 0,1 0 0 16,-1-4 0-16,2 1 0 0,0 2 0 0,-3-3 0 0,2 2 0 15,2 0 0-15,2 0 0 0,-1 0 0 0,2-3 0 16,1 0 0-16,1-2 0 0,0 1 0 0,0 0 0 15,-1 1 0-15,3 0 0 0,-2-2 0 0,2 2 0 16,1-1 0-16,1 0 0 0,0-2 0 0,1 1 0 16,2-1 0-16,0 2 0 0,-2-1 0 0,-1 2 0 15,3 0 0-15,1 0 128 0,0-1-128 0,2 1 0 16,2-4 0-16,0 2 0 0,-2-2 0 0,1 0 0 16,0-1 0-16,-1-1 0 0,0 1 0 0,-1 0 0 15,4 0 0-15,-1-1 0 0,-1 3 0 0,1-3 144 16,3 1-144-16,-1 0 0 0,-1-2 0 0,2 1 0 15,-2-1 0-15,1 2 0 0,0-1 0 0,-2 0 0 0,3 3 0 0,-1-1 0 16,2-3 0-16,0 1 0 16,-1-1 128-16,1-1-128 0,-1 0 0 0,3 1 128 0,-2 0-128 0,-1-2 0 15,1 1 0-15,-1 0 0 0,-2 3 0 0,0-1 0 16,3 0 0-16,0 1 0 0,1-3 0 0,-1 0 128 16,-1 1-128-16,1 0 128 0,0 1-128 0,0 3 0 15,-3-1 0-15,0 1 0 0,-1 0 128 0,-1-1 0 16,-3 0 0-16,0 0 0 0,0 0-128 0,0 1 0 15,-1 2 0-15,0-3 0 0,-2 2 0 0,0-1 0 16,1 2 0-16,-1-2 0 0,0 0 0 0,1 1 192 16,2-1-32-16,4 1 0 0,0 0-160 0,2 0 0 0,0-1 0 15,1-3 0 1,-1 0-1328-16,-4 5-288 0,-7-4-64 0,-10 5-14208 0,-11 5-2848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8:26:36.4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20253 1556 28559 0,'-5'-9'2544'0,"-1"2"-2032"0,-5 2-512 0,2 5 0 15,0 4 1600-15,1 2 240 0,0 2 32 0,0 4 16 16,-1 1-1568-16,0 4-320 0,-1 3 0 0,1 0-128 15,-2 3 128-15,-1 3 0 0,-1 5 0 0,-2 3 0 0,-2 2 0 0,0 2 0 16,-3 3 0-16,-2 0 0 0,-4 1 0 0,-1 6 0 16,-5 7 0-16,1 4 0 0,-3-1 0 0,-2 4 0 15,-5 2 0-15,0-3 0 0,-1 0 0 0,0 0 0 16,0 2 0-16,5-2 0 0,0-2 0 0,3-2 0 16,3-2 0-16,1-2 0 0,0-4 256 0,1-4 64 15,1-3 32-15,-1-2 0 0,1-4 16 0,4-2 0 16,0-2 0-16,2-1 0 0,0-1-128 0,2-4-32 15,2-3 0-15,1-4 0 0,-1-2 0 0,1-1 0 16,1-3 0-16,2 0 0 0,1-4 0 0,3-1 0 0,0-3 0 0,3-1 0 16,-3-1-80-16,10-3 0 0,-9 0-128 0,9 0 192 15,-5-8-32-15,1-1-16 0,2-2 0 16,2-1 0-16,1 1-16 0,1-4 0 0,0 0 0 0,0-1 0 16,0-3-128-16,0-1 192 0,1 0-192 0,-2 0 192 15,-1 0-192-15,2-3 160 0,-1 0-160 0,1 2 160 16,0 1-32-16,-1 0-128 0,-1 1 192 0,0 0-64 15,0 2-128-15,-1 3 160 0,-1-2-160 0,1 3 160 16,-1 2-32-16,0 1 0 0,2 10 0 0,-5-10 0 16,0 0 16-16,1 0 0 0,1 1 0 0,3 9 0 15,0 0-144-15,-4-6 0 0,4 6 144 0,0 0-144 16,0 0 0-16,0 0 0 0,-10 2 0 0,2 5 0 16,2-1 0-16,-1 6 0 0,-1 1 0 0,-1 5-128 15,0 7 128-15,1 3 0 0,2 2 0 0,-2 4-128 16,0-2 128-16,1 5 0 0,2-1 0 0,1-1-128 0,0 1 128 0,3-5 0 15,2-3 0-15,3 0 0 16,0-2 0-16,3-4 0 0,2-2 0 0,3-3 0 0,1-3 128 0,4-1-128 16,1-3 160-16,1-2-160 0,2-3 224 0,4-1-48 15,2-4-16-15,5-1 0 0,0-2 160 0,4 0 48 16,1-4 0-16,1-2 0 0,0-4 0 0,0-3 0 16,1 1 0-16,-1-5 0 0,-2-1-192 0,-1 0-48 15,1 0 0-15,-4-2 0 0,-1 1-128 0,-3 0 160 16,-2-1-160-16,-3 3 160 0,-2-1-160 0,-2 4 0 15,-5 4 0-15,-5 5-14176 16,-9 8-2752-16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8:27:58.2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7602 8154 13823 0,'-14'-9'1216'0,"7"5"-960"16,1 0-256-16,-1-1 0 0,-1-3 2288 0,2 2 400 0,-1 0 96 0,2 0 16 16,0-1-1952-16,5 7-384 15,-4-6-80-15,4 6 0 0,0 0 0 0,-1-8 16 0,-2 0 0 0,3 0 0 16,0 8-176-16,4-6-32 0,-2-2-16 0,-2 8 0 16,0 0-176-16,0 0 192 0,8-5-192 0,-8 5 192 15,0 0-64-15,0 0-128 0,13 0 192 0,-13 0-64 16,11 1 112-16,1 2 16 0,1-1 0 0,-2 3 0 15,1-3 256-15,0 3 48 0,2-2 16 0,3 1 0 16,1-3 80-16,2 4 32 0,2-4 0 0,4 2 0 16,3 1-112-16,3 0 0 0,4 0-16 0,4 1 0 15,3 0-240-15,4 2-32 0,2-2-16 0,1 0 0 16,-2-1-144-16,2-1-128 0,2-2 192 0,4 3-192 16,4 1 176-16,4 2-176 0,4-4 160 0,-3 0-160 15,-3-2 128-15,0-1-128 0,-2-1 0 0,0 1 144 0,4 3-144 16,2 1 128-16,3-2-128 0,0 1 128 0,-1-2 96 0,-3 0 16 15,-2-2 0-15,2 2 0 0,1 1 80 0,5 0 32 16,3 2 0-16,-1-2 0 0,-4-5-80 0,0 0-16 16,-2-1 0-16,-1 3 0 0,2 0-128 0,0 1-128 15,1 0 144-15,-4 0-144 0,-2 0 128 0,-5-2-128 16,-4 1 0-16,-1 1 144 0,-2 1-144 0,1 2 0 16,-3 1 0-16,0-1 0 0,1-1 0 0,-3 0 0 15,-4-2 0-15,-4 0 0 0,-4-3 128 0,-2 0-128 16,-2 1 0-16,-3-1 128 0,-1-1-128 0,-3 2 0 15,1-1 0-15,-3 0 128 0,-1 2-128 0,-1-3 0 16,-3 2-192-16,-2 2 192 16,1-4-560-16,-3-2 16 0,-3-1 0 0,-2 3 0 15,-8 4-1376-15,0 0-288 0,9-6-48 0,-9 6-16 16,0 0-1008-16,13 0-208 0</inkml:trace>
  <inkml:trace contextRef="#ctx0" brushRef="#br0" timeOffset="1730.33">16329 5905 6959 0,'7'-8'304'0,"-7"8"80"0,5-8-384 0,0 1 0 16,-1-4 0-16,0 2 0 0,0-1 1088 0,-2-1 160 15,-2 1 32-15,0 1 0 0,-1-2-256 0,-2 3-64 16,0 1 0-16,-3 0 0 0,1-1 48 0,-1 2 0 0,-4-1 0 0,1 1 0 16,0-3 0-16,-1-1 0 0,-2 4 0 0,0-1 0 15,-1 1-64-15,-1-1-16 0,0 1 0 0,-3 1 0 16,-2 1-256-16,1 1-48 0,-1 1-16 0,-1 0 0 15,-2 1-192-15,0 1-32 0,-2 0-16 0,-1 1 0 16,1 1-96-16,0 0-16 0,1 1 0 0,-1 2 0 16,2 0-32-16,0 4-16 0,0-1 0 0,0 4 0 15,-2 1-208-15,2 4 0 0,-1 1 0 0,0 3 0 16,1 1 0-16,1 2 0 0,2 0 0 0,-1 0 144 16,-1 2 32-16,3 1 0 0,-1-1 0 0,0-1 0 15,2-4-16-15,0-3 0 0,-1-2 0 0,3-3 0 16,-1 1 96-16,3-1 0 0,0 0 16 0,0 0 0 15,0 0-80-15,1 0-32 0,0-2 0 0,2 2 0 16,-1 1 32-16,2-1 0 0,0 0 0 0,0 3 0 0,-3-4-192 0,3 2 0 16,1 0 0-16,2 2 128 0,-1 1-128 0,1-3 0 15,-2 2 0-15,1-3-176 0,1 1 176 0,1-1 176 16,-2-1-48-16,2-1 0 0,-2-2 0 0,2 0 0 16,0-1 0-16,5-8 0 0,-5 7 128 0,5-7 32 15,0 0 0-15,-4 10 0 0,4-10 64 0,0 0 16 16,-7 6 0-16,7-6 0 0,0 0-80 0,-6 5-16 15,6-5 0-15,0 0 0 0,0 0-32 0,0 0-16 16,0 0 0-16,-9 3 0 0,0-3-96 0,9 0 0 16,0 0-128-16,0 0 192 0,-10-1-192 0,10 1 128 15,-7-6-128-15,7 6 0 0,-7-4 176 0,7 4-176 16,-5-7 192-16,2-1-192 0,1 0 288 0,0-1-48 16,0-2-16-16,2 1 0 0,1-3 16 0,0-1 0 0,-1-1 0 0,0 1 0 15,0 1-112-15,0 0-128 0,0-3 176 0,2 2-176 16,-2-2 128-16,1 3-128 0,0 3 0 0,2 2 0 15,0-2 0-15,-3 10 0 0,6-10 0 0,-1 3 0 16,-1-1 0-16,-4 8 0 0,9-7 0 0,-9 7 0 16,0 0 0-16,0 0 0 0,0 0 0 0,0 0-144 15,0 0 144-15,12 3-128 0,-12-3 128 0,9 9-128 16,-2 3 128-16,-2 1 0 0,0 1-144 0,0 0 144 16,1 2 0-16,-3 0 0 0,3-1 0 0,-1 4 0 15,1-1-144-15,1 1 144 0,-2 1 0 0,0-3 0 16,1-1 0-16,0 1 0 0,-1-4 0 0,2 1 0 15,-2-1 0-15,0-1 0 0,0-1 0 0,1 0 0 16,-6-11 192-16,8 9-64 0,-2-1-128 0,2-2 192 0,1 1-192 0,3 2-128 16,2 3 128-16,4-6-12528 15,1-2-2384-15</inkml:trace>
  <inkml:trace contextRef="#ctx0" brushRef="#br0" timeOffset="4378.54">14373 6762 12895 0,'-13'-11'1152'0,"-2"0"-928"0,-3-3-224 0,-3 1 0 15,-1-1 2496-15,-1 1 448 0,0 1 80 0,-1 3 32 16,0 0-2128-16,0 0-416 0,-1 1-96 0,-1 3-16 16,-1-2-256-16,-4 1-144 0,-3-2 160 0,-1 4-160 15,-3-1 128-15,0 0-128 0,-1-3 0 0,1 3 0 16,0 2 0-16,0-1 0 0,-1 4 0 0,2 0 0 16,-1 1 160-16,1 3-160 0,-1 2 160 0,-1-4-160 0,-1 2 336 0,-2-1-16 15,-2-3-16-15,1-2 0 0,0 4 0 0,1 0 0 16,-1 2 0-16,0 1 0 0,-1 1-80 0,2 4-16 15,2-2 0-15,-2 2 0 0,-4-1-208 0,2 2 128 16,0-1-128-16,-1-1 0 0,4 2 0 0,-1 1 0 16,1 5 0-16,2-2 0 0,0 1 0 0,3 2 0 15,2 3 0-15,1 2 0 0,2 1 0 0,0 1 0 16,-2-2 0-16,2 2 0 0,1 0 0 0,0-1 0 16,0 3 0-16,2-1 0 0,2 0 0 0,3-2 0 15,1 1 0-15,2-3 0 0,2-1 0 0,1 3 0 16,-1 0 0-16,2 1 0 0,2-4 0 0,1 1 0 15,0 2 0-15,2-1 0 0,2-1 0 0,1 1 0 0,0-1 0 16,3 0 0-16,0 1 128 0,2-3-128 0,2-1 0 0,1 2 0 16,3 1 0-16,1 1 0 0,2-1 0 0,1 0 0 15,0 0 224-15,4 0-48 0,1 0-16 0,2 2 0 16,2 2-160-16,1 0 128 0,-1 1-128 0,3 1 128 16,2-3-128-16,3 2 0 0,5-1 0 0,1 1 0 15,0-1 0-15,3-1 0 0,4 0 0 0,3-2 0 16,0-2 0-16,4-1 0 0,4-2 0 0,3 3 0 15,4-3 160-15,4 1-160 0,3-3 192 0,4 0-192 16,0-3 176-16,1 0-176 0,-2-2 160 0,1 0-160 16,1 1 0-16,0 1 128 0,3 0-128 0,-1-1 0 15,-2-3 0-15,0 1 0 0,-2 1 128 0,3-2-128 16,0 0 0-16,3 2 0 0,4-5 128 0,-1 2-128 0,-1-3 0 16,1-1 144-16,1-1-144 0,2-2 128 0,2 0-128 0,2-2 0 15,-2-4 0-15,1-2 128 0,-6-2-128 0,1-1 192 16,-1-3-192-16,0 0 192 0,2 0-192 0,-3-3 0 15,-4-4 144-15,-3-1-144 0,-2 1 0 0,-1-1 144 16,0-1-144-16,-1 2 0 0,1-3 128 0,-3-1-128 16,-2-1 0-16,-4 1 0 0,-5-3 208 0,-2 1-64 15,-2 0-16-15,-2 2 0 0,-3-4-128 0,-1 3 0 16,-2-2 0-16,0 1 0 0,0 0 0 0,-1 0 128 16,-2 2-128-16,-2-3 128 0,-4-4 64 0,-2-6 0 15,-2-3 0-15,-3-1 0 0,-3-2 16 0,-4 2 16 16,-2-1 0-16,-3 3 0 0,-1 2 16 0,-3 2 0 15,-2 0 0-15,-3-2 0 0,-2 1 48 0,-1-1 16 0,-3 1 0 0,-1-1 0 16,-4 1 96-16,-3 2 32 0,-2 3 0 0,-1-2 0 16,-4-1-32-16,-2-1 0 0,-5 5 0 0,-3 0 0 15,-5 3-192-15,-1-3-32 0,-1 5-16 0,-3 1 0 16,-6 2-160-16,-2 4 0 0,0 0 0 0,-5 3 0 16,-4 4 0-16,-5 0 0 0,-2-2 0 0,-1 4 0 15,-2-1 0-15,0 3 0 0,0 3 0 0,-2 2 0 16,-2 2-144-16,0 0 144 0,1-2 0 0,-2 1 0 15,1 0-176-15,0 5 176 0,2 3-160 0,-2 4 160 32,-1 2-496-32,-1 3 0 0,2 0 0 0,0 4 0 15,2 3-2080-15,1 4-432 0,1 0-64 0,2 2-32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8:29:22.6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28476 6389 8287 0,'0'0'736'0,"0"0"-592"0,0 0-144 0,1-8 0 15,-1 8 2688-15,0 0 496 0,0 0 96 0,0 0 32 16,0 0-2320-16,-6-5-464 0,-2 2-80 0,0 3-32 15,-1 0 160-15,-2 3 16 0,0 2 16 0,-1-2 0 16,-1 0-240-16,-1 4-48 0,-3-2-16 0,-2 3 0 0,0 0 112 0,-1 1 32 16,1-1 0-16,-2 1 0 0,-1 0 256 0,-1 3 48 15,1 0 16-15,1-1 0 0,2 1-144 0,-1 2-32 16,1 1 0-16,-1-1 0 0,1-1-128 16,-2 1-16-16,-3 2-16 0,3-2 0 0,1 2-208 0,-1 1-32 15,-1 0-16-15,-1 1 0 0,-1 0-48 0,0 2 0 16,1 3 0-16,1 1 0 0,-1 2 64 0,1-1 16 15,0 0 0-15,3 1 0 0,-1 1-16 0,0 0-16 16,1-2 0-16,-1 1 0 0,2 2-48 0,1 0 0 16,-1-2 0-16,1-1 0 0,1-3-128 0,2-1 192 15,-2-1-192-15,1 1 192 0,-2 1 16 0,0-3 16 16,-2-2 0-16,3-1 0 0,0-2-16 0,2 1 0 0,-1-1 0 16,1 0 0-16,1-1-16 0,-2 0-16 15,-1 4 0-15,0-1 0 0,2-4-176 0,2 1 160 0,0 0-160 0,3 0 160 16,1-3-160-16,2-1 192 0,-2-1-192 0,8-8 192 15,-8 8-192-15,8-8 0 0,-7 6 144 0,7-6-144 16,-7 6 128-16,7-6-128 0,0 0 160 0,-7 4-160 16,7-4 192-16,0 0-64 0,-9 2-128 0,9-2 192 15,0 0-48-15,-7-1-16 0,7 1 0 0,0 0 0 16,-3-8 48-16,3 8 0 0,-2-12 0 0,4 1 0 16,0-1 0-16,2 1 0 0,0 1 0 0,1-2 0 15,0-2-48-15,1-2-128 0,-1-2 192 0,0 1-64 16,0 0-128-16,-1 0 128 0,1 0-128 0,-1 0 128 15,-1 0-128-15,0 2 0 0,-1-4 144 0,1 3-144 0,-3-1 0 0,1 2 0 16,2 2 0-16,-2 0 0 0,-1 0 0 0,0 0 0 16,0 0 0-16,0 3 0 0,1 0 0 0,-1 10 0 15,0 0 0-15,0 0 0 0,4-10 0 0,-4 10-128 16,0 0 128-16,0 0 0 0,0 0 0 0,0 0-160 16,-1 10 160-16,0 2 0 0,-2 0-144 0,-1 1 144 15,0 0 0-15,2 3-144 0,-1-1 144 0,0 4 0 16,2-1-144-16,0 1 144 0,-2 2 0 0,1-3 0 15,-2 2 0-15,2 1 0 0,1 1 0 0,1 0 0 16,-1-2 0-16,1-2 0 0,2 2 0 0,1-2 128 16,0-1-128-16,0-2 128 0,4 0 0 0,1-2 0 15,1-3 0-15,4-2 0 0,3 0 256 0,2-3 64 16,0 0 0-16,3-3 0 0,1 0-96 0,3-2-16 16,0-4 0-16,1 0 0 0,1 2-144 0,2-7-48 0,-2 0 0 0,1-1 0 15,-1 1-144-15,0-2 0 0,-1-1 144 0,-2 0-144 31,-2 0-1472-31,-5 1-352 0</inkml:trace>
  <inkml:trace contextRef="#ctx0" brushRef="#br0" timeOffset="102669.23">4087 8440 2751 0,'-8'-10'256'0,"-1"0"-256"0,1-2 0 0,4 1 0 0,1 0 5312 0,3-2 1024 15,2 1 208-15,3 2 48 0,3 2-5120 0,1-2-1024 16,0 2-208-16,2 3-48 0,-3 1 0 0,2 1-16 15,3-2 0-15,-1 4 0 0,1-2-176 0,1 0 0 16,3 2 0-16,-2-2 0 0,-4 3 0 0,5-1 128 16,0 1-128-16,-3-1 128 0,-2-3 208 0,4 1 48 15,3-1 0-15,0 2 0 0,-2-2 384 0,2 0 64 16,3 0 32-16,4-2 0 0,2 2-96 0,2 1-32 16,-1-1 0-16,4 0 0 0,2-1-224 0,1 1-32 15,1 1-16-15,3 2 0 0,2 0-208 0,1 0-64 16,-1 1 0-16,-2-3 0 0,-1 0-192 0,0 2 0 15,0 1 128-15,0 0-128 0,-1 0 0 0,3 0 0 16,-1 3 0-16,1 1 0 0,2-4 0 0,-2 2 0 0,-1 2 0 16,-1-3 0-16,-1 2 128 0,-2-2-128 0,-3-1 0 0,0-1 0 15,-1 0 0-15,0-1 0 0,-2 1 0 0,1-2 0 16,-1 1 0-16,1-2 128 0,-2 1-128 0,2 2 0 16,-1-2 160-16,0 1-16 0,-1 1 0 0,0-2 0 15,-2 2-144-15,1-1 192 0,-2 1-192 0,-3 0 192 16,0-2-192-16,-1-1 0 0,-1 2 144 0,-2-1-144 15,-2 2 0-15,-1-1 0 0,1 1 0 0,1-3 128 16,-3 2-128-16,2-1 0 0,1-1 0 0,-2 0 128 16,0-1-128-16,-1 0 0 0,-1-1 128 0,0 4-128 15,0-2 0-15,-2 0 0 0,-1 1 0 0,-1 0 128 16,-9 3-128-16,11-6 0 0,-4 2 0 0,-7 4 128 16,10-5-128-16,-10 5 0 0,9-4 0 0,-9 4 0 0,8-5 128 15,-8 5-128-15,7-6 160 0,-7 6-160 0,7-6 0 16,-7 6 0-16,5-6 0 0,-1-1 0 0,-4 7 0 15,4-10 0-15,-4 10 0 0,0-11 144 0,-1 2-144 0,-2 1 192 16,2-1-192-16,-3 2 192 0,-3-4-192 16,1 2 160-16,-3 0-160 0,0 0 160 0,-3 0 0 0,-1-1 0 15,-2 0 0-15,1-2 0 0,-2 2 48 0,-2 1 16 16,-3 0 0-16,-1 1 0 0,1 1-80 0,2 1-16 16,-1 2 0-16,2 1 0 0,0-1-128 0,-1 2 128 15,2 0-128-15,2 1 128 0,0 0 0 0,2 1-128 16,2 0 192-16,2 0-64 0,9 0-128 0,-8 0 128 15,8 0-128-15,0 0 128 0,0 0-128 0,0 0 0 16,0 0 0-16,0 0 0 0,0 0 0 0,0 0 0 0,9 9 0 16,3-1 0-16,-1-2 0 0,2 3 0 0,2 1 0 0,-1 0 0 15,0-2-128-15,3 2 128 0,2-2 0 0,-1 2 0 16,-1 0 0-16,1 0 0 0,2 0-144 0,0 1 144 16,3-1 0-16,-1 1 0 0,0 0 0 0,0-3 0 15,0 1 0-15,2 2 0 0,-2-1 0 0,0 2 0 16,0-5 0-16,0-1 0 0,-2 1 0 0,0 0 0 15,-2 3 0-15,-3-4 0 0,0 2 0 0,0 0 0 16,-2-2 0-16,-1 2 0 0,-3-4 0 0,-1 2 0 16,-8-6 0-16,7 12 0 0,-2-1 0 0,-3-1 0 15,-2-10 0-15,-2 13 176 0,-1-2-176 0,-2-1 160 16,-4 0 32-16,-3 1 0 0,-1-1 0 0,-1 1 0 16,-2-4 0-16,-2 4 0 0,-4-1 0 0,-3 2 0 15,-1 1 0-15,-1 1 16 0,-2 2 0 0,0 0 0 0,-1-1-16 16,1 0-16-16,3-1 0 0,0 0 0 0,3 2-176 0,2-2 0 15,1 1 0-15,2-1 0 0,3 0 0 0,2-1 0 16,1 0-144-16,1 1 144 16,1-1-448-16,3 2-48 0,2 6 0 15,0 0 0-15,0 4-2704 0,1-2-528 0</inkml:trace>
  <inkml:trace contextRef="#ctx0" brushRef="#br0" timeOffset="110524.45">21849 16158 1839 0,'0'0'0'0,"0"0"160"0,0 0-160 0,0 0 0 0,0 0 0 0,0 0 0 0,-9 1 3840 0,9-1 752 16,-11-3 144-16,4 3 16 15,7 0-3120-15,-10 0-624 0,1-4-128 0,9 4-32 0,-10 3-240 16,1-3-48-16,9 0-16 0,-9 0 0 0,0 0 224 0,9 0 64 16,-12 0 0-16,3 0 0 0,0 3-64 0,9-3-16 15,-11 0 0-15,2 2 0 0,1 2-80 0,8-4-16 16,-8 1 0-16,8-1 0 0,-7 3-16 0,7-3-16 15,0 0 0-15,0 0 0 0,0 0-272 0,0 0-48 16,0 0-16-16,0 0 0 0,0 0-128 0,0 0-32 16,0 0 0-16,0 0 0 0,10 4 128 0,2-1 0 15,-1-3 16-15,4-2 0 0,-1 0-48 0,3 0-16 16,1 1 0-16,3-2 0 0,1-2-208 0,1 4 176 16,0 1-176-16,3 0 160 0,1 0-160 0,2 0 0 0,1 0 0 0,-3 0 0 15,-2 0 0-15,1-1 0 0,2-1 0 0,-2 1 0 16,-1-3 0-16,-1 1 0 0,1 1 0 0,1-1 0 15,-1 2 128-15,0-2-128 0,-1 2 0 0,1 0 128 16,-1 1-128-16,-2 0 0 0,-3 0 0 0,1 0 128 16,-2 0-128-16,-2 1 0 0,-4 0 0 0,-1 2 0 15,1-2 0-15,-1 1 0 0,-11-2 0 0,0 0 0 16,0 0 160-16,0 0-160 0,0 0 192 0,0 0-192 16,0 0 192-16,0 0-192 0,0 0 192 0,0 0-192 15,0 0 224-15,0 0-64 0,0 0-16 0,-12 0 0 16,0 0-16-16,2 0-128 0,-3-2 192 0,0 1-64 15,0 1-128-15,-1-3 192 0,0 3-192 0,-2-1 192 16,1-2-192-16,-1 2 0 0,-1 1 0 0,0 1 128 0,-2 1-128 0,-1-1 0 16,1 3 0-16,-1-3 0 0,-1 2 0 0,2-1 0 15,0 1 0-15,0 1 0 0,-5-3 0 0,1 1 0 16,2-2 0-16,-2 0 0 0,-2 0 0 0,-1 0 0 16,0-2 0-16,0 2 0 0,-2-1 0 0,1 1 0 15,-1 0 0-15,1 3 0 0,1 0 0 0,1 1 0 16,0-1 0-16,3 0 0 0,1 1 0 0,3-1 0 15,1 1 0-15,3 0 0 0,0-1 0 0,2-1 0 16,3 1 0-16,9-3 0 0,0 0 0 0,0 0 0 16,0 0 0-16,0 0 128 0,0 0-128 0,0 0 0 15,0 0 144-15,0 0-144 0,10 1 0 0,4-1 0 16,3-1 0-16,4 1 0 0,4 0 0 0,2 0 0 16,3-1 0-16,3-1 128 0,2 2-128 0,2 0 176 0,2 0-176 15,0 0 192-15,0 0-192 0,0-2 0 0,0-1 0 0,-4-1 128 16,-3-2-128-16,0 1 0 0,1 1 144 0,-2 0-144 15,1-3 0-15,-1 3 0 0,-1 2 0 0,-2 2 0 16,0 0-192-16,-1 1-128 0,-2 3 0 0,-2-3-11712 16,-2 3-2352-16</inkml:trace>
  <inkml:trace contextRef="#ctx0" brushRef="#br0" timeOffset="116565.47">8340 12542 2751 0,'0'0'256'0,"-9"-9"-256"0,0 0 0 0,-2-1 0 16,1-1 4736-16,1 1 912 0,0 1 176 0,1 0 48 16,-1 1-4576-16,-1 1-912 0,0-2-176 0,-2 3-32 15,1 2-32-15,-2 0 0 0,-2 0 0 0,0 0 0 16,-2 1-144-16,-2-3 0 0,0 1 0 0,-5 1 0 16,0 1 0-16,-4-2 192 0,-2 0-192 0,-2-1 192 15,-5 1 128-15,-1 1 16 0,2 0 16 0,-2 3 0 16,-1 2-160-16,2 3-16 0,1 0-16 0,2 1 0 15,0 2 80-15,0 2 16 0,-1-1 0 0,-3 0 0 0,-4-2 112 16,-3-1 16-16,-3-3 16 0,-1 0 0 16,1 2 336-16,2 0 64 0,2 0 16 0,1 3 0 0,1-1-320 0,1 2-64 15,-1 0-16-15,-2 1 0 0,-5-1-96 0,0-3-32 16,-1 0 0-16,2 0 0 0,1 2 0 0,0 2 0 16,2 0 0-16,0 3 0 0,1 0-288 0,0-1 0 15,-2 2 0-15,-1 2 0 0,1-2 0 0,1 2 0 16,-1 2 0-16,2-1 0 0,-2 1 128 0,4 0-128 15,3-4 144-15,2-1-144 0,0-1 208 0,4 0-48 16,3 1-16-16,0-1 0 0,-1 2 0 0,0-1 0 16,0 0 0-16,-2 0 0 0,-2-1 64 0,1 0 16 15,-1-3 0-15,2 2 0 0,1 0 64 0,0 1 16 16,1-1 0-16,1 2 0 0,-1 1-304 0,3 1 0 16,2 2 0-16,0-2 0 0,0 3 0 0,1 0 0 0,-1 1 0 0,1-2 0 15,-1 1 0-15,2 1 0 0,-2-1 0 0,1 2 0 16,0-1 0-16,2 0 0 0,-1-2 0 0,2 2 0 15,0 0 0-15,2 3 0 0,2-3 0 0,1 2 0 16,0-2 0-16,0 3 0 0,1 1 0 0,3 2 0 16,2-1 0-16,-2 3 0 0,-3-5 0 0,3 4 0 15,0 0 128-15,2 1-128 0,1-2 0 0,1 1 0 16,0-1 144-16,2 2-144 0,3-2 0 0,0 3 144 16,1-4-144-16,0 0 0 0,3 1 0 0,0 1 128 15,0 1-128-15,0-1 0 0,1-2 0 0,2 2 0 16,1 0 0-16,0-1 0 0,0-2 0 0,1 1 0 15,3-2 0-15,-1-1 0 0,0 1 0 0,2 0 0 0,2 0 0 16,-1 0 0-16,0-2 0 0,-1 2 128 16,-2 1-128-16,2 3 0 0,0 0 144 0,2-3-144 0,-1-1 0 0,1 1 0 15,-1 0 0-15,2 0 128 0,-1 1-128 16,1-3 0-16,0 0 128 0,1-2-128 0,1 1 128 0,1-1-128 16,-1-1 128-16,2 1-128 0,1-4 144 0,1 2-144 15,0-2 192-15,0 2-192 0,-1-3 144 0,2-1-144 16,-3-1 0-16,3 2 144 0,-1 2-144 0,3-2 0 15,-2 0 0-15,2 0 128 0,-1 0-128 0,1 3 0 16,1-2 144-16,0-1-144 0,-1 1 0 0,1 3 0 16,-1 0 0-16,1-1 0 0,0 0 0 0,0-5 144 15,2 1-144-15,-1-3 0 0,-1-2 208 0,3-1-64 16,0-1-16-16,0 1 0 0,0-1 48 0,-1 0 0 0,1-1 0 0,2 0 0 16,2 1-48-16,-1-2 0 0,-1-2 0 15,2 0 0-15,2 1-128 0,-1-1 128 0,-1 0-128 0,-1 2 128 16,2 1-128-16,1 1 0 0,2 0 144 0,0 2-144 15,-2-1 0-15,0 1 0 0,1-1 0 0,-1 2 0 16,0-1 0-16,0-1 0 0,1-3 0 0,-1-1 0 16,0 1 0-16,2-2 144 0,3-1-144 0,1 0 0 15,-1 0 240-15,1 0-64 0,-1 1-16 0,2-2 0 16,0 0-32-16,-1 0-128 0,-2-1 192 0,1 1-64 16,2-2 16-16,-1 2 0 0,-4 1 0 0,4-3 0 15,2 2-144-15,0 1 128 0,0 0-128 0,2 4 128 16,2-3-128-16,0 3 0 0,1-1 0 0,0-1 0 15,-1 1 0-15,2-2 0 0,-1 1 0 0,2-4 0 16,-3 0 0-16,1-2 128 0,2 0-128 0,-1 0 0 0,2 0 128 0,0 2-128 16,-1-2 0-16,-2 1 128 0,-1-2-128 15,0 1 0-15,0-1 0 0,0-1 0 0,-1 3 0 0,2-4 0 16,1 2 128-16,0 1-128 0,1-1 0 0,1-1 0 16,0 1 144-16,-2 0-144 0,-2-1 192 15,0 0-48-15,0 0 0 0,-1 1 0 0,-1-2-144 0,2 1 0 16,2-4 144-16,1 1-144 0,-1-5 0 0,1 1 144 15,0-1-144-15,-2 1 0 0,-1-1 176 0,-3 1-176 16,-2-1 160-16,-1-2-160 0,-3 0 144 0,-3-4-144 16,-1 0 128-16,0 1-128 0,1-1 128 0,2 2-128 15,-2-2 128-15,-1-2-128 0,-3-1 256 0,0-1-48 16,-3-3 0-16,1 0 0 0,1-3 0 0,-1 0 0 16,-2-2 0-16,0 0 0 0,-3-2-32 0,1 3-16 0,0-1 0 0,-1 2 0 15,-5-5-160-15,1 3 160 16,-2-1-160-16,-1 2 160 0,0-2-160 0,-1 2 0 0,0-2 0 0,-2 1 128 15,-2-1-128-15,1 2 0 0,-1-3 144 0,0 1-144 16,-3-1 128-16,0 0-128 0,-2 2 128 0,0-1-128 16,-2 2 160-16,-1 0-32 0,-1 1-128 0,-2 0 192 15,-1 1 32-15,-1-1 0 0,-2-1 0 0,-1-1 0 16,-2-1-16-16,-2-1 0 0,1-2 0 0,-4 0 0 16,1-3-208-16,-2 1 176 0,-1 2-176 0,-2 0 160 15,-5 2-160-15,3 2 128 0,-1-2-128 0,0 0 128 16,-1-1 0-16,-1 2 0 0,1 2 0 0,1 0 0 15,-1 1-128-15,1 2 0 0,0 1-192 0,-1 2 192 16,-2 0 0-16,0 5 0 0,0-1 0 0,0 1 0 16,1-2 0-16,-2 4 0 0,-2 1 0 0,-2 2 0 15,-2 0 0-15,-2 4 0 0,-1 0 0 0,-3 0 0 16,-1-1 0-16,-6 3 0 0,-3-2 128 0,-1 3-128 0,-5 1 0 16,-2 3 0-16,-3 2 0 0,-1 0 0 0,-2 1 0 0,-5 1 0 15,-4-1-144-15,-2 3 144 0,0 2 0 0,1 0 0 16,3 0 0-16,4 0 0 0,2-1 0 0,2 1 0 15,0-1 0-15,2 3 0 0,1 0-128 0,5 3 128 16,1-1 0-16,0 4 0 0,0 1-304 0,3 3 48 16,5 2 16-16,2 4 0 15,2 5-1808-15,1 3-352 0,1 7-80 0,3 6-11440 16,0 4-2288-16</inkml:trace>
  <inkml:trace contextRef="#ctx0" brushRef="#br0" timeOffset="117881.9">21544 18429 20271 0,'0'0'1792'0,"0"0"-1424"0,-9-3-368 0,9 3 0 16,0 0 656-16,0 0 64 0,-7-4 16 0,7 4 0 0,0 0-240 16,0 0-48-16,6-6-16 0,-1-1 0 15,-5 7-64-15,11-5-16 0,2 1 0 0,1 0 0 0,-1 0-32 0,1-1 0 16,2 1 0-16,0 0 0 0,0-1 0 0,2 1 0 15,1 0 0-15,0 3 0 0,1-1-160 0,-1 1-32 16,1-1-128-16,1 0 192 0,1 2-192 0,1 0 0 16,1-2 0-16,2 0 0 0,0 2 320 0,3-1 0 15,-3-2 16-15,2 2 0 0,2 1 48 0,2-3 0 16,-1 1 0-16,-2 1 0 0,-3-5-96 0,0 5-16 16,0-3 0-16,-1 3 0 0,-3-2-144 0,-1 2-128 15,-2 0 144-15,-1 1-144 0,-2 0 0 0,-3 0 0 16,-1 0 0-16,-12 0 0 0,0 0 160 0,0 0-160 15,0 0 160-15,0 0-160 0,0 0 0 0,0 0 128 0,0 0-128 0,0 0 0 16,0 0 176-16,-8 7-16 0,-1-1 0 16,-3-2 0-16,-1-3-32 0,-1 0 0 0,-2 0 0 0,-1 2 0 15,-1-3-128-15,0 0 0 0,-2 1 144 0,-2-1-144 16,-3-1 0-16,-2-2 128 0,-2 6-128 0,-1-3 0 16,-2-4 128-16,-2 3-128 0,0 1 160 0,-3 0-160 15,-3 0 0-15,-2 1 0 0,0 3 0 0,-1-3 0 16,0 3 0-16,-2 0 0 0,-3 1 0 0,-1 1 0 15,4-1 0-15,0 0-128 0,2 2 128 0,2-3-10128 16,-1 1-1968-16</inkml:trace>
  <inkml:trace contextRef="#ctx0" brushRef="#br0" timeOffset="121320.57">9840 15583 24879 0,'0'0'1088'0,"0"0"256"0,-7-4-1088 0,7 4-256 15,-9-9 0-15,2 1 0 0,2-1 576 0,5 9 48 0,-7-8 16 0,2 1 0 16,-1-1 272-16,0 3 64 0,1-1 16 0,0 1 0 16,-3 1-96-16,0-2-32 0,-1 2 0 0,-1 2 0 15,-3-1-320-15,0 1-64 0,0 0-16 0,-2 1 0 16,-3 1-336-16,0-1-128 0,-2-2 0 0,1 2 0 15,-1-2 0-15,-2 1 128 0,-3-2-128 0,2-2 0 16,-1 3 224-16,-1-1 0 0,-1 0 0 0,0 2 0 16,0 1 288-16,-1 0 48 0,-1 2 16 0,0 2 0 15,-2-1 64-15,-2 0 32 0,0 0 0 0,-3 1 0 16,-1-1 16-16,1 0 0 0,-1-1 0 0,1-1 0 16,1 0 16-16,-2 0 0 0,0-1 0 0,-1 1 0 15,1 0-192-15,1 1-48 0,1 2 0 0,0-1 0 16,-1-2-208-16,0 4-32 0,-3-2-16 0,0-1 0 15,0-1-208-15,-1 0 176 0,-3-1-176 0,1 1 160 0,-1-2-160 0,-1 2 160 16,-1 0-160-16,-1 0 160 0,1 0-16 0,0 0 0 16,-3 0 0-16,1 0 0 0,2 0 48 0,-3 0 16 15,-2 0 0-15,0 0 0 0,-2 0 16 0,0 0 0 16,2 2 0-16,-1-1 0 0,-1-1 16 0,3 4 0 16,1-3 0-16,2 0 0 0,-1-1-32 0,0 2 0 15,1-1 0-15,-1 2 0 0,-1-1-64 0,-1 1-16 16,-4-2 0-16,0 3 0 0,2 1 16 0,2 2 0 15,0-3 0-15,-1 0 0 0,1 1-144 0,0 0 0 16,-2 0 0-16,-1 2 128 0,-2-1-128 0,3 1 0 16,2-1 0-16,1 1 0 0,-1-1 0 0,0 1 0 15,0-2 0-15,1 0 0 0,-2 3 128 0,2 1-128 0,1 0 128 0,-1 2-128 16,-3-2 0-16,3 1 0 0,0-2 0 16,3 3 0-16,1 0 0 0,1-2 0 0,-1-1 0 0,1 5 0 15,-1-1 0-15,2 1 0 0,-1-1 128 0,0 1-128 16,-1 1 0-16,0 2 0 0,4-4 0 0,0 3 0 15,0 2 0-15,2 0 0 0,3 1 128 0,2 1-128 16,-1-1 0-16,2-1 0 0,0 2 0 0,1 4 0 16,-2-3 0-16,1 0 0 0,-2 3 0 0,2-3 0 15,1 0 0-15,3 2 0 0,-1 2 0 0,4 1 0 16,0 0 0-16,2 0 0 0,0-2 0 0,2 2 0 16,-1 1 0-16,5-1 0 0,-1 0 0 0,5 2 0 15,1-2 0-15,2 1 0 0,1-3 0 0,3 2 0 16,0 0 0-16,1 0 0 0,2-1 0 0,-1 1 0 15,2 0 0-15,1-3 0 0,-2 2 0 0,5-2 0 0,0 1-128 0,0-1 128 16,1 1 0-16,2-1 0 0,0 0 0 0,2 0 0 16,1 0 0-16,1 2 0 0,2-1 0 0,1 1 0 15,0-2 0-15,3-1 0 0,2-1-128 0,2 0 128 16,1-2 0-16,1 1 0 0,3-3 0 0,1 3 0 16,1-5 0-16,3 2 0 0,1 1 0 0,3 0 0 15,1-2 0-15,2 1 0 0,-1-2 0 0,1-1 0 16,-2 0 0-16,2 0 0 0,-2-2 0 0,3 0 0 15,1 1 0-15,1 1 0 0,2-2 0 0,2-1 0 16,3-1 0-16,1 0 0 0,1 2 0 0,-1-2 0 16,-4 0 0-16,3 0 0 0,1-1 0 0,3 1 0 15,3 2 0-15,2 0 0 0,1-3 0 0,2-3 0 16,-1 1 0-16,-2-1 0 0,-1 1 0 0,4 1 0 0,5-1 0 0,1-2 0 16,3 1 0-16,-1-1 0 0,3 0 0 0,-5 3 0 15,-4-3 0-15,2 2 0 0,0 2 0 0,3 1 0 16,-1 0-128-16,0 2 128 0,-1 0 0 0,0 1 0 15,-3 0 0-15,-1 1 0 0,-1-3 0 0,2 1 0 16,2-1 0-16,0 1 0 0,3-1 0 0,0-1 0 16,-2 2 0-16,-1-2 0 0,-3 0 0 0,2-1 0 15,2-2 0-15,3-1 0 0,3-1 0 0,0 2 0 16,-1-1 0-16,1 0 0 0,-1-2 0 0,-2 2 0 16,0-3 0-16,3 4 0 0,3 0 0 0,0 3 0 15,-1-1 0-15,-2-1 0 0,0-1 0 0,0 1 0 16,0-2 0-16,2 0 0 0,1-1 128 0,-3 0-128 15,-2 0 0-15,0-2 0 0,-2 2 0 0,2-4 128 16,3 2-128-16,0-2 160 0,2-2-160 0,0 2 160 0,-2 0-160 0,-2-4 192 16,0-1-192-16,3 1 192 0,1-1-192 0,0 1 160 15,-2 3-160-15,-1-3 160 0,-5-1-160 0,0 1 0 16,1-4 144-16,2 0-144 0,4 0 0 0,-3 2 144 16,-4 2-144-16,-1-1 0 0,-1-2 128 0,-3 1-128 15,-2-1 0-15,0 1 0 0,0-1 128 0,1-1-128 16,0-2 0-16,1-1 0 0,-2 0 192 0,-2-2-64 15,-1 0 0-15,-1-2-128 0,-1-3 224 0,0 0-64 16,1-2-16-16,1-1 0 0,2 1-16 0,2-3 0 16,-5 1 0-16,0 0 0 0,-2-1 0 0,-1 0-128 15,-2 1 192-15,2 0-64 0,-2 1-128 0,-1-1 0 16,0 1 144-16,0 2-144 0,-3-1 0 0,-4-1 144 0,-3-1-144 16,-1 1 0-16,-4-4 176 0,0 2-176 0,-3 1 160 15,-3-3-160-15,-2-2 160 0,-1-2-160 0,-2 0 160 0,-3 1-160 16,-2-6 192-16,0 1-64 0,2 1-128 0,-4-2 192 15,-2-2-192-15,0 0 144 0,-1 2-144 0,-2-2 128 16,0-5-80-16,-4 3-48 0,1 1 0 0,-2-3 0 16,-1 3 0-16,-3-1 0 0,-2 0 0 0,-2 1 0 15,-1 2 0-15,-1 3 0 0,-3-1 0 0,2 2 0 16,-3 1 0-16,-5 2 0 0,-2-3 0 0,-3 2 0 16,0 1 0-16,-2 0 0 0,-1 1 0 0,-3 0 0 15,-2-3 0-15,-2 2 0 0,1 1 0 0,0 1 0 16,-2-4 0-16,-3 4 0 0,-1 0 0 0,-1 1 0 15,-3 3 0-15,1-2 0 0,-3 1 0 0,-1 3 0 16,-2-2 0-16,0 5 0 0,0 2 0 0,1-1 0 0,0 2 0 16,0-1 0-16,-1 1 0 0,-1 1 0 0,1 1 0 15,-3 2 0-15,0 1 0 0,-3 1 0 0,0 4 0 0,1 0 0 16,-1-1 0-16,2 1 0 0,0 1 0 0,0 2 0 16,1-2 0-16,-3 1 0 0,-2 0 0 0,1 1 0 15,-4 0 0-15,1 1 0 0,-2 2 0 0,1 0 0 16,2-2 0-16,1 2 0 0,2-2 0 0,-3 0 0 15,-2 0 0-15,1 2 0 0,-2-1 0 0,2 1 0 16,-1 1 0-16,3 1 0 0,2-1 0 0,5-1 0 16,1-1 0-16,-1-1 0 0,0 0 0 0,-1 0 0 15,-2 2 0-15,-2-1 0 0,0-1 0 0,-1 3 0 16,2-3 0-16,2-3 0 0,2 3 0 0,1 0 0 16,1-1 0-16,-1 1 0 0,-1-2 0 0,-2 2 0 0,-2 0 0 0,0 2 0 15,-2 2 0-15,2-2 0 0,0 4 0 0,2-1 0 16,3 0 0-16,0 0 0 0,0-1 0 0,3-1 0 15,-1-1 0-15,2 2 0 0,-1-4 0 0,1 2 0 16,-2-1 0-16,5 3 0 0,2-2 0 0,3 2 0 16,2-1 0-16,3-1 0 0,1 1 0 0,2 0 0 15,0 1 0-15,4 0 0 0,2 1 0 0,0-3 0 32,0 2-800-32,0 3-160 0,1-3-16 0,3 2-16 15,2 9-1552-15,-1 3-304 0,0 5-64 0</inkml:trace>
  <inkml:trace contextRef="#ctx0" brushRef="#br0" timeOffset="122668.35">23644 18373 9439 0,'0'0'416'0,"0"0"96"0,0 0-512 0,-8-3 0 0,1-1 0 0,7 4 0 16,-10-5 544-16,4 0 16 0,6 5 0 0,0 0 0 15,-5-7-432-15,5 7-128 0,0 0 0 0,-7-6 0 16,1 0 1088-16,6 6 96 0,-7-7 32 0,-1 1 0 16,-1 5 112-16,1-2 16 0,2 0 16 0,-2 0 0 15,-1 3-528-15,9 0-128 0,-8 0 0 0,8 0-16 16,-10 3-400-16,10-3-80 0,0 0-16 0,-8 3 0 16,8-3 240-16,0 0 32 0,0 0 16 0,0 0 0 15,0 0 368-15,0 0 80 0,0 0 16 0,0 0 0 16,0 0-144-16,0 0-32 0,0 0 0 0,0 0 0 15,0 0-144-15,0 0-48 0,0 0 0 0,0 0 0 16,12 4 0-16,-2-1 0 0,0 0 0 0,2-1 0 16,0 2-16-16,2-4-16 0,2 0 0 0,1 0 0 15,0 0-272-15,2 1-48 0,2-1-16 0,1 0 0 0,1 0-208 16,1 0 128-16,1 0-128 0,1-1 0 0,0-2 224 0,3 2-48 16,2 1-16-16,3 0 0 0,1-1 80 0,0 0 16 15,1-1 0-15,1 2 0 0,3 0-64 0,-1 0-16 16,-1-1 0-16,-1-2 0 0,-3 1-48 0,-2-1-128 15,-4 1 192-15,-2-1-64 0,-1 2-128 0,-3-2 128 16,-1 2-128-16,-1 1 128 0,-2 0-128 0,-4 0-176 16,-2-2 48-16,-2 4-12160 15,-10-2-2416-15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7:21:04.764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9092 6339 11231 0,'0'0'496'0,"0"0"96"0,0 0-464 0,0 0-128 0,0 0 0 0,0 0 0 0,-2-8 1088 0,2 8 208 16,-4-7 48-16,4 7 0 0,-2-12-144 0,1 3-32 16,1 9 0-16,0 0 0 0,0 0-336 0,0-11-64 15,0 11 0-15,1-10-16 0,-1 10-496 0,0 0-112 16,-1-11-16-16,1 11 0 0,-3-9 128 0,3 9 32 0,-4-9 0 0,4 9 0 15,0 0 224-15,-9-5 32 0,-1 1 16 0,-1 3 0 16,1-2 160-16,0 2 48 0,-2 1 0 0,-1 0 0 16,-3 0-160-16,1 1-32 0,-1 0 0 0,0 1 0 15,1-1-64-15,-1 2-32 0,2 1 0 0,-1 1 0 16,1 0 96-16,-2 0 32 0,2 3 0 0,1 3 0 16,0-1-208-16,0 3-32 0,0 0-16 0,0 1 0 15,0 2-352-15,0 0 144 0,0 4-144 0,0-1 0 16,1 2 0-16,0 1 0 0,0 3 0 0,1-2 0 15,-2-2 128-15,0 1-128 0,0-1 0 0,1-2 0 16,1 0 240-16,1-4-64 0,1 1-16 0,0 0 0 16,-2 1-32-16,2-3 0 0,1 2 0 0,2 1 0 15,1-1-128-15,1 4 0 0,1 1 144 0,1 2-144 0,0 3 0 16,0 3 0-16,0 0 0 0,5 2 0 0,1 2 0 0,1-3 0 16,0-2 0-16,2 2 0 0,-1-1 0 0,3 0 0 15,1-8 0-15,0-3 128 0,4-1-128 0,-1-3 0 16,2 2 0-16,-1-6 128 0,0 2-128 0,2-3 128 15,0-1-128-15,1 0 128 0,0-1-128 0,1 1 0 16,1 0 128-16,2 1-128 0,0-2 160 0,3-2-32 16,2 0-128-16,1 0 192 0,3-1 16 0,1 2 0 15,3-1 0-15,1-3 0 0,-3 2-208 0,0-4 0 16,0 0 128-16,-2-2-128 0,-3-1 192 0,0-1-16 16,1 0 0-16,-1-2 0 0,0-2-176 0,2 0 0 15,-2 0 0-15,2 2 0 0,0-1 0 0,0 2 0 0,-2-2 0 16,2 2 0-16,-2 0 0 0,0-1 0 15,-1-2 144-15,-1 1-144 0,-1 2 0 0,-3 0 144 0,-2-2-144 0,1 1 0 16,0-5 160-16,-1 1-160 0,-2-2 128 0,1 2-128 16,-2-3 176-16,-1-3-48 0,1-2-128 0,-2 1 192 15,1-3-192-15,-2 1 144 0,-2-3-144 0,1 1 128 16,-2-4-128-16,0 1 0 0,-4-2 144 0,-1 0-144 16,1-1 176-16,-1 2-48 0,-1-4 0 0,-2 5 0 15,1 0 16-15,0 2 0 0,-2-4 0 0,0 4 0 16,-1 1-144-16,1 0 192 0,-2 2-192 0,0-4 192 15,-2 0-192-15,-1-2 160 0,0 0-160 0,-1 2 160 16,-1-1-16-16,-2 4 0 0,-1 0 0 0,0 0 0 16,-1-2-144-16,0 4 160 0,-2 1-160 0,1 1 160 15,-1 1-160-15,-3 2 0 0,1-2 0 0,-1 4 0 16,-2-1 0-16,-2 0 0 0,0 2 0 0,-3 1 0 0,-1 0 0 0,3-1 0 16,-3 0 0-16,0 1 0 0,-2-2 0 0,0 2 0 15,1-1 0-15,-1 1 0 0,0 1 128 0,2 3-128 16,-1 1 128-16,2 0-128 0,1 1 0 15,0 2 0-15,0 1 0 0,2 4 0 0,-1-4 0 0,2 1 0 16,0 4 0-16,2-2 0 0,2 1 0 0,-1 1-176 16,0-1 48-16,-1 1 0 15,1 2-352-15,1-1-64 0,3 3-16 0,-1-2 0 16,-1-1-1168-16,-1 1-256 0,-1 0-32 0,1-2-14640 0</inkml:trace>
  <inkml:trace contextRef="#ctx0" brushRef="#br0" timeOffset="647.88">8887 6445 29951 0,'0'0'1328'0,"0"0"272"0,-7-1-1280 0,7 1-320 0,0 0 0 0,0 0 0 0,0 0 512 0,0 0 64 16,0 0 0-16,0 0 0 0,0 0-256 0,0 0-64 15,-6-6 0-15,6 6 0 0,0 0 176 0,0 0 16 16,0 0 16-16,0 0 0 0,0 0-192 0,0 0-32 16,12 0-16-16,0 3 0 0,0 0 64 0,-1 0 16 15,1 3 0-15,-1 2 0 0,-2-1-16 0,0 4 0 16,0 0 0-16,-1 3 0 0,-3-1 32 0,0 0 16 16,0 0 0-16,1 0 0 0,-4-2 16 0,2 1 0 15,-1 1 0-15,1-2 0 0,-4-11 32 0,5 10 0 16,-5-10 0-16,8 13 0 0,-1-2-160 0,1-1-32 0,0 0 0 0,1-2 0 15,2 0-192-15,-11-8 144 16,13 5-144-16,-2 2 128 0,1-2 0 0,0 0 0 0,-2-1 0 16,1 3 0-16,-11-7-128 0,13 4 0 0,0-1-160 0,-1 0 160 15,-12-3 0-15,11 1 0 0,0-2 0 0,-11 1 0 16,10-1 0-16,1-1 0 0,-11 2 0 0,10-2 0 16,-1-3 192-16,-1-1-192 0,0 1 192 0,1-1-192 15,0-3 320-15,0-1-32 0,0 3-16 0,0-4 0 16,1 1-32-16,0 1-16 0,0-4 0 0,1 1 0 15,-3-1-224-15,1-3 144 0,0-2-144 0,1-2 128 16,-3 1-128-16,1-2 0 0,-1-4 0 0,1 2 128 16,-1 1-128-16,-1-2 128 0,0 2-128 0,-3 0 128 15,0 1-128-15,0 3-176 0,-1 2 48 0,0 2 0 16,-1 2-208-16,0 3-48 0,1 1 0 0,-2 8 0 16,0 0-160-16,0 0-32 15,0 0-16-15,0 0 0 0,0 0-112 0,0 0-32 0,0 0 0 0,0 0 0 16,0 0-576-16,0 0-112 0,0 0-32 0,0 0-9168 15,0 0-1856-15</inkml:trace>
  <inkml:trace contextRef="#ctx0" brushRef="#br0" timeOffset="1073.97">9232 6755 21183 0,'-8'-4'1888'0,"3"3"-1504"0,-2 0-384 0,2-3 0 16,5 4 2688-16,0 0 448 0,-3-2 112 0,-1-1 16 16,2-1-2448-16,2 0-496 0,0 1-80 0,0 3-32 15,0 0-16-15,0 0-16 0,0 0 0 0,0 0 0 16,0 0-176-16,0 0 160 0,0 0-160 0,0 0 160 16,0 0-160-16,10 17 160 0,-10-17-160 0,7 18 160 15,-7-18 96-15,1 22 0 0,-2 1 16 0,-2-3 0 16,0 4 160-16,1 2 16 0,-2-1 16 0,0 2 0 15,0-2-144-15,0 0-16 0,-1-2-16 0,1-1 0 0,0 2-112 0,2-2-32 16,0 0 0-16,2-1 0 0,3-1-304 0,1-2-64 16,-2-1-16-16,2-6-11200 15,0 2-2240-15</inkml:trace>
  <inkml:trace contextRef="#ctx0" brushRef="#br0" timeOffset="8441.44">8770 7333 1839 0,'0'0'160'0,"0"0"-160"15,0 0 0-15,0 0 0 0,0 0 3824 0,0 0 720 16,0 0 160-16,0 0 32 0,0 0-3536 0,0 0-704 15,11-3-144-15,-11 3-32 0,11-1-128 0,-11 1-16 16,11-3-16-16,-11 3 0 0,0 0-160 0,0 0 0 16,0 0 0-16,0 0 128 0,0 0 224 0,0 0 32 15,0 0 16-15,0 0 0 0,0 0 560 0,0 0 128 16,0 0 0-16,0 0 16 0,0 0-16 0,0 0 0 0,0 0 0 0,0 0 0 16,0 0-256-16,0 0-64 0,0 0-16 0,0 0 0 15,-6 3-304-15,1-3-48 0,0 2-16 0,0 2 0 16,0-1-256-16,-1 0-128 0,1 0 0 0,0 3 128 15,-5 3-128-15,-1-1 0 0,2-2 0 0,0 3 128 16,0 0-128-16,0 2 0 0,-2-2 0 0,1 3 0 16,-1-1 0-16,1 2 0 0,-1 2 144 0,-2 2-144 15,-1 1 128-15,0 0-128 0,-1 2 160 0,0 3-160 16,-2 2 128-16,-1-4-128 0,-1-3 0 0,0 0 144 16,-1-2-144-16,-1-2 0 0,-2 1 0 0,-1-1 128 15,0 0-128-15,-2 2 0 0,-2 0 0 0,2 2 0 16,0-2 176-16,0 4-48 0,0-1-128 0,0 5 192 15,0 3 0-15,1 1 0 0,1 1 0 0,1-2 0 0,-2 1 0 0,0-2 0 16,1 2 0-16,-1 0 0 0,0-2-32 0,0-1-16 16,-1-3 0-16,2-1 0 0,-1-4-144 0,1-3 0 15,1-1 0-15,-1 1 128 0,1 5-128 0,2-4 0 16,0 2 0-16,0 1 0 0,-1-1 0 0,1 2 0 16,0-1 0-16,2 3 0 0,1 0 0 0,-1 1 0 15,1 0 0-15,0 0 0 0,0 0 0 0,-1 0 128 16,2-1-128-16,-1 1 0 0,0 2 0 0,0-3 0 15,-1-2 0-15,2 2 0 0,-1-3 128 0,0 1-128 16,0-4 128-16,1 0-128 0,0-5 128 0,2-1-128 16,0 0 0-16,1-1 128 0,0-1-128 0,1 0 0 0,0-1 144 15,2 0-144-15,0-1 0 0,1 1 128 0,-1-1-128 0,2 0 0 16,3 0 0-16,-2 1 0 0,-1-1 0 0,1 0 0 16,0 0 0-16,2 0 0 0,6-5 0 15,-10 8 128-15,1-1-128 0,2-1 0 0,0 1 0 0,-1-2 0 16,0 1 0-16,1 1 0 0,-1 0 0 0,1-1 0 15,-1 1 0-15,1-1 0 0,-1 1 0 0,1-1 0 16,7-6 0-16,-9 7 0 0,1-1 0 0,2 1 128 16,-1-1-128-16,1-1 0 0,-2 1 0 0,8-6 128 15,-9 6 0-15,1-1 16 0,8-5 0 0,-8 8 0 16,8-8-144-16,-8 8 128 0,0 0-128 0,2-2 128 16,6-6-128-16,-8 8 0 0,8-8 0 0,-8 9 0 15,2-3 0-15,6-6 0 0,-9 5 0 0,9-5 0 16,-9 5 0-16,9-5 0 0,-10 5 128 0,10-5-128 15,-9 7 0-15,1-2 0 0,8-5 0 0,-7 4 0 0,7-4 0 0,-9 2 0 16,1 2 0-16,8-4 0 0,0 0 128 0,-8 0-128 16,8 0 0-16,0 0 128 0,-8 0 64 0,8 0 0 15,-6-2 0-15,6 2 0 0,0 0-64 0,0 0 0 16,0 0 0-16,0 0 0 0,-6-7-128 16,6 7 0-16,0 0 0 0,0 0 0 0,-1-9 0 0,1 9 0 15,0-9 0-15,0 9 0 0,4-10 0 0,-1 0 128 16,-2 1-128-16,1 0 0 0,-2 9 0 0,6-12 0 15,-2-1 128-15,1 0-128 0,-1 2 0 0,1 0 192 16,-1 1-192-16,1-1 192 0,0 2-64 0,2-1 0 16,-7 10 0-16,6-12 0 0,0 0-128 0,0 3 0 15,-6 9 144-15,7-8-144 0,-7 8 0 0,7-9 0 16,0 0 0-16,-7 9 0 0,8-9 0 0,0 4 0 16,-8 5 0-16,9-7 0 0,-9 7 0 0,0 0 0 0,7-9 0 0,-7 9 0 15,0 0 0-15,8-6 0 0,-8 6 0 0,0 0 0 16,0 0 0-16,0 0 0 0,0 0 0 0,0 0 0 15,0 0 0-15,0 0 0 0,0 0 0 0,0 0 0 16,0 0 0-16,0 0 0 0,0 0 0 0,4 10-128 16,-4-10 128-16,0 0 0 0,0 16 0 0,-1-1-128 15,0 0 128-15,-1-1 0 0,0 0 0 0,-2 3 0 16,1-1 0-16,1 1-128 0,-2 1 128 0,1 2 0 16,0-2 0-16,2 3 0 0,-1-3 0 0,-1 2 0 15,0-2 0-15,1 0 0 0,-1 0 0 0,1 1 0 16,0-1 0-16,1-1 0 0,-2 0 0 0,2-2 0 0,0 0 0 15,1-1 0-15,-3-1 0 0,0 1 0 16,2-3 0-16,0-1 0 0,-2 1 0 0,2-5 0 16,1-6 0-16,0 0 0 0,0 9 0 0,0-9 0 0,0 0 128 0,0 0-128 15,0 0 128-15,0 0-128 0,0 0 272 0,10 2-16 16,-10-2 0-16,12-2 0 0,0-2 0 0,-2 2 0 16,-2-5 0-16,3 2 0 0,-1-1-96 0,2-1-32 15,-1-2 0-15,4 0 0 0,-2 2-128 0,0-3 160 16,-1 2-160-16,1 0 160 0,0 0-160 0,1 2 0 15,2-1 0-15,-1 2 0 0,1 0-224 0,0 2-80 16,-1-2-16-16,2 4 0 16,1 1-1248-16,1 0-256 0,-2 0-48 0,1 0-9904 15,0 0-1984-15</inkml:trace>
  <inkml:trace contextRef="#ctx0" brushRef="#br0" timeOffset="14710.27">6560 9664 11055 0,'-2'-12'976'0,"2"12"-784"0,0-9-192 0,0 9 0 16,-2-9 1760-16,1 0 304 0,1 1 64 0,0 8 16 15,-1-7-1568-15,1 7-304 0,0 0-64 0,0 0-16 16,-3-10-192-16,2 6 0 0,1 4 128 0,0 0-128 16,-1-8 0-16,1 8 0 0,0 0 0 0,0 0 0 15,-2-2 576-15,2 2 32 0,-4-3 0 0,4 3 0 16,-4-1 528-16,4 1 96 0,-5 0 32 0,0 1 0 0,-4 2-112 0,9-3 0 16,-9 5-16-16,9-5 0 0,-9 8-336 0,2-1-64 15,1 1-16-15,0 0 0 0,0 0-160 0,-1 1-48 16,1 1 0-16,1 0 0 0,-1-3-192 0,0 5-64 15,-1 1 0-15,-2 3 0 0,-1-2-64 0,-2 2-32 16,0-1 0-16,1 1 0 0,-5-2 0 0,0-1 0 16,-1 0 0-16,-1 2 0 0,-3-2-16 0,-2 1 0 15,-2 1 0-15,-1 0 0 0,0 2-144 0,1 3 128 16,-1 1-128-16,1 1 128 0,0 2-128 0,2 1 192 0,0 3-192 16,0 2 192-16,1 0 48 0,3 0 16 15,-1 0 0-15,2-2 0 0,1 0-112 0,0-2-16 0,0-3 0 0,0-6 0 16,0-1-128-16,3-3 0 0,1-3 144 0,0-1-144 15,0-3 0-15,1-3-288 0,2 0 48 0,0 1 16 32,1-4-624-32,9 0-128 0,-10-4-32 0,1-2 0 15,1-4-1408-15,3 0-272 0,1-4-64 0,2-5-16 0</inkml:trace>
  <inkml:trace contextRef="#ctx0" brushRef="#br0" timeOffset="15110.89">5686 9699 27519 0,'-12'-21'1216'0,"5"9"256"0,-1 1-1168 0,2-1-304 0,-1 3 0 0,3 0 0 0,1-2 624 16,1 6 64-16,2-2 16 0,3 1 0 0,-3 6-160 0,0 0-32 15,5-7 0-15,3 4 0 0,0-3-272 0,-8 6-64 16,10-2-16-16,-10 2 0 0,12-2 80 0,0 4 16 15,-12-2 0-15,11 4 0 0,-11-4 544 0,13 7 112 16,-2 0 32-16,-1 3 0 0,-1 2-240 0,-1 2-64 16,0-1 0-16,1 2 0 0,2 0-304 0,0 0-64 15,1-1-16-15,1 3 0 0,1 3-64 0,2-3-32 16,-3-2 0-16,1 0 0 0,2-2-32 0,1 1-128 16,-1-1 192-16,2 1-64 0,0 1-128 0,0 0 128 0,1 2-128 15,-4-1 128-15,2 2-128 0,0 3 0 0,0-1 144 0,-1 3-144 16,-2 1 0-16,-1 2 0 0,0-3 0 0,-1 2 128 15,0-3-128-15,-2 0 0 0,1-1 128 0,-1 0-128 16,0-3 0-16,1-1 128 0,1-1-128 0,-1 1 0 16,2-4 0-16,0 0 128 0,0 0-128 0,0 0 0 15,-1-4 0-15,-1 0 0 0,-1-1-160 0,2 0 160 32,-3-3-928-32,1 0-80 0,1 2-16 0,-3-1-10656 0,-2 1-2144 0</inkml:trace>
  <inkml:trace contextRef="#ctx0" brushRef="#br0" timeOffset="15455.71">6582 10252 33055 0,'0'0'1472'0,"0"0"288"0,0 0-1408 0,0 0-352 15,-2 11 0-15,1 1 0 0,1-12 544 0,2 13 32 16,3 2 16-16,-1-2 0 0,2-2-592 0,-1 1 0 16,0-2 0-16,0 4 0 0,0-4 0 0,1 2 0 15,-3-1 0-15,1 1 0 0,-1 1 0 0,-2-2 0 16,-1-1 0-16,-1 2 0 0,1-12 0 0,-4 17 0 0,-1-3 0 0,1-1 0 15,-1 3 0-15,0-3 0 0,-2 0 0 0,1 1 0 16,0-1 0-16,4-2 0 0,2-11 0 0,-3 11-128 31,3-11-1312-31,0 0-256 0,0 0-48 0,0 0-12016 0</inkml:trace>
  <inkml:trace contextRef="#ctx0" brushRef="#br0" timeOffset="16948.46">6615 9377 2751 0,'0'0'128'0,"0"0"16"0,7-13-144 0,-4 2 0 0,-3 11 0 0,0 0 0 16,0-11 3408-16,0 11 656 0,-2-12 128 0,1 3 32 15,1 9-2528-15,-3-12-496 0,3 12-112 0,-4-8 0 16,4 8-224-16,0 0-32 0,-5-9-16 0,5 9 0 16,-7-10-176-16,1 3-48 0,6 7 0 0,0 0 0 15,-12-9-144-15,2 3-48 0,1 0 0 0,-1 0 0 16,1-5 240-16,0 2 32 0,-3-1 16 0,2-2 0 15,0 0 80-15,-2-1 32 0,-1 2 0 0,0 0 0 16,-2 1-256-16,0-1-48 0,-3 2-16 0,1 3 0 16,-2-1-160-16,1 2-48 0,0-2 0 0,-2 2 0 15,-1 1-80-15,1 2-32 0,-5-1 0 0,3 3 0 0,-1 0 0 16,1 1 0-16,-1 1 0 0,1 0 0 0,1-2 48 0,1 3 16 16,-2 1 0-16,3 0 0 0,-2-3 80 0,1 4 16 15,2 0 0-15,1 3 0 0,0-1-112 0,-1-1-16 16,-2 1 0-16,2 1 0 0,1 1-192 0,-1-3 144 15,-2 3-144-15,1 2 128 0,-1-1-128 0,2-2 0 16,0-1 0-16,-1-1 0 0,0 1 176 0,0-1-48 16,1 3-128-16,0-2 192 0,0 2-64 0,-1-1 0 15,1 0-128-15,1 1 192 0,0 1-192 0,0 1 0 16,0-1 128-16,0 4-128 0,0-2 0 0,2 2 0 16,-3 1 0-16,3 0 0 0,4 0 0 0,-1 3 0 15,-1 0 0-15,1 2 0 0,2 2 0 0,-2 3 0 16,-1 0 0-16,2 2 0 0,1-1 0 0,1 4 128 15,0-3-128-15,1 2 0 0,1 1 0 0,2-3 0 0,0-1 128 0,-2-3-128 16,1-2 0-16,1-5 0 0,-1 4 0 0,1-3 0 16,-1 3 0-16,1-4 0 0,-1 3 0 0,2 2 0 15,2-1 0-15,-2 5 0 0,0 3 0 0,1 2 0 16,1 1 0-16,-1 3 128 0,-1 0-128 0,2 2 0 16,-1-2 0-16,2 0 176 0,-2-4-176 0,2-4 160 15,-1-4-160-15,4-1 0 0,-2-3 0 0,1-2 128 16,2-3 32-16,1 0 0 0,0 0 0 0,1 0 0 15,-1 0 32-15,2 0 16 0,-1 0 0 0,5 2 0 16,0-1-16-16,2 0 0 0,-1 2 0 0,2 1 0 16,0 2-192-16,2 2 176 0,0-1-176 0,2 1 160 15,-1 1-160-15,1-3 0 0,1 4 0 0,1-3 128 0,1 1-128 16,1-1 0-16,0-3 144 0,0 0-144 0,1 1 0 0,0-4 128 16,0-1-128-16,2 0 0 0,-1-1 0 0,1 0 128 15,-1-4-128-15,-1-1 0 0,-1 0 0 0,2-2 144 16,0 2-144-16,0-2 0 0,0-1 176 0,-1-2-176 15,0-2 160-15,0 4-160 0,-1-4 160 0,0 0-160 16,0 0 160-16,0 0-160 0,1-2 128 0,-1 0-128 16,-1 1 0-16,3 0 144 0,-1 1-144 0,1 0 0 15,1-3 0-15,0 2 128 0,3 1-128 0,0-1 0 16,0-1 0-16,1 2 128 0,0-4-128 0,1 2 128 16,0-3-128-16,-2-1 128 0,-2 1-128 0,-2 0 0 15,-1-4 0-15,1 0 128 0,-1 1-128 0,-1 1 0 0,-2-4 0 16,1 3 0-16,-1-4 0 0,0 3 0 0,-2 0 144 0,-1-3-144 15,1 2 128-15,2-1-128 0,-2 1 160 16,1-6-160-16,0 2 144 0,-1-2-144 0,1-1 128 0,2 0-128 16,-1-1 160-16,0 0-160 0,-1-7 192 0,0 3-192 15,-1 0 288-15,3-2-48 16,-1 5-16-16,0-1 0 0,-4 1-224 0,2 0 128 0,-3 2-128 0,1 2 0 16,-2-4 144-16,-1 5-144 0,-1 1 128 0,0-1-128 15,-3 1 192-15,-1-4-64 0,1 0 0 0,1 1 0 16,-2-1 48-16,-1-2 0 0,0 2 0 0,-1-3 0 15,-1-1-48-15,-2 2-128 0,1-1 192 0,-2-2-64 16,-1 1 16-16,0 0 0 0,0-1 0 0,-1 0 0 16,-2-3 0-16,1 2 0 0,-1 1 0 0,0-1 0 15,0 3-16-15,-1-3-128 0,-2 4 192 0,3-2-64 16,-3 1-128-16,1 1 160 0,-1-1-160 0,-1-1 160 16,1-2-160-16,-2-1 192 0,0 1-192 0,0-2 192 0,-1 2-48 0,-1 2 0 15,-1 1 0-15,1 1 0 0,-2 1-144 0,-1-1 192 16,-1 5-192-16,-1-3 192 0,0 1-192 0,-1 1 0 15,0 0 0-15,1 2 0 0,-1-1 0 0,0 1 0 16,1 0 0-16,-1-3 0 0,-1 1 0 0,1 3 0 16,1-2 0-16,-1 1 0 0,2-1 0 0,1 3 0 15,-2-1 128-15,2-1-128 0,-1 0 0 0,1 3 0 16,1 0 0-16,1 0 0 0,-2 2 0 0,-1 2 0 16,3-1 0-16,0 2 0 0,1 0 0 0,-1-1 0 15,2 4 0-15,0-3 0 0,0 1 0 0,9 4 0 16,-10-2 0-16,10 2 0 0,-11-2-160 0,11 2 160 15,-10-1 0-15,10 1-144 16,-11 3-336-16,2 5-64 0,3-1-16 0,1 3 0 16,-1 2-1584-16,1-2-320 0,0 1-64 0,1-3-16 15,-3-1-1232-15,0 4-256 0</inkml:trace>
  <inkml:trace contextRef="#ctx0" brushRef="#br0" timeOffset="27553.85">9335 7389 2751 0,'0'0'256'0,"0"0"-256"0,0 0 0 0,0 0 0 0,0-11 2800 0,0 5 512 15,0 6 96-15,0 0 32 0,1-9-2576 0,-1 9-512 16,3-7-96-16,-3 7-32 0,0 0-224 0,0 0 0 15,0 0 0-15,0 0 0 0,0 0 0 0,0 0 0 16,0 0-128-16,0 0 128 0,0 0 0 0,0 0 0 16,0 0 0-16,0 0 0 0,0 0 0 0,0 0 272 15,0 0-48-15,0 0-16 0,0 0 624 0,0 0 128 16,0 0 32-16,0 0 0 0,0 0 64 0,0 0 16 16,0 0 0-16,0 0 0 0,-3-2-256 0,3 2-48 15,0 0-16-15,0 0 0 0,0 0-112 0,0 0 0 16,0 0-16-16,0 0 0 0,0 0-320 0,0 0-64 0,0 0-16 0,0 0 0 15,0 0-224-15,0 0 176 0,0 0-176 0,0 0 160 16,0 0-32-16,0 0-128 0,0 0 192 0,0 0-64 16,-3 13 96-16,2-3 16 0,0 2 0 0,1-12 0 15,0 14 144-15,0-14 48 0,0 14 0 0,1 1 0 16,0-2-48-16,1-3 0 0,-2-10 0 0,2 15 0 16,1-1-16-16,-1-1-16 0,1 0 0 0,0 1 0 15,1-2-160-15,1 1-16 0,1 1-16 0,0 2 0 16,-1 2-160-16,1-2 192 0,-1-2-192 0,1-1 192 15,-1 0-192-15,0 0 0 0,-1-2 144 0,0 2-144 16,1 0 192-16,0 1-48 0,1 1 0 0,-1-1 0 16,0-1-144-16,2-1 160 0,-1 2-160 0,1 2 160 15,-2-1-160-15,1 5 128 0,0-4-128 0,0 4 128 0,-1 1 0 0,2 1 0 16,-1 1 0-16,1-1 0 0,-2 0 0 0,2 3-128 16,-4-3 192-16,0 1-64 0,0 0 112 15,-1-1 16-15,0 1 0 0,-1-2 0 0,0 0-64 0,0-4 0 16,1-2 0-16,-2 0 0 0,0-2-48 0,0 0-16 15,1 0 0-15,0-1 0 0,2-2-128 0,0 2 0 16,-1 0 0-16,1 1 0 0,-3-13 0 0,1 11 128 16,-1-11-128-16,4 16 128 0,1-3-128 0,0-1 0 15,-1-1 144-15,0 1-144 0,0 0 0 0,-1 0 128 16,-3-12-128-16,2 14 0 0,0 2 0 0,2-3 0 16,-2 0 0-16,2-2 128 0,-3 0-128 0,-1-11 176 15,3 13-176-15,-2-1 192 0,2-2-192 0,0 1 0 0,0-1 0 0,1-1 0 16,-4-9 0-16,3 13 0 0,0 0 0 0,-1-2 0 15,2-2 0-15,0 1 0 0,0-1 0 0,0 2 0 16,-2-5 0-16,2 3 0 0,0-1 0 0,0 0 0 16,1 1 0-16,-1 0 0 0,-1 2 0 0,-3-11 0 15,4 9 0-15,-4-9 0 0,4 10 0 0,0 1 0 16,-2-4 0-16,2 3 0 0,-4-10 0 0,4 9 0 16,-1-1 0-16,-3-8 0 0,4 7 0 0,-4-7 0 15,0 0 0-15,4 11 0 0,-4-11 128 0,3 10-128 16,-3-10 0-16,4 11 0 0,0-2 0 0,0-3 0 15,-4-6 0-15,0 0 0 0,0 0 0 0,0 0 128 16,0 0-128-16,4 13 0 0,-4-13 0 0,3 12 0 16,-1-2 0-16,-2-10 0 0,0 0 0 0,0 0 0 15,0 15 0-15,0-5 0 0,0-10 128 0,0 12-128 0,0-12 0 0,2 12 0 16,-2-12 0-16,0 0 0 0,0 14 0 0,0-14 0 16,4 14 0-16,-4-14 128 0,2 12-128 0,-2-12 0 15,3 12 0-15,-1-2 0 0,-2-10 0 16,0 0 0-16,0 0 0 0,0 12 0 0,0-12 0 0,2 12 128 15,-2-12-128-15,0 0 0 0,0 0 0 0,0 9 128 16,0-9-128-16,0 0 0 0,0 0 0 0,0 0 0 16,-2 13 0-16,2-13 0 0,0 12 0 0,0-12 0 15,0 0 0-15,0 0 0 0,0 11 0 0,0-11 0 16,2 11 0-16,-2-11 0 0,0 0 0 0,0 0 0 16,0 0 0-16,4 9 0 0,-4-9 0 0,0 0 128 15,0 0-128-15,0 0 0 0,0 0 0 0,0 0 0 16,0 0 128-16,0 0-128 0,0 0 0 0,5 9 0 0,-5-9 0 15,0 0 0-15,0 0 0 0,0 0 128 0,0 0-128 0,0 0 128 16,0 0 48-16,0 0 0 0,0 0 0 0,0 0 0 16,0 0-176-16,0 0 192 0,0 0-192 0,0 0 192 15,0 0-192-15,0 0 0 0,2-8 144 0,-2 8-144 16,0-9 176-16,0 9-48 0,-2-10 0 0,0 3 0 16,2 7-128-16,-2-8 0 0,-1 2 0 0,-1 1 0 15,-1-3 0-15,0 3 0 0,0-1 0 0,-1 1 0 16,0-1 0-16,6 6 0 0,-7-8-144 0,1 0 144 15,-2 0 0-15,0 2 0 0,3-1 176 0,-1-1-176 16,-4 0 128-16,3 3-128 0,0-4 0 0,1 5 0 16,-1-6 0-16,1 3 0 0,-1 1 128 0,2-1-128 15,0 1 0-15,5 6 0 0,-7-7 0 0,2 1 0 16,5 6 0-16,-5-9 0 0,-1 1 0 0,6 8 0 0,0 0 0 0,-5-9 0 16,5 9 0-16,-5-11 0 0,1 2 0 0,4 9 0 15,-4-12 0-15,4 12 0 0,-4-9 0 0,4 9 0 16,-5-13 0-16,1 4 0 0,0 1 0 0,4 8 0 15,0 0 0-15,0 0 0 0,-4-10 0 0,4 10 0 16,-4-9 0-16,4 9 0 0,0 0 0 0,0 0 0 16,0 0-128-16,0 0 128 0,-2-11 0 0,2 11 0 15,0 0 0-15,-2-6 0 0,2 6 0 0,0 0 0 16,0 0 0-16,0 0 0 0,0 0 0 0,0 0 0 16,0 0 0-16,0 0 0 0,0 0 0 0,0 0-144 15,10-7 144-15,-10 7 0 0,0 0 0 0,10 3 0 16,-10-3 0-16,10 6 0 0,1 3 0 0,-2-1-128 0,0 3 128 0,-1-5-192 15,0 3 192-15,0 0 0 0,-2 1 0 16,1 0 0-16,-1 0 0 0,1 2 0 0,-2-3 0 0,1 2 0 16,2-2 0-16,0 3 0 0,1-1 0 0,-2 2 0 15,-2 2 0-15,1-2 0 0,1 1 0 0,-2-1 0 16,2 0 0-16,-2 2 0 0,0-1 192 0,0-1-64 16,-1 0-128-16,0 1 0 0,0-3 0 0,0-1 0 15,-4-10 0-15,4 11 0 0,-4-11 0 0,5 11 0 16,-5-11 0-16,5 8 0 0,-5-8 0 0,0 0 0 15,7 5 128-15,-7-5 0 0,0 0 0 0,0 0 0 16,10-1-128-16,-10 1 0 0,11-5 0 0,-1-4 128 16,-2 0 144-16,0-3 48 0,0-1 0 0,1-4 0 15,-1 0-64-15,1-1 0 0,1-1 0 0,1 0 0 16,-2-1-80-16,1 2-32 0,-1 0 0 0,2 0 0 0,-1-1-144 16,1 1 0-16,0 1 0 0,-2 0 128 15,0 3-128-15,1 1 0 0,-1 0 144 0,0-2-144 0,0 4 0 0,-1 0 0 16,-2 1 0-16,1 1 0 0,-7 9-192 0,10-7-48 15,-10 7-16-15,11-2 0 16,-3 3-1248-16,-8-1-256 0,10 4-48 0,-4 2-10928 16,0 5-2176-16</inkml:trace>
  <inkml:trace contextRef="#ctx0" brushRef="#br0" timeOffset="29320.33">10147 9393 1839 0,'0'0'160'0,"0"0"-160"0,-9 0 0 0,1-2 0 15,8 2 2608-15,-11-1 480 0,2 1 112 0,2 0 0 16,7 0-2192-16,-10-1-448 0,1-2-96 0,9 3-16 15,-10-3 320-15,1 1 64 0,-2-1 16 0,3-1 0 16,8 4 112-16,-9-2 0 0,0-4 16 0,0 4 0 16,0-2-160-16,9 4-48 0,-12 0 0 0,2-3 0 15,-2-1-64-15,2 1-32 0,-2-1 0 0,0 1 0 16,-1 2 32-16,1-1 16 0,2 1 0 0,0 0 0 16,-2-2-80-16,1 2 0 0,0-3-16 0,0 1 0 0,2 1-80 0,0-1-16 15,0 2 0-15,0 1 0 0,0-3-144 0,-1 2-16 16,1 0-16-16,0-1 0 0,0 0-80 0,9 2-16 15,-10-3 0-15,-1 2 0 0,1 0 0 0,-2-1 0 16,-1-2 0-16,1 3 0 0,1 1 0 0,0 3 0 16,-2-1 0-16,0 2 0 0,-1-1-96 0,-1 1-32 15,-2 1 0-15,2-1 0 0,-1 1-128 0,0 2 0 16,0-1 144-16,-3-1-144 0,0 4 128 0,-1-2-128 16,1 2 128-16,0 0-128 0,0-1 192 0,-1 2-16 15,2 0-16-15,1 1 0 0,1 1 32 0,1 0 16 16,0 1 0-16,2 2 0 0,0 1-16 0,0 2 0 15,2-1 0-15,-2 1 0 0,2 1-192 0,1 2 128 16,1 1-128-16,1 0 0 0,0-1 0 0,0 1 0 0,0 0 0 0,4 0 0 16,-1 0 0-16,0-2 0 0,0-2 0 0,1 1 0 15,0-3 0-15,0 4 0 0,-1-6 0 0,1 1 0 16,0-1 0-16,1 0 0 0,-1 1 0 0,2 0 0 16,-1 0 144-16,3-1-144 0,0 3 128 0,1 0-128 15,-1-1 208-15,3 1-32 0,0-2-16 0,1 2 0 16,1-1-160-16,1 1 192 0,0 0-192 0,0 0 192 15,1-2-192-15,-1 2 0 0,2 0 0 0,0-3 128 16,-2 2-128-16,2-3 0 0,0 4 0 0,0-4 0 16,1-1 0-16,1 0 128 0,1-2-128 0,-1 0 0 15,-1 0 0-15,2-3 0 0,0 1 128 0,0 0-128 16,1-1 0-16,-1-1 0 0,1 2 0 0,0-2 0 16,1 0 0-16,1 0 128 0,1 2-128 0,-1-1 0 15,2 0 0-15,-1 1 0 0,2-1 128 0,0-1-128 0,0-2 128 16,1 0 0-16,-1 0 0 0,1 1 0 15,1-2 0-15,-1 1-128 0,0-3 192 0,-1 2-64 0,0-1-128 0,0 1 160 16,0-2-160-16,-1 2 160 0,-2-3-160 0,0 1 0 16,1 2 0-16,-1-1 128 0,-1 1-128 0,1-1 0 15,1 0 0-15,0-2 0 0,2 0 0 0,2 1 0 16,-1-1 0-16,0 0 128 0,2 0-128 0,1 0 0 16,-1-1 0-16,1 1 128 0,1-2 64 0,1 1 0 15,-1 1 0-15,0 0 0 0,-1 0-192 0,-2 0 0 16,0 0 0-16,0 1 0 0,1 1 0 0,-2-1 0 15,-1 0 128-15,-1-1-128 0,-1 0 0 0,-1 2 0 16,0-2 0-16,-1-2 128 0,0 1-128 0,0-2 0 0,0 0 0 0,1-1 0 16,0 0 224-16,1-1-32 15,0-2-16-15,2 0 0 0,3 0 0 0,-2-1 0 0,0 0 0 0,1 1 0 16,-1 0-48-16,0 0-128 0,-2 2 192 0,1 0-64 16,0-2-128-16,0 1 128 0,-2-1-128 0,0 1 128 15,-2-1-128-15,0 1 0 0,-2-2 0 0,1-1 0 16,-1-4 0-16,-2 0 0 0,0 2 0 0,0-3 0 15,-1 1 0-15,0-2 0 0,-3 0 0 0,0-1 0 16,0-5 176-16,2 0 0 0,-2 1 0 0,1-3 0 16,0 0-176-16,-2-1 0 0,0 1 0 0,-1-2 0 15,0 3 0-15,0 3 0 0,-1 2 0 0,-2-2 128 16,-1 1-128-16,0 1 0 0,-1 4 0 0,1-3 128 16,-2 3-128-16,0 0-224 0,-3 0 48 0,1 0 16 15,0-1 160-15,-2-2 0 0,0-1 0 0,0 3 128 16,-2-7 256-16,-2 2 64 0,2-2 16 0,0 0 0 0,0-1-336 0,0 1-128 15,-1-3 0-15,-1 2 0 0,1 0 0 0,-1-1-320 16,1 0 64-16,-2 4 0 0,2 2 256 0,-1-3 0 16,1 6 0-16,-1 1 0 0,1 1 0 0,-1 2 0 15,1 1 0-15,0 2 0 0,-2-1 0 0,0 2 0 16,-1 2 0-16,1-3 0 0,1 2 0 0,-1 1 0 16,-1 0 0-16,1-1 0 0,0 1 0 0,1 0 0 15,-2 0 0-15,0 1 0 0,1 0 160 0,0-1 32 16,3 1 16-16,-1-1 0 0,-3-1-208 0,2 1-208 15,1 0 32-15,-2 2 16 0,0-1 160 0,0 2 0 16,-1 1 0-16,2-1 0 0,-2-1 0 0,0 2 0 16,0 0 0-16,-2 0-128 0,0 0 128 0,-1 0 0 15,0-1 0-15,-1 1 0 0,0-1 0 0,0 1 0 0,-1-2 0 0,0 2 0 16,0 3 0-16,-1-2 0 0,1-2 0 0,0 1 0 16,1 0 0-16,1 0 0 0,2 1 0 0,1 1 0 15,1-2-128-15,2 0 128 0,-1 0-128 0,2 0 128 16,1 0-320-16,8 0 0 0,-7 5 16 0,7-5 0 31,-9 6-464-31,9-6-112 0,-8 7-16 0,8-7 0 16,-8 6-1488-16,4 1-304 0,-1-1-64 0,1 2-8496 0,0 1-1680 0</inkml:trace>
  <inkml:trace contextRef="#ctx0" brushRef="#br0" timeOffset="30304.66">10110 9505 17615 0,'0'0'768'0,"0"0"192"0,0 0-768 0,0 0-192 0,0 0 0 0,0 0 0 15,0 0 704-15,0 0 96 0,0 0 32 0,0 0 0 16,0 0 64-16,0 0 0 0,0 0 16 0,0 0 0 16,0 0-112-16,0 0-32 0,0 0 0 0,0 0 0 15,-6-4-240-15,6 4-48 0,0 0-16 0,-9 0 0 16,0 1-16-16,1 3 0 0,0 1 0 0,-1 2 0 16,-2-1-64-16,1 3-32 0,-2 0 0 0,0 3 0 15,2 0 16-15,0 2 0 0,-1 2 0 0,1 1 0 16,-1 2 144-16,1 1 48 0,-2 1 0 0,0 0 0 15,1 0-80-15,0-1-16 0,0 1 0 0,-1 0 0 16,0 0-80-16,0 0-32 0,1-3 0 0,-2 2 0 16,0 1 0-16,-1 1 0 0,3 0 0 0,-2 1 0 0,-2 2-96 0,1-1 0 15,2 2-16-15,-1 1 0 0,0-1-240 16,0 0 144-16,0-1-144 0,0-2 128 0,0-2-128 0,0-2 0 16,0-4 144-16,1 2-144 0,2-6 128 0,1-2-128 15,0-3 128-15,2 3-128 0,2 2 0 0,0-3 0 16,-1-2 0-16,6-6 0 15,0 0-1584-15,-9 0-224 0,9 0-48 0</inkml:trace>
  <inkml:trace contextRef="#ctx0" brushRef="#br0" timeOffset="30706.55">9649 9509 26719 0,'0'0'1184'0,"-5"-6"240"16,-5 1-1136-16,3 3-288 0,7 2 0 0,0 0 0 0,0 0 1536 0,0 0 240 0,0 0 48 0,0 0 16 16,0 0-1520-16,0 0-320 0,0 0 0 0,0 13 0 15,1 1 0-15,2-1 0 0,0-1 0 0,3 1 0 16,-2 0 208-16,1 2 48 0,1 1 0 0,2 2 0 15,-1 1 128-15,3 1 48 0,-1 3 0 0,0-1 0 16,0 1 80-16,1-1 32 0,0-1 0 0,0 1 0 0,1-3-96 0,-2 2-32 16,0-3 0-16,0 3 0 15,0-1-208-15,-1 3-32 0,1 0-16 0,0 3 0 0,1 2-160 0,0-2 192 16,0 0-192-16,1-2 192 0,-1-1-192 0,1 0 0 16,-2-3 144-16,0-1-144 0,-1-1 144 0,0 1-144 15,-2-4 192-15,1 0-192 0,-1-4 128 0,-1 1-128 16,2 1 0-16,-3-1 0 0,0 0 0 0,0-1 0 15,0-3-176-15,-2 3 176 16,2-6-704-16,-4-5-16 0,0 0-16 0,0 0 0 16,0 0-2800-16,0 0-560 0</inkml:trace>
  <inkml:trace contextRef="#ctx0" brushRef="#br0" timeOffset="31404.57">10176 10041 3679 0,'0'0'160'0,"0"0"32"0,0 0-192 0,0 0 0 0,0 0 0 0,0 0 0 15,-3-4 4864-15,3 4 944 0,3-7 176 0,-3 7 32 16,3-6-4240-16,1-4-864 0,-4 10-160 0,7-7-48 16,-1 0 128-16,1-2 32 0,-1 2 0 0,1 1 0 15,1 1-224-15,0 0-64 0,-3 1 0 0,-5 4 0 0,8-10-288 16,1 7-64-16,-1-4-16 0,-8 7 0 0,9-4-208 0,-9 4 0 16,0 0 128-16,10-2-128 0,-10 2 0 0,0 0 0 15,0 0 0-15,0 0 0 0,0 0 0 0,0 0 176 16,0 0-176-16,0 0 160 0,0 0 112 0,0 0 32 15,0 0 0-15,0 0 0 0,0 0 32 0,5 15 16 16,-5-15 0-16,3 16 0 0,-4-1-160 0,-1 1-16 16,0-4-16-16,0 1 0 0,1 0-160 0,0-1 0 15,0 1 0-15,-1 0 128 0,0-2-128 0,2-11 0 16,-3 13 0-16,0 1 0 0,1-1 0 0,-1 0 0 0,-1-4 0 16,-1 2 0-16,0 1 0 0,0 0 128 0,-1 0-128 0,1-3 0 15,-1 1 0-15,-1 1 0 0,-1-1 128 0,2 1-128 16,1-1 0-16,-1-1 0 0,1-2 144 0,5-7-144 15,-8 7 0-15,3 0 128 0,5-7-128 0,0 0 0 16,0 0 128-16,0 0-128 0,-10-3 128 0,10 3-128 16,0 0 0-16,-8-9 128 0,1 0-128 0,7 9 0 15,-4-9 0-15,4 9 0 0,-1-10 0 0,1 2 128 16,1-3-128-16,-1 11 0 0,3-8 0 0,-3 8 0 16,5-10 0-16,0 1 0 0,2 1 0 0,0 0 0 15,-7 8 0-15,9-5 0 0,0 0 128 0,-9 5-128 16,10-4 0-16,-10 4 128 0,11-5-128 0,-1 2 0 15,-10 3 0-15,12-1 144 0,-12 1-144 0,13 2 0 16,-13-2 208-16,13 7-64 0,-1 1-16 0,-2 0 0 16,-1 1 0-16,2-3 0 0,-2 1 0 0,1 1 0 15,1 1-128-15,0-3 160 0,1 1-160 0,1-1 160 0,0-1-160 0,0 2 0 16,0-2 144-16,2-1-144 0,-4 0 0 0,2 2 144 16,0 0-144-16,0-1 0 15,0 0-256-15,0-2-176 16,2-3-16-16,-2 1-11200 0,-1-2-2240 0</inkml:trace>
  <inkml:trace contextRef="#ctx0" brushRef="#br0" timeOffset="34691.47">9897 7184 31903 0,'0'0'1408'0,"-10"3"304"0,0 1-1376 0,1-1-336 0,9-3 0 0,-8 6 0 16,8-6 704-16,0 0 64 0,0 0 0 0,0 0 16 15,0 0-464-15,0 0-112 0,0 0-16 0,0 0 0 16,0 0 32-16,0 0 0 0,0 0 0 0,0 0 0 0,0 0-96 0,8 2 0 15,0 2-128-15,2-2 192 0,2-1-192 0,0 3 144 16,-1-3-144-16,4 2 128 0,-1 1 16 0,15 2 0 16,-6 1 0-16,-1 2 0 0,-2-3 112 0,-2 1 0 15,0 1 16-15,1 2 0 0,-1 2-32 0,-3-2-16 16,1 3 0-16,-3 2 0 0,2 3-32 0,0 1 0 16,1 5 0-16,-2 2 0 0,2-1 48 0,-1 5 0 15,1 1 0-15,1 3 0 0,0-4-64 0,1-1-16 16,3-3 0-16,0-2 0 0,2-4-160 0,3 1 128 15,4-2-128-15,2 2 128 0,3 0-128 0,0 1 192 16,-2-1-192-16,2 3 192 0,-1-1-192 0,0 4 160 0,-2 3-160 0,0 3 160 16,-2 1-160-16,-2 5 0 0,1 4 144 15,1-5-144-15,1-2 0 0,-1 0 144 0,2-5-144 0,-1-1 0 16,1-3 128-16,1 2-128 0,-2 0 0 0,1 1 0 16,-1 2 0-16,-1-2 0 0,0 3 0 0,-1 1 0 15,-3-1 128-15,0 1-128 0,-2 2 0 0,1-4 0 16,1-6 160-16,0 0-160 0,2-1 128 0,-1-4-128 15,2-3 128-15,2-1-128 0,3 3 128 0,0-3-128 16,1 2 0-16,-1-2 0 0,-1 0 128 0,-2 0-128 16,0 0 0-16,-2 1 0 0,-3-3 0 0,-1 3 0 15,-1 0 0-15,0 2 128 0,-3 1-128 0,0-1 0 16,-2 0 144-16,-1 1-144 0,2 0 160 0,0 1-160 16,0-3 0-16,1 1 0 0,1-3 0 0,-1 0 0 15,1-3 0-15,1 2 0 0,-3-3 0 0,3-1 0 0,-2-1 0 0,1 2 192 16,-3-2-48-16,-1-1-16 0,-2-1-128 15,0 0 0-15,1 2 0 0,-3-3 128 0,-1-3 0 0,-1 0 0 16,0 0 0-16,-1 2 0 0,-2-3-128 0,-1 0 128 16,0-2-128-16,-1 2 128 0,-7-4-128 0,0 0 192 15,10 3-192-15,-10-3 192 0,9 2-192 0,-9-2 160 16,0 0-160-16,0 0 160 0,0 0-32 0,9 0-128 16,-9 0 192-16,0 0-64 0,0 0 64 0,0 0 16 15,0 0 0-15,8-3 0 0,-8 3-208 0,0 0 176 16,4-10-176-16,-4 10 160 0,4-10-160 0,-1 1 0 15,-1 0 144-15,-2 9-144 0,3-12 160 0,-2 0-32 16,-1-1-128-16,1 0 192 0,1 0-192 0,-2-3 0 0,0 1-192 16,0-1 192-16,0 2 0 0,0-2 176 0,0-2 0 15,0 0 0-15,-2-2-176 0,1 3 0 0,0 0 0 16,-1 0 128-16,0 0-128 0,-1 3 0 0,1 0 144 0,-1 1-144 16,0 1 0-16,1 3 0 0,-1-3 0 0,1 2 0 15,-2 0 0-15,1 3 0 0,3 7 0 0,-4-9 0 16,4 9 160-16,-2-8-32 0,-1-1-128 0,3 9 192 15,0 0-192-15,0 0-240 0,-7-10 48 0,7 10 16 16,-4-5 176-16,4 5 0 0,0 0 0 0,0 0 0 16,0 0 0-16,0 0-160 0,0 0 160 0,0 0 0 15,0 0-160-15,-5 7 160 0,5-7-128 0,-4 12 128 16,4-12-128-16,-1 15 128 0,2-1-128 0,2 1 128 16,0-1 0-16,-1 1-160 0,2-1 160 0,0 2 0 15,0-1-176-15,1 1 176 0,-1-3-160 0,1 4 160 16,-1-3 0-16,0 3 0 0,-1 1 0 0,-1-2 0 15,2 0 0-15,-1-1 0 0,-1 0 0 0,0-2 0 0,-2 1 0 0,2 0 0 16,0-3 0-16,-2-1 0 0,0 2 0 0,1-2 0 16,-1-2 0-16,0 1 0 0,0-9 0 0,0 11 0 15,-1-2 0-15,2-3 0 0,-1-6 0 0,0 0 0 16,0 11 0-16,-1-2 0 0,1-9 0 0,-3 10 0 16,3-10 0-16,-4 11 0 0,4-11 128 0,-6 9-128 15,-2-4 0-15,1 3 0 0,-1-3 0 0,1 0 0 16,-3-1 0-16,1 0 0 0,0 1 192 0,0-2-192 15,-1 1 192-15,-2-1-192 0,0 0 0 0,0 1 0 16,1-2 0-16,-2 0 0 0,0 0 160 0,0-1-160 16,-2-1 128-16,1 1-128 0,-2 0 160 0,-1 1-160 15,0 0 192-15,0 0-192 0,1 0 144 0,-1 1-144 16,-2-2 0-16,2 2 144 0,0-1-144 0,2-2 0 0,-1 0 144 0,2 2-144 16,-1-1 0-16,2-1 0 0,2 0 0 0,-1 0 128 15,3-1-128-15,9 1 0 0,0 0 0 0,-9 0 0 31,9 0-512-31,0 0-112 0,0 0-16 0,0 0-16 16,0 0-2288-16,0 0-464 0,0 0-96 0,0 0-13424 0</inkml:trace>
  <inkml:trace contextRef="#ctx0" brushRef="#br0" timeOffset="35360.51">12928 9751 24703 0,'0'0'1088'0,"0"0"240"0,0 0-1072 0,0 0-256 0,-4-6 0 0,4 6 0 15,-2-8 432-15,2 8 16 0,0 0 16 0,0 0 0 16,0 0-112-16,0 0-32 0,0 0 0 0,0 0 0 15,-9 8 0-15,3-1-16 0,-1 0 0 0,1 2 0 16,-5-1 16-16,1 2 16 0,-1 2 0 0,0-2 0 0,-2 2 112 0,-2 0 0 16,1-2 16-16,-2 2 0 0,-2 0 160 0,-3 0 16 15,-1-2 16-15,-1 4 0 0,-2 5 64 0,0-2 16 16,0 3 0-16,-2 5 0 0,1 5-96 0,0 4-32 16,0 0 0-16,1 4 0 0,0 3-288 0,2 1-48 15,-1 0-16-15,-1-3 0 0,-2-5-112 0,-2-3-16 16,1-5-128-16,2-1 192 0,0-1-192 0,1-2 144 15,0-1-144-15,3-2 128 0,0 1-128 0,2-1 128 16,2-2-128-16,1 0 128 0,1-1-128 0,3-3-224 16,2 1 48-16,0-1 16 15,2-2-768-15,0-2-160 0,1-3-16 0,8-6-16 16,-9 4-2304-16,1-5-464 0</inkml:trace>
  <inkml:trace contextRef="#ctx0" brushRef="#br0" timeOffset="35726.15">12166 9842 30399 0,'-8'-1'2704'0,"-1"-4"-2160"0,0 4-544 0,9 1 0 16,-8-4 2896-16,8 4 480 0,0 0 80 0,0 0 32 15,0 0-2848-15,0 0-640 0,0 0 0 0,12 4 0 0,1-1-160 16,3 4-16-16,-1 1 0 0,4 0 0 16,-1-1 176-16,3 4-128 0,1-1 128 0,0 3-128 15,2 0 128-15,-2 2 0 0,0-1-144 0,0 2 144 0,0 3 0 0,-1 3-144 16,-1 3 144-16,1 3 0 0,-1-1 0 0,1 3 0 16,1 5 0-16,1 2 0 0,-3-3 0 0,1-2 0 15,-1-2 0-15,1-1 0 0,0-2 0 0,-1 1 128 16,-1-4-128-16,-1 1 0 0,-1 0 0 0,-1 0 128 15,-2-1-128-15,-1 0 0 0,-1-2 0 0,-2-1 0 16,-1-3 128-16,-1-1-128 0,0-1 0 0,-2-3 0 16,1-4-144-16,-1-3 144 15,-6-6-752-15,0 0-48 0,0 0-16 0,0 0 0 16,0 0-2656-16,10-2-544 0</inkml:trace>
  <inkml:trace contextRef="#ctx0" brushRef="#br0" timeOffset="36424.98">13035 10496 11967 0,'0'0'528'0,"0"0"112"16,0 0-512-16,0 0-128 0,5-7 0 0,-5 7 0 0,12-7 5024 0,-1 2 976 15,2 0 192-15,0-1 32 0,2 0-5040 0,-1 4-1008 16,0-4-176-16,1 4 0 0,0-1 0 0,1 2 0 16,0 0 0-16,-1 1 0 0,1 0 0 0,-2 1 0 15,1 0-128-15,-1 2 128 0,-2-1 0 0,-1 0 0 16,-11-2 0-16,12 4-144 0,-1-2 144 0,-11-2 0 16,0 0 0-16,0 0 0 0,7 8 0 0,-7-8 0 15,0 0 0-15,-1 12 128 0,1-12-128 0,-5 14 144 0,-3-1-144 0,-1-1 160 16,0 1-160-16,-2 1 192 0,1-1-192 0,0 2 192 15,-1-1-192-15,1 0 0 0,-1 1 144 0,2-2-144 16,0 0 0-16,0-3 0 0,0-2 0 0,2 0 0 16,7-8 0-16,-6 9 0 0,0-1 0 0,6-8 0 15,0 0 0-15,0 0 0 0,0 0 0 0,0 10 0 16,0-10 0-16,0 0 0 0,0 0 0 0,8 8-128 16,-8-8 128-16,11 7 0 0,-2-3 0 0,0-2 0 15,-9-2 0-15,13 0 0 0,-3 0 0 0,-10 0 0 16,13 4 0-16,-1 0 0 0,-12-4 0 0,15 5-128 15,-2 0 128-15,-2 1 0 0,0 0 0 0,-1 1 0 16,1 0 0-16,0 1 0 0,1 0 0 0,0 3 0 0,-2 0 0 16,2 2-128-16,0 0 128 0,-2-2 0 0,1-1 0 15,-4 2 0-15,0-2 0 0,-2 2 0 0,-2 4 0 0,-2-5 0 16,-1-1 0-16,-1-1 0 0,1-9 208 0,-4 10 32 16,-1-1 0-16,-2 2 0 0,-2-2-96 0,0-3-16 15,0 1 0-15,-2-1 0 0,-2 0-128 0,0 0 0 16,0-1 0-16,0 2 0 15,-1-6-320-15,-2 0-112 0,-1-1-16 0,0-1 0 16,0-3-2880-16,0 0-576 0</inkml:trace>
  <inkml:trace contextRef="#ctx0" brushRef="#br0" timeOffset="37526.58">13067 9733 26719 0,'-6'-8'2368'0,"-2"-4"-1888"0,0 3-480 0,0-3 0 15,0-1 1728-15,2 3 256 0,1-3 64 0,-1 2 0 16,1-2-1632-16,0 2-416 0,-2-1 0 0,1 0 128 16,-2 3-128-16,-1 1 0 0,0 0 0 0,-2-1 128 0,1 0-128 0,-2 0 0 15,-1 0 0-15,-1 2 0 0,-2-2 128 0,-2 2-128 16,1-3 160-16,-1 1-160 0,-2 3 448 0,-1-1 0 16,-2 2 0-16,-1 0 0 0,0-2 208 0,-1 3 48 15,-1 2 0-15,0-1 0 0,0 1-144 0,0 0-32 16,0 2 0-16,-1 3 0 0,3 1-240 0,-1 2-48 15,3 3-16-15,0 2 0 0,-2 3-224 0,1 2 0 16,-2 3 0-16,-1 1 0 0,-3 1 0 0,2 1 0 16,-2 3 0-16,2 1 0 0,-2 2 0 0,0-4 0 15,1 2 0-15,2-5 0 0,2-2 0 0,1 1-128 16,-1-4 128-16,2 1-160 0,1 1 160 0,2 0 0 16,0-1 0-16,1 3 0 0,1-2 176 0,1 1-48 15,3 4 0-15,0 0 0 0,0 4-128 0,2 5 192 0,0 2-192 0,1 3 192 16,-1 6-192-16,2 0 160 0,1-1-160 0,3-4 160 15,1-3-160-15,2-4 0 0,0-2 0 0,2 0 0 16,2 0 0-16,0 2 160 0,2 0-160 0,0 4 160 16,1 2-32-16,2 2 0 0,-1 0 0 0,2 1 0 15,0-3-128-15,1-3 0 0,2-2 0 0,-2-2 0 16,0-5 0-16,0-1 0 0,1-5 0 0,2-2 0 16,0-1 0-16,2-1 0 0,4 2 0 0,1-2 0 15,0 0 0-15,2 0 0 0,4 0 0 0,4 2 128 16,2-1-128-16,3 1 128 0,2-1-128 0,2-2 128 15,1 3-128-15,-1-3 0 0,-2-1 144 0,0-1-144 16,-4-2 0-16,1-2 144 0,1-3-144 0,1 2 0 16,0-1 128-16,3-2-128 0,1 3 0 0,1-2 0 15,1-1 0-15,-1 0 160 0,2 2-160 0,-3-4 128 16,-1-1-128-16,-2-1 0 0,-2-3 0 0,0 0 0 0,0-3 0 16,1 1 0-16,-1-3 0 0,1 0 0 0,3-1 0 0,0 0 0 15,0-3 0-15,0 1 128 0,-2-2 32 0,-1 0 0 16,-1 1 0-16,-1-1 0 0,-2-1-160 0,-1 1 0 15,-1-2 0-15,-2 3-176 0,-1-1 176 0,0 0 0 16,2-1 0-16,-3 1 0 0,-1 0 0 0,0 0 128 16,-3 1-128-16,-1-1 128 0,1 1-128 0,-1-1 128 15,-2 0-128-15,-1-4 128 0,-1-2 0 0,-2-3 16 16,-2-4 0-16,0-3 0 0,-1-2-144 0,-2-1 192 16,-2-3-192-16,-2 0 192 0,-1 0-192 0,-1 1 0 0,-3 1 0 15,-2 3 0-15,1 3 160 0,0-1 0 0,-4 4 0 16,-2-4 0-16,-1-2-160 0,-1-5 0 0,-3-7 0 15,1-3 0-15,-2-3 0 0,-2 1 0 0,0-3 144 0,-4 8-144 16,2 5 0-16,0 0 0 0,0 4 0 0,-1 5 128 16,0 4-128-16,0 1 0 0,-1 1 0 0,1 1 0 15,-1 0 0-15,-2-2 0 16,-1-4 0-16,-1 3 0 0,1-1 128 0,0 1 16 0,-1 1 0 0,-1 2 0 16,-2 3-144-16,0-2 0 0,-1-2 0 0,-1 3 0 15,0 3 0-15,-1-1 0 0,-1 1 128 0,3 5-128 16,-2-1 0-16,0 1 0 0,-1 5-144 0,2-1 144 15,-1 0-128-15,1 3 128 0,2 0 0 0,2 0 0 16,-1 0-128-16,0-1 128 0,0 1 0 0,2 0 0 0,1-1 0 16,3 1 0-16,2 0 0 0,3 0 0 15,1 0 0-15,1 1-128 0,5 3 128 0,7 0 0 0,-11-2-336 16,11 2-16-16,0 0 0 0,0 0 0 16,-8 2-1696-16,8-2-352 15,0 0-64-15,-2 11-16 0,0 2-864 0,4 0-176 0</inkml:trace>
  <inkml:trace contextRef="#ctx0" brushRef="#br0" timeOffset="38580.06">15598 9842 14735 0,'0'0'1312'15,"0"0"-1056"-15,0 0-256 0,0 0 0 0,0 0 2096 0,0 0 352 16,0 0 80-16,0 0 16 0,0 0-1744 0,0 0-352 16,0 0-64-16,0 0 0 0,0 0 352 0,0 0 80 15,7 8 16-15,-7-8 0 0,0 0-32 0,-2 15 0 16,-5-5 0-16,-2 0 0 0,-1 1 0 0,-2-2 0 15,-2-3 0-15,-2 5 0 0,0-1 32 0,-2 3 16 16,-1 3 0-16,-2 2 0 0,-3 6-80 0,-2 3-32 0,0 3 0 0,-1 4 0 16,-3 2-336-16,0 2-64 0,0 0-16 0,1-1 0 15,-1-2-96-15,3-4-32 0,1-1 0 0,0-4 0 16,1-2-32-16,1-4-16 0,1-1 0 0,2 0 0 16,2 0 48-16,0-1 16 0,1-1 0 0,0 1 0 15,1 0-208-15,0 4 0 0,-3 3 0 0,2-1 0 31,0-1-320-31,1 1-96 0,1-1-32 0,1-1 0 16,-1-5-176-16,4-1-32 0,0-6-16 0,2 2 0 16,0-6 96-16,2-2 32 0,8-4 0 0,0 0 0 0,-11-1-352 0,11 1-80 15,-9-10-16-15,4-3-9312 0,0-2-1872 0</inkml:trace>
  <inkml:trace contextRef="#ctx0" brushRef="#br0" timeOffset="38943.4">14888 9845 39903 0,'0'0'1776'0,"-6"-3"352"0,-3-1-1696 0,9 4-432 15,-7-3 0-15,7 3 0 0,0 0 448 0,0 0 0 16,0 0 0-16,0 0 0 0,9 3-448 0,2 3 0 15,1-1-224-15,-1 1 80 0,0 0 144 0,2 1-128 16,0 0 128-16,2 3-128 0,2 2 128 0,0 0 0 16,-1 1 0-16,1 3-128 0,0-1 128 0,0 6 0 0,0 0 0 0,-2 5 0 15,1 3 0-15,0 2 0 0,1 5 144 0,0 2-144 16,0 0 128-16,1-1-128 0,0-5 0 0,0-1 0 16,1-3 0-16,-1-3 0 0,0-3 0 0,-1 1 0 15,0-3 176-15,0-1-176 0,0 1 160 0,0-2-160 16,0-1 128-16,-2 0-128 0,0 0 0 0,-1 1 0 31,0-3-240-31,-1 0-144 0,-2 0-16 0,-1-1-16 16,1 0-1264-16,-1 1-256 0,-1-4-48 0,2 0-16 15,0-3-1328-15,1-2-256 0</inkml:trace>
  <inkml:trace contextRef="#ctx0" brushRef="#br0" timeOffset="39415.25">15857 10468 21183 0,'0'0'1888'0,"-6"7"-1504"15,-2-3-384-15,1 1 0 0,1 1 1504 0,1 1 224 0,5-7 64 0,-6 10 0 16,6-10-1472-16,-6 9-320 0,1 0 0 0,5-9 0 16,-4 12 0-16,4-12 0 0,-3 11 0 0,2-1 0 15,1-10 368-15,-2 16-32 0,0-2 0 0,1 0 0 16,-2 1 320-16,2-5 64 0,-2 3 16 0,2 0 0 16,1-13 272-16,-3 13 48 0,2-2 16 0,-1-1 0 15,2-10-448-15,0 0-96 0,2 13-16 0,-1-2 0 16,-1-11-256-16,0 0-48 0,0 0-16 0,3 10 0 15,-3-10 128-15,0 0 32 0,9 5 0 0,-9-5 0 16,12 2-208-16,-12-2-144 0,13 0 192 0,-2 0-192 16,-2-2 144-16,2 0-144 0,-11 2 0 0,13-2 144 15,-1 1-144-15,-12 1 0 0,13-3 0 0,-2 2 0 16,-11 1 0-16,12-1 0 0,1 0 0 0,-2-1 0 16,-11 2 0-16,10-2 0 0,-10 2-192 0,12-2 192 15,-12 2-592-15,10-2 0 16,-10 2 0-16,11-3 0 0,-1 2-496 0,-10 1-112 0,12-4-16 0,-2 1 0 15,-10 3-1488-15,12-4-304 16,0-3-64-16,-12 7-16 0</inkml:trace>
  <inkml:trace contextRef="#ctx0" brushRef="#br0" timeOffset="39778.82">16023 10464 9215 0,'0'0'400'0,"0"0"96"0,-7 7-496 0,7-7 0 0,-6 9 0 0,2 1 0 16,2 1 6128-16,1 2 1120 0,0-3 240 0,1 3 32 15,0 3-6048-15,0 0-1200 0,0 2-272 0,2 3 0 16,1 1 0-16,0 4 0 0,-2 3 0 0,-1 2 0 15,0 3 0-15,1-2 0 0,1 0 192 0,-1-4-192 16,-4 0 288-16,1-5-48 0,-1-2-16 0,-1 0 0 16,0-5-224-16,0 0 176 0,0 0-176 0,0-2 160 15,-1 1-160-15,0-2 0 0,0 0 0 0,0 0 0 16,-2-3-256-16,2 1 32 0,-2-2 0 0,7-9 0 16,-5 8-720-16,5-8-144 0,0 0-16 0,0 0-16 15,0 0-1968-15,0 0-400 0</inkml:trace>
  <inkml:trace contextRef="#ctx0" brushRef="#br0" timeOffset="40946.05">16045 9689 2751 0,'-3'-29'128'16,"2"8"16"-16,-2-4-144 0,-1 0 0 0,-1 3 0 0,3 1 0 0,-2 4 4736 0,0 1 896 0,0 2 192 0,-3 3 48 15,2-1-4544-15,0 4-912 0,0 2-176 0,-1-1-48 16,0-1 16-16,-2 4 0 0,0-1 0 0,-1 1 0 15,0 0-16-15,-1 0 0 0,-1 2 0 0,-1-1 0 16,1-1 272-16,-4 0 48 0,0 1 16 0,-1 0 0 16,0-1 304-16,0 1 64 0,-3 1 16 0,1-1 0 15,-2 1-208-15,2-1-32 0,-1 2-16 0,-1 1 0 16,2-2-256-16,-3 1-48 0,-1-2-16 0,-3 2 0 16,2 0-64-16,-2 1-16 0,0-3 0 0,-1 2 0 15,1-2 0-15,-1 2 0 0,-1 1 0 0,-1 1 0 16,0-1-64-16,0 3-32 0,2 1 0 0,0 0 0 0,-1 0-160 15,1 1 192-15,0 3-192 0,1 1 192 0,0 0-16 0,3 0 0 16,-3 0 0-16,2 0 0 0,1 3 0 0,-2 2 0 16,-1-3 0-16,2 3 0 0,-1 2 16 0,0 3 0 15,-1-2 0-15,1 5 0 0,0-3-192 0,-1 4 192 16,1 2-192-16,1-3 192 0,-1 2-64 0,4 0 0 16,0 0 0-16,0-2 0 0,2-1 32 0,1-3 0 15,-2-1 0-15,2 3 0 0,1 0 64 0,2 3 16 16,-1 0 0-16,4 3 0 0,-1 3-112 0,0 6-128 15,0 2 176-15,2 3-176 0,1 3 128 0,0 3-128 16,1-2 0-16,1-1 0 0,1-4 0 0,-1-5 128 16,1-5-128-16,-2-3 0 0,2-3 208 0,0 1-64 15,1-5-16-15,0 2 0 0,1 0-128 0,1 1 0 0,1 3 0 0,0 2 0 16,1-1 128-16,2 3 80 0,1 1 32 0,0 1 0 16,1 1-32-16,2-1 0 0,2 1 0 0,-1-3 0 15,3-3-16-15,3 0 0 0,0-4 0 0,2-1 0 16,1 1-192-16,0-1 0 0,2-2 128 0,1-1-128 15,2-1 0-15,2 2 0 0,-1 1 0 0,1-2 0 16,0 2 0-16,3 2 0 0,1-3 0 0,0 5 0 16,2-6 192-16,-1 2-64 0,-1-2-128 0,1 0 192 15,1 0-192-15,-2-3 0 0,0 0 0 0,-1-4 0 16,-2-1 0-16,2-1 0 0,0-2 160 0,-2-1-32 16,-2-4 32-16,2-2 16 0,2-2 0 0,1 0 0 15,2-1-16-15,2-2 0 0,2-1 0 0,2-2 0 0,1 0-160 16,3-1 192-16,0-3-192 0,1 0 192 0,0-1-192 15,-1 0 128-15,-1-1-128 0,-2 0 128 0,-3 0-128 16,2 1 160-16,0 2-160 0,0-1 160 0,-1-1-160 0,-2 3 0 16,0 0-192-16,0 1 192 0,-1 0 0 0,-1 0 0 15,-3 0 0-15,0 0 0 0,-1 0 0 0,-1-2 0 16,0 3 0-16,0-3 0 0,-1-1 0 0,1 0 128 16,-2 0-128-16,0-2 128 0,0-2-128 0,0 0 0 15,1 0 144-15,-1-2-144 0,-1-2 128 0,2-2-128 16,-1-3 128-16,-1-2-128 0,-3-3 0 0,1-3 128 15,-1-3-128-15,-1-1 0 0,-3 1 0 0,-1 2 0 16,-1 0 0-16,-3 3 128 0,-2 1-128 0,-2 2 0 16,-3 1 0-16,0-1 0 0,-4 1 0 0,1-4 144 15,-3-4-144-15,0-3 0 0,-1-4 160 0,0 2-160 0,-2-7 128 16,-1 5-128-16,-1 3 208 0,1 4-32 0,-1 2-16 16,0 4 0-16,-1 3-160 0,-1 3 128 0,1 1-128 0,0 3 128 15,-4 3-128-15,3 0 0 0,-2-1 0 0,-2-1 0 16,0-1 0-16,-2 0 0 0,-1-2 0 0,-2-2 0 15,0-1 0-15,1 2 0 0,-2 0 0 0,1 0 0 16,2 1-256-16,-1 2 32 0,-1-5 0 0,1 5 0 16,-2-1 224-16,1 0 256 0,1 2-48 0,-1 1-16 15,2 2-192-15,-2 1 0 0,1 2 0 0,-1-1 0 16,1 4 0-16,0 1 0 0,1-1 0 0,1 5 144 16,1-2-144-16,1 2 0 0,-1 1 0 0,2 1 0 15,1-1 0-15,0 2 0 0,0 0-176 0,1 1 176 16,0 0-288-16,2 1 32 0,1 1 0 0,0 1 0 15,9-3-416 1,-11 3-80-16,1-2-16 0,2 2 0 0,8-3-1840 0,-11 1-368 0,1 0-80 0,0-1-14160 16</inkml:trace>
  <inkml:trace contextRef="#ctx0" brushRef="#br0" timeOffset="43413.67">9960 6938 17503 0,'0'0'1552'0,"-1"-9"-1232"0,1 1-320 0,0 8 0 0,7-9 2640 0,3 1 480 15,3-1 80-15,3 2 32 0,1-2-2256 0,0 2-448 16,-2 0-80-16,2 0-32 0,0 1 16 0,0 2 0 16,-1 0 0-16,-1 2 0 0,1 1-160 0,-2 1-16 15,-2 0-16-15,-1 0 0 0,-11 0-32 0,0 0 0 16,13 4 0-16,-2 3 0 0,0 0 48 0,-1 1 0 15,-2-1 0-15,0 1 0 0,0-1 192 0,1 3 32 16,-9-10 16-16,12 10 0 0,-2-1-32 0,0-2 0 16,1 2 0-16,1-1 0 0,-1-1-48 0,1 3-16 15,1-1 0-15,0 1 0 0,3 1-96 0,-2 0-32 16,2 1 0-16,1 2 0 0,1-1-144 0,0 2-128 0,2-4 144 16,-1 5-144-16,2 0 128 0,0-3-128 0,1 1 0 0,0-1 144 15,2-1-144-15,-3 0 128 0,-2-3-128 0,1-1 128 16,-1-2 96-16,1 2 16 0,-2 2 0 0,2-2 0 15,-1-1 48-15,-1 0 16 0,1 3 0 0,-1-1 0 16,0 0-304-16,2 1 0 0,-1-2 0 0,2 3 0 16,1 0 176-16,2 1-32 0,-2 0 0 0,3 1 0 15,1 0 32-15,0 4 0 0,0-3 0 0,0 3 0 16,0 1-48-16,0-2 0 0,-1 0 0 0,0-1 0 16,-2 1-128-16,-1-2 128 0,-1 1-128 0,1 0 128 15,-1 1 64-15,3-4 0 0,-3-1 0 0,1 2 0 16,0-2-192-16,1 1 0 0,2-2 0 0,1 0 128 15,3 2 0-15,0 0 0 0,2-3 0 0,1 1 0 16,1 2-128-16,-4 0 192 0,-3-3-192 0,1 1 192 16,2 0-192-16,-3 0 0 0,-3-2 0 0,1 0 0 0,-2-2 0 0,-1 1 0 15,0-1 0-15,0 1 0 0,-1-1 0 0,1 2 0 16,2-1 0-16,1-1 0 0,1 2 128 0,2 0-128 16,2 0 128-16,0-1-128 0,2 0 128 0,2 2-128 15,-1 1 0-15,1-2 128 0,-3 1-128 0,0 1 192 16,-1 0-192-16,-2-2 192 0,-1 2-192 0,-1-1 0 15,-2 2 144-15,1-1-144 0,-1 2 0 0,3 1-192 16,2 0 32-16,0-3 0 0,1 3 288 0,0-2 64 16,-1 2 16-16,1 0 0 0,0 0-208 0,-2 0 128 15,0 0-128-15,0 0 0 0,-3 0 0 0,1-1 0 16,-3 0 0-16,2-2 0 0,-3 0 208 0,-1 4 0 0,0-7 0 16,0 1 0-16,-2 1-208 0,1-2-128 0,0-1 128 0,0 0-208 15,1 0 208-15,-1-1 0 16,2 2 0-16,0-1 0 0,0 0 0 0,0 0 0 0,1 2 0 0,-1 0 0 15,0 1 0-15,-1 0 0 0,0 0 128 0,-2-1-128 16,0 1 0-16,1 0 0 0,-4-1 0 0,2 1 0 16,0 0 0-16,0 0 0 0,-1-1 0 0,-2 0 0 15,-1-1 0-15,0 0 0 0,2 1 0 0,-1 0 0 16,-1-2 0-16,1 4 0 0,-1-1 0 0,0-1 0 16,0-1 0-16,0 1 0 0,1 0 0 0,0 1 0 15,0-1 128-15,2 1-128 0,0 0 0 0,-1 0 0 16,2-1 0-16,0 3 0 0,-1-4 0 0,1 4 0 15,0 1 192-15,1 1-192 0,-1 0 192 0,0 0-192 16,-2 1 0-16,2 0 0 0,-1 1 0 0,1 2 0 16,1-4 0-16,-2 1 0 0,-2-1 128 0,1 1-128 15,-1-1 0-15,0 1 0 0,1-4 0 0,1-1 0 16,-1 0 0-16,-1-1 0 0,0-1 0 0,1-2 0 0,0 1 0 16,1-1 0-16,-2 1 0 0,1-2 0 0,0 1 0 0,0 0 0 15,0 0 0-15,1 0 0 0,-2-1 0 0,2 4 128 16,0-1-128-16,-1-1 0 0,1 2 128 0,0 0-128 15,1 0 0-15,-2 1 0 0,1 1 0 0,0 1 0 16,-1-2 0-16,1 1 0 0,-2-1 0 0,-1 3 0 16,2-1 0-16,-2 0 0 0,0-2 128 0,0 3-128 15,0-1 0-15,0 0 0 0,-2-2 128 0,1 2-128 16,-1-1 0-16,0-2 0 0,1 0 160 0,0 0-160 0,-3 0 128 16,1-2-128-16,2 1 144 0,-1 0-144 15,-2 1 160-15,0 0-160 0,-1 0 128 0,1 0-128 0,-1 1 0 0,-1-3 0 16,-7-6 0-16,10 12 0 0,-1 0 0 0,-3-4 0 15,1-1 128-15,-1 0-128 0,-1 1 0 0,-5-8 0 16,7 6 128-16,-7-6-128 0,8 7 0 0,-2-2 144 16,-6-5-144-16,8 5 0 0,-1 0 0 0,-2 1 128 15,-5-6-128-15,0 0 0 0,9 5 0 0,-1-1 0 16,-8-4 0-16,0 0 128 0,10 4-128 0,-1-2 0 16,-9-2 0-16,9 4 0 0,-9-4 128 0,0 0-128 15,10 3 0-15,-10-3 0 0,0 0 0 16,0 0 0-16,9 2 128 0,-9-2-128 0,0 0 0 0,0 0 128 15,0 0-128-15,0 0 0 0,0 0 144 0,0 0-144 16,0 0 160-16,0 0-32 0,0 0-128 0,0 0 192 16,6-9-16-16,-6 9-16 0,0 0 0 0,3-13 0 15,-3 2-16-15,-1 0 0 0,-1 1 0 0,0 1 0 0,-1-2-16 16,0 1 0-16,1-1 0 0,-1-3 0 0,-1 1-128 0,2 1 192 16,-2-1-192-16,1 1 192 15,-1-1-192-15,2 2 0 0,-2-1 0 0,0-1 128 0,0-1-128 0,0 2 0 16,0 0 0-16,0 0 0 0,-1 2 0 0,1 1 0 15,0-2 0-15,0 2 0 0,0 1 0 0,0 2 0 16,2-1 0-16,-1 1 0 0,1 1 0 0,2 5 0 16,0 0 0-16,0 0 0 0,-2-9 0 0,1 2 0 15,1 7 0-15,0 0 0 0,0 0 0 0,0 0 0 16,0 0 0-16,0 0 0 0,0 0 0 0,0 0-144 16,0 0 144-16,0 0 0 0,0 0-160 0,0 0 160 15,0 0-128-15,8 7 128 0,-8-7 0 0,8 9-160 0,-2 1 160 16,1 0 0-16,-7-10 0 0,7 15-128 0,1-2 128 0,-1-1 0 15,-1-1 0-15,1 1 0 0,1-1-128 0,-1-1 128 16,1 0 0-16,-1 1 0 0,-7-11 0 16,9 9 0-16,-1 1 0 0,0 1 0 0,-1-2 0 0,1 0 0 15,0 1 0-15,-1 1-128 0,-1-1 128 0,1 2 0 16,-1-2 0-16,1 2 0 0,-1-3 0 0,-1-1 0 16,1 1 0-16,-2-1 0 0,-1-1 0 0,1 0 0 15,-4-7 0-15,0 0 0 0,0 0 0 0,3 8 0 16,-3-8 0-16,1 9 0 0,-1-1 0 0,0-8 0 15,0 0 0-15,0 0 0 0,0 9 0 0,-1-2 0 16,1-7 0-16,0 0 0 0,0 0 0 0,-5 8 0 16,5-8 0-16,0 0 0 0,-9 5 0 0,9-5 0 15,-10 4 0-15,3 2 128 0,-1-2-128 0,0 0 0 0,8-4 0 0,-10 5 0 16,-1-2 0-16,3 1 0 0,-2-3 0 16,2 2 0-16,-1-1 0 0,1 1 0 0,-1 0 0 0,0-1 0 15,0 1 128-15,9-3-128 0,-12 1 0 16,2 2 128-16,0-1-128 0,1 1 0 0,0 1 128 0,0-4-128 15,9 0 0-15,-10 1 144 0,1 0-144 0,9-1 0 16,-11 4 0-16,2-2 0 0,0 0 0 0,9-2 0 16,-9 3 0-16,9-3 0 0,-12 5 0 0,3-1 0 15,0-1 0-15,9-3 0 0,-11 5-176 0,2-4-16 16,9-1 0-16,-10 5 0 0,1-3 192 0,9-2 0 16,-11 1 0-16,11-1 128 0,-12 4-128 0,3-1-128 15,0-3 128-15,9 0-192 16,0 0-240-16,-8 3-48 0,8-3-16 0,-6 8 0 15,6-8-992-15,-3 7-208 0,3-7-32 0,2 6-12272 0,-2-6-2448 0</inkml:trace>
  <inkml:trace contextRef="#ctx0" brushRef="#br0" timeOffset="63031.47">26464 4691 4607 0,'0'0'400'0,"0"0"-400"0,0 0 0 0,0 0 0 0,0 0 4256 0,0 0 768 16,0 0 160-16,0 0 16 0,0 0-3104 15,0 0-624-15,0 0-128 0,0 0-32 0,0 0-416 0,0 0-96 16,0 0-16-16,0 0 0 0,0 0-160 0,0 0-48 16,0 0 0-16,-1 9 0 0,0 1 160 0,-1 3 32 15,1 2 0-15,1 2 0 0,0 3-80 0,0 5-16 16,0 1 0-16,0 23 0 0,1-3-80 0,2-6-16 15,-1-3 0-15,0-7 0 0,-1-6-576 0,2 1 0 16,-2-3 0-16,0 1 0 0,-1-1 0 0,3 1 0 16,-1-1 0-16,0 3 128 0,-1-3-128 0,0 2 0 15,1-1 0-15,-2 2 0 0,0-3 0 0,0-1-208 0,0 3 48 16,0-2 16 0,-2 0-336-16,2-1-64 0,2-6-16 0,-4 0 0 15,1-1-480-15,0-5-112 0,1-9 0 0,0 0-9328 0,0 0-1856 0</inkml:trace>
  <inkml:trace contextRef="#ctx0" brushRef="#br0" timeOffset="63730.15">26309 4624 11055 0,'0'0'976'0,"0"0"-784"0,-1-8-192 0,1 8 0 0,0 0 3680 0,0 0 688 15,-2-12 144-15,2 12 32 0,4-10-2880 0,2 0-576 16,-6 10-128-16,7-6 0 0,-7 6-592 0,11-9-112 16,-3 4-32-16,-8 5 0 0,7-10-96 0,-7 10 0 15,10-6-128-15,-1-1 192 0,0 1 160 0,-9 6 32 16,6-13 0-16,1 2 0 0,-7 11 240 0,9-10 48 0,0 0 16 0,2 8 0 16,0 11-176-16,0-2-48 0,-2-7 0 0,0-3 0 15,-9 3-96-15,10-4-32 0,-1 0 0 0,-9 4 0 16,11-3-144-16,-2-1-16 0,0 0-16 0,0 1 0 15,-9 3-160-15,13-1 0 0,-1-2 144 0,0 2-144 16,0 1 0-16,-1 0 0 0,0 0 0 0,0 0 0 16,4 0 0-16,-1 1 0 0,0 2 0 0,0 1 0 15,0 1 0-15,1 0 0 0,0 0 0 0,0 2 128 16,1-1-128-16,-2 2 0 0,-1 1 0 0,1 1 0 16,-1 0 0-16,0-1 0 0,0 0 0 0,0 0 0 15,-3 0 0-15,1 1 0 0,-11-10 0 0,11 11 0 16,-2 1 0-16,-1-2 0 0,-8-10 0 0,7 12 0 15,-7-12 0-15,6 13 0 0,-2-1 0 0,-4-12 0 16,1 13 160-16,-1-13-32 0,-1 14-128 0,-4-5 192 0,-5-1-192 16,-1 0 0-16,1 0-144 0,-1 0 144 0,0 1 0 0,-3 1 160 15,0-1 0-15,-2 1 0 0,0-3-16 0,-3 3 0 16,0-1 0-16,-1 0 0 0,1-1-144 0,-1-1 160 16,2-1-160-16,1 0 160 0,0 1-160 0,1 1 0 15,1-2 144-15,2 1-144 0,1-1 0 0,0-2 0 16,2 1 0-16,1 0 0 0,1 1-256 0,8-6 16 15,-9 6 16-15,9-6 0 0,-8 5-16 0,8-5 0 16,-9 8 0-16,9-8 0 0,0 0-80 0,-9 5 0 16,9-5-16-16,-10 6 0 15,10-6-224-15,0 0-32 0,-9 2-16 0,9-2 0 16,0 0-1232-16,-8 4-240 0,1 3-48 0,7-7-11760 0</inkml:trace>
  <inkml:trace contextRef="#ctx0" brushRef="#br0" timeOffset="64298.21">27554 4279 6447 0,'0'0'272'0,"3"-5"80"0,-3 5-352 0,0-5 0 15,0 5 0-15,0 0 0 0,2-5 4960 0,-2 5 928 16,0 0 176-16,0 0 32 0,0 0-4304 0,0 0-848 16,0 0-176-16,0 0-48 0,0 0-208 0,-11 11-64 15,-1 0 0-15,0-1 0 0,2 3 0 0,-3 2 0 16,-2 0 0-16,1 2 0 0,0 3 0 0,-2 2 0 16,-1 0 0-16,-1 2 0 0,-1-3-64 0,0 3 0 0,-1 1-16 0,1 2 0 15,-1-2-32-15,2 1 0 0,0 3 0 0,1 0 0 16,1 3 0-16,3 2 0 0,1 1 0 0,1 2 0 15,0-1-144-15,3 1-16 0,1-2-16 0,1 2 0 16,2 2-32-16,1-4 0 0,0-5 0 0,3-1 0 16,-1-6-128-16,1 2 0 0,2 0 144 0,3 3-144 15,2 4 0-15,2-1 0 0,0-1 0 0,3-3 0 16,0-5-224-16,3-1-16 0,1-5 0 0,1-2 0 16,0-1 48-16,2-1 0 0,2 2 0 0,0 3 0 31,3-5-512-31,-2 0-112 0,-1 1-16 0,0-7 0 15,-2-1-112-15,-1-5-16 0,-2-2-16 0,0-2-9152 0,-2 0-1840 0</inkml:trace>
  <inkml:trace contextRef="#ctx0" brushRef="#br0" timeOffset="64765.18">27733 4668 11967 0,'0'0'1072'0,"0"0"-864"16,0 0-208-16,0 0 0 0,0 0 4080 0,0 0 768 0,0 0 144 0,0 0 48 15,0-7-2976-15,0 7-592 16,0 0-112-16,0 0-16 0,0 0-576 0,0 0-128 0,0 0 0 0,0 0-16 15,0 0-352-15,10 11-64 0,-2-2-16 0,-8-9 0 16,6 13-64-16,0 1 0 0,-2 1-128 0,-2 0 192 16,-1 4 0-16,1-1 0 0,-1 0 0 0,2 0 0 15,-1 2 0-15,1-2 0 0,0 0 0 0,0 2 0 16,3-1 0-16,-2-3-16 0,-1-4 0 0,3-3 0 16,0-1 80-16,2 0 0 0,2-2 16 0,1 1 0 15,1-2 96-15,1-3 16 0,0-2 0 0,0 0 0 16,1-1-16-16,0-1 0 0,1-2 0 0,-1-3 0 15,0-2-112-15,1-1 0 0,-2-2-16 0,0 0 0 16,0-1-112-16,0 0 0 0,-1-3-128 0,-2 2 192 16,-1-4-192-16,0 0 176 0,-1-2-176 0,0-3 160 0,-1-2-160 0,0 0-176 15,1-1 48-15,-1 4 0 16,-2 1-448-16,1 4-96 0,1 4-16 16,-1 2 0-16,0 0-336 0,-1 2-80 0,-5 9-16 15,0 0 0-15,10 0-2720 0,-10 0-528 0</inkml:trace>
  <inkml:trace contextRef="#ctx0" brushRef="#br0" timeOffset="65196.53">28068 4963 17503 0,'0'0'768'0,"0"0"176"0,0 0-752 0,-2 13-192 0,2 9 0 0,0-11 0 15,0-11 2976-15,0 0 560 0,0 0 112 0,0 0 32 16,0 0-2528-16,0 0-496 0,0 0-96 0,0 0-32 15,0 0-16-15,0 0-16 0,0 0 0 0,0 0 0 16,-5 11 256-16,5-11 48 0,-5 10 16 0,2 2 0 16,1 1-48-16,0-2-16 0,-1 2 0 0,1 1 0 15,2-1-400-15,0-1-80 0,0-12-16 0,0 17 0 16,2-4-256-16,-1-2 0 0,-1-11 0 0,2 16 0 0,0-2 128 0,0-2-128 16,0 1 0-16,-1 0 0 0,-1-13 0 0,4 17-176 15,0-4 32-15,0-1 0 16,-2 1-432-16,1-1-64 0,1-2-32 0,-4-10 0 15,0 0-560-15,6 8-112 0,-6-8-32 0,11 6 0 16,1 0-1696-16,-3-6-352 0,-9 0-64 0,6-15-16 0</inkml:trace>
  <inkml:trace contextRef="#ctx0" brushRef="#br0" timeOffset="71387.52">21076 4588 13823 0,'0'0'608'0,"0"0"128"0,0 0-592 0,0 0-144 0,0 0 0 0,0 0 0 15,0 0 1568-15,0 0 288 0,0 0 48 0,0 0 16 16,0 0-928-16,0 0-176 0,0 0-48 0,0 0 0 16,-1-9-336-16,1 9-80 0,1-5-16 0,0 0 0 15,2 0-144-15,-1-1-48 0,1 2 0 0,1-2 0 16,0-1-144-16,0-2 160 0,2-5-160 0,1 1 160 0,-1 0-32 16,1 0 0-16,-2-3 0 0,2-1 0 0,-2-1 64 15,0 0 0-15,2-2 0 0,0-1 0 0,1 2 64 0,1-2 0 16,-1 1 16-16,4 0 0 0,0-1 96 0,2 1 16 15,4-2 0-15,4 2 0 0,3 1-80 0,2 1-16 16,5 1 0-16,0 1 0 0,4 3-160 0,-3 0-128 16,3 0 144-16,-2 1-144 0,-1-1 0 0,1-3 0 15,0 2 0-15,3 0 0 0,2-1 128 0,5 0-128 16,4 0 0-16,5 1 0 0,1 0 128 0,0-6-128 16,-2-3 0-16,-4-6 0 0,-4-2 0 0,2-2 0 15,1-1 0-15,4 2 0 0,4-1 0 0,5 6 0 0,4 1 0 0,-2 5 0 16,-2 0 0-16,-4 3 0 0,-5-3 0 15,1 5 0-15,3-2-128 0,6 4 128 0,7 3 0 0,2 1 0 16,1 2 0-16,-7-1 0 0,-6 0 0 0,0-3 0 16,-1-2-128-16,7 1 128 0,5 2 0 0,4 5 0 15,4-1 0-15,-4-2 0 0,-8-4 0 0,0 0 0 16,3-1 0-16,5 3-128 0,7 2 128 0,-2 5 0 16,-3 3 0-16,-5-1 0 0,-7-1-128 0,1 3 128 15,3 2 0-15,1 5 0 0,2 4 0 0,-1 1 0 16,-4 1 0-16,-2-1 0 0,-7 0 0 0,4-5 0 15,2 0 0-15,5 2 0 0,5 2 0 0,-3 0 0 16,-1 1 0-16,-6-3 0 0,-6-2 0 0,-1-3 0 16,-3-2 0-16,0 2 0 0,-1 0 128 0,0 1-128 15,0 2 160-15,0 3-160 0,-2 1 160 0,-1 0-160 0,-3 0 0 0,-6 0 0 16,-4 3 0-16,-4-1 0 0,-3-3 0 16,-4 3 0-16,0 3 0 0,-2-2 0 0,0 2 128 0,-1 1-128 15,-1 0 0-15,-3-1 0 0,0 1 128 0,-2 2-128 16,0-5 0-16,-2-1 144 0,-2-1-16 0,2-2 0 15,-3 1 0-15,-3-4 0 0,1 0 112 0,-3-2 16 16,-5-5 0-16,0 0 0 0,6 7 192 0,-6-7 64 16,0 0 0-16,0 0 0 0,0 0-112 0,0 0-16 15,0 0 0-15,0 0 0 0,0 0-128 0,0 0-16 16,0 0-16-16,-4-9 0 0,1-1-48 0,3 10-16 16,-3-10 0-16,2 2 0 0,-1-2-160 0,-1 1 0 0,0 0 144 15,1 1-144-15,-2-1 0 0,3-1 144 0,-3 0-144 0,0 2 0 16,0-1 160-16,0 1-160 15,0-1 128-15,0 0-128 0,0-3 224 0,-1 3-32 0,1 0-16 0,0 1 0 16,0-1 32-16,0 1 16 0,0 0 0 0,4 8 0 16,-5-7-64-16,1 0-16 0,4 7 0 0,0 0 0 15,0 0-144-15,0 0 0 0,0 0 144 0,0 0-144 16,-4-4 0-16,4 4 0 0,0 0 0 0,0 0 0 16,0 0 0-16,0 0 0 0,11 5 0 0,-2 2-128 15,0-1 128-15,1 1 0 0,1 1 0 0,-1 0-128 16,3 1 128-16,-1 1 0 0,0-2 0 0,0 1 0 15,-2-1 0-15,2 0 0 0,-1-2 0 0,0 1 0 16,-2-1 0-16,-1 1 0 0,-2-2 0 0,1 0 0 16,1 0 0-16,-8-5 0 0,9 6 0 0,-1-2 0 15,-2 0 0-15,-6-4 0 0,0 0 0 0,0 0 0 16,8 2 0-16,-8-2 0 0,8 3 0 0,-8-3 0 0,0 0 128 0,0 0 64 16,0 0 16-16,0 0 0 0,0 0-16 15,0 0 0-15,6-7 0 0,-6 7 0 0,0 0 64 16,-2-6 0-16,2 6 0 0,-6-9 0 0,-1 3 128 0,-2 1 16 15,-2 1 16-15,2-1 0 0,-1 1-48 0,-2 3-16 16,0 1 0-16,0 1 0 0,1 2-208 0,-1-1-144 16,-1 2 192-16,1 1-192 0,-1 2 128 0,0 1-128 15,-1 2 0-15,1 1 0 0,0 0 160 0,0 4-160 16,1-1 128-16,-1 2-128 0,-2 1 0 0,1 0 0 16,0 1-144-16,-1-1 144 15,0 0-560-15,0 1 0 0,0 7 0 0,-1-6 0 16,-2 2-2368-16,-4-1-464 0</inkml:trace>
  <inkml:trace contextRef="#ctx0" brushRef="#br0" timeOffset="84375.62">26648 6245 4607 0,'0'0'400'0,"0"0"-400"0,0 0 0 0,0 0 0 15,0 0 3264-15,9-2 560 0,-9 2 112 0,0 0 32 16,0 0-2048-16,0 0-384 0,11 1-96 0,-11-1-16 16,0 0-272-16,0 0-48 0,0 0-16 0,7 11 0 15,-7-11 128-15,2 10 32 0,0 3 0 0,0 3 0 16,-1 1-384-16,0 3-80 0,0 4-16 0,2 2 0 15,0 0-384-15,2 24-96 0,-1-3-16 0,1-11 0 0,-2-5-272 0,-1-3 160 16,1-1-160-16,-1-6 128 0,1-2-128 0,-2 1 0 16,-1 1 0-16,2 1 128 0,0-5-128 0,0 0 0 15,-2 0-160-15,0-1 160 16,-2 1-464-16,1-1 0 0,0 0 0 0,-2-2 0 16,0-1-528-16,2-1-96 0,0-1-32 0,1-11 0 15,0 0-1344-15,0 0-272 0,0 0-48 0</inkml:trace>
  <inkml:trace contextRef="#ctx0" brushRef="#br0" timeOffset="84942.79">26632 6162 24591 0,'-15'-7'1088'0,"15"7"224"0,-11-2-1056 16,1 1-256-16,-1-1 0 0,2 2 0 0,0-1 752 0,9 1 80 0,-10-3 32 0,10 3 0 15,-11-1-304-15,11 1-64 0,0 0-16 0,0 0 0 16,0 0-224-16,0 0-64 0,0 0 0 0,0 0 0 16,0 0 0-16,0 0-16 0,0 0 0 0,-4-9 0 15,4 9 208-15,0 0 32 0,0-12 16 0,6 3 0 16,-2 0 128-16,2 2 16 0,2 1 16 0,2 1 0 15,-1-1-80-15,4 1-32 0,2-1 0 0,2 0 0 0,2 0-160 0,3 1-48 16,2 0 0-16,-1-2 0 0,0 2-96 0,-1 1-32 16,0 1 0-16,0 2 0 0,2 2-144 0,-2 3 0 15,-3 1 0-15,-1 1 0 0,1-1 0 0,-1 1 0 16,-2 2 0-16,-2 0 0 0,-1-1-160 0,-1 0 160 16,-2 1 0-16,1 0-144 0,-1 2 144 0,0-2-160 15,-2-1 160-15,0 1-160 0,-8-8 160 0,8 10-128 16,-2 0 128-16,-6-10-128 0,0 0 128 0,6 12 0 15,-2 1 0-15,-4-13 0 0,0 13 0 0,0 0 0 16,0-13 0-16,0 16 0 0,-2-3 0 0,1-1 0 16,1-12 0-16,-4 15 0 0,0-2 0 0,-1 2 0 0,-2-2 0 15,1-2 0-15,2-1 0 0,-3 0 0 16,1 0 128-16,-1-2-128 0,7-8 144 0,-9 11-144 0,0-1 192 16,1-1-192-16,-1-1 144 0,1-1-144 0,-1-1 0 0,3 2 144 15,-1 1-144-15,1 2 0 0,6-11 0 0,-7 7 0 31,-1 0-432-31,8-7-64 0,-9 8-16 0,9-8 0 16,-11 1-608-16,11-1-128 0,0 0-32 0,-11-4 0 16,1 0-1792-16,2-1-384 0</inkml:trace>
  <inkml:trace contextRef="#ctx0" brushRef="#br0" timeOffset="85545.74">27636 5948 15487 0,'0'0'688'0,"0"0"144"0,0 0-672 0,0 0-160 16,0 0 0-16,2-9 0 0,-2 2 1856 0,0 7 352 0,0-7 64 0,0 7 16 15,0 0-864-15,0 0-160 0,0 0-48 16,0 0 0-16,0 0-400 0,-8-2-96 0,8 2-16 0,-9 4 0 15,-1 1-192-15,3 3-32 0,-1 1-16 0,1 2 0 16,-1-3-64-16,2 1-16 0,-1 1 0 0,1 3 0 16,-1 4 0-16,2 0 0 0,-1-4 0 0,-1 3 0 15,-1 3-48-15,0-3-16 0,2 0 0 0,-2 1 0 16,-1-3-112-16,0 3-16 0,0-3-16 0,-3 5 0 16,-1-1-176-16,-1 4 0 0,-2 1 144 0,-1 5-144 15,1 0 0-15,2 2 0 0,1 0 0 0,0 2 0 16,0 0 0-16,1 0 144 0,2-2-144 0,1-3 0 15,1-1 288-15,1-5-48 0,1 0-16 0,2-2 0 0,1 0-32 16,2-2 0-16,1 2 0 0,3-5 0 0,1 2-192 0,1 1 0 16,0-1 128-16,4 1-128 0,1 0 0 15,2 2 0-15,0 5 0 0,0-2 0 0,1 5-288 0,1-3-48 16,2-1-16-16,-3-3 0 16,-4-6-368-16,3 0-80 0,1 1-16 0,1-1 0 15,2-4-400-15,-1-2-64 0,1-3-32 16,1 7 0-16,2 8 0 0,-4-12 0 0,-5-15 0 0,-1-1-10640 15</inkml:trace>
  <inkml:trace contextRef="#ctx0" brushRef="#br0" timeOffset="86144.56">28139 6213 20959 0,'0'0'928'0,"0"0"192"0,0 0-896 0,0 0-224 15,0 0 0-15,0 0 0 0,0 0 1024 0,0 0 144 16,0 0 48-16,0 0 0 0,0 0-704 0,0 0-128 16,0 0-16-16,0 0-16 0,0 0-48 0,0 0-16 15,0 0 0-15,0 0 0 0,0 0 160 0,0 0 48 16,-9 4 0-16,9-4 0 0,-8 6 256 0,1 1 48 16,-2-1 16-16,1 1 0 0,1 1-16 0,-1 1 0 0,-1 2 0 0,-1 4 0 15,-2 0-240-15,0 4-48 16,2 3-16-16,-1 0 0 0,-2 3-128 0,2 1-32 0,-1 0 0 15,2 9 0-15,0 11-160 0,-3-10-48 0,-6-14 0 0,3 2 0 16,6 7-128-16,-1-3 0 0,0-8 0 0,-4 3 0 16,-4-3 160-16,2 3-160 0,2-4 192 0,4 3-192 15,-1 1 0-15,3-3 0 0,-2-1 0 0,4-2 0 16,-1-3 0-16,1-1-304 0,2-3 48 0,1 0 0 31,4-10-448-31,-5 7-96 0,5-7-16 0,0 0 0 16,0 0-1424-16,0 0-304 0,0 0-48 0,0 0-10464 0</inkml:trace>
  <inkml:trace contextRef="#ctx0" brushRef="#br0" timeOffset="86481.42">27657 6167 17503 0,'0'0'1552'0,"0"0"-1232"15,0 0-320-15,-5-5 0 0,5 5 2880 0,0 0 528 16,0 0 112-16,0 0 0 0,-4-7-2064 0,4 7-432 16,0 0-64-16,0 0-32 0,8 12-608 0,1 1-128 15,0 0-32-15,3 4 0 0,1 1 176 0,2 2 48 16,2 3 0-16,0 1 0 0,2-3-32 0,-2 4 0 16,-1 1 0-16,1 1 0 0,0 3-112 0,-2-1-32 15,-2-3 0-15,1 2 0 0,0 5-48 0,1-3-16 16,-1-1 0-16,0-2 0 0,1 0-16 0,-3 0 0 0,-3-8 0 0,0 3 0 15,0-1-128-15,1-3 0 0,-1 2 0 0,2-1 0 16,-1 0-192-16,1-1-112 0,-2-1-16 0,0-1-16 31,0-2-576-31,-2-1-112 0,-1-3-32 0,2 1 0 16,-1-3-1696-16,0-1-320 0,1-1-80 0</inkml:trace>
  <inkml:trace contextRef="#ctx0" brushRef="#br0" timeOffset="88328.65">28366 6888 1839 0,'0'0'0'0,"0"0"160"0,0 0-160 0,0 0 0 0,0 0 0 0,0 0 0 0,0 0 3008 0,0 0 576 16,0 0 128-16,0 0 0 0,0 0-1536 0,0 0-304 15,5-5-64-15,-5 5-16 16,7-5-112-16,-7 5-16 0,3-7-16 0,-3 7 0 0,4-6-176 0,-4 6-16 15,0 0-16-15,0 0 0 0,0 0-352 0,0 0-80 16,0 0-16-16,0 0 0 0,0 0-512 0,0 0-96 16,0 0-32-16,-3 17 0 0,0-2-128 0,3 1-32 15,2 2 0-15,0 3 0 0,1 4-64 0,-3-3 0 16,-1-1-128-16,1 0 192 0,-3 2-192 0,0-3 144 16,1-5-144-16,-1 1 128 0,2-4 0 0,-1-4 0 15,2-8 0-15,0 0 0 0,0 0 208 0,0 0 48 16,-2 9 0-16,2-9 0 0,0 0 224 0,0 0 48 0,0 0 16 15,0 0 0-15,-11-16-256 0,4 2-48 0,1 3-16 0,3-4 0 16,0 2-160-16,2-2-16 0,-1 2-16 0,2-4 0 16,-1 0-160-16,1 2 0 0,1-2 0 0,1 0 128 15,-2 0-128-15,1 1 0 0,0-5 0 0,2 6 0 16,1 2-128-16,0 1 128 0,-2 3-160 0,-2 9 160 16,7-7-128-16,-7 7 128 0,0 0 0 0,11-2-144 15,1-2 144-15,-1 1 0 0,-11 3 0 0,14 3-128 16,0 1 128-16,-1 0 0 0,-3 1 0 0,0 1 0 15,-1-1 0-15,0 3-128 0,0 0 128 0,-1 1 0 16,-1 0 0-16,-1 1 0 0,1-3 0 0,-2 4-128 16,-5-11 128-16,4 11 0 0,-2 0 0 0,-2-11 0 15,4 12 0-15,-4-12 144 0,3 9-144 0,-3-9 160 16,4 10-160-16,-4-10 0 0,0 0 144 0,0 0-144 16,6 8 128-16,-6-8-128 0,0 0 128 0,10 3-128 0,-10-3 128 0,10-3-128 15,-10 3 160-15,10-6-160 0,-1-2 0 16,-1 1 128-16,-1-3-128 0,-1 1 0 0,0-1 0 0,0-1 0 15,1-4 128-15,-1 1-128 0,1-3 0 0,-1 3 0 16,1-1 128-16,0 2-128 0,0-1 0 0,0 4 0 16,-1-2 0-16,1 4 0 0,-7 8-176 0,0 0 176 15,10-4-160-15,-10 4 160 0,10 1 0 0,-10-1-144 16,13 6 144-16,1-1 0 0,-3 0-128 0,0 2 128 16,-2 0-128-16,0 3 128 0,1-3 0 0,1 3 0 15,-1 0 0-15,1 0-128 0,-1 2 128 0,0 1 0 16,1 0 0-16,-1-1-128 0,-1 0 128 0,1-2 0 15,-1 1 0-15,1-1 0 0,1 2-384 0,-1-3 0 16,0 0 0-16,2 0 0 16,1 3-1744-16,-1-7-352 0,0-4-64 0</inkml:trace>
  <inkml:trace contextRef="#ctx0" brushRef="#br0" timeOffset="100354.13">22652 7270 19343 0,'0'0'1728'0,"0"0"-1392"0,0 0-336 0,0 0 0 16,0 0 1680-16,0 0 272 0,0 0 48 0,0 0 16 15,0 0-1488-15,0 0-288 0,0 0-64 0,0 0-16 16,0 0-160-16,0 0 192 0,11-2-192 0,-1-2 192 16,2 0-192-16,-4 2 0 0,2 1 144 0,3 0-144 15,1-2 128-15,5 1-128 0,1 0 128 0,5 0-128 16,5 2 320-16,35 2-16 0,2 2 0 0,-2 0 0 15,-1-1 80-15,-3-2 32 0,-1-4 0 0,4 2 0 16,5 0 0-16,8 1 0 0,7 1 0 0,-4 0 0 16,-3-2-224-16,-2 0-64 0,-2-4 0 0,3 5 0 15,5 2-128-15,1 1 0 0,1-1 0 0</inkml:trace>
  <inkml:trace contextRef="#ctx0" brushRef="#br0" timeOffset="104159.7">29261 6689 9215 0,'0'0'816'0,"0"0"-656"15,0 0-160-15,0 0 0 0,0 0 1824 0,0 0 336 16,0 0 64-16,0 0 16 0,0 0-1136 0,0 0-208 16,0 0-64-16,0 0 0 0,0 0-336 0,0 0-80 15,0 0-16-15,0 0 0 0,0 0 368 0,0 0 64 16,0 0 0-16,0 0 16 0,4-9 208 0,-4 9 32 0,5-8 16 0,-5 8 0 15,8-7-368-15,-1 2-80 0,-7 5-16 0,13-7 0 16,0 0-336-16,2-1-80 0,2-1-16 0,4 2 0 16,2 5 16-16,4-4 0 0,2 5 0 0,1-3 0 15,1 3-224-15,1 0 0 0,-5-3 0 0,-1-2 0 16,-2 0 128-16,-5-1-128 0,-1 1 0 0,-2 1 144 31,-2-1-512-31,-1 1-96 0,-2 0-32 0,-1 1 0 16,-10 4-2400-16,0 0-496 0</inkml:trace>
  <inkml:trace contextRef="#ctx0" brushRef="#br0" timeOffset="104553.17">29224 6792 12895 0,'0'0'576'0,"0"0"112"0,0 0-560 0,0 0-128 0,0 0 0 0,0 0 0 15,0 0 3232-15,0 0 608 0,0 0 128 0,14-3 32 16,0 0-2352-16,0 2-480 0,-1-5-80 0,3 2-32 16,4-2-608-16,5 3-112 0,4 0-16 0,2 2-16 15,0-1-304-15,1 2 128 0,0-1-128 0,-2 1 0 16,-2-1 144-16,-4-1-144 0,-1 1 0 0,-3 1 144 15,0-1-144-15,-3 0-192 0,-3 1 32 0,-1-2 16 32,0 0-2096-32,0-4-432 0</inkml:trace>
  <inkml:trace contextRef="#ctx0" brushRef="#br0" timeOffset="104956.78">29976 6265 5519 0,'0'0'496'0,"0"0"-496"16,0 0 0-16,0 0 0 0,0 0 3696 0,0 0 640 0,0 0 128 16,0 0 16-16,0 0-2160 0,0 0-432 0,0 0-96 0,0 0 0 15,0 0-528-15,0 0-112 0,-2 9 0 0,-1 5-16 16,3 3-368-16,0 3-80 0,1 2-16 0,2 3 0 16,0 2-224-16,-1 5-32 0,1-1-16 0,2 0 0 15,-1 0-16-15,0-2-16 0,-1-4 0 0,2 0 0 16,-1-2-176-16,-2-2-48 0,1 1 0 0,-1-2 0 15,1 1-144-15,1 1 160 0,-1-3-160 0,1 3 160 16,-2 1-160-16,3-3 128 0,-1 3-128 0,0-1 128 16,0-1-128-16,3-1 0 0,-1 1 0 0,3-2 0 15,-1-4-1728-15,-1-4-384 16,-1-5-80-16</inkml:trace>
  <inkml:trace contextRef="#ctx0" brushRef="#br0" timeOffset="107260.13">28630 4930 4607 0,'0'0'400'0,"0"0"-400"15,0 0 0-15,0 0 0 0,0 0 2240 0,0 0 352 0,0 0 80 16,0 0 16-16,-6-8-1408 0,6 8-288 0,0 0-48 0,0 0-16 16,0 0 480-16,0 0 112 0,-6-6 16 0,6 6 0 15,-8-7 128-15,8 7 16 0,0 0 16 0,-3-5 0 16,0-3-208-16,3-1-32 0,2 4-16 0,2-2 0 15,3 3-416-15,-1-1-96 0,3 1-16 0,12-4 0 16,-3 1-384-16,2 1-80 0,-2 0 0 0,-2 1-16 16,-2-1-256-16,0 2-48 0,3-2-128 0,0 2 192 15,0 0-336-15,-1 1-80 0,0 0-16 0,1-1 0 32,0 1-528-32,-2 0-128 0,-2 1 0 0,-2 1-16 0,-11 1-544 0,19 1-96 0,7 3-32 15,-6-2-12624-15</inkml:trace>
  <inkml:trace contextRef="#ctx0" brushRef="#br0" timeOffset="107591.49">28656 5036 2751 0,'0'0'256'0,"0"0"-256"16,0 0 0-16,0 0 0 0,0 0 3904 0,-6 9 752 15,6-9 144-15,0 0 16 0,0 0-2800 0,0 0-560 0,0 0-112 0,0 0-32 16,0 0-544-16,0 0-128 0,0 0 0 0,0 0-16 16,0 0-96-16,0 0-16 0,4-9 0 0,4 2 0 15,0 3 0-15,4-1-16 0,0 0 0 0,2-1 0 16,-1 0-80-16,3-1-16 0,0 2 0 0,3 1 0 15,2 2-240-15,-1-1-160 0,1-1 192 0,-1 2-192 16,3-1 0-16,0 0 0 0,-3 2 0 0,0-3 0 31,-2 3-560-31,-1 0-64 0,1 1-16 0,-2-3 0 16,-2-2-2112-16,1-1-448 0</inkml:trace>
  <inkml:trace contextRef="#ctx0" brushRef="#br0" timeOffset="107991.33">29373 4494 13823 0,'0'0'1216'0,"0"0"-960"16,0 0-256-16,0 0 0 0,1 12 1776 0,-1-12 304 0,-1 11 64 0,1-11 16 16,0 0-384-16,-4 10-80 0,0-1-16 0,1 3 0 15,2 4-288-15,-2 1-64 0,2 2-16 0,0 2 0 16,-2-1-480-16,3 0-112 0,0 4-16 0,1 1 0 15,-1-2-352-15,-1 1-80 0,1 0-16 0,1 0 0 16,-1-2-256-16,0-1 128 0,0 0-128 0,2 0 0 16,-2-5 128-16,0 0-128 0,-2-2 0 0,2-1 0 15,2-1 0-15,-1 0-176 0,0-2 32 0,3 1 0 32,-1-2-400-32,-3-9-80 0,0 0-16 0,0 0 0 15,0 0-2624-15,0 0-512 0</inkml:trace>
  <inkml:trace contextRef="#ctx0" brushRef="#br0" timeOffset="108626.04">29624 4071 13295 0,'0'0'576'0,"-4"-7"144"0,-2-1-576 0,1 2-144 16,5 6 0-16,-8-8 0 0,-1 2 816 0,0 0 128 16,0 1 16-16,-1 3 16 0,4-1-448 0,-2 0-80 0,-4-1-32 0,3 3 0 15,0 2 96-15,0 2 32 0,0 0 0 0,0 1 0 16,-2 1 256-16,0-1 48 0,-1 1 16 0,3 0 0 15,1 2-48-15,0 0-16 0,-2 1 0 0,2-1 0 16,1-3 112-16,1 2 32 0,1-2 0 0,5-4 0 16,-6 9-176-16,6-9-16 0,0 0-16 0,-1 13 0 15,1-13-224-15,0 0-32 0,1 13-16 0,-1-13 0 16,0 0-192-16,3 13-32 0,-3-13-16 0,0 0 0 16,10 13 64-16,-1 0 16 0,1-1 0 0,0 0 0 15,0-2 0-15,3-1 0 0,3 3 0 0,2 4 0 16,2-3-48-16,0 1 0 0,-1 2 0 0,2-2 0 15,1 3-64-15,0 0 0 0,2 1-16 0,-1 2 0 16,2 1-176-16,0 1 128 0,-1 1-128 0,3 5 128 16,-1 3-128-16,-2 3 0 0,2 2 0 0,-1 2 0 0,-3 1 0 15,-2 1 0-15,-4-4 144 0,-2 1-144 0,-2-5 0 0,-2 2 144 16,-3-4-144-16,-1 0 0 0,-1-1 144 0,-2-2-144 16,-3-6 0-16,-1 1 144 0,-1-4-144 0,-2 2 192 15,-3-2-192-15,-2 0 192 0,-1 1-32 0,1-1 0 16,-1-4 0-16,-1 2 0 0,1-1-32 0,-2 1 0 15,-1-2 0-15,0 2 0 0,-2-3-128 0,1 2 128 16,1-2-128-16,0 0 128 0,0 0-128 0,0 0 0 16,0-4 0-16,2 3-176 0,0-1-144 0,2 0-48 15,-1 0 0-15,0-3 0 16,4-3-400-16,6-5-64 0,-8 7-32 0,8-7 0 16,0 0-2016-16,0 0-416 0</inkml:trace>
  <inkml:trace contextRef="#ctx0" brushRef="#br0" timeOffset="111761.03">30500 6093 6447 0,'0'0'272'0,"0"0"80"0,0 0-352 0,0 0 0 0,0 0 0 0,0 0 0 15,0 0 1664-15,0 0 272 0,0 0 48 0,0 0 16 16,0 0-352-16,0 0-80 0,0 0-16 0,0 0 0 16,-6-4-448-16,6 4-80 0,0 0-32 0,0 0 0 15,0 0-400-15,0 0-80 0,-5-7 0 0,5 7-16 0,0 0 16 16,0 0 16-16,-3-6 0 0,3 6 0 15,-4-5 176-15,4 5 16 0,0 0 16 0,0 0 0 0,0 0-96 0,0 0 0 16,0 0-16-16,0 0 0 0,0 0-256 0,-5 9-48 16,1 0-16-16,4-9 0 0,0 0-48 0,-3 14-16 15,2 2 0-15,1-2 0 0,1 2 16 0,1-3 0 16,-1 0 0-16,0 4 0 0,1 0 48 0,-1 4 16 16,0 2 0-16,2 3 0 0,0-1-128 0,-1 5 0 15,1 1-16-15,-1 2 0 0,1 0-176 0,0-2 0 16,-2 0 144-16,4-1-144 0,2-3 128 0,-1 0-128 15,-1-4 160-15,3 3-160 0,1-4 128 0,0 0-128 16,1 1 0-16,-1-3 144 0,0 3-144 0,0-4 0 16,0 2 0-16,0-1 128 0,-1-1-128 0,-2 1 0 0,1-1 0 0,-2 1 0 15,-2 1 0-15,1-3 0 0,-2-2 0 0,1-1 0 16,-2 0 0-16,2 0-192 0,2 2 0 0,-2-3 16 31,-3-2-320-31,2 0-64 0,-2-3-16 0,0 0 0 16,0-9-1536-16,2 7-320 0,-2-7-64 0</inkml:trace>
  <inkml:trace contextRef="#ctx0" brushRef="#br0" timeOffset="113412.6">31122 6339 8687 0,'0'0'384'0,"0"0"80"0,0 0-464 0,0 0 0 0,0 0 0 0,0 0 0 0,0 0 896 0,0 0 96 16,0 0 16-16,-2-8 0 0,2 8 128 0,0 0 16 15,-5-7 16-15,5 7 0 0,-4-7 224 0,4 7 32 16,0 0 16-16,-6-6 0 0,1-1-112 0,5 7-32 15,0 0 0-15,0 0 0 0,0 0-144 0,0 0-48 16,0 0 0-16,0 0 0 0,0 0-304 0,0 0-64 16,0 0-16-16,0 0 0 0,16 12-304 0,-4 0-64 15,-5 1-16-15,1 1 0 0,0 3-80 0,-1 0 0 16,-1 1-16-16,3 2 0 0,-1-1-80 0,1 2-16 0,-1-1 0 0,1-2 0 16,-1-1-16-16,0-3 0 0,0 0 0 0,1-3 0 15,-2-3 48-15,1 0 0 0,1-6 0 16,-9-2 0-16,11 1 160 0,-2 2 48 0,-9-3 0 0,9-6 0 15,-1-1 48-15,1-2 16 0,-2-2 0 0,-1 1 0 16,1-2-240-16,-1-1-32 0,1 2-16 0,-1-4 0 16,1 0-160-16,-2-1 128 0,0 0-128 0,0 1 128 15,1-1-128-15,-1-1 0 0,0 1 144 0,0-1-144 16,0 0 0-16,-1-2 0 0,2 2 0 0,-1 3 0 16,0 1-208-16,0 0-112 0,-1 1-32 0,0 1 0 31,-4 11-432-31,4-10-96 0,0 1-16 0,-4 9 0 0,4-9-1456 0,-4 9-288 15,0 0-64-15</inkml:trace>
  <inkml:trace contextRef="#ctx0" brushRef="#br0" timeOffset="113813.18">31313 6656 13823 0,'0'0'1216'0,"0"0"-960"0,0 0-256 0,0 0 0 16,0 0 2048-16,0 0 352 0,0 0 80 0,0 0 16 15,0-9-544-15,0 4-96 0,0 5-32 0,0 0 0 16,0 0-496-16,0 0-112 0,0 0 0 0,0 0-16 16,0 0-592-16,0 0-112 0,0 0-32 0,0 0 0 15,0 0-224-15,1 15-48 0,-2 0-16 0,-1-1 0 16,1-1 48-16,0 3 16 0,-2-2 0 0,2 0 0 16,0 2-80-16,-2 0-16 0,0 2 0 0,2 0 0 15,0-1-144-15,-2 0 0 0,2 0 0 0,2 0 128 16,2-1-128-16,-1-3 0 0,1 0 0 0,1-2 0 15,0 1-480 1,1-3-32-16,-5-9 0 0,7 8 0 0,-2 1-1696 0,-5-9-352 0,0 0-64 0</inkml:trace>
  <inkml:trace contextRef="#ctx0" brushRef="#br0" timeOffset="114126.15">31632 6643 28335 0,'0'0'1248'0,"-1"-8"272"0,1-1-1216 0,4 0-304 15,4 2 0-15,1 0 0 0,4 1 1216 0,2 1 176 16,2-1 32-16,0-1 16 0,0 1-560 0,3-4-112 0,-1 1-32 0,1 2 0 15,1-3-448-15,0 3-96 0,-2-1 0 0,2 1-16 16,0 2-176-16,0 0 128 0,0 1-128 0,-3 1 128 16,-1 2-128-16,-2 1 0 0,1 0 144 0,-2 1-144 15,1 2 0-15,-2 0-192 0,-2-1 32 0,1 2 0 32,-1 0-480-32,-1 0-80 0,-10-4-32 0,11 6 0 15,-4-2-528-15,-7-4-96 0,9 6-32 0,-9-6-7792 0,0 0-1552 0</inkml:trace>
  <inkml:trace contextRef="#ctx0" brushRef="#br0" timeOffset="114380.25">31811 6783 20271 0,'0'0'896'0,"0"0"192"16,-8-4-880-16,8 4-208 0,-5-6 0 0,5 6 0 0,0 0 2432 0,0 0 448 15,0 0 96-15,0 0 16 0,0 0-1680 0,0 0-336 16,0 0-64-16,0 0-16 0,0 0-368 0,0 0-80 16,11-1 0-16,1 1-16 0,-1-4-304 0,0 3-128 15,-11 1 0-15,16-1 128 0,0 1-128 0,-1-3 0 16,1 2 0-16,1-1 0 0,1 1 0 0,-1 0 0 16,-1-1-192-16,2 2 192 15,1 0-896-15,2 0-48 0,0 2-16 0,0-2-9024 16,1-2-1792-16</inkml:trace>
  <inkml:trace contextRef="#ctx0" brushRef="#br0" timeOffset="114879.46">32498 6543 18367 0,'5'-12'816'0,"-1"4"160"0,-4 8-784 0,4-8-192 0,0 3 0 0,-3-1 0 16,-1-5 1536-16,0 11 272 0,-1-6 48 0,-2-1 16 15,-1-2-352-15,0 5-80 0,-2 0-16 0,1 3 0 16,-2 0-208-16,1 1-32 0,-5 1-16 0,3 5 0 16,0 9-208-16,-1-1-64 0,-1-4 0 0,-1 3 0 15,2 3-80-15,-1-2-32 0,-1 1 0 0,1-1 0 0,1-1-528 0,0 0-128 16,0 2 0-16,1-1-128 0,0 0 128 0,1 1-128 16,1-4 0-16,2 2 0 0,-1-1 0 15,2 0 0-15,2 0 0 0,1 1 0 0,0-13 0 0,0 0 0 16,-3 14 0-16,3-14 0 0,7 12 0 0,3-2 0 15,-10-10 0-15,16 11 0 0,0-5 128 0,1-1-128 16,-1-3 0-16,3-2 0 0,0-3 0 0,1-1 160 16,1-2-160-16,-3-2 128 0,-2 0 16 0,-1-1 0 15,1-3 0-15,-2 2 0 0,1-1 112 0,-2 1 0 16,-2-5 16-16,0 4 0 0,-1-1-32 0,-2 0-16 16,-3-1 0-16,-2 0 0 0,1 0 16 0,-3-4 0 15,-2 1 0-15,-2 1 0 0,1 0-80 0,-1 5-16 16,3 10 0-16,-8-13 0 0,-6-10-144 0,1 3 0 0,0 4 0 15,1 3 128-15,0 3-128 0,-1 2 0 0,-4 3 0 0,2 1 0 16,0 1-256-16,2 2 32 0,0-3 0 0,3 3 0 31,1 1-224-31,9 0-64 0,0 0 0 0,0 0 0 16,0 0-416-16,0 0-96 0,0 0 0 0,0 0-16 16,0 0-1392-16,0 0-288 0,0 0-48 0,0 0-16 15,5-8-464-15,0-1-80 0</inkml:trace>
  <inkml:trace contextRef="#ctx0" brushRef="#br0" timeOffset="115381.37">32498 5960 2751 0,'0'0'256'0,"-3"-9"-256"16,1-2 0-16,2 11 0 0,-2-8 4256 0,2 8 800 15,0 0 176-15,0 0 16 0,0 0-3200 0,0 0-640 16,-4-6-128-16,4 6-16 0,0 0-400 0,0 0-80 16,0 0-16-16,0 0 0 0,0 0 16 0,0 0 0 15,0 0 0-15,8 12 0 0,-8-12-64 0,12 13-16 16,-2 0 0-16,2-1 0 0,4-2-112 0,1 0-16 15,1 0-16-15,1 1 0 0,4 1-64 0,-1 2-16 0,-3 1 0 0,6 0 0 16,4 2-48-16,1 2-16 16,-2 1 0-16,-1 3 0 0,-3 0-128 0,2 3-32 0,0 1 0 0,1 1 0 15,-3-1-128-15,1 1-128 0,-1 0 192 0,-2 1-192 16,0-3 176-16,-10-10-176 0,1 5 160 0,1-2-160 16,0 5 224-16,1-4-48 0,-1 3-16 0,-1-3 0 15,-1 0 64-15,6 14 16 0,-6-5 0 0,-6-7 0 16,-3-1 16-16,-4-2 16 0,-3-1 0 0,-2 2 0 15,-3-3 112-15,-1 0 0 0,-2 1 16 0,-1-1 0 16,-1 3-80-16,6-11-32 0,-1 2 0 0,-2 4 0 16,0-1-288-16,-1 0 0 0,-1 2 128 0,-1-3-128 15,-2 2 128-15,-13 13-128 0,4-4 144 0,2-6-144 0,1 0 0 0,2-1-128 16,2-1-16-16,1 2 0 16,3 4-1648-16,-1-2-320 0,0-6-64 15</inkml:trace>
  <inkml:trace contextRef="#ctx0" brushRef="#br0" timeOffset="119083.36">26881 7810 14735 0,'0'0'1312'0,"0"0"-1056"0,0 0-256 0,0 0 0 0,0 0 1472 0,0 0 224 15,0-9 48-15,0 9 16 0,4-8-560 0,-4 8-112 16,0 0-32-16,3-11 0 0,1 2 16 0,-4 9 0 15,-3-10 0-15,2-2 0 0,1 12 32 0,0 0 16 16,-1-6 0-16,1 6 0 0,0 0-144 0,0 0-16 16,0 0-16-16,0 0 0 0,-4 13-560 0,1 0-128 15,0 1 0-15,5 4-16 0,3 3-240 0,-1 3 0 16,-5 2 128-16,-2 4-128 0,-4 1 176 0,2 2-16 16,3 0 0-16,0 1 0 0,2 2-32 0,0-3 0 0,0 0 0 0,2 0 0 15,-1-1-128-15,2 1 0 0,-1-2 144 0,1-2-144 16,-2-2 0-16,2 1 0 0,1-2 0 0,-1 0 0 15,0-3-160-15,1-2 0 0,0 0 0 0,0-3 0 32,-2-1-608-32,1-1-128 0,-2-2-32 0,2-1 0 15,-2-2-1888-15,-1-4-368 0,0-7-80 0,0 0 0 0</inkml:trace>
  <inkml:trace contextRef="#ctx0" brushRef="#br0" timeOffset="119582.99">26781 7595 18431 0,'-9'-8'1632'0,"0"-1"-1312"16,-2 1-320-16,5 1 0 0,1 1 2112 0,1 1 368 15,1 0 64-15,3 5 16 0,0-10-1632 0,0 10-320 16,3-6-64-16,-3 6-16 0,4-7-80 0,-4 7-32 16,5-6 0-16,-5 6 0 0,9-7 96 0,1 3 32 15,-2 0 0-15,1 2 0 0,0-2-16 0,3 3 0 16,1-1 0-16,0 0 0 0,-1-1-208 0,2 3-32 16,1 0-16-16,0 1 0 0,1 1-144 0,1 0-128 15,1 0 144-15,2 0-144 0,1 2 0 0,1 5 0 0,0 6 0 0,3-6 0 16,-1-9 0-16,4 2 0 0,0 5 0 0,1 3 0 15,0 3 0-15,-3 2 128 0,-1 0-128 0,-3 2 0 16,-1 3 0-16,-2-3 0 0,-2 2 0 0,-2 1-160 16,-4-4-80-16,-2 2-16 0,-2-1 0 0,-2 0 0 15,-1-3 96-15,-1 0 16 0,-5-1 0 0,0-1 0 16,-2 0 144-16,0 1 0 0,-1 0 0 0,-2 0-128 16,-2-1 128-16,-1-3 144 0,-2-3-16 0,-1 2-128 15,0 0 144-15,-2 2-144 0,0-3 0 0,-2 1 144 16,0 0-144-16,-1-1 0 0,-2 1 0 0,1 1 0 15,0-1 0-15,1 1 0 0,-1 0 0 0,-1-1 0 16,2 1 0-16,-1 2 0 0,4-1-160 0,-2 2 160 16,1-4-400-16,2 1 16 0,2-3 0 0,0-2 0 15,2-1-672-15,10-3-128 16,-10 0-32-16</inkml:trace>
  <inkml:trace contextRef="#ctx0" brushRef="#br0" timeOffset="120118.75">27765 7570 7359 0,'3'-9'656'0,"-1"-3"-528"0,1 2-128 0,0-1 0 16,-2 1 3568-16,2-2 672 0,-1 2 144 0,1-1 32 15,-1 2-2464-15,0 3-480 0,-2-1-112 0,0 7-16 16,-2-8 0-16,1 4-16 0,-1-1 0 0,2 5 0 15,-3-6-160-15,3 6-16 0,0 0-16 0,-5-2 0 16,5 2-352-16,0 0-64 0,-9 7-16 0,2-3 0 16,-1 2-432-16,2 5-80 0,-2 0-32 0,-1 2 0 15,-2 0-160-15,2 6 0 0,1 0 0 0,-2 2 0 16,-2 1 0-16,0 4 0 0,1-1 0 0,-1 4 0 16,0 0 0-16,-1 4 0 0,0 0 0 0,0 4 0 15,-1 3 0-15,1 3 0 0,0 1 0 0,1 1 128 0,0-2-128 0,2-3 0 16,-1-2 0-16,5-2 0 0,1-3 0 0,2 0 0 15,3-2 0-15,3 0 128 0,1-1-128 0,2 1 0 16,3 1 0-16,0 3 128 0,1 3-128 0,1-2-144 16,2-2 144-16,2-5-208 15,0-2-352-15,4-6-64 0,3 1-16 0,0-4 0 16,0 1-176-16,1-5-32 0,2-2-16 0,1-2 0 16,2-3-464-16,-1-2-80 0,0 0-32 0,1-5-7952 15,-1-1-1584-15</inkml:trace>
  <inkml:trace contextRef="#ctx0" brushRef="#br0" timeOffset="120585.86">28362 7811 23039 0,'0'0'2048'0,"0"0"-1648"0,0 0-400 0,0 0 0 0,-4-5 1472 0,4 5 192 16,-3-7 64-16,3 7 0 0,0 0-800 0,0 0-160 15,-6-6-16-15,6 6-16 0,-7-7-224 0,0 5-32 16,-1 0-16-16,0 2 0 0,1 4 176 0,-3 3 16 16,0 1 16-16,-2 2 0 0,-1 6-192 0,0 2-32 15,-2 0-16-15,-1 4 0 0,0 3 32 0,-1 3 16 16,0 2 0-16,0 1 0 0,-1 1-208 0,0 2-32 16,-2 2-16-16,-1 0 0 0,-1-1-224 0,0-1 128 15,1-3-128-15,2-1 0 0,0-5 144 0,3-3-144 16,-1 1 128-16,2-4-128 0,3 2 128 0,2-4-128 0,0-3 0 0,2 1 128 15,3-1-384-15,1-4-96 0,4-10-16 0,0 0 0 32,0 0-816-32,0 0-160 0,0 0-48 0,0 0-9424 0,-6-11-1904 0</inkml:trace>
  <inkml:trace contextRef="#ctx0" brushRef="#br0" timeOffset="120854.33">27987 7810 12895 0,'0'0'1152'0,"-4"-9"-928"0,0 1-224 0,4 8 0 16,-4-11 4432-16,0 2 848 0,4 9 160 0,0 0 48 15,0 0-3792-15,0 0-752 0,0 0-160 0,0 0-16 16,0 0-368-16,0 0-64 0,0 0-16 0,8 17 0 16,-1 0-16-16,-1 1-16 0,1 3 0 0,-1 5 0 15,-1 1-32-15,2 1-16 0,1 1 0 0,1 1 0 0,1 1-112 0,1-2 0 16,-2 0-128-16,0-2 192 0,0 3-192 0,2-1 128 15,-1 1-128-15,0-4 0 0,1-2 128 0,-1 1-128 16,1-1 0-16,0-4 144 0,1 0-336 0,1 0-64 16,1-3 0-16,0-1-16 15,-1-1-656-15,0-2-128 0,0 0-32 0,1-1-9568 16,-2-5-1920-16</inkml:trace>
  <inkml:trace contextRef="#ctx0" brushRef="#br0" timeOffset="121486.12">28490 8339 20271 0,'0'0'1792'0,"0"0"-1424"0,0 0-368 0,0 0 0 15,0 0 2720-15,0 0 480 0,0 0 80 0,0 0 32 16,3 13-2384-16,-3-13-480 0,0 0-80 0,6 15-32 15,-6-15 176-15,0 0 16 0,5 13 16 0,-5-13 0 16,0 0 224-16,0 0 64 0,0 0 0 0,0 0 0 16,0 0 64-16,0 0 0 0,0 0 16 0,12 3 0 15,-12-3-352-15,9-2-80 0,-1-3-16 0,-1 1 0 16,1-3-304-16,-1-1-160 0,0 1 160 0,1-3-160 16,-1 0 128-16,1-2-128 0,1 2 0 0,-1-1 0 0,0 0 0 0,0 2 128 15,0-3-128-15,0 3 0 0,1-2 0 16,0 2 0-16,-1 1 0 0,1 3 0 0,0 3 0 0,-9 2 0 15,10 0 0-15,-10 0 0 0,11 0 0 0,-11 0 0 16,11 6 0-16,0 2-160 0,-3 0 160 0,0 0 0 16,-1-1 0-16,1 2 0 0,-1 1 0 0,-7-10 0 15,6 10 0-15,-6-10 0 0,8 10 0 0,-8-10 0 16,9 10 0-16,-9-10 0 0,9 7 0 0,-9-7 192 16,0 0-64-16,11 4 0 0,-11-4-128 0,0 0 0 15,11 3 0-15,-11-3 0 0,11-1 160 0,-11 1-32 16,10-4-128-16,1 1 192 0,-11 3-192 0,10-4 0 0,-2 2 0 0,-8 2 0 15,10-10 0-15,0 4 0 0,-4-1 0 0,2 1 0 16,0-1 0-16,0 1 0 0,1-1 0 0,1 1 0 16,1-1 0-16,-1 2 0 0,-1 1 0 0,-9 4 0 15,11-2 0-15,-1 2 0 0,0-3-128 0,-10 3 128 16,13 3 0-16,-2-1 0 0,-11-2 0 0,12 4 0 16,-12-4 0-16,11 7 0 0,-11-7 0 0,11 7 0 15,-5 3 0-15,-6-10 0 0,7 10 0 0,-1 2 0 16,0-2 0-16,-3 2 0 0,-3-12 0 0,3 13 0 15,0 3 0-15,-1-3 0 0,1 1 0 0,-1 2 0 16,1-3 0-16,0-3 0 0,-3-10 0 0,2 14 0 16,0-1-144-16,-1-1 144 0,-1-12 0 0,2 12-144 15,1 0-416 1,0-6-80-16,-3-6 0 0,4 8-16 0,-4-8-1904 0,4 8-384 0,-4-8-80 16,0 0-16-16</inkml:trace>
  <inkml:trace contextRef="#ctx0" brushRef="#br0" timeOffset="121857.3">29323 8124 20271 0,'0'0'1792'0,"0"0"-1424"0,-9-9-368 0,4 2 0 16,5 7 2624-16,0 0 448 0,-1-6 80 0,1 6 32 16,3-8-2016-16,3-1-400 0,0-1-64 0,2 3-32 15,1 0-304-15,3 0-64 0,-2 3-16 0,3 0 0 16,0-3 176-16,3 3 48 0,1 2 0 0,0 2 0 15,-1-2-272-15,1 4-48 0,1 0-16 0,0 1 0 16,0-2-176-16,-3 1 0 0,-1 2 0 0,0 1 0 16,1 0 0-16,-1 1 0 0,-1 1 0 0,0 0 0 31,0-5-368-31,-1 2-96 0,-2-4-32 0,-1 0 0 16,-9 0-608-16,10 3-128 0,-10-3-32 0,0 0-8608 0,0 0-1728 0</inkml:trace>
  <inkml:trace contextRef="#ctx0" brushRef="#br0" timeOffset="122184.32">29356 8252 8287 0,'0'0'736'0,"0"0"-592"16,0 0-144-16,0 0 0 0,2-7 4368 0,-2 7 848 0,10-5 160 0,0 0 48 15,0 1-3680-15,2 1-720 0,0 2-160 0,0-3-32 16,-2 3 128-16,3 0 0 0,1 1 16 0,2 0 0 16,-2 0-176-16,1 0-32 0,-1 1-16 0,2 0 0 15,1-1-432-15,-3 0-64 0,0 1-32 0,1 3 0 16,-1 2-224-16,0-3 128 0,-1 1-128 0,2-1 0 15,-1-3-208-15,2 0-144 0,-3 1-32 0,0-1 0 32,0 2-1712-32,1-2-336 0,1-2-80 0,-1 1-11248 0</inkml:trace>
  <inkml:trace contextRef="#ctx0" brushRef="#br0" timeOffset="123623.52">30053 7695 5519 0,'0'0'496'0,"0"0"-496"0,3-9 0 0,1 0 0 0,0 0 2960 15,1 1 496-15,-5 8 112 0,6-11 16 0,1 2-1904 0,-2 0-368 16,-2 1-80-16,-1 1-16 0,-2 7 80 0,0 0 16 16,0 0 0-16,3-6 0 0,-2-3-96 0,-1 3-32 15,0 6 0-15,0 0 0 0,0 0-96 0,4 15 0 16,0-3-16-16,0 1 0 0,-1 1-512 0,1 3-112 16,1 0 0-16,-1 3-16 0,1 1-304 0,0 0-128 15,-1 3 0-15,1 1 128 0,0 1-128 0,1 6 0 16,-2 1 0-16,2 1 128 0,-1 3-128 0,2 2 0 15,-1-3 0-15,0 1 0 0,-3-1 0 0,3-4 0 16,-1-5 0-16,-1-2 0 0,-2 0 128 0,1-3-128 16,0-3 0-16,-1-2 128 0,2-1-128 0,0 0 0 0,-1-2 0 15,1-1 0 1,0 0-1408-16,-1 0-320 0,0-2-64 0</inkml:trace>
  <inkml:trace contextRef="#ctx0" brushRef="#br0" timeOffset="124071.07">30717 7562 24351 0,'-3'-19'1088'0,"3"8"208"0,-1-1-1040 0,0 2-256 0,-2 0 0 0,3 2 0 0,0 8 880 0,3-7 112 16,-2-1 32-16,-1 8 0 0,0 0-64 0,0 0-16 15,0 0 0-15,0 0 0 0,0 0-320 0,0 0-64 16,0 0-16-16,1 19 0 0,-1-1 16 0,0 0 0 15,3-1 0-15,-1 4 0 0,1 1 96 0,0 0 32 16,-2-1 0-16,2 1 0 0,1 0 16 0,-1 2 16 16,1-1 0-16,2 5 0 0,-3-1-368 0,3 3-80 15,-2 4-16-15,0 4 0 0,-2 2-256 0,2-1 160 16,-1 0-160-16,-1-1 128 0,1 0-128 0,-1-3 0 0,0-2 0 0,0-2 128 16,0 0-128-16,2-3 0 0,-2-2 144 0,1-1-144 15,-2-3 0-15,2-1 0 0,-1 0 0 0,1-2 0 16,0 2 0-16,0 0-320 0,1 1 64 0,2 0 16 31,-1 0-1712-31,-1 1-352 0,0-1-64 0,0-4-8368 0,1-4-1680 0</inkml:trace>
  <inkml:trace contextRef="#ctx0" brushRef="#br0" timeOffset="124541.28">31215 7752 7359 0,'0'0'656'0,"0"0"-528"0,0 0-128 0,0 0 0 0,-3-10 4992 0,3 10 960 15,-1-6 192-15,1 6 32 0,-1-6-4256 0,1 6-832 16,0 0-192-16,0 0-16 0,0 0-608 0,0 0-112 16,6 13-32-16,-1 3 0 0,1-2 128 0,-1 2 32 15,-3-2 0-15,4 3 0 0,-1 2-48 0,1-1-16 16,1 0 0-16,1 0 0 0,-2 2 64 0,-1-1 16 0,2-3 0 0,0 1 0 16,-1-4 160-16,1 0 48 15,-1-1 0-15,1-2 0 0,-7-10 0 0,6 8 16 0,-6-8 0 0,9 7 0 16,-9-7-112-16,12 3-32 0,-2-3 0 0,1 0 0 15,1-3-64-15,-1-3-32 0,0-1 0 16,-1-3 0-16,2 0-64 0,0-2-16 0,1-3 0 0,-2-1 0 16,1-2-32-16,0-1-16 0,0 1 0 0,-2-3 0 15,0 0-160-15,1-1 0 0,-2-1 144 0,0 2-144 16,0 1 0-16,0 1 128 0,-2-1-128 0,1 3 0 16,-2-3-176-16,1 4-96 0,1 0-32 0,-3 4 0 31,-5 12-432-31,0 0-96 0,0 0 0 0,0 0-16 0,0 0-1936 15,0 0-384-15,0 0-80 0,0 0-11168 0</inkml:trace>
  <inkml:trace contextRef="#ctx0" brushRef="#br0" timeOffset="124970.46">31487 8056 2751 0,'0'0'128'0,"0"0"16"0,0 0-144 0,0 0 0 0,0 0 0 0,0 0 0 16,0 0 6048-16,0 0 1184 0,0 0 224 0,0 0 48 16,0 0-5008-16,0 0-1024 0,0 0-192 0,0 0-32 15,0 0-352-15,-7 8-64 0,7-8 0 0,-7 13-16 16,3 1-272-16,2-1-48 0,-1 3-16 0,2-2 0 16,-1 1-128-16,1-1-32 0,0-1 0 0,-1 4 0 15,1 1-48-15,1 1-16 0,0-1 0 0,0 0 0 16,0-4-96-16,1 2-32 0,2 1 0 0,0-4 0 15,-1 4-128-15,1 0 0 0,-1-1 144 0,1-2-144 16,-2-1 0-16,2 0 0 0,-3-13 0 0,4 11 0 16,0 0-320-16,0-2-128 15,-4-9-16-15,5 9-16 0,-5-9-2256 0,0 0-448 0,0 0-80 0</inkml:trace>
  <inkml:trace contextRef="#ctx0" brushRef="#br0" timeOffset="125233.51">31805 8076 28559 0,'0'0'2544'0,"-2"-8"-2032"15,1 1-512-15,1 7 0 0,0 0 1792 0,9-5 256 16,2 1 48-16,0 0 16 0,-1 3-1472 0,1 0-272 0,-11 1-64 0,13-3-16 15,0 2-288-15,-1 1 128 0,-1-1-128 0,1 1 0 16,0-2 128-16,-1 2-128 0,1 0 0 0,0 3 0 16,1 0 128-16,0-1-128 0,-1-1 0 0,-1 1 0 15,3-1 0-15,-1 0 0 0,-2-1-208 0,2 0 80 32,2-1-864-32,-2 0-160 0,0-2-48 0,0 3-9088 0,0-1-1808 0</inkml:trace>
  <inkml:trace contextRef="#ctx0" brushRef="#br0" timeOffset="125512.35">31957 8243 30399 0,'0'0'1344'0,"-4"-9"288"16,0 2-1312-16,3 1-320 0,1 6 0 0,0 0 0 0,0 0 2016 0,14-3 336 16,0 3 64-16,2 3 16 0,0-3-1856 0,-1 1-384 15,2 0-64-15,0 3 0 0,-1-1-336 0,1 2-64 16,1 0-16-16,-1 0 0 16,-1-1-304-16,0 0-64 0,1-1-16 0,-1-1 0 15,-2 4-272-15,-2-4-48 0,-12-2-16 0,13 4 0 16,-1-3-1488-16,-12-1-288 0,10-1-64 0</inkml:trace>
  <inkml:trace contextRef="#ctx0" brushRef="#br0" timeOffset="126038.46">32474 7786 23487 0,'0'0'1040'0,"0"0"224"0,0 0-1008 0,3-9-256 16,-3 9 0-16,4-8 0 0,-4 8 1152 0,0 0 176 15,2-10 32-15,-2 10 16 0,0-7-224 0,0 7-64 0,0 0 0 0,0 0 0 16,0 0 16-16,0 0 0 0,0 0 0 0,-3 17 0 15,0-4-304-15,2 6-64 0,-1 0-16 0,2 3 0 16,0 2-272-16,0-5-64 0,0 5-16 0,0-1 0 16,0 3-224-16,2-2-144 0,0-1 192 0,0 1-192 15,-1-2 128-15,0 2-128 0,0-4 0 0,1 3 0 16,-2-4 0-16,0 1 0 0,0-3 0 0,0 1 0 16,-2 1 0-16,1 0 0 0,0-4 0 0,0 1 0 31,-1 1-384-31,1 0-96 0,0-4-16 0,1 0 0 15,0-3-1104-15,1 2-240 0,-2-5-32 0,1-7-16 16,0 0-896-16,0 0-176 0,0 0-48 0</inkml:trace>
  <inkml:trace contextRef="#ctx0" brushRef="#br0" timeOffset="126540.27">32507 7468 8287 0,'-4'-11'368'0,"4"11"80"0,-3-10-448 0,2 1 0 15,0 1 0-15,-1 2 0 0,2-1 3168 0,0 1 544 0,0-3 128 0,0 9 0 16,2-7-1872-16,-2 7-384 15,2-10-80-15,2 3-16 0,-4 7-176 0,5-5-32 16,-5 5-16-16,0 0 0 0,10-5 0 0,0 4 0 0,-10 1 0 0,14 0 0 16,-1-2-336-16,2 5-64 0,-1 2-16 0,2 2 0 15,-1 3-336-15,1 4-64 0,2 3 0 0,2 2-16 16,1 0-240-16,2 3-32 0,2-2-16 0,0 5 0 16,-2 1-144-16,-1 0 0 0,-1 0 144 0,0-1-144 15,1 3 0-15,-2 0 128 0,-3-2-128 0,-2 0 0 16,-2 0 128-16,-1-3-128 0,-1 1 128 0,-2 2-128 15,-1-1 240-15,-2 2-32 0,-1 2 0 0,-2-1 0 16,-2-3-32-16,-2 1-16 0,-2 3 0 0,-1 1 0 16,0 4-160-16,-1-2 192 0,-3-4-192 0,3-3 192 15,0-2-192-15,0-2 160 0,0 1-160 0,-1-4 160 16,1 1-160-16,-1-4 0 0,-1 1 0 0,-2 0 128 16,-1 3-128-16,-2-1 128 0,0 2-128 0,0-1 128 0,1-2 16 15,-2 2 0-15,-3-4 0 0,0 2 0 0,-2 0-144 16,-2 1 0-16,1-3-160 0,-2 2 160 15,-1 1-1280-15,0 0-144 0,0 2-48 0</inkml:trace>
  <inkml:trace contextRef="#ctx0" brushRef="#br1" timeOffset="141867.34">9642 12567 9215 0,'0'0'400'0,"0"0"96"0,0 0-496 0,0 0 0 15,0 0 0-15,0 0 0 0,0 0 3248 0,0 0 544 16,-9 5 112-16,9-5 32 0,0 0-2464 0,0 0-480 0,-6 7-96 0,6-7-32 15,-9 9-32-15,2 0-16 0,7-9 0 0,-5 13 0 16,0 0-96-16,-2 0-16 0,-5 3 0 0,2 2 0 16,-1 2 96-16,0 3 16 0,-4 2 0 0,0 2 0 15,-4 6 128-15,0 3 16 0,-3 2 16 0,-2 1 0 16,0-4-272-16,-1 2-64 0,-1 0-16 0,-2 2 0 16,1 2-336-16,1 4-64 0,0-2-16 0,1 2 0 15,0 0-80-15,3-1-128 0,0-2 176 0,1-2-176 16,0-3 176-16,0-7-176 0,0-6 160 0,2 1-160 15,1-7 0-15,1 1 0 0,1-4 0 0,2 0 0 16,1-2-272-16,0-2-48 0,-2 0-16 0,2-1 0 31,0-2-320-31,3-1-64 0,-1-1-16 0,2-1 0 0,1-2-192 0,2-2-32 16,6-1-16-16,-8-1 0 0,8 1-1728 0,-8-7-352 0,0-2-64 0</inkml:trace>
  <inkml:trace contextRef="#ctx0" brushRef="#br1" timeOffset="142266.79">9090 12617 21183 0,'0'0'1888'0,"0"0"-1504"0,-14-2-384 15,4 0 0-15,2 0 2000 0,8 2 336 0,0 0 64 0,0 0 16 16,0 0-1728-16,0 0-352 0,0 0-64 0,0 0-16 16,0 0 400-16,0 0 80 0,0 0 16 0,0 0 0 15,0 0-96-15,5 12-16 0,-5-12 0 0,4 13 0 16,-4-13 96-16,6 16 16 0,-1-3 0 0,0 1 0 16,-4-2-112-16,3 2-32 0,1 1 0 0,1-1 0 15,-1 4-288-15,0 4-48 0,2-1-16 0,2 3 0 16,0-1-128-16,1 2-128 0,2 1 144 0,1 1-144 15,1 3 176-15,1 3-176 0,2-3 192 0,0 1-192 16,-2 4 160-16,5 2-160 0,1 3 128 0,1 0-128 16,0-4 0-16,0 1 0 0,0-4 128 0,-1 0-128 15,0 0 0-15,-3-3 0 0,-1-3 144 0,-1 2-144 16,-2-6 0-16,-1 1 0 0,0-2 0 0,-2 0 0 0,-3-4 0 16,-1-1-320-16,-1-1 64 0,-2-3 16 15,-3-1-608-15,0-1-128 0,-3-3-32 0,2-8 0 16,-2 9-2768-16,2-9-544 0</inkml:trace>
  <inkml:trace contextRef="#ctx0" brushRef="#br1" timeOffset="142834.34">10046 13378 2751 0,'0'0'256'0,"0"0"-256"0,0 0 0 0,-7 9 0 0,-4-4 5120 0,3 2 992 15,8-7 192-15,-7 8 32 0,1 1-4400 0,1-1-880 16,5-8-176-16,-6 10-48 0,-1-1-656 0,2-1-176 15,5-8 0-15,-5 9 0 0,-1-1 0 0,3 1 0 16,-3-2 0-16,2 2 0 0,-1-1 240 0,0 1 16 16,0 1 0-16,1-1 0 0,-1 3 576 0,-1 0 128 15,1-1 32-15,0 4 0 0,0-1-192 0,0-1-32 16,-1 2-16-16,4 0 0 0,-1 1-384 0,3 1-80 16,0 0-16-16,1-2 0 0,1 0-272 0,0-2 0 15,2 1 0-15,1 2 0 0,2-5 0 0,1 1 0 0,0-3 0 16,-1-1 0-16,-7-8-160 0,12 7-144 0,0-2-16 15,1-3-16 1,0-2-608-16,0 0-112 0,0-1-32 0,0-1 0 16,-1-4-1744-16,-2 0-368 0,-1-2-64 0,-1-1-7552 0</inkml:trace>
  <inkml:trace contextRef="#ctx0" brushRef="#br1" timeOffset="143069.7">10116 13068 28559 0,'0'0'2544'0,"-10"-3"-2032"0,-3 2-512 0,2 1 0 15,0 2 3264-15,3 2 544 0,8-4 112 0,0 0 32 16,0 0-3632-16,0 0-736 0,-1 12-144 0,1-12-16 15,0 0-784-15,4 12-160 0,-4-12-16 0,4 12-16 16,-4-12-1008-16,4 11-192 0,-4-11-32 0,1 12-10016 16</inkml:trace>
  <inkml:trace contextRef="#ctx0" brushRef="#br1" timeOffset="143833.69">11405 12630 19343 0,'0'0'848'0,"0"0"192"0,0 0-832 0,0 0-208 0,0 0 0 0,0 0 0 16,0 0 3680-16,0 0 688 0,-5 9 144 0,2 0 32 16,3-9-3584-16,0 13-704 0,0 1-128 0,1 2-128 15,1 1 272-15,-1-1-16 0,0 2-16 0,1 3 0 16,-1 1 192-16,0 1 32 0,1 2 16 0,-2 2 0 16,0 3 112-16,0 0 32 0,-2 4 0 0,1 3 0 15,0 1-208-15,-1 5-32 0,0 2-16 0,-1 5 0 0,0 1-368 0,1-2 144 16,-2-2-144-16,1-4 0 0,1-2 0 0,2-8 0 15,1 0 0-15,-1-3 0 0,-1-4-256 0,1-6-96 16,1-6-32-16,2-1 0 16,-1-5-432-16,0-2-80 0,-2-6-32 0,0 0 0 15,0 0-2464-15,0 0-480 0</inkml:trace>
  <inkml:trace contextRef="#ctx0" brushRef="#br1" timeOffset="144168.31">11834 12540 32255 0,'0'0'2864'0,"0"0"-2288"0,-12 0-576 0,3 2 0 15,0 2 2688-15,9-4 416 0,-7 12 96 0,5 0 0 16,2 1-2880-16,2 1-576 0,2 4-112 0,-1 5-16 15,2 1 0-15,0 6 0 0,2 4 0 0,-1 4 0 16,0 5 144-16,-1 4 48 0,-1-3 0 0,-2 1 0 16,-2-8 192-16,-1 4 0 0,-2 1 0 0,-1 1 0 15,1 3 144-15,-3 1-16 0,0 0-128 0,-2-1 192 16,-1-2-192-16,1 1 144 0,0-1-144 0,-1-5 128 16,-1-2-128-16,-1-6 0 0,1-2 0 0,1-6 0 15,1-3-256-15,3-2-96 0,-2 0-16 0,1-2 0 16,-2-3-1712-16,1-3-352 0,1-2-64 0,-2-1-12656 15</inkml:trace>
  <inkml:trace contextRef="#ctx0" brushRef="#br1" timeOffset="144500.44">10989 13737 14735 0,'0'0'1312'0,"0"0"-1056"0,0 0-256 0,0 0 0 16,0 0 6080-16,0 0 1168 0,0 0 240 0,18 3 32 31,3-1-6432-31,4-2-1280 0,4-2-256 0,3 1-48 0,6-1 496 0,1-2 0 0,0 0 208 0,0 0-64 15,0 1-144-15,-1-2 192 0,0 1-192 0,0 0 192 16,0 0 48-16,1 2 16 0,0-1 0 0,0 2 0 16,0 1 16-16,-2 0 16 0,-3 0 0 0,-2 2 0 15,-1 1-288-15,-1 0 0 0,-2-1 0 0,-2-1-144 32,-1-1-304-32,-3 0-48 0,-3 0-16 0,0 3 0 15,-1 0-1648-15,0-3-336 0,-4 0-64 0,1 1-7952 0,-1 0-1600 0</inkml:trace>
  <inkml:trace contextRef="#ctx0" brushRef="#br1" timeOffset="145070.09">13242 12795 17503 0,'0'0'1552'0,"0"0"-1232"0,0 0-320 0,0 0 0 16,0 0 3632-16,0 0 656 0,5-9 144 0,-5 9 32 15,5-9-3440-15,-5 9-704 0,0 0-128 0,0 0-16 16,6-7-176-16,-6 7-176 0,0 0 48 0,0 0 0 15,0 0 128-15,0 0 0 0,0 0 0 0,0 0-128 16,0 0 304-16,-2 12 64 0,1 0 16 0,-4 1 0 16,-2 4 352-16,1 0 80 0,-3 2 16 0,-1-2 0 0,0-1 192 0,-2 2 32 15,-1 4 16-15,0-1 0 0,-1 4-240 0,-1 2-32 16,0 2-16-16,-2 4 0 0,0 2-352 0,0 1-80 16,0 4-16-16,0 0 0 0,0-1-208 0,0 0 128 15,2-1-128-15,-2-1 0 0,0-2 0 0,1-4 0 16,2-2 0-16,1-2 0 0,1-1 0 0,-1-2-128 15,0-5 128-15,0-1-160 16,2-3-288-16,1-4-48 0,-2-3-16 0,0-1 0 16,2-2-1232-16,1-2-256 0,9-3-48 0,-12 0-9008 15,-1-6-1792-15</inkml:trace>
  <inkml:trace contextRef="#ctx0" brushRef="#br1" timeOffset="145335.44">12877 12757 30399 0,'0'0'2704'0,"0"0"-2160"0,-9 3-544 0,9-3 0 16,0 0 2384-16,-6 9 368 0,6-9 80 0,0 15 16 16,3-2-2272-16,2 1-576 0,3-1 0 0,3 4 0 15,0 2 160-15,4 2-160 0,2 1 128 0,-2 2-128 16,-2-2 0-16,2 0 0 0,-1 0-192 0,0 5 192 15,1-4-160-15,-1 0 160 0,0 5 0 0,1 2-144 16,-2 2 144-16,0 2 0 0,1 1 0 0,-1 2-128 16,-2 2-384-16,0-2-80 0,1-1-16 0,1 1 0 15,0-7-736-15,1-3-160 0,-1-1-32 0,0 0-8800 16,-1-5-1760-16</inkml:trace>
  <inkml:trace contextRef="#ctx0" brushRef="#br1" timeOffset="145801.46">13561 13550 32655 0,'0'0'1440'0,"0"0"304"0,0 0-1392 0,0 0-352 0,0 0 0 0,0 0 0 16,0 0 864-16,0 0 96 0,0 0 32 0,0 0 0 15,0 0-992-15,0 0-160 0,0 0-48 0,0 0-16 16,9 7 224-16,-9-7 0 0,8 6 0 0,-8-6 0 16,7 9 304-16,-7-9 0 0,0 0 0 0,6 12 0 15,-2 0 592-15,-1-2 128 0,-3-10 32 0,0 0 0 16,0 17-272-16,1-1-48 0,0-3-16 0,1 1 0 15,-1 0-400-15,2 1-96 0,1 3-16 0,-1 2 0 16,3-3-208-16,-1 1 0 0,-1 0-192 0,0 0 192 0,-2-2-128 0,1 2 128 16,-2 0 0-16,-1 2 0 0,0 2-176 0,0 0 176 15,0-1-160-15,-1-1 160 0,0-5-192 0,-2 1 48 16,-2-3 16-16,0 0 0 0,-2-1 128 0,1-2 256 16,-4-1-64-16,0-1-16 0,0 1-176 0,-2-1 0 15,0-1 0-15,-1-1 0 0,0 1 0 0,0-3-176 16,-3-2 48-16,-1-2 0 15,-1-4-1104-15,0 2-224 0,-2-3-32 0,1-5-16 16,-1-3-2208-16,2-2-448 0</inkml:trace>
  <inkml:trace contextRef="#ctx0" brushRef="#br1" timeOffset="146002.54">13547 13269 42623 0,'0'0'1888'0,"0"0"384"0,0 0-1824 0,0 0-448 0,0 0 0 0,0 0 0 15,0 0 608-15,0 0 32 0,0 0 0 0,0 0 0 32,0 0-2384-32,0 0-480 0,0 0-80 0,0 0-9600 0,0 0-1920 0</inkml:trace>
  <inkml:trace contextRef="#ctx0" brushRef="#br1" timeOffset="148604.37">15084 12465 28447 0,'0'0'1264'0,"0"0"256"0,-9 4-1216 0,9-4-304 0,-9 4 0 0,9-4 0 0,-7 8 640 0,7-8 80 15,0 0 16-15,0 0 0 16,0 0-144-16,0 12-16 0,0-12-16 0,0 0 0 15,0 0-176-15,2 10-48 0,-2-10 0 0,2 11 0 0,-2-11-144 0,3 11-16 16,-3-11-16-16,0 13 0 0,-2 0 304 0,2 1 64 16,0 1 16-16,-1 5 0 0,1 2-48 0,0 5-16 15,0 6 0-15,0 5 0 0,1 5-256 0,2 2-48 16,-2 4-16-16,-1-1 0 0,0-3-160 0,-1 2 192 16,-2-4-192-16,2 7 192 0,0 6-192 0,1 0 0 15,-1 0 0-15,1 0 0 0,0-2 0 0,-2-6 0 16,1-5 0-16,1-3 0 0,-3-5 0 0,1 1 0 15,-1-5 0-15,1 2 128 0,-1-2-128 0,0 0 0 0,2-2 0 16,0-2 0-16,-1-2 0 0,1 0 0 0,1-6 0 0,0 1 0 16,1-3-160-16,1-3-64 0,-1-1-16 0,2-2 0 31,-3-11-336-31,4 9-64 0,-4-9 0 0,0 0-16 16,7 6-2160-16,-7-6-416 0,0 0-96 0</inkml:trace>
  <inkml:trace contextRef="#ctx0" brushRef="#br1" timeOffset="149205.54">15557 12851 9215 0,'0'0'816'0,"0"0"-656"16,0 0-160-16,0 0 0 0,0 0 4736 0,0 0 896 16,4-13 192-16,1 5 48 0,-5 8-4480 0,7-6-896 15,-7 6-176-15,10-7-48 0,-2 1 0 0,-8 6 0 16,0 0 0-16,9-3 0 0,-9 3 304 0,0 0 48 15,0 0 16-15,9 4 0 0,-9-4 16 0,8 8 16 16,-1 0 0-16,-2 4 0 0,0 2-224 0,0 2-64 0,1 1 0 0,-1 1 0 16,-1 0-128-16,1 2-48 0,0-2 0 0,-1 0 0 15,0-2-16-15,1 3 0 0,0 0 0 0,1-1 0 16,-1 1 32-16,0 1 0 0,2-1 0 0,-1 1 0 16,2 1-48-16,0 1-16 0,1 0 0 0,0-1 0 15,-1-1-160-15,0-2 160 0,-1-4-160 0,3 1 160 16,-1-5-32-16,0-1 0 0,0-2 0 0,-9-7 0 15,10 4 64-15,1-4 16 0,1-4 0 0,-1-2 0 16,1-1 160-16,0-3 16 0,-2 0 16 0,1-7 0 16,0 1-112-16,1-1-32 0,-1 1 0 0,-2-4 0 15,-3-3-48-15,2 0-16 0,0 3 0 0,1-4 0 16,1 1-192-16,1-1 0 0,-2-1-144 0,1 4 144 16,3 1-304-16,-2-3 48 0,-2-7 0 0,0 2 0 15,0-2-128 1,-1 4-32-16,-1 1 0 0,-1 5 0 0,-1 1-160 0,0 3-16 0,-1 1-16 0,0 5 0 15,-4 10-448-15,3-10-96 0,-3 10 0 0,0 0-16 16,0 0-1504-16,0 0-288 0,0 0-64 0,0 0-6016 16,0 0-1200-16</inkml:trace>
  <inkml:trace contextRef="#ctx0" brushRef="#br1" timeOffset="149541.44">15907 13297 26367 0,'0'0'1168'0,"0"0"240"0,0 0-1120 0,0 0-288 0,0 0 0 0,0 0 0 16,0 0 1280-16,0 0 192 0,0 0 32 0,0 0 16 15,0 0-832-15,11 2-176 0,-11-2-16 0,12 3-16 16,-12-3 240-16,0 0 48 0,8 10 16 0,-3-1 0 16,-5-9 160-16,1 13 16 0,-1-2 16 0,0 2 0 15,-1 1-48-15,0 0-16 0,0 0 0 0,1 2 0 16,-2 2-432-16,2-2-96 0,0 1 0 0,0 0-16 16,0-6-368-16,0 5 0 0,2 5 0 0,0-2 0 15,1 0 0-15,-1-4 0 0,-2 1 0 0,3-2 0 0,0 1-256 0,1-1-64 16,-1-1 0-16,1 0-16 15,2 0-1232-15,-1-1-240 0,0 0-48 0,1-2-9840 16,-6-10-1952-16</inkml:trace>
  <inkml:trace contextRef="#ctx0" brushRef="#br1" timeOffset="153724.21">18206 13010 30751 0,'0'0'1360'0,"-9"0"288"0,0 0-1328 0,9 0-320 0,0 0 0 0,0 0 0 0,-8 4 928 0,8-4 112 15,0 0 32-15,0 0 0 0,0 0-512 0,0 0-112 16,0 0 0-16,13 11-16 0,-1-5-16 0,-12-6 0 15,7 5 0-15,-1 2 0 0,-1-1-176 0,2 4-48 16,-2-1 0-16,-1 2 0 0,1 3 32 0,0 1 0 16,2 18 0-16,-3 2 0 0,1 0 64 0,-1 2 16 15,0 0 0-15,0 3 0 0,-2-4-48 0,1-5-16 16,-2 1 0-16,2-2 0 0,1-7 16 0,1 1 0 16,0-5 0-16,2-2 0 0,1-3 48 0,-1-1 16 15,1-3 0-15,0-3 0 0,0 0 32 0,-8-7 16 0,9 5 0 0,-9-5 0 16,0 0-112-16,12 1-32 0,-12-1 0 15,10-1 0-15,-2-3-16 0,-8 4 0 0,9-5 0 0,-1-2 0 16,-2 0 64-16,1-2 16 0,0-2 0 0,0-2 0 16,1 3 32-16,0-6 0 0,-1-2 0 0,0-2 0 15,1-3-160-15,1-5-32 0,2-2 0 0,-1-1 0 16,2-5-128-16,0-4 128 0,3 0-128 0,2 0 128 16,0 1-128-16,1 3 0 0,1 2 0 0,-1 6 0 15,0 3 0-15,0 4 0 0,1 0 0 0,-4 3 0 16,0-2 0-16,-1 0 0 0,-2 0 0 0,-2 2 0 15,-1-2 0-15,0 3 0 0,-1 3-144 0,0-2 144 32,0 2-448-32,-2 1 32 0,1-1 0 0,-1 2 0 15,0 1-48-15,-1-3-16 0,0 2 0 0,0 2 0 0,1-1-352 16,-1 2-64-16,0 2 0 0,1 1-16 0,1 0-1952 0,-7 6-384 16,10-4-80-16</inkml:trace>
  <inkml:trace contextRef="#ctx0" brushRef="#br1" timeOffset="154347.51">18262 13155 26607 0,'0'0'1168'0,"11"-1"256"0,-1-2-1136 0,1 2-288 0,2 0 0 0,1-1 0 0,2 0 640 0,1-1 80 16,1-1 16-16,2 2 0 0,0-5-256 0,1 1-48 15,0 0-16-15,0 2 0 0,0 0-80 0,0 1-16 16,1-3 0-16,0 1 0 0,-1 0 80 0,-2 1 16 15,1 0 0-15,-2 1 0 0,-2-2-32 0,0 3-16 16,-2-1 0-16,-1 0 0 0,-1 2-368 0,-1 0 144 0,0 0-144 0,-1 1 0 16,2 2-128-16,-2-1-144 0,0 1-32 0,0-1 0 31,0 3-816-31,1-1-160 0,-11-3-48 0,12 3-7888 16,-2 0-1600-16</inkml:trace>
  <inkml:trace contextRef="#ctx0" brushRef="#br1" timeOffset="159661.04">19695 13173 12895 0,'0'0'576'0,"12"-1"112"0,-3-4-560 0,-9 5-128 0,12-4 0 0,-3 0 0 15,-9 4 2688-15,9-4 512 0,-9 4 112 0,0 0 16 16,0 0-2528-16,0 0-496 0,0 0-112 0,0 0 0 16,0 0 608-16,0 0 128 0,0 0 32 0,-6 1 0 15,-1 2 64-15,-1-2 32 0,0 5 0 0,2-3 0 0,-1 4-480 0,1-1-80 16,1 5-32-16,-4 8 0 0,2 0-240 0,3 2-48 15,0-1-16-15,2 0 0 0,-1 1-160 0,0 1 0 16,1 1 0-16,-2 1 0 0,-1-2 0 0,-1 4 0 16,1 0 0-16,-1-4 0 0,-1-1 0 0,2-4 0 15,0-1 0-15,2-3 0 0,1 0 0 0,0-1 0 16,2-3 144-16,3-1-144 0,-3-8 0 0,0 0 0 16,12 6 0-16,-2 1 128 0,2-7-368 0,2-3-64 15,2 0-16-15,3 0 0 16,2-3-224-16,1 0-48 0,0-1-16 0,3-2 0 15,1-3-1504-15,0-1-320 0,0-2-48 0,-1-4-16 0</inkml:trace>
  <inkml:trace contextRef="#ctx0" brushRef="#br1" timeOffset="159903.17">19921 12678 17503 0,'-9'-4'1552'0,"-3"0"-1232"0,-1 2-320 0,0 2 0 16,-1 1 4672-16,2 1 864 0,3 1 176 0,9-3 48 15,-8 4-4448-15,8-4-880 0,0 0-176 0,0 0-48 16,0 0-80-16,0 0-128 0,0 0 176 0,0 0-176 16,5 10 0-16,-5-10-320 0,10 8 32 0,0-1 16 15,-10-7-496-15,10 6-80 0,-1-1-32 0,-1 3 0 16,-8-8-640-16,9 11-128 0,-2 0-16 0,-2 0-7760 15,-1 2-1552-15</inkml:trace>
  <inkml:trace contextRef="#ctx0" brushRef="#br1" timeOffset="160363.64">20333 13143 8287 0,'0'0'368'0,"0"0"80"0,0 0-448 0,10-2 0 0,-10 2 0 0,11-2 0 16,0 1 6208-16,1 1 1168 0,-1 0 240 0,0 0 32 15,2 1-5760-15,2-1-1152 0,-2 0-224 0,1 0-64 16,2-1 128-16,-1 0 0 0,1 0 16 0,1-5 0 15,1 5-256-15,3-3-48 0,0 2-16 0,1-4 0 0,-1 1-272 0,1 1 0 16,0 2 0-16,2-1 0 0,-1 2-128 16,-1-1-96-16,-1 2-16 0,-1 0 0 15,-2 2-288-15,-1-1-64 0,-1 0-16 0,-3 2 0 16,-3-1-400-16,-10-2-80 0,12 4 0 0,-12-4-16 16,10 6-656-16,-10-6-128 0,0 0-32 0,8 5-6864 15,-8-5-1392-15</inkml:trace>
  <inkml:trace contextRef="#ctx0" brushRef="#br1" timeOffset="160662.01">20393 13368 15663 0,'-12'6'688'0,"4"-3"144"0,-2-1-656 0,1 1-176 0,9-3 0 0,0 0 0 15,-8 3 3776-15,8-3 704 0,0 0 160 0,0 0 32 16,0 0-3280-16,0 0-656 0,15 1-128 0,2-2-32 16,2-1 80-16,-1 0 16 0,0-1 0 0,0-1 0 15,-1 0-352-15,2 2-64 0,-2-1 0 0,0 0-16 16,-1 2-240-16,3-3 128 0,0 2-128 0,1-4 0 16,-2 2 0-16,0 3 0 0,1 0 0 0,-1-2 0 15,-3 1-256-15,1-2-32 0,0 1-16 0,-1-3 0 16,0 2-736-16,-2 1-160 0,0-2-16 0,0 0-8960 15,-1-2-1776-15</inkml:trace>
  <inkml:trace contextRef="#ctx0" brushRef="#br1" timeOffset="160995.68">20858 12731 24879 0,'0'0'2208'0,"0"0"-1760"15,-12 0-448-15,1 2 0 0,0 3 3424 0,2 1 608 0,4 1 112 0,0 3 16 16,0 5-3536-16,1-2-624 0,0 2-320 0,-2 2 48 16,1 6 144-16,1-1 128 0,-2 0-192 0,-1 1 192 15,1-1 0-15,1 1 0 0,-3-3 0 0,0 1 0 16,-1 2 128-16,0 0 48 0,-2 0 0 0,1 4 0 15,1 0-16-15,0 2 0 0,-2 4 0 0,2 0 0 16,1 1-160-16,2 0 0 0,0 1 0 0,1-4 128 16,3-1-128-16,-2 2-144 0,1-6 144 0,2-2-208 31,0 0-560-31,1-6-128 0,2-3 0 0,1-2-16 16,1-4-1648-16,2-1-336 0,2-2-64 0,1-3-10224 0</inkml:trace>
  <inkml:trace contextRef="#ctx0" brushRef="#br1" timeOffset="161428.87">21314 13212 16575 0,'0'0'736'0,"0"0"160"0,-6-1-720 0,1 0-176 0,-2 0 0 0,7 1 0 16,0 0 4608-16,0 0 896 0,0 0 192 0,0 0 16 16,0 0-4432-16,0 0-880 0,0 0-176 0,0 0-32 15,9 9 256-15,-9-9 64 0,8 11 16 0,-1 1 0 16,-7-12-336-16,5 16-64 0,-1-1 0 0,0 1-128 15,0 0 128-15,0 2-128 0,-1 0 0 0,1 3 0 16,0-3 256-16,1 2-64 0,2 2-16 0,-2-1 0 16,2 0 32-16,-2 0 16 0,0-2 0 0,-1-1 0 15,-1 1-224-15,-2-1 144 0,-1-2-144 0,-1 1 128 16,-3-1 48-16,0 4 0 0,-1-2 0 0,-2 2 0 16,-2 1-176-16,0-3 0 0,-3 0 0 0,0-1 0 15,1 0 128-15,-2-1-128 0,0-2 0 0,0-2 128 16,0-3-128-16,2-1 0 0,-2-2 0 0,0-2 0 15,-1-1-272-15,-1-3-96 0,0-3-16 0,-1-2 0 16,0-4-1536 0,1 0-304-16,-2-4-64 0,1-3-8592 0,1 2-1728 0</inkml:trace>
  <inkml:trace contextRef="#ctx0" brushRef="#br1" timeOffset="161629.01">21249 12797 42335 0,'0'0'1872'0,"0"0"384"0,-5-6-1808 0,5 6-448 0,0 0 0 0,0 0 0 16,0 0 480-16,0 0 0 0,0 0 0 0,0 0 0 31,13 8-992-31,-1-3-208 0,-12-5-48 0,15 7-11824 0,0-4-2368 0</inkml:trace>
  <inkml:trace contextRef="#ctx0" brushRef="#br0" timeOffset="179742.08">9813 15280 25967 0,'0'0'1152'0,"0"0"240"0,-8-9-1120 0,3 4-272 15,5 5 0-15,0 0 0 0,-4-7 816 0,4 7 96 16,0 0 32-16,-1-9 0 0,1 9-416 0,0 0-80 15,0-9 0-15,0 9-16 0,0 0-176 0,0 0-16 16,0-9-16-16,0 9 0 0,0 0 624 0,0 0 128 16,0 0 32-16,0 0 0 0,0 0 192 0,0 0 32 15,0 0 16-15,0 0 0 0,0 0-352 0,0 0-80 16,10 12-16-16,-1 1 0 0,-1 1-368 0,0 8-80 16,-3 2-16-16,3 3 0 0,0 7-112 0,1 4-32 0,0 5 0 15,0 1 0-15,0-3-192 0,-1-2 128 0,-1-3-128 0,1 1 0 16,-1-2 0-16,1 3 128 0,-1 2-128 0,-1 4 0 15,-1 2 0-15,1 1 0 0,-1 0 128 0,0-3-128 16,-1-1 0-16,0-5 0 0,-1-3 128 0,-1-6-128 16,2-3 0-16,-1-3 176 0,-2-6-176 0,0 0 160 15,1-2-368-15,-1-4-80 0,-1-3-16 0,0-8 0 32,2 8-1936-32,-2-8-384 0,0 0-64 0,0 0-32 0</inkml:trace>
  <inkml:trace contextRef="#ctx0" brushRef="#br0" timeOffset="180281.79">9745 15268 25791 0,'0'0'1152'0,"-9"-3"224"0,1-1-1104 0,8 4-272 16,0 0 0-16,0 0 0 0,2-10 3504 0,3 3 640 16,4 0 128-16,3-3 16 0,1 2-3568 0,4-3-720 15,0 1-128-15,2 0-48 0,1-1 176 0,-1 1 0 16,-2 1 0-16,2 1 0 0,-1 0 0 0,0 3 0 16,-1 2 0-16,-1-1 0 0,-2 2 0 0,0 2 144 15,1 0-16-15,-1 0-128 0,0 0 640 0,2 2 32 0,0 2 0 0,-1-1 0 16,2 3-288-16,1 2-48 0,1 1-16 0,0 2 0 15,2-5-144-15,0 3-48 0,1 0 0 0,-1 1 0 16,-4-4-128-16,0 3 0 0,0-1 0 0,-2 1 0 16,1 2 0-16,-3-1 0 0,-2 0 0 0,-1 0 0 15,-10-10 0-15,8 15 0 0,-3-2 0 0,-1-1 0 16,-3 1 0-16,-2 0 0 0,-3-1 0 0,0 2 0 16,-1 0 128-16,-2 2-128 0,-2-2 192 0,0 2-64 15,-3 0 64-15,1 1 16 0,-1 0 0 0,0 0 0 16,-1 0-208-16,1-1 144 0,2 3-144 0,-2-4 128 15,2-3-128-15,-1 0 0 0,0-2 0 0,2-2 0 16,-2 0 128-16,-1 0 0 0,1-2 0 0,-2 1 0 16,0-5-128-16,0 2 0 0,1-1 0 0,-1-2-176 0,-2 2 176 0,2-3 0 15,-1 0 0-15,0 0 0 0,-1 0 0 0,2 0 0 16,0 0 0-16,2 1 0 0,-1-1 0 0,0 1-160 16,3-1 160-16,0 2-160 15,9-2-208-15,-9 2-32 0,9-2-16 0,0 0 0 16,0 0-1392-16,0 0-288 0,0 0-48 0,0 0-16 15,0 0-1136-15,8 4-224 0</inkml:trace>
  <inkml:trace contextRef="#ctx0" brushRef="#br0" timeOffset="181442.11">11155 14920 5519 0,'0'0'240'0,"0"0"64"0,0 0-304 0,0 0 0 16,0 0 0-16,0 0 0 0,0 0 4096 0,0 0 768 16,0 0 160-16,-11 3 32 0,2 1-3200 0,-1 1-640 15,0 2-128-15,0-2-32 0,0 1 96 0,-1 2 0 16,-1 3 16-16,2-4 0 0,-2 4-224 0,1 1-48 0,-2 1-16 0,0 0 0 15,1-2-240-15,-1 2-64 0,-2-1 0 0,1 1 0 16,0 2-176-16,-1-4-32 0,1 0-16 0,0 0 0 16,-1 1 112-16,1 2 32 0,0 2 0 0,-1 0 0 15,2 1 64-15,2 2 16 0,0 2 0 0,1 4 0 16,-3 4-128-16,4 1-32 0,1 3 0 0,2 3 0 16,0-1-160-16,1 0-48 0,-2-1 0 0,3 0 0 15,3-3-32-15,2-3-16 0,-1-4 0 0,0 0 0 16,0-3 32-16,2 1 16 0,0-4 0 0,1 3 0 15,1-2 16-15,0 5 0 0,0 3 0 0,1 1 0 16,0 2-224-16,2 1 0 0,2 0 0 0,0-1 0 16,-3-2 0-16,3-4 0 0,1 0 0 0,-3-2 144 15,1 0-144-15,1-1 0 0,-1-3 0 0,1-2 0 16,2 0 0-16,-1-2 0 0,1-1 0 0,-1-4 0 16,0-2-416-16,1 0 32 0,1 0 16 0,-1-4 0 15,1 0-416-15,1-3-96 0,-2-2-16 16,0 1 0-16,1-2-128 0,0-4-16 0,-1 2-16 0,2 0 0 15,1-4-2016-15,-3 0-384 0,2-3-96 0,-1-2-9808 16</inkml:trace>
  <inkml:trace contextRef="#ctx0" brushRef="#br0" timeOffset="181909.86">11263 15265 20271 0,'0'0'1792'0,"0"0"-1424"0,0 0-368 0,0 0 0 16,0 0 3536-16,0 0 640 0,0 0 128 0,0 0 32 15,0 0-3376-15,0 0-656 0,0 0-144 0,0 0-32 16,0 0-128-16,8 15 0 0,-8-15 0 0,7 18 0 15,1-2 0-15,0-3 0 0,0 1 0 0,0 2 0 16,0 0 336-16,-2-2 144 0,-1 2 32 0,1-1 0 16,-3 2 64-16,3 0 32 0,-1-1 0 0,1 5 0 15,0-4-224-15,0 2-64 0,1-4 0 0,-1 0 0 16,1-2-112-16,0-1-16 0,0 1-16 0,0-5 0 0,-7-8-48 16,11 1 0-16,0 2 0 0,-1-3 0 0,-10 0 32 0,13 1 0 15,-1 0 0-15,0-1 0 0,-1-2 176 0,1-2 48 16,-1 1 0-16,0-3 0 0,0-1 0 0,0-2 16 15,0-3 0-15,-1 1 0 0,1-1-48 0,-1 0-16 16,-1-1 0-16,0-1 0 0,1-3-64 0,-3-1-16 16,0-2 0-16,1 0 0 0,-2 0-112 0,1-1-16 15,-3-3-128-15,1 1 192 0,-1 1-192 0,1-2 0 16,-1-1-192-16,1 5 192 16,-1 0-448-16,1 2 32 0,0 1 0 0,2 2 0 15,1 4-240-15,-2 2-48 0,1 1-16 0,-7 8 0 16,0 0-992-16,8-5-192 0,-8 5-32 0,0 0-16 15,0 0-1376-15,10 0-288 0</inkml:trace>
  <inkml:trace contextRef="#ctx0" brushRef="#br0" timeOffset="182286.54">11470 15722 34319 0,'0'0'1520'0,"0"0"320"16,0 0-1472-16,0 0-368 0,0 0 0 0,0 0 0 0,0 0 1040 0,0 0 144 15,8 11 32-15,-8-11 0 0,9 11-848 0,-9-11-176 16,9 13-16-16,-1-2-16 0,-8-11 160 0,8 15 48 16,-3 0 0-16,-2 3 0 0,1 0-64 0,-2 2-16 15,-2 2 0-15,1 1 0 0,-1 3-96 0,0 2 0 16,0-5-16-16,2-3 0 0,-4-6-48 0,4-2 0 16,-1 2 0-16,0 1 0 0,1-1-128 0,0-2 0 15,-2-12 0-15,4 11 128 0,0 0-368 0,-4-11-80 16,0 0 0-16,7 6-16 15,-7-6-1872-15,0 0-368 0,10 0-80 0,2-5-8080 16,-3-1-1616-16</inkml:trace>
  <inkml:trace contextRef="#ctx0" brushRef="#br0" timeOffset="182978.87">11790 14909 15663 0,'0'0'1392'0,"0"0"-1120"15,0 0-272-15,0 0 0 0,0 0 3984 0,0 0 752 16,11-4 128-16,-11 4 48 0,11-3-3888 0,-11 3-768 16,0 0-256-16,10 4 160 0,-2-1-160 0,-8-3 0 15,0 0 0-15,5 6 0 0,0 1 144 0,-2 3 160 16,0-3 16-16,-2 0 16 0,1 3 336 0,-2-10 64 15,4 9 16-15,0-2 0 0,0 3-48 0,0-1 0 16,1 0 0-16,1 3 0 0,0-1-112 0,2 0-16 16,0-3-16-16,1 2 0 0,1 0-240 0,2 0-32 0,0-1-16 0,1 1 0 15,0-1-80-15,0 0 0 0,0 0-16 0,1 2 0 16,-1-1 48-16,0 3 16 0,-1-1 0 0,1 2 0 16,-1 2-48-16,1 4 0 0,0-2 0 0,0 7 0 15,0 1 16-15,0 2 0 0,-1 0 0 0,1 2 0 16,1 1-16-16,-2-4 0 0,-2-4 0 0,2 0 0 15,1 2 0-15,0 2-16 0,0-3 0 0,0-1 0 16,0 1-48-16,2-3-128 0,-1-1 192 0,-1 1-64 16,-1 0-128-16,-2 1 192 0,1-1-192 0,-2 1 192 15,-2-1-192-15,0 1 128 0,-2-1-128 0,-1 1 128 16,0 0 16-16,0 1 0 0,0-2 0 0,0 1 0 16,-2 2-144-16,0-1 160 0,-2-4-160 0,-2-1 160 15,0 1-160-15,-2-1 160 0,-3-1-160 0,1 0 160 0,-1-3 0 16,-1 0 0-16,1 0 0 0,-1 2 0 15,-1 1-160-15,-2-5 0 0,2-3 0 0,0 2 128 0,0 0-128 0,-2-1 0 16,-2-4 0-16,2-1 0 0,-1 1 0 0,2-1 0 16,0 0 0-16,0 1 0 15,-3-2-816-15,0-1-32 0,-1 1-16 0,-1-3 0 16,1 2-1904-16,0-2-384 0,-5-1-80 0</inkml:trace>
  <inkml:trace contextRef="#ctx0" brushRef="#br0" timeOffset="185611.94">13052 15289 2751 0,'0'0'256'0,"0"0"-256"0,0 0 0 0,0 0 0 16,0 0 4256-16,0 0 800 0,0 0 176 0,0 0 16 15,0 0-2896-15,0 0-592 0,0 0-112 0,3 15-32 16,1-2-256-16,0 2-48 0,-1 1-16 0,-1 2 0 16,2 2-400-16,0 3-96 0,-1 1-16 0,0-1 0 15,-1 3-288-15,1-1-64 0,-2 0-16 0,2 1 0 16,-2-3-96-16,2 1-32 0,-2-1 0 0,0-2 0 15,0 1-128-15,1 0-32 0,-1-1 0 0,0 0 0 16,1 1-128-16,0-2 0 0,1 1 144 0,-1 0-144 16,1-2 0-16,0-1 144 0,-1-1-144 0,1-4 0 15,0 2 0-15,0 0-176 0,0-3 0 0,0-1 0 16,-2-4-608-16,-1-7-128 0,0 0-32 0,0 0-9664 16,0 0-1936-16</inkml:trace>
  <inkml:trace contextRef="#ctx0" brushRef="#br0" timeOffset="186080.58">12848 15211 42383 0,'-6'-10'1872'0,"6"10"400"0,-8-9-1824 0,4 3-448 0,4 6 0 0,0 0 0 15,9-4 464-15,3-1 0 0,-1-1 0 0,3 0 0 16,-1 3-656-16,3-4-144 0,3 0-32 0,0 1 0 16,1-1 368-16,2 0 0 0,3 0-144 0,2-2 144 15,3 1 0-15,3 3 0 0,1 0-128 0,0 2 128 16,1 3 0-16,0 3 0 0,-1 1-128 0,-3 1 128 16,-2 1 0-16,-2 2 0 0,-1 3 0 0,-1-5 0 15,-3 1 0-15,-1 2 0 0,-3 1 176 0,-2 2-176 16,-2 1 176-16,-1 0-176 0,-4-1 160 0,1 2-160 15,-3 2 128-15,-1 1-128 0,-2 0 0 0,-2 2 144 16,-2-1-144-16,-2 5 0 0,-2-1 0 0,-2 0 128 16,0 0-128-16,-2 2 128 0,-1-1-128 0,-1-1 128 0,-4-1-128 0,1 1 160 15,-2-2-160-15,-3-3 160 0,-2-3-32 0,-1-1-128 16,-1 0 192-16,-2-2-64 0,1-5 0 0,-3-1-128 16,-1 1 192-16,-3-3-64 0,0 0 0 0,1 2 0 15,-1-2 0-15,3 3 0 0,0 2-336 0,4-1-80 16,3-1-16-16,2-2 0 15,1 0-304-15,3-1-64 0,1-3-16 0,13 0 0 16,-9 0-1296-16,9 0-256 0,0 0-48 0,0 0-16 16,0 0-688-16,0 0-144 0,0 0-16 0,0 0-16 0</inkml:trace>
  <inkml:trace contextRef="#ctx0" brushRef="#br0" timeOffset="186550.48">14175 14952 23039 0,'0'0'1024'0,"0"0"192"0,-9-4-960 0,0 1-256 0,9 3 0 0,-10 3 0 15,2-1 2272-15,8-2 416 0,-11 6 64 0,2 0 32 16,1 2-2272-16,1 4-512 0,-4-2 0 0,1 3 0 16,-1 1 0-16,0 1 0 0,-1 0 0 0,-2 0 0 15,-3-5 0-15,-2 3 272 0,0 3-48 0,-1 2-16 16,-1-2 752-16,-1 5 128 0,-1-1 48 0,-1 4 0 0,-1-1 0 0,2 6 0 16,0 1 0-16,2 4 0 0,1 1-416 0,2 0-80 15,2 2 0-15,4-2-16 0,3-1-368 0,2-1-64 16,1-1 0-16,4 1-16 0,0-3-176 0,4 2 0 15,0 1 0-15,4 1 0 0,0-3 0 0,2 2 0 16,1 1 0-16,1-2 0 0,1-1 0 0,1-2 0 16,-2-1 0-16,0-1 0 0,1-4 0 0,-1-3 192 15,-1-1-192-15,2 2 192 0,1 3-192 0,-1-5 0 16,2-2-192-16,0 0 192 0,2-1-224 0,-1-6 80 16,3 1 16-16,0-3 0 15,1-1-448-15,-1-4-96 0,-1 1-16 0,-1-4 0 16,1 0-368-16,0 0-80 0,-2-3-16 0,0-1 0 15,0-6-1952-15,-1 1-400 0,0-4-80 0,0-4 0 0</inkml:trace>
  <inkml:trace contextRef="#ctx0" brushRef="#br0" timeOffset="186913.92">14646 15207 18431 0,'0'0'1632'0,"0"0"-1312"0,0 0-320 0,0 0 0 0,0 0 2752 0,0 0 464 16,0 0 112-16,0 0 0 0,-9-2-2192 0,0 4-448 16,9-2-96-16,-11 7-16 0,1-3 0 0,-1 2-16 15,2 7 0-15,-1 0 0 0,-1 2 80 0,1 1 32 16,0 5 0-16,-2 1 0 0,0 3 32 0,-1 1 0 15,0 2 0-15,0-1 0 0,-1 3 0 0,-2-1 16 16,-1-6 0-16,1 1 0 0,1 2-32 0,0 0-16 16,1 0 0-16,0-1 0 0,-1-2-144 0,1 2-16 15,1 0-16-15,0 1 0 0,0 0-288 0,3-3-48 16,-1 1-16-16,2-1 0 0,1-1-144 0,2-3 0 16,0-4 0-16,3 0 0 0,-1-4-144 0,1 0-64 15,0-1-16-15,2-1 0 16,1-9-576-16,0 0-112 0,0 0-32 0,0 0 0 15,0 0-2144-15,0 0-432 0,-6-13-96 0</inkml:trace>
  <inkml:trace contextRef="#ctx0" brushRef="#br0" timeOffset="187213.51">14273 15357 30399 0,'0'0'2704'0,"0"0"-2160"0,0 0-544 0,0 0 0 16,0 0 3632-16,0 0 608 0,11 12 128 0,2 0 32 15,1-2-3632-15,0 3-768 0,2 0 0 0,1 3-144 16,1-1 144-16,0 4 0 0,1-1 0 0,-1 0 128 16,0 0-128-16,2 1 0 0,-1-1 0 0,-2-1 0 0,-1 0 128 0,-2 1 16 15,2 0 0-15,-3-3 0 0,-1 0-144 0,-2 5 0 16,-1-5 0-16,-1 4-176 0,-3-1 176 0,0 0 0 15,1 0 0-15,-1 3-128 0,1-2-80 0,1 0-16 16,1 1 0-16,1-1 0 16,1-1-1600-16,2-2-320 0,0-2-64 0,1-3-16 15,1-5-928-15,0 0-192 0</inkml:trace>
  <inkml:trace contextRef="#ctx0" brushRef="#br0" timeOffset="187489.9">15089 15889 35423 0,'0'0'1568'0,"0"0"320"0,0 0-1504 0,0 0-384 0,-8 7 0 0,8-7 0 16,0 0 1104-16,0 0 160 0,-2 14 16 0,2-14 16 15,1 17-960-15,2-3-192 0,1 2-144 0,0-1 192 16,1 0-32-16,0-1 0 0,-1-2 0 0,0 2 0 15,-2 1-160-15,0 0 128 0,-1 1-128 0,-1-1 128 16,0 0-128-16,0 0 0 0,-1-3 0 0,-1 3 0 16,1-4 128-16,0 0-128 0,-1-2 128 0,1 0-128 15,1-9 160-15,0 0-160 0,0 12 192 0,1-3-192 16,-1-9 0-16,0 0-176 0,3 6 0 0,-3-6 0 16,0 0-2672-16,0 0-544 0</inkml:trace>
  <inkml:trace contextRef="#ctx0" brushRef="#br0" timeOffset="188214.59">15664 15089 26719 0,'0'0'1184'0,"0"0"240"0,-1-11-1136 0,0 2-288 15,1 9 0-15,0 0 0 0,0 0 3328 0,0 0 592 16,0 0 128-16,0 0 32 0,0 0-3328 0,0 0-752 15,7 10 0-15,-7-10 0 0,8 12 0 0,-3 0 0 16,-5-12 0-16,4 18 0 0,0-2 0 0,-1 1 192 16,-1 0-48-16,1 2 0 0,-2 2 256 0,1 6 48 0,-1 3 16 0,0 4 0 15,-1 7 176-15,2-1 48 0,0 1 0 0,1 0 0 16,-1 0-256-16,1-1-48 0,0 1-16 0,-2-2 0 16,-1 0-240-16,1 0-128 0,1-1 128 0,-1-1-128 15,0-1 128-15,0-2-128 0,2-3 128 0,0-4-128 16,-1-2 0-16,2-3 0 0,1-2 0 0,1-5 128 15,-1-3-368-15,1 1-64 0,1 3-16 0,-1-2 0 32,0-6-672-32,-6-8-144 0,0 0-16 0,0 0-16 15,10-3-2224-15,-10 3-448 0,10-13-96 0</inkml:trace>
  <inkml:trace contextRef="#ctx0" brushRef="#br0" timeOffset="188614.91">16277 15232 30399 0,'-4'-5'2704'0,"1"1"-2160"15,3 4-544-15,0 0 0 0,0 0 3136 0,0 0 528 16,0 0 112-16,7 14 0 15,1 0-3344-15,0 1-688 0,-1 0-128 0,3 2-16 0,-1 4 256 0,0-1 144 16,-1 2-160-16,-1 1 160 0,0 2 0 0,-1 0-144 16,0-2 144-16,-2 0 0 0,-1-1 0 0,0-1 0 0,0-2 0 0,-1-3 0 15,1-4 0-15,1-2 0 0,-2 2 192 0,-2-12-64 16,0 0 256-16,8 6 48 0,0-2 16 0,1-1 0 16,-9-3 16-16,15 0 16 0,-1-3 0 0,2-1 0 15,-1-5-160-15,2-1-16 0,1-3-16 0,1-2 0 16,0-2-128-16,-1-3-32 0,1-1 0 0,-2-3 0 15,0-2-128-15,0-1 0 0,-2-2-160 0,0 2 160 16,-2-6 0-16,-2 6 0 0,-2 1 176 0,-1 2-48 16,0 2-128-16,-1 4 0 0,-1-2 0 0,1 3 0 15,-2 3-144-15,1 3 0 0,0 1 0 0,-1 1 0 16,-5 9-336 0,0 0-64-16,0 0-16 0,0 0 0 0,0 0-2656 0,0 0-544 15,0 0-96-15</inkml:trace>
  <inkml:trace contextRef="#ctx0" brushRef="#br0" timeOffset="189014.68">16499 15691 5519 0,'0'0'240'0,"0"0"64"0,0 0-304 0,0 0 0 0,0 0 0 0,0 0 0 16,0 0 7600-16,0 0 1456 0,0 0 288 0,0 0 64 16,0 0-7520-16,0 0-1504 0,0 0-384 0,10 8 0 15,-10-8 448-15,10 9 0 0,-10-9 16 0,11 8 0 16,-11-8 288-16,10 13 48 0,-10-13 16 0,0 0 0 15,11 17-240-15,-3-3-32 0,-8-14-16 0,3 19 0 16,-1-2-64-16,0 0-16 0,1 0 0 0,-2 2 0 16,1-1-240-16,-2 0-48 0,-2 0-16 0,5-2 0 15,-3-16-144-15,2 17 0 0,1 0 144 0,1 0-144 16,1-3 0-16,-1-2 0 0,-4-12 0 0,0 0 0 16,5 12-416-1,-5-12 0-15,7 7 0 0,1 1 0 0,-1-1-1536 16,3-2-304-16,-10-5-64 0,14-3-10096 0,-1-3-2000 0</inkml:trace>
  <inkml:trace contextRef="#ctx0" brushRef="#br0" timeOffset="189620.59">16900 14823 33407 0,'0'0'1472'0,"0"0"320"0,0 0-1440 0,0 0-352 0,0 0 0 0,0 0 0 16,0 0 688-16,0 0 64 0,0 0 16 0,5 10 0 15,1 3-640-15,-1-4-128 0,1 2 0 0,1 0 0 0,-2 4 0 0,0-2 192 16,2-3-16-16,1 3-16 0,1 3 176 0,1 2 48 16,1-1 0-16,-1 4 0 0,2 1 64 0,-1 0 32 15,1 2 0-15,1 0 0 0,2 0 96 0,-1 1 32 16,2 1 0-16,2 2 0 0,0 2-112 0,2 2-32 16,-2 2 0-16,0-1 0 0,0 3-288 0,1-4-176 15,-2 3 192-15,-1-1-192 0,0-1 128 0,-3-2-128 16,-2 1 0-16,-2-2 0 0,-1-3 128 0,-2 0-128 15,-2-2 0-15,-3-1 0 0,-2 0 192 0,-2 0-192 16,1 2 192-16,-3 0-192 0,-3 1 0 0,-1 1 0 16,-2 0 0-16,1-4 0 0,-2-1 0 0,-1-1 128 0,0-2-128 0,1 1 0 15,2-7 0-15,-2 1 0 16,0-1 0-16,2 0 0 16,2 3-640-16,0-4-176 0,-1-8-32 0,1-3-16 15,8-2-2384-15,-9-8-464 0,1-1-112 0</inkml:trace>
  <inkml:trace contextRef="#ctx0" brushRef="#br0" timeOffset="190014.84">17519 15244 30399 0,'-1'-4'2704'0,"-2"1"-2160"0,3 3-544 0,0 0 0 0,0 0 3232 0,0 0 544 16,0 0 96-16,3 16 32 0,1-3-3280 0,2 1-624 16,1-1-192-16,1 3 0 0,0 2 192 0,-1 0 0 15,1 3 0-15,0 0 0 0,0 4 0 0,0 0 0 16,-2-1 0-16,-1 4 176 0,-1 2-176 0,-1-3 0 15,0-1 0-15,-1 0 0 0,1-4 176 0,-2 2-48 16,-1-2-128-16,0-1 192 0,0 0-192 0,0-3 0 16,0 0 128-16,0 2-128 0,-1-1 0 0,0 0 0 15,1-4 0-15,0 1 0 16,-2 0-256-16,4-3-160 0,0-2-32 0,1 0 0 16,-3-2-656-16,0-9-144 0,0 0-32 0,0 0 0 15,0 0-2240-15,0 0-448 0</inkml:trace>
  <inkml:trace contextRef="#ctx0" brushRef="#br0" timeOffset="190450.65">17480 15189 40719 0,'0'0'1792'0,"-1"-8"384"0,1 8-1728 0,0-10-448 0,1 1 0 0,3 1 0 15,3 0 768-15,2 0 80 0,3-1 16 0,1 1 0 0,1 0-720 0,2-1-144 16,1 3 0-16,1-1 0 16,0 1 0-16,0 2 0 0,1 1 0 0,-1-1 0 0,-1 0 0 0,-2 3 0 15,0 1 0-15,0 1 0 0,1 1 128 0,0 0-128 16,-2 3 192-16,2 2-192 0,-1-2 0 0,0 2 0 16,-1-1 0-16,0 2 0 0,2 1-144 0,0-1 144 15,-2 2-128-15,0 2 128 0,-1-1 0 0,-1-1 0 16,-2 0 0-16,1 1 0 0,-11-11 0 0,10 14-160 15,-3 2 160-15,-1-2 0 0,-2 2 0 0,-1-2 0 16,-2 2 0-16,-2 2 0 0,-2 0 0 0,-2-2 0 16,-1 2 0-16,-4-2 0 0,1 1 0 0,-2 0 0 15,-2 1 0-15,-3 0 0 0,-2-3 0 0,-1 0 0 16,1 2 0-16,-1-1 0 0,-2-2 0 0,-1 0 0 16,-2 0 0-16,2-3 0 0,1-2 0 0,1 0 0 0,1-3 0 0,1-1 0 15,2 3 0-15,2-7 0 0,1 2 0 0,0-1 0 31,0-6-416-31,0 2-128 0,0-3-32 0,2-2 0 16,1 0-1664-16,1-2-320 0,1 0-80 0,2-2-13216 0</inkml:trace>
  <inkml:trace contextRef="#ctx0" brushRef="#br0" timeOffset="190917.31">18614 14803 21183 0,'0'0'1888'0,"0"0"-1504"16,0 0-384-16,-9-3 0 0,9 3 3648 0,0 0 672 15,-9 3 128-15,9-3 32 0,-8 8-3632 0,1 0-720 16,-1 1-128-16,1 0 0 0,-1 1 0 0,-1 2 0 16,-2 2 0-16,-1 3 0 0,-3 3 0 0,0 2 0 15,-1 2 192-15,-1 2-192 0,0 0 768 0,2-2 64 16,-1-5 0-16,0 3 0 0,-2 4-112 0,0 3-16 16,0-3 0-16,1 5 0 0,-2 2-336 0,4 2-80 15,0 3-16-15,2 1 0 0,0 1-144 0,2 2-128 0,0 1 144 16,2 0-144-16,0-4 128 0,1 0-128 0,2-2 0 0,2-1 144 15,2-1-144-15,1-1 0 0,-2 0 144 0,5 1-144 16,2-3 128-16,1-1-128 0,1-1 128 0,2-3-128 16,0-1 128-16,1 0-128 0,3 0 128 0,0-3-128 15,1-3 0-15,1-3 0 0,2-2 0 0,-1 0 128 16,1 0-128-16,2-2-128 0,2 0 128 0,1-4-192 31,-1 0-576-31,3-1-112 0,-1-2-16 0,3-3-16 16,-1 2-1312-16,1-1-256 0,-1 0-48 0,-1-1-16 0,-1-3 304 0,-1 0 64 0,-1-2 16 15</inkml:trace>
  <inkml:trace contextRef="#ctx0" brushRef="#br0" timeOffset="191315.64">19192 15164 13823 0,'0'0'1216'0,"0"0"-960"0,0 0-256 0,-10 4 0 15,0 0 4032-15,3 1 752 0,-1 0 144 0,-1 2 48 16,0 1-3776-16,-1 2-752 0,0 3-160 0,1 4-32 16,-2 3 0-16,0 4-16 0,-4 6 0 0,1 3 0 15,-2 6 288-15,-1 2 64 0,-1 0 16 0,0 0 0 16,0-2 304-16,-1-3 64 0,1-2 16 0,1-1 0 16,0-7-48-16,0 0-16 0,2-1 0 0,-1-2 0 15,2-1-592-15,1-1-112 0,1-1-32 0,2-1 0 16,-1-3-192-16,2-2-160 0,1-1 32 0,2-6 0 31,6-7-1744-31,-8 5-352 0,8-5-64 0,0 0-14448 0</inkml:trace>
  <inkml:trace contextRef="#ctx0" brushRef="#br0" timeOffset="191617.2">18750 15237 23039 0,'0'0'2048'0,"0"0"-1648"16,0 0-400-16,0 0 0 0,0 0 5344 0,0 0 992 15,0 0 192-15,13 13 32 0,0-1-5264 0,1 2-1040 16,2-2-256-16,-2 4 0 0,0-1 0 0,0 4 0 16,0-3-176-16,-1 5 176 0,0 1 0 0,0 2 0 15,0 1 0-15,0 1 0 0,2-1 0 0,-1-1 0 16,2 0 0-16,-1-3 0 0,1-3 0 0,0 0 0 0,1-1 0 0,-2 0 0 15,0-1 0-15,-1 1 0 0,2-4 0 0,-2 0 0 32,0 0-432-32,-1 0 16 0,0 0 0 0,-1-1 0 15,0 1-608-15,-2-2-128 0,-2 0-32 0,0-2 0 16,0-1-1312-16,-2 0-256 0,-6-8-48 0,11 3-12432 0</inkml:trace>
  <inkml:trace contextRef="#ctx0" brushRef="#br0" timeOffset="192450.87">19378 15782 36399 0,'0'0'1600'0,"0"0"352"0,0 0-1568 0,0 0-384 0,8-8 0 0,0 2 0 0,1-2 736 0,3 0 64 15,1 0 16-15,1 0 0 0,1 1-816 0,-1 0 0 16,-1 1-192-16,1-1 48 0,-1-1 144 0,2 2 0 15,-2 2 0-15,0 0 128 0,-1 1 192 0,-2 1 32 16,0 0 16-16,1 1 0 0,-1 0 16 0,-10 1 0 16,12 1 0-16,-2 4 0 0,-10-5-176 0,12 4-16 15,-12-4-16-15,11 8 0 0,-11-8-176 0,0 0 0 16,7 8 0-16,-7-8 0 0,0 0 0 0,0 0 0 16,3 13 0-16,-3-1 0 0,0-12 0 0,-6 15 128 15,-2-4-128-15,0 2 0 0,0 0 128 0,-1 0-128 16,-3-1 128-16,0 1-128 0,-1 2 0 0,-1 2 0 0,-2 1-192 15,2 2 192-15,0-2 0 0,1 2 0 0,1-3 0 0,3 1 0 16,1-2 0-16,3-2 0 0,1 0 192 16,1 1-64-16,1-4 112 0,0 1 16 0,2-1 0 0,3-1 0 15,0 0-256-15,1 1 0 0,1-3 0 0,1 1 0 16,1 0 0-16,1-3 0 0,-1 4 0 0,1-4 0 16,0-1 0-16,1 1 0 0,0-1 0 0,0 0 0 15,-9-5 0-15,15 3-256 0,-2-1 48 0,0 2 16 31,0-3-464-31,0-1-96 0,-1 0-16 0,-1 0 0 16,1-1-1200-16,1 1-240 0,0-1-48 0,0 1-16 0,-1-2-1248 16,0 0-240-16,-12 2-48 0,18-7-16 0</inkml:trace>
  <inkml:trace contextRef="#ctx0" brushRef="#br0" timeOffset="192817.2">20152 15012 6447 0,'0'0'576'0,"-7"6"-576"0,7-6 0 0,-10 1 0 15,0 6 7280-15,4 1 1344 0,1 3 272 0,2 1 48 16,2 0-6992-16,2 1-1392 0,2 3-288 0,1-2-48 16,0 2-80-16,1 2-16 0,0 3 0 0,2 5 0 15,-1 0 320-15,1 6 48 0,-1 5 16 0,1 1 0 16,-1 0 208-16,1-2 48 0,-2-1 16 0,0 0 0 16,-1-1-96-16,0-1-32 0,-2-2 0 0,1-1 0 15,-2 2-416-15,2-5-96 0,-2-2-16 0,2 1 0 16,-2-5-128-16,1 1 0 0,-2-3 0 0,0 1 128 15,0-2-272-15,0-2-64 0,0-6-16 0,1 2 0 32,-1-3-576-32,0-9-112 0,0 0-32 0,0 0 0 0,0 0-2128 0,0 0-416 0,0 0-96 15</inkml:trace>
  <inkml:trace contextRef="#ctx0" brushRef="#br0" timeOffset="193283.95">20418 15231 23951 0,'0'0'1056'0,"0"0"224"0,0 0-1024 0,0 0-256 16,0 0 0-16,0 0 0 0,10 2 2880 0,-10-2 528 0,12 4 112 0,-12-4 0 15,10 4-2816-15,-1 1-576 0,-9-5-128 0,9 8 0 16,-9-8 272-16,7 12 64 0,-2 2 16 0,0-3 0 16,1 2 576-16,-1 1 112 0,0 2 32 0,0-2 0 15,0 0-240-15,2 2-64 0,-1 0 0 0,2-1 0 16,-1 1-368-16,1 0-80 0,-1-2 0 0,3-1-16 16,-1 1-112-16,1-3 0 0,1-2-16 0,0-1 0 15,1-2-176-15,1-1 128 0,0 1-128 0,1-4 128 16,1-2-128-16,-1-1 160 0,0-2-160 0,1-1 160 15,0-2-32-15,0-2-128 0,-1-1 192 0,-1 0-64 16,0-4 48-16,0 0 0 0,-1-2 0 0,0 0 0 16,-1-1-32-16,1-2 0 0,0 0 0 0,-2-2 0 15,1 0-144-15,-1-2 0 0,1-1 0 0,-2 1 128 16,-3 1-128-16,1 1 0 0,-2 2 0 0,-1 1 0 16,-2 1-320-16,0 2 0 0,-2 4 0 0,0 10 0 15,0-12-336-15,0 12-64 0,0 0-16 16,0 0 0-16,0 0-2192 0,0 0-432 0,-9-8-96 0,9 8-12864 15</inkml:trace>
  <inkml:trace contextRef="#ctx0" brushRef="#br0" timeOffset="193551.96">20780 15572 28559 0,'0'0'1264'0,"0"0"272"0,0 0-1232 0,-1 13-304 0,-1 0 0 0,2-1 0 16,0 1 3104-16,3 0 560 0,0 0 112 0,0 0 32 15,1 3-3072-15,0-3-608 0,2 0-128 0,-1 1 0 16,1 1 208-16,1-1 80 0,-1 3 16 0,1-4 0 16,-2 4 272-16,0-3 48 0,0 2 16 0,1-3 0 15,-2 0-288-15,-1 1-48 0,1-1-16 0,0-1 0 16,0-2-288-16,-4-10 0 0,4 13 0 0,0-2 0 31,-4-11-368-31,5 8-176 0,-5-8-32 0,0 0-16 16,0 0-2336-16,9 2-464 0,-9-2-80 0</inkml:trace>
  <inkml:trace contextRef="#ctx0" brushRef="#br0" timeOffset="194053.22">20966 14734 28559 0,'0'0'2544'0,"0"0"-2032"16,-5-3-512-16,5 3 0 0,0 0 2912 0,0 0 480 0,0 0 112 0,0 0 16 16,0 0-2992-16,1 17-528 15,2-1-224-15,1 1 16 0,1-2 208 0,2 5 0 0,1-3 0 0,2 4 0 16,0-2 128-16,2 5 112 0,0 1 16 0,1-1 16 16,1 1 192-16,2 0 48 0,0 0 0 0,0-2 0 15,3-2 48-15,-1-1 16 0,2-2 0 0,-1 3 0 16,1 1-160-16,-1 4-32 0,1 4 0 0,-1 0 0 15,0 1-192-15,-1 2-64 0,-1 3 0 0,-2 2 0 16,-2 1-128-16,-1-2 0 0,-1-1 0 0,-2 1 0 16,-1-5 0-16,-2 0 0 0,-2-4 0 0,-1 0 0 15,-2-2 0-15,-1-1 128 0,-1-1-128 0,-2 0 0 16,-1-2 128-16,-1-1-128 0,0 0 0 0,-2-2 128 16,-1 1-128-16,-1-1 0 0,-1 1 144 0,-2-2-144 15,0-2 0-15,-2 2 0 0,-3 3 0 0,-1 0 0 16,-2 1-896-16,-2-4-208 0,-3 0-48 15,-1 1 0-15,-2-5-1632 0,-1 0-336 16,0-3-64-16,2-5-16 0</inkml:trace>
  <inkml:trace contextRef="#ctx0" brushRef="#br0" timeOffset="194652">22145 15005 11055 0,'0'0'976'0,"-1"-12"-784"0,-1 1-192 0,1-1 0 15,1-1 4112-15,0 1 784 0,-1-1 160 0,1 4 16 0,1 0-4128 0,-1 1-944 16,-1-2 0-16,1 3 0 0,0 7 0 0,0-6 0 16,0-4 0-16,-2 4 0 0,1-2 0 0,1 8 208 15,0-5-16-15,0 5 0 0,0 0 608 0,0 0 112 16,-2-5 32-16,2 5 0 0,0 0 80 0,0 0 0 16,0 0 16-16,0 0 0 0,0 14-144 0,0 6-48 15,-2-1 0-15,2 2 0 0,0 1-192 0,0 5-32 16,0 2-16-16,2 1 0 0,0 0-144 0,-1 0-16 15,1-3-16-15,-2 3 0 0,0 3 0 0,1 0 0 16,-2 3 0-16,1 2 0 0,0 5-240 0,1 0-64 16,0 0 0-16,1-1 0 0,-2-3-128 0,0-4 0 0,0 0 0 0,0-5 0 15,-2 0 0-15,1-2 0 0,0-4 128 0,1 0-128 16,-2-2 0-16,0-2 0 0,-1-2 0 0,2-4 0 16,0 2-144-16,-1-7-112 0,1-1-32 0,1-8 0 31,0 0-1840-31,0 0-368 0,0 0-80 0,0 0-16 15,0 0-1248-15,9-13-240 0</inkml:trace>
  <inkml:trace contextRef="#ctx0" brushRef="#br0" timeOffset="195119.65">22075 14810 35935 0,'0'0'3200'0,"0"0"-2560"16,0 0-512-16,0 0-128 0,0 0 1856 0,0 0 368 15,0 0 64-15,14 1 16 16,-1 0-2560-16,0-1-496 0,0 0-96 0,1 1-32 0,2-1 624 0,1 0 256 16,0 0-192-16,0 3 192 0,0 0-128 0,1 1 128 15,0-4 0-15,2 2 0 0,-1 1 0 0,4 1 0 16,-1 0 0-16,2 1 0 0,1 0 0 0,0 3 160 15,1 1-32-15,-1 1-128 0,0 2 128 0,-2 1-128 16,-1 0 0-16,-1 2 0 0,1 0 0 0,-2 2 0 16,-3 0 0-16,-3-1 0 0,-1 1 128 0,-1 1-128 15,-2-2 0-15,1-1 0 0,-2 2 0 0,0 0 0 16,-4-5 0-16,0 1 0 0,-1 3 0 0,-1-3 0 0,-3 0 0 0,-1-3 0 16,-2 4 0-16,-2-1 0 0,0-1 160 0,-3-1-160 15,0-1 192-15,-2-1-64 0,-2-1 0 0,-1 0 0 16,-2 0 64-16,-3-2 0 0,-3 1 0 0,0-1 0 15,-1 1 0-15,-2-1 0 0,-4-2 0 0,-1 1 0 16,2 1-192-16,-2-1 160 0,-1 0-160 0,3 0 160 16,1-2-160-16,3 1 0 0,3-3 0 0,0 0 128 15,3-1-128-15,3 2-144 0,2-4 144 0,2 1-208 32,0 0-720-32,10 1-144 0,0 0-16 0,0 0-16 15,0 0-2256-15,0 0-448 0,-2-12-96 0</inkml:trace>
  <inkml:trace contextRef="#ctx0" brushRef="#br0" timeOffset="195554.41">23343 14635 23951 0,'0'0'1056'0,"0"0"224"0,-10-4-1024 0,1 3-256 16,-1-2 0-16,3 4 0 0,-1 2 3968 0,8-3 720 15,-11 6 160-15,1 0 16 0,-1 1-3968 0,2 3-896 16,0-3 0-16,-1 6 0 0,-3 2 0 0,-2 3 0 0,-3 6-128 0,0 2 128 16,-2 5 0-16,-1 5 160 0,-1 3-32 0,-2-2 0 15,-4-3 496-15,5 1 80 0,2 2 32 0,3-1 0 16,-1 1 0-16,4-1 0 0,0 2 0 0,2 4 0 15,3-3-400-15,1 2-80 0,2 2 0 0,3 1-16 16,0-1-240-16,3-2 128 0,1 0-128 0,3-4 0 16,1-3 0-16,2 0 128 0,2 0-128 0,4 1 0 15,2-3 0-15,3-2 0 0,1-2 128 0,2-2-128 16,1-1 0-16,0-1 0 0,-1-1 0 0,3-2-160 16,1-3-64-16,0-2-16 0,-3-2 0 0,-1-3 0 15,0-4-528-15,0-1-96 16,-2-4-32-16,1-3 0 0,0 0-1472 0,-1-5-320 15,0-3-48-15,0-1-16 0,-1-3-576 16,-1-3-112-16,5-10-16 0,-3 4-16 0</inkml:trace>
  <inkml:trace contextRef="#ctx0" brushRef="#br0" timeOffset="195887.46">23854 15005 2751 0,'-10'13'256'0,"10"-13"-256"15,-12 1 0-15,0 3 0 0,0 0 9120 0,2 3 1776 16,2 2 368-16,2 3 64 0,-2-3-8864 0,1 1-1760 0,0 1-368 16,-1 2-64-16,0-4-272 0,0 5 160 0,-1-1-160 0,-1 1 128 15,-1 3 128-15,-1 4 0 0,-1 0 16 0,-1 1 0 16,-2 6 0-16,-1 2 0 0,-2 0 0 0,-1 1 0 15,1 3-80-15,-2 0 0 0,-1 0-16 0,1-2 0 16,0 0-176-16,0-4 0 0,0-2 144 0,3-2-144 16,1-3 0-16,3-2 0 0,1-1 0 0,2-3 0 31,2-2-352-31,3-1-144 0,2-6-16 0,4-6-16 16,0 0-1392-16,0 0-256 0,0 0-64 0,0 0-16 0,0 0-1584 15,0-12-304-15</inkml:trace>
  <inkml:trace contextRef="#ctx0" brushRef="#br0" timeOffset="196156.13">23329 15072 18431 0,'0'0'1632'0,"4"-8"-1312"0,-4 8-320 0,0 0 0 0,5-9 4624 0,-5 9 864 16,8-7 160-16,-8 7 48 0,11 0-4384 0,-11 0-864 16,13 3-192-16,-2 3-16 0,-3 2 368 0,2 1 80 15,-1 2 16-15,2-2 0 0,-2 4 160 0,0 1 32 16,1 6 16-16,1 1 0 0,-1 2-256 0,1 2-48 15,-1 2-16-15,1-2 0 0,-1 2 0 0,0 3 0 16,-1 4 0-16,3-4 0 0,0 1-384 0,1 1-80 16,1-5 0-16,1 0-128 0,-1 0 0 0,0-3 0 15,1-2 0-15,-1-1 0 16,0-2-432-16,2 3-80 0,1-5-32 0,-1 0 0 16,-2-2-240-16,2-4-48 0,1-2-16 0,0-1 0 15,-2-3-608-15,1-1-112 0,-1 0-32 0,0-4-10800 0,-2 0-2160 0</inkml:trace>
  <inkml:trace contextRef="#ctx0" brushRef="#br0" timeOffset="196754.1">23973 15652 36863 0,'0'0'3264'0,"0"0"-2608"16,0 0-528-16,8-4-128 0,2-1 1456 15,4 3 256-15,3 0 48 0,2-2 16 0,-1 1-1632 0,-1 2-320 16,-2 0-64-16,1-1-16 0,-2 2 112 0,-1 0 16 16,-1 0 0-16,-1 0 0 0,-11 0 128 0,11 2 0 15,-11-2 0-15,0 0 0 0,0 0 176 0,9 5 64 16,-9-5 16-16,0 0 0 0,0 0 96 0,0 0 32 15,0 0 0-15,4 10 0 0,-4-10-208 0,0 0-48 16,0 0 0-16,0 0 0 0,7 9-352 0,-7-9-80 16,0 0-16-16,0 0 0 0,12 6 0 0,-12-6-16 15,10 5 0-15,-10-5 0 0,12 2 128 0,-12-2 16 16,11 2 16-16,-11-2 0 0,11 2 176 0,-11-2 0 16,0 0 0-16,0 0 0 0,9 7 0 0,-9-7 256 0,5 8-64 15,-5-8-16-15,0 0 176 0,0 0 32 0,5 13 16 0,-1-3 0 16,-4-10-192-16,0 0-32 15,4 13-16-15,-1-2 0 0,-3-11-16 0,0 0 0 0,4 13 0 0,-2-2 0 16,-2-11-144-16,2 11 0 0,-2-11 0 0,0 0 0 16,-2 10 0-16,2-10 0 15,-2 12 0-15,-1-2 0 0,3-10 0 0,-5 11 0 16,-2-2 0-16,2-1 0 0,5-8-128 0,-9 10 128 16,-1-3 0-16,1-1 0 0,-1 1 0 0,1 2 0 0,-1-3 0 0,-1 2 0 15,0-3 0-15,0 2 0 0,1-2 0 16,-1 2 0-16,2-1 160 0,0-1-160 0,9-5 192 0,-10 7-192 15,-1-2 160-15,1 2-160 0,-1-1 128 16,2 1-128-16,0-1 0 0,-1-1 0 0,-1 2 0 0,1-1 0 16,0 2-240-16,-1 1 80 0,1-2 16 0,1-2 0 15,-1-2-384-15,10-3-80 0,-9-2-16 16,9 2 0-16,-9-5-1392 0,4-1-288 16,5 6-48-16,-5-11-14096 0</inkml:trace>
  <inkml:trace contextRef="#ctx0" brushRef="#br0" timeOffset="197754.9">23995 15974 4607 0,'0'0'192'0,"0"0"64"0,0 0-256 0,0 0 0 16,-9 0 0-16,9 0 0 0,0 0 3216 0,-7-2 608 0,7 2 112 0,0 0 32 15,0 0-2848-15,0 0-560 0,-6-5-112 0,6 5-32 16,0 0 224-16,0 0 64 15,0 0 0-15,0 0 0 0,0 0 512 0,0 0 128 0,0 0 0 0,0 0 16 16,0 0 176-16,0 0 16 0,8 3 16 0,-1-2 0 16,-7-1-688-16,11 1-144 0,-3-2-32 0,-1 2 0 15,1-2-208-15,0 0-48 0,-1-2-16 0,-1 2 0 16,1-2 160-16,-1 1 48 0,-1-2 0 0,1 1 0 16,-6 3-128-16,7-1 0 0,1-6-16 0,0 5 0 0,1-1-144 15,0 2-32-15,0-2 0 0,-9 3 0 16,11 2-192-16,1-1-128 0,-1 0 128 0,1 2-128 0,0-1 0 0,-2 2 144 15,2 0-144-15,-2 1 0 0,-10-5 0 0,13 6 0 16,-1 0 0-16,0 2 0 0,-12-8 0 0,13 10 0 16,-3-2 0-16,-2 0 0 0,-8-8 128 0,0 0 32 15,8 9 0-15,-8-9 0 0,0 0 64 0,5 13 16 16,-5-13 0-16,3 12 0 0,-3-12 16 0,0 0 16 16,0 0 0-16,0 0 0 0,-11 4-272 0,1 4 0 15,0 1 0-15,-1 0 0 0,-2 4 0 0,-1 0 0 16,-2 0 0-16,0-1-192 0,0-1 192 0,0 3 0 15,0-1 0-15,2 0 0 0,0 1 0 0,1-2 0 16,1-3-128-16,0 1 128 0,2-2 0 0,0 2 0 16,3-3 192-16,0-2-192 0,1 0 0 0,0-1-256 15,1 0 32-15,5-4 0 16,0 0-480-16,0 0-112 0,0 0-16 0,0 0 0 16,-9-1-2720-16,9 1-544 0</inkml:trace>
  <inkml:trace contextRef="#ctx0" brushRef="#br0" timeOffset="198155.28">24767 14932 17503 0,'0'0'1552'0,"-4"13"-1232"16,-1 4-320-16,1 3 0 0,2 6 6848 0,2 1 1328 15,3 2 256-15,1-1 48 0,1 2-6800 0,0 3-1360 16,-1-2-320-16,0 1 0 0,0 0 0 0,0 2 0 16,0 0 0-16,0 1 0 0,0 0 0 0,-2 1-128 15,1-1 128-15,0 1 0 0,-1-2-160 0,1-1 32 16,-3-3 0-16,1-4 0 0,0-1 128 0,1-3 0 16,-1-1 0-16,0-3 0 0,1-1-176 0,-1-3 0 15,1 2 0-15,0-3 0 16,-1-3-528-16,0 1-96 0,-1-1-32 0,3-2 0 15,-3-8-1792-15,4 9-352 0,-4-9-80 0,6 5-8048 0,-6-5-1616 0</inkml:trace>
  <inkml:trace contextRef="#ctx0" brushRef="#br0" timeOffset="198656.86">25093 15208 7359 0,'0'0'656'0,"0"0"-528"15,0 0-128-15,0 0 0 0,0 0 6592 0,0 0 1280 16,0 0 256-16,0 0 48 0,9 8-6240 0,0 0-1232 16,-9-8-256-16,12 11-64 0,-2-2 64 0,0-3 0 15,1 1 0-15,-1 2 0 0,1 0 48 0,-2 3 16 16,-1 1 0-16,1-2 0 0,0 2-288 0,0-1-48 16,-1 1-16-16,0-1 0 0,1 0 80 0,0-2 16 15,1-1 0-15,1-1 0 0,-1-3-16 0,2-1 0 16,1 0 0-16,0-1 0 0,-1-3 240 0,1-3 48 0,0-1 16 0,0-5 0 15,-1-1-336-15,-1-2-64 16,1 0-16-16,0-1 0 0,1-4 32 0,0 0 0 0,0-1 0 0,0 4 0 16,-1-6-160-16,-1 3 192 0,1-1-192 0,1 0 192 15,-1-1-192-15,-2 1 0 0,0-4 0 0,0 2 128 16,-1 0-128-16,0-4 0 0,-1-5-192 0,-1 2 192 16,-1 0-448-16,-1 2 48 0,-1 1 0 0,-1 6 0 15,-2 3-368-15,-1 2-80 16,0 3-16-16,-1 5 0 0,1 5-1952 0,0 0-384 15,0 0-64-15</inkml:trace>
  <inkml:trace contextRef="#ctx0" brushRef="#br0" timeOffset="198987.57">25469 15480 36335 0,'0'0'1600'0,"-6"9"352"0,1-3-1568 0,-1 3-384 15,3 2 0-15,0 1 0 0,0-1 448 0,2 1 16 16,0 1 0-16,-1 1 0 0,1-2-144 0,0 0-48 16,0 0 0-16,1-2 0 0,0-10 624 0,1 13 128 15,0 1 32-15,-1 1 0 0,-1-1 48 0,1 0 16 16,0 2 0-16,0 0 0 0,-1-2-352 0,1 4-80 15,1-5-16-15,0 2 0 0,-1 0-416 0,1 0-64 16,2-2-32-16,0 2 0 0,-2-2-160 0,2 0 0 0,-1-1-160 16,2 1 160-1,0 0-512-15,0-1-16 0,1 0 0 0,0-2 0 16,2-2-560-16,1-3-96 0,-8-5-32 0,11 5 0 0,1-5-1408 0,0-2-272 16,0-2-64-16,1-1-13296 0</inkml:trace>
  <inkml:trace contextRef="#ctx0" brushRef="#br0" timeOffset="199638.9">25763 14502 39103 0,'0'0'1728'0,"-7"5"368"0,-1 0-1680 0,3 3-416 0,3 1 0 0,3 3 0 15,-1-12 512-15,6 13 0 0,2 4 16 0,3-4 0 16,0-1-256-16,2 2-48 0,3 3-16 0,2 0 0 16,2 2 288-16,-1 2 48 0,2 3 16 0,0 5 0 0,0 0-192 0,0 3-48 15,1 3 0-15,0 1 0 0,0 0-64 0,1 0 0 16,0 1-16-16,-1-1 0 0,-2 1-240 0,-2-1 0 16,0 1 128-16,-1 1-128 0,-1 1 0 0,-2 0 0 15,-2 1 0-15,-2-1 0 0,1 2 176 0,-2-1-16 16,-3-1 0-16,0-2 0 0,-2-3 128 0,-1-3 32 15,0-2 0-15,-3-3 0 0,-1 0-320 0,-1-3 0 16,1-1 0-16,0-1 0 0,-2 0 0 0,-1 0 0 16,-1-3 0-16,0 0 0 0,0 1-224 0,-4-1 0 15,-2-4 0-15,-1 1 0 16,-1-2-592-16,0 1-112 0,-1-2-32 0,1-3 0 16,0-3-1344-16,0-4-288 0,0-5-48 0,0-1-8576 15,-2-4-1712-15</inkml:trace>
  <inkml:trace contextRef="#ctx0" brushRef="#br0" timeOffset="200143.33">26686 14787 32255 0,'0'0'1424'0,"0"0"304"0,0 0-1392 0,0 0-336 15,0 0 0-15,0 0 0 0,-3 15 2480 0,4-1 416 0,5 4 96 16,0 3 16-16,2 7-2624 0,2 0-384 16,2 3-320-16,0 5 48 0,0 1 272 0,-1 3 224 15,1-4-32-15,0 1-16 0,-2-1 64 0,-1 5 16 16,-2 0 0-16,-1 1 0 0,1-3 0 0,-2 2 0 15,-3 0 0-15,0-3 0 0,1-1-64 0,-5-2 0 16,-1-5 0-16,0-2 0 0,2-3-64 0,-1 1-128 16,0-5 176-16,0 1-176 0,0-5 128 0,0 3-128 0,1-6 0 15,0-1 0-15,0-2 0 0,1-4-304 0,0-7 64 0,0 0 16 32,2 7-672-32,-2-7-144 0,0 0-32 0,0 0 0 15,0 0-2176-15,4-12-432 0,0-1-96 0</inkml:trace>
  <inkml:trace contextRef="#ctx0" brushRef="#br0" timeOffset="200540.08">26502 14594 34095 0,'0'0'3024'16,"-3"-7"-2416"-16,2-1-480 0,1 8-128 0,0 0 2384 0,5-7 464 15,2 1 96-15,3-1 0 0,3 2-2384 0,3 0-560 16,3 0 0-16,4-1 0 0,3 2 0 0,4 4 0 16,4-2 0-16,1 1 0 0,0 2 0 0,-1 1 144 15,-2 2-144-15,0 0 128 0,-2 3-128 0,-3 2 0 16,-1 1 0-16,-2 1 0 0,-3-1 0 0,-1 2 128 16,0 1-128-16,-2 1 128 0,-2 6-128 0,1 3 0 15,1 2 0-15,0 2 0 0,-1 2 128 0,1 1-128 16,1 4 0-16,-1-1 128 0,-1-2-128 0,-1-1 0 15,-2 1 0-15,-1-1 128 0,-1-1-128 0,-3-3 0 16,-3 0 0-16,-2 0 128 0,-4-4-128 0,-1-1 0 16,-3-1 144-16,0-2-144 0,-2 0 288 0,-4-1-16 0,-1-3 0 0,-2-1 0 15,-2-1 32-15,0-1 0 16,-2-1 0-16,-1-2 0 0,-2-2-304 0,0 1 160 16,1-2-160-16,-1 2 128 0,-1-1-128 0,2-3-176 0,1-1 48 0,1-2 0 31,-2-1-400-31,5 0-80 0,1-2-16 0,3-2 0 0,-1-2-1568 15,11 7-320-15,-9-7-64 0</inkml:trace>
  <inkml:trace contextRef="#ctx0" brushRef="#br0" timeOffset="200973.91">27866 14491 44639 0,'-15'-18'1984'0,"5"13"384"0,-2 0-1888 0,2 3-480 16,-1 5 0-16,1 1 0 0,1 0 0 0,1 2 0 15,0 0 0-15,-1 1 0 0,-1 4-256 0,-1 1-32 16,1-1-16-16,-2 5 0 0,-4 0 304 0,-1 4-128 15,-1 1 128-15,-1 4 0 0,-4 2 0 0,1 3 0 16,-1 6 0-16,-2 1 0 0,-4 4 128 0,2 2 144 16,0 0 32-16,2 3 0 0,1-1 208 0,2-1 64 15,1 0 0-15,6-1 0 0,4-2-160 0,5 4-32 0,3-2 0 0,4 1 0 16,5 0-96-16,3 3-32 0,1-1 0 0,4 1 0 16,3-4-256-16,3-4 160 0,1-3-160 0,2-3 128 15,3-2-128-15,-1-6-144 16,0-3 144-16,-2 0-208 0,-2-3 16 0,0-1 16 0,0 0 0 0,0-1 0 15,-2 1-80-15,0-2 0 0,-4-2-16 0,1-1 0 16,-2 3-176 0,1-2-48-16,-2-1 0 0,1 0 0 0,-1-2-192 0,0-3-32 0,-1-2-16 15,-2-2 0-15,1-1-1040 0,0-2-208 0,1-4-32 0,0 1-9360 16,0-6-1872-16</inkml:trace>
  <inkml:trace contextRef="#ctx0" brushRef="#br0" timeOffset="201290.06">28430 14879 6447 0,'0'0'576'0,"0"0"-576"15,0 0 0-15,0 0 0 0,-4-7 7952 0,4 7 1488 16,0 0 288-16,0 0 64 0,0 0-7856 0,0 0-1568 15,0 0-368-15,-9 11 0 0,1 2 272 0,-1 0 48 16,-1 6 0-16,-2 3 0 0,-1 3 256 0,-3-1 48 16,-3 2 16-16,-2 4 0 0,-3 1 0 0,1 4 0 15,-2-2 0-15,0 2 0 0,1-1-144 0,0 1-32 16,2 0 0-16,1-1 0 0,0 0-304 0,3-3-160 16,1 2 160-16,1-2-160 0,3-1 0 0,0-4 0 0,2-2 0 15,2-3 0 1,1-3-384-16,1-1-32 0,1-3 0 0,0-3 0 0,1-5-1088 0,1 2-224 0,4-8-32 15,0 0-16-15,0 0-1120 0,0 0-240 16,0 0-32-16</inkml:trace>
  <inkml:trace contextRef="#ctx0" brushRef="#br0" timeOffset="201590.57">27963 14871 35935 0,'0'0'1600'0,"0"0"320"0,-6-7-1536 0,6 7-384 0,0 0 0 0,0 0 0 0,3-8 2576 0,-3 8 448 16,10-3 96-16,2 3 16 0,1 3-2720 0,0 5-416 15,-2 3-320-15,3 4 48 0,-3 8 272 0,2 3 0 16,2 0 176-16,0 2-176 0,-2 2 192 0,0 2-64 16,-1 2 0-16,0-2-128 0,0-1 208 0,-1 3-64 15,1-4-16-15,-2 0 0 0,0 2-128 0,0-4 0 16,0 1 0-16,1-2 0 0,-1-1 0 0,1 0 0 15,-1-1 0-15,1 0 0 0,-1 1-240 0,0-1-80 16,1-2 0-16,-1 1-16 16,1-5-624-16,2 5-112 0,0-6-16 0,1 2-16 15,-1-5-1936-15,3 0-384 0,1-4-80 0</inkml:trace>
  <inkml:trace contextRef="#ctx0" brushRef="#br0" timeOffset="202225.87">28725 15493 16575 0,'0'0'1472'0,"0"0"-1168"0,0 0-304 0,0 0 0 16,-8-2 4832-16,8 2 912 0,0 0 176 0,-7 7 32 15,7-7-4672-15,-6 9-960 0,6-9-176 0,-4 13-144 16,0-1 592-16,2 0 16 0,-1-1 0 0,2-2 0 16,1-9-144-16,-2 13-16 0,2-13-16 0,-1 15 0 15,0-2 80-15,1-1 0 0,0-1 16 0,0 2 0 16,0-1-80-16,0 0 0 0,1 1-16 0,2-4 0 0,-1 1-128 0,-2-10-32 16,5 12 0-16,2-3 0 0,-1-1-112 0,2 0-32 15,-8-8 0-15,15 5 0 0,-1 0-128 0,0-3 0 16,-1-1 0-16,2 0 0 0,0-1-128 0,2-1-128 15,0-2 0-15,0-2-16 16,-1 1-432-16,-1-1-96 0,1-2-16 0,-2 2 0 16,-3 1-256-16,-1-1-48 0,1-1-16 0,-3-1 0 15,-8 7-368-15,0 0-80 0,10-6-16 0,-10 6-9024 16,7-10-1792-16</inkml:trace>
  <inkml:trace contextRef="#ctx0" brushRef="#br0" timeOffset="202453.87">28980 15404 10127 0,'0'0'448'0,"-2"14"96"0,-2 1-544 0,-1-2 0 0,-2 2 0 0,1 6 0 16,0 0 7872-16,1 4 1456 0,1 2 288 0,0-3 64 15,0 2-7824-15,2 1-1584 16,-1 2-272-16,1 0 0 0,-2 2-128 0,1-1 128 15,0 0 0-15,1 0 0 0,-1-3 0 0,1 2 0 0,-2-3 0 0,0 0 0 16,-1-1 0-16,1-3-144 0,-2 1 144 0,3-4-160 31,-1-1-384-31,1-2-80 0,-1-3-16 0,2-3-12112 0,-1 0-2432 0</inkml:trace>
  <inkml:trace contextRef="#ctx0" brushRef="#br0" timeOffset="203725">29431 14839 6447 0,'0'-11'576'0,"2"-4"-576"16,-2-2 0-16,1 3 0 0,0 1 4224 0,-1 1 752 16,0 1 144-16,0 2 16 0,-1-2-3728 0,1 11-768 15,-6-9-128-15,-1 1-48 0,0 2 384 0,0 0 80 16,-2 2 16-16,-1 1 0 0,3 0 80 0,-1 0 0 15,-1 2 16-15,2 0 0 0,7 1 112 0,0 0 32 16,-9-3 0-16,9 3 0 0,-7 4-96 0,7-4-32 16,-3 12 0-16,-1 2 0 0,2 3-544 0,1 7-128 15,-2 3 0-15,3 7-16 0,0 5-208 0,-1 7-32 0,-1-2-128 16,-1 2 192-16,0-2 112 0,1 4 16 0,-2 2 0 0,0 15 0 16,0 13-128-16,1 5 0 0,1 5-16 0,-1-9 0 15,1-7-176-15,-1-7 0 16,2-5 0-16,-1-2 0 0,1-6 0 0,1-5 0 0,0-4 128 0,0-6-128 15,1-5 0-15,-1-5 0 0,0-2 0 0,4-2 0 16,0-6-576 0,1-4 0-16,1-4 0 0,0-2 0 0,-6-7-1840 15,0 0-352-15,8-7-80 0,-2-3-13520 0</inkml:trace>
  <inkml:trace contextRef="#ctx0" brushRef="#br0" timeOffset="204362.07">29816 15014 30751 0,'0'0'1360'0,"0"0"288"0,0 0-1328 0,-8-2-320 0,8 2 0 0,0 0 0 0,0 0 640 0,0 0 64 15,0 0 16-15,0 0 0 16,0 0-160-16,0 0-48 0,0 0 0 0,0 0 0 0,11 9-48 0,-11-9-16 16,7 13 0-16,-1 1 0 0,-4-2 160 0,0 0 32 15,-1 1 0-15,0 1 0 0,-1 2-64 0,0-1-16 16,-1-2 0-16,1 3 0 0,0 2-240 0,1-3-64 15,-1 0 0-15,3-3 0 0,-1 1-64 0,2-1-32 16,-4-12 0-16,7 13 0 0,-7-13 144 0,9 9 16 16,-9-9 16-16,12 8 0 0,-1-6-64 0,1 2-16 15,0-4 0-15,1-4 0 0,1 2-48 0,1-5-16 16,-1 1 0-16,0-2 0 0,-1-1 112 0,0-2 16 16,0 1 0-16,2 1 0 0,0-4-96 0,1 1-16 15,-3 0 0-15,1-1 0 0,-1-4-208 0,0 2 176 16,-2-2-176-16,-3-7 160 0,-3-6-160 0,0 0 0 15,4 0 144-15,2-1-144 0,-1 0 0 0,1 1-256 16,-2 4 32-16,-3-1 16 16,-1 7-416-16,1 3-80 0,-2 2 0 0,-2 5-16 15,-2 10-1520-15,0 0-288 0,0 0-64 0,0 0-16 16,0 0-976-16,0 0-192 0</inkml:trace>
  <inkml:trace contextRef="#ctx0" brushRef="#br0" timeOffset="204668.03">29871 15429 16575 0,'0'0'1472'0,"0"0"-1168"0,-7 8-304 0,3 1 0 0,2 2 3088 0,0 0 560 15,2-11 128-15,2 12 0 0,-2-12-2208 0,1 14-448 16,2-2-96-16,-3-12 0 0,4 14-176 0,-1-1-16 16,0-2-16-16,-2 0 0 0,1 2-112 0,-2-2 0 15,0 2-16-15,0-3 0 0,0 1 80 0,0 0 0 16,-2 1 16-16,2 0 0 0,-1 1-384 0,0-1-80 16,1-1 0-16,0-2-16 0,0-9-304 0,1 15 0 15,0-5 0-15,1 1 0 0,0-1 128 0,1-1-128 16,-3-9 0-16,4 9 0 15,-4-9-448-15,0 0-128 0,5 7-48 0,-5-7 0 16,0 0-2384-16,0 0-496 0,12 0-80 0</inkml:trace>
  <inkml:trace contextRef="#ctx0" brushRef="#br0" timeOffset="205194.15">30152 14319 9215 0,'-7'-13'816'0,"0"5"-656"0,-2 1-160 0,2 0 0 0,7 7 3984 0,0 0 768 15,0 0 160-15,0 0 16 0,0 0-3408 0,0 0-688 16,0 0-144-16,0 0-32 0,0 0 528 0,-2 13 96 16,0 3 32-16,5 3 0 0,1 2 192 0,0 4 32 15,1 2 16-15,2 2 0 0,3 1-448 0,1 0-80 16,-1-4-32-16,3-2 0 0,1-4-368 0,1 0-80 16,-1 0-16-16,2 0 0 0,-1 1-256 0,4 5-48 15,1 0-16-15,4 7 0 0,-1 3-208 0,6 8 128 16,4 0-128-16,0 4 0 0,3 3 128 0,-1-3-128 15,-1-1 0-15,-4-3 144 0,-2-2-144 0,-1 1 0 16,-4-1 0-16,-2 5 0 0,-3 1 0 0,0-1 128 16,-2-3-128-16,-2-1 0 0,-3-2 128 0,-3-5-128 15,-3-4 128-15,0 3-128 0,-4-1 304 0,-1 0-32 16,-2-3 0-16,-3 0 0 0,-5 0-272 0,0 1 0 16,0-1 0-16,-2 2 0 0,0-1 0 0,-1 1 160 0,0-3-32 0,-3-3 0 15,2-2-128-15,-4-4 192 16,-3-3-192-16,0-2 192 0,-1-3-192 0,2 0 0 0,3-2 144 15,2 0-144-15,-1-2 0 0,3-1 0 0,1-2 0 16,2 0-128 0,-1-1-528-16,2-1-112 0,0-2 0 0,9-2-16 15,-6 6-2688-15,6-6-544 0</inkml:trace>
  <inkml:trace contextRef="#ctx0" brushRef="#br1" timeOffset="-197049.04">7253 10273 1839 0,'-12'2'0'0,"12"-2"160"0,-12 3-160 0,0-1 0 0,3 1 0 0,9-3 0 16,0 0 7888-16,0 0 1552 0,0 0 304 0,5 7 64 15,3-4-7856-15,5 3-1568 0,0-6-384 0,3 1 0 16,2-1 0-16,-7 0 0 0,2 0 0 0,1 0 0 15,2-1-272-15,2 1 48 0,0-4 16 0,2 2 0 16,1 0-192-16,16-2-48 0,-4 0 0 0,-6-1 0 16,-3-3-2320-16,-2-2-480 0,4-10-80 0,-1 6-32 0</inkml:trace>
  <inkml:trace contextRef="#ctx0" brushRef="#br1" timeOffset="-196897.52">7914 10275 19343 0,'-10'-10'1728'0,"1"1"-1392"16,3 3-336-16,6 6 0 0,0 0 6080 0,0 0 1152 15,10-2 240-15,2 3 32 16,0 3-6992-16,2 0-1408 0,2 1-288 0,3-4-11808 0,2-1-2368 0</inkml:trace>
  <inkml:trace contextRef="#ctx0" brushRef="#br1" timeOffset="-196739.22">8349 10273 23951 0,'-4'-10'2128'0,"0"4"-1696"0,4 6-432 0,0 0 0 16,0 0 4736-16,0 0 848 0,11-1 176 0,0 2 48 31,2 2-5280-31,2-1-1040 0,0 2-224 0,2-1-32 16,0-1-3152-16,0-2-624 0</inkml:trace>
  <inkml:trace contextRef="#ctx0" brushRef="#br1" timeOffset="-196601.08">8723 10247 30639 0,'0'0'1344'0,"0"0"304"0,8-7-1328 0,0 2-320 0,0-2 0 0,2 5 0 0,0-4 544 0,1 5 32 16,1-1 16-16,-1 0 0 0,1 1-592 0,0 1-320 16,1 1 48-16,0-1-14032 0</inkml:trace>
  <inkml:trace contextRef="#ctx0" brushRef="#br1" timeOffset="-196400.52">8933 10226 20271 0,'0'0'1792'0,"-1"-9"-1424"15,-2-2-368-15,2 2 0 0,1 1 2560 0,1-2 432 0,2-2 80 0,1 4 32 16,0-4-2752-16,0 5-544 0,-1-4-128 0,3 2 0 31,-1 1-832-31,-1 0-176 0,-2 1-16 0,0-1-16 16,-2 8-192-16,0 0-48 0,-6-8 0 0,0 3 0 0,-2 2 1184 0,-1-3 224 0,0 2 64 0,0 0 0 15,-2-1 1712-15,2-1 336 0,0 1 80 0,1-1 16 16,0-1-352-16,2 1-80 0,1 0-16 0,-1 0 0 16,1 1-1216-16,0-1-352 0,0 1 144 0</inkml:trace>
  <inkml:trace contextRef="#ctx0" brushRef="#br1" timeOffset="-196267.12">8593 9995 35183 0,'0'0'1552'0,"-7"-7"336"0,-2 2-1504 0,5 1-384 0,4 4 0 0,0 0 0 0,0 0 0 0,0 0 0 15,0 0 0-15</inkml:trace>
  <inkml:trace contextRef="#ctx0" brushRef="#br1" timeOffset="-196100.44">9027 10104 13823 0,'0'0'608'0,"0"0"128"0,0 0-592 0,3 12-144 16,-2 0 0-16,3 1 0 0,0 1 5488 0,1 1 1056 0,1-2 224 0,1 1 32 31,-1 2-7056-31,2-1-1424 0,0 4-288 0,0-4-13040 0</inkml:trace>
  <inkml:trace contextRef="#ctx0" brushRef="#br1" timeOffset="-195930.26">9095 10402 10127 0,'0'0'448'0,"0"0"96"0,-7 5-544 0,7-5 0 0,-8 8 0 0,3-4 0 15,5-4 3632-15,0 0 608 0,0 0 128 0,0 9 32 32,0-9-4400-32,0 0-1120 0,0 0-96 0,0 6-32 0,0-6-1248 0,0 0-256 0,3 9-64 15,-3-9 0-15,0 0 2112 0,0 0 432 0,0 0 80 0,0 0 0 16,0 0 2816-16,0 0 544 0,0 0 112 0,0 0 32 0,0 0-1120 15,0 0-208-15,0 0-64 0,0 0 0 16,0 0-1200-16,8 6-240 0,1-3-48 0,-9-3-16 16,0 0-2272-16,11 0-464 0</inkml:trace>
  <inkml:trace contextRef="#ctx0" brushRef="#br1" timeOffset="-195800.72">9130 10452 24767 0,'-13'-1'1088'0,"4"1"240"0,-2-1-1072 0,1 1-256 16,1 0 0-16,0 0 0 0,-2 0 1248 0,2 1 192 15,9-1 32-15,-9 3 16 16,-1-2-1872-16,2 2-384 0,8-3-80 0</inkml:trace>
  <inkml:trace contextRef="#ctx0" brushRef="#br1" timeOffset="-195164.66">7109 10893 17503 0,'0'0'1552'0,"0"0"-1232"0,-4-5-320 0,4 5 0 15,0 0 3824-15,0 0 704 0,0 0 144 0,0 0 16 16,0 0-4336 0,0 0-864-16,11 8-192 0,-11-8-13856 0</inkml:trace>
  <inkml:trace contextRef="#ctx0" brushRef="#br1" timeOffset="-194866.88">7562 11220 19343 0,'0'0'1728'0,"6"16"-1392"16,-1-2-336-16,4 1 0 0,3-1 1696 0,1-1 272 16,2-2 48-16,-1-2 16 0,0-2-1520 0,1 0-320 15,-1-1-48-15,3 0-16 0,1-1-128 0,0 1 0 16,1 4 144-16,0-3-144 16,1 0-320-16,1-1-144 0,-1 2-32 0,3 1 0 15,-1 1-688-15,0-4-144 0,0 1-16 0,-2-1-16 16,-3 1 496-16,1 0 96 0,-1 3 32 0,-2-4 0 0,0-3 736 0,-2 2 0 0,0 0 0 0,-1 0 0 15,-3 1 512-15,1-3 64 0,-10-3 0 0,13 4 0 16,-1-1-128-16,0 0 0 0,-1-2-16 0,1 0 0 16,0 0-432-16,1 1 128 0,0-1-128 0,0 0 0 15,0 1 0-15,-1 0 0 0,-1 1 0 0,1-1 0 16,0 1 0-16,-2 1 128 0,-10-4-128 0,13 0 0 16,-2 3 400-16,-11-3 0 0,13 4 0 0,-1-3 0 15,-1 1-224-15,1 1-48 0,0 0-128 0</inkml:trace>
  <inkml:trace contextRef="#ctx0" brushRef="#br1" timeOffset="-194714.63">8714 11538 23039 0,'0'0'2048'0,"0"0"-1648"0,0 0-400 0,0 0 0 0,0 0 2896 0,0 0 496 16,13 3 112-16,0 0 16 0,0-2-2720 0,1 0-544 15,1 1-96-15,0-4-32 0,2 2-400 0,2 0-96 16,2-1-16-16,-1 0 0 15,3-1-2768-15,0 2-560 0,1 0-128 0</inkml:trace>
  <inkml:trace contextRef="#ctx0" brushRef="#br1" timeOffset="-194542.1">9219 11568 3679 0,'0'0'320'0,"13"3"-320"16,-2-2 0-16,2-1 0 0,-1 2 3264 0,1-2 592 16,-1-2 112-16,2 1 32 0,1 1-2416 0,0-4-496 0,2 2-80 0,1-2-32 15,2 1-304-15,1-1-64 0,0 2-16 0,0 2 0 16,1 0-304-16,0 0-64 0,0 0-16 15,-1 2 0-15,-2 2-48 0,1-3-16 0,-2 1 0 0,1 2 0 16,-3-1 32-16,0 3 0 0,-2-2 0 0,2 1 0 31,-3 0-688-31,0-1-144 0,0-1-32 0,-1-3-10016 0</inkml:trace>
  <inkml:trace contextRef="#ctx0" brushRef="#br1" timeOffset="-194410.42">9943 11545 11967 0,'0'0'1072'0,"0"0"-864"0,0 0-208 0,10 1 0 15,-10-1 3888-15,0 0 720 0,10 3 160 0,-10-3 32 16,0 0-2768-16,12 3-560 0,-12-3-96 0,13 2-32 16,0 2-672-16,0-4-144 0,-1 0-16 0,2 0-16 15,3-3-688-15,1 2-144 0,2-1-32 0,2-1-15216 16</inkml:trace>
  <inkml:trace contextRef="#ctx0" brushRef="#br1" timeOffset="-194267.11">10488 11421 23951 0,'0'0'2128'0,"0"0"-1696"16,0 0-432-16,7-9 0 0,1-1 4112 0,0 2 752 16,-1 1 128-16,4 3 48 0,-1 2-3792 0,3 0-752 15,-1 4-160-15,1-2-16 16,0-2-1856-16,1 2-384 0,2-1-64 0,0 0 0 0</inkml:trace>
  <inkml:trace contextRef="#ctx0" brushRef="#br1" timeOffset="-194132.96">10906 11356 4607 0,'0'0'400'0,"-6"-7"-400"0,6 7 0 0,0 0 0 15,0 0 8848-15,0 0 1696 0,0 0 336 0,0 0 64 32,11-5-10304-32,-1 0-2048 0,1-2-400 0</inkml:trace>
  <inkml:trace contextRef="#ctx0" brushRef="#br1" timeOffset="-193699.93">11132 11216 16575 0,'6'-11'1472'0,"-4"4"-1168"0,-2-3-304 0,4 2 0 16,0-4 5456-16,4 4 1040 0,2 2 208 0,2 1 32 0,1-2-5696 0,-1 3-1040 16,-2 3-400-16,2-4 16 15,0 3-1648-15,-1 2-320 0,1-2-64 0,-12 2-16 16,11 0-1520-16,-11 0-304 0,0 0-64 0,0 0-16 15,0 0 1456-15,0 0 304 0,0 0 48 0,0 0 16 0,0 0 3664 0,0 0 720 16,0 0 160-16,0 0 16 0,0 0 1600 0,-9-3 320 16,1 2 64-16,1-3 16 0,1 1-2192 0,6 3-432 15,-7-5-80-15,1 1-32 0,6 4-1024 0,0 0-288 16,0 0 0-16,-7-5 128 16,1 0-1264-16,6 5-256 0,-10-4-48 0,1 1-16 15,0 2-336-15,-1 0-64 0,-2 1 0 0,2 0-16 16,0 1 912-16,0 0 192 0,-2 2 48 0,1-3 0 0,-1 1 720 0,0-1 128 0,0 0 48 0,2 0 0 15,0 0 1184-15,0 0 240 0,1-1 64 0,0 1 0 16,1-3-320-16,8 3-64 0,0 0-16 0,-7-2 0 16,7 2-1040-16,0 0-224 0,-8-4 0 0,8 4 0 31,0 0-2240-31,0 0-432 0,-9-3-80 0,9 3 0 16,-10-1 656-16,10 1 144 0,-9-4 32 0,9 4 0 0,-9-1 2176 0,0-1 448 0,0 1 96 0,1 1 16 15,0-1 2256-15,8 1 464 0,-9-2 96 0,9 2 16 16,0 0-1776-16,0 0-336 0,0 0-80 0,0 0-16 15,0 0-1440-15,0 0-176 0,0 0-80 0,11-3-9600 16,-1-3-1904-16</inkml:trace>
  <inkml:trace contextRef="#ctx0" brushRef="#br1" timeOffset="-193596.72">11070 11083 4607 0,'0'0'400'0,"0"0"-400"0,0 0 0 0,0 0 0 0,4 8 5296 15,-4-8 976-15,9 9 192 0,3-5 32 16,2-1-5920-16,2-3-1200 0,1-1-224 0,2-2-10704 15</inkml:trace>
  <inkml:trace contextRef="#ctx0" brushRef="#br1" timeOffset="-193463.64">11379 11103 17503 0,'0'0'768'0,"0"0"176"0,0 0-752 0,0 0-192 0,0 0 0 0,0 0 0 0,0 0 3728 0,-3 9 720 16,3-9 144-16,0 0 16 0,0 0-3488 0,0 0-704 15,8 8-144-15,-8-8-16 16,12 4-2688-16,-2-4-544 0</inkml:trace>
  <inkml:trace contextRef="#ctx0" brushRef="#br1" timeOffset="-193348.47">11389 11203 36223 0,'0'0'1600'0,"-9"4"336"0,0 0-1552 16,3 3-384-16,6-7 0 0,0 0 0 0,-6 6 944 0,6-6 96 0,0 0 32 0,-2 11 0 15,0-2-912-15,2-9-160 0,0 9 0 0,0-9 0 31,4 12-3072-31,-4-12-480 0</inkml:trace>
  <inkml:trace contextRef="#ctx0" brushRef="#br1" timeOffset="-193115.5">11404 11442 11055 0,'0'0'480'0,"0"0"112"0,-11 3-464 0,2 2-128 0,3 1 0 0,2 2 0 0,4-8 6640 0,-6 8 1296 15,3 0 272-15,3-8 48 0,-4 9-6592 0,4-9-1312 16,-6 9-352-16,2-1 0 15,4-8-496-15,-6 9-192 0,-2-2-32 0,-1-1-16 16,0-2-864-16,0 0-160 0,-2 0-32 0,1 1-16 16,-2-1 112-16,-1 1 32 0,0-1 0 0,0 3 0 15,0-4 944-15,1 4 192 0,1 0 32 0,-1-1 16 0,0 1 480 0,0-5 160 16,2 3 0-16,1 1 0 0,0-4 384 0,1 1 80 16,-1-1 16-16,9-2 0 0,-9 0-192 0,9 0-48 15,0 0 0-15,-8-5-8608 16,1-1-1728-16</inkml:trace>
  <inkml:trace contextRef="#ctx0" brushRef="#br1" timeOffset="-192730.32">10770 10282 13823 0,'-7'-7'1216'0,"7"7"-960"16,0 0-256-16,0 0 0 0,0 0 6688 0,2 9 1296 16,-2-9 256-16,10 9 48 15,2-2-8672-15,1-2-1728 0,0-5-336 0,1 0-8960 16,2-5-1792-16</inkml:trace>
  <inkml:trace contextRef="#ctx0" brushRef="#br1" timeOffset="-192559.5">11020 10364 16575 0,'0'0'1472'0,"0"0"-1168"0,0 0-304 0,0 0 0 15,0 0 2848-15,0 0 512 0,0 0 96 0,3 10 32 16,-3-10-2544-16,0 0-512 0,5 8-112 0,-5-8 0 15,0 0-320-15,0 0 0 0,0 0 0 0,11 7 0 32,-11-7-1872-32,11 4-288 0,1-2-48 0,0-2-5360 0,0 0-1072 0</inkml:trace>
  <inkml:trace contextRef="#ctx0" brushRef="#br1" timeOffset="-192443.9">11222 10400 21599 0,'0'0'960'0,"0"0"192"0,0 0-928 0,0 0-224 0,0 0 0 0,0 0 0 0,0 0 1600 0,11 6 288 16,-1-3 48-16,1 0 16 0,0 0-1264 0,1-3-256 15,-1 2-48-15,0-2-16 16,1-1-2160-16,-2 0-416 0,4 1-96 0,-14 0 0 0</inkml:trace>
  <inkml:trace contextRef="#ctx0" brushRef="#br1" timeOffset="-192298.7">11396 10445 6447 0,'0'0'576'0,"0"0"-576"0,0 0 0 0,0 0 0 0,0 0 6080 0,8-6 1120 16,-1 1 224-16,3 1 32 0,0 2-5616 0,0-3-1136 15,0 1-208-15,-10 4-48 0,10-3-448 0,-10 3 0 0,0 0 0 0,12-1 0 32,-12 1-1424-32,10 0-272 0,-10 0-48 0,0 0-11952 0</inkml:trace>
  <inkml:trace contextRef="#ctx0" brushRef="#br1" timeOffset="-192112.5">11654 10409 17503 0,'0'0'1552'0,"0"0"-1232"0,0 0-320 0,-8-1 0 16,8 1 4352-16,0 0 800 0,0 0 160 0,0 0 48 16,0 0-4080-16,0 0-832 0,0 0-144 0,0 0-48 31,0 0-768-31,0 0-144 0,0 0-48 0,0 0 0 16,0 0-2368-16,0 0-496 0,0 0-80 0,0 0-32 15,0 0 1568-15,0 0 304 0,-6-6 64 0,-1 0 16 0,-1 3-128 0,8 3-32 0,-10-7 0 16,1 2-3216-16</inkml:trace>
  <inkml:trace contextRef="#ctx0" brushRef="#br1" timeOffset="-191963.49">11542 10312 4607 0,'0'0'400'0,"0"0"-400"15,-13-3 0-15,1 0 0 0,-1 0 5888 0,1-1 1104 16,1-2 224-16,0 3 32 0,-1-1-4688 0,3 1-960 16,1 0-176-16,2 1-32 0,6 2-912 0,0 0-176 15,0 0-48-15,0 0 0 16,0 0-848-16,0 0-176 0,0 0-48 0,0 0-9552 15,0 0-1904-15</inkml:trace>
  <inkml:trace contextRef="#ctx0" brushRef="#br1" timeOffset="-191564.03">11616 10386 3679 0,'0'0'320'0,"11"7"-320"0,-11-7 0 0,10 3 0 15,-10-3 5792-15,13 6 1088 0,0-1 224 0,0 0 32 16,0 0-5248-16,-1 1-1056 0,0-1-192 0,1 1-64 15,-13-6-576-15,13 4 0 0,-2 1 0 0,0-1 0 32,-11-4-608-32,10 5-144 0,-1 1-16 0,-9-6-16 15,0 0-880-15,10 9-160 0,-10-9-32 0,6 8-16 16,-6-8-1520-16,0 0-288 0,0 0-64 0,0 0-16 16,0 0 2528-16,0 0 496 0,-3 13 96 0,3-13 32 0,0 0 1536 0,-5 10 304 0,-1-3 64 0,6-7 16 15,-9 5 1472-15,1-1 288 0,-1-3 64 0,1-1 16 16,-1 1-1056-16,9-1-224 0,-11 2-32 0,2-1-16 15,1-1-720-15,8 0-144 0,0 0-16 0,0 0-16 0,0 0-416 0,0 0-96 16,0 0-16-16,0 0 0 0,0 0-400 0,0 0 0 16,0 0 0-16,0 0 0 0,0 0 0 0,0 0-176 15,-8 9 176-15,8-9-192 0,0 0 192 0,-7 9 0 16,-1-6 0-16,8-3-128 0,-9 5 128 0,9-5 0 16,-9 3 0-16,9-3 0 0,-10 0 0 0,10 0 0 15,0 0 0-15,0 0 128 0,-9-3-320 0,9 3-64 16,-7-4-16-16,0 0 0 15,7 4-2160-15,-5-6-416 0,0-5-96 0,5 11 0 0</inkml:trace>
  <inkml:trace contextRef="#ctx0" brushRef="#br1" timeOffset="-191001.2">13831 10485 11967 0,'0'0'1072'0,"0"0"-864"0,-8-4-208 0,8 4 0 15,-5-4 5872-15,5 4 1120 0,0 0 240 0,0 0 32 16,0 0-5728-16,12 0-1152 0,-2 0-240 0,2 0-144 31,0 2-2416-31,-1-1-592 0,1 0-112 0,0-1-10848 0</inkml:trace>
  <inkml:trace contextRef="#ctx0" brushRef="#br1" timeOffset="-190828.38">14023 10511 21183 0,'0'0'1888'0,"0"0"-1504"16,-4-4-384-16,4 4 0 0,0 0 4432 0,0 0 816 15,0 0 176-15,0 0 16 0,13-5-4608 0,0 4-832 16,-1-2-384-16,-1 2 48 15,2 0-3008-15,-1-1-608 0</inkml:trace>
  <inkml:trace contextRef="#ctx0" brushRef="#br1" timeOffset="-190698.25">14251 10501 23039 0,'0'0'2048'0,"0"0"-1648"0,-5-5-400 0,5 5 0 15,0 0 4512-15,0 0 816 0,0 0 176 0,0 0 16 16,0 0-4384-16,0 0-880 0,0 0-256 0,10 0 0 31,-10 0-1824-31,14 0-464 0,1 1-80 0,-1 0-8960 0,1-1-1776 0</inkml:trace>
  <inkml:trace contextRef="#ctx0" brushRef="#br1" timeOffset="-190563.57">14436 10489 15663 0,'0'0'1392'0,"0"0"-1120"0,0 0-272 0,0 0 0 15,0 0 3232-15,0 0 592 0,-1-7 112 0,1 7 32 16,0 0-2224-16,0 0-432 0,0 0-96 0,4-7 0 15,-4 7-1216-15,0 0 0 0,0 0-256 0,0 0 32 16,0 0-2880-16,0 0-576 16,0 0-112-16,0 0-7280 0</inkml:trace>
  <inkml:trace contextRef="#ctx0" brushRef="#br1" timeOffset="-190502.4">14360 10458 2751 0,'0'0'128'0,"0"0"16"0,-9 0-144 0,0-3 0 16,0 0 0-16</inkml:trace>
  <inkml:trace contextRef="#ctx0" brushRef="#br1" timeOffset="-190392.53">14259 10379 24879 0,'0'0'1088'0,"0"0"256"0,0 0-1088 0,-5 7-256 16,5-7 0-16,0 0 0 0,0 0 1120 0,0 0 160 15,0 0 48-15,0 0 0 0,0 0-1008 0,0 0-192 0,0 0-128 16,0 0 160 0,0 0-1712-16,0 0-352 0</inkml:trace>
  <inkml:trace contextRef="#ctx0" brushRef="#br1" timeOffset="-190224.77">14285 10409 19343 0,'0'0'1728'0,"0"0"-1392"0,-7-9-336 0,7 9 0 16,0 0 6208-16,0 0 1184 0,0 0 224 0,0 0 64 15,11 3-6448-15,-1 0-1232 0,1 0-336 0,0 3-32 31,1-4-3264-31,0 2-656 0</inkml:trace>
  <inkml:trace contextRef="#ctx0" brushRef="#br1" timeOffset="-190013.28">14561 10505 8287 0,'0'0'736'0,"0"0"-592"16,0 0-144-16,0 0 0 0,0 0 5408 0,-8 10 1056 15,8-10 192-15,-6 12 64 0,6-12-5344 0,0 0-1056 16,-7 10-320-16,7-10 128 15,-6 13-720-15,6-13-160 0,0 0-16 0,0 0-16 16,0 0-368-16,-5 11-80 0,5-11-16 0,0 0 0 0,-7 9 832 0,7-9 160 16,0 0 48-16,0 0 0 0,-5 10 368 0,5-10 80 15,-8 9 16-15,8-9 0 0,0 0-256 0,-5 11-208 0,5-11 32 16,-7 8 16 0,7-8-3568-16,0 0-720 0</inkml:trace>
  <inkml:trace contextRef="#ctx0" brushRef="#br1" timeOffset="-189880.43">14430 10660 21311 0,'0'0'944'0,"-11"10"192"0,-1-1-912 0,1-1-224 0,0-1 0 0,1-2 0 15,-2-1 2816-15,2-2 528 0,-1 0 112 0,2 2 0 16,0-2-1472-16,9-2-288 0,-9 3-64 0,9-3-16 16,-8 6-1152-16,8-6-224 0,0 0-48 0,0 0-16 31,0 0-2304-31,-7 7-464 0,7-7-96 0,0 0 0 0</inkml:trace>
  <inkml:trace contextRef="#ctx0" brushRef="#br1" timeOffset="-189775.25">14015 10900 16575 0,'-12'0'1472'0,"-3"1"-1168"0,-5 3-304 0</inkml:trace>
  <inkml:trace contextRef="#ctx0" brushRef="#br1" timeOffset="-189042.67">10142 10905 35935 0,'-12'-12'1600'0,"5"8"320"0,1 2-1536 0,6 2-384 0,0 0 0 0,0 0 0 16,0 0 1072-16,6 11 144 0,3-4 16 0,3-1 16 16,3 0-3392-16,0-2-672 0,5-1-144 15,-5 1-32-15</inkml:trace>
  <inkml:trace contextRef="#ctx0" brushRef="#br1" timeOffset="-188878.04">10581 11412 29487 0,'0'0'2624'0,"0"0"-2112"15,9 8-512-15,2 1 0 0,0 0 1536 0,2 2 192 16,0-5 32-16,3 4 16 0,1 4-1648 0,0-5-320 16,-3 1-64-16,2 0-10208 15,1 1-2048-15</inkml:trace>
  <inkml:trace contextRef="#ctx0" brushRef="#br1" timeOffset="-188746.94">11138 11729 17503 0,'0'0'1552'0,"10"14"-1232"0,-1 1-320 0,3-2 0 16,1 1 4224-16,4 0 800 0,0-1 160 0,2 2 16 16,1-6-4384-16,1 1-816 0,0-6-304 0,0-1-10272 15,-1-3-2064-15</inkml:trace>
  <inkml:trace contextRef="#ctx0" brushRef="#br1" timeOffset="-188605.79">11710 11823 5519 0,'0'0'496'0,"0"0"-496"0,9 6 0 0,-9-6 0 16,13 4 6736-16,-1-1 1264 0,-2-2 240 0,3-1 48 0,2 0-6288 0,0-1-1248 16,2-1-256-16,0 1-48 0,-1-5-640 0,1-1-128 15,1 1-32-15,-1-4-15728 16</inkml:trace>
  <inkml:trace contextRef="#ctx0" brushRef="#br1" timeOffset="-188477.81">12125 11806 3679 0,'0'0'320'0,"0"0"-320"16,0 0 0-16,0 0 0 0,0 0 7040 0,11-3 1344 16,1-3 272-16,0 2 48 0,0 1-6848 0,1-2-1392 15,0 0-272-15,0-1-48 16,0 1-2544-16,1 0-512 0,0-1-96 0,1 2-9744 0</inkml:trace>
  <inkml:trace contextRef="#ctx0" brushRef="#br1" timeOffset="-188378.78">12363 11734 5519 0,'0'0'496'0,"0"0"-496"0,0 0 0 0,11-1 0 16,-11 1 3984-16,13-2 704 0,0 0 144 0,0 1 32 31,0-2-4272-31,1 2-848 0,0-6-160 0,2 3-6112 0,0 2-1232 0</inkml:trace>
  <inkml:trace contextRef="#ctx0" brushRef="#br1" timeOffset="-188277.39">12640 11674 25503 0,'0'0'1136'0,"0"0"224"0,11 1-1088 0,-2 2-272 0,-9-3 0 0,0 0 0 15,12 5 2000-15,-12-5 352 0,12 2 64 0,-2 0 16 16,-10-2-1568-16,13 1-304 0,0 1-64 0,0-2-16 16,0-2-2400-16,2-3-496 15,8-8-80-15,-2 1-32 0</inkml:trace>
  <inkml:trace contextRef="#ctx0" brushRef="#br1" timeOffset="-188045.38">13104 11625 46943 0,'0'0'2080'0,"0"0"416"0,-8 0-1984 0,8 0-512 0,0 0 0 0,0 0 0 0,0 0 512 0,0 0 16 16,0 0 0-16,14-2 0 15,1 1-1728-15,-1 0-336 0,2 1-80 0,0-3-16 16,3 0-1584-16,-1 1-320 0,0 0-64 0,0 1-16 16,-2-1-1264-16,-2 2-256 0,-1-3-48 0,2 0-16 15,-2 2 3280-15,0-2 640 0,-3 2 144 0,-10 1 32 0,12-2 3440 0,-2 2 688 16,-10 0 144-16,11-4 32 0,-11 4-128 0,12-4-32 15,-1-1 0-15,1 1 0 0,-1 0-1808 0,2 1-352 0,1-3-80 16,2 0-10080 0,-1 1-2000-16</inkml:trace>
  <inkml:trace contextRef="#ctx0" brushRef="#br1" timeOffset="-187744.38">13646 11522 10127 0,'0'0'896'0,"0"0"-704"0,0 0-192 0,0 0 0 16,0 0 6640-16,0 0 1296 0,0 0 256 0,0 0 48 15,0 0-6640-15,12-6-1312 0,-1 2-288 0,3 2 0 32,-3-2-2304-32,2 0-448 0,0 1-96 0,-1 1-16 15,0 0-1056-15,-2 0-224 0,-10 2-32 0,12-1-16 16,-12 1 1568-16,10 0 304 0,-10 0 64 0,11 0 16 0,-11 0 2240 0,0 0 576 0,10 2 48 0,-10-2 16 16,0 0 2240-16,11 0 464 0,-11 0 96 0,10 0 16 15,-10 0-1104-15,13-1-224 0,-1 1-32 0,-2-1-16 0,1-3-1136 0,0 1-240 16,1 0-32-16,0 1-16 15,-2 1-992-15,1-2-208 0,-1 2-32 0,-10 1-16 16,11-2-704-16,-11 2-144 0,0 0-32 0,0 0 0 16,11-1 640-16,-11 1 112 0,0 0 16 0,0 0 16 15,0 0 1936-15,0 0 384 0,0 0 80 0,0 0 16 0,0 0 144 0,0 0 48 16,0 0 0-16,0 0 0 0,0 0-1264 0,11-3-240 16,-1-2-48-16,1 0-10672 15,-1 0-2112-15</inkml:trace>
  <inkml:trace contextRef="#ctx0" brushRef="#br1" timeOffset="-187610.14">14166 11376 23039 0,'0'0'1024'0,"0"0"192"0,0 0-960 0,0 0-256 0,-9-4 0 0,9 4 0 15,0 0 4576-15,0 0 864 0,0 0 192 0,0 0 16 16,0 0-4384-16,0 0-880 0,0 0-192 0,0 0-16 31,4-10-1392-31,1 1-288 0,0-2-48 0,2 1-10544 0,1-3-2112 0</inkml:trace>
  <inkml:trace contextRef="#ctx0" brushRef="#br1" timeOffset="-187443.32">14256 11193 18431 0,'0'0'816'0,"0"0"160"0,-8-1-784 0,1-3-192 0,-3 1 0 0,1-1 0 16,0 3 5232-16,0 1 992 0,0-5 208 0,0 3 32 16,0 2-4864-16,1-2-992 0,-1 2-192 0,0 0-32 15,-1 0-384-15,0-1 0 0,0 2 0 0,-2 1-192 16,0 1-1536-16,0 1-304 0,1-4-64 0,-1 1-14800 15</inkml:trace>
  <inkml:trace contextRef="#ctx0" brushRef="#br1" timeOffset="-187328.29">13962 11254 35535 0,'0'0'1568'0,"0"0"336"0,-10-1-1520 0,10 1-384 15,-10-3 0-15,10 3 0 0,0 0 1312 0,0 0 192 16,-9-2 32-16,9 2 16 15,0 0-2912-15,0 0-592 0</inkml:trace>
  <inkml:trace contextRef="#ctx0" brushRef="#br1" timeOffset="-187161.58">14187 11278 25791 0,'0'0'2304'0,"0"0"-1856"0,0 0-448 15,0 0 0-15,0 0 4592 0,0 0 816 0,13 1 160 0,1-1 48 32,-1 0-5856-32,2-1-1168 0,0-1-224 0,1 0-48 15,0-1-1552-15,-1 1-304 0,0-2-64 0,-2 0-10528 0</inkml:trace>
  <inkml:trace contextRef="#ctx0" brushRef="#br1" timeOffset="-187091.43">14397 11253 20895 0,'0'0'928'0,"0"0"192"0,0 0-896 0,0 0-224 0,0 0 0 0,0 0 0 15,0 0 2400-15,0 0 432 0,1 9 96 0,-1-9 16 0,0 0-1904 16,0 0-368-16,0 0-80 0,0 0-10256 15,0 0-2064-15</inkml:trace>
  <inkml:trace contextRef="#ctx0" brushRef="#br1" timeOffset="-186960.72">14423 11248 11055 0,'0'0'976'0,"0"0"-784"16,-6 5-192-16,6-5 0 0,0 0 6032 0,-8 9 1168 15,2-1 224-15,3 0 64 0,-1 0-6144 0,4-8-1344 16,-4 10 0-16,4-10-192 15,0 0-3456-15,0 0-704 0</inkml:trace>
  <inkml:trace contextRef="#ctx0" brushRef="#br1" timeOffset="-186892.62">14370 11378 2751 0,'-6'9'256'0,"-1"0"-256"0,-4 1 0 0,1-3 0 15,-2 1 6032-15,0 0 1168 0,-1 0 224 0,0 0 64 16,0-1-5424-16,1 1-1072 0,2-1-224 0</inkml:trace>
  <inkml:trace contextRef="#ctx0" brushRef="#br1" timeOffset="-186318.4">7090 11162 17503 0,'0'0'1552'0,"-10"9"-1232"0,3 0-320 0,3-3 0 16,4-6 3456-16,0 0 624 0,0 0 128 0,0 11 16 16,0-11-2624-16,6 10-512 0,3-1-128 0,3-3 0 15,1 0-384-15,2 1-80 0,0-2-16 0,3 1 0 16,1 2-288-16,2 0-48 0,1 0-16 0,0 1 0 15,1 1-528-15,-1 1-112 0,1-1-32 0,-1 3 0 16,3 0-2016-16,2 3-384 0,11 5-96 0,-3-5-16 0</inkml:trace>
  <inkml:trace contextRef="#ctx0" brushRef="#br1" timeOffset="-186157.3">8427 11584 22111 0,'21'8'1968'0,"3"4"-1584"16,0-1-384-16,2 5 0 0,0 0 3136 0,3 1 528 15,-1-3 112-15,0 2 32 0,1-2-2720 0,2 3-528 16,3 0-112-16,3 1-32 0,2-2-416 0,4-1 0 16,4-2 0-16,2 2-11024 15,3 0-2224-15</inkml:trace>
  <inkml:trace contextRef="#ctx0" brushRef="#br1" timeOffset="-186028.06">9977 11978 45663 0,'0'0'2032'0,"0"0"400"0,11 0-1936 0,3 2-496 0,4 4 0 0,3 0 0 16,4 1 384-16,2 1 0 0,2-1-16 0,1 1 0 31,0-1-1648-31,3-1-336 0,1-4-64 0,-1-1-11232 0,3-1-2240 0</inkml:trace>
  <inkml:trace contextRef="#ctx0" brushRef="#br1" timeOffset="-185893.63">10850 12081 2751 0,'22'2'256'0,"-7"0"-256"0,1-2 0 0,4-2 0 0,0 2 6720 0,4 0 1312 16,2 0 256-16,3 0 48 0,3-1-5904 0,5 0-1200 16,2 0-224-16,1-1-48 0,3 0-960 0,0-2-176 15,0-2-32-15,0 1-10400 16,-1 1-2064-16</inkml:trace>
  <inkml:trace contextRef="#ctx0" brushRef="#br1" timeOffset="-185309.5">12010 12029 13823 0,'15'-4'1216'0,"2"1"-960"16,2-1-256-16,2 3 0 0,1-2 4672 0,2 1 880 0,4-1 176 0,-1 1 32 16,1 0-4352-16,-1 1-896 15,-2 1-160-15,1-1-32 0,1 1-320 0,1-2-256 0,-2 1 64 0,0 0 0 32,-3-2-848-32,1 0-176 0,-1 2-16 0,-1-4-16 15,0 1-32-15,1 1-16 0,-1 1 0 0,1-1 0 16,-1 1 528-16,2-1 128 0,-1 2 0 0,2-1 16 0,0 1 400 0,1 1 80 0,0 0 16 0,0 0 0 15,0-1 128-15,2 1 0 0,0 0 0 0,0-2 0 16,-4-1 0-16,1-1 128 0,-3 0-128 0,-1 1 176 16,0-1 448-16,0 2 80 0,0-2 32 0,1 0 0 15,0-1-32-15,2-1-16 0,-1 1 0 0,2-1 0 16,0-1-384-16,2-1-80 0,2 0-16 0,-1 1 0 16,1 0-208-16,-2-2 0 0,1 1 0 0,0-1 0 15,1 3 0-15,-1-1 0 0,-4 3 0 0,2-2 0 16,-1 2 0-16,0-2 0 0,0 1 0 0,-1-1 0 0,0-2 0 0,-1 0 0 15,0 0 0-15,0 0 0 0,0 1 192 0,2-5 80 16,0 4 32-16,1-4 0 0,0 2 160 0,3-1 48 16,1 0 0-16,1-2 0 0,2 1-352 0,-1-1-160 15,0 0 160-15,-4 0-160 0,0 1 0 0,-1 2 0 16,0-2 0-16,1 2 0 0,-2 0 0 0,-1 1-128 16,-3 0 128-16,0 1-160 0,0 1 32 0,0 0 0 15,0 0 0-15,1 4 0 0,-5-4 128 0,-1 2 0 16,-2-2 0-16,1 1-128 0,0-1 128 0,-2 3 0 15,-1-2 0-15,0 1 0 0,0-1 384 0,0 0 128 16,0 2 0-16,3-4 16 0,1 2 304 0,1-1 48 16,-1 1 16-16,1 0 0 0,-1 2-608 0,2-2-112 15,-3-1-32-15,3 1 0 16,-2 2-656-16,0-2-128 0,-2 0-16 0,1 1-16 16,-2 1-1184-16,-1 0-224 0,-2-1-48 0,-2 0-16 15,-1 0-96-15,-8 5 0 0,0 0-16 0,6-7 0 0,-6 7 2112 0,0 0 416 0,5-8 96 0,-5 8 16 16,4-11 1536-16,-1 1 320 0,0 3 64 0,-2 0 16 15,0-1-1488-15,-1 8-320 0,3-9-48 0,-1 3-13632 16</inkml:trace>
  <inkml:trace contextRef="#ctx0" brushRef="#br1" timeOffset="-185176.1">14699 11383 28559 0,'-11'-1'2544'0,"-2"1"-2032"0,-2 0-512 0,1 3 0 0,0-1 2912 0,-1 1 480 15,2-2 112-15,-1 3 16 16,-2 1-2944-16,-1 1-576 0,-1 0 0 0,0-2-12224 16,-3 2-2320-16</inkml:trace>
  <inkml:trace contextRef="#ctx0" brushRef="#br1" timeOffset="-165312.5">19478 18665 7359 0,'0'0'656'0,"0"0"-528"0,0 0-128 0,0 0 0 16,0 0 4112-16,0 0 800 0,0 0 144 0,0 0 48 15,0 0-4000-15,13-3-784 0,-6-2-176 0,-7 5-16 16,0 0-128-16,7-8 0 0,-7 8-176 0,3-8 176 16,-3 8-144-16,0 0 144 0,0-5-128 0,-2 1 128 0,2 4 320 0,-4-3 128 15,-1-1 48-15,0 3 0 0,-2 1 320 0,2 1 64 16,-5 3 16-16,-1 2 0 0,0 0-16 0,-1 1 0 15,1-1 0-15,1-2 0 0,-3 1-80 0,1 2-16 16,0-2 0-16,-2 0 0 0,-4 0 48 0,1 1 16 16,0-2 0-16,0-2 0 0,0-1 16 0,-1 1 0 15,-2-1 0-15,-1-2 0 0,1-1-48 0,-4 2-16 16,-1 0 0-16,1-1 0 0,-1 1-272 0,-1 0-48 16,-2 0-16-16,1 0 0 0,-3 0-256 0,-1 3-48 15,-1 1-16-15,0-2 0 0,-2 4 48 0,0 0 0 16,0-1 0-16,0 2 0 0,0-2-192 0,-1 0 0 15,-1-1-192-15,0 1 192 0,0-1-128 0,2 0 128 0,1-1 0 0,3 1 0 16,2-3 192-16,3 0 96 0,1 1 32 16,5-2 0-16,1-3-16 0,2-1 0 0,2 3 0 0,1-2 0 15,0 1-176-15,2-4-128 0,2 2 144 0,1 1-144 16,0 1 128-16,8 2-128 0,-9-6 0 0,9 6 144 16,-9-7-144-16,9 7 0 0,0 0 0 0,0 0 128 15,-6-6-128-15,6 6 160 0,0 0-160 0,0 0 160 16,0 0-160-16,0 0 0 0,0 0 0 0,0 0 0 15,0 0 0-15,0 0-224 0,0 0 48 0,0 0 16 32,10 6-1248-32,2 1-240 0,1-3-48 0,2 0-19120 0</inkml:trace>
  <inkml:trace contextRef="#ctx0" brushRef="#br1" timeOffset="-164246.25">23627 18725 3679 0,'-17'2'320'0,"8"-2"-320"0,-4 0 0 0,-1 0 0 16,-3 0 2592-16,-1-2 448 0,-2 0 96 0,-1 0 0 16,0-1-2272-16,2 2-464 0,-1-2-80 0,2 2-32 15,0 0 288-15,1-1 64 0,2 1 16 0,2-2 0 16,2 1 1536-16,5 2 304 0,1-3 64 0,5 3 16 16,-5-3-432-16,5 3-96 0,0 0 0 0,0 0-16 15,0 0-880-15,0 0-160 0,0 0-32 0,0 0-16 0,0 0-80 0,0 0-16 16,13 0 0-16,1 2 0 0,2-1-80 0,2 2 0 15,3-1-16-15,5 1 0 0,4 0-192 0,5-2-48 16,5 0 0-16,3-1 0 0,2-1 0 0,3-2-16 16,1 1 0-16,2-2 0 0,2-3-240 0,4-2-64 15,5 1 0-15,3-1 0 0,3-1 112 0,-1 1 16 16,2-1 0-16,1 3 0 0,1-1-80 0,5 3-16 16,5 1 0-16,0-2 0 0,-2 1-96 0,-2 3 0 15,-4 0-128-15,1 2 192 0,1 0-192 0,-4-1 128 16,-2 2-128-16,-3 2 0 0,-5 0 176 0,-5 0-176 15,-5 0 192-15,-4 1-192 0,-4 2 192 0,-5-2-192 16,-5-1 192-16,-3-2-192 0,-3 1 192 0,-7-2-192 16,-1 0 192-16,-5-2-192 0,-4 1 144 0,-10 1-144 0,0 0 0 0,0 0 144 15,0 0-144-15,7-8 0 0,-4-2 0 0,-3 10 0 32,-3-9-1312-32,3 9-240 0,-7-11-48 0,-2 2-12896 0,-1 1-2576 0</inkml:trace>
  <inkml:trace contextRef="#ctx0" brushRef="#br1" timeOffset="-163344.84">29484 18714 23375 0,'0'0'1024'0,"-12"-5"240"0,0 0-1008 0,2-1-256 16,2 0 0-16,1 1 0 0,7 5 1328 0,0 0 208 15,0 0 64-15,-5-13 0 0,5 13-640 0,0 0-128 16,-2-16-32-16,2 16 0 0,2-14 48 0,-2 14 16 16,5-5 0-16,2-1 0 0,2 0-160 0,1 1-48 15,3 1 0-15,2 0 0 0,2 1 128 0,4-1 32 16,20 3 0-16,-2 1 0 0,-1 0 80 0,1 3 0 0,2-1 16 16,3-1 0-16,3-1 32 0,6 2 0 0,6-2 0 15,2 1 0-15,5 2-176 0,0-2-16 0,1 0-16 0,3 1 0 16,4-4-192-16,7 1-32 0,5 0-16 0,-1-3 0 15,-2 1-112-15,5 1-32 0,4-2 0 0,6 0 0 16,6-1 96-16,2-1 0 0,-2 4 16 0,7-2 0 16,6 1-464-16,-1 3 0 0,-3 0-128 0,-1 0 128 15,0 0 0-15,-1 0 0 0,-3 0 0 0,-5 1 0 16,-7-1 0-16,-2 2 0 0,-3-1 0 0,-6-1 0 16,-5 3 0-16,-7-3 0 0,-8 0 0 0,-5-3 0 15,-4 0 0-15,-26 2 0 16,2-1-176-16,2-1 176 0,2 2-1376 15,-3-3-160-15,0 1-16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7:26:03.30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8050 6404 21183 0,'-14'-3'944'0,"6"1"192"0,-1 2-912 0,1 0-224 16,8 0 0-16,0 0 0 0,0 0 1472 0,0 0 256 0,0 0 64 16,0 0 0-16,0 0-1424 0,0 0-368 0,7-5 0 15,-1-2 0-15,1 2 192 0,-7 5-192 0,8-5 192 0,-8 5-192 16,10-5 400-16,-10 5-16 0,0 0-16 0,0 0 0 16,0 0 224-16,13 4 48 0,0 4 16 0,-4 2 0 15,-9-10 144-15,8 16 32 0,-1 2 0 0,-2 0 0 16,0 6-80-16,-1-2-16 0,0 1 0 0,1-1 0 15,0 1-288-15,1-4-48 0,0-1-16 0,1-1 0 16,-1-1-192-16,2 0-32 0,-2-2-16 0,2 2 0 16,0 1-144-16,1-4 128 0,0 0-128 0,2-2 128 15,-11-11-128-15,13 13 0 0,-3-2 144 0,2-3-144 16,-2-2 128-16,-10-6-128 0,12 5 128 0,-1-2-128 16,-11-3 160-16,11-1-32 0,-11 1-128 0,12-3 192 15,-3-1 16-15,-9 4 0 0,9-6 0 0,-1-1 0 16,0 1 112-16,1-5 0 0,0 2 16 0,2-1 0 0,0-2 48 15,2 1 16-15,2-2 0 0,2 0 0 0,0-1-208 0,0 1-64 16,0 3 0-16,1-7 0 0,1-2 0 0,0-1 0 16,-1-7 0-16,-1-1 0 0,-2-4-128 0,0 0 128 15,-2-1-128-15,0-1 128 0,-1 1-128 0,-2-1-192 16,-2 4 32-16,-3 2 16 0,0 2 144 0,-1 4 0 16,-1 2 0-16,-1 2 128 0,2 5-128 0,-1 1 0 15,-2-1-176-15,-1 13 176 16,0 0-512-16,2-11-16 0,-2 11 0 0,0 0 0 15,0 0-1504-15,0 0-288 0,0 0-64 0,0 0-8720 16,0 0-1744-16</inkml:trace>
  <inkml:trace contextRef="#ctx0" brushRef="#br0" timeOffset="434.94">8336 6797 24351 0,'0'0'1088'0,"-3"-7"208"0,-1 2-1040 0,4 5-256 16,0 0 0-16,0 0 0 0,0 0 528 0,0 0 48 15,0 0 16-15,0 0 0 0,0 0-336 0,0 0-64 16,0 0 0-16,0 0-16 0,11 3 400 0,1 2 64 16,-2 3 32-16,0 2 0 0,1 1 80 0,-1-1 16 15,-1 4 0-15,-1 5 0 0,0-2-192 0,-3 2-16 16,1 1-16-16,-3 3 0 0,1 3-128 0,-1 3-32 15,-3 0 0-15,0 1 0 0,-4-3-176 0,0 0-32 16,-1 1-16-16,-2-2 0 0,0-3-32 0,0 1-128 16,1-5 192-16,0 1-64 0,1 1-128 0,0-2 0 0,0 1 144 15,2-3-144-15,0-5 0 0,2-1 0 0,0 2-192 0,1-5 64 32,0-8-1792-32,0 0-336 0,0 0-80 0</inkml:trace>
  <inkml:trace contextRef="#ctx0" brushRef="#br0" timeOffset="1100.7">8675 6017 11055 0,'-9'-14'976'0,"-3"-2"-784"16,-1 1-192-16,-3 3 0 0,1-1 4032 0,-1 4 752 15,-1 0 144-15,2 3 48 0,0 0-3824 0,0 1-768 16,-4 3-160-16,-2 0-32 0,-1 4-48 0,-3 5-16 16,-1-3 0-16,-1 4 0 0,-3 2-128 0,0 2 192 15,-1-1-192-15,-2 5 192 0,1 2-64 0,0 3 0 16,1 1 0-16,-2 2 0 0,2 7 160 0,-4-1 32 15,-7-5 0-15,0 1 0 0,-1 5 144 0,0 6 48 16,2 6 0-16,2 9 0 0,2 7-96 0,3-1-16 16,2 0 0-16,3-4 0 0,3-4-32 0,4 5-16 15,2 3 0-15,2 9 0 0,5 7-224 0,2 0-128 0,5 1 128 16,2-11-128-16,3-11 0 0,2-3 128 0,3-6-128 16,2 2 0-16,5 1 0 0,2-2 144 0,4 1-144 0,4-4 0 15,2-1 224-15,6-8-64 0,3-10-16 0,6-3 0 16,5-1 0-16,4 0 0 0,3-2 0 0,2-4 0 15,1-3 0-15,3-5 0 0,2-1 0 0,6-5 0 16,5-3-144-16,2-1 0 0,1-2 0 0,0-3 0 16,-2-6 0-16,-2-5-144 0,-1-2 144 0,-1-3 0 15,3-2 0-15,-1-3 0 0,-3-5 0 0,-2-2 0 16,-3-1 0-16,-4-2 0 0,-7 0 0 0,-2-2 0 16,-1-2 0-16,-3 0 128 0,-3-2-128 0,-2-4 0 15,-4-5 304-15,-4-3-48 0,-4-3 0 0,-5 4 0 16,-7 3 64-16,-5 3 16 0,-3 1 0 0,-6-5 0 15,-6-8-32-15,-4-2-16 0,-7-3 0 0,-4 6 0 16,-2 6 96-16,-3 2 32 0,-3 7 0 0,-2 2 0 0,-2 7-144 0,-1 4-16 16,-1 2-16-16,-2 1 0 0,-3 2-240 0,-4 2 176 15,-5 2-176-15,-1 4 160 0,-4 4-160 0,-6 5 0 16,-2 2 0-16,0 5 0 0,1 5 0 0,-2 3-176 16,0 2 176-16,-4 5-192 15,-3 4-448-15,-1 4-80 0,1 5-32 0,2 8 0 16,3 8-2192-16,-3 3-448 0</inkml:trace>
  <inkml:trace contextRef="#ctx0" brushRef="#br0" timeOffset="22831.49">7486 7715 7359 0,'0'0'656'0,"0"0"-528"16,12-7-128-16,-2 1 0 0,1-1 2128 0,-1 2 400 16,2 0 80-16,-1-3 16 0,0-3-1920 0,-1-2-384 15,1 2-80-15,-1 3-16 0,1 1-224 0,-4 3 176 16,0-1-176-16,-7 5 160 0,0 0-160 0,0 0 0 16,0 0 0-16,0 0 0 0,0 0 256 0,0 0 192 15,0 0 16-15,0 0 16 0,0 0 752 0,-4 11 160 16,4-11 16-16,0 0 16 0,-8 9-16 0,8-9 0 15,0 0 0-15,0 0 0 0,0 0-352 0,0 0-80 16,0 0-16-16,0 0 0 0,-8 2-512 0,8-2-96 16,0 0-32-16,-7-2 0 0,1 0-176 0,6 2-144 15,0 0 192-15,-10 6-192 0,-1-4 192 0,0 3-64 16,-1 2 0-16,-1 0-128 0,0 0 384 0,-1 1-48 16,1-3 0-16,0 3 0 0,-1 0-48 0,1 0-16 0,-1-2 0 0,1 2 0 15,0-1-96-15,-1 1-32 0,-7 1 0 0,3 0 0 16,1 1-16-16,-2 2 0 0,-1 0 0 0,-3 2 0 15,0 2-128-15,-1 2 128 0,-3 0-128 0,2 0 128 16,-1-1 0-16,0 4-128 0,0 1 192 0,-1 4-64 16,-3-3 0-16,-3 1 0 0,-2 2 0 0,-3-1 0 15,-1 1-128-15,-1 0 128 0,-3 0-128 0,-2 1 128 16,0-3-128-16,0 4 0 0,1 0 0 0,-2 1 128 16,1-2-128-16,0 3 0 0,2 2 0 0,2-2 0 15,-1 0 160-15,1 0-160 0,4 0 192 0,-1 0-192 16,0-6 128-16,0 4-128 0,-1 0 0 0,1 1 0 15,2-4 0-15,-1 1 128 0,1-1-128 0,-2 1 0 0,0 1 128 0,-1-2-128 16,-3 0 0-16,1-2 0 0,-1 1 128 0,0 0-128 16,0 3 192-16,2-3-192 0,0 2 192 0,3 2-192 15,2-3 192-15,2 1-192 0,2-2 128 0,1 1-128 16,1-1 0-16,2-2 0 0,0 0 144 0,1 0-144 16,-2-2 0-16,1-2 144 0,-1 0-144 0,1-1 0 15,-2 1 0-15,2-2 0 0,-2 1 0 0,2 0 0 16,0 0 0-16,-1-1 0 0,1-1 0 0,1 3 0 15,1-3 0-15,-1 2 128 0,0 0-128 0,-2 1 0 16,2-2 0-16,-1 2 0 0,2-1 0 0,-1 1 192 16,0-1-192-16,1 0 192 0,2-3-32 0,1 1 0 15,-2-1 0-15,1 0 0 0,1-1-160 0,1 2 160 16,0-4-160-16,3 1 160 0,-1 1-160 0,2-1 0 0,0 0 0 0,3-1 0 16,0 1 0-16,1-2 0 0,0 1 0 0,1-1 0 15,0-1 0-15,2 1 0 0,-1-4 0 0,0 3 128 16,-1-1-128-16,1 0 0 0,2-2 0 0,-1 1 0 15,-2-2 0-15,2 2 0 0,-1-1 0 0,1 2 0 16,-2-1 0-16,3-4 0 0,0 3 128 0,1-1-128 16,8-5 0-16,-9 8 0 0,2 0 0 0,7-8 128 15,-6 9-128-15,1-2-256 0,-1 1 64 0,6-8 16 32,-3 9-736-32,3-9-160 0,-3 10-16 0,3-10-16 0,-4 6-1616 0,4-6-320 15,0 9-64-15</inkml:trace>
  <inkml:trace contextRef="#ctx0" brushRef="#br0" timeOffset="24134.55">4180 9908 11967 0,'0'0'1072'0,"0"0"-864"0,0 0-208 0,0 0 0 16,0 0 752-16,0 0 96 0,0 0 32 0,0 0 0 15,0 0-880-15,0 0 0 0,0 0-176 0,0 0 32 16,0 0 144-16,0 0 192 0,0 0-32 0,0 0-16 16,0 0 176-16,0 0 48 0,0 0 0 0,0 0 0 15,0 0 784-15,0 0 144 0,0 0 48 0,0 0 0 16,0 0-32-16,0 0 0 0,0 0 0 0,0 0 0 15,0 0-272-15,0 0-48 0,-4-7-16 0,4 7 0 16,0 0-272-16,0 0-64 0,-7-8-16 0,7 8 0 16,-5-6-352-16,5 6-64 0,0 0-16 0,-5-7 0 0,5 7-192 0,0 0 128 15,0 0-128-15,0 0 0 16,-7-8 192-16,7 8-48 0,0 0-16 0,0 0 0 0,-2-11 192 0,2 0 16 16,2 2 16-16,-2 9 0 0,2-12 96 0,0 2 0 15,1-1 16-15,1 1 0 0,1-3-16 0,0-3 0 16,0-3 0-16,1-2 0 0,-1 0-112 0,0-1-16 15,2-2-16-15,0 1 0 0,1-3-48 0,1 2-16 16,-1 1 0-16,-1-3 0 0,-1 4-112 0,1 0 0 16,1 2-128-16,-2 2 192 0,-1 1-192 0,2 1 0 15,1 4 0-15,-2 2 0 0,-2 0 0 0,1 0 0 16,0 4 0-16,-5 6 0 0,6-9 0 0,-6 9 0 0,0 0 0 0,0 0 0 16,0 0-128-16,0 0 128 0,0 0 0 0,0 0 0 15,0 0 0-15,0 0-128 0,0 0 128 16,-7 13 0-16,1 0 0 0,-2 0 0 0,-1 1 0 0,-3 3 0 15,2 1 0-15,0 3 0 0,1 1 0 0,-1-1 0 16,-3 1 0-16,1 2 0 0,-1-2 0 0,1 3 0 16,-1 1 0-16,0-4 0 0,-1 0 0 0,0-1 0 15,-1 0 128-15,2 2-128 0,-2-3 0 0,2-2 144 16,-1 1-144-16,4 1 128 0,-2 1-128 0,4-1 128 16,2-1-128-16,2 0 0 0,0-2 0 0,3 1 0 15,1 0 0-15,1-1 0 0,0-4 144 0,2 1-144 16,1 1 0-16,1-1 0 0,0-1 0 0,2-1 128 15,1 0-128-15,0-3 176 0,1-1-176 0,1-1 192 16,2-1-16-16,1 0 0 0,3 1 0 0,0-5 0 0,3 2 144 16,0-1 48-16,1-1 0 0,1 1 0 0,0 0-112 15,-2-2-32-15,1 0 0 0,-1-1 0 0,2 0-48 0,-1-1-16 16,-2-2 0-16,1-1 0 0,1 0-32 0,1 1-128 16,0-1 192-16,0-2-64 0,1 1-128 0,0 0 160 15,-1 0-160-15,0 0 160 0,-1 1-160 0,0 0 128 16,-2 1-128-16,1-1 128 0,-2 2-256 0,-1 2-64 15,1-3-16-15,-2 6 0 16,-5-1-800-16,-1 2-144 0,-9-4-48 0,8 7-11216 16,-1 0-2256-16</inkml:trace>
  <inkml:trace contextRef="#ctx0" brushRef="#br0" timeOffset="25134.89">3871 10321 22511 0,'4'-12'992'0,"-4"12"224"0,4-9-976 0,1-1-240 15,-1-2 0-15,1 3 0 0,0-4 848 0,0 1 128 16,1 0 32-16,-1-1 0 0,-1-3-240 0,0 3-32 15,-1 0-16-15,0-1 0 0,0 1-240 0,-3 0-48 16,0 1-16-16,0 3 0 0,0-4 144 0,-2 4 16 16,-2 0 16-16,1 0 0 0,-4 1 192 0,1 0 48 15,-2 2 0-15,-3-1 0 0,1 3-48 0,-1 0 0 16,1 2 0-16,-2-1 0 0,-1 3-208 0,-1 3-64 16,0-1 0-16,-2 2 0 0,-1 0-160 0,0 1-32 15,-3 2-16-15,2-2 0 0,0 4-128 0,-2-2-32 0,-2-2 0 0,-1 3 0 16,-1 2-144-16,0-1 128 0,0 2-128 0,1 0 128 15,-2 2 0-15,-1 0 0 0,0 2 0 0,1 0 0 16,-2 2-128-16,0 2 0 0,3 0 0 0,-1 1 0 16,0-1 0-16,2 2 0 0,-1 0-160 0,1-1 160 15,-1 2 0-15,2 1 0 0,3-3 0 0,-1 3 0 16,0 1 0-16,2 0-144 0,0 5 144 0,1 4 0 16,1-3 0-16,3 1 0 0,2 0 0 0,0 1-128 15,2-1 128-15,2-1 0 0,2-1 0 0,1-1-128 16,2 0 128-16,2 0 0 0,2 1 0 0,2 0 0 15,1-1 0-15,5 5 0 0,0 2 0 0,0 2 128 16,2-2-128-16,3 0 176 0,0-1-176 0,2 0 192 16,1 1-48-16,2-5 0 0,1-4 0 0,1-1 0 0,1-6-16 15,1-2 0-15,-1-2 0 0,3-4 0 0,3 0-128 16,0 1 0-16,2-3 0 0,3-1 0 0,4-3 192 16,1 0-64-16,0-2 0 0,1 2 0 0,1 0 0 0,-2-4-128 15,-1-2 192-15,-3-3-64 0,-1 2-128 0,2-8 192 16,-2 1-192-16,3-1 192 0,-1-2-48 0,1 0 0 15,1-2 0-15,1 1 0 0,0-4-144 0,-3-1 0 16,-2-4 0-16,-1-1 0 0,-2-3 192 0,-4 0-64 16,-3-1 0-16,-2-2 0 0,0 1-128 0,-2-1 0 15,-5-1 144-15,0 0-144 0,-1 1 256 0,-2-1 0 16,-3-1-16-16,-1 1 0 0,-2 0-32 0,0-1 0 16,-4-3 0-16,1-3 0 0,-6-4-208 0,1-1 176 15,-2 0-176-15,-3 0 160 0,-1 2-160 0,1 2 0 0,-3 6 144 16,1 4-144-16,-2 0 176 0,-1 3-48 0,-1 1 0 0,0 2 0 15,0 0 0-15,-2 0-128 0,0 1 192 0,0 0-64 16,1-1 0-16,0 1 0 0,-2 0 0 0,-1 2 0 16,-1-1-128-16,0 3 0 0,-1-2 0 0,-2 2 0 15,-1 1 0-15,-2 2 0 0,-4-2 0 0,2 6-176 16,0-2 176-16,0 1 0 0,0 4 0 0,0 1 0 16,-2 1 0-16,4 3-128 0,-1 2 128 0,3 0 0 15,0 1 0-15,1 4-128 0,2 2 128 0,1 0 0 16,1 3-192-16,0 3 32 0,-1-3 16 0,4 8 0 15,2 6-1376 1,-1-1-272-16,-5 1-48 0,-1-1-16 0,0-2-1712 16,2 1-336-16</inkml:trace>
  <inkml:trace contextRef="#ctx0" brushRef="#br0" timeOffset="25868.39">3866 10423 17503 0,'0'0'1552'0,"0"0"-1232"15,0 0-320-15,0 0 0 0,0 0 2000 0,0 0 352 16,0 0 64-16,0 0 16 0,0 0-1344 0,0 0-272 16,0 0-48-16,0 0-16 0,0 0-272 0,0 0-48 15,0 0-16-15,0 0 0 0,0 0-144 0,0 0-16 16,-8-2-16-16,8 2 0 0,-9 0 128 0,-1 3 16 16,0 1 16-16,-2 4 0 0,-2 1 256 0,0 1 48 15,-1 3 16-15,2 1 0 0,-1 5-64 0,0-1-16 16,-2 3 0-16,2 1 0 0,-1 3-144 0,0 1-48 15,-2 1 0-15,1 2 0 0,0 1-256 0,-1 4-48 0,0 2-16 0,-2-2 0 16,-3-3-128-16,-2-3 0 0,1-3 144 0,-1-1-144 16,2 0 128-16,3-1-128 0,0-1 160 0,1-1-160 15,2 0 144-15,3-3-144 0,0 2 128 0,2-2-128 16,-1-2 144-16,1-2-144 0,1 2 160 0,2-6-160 16,2-1 0-16,0-1 0 0,1-1 0 0,5-7 0 31,-9 6-1536-31,9-6-416 0,0 0-80 0,-10-4-14016 0</inkml:trace>
  <inkml:trace contextRef="#ctx0" brushRef="#br0" timeOffset="26236.73">3362 10527 29247 0,'0'0'1296'0,"-4"-8"272"0,-1 3-1248 0,1-2-320 0,4 7 0 0,0 0 0 0,-4-9 448 0,4 9 48 16,-2-8 0-16,2 8 0 0,0 0 64 0,0 0 16 15,0 0 0-15,0 0 0 0,-3-6-192 0,3 6-48 16,0 0 0-16,0 0 0 0,0 0-16 0,0 0-16 16,5 18 0-16,2 2 0 0,-2 2 96 0,2-3 32 15,-2 5 0-15,1-1 0 0,2 2-64 0,0 1-16 16,0 0 0-16,0 0 0 0,-2 0-80 0,2-2-16 15,1-3 0-15,0 1 0 0,0-5-80 0,2 1-32 0,-1-1 0 16,2 0 0-16,0 0-144 0,1-2 192 0,0 2-192 16,1 2 192-16,0-2-192 0,2-2 128 0,0 1-128 0,-1 1 128 15,0-4 0-15,-1 0-128 0,-1-1 192 0,0-1-64 16,0-4-352-16,0 1-80 0,-1-3-16 0,-2-1 0 31,-10-4-1728-31,11 2-368 0,-11-2-64 0,10 0-12576 0</inkml:trace>
  <inkml:trace contextRef="#ctx0" brushRef="#br0" timeOffset="26568.45">4035 10777 11967 0,'0'0'528'0,"0"0"112"0,0 0-512 0,-9 5-128 16,1-1 0-16,4 3 0 0,0-1 3904 0,2 2 736 16,2-8 160-16,-2 8 16 0,1 2-3600 0,1-10-704 15,0 0-160-15,0 6-32 0,0-6 432 0,-1 9 80 16,1-9 0-16,-2 10 16 0,0 2 0 0,1-3 0 15,-2 5 0-15,0-3 0 0,-1-1-32 0,0 3-16 16,1 0 0-16,-3 2 0 0,1 0-368 0,1 2-80 0,-1 3-16 0,0 2 0 16,-2 3-336-16,2-1 144 0,0 4-144 0,1-1 0 15,0 1 0-15,1 0 0 0,1 4-160 0,0-4-11904 16,2 0-2384-16</inkml:trace>
  <inkml:trace contextRef="#ctx0" brushRef="#br0" timeOffset="61192.25">8328 7776 11055 0,'0'0'976'0,"0"0"-784"0,0 0-192 0,0 0 0 16,0 0 3616-16,0 0 672 0,11-3 144 0,-11 3 32 15,0 0-3488-15,10-2-688 0,-10 2-144 0,0 0-16 16,0 0 160-16,0 0 32 0,0 0 16 0,0 0 0 16,0 0-48-16,3 11-16 0,-1 1 0 0,-2 0 0 15,0-12-16-15,-1 12 0 0,0-1 0 0,-1 2 0 16,1-2 336-16,0-1 64 0,-2 2 16 0,2 0 0 15,-1 1-32-15,1 0 0 0,-1 1 0 0,-1 2 0 0,0-1-144 0,1 1-48 16,-2-2 0-16,-1 2 0 0,1 2-32 0,0 1-16 16,-1-1 0-16,-1 1 0 0,1 4-80 0,0-1-32 15,1 3 0-15,-1-3 0 0,0 0-96 0,1 1 0 16,0 2-16-16,0-1 0 0,-1 0 16 0,-1 1 16 16,0-1 0-16,-1-1 0 0,0 3-64 0,0 0-16 15,-1 2 0-15,2-2 0 0,-2-2 80 0,0 1 16 16,-1-1 0-16,1-1 0 0,-1 3 32 0,2-1 16 15,0-2 0-15,-1 0 0 0,-1-1 32 0,1-1 0 16,0-1 0-16,0 1 0 0,0 0-48 0,2-1-16 0,-3-3 0 16,1 2 0-16,0-1-240 0,0 2 128 15,0-2-128-15,1 2 0 0,0 1 128 0,1 0-128 0,-1-2 0 0,-1 1 144 16,0-1-144-16,1 1 0 0,-2-3 0 16,-1 2 0-16,1-2 0 0,0 3 0 0,0-1 0 0,1 0 128 15,-1-2-128-15,1 1 128 0,-1-1-128 0,0 2 128 16,-1-3-128-16,-1 2 160 0,1-1-160 0,-1 1 160 15,2 1-160-15,-1-1 0 0,-2 0 0 0,2 0 0 16,-1 1 0-16,2-1 0 0,-1-2 0 0,-1-1 0 16,1 3 0-16,1 1 0 0,-1-4 128 0,1 2-128 15,2 0 0-15,-1-1 0 0,0 0 144 0,1-1-144 16,2 0 0-16,1-2 128 0,-1 0-128 0,1 1 0 16,0-1 0-16,0-1 144 0,0 1-144 0,2 0 0 15,-1 0 128-15,2 2-128 0,-2-1 0 0,1-3 0 0,-1 1 0 16,0 1 0-16,1-3 0 0,-1 3 0 0,2-3 0 0,-2 1 0 15,1-2 0-15,-1 2 0 16,0-2 0-16,1 0 0 0,-1 0 0 0,1 3 0 16,2-12 128-16,-3 9-128 0,3-9 0 0,-4 11 0 0,0-1 0 0,4-10 128 15,-4 9-128-15,4-9 0 0,-4 11 128 0,4-11-128 16,0 0 0-16,-4 10 0 0,4-10 128 0,-2 9-128 16,2-9 0-16,0 0 0 0,-4 11 144 0,4-11-144 15,0 0 0-15,-3 9 144 0,3-9-144 0,0 0 0 16,0 0 0-16,0 0 128 0,-4 10-128 0,4-10 0 15,-3 9 0-15,3-9 0 0,0 0 0 0,0 0 128 16,0 0-128-16,0 0 0 0,0 0 144 0,0 0-144 16,0 0 160-16,0 0-160 0,0 0 144 0,0 0-144 0,0 0 128 0,0 0-128 15,0 0 144-15,0 0-144 0,-10 3 160 0,10-3-160 16,-9 0 128-16,9 0-128 0,0 0 0 0,-9-3 144 16,9 3-144-16,-8-5 160 0,8 5-160 0,-6-7 160 15,1 1-16-15,5 6 0 0,0 0 0 0,0 0 0 16,-6-10 48-16,6 10 0 0,-10-14 0 0,2 4 0 15,2-2-192-15,6 12 192 0,-8-14-192 0,0 1 192 16,1 3-192-16,2-2 0 0,-3-3 0 0,2 2 128 16,-2-2-128-16,2-2 0 0,-2 0 0 0,0-1 0 15,0-1 0-15,0 1 0 0,-1 0 0 0,0 1 0 16,-1 0 0-16,0 1 0 0,1 2 0 0,2 2 0 16,0 1 0-16,0-1 0 0,1 1 0 0,1 1 0 15,0 1 0-15,1 1 0 0,0-1 0 0,0 2 0 16,-1 3 0-16,2-1 0 0,3 5-144 0,0 0 144 15,0 0 0-15,0 0-192 0,0 0 192 0,0 0-160 16,0 0 160-16,0 0-208 0,0 0 80 0,0 0 128 16,1 12-240-16,2 1 80 0,-1 1 16 0,1 2 0 0,0-2 144 0,1 5-208 15,1 0 80-15,1 2 128 0,1 0-176 0,1 1 176 16,0 3-128-16,-2-2 128 0,1-1 0 0,-2-1-128 16,1-2 128-16,2-4 0 0,-1-1 0 0,-3 0 0 15,-4-14 0-15,2 13 0 0,1-2 0 0,-1 2 0 16,-2-13 0-16,6 15 0 0,-1-2 0 0,1-2 0 15,-6-11 0-15,8 13 0 0,-1-2 0 0,-7-11 0 16,6 12 0-16,2-2 0 0,-8-10 0 0,9 9 0 16,-9-9 0-16,11 9 128 0,-1-2-128 0,0-2 0 15,-10-5 0-15,11 3 128 0,-11-3-128 0,12 0-208 16,-2-3 48-16,-10 3 16 0,8-9 480 0,1 0 112 0,0 0 0 0,0 0 16 16,-1-3-208-16,1 0-64 0,2-1 0 0,-1-1 0 15,2-1-48-15,1 1-16 0,1-2 0 0,2 2 0 16,1 1-128-16,1 0 0 0,2-1 0 0,-1 2 128 15,1 0-128-15,0 3 0 0,1-3 0 0,0 4 0 16,0-1 0-16,-1 2-176 0,-1 0 176 0,-1 0-128 16,1 1-80-16,-2 1-16 0,-2-2 0 0,0 3 0 31,-2 3-368-31,-2 0-80 0,1-1-16 0,0 6 0 0,1 3-1680 16,-1-1-320-16,-1 1-80 0,-3-2-15568 0</inkml:trace>
  <inkml:trace contextRef="#ctx0" brushRef="#br0" timeOffset="62027.85">7937 10381 2751 0,'0'0'256'0,"0"0"-256"16,0 0 0-16,0 0 0 0,-9 4 1696 0,9-4 288 16,0 0 64-16,0 0 16 0,0 0-1872 0,0 0-384 15,0 0-80-15,0 0-16 0,0 0 96 0,0 0 0 16,0 0 16-16,0 0 0 0,0 0 1008 0,0 0 208 15,0 0 48-15,0 0 0 0,-4 8 480 0,4-8 96 16,0 0 32-16,0 0 0 0,-7 7-16 0,1 0 0 16,-3-2 0-16,1-1 0 0,0 1-208 0,0-2-64 15,-1 1 0-15,0-2 0 0,0 2-304 0,-1 1-64 16,-2-1-16-16,1 0 0 0,1 1 0 0,0 1-16 16,-2 0 0-16,0 1 0 0,0 1-256 0,1 2-48 0,-1 2-16 0,0 1 0 15,-2 0-208-15,1 4-32 0,-2 1-16 16,1 3 0-16,-2 1-64 0,1 4-16 0,-2 3 0 0,1 1 0 15,-1 1-128-15,0 2-32 0,-4-1 0 0,-1-2 0 16,0-5 0-16,0 0-16 0,-2-2 0 0,1 1 0 16,0-1 80-16,-2 2 0 0,1-2 16 0,1 3 0 15,-2 2 0-15,2-2 0 0,0-3 0 0,4 1 0 16,-1-3-32-16,3-2-16 0,2-2 0 0,2 0 0 16,0-1-224-16,2-3 144 0,1-3-144 0,2-1 128 15,1 1-304-15,2-3-64 0,5-7-16 0,-6 8 0 16,6-8-336-1,0 0-80-15,0 0-16 0,0 0 0 0,0 0-592 16,0 0-112-16,-7-8-16 0,2-2-16 0,2-2-544 16,2-2-96-16,0-4-32 0,-1-2-7920 0,4-1-1584 0</inkml:trace>
  <inkml:trace contextRef="#ctx0" brushRef="#br0" timeOffset="62360.05">7266 10544 10127 0,'0'0'896'0,"0"0"-704"16,-10 0-192-16,10 0 0 0,-7-3 5792 0,7 3 1120 15,-9 3 240-15,9-3 32 0,0 0-5408 0,-10 1-1088 16,10-1-224-16,0 0-32 0,0 0 160 0,-7 8 48 16,7-8 0-16,-3 10 0 0,3-10-208 0,4 13-48 15,2 0 0-15,2-1 0 0,1 0-48 0,2 1-16 0,2-1 0 0,-1 3 0 16,2 0 32-16,2 3 0 0,2 0 0 0,-1 2 0 15,-3 2-144-15,0-1-16 0,1 0-16 0,0-1 0 16,2 3-32-16,2-4 0 0,-4 2 0 0,0-3 0 16,-2 0 0-16,2 3 0 0,0-4 0 0,-1 3 0 15,2-1-144-15,-2 2 0 0,-1 0 144 0,0 0-144 16,-1 0 0-16,1 0 144 0,-1 0-144 0,1 1 0 16,0 0 0-16,0-1-144 0,0-3-16 0,0 2 0 31,0-2-448-31,-2 1-96 0,0 0 0 0,-1-2-16 0,2-2-2096 15,-3 1-432-15,-1-4-80 0</inkml:trace>
  <inkml:trace contextRef="#ctx0" brushRef="#br0" timeOffset="62894.24">7924 11269 15663 0,'0'0'1392'0,"0"0"-1120"15,-5-7-272-15,1 1 0 0,4 6 5184 0,1-10 960 16,3 0 208-16,1 0 48 0,3 0-5392 0,3-1-1008 16,2 0-336-16,0 1 0 0,-2-1 336 0,4 1 0 0,-1 0 0 0,0-1 0 15,1 1-128-15,-1 2-16 16,0-3 0-16,-1 4 0 0,0 1 144 0,-2 1-128 0,-2 0 128 0,-9 5-128 15,12-3 128-15,-12 3 128 0,10-2-128 0,-10 2 176 16,0 0 64-16,0 0 16 0,0 0 0 0,11 5 0 16,-11-5-64-16,6 8 0 0,-6-8 0 0,0 0 0 15,3 10-192-15,-3-10 144 0,0 13-144 0,0-1 128 16,-2-2-128-16,0 1 0 0,-1-1 0 0,1 2 128 16,-1 0-128-16,-1 1 0 0,-1 2 0 0,0 0 0 15,-1 2-160-15,3 4 160 0,-3-1 0 0,-1 0-144 16,-4 1 144-16,-1 0 0 0,2 1 0 0,-2-3 0 15,0 1 0-15,1-2 0 0,-1 1 0 0,2-3 0 16,-1 0 0-16,1-3 0 0,1-1 0 0,3 0 0 16,4-2 256-16,2-10 96 0,0 10 16 0,0-10 0 0,5 14-176 0,1-4-48 15,1 3 0-15,2-3 0 0,3 0-144 16,0-7 0-16,-1 4 0 0,2-1 128 0,3 0-128 0,0 0 0 16,-2-1 0-16,2 2 128 0,-2-2-128 0,0 0-192 15,2 1 32-15,0-4 16 16,-2 1-384-16,2-1-80 15,-2 1-16-15,2-2 0 0,-2-1-608 0,0-1-128 0,1-2-32 0,-1-2 0 16,0-3-1952-16,1 1-400 0</inkml:trace>
  <inkml:trace contextRef="#ctx0" brushRef="#br0" timeOffset="63961.23">8207 10217 6447 0,'0'0'576'0,"-8"-10"-576"0,-4-4 0 0,3 4 0 16,1-2 5440-16,2 3 992 0,1 0 192 0,-1 2 32 15,1 2-5248-15,5 5-1072 0,-9-5-208 0,1-1-128 16,0 3 0-16,-1 0 128 0,-2 2-128 0,-1 1 0 16,-1 0 0-16,-2 0 0 0,0 1 0 0,-3-1 0 15,-2 0 192-15,-1 1 0 0,0-1 0 0,-2 0 0 16,1 0 640-16,1-2 112 0,-1 0 16 0,1 1 16 16,-1-2 128-16,-1 0 32 0,1-1 0 0,1-2 0 15,1 1-320-15,-1 1-64 0,0 0-16 0,0-1 0 0,0-1-304 0,2 2-64 16,-1 1-16-16,2-1 0 0,-2 3-192 0,1 1-32 15,-2 0-128-15,0 2 192 0,-2 1-192 0,-1 0 0 16,-2 1 0-16,1 2 0 0,0 1 0 0,1 3 0 16,-4-2 0-16,1 2 0 0,0 2 0 0,-1 1 0 15,2 0 0-15,1 1 0 0,1 2 0 0,1 0 0 16,4-1 0-16,-2 4 0 0,1-4 144 0,1 2-144 16,1 0 128-16,-1-4-128 0,2-1 128 0,0 1-128 15,2 0 128-15,-1 4-128 0,0 1 0 0,1 2 128 0,-2 1-128 16,-1 3 0-16,1 4 0 0,1 2 0 0,0 5 0 15,2 2 0-15,1 0 0 0,1 1 0 0,-1 0 0 0,2 0 0 16,0-3 0-16,1-1 0 0,2-3 0 0,1 0 0 16,3 3 0-16,2-4 0 0,-1 3 0 0,2-1 0 15,1 2 176-15,1 0-48 0,2 3-128 0,1 2 192 16,1-3-64-16,1 2 0 0,2-3-128 0,1 1 192 16,2 0-192-16,1-1 0 0,1 1 0 0,2-4 0 15,1-3 0-15,2 1 0 0,-1-2 0 0,0 1 0 16,1 0 128-16,1 1-128 0,-1 0 0 0,1 1 144 15,1-1 48-15,-1-3 0 0,2-2 0 0,1-1 0 16,3-2-64-16,0-4 0 0,1-7 0 0,3 0 0 16,3 4 16-16,2-2 0 0,-1-2 0 0,2 2 0 15,2-1-144-15,-1 1 160 0,-1-1-160 0,0 0 160 16,-1-5-160-16,0 1 0 0,0 0 0 0,-1-1 128 0,-2-3-128 0,3 1 0 16,1 1 144-16,4-1-144 0,2-1 128 0,-1-1-128 15,1-3 160-15,-2 0-160 0,-2 0 272 16,0-3-32-16,-2-1-16 0,-2-1 0 0,-3 0-32 0,-2-3-16 15,1 0 0-15,0-1 0 0,1 0 0 0,0-3 0 16,1 1 0-16,0-1 0 0,-1-1-176 0,0-1 0 16,-1-3 144-16,0-2-144 0,-1 1 144 0,0-5-144 15,-4-3 192-15,1-3-192 0,0-1 256 0,-2-1-48 16,-2-2-16-16,1-3 0 0,1-1 16 0,-4 1 0 16,-1-4 0-16,-2 3 0 0,-2 0-48 0,-1 1-16 15,-2-2 0-15,1 0 0 0,-2-5-16 0,-1 0-128 16,-1-3 192-16,-1 1-64 0,-1-1 0 0,1 2 0 0,-2 2 0 0,0 2 0 15,-2 0 16-15,-1 3 0 0,-2-2 0 0,-1 2 0 16,-4-1-16-16,1 3 0 0,-1 1 0 16,-2 0 0-16,-1-2-128 0,-1 1 128 0,0-1-128 0,0 4 128 15,0 2-128-15,0 4 0 0,-2-2 0 0,2 4 0 16,-1-1 0-16,-1 0 0 0,1 4 0 0,-2-2 0 16,-1 1 0-16,-1 1 0 0,-1-3 0 0,1 5 0 15,-3-1 0-15,0 3 0 0,-1-2 0 0,0 3 0 16,-2 3 0-16,0 0 0 0,-2 2 128 0,-1 4-128 15,-2-3 0-15,-1 4 0 0,-3-1 0 0,2 4 0 16,0-1 0-16,-1 4 0 0,1-4-128 0,1 4 128 16,1 4-128-16,1-4 128 0,4 4-160 0,-1-1 160 15,0 0-224-15,3 1 48 0,2-1 16 0,3 0 0 16,0 0-288 0,0 0-48-16,-1 1-16 0,2-4 0 0,1 1-1280 0,1-5-256 0,0-3-48 15,3-4-18640-15</inkml:trace>
  <inkml:trace contextRef="#ctx0" brushRef="#br0" timeOffset="74054.82">4469 10879 2751 0,'0'0'256'0,"0"0"-256"0,0 0 0 0,0 0 0 0,0 0 2048 0,0 0 384 16,0 0 64-16,0 0 0 0,0 0-592 0,0 0-128 15,0 0-32-15,0 0 0 0,0 0-48 0,0 0-16 16,0 0 0-16,0 0 0 0,0 0-528 0,0 0-96 15,0 0-32-15,0 0 0 0,0 0-256 0,0 0-48 16,0 0-16-16,0 0 0 0,0 0 16 0,0 0 0 16,0 0 0-16,0 0 0 0,0 0 0 0,0 0 0 0,0 0 0 0,-8 4 0 15,2-2-128-15,6-2-16 0,0 0-16 0,-8 3 0 16,1 1-304-16,7-4-48 16,0 0-16-16,0 0 0 0,-6 0-192 0,6 0 128 0,0 0-128 0,0 0 0 15,-5-4 224-15,5 4-48 0,0 0-16 0,0 0 0 16,0 0 32-16,0 0 16 0,0 0 0 0,0 0 0 15,0-7-32-15,0 7-16 0,0 0 0 0,0 0 0 16,0 0-160-16,0 0 0 0,0 0 144 0,0 0-144 16,0 0 144-16,0 0-144 0,0 0 192 0,0 0-192 15,0 0 352-15,0 0-32 0,0 0-16 0,0 0 0 16,0 0 16-16,10 0 0 0,-10 0 0 0,11-1 0 16,-11 1-112-16,0 0-16 0,11-2 0 0,-11 2 0 15,0 0-192-15,11-2 0 0,-11 2 0 0,0 0 0 16,0 0 176-16,0 0-176 0,0 0 192 0,10-1-192 15,-10 1 0-15,0 0 0 0,0 0 0 0,11-3 0 0,-11 3 0 0,0 0 192 16,0 0-48-16,11-1 0 0,-11 1 16 0,12-1 0 16,-12 1 0-16,13-3 0 0,-13 3-160 0,12-1 192 15,0-2-192-15,-2 2 192 16,-10 1-192-16,13-3 192 0,-1 2-192 0,-12 1 192 0,12-5-192 0,-2 1 0 16,-10 4 0-16,10-3 128 0,1 1-128 0,-11 2 0 15,13-3 0-15,-13 3 128 0,0 0-128 0,0 0 0 16,14-1 0-16,-2 1 0 0,-12 0 0 0,12 0 0 15,-12 0 0-15,14 1 0 0,-1 2 0 0,-1-1 0 16,-2-2 0-16,2 3 0 0,0-3 128 0,-12 0-128 16,11 2 0-16,1 0 128 0,0-2-128 0,-2 2 0 15,1-2 0-15,-1 0 0 0,1 0 144 0,0 0-144 16,0-2 160-16,-11 2-160 0,10 0 176 0,1-2-176 0,-11 2 192 0,13-2-192 16,-3-1 176-16,0 2-176 0,0-2 160 0,0 2-160 15,0 0 144-15,-10 1-144 0,14-2 128 0,-1 2-128 16,0-1 0-16,0 1 0 0,-2 0 128 0,1 0-128 15,-12 0 0-15,14 1 0 0,1-1 0 0,-2 3 0 16,1 1 0-16,0 0 0 0,0-4 0 0,0 1 0 16,-1 2 0-16,1-1 0 0,1-2 0 0,0 0 0 15,0 2 0-15,-1-2 0 0,0 0 0 0,2 1 0 16,-2 0 128-16,1-1-128 0,-1-1 128 0,3 0-128 16,-3-1 128-16,1 2-128 0,-2 0 0 0,0 0 128 15,-2 0-128-15,0 0 0 0,-1-2 0 0,1 2 0 16,-1-3 0-16,-10 3 0 0,11 0 128 0,-1 0-128 15,0 3 0-15,0-1 0 0,-10-2 0 0,11 0 0 16,2 0 0-16,-1 2 0 0,-2-1 0 0,2-1 0 0,0-1 0 0,0-1 0 16,1 2 0-16,0-2 0 0,0 0 0 0,1 0 0 15,0 2 144-15,2-3-144 0,0 2 128 0,-1 0-128 16,0-1 128-16,0 2-128 0,0 0 0 0,-1 0 0 16,-1 0 0-16,0 0 128 0,-1 0-128 0,0 0 0 15,-2 0 0-15,2 2 0 0,-2-1 0 0,1 3 0 16,-1-4 0-16,0 0 0 0,2 0 0 0,-1 1 0 15,-11-1 0-15,13 1 0 0,0 1 0 0,0-2 0 16,0 0 0-16,0 0 0 0,-1-2 0 0,-1 1 0 16,1 0 0-16,0 1 0 0,-3 0 0 0,0 0 0 15,1 0 0-15,-10 0 0 0,12-3 0 0,-1 3 0 16,-11 0 0-16,10 0 0 0,-10 0 0 0,12-1 0 16,-12 1 0-16,11 0 0 0,0 0 0 0,-1 0 0 0,-10 0 0 0,13-3 128 15,-1 1-128-15,0 0 0 0,-2 2 0 0,1 2 0 16,-1-6 0-16,1 2 144 0,-1 1-144 0,0 0 0 15,-10 1 0-15,12 0 0 0,-1 0 0 0,-1 1 0 16,0 0 0-16,1 1 0 0,-11-2 0 0,12 1 0 16,-1 0 0-16,-11-1 0 0,11 0 0 0,-1 2 0 15,-10-2 0-15,12 1 0 0,-12-1 0 0,14 1 0 16,-1 1 192-16,-1-1-192 0,0-2 192 0,1 1-192 16,0 0 0-16,0 0 0 0,0 0 0 0,-1-2-144 15,-1 1 144-15,1 0 0 0,-1 1 0 0,-1 0 0 16,0 0 0-16,1 0 0 0,-1 1 0 0,1 2 0 15,-11-3 0-15,11 1 0 0,1 3 0 0,-12-4 0 16,0 0 0-16,11 0 0 0,-11 0 0 0,10 1 0 0,-10-1 0 0,10 0 0 16,-10 0 0-16,10-1 0 15,-10 1 0-15,9 0 0 0,-9 0 0 0,9-5 0 0,-9 5 128 0,9-4-128 16,-9 4 160-16,8-4-160 0,-8 4 176 0,8-5-176 16,-8 5 192-16,0 0-192 0,7-6 144 0,-7 6-144 15,0 0 0-15,0 0 144 0,8-5-144 0,-8 5 0 16,0 0 0-16,0 0 0 0,0 0 0 0,0 0 0 15,8-4 0-15,-8 4 0 0,0 0 0 0,0 0 0 16,0 0 0-16,0 0 0 0,0 0 0 0,0 0 0 16,0 0 0-16,0 0 0 0,0 0 0 0,0 0 192 15,0 0-192-15,0 0 192 0,5-8-48 0,-5 8 0 16,0 0 0-16,0 0 0 0,0-9 16 0,0 9 0 16,-1-10 0-16,0 3 0 0,1 7-160 0,-3-10 160 15,0 2-160-15,3 8 160 0,-2-9-160 0,-1 1 0 0,1 0 144 0,2 8-144 16,-3-6 0-16,3 6 0 0,-1-11 0 0,1 11 128 15,-4-9-128-15,4 9 144 0,-5-6-144 0,5 6 160 16,-7-7-32-16,1 3 0 0,-1-2 0 0,7 6 0 16,-8-7 0-16,2 2-128 0,-2-1 192 0,1-2-64 15,0 4-128-15,-1-3 0 0,0 3 0 0,1 0 128 16,1 2-128-16,6 2 0 0,-9-5 0 0,2 1 0 16,7 4 128-16,-8-3-128 0,2-1 0 0,6 4 128 15,-7-2-128-15,7 2 0 0,-5-6 0 0,5 6 0 16,-6-2 0-16,6 2 0 0,0 0 0 0,0 0 0 15,0 0 0-15,-9 0 0 0,9 0 0 0,0 0 0 16,0 0 0-16,0 0 0 0,-8-4-224 0,8 4 80 16,0 0 144-16,0 0 0 0,0 0 0 0,0 0 0 0,0 0 0 0,0 0 0 15,0 0 0-15,0 0-128 0,0 0 128 16,0 0-128-16,0 0 128 0,0 0-128 0,10 4 128 0,-10-4 0 16,11 2-144-16,-11-2 144 0,10 6 0 0,-1-1-144 15,-9-5 144-15,11 4 0 0,-2 0 0 0,-9-4-128 16,10 5 128-16,-1-1 0 0,-9-4 0 0,11 4 0 15,-1 0 0-15,0-2 0 0,-10-2 0 0,12 4 0 16,-1 1 0-16,-11-5 0 0,11 3 0 0,0 1 0 16,-2-2 0-16,0 2 0 0,-9-4 0 0,11 7 0 15,-4-2 0-15,1 2 0 0,0-2 0 0,1 1 0 16,-9-6 0-16,11 6 0 0,-4-1 0 0,-7-5 0 16,0 0 0-16,0 0 0 0,7 8 0 0,-7-8 0 15,6 7 0-15,-6-7 0 0,0 0 0 0,0 0 0 0,0 0 0 0,7 7 0 16,-7-7 0-16,0 0 0 0,6 6 0 0,-6-6 0 15,0 0 144-15,0 0-144 0,0 0 128 0,0 0-128 16,0 0 0-16,0 0 0 0,6 10 128 0,-6-10-128 16,0 0 0-16,0 0 0 0,0 0 0 0,5 7 0 15,-5-7 0-15,0 0 0 0,0 0 0 0,2 11 0 16,-2-11 0-16,0 0 128 0,0 0-128 0,-1 9 0 16,1-9 128-16,0 0-128 0,0 0 0 0,-2 9 128 15,2-9-128-15,0 0 0 0,-2 9 0 0,2-9 128 16,0 0-128-16,0 9 0 0,0-9 0 0,0 0 128 15,0 9-128-15,0-9 0 0,0 0 0 0,2 11 0 16,-1-3 0-16,-1-8 0 0,0 0 128 0,0 0-128 16,-1 13 0-16,1-13 128 0,-3 10-128 0,3-10 128 0,-4 12 16 15,0-2 0-15,-1-2 0 0,0 0 0 0,5-8 16 0,-9 10 0 16,-1 0 0-16,3-1 0 0,-1-2-160 0,0 4 160 16,0 1-160-16,0-1 160 0,-1 1-160 0,0-1 0 15,0 3 0-15,0-1 128 0,0-1-128 0,0 3 128 16,-2 1-128-16,1-2 128 0,-1 2 48 0,1-2 0 15,-2-1 0-15,0-1 0 0,1-2-176 0,-1 0 128 16,1-3-128-16,2 1 128 0,0-1-128 0,1-2 0 16,8-5 0-16,-9 5 0 15,9-5-496-15,-9 3-128 0,9-3-16 0,-9 1-16 16,9-1-2112-16,-12-1-432 0,1-1-64 0</inkml:trace>
  <inkml:trace contextRef="#ctx0" brushRef="#br0" timeOffset="80722.37">9585 7256 4607 0,'0'0'400'0,"0"0"-400"0,-9-5 0 0,0 3 0 15,-2-2 2992-15,2 3 512 0,0 1 96 0,1 0 32 16,8 0-2128-16,-9-1-416 0,0 1-96 0,0 1-16 16,0 2-368-16,1-1-80 0,0-2-16 0,8 0 0 15,0 0-160-15,-8 4-32 0,8-4-16 0,0 0 0 16,0 0 112-16,0 0 32 0,0 0 0 0,0 0 0 0,0 0 160 0,0 0 32 16,0 0 16-16,0 0 0 0,0 0 80 0,0 0 16 15,0 0 0-15,0 0 0 0,-5 4-96 0,5-4-16 16,0 0 0-16,0 0 0 0,0 0-112 0,0 0-16 15,0 0-16-15,0 0 0 0,5 16-160 0,-5-16-16 16,9 15-16-16,0-2 0 0,-9-13-64 0,12 17-16 16,0-2 0-16,1-1 0 0,-3-1-16 0,3 0 0 15,0 1 0-15,-1 1 0 0,0-2 80 0,0 2 16 16,-2 0 0-16,1-1 0 0,-2 2-96 0,1-1-16 16,1 1 0-16,-1-2 0 0,0 2 64 0,2 0 16 15,-1 1 0-15,-1-3 0 0,-1 0 48 0,2-1 0 16,0 0 0-16,1-1 0 0,0 0-64 0,1 0-16 0,0-1 0 0,1 0 0 15,0 2-48-15,2 1-16 0,1 4 0 0,0-2 0 16,0 0-176-16,1 2 160 0,-1 0-160 0,1 4 160 16,1 2-160-16,-1 2 0 0,0 4 144 0,-1 1-144 15,-1 2 0-15,-2-3 0 0,-1 1 0 0,0-2 128 16,-1-3-128-16,0-1 0 0,-1-3 0 0,2-1 0 16,-1-3 192-16,0-1-48 0,-2-2 0 0,1 1 0 15,-1 1 80-15,2-3 16 0,0 1 0 0,1 0 0 16,-2 1-96-16,1-2-16 0,-1 1 0 0,-1 0 0 15,0 1-128-15,2 2 192 0,-1 3-192 0,0 0 192 16,1 1-192-16,0 2 160 0,1-2-160 0,0 1 160 16,0-2-160-16,0 0 0 0,1 0 0 0,1 0 0 15,-2 0 0-15,1-2 0 0,0-2 128 0,1 0-128 0,-1 0 0 16,2-1 0-16,-3-1 0 0,1 0 128 16,-1-2-128-16,0 2 0 0,-1-3 0 0,-2 2 128 0,1-1-128 0,-1 0 128 15,-2 2-128-15,1-2 128 0,0 0-128 0,0 1 0 16,-1 0 144-16,0 2-144 0,0 0 0 0,0 2 0 15,-1 0 0-15,1-1 128 0,0 3-128 0,-1-3 0 16,2 0 0-16,-3-2 128 0,-1 0-128 0,2 0 0 16,1-3 0-16,-2 2 0 0,0 1 0 0,-1-2 128 15,0-2-128-15,2 1 0 0,-1 1 0 0,1 0 0 16,-1 0 0-16,2-1 128 0,-3 1-128 0,0 0 0 16,1 0 0-16,-3 0 0 0,1-1 0 0,2 0 128 15,-4-1-128-15,2 1 0 0,-1 0 0 0,-1 0 0 16,1-2 0-16,0 0 128 0,-3-10-128 0,1 15 0 0,0-3 0 0,2-2 128 15,-3-10-128-15,4 10 0 0,-4-10 0 16,5 11 0-16,-5-11 0 0,5 10 0 0,-5-10 0 0,5 11 128 16,-5-11-128-16,0 0 0 0,9 11 0 0,-1 0 0 15,-1-2 0-15,-1 1 0 0,-1 1 0 0,-5-11 0 16,7 9 0-16,-7-9 0 0,7 13 0 0,-1 0 0 16,1-1 0-16,-2 0 0 0,0-2 0 0,0 0 0 15,0-3 0-15,1 1 0 0,-6-8 0 0,6 11 0 16,1-4 0-16,-7-7 128 0,0 0-128 0,7 8 0 15,-7-8 0-15,8 6 0 0,-8-6 0 0,8 7 0 16,-8-7 0-16,0 0 128 0,0 0-128 0,9 5 0 16,-9-5 0-16,0 0 0 0,8 5 0 0,-8-5 128 15,0 0-128-15,0 0 0 0,8 5 0 0,-8-5 0 0,0 0 0 0,0 0 0 16,0 0 0-16,0 0 128 16,0 0-128-16,0 0 0 0,0 0 128 0,0 0-128 0,0 0 0 0,0 0 128 15,9-5-128-15,-9 5 0 0,0 0 128 0,7-6-128 16,-2-2 128-16,-1 0-128 0,-2-1 128 0,0 0-128 15,-2-2 160-15,0 1-160 0,0-2 160 0,-2 2-160 16,0-1 160-16,0 1-160 0,0-7 208 0,-1 3-48 16,1 2-16-16,-1-1 0 0,2-3-144 0,-3 2 160 15,0-3-160-15,0 1 160 0,0 1-160 0,0-1 128 16,0 0-128-16,2-1 128 0,0 0-128 0,0 2 0 16,-1-2 0-16,0 4 0 0,2-1 0 0,0 0 0 0,-2 3 128 0,2 0-128 15,0-2 0-15,-1 3 0 0,2 1 0 0,0 0 0 16,0 1-144-16,0 8 144 0,2-11 0 0,0 5 0 15,-2 6 0-15,3-7-128 0,-3 7 128 0,0 0 0 16,0 0 0-16,0 0 0 0,0 0-128 0,0 0 128 16,0 0 0-16,0 0-128 0,0 0 128 0,0 0 0 15,10 7-144-15,-2-1 144 0,-1 2 0 0,-1 3-144 16,1 0 144-16,-2-2 0 0,0 2-144 0,2 1 144 16,-1-1 0-16,-1-2 0 0,2 2-144 0,-2-1 144 15,0-2 0-15,0 3 0 0,1-1 0 0,-1 2 0 16,0-1 0-16,-1 1 0 0,0 0 0 0,0 0 0 15,-2-1 0-15,0 1 0 0,-1 0 0 0,0 1 0 16,-1-13 0-16,3 14 0 0,-2-2 0 0,1 1 0 16,-1 0 0-16,-2 1-128 0,1-1 128 0,0-13 0 15,1 12 0-15,-1 1 0 0,-1-1 0 0,-1-2 0 16,2 1 0-16,0-11 0 0,-2 13 0 0,0-1 0 16,1-1 0-16,-2 0 0 0,3-11 0 0,-3 11 0 15,-1-3 0-15,4-8 0 0,-6 9 0 0,6-9 0 0,-5 8 0 0,5-8 0 16,0 0 0-16,-6 9 0 0,2-1 0 15,4-8 0-15,0 0 0 0,-7 7 0 0,7-7 0 0,-9 5 128 16,9-5-128-16,-9 6 0 0,9-6 0 0,-10 3 0 16,0-2 0-16,10-1 0 0,-11 3 0 0,2-3 0 15,-1 0 0-15,10 0 0 0,-11 0 128 0,0 0-128 16,0-3 0-16,0 3 144 0,1 0-144 0,-2 0 0 16,0-1 0-16,1 1 128 0,0 0-128 0,-2-1 0 15,-1-1 144-15,1 0-144 0,1 1 0 0,-1 1 128 16,-1-2-128-16,-1 0 0 0,0-1 0 0,2 0 144 0,1 0-144 15,0 0 0-15,-1 2 128 0,1 1-128 16,2 0 0-16,-1 1 0 0,1 0 0 0,1 2 0 0,0-1 0 0,9-2 0 16,-9 6 0-16,1-1 0 15,0 0 0-15,8-5-144 0,-9 5-48 0,9-5-16 0,-9 7 0 0,9-7 0 16,0 0-96-16,-5 8-16 0,-1-1 0 0,5 3 0 31,2 0-1296-31,3-1-272 0,0-1-48 0,3 1-16 16,-2 3-1648-16,3-4-336 0</inkml:trace>
  <inkml:trace contextRef="#ctx0" brushRef="#br0" timeOffset="81526.23">12009 10314 10127 0,'0'0'448'0,"0"-6"96"0,0 6-544 0,0 0 0 0,-2-7 0 0,2 7 0 0,0 0 3776 0,0 0 656 16,0 0 128-16,0 0 32 0,-1-5-3488 0,1 5-688 16,0 0-144-16,0 0-16 0,0 0 240 0,-7 9 48 15,0-2 16-15,0 1 0 0,-2 1 80 0,0 0 0 16,0 1 16-16,-2 1 0 0,1 0 240 0,-1 0 64 16,0 2 0-16,-2 0 0 0,-4 1-16 0,0-1 0 15,0 0 0-15,-1 4 0 0,-1-1-48 0,0 1-16 16,-5 4 0-16,1 1 0 0,-2 3 0 0,-1-1 0 15,-3 4 0-15,-1 0 0 0,-1 2-336 0,0 0-64 16,-1-1-16-16,4 0 0 0,-1-2-192 0,4-1-32 0,2-1-16 0,2-2 0 16,3 1-224-16,1-2 144 0,0-2-144 0,1-2 128 15,1-1-128-15,1 0 0 0,1-2 0 0,2 2 0 16,-1-4 0-16,-1 2 0 0,1-2 0 0,2 1 0 16,-1-1 0-16,2 0-192 0,0-2 0 0,1-4 16 15,2 1-176-15,-1 1-32 0,7-9-16 0,-8 4 0 31,8-4-256-31,0 0-48 0,-10 0-16 0,10 0 0 16,-9-2-432-16,9 2-64 0,-8-8-32 0,3-1 0 16,1-2-2288-16,1 1-464 0</inkml:trace>
  <inkml:trace contextRef="#ctx0" brushRef="#br0" timeOffset="81857.07">11273 10445 37663 0,'0'0'1664'0,"0"0"352"0,0 0-1616 16,0 0-400-16,0 0 0 0,0 0 0 0,0 0 368 0,0 0-16 15,0 0 0-15,0 0 0 0,0 0-352 0,15 0 0 16,-2 2 0-16,1 2-128 0,0 3 128 0,2-1 0 16,0 3 0-16,-1 4 0 0,1 2 0 0,2 2 0 15,0 2 160-15,1 3-160 0,1 2 288 0,3 3-32 16,-2-3-16-16,1 4 0 0,0 1 32 0,0 1 16 15,-1-1 0-15,-2-2 0 0,1-1-112 0,-2-1-32 16,-1-3 0-16,0 0 0 0,-1-1-144 0,-2 0 160 0,-1 0-160 16,1-4 160-16,2 2-160 0,0-3 128 0,-3 0-128 0,1-2 128 15,-1 0-128-15,2-1-272 0,0 0 64 0,-2-2 16 32,-1 2-560-32,0-3-96 0,-2 3-32 0,2 0 0 15,1 2-656-15,0-2-128 0,-4 0-16 0,0-3-16 16,-1-5-32-16,-8-5 0 0,0 0 0 0</inkml:trace>
  <inkml:trace contextRef="#ctx0" brushRef="#br0" timeOffset="82592.7">12050 10957 33855 0,'0'0'1504'0,"0"0"304"0,0 0-1440 0,0 0-368 0,0 0 0 0,0 0 0 0,0 0 224 0,0 0-32 16,0 0 0-16,15-1 0 0,-2-2-48 0,0 2-16 16,1 1 0-16,0-3 0 0,1-1 80 0,-1 2 16 15,3 0 0-15,1-2 0 0,0 2 96 0,1-1 0 16,-1 1 16-16,0 0 0 0,-1-2 64 0,0 2 16 15,1-1 0-15,-2 2 0 0,-4 0-32 0,0 1-16 16,-12 0 0-16,11 1 0 0,-11-1-128 0,12 5-32 0,-12-5 0 0,10 9 0 16,-10-9-80-16,8 11 0 15,-8-11-128-15,5 11 192 0,-5-11-192 0,4 13 176 0,-4-13-176 0,-1 13 160 16,-3-2-32-16,-1-1 0 0,1 1 0 0,-1-2 0 16,-3-1 0-16,0 2-128 0,0 2 192 0,-1-3-64 15,-1 0 48-15,-2 3 0 0,2-2 0 0,-2-1 0 16,-1 2-176-16,1-2 0 0,2-1 0 0,-1 1 0 15,2-4 0-15,0 0 192 0,0 1-64 0,9-6 0 16,-7 7-128-16,7-7 0 0,0 0 0 0,0 0 0 16,0 0 0-16,0 0 0 0,0 0 0 0,0 0 0 15,0 0 0-15,8 7-144 0,-8-7 144 0,13 6-208 16,-2-3 208-16,0 1 0 0,1-4 0 0,0 1 0 16,0 1 0-16,-1-2 0 0,1 0 0 0,0 1 0 15,0 0 0-15,-2 0 0 0,-10-1 0 0,12 2 0 16,-1 3 0-16,-1-2 0 0,-10-3 0 0,10 5 0 0,-1 0 0 0,-2 0 0 15,-7-5 0-15,0 0 0 0,7 8 0 0,-7-8 0 16,7 9 0-16,-7-9 0 0,0 0 0 0,6 12 0 16,1-3 0-16,-2 0 0 0,-1-1 0 0,1 0 0 15,-5-8 0-15,6 12 0 0,-4-2 0 0,1 0 0 16,-3-10 0-16,2 13 0 0,0 0 0 0,-2-1-144 16,0 0 144-16,-2-3-128 0,0 2 256 0,-2-2 48 15,-1 1 16-15,-2-2 0 0,1 1-64 0,0-2 0 16,-1 2 0-16,-3-2 0 0,0 0 48 0,-2 2 0 15,-1-2 0-15,0-1 0 0,-1 2-176 0,0-1 160 16,-3-1-160-16,-2 1 160 0,0-2-160 0,-2 0 0 16,-1 1 0-16,0 1 0 0,-2-4 0 0,1 1-224 15,-2-2 48-15,0 2 16 16,0-3-432-16,2-1-96 0,1-1-16 0,1 1 0 16,1-4-1536-16,3 2-320 0,0-4-64 0,0 0-8096 0,2-2-1616 0</inkml:trace>
  <inkml:trace contextRef="#ctx0" brushRef="#br0" timeOffset="83961.08">11610 9918 14735 0,'0'0'1312'0,"-7"-7"-1056"16,-1 1-256-16,2-1 0 0,-1 2 2384 0,7 5 432 15,0 0 64-15,-4-9 32 0,4 9-1824 0,-4-12-352 16,2 1-80-16,-1 1-16 0,1 3 64 0,0-1 0 16,0 0 0-16,2 8 0 0,-6-10 592 0,1 3 128 15,-1 1 32-15,-1 2 0 16,-1 1-1664-16,-1-1-336 0,0 2-64 0,-1 2-16 0,-2-3 752 0,-1 3 128 0,-1 3 48 16,-1-3 0-16,-2 1 128 0,0 0 16 0,2 3 16 0,-1-1 0 15,-1 1 48-15,-1-1 16 16,-2 0 0-16,1 0 0 0,-2-1 64 0,0 0 16 0,-1-2 0 0,1 1 0 15,0 0-144-15,0 3-16 0,0 0-16 0,1 3 0 16,-1-4-240-16,1 5-64 0,-1 1 0 0,2 1 0 16,0-1-128-16,1 1 0 0,0 4 0 0,0 3 0 15,1-1 0-15,-1 4 0 0,-1 0 0 0,1 4 0 16,0 1 0-16,2-1 0 0,0 2 0 0,3 2 0 16,0-1 0-16,2 1 0 0,-1 2 0 0,2-4 0 15,-1 0 0-15,2 1 0 0,0-3 144 0,1 2-16 16,1 0 32-16,2 0 16 0,-1 1 0 0,1-1 0 15,-1 6-176-15,0 0 0 0,-1 6 144 0,2 0-144 16,1 0 0-16,0-1 0 0,0 3 0 0,2-3 128 0,-1 0-128 0,2-3 128 16,1 0-128-16,0-3 128 0,-1-1-128 0,2 0 0 15,0-4 0-15,0 3 0 0,1-1 0 0,0 1 144 16,1-2-144-16,0 1 0 0,-2 0 160 0,3-1-160 16,0 0 128-16,1 0-128 0,1-1 256 0,0 0-48 15,-1 0 0-15,3-1 0 0,-2 0-80 0,3-2 0 16,0 1-128-16,2-2 192 0,-1 0-192 0,1 0 128 15,-1 1-128-15,3-3 0 0,-1 1 0 0,1 0 128 16,0 0-128-16,1 0 0 0,1-2 0 0,0 0 0 16,2-2 0-16,2-2 0 0,0 1 160 0,1 0-160 15,1-2 160-15,-1-1-160 0,1 0 160 0,1 0-160 0,1 0 160 16,0 0-160-16,2 0 224 0,0-1-48 0,-1 1-16 0,2-3 0 16,3-1 0-16,-2-2 0 0,-2-2 0 0,0 3 0 15,-3-1-160-15,0-2 160 0,0 0-160 0,3-1 160 16,0 1-160-16,1-1 0 0,0 0 0 0,2-1 0 15,0-1 0-15,1 1 0 0,0 1 0 16,-1 0 0-16,1 0 0 0,-2-3 128 0,-1-1-128 0,0-1 0 16,2-3 128-16,-3 1-128 0,-3-2 128 0,1-2-128 15,2-1 144-15,0 2-144 0,-2-2 160 0,1 0-160 16,1 0 160-16,-1 1-160 0,2-3 160 0,2 4-160 16,0-2 160-16,2 2-160 0,0-5 160 0,3 3-160 15,-4-1 144-15,-1 0-144 0,0 0 128 0,-2 0-128 16,0 0 128-16,-1 0-128 0,-2-2 0 0,1 2 128 15,-1-1-128-15,1-1 0 0,-4-1 0 0,1 2 128 16,0 0-128-16,1-2 128 0,0-1-128 0,1 1 128 0,-1-1 32 0,1 0 0 16,-1-1 0-16,1-1 0 0,-1 1-160 0,0 2 192 15,0 1-192-15,-1-5 192 0,0 0-64 0,-2 2 0 16,0 1 0-16,-1-1 0 0,-1 1 0 0,-2-4-128 16,1-2 192-16,-3 0-64 0,-1-2-128 0,-2 0 160 15,3-2-160-15,-1-2 160 0,-3-1-32 0,0 1-128 16,0-4 192-16,-1 2-64 0,-1 1 64 0,-1 0 0 15,-1 0 0-15,-1 1 0 0,0 0 0 0,-1 3 0 16,0 1 0-16,-3-1 0 0,-2-2-32 0,1 1 0 16,-2 1 0-16,-1-6 0 0,-1-2-160 0,-1-1 192 15,-3-5-192-15,-2-2 192 0,1-1-192 0,-2-3 128 16,1 0-128-16,1 3 128 0,-3 1-128 0,0 5 0 0,-1 1 0 0,1 4 128 16,-2 0-128-16,0 2 0 0,-2 0 0 0,-2 0 128 15,1-3-128-15,-1-1 192 0,-4-2-192 0,1 0 192 16,0 8-192-16,-1-2 0 0,1 1 0 0,-1 0 0 15,0 0 0-15,1 4 0 0,-2 3 128 0,2-1-128 16,0-1 0-16,0 3 0 0,-2 0 0 0,1 4 0 16,-1 0 0-16,1 1 0 0,-1 2 0 0,0-2 0 15,-4 2 0-15,1-2 0 0,-3 2 0 0,-1-2 0 16,-1 1 0-16,0 2 0 0,-3 0 0 0,1 4 0 16,-2 1 0-16,4-1 0 0,1 1 0 0,-1 1 0 15,2 1-128-15,2-1 128 0,0 0 0 0,1 1 0 16,1 1 0-16,0-2 0 0,1 0 0 0,-1 2 0 15,0-2 0-15,1 1 0 0,0-3 0 0,0 1 0 16,2 1 0-16,0-1 0 0,-1 0 0 0,3 2 0 0,0 0 0 0,0 1 0 16,2 1 0-16,1-3 0 0,1 3-272 15,1 0 64-15,2 3 16 0,1 0 0 16,2 2-1024-16,2 1-192 0,1 4-32 16,2 0-16-16,-1 6-2128 0,-1-2-416 0</inkml:trace>
  <inkml:trace contextRef="#ctx0" brushRef="#br0" timeOffset="89228.65">8940 10958 9327 0,'0'0'400'0,"-11"0"112"0,-1 0-512 0,2 2 0 0,0-1 0 0,0-1 0 16,1 0 384-16,1 0-32 0,8 0 0 0,0 0 0 16,-13 0-352-16,6-1 128 0,7 1-128 0,0 0 0 15,0 0 1088-15,-8-3 128 0,8 3 48 0,0 0 0 16,-9-3 400-16,9 3 64 0,0 0 32 0,0 0 0 15,0 0-288-15,0 0-64 0,-8-2-16 0,8 2 0 16,0 0-176-16,0 0-48 0,0 0 0 0,0 0 0 16,0 0-224-16,0 0-48 0,0 0-16 0,0 0 0 15,12-1-288-15,1 1-48 0,2 0-16 0,4 1 0 16,1-1-272-16,3 2-64 0,1 0-16 0,4 0 0 16,0 1-48-16,4-2 0 0,2-1 0 0,-2 0 0 15,-2-1-128-15,1-2 192 0,2-1-192 0,0 1 192 16,-1 0-192-16,1 0 0 0,1-1 144 0,0 2-144 15,1-1 0-15,0 2 0 0,-1 1 0 0,1 0 0 16,-2 1 224-16,-1-1-32 0,1 0 0 0,-4 0 0 0,-3-1 176 16,1 1 16-16,-2-3 16 0,1 2 0 0,-1 0-128 0,1-1-16 15,1 2-16-15,0-2 0 0,1 0-64 0,-1 2-16 16,1 0 0-16,0 0 0 0,2 2-160 0,0 0 0 16,-2-2 144-16,-1 3-144 0,-2-2 0 0,-2 2 144 15,-2-3-144-15,-1 0 0 0,-2 1 128 0,0 0-128 16,-3-2 0-16,-1 1 0 0,-1-1 128 0,-1 1-128 15,-12 0 144-15,11-3-144 0,0 1 224 0,-11 2-48 16,12-2-16-16,-2-3 0 0,-1 1 80 0,1 2 16 16,1-2 0-16,-1 0 0 0,1 0-96 0,-1-1-16 15,1-1 0-15,2 4 0 0,-2-5-144 0,1 2 0 16,-1 3 0-16,-1-2 0 0,-10 4 0 0,10-4 0 0,0 1 0 16,-10 3 0-16,9-3 0 0,-9 3 0 0,8-2 0 0,-8 2 0 15,0 0 0-15,0 0 128 0,0 0-128 0,0 0 0 16,0 0 192-16,0 0-32 0,0 0-16 0,0 0 0 15,-3-9 160-15,3 9 16 0,-4-9 16 0,1 2 0 16,3 7-48-16,-5-9-16 0,0 1 0 0,0 0 0 16,-2 2-144-16,2-2-128 0,0-2 192 0,-2 2-192 15,1 1 144-15,-1-1-144 0,1-1 0 0,-1 1 144 16,1 2-144-16,-1 1 0 0,-1 1 144 0,1-4-144 16,-1 3 0-16,0 1 0 0,0-1 0 0,2 1 128 15,-1 0-128-15,7 4 0 0,-8-5 0 0,2-2 128 16,-1 3-128-16,7 4 0 0,-6-4 0 0,6 4 0 15,-7-5 0-15,2 0 0 0,5 5 0 0,0 0 0 16,-7-4 0-16,7 4 0 0,-5-5 0 0,5 5 0 0,0 0 0 0,0 0 0 16,0 0 0-16,0 0 0 0,0 0 0 15,0 0 0-15,0 0 0 0,0 0-128 0,0 0 128 0,0 0 0 16,5 11-144-16,2 0 144 0,-1-1 0 16,2-1-176-16,0 1 176 0,1-1-128 0,2 0 128 0,-1 0-128 15,0-1 128-15,2 0-128 0,-1-1 128 0,0 1 0 16,0-1 0-16,-1-1-128 0,1 1 128 0,-2 1 0 15,-1-3 0-15,1 1-128 0,0-2 128 0,1 1 0 16,-10-5 0-16,12 6 0 0,-3-1 0 0,-9-5 0 16,12 5 0-16,-2 0 0 0,-10-5 0 0,11 7 0 15,-11-7 0-15,9 4 0 0,-9-4 0 0,0 0 0 16,8 9 0-16,-8-9 0 0,0 0 0 0,5 9 0 0,-5-9 0 0,0 0 0 16,0 0 0-16,0 14 144 0,0-14-144 0,-3 11 0 15,3-11 208-15,-5 9-64 0,5-9-16 0,-6 10 0 16,6-10 0-16,-7 8 0 0,7-8 0 0,-9 9 0 15,1-2 48-15,8-7 0 0,-10 6 0 0,1 1 0 16,-1-1-48-16,3 1-128 0,-3-3 192 0,1 2-64 16,0-1-128-16,-1 2 192 0,-1 0-192 0,1-2 192 15,-2 4-192-15,2-3 0 0,-1 4 144 0,1-4-144 16,-1 2 0-16,4-2 0 0,7-6 0 0,-9 10 128 16,1-4-128-16,8-6 0 0,0 0 0 0,-6 8 0 31,6-8-1024-31,0 0-160 0,0 0-32 0,0 0-12640 0,0 0-2528 0</inkml:trace>
  <inkml:trace contextRef="#ctx0" brushRef="#br1" timeOffset="97385.34">3890 11579 12895 0,'0'0'1152'0,"0"0"-928"16,0 0-224-16,0 0 0 0,0 0 1712 0,0 0 288 16,2 10 64-16,-2-10 16 0,2 12-1664 0,1 0-416 15,1 0 0-15,-2 1 0 0,1 0 0 0,0-3 0 16,-1 0 0-16,2 2 0 0,0 1 0 0,1 2 0 16,0-2 0-16,1 2 0 0,-1 2 0 0,0-1 0 15,0-2 0-15,-1 3 0 0,0 0 0 0,1-1 0 0,1-2 0 0,-1 2 0 16,1-2 0-16,2-1 0 0,-1-2 0 0,0 0 0 15,1 0 272-15,0-1 80 0,0 1 16 0,0-1 0 16,1 2-144-16,1-2-32 0,1 3 0 0,-1-2 0 16,2 0-192-16,0 4 0 0,-1-2 128 0,1-2-128 15,1 2 0-15,0 2 0 0,-2-2 128 0,2 1-128 16,1-1 0-16,0-1 0 0,1 1 0 0,0 0 0 16,0-1 0-16,-2 1 0 0,-2 0 0 0,1 1 0 15,0 1 0-15,0 0 0 0,-1 0 0 0,1 3 0 16,0 0 0-16,0 2 0 0,1-1 0 0,0 1 0 15,0-1 0-15,-2-3 0 0,1-2 0 0,0 1 0 16,1-4 0-16,1-4 0 0,1 1 0 0,-1-2 0 16,0-1 0-16,2 1 0 0,2-1 0 0,0 1 0 15,2 0 0-15,1 0 0 0,0-1 128 0,1 2-128 0,-1-1 0 0,1 1 0 16,1 1 128-16,1-1-128 0,-2 0 0 16,0 1 0-16,-1-2 128 0,0 1-128 0,-2 1 0 0,1-2 0 15,-2 1 0-15,-1-1 0 0,0 1 0 0,0-1 0 16,0 1 0-16,1-1 0 0,0 2 0 0,-1-1 0 15,2 0 0-15,-1 0 0 0,0-2 192 0,3 0-48 16,0-2-16-16,1 1 0 0,2 0 208 0,0 0 48 16,0 0 0-16,-1-2 0 0,-1 2-128 0,2 1 0 15,1 1-16-15,-3 0 0 0,-1 2-240 0,-2 2 0 16,1-2 128-16,-1 3-128 0,-2-2 0 0,0 1 0 16,-1 1 0-16,1-1-160 0,0 0 160 0,1 1 0 15,0-5 0-15,1 4 0 0,1-3 160 0,0 4-32 0,-1-5-128 16,2 1 192-16,0-1 64 0,3 1 16 0,0-1 0 0,3-2 0 15,-3 3-16-15,2-2 0 0,-1-1 0 16,1 2 0-16,3 0-80 0,-2 0-32 0,-3 1 0 0,-2-1 0 16,0 2-144-16,0-1 0 0,-2-1 144 0,-1 2-144 15,2-4 192-15,0 0-48 0,0 1 0 0,1-2 0 16,0 3-144-16,2-1 128 0,-1 1-128 0,3-1 128 16,2 0-128-16,0 1 0 0,2-3 144 0,-1 2-144 15,-2-1 0-15,2 0 128 0,2-1-128 0,1-1 0 16,-4 0 0-16,0-1 144 0,-2-1-144 0,-1-1 0 15,-1-2 256-15,1 0-64 0,-3 1-16 0,2 1 0 16,0-2 64-16,1 2 16 0,0-2 0 0,1 3 0 16,0 0-256-16,2 0 144 0,2 0-144 0,-2 0 128 15,0 1-128-15,2 2 0 0,1 1 0 0,0-2 128 0,-2 1-128 0,-2 0 0 16,-2-1 0-16,1 1 0 0,-1 1 0 0,1-2 0 16,-1-2 0-16,2 0 0 0,-1 0 0 0,1 3 0 15,1-3 0-15,-1 1 0 0,1-1 0 0,-1 2 0 16,0-1 0-16,2 2 0 0,0-3 0 0,-1 1 0 15,1 0 0-15,-2 0 0 0,1-1 0 0,-1-1 0 16,-1-1 0-16,0-1 0 0,0 0 0 0,1 2 128 16,-1 1-128-16,1 0 0 0,0 0 0 0,2 0 128 15,0 0-128-15,2 1 0 0,2 2 0 0,-1 1 0 16,-1-2 0-16,2 2 0 0,1 0 0 0,0 3 0 16,-3-2 0-16,-2-2 0 0,-3 0 0 0,1-1 0 15,-1-2 0-15,2-2 0 0,-2 0 0 0,0-1 0 0,0 2 128 0,3-3-128 16,-1 0 128-16,4 2 0 0,0-1 0 15,1 0 0-15,-2 2 64 0,2-2 0 0,-1 0 0 16,1-1 0-16,-2 1-192 0,0-4 192 0,-2 1-192 0,0 1 192 16,-2 2-192-16,1-2 0 0,-1-3 0 0,0 2 128 15,1 0-128-15,-1 2 0 0,2 2 0 0,1-1 0 16,1 1 0-16,2-1 0 0,-2-1 0 0,0 0 128 16,1 0-128-16,0-2 0 0,1-2 0 0,-2-2 0 15,-5-2 0-15,1-1 0 0,1 1 0 0,-2-1 0 16,0 0 128-16,0 0-128 0,0 0 128 0,0 0-128 15,0-2 0-15,0 2 0 0,2 0 128 0,-1 0-128 16,0 0 0-16,0 3 0 0,-4-4 0 0,3 1 0 16,0 1 0-16,-1 1 192 0,0 0-192 0,-3 0 192 15,-1-1-192-15,0 2 0 0,1 0 0 0,-1 0 0 16,-2 1 0-16,1 0 0 0,-1 0 0 0,1 0 0 0,-1 0 0 16,2 0 0-16,-1 0 0 0,1 1 0 0,-2-1 0 0,1 1 0 15,-1 0 0-15,1 1 0 0,1 0 0 0,-3 0 0 16,-1-1 176-16,0 2-176 0,-1 1 0 0,-1-1 0 15,0 2 0-15,-4-1 0 0,1 1 0 0,0-2 0 16,1-1 0-16,1 1 0 0,-1-2 0 0,0-1 0 16,2 0 0-16,-2 0 0 0,-3-2 0 0,2-1 0 15,-2 1 0-15,2 0 0 0,1 1 0 0,0-3 0 16,-1 1 0-16,-1 2 0 0,0 2 0 0,-1-1 0 16,1 1 0-16,-2 0 0 0,-1 3 0 0,1 0 0 15,-1 1 0-15,-1 0 0 0,0-1 0 0,-1-2 0 16,1 1 0-16,0 0 0 0,-2 1 0 0,1 0 0 15,1-2 0-15,-7 7 0 0,6-5 0 0,1 1 128 16,-2-2-128-16,0-2 0 0,-5 8 0 0,7-7 0 0,-2 1 128 0,0-2-128 16,0 2 0-16,2-1 0 0,-2-1 128 0,2 2-128 15,-2-2 0-15,0 1 0 0,0-1 0 0,0 2 0 16,-5 6 0-16,6-7 0 0,-2 1 0 0,-4 6 0 16,5-8 0-16,-5 8 0 0,0 0 0 0,4-8 0 15,-4 8 0-15,2-6 0 0,-2 6 0 0,0-8 0 16,0 8 0-16,2-9 128 0,-4 0-128 0,2 9 0 15,-1-9 144-15,1 9-144 0,-1-11 128 0,1 11-128 16,-2-10 0-16,2 10 128 0,0 0-128 0,-3-9 0 16,3 9 144-16,0 0-144 0,-7-8 160 0,7 8-160 15,-8-5 320-15,8 5-48 0,-12-4 0 0,2 1 0 16,10 3-272-16,-13-1 0 0,0 1 0 0,0 0 0 16,0 1 0-16,0 2 0 0,0-1 0 0,-4 2 0 0,-1-3 208 15,-1 2-64-15,1 0-16 0,1-3 0 0,2 1 64 0,-1 2 16 16,-1-1 0-16,1 1 0 0,3-3-208 0,0 0 176 15,1 1-176-15,1 2 160 0,-2-3-160 0,1 2 0 16,0 1 0-16,2 0 0 0,-1-1 0 0,2-1 0 16,0 2 0-16,1 0 0 0,-1-1 0 0,0 2 0 15,9-4 0-15,-9 4 128 0,1 1-128 0,8-5 0 16,-8 6-160-16,8-6 160 0,0 0 0 0,0 0 0 16,0 0 0-16,0 0 0 0,0 0 0 0,0 0 0 15,0 0 0-15,0 0 0 0,0 0 0 0,0 0 0 16,13 2 0-16,-1-1 0 0,0-1-176 0,1-1 176 0,0 1-192 0,2 0 192 15,4 0-144-15,-2 0 144 0,-3 0 0 0,0 0-144 16,1 0 144-16,-1 0 0 0,0 1 0 0,-1-1-128 16,0 0 128-16,1 0 0 0,-3 0 0 0,1 0 0 15,0-1 0-15,-2 1 0 0,-10 0 0 0,13-1 0 16,-2 0 0-16,-2 1 0 0,-9 0 0 0,0 0 0 16,10 0 0-16,-10 0 0 0,11 0 0 0,-2 0 128 15,-9 0-128-15,10 0 0 0,-10 0 0 0,11 1 0 16,-11-1 0-16,0 0 0 0,11 2 0 0,-11-2 0 15,0 0 0-15,11 6 0 0,-11-6 0 0,0 0 0 16,6 10 0-16,-6-10 0 0,5 12 0 0,-2 0-128 16,-3-12 128-16,1 15 0 0,-1-2 0 0,-1-2 0 15,-3 0 0-15,0 1 176 0,-1 0-48 0,0 0 0 16,-2-1 0-16,1 2-128 0,-2 2 192 0,1-1-64 16,1-1-128-16,-1 0 0 0,1 0 0 0,-1 3 128 15,2-4-128-15,-1-1 0 0,-1-2 0 0,1 4 0 0,-1-1 0 0,1 0 0 16,-1 0-224-16,1-2 80 15,-1 2-736-15,2-2-144 0,-3 1-16 0,0-1-16 16,-1 2-576-16,0 0-112 0,0-1-32 0</inkml:trace>
  <inkml:trace contextRef="#ctx0" brushRef="#br1" timeOffset="99687.39">7187 12618 18767 0,'0'0'832'0,"0"0"176"0,0 0-816 0,0 0-192 0,0 0 0 0,-9 4 0 16,9-4 720-16,0 0 112 0,-9 6 0 0,1 0 16 16,0 0-304-16,1 1-64 0,0 0-16 0,1 4 0 15,-1-2-256-15,-1 1-48 0,-1 2-16 0,0 0 0 16,0 1-144-16,0 1 192 0,0 1-192 0,-2 3 192 16,2 0 384-16,-1 2 64 0,-2-2 32 0,-1 5 0 15,-1-2 48-15,-2 1 16 0,0-2 0 0,-1 0 0 16,0-1-432-16,-2 2-96 0,-2-3-16 0,-1 0 0 15,0 1-192-15,-2-1 0 0,-1 2 0 0,2 0 0 0,-2 1-256 16,0 4-112-16,2-2-16 0,2 1 0 16,2-2-544-16,0-2-112 15,2-2-32-15,3-2 0 0,1-3 304 0,1-3 64 0,2-1 16 0,1-4 0 0,1 1 256 16,8-6 48-16,-8 0 16 0</inkml:trace>
  <inkml:trace contextRef="#ctx0" brushRef="#br1" timeOffset="100019.32">6636 12747 11967 0,'0'0'1072'15,"0"0"-864"-15,0 0-208 0,-8 5 0 0,8-5 2368 0,0 0 416 0,0 0 96 0,0 0 0 32,3 9-2752-32,-3-9-544 0,6 13-112 0,-1-2-32 0,1 1 560 0,0 2 0 0,1 2 128 0,1-1-128 15,-1 3 288-15,2 1-32 0,2-1-16 0,1-1 0 16,-1 0 208-16,4 1 32 0,-1-2 16 0,3-1 0 16,1 1 96-16,3 1 32 0,1-4 0 0,3 4 0 15,1-4-240-15,1 1-64 0,2 2 0 0,0 0 0 16,-2-1-192-16,1 4-128 0,-2-4 128 0,0 3-128 15,0 1 0-15,0 2 0 0,0-2 0 0,0 2 0 32,-1 1-400-32,0-1-48 0,-2-1-16 0,-1-1-11040 0</inkml:trace>
  <inkml:trace contextRef="#ctx0" brushRef="#br0" timeOffset="116748.15">9697 6883 9215 0,'0'0'816'0,"0"0"-656"0,0 0-160 0,0 0 0 0,0 0 2336 0,0 0 432 15,0 0 96-15,0 0 16 0,0 0-1248 0,0 0-240 16,0 0-48-16,0 0-16 0,0 0-96 0,0 0-16 15,0 0 0-15,0 0 0 0,0 0-224 0,0 0-48 16,9 8-16-16,-9-8 0 0,0 0-112 0,0 0-32 16,0 0 0-16,0 0 0 0,0 0 32 0,0 0 0 15,0 0 0-15,0 0 0 0,0 0-256 0,0 0-48 0,8-5-16 0,-8 5 0 16,0 0-96-16,0 0-16 16,5-7 0-16,-5 7 0 0,0 0-112 0,0 0-16 0,0 0-16 0,0 0 0 15,0 0-80-15,0 0-16 0,0 0 0 0,0 0 0 16,0 0-144-16,0 0 192 0,0 0-192 0,0 0 192 15,0 0-48-15,13 3 0 0,-13-3 0 0,15 1 0 16,-2 2 96-16,-2-1 16 0,-11-2 0 0,15 0 0 16,-1 1-128-16,0 1-128 0,-1-2 176 0,0 4-176 15,0-2 128-15,1 2-128 0,-3 0 0 0,2 3 0 16,0-1 0-16,2 1 0 0,-1-1 0 0,2 1 0 16,-2 0 0-16,2 3 0 0,1 0 0 0,0 2 0 15,-2 1 0-15,2-1 0 0,0 1 0 0,1 0 0 16,2 0 0-16,1 0 0 0,0 0 0 0,-1 0 0 0,1-3 0 0,3 3 0 15,-2-5 0-15,0 1 0 0,0 0 0 0,0 2 0 16,-1-3 0-16,1 1 0 0,1-1 128 0,-1 1-128 16,0 0 0-16,1 1 0 0,1 1 0 0,1 2 0 15,-1 1 0-15,1-1 0 0,-1 0 0 0,0 0 0 16,1 3 0-16,0-3 0 0,0 2 0 0,0 0 0 16,-3-2 0-16,2 1 0 0,1 2 0 0,0-3 0 15,-2 1 0-15,4 2 0 0,-3-1 0 0,2 0 0 16,0-3 0-16,2 1 0 0,1 0 0 0,1 0 0 15,1 0 0-15,3 0 0 0,0 1 128 0,-1 0-128 16,1 3 0-16,0-4 0 0,-1 0 0 0,-3 2 0 16,-1-1 0-16,-2 0 0 0,-1-3 0 0,0-1 0 0,0 1 0 0,0 2 0 15,2 0 0-15,0 2 0 0,1 2 0 0,2-1 0 16,1 0 128-16,-2-1-128 0,1 1 0 0,0 1 0 16,0 1 0-16,-1 0 0 0,-1 2 0 15,0 0 0-15,-2-2 0 0,1 0 128 0,-1-1-128 0,0 0 0 16,1-1 0-16,0-2 0 0,1 0 0 0,2-1 0 15,1 0 0-15,1 0 0 0,4 0 0 0,-1 3 0 16,0 1 0-16,-2-3 0 0,1-1 0 0,-3 2 0 16,-2 3 0-16,-1-5 0 0,-2 0 0 0,-1-1 0 15,1 0 0-15,-3-2 0 0,0 0 0 0,1 1 0 16,1 1 0-16,0 1 0 0,0 1 0 0,1 2 0 16,1-2 0-16,0 2 0 0,1-2 0 0,0 2 0 15,-2-3 0-15,2 0 0 0,-1 1 0 0,1 2 0 16,0-3 0-16,-1 1 0 0,0-1 0 0,-1 0 0 0,-1 0 192 0,0-2-64 15,0 0 0-15,2 1-128 0,-2-2 0 0,1 0 0 16,-1-1 0-16,0 1-192 0,0-1 192 16,-1 2 0-16,0 0 0 0,-3 1 0 0,-1 1 160 0,0-2-160 15,-2-1 128-15,1 3-128 0,-2 0 0 0,2 0 0 16,-2 0 0-16,0-2 0 0,1 0 0 0,-1 0 0 16,1-1-144-16,0 1 144 0,-1-2 0 0,0 1 0 15,0-3 0-15,1 1 0 0,-4-1 0 0,2 0 0 16,-1 1 0-16,2-2 0 0,-1 1 0 0,0 2 0 15,0 3 0-15,0-3 0 0,0-3 0 0,0 2 0 16,-2 0 0-16,1 2 0 0,0 1 0 0,-1-1 0 16,0 1 0-16,-1 0 0 0,2 1 0 0,-2 2 0 15,-2 1 0-15,-1 0 0 0,0 1 0 0,1 0 0 0,1-2 0 16,0 2 0-16,-2-3 0 0,1 0 0 0,1 0 0 0,-1 0 0 16,0 1 128-16,-1 2-128 0,1-3 0 0,1-1 0 15,-1 1 0-15,1-2 0 0,-1 0 0 0,-1 2 0 16,1 0 0-16,-1-4 0 0,-1 1 0 0,0 1 0 15,1-2 0-15,-1 1 0 0,3 1 0 0,-1-2 0 16,0 1 0-16,0-2 0 0,-1 4 0 16,1-2 0-16,0-1 0 0,-1 2 0 0,1-1 0 0,0-1 0 15,0 2 0-15,-1-3 0 0,1 0 0 0,0 1 0 16,-2 0 0-16,1 1 0 0,-1 1 0 0,1-2 0 16,-1-3 0-16,0 3 0 0,1-2 128 0,1 1-128 15,-1 1 0-15,1 1 0 0,0-1 0 0,0 1 0 16,-1-3 0-16,1 1 0 0,0 0 0 0,-1 1 0 15,1 0 0-15,0 0 0 0,-2-1 0 0,1 1 0 0,-1-2 0 16,-1 1 0-16,-9-8 0 0,13 9 0 0,-2 0 0 0,-2-3 0 16,-1 1 0-16,-8-7 0 0,8 8 128 0,-1-2-128 15,-7-6 0-15,10 7 0 0,-10-7 128 0,9 5-128 16,-9-5 0-16,9 4 144 0,-9-4-144 0,0 0 160 16,10 0-160-16,-10 0 160 0,11-5-160 0,-4 1 128 15,-7 4-128-15,8-4 128 0,-8 4 32 0,7-10 0 16,-1 0 0-16,0 1 0 0,-4-1 48 0,1-1 16 15,-2 1 0-15,-1-2 0 0,0 1-80 0,1-1-16 16,-2 1 0-16,0 1 0 0,-2-4-128 0,1 2 128 16,-1 1-128-16,0-2 128 0,-2 3-128 0,1 0 160 15,-1 0-160-15,1-1 160 0,-1 3-160 0,-2-1 0 16,1 1 0-16,6 8 0 0,-7-11 0 0,7 11 0 0,-9-9 0 0,1 2 0 16,8 7 0-16,0 0 0 0,-10-10 0 0,2 0 0 15,8 10 0-15,-6-9 0 0,6 9 0 0,0 0 0 16,0 0 0-16,0 0 0 0,-8-5-144 0,8 5 144 15,0 0 0-15,0 0-192 0,0 0 192 0,0 0-160 16,0 0-48-16,0 0-16 0,0 0 0 0,0 0 0 16,0 13 16-16,2-2 0 0,4 1 0 0,0-1 0 15,2-1 0-15,-2-2 0 0,-6-8 0 0,12 12 0 16,1-2 80-16,-1 0 128 0,0-3-208 0,-1 1 80 16,1 0 128-16,0-2 0 0,0 2 0 0,-1 0-128 15,1 1 128-15,-1 0 0 0,-1-1 0 0,-1 2 0 16,-1-1 0-16,0 3 0 0,0 2 0 0,-1-3 0 15,0 1 0-15,-1-1 0 0,1 0 0 0,-2-2-128 16,-5-9 128-16,7 10 0 0,-2 1 0 0,-5-11 0 0,4 11 0 0,0-3 0 16,-4-8 0-16,2 12 0 15,0-2 0-15,-2 0 0 0,0-10 0 0,-4 9 0 0,0-1 128 0,4-8-128 16,-8 7 128-16,0 2-128 0,0-2 128 16,-1 2-128-16,-1-2 128 0,-1-2-128 0,0 0 160 0,-1 0-32 15,-1 0-128-15,0 2 192 0,-2-2-64 0,1 2 0 16,-2-1-128-16,0 2 192 0,-3-1-192 0,1-1 176 15,0-1-176-15,-2 1 160 0,-1-1-16 0,1 0 0 16,-4-1 0-16,3-1 0 0,2-2-144 0,0 1 192 16,1-2-192-16,0 0 192 0,0 3-192 0,1-3 0 15,1 0 0-15,0 0 0 0,2 0 0 0,1 1 0 16,1 1 0-16,2 2 0 0,-1-3-176 0,11-1-112 16,-9 2-32-16,9-2 0 15,0 0-528-15,-9 4-112 0,9-4-32 0,-6 6 0 16,6-6-320-16,0 0-64 0,-3 7-16 0,3-7 0 15,0 0-1312-15,5 10-272 0,2-1-48 0</inkml:trace>
  <inkml:trace contextRef="#ctx0" brushRef="#br0" timeOffset="117381.37">15287 10189 11055 0,'0'0'976'16,"0"0"-784"-16,0 0-192 0,0 0 0 0,0 0 3952 0,0 0 736 0,0 0 160 0,0 0 16 16,12 7-3888-16,-12-7-784 0,8 5-192 0,-8-5 0 15,0 0 0-15,6 10 0 0,-6-10 128 0,6 12-128 16,-2-2 320-16,-4-10 0 16,1 10 16-16,-1-1 0 0,0-9 464 0,-3 10 96 0,-1-1 0 0,-1 0 16 15,0 1-80-15,0-1 0 0,-3-3-16 0,-1 1 0 16,-2 1-112-16,1 2-32 0,-2 2 0 0,-2 1 0 15,-2 2-128-15,1 2-32 0,-2 0 0 0,0 2 0 16,-2 1-32-16,0 5-16 0,-3 4 0 0,0 2 0 0,-2 4-16 16,1 3-16-16,-2 0 0 0,1 2 0 0,2 2-288 0,-1-3-144 15,-1-2 160-15,1-3-160 0,1-3 128 0,1-1-128 16,1-4 0-16,2-1 0 0,2-3 128 0,2-3-128 16,1 1 0-16,1-2 144 0,2-2-144 0,-1-3 0 15,2-1 0-15,1-2 0 0,1 0-288 0,0 1-96 16,2-3 0-16,0-2-16 15,5-6-736-15,0 0-144 0,-8 8-16 0,3 0-10608 16,5-8-2112-16</inkml:trace>
  <inkml:trace contextRef="#ctx0" brushRef="#br0" timeOffset="117716.34">14731 10391 35247 0,'0'0'1552'0,"0"0"336"0,-3-6-1504 0,3 6-384 0,0 0 0 0,0 0 0 15,0 0 1104-15,0 0 160 0,8-6 16 0,-8 6 16 16,10-1-1088-16,2 1-208 0,0 1 0 0,0 2 0 16,1 2 0-16,-2 2 128 0,4 1 0 0,0 5 16 15,2-3 96-15,2 3 16 0,-1 1 0 0,1 5 0 16,0-2-80-16,0 5-16 0,1 0 0 0,-1 4 0 15,3 0-160-15,1 3 0 0,-1 1 0 0,-1 0 0 16,-1 1 0-16,0 0 128 0,0-1-128 0,-1-1 0 16,1-2 0-16,-1 1 0 0,2-1 128 0,-1-1-128 0,-1-2 0 15,1-2 0-15,-1-1 0 0,0-2 0 0,-1 1-240 0,0-3-16 16,0-3-16-16,1-2 0 16,-2-3-640-16,-1-1-128 0,0-2-32 0,0-2 0 15,-1-1-2128-15,1-6-416 0</inkml:trace>
  <inkml:trace contextRef="#ctx0" brushRef="#br0" timeOffset="118149.29">15754 10784 14735 0,'0'0'1312'15,"0"0"-1056"-15,-10 4-256 0,1 2 0 0,-1 2 4816 0,4 0 912 0,1 1 176 0,1 1 48 16,0 1-4912-16,1-1-1040 0,-2-2 0 0,0 1-208 16,0 2 208-16,-1-2 0 0,1-2-160 0,0 4 160 15,0-3 0-15,0 0 0 0,1-1 0 0,0 1 0 16,0 0 144-16,-1 0 48 0,-1-2 16 0,6-6 0 15,-5 11 224-15,1-1 32 0,4-10 16 0,-2 12 0 16,2-12-192-16,-2 13-32 0,2-13-16 0,2 13 0 16,0-3-48-16,-2-10 0 0,0 0 0 0,4 13 0 15,-4-13-16-15,11 11-16 0,-11-11 0 0,13 8 0 16,-2-4-160-16,2 0 160 0,2-3-160 0,0-1 160 16,1-1-160-16,1-2 0 0,1 0 0 0,0 1-176 0,3 0 176 15,-1-1 0-15,1 0 0 0,-2 0 0 0,3 1 0 16,-1 0 0-16,0-2 0 0,-1 3 0 0,-1 0-144 0,0 0 144 15,-4-1-160-15,0 1 160 16,-1 0-656-16,-1-1-48 0,-3 1 0 0,1 0 0 16,-2-2-2336-16,1 2-480 0</inkml:trace>
  <inkml:trace contextRef="#ctx0" brushRef="#br0" timeOffset="118450.04">16037 10810 30687 0,'0'0'1360'0,"0"0"288"0,-8 6-1328 0,2 1-320 0,-1-2 0 0,3 4 0 16,2 3 608-16,0-3 48 0,0 1 16 0,0 2 0 16,0 1-384-16,-1-1-80 0,1 1-16 0,-1 1 0 15,-1 1 176-15,0 0 16 0,0 3 16 0,-1 3 0 16,0 2-32-16,-2 4-16 0,0-1 0 0,-1 4 0 15,-1 1-48-15,-1 2-16 0,0 3 0 0,0 1 0 16,-1 2-96-16,1-8-32 0,-1-2 0 0,1-3 0 16,1-1-160-16,2-2 0 0,1-3 0 0,0-3 0 15,3-2 0-15,-1-2 0 0,1-1 0 0,2-4 0 16,1-8-576-16,0 0-192 0,0 0-32 0,0 0-10016 16,0 0-2016-16</inkml:trace>
  <inkml:trace contextRef="#ctx0" brushRef="#br0" timeOffset="119449.39">15590 9995 22111 0,'-12'-8'1968'0,"-5"0"-1584"0,-1 0-384 0,0 2 0 16,1-1 2064-16,1 2 336 0,0 0 64 0,1 1 16 16,-1-2-1792-16,0 0-368 0,0 2-64 0,-1 3 0 15,0-2 48-15,0 2 16 0,-2 0 0 0,3 0 0 16,-1 2-96-16,0-1-16 0,-2 0 0 0,1 1 0 15,0 0 0-15,0 2 0 0,-1 0 0 0,1-1 0 16,1 2 112-16,-1 0 32 0,-2 0 0 0,1 0 0 16,-2 1-48-16,-1-1-16 0,-3 3 0 0,2-1 0 15,-1 2 32-15,-1 1 0 0,-2-1 0 0,1 2 0 16,0 2-64-16,1 1 0 0,0 4 0 0,2 3 0 16,1-2-48-16,1 4-16 0,-1 1 0 0,2 4 0 0,0-1-192 0,2 1 0 15,1-1 128-15,0 1-128 0,0 2 0 0,2-1 0 16,2-4 0-16,0 1 0 0,-2-3 0 0,1 2 0 15,0 0 0-15,1 4 0 0,1-1 176 0,1 6-16 16,0 1 0-16,2 1 0 0,1 3 160 0,0 1 48 16,0 1 0-16,2-1 0 0,0 2-208 0,2-3-32 15,2-2-128-15,1 2 192 0,-1-4-192 0,5 5 0 16,1 0 0-16,-2 4 0 0,1 0 0 0,3 1 0 16,4 5 0-16,0-4 0 0,0-2 128 0,2-1-128 15,0-3 0-15,1-2 144 0,3-2-144 0,-1 1 0 0,1 1 0 16,2 1 128-16,0-1-128 0,2 3 0 0,2-5 144 15,2-1-144-15,0-3 176 0,2-1-48 0,2-5 0 0,0-2 0 16,2 1 208-16,2-5 48 0,2-1 0 0,0 1 0 16,-1-4-192-16,5 2-48 0,3-5 0 0,-2-3 0 15,-4-2-144-15,1-3 0 0,2-1 144 0,1 0-144 16,3-4 144-16,0 1-144 0,1 0 192 0,1-2-192 16,1 1 160-16,-1 1-160 0,-1-6 128 0,-1-1-128 15,-2-2 144-15,0-3-144 0,2-2 160 0,0 0-160 16,0-3 160-16,-1-3-160 0,2 1 160 0,-1-2-160 15,-2-3 144-15,-2-1-144 0,-3-2 128 0,1 0-128 16,-4-2 128-16,0 2-128 0,-5-2 128 0,-1 2-128 16,-3 0 160-16,-2 0-160 0,-1 1 192 0,-2-1-192 15,-1-1 192-15,-1 0-192 0,-1-5 192 0,-2-4-192 0,-1-3 176 0,0-4-176 16,-3-4 160-16,1-2-160 16,-2 4 128-16,1 3-128 0,1 3 0 0,-3 1 144 0,0 5-144 0,-1-1 0 15,0 2 144-15,-3 1-144 0,0-1 208 0,-2 0-16 16,-1-3-16-16,-1 1 0 0,-4-3 16 0,0 3 0 15,-3-1 0-15,-1 1 0 0,-2 3-192 0,0 2 160 16,-5 2-160-16,-1 1 160 0,-3 6-160 0,-2 4 0 16,-3 0 0-16,2 1 0 0,2 1-336 0,-2-1 0 15,-2-5 0-15,0-1 0 0,0-7 336 0,1 3 0 16,-1 2 128-16,1 0-128 0,1 1 144 0,-1 3-144 16,-2-1 160-16,0 3-160 0,0 2 192 0,0 1-64 15,0 2-128-15,1 0 192 0,-1 2-192 0,1-1 0 16,-1 3 0-16,3 0 0 0,1 3 0 0,1 1 0 15,1-2 0-15,1 3 0 0,1 0 0 0,-1 2 0 0,0-5 0 0,0 3 0 16,1 0-128-16,1 2-32 0,0-2 0 16,-1 1 0-16,1-1-48 0,1 2-16 0,0-1 0 0,-1 2 0 31,0-1-368-31,1 2-80 0,2 0-16 0,-1 0 0 16,2 0-1744-16,0 2-368 0,0 2-64 0,0-3-14416 0</inkml:trace>
  <inkml:trace contextRef="#ctx0" brushRef="#br0" timeOffset="121450.97">12999 10892 8287 0,'0'0'736'0,"0"0"-592"0,0 0-144 0,-7-3 0 0,7 3 2112 0,0 0 384 15,0 0 64-15,-10-2 32 0,4 0-1664 0,6 2-336 16,0 0-64-16,0 0-16 0,0 0 16 0,0 0 0 16,0 0 0-16,0 0 0 0,0 0 144 0,0 0 32 15,0 0 0-15,0 0 0 0,0 0 304 0,0 0 64 16,0 0 16-16,0 0 0 0,0 0-128 0,0 0 0 16,0 0-16-16,0 0 0 0,0 0-336 0,9-5-64 15,-9 5-16-15,0 0 0 0,0 0-96 0,9-2-32 16,-9 2 0-16,0 0 0 0,0 0 96 0,0 0 16 15,0 0 0-15,0 0 0 0,0 0 16 0,0 0 16 0,0 0 0 0,0 0 0 16,0 0-144-16,9-3-16 16,-9 3-16-16,0 0 0 0,0 0-128 0,0 0-32 0,0 0 0 0,0 0 0 15,0 0-16-15,0 0 0 0,9-3 0 0,-9 3 0 16,8-5 0-16,-8 5-16 16,0 0 0-16,9-3 0 0,-9 3-48 0,0 0-128 0,8-5 192 0,-8 5-64 15,0 0 48-15,0 0 0 0,8-4 0 0,-8 4 0 16,0 0 32-16,8-6 16 0,-8 6 0 0,0 0 0 15,5-5-32-15,-5 5 0 0,0 0 0 0,5-7 0 16,-5 7-48-16,0 0-16 0,0 0 0 0,0 0 0 16,7-5-128-16,-7 5 0 0,0 0 144 0,0 0-144 15,8-4 0-15,-8 4 144 0,0 0-144 0,10-3 0 16,-10 3 128-16,10-4-128 0,-10 4 0 0,10-2 0 16,-10 2 128-16,10-3-128 0,-1 1 144 0,-9 2-144 15,12-2 208-15,0 2-48 0,-12 0-16 0,13-2 0 0,-2 0-144 0,1 2 0 16,-12 0 0-16,13 0 128 0,-1 0-128 15,0 0 0-15,-1 0 0 0,1 0 0 0,-12 0 0 16,14 4 0-16,-1-4 0 0,0 2 128 0,1-1-128 0,-1 0 0 16,0 2 0-16,-3-3 0 0,-10 0 0 0,14 1 128 15,-1 0-128-15,-1 3 128 0,0-2-128 0,-12-2 0 16,13 0-192-16,-1 0 192 0,-1 0 0 0,1 0 0 16,-1-2 0-16,0 2 0 0,1 0 0 0,0-2 0 15,-1 0 0-15,1 1 0 0,0 0 0 0,1-2 0 16,-1 2 0-16,1 0 0 0,0-1 0 0,0 2 0 15,0 0 128-15,1 2-128 0,1-1 0 0,-1 3 0 16,-1-3 0-16,1 2 0 0,1-1 0 0,-1 1 0 0,0-2 0 16,2 2 0-16,0-2 0 0,-1 2 0 0,1-2 0 0,1 0 0 15,0 1 0-15,0-1 0 0,-2-2 0 0,2 2 128 16,2-1 0-16,-2 0 0 0,-3 0 0 0,1 1 0 16,4-2-128-16,-4 0 128 0,0-2-128 0,-1 0 128 15,-1 1-128-15,0 1 128 0,0-1-128 0,-1 1 128 16,0 1-128-16,-2 0 0 0,-10 0 144 0,12-1-144 15,-12 1 0-15,13 0 0 0,-1 0 0 0,-2 1 128 16,-10-1-128-16,12 3 0 0,-1-2 0 0,0 0 0 16,-11-1 0-16,13 3 144 0,0-3-144 0,-1 0 0 15,-1 0 240-15,0-2-64 0,-1 1-16 0,2 0 0 16,0 0-32-16,1 1-128 0,0-2 192 0,1 2-64 16,-1-1-128-16,0 1 128 0,0-1-128 0,0 1 128 15,-1 0-128-15,0 0 0 0,-2 0 0 0,2 1 0 16,-2 0 0-16,-10-1 0 0,12 3 0 0,-12-3 0 15,11 4 0-15,-11-4 0 0,10 1 0 0,-10-1 0 0,0 0 0 16,10 3 0-16,-10-3 0 0,0 0 0 0,0 0 128 0,11 2-128 16,-11-2 0-16,0 0 128 0,0 0-128 0,0 0 192 15,0 0-192-15,0 0 192 0,0 0 0 0,0 0 16 16,0 0 0-16,0 0 0 0,0 0-16 0,0 0 0 16,0 0 0-16,0 0 0 0,-4-8-64 0,4 8-128 15,-5-6 176-15,0-1-176 0,-2 1 144 0,0-1-144 16,0 2 0-16,-1 0 144 0,-1 0-144 0,1 0 0 15,0-1 0-15,2 1 0 0,-2 1 0 0,1 0 0 16,1-2 128-16,-1 1-128 0,-1-1 0 0,2 1 0 16,-1 0 0-16,1 0 0 0,-1 1 0 0,1-4 0 15,-1 1 128-15,2 2-128 0,-2-1 0 0,2-1 0 0,0 1 0 16,0-1 0-16,1-1 0 0,0 2 0 0,-1-1 0 0,0 2 0 16,-1-1 0-16,1-1 0 0,0 2 0 0,0 0 0 15,0-1 0-15,-1 1 128 0,1-1-128 0,0-2 0 16,0 1 128-16,-1 2-128 0,0-1 0 0,1-1 128 15,-1 2-128-15,1 0 0 0,0 1 0 0,0-1 0 16,5 5 0-16,-7-6 0 0,1 1 0 0,-1 1 0 16,7 4 0-16,-8-2 0 0,2 0 0 0,6 2 0 15,-8-4 0-15,8 4 0 0,0 0 0 0,-8-2 0 16,8 2 0-16,0 0 0 0,-9 0 0 0,9 0 0 16,-9-3 0-16,9 3 0 0,0 0 0 0,-8 0 0 15,8 0 0-15,0 0 0 0,0 0 0 0,-8 3 0 16,8-3 0-16,0 0 0 0,0 0 0 0,0 0 0 0,0 0-144 15,0 0 144-15,0 0 0 0,0 0 0 16,-2 10-144-16,2-10 144 0,0 12 0 0,2 0-144 0,-2-12 144 16,7 11-128-16,-1 0 128 0,1-1-128 0,-7-10 128 0,9 9 0 15,0 2-144-15,2-5 144 0,-1 2 0 0,1-1 0 16,-1-1 0-16,0 1 0 0,2-1-128 0,1 1 128 16,-1-2 0-16,0 3 0 0,-2-2 0 0,2 1 0 15,0-1 0-15,-2 1 0 0,0-1 0 0,1 1 0 16,-2 1 0-16,0 1 0 0,0-3-128 0,-1 6 128 15,0 0 0-15,0-3 0 0,-2 0 0 0,-1 0 0 16,-1-2 0-16,0 2 0 0,-1-3 0 0,-3-6 0 16,1 8 0-16,0 1 0 0,-1-9 0 0,0 9 0 15,0-9 0-15,-2 11 0 0,-2-3 0 0,0 0 0 16,4-8 0-16,-7 7 0 0,7-7 0 0,-9 11 128 0,0-1-128 0,0 1 0 16,1 0 0-16,-2-3 128 0,-1 1-128 0,1 0 0 15,-2 2 128-15,2-1-128 0,-1-1 0 0,1 2 128 16,0-2-128-16,-1 1 0 0,1 1 0 0,1-1 128 15,-1-1-128-15,1-1 0 0,1-1 0 0,2 1 128 16,-1-3-128-16,7-5 0 0,-7 9 0 0,7-9 0 16,0 0 0-16,-6 8-256 0,6-8 48 0,0 0 0 31,0 0-1600-31,0 0-320 0,0 0-64 0,0 9-11648 0,0-9-2336 0</inkml:trace>
  <inkml:trace contextRef="#ctx0" brushRef="#br1" timeOffset="131378.07">3705 11794 17503 0,'-8'-12'1552'0,"2"1"-1232"0,-1-2-320 0,3-1 0 0,2 0 2112 0,2 1 384 16,1-1 64-16,2 1 0 0,-1 1-1840 0,2-1-368 15,1 3-80-15,2 0-16 0,-2 3-256 0,0 0 0 16,-5 7 0-16,6-6 0 0,-6 6 0 0,0 0 0 16,0 0-128-16,0 0 128 0,0 0 0 0,0 0-144 15,0 0 144-15,0 0 0 0,0 6 256 0,0 2 144 16,-2 1 32-16,2 0 0 0,-4 2 272 0,2-1 48 16,-1 0 16-16,1 2 0 0,-4 8-128 0,2-3-32 15,2-3 0-15,3-1 0 0,3 0-208 0,0 0-32 0,-1 0-16 0,2-1 0 16,1 1-208-16,1 0-144 0,-2 0 192 0,2 0-192 15,0 0 160-15,4-1-160 0,-3 0 128 0,-1-1-128 16,1 1 0-16,0-2 0 0,1 2 0 0,0-1 0 16,-1 2 0-16,0 1 0 0,0 0 0 0,0 2 0 15,-2 0 0-15,1 3 0 0,-1 2 0 0,1 0 0 16,-1 2 0-16,3 1 0 0,0-3 0 0,3 1 0 16,0-3 128-16,-2 2-128 0,2-3 0 0,2 2 128 15,2-2 128-15,2-1 32 0,1-1 0 0,0 0 0 16,2-1-32-16,1 1-16 0,0-2 0 0,0 2 0 15,-1-3-112-15,0 4-128 0,1-4 176 0,1 1-176 16,-1 2 128-16,-1-2-128 0,-1 2 0 0,0-2 0 16,0 2 128-16,-1 1-128 0,-2 0 0 0,3 0 0 0,-2 0 0 0,3 1 0 15,0-1 0-15,-1 2 0 0,3 1 0 16,1-1 0-16,2 1 0 0,4 1 0 0,0 0 0 0,2 1 0 16,-1 0 0-16,0 2 0 0,1-2 0 0,-4 2 0 15,0-3 0-15,-2 1 0 0,-2-2 0 0,1-2 0 16,-1-1 0-16,-1 1 0 0,-1-2 0 0,0 0 0 15,3-1 0-15,0 2 0 0,0 0 0 0,3-1 128 16,5 4-128-16,4-2 0 0,2 1 192 0,0 1-64 16,-1-1 0-16,-1 1-128 0,0 0 224 0,-3-4-64 15,-2 1-16-15,1 0 0 0,-3 0-144 0,1 2 160 16,1-2-160-16,1-1 160 0,1 1-160 0,4 0 0 16,3-1 0-16,2 4 128 0,-2-2-128 0,1 1 0 15,-2 0 0-15,0-2 128 0,-4 0-128 0,-2-2 0 0,0-2 0 16,-2-1 0-16,0-2 0 0,0 2 0 0,1-1 0 0,2-1 0 15,3-1 176-15,1 0-48 0,3 2-128 0,0-1 192 16,2-1-32-16,-4 2-16 0,-1-4 0 0,-2 3 0 16,-2-3 16-16,0 3 0 0,-1-1 0 0,0-2 0 15,3 3-160-15,3 0 0 0,3 2 0 0,3 1 0 16,2 0 0-16,0 1 0 0,-1-3 0 0,-3 0 0 16,-3 1 0-16,-3 0 0 0,-2-2 0 0,-1 1 0 15,2-2 0-15,1-1 0 0,2-2 0 0,4 2 0 16,6 0 0-16,-2-2 0 0,-2-2 128 0,-2 0-128 15,-1-1 0-15,-1-3 0 0,-3 0 0 0,0 0 128 16,-1 0-128-16,2 0 0 0,2 0 0 0,4 0 128 16,2 0-128-16,1 0 0 0,0 0 0 0,-1 4 128 15,-4 0 0-15,-2-1 0 0,-3 1 0 0,-1 2 0 16,0-2-128-16,-1 1 0 0,3 1 0 0,4 1 0 16,5-1 0-16,4 1 0 0,-3-2 0 0,0 0 0 0,0-1 128 0,-6-1 0 15,-2-3 0-15,-2 0 0 0,-2-4-128 0,1 1 0 16,1 1 0-16,6-1 0 0,3 0 0 15,4 0 0-15,-1-1 0 0,-1 0 0 0,-2 1 0 0,-1 2 0 16,-5-6 0-16,0 2 0 0,-1 0 0 0,1 0 0 16,2-2 0-16,3 1 0 0,3-1 0 0,-2-1 208 15,2 3-48-15,-1 0-16 0,-6 0-144 0,-1-1 0 16,-3 4 0-16,2-3 0 0,-4 1 0 0,2 0 0 16,2 0 0-16,4 1 0 0,3-1 0 0,1 2 0 15,-1-1 0-15,-1 0 0 0,-2-2 0 0,-2-1 0 16,-2-3 0-16,0 2 0 0,-2-2 0 0,2 0 128 0,2 0-128 15,1 0 128-15,2-1-128 0,-2 1 0 0,2 0 0 0,-3 3 0 16,-1-1 0-16,-1 1 0 0,-1-1 0 16,-1 1 0-16,-1-2 0 0,2 3 0 0,-1 1 0 0,4-3 0 15,3 2 0-15,3 0 0 0,-1 0 0 0,1-1 0 16,-2 4 0-16,-1-5 0 0,-7 3 0 16,0-2 0-16,-5-2 128 0,4 0-128 0,-1 0 128 0,2 2-128 15,2-2 128-15,2 0-128 0,3 2 128 0,1-1-128 16,1 1 128-16,-5 2-128 0,-4-2 0 0,-2 0 128 15,-1-2-128-15,-1 2 0 0,-1-4 0 0,2 3 0 16,-2-1 0-16,4 1 0 0,3 2 0 0,0 2 0 16,-1 2 0-16,0-3 0 0,-2 2 0 0,-1-1 0 15,-3 0 0-15,-1 0 0 0,-4-1 128 0,0-2-128 16,-2-1 0-16,1 0 0 0,0-3 0 0,-1 0 0 16,2 1 128-16,2-1-128 0,0-2 0 0,1 2 128 0,1-1 32 0,-2 1 0 15,1-1 0-15,-2 0 0 0,1-1-32 0,-4-2 0 16,0 1 0-16,-4 1 0 0,1 0-128 0,-1-1 0 15,-2 1 0-15,1-1 128 0,1 0-128 0,0 0 0 16,3 2 0-16,0-5 0 0,0 2 128 0,2 1-128 16,1-2 128-16,1 2-128 0,-1 0 0 0,0 0 0 15,-1 3 0-15,0 1 0 0,-2-3 0 0,0 1 0 16,-1 1 0-16,-1 1 0 0,-1-3 0 0,-2-1 0 16,0 0-192-16,0 1 192 0,0-1 0 0,0-1 128 15,1 0 32-15,-1-1 0 0,0 3-160 0,1-2 192 16,0 0-192-16,-1 1 192 0,0 0-192 0,0 0 0 15,0 1 0-15,-1-4 0 0,-1 5 0 0,-1-1 128 0,1 1-128 16,-2-2 128-16,-1 3-128 0,-1-3 0 0,-1 0 0 16,0 2 0-16,-2 0 0 0,-2-1 0 0,1-1 0 0,0 0 0 15,0-3 0-15,-1 2 0 0,0 1 0 16,0-4 128-16,1 4-128 0,0-3 128 0,0 3-128 0,-2 0 128 16,-1 0-128-16,2 0 0 0,-1 1 0 0,2 1 0 15,-2-1 0-15,1 1 128 0,-1 2-128 0,-1-1 192 16,-1 1-192-16,0 1 0 0,0 1 0 0,1 1 0 15,-1 1 0-15,-8 5 0 0,10-7 0 0,-1 1 0 16,-1-1 0-16,1 1 0 0,2-1 0 0,0 1 0 16,1-1 0-16,0 1 0 0,-1-2 0 0,1 0 0 15,1-1 0-15,0 1 0 0,0-2 0 0,-1-2 0 16,0 0 0-16,0 2 0 0,-2-1 0 0,0 2 0 16,0-1 0-16,-3 1 0 0,0-1 0 0,-1 1 0 15,0 3 0-15,-1-3 0 0,0 1 128 0,0 1-128 0,0 1 0 16,-5 6 0-16,4-7 0 0,-4 7 128 0,6-10-128 0,-3 1-144 15,1 2 144-15,-2 3-208 0,-2 4 208 0,1-9 0 16,-1 1 0-16,0 8 0 0,0 0 0 0,0 0 160 16,-1-9-32-16,1 9 0 0,-3-6-128 0,3 6 0 15,0 0 0-15,-5-4 0 0,1-3 0 0,4 7 0 16,0 0 0-16,-8-2 0 0,8 2 0 0,-12-2 0 16,1 1 0-16,-1 0 0 0,-1 1 0 0,0 1 0 15,1 0 0-15,-2 3 0 0,-2-2 0 0,-1 3 0 16,-1-4 0-16,0 3 0 0,-2-1 0 0,1-1 0 15,-1 2 176-15,0 0-176 0,2-1 192 0,0-1-48 0,0 1-16 0,1 1 0 16,0 0-128-16,2 0 0 16,1 1 0-16,0 0 128 0,-2-1-128 0,2 1 0 0,1 0 0 0,1 1 128 15,-1-1-128-15,0-4 0 0,0 4 0 0,3-2 128 16,-1-1-128-16,11-2 0 0,-10 3-192 0,10-3 192 16,0 0-224-16,0 0 80 0,0 0 16 0,0 0 0 15,0 0-64-15,0 0-16 0,0 0 0 0,0 0 0 16,0 0 16-16,11 7 16 0,2-2 0 0,0-1 0 15,2 0-64-15,3 0-16 0,0-4 0 0,1-2 0 16,-1 2 0-16,3-2 0 0,1-1 0 0,1 2 0 16,1-3 112-16,-2 1 16 0,0-1 0 0,0 2 0 15,0-1 128-15,-1 2 0 0,-1-2 0 0,-1 1 0 16,0 0 0-16,0-2 0 0,1 2 0 0,-2-1 0 16,0-1 0-16,-1 0 0 0,0 2 0 0,0-5 0 15,0 2 0-15,0 0 0 0,-1 0 0 0,-1-1 0 16,-2 0 0-16,0-1 0 0,0 1 0 0,-1 1 0 0,-1-1 0 0,-2 1 0 15,-1-1 0-15,-1 2 0 0,-7 4 128 0,0 0-128 16,8-7 128-16,-1 3-128 0,-7 4 144 0,0 0-144 16,0 0 192-16,0 0-192 0,6-5 224 0,-6 5-64 15,0 0-16-15,0 0 0 0,0 0-16 0,0 0-128 16,0 0 192-16,0 0-64 0,0 0-128 0,0 0 192 16,0 0-192-16,0 0 192 0,0 0-192 0,0 0 160 15,0 0-160-15,0 0 160 0,0 0-160 0,0 0 0 16,0 0 0-16,0 0 0 0,0 0 0 0,-5 10 0 15,0 0 0-15,0 0 0 0,-1 2 192 0,2 1-64 16,1 1 0-16,-1 3 0 0,-2 1-128 0,2 3 0 0,-1 4 0 0,1 1 0 16,0 3 0-16,1-1 0 0,-3 0 0 0,2-3 128 15,-1-5-128-15,0 3 0 0,1-4 0 0,-1 1 128 16,0-2-128-16,1 0 0 0,0 0 144 0,0 1-144 16,-3-1 0-16,3 0 0 0,1-1 0 0,-3-1 0 15,0-1 0-15,1 1 0 0,-1 0-192 0,0-1 64 31,-1 0-384-31,0-2-80 0,-3-1-16 0,0-3 0 16,0 0-1456-16,-3 0-304 0,-3-3-48 0,-2 1-9376 0,-3-3-1888 0</inkml:trace>
  <inkml:trace contextRef="#ctx0" brushRef="#br1" timeOffset="138946.49">8176 12043 22799 0,'0'0'1008'0,"0"0"208"0,0 0-960 0,0 0-256 16,0 0 0-16,0 0 0 0,0 0 416 0,0 0 32 15,0 0 16-15,0 0 0 0,0 0 224 0,0 0 32 16,0 0 16-16,0 0 0 0,5-6-48 0,-5 6-16 16,0 0 0-16,0 0 0 0,0 0 160 0,0 0 16 15,0 0 16-15,0 0 0 0,0 0-112 0,0 0-32 0,0 0 0 0,0 0 0 16,0 0-336-16,0 0-64 0,0 0 0 0,0 0-16 16,0 0-96-16,4 6-16 0,-4-6 0 0,2 9 0 15,1-1 64-15,0 1 16 0,-1 2 0 0,-2-1 0 16,1 2-16-16,3 7 0 0,-1-1 0 0,1 1 0 15,-1-2-64-15,0 0-32 0,1 0 0 0,2 0 0 16,0-1-32-16,1 3-128 0,0-5 192 0,1 2-64 16,1-2-128-16,0 2 192 0,1-3-192 0,0 0 192 15,3-1-32-15,-1-1 0 0,0-3 0 0,1 1 0 16,0-1 32-16,1 1 0 0,0 0 0 0,1-1 0 16,0 0-64-16,0 1-128 0,-2 0 192 0,0 2-64 15,0 0-128-15,0-2 192 0,-1 1-192 0,2-3 192 16,0 1-192-16,1-1 160 0,-4-1-160 0,2 1 160 0,2-2 32 0,-1 0 0 15,2-1 0-15,-1 1 0 16,0-2-48-16,0 1 0 0,0-2 0 0,0 2 0 0,-2 0-16 0,3-1-128 16,0 2 192-16,1 0-64 0,-1-3-128 0,1 3 0 15,0-4 0-15,2 4 0 0,0-5 0 0,2 4 0 16,-1 0 0-16,0 0 0 0,1 1 128 0,0-1-128 16,0 3 0-16,1-1 128 0,-1-1-128 15,0 2 0-15,-2 0 0 0,1-1 0 0,-2-1 0 0,2-1 0 16,-2 1 128-16,2-3-128 0,-1 0 0 0,1 1 128 15,-1-3-128-15,1 0 128 0,-1 0-128 0,2 0 0 16,1 0 144-16,1 1-144 0,0 1 0 0,3 0 128 16,0 1-128-16,2-1 0 0,0 2 0 0,1 0 0 0,0 1 0 0,-1-1 128 15,0 5-128-15,-2-2 0 0,1-2 0 0,-3 2 0 16,-2 0 0-16,-1-1 0 0,-1-1 0 0,-1 1 0 16,-2-2 0-16,1 2 0 0,0 0 0 0,2-2 0 15,1 0 0-15,-1-3 0 0,1-1 0 0,1 1 0 16,2-1 0-16,2 0 0 0,0 0 0 0,1 0 0 15,2 0 160-15,0 0-32 0,-2 2-128 0,1 0 192 16,-2 2-192-16,-2-1 0 0,3 0 0 0,-5-1 0 16,0 1 0-16,-1-1 0 0,0 2 0 0,-1-1 0 15,0-2 0-15,0 2 0 0,-1-1 0 0,1 1 0 16,1-2 0-16,-1 2 0 0,3-3 0 0,-1 1 0 16,0 1 0-16,1-1 0 0,-1 1 0 0,1 1 0 15,-1-2 0-15,0 2 0 0,0 0 0 0,-1-2 0 16,-1-1 0-16,0 1 0 0,1 2 0 0,1-3 0 0,-1 0 0 0,-1 0 144 15,-1-3-144-15,1 1 128 0,0-1-128 0,-1-1 0 16,1 1 0-16,-1 1 0 0,1-2 0 0,-2 1 0 16,0 1 0-16,2 0 128 0,-1 2-128 0,1 0 0 15,-2 0 0-15,2 0 0 0,1 0 0 0,-1 0 0 16,0 2 0-16,1-1 0 0,-2-1 0 0,2 0 0 16,0 0 0-16,0-1 0 0,0-1 0 0,-2-2 0 15,0 2 128-15,-1-1-128 0,0-1 0 0,-1 0 0 16,0 1 0-16,0 0 128 0,-1-2-128 0,-2 1 0 15,0 0 0-15,-1 0 128 0,0 1-128 0,0 1 0 16,0-1 0-16,2 1 128 0,0-1-128 0,2 0 0 16,0 2 0-16,2 0 0 0,-1-1 0 0,1 2 0 15,1-3 0-15,1 0 0 0,0-1 0 0,1 1 0 0,0-1 0 0,0 1 0 16,-1-1 0-16,-1-2 0 0,-2 3 128 0,0 0-128 16,0-4 0-16,1 1 0 0,-2 1 0 0,0-1 0 15,1 0 0-15,-1-1 0 0,-3 1 144 0,2-5-144 16,1 4 0-16,0-1 0 0,0-1 0 0,-1 1 0 15,3-1 0-15,-1 1 0 0,0 0 0 0,2 0 128 16,-1 0-128-16,1 2 0 0,-1 1 0 0,2 0 0 16,-1-1 0-16,1 1 0 0,0 0 0 0,-1 0 0 15,1 1 0-15,0 0 0 0,0 0 0 0,0 1 128 16,0 2-128-16,-2-3 0 0,0 0 0 0,-1 0 128 16,0 0-128-16,0 0 0 0,1 2 0 0,-2-2 0 15,-2-1 0-15,2-2 0 0,-1 2 0 0,-1-3 0 16,2 0 0-16,0 2 0 0,-1-1 0 0,1 1 0 15,-1-1 0-15,2 1 128 0,-3-1-128 0,2 3 0 0,2-2 0 16,-1-1 0-16,-1-1 0 0,1 5 128 0,-1-3-128 16,0 2 0-16,-1 2 128 0,2-5-128 0,-1 2 0 0,0-1 0 15,-2-1 0-15,1 1 0 0,0 2 0 0,-1-3 256 16,1 1-64-16,0-2-16 0,-2-1-176 0,0 1-192 16,-1-3 32-16,2 2 16 0,-1 0 144 0,0-1 0 15,-1 1 0-15,2 1 0 0,-2-4 0 0,0 2 0 16,1-2 0-16,2 3 0 0,-2-4 0 0,3 2 0 15,1-2 0-15,1 1 0 0,-1 1 0 0,0-2 0 16,2 2 0-16,-1 0 0 0,-1 0 0 0,2 2 0 16,-2 0 0-16,1 0 0 0,-2 2 0 0,1 1 0 0,0-1 0 15,-2-2 0-15,-2 4 0 0,0 0 0 0,1 1 0 16,0-1 0-16,1-1 0 0,-2 4 0 0,1-4 0 0,-2 3 0 16,0-3 0-16,1 1 0 0,2 0 0 0,-2 0 0 15,-1-1 0-15,1 0 0 0,1 1 0 16,2-2 0-16,0 1 0 0,2-1 0 0,-1 1 0 0,2-1 0 15,0 1 0-15,-1 0 0 0,-1-1 0 0,1 0 0 16,-2 1 0-16,0 2 128 0,-2 0-128 0,1 1 0 16,-1-2 0-16,0 4 0 0,-1-3 0 0,2 1 128 15,-3 0-128-15,1 1 0 0,-1-1 0 0,0 2 0 16,-1-3 0-16,0 0 0 0,-2 0 0 0,2 2 0 16,0-4 0-16,-1 1 0 0,0 0 0 0,-2-2 0 15,-1 4 0-15,1-1 0 0,1-3 0 0,-2 1 0 16,-1-4 0-16,-1 4 0 0,-1-1 0 0,2 1 0 15,-1 1 0-15,-6 5-208 0,7-8 80 0,-7 8 128 16,6-8 0-16,-6 8 0 0,6-9 224 0,-6 9-64 16,4-8 48-16,-4 8 16 0,1-12 0 0,-1 6 0 0,0 6-224 0,-1-8 0 15,-1 2 0-15,-2 2 0 0,4 4 0 0,-5-7 0 16,5 7 0-16,-5-5 0 0,5 5 128 0,-9-1-128 16,9 1 0-16,-11 0 144 0,2 1-144 0,9-1 0 15,-10 5 144-15,-2 2-144 0,2-3 0 0,-1-2-320 16,-1 2 64-16,1 1 16 0,-2 0 400 0,0 1 80 15,-2-2 16-15,-2 0 0 0,-1-1-256 0,0 3 0 16,-2-4 0-16,-1 2 0 0,-1-1 160 0,-1-3 32 16,-1-4 16-16,2 1 0 0,0 1-208 0,1 2 0 15,2 0 128-15,2 0-128 0,1 1 0 0,2 0 0 16,1 1 0-16,1 0 0 0,3-1 0 0,9-1 0 0,-9 2 0 16,9-2 0-16,-9 1 0 0,9-1 0 0,0 0 0 0,0 0 0 15,0 0 0-15,0 0 0 0,0 0 0 0,0 0 0 16,0 0 0-16,1 10 0 0,-1-10 0 0,5 10 0 15,-5-10-160-15,10 7 160 0,2-1-128 0,0-6 128 16,0-4-176-16,1-1 176 0,1 1-208 0,2 0 80 16,-1 1 128-16,4-3-160 0,1 0 160 0,3 1-160 15,1 0 160-15,1 0 0 0,1-2 0 0,0 2-128 16,0 1 128-16,-1-4 0 0,-3 3 0 0,-1 0-128 16,-1 1 128-16,-1 0 0 0,-2 1 0 0,-1 2 0 15,-2-2 0-15,-1 2 0 0,-1-1 0 0,-2-1 0 16,-10 3 0-16,12-1 0 0,-1-2 0 0,-11 3 0 15,10-1 0-15,-10 1 0 0,12-3 0 0,-12 3 0 16,9-4 0-16,-9 4 0 0,9-4 0 0,-9 4 0 16,0 0 0-16,0 0 0 0,10-2 0 0,-10 2 0 0,0 0 0 15,0 0 0-15,0 0 0 0,0 0 0 0,0 0 0 16,7 9 0-16,-7-9 0 0,1 13 0 0,-2 0 0 16,0-1 0-16,-2 1 0 0,0 0 0 0,0 0 0 0,-3 1 0 15,1-1 0-15,0 0 0 0,1 4 0 0,-1-3 0 16,-2 0 0-16,-1 1 0 0,1-2 0 0,-1 2 128 15,1-2-128-15,1 1 0 0,-2-1 0 0,1 0 144 16,1 0-144-16,1-1 0 0,-1-2 128 0,3 1-128 16,3-11 0-16,-4 13 0 0,0 0 0 0,1 0 0 15,2-3 0-15,-1 3 0 0,2 0-160 0,0-1-96 16,0 6 0-16,-1 2-16 16,-1 6-3664-16,-4 1-736 0</inkml:trace>
  <inkml:trace contextRef="#ctx0" brushRef="#br1" timeOffset="190735.79">24240 18697 6447 0,'0'0'576'0,"12"-4"-576"16,1-1 0-16,0 1 0 0,0-1 3584 0,0 0 592 0,1-2 128 0,1 2 32 31,-1 0-3904-31,0-2-784 0,-1 1-160 0,0-1-16 0,-2 2 528 0,-2 2 0 0,-9 3 0 0,0 0 0 16,0 0 704-16,0 0 208 0,0 0 48 0,0 0 0 15,0 0 512-15,0 0 96 0,0 0 32 0,0 0 0 16,1 7-320-16,-1-2-64 0,0-5-16 0,-2 7 0 16,-4-1-240-16,1-2-32 0,-1 0-16 0,-3 1 0 15,-11 4-320-15,2-1-64 0,-2 0-16 0,-1-2 0 16,-2 0-128-16,-2-2-16 0,-1-2-16 0,-1 1 0 15,-3-1 176-15,-2 0 48 0,1-2 0 0,-4 0 0 16,-3 0-160-16,-1 0-32 0,-4 0 0 0,-3 2 0 16,-3 2-128-16,-3 1-16 0,-2 1-16 0,-1 0 0 15,-2-2-32-15,0 0-16 0,-1-1 0 0,4 1 0 16,1-1 160-16,3 3 48 0,0-4 0 0,2 2 0 0,2 3-128 16,2-5-32-16,-2 0 0 0,3 0 0 0,1-2-80 15,3 2-16-15,0-2 0 0,4 0 0 0,2 0-128 0,3 1 0 16,3 0 144-16,2-1-144 0,3 0 128 0,4 1-128 15,4 1 128-15,2-1-128 0,12-1 176 0,0 0-48 16,0 0 0-16,0 0 0 0,0 0-128 0,0 0 0 16,10 0 0-16,3 1 0 0,3-1-208 0,2 0-80 15,3 2-16-15,2 0 0 0,4 1 48 0,1 1 0 16,4 0 0-16,0-2 0 0,2 4 0 0,1-1 0 16,2 1 0-16,1 1 0 15,-2-2-1792-15,-1 0-336 0,-1 2-80 0</inkml:trace>
  <inkml:trace contextRef="#ctx0" brushRef="#br1" timeOffset="191699.93">29510 18648 20847 0,'-16'0'912'0,"4"0"208"0,-2-4-896 0,-3 2-224 16,0 1 0-16,0-1 0 0,1-2 1936 0,2 1 352 16,0 2 64-16,1-1 16 0,1 1-1232 0,2 0-240 15,0-1-64-15,3-1 0 0,-1 0 256 0,8 3 64 16,-5-1 0-16,1 1 0 0,0-4-144 0,0 2-32 15,4 2 0-15,0 0 0 0,0 0-400 0,0 0-64 16,0 0-32-16,0 0 0 0,0 0-96 0,0 0 0 0,0 0-16 0,12 6 0 16,2 0 96-16,7-2 32 0,5 1 0 0,9 1 0 15,7-3 304-15,7 3 64 0,7-4 16 0,4 2 0 16,4-4-304-16,8 0-48 0,6 0-16 0,7 0 0 16,5-4-256-16,-2 3-64 0,-3 0-16 0,4-5 0 15,2 3-176-15,3 0 128 0,0 0-128 0,-5 1 128 16,-7-2-128-16,0 1 0 0,0-1 0 0,-1 2 128 15,-2-4-128-15,-2 3 0 0,-4-3 0 0,-5 2 128 16,-4-2-128-16,-2 2 0 0,-2 0 0 0,-2 1 128 16,-5 2-128-16,-4-3 0 0,-6 3 0 0,-6 1 0 15,-4 0-896-15,-7 3-48 16,-6 0-16-16,-5 3-13552 0,-4-4-2704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7:29:42.2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6169 7726 1839 0,'0'0'0'0,"0"0"160"0,0 0-160 0,0 0 0 0,-4-6 0 0,4 6 0 0,-4-9 4928 0,4 9 944 15,0 0 192-15,-2-9 32 0,0 0-4224 0,2 9-848 16,0-10-160-16,0 0-32 0,0 0-240 0,2 3-32 16,-1 0-16-16,0 1 0 0,-1-3-32 0,2 1-16 15,-1 0 0-15,0 0 0 0,1 2 48 0,-1-6 16 16,-1 3 0-16,0 0 0 0,-1 2 176 0,1 2 32 15,0 5 16-15,0 0 0 0,0 0 16 0,0 0 0 16,0 0 0-16,0 0 0 0,0 0-368 0,5 13-80 0,-5-13-16 0,6 15 0 16,1 0-80-16,-1 1-32 0,1-2 0 0,1-1 0 15,-2 0-48-15,3 0-16 0,2 0 0 0,-2 4 0 16,0 2-160-16,1 1 0 0,1 0 0 0,-2 3 0 16,0 2 0-16,0 4 0 0,-1 3 0 0,1 1 0 15,-1 1 176-15,0-1-48 0,1-1-128 0,-1-1 192 16,1-5-192-16,0-2 0 0,-1-3 128 0,-2-3-128 15,0-1 352-15,0-4 32 0,-1-3 0 0,1-2 0 16,-1-1-112-16,-5-7-16 0,6 2 0 0,-6-2 0 16,0 0-16-16,11-1-16 0,-3-4 0 0,-2-4 0 15,1-3-32-15,-2-4 0 0,0-1 0 0,0 0 0 16,2-2-192-16,-2-1 176 0,0 0-176 0,0 0 160 0,-1 2-32 16,2 1-128-16,-1 0 192 0,1 2-64 15,-1 4-128-15,3 4-144 0,-1 1 144 0,-7 6-208 0,12 0 208 0,-12 0-176 16,13 8 176-16,-2 2-160 0,0 3 160 0,-1-1-208 15,1 2 80-15,0 3 128 0,1 3-128 0,0-1 128 16,1 2 0-16,-1-4 0 0,-1 2 0 0,2-4 0 16,0-1 0-16,0 1 128 0,2-2-128 0,-2-3 0 15,0-1 0-15,1 2-176 0,1-5 176 0,0 1 0 16,-1-1 160-16,1 1-160 0,-2-3 0 0,0-3 128 16,0 0-128-16,-1 0 0 0,1 2 144 0,-2-2-16 15,1-2 0-15,-1 1 0 0,0 0-128 0,-2 1 0 16,1-2 0-16,-10 1 0 0,10 0 128 0,0-3 0 15,-2 2 0-15,1-1 0 0,-1-5 0 0,0 2-128 16,1-2 192-16,-1-2-64 0,-1 0 64 0,-2-5 16 0,0-5 0 0,0 0 0 16,-1-2 112-16,1-2 32 0,1-4 0 0,-1-3 0 15,-1 0-16-15,0-2 0 0,-1-1 0 0,1 2 0 16,0-2-144-16,-1 3-16 0,-2 2-16 0,0 0 0 16,1 2-160-16,-1 0 128 0,0-2-128 0,1-1 128 15,-2-10-128-15,1 2 0 0,0-1 0 0,-1 6 0 16,0-2 0-16,2 4 0 0,0 4-224 0,1 2 80 31,-1 4-304-31,1 5-64 0,1 5-16 0,0 1 0 16,-4 9-1232-16,0 0-240 0,0 0-48 0,0 0-16 0,0 0-992 15,10 6-192-15,-2 3-32 0</inkml:trace>
  <inkml:trace contextRef="#ctx0" brushRef="#br0" timeOffset="371.41">7272 8068 2751 0,'0'0'128'0,"0"0"16"0,-5-13-144 0,0 6 0 0,1 2 0 0,4 5 0 15,0 0 8640-15,0 0 1712 0,0 0 336 0,0 0 64 16,5 11-8704-16,0 0-1728 0,0 1-320 0,2 1 0 16,-1 3-128-16,1 2 128 0,0 3 0 0,-1 0 0 15,2-3-176-15,0-2 176 0,-2-1-160 0,1 4 160 16,-2-2 0-16,0 2 0 0,-2-3 0 0,1 2 0 15,-3 0 0-15,-1 0 0 0,0 3 0 0,0 0-144 16,-1 1-192-16,-1-1-48 0,1 1 0 0,0-1 0 31,1-1-2000-31,0-5-416 0,0-2-80 0</inkml:trace>
  <inkml:trace contextRef="#ctx0" brushRef="#br0" timeOffset="1501.66">7169 7176 14735 0,'-8'-13'1312'0,"4"8"-1056"0,-1 0-256 0,5 5 0 0,-9-4 2368 0,1-1 400 16,2-2 96-16,-1 1 16 0,1-1-2176 0,-1 1-416 16,1-2-96-16,-1-3 0 0,-1-2 160 0,0 2 32 15,-1-2 16-15,-1 1 0 0,0 0 80 0,-2 2 16 16,0-1 0-16,-4-2 0 0,-1 0 128 0,-2 0 16 15,-2 3 16-15,-2-1 0 0,-2 2 144 0,-3 0 32 16,0 1 0-16,-2 3 0 0,-2 2-128 0,1 2 0 16,-1 2-16-16,-1 3 0 0,0 3-240 0,2 3-64 15,-1 1 0-15,0 4 0 0,1 2-176 0,0 1-32 0,-2 3-16 0,0 1 0 16,-2 3-160-16,0-1 0 0,-1-6 0 0,-2 0 0 16,0-2 0-16,0 1 0 0,-1 1 0 0,3 4 0 15,-1 2 128-15,3 2-128 0,2 0 128 0,2 5-128 16,0 4 0-16,1 6 0 0,1 2 0 0,4 1 0 15,2 2 0-15,2-3 0 0,2-2 192 0,2-3-64 16,2-3 32-16,2 2 0 0,2-1 0 0,2 9 0 16,5 6-160-16,3 10 128 0,3 4-128 0,3 3 128 15,3 1-128-15,4-8 0 0,4-6 0 0,2-4 0 16,2 0 0-16,2 1 0 0,2 0 0 0,1-2 0 16,1-1-160-16,4-5 160 0,3-2 0 0,3-5-144 15,2-7 144-15,1 1 0 0,3-5 0 0,0 0 0 16,0-2 0-16,3-2 144 0,0-3-144 0,-2 0 0 0,-2-4 0 0,1 0 0 15,2-4 0-15,4 0 0 0,0-5 144 0,5-1-144 16,0-2 0-16,1-2 144 0,-1-2-144 0,-5-3 0 16,-3-2 0-16,-2-5 128 0,-3 1 0 0,0-6-128 15,2-1 192-15,0 0-64 0,2-2 0 0,0-1-128 16,0-1 192-16,-2-5-64 0,-4-6 0 0,-1-10-128 16,-3-9 192-16,-3-2-64 0,-3-4 0 0,-4 7-128 15,-2 0 192-15,-2 4-64 0,-1 3 0 0,-3-5-128 16,-2-4 192-16,-3-9-64 0,-2-8-128 0,-2 1 0 15,-1 4 0-15,-2 9 0 0,-2 7 128 0,-2 8-128 16,-2 4 0-16,-2 1 128 0,-1-3 0 0,-2-3 0 16,-4-4 0-16,1 2 0 0,-2-1 160 0,-1 4 32 15,-3-1 0-15,0 5 0 0,-3 0-64 0,-1 8 0 0,0-1 0 0,-3 4 0 16,-2 1-128-16,-1 1-128 0,-1 1 192 16,-2 1-192-16,-5 0 0 0,-1 3 0 0,-2-1 0 0,0 2 0 15,0 4 0-15,1 0 0 0,0 2 0 0,3 2 0 16,2 3-128-16,3 3 128 0,0 2 0 0,2 3-144 15,1 2-80-15,2 0-16 0,-1 3 0 0,2 0 0 32,1 3-528-32,2 0-128 0,0 2 0 0,1-3-16 15,0 1-1888-15,1 2-368 0,2-3-80 0</inkml:trace>
  <inkml:trace contextRef="#ctx0" brushRef="#br0" timeOffset="2901.34">7741 7922 8287 0,'0'0'736'0,"-7"-3"-592"15,-2 1-144-15,9 2 0 0,-10-2 5824 0,10 2 1120 16,0 0 224-16,0 0 64 0,0 0-5632 0,0 0-1104 0,0 0-240 16,0 0-32-16,0 0 0 0,0 0 0 0,0 0 0 0,8-6 0 15,0-3 160-15,2 4 16 0,4-1 16 0,1 2 0 16,1-2-160-16,3-1-16 0,2 2-16 0,1 1 0 15,3 0-96-15,1 0-128 0,2 1 176 0,-1 0-176 16,4 2 160-16,-2-1-160 0,-2 0 128 0,-1 0-128 16,2 2 128-16,2-2-128 0,1 1 0 15,3 1 128-15,0 0-128 0,4 0 0 0,1 1 0 0,2 1 0 16,3-2 128-16,0 0-128 0,0 0 0 0,-2 0 128 16,-3-2-128-16,0-1 0 0,0-1 144 0,0 0-144 15,0 0 0-15,2 1 144 0,1-1-144 0,-1 2 0 16,1 0 128-16,-2 0-128 0,0 1 0 0,-3 2 0 15,0-1 128-15,-5-1-128 0,-2 0 0 0,-2-2 0 0,-2 2 0 16,-1-4 128-16,-3 3-128 0,0-3 0 0,0 1 144 16,0 0-144-16,-1 0 0 0,1 1 144 15,-1-1-144-15,-1 0 160 0,-2 2-160 0,-1-3 160 0,0 4-16 0,-1-3 0 16,-3 1 0-16,-2 1 0 0,0-1-144 0,-1 2 160 16,-10 1-160-16,0 0 160 0,9-5 0 0,-9 5 0 15,0 0 0-15,0 0 0 0,0 0 112 0,3-9 32 16,-3 9 0-16,0 0 0 0,-7-12-16 0,2 4 0 15,-3 1 0-15,1 2 0 0,-3 0-64 0,1-1-16 16,0-1 0-16,1 2 0 0,8 5-48 0,-11-4-16 16,0-1 0-16,11 5 0 0,-10-6-144 0,1 3 160 15,-1 0-160-15,3-1 160 0,-2 0-160 0,-1 0 128 0,1 0-128 0,0 2 128 16,-1 0-128-16,-1 2 0 0,0-4 0 0,-1 2 128 16,-1-1-128-16,1 2 160 0,0-3-160 15,2-1 160-15,-1 0-160 0,1-1 160 0,0 0-160 0,0 1 160 16,1 1-32-16,2 0-128 0,7 4 192 0,-8-5-64 15,0 1-128-15,8 4 0 0,-7-7 0 0,7 7 0 16,0 0 0-16,0 0 0 0,0 0 0 0,0 0 0 16,0 0 0-16,0 0-144 0,0 0 144 0,0 0-160 15,8 11 160-15,1-4-192 0,2 1 192 0,0 1-192 16,1 2 192-16,1-2-208 0,0-3 80 0,2 1 128 16,-1-1-240-16,2 0 80 0,-1-4 16 0,1 4 0 15,0-1 144-15,-2 0-160 0,0 0 160 0,-1 0-160 16,0-1 160-16,-1 0 0 0,0-1 0 0,-1 1 0 15,1 1 0-15,0 0 0 0,-2 0 0 0,1 2 128 16,-1-3-128-16,-10-4 0 0,12 8 0 0,-3-2 0 16,-9-6 0-16,9 8 0 0,-9-8-128 0,0 0 128 0,5 12 0 0,-5-12 0 15,2 13 0-15,-2-13 0 0,0 0 0 0,-5 14 0 16,-2 0 0-16,1-4 0 0,-2-4 0 0,1 2 0 16,-1 0 144-16,-1-2-144 0,0 1 256 0,9-7-64 15,-8 8-16-15,0-1 0 0,1 0-176 0,0 1 128 16,7-8-128-16,-9 11 128 0,1-3-128 0,3 0 0 15,0 1 0-15,0 3 0 0,-2-4 0 0,2 2 0 16,0-1 0-16,-1 0 0 16,1 1-560-16,5-10 16 0,-4 11 0 0,2 0 0 15,2-11-560-15,-2 9-112 0,2-9-32 0,4 6 0 16,-4-6-1824-16,8 6-384 0,1-4-64 0</inkml:trace>
  <inkml:trace contextRef="#ctx0" brushRef="#br0" timeOffset="3701.81">10511 7539 7359 0,'-4'-13'656'0,"0"0"-528"0,0 0-128 0,0 1 0 0,0 0 4688 0,1 2 912 16,1-1 176-16,-1 2 48 0,2-1-4128 0,0 2-816 15,-1 0-176-15,2 8-16 0,-1-5 224 0,1 5 48 16,-1-7 16-16,1 7 0 0,-3-5 48 0,3 5 16 16,0 0 0-16,0 0 0 0,0 0-160 0,0 0-48 15,-3 13 0-15,3 1 0 0,0 1-192 0,2 0-64 16,0 4 0-16,2 2 0 0,0 3-288 0,3 0-64 16,-1 2-16-16,3-1 0 0,2-2 0 0,1 2 0 15,-1-4 0-15,2 1 0 0,-1-1-48 0,0 0-16 0,1-1 0 0,-1 1 0 16,-2-1-144-16,0-1 0 0,1 0 0 15,-2-4 0-15,-1 2 0 0,0-1 0 0,-2-2 176 0,2-2-176 16,0-2 192-16,0-3-48 0,-8-7-16 0,10 6 0 16,-10-6 0-16,0 0 0 0,10 0 0 0,-10 0 0 15,11-5 64-15,-3-1 16 0,0-2 0 0,-2-4 0 16,2-2-48-16,-2 1-16 0,0-2 0 0,0 2 0 16,1 0-144-16,0-1 192 0,0 1-192 0,1 0 192 15,0 3-192-15,-1 0 0 0,1-1 0 0,3 4 0 16,-1 2 0-16,1 2 0 0,-1 2 0 0,0 4-176 15,2 2 32-15,0 1 0 0,0 4 0 0,1 0 0 16,0 3 144-16,0 1-192 0,0 1 192 0,0 0-192 16,-1 2 192-16,-1-1 0 0,2-2 0 0,0 1 0 0,0-1 0 15,0-1 0-15,0-1 0 0,0-3 0 0,1-3 0 0,-1-2 192 16,-2-1-64-16,0-1 0 0,-1-4 176 0,1 1 32 16,-1-2 16-16,0-1 0 0,1-1-48 0,-1-2-16 15,1 1 0-15,-2-2 0 0,0-2-16 0,0-2 0 16,0 3 0-16,2-3 0 0,-1-1-272 0,-1-1 128 15,0-1-128-15,0 0 0 0,1-1 384 0,-3-4-16 16,3 3-16-16,-3-1 0 0,1-1-144 0,1-2-16 16,0 0-16-16,-1-8 0 0,-3-3-176 0,2-2 0 15,-2-3 0-15,-1 3 128 0,-3 2-128 0,3 0 0 16,0 4 0-16,-1 4-176 0,-1 0 32 0,1 5 0 16,-2 2 0-16,1 4 0 15,0 3-512-15,-2 10-112 0,0 0 0 0,0 0-16 16,0 0-2160-16,0 0-416 0,0 0-96 0,0 0-14912 0</inkml:trace>
  <inkml:trace contextRef="#ctx0" brushRef="#br0" timeOffset="4301.92">11543 7968 18431 0,'1'-16'816'0,"-1"16"160"0,2-16-784 0,0 2-192 0,2 2 0 0,1 1 0 16,3 0 4560-16,1 3 880 0,1-2 160 0,0 1 32 0,0 1-4544 0,1 1-928 15,1 3-160-15,-1 1 0 0,0 0 0 0,-1-1 0 16,1 1-144-16,-1 3 144 0,0-2 0 0,1-1-128 15,-11 3 128-15,13-1 0 0,-1 1 0 0,-2-1 0 16,0-1 0-16,1 1 0 0,-11 1 128 0,12 1 48 16,1 1 0-16,0 0 0 0,-2-1-176 0,0 3 160 15,-11-4-160-15,12 3 160 0,-12-3-160 0,10 7 0 16,-10-7 0-16,9 10 0 0,-9-10 0 0,7 13 0 16,-3 0 0-16,-2-1 0 0,-2 1 0 0,-2 2 0 15,-2-2 0-15,-2 2 0 0,-1 2 0 0,-2 0 0 16,-2-2 144-16,1 5-144 0,-2 1 208 0,-1 1-16 0,-3 1-16 0,-1 3 0 15,0-3-16-15,-1 0 0 0,0-3 0 0,0 1 0 16,-1-6-160-16,2 0 0 0,0-2 0 0,3-3 0 16,2-1 240-16,2-1-48 0,1-2 0 0,2 1 0 15,3-1 16-15,4-6 0 0,0 0 0 0,-5 10 0 16,3-3-208-16,2-7 128 0,0 0-128 0,0 0 0 16,2 11 0-16,-2-11 128 0,5 9-128 0,-5-9 0 15,8 9 0-15,1-2 0 0,0-2 128 0,2 0-128 16,1 2 0-16,-1-3 0 0,2-1 128 0,2 1-128 15,-1-1 0-15,2-2 0 0,1 2 128 0,1-1-128 16,0 1 0-16,2 0 0 0,-1-2 0 0,0-1 0 16,-2 0 0-16,-2 3 0 0,-1-3 0 0,0 0 0 15,-1-3-688-15,0 2-16 16,-3-1-16-16,-10 2 0 0,10 0-2352 0,-10 0-480 0</inkml:trace>
  <inkml:trace contextRef="#ctx0" brushRef="#br0" timeOffset="5270.12">11608 7176 23039 0,'-5'-27'1024'0,"2"9"192"0,0-5-960 0,-3 3-256 0,2-1 0 0,1 1 0 15,0-2 1760-15,0 1 304 0,-1 3 64 0,0 0 16 16,-1 3-1712-16,-1 1-432 0,-1-2 0 0,-1 3 0 16,1-1 208-16,-4 1-32 0,1 0-16 0,-1 2 0 15,0 1 208-15,-2-2 32 0,-2 3 16 0,1-1 0 16,-3 1 208-16,-1-1 32 0,-1 3 16 0,-1 0 0 15,-3-3 96-15,-1 2 0 0,-4 0 16 0,-2 0 0 16,-2 0-352-16,-4 2-80 0,-1-1-16 0,-2 3 0 16,-3 1-336-16,1 3 0 0,1 1 0 0,0 4 0 15,-2 2 0-15,3-1 0 0,0 5 0 0,-2 0 0 16,-1 0 0-16,2 3 0 0,1 0 0 0,-1 5 128 16,-2 0-128-16,-1 1 0 0,0 2 0 0,0 1 0 0,0 2 144 0,1 1 16 15,2 0 0-15,2 3 0 0,1 0-160 0,2-1 160 16,1 0-160-16,2-6 160 0,-1-1-32 0,0-4-128 15,2 2 192-15,1-2-64 0,0 3-128 0,4 1 0 16,3 2 0-16,2 2 128 0,4 6-128 0,1 6 0 16,3 3 0-16,3 6 0 0,1 6 0 0,1-1 0 15,1-3 144-15,3-1-144 0,0-4 0 0,3-3 144 16,1-1-144-16,3 2 0 0,1-1 0 0,2 2 0 16,2 1 0-16,1 1 0 0,0-2 0 0,3-2 0 15,2-2 0-15,2-1 0 0,0-5 192 0,1 1-192 16,1 0 192-16,0-6-192 0,0 2 192 0,2-3-192 0,-1 2 192 15,2 4-192-15,0 0 192 0,1 2-64 0,4-1 0 16,0-2-128-16,2-1 352 0,2-1-32 0,1 1-16 0,3-4 0 16,4 1-144-16,2-1-32 0,2-5 0 0,2-1 0 15,2-1-128-15,0-2 128 0,0-3-128 0,1 1 128 16,0-5 64-16,0-3 0 0,-1-3 0 0,1-2 0 16,-2 0-192-16,1-1 0 0,0 1 0 0,1 0 0 15,0-2 128-15,1 0-128 0,-1-2 192 0,0 0-64 16,0-1 0-16,-2-2-128 0,-2-3 192 0,3-2-64 15,1-2-128-15,4 2 0 0,-2-1 0 0,1 2 0 16,-1-4 192-16,0-1-32 0,-4-2-16 0,-1-1 0 16,0-1-144-16,-3-3 0 0,-3-1 0 0,0 0 0 15,0-4 0-15,-2 0 0 0,-1-1 0 0,-1 1 128 16,0-1 0-16,-1 1 0 0,-3-1 0 0,-2 2 0 16,-2 3 192-16,-2-3 16 0,-3 3 16 0,-2-4 0 15,0-4-32-15,-4-6-16 0,-2-8 0 0,-1-2 0 0,-4 0-144 16,-2-4-32-16,-2-2 0 0,-1 5 0 0,-3 6-128 0,-1 2 192 15,-2 4-192-15,-1 0 192 0,-1 1-192 0,-2-5 192 16,0-4-192-16,-3-4 192 0,0-1-192 0,0 2 128 16,-1 2-128-16,-1 3 128 0,-1 2-128 0,-1 5 192 15,-2 4-192-15,1 2 192 0,-2 2-192 0,-2 2 128 16,0 2-128-16,-3 0 128 0,-3 0-128 0,-1 1 0 16,-1 1 144-16,-2 1-144 0,-1-1 0 0,0 1 0 15,-1-2 0-15,1-1 128 0,-2 1-128 0,1 1 0 16,0-2 0-16,1 4 0 0,1-1 0 0,2 5 0 15,-2 0-176-15,0 1 176 0,-1 4 0 0,0-3 0 0,2 5 0 16,0 3 0-16,1 2-336 0,0 1-32 0,-1 3 0 16,1 3 0-1,-1 2-1104-15,1 5-208 0,0 3-48 0,-5 7-11920 0,-3 6-2384 16</inkml:trace>
  <inkml:trace contextRef="#ctx0" brushRef="#br0" timeOffset="21948.6">12587 7922 30815 0,'-6'-13'1360'0,"6"13"288"0,-4-10-1328 0,4 10-320 0,0-10 0 0,5 4 0 16,3-2 448-16,2 3 32 0,3 1 0 0,2-3 0 15,-1 3-480-15,2 2 0 0,-2-1 0 0,0 2 0 16,0 0 128-16,-8 1-128 0,1 0 0 0,-1 0 0 16,1 1 0-16,-7-1 0 0,6 1 0 0,-6-1 0 15,0 0 144-15,11 0 48 0,-11 0 0 0,0 0 0 16,11-2 640-16,0-1 128 0,-1 0 16 0,1-2 16 16,0 0-96-16,1 0-32 0,4 0 0 0,2 1 0 15,1-2-432-15,4 3-96 0,0 0-16 0,2-1 0 0,-2 1-192 0,2 1-128 16,0 1 128-16,1 1-128 0,1 1 0 0,2 1 128 15,0 1-128-15,2 1 0 0,0 0 0 0,2 1 0 16,-1 0 0-16,1 0 0 0,0-1 0 0,-2-1 0 16,-1-2 0-16,0-1 0 0,-1-1 0 0,-1-2 0 15,1 1 0-15,0-2 128 0,-1 0-128 0,1 0 0 16,0 0 0-16,-1 0 0 0,1 3 0 0,0-3 128 16,-1 3-128-16,0-1 0 0,-1 2 192 0,1 0-48 15,-1 0 0-15,-2 3 0 0,-2 1 32 0,-1-1 0 16,0-1 0-16,-1 3 0 0,-1-2-176 0,-2 1 0 15,-2-2 144-15,-1 2-144 0,1-2 128 0,-2-1-128 0,-2 0 160 0,0 2-160 16,0-3 0-16,1 0 0 0,-3-3 0 0,1 2 0 16,0 0 0-16,1-1 0 0,-2 0 0 0,1-1 0 15,-1 1 0-15,1-1 128 0,-1 0-128 0,-1 1 0 16,-1-2 0-16,1 1 128 0,-1-1-128 0,-8 4 0 16,12-2 128-16,-12 2-128 0,12-2 0 0,-12 2 0 15,10-3 128-15,-10 3-128 0,9 0 0 0,-9 0 144 16,0 0-144-16,0 0 0 0,0 0 0 0,0 0 0 15,0 0 128-15,0 0-128 0,0 0 0 0,0 0 128 16,0-10 16-16,0 10 0 0,-4-9 0 0,4 9 0 16,-8-10 0-16,1 2 0 0,-1-1 0 0,0 1 0 15,1 0-16-15,0 2-128 0,-3-1 192 0,1 1-64 16,0-1-128-16,-1 2 160 0,-1 0-160 0,1 0 160 0,-1-1-160 0,1 4 0 16,-2-2 144-16,1 1-144 0,-1 2 0 0,0-2 0 15,0 1 0-15,2 2 128 0,-2-2-128 0,3 2 0 16,-1 0 0-16,-1 0 128 0,11 0-128 0,-12-2 0 15,2-1 0-15,1 2 0 0,9 1 0 0,0 0 192 16,0 0-64-16,0 0 0 0,0 0-128 0,0 0 0 16,0 0 0-16,0 0 0 0,0 0 176 0,0 0 16 15,0 0 0-15,0 0 0 0,0 0-464 0,6 6-96 16,2 1-16-16,3-3 0 0,-1-2 384 0,2 1 0 16,0 1 0-16,1-4 0 0,1 1 0 0,0 1 0 15,2-2 0-15,3 2 0 0,0 1 0 0,0-1 0 16,1 1 0-16,1 0 0 0,-2-2 0 0,0 1 0 0,-1 2 0 15,-3 0 128-15,0 0-128 0,-1 1 0 16,-1 1 0-16,-1-1 0 0,-2 0 0 0,-10-5 0 0,0 0 0 0,11 8 0 16,-11-8 0-16,0 0 0 0,6 9 0 0,-6-9 0 15,0 0 0-15,0 0 0 0,0 0 0 0,0 0-176 16,-2 12 176-16,-2-2 0 0,4-10 0 0,-9 12 128 16,-2-4-128-16,1 0 0 0,-1-1 0 0,0 4 0 15,-2-1 0-15,-1 3 0 0,-1 3 0 0,1 1 0 16,0 2 0-16,1 1 0 0,0 3 0 0,2-3 0 15,0-3 0-15,3 2 0 0,2-4 0 0,1 0 128 16,-1 1-128-16,3 0 0 0,-1-3 0 0,1-1 0 16,0-2 0-16,2 0 0 0,-1 1 0 0,-1-2 0 15,2 0-304-15,1-1-80 0,-3-2 0 0,2 6-16 16,1 1-768 0,1-1-160-16,0-2-16 0,1-2-16 0,-2-8-1424 15,0 0-288-15,0 0-48 0,0 0-6768 0,0 0-1360 0</inkml:trace>
  <inkml:trace contextRef="#ctx0" brushRef="#br0" timeOffset="22715.06">14702 7597 13823 0,'0'0'1216'0,"0"0"-960"0,-6-7-256 0,6 7 0 16,0 0 2000-16,0 0 368 0,0 0 64 0,0 0 0 15,0 0-1504-15,0 0-304 0,0 0-64 0,0 0-16 16,0 0-64-16,0 0-16 0,0 0 0 0,0 0 0 15,0 0 304-15,0 0 48 0,-8 3 16 0,8-3 0 16,-7 13 208-16,3 1 48 0,2-3 16 0,0 2 0 16,2-1-224-16,2 2-48 0,0-5-16 0,2 6 0 15,0-1-288-15,1 4-48 0,2-2-16 0,1 2 0 16,-2 1-208-16,3-1-64 0,2 1 0 0,-1 1 0 16,-1 1-192-16,2 1 176 0,0-2-176 0,1-2 160 0,-1-1 16 15,-1-2 0-15,0-2 0 0,0-2 0 0,-1-3 48 16,-9-8 16-16,10 7 0 0,-10-7 0 0,0 0 48 0,12 0 16 15,-3-5 0-15,-1-1 0 0,-2-3-48 0,1-3-16 16,-2-1 0-16,2-3 0 0,-1-2-48 0,1 0 0 16,-1-1 0-16,1 4 0 0,-1 0-192 0,2 2 144 15,-1 3-144-15,-1 1 128 0,1 0-128 0,0 4 0 16,-7 5 0-16,11-3 0 0,-11 3 0 0,13 0 0 16,-1 1-144-16,-2 4 144 0,-10-5 0 0,12 11-128 15,-2 1 128-15,-1-1 0 0,-1 2 0 0,0 0 0 16,-2 0 0-16,2 2 0 0,0-1 0 0,0 0 0 15,-2-1 0-15,2-1 0 0,0 1 0 0,0-4 0 0,0-2 192 16,-8-7-48-16,9 6-144 0,0-2 0 16,-9-4 0-16,12 4 0 0,-2 1 240 0,1-3 16 0,-1 0 0 0,0 1 0 15,0-3-112-15,0 3-16 0,-1 0 0 0,2 1 0 16,-2 2-128-16,0-2 0 0,0-1 144 0,0 1-144 16,1 0 0-16,1-1 128 0,-1 1-128 0,1-4 0 15,1-2 208-15,1-3-16 0,0 0-16 0,1-1 0 16,0-2 64-16,1-1 16 0,-1-3 0 0,0-2 0 15,1-2-128-15,-1-2-128 0,0-2 176 0,-1 1-176 16,-1-1 224-16,-3-4-64 0,-4 2-16 0,5 1 0 16,1 2 0-16,0-2 0 0,-2-1 0 0,-1-5 0 15,-2-9-144-15,1-2 0 0,-1-1 144 0,-1 3-144 16,1-3 0-16,-1 1 0 0,-1-1 0 0,1 5 0 16,-1 3 0-16,1 3 0 0,-1 4 0 0,1 5 128 15,-1 2-256-15,-1 4-64 0,-1 4 0 0,-2 9 0 16,0 0-1056-1,0 0-224-15,0 0-32 0,0 0-16 0,0 0-976 0,0 13-208 0,-1 0-48 0</inkml:trace>
  <inkml:trace contextRef="#ctx0" brushRef="#br0" timeOffset="23449.32">15788 7900 12895 0,'0'0'576'0,"0"0"112"0,0 0-560 0,0 0-128 0,0 0 0 0,0 0 0 16,0 0 3488-16,0 0 672 0,0 0 128 0,4-9 16 15,1 3-3024-15,3 0-592 0,1-1-128 0,3 2-32 16,0 0-272-16,1 1-48 0,1 0-16 0,2 0 0 16,-1-1 48-16,2 2 0 0,-1 3 0 0,-1-2 0 15,0 4-32-15,-2 0 0 0,0 2 0 0,-1 1 0 16,-1-1-32-16,1 1-16 0,-12-5 0 0,12 7 0 15,-12-7 144-15,10 10 16 0,-10-10 16 0,8 10 0 16,-8-10 112-16,7 11 32 0,-5 1 0 0,-2-1 0 0,-2 1-160 0,-4 0-16 16,0-1-16-16,-3 3 0 0,-2-1-80 0,0 1-16 15,-1 3 0-15,-1-2 0 0,0 1-192 0,-2 0 128 16,1-3-128-16,2-3 0 0,-1-1 128 0,2-2-128 16,0-2 0-16,2 2 144 0,0-3-144 0,9-4 160 15,0 0-160-15,-8 2 160 0,8-2-160 0,0 0 0 16,0 0 144-16,0 0-144 0,0 0 0 0,-3 8 0 15,3-8 0-15,2 6 0 0,-2-6 0 0,5 7 0 16,1 0 0-16,2-1 0 0,3-2 0 0,2-1 0 16,-1-1 0-16,1 1 0 0,0-3 0 0,0 2 0 15,-2 2 0-15,2 2 0 0,2-3 0 0,-1 3-128 0,-1 0 128 0,-1 2 0 16,0 0 0-16,-2 0 0 0,-1-1 0 0,0 3-128 16,-1-4 128-16,0 2 0 0,-8-8 0 0,6 9 0 15,-6-9 0-15,6 13 0 0,-6-13 0 0,2 14 0 16,-2-14 0-16,-1 16 0 0,0-3 0 0,1-13 0 15,-4 14 0-15,-1-1 0 0,-2-2 0 0,0-1 0 16,1 1 0-16,-2-3 0 0,-1-1 0 0,-1 0 128 16,-2 1-128-16,0 1 0 0,-1 0 0 0,-1 0 0 15,-1 0 0-15,-2 0 0 0,-1-1 0 0,0 0 0 32,0-1-576-32,1-4-48 0,1-3 0 0,3-1 0 15,1-5-1840-15,3-6-368 0,0-2-80 0</inkml:trace>
  <inkml:trace contextRef="#ctx0" brushRef="#br0" timeOffset="24517.94">16134 7062 29951 0,'-8'-33'1328'0,"2"15"272"0,0-4-1280 0,-1 3-320 15,2 1 0-15,1 4 0 0,0-1 448 0,2 2 48 16,-1 0 0-16,-1 4 0 0,-2-3-496 0,-3 3 0 16,-1 0 0-16,-1 3 0 0,-2-1 0 0,-3 2 0 0,-2 1 0 0,-2 0 0 15,-2 0 0-15,-1 2 0 0,-2-1 0 0,-3 2 0 16,0 1 0-16,-1 0 176 0,-1 1-48 0,1 4-128 15,1-2 688-15,-2 2 16 0,1-1 16 0,2 1 0 16,-1-1 80-16,0 1 16 0,-1 0 0 0,0 1 0 16,1-4-272-16,-2 3-48 0,0 2-16 0,0 2 0 15,-2-1-288-15,2 1-48 0,0-1-16 0,2 0 0 16,0-2-128-16,1 2 160 0,1 2-160 0,0 2 160 16,0 0 16-16,0 1 0 0,-2-1 0 0,2 2 0 15,0 3-176-15,1 1 192 0,-1-1-192 0,0 0 192 16,0-1-48-16,1 1 0 0,2 0 0 0,-1 4 0 15,1 2-144-15,0 2 192 0,0 0-192 0,1 1 192 16,0 0-192-16,2 0 0 0,2-3 144 0,1 3-144 0,2 0 0 0,0 2 0 16,1-5 0-16,1 3 128 0,0-2-128 0,0 2 0 15,1-1 0-15,0-1 0 0,1 1 0 0,0 0 128 16,1-2-128-16,-1 1 0 0,1-3 144 0,1 4-144 16,0-1 192-16,1 2-192 0,0 0 256 0,3 4-64 15,0 2-16-15,-2 3 0 0,3 1-176 0,0 1 128 16,2-2-128-16,-1 2 128 0,2-2-128 0,-1 0 0 15,1-5 0-15,1 1 128 0,1-2-128 0,2-2 0 16,1-1 0-16,0-1 128 0,1-1-128 0,3-2 128 16,1-1-128-16,0 0 128 0,4-1 0 0,2 3-128 15,1-4 192-15,3 1-64 0,0 4 0 0,2-1 0 16,0-3 0-16,4 3 0 0,2-4-128 0,3 2 192 16,-1 5-192-16,1-4 192 0,0 3-192 0,-2 1 0 0,1 2 144 0,-1-2-144 15,-1 0 0-15,0-2 0 0,-1 1 0 0,0-3 128 16,-1-1-128-16,1-3 0 0,3 1 0 0,-2-6 128 15,1 0-128-15,-1 0 0 0,-1 0 0 0,3-1 128 16,2-3-128-16,2-3 192 0,1-3-64 0,0 1 0 16,1-2 64-16,1-2 32 0,2-1 0 0,-1 0 0 15,-2 1-64-15,3-4-16 0,1 1 0 0,-2-2 0 16,0 1-144-16,2 0 0 0,1 0 0 0,1-2 128 16,-1-3-128-16,-1 0 0 0,1 1 0 0,-1-3 128 15,1 2-128-15,-1 0 0 0,-2 1 0 0,-1-5 0 16,-2 0 128-16,0-3-128 0,-3-2 0 0,2-1 128 15,1-1-128-15,0-1 0 0,2-1 0 0,-1 0 128 0,1-3-128 16,-3-1 0-16,-1 0 0 0,-1-4 128 0,0-1-128 0,-1-3 160 16,-4-5-160-16,-1 1 160 0,-3 0-160 0,0 0 0 15,-1-1 144-15,-1 0-144 0,-3 0 0 0,0 0 144 16,0-3-144-16,-3 0 0 0,-1 2 144 0,-1-3-144 16,0-5 0-16,-1 3 144 0,0 1-144 0,-2 2 0 15,-1 2 144-15,-2 1-144 0,-1 0 192 0,1 1-16 16,-2 0-16-16,-2 2 0 0,-2-3-32 0,-1 3 0 15,-2-3 0-15,-1 3 0 0,-1-1-128 0,-3-2 128 16,-1 1-128-16,-1 2 128 0,-5 3-128 0,1 2 0 16,-2 1 144-16,1-3-144 0,-1-3 128 0,-2-1-128 15,0 1 160-15,-2 3-160 0,1 1 0 0,0 3 0 0,2 4 0 16,-1-1 0-16,-1 0 0 0,-4 1 304 0,0 2-48 16,-2 3 0-16,-1 5-400 0,-3 2-96 0,-2 2-16 15,-2 5 0-15,-2 6 256 0,0 0 0 0,1 0 0 0,-2 1-144 16,-2-1 144-16,1 3 0 0,0-1 0 0,-1 5 0 15,0-3 0-15,-1 2 0 0,0 1 0 0,0 0 0 16,0 0 0-16,1 1-128 0,1 0 128 0,5-2 0 16,2-2-336-16,4 3 16 0,2 2 0 0,5-5 0 31,2 1-1952-31,2-3-384 0,1 0-80 0</inkml:trace>
  <inkml:trace contextRef="#ctx0" brushRef="#br0" timeOffset="28285.71">17021 7829 12895 0,'0'0'576'0,"-11"-2"112"0,-2 2-560 0,0-2-128 16,1 1 0-16,1 0 0 0,1-2 3856 0,10 3 752 15,-9-1 128-15,9 1 48 0,0 0-3520 0,0 0-704 16,0 0-144-16,0 0-32 0,0 0 48 0,0 0 0 15,0 0 0-15,0 0 0 0,0 0-240 0,0 0-64 16,0-4 0-16,0 4 0 0,1-4 48 0,-1 4 0 16,0 0 0-16,0 0 0 0,0 0 96 0,0 0 32 15,0 0 0-15,0 0 0 0,0-5 144 0,0 5 16 0,0 0 16 0,0 0 0 16,0 0 96-16,9-4 32 0,-1 1 0 0,4 0 0 16,1 0 32-16,2-2 0 0,2 2 0 0,4 2 0 15,1-2-320-15,3-1-64 0,0 2-16 0,1-1 0 16,0 0-240-16,0 1 144 0,0-2-144 0,-2 0 128 15,-3 1-128-15,2 1 0 0,-1-1 0 0,0 2 0 16,2-3 0-16,-1 1 0 0,2 2 0 0,1 1 0 16,2-1 0-16,2 1 0 0,0 0 0 0,1 1 0 15,0 0 0-15,2 1 0 0,1-1 0 0,-1-1 0 16,-1 0 0-16,-1 0 128 0,2-3-128 0,-1-1 0 16,1-1 0-16,-1-1 0 0,1-2 128 0,1 3-128 15,2 1 0-15,0 1 0 0,-2 2 144 0,-2 1-144 0,-1 0 128 0,-1 0-128 16,-4 0 160-16,1 1-160 0,-3 2 0 15,-2 1 0-15,-1-2 0 0,-1 1 0 0,-2-3 0 0,-1 0 0 16,-1 1 0-16,1 1 0 0,-3-1 0 0,2-1 0 16,-1-3 0-16,2 2 0 0,0 1 0 0,1 0 0 15,2-3 0-15,0 2-160 0,-2-2 160 0,1-1 0 16,2 2 0-16,1 1 0 0,-1-2 0 0,0 2 0 16,0-1 0-16,-3 2 128 0,-1 0-128 0,-2 0 0 15,-2 0 0-15,-2 0 128 0,0-1-128 0,-11 1 0 16,0 0 0-16,9-1 0 0,-9 1 0 0,0 0 0 15,0 0 128-15,0 0-128 0,0 0 144 0,0 0-144 16,0 0 192-16,0 0-192 0,0 0 272 0,0 0-48 16,0 0-16-16,0 0 0 0,-3-8 48 0,3 8 0 0,-2-11 0 0,2 11 0 15,0 0-128-15,-9-9-128 0,-1 0 176 0,10 9-176 16,-9-9 240-16,0 0-64 0,0 0-16 0,0 2 0 16,-2 1-160-16,2 1 0 0,-2-6 0 0,-1 5 128 15,0 0 0-15,0 1 0 0,-1-1 0 0,0 0 0 16,0 0-128-16,0 1 0 0,2 1 0 0,-1 0 0 15,0-1 0-15,2 0 0 0,-1 1 0 0,1 0 0 16,1-3 0-16,2 3 0 0,1 0 0 0,6 4 0 16,-8-6 0-16,8 6 0 0,-7-5 128 0,7 5-128 15,-5-6 0-15,5 6 160 0,0 0-160 0,0 0 160 16,0 0-160-16,0 0 128 0,0 0-128 0,0 0 128 16,0 0-336-16,0 0-80 0,0 0-16 0,8 11 0 15,0-5 112-15,1 1 32 0,-9-7 0 0,10 12 0 0,1-1 16 16,-1-3 0-16,1-1 0 0,0 0 0 0,0 1 144 0,2-1-208 15,0-1 80-15,0 1 128 0,-1-3 0 16,-1 2 0-16,1 1 0 0,1-1 0 0,-1 1 0 0,2-3 0 16,-1 2 0-16,0 1 0 0,-1-2-176 0,1 0 176 15,0 2-128-15,0 2 128 0,-3-7 0 0,2 4 0 16,-1 0 0-16,-1 1 0 0,-10-7 0 0,12 6 0 16,-3 3 144-16,0-1-144 0,-9-8 0 0,0 0 0 15,8 12 0-15,-3-3 0 0,-5-9 160 0,0 0-160 16,3 12 128-16,-5-2-128 0,2-10 192 0,-6 13-64 15,-1-4 0-15,0 1 0 0,-3-3-128 0,0 1 160 16,0-1-160-16,-1 0 160 0,-1 1-160 0,-1-1 0 16,-1 1 144-16,0 1-144 15,-1 0-288-15,0 1-128 0,-4-1-32 0,-1 2-12992 0,-5-2-2592 0</inkml:trace>
  <inkml:trace contextRef="#ctx0" brushRef="#br0" timeOffset="50070.37">10534 16279 10127 0,'0'0'448'0,"0"0"96"0,0 0-544 0,0 0 0 0,-5-4 0 0,5 4 0 15,0 0 4096-15,0 0 720 0,0 0 144 0,0 0 32 16,0 0-3456-16,0 0-704 0,0 0-128 0,0 0-16 16,0 0-176-16,0 0-48 0,0 0 0 0,0 0 0 15,8 12 176-15,-2 2 16 0,-1 0 16 0,1 3 0 16,-1 4-32-16,-1 3-16 0,-3 0 0 0,0 5 0 16,1 4 0-16,-2 1 0 0,0-2 0 0,-2 3 0 15,1 1-240-15,0-3-32 0,-2-1-16 0,2-2 0 0,2-2-336 16,-1 0 144-16,0-1-144 0,1-2 0 15,-1 0 144-15,3 1-144 0,-2-1 0 0,1-1 144 0,0-2-144 0,0-1 0 16,-1-2 144-16,0-1-144 0,0 0 0 0,-1-2 0 16,0-5 0-16,0 1 0 15,0-4-704-15,0-8-128 0,0 0 0 0,0 0-16 16,0 0-3008-16,0 0-608 0</inkml:trace>
  <inkml:trace contextRef="#ctx0" brushRef="#br0" timeOffset="50634.55">10423 16115 21183 0,'-4'-8'1888'0,"-2"1"-1504"0,-2 1-384 0,1 0 0 16,4 0 3728-16,0-1 688 0,3 7 128 0,0-9 16 16,3 1-3632-16,0-2-736 0,1 1-192 0,2 0 0 15,0 0 0-15,-1 0 144 0,2-2-144 0,1 1 0 16,-1-2 192-16,4-1-192 0,2 1 192 0,0 2-192 16,1-1 304-16,2 1-48 0,1 1-16 0,2 0 0 15,1 0-16-15,0 1 0 0,-1 0 0 0,2 3 0 16,0-1-224-16,0 4 0 0,1-1 128 0,0 1-128 15,-1 2 0-15,1 1 0 0,-1 3 0 0,-2-3 0 0,1 4 0 0,0 2 0 16,-1-2 0-16,1 3 0 0,-2 2 0 0,0 1 0 16,0 0 0-16,2 1 0 0,-2 1 0 0,1 2 0 15,-1-1 0-15,-1 0 0 0,0 1 0 0,-2-1 0 16,0 0 0-16,-2 1 0 0,-2-1 0 0,0 2 0 16,-3-2 0-16,-2-1 0 0,-1-1 0 0,-2 1 0 15,-3-1 0-15,-1-1 0 0,-2 0 144 0,-2 0-144 16,0-1 128-16,-4 1-128 0,-2 0 160 0,-1 0-160 15,-2-3 192-15,-2 1-192 0,-1 1 192 0,-1 0-192 16,-1 0 192-16,-2-1-192 0,-3 2 176 0,1 2-176 0,-2-3 160 0,0 2-160 16,1-1 128-16,0-1-128 0,1 0 0 15,-1 0 0-15,-1-4 144 0,2 1-144 0,-1-1 128 0,4-1-128 16,0-1 128-16,-1 1-128 0,-1-1 128 16,2 2-128-16,1-1 0 0,1 0 0 0,-1 2 128 0,2-1-128 15,0-1 0-15,4 2 0 0,-1-1 0 0,2 1 0 16,1 1 0-16,2-1 0 0,1 0 0 0,8-7 0 15,-7 8-352-15,7-8 48 0,0 0 16 0,0 0 0 32,0 0-560-32,0 0-112 0,0 0-32 0,0 0 0 15,0 0-1488-15,8 1-288 0,4-2-64 0</inkml:trace>
  <inkml:trace contextRef="#ctx0" brushRef="#br0" timeOffset="51269.98">11641 15709 30815 0,'0'0'1360'0,"0"0"288"0,0 0-1328 0,0 0-320 0,4-9 0 0,-4 9 0 15,6-5 448-15,-6 5 0 0,12-7 16 0,-2 3 0 16,-2-2-464-16,-8 6 0 0,0 0 0 0,11-4-160 15,-11 4 160-15,0 0 0 0,0 0 0 0,0 0 0 16,0 0 0-16,0 0 128 0,0 0-128 0,0 0 176 16,0 0 352-16,0 0 80 0,-9 5 16 0,-2 2 0 15,-1 0-80-15,1 1-16 0,-2-1 0 0,-2 2 0 16,0 1-32-16,-1 3-16 0,-1 2 0 0,1 3 0 16,1-1 32-16,-1 4 16 0,1 2 0 0,0 1 0 15,1 0-208-15,-1 4-32 0,0-2-16 0,-1 4 0 16,4 0-128-16,-1 0-16 0,2-1-128 0,0-2 192 15,1-1-192-15,1 0 128 0,0 0-128 0,-1 2 0 0,3-1 160 16,0 3-160-16,1 1 160 0,0 3-160 0,0 3 144 0,1-1-144 16,1 5 128-16,1-4-128 0,1 2 176 0,2-2-48 15,0-4-128-15,2-2 192 0,2-2 64 0,1 0 0 16,3 1 0-16,1 2 0 0,2-5-96 0,-1 4-16 16,1 1 0-16,0-1 0 0,2-1-144 0,0-1 128 15,0-2-128-15,2-2 128 0,-1-3-128 0,2 0 160 16,-1-1-160-16,2-1 160 0,0 2-160 0,0-5 0 15,0 0 0-15,1 0 0 0,1-2-352 0,-1-4 48 16,0-1 16-16,0-1 0 16,2-2-624-16,-1-1-128 0,0 1-32 0,0-6 0 15,1 0-1808-15,1-2-384 0,1 0-64 0</inkml:trace>
  <inkml:trace contextRef="#ctx0" brushRef="#br0" timeOffset="52034.99">11881 16271 7359 0,'0'0'320'0,"0"0"80"0,0 0-400 0,0 0 0 0,-4-9 0 0,4 9 0 0,0 0 6560 0,0 0 1232 15,0 0 240-15,0 0 48 0,-4-9-5840 0,4 9-1152 16,0 0-256-16,0 0-32 0,-3-7-176 0,3 7-48 15,0 0 0-15,0 0 0 0,0 0-288 0,0 0-64 16,0 0-16-16,0 0 0 0,0 16-32 0,2-1-16 16,0 4 0-16,1 0 0 0,-2 5-32 0,2 1 0 15,1 2 0-15,0 0 0 0,0 3 16 0,1 0 0 16,0-2 0-16,0-1 0 0,-1-1-16 0,1-2 0 16,2-9 0-16,-2 1 0 0,0 0-128 0,0-3 0 0,1-4 144 0,-6-9-144 15,6 10 176-15,-6-10-48 0,0 0 0 0,9 5 0 16,-9-5 48-16,11 4 0 0,-11-4 0 0,10-1 0 15,-10 1 0-15,12-3 0 0,0 1 0 0,-2-1 0 16,0-3-176-16,0-1 192 0,0-3-192 0,-1 1 192 16,-1-1-192-16,0 3 0 0,0-4 0 0,-1 5 0 15,1 0 0-15,-8 6 0 0,11-1 0 0,-1-2 0 16,1 6 0-16,-1 0 0 0,2 3 0 0,-1 2 0 16,3 0-192-16,-1 0 192 0,-2 0-160 0,2-1 160 15,0 5 0-15,0-4 0 0,-1 0-128 0,0-2 128 16,-2 1 0-16,1-2 0 0,-11-5 0 0,11 6 0 15,0 1 0-15,-1 0 0 0,-10-7 0 0,11 3 160 16,-11-3 80-16,10 4 16 0,-10-4 0 0,11 3 0 16,-11-3-32-16,11 3 0 0,-11-3 0 0,12-2 0 0,-2 1-64 0,1-2-16 15,-1-2 0-15,-1 0 0 0,1-2 96 0,-1 1 16 16,0-3 0-16,0 0 0 0,0-3 32 0,0-1 16 16,-1-4 0-16,1-1 0 0,0-2-48 0,0-5-16 15,1 1 0-15,-1-3 0 0,-1-1-240 0,-1-2 176 16,1-4-176-16,1 1 160 0,-1-1-160 0,0 4 0 15,0 3 0-15,0 1 128 0,-2 3-128 0,-1 3 0 16,-1 0 0-16,0 3 0 0,0-1-224 0,0 4-32 16,0 3 0-16,-2 0 0 15,-2 11-448-15,0 0-112 0,0 0-16 0,11-6 0 16,-11 6-1872-16,12 0-384 0,-2 4-80 0,-1 3-9056 16,-1-1-1792-16</inkml:trace>
  <inkml:trace contextRef="#ctx0" brushRef="#br0" timeOffset="52402.23">12805 16726 21183 0,'0'0'1888'0,"0"0"-1504"0,0 0-384 0,0 0 0 0,0 0 4032 0,0 0 720 15,0 0 160-15,0 0 16 0,0 0-3856 0,0 0-784 16,0 0-160-16,0 0-128 0,0 0 192 0,0 0-64 16,0 0 0-16,0 0-128 0,12 10 544 0,-3 2 0 15,-3 0 0-15,1 2 0 0,-2 1-160 0,0 4-16 16,-2 3-16-16,1 2 0 0,-1 3-160 0,-2-1-48 15,0 2 0-15,0-2 0 0,-1 0-144 0,0-2 128 16,-1-1-128-16,1-2 128 0,3-2-128 0,-1-2 0 16,1-3 0-16,1 1 0 15,1-5-544-15,-1-1-144 0,-4-9-16 0,0 0-16 16,0 0-2736-16,0 0-528 0</inkml:trace>
  <inkml:trace contextRef="#ctx0" brushRef="#br0" timeOffset="52969.25">13306 16803 26207 0,'0'0'1152'0,"0"0"256"0,0 0-1136 0,0 0-272 15,0 0 0-15,0 0 0 0,10 5 688 0,1-1 80 16,-11-4 0-16,13 5 16 0,0 0-240 0,0 1-48 0,0-1-16 0,0 0 0 15,1 2 368-15,0-3 80 0,1-1 16 0,-1 5 0 16,-2 3-112-16,0-1-32 0,-1 1 0 0,0 2 0 16,-2 2-496-16,-3 2-112 0,0 0 0 0,-2 4-16 15,-1 1-176-15,0 0 128 0,-3 2-128 0,0 1 128 16,-1 1-128-16,-2-3 160 0,-1-3-160 0,-1-1 160 16,-1 2-32-16,-1-4-128 0,-1-3 192 0,-1-1-64 15,-1 2-128-15,0-2 0 0,0-2 0 0,-2 0 0 16,-1-2 0-16,2-1-192 0,-2 0 32 0,-1 0 16 15,1-3-2544 1,-1 1-496-16</inkml:trace>
  <inkml:trace contextRef="#ctx0" brushRef="#br0" timeOffset="53636.61">13952 16250 44799 0,'-7'-10'1984'0,"7"10"416"0,-8-6-1920 0,1 3-480 0,7 3 0 0,0 0 0 16,0 0 320-16,0 0-48 0,0 0 0 0,0 0 0 31,0 0-896-31,12 7-176 0,-3 0-32 0,0 3-16 16,-1 3 336-16,0 3 80 0,-2 1 16 0,1 5 0 0,-1 2 288 0,0 3 128 0,-2 0-128 0,-1 3 128 15,1-1 144-15,0-2 112 0,-1 1 32 0,-1-3 0 16,1-3 144-16,0-1 16 0,-1-3 16 0,2-4 0 16,0-2-144-16,1-3-16 0,-5-9-16 0,7 8 0 15,-7-8-96-15,8 5 0 0,-8-5-16 0,0 0 0 16,11 0-32-16,-1 1 0 0,-10-1 0 0,11-1 0 15,-11 1-144-15,12-5 128 0,-2-2-128 0,-2 1 128 16,-8 6-128-16,8-9 0 0,0 2 0 0,-8 7 0 16,0 0 0-16,0 0 0 0,9-2 0 0,-9 2 0 0,0 0 0 15,12 6 0-15,-3 2-128 0,0 0 128 0,0 0 0 16,2-1-176-16,-2 1 176 0,0 0-128 0,-1-1 128 0,1-1 0 16,0 1 0-16,0-5 0 0,0 3 0 0,-9-5 0 15,13 6 0-15,-2-6 0 0,-11 0 128 0,11 0-128 16,0-3 128-16,-11 3-128 0,10-3 176 0,-1-1-48 15,-9 4 0-15,11-3 0 0,-3-4 176 0,-1 2 16 16,-7 5 16-16,8-9 0 0,0 2 0 0,-1-1 0 16,-2-1 0-16,1 0 0 0,1-1-80 0,-1-2 0 15,1-1-16-15,1-1 0 0,0-2-96 0,-1-2-16 16,0-3 0-16,1-3 0 0,-1-2 16 0,1 2 0 16,-1-5 0-16,-1 1 0 0,0-3 16 0,0 2 0 0,2 2 0 15,-2 2 0-15,0 1-160 0,-1 0 0 0,1 2 144 16,2 0-144-16,-1 1 0 0,-2 1 0 0,1 2 0 15,0-1 0-15,-2 0 0 0,-1 2-256 0,0 3 32 0,0 2 16 32,-1 2-944-32,-2 10-176 0,0 0-32 0,0 0-16 15,0 0-1072-15,0 0-224 0,0 0-32 0,11 8-9232 0,-1 3-1840 0</inkml:trace>
  <inkml:trace contextRef="#ctx0" brushRef="#br0" timeOffset="54137.59">14705 16798 32255 0,'0'0'1424'0,"1"-11"304"0,0 2-1392 0,2 0-336 0,1 0 0 0,2 0 0 0,5-4 2048 0,2 1 320 15,1 0 80-15,2 1 16 16,2-4-2464-16,2 2-384 0,-1 0-128 0,1 1-16 0,-1-1 272 0,-1 3 64 16,-2 2 16-16,0-1 0 0,-2 1 176 0,0 2 0 15,-1 2 0-15,0 2 0 0,-1 4 0 0,-1 2 0 16,-11-4 128-16,11 7-128 0,-1 3 240 0,-3-3-32 16,-1 4 0-16,-3-1 0 0,1 1-208 0,-2 2 144 15,-4 1-144-15,1 2 128 0,-2-1-128 0,0 1 0 16,-3 0 0-16,-1 1 0 0,-4 2 0 0,2-2 0 15,0 0 0-15,-2 0 0 0,0 1 0 0,-1 0 0 0,2 1 0 0,-1 0 0 16,-1 3 0-16,2-1 128 0,-2 3-128 0,0 1 192 16,1-1 144-16,0 1 48 0,1-4 0 0,2 0 0 15,0-2 64-15,3 0 32 0,0-1 0 0,2-2 0 16,1-2-160-16,2-1-16 0,1-1-16 0,1-2 0 16,4-1-160-16,-1 3-128 0,1-2 192 0,2 1-192 15,3-5 0-15,-1 2 0 0,2-1 0 0,0-1 0 31,1-1-448-31,1 1-32 0,0-1-16 0,1-3 0 16,-1 0-496-16,2-2-96 0,1 1-32 0,1-4 0 0,-1 1-1488 16,1-5-288-16,2 3-64 0,0-2-16 0,1-2-352 0,-1-1-80 0,-2-3-16 0</inkml:trace>
  <inkml:trace contextRef="#ctx0" brushRef="#br0" timeOffset="54971.17">15435 16830 28959 0,'0'0'1280'0,"0"0"272"0,0 0-1232 0,0 0-320 0,8 15 0 0,1-2 0 16,1-3 464-16,3 3 48 0,3-2 0 0,1-1 0 15,1 2-512-15,3 1 0 0,1 0 0 0,0 0 0 16,0 1 0-16,0 3 0 0,-1 3 0 0,-1-2 0 16,-3 1 0-16,-2 4 192 0,-1 0 0 0,-3 2 0 15,0 0 256-15,-3 1 32 0,-3 1 16 0,-1 0 0 16,-3 0-240-16,-1-1-32 0,-1-4-16 0,-3-1 0 16,-4-2 0-16,-3 1 0 0,0-1 0 0,-2 0 0 15,-2-4 16-15,2 0 0 0,0-1 0 0,0 0 0 0,-1-2-448 0,0-2-96 16,-1 1 0-16,1-5-9968 15,1 2-1984-15</inkml:trace>
  <inkml:trace contextRef="#ctx0" brushRef="#br0" timeOffset="55743.06">15938 16112 11967 0,'0'0'1072'0,"0"0"-864"0,0 0-208 0,1 10 0 16,-1-1 5232-16,2 2 992 0,-2-11 208 0,3 13 32 16,1-3-4928-16,2 3-976 0,0-2-208 0,1 2-32 0,0 0-160 15,3 3-32-15,-1 2 0 0,0 1 0 16,0 0-128-16,0 1 0 0,0 4 0 0,-2 1 0 0,-2-3 0 0,-1 0 0 15,-2-1 0-15,1-2 0 0,0 1 224 0,-1-3 16 16,1-3 0-16,-2-2 0 0,-1-12 288 0,0 0 64 16,3 13 16-16,-3-13 0 0,0 0-128 0,0 0-32 15,10 3 0-15,-10-3 0 0,11-7-160 0,-1-1-32 16,1 1-16-16,-1-4 0 0,-1-1-112 0,0 1-128 16,-1-4 176-16,0 4-176 0,-2-1 128 0,2 1-128 15,0 1 0-15,-1 3 0 0,-1 2 0 0,-6 5 0 16,8-4 0-16,-8 4 0 0,0 0 0 0,12 3-144 15,-12-3 144-15,10 6 0 0,-10-6 0 0,10 8-160 16,-2-1 160-16,-8-7 0 0,11 9 0 0,-2 0 0 0,-9-9 0 0,12 7 0 16,-2-2 0-16,0 0 176 0,-10-5-176 0,13 3 160 15,-1 1 80-15,0-4 16 0,-2 0 0 0,1 1 0 16,1 0-256-16,-1 3 144 0,0 0-144 0,-1 2 128 16,2 2-128-16,0 1 0 0,-1 1 0 0,1 0 0 15,0 0 0-15,0 1 0 0,-1 1 0 0,0-6 0 16,-1 1 0-16,1-1 0 0,-4-1 0 0,4 1 128 15,-1-3 128-15,-10-3 32 0,13 3 0 0,0-3 0 16,0-4 128-16,0-1 32 0,-1-3 0 0,0-1 0 16,0-1-64-16,-1-2 0 0,1-1 0 0,0-2 0 15,0 1-80-15,-1-3-32 0,0 2 0 0,-1-5 0 16,-1 0-144-16,2 0-128 0,-1-3 192 0,-1 0-192 16,-2-2 176-16,1 0-176 0,-1-1 160 0,0 0-160 0,-1 1 128 15,0-2-128-15,-1 0 0 0,0-2 0 0,0 0 0 16,2 5-128-16,-2 1-16 0,0 4 0 15,0 2-224-15,1 4-32 0,0 2-16 0,-1 5 0 16,1-3-1296-16,-6 9-256 0,0 0-48 0,0 0-16 16,10 5-1296-16,-10-5-272 0</inkml:trace>
  <inkml:trace contextRef="#ctx0" brushRef="#br0" timeOffset="56372.02">17016 16725 32255 0,'0'0'2864'15,"0"0"-2288"-15,0 0-576 0,0 0 0 0,12-4 3024 0,1 0 496 0,1 1 112 0,3 1 16 31,1-1-3792-31,2 0-752 0,-2 0-160 0,2-1-32 0,-1-3 560 0,1 3 96 0,-2-1 32 0,-1 1 0 16,-3 0 400-16,-1 3 0 0,-1 2 0 0,-1 2 0 16,-11-3 288-16,0 0 144 0,9 5 16 0,-9-5 16 15,0 0-80-15,6 9-32 0,-6-9 0 0,4 11 0 16,-4-11-352-16,0 14 128 0,-2-1-128 0,-2-1 0 16,-2-2 0-16,-1 3 0 0,-4-4 0 0,1 3 0 15,-1-3 0-15,1 2 0 0,-2-2 0 0,0 0 0 16,1 0 128-16,-1 3 0 0,2-6 0 0,-2 3 0 0,0-1 128 0,2 0 16 15,1-2 16-15,1 0 0 0,8-6 0 0,-8 4 0 16,8-4 0-16,0 0 0 0,0 0-288 0,0 0 0 16,0 0 128-16,0 0-128 0,0 0 0 0,0 0 0 15,0 0 0-15,0 0 0 0,0 0-144 0,6 13 16 16,1-3 0-16,1-1 0 0,1-1 128 0,1 0 0 16,-1 0 0-16,2-2 0 0,-1 2 0 0,3 0-160 15,0 0 160-15,2-1-160 0,-1 3 160 0,0 0 0 16,1 2 0-16,-2-2 128 0,0-1-128 0,0 2 0 15,-1-2-128-15,-2 1 128 0,-2-1 0 0,0 0 0 16,-2 1 0-16,-2 0 176 0,-1 2-176 0,-1 0 160 16,0-1-160-16,-2 2 160 0,-3 0-160 0,0 0 0 0,-2 0 0 0,0 2 128 15,-2-1-128-15,1 2 192 0,-3-3-192 0,0 1 192 16,-2-1-192-16,0 3 0 0,-3-7 0 0,3 1 0 16,-2-2 160-16,1 1 0 0,-1-3 0 0,0-1 0 15,-1 0-160-15,1-1 0 0,-1 0 0 0,1-2 0 31,-1-2-512-31,0-1-176 0,-1 0-32 0,2-2-16 16,-1-1-2960-16,2-1-592 0,-3-5-112 0,3 2-16 0</inkml:trace>
  <inkml:trace contextRef="#ctx0" brushRef="#br0" timeOffset="56711.98">18080 16808 28559 0,'0'0'2544'0,"0"0"-2032"16,0 0-512-16,0 0 0 0,0 0 4576 0,-3 13 816 0,2 0 176 0,1-13 16 15,3 15-4640-15,-1-4-944 16,-2-11-176-16,4 12-32 16,-4-12-464-16,0 0-96 0,5 9 0 0,-5-9-16 15,0 0-240-15,0 0-32 0,0 0-16 0,0 0 0 16,0 0-848-16,0 0-160 0,0 0-32 0,0 0-16 15,0 0-1328-15,10-9-272 0,-1 2-48 0,0 1-16 0</inkml:trace>
  <inkml:trace contextRef="#ctx0" brushRef="#br0" timeOffset="56874.93">18354 16799 12895 0,'0'0'1152'0,"0"0"-928"0,0 0-224 0,0 0 0 16,0 0 5760-16,0 0 1088 0,0 0 240 0,0 0 32 15,0 0-5216-15,0 0-1056 0,0 0-208 0,0 0-32 16,0 0-608-16,0 0-336 0,0 0 32 0,5 9 16 15,-5-9-3312-15,0 0-672 16,0 0-128-16,0 0-8800 0</inkml:trace>
  <inkml:trace contextRef="#ctx0" brushRef="#br0" timeOffset="57007.18">18678 16860 2751 0,'0'0'128'0,"0"0"16"0,0 0-144 0,0 0 0 15,0 0 0-15,0 0 0 0</inkml:trace>
  <inkml:trace contextRef="#ctx0" brushRef="#br0" timeOffset="57138.55">18888 16885 21183 0,'0'0'944'0,"0"0"192"0,0 0-912 0,0 0-224 0,0 0 0 0,0 0 0 16,0 0 5952-16,0 0 1152 0,0 0 240 0,0 0 32 15,0 0-6128-15,0 0-1248 0,0 0-208 0,0 0-64 32,11 3-2480-32,-1-3-512 0,1-3-80 0</inkml:trace>
  <inkml:trace contextRef="#ctx0" brushRef="#br0" timeOffset="57773.64">18841 15300 8287 0,'0'0'736'0,"0"0"-592"0,-4-11-144 0,4 11 0 16,0 0 6144-16,0-9 1216 0,0 9 224 0,0 0 48 16,0 0-6032-16,0 0-1200 0,11-4-240 0,-11 4-160 15,13 2 0-15,0 0 0 0,-1 5 0 0,1 3-192 16,1 2 192-16,4 3 256 0,3 4-48 0,1 4-16 15,2 2 416-15,2 4 80 0,1 3 16 0,3 1 0 16,0 2 160-16,1 3 32 0,1 0 16 0,-1 2 0 16,0 2-240-16,2 2-48 0,-2 7-16 0,1 4 0 0,0 3-416 0,-3 2-192 15,-2 2 160-15,-2-4-160 0,-3-2 0 0,-2 2 128 16,-3-2-128-16,-3 4 0 0,-4-3 0 0,0 0 144 16,-4-3-144-16,-1-5 128 0,-1-2 112 0,-1-4 16 15,-2-1 0-15,-1-4 0 0,-3-3 64 0,0-2 0 16,-3 1 16-16,-1-2 0 0,-4 2-208 0,1 0-128 15,-1-1 160-15,-1-1-160 0,-2 2 128 0,1-1-128 16,-1-7 0-16,-1 0 144 0,4-1-144 0,-5-3 0 16,-1 0-192-16,1-4 192 15,2-3-1616-15,-2-5-208 0,0-2-32 0,-1-4-17328 0</inkml:trace>
  <inkml:trace contextRef="#ctx0" brushRef="#br0" timeOffset="58406.75">19919 16285 20271 0,'0'0'1792'0,"0"0"-1424"0,0 0-368 0,14-4 0 15,-14 4 2720-15,13-1 480 0,-13 1 80 0,13-1 32 16,-2-1-2464-16,-11 2-480 0,12 0-112 0,1-1 0 16,0-1 368-16,1-1 80 0,1 0 0 0,0 2 16 15,1-2 368-15,2 1 64 0,2-1 0 0,-1 2 16 16,1-2-432-16,1 2-96 0,0 0 0 0,0-1-16 15,-1 1-464-15,1 1-160 0,-1 0 0 0,-2 0 144 16,-2 0-272-16,-1 0-64 0,0 1-16 0,-2 1 0 16,-13-2-576-16,13 2-112 0,-13-2-32 15,0 0 0-15,10 3-544 0,-10-3-96 16,0 0-32-16,0 0-8752 0,0 0-1744 0</inkml:trace>
  <inkml:trace contextRef="#ctx0" brushRef="#br0" timeOffset="58656.65">19901 16577 34095 0,'0'0'3024'0,"0"0"-2416"0,0 0-480 0,0 0-128 16,0 0 2640-16,12 0 512 0,2-1 112 0,6-3 0 15,5 2-2864-15,2-1-576 0,3-2-112 0,3-1-32 16,2 0 112-16,4 2 16 0,1-2 0 0,2-1 0 16,-2 2-32-16,0 0 0 0,-3 1 0 0,1 1 0 31,-1 2-576-31,-3-1-112 0,-4 0-32 0,-3 2 0 16,-1 1-1984-16,-1-1-400 0</inkml:trace>
  <inkml:trace contextRef="#ctx0" brushRef="#br0" timeOffset="59441.78">21099 15989 44575 0,'0'0'1984'0,"-4"-6"384"0,1-2-1888 16,0 3-480-16,3 5 0 0,0 0 0 0,0 0 320 0,0 0-16 16,0 0-16-16,10-1 0 15,-10 1-624-15,11 3-128 0,-11-3-32 0,10 12 0 0,-1 1 176 0,-1 3 16 16,-1 3 16-16,-2 0 0 0,0 2 288 0,-2 1-192 15,-2 2 192-15,0 1-160 0,-1 4 160 0,-1 2 0 16,0 3 0-16,-1 3 0 0,1 4 320 0,0 1 64 16,0-3 0-16,1 2 0 0,1-4-192 0,1 0-16 15,1-2-16-15,0-4 0 0,1-2-160 0,1-2 0 16,1-1 0-16,1-3 0 0,-1-2-208 0,2-6-128 16,-1-1-32-16,0-3 0 15,0-2-1488-15,0-2-288 0,-7-7-64 0,0 0-16 16,5 3-800-16,-5-3-176 0</inkml:trace>
  <inkml:trace contextRef="#ctx0" brushRef="#br0" timeOffset="59907.1">21059 15790 35935 0,'-12'-9'1600'0,"6"4"320"15,-3-2-1536-15,9 7-384 0,-6-8 0 0,6 8 0 0,-4-6 2000 0,4 6 336 16,0 0 64-16,6-8 16 0,-6 8-1984 0,7-7-432 16,3 2 0-16,0 0 0 0,0 1 0 0,1 1 0 15,-1 1-144-15,2-3 144 0,0 3 0 0,0 0-160 16,1 0 160-16,0 2-128 0,0 0 128 0,1 0 0 16,2-1 0-16,-1 4 0 0,0 1 0 0,3 1 0 15,0 3 0-15,3 1 0 0,0-1 0 0,1 3 0 16,-1 1 0-16,2 0 0 0,2 3 0 0,1 2 0 15,0 0-160-15,-1-1 160 0,0 1 0 0,1 0 0 16,0-1 0-16,-3 0 0 0,-2 1 128 0,-1 2-128 16,-3-1 0-16,-2-1 0 0,0 0 0 0,-4 0 0 15,0-2 0-15,-2 2 0 0,-4-1 0 0,-2 0 0 16,-3-2 0-16,-3-1 0 0,-1 0 0 0,-1-1 0 16,-1-2 0-16,-4 3 0 0,-1-1 0 0,0 0 0 15,-2-1 0-15,0-1 0 0,-2-1 0 0,-2-1-240 16,-3 2 80-16,1-4 16 0,0 1 144 0,1 0 0 0,-3 0 0 0,0-1 0 15,-1-3-128-15,1 0 0 0,-1 1 0 0,1-4 0 16,0 0-176-16,1 0-16 0,0-3-16 0,2 1 0 31,1 0-1264-31,2 0-240 0,4-2-48 0,2 1-9376 0,9 3-1856 0</inkml:trace>
  <inkml:trace contextRef="#ctx0" brushRef="#br0" timeOffset="60375.16">22168 15559 32079 0,'8'-9'1408'0,"-8"9"320"0,0 0-1392 0,7-8-336 16,-2 2 0-16,-5 6 0 0,0 0 448 0,0 0 32 15,9-6 0-15,-9 6 0 0,0 0-480 0,0 0 128 16,0 0-128-16,0 0 0 0,0 0 512 0,0 0 64 16,0 0 16-16,-10 6 0 0,-1-1 560 0,1-1 96 15,-2 2 32-15,0 2 0 0,-1 3-384 0,0 0-80 16,0 6-16-16,-1-1 0 0,-3 1-416 0,1 1-96 16,1-1-16-16,-1 4 0 0,-1 2-272 0,-1 5 0 15,-2 3 128-15,-1 7-128 0,1 4 0 0,-3-1 0 0,0 5 0 0,-2 1 0 16,-1 2 128-16,1-2-128 0,1-2 0 15,1-2 0-15,4-4 128 0,2-1-128 0,3-2 0 16,3 1 0-16,1-2 416 0,2 1-32 0,3 1 0 0,1-1 0 16,1 1-160-16,2-1-32 0,2 0-16 0,2-4 0 15,1-2-176-15,1 0 0 0,1 0 0 0,3-3 0 16,1 2 0-16,1-1 0 0,2-2 0 0,3-2 0 16,1 1 0-16,1-3 0 0,3 2-144 0,1-2 144 15,0-4-336-15,2-2 32 0,-2-1 16 0,3 0 0 16,0-1-896-1,-2-1-176-15,-2-6-48 0,1-3 0 0,-1-3 960 0,-2-1 192 0,-2-3 48 0,-1 2 0 16,0-3-2720-16,-3-2-528 0</inkml:trace>
  <inkml:trace contextRef="#ctx0" brushRef="#br0" timeOffset="61275.64">22309 16036 8287 0,'0'0'736'0,"0"0"-592"0,0 0-144 0,4-8 0 0,-4 8 4784 0,0 0 912 16,4-9 192-16,-4 9 48 0,5-6-3680 0,-5 6-720 16,7-7-160-16,-7 7-32 0,6-5-1344 0,-6 5-336 15,8-5-48-15,-8 5 0 0,8-4 1088 0,-8 4 224 16,0 0 32-16,0 0 16 0,10 1 80 0,-10-1 16 16,0 0 0-16,11 8 0 0,-11-8-304 0,8 12-48 15,-3 2-16-15,-1 3 0 0,-2 4-400 0,1 0-96 16,-2 5-16-16,1-1 0 0,-1 2-192 0,0 0 176 15,-1 1-176-15,1-1 160 0,1-2 32 0,0 1 16 16,1-1 0-16,1 0 0 0,0-3-64 0,1-1-16 16,-1-3 0-16,1-2 0 0,0-5 80 0,-5-11 16 15,6 11 0-15,-6-11 0 0,7 8 80 0,-7-8 16 16,0 0 0-16,0 0 0 0,11 0-96 0,-1-3-16 16,-2-2 0-16,0-3 0 0,0 0-80 0,0-4 0 15,-2 1-128-15,2-1 192 0,-2-1-192 0,1 1 0 16,-2 2 128-16,2 1-128 0,-1-1 0 0,-6 10 0 15,0 0 0-15,11-6 0 0,-11 6-128 0,10-3 128 16,-10 3-192-16,12 3 192 0,-2 2-192 0,1 2 64 16,-2 0 128-16,-1 4-208 0,-2-2 208 0,3 4-144 0,2-4 144 0,-2 2-128 15,-1-1 128-15,1-3 0 0,0 0 0 16,0 1 0-16,-1-1 0 0,0 1 0 0,-8-8 0 0,10 6 0 16,-1 1 0-16,-9-7 192 0,11 6-64 0,-2-1 0 15,-9-5 80-15,11 7 32 0,0-2 0 0,-1 2 0 16,-10-7-96-16,13 6-16 0,-1-2 0 0,0 1 0 15,0 0 0-15,-1-1 0 0,0-1 0 0,-1 0 0 16,1-3 64-16,-1 0 0 0,0-3 0 0,2 2 0 16,0-2 48-16,-2-2 16 0,1 0 0 0,-1-2 0 0,1-5 64 0,-1 2 0 15,1-1 16-15,-1 1 0 16,-1-4-80-16,-1-2 0 0,0-1-16 0,0-1 0 0,-2 0-112 16,2-2-128-16,0 0 176 0,1-3-176 0,0 1 0 15,0 1 0-15,0-4 0 0,0 4 0 0,-3-2-336 0,-1-1-32 16,0 1 0-16,1-2 0 15,0 2-144 1,-1 2-16-16,-1 1-16 0,0 6 0 0,-2 2-400 0,0 4-80 0,-2-1 0 0,0 9-16 16,0 0-1664-16,0 0-336 0,0 0-64 0,0 0-8784 15,0 0-1744-15</inkml:trace>
  <inkml:trace contextRef="#ctx0" brushRef="#br0" timeOffset="61708.01">23346 16497 26719 0,'0'0'2368'0,"0"0"-1888"15,0 0-480-15,0 0 0 0,0 0 3440 0,-4 10 592 16,4-10 112-16,-2 13 16 0,2 1-3200 0,2 1-640 16,0-2-128-16,1 1-16 0,-2 2 208 0,2-2 64 15,-1 0 0-15,1 1 0 0,-2-1-96 0,2 0-16 16,-2 1 0-16,1 0 0 0,-2 2-208 0,0-2-128 16,0-4 128-16,0 1-128 0,-2-1 0 0,1-4 0 15,1-7 0-15,-1 12 0 16,1-12-688-16,0 0-48 0,0 0-16 0,0 0 0 15,0 0-1120-15,0 0-240 0,0 0-32 0</inkml:trace>
  <inkml:trace contextRef="#ctx0" brushRef="#br0" timeOffset="62242.48">23430 15635 4607 0,'0'0'400'15,"0"0"-400"-15,0 0 0 0,0 0 0 0,0 0 6176 0,0 0 1152 16,0 0 224-16,0 0 64 0,-1-7-5952 0,1 7-1200 16,0 0-224-16,0 0-48 0,0 0 448 0,0 0 80 15,0 0 32-15,5-9 0 0,1 4 272 0,-6 5 64 16,0 0 16-16,9-4 0 0,-9 4-320 0,10-1-64 16,-1-1-16-16,2 5 0 0,-1 4-320 0,2 2-64 15,0 4 0-15,1 2-16 0,1 4-96 0,4 3-16 16,2 1 0-16,2 5 0 0,1 2-192 0,3 3 0 15,2 5 0-15,0 1-160 0,0 3 160 0,-1 0 0 16,-1 0 160-16,-1-3-160 0,-1-4 0 0,-2 1 0 16,-1 2-176-16,-4 0 176 0,-2-2 0 0,-2 2 0 0,-4 0 0 15,-2-1 0-15,-2 0 0 0,-2 3 0 0,-5-7 0 0,0 1 128 16,-3-1-128-16,-5-1 192 0,-1-3-192 0,-2-1 192 16,-3 0-64-16,-2-2 0 0,-2-1 0 0,1 1 0 15,-2-2-128-15,-1 0 0 0,-3 1 0 0,0 3 0 16,-1-1 0-16,1 0-176 0,-1 1 176 0,1-2-192 15,1-1-480 1,1-3-96-16,4-5-32 0,2-3 0 0,3-6-1424 0,2-3-272 16,1-4-64-16,11-1-16 0</inkml:trace>
  <inkml:trace contextRef="#ctx0" brushRef="#br0" timeOffset="62810.21">24273 15899 20271 0,'0'0'1792'0,"0"0"-1424"0,0 0-368 0,0 0 0 15,0 0 5136-15,0 0 960 0,0 0 192 0,0 0 48 16,0 0-5184-16,10 12-1024 0,-1 0-128 0,-1 5-176 16,-1 4 48-16,-1 2 0 0,1 2 0 0,-2 2 0 15,0 3 128-15,0 3 0 0,2-3 0 0,-1 2 0 16,-1 2 0-16,1-1 192 0,-1-2 0 0,0 4-16 0,0-1-32 0,1 2 0 15,-3-1 0-15,1-1 0 0,0-3-16 0,0-2-128 16,1-2 192-16,-1-1-64 0,0-2-128 0,-1-5 0 16,-1-2 0-16,0-1-176 15,-1-3-336-15,-1 1-64 0,0-6 0 0,0 1-16 16,-1-4-560-16,1-5-96 0,0 0-32 0,0 0 0 16,-4 7-3024-16,4-7-624 0</inkml:trace>
  <inkml:trace contextRef="#ctx0" brushRef="#br0" timeOffset="63243.35">24243 15757 21183 0,'-3'-6'1888'0,"-2"-3"-1504"0,-2 0-384 0,2 1 0 15,2-1 5312-15,3 1 976 0,0 8 208 0,7-11 32 16,1 1-5152-16,2 1-1040 0,2 0-208 0,1 0-128 15,0-1 0-15,3 1 128 0,2-2-128 0,1 0 0 16,0 1 0-16,0-1 0 0,1 1-144 0,-1 2 144 16,2 1 0-16,0 2 0 0,-1 1-128 0,1 2 128 15,-1 2 0-15,3 0 0 0,-3 0 0 0,3 2 0 0,-3 5 0 0,1 1 0 16,0 1 0-16,1 3-144 16,-1 1 144-16,1 0 0 0,-1-2 0 0,-1 4-128 0,-2 0 128 0,-1 2 0 15,0 0 0-15,-3 3 0 0,-2-5 0 0,-2 6-192 16,0-1 192-16,-4 3-192 0,-2-3 192 0,-1 3 0 15,-3-3 0-15,-3 2-128 0,-2-1 128 0,-3 1-192 16,-2 0 192-16,-4 2-192 0,-4-1 192 0,-1-1 0 16,-3-1 0-16,-1-1-128 0,1-1 128 0,-1-2 0 15,-1-1 0-15,2-3 128 0,1 0 64 0,0-1 0 16,1-2 16-16,0 1 0 0,0-4-208 0,2 0 0 16,1-1 0-16,4-3 0 0,0 2 160 0,1-2-160 15,1-3 160-15,-1-1-160 0,0-2-128 0,2-1-128 16,1-1-32-16,0 1 0 15,-1-3-1312-15,10 7-272 0,-7-13-48 0,3 3-9920 16,4 10-1968-16</inkml:trace>
  <inkml:trace contextRef="#ctx0" brushRef="#br0" timeOffset="63677.48">25527 15291 6447 0,'0'0'272'0,"0"0"80"0,0 0-352 0,0 0 0 0,0 0 0 0,0 0 0 15,0 0 6048-15,0 0 1136 0,0 0 240 0,-8 6 32 0,-1-1-5920 0,0 2-1200 16,-2 1-336-16,1 2 144 0,-2 2 416 0,0 2 80 15,-1 2 0-15,2 3 16 0,-2 4 368 0,-2 0 80 16,-2 4 16-16,0 3 0 0,0 4-160 0,0-2-16 16,0-1-16-16,-1 3 0 0,-1 1-496 0,-3 4-112 15,-2 4 0-15,1 5-16 0,0 3-128 0,0 4-32 16,-2 2 0-16,2-2 0 0,1-2-144 0,1-2 0 16,1-1 0-16,3-1 0 0,2 1 128 0,2-1-128 15,2-3 128-15,5-2-128 0,2-3 320 0,2-3 0 16,2-3-16-16,4 0 0 0,3-4-64 0,2-2-16 15,3-3 0-15,2 0 0 0,3-4-96 0,1 1 0 0,3-3-128 0,1-1 192 16,2-2-192-16,0-2 0 16,3 1-144-16,-1-3 144 15,0 0-608-15,1-3-32 0,2-1 0 0,-2 1 0 16,-2-4-320-16,-2 1-80 0,-2-5-16 0,-1 1 0 16,-3-3-1328-16,-3-1-272 0,-2-2-48 0,-2-1-16 0</inkml:trace>
  <inkml:trace contextRef="#ctx0" brushRef="#br0" timeOffset="64312.23">25563 15783 33407 0,'0'0'1472'0,"0"0"320"0,0 0-1440 0,0 0-352 0,0 0 0 0,0 0 0 0,0 0 1136 0,0 0 144 16,0 0 48-16,0 0 0 0,0 0-944 0,0 0-192 15,0 0-48-15,0 0 0 0,0 0 336 0,9 17 64 16,-1 0 16-16,0 7 0 0,-1 3 48 0,-2 2 16 16,0 3 0-16,0 2 0 0,0 2-304 0,-1-3-64 15,-1 1-16-15,0 0 0 0,-1-3-96 0,-1-2-16 16,1-3 0-16,-1 0 0 0,0-1-128 0,1-3 160 15,0-4-160-15,1 1 160 0,0-4 16 0,0 0 0 16,1-2 0-16,-4-13 0 0,0 0 32 0,8 8 16 16,-8-8 0-16,11 6 0 0,-2-1 0 0,-9-5 0 15,10-1 0-15,1-3 0 0,-11 4-64 0,11-9-16 16,0 2 0-16,-2 0 0 0,-9 7-144 0,10-9 128 0,-2 2-128 16,-8 7 128-16,9-5-128 0,-9 5 0 0,0 0 0 15,11 2 0-15,-11-2-208 0,7 11 16 0,-1 1 16 0,-1 1 0 16,-1-2 48-16,0 2 0 15,-2-1 0-15,2 1 0 0,1-2 128 0,1-1 0 0,-6-10 0 0,6 9-128 16,-6-9 128-16,11 8 0 0,-4-3 0 0,-7-5 128 16,12 0-128-16,0 0 0 0,-2-2 0 0,2-2 0 15,0-2 128-15,0 0-128 0,-1-2 160 0,1-1-160 16,-2-1 224-16,3 0-48 0,1 1-16 0,0 1 0 0,-1-3 0 0,0-1 0 16,0 0 0-16,-1 1 0 0,-1-1 160 0,1-3 16 15,-1 1 16-15,0-2 0 0,0 0 48 0,-1-3 16 16,-1 1 0-16,0-2 0 0,-1-3-32 0,1-3-16 15,1-4 0-15,-1-1 0 0,-2-3-96 0,1 1-16 16,0-1 0-16,0 0 0 0,-2-2-256 0,1 3 128 16,0 3-128-16,-1 4 0 0,-1 3 0 0,-2 3-144 15,-3 3-16-15,0 4 0 16,1 3-608-16,-1 10-128 0,-2-8-32 0,2 8 0 16,0 0-992-16,-11-1-192 0,-1 3-32 0,1 5-16 15,-2 2-1632-15,0 4-336 0</inkml:trace>
  <inkml:trace contextRef="#ctx0" brushRef="#br0" timeOffset="64879.31">26201 16434 5519 0,'0'0'496'0,"0"0"-496"0,0 0 0 0,0 0 0 0,0 0 7488 0,0 0 1392 15,0 0 272-15,5-9 64 0,2-2-6864 0,2 2-1392 16,1-1-256-16,2 2-64 0,1 1-448 0,0 1-192 16,0-2 160-16,1 2-160 0,2-1 320 0,-2 1-16 15,1-1-16-15,-1 2 0 0,0 1-32 0,-1 1 0 16,-2 1 0-16,-1 0 0 0,-10 2-48 0,12 2-16 16,-12-2 0-16,10 2 0 0,-10-2-192 0,0 0 0 15,9 7 0-15,-9-7 0 0,0 0 0 0,3 16-192 16,-3-16 192-16,-1 13-160 0,-3 3 160 0,-1-1-192 15,-2 0 192-15,-2 1-192 0,-1 1-48 0,-2 0-16 16,-2 4 0-16,-2 1 0 0,0-1 16 0,-1 1 0 16,-2-1 0-16,0 1 0 0,3-4 80 0,0 1 16 15,0-8 0-15,3 4 0 0,1-1 144 0,2-1 192 16,2 0-32-16,3 0-16 0,0-1 192 0,2 0 48 16,2 1 0-16,0-4 0 0,1 0-112 0,2 0-16 0,1 0 0 15,1-2 0-15,1 0-256 0,0 1 0 16,-5-8-128-16,8 9 128 0,0-2-304 0,0-2 48 15,-8-5 0-15,11 1 0 16,1 1-448-16,1-2-64 0,0-2-32 0,3-1 0 0,-1-1-592 0,4-3-112 16,0-1-32-16,5-1-9280 0,2 0-1856 0</inkml:trace>
  <inkml:trace contextRef="#ctx0" brushRef="#br0" timeOffset="65211.6">26875 15606 42047 0,'0'0'1856'0,"0"0"384"0,0 0-1792 0,0 0-448 15,0 0 0-15,0 0 0 0,0 0 496 0,8 12 0 16,-2-2 0-16,2 3 0 0,0 0-496 0,0 6 0 15,-3-1-176-15,0 7 176 0,-1 3-176 0,0 4 176 0,-2 8-128 0,1 4 128 16,0 6 0-16,-1 2 0 0,0 3 0 0,-2-3 0 16,0-3 0-16,1 0 0 0,2-5 0 0,-1-2 0 15,-1-1 0-15,2-1 128 16,-2 0-128-16,-1-4 128 0,0 1-128 0,3-4 144 0,0-6-144 0,-1-1 160 16,1-6-368-16,-2-1-80 0,-2-2-16 0,1-6 0 31,1-2-1952-31,-1-9-400 0,0 0-80 0,0 0-13504 0</inkml:trace>
  <inkml:trace contextRef="#ctx0" brushRef="#br0" timeOffset="65878.25">27323 15946 16575 0,'0'0'1472'0,"0"0"-1168"16,0 0-304-16,0 0 0 0,0 0 5632 0,0 0 1056 16,0 0 224-16,0 0 32 0,8-6-5856 0,-8 6-1088 15,0 0-368-15,0 0 0 0,11 6 368 0,-4 1 0 16,0 3 0-16,-1 2 0 0,0 0 320 0,-1 2 64 15,0 2 32-15,-2 3 0 0,-1 1 320 0,0 2 64 16,-1 0 16-16,0 2 0 0,0 0-320 0,2-3-64 16,0 1-16-16,-1-2 0 0,1 0-288 0,0-2-128 15,-1-3 0-15,2 0 128 0,1 0-128 0,0-2 128 0,1-2-128 0,-2-2 128 16,-4-9-128-16,0 0 160 0,7 7-160 0,-7-7 160 16,0 0-32-16,12 0-128 0,-12 0 192 0,13-4-64 15,-2-2-128-15,-2 0 160 0,-9 6-160 0,10-9 160 16,1-2-160-16,-4 2 160 0,0 0-160 0,-7 9 160 15,8-9-160-15,-8 9 0 0,8-7 0 0,-8 7 128 16,0 0-128-16,0 0 0 0,10 0-160 0,-10 0 160 16,8 7-192-16,-2-2 48 0,-6-5 16 0,7 11 0 15,-3-2 128-15,1 0-128 0,-5-9 128 0,8 9-128 16,-8-9 128-16,6 5 0 0,-6-5 0 0,9 4 0 16,-9-4 0-16,11 1 0 0,-11-1 128 0,10-2-128 0,-1-2 128 0,1 0-128 15,-3 0 128-15,1-1-128 0,0 1 176 16,1-3-48-16,2 1 0 0,-1 1 0 0,0-1 48 0,0 1 0 15,-10 5 0-15,11-6 0 0,0-1-48 0,-2 2 0 16,-1 0 0-16,0-2 0 0,-1 2 112 0,1-1 16 16,0-4 0-16,-1 0 0 0,-1 0 96 0,1-2 32 15,-1 1 0-15,1-3 0 0,0-2-32 0,1-1 0 16,-1-1 0-16,1-4 0 0,-2 0-160 0,-1 0-16 16,1 1-16-16,-1-5 0 0,-1 1-160 0,1 3 0 15,-1 0 0-15,-2 2 0 16,1 1-448-16,-2 3 16 0,1 2 16 0,-1 1 0 15,-1 1-352-15,-1 0-64 0,-1 3 0 0,1 1-16 16,1 8-1312-16,0 0-256 0,0-8-48 0,0 8-16 16,0 0-976-16,0 0-208 0,0 0-48 0</inkml:trace>
  <inkml:trace contextRef="#ctx0" brushRef="#br0" timeOffset="66418.33">27971 16362 14735 0,'0'0'1312'0,"0"0"-1056"16,5 12-256-16,-1-2 0 0,-4-10 6608 0,4 19 1264 15,0-1 256-15,0 0 64 0,-1 3-6416 0,-1 1-1280 16,0 0-256-16,-2 1-48 0,0-1-192 0,-2 0 0 16,1 0 0-16,-2-2-176 0,0-3 176 0,-1-2 0 15,0-1-144-15,-2 2 144 0,1-3-240 0,0-2 32 0,0-4 0 0,1 0 0 32,0 1-944-32,-1 0-176 0,1-2-32 0,4-6-16688 0</inkml:trace>
  <inkml:trace contextRef="#ctx0" brushRef="#br0" timeOffset="67315.56">27945 15323 13823 0,'0'0'1216'0,"0"0"-960"0,0 0-256 0,0-6 0 16,0 6 6256-16,0 0 1200 0,0 0 240 0,8-8 48 15,0 3-6512-15,1 2-1232 0,3 3-384 0,-1 3-16 16,0 2 192-16,1 3 32 0,2 2 16 0,0 3 0 16,2 3 160-16,1 3 0 0,1 5 0 0,3 3-128 15,2 4 128-15,2 3 256 0,1 2-64 0,3 0-16 16,0-1 80-16,1 2 32 0,0-1 0 0,0 1 0 16,-2 2-160-16,-2 1-128 0,-2 3 192 0,-2 0-192 15,-4 2 208-15,-1-1-64 0,-5-1-16 0,-3-1 0 16,-2-2 16-16,-4-2 0 0,-4-3 0 0,-1 0 0 15,-4 1-16-15,-1 0 0 0,-3-1 0 0,0 2 0 16,-3-2 48-16,-1 1 0 0,-1-2 0 0,1 0 0 0,0-2 0 0,-2-2 0 16,0-7 0-16,2 0 0 0,0-4-176 0,1-2 160 15,1 0-160-15,0-4 160 0,2-3-160 0,-1-1 0 16,2-1 0-16,3-1 128 16,6-7-592-16,-8 2-128 0,8-2-32 0,-8 4 0 15,8-4-1312-15,0 0-272 0,0 0-48 0,0 0-8976 16,-10-12-1792-16</inkml:trace>
  <inkml:trace contextRef="#ctx0" brushRef="#br0" timeOffset="67649.17">28932 15731 46015 0,'0'0'2048'0,"-8"-4"400"0,0 2-1952 0,8 2-496 0,0 0 0 0,0 0 0 16,0 0 320-16,0 0-16 0,3 13-16 0,1 2 0 16,0 4-288-16,1 4-224 0,2 3 32 0,-1 5 16 15,-1 1 176-15,1 3-192 0,-3 5 192 0,1-2-192 16,0 1 192-16,-1 0 0 0,-2-2 0 0,1-3 0 15,-2 0 0-15,-2-2 0 0,0-2 0 0,-1 0 0 0,0-1 0 0,1-2 0 16,-1-1 0-16,2-2 0 0,0-2 0 16,2-2 0-16,0-2 0 0,3-2 0 15,0-3-448-15,1-6-128 0,-5-7 0 0,9 6-16 16,0-8-2800-16,2-2-576 0</inkml:trace>
  <inkml:trace contextRef="#ctx0" brushRef="#br0" timeOffset="68115.25">28919 15305 23951 0,'-4'-14'2128'0,"-1"-1"-1696"0,-2 1-432 0,4 2 0 15,0 0 5344-15,3 3 992 16,0 9 192-16,8-10 32 0,2 2-5408 0,3 2-1152 0,0 2 0 0,3 0-224 31,1 1-208-31,2 2-32 0,1 0-16 0,1 2 0 0,-2 0 256 0,1 2 48 0,1 1 16 0,-2-2 0 16,1 3 160-16,-2 1 0 15,-1 0-144-15,0 2 144 0,0 1 0 0,0 4-176 0,0 2 176 0,0 3-128 16,0 1 128-16,0 2 0 0,0 0 0 0,0 1 0 16,-2 0 0-16,2 3 128 0,0 1-128 15,1-1 128-15,1 0-128 0,0 0 0 0,-1-1 0 0,1 1 0 16,-1-1 0-16,-1-2 0 0,-1-1 0 0,-3-1 0 15,-2 1 0-15,-2-2 0 0,-2-1 0 0,-3 0 0 16,-4 0 0-16,-3 2-192 0,-1-7 64 0,-3 4 0 16,-5-2 128-16,-1 2 0 0,-2 0 0 0,0-1 0 15,-3-2 0-15,-2-1 144 0,-2-1-16 0,-2 0-128 0,2-4 256 0,-3-1-64 16,1 0-16-16,-1 0 0 0,0 0-48 0,2-3-128 16,-1-1 192-16,2-2-64 0,1 0-128 0,2-1 128 15,0-2-128-15,2-1 128 0,0-1-288 0,2 0-64 16,0 1-16-16,2-3 0 15,2 1-512-15,0 0-96 0,2 0-32 0,1-1 0 16,2 0-1632-16,1-2-336 0,5 8-64 0,-6-12-12704 0</inkml:trace>
  <inkml:trace contextRef="#ctx0" brushRef="#br0" timeOffset="68549.39">30224 15151 11055 0,'0'0'480'0,"0"0"112"0,0 0-464 0,0 0-128 0,0 0 0 0,0 0 0 16,0 0 6544-16,-9 4 1296 0,0 1 256 0,9-5 48 15,-9 8-6592-15,-3 4-1312 0,-2 0-240 0,-2 3 0 16,0-3-144-16,-2 7 144 0,-4 5 0 0,-2 3-144 16,0 7 336-16,-4 0 64 0,-2 5 0 0,0 2 16 15,0 2 400-15,0 0 80 0,0 0 16 0,2 1 0 16,2 2-192-16,1 3-16 0,0 3-16 0,3 3 0 16,2 4-240-16,3-5-48 0,2-1-16 0,2-4 0 0,2-1-112 15,3-5-128-15,1-5 176 0,3 0-176 0,1-1 320 0,6-2-32 16,2 0-16-16,3 1 0 0,1-2-32 15,3-1-16-15,1-4 0 0,2-2 0 0,2-1-224 0,4-2 0 16,3-1 0-16,2-1-160 0,2-1-176 0,0 0-48 16,-1-2 0-16,0 1 0 15,0-3-144-15,-1 3-48 0,-2 0 0 0,0 5 0 16,-2 0-1616-16,-1-3-336 0,-2-9-64 0,-3-4-9152 16,-3-4-1824-16</inkml:trace>
  <inkml:trace contextRef="#ctx0" brushRef="#br0" timeOffset="69281.22">30267 15782 21183 0,'0'0'944'0,"0"0"192"0,0 0-912 0,0 0-224 15,0 0 0-15,0 0 0 0,0 0 4704 0,0 0 896 16,0 0 176-16,0 0 48 0,0 0-4528 0,0 0-896 15,0 0-176-15,11 3-32 0,-11-3-16 0,9 11 0 16,-2 4 0-16,-1 6 0 0,-4-1 16 0,0 8 16 16,-1-3 0-16,-1 3 0 0,-1 4-64 0,1-4-16 15,1 1 0-15,0 0 0 0,-1-2 0 0,0-2 0 16,0-3 0-16,2-1 0 0,-1-2 0 0,1 1-128 16,1-7 192-16,0 0-64 0,-1-1 112 0,1-1 16 15,-3-11 0-15,0 0 0 0,6 8 0 0,-6-8 0 16,8 7 0-16,0-3 0 0,-8-4-112 0,12 1-16 15,-2-2 0-15,1-2 0 0,-2 1-128 0,-1-4 160 16,-8 6-160-16,10-8 160 0,-2-2-160 0,-2 2 128 16,1-2-128-16,-1 1 128 0,-6 9-128 0,7-9 0 15,-7 9 0-15,0 0 128 0,0 0-128 0,8-6 0 0,-8 6 0 0,0 0 0 16,0 0-208-16,10 3 80 0,-10-3 128 0,12 6-208 16,-4 4 208-16,1-3-176 0,-1 1 176 0,1-1-160 15,0-2 160-15,0 1 0 0,-9-6 0 0,12 7 0 16,-2-2 0-16,-1 0 0 0,-9-5 128 0,11 7-128 15,-1-6 0-15,1 2 144 0,-11-3-144 0,10 4 0 16,-10-4 256-16,12 5-64 0,-12-5-16 0,11 5 0 16,0-1 96-16,-1 0 32 0,1-3 0 0,-11-1 0 0,12 2 64 0,-1-2 16 15,2-2 0-15,-1 1 0 0,-3-2-32 0,2-1 0 16,-1-1 0-16,0-1 0 0,0-1-48 0,-1-1-16 16,1 1 0-16,-1-3 0 0,-1 0-48 0,0-2-16 15,0-2 0-15,0 1 0 0,-1 3-224 0,1-6 176 16,0-5-176-16,2-5 160 0,0-8-32 0,0-5 0 15,0-4 0-15,1-5 0 0,-1 3-320 0,1 0-64 16,0 2 0-16,0 6-16 16,-1 5-448-16,-2 4-96 0,-1 6-16 0,-3 1 0 15,-2 2-1200-15,1 2-240 0,-3 4-48 0,0 4-11376 16,0 9-2288-16</inkml:trace>
  <inkml:trace contextRef="#ctx0" brushRef="#br0" timeOffset="70931.86">31042 16185 6447 0,'0'0'576'0,"-10"0"-576"16,10 0 0-16,0 0 0 0,-7 0 5312 0,7 0 944 15,0 0 192-15,0 0 32 0,0 0-4448 0,13-5-896 16,2 0-176-16,0 2-48 0,-2-1 32 0,1 0 0 16,3 0 0-16,1 0 0 0,-1 0 0 0,1 2 0 0,-1 0 0 0,0 2 0 15,-1-2-352-15,0 2-64 16,-2 2-16-16,0 1 0 0,1 1-368 0,-4 1-144 15,-2 2 0-15,-1 2 144 0,-3 1-144 0,-1 1-272 0,-2-1 64 0,-2-1 16 16,-3 3 16-16,-1-3 16 16,0 0 0-16,-2 3 0 0,-3-2 160 0,-1-1 0 15,0-1 0-15,0 1 0 0,0-2 0 0,0-1 0 0,1 1 0 0,9-7 128 16,-10 5-128-16,-1-1 0 0,2 0 128 0,9-4-128 16,-10 3 0-16,0-2 0 0,10-1 0 15,0 0 0-15,0 0 0 0,0 0 0 0,-9-1-192 0,9 1 64 16,0 0-32-16,0 0 0 0,0 0 0 0,0 0 0 15,8-4-32-15,1 0-16 0,2 1 0 0,-1 2 0 16,1 0 32-16,-1-1 16 0,0 1 0 0,1 1 0 16,1 0 32-16,-2 1 0 0,0 1 0 0,0 0 0 0,-1 3 128 0,-2-1 0 15,1 2-144-15,-8-6 144 0,8 7 0 0,0 3 0 16,-2-4 128-16,-6-6-128 0,6 9 256 0,-2 2-16 16,-2 0-16-16,1 1 0 0,-3-12-64 0,2 17-16 15,-2-4 0-15,0 0 0 0,0 1-144 0,-1 2 0 16,0 1 144-16,1-3-144 0,-3 2 128 0,-1-2-128 15,0 1 128-15,-1-1-128 0,0 2 0 0,-2-1 144 16,1 0-144-16,-1 2 0 0,-3-6 144 0,0 1-144 16,-2-5 0-16,1 0 144 0,1 3-144 0,-2-3 0 15,-6-1 144-15,2 0-144 0,2-5 0 0,-2 2 0 16,-2 0-192-16,2-3 64 16,3-4-1536-16,-1-2-320 0,0-1-48 0,2-4-8656 15,4-2-1728-15</inkml:trace>
  <inkml:trace contextRef="#ctx0" brushRef="#br0" timeOffset="71299.13">31605 15452 12895 0,'0'0'1152'16,"-9"5"-928"-16,-1 2-224 0,4 5 0 15,1-3 6432-15,3 4 1248 0,4 1 240 0,2 4 48 16,1 3-6368-16,4 1-1264 0,1 3-336 0,1 1 0 0,-1 3 0 0,2 4 128 16,1-1-128-16,0 7 0 0,-1 2 272 0,-3 4 16 15,-4 4 0-15,0 0 0 0,1 2 144 0,-3-1 16 16,0-1 16-16,0-1 0 0,-2 2-272 0,-1-1-64 15,-3 1-128-15,-1 2 192 0,-1 3-192 0,0-6 0 16,0-3 0-16,1-6 0 0,1 0 0 0,5-8 0 16,0-4 0-16,0-8 0 0,-4-7 0 0,5-1 0 15,1 0 0-15,2 0 0 16,2-5-512-16,3 1-128 0,2-3-48 0,-3-2 0 16,-1-3-2448-16,2-3-512 0,3 2-80 0</inkml:trace>
  <inkml:trace contextRef="#ctx0" brushRef="#br0" timeOffset="71936.14">31967 15937 27935 0,'0'0'1232'0,"0"0"256"0,0 0-1184 0,0 0-304 0,0 0 0 0,0 0 0 0,0 0 1008 0,0 0 144 16,0 0 16-16,0 0 16 0,0 0 128 15,9 5 32-15,-9-5 0 0,7 13 0 0,-3 2-128 0,-2 0-32 16,-2 1 0-16,0 2 0 0,0 2-432 0,2 3-96 16,-1-2-16-16,0 1 0 0,1-1-272 0,0 1-64 15,2-2-16-15,0 1 0 0,0 0-64 0,1-3-16 16,0-2 0-16,1-1 0 0,0 0-16 0,1-2-16 15,-2-3 0-15,1 0 0 0,-1-3-48 0,2 0 0 16,-7-7 0-16,0 0 0 0,0 0-128 0,0 0 0 16,0 0 144-16,12-3-144 0,-3-1 0 0,-9 4 0 15,9-9 0-15,-1 0 128 0,0 0-128 0,1-1 0 16,1 4 0-16,-2-1 0 0,-4 1-224 0,-4 6-16 16,0 0 0-16,8-7 0 0,-8 7-80 0,0 0-32 15,11 2 0-15,-11-2 0 0,0 0 96 0,11 11 32 16,-2-4 0-16,0 1 0 0,-1 0 224 0,-8-8 0 15,0 0 0-15,7 10 0 0,-7-10 128 0,7 8 80 16,-7-8 16-16,0 0 0 0,11 5 160 0,-11-5 16 16,11 1 16-16,1-2 0 0,0-2 64 0,0 0 16 15,-2 0 0-15,1-4 0 0,-2 1-48 0,-1-2-16 0,-1 0 0 0,0 0 0 16,-1 2-112-16,1-3-32 0,-1 0 0 0,1 0 0 16,-2-1 48-16,0 1 16 0,-1-1 0 0,0 1 0 15,-4 9 96-15,5-13 32 0,-1-8 0 0,2 1 0 0,-3 3-112 16,3-4-32-16,-1-2 0 0,0 0 0 15,2-2-144-15,-1 0-48 0,1-1 0 0,-1 1 0 0,1 0-144 0,-1 2-144 16,1 2 144-16,-2 3-208 16,1 0-368-16,-2 6-64 0,0-1 0 15,-1 0-16-15,-3 13-1104 0,4-9-224 0,-4 9-32 0,0 0-16 16,0 0-592-16,0 0-128 0,0 0-32 0,0 0-14448 16</inkml:trace>
  <inkml:trace contextRef="#ctx0" brushRef="#br0" timeOffset="72434.95">32581 16387 21183 0,'0'0'1888'0,"0"0"-1504"0,0 0-384 0,3-12 0 16,-1 1 4720-16,4 0 864 0,0 2 176 0,5-3 48 16,0 3-4928-16,1 0-880 0,1 0-384 0,0 1 16 15,0 0 176-15,-1 3 16 0,0 0 16 0,-2 1 0 16,0 0 160-16,-10 4 176 0,12-3-48 0,-1 2 0 15,-11 1 128-15,0 0 0 0,11 0 16 0,-11 0 0 16,0 0-32-16,0 0-16 0,0 0 0 0,8 8 0 0,-8-8-224 0,3 13 0 16,-6 0 0-16,-2 0 0 0,-2 0 0 0,-3 0 0 15,0 0 0-15,-2 1 0 0,-1 3 0 0,-3 3-160 16,-1 0 160-16,-1 2-128 0,0 1 128 0,-1 1 0 16,0-1 0-16,2 1-128 0,0-6 128 0,3 1 0 15,-1 1 0-15,4-3-128 0,0-3 128 0,2 1 0 16,0-5 0-16,5 0 128 0,0-2 48 0,4-8 16 15,0 0 0-15,-2 11 0 0,2-11 64 0,0 11 0 16,0-11 16-16,3 12 0 0,-3-12-48 0,8 9-16 16,0-1 0-16,2-1 0 0,1-5-208 0,1 2 0 15,-1 0 0-15,2-1 0 16,2-3-336-16,0 1-64 0,1-1-16 0,1-1 0 16,-1 1-560-16,2-4-112 0,0 1-32 0,2-2 0 15,-1 0-1776-15,1-2-368 0,-2-1-64 0</inkml:trace>
  <inkml:trace contextRef="#ctx0" brushRef="#br0" timeOffset="73068.36">32645 15225 22751 0,'0'0'1008'0,"0"0"208"0,0 0-976 0,0 0-240 0,0 0 0 0,0 0 0 16,0 0 1680-16,0 0 304 15,0 0 48-15,0 0 16 0,11 13-624 0,-2 2-112 16,-2-1-32-16,3 2 0 0,0 2-64 0,2 4-32 15,-2 3 0-15,3 0 0 0,-1 2-400 0,2 3-80 16,3 1 0-16,0 2-16 0,-1 1-48 0,1-3 0 16,-2-5 0-16,2 3 0 0,2 5-272 0,-1-2-64 15,0 2-16-15,-1 0 0 0,-1 3-80 16,-1 2-16-16,0-1 0 0,-1 1 0 0,-1-1-64 0,-1 1 0 0,0 0-128 0,-1 0 192 16,0-1-64-16,-2-1-128 0,-1-1 176 0,-2 1-176 15,-1 4 224-15,-3 8-64 0,-5 8-16 0,-1-1 0 16,-2-3-384-16,0-10-80 0,1-6 0 0,-1-7-16 15,-2-3 592-15,-1-1 128 0,0 0 32 0,0-2 0 16,-1-2-256-16,1 0-160 0,0 0 192 0,0 0-192 0,-1 2 0 16,0-3 0-16,1-1-160 0,0 1 160 15,-1-4-512-15,1 0 0 0,2-3 16 0,1-1 0 16,0-5-176-16,2 0-32 0,4-8-16 0,0 0 0 16,0 0-1456-16,0 0-272 0,0 0-64 0</inkml:trace>
  <inkml:trace contextRef="#ctx0" brushRef="#br0" timeOffset="73401.36">33392 16974 35935 0,'-9'0'3200'15,"9"0"-2560"-15,-10-4-512 0,10 4-128 0,0 0 3392 0,0 0 672 0,0 0 128 0,0 0 32 16,0 0-3552-16,0 0-672 0,0 0-192 0,0 0-16 16,0 0-112-16,0 0 0 0,0 0-16 0,9 4 0 15,0 0-976-15,-9-4-192 0,0 0-32 0,10 4-16 16,1-3-1920-16,-1-1-384 0</inkml:trace>
  <inkml:trace contextRef="#ctx0" brushRef="#br0" timeOffset="73567.27">33558 17004 48031 0,'0'0'2128'0,"0"0"432"0,-8 2-2048 0,8-2-512 16,0 0 0-16,0 0 0 16,0 0-832-16,0 0-288 0,0 0-48 0,0 0-16 15,0 0-16-15,0 0 0 0,0 0 0 0</inkml:trace>
  <inkml:trace contextRef="#ctx0" brushRef="#br0" timeOffset="73734.39">33731 17032 48719 0,'0'0'2160'0,"0"0"448"0,-9 6-2096 16,9-6-512-16,0 0 0 0,0 0 0 0,0 0-192 0,0 0-128 0,0 0-48 0,0 0 0 15,0 0-1344-15,13-3-272 16,9-1-48-16</inkml:trace>
  <inkml:trace contextRef="#ctx0" brushRef="#br0" timeOffset="90745.61">8642 13025 27647 0,'0'0'2448'0,"0"0"-1952"0,0 0-496 0,0 0 0 0,0 0 1600 0,0 0 240 16,0 0 32-16,0 0 16 16,0 0-2112-16,0 0-416 0,0 0-96 0,12 5-16 0,-12-5 576 0,11 3 176 15,-11-3 0-15,11 0 0 0,0-2 0 0,-2 0 0 0,0-2 0 0,1 0 0 16,1-1 448-16,-1-1 32 0,2-1 16 16,0 3 0-16,3 0 96 0,4 0 32 0,0 0 0 0,5 0 0 15,-1 4-288-15,3 0-48 0,2 0-16 0,-2 0 0 16,-3 0-272-16,-1 1 128 0,-2 2-128 0,-1 1 0 15,-3 1 0-15,0-1 0 0,-3 2 0 0,-3-2 0 16,-10-4 0-16,9 10 0 0,-2-1 0 0,-7-9 0 16,2 14 128-16,-3-4-128 0,-2 2 0 0,-2 2 0 15,-3-4 128-15,-1 3-128 0,-4 0 192 0,1 1-192 16,-1 2 224-16,0-1-64 0,-1 0-16 0,-2 0 0 16,-1 1 80-16,1 1 16 0,-1-1 0 0,-2 0 0 15,1 1-48-15,0 2 0 0,0-1 0 0,1 1 0 16,1 0-192-16,2-1 0 0,-1-1 0 0,4-1 0 15,1-2 176-15,5-4-176 0,-1-3 192 0,6-7-192 16,-4 8 336-16,4-8-32 0,0 0-16 0,0 0 0 0,0 0-144 0,0 0-16 16,0 0-128-16,0 0 192 0,0 0-192 0,8 8 0 15,-8-8 128-15,7 9-128 0,0 0 0 0,-1-1 0 16,0-1 0-16,0 1 0 0,-6-8 0 0,8 11 0 16,-1-1 0-16,-2-1 0 0,-1 2 0 0,1-1-128 15,0 3 128-15,0-2 0 0,-1-1-192 16,1 2 64-16,-1-2 128 0,2 3-208 15,-1-2-320-15,0 2-64 0,-1-3-16 0,0 2-11104 16,0 1-2208-16</inkml:trace>
  <inkml:trace contextRef="#ctx0" brushRef="#br0" timeOffset="90947.09">9007 14021 40543 0,'-17'-13'1792'0,"6"9"384"0,-5 3-1744 0,0 2-432 0,2 1 0 0,4 2 0 16,3 4 1520-16,7-8 208 0,-5 11 64 0,4 2 0 31,1 2-3136-31,1 0-640 0,-1-4-112 0,0 1-16656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7:32:07.6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12706 10958 20271 0,'-16'-2'1792'0,"6"2"-1424"0,-2 0-368 0,-1 2 0 0,0 1 2816 0,1-2 512 16,1 2 80-16,0-1 32 0,2 2-2752 0,0-2-560 16,-1 0-128-16,-2 1 0 0,0-2 0 0,-2 0-176 15,-2 2 48-15,-1 1 0 16,-2 0-256-16,-2 0-32 0,-1 0-16 0,-3 1 0 16,-4-1 240-16,-2-2 32 0,-7 2 16 0,0-1 0 0,-2 1 400 0,-2 0 64 15,-2-2 32-15,1 2 0 0,1 0 352 0,3-1 80 16,0-1 16-16,2 0 0 0,2 0-32 0,3-4-16 15,0-1 0-15,2-1 0 0,3-1-240 0,-2-1-64 16,0-2 0-16,2 1 0 0,1 1-224 0,1-1-48 16,1-1-16-16,0 3 0 0,2 0-160 0,1-2 0 15,1 2 0-15,4 1 128 0,1-1-128 0,2-1 0 16,0 2 0-16,3-2 0 0,-1 0 0 0,3-1 0 0,8 7 0 0,-5-13 0 16,1-1 240-16,3-2-48 0,1-5 0 0,3-1 0 15,2-5-16-15,1-4-16 0,3-6 0 0,2-3 0 16,1-3-32-16,1 0-128 0,0 2 192 0,4 1-64 15,0 5-128-15,0 1 0 0,-1 4 0 0,0 4 0 16,1 0 0-16,-3 1 128 0,-1 0-128 0,-1-2 0 16,-3-5 0-16,-1-1 0 0,-1-4 0 0,-3 3 0 15,-3 2 0-15,-1 0 0 0,-3 5 0 0,2 1 128 16,-2 0-128-16,-1 2 0 0,1 2 0 0,-3 1 0 16,2 6 128-16,-2-2-128 0,-2 1 0 0,2 6 128 15,-1-2-128-15,2 4 128 0,-3 1-128 0,1 1 128 16,0 2-128-16,-1 1 0 0,0 3 0 0,0 3 0 15,-1-2-176-15,-1 5 176 0,0 0-128 0,3-2 128 16,-1 1 0-16,0 2-160 0,-1 2 160 0,1 3 0 16,-1-2-128-16,0 3 128 0,-2 7 0 0,2-2 0 0,0 3-144 0,0 0 144 15,-1-2 0-15,2 2-144 0,0-1 144 16,1-1 0-16,2-2 0 0,1 0 0 0,0 0 0 0,2-3 0 16,-1-3 0-16,3-1 0 0,-1-2 0 0,1-8 0 15,0 0 0-15,0 0 0 0,0 0 0 0,0 0 128 16,0 0-128-16,0 0 128 0,6-8-128 0,1-1 144 15,-2-1-144-15,0-1 160 0,-1-4-160 0,1 0 0 16,1 0 0-16,-1-1 128 0,-1-1-128 0,0 0 0 16,-2-1 0-16,1-1 128 0,0 1-128 0,-1 3 0 15,1-4 0-15,1 1 128 0,0 5-128 0,1-3 0 16,0 2 0-16,3-2 0 0,1 3 0 0,1 2 0 16,2-1 0-16,1 3-176 0,1 0 176 0,2 2 0 0,0 5 0 0,2-2-128 15,2 2 128-15,-2 1-160 0,-3 1 160 0,2 3-160 16,-1 1 160-16,-2-1 0 0,-3 1 0 0,-1 2 0 15,1 0-128-15,-11-6 128 0,0 0-128 0,9 13 128 16,-3-1 0-16,-2 0-128 0,-4-12 128 0,2 14 0 16,-2-14 0-16,1 16 0 0,-1-5 0 0,0-11 176 15,0 0 192-15,5 16 32 0,-5-16 16 0,5 16 0 16,-5-16-96-16,7 13 0 0,-1-2-16 0,1 1 0 16,-1-1-160-16,2-2-16 0,0-2-128 0,1 3 192 15,0-4-192-15,2 5 128 0,0-1-128 0,2 0 0 16,-1 2-592-16,1 0-224 0,3 0-32 0,-2-1-11728 15,2 1-2336-15</inkml:trace>
  <inkml:trace contextRef="#ctx0" brushRef="#br0" timeOffset="5337.7">20631 11094 4607 0,'0'0'400'0,"0"0"-400"0,0 0 0 0,0 0 0 16,0 0 2656-16,11-4 448 0,-11 4 96 0,9-5 0 15,-1-2-1328-15,-2 2-272 0,1-1-48 0,-7 6-16 16,6-10-256-16,-1 4-64 0,1-1-16 0,-6 7 0 16,5-10-272-16,-5 10-48 0,5-12-16 0,-1 4 0 0,-4 8 704 0,3-13 144 15,-1 3 16-15,0-1 16 16,-1 2-1744-16,0-4-464 0,0 0-48 0,2 0 0 0,-2-2 640 0,1-1 128 16,-2 0 32-16,1-5 0 0,0-2 16 0,2-2 0 15,-1-5 0-15,1-1 0 0,1-3 0 0,0 3 0 16,0-4 0-16,1 3 0 0,2-3-112 0,-1 5-32 15,1 3 0-15,-2 3 0 0,0 1-160 0,-1 3 0 16,0 3 0-16,-2 4 128 0,1-2-128 0,0 2 0 16,-2 0 144-16,0-1-144 0,-1 1 128 0,-1 2-128 0,-2-5 128 15,1 0-128-15,-1 2 144 0,2-4-144 0,-2-3 192 16,2 0-192-16,0 0 192 0,1-1-192 0,0-1 192 0,0 2-192 16,1 1 160-16,-1 1-160 0,1 2 128 0,2 1-128 15,-1 0 0-15,2 3 0 0,-1 0 0 16,1 3 0-16,-1-1 0 0,-1 4 0 0,-1-1 0 0,1 1 0 15,-2 7 0-15,0 0 0 0,-2-8 0 0,2 8 128 16,-3-6-128-16,3 6 0 0,-6-7 0 0,6 7 0 16,-4-5 0-16,0 1 0 0,4 4 0 0,0 0 0 15,-7-2 0-15,7 2 0 0,-9-2 0 0,2 2 0 16,-1 0 0-16,8 0 0 0,-10 2 0 0,10-2 0 16,-9 4 0-16,1 1 0 0,0 0 0 0,1 2 128 15,1-1 0-15,-1 2 0 0,0 2 0 0,0 3 0 16,1 3-128-16,-2 1 0 0,-1 0 0 0,-2 2 0 15,1 4 0-15,1 0 0 0,0-2 0 0,1-1 0 16,2-5 0-16,0 0 0 0,1-4 0 0,1 0 0 0,4-11 0 16,0 0 128-16,0 0-128 0,-1 6 128 0,1-6 32 0,0 0 0 15,0 0 0-15,0 0 0 0,0 0-160 0,0 0 192 16,0 0-192-16,0 0 192 0,0 0-192 0,0 0 128 16,3-12-128-16,1 2 128 0,0-2-128 0,0 1 0 15,0-2 144-15,0-1-144 0,1 0 0 0,0 1 128 16,1-4-128-16,0 4 0 0,1-3 0 0,-1 2 128 15,-1 1-128-15,2-4 0 0,-2 4 0 0,2 1 0 16,-1-1 0-16,1 2 128 0,-1 0-128 0,2 2 0 16,-1-1 0-16,-1 2 0 0,1 3 0 0,-1-5 0 0,-6 10 0 15,8-6-128-15,-2 2 128 0,-6 4 0 0,8-8 0 0,-8 8 0 16,9-5 0-16,-9 5 0 0,10-5 0 0,-1 2 0 16,1 1 0-16,-10 2 144 0,12 0-144 15,0 2 0-15,-2 1 128 0,-10-3-128 0,12 4 0 0,-12-4 0 16,11 6 0-16,1 2 0 0,-3 1 0 0,-9-9 0 15,11 12 0-15,-2-2 0 0,0 2 0 0,-1 1 0 16,-3-2 0-16,0 2 0 0,0-4 160 0,1 2-160 16,-1 1 0-16,0-1 128 0,0-1-128 0,1 0 0 15,-1 1 0-15,0 1 0 16,0-1 0-16,0 2 0 0,2 2-160 0,-2-1-112 0,-1 0-32 0,1-2-17952 16</inkml:trace>
  <inkml:trace contextRef="#ctx0" brushRef="#br0" timeOffset="20565.22">2875 15584 28559 0,'-12'-22'1264'0,"5"10"272"0,0 0-1232 0,0 1-304 0,3-1 0 0,3 3 0 15,1 0 1824-15,5 1 304 0,3-1 64 0,4 2 16 16,1-1-1872-16,4 2-336 0,1 1-128 0,7-2 0 15,2 3 128-15,4 0 0 0,2 0-144 0,2 2 144 16,2-2 0-16,-1 0-144 0,-2 3 144 0,0-1 0 16,-1 1 0-16,0 1-128 0,0 3 128 0,4 0 0 15,0 3 0-15,5 0 0 0,1 1-128 0,3 2 128 16,-1 1 0-16,1 2 0 0,0 0 176 0,-1-3-176 16,-2-1 288-16,2-2-48 0,0 1-16 0,5-3 0 15,3 0 32-15,6-2 16 0,5 1 0 0,0-1 0 16,-3-2-48-16,1-1-16 0,1-3 0 0,5 0 0 0,2-2-208 15,5 2 176-15,3 1-176 0,1-1 160 0,-3 0-160 0,-3 2 0 16,3-1 0-16,0 3 0 0,4 4 128 0,0 1-128 16,-2 2 128-16,-4-2-128 0,-6 0 144 0,2-1-144 15,3 1 160-15,4 1-160 0,1 0 192 0,-1-1-64 16,-1-1-128-16,-6-4 192 0,-2-2-32 0,0-1-16 16,1-1 0-16,0 2 0 0,-1-1 128 0,-4-2 32 15,-4-3 0-15,-2-1 0 0,0-2-32 0,0-2 0 16,2 0 0-16,2 0 0 0,2-1-32 0,-2 1-16 15,-1-2 0-15,-2 1 0 0,-5 1-224 0,-5 3 0 16,-2-1 0-16,-1 2 0 0,-2 0 0 0,0 4 0 0,-1 2 128 16,-1 1-128-16,-3 2 0 0,-4 3 0 0,-2 4 0 15,-3 5-160 1,0-1-1120-16,-4 9-208 0,-3 6-48 0,-3 4-16016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7:33:37.6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29261 9891 25791 0,'-2'-12'1152'0,"1"4"224"0,0-1-1104 0,1 0-272 0,1 0 0 0,2 0 0 15,1-2 2480-15,1 3 432 0,0-1 96 0,1 0 0 16,2-1-2336-16,0-1-480 0,-1-1-192 0,-1 2 176 16,-1 0-176-16,1 0 0 0,-1 0 0 0,0 3 0 15,0 1 320-15,-5 6-32 0,0 0 0 0,0 0 0 16,0 0 144-16,7 10 16 0,-2 3 16 0,-1 2 0 16,-2-1-256-16,0 4-48 0,-1 5-16 0,0 7 0 0,-1 1 112 15,3 7 0-15,1 5 16 0,1 7 0 0,0 10 192 0,3 3 48 16,0 0 0-16,0-5 0 0,0 0-96 0,-1-1-16 15,0 2 0-15,1 1 0 0,-2 5-192 0,1 3-32 16,-1 1-16-16,0-9 0 0,-4-9-160 0,1-7 0 16,-2-5 0-16,0-4 128 0,-1-2-128 0,0-1 128 15,0-2-128-15,0-2 128 0,0-2-128 0,0-3 128 16,-1-3-128-16,1-5 128 0,1-3-128 0,-1-12-224 16,4 9 48-16,-4-9 16 15,0 0-1664-15,0 0-336 0,8-9-64 0,0-3-9792 16,-2-3-1952-16</inkml:trace>
  <inkml:trace contextRef="#ctx0" brushRef="#br0" timeOffset="609.83">30017 9927 14735 0,'-7'-10'640'0,"7"10"160"0,-5-9-640 16,0-2-160-16,1 3 0 0,4 8 0 0,0 0 5616 0,0 0 1088 15,0 0 208-15,0 0 64 0,4-8-5664 0,-4 8-1120 16,0 0-192-16,0 0 0 0,0 0-176 0,0 0 176 16,10 8-128-16,-10-8 128 0,8 15-160 0,0-1 160 15,-2 3-192-15,4 5 192 0,-1-1-144 0,-1 5 144 16,-3 1 0-16,4 5-144 0,1-1 144 0,3 2 224 15,-1 0-48-15,-2-1-16 0,0-2 32 0,-1-4 16 0,0-4 0 0,0 0 0 16,0-2 0-16,0-6 0 0,0 2 0 0,3-3 0 16,-1-3 128-16,-1-1 32 0,0-2 0 0,2-1 0 15,1 0 16-15,0-4 0 0,0 2 0 0,2-4 0 16,0 0-48-16,3-1 0 0,1-2 0 0,0-1 0 16,0 0-64-16,0-4-16 0,1-1 0 0,2 2 0 15,-3-4 64-15,1 1 16 0,-1-6 0 0,-2-4 0 16,-2-10-64-16,0 1-16 0,4-1 0 0,-2 0 0 15,-2 0-96-15,2-4-32 0,0-3 0 0,-3 2 0 16,2 0-128-16,-2 6 0 0,0 3 0 0,-1 3 0 16,-2 0 0-16,1 5 0 0,-3 1-144 0,-1 3 144 15,-2 2-192-15,1 4 0 0,-7 8 16 0,0 0 0 32,0 0-400-32,0 0-96 0,0 0-16 0,0 0 0 0,0 0-656 0,0 0-144 0,0 0-32 0,0 0 0 15,0 0-2160 1,0 0-432-16</inkml:trace>
  <inkml:trace contextRef="#ctx0" brushRef="#br0" timeOffset="1032.77">30422 10482 11967 0,'0'0'528'0,"0"0"112"0,0 0-512 0,0 0-128 0,0 0 0 0,2-9 0 16,-2 9 4432-16,0 0 864 0,3-9 160 0,-3 9 48 15,0 0-3712-15,0 0-720 0,0 0-160 0,0 0-16 16,-1-6 272-16,1 6 64 0,0 0 16 0,0 0 0 15,0 0 16-15,0 0 0 0,-6 8 0 0,-1 2 0 16,-2 2-432-16,2 2-64 0,2 3-32 0,0 3 0 16,-3 0-416-16,2 3-96 0,0 1-16 0,4 2 0 15,1 2-208-15,1 2 0 0,0-3 0 0,2 2 0 16,2 1 0-16,1 0 0 0,1-4 0 0,-1 1 0 16,0 1 0-16,0 0 0 0,-1 1 0 0,0-2 0 15,1-1-256-15,0-1-80 0,-1-3-32 0,3 1 0 16,-2-1-1856-16,-1-3-368 0,-1 0-80 0,-1-5-9360 15,-2-1-1888-15</inkml:trace>
  <inkml:trace contextRef="#ctx0" brushRef="#br0" timeOffset="1433.6">31071 10857 42847 0,'-9'-8'1904'0,"2"3"384"0,-4 2-1840 0,2 3-448 0,1 4 0 0,8-4 0 15,-9 10 288-15,3-1-32 0,-1 2-16 0,0 2 0 16,1 1-384-16,-1 2-80 0,0 3-16 0,0 1 0 16,1 1 48-16,-1 0 0 0,4 1 0 0,1-1 0 15,-1 0 192-15,2 3 0 0,0 0 0 0,1-2 160 16,-2 0 240-16,2 0 48 0,0 1 16 0,2-1 0 16,-1 0-112-16,3 0-32 0,0 1 0 0,1-4 0 15,2-1-160-15,2-4-32 0,1 2-128 0,2-2 192 0,1-1-192 16,2-1 0-16,2 0 0 0,2 0 0 15,0-2-496-15,1 0-32 0,-1 0-16 16,1-4 0-16,-1-1-304 0,-2-1-64 0,-1-4-16 0,0 0 0 16,-1 0-80-16,-2-2-16 0,-1-2 0 0,-1 0 0 15,-1-4-1872-15,-1-3-384 0,-1 1-80 0</inkml:trace>
  <inkml:trace contextRef="#ctx0" brushRef="#br0" timeOffset="1678.32">30824 11194 25791 0,'-13'-4'1152'0,"5"2"224"0,-1-2-1104 0,1 1-272 0,8 3 0 0,0 0 0 16,-8 2 3632-16,8-2 656 0,0 0 144 0,0 0 32 15,0 0-3264-15,0 0-656 0,0 0-128 0,13 2-32 16,0 1 0-16,3-2 0 0,3-2 0 0,2-2 0 15,1 1-64-15,5-1 0 0,4-2-16 0,3 0 0 16,1-2-304-16,0 0 0 0,3 0-176 0,1-1 176 31,0-1-2016-31,3 1-288 0,1-3-64 0</inkml:trace>
  <inkml:trace contextRef="#ctx0" brushRef="#br0" timeOffset="3802.02">22828 9914 3679 0,'0'0'320'16,"0"0"-320"-16,-3-12 0 0,3 12 0 0,-3-10 2992 0,0 2 528 16,3 8 96-16,0 0 32 0,-3-10-2640 0,3 10-528 0,0 0-96 0,0 0-32 15,0 0 528-15,0 0 96 0,-1-9 32 0,1 9 0 16,0 0 288-16,0 0 64 0,0-7 16 0,0 7 0 15,0 0-224-15,0 0-32 0,0 0-16 0,0 0 0 16,0 0 16-16,0 0 0 0,0 0 0 0,-1 14 0 16,2 1-336-16,0-1-64 0,2 3-16 0,0 4 0 15,0 4-336-15,1 2-80 0,4 0-16 0,3 3 0 16,0 2-112-16,2-1-32 0,0-1 0 0,2-1 0 16,-1-3-128-16,2-2 0 0,-2-1 0 0,3-3 0 15,-3-1 128-15,1-2-128 0,-2-3 128 0,-1 0-128 16,-1 1 336-16,1-5-16 0,-2 1 0 0,2-1 0 15,-3-1 192-15,0 0 16 0,1-2 16 0,0-1 0 16,2-1-160-16,-1-2-48 0,2 0 0 0,2-6 0 0,0 0 16 0,1-2 0 16,0-1 0-16,1-3 0 0,-3-1-32 0,2-1-16 15,1-5 0-15,-2 0 0 0,0 0-144 0,0-3-32 16,1-2 0-16,0-2 0 0,-2-2-128 16,0-6 192-16,2-2-192 0,-2-2 192 0,1-3-192 0,-1-2 0 15,0 2 0-15,-1 3 0 0,0 4-384 0,0 1 32 16,-1 1 16-16,0 5 0 15,-2 5-320-15,-1-1-64 0,0 2-16 0,1 5 0 16,-1 1-896-16,0 6-176 0,-1 2-48 0,-8 4 0 16,9-1-1536-16,-9 1-320 0</inkml:trace>
  <inkml:trace contextRef="#ctx0" brushRef="#br0" timeOffset="4202.37">23210 10466 11967 0,'0'0'1072'0,"0"0"-864"0,0 0-208 0,-6-4 0 16,-1 0 4848-16,2 1 912 0,1 0 192 0,4 3 48 15,0 0-3568-15,0 0-720 0,0 0-144 0,0 0-32 16,0 0-752-16,0 0-144 0,3 20-48 0,-1-2 0 0,-1 1-432 0,1-1-160 16,-1 5 0-16,-2 1 144 15,1-2-144-15,-2 5 0 0,1-1 0 0,-1 3 0 0,-2 2 0 0,0-3 0 16,1-1 0-16,0 0 0 0,1 1 0 0,-1-6 0 15,2 0 0-15,2-4 0 0,-1-1 0 0,2-2 0 16,0 0-144-16,-1-2 144 16,1-1-832-16,-1 0-48 0,2-6-16 0,-1 1-10752 15,-2-7-2144-15</inkml:trace>
  <inkml:trace contextRef="#ctx0" brushRef="#br0" timeOffset="4701.46">23807 10746 13823 0,'0'0'1216'0,"-4"-7"-960"0,-1 1-256 0,5 6 0 0,0 0 4800 0,0 0 896 16,0 0 192-16,0 0 48 0,0 0-4816 0,0 0-960 15,0 0-160-15,0 0 0 0,0 0 0 0,0 0-144 16,0 0 144-16,-4 13 0 0,0-1 0 0,0 1-160 16,0 1 160-16,1 0 0 0,-3 2 0 0,0-2 0 15,-2-1 0-15,1 2 0 0,1-1 0 0,-1 2 256 16,2-2-32-16,0 2 0 0,-2 2 240 0,2-1 48 16,-1 0 16-16,0 2 0 0,0 2-144 0,1 3-16 15,0 2-16-15,-1 0 0 0,2 1-352 0,2 1 144 0,-1 0-144 0,3 0 0 16,2-2 128-16,1-4-128 0,3-3 0 0,0 1 0 15,2-3 0-15,0-3 0 0,0-2 0 0,2-3 0 16,2 2 0-16,0-4 0 0,-5 2 0 0,2-2 0 31,2-4-384-31,-1 1-16 0,1-4-16 0,0 0 0 16,-1-3-848-16,-1-1-160 0,0-3-48 0,-1-2-8656 0,0 0-1744 0</inkml:trace>
  <inkml:trace contextRef="#ctx0" brushRef="#br0" timeOffset="4957.96">23537 11121 35935 0,'0'0'3200'0,"0"0"-2560"0,0 0-512 0,0 0-128 0,13-9 1504 0,4 0 288 15,4 0 48-15,4 0 16 0,1-2-1728 0,1 2-352 16,2 1-64-16,-3-2-16 0,-1 2 128 0,1-1 32 16,0 1 0-16,0 0 0 15,0 2-304-15,0-1-64 0,-2 5-16 0,-2-2 0 16,-1 1-1584-16,0 1-304 0,-3 2-64 0,-4-2-12400 0</inkml:trace>
  <inkml:trace contextRef="#ctx0" brushRef="#br0" timeOffset="5225.91">24026 11177 29487 0,'-9'-4'2624'0,"0"-2"-2112"0,2 2-512 0,7 4 0 16,0 0 3680-16,11-5 624 0,3 0 128 0,4-2 32 31,3-1-4080-31,1 0-832 0,2 2-144 0,-2-3-48 0,0 0 464 0,0 0 176 0,1-1-128 0,-4 4 128 16,-1-3-128-16,-1 2 128 0,-1 1-128 0,-2 1 128 15,-1 2-176-15,0-1 176 0,-1 1-208 0,0 3 80 16,-2 0-256-16,1 0-32 0,-11 0-16 0,11 0 0 31,0 4-1488-31,-2-1-320 0,-9-3-48 0,10 0-8416 0,-10 0-1696 0</inkml:trace>
  <inkml:trace contextRef="#ctx0" brushRef="#br0" timeOffset="5639.76">24610 10846 28559 0,'0'0'1264'0,"0"0"272"0,-10-9-1232 0,2 3-304 0,3 3 0 0,5 3 0 15,0 0 3152-15,0 0 576 0,0 0 112 0,0 0 32 16,6 14-3136-16,0 1-736 0,-3-1 0 0,4 0 0 15,1 3 0-15,-2 2 0 0,-2-1 0 0,0 3 0 16,0-2 0-16,-1 6 0 0,-3 0 0 0,0 3 0 16,-2 5 0-16,1 1 0 0,-2-2 0 0,1 2 0 15,-2 2 0-15,0-4 0 0,0-1 0 0,0-3 0 16,0-2 0-16,3 0 0 0,-2-5 0 0,2 1 0 16,1-4-512-1,0-2-128-15,1-2-16 0,1-2-16 0,0-2-2352 0,2 1-480 16,1-5-80-16</inkml:trace>
  <inkml:trace contextRef="#ctx0" brushRef="#br0" timeOffset="6471.08">25481 9805 5519 0,'-5'-6'496'0,"-2"5"-496"0,7 1 0 0,-9 3 0 15,3 3 7520-15,1 5 1408 0,2 0 288 0,2 2 48 16,1 2-7616-16,1 0-1520 0,-1 4-320 0,3 0-48 16,-2 6 240-16,1 5 0 0,1 6-160 0,1 4 160 15,-1 4 0-15,1 1 0 0,-1 1 0 0,3-3 128 16,-2-4 256-16,1-2 64 0,-3-2 0 0,2-1 0 0,0 0 0 15,-1 2 0-15,-2-3 0 0,0 3 0 0,-1 1-192 0,0-2-48 16,0-2 0-16,0-1 0 0,0 0-208 0,0-4 0 16,0-4 128-16,0-2-128 0,0-4 0 0,2 2 0 15,-1-5 0-15,3 0 0 16,-1 0-592-16,-1-3-176 0,2-4-16 0,0-2-16 16,0-2-2176-16,-4-4-432 0</inkml:trace>
  <inkml:trace contextRef="#ctx0" brushRef="#br0" timeOffset="6803.61">25868 9828 35871 0,'0'0'1600'0,"0"0"320"0,-6-7-1536 0,6 7-384 0,0 0 0 0,0 0 0 15,0 0 752-15,0 0 80 0,4 16 0 0,1 1 16 16,-1 0-240-16,1 0-48 0,2 4-16 0,-2 4 0 16,1 1-64-16,1 5-16 0,-2 5 0 0,0 5 0 15,1 3-32-15,-1 1-16 0,0 4 0 0,-1-6 0 16,-2-5-160-16,1-4-16 0,-3-3-16 0,0 2 0 16,0-3-224-16,0 0 0 0,-1 1 0 0,-1 2 0 15,1-1 0-15,1 1 0 0,0-2 0 0,0-1 0 16,-2 1 0-16,0-3 0 0,1-2 0 0,0 0 0 0,1 0-208 0,-2-3-96 15,2 1-16-15,0-3 0 16,-1 1-1472-16,1-8-320 0,-1 2-48 0,-1-6-16 16,1 1-1056-16,0-3-224 0,-4-1-32 0</inkml:trace>
  <inkml:trace contextRef="#ctx0" brushRef="#br0" timeOffset="7137.68">25323 10935 25791 0,'-14'0'2304'0,"-2"2"-1856"0,-1 2-448 0,3-2 0 16,2-1 2096-16,1 0 320 0,0-2 64 0,3 0 16 15,8 1-960-15,0 0-176 0,0 0-32 0,0 0-16 16,0 0-336-16,13 2-64 0,2-2-16 0,2-1 0 15,1 1-416-15,2 0-96 0,0-1 0 0,3-1-16 16,-1 0-208-16,0-1-32 0,1-1-128 0,5 0 192 16,-1-1-192-16,6 1 0 0,2-1 0 0,3 2 0 15,2-1 0-15,2 2 128 0,1-3-128 0,-1 3 0 16,-3-3 0-16,-1 1 0 0,-2 0 0 0,-2-2 0 16,-4 1 0-16,-1-1 0 0,-2 1 0 0,2 4 0 15,-1 1-512 1,1 2-80-16,0 1-32 0,-2 1 0 0,-1 1-2064 0,3 0-400 0,-2-1-96 15,-1 3-12400-15</inkml:trace>
  <inkml:trace contextRef="#ctx0" brushRef="#br0" timeOffset="7772.65">26810 9897 33407 0,'0'0'1472'0,"0"0"320"0,-12-6-1440 0,3 2-352 0,2 1 0 0,7 3 0 0,0 0 576 0,0 0 32 16,0 0 16-16,3 18 0 0,1 3-496 0,0 1-128 16,0 2 0-16,1 4 0 0,1 5 208 15,1 0 32-15,-1 1 0 0,2-2 0 0,1 2 256 0,0 0 48 16,1-3 16-16,-3-3 0 0,1-4-64 0,1-1-16 16,-1-6 0-16,-1-2 0 0,-1-2-64 0,1-1-16 15,1-3 0-15,2-2 0 0,-1-1-16 0,2-2 0 16,-1 1 0-16,2-5 0 0,-1 0-32 0,2-5-16 15,2-2 0-15,-1 2 0 0,2-4-32 0,1 0-16 16,-2-1 0-16,1-1 0 0,-2-4-144 0,1-2-16 16,-2-4-128-16,0-3 192 0,-3-2-32 0,2-6-16 15,0-4 0-15,-1 0 0 0,1-3-144 0,-1 2 0 0,0 2 144 16,1 2-144-16,-2 6 0 0,1 1 0 0,-2 5 0 0,-2 3 0 16,0 4 0-16,-1 1 0 0,-4 1-192 0,-2 12 64 31,0 0-416-31,0 0-80 0,0 0-16 0,0 0 0 15,0 0-1984-15,0 0-384 0,0 0-96 0,0 0-13216 0</inkml:trace>
  <inkml:trace contextRef="#ctx0" brushRef="#br0" timeOffset="8105.08">26982 10537 21183 0,'0'0'1888'0,"0"0"-1504"0,-5-5-384 0,5 5 0 0,0 0 4640 0,0 0 864 16,0 0 160-16,0 0 32 0,11 0-4608 0,0 5-912 15,-11-5-176-15,10 8 0 0,-2 2 0 0,0 2-176 16,0 1 176-16,-2 0-128 0,-1 4 128 0,-1 0 0 15,-1 4 0-15,-1 1 0 0,-2 4 272 0,0-1-16 16,-1 0 0-16,0-2 0 0,0 1 240 0,1-3 32 16,0-3 16-16,0 0 0 0,1-2-336 0,0-1-64 15,2 2-16-15,-1-5 0 0,2 0-128 0,0 1 0 16,0-3 0-16,1 1 0 16,1-1-704-16,0-1-32 0,1-1 0 0,-1 1 0 15,1-2-1792-15,-1-2-352 0,-1 1-80 0</inkml:trace>
  <inkml:trace contextRef="#ctx0" brushRef="#br0" timeOffset="8981.5">27652 10661 2751 0,'0'0'256'15,"0"0"-256"-15,0 0 0 0,0 0 0 0,0 0 5504 0,-4 9 1040 16,0 0 224-16,1 2 32 0,1 2-5456 0,-1-4-1104 16,1-1-240-16,0 1 0 0,1 3 0 0,-2-2 0 15,1 2 144-15,-1 1-144 0,1-1 688 0,-1-1 48 16,0 0 16-16,1 0 0 0,-2 0 160 0,1 1 48 16,-1-1 0-16,0 4 0 0,0-2-96 0,1 2-16 0,-3 0 0 0,1 4 0 15,-1 2-128-15,0 4-16 0,0 1-16 0,1 3 0 16,-2 2-432-16,2 2-96 0,1 0-16 0,0-1 0 15,0-2-16-15,2 0-128 0,0 1 192 0,2-5-64 16,3 1 144-16,1-4 32 0,0-4 0 0,1-2 0 16,0-1-112-16,0-5 0 0,1 0-16 0,0-2 0 15,1-2-176-15,-1-1 0 0,3 1 0 0,-1-4 0 16,-8-3-288-16,11 4-32 0,-4 0-16 0,-7-4 0 31,9 0-576-31,-9 0-112 0,12-1-32 0,-12 1-10304 0,12-5-2064 0</inkml:trace>
  <inkml:trace contextRef="#ctx0" brushRef="#br0" timeOffset="9218.07">27348 11132 42847 0,'0'0'1904'0,"0"0"384"15,0 0-1840-15,0 0-448 0,11-2 0 0,4 0 0 0,6 1-192 0,1-1-144 16,0 1-32-16,1 1 0 0,-1-3 112 0,1 3 32 16,-1-1 0-16,2 1 0 0,1-1-48 0,-1 1-16 15,1 0 0-15,0 0 0 16,0 1-256-16,-2 0-48 0,1 2-16 0,-1-2 0 16,-2-1-1840-16,-2 0-368 0,0-1-80 0,-4-2-16 0</inkml:trace>
  <inkml:trace contextRef="#ctx0" brushRef="#br0" timeOffset="9471.84">28202 10954 33167 0,'-7'-9'2944'0,"7"9"-2352"0,-7-2-464 0,7 2-128 16,0 0 3280-16,0 0 640 0,0 0 128 0,0 0 32 15,-4 11-3536-15,1 4-704 0,1-1-144 0,0 0-16 16,0 5 112-16,-1 0 16 0,-1 5 16 0,0-1 0 16,-1 3 176-16,1 0-160 0,-1 0 160 0,1-1-160 15,0 1-64-15,1-1-16 0,1 1 0 0,1-4 0 16,-2-2-384-16,2-2-80 0,1-1 0 0,0-3-16 16,-2-3-1696-16,1-2-336 0,0-4-64 0</inkml:trace>
  <inkml:trace contextRef="#ctx0" brushRef="#br0" timeOffset="9684.68">27995 11369 45087 0,'0'0'2000'0,"0"0"416"0,0 0-1936 0,2-12-480 16,5 2 0-16,2-1 0 0,1 2 560 0,3 1 16 15,3-2 0-15,-2 1 0 0,2 2-576 0,2 0 0 0,3 0-192 0,-1-2 48 31,-2-2-576-31,2 2-112 0,-1-1-32 0,1 0 0 16,-1 0-160-16,1 3-48 0,-3-3 0 0,1 0 0 16,2 1-400-16,-5 0-64 0,-2 1-32 0,0 1 0 15,-1-3-1232-15,-2 1-240 0,0-2-48 0,-1 1-16 0</inkml:trace>
  <inkml:trace contextRef="#ctx0" brushRef="#br0" timeOffset="9902.89">28619 10880 40831 0,'0'0'1808'0,"0"0"368"0,0 0-1728 0,-2-6-448 0,2 6 0 0,0 0 0 15,0 0 368-15,0 0-16 0,0 0 0 0,0 0 0 0,2 15-224 0,0 1-128 16,-1 1 128-16,-1 2-128 0,0 2 176 0,-1 4-48 16,-1 2 0-16,1 5 0 0,-2 0 128 0,-1 6 0 15,3 2 16-15,-2 1 0 0,1-1-48 0,-1-1-16 16,-1-1 0-16,0-3 0 0,-1-2-208 0,3-2 0 15,2-2-192-15,4 1 192 16,1-5-2144-16,4-4-320 0</inkml:trace>
  <inkml:trace contextRef="#ctx0" brushRef="#br0" timeOffset="15210.12">22769 12744 13823 0,'0'0'1216'0,"0"0"-960"0,0 0-256 0,0 0 0 0,-7-5 2384 0,7 5 432 15,0 0 96-15,0 0 16 0,-4-8-1872 0,2-2-368 16,2 10-80-16,0-9-16 0,2 1 208 0,-2 8 32 16,0 0 16-16,0 0 0 0,4-9 112 0,-4 9 0 15,0 0 16-15,0 0 0 0,0 0-160 0,0 0-48 16,0 0 0-16,6 4 0 0,1 5-416 0,-1 0-96 16,-1 5 0-16,-1 1-16 0,1 3-240 0,1 3 128 0,-1 1-128 0,5 20 0 15,-3-7 128-15,-3-4-128 0,-2-5 0 0,2-1 0 16,0-3 0-16,1-1 0 0,1-1 0 0,0-2 0 15,1-1 256-15,1 0-64 0,-1-2 0 0,1 0 0 16,-1-2 304-16,0-1 48 0,3-5 16 0,-1 1 0 16,-9-8-272-16,13 5-48 0,0-2-16 0,0-3 0 15,0-3 128-15,-1-1 32 0,-1-1 0 0,2-1 0 16,2-3-112-16,0 0-16 0,0-5 0 0,0 4 0 16,1-3-32-16,0 0-16 0,-2-1 0 0,0-2 0 15,2-1 0-15,0 1 0 0,1-2 0 0,-2-1 0 16,0-4-64-16,-1 0-16 0,-1-6 0 0,1-2 0 15,1-3-128-15,-1-1 0 0,-2 2 0 0,1 1 0 16,0-2 0-16,-1 1 0 0,2 2 0 0,-1 5 0 16,-1-2-432-16,-1 6 48 0,1 3 0 0,1 3 0 15,-1 4-384 1,-2 6-80-16,-1-1-16 0,1 1 0 0,-3 1-1408 0,2 2-288 0,1 6-48 0,-10-3-7696 16,0 0-1536-16</inkml:trace>
  <inkml:trace contextRef="#ctx0" brushRef="#br0" timeOffset="15647.26">23073 13102 20271 0,'0'0'1792'0,"0"0"-1424"0,0 0-368 0,-8 4 0 16,1-2 3600-16,7-2 656 0,0 0 128 0,0 0 32 15,0 0-3136-15,-4 12-608 0,4-12-128 0,-4 16-32 16,1-3 0-16,1 0 0 0,-2 4 0 0,1-2 0 16,-1 6-320-16,1 3-192 0,2 3 192 0,0 2-192 15,-2 1 0-15,-1 2 0 0,0 1 0 0,1-1 0 0,-3 0 0 0,1-5 0 16,0 0 128-16,-3 1-128 0,-4-3 0 0,3 2 0 16,1 0 0-16,3 1 0 0,-1-1 128 0,2-1-128 15,1 0 0-15,2-6 0 0,0-1 0 16,2-2-304-16,0-2 48 0,2-4 0 15,-3-11-576-15,10 13-96 0,5 2-32 0,-4-9-10176 16,-11-6-2032-16</inkml:trace>
  <inkml:trace contextRef="#ctx0" brushRef="#br0" timeOffset="16111.98">23716 13288 11967 0,'0'0'1072'0,"0"0"-864"0,0 0-208 0,-8 7 0 16,3-1 4192-16,0 2 800 0,-2-2 144 0,7-6 48 15,-5 12-3472-15,-4-4-688 0,-6-4-144 0,4 2-32 16,0 4-128-16,0 0-16 0,0-1-16 0,1 3 0 16,1 1-240-16,-1 1-64 0,1 1 0 0,0 0 0 15,0 1-128-15,0 2-16 0,-1 2-16 0,-1-1 0 16,1 1-16-16,1 1 0 0,-1 1 0 0,0 0 0 16,1-2-16-16,1 3-16 0,2 3 0 0,0 1 0 15,1 1-32-15,2-3 0 0,0 1 0 0,3 0 0 0,1-3-144 0,1-2 0 16,1-3 0-16,1 1 0 0,1-2 0 0,2-2 0 15,-1-2 0-15,2 0 0 0,0 0 0 0,2-2 0 16,1-1 0-16,0-1 0 0,3-1-256 0,0 1-16 16,0 2-16-16,1-5 0 0,-1-1-48 0,0-1-16 15,-1-1 0-15,2 1 0 16,-4-7-1376-16,1 3-256 0,0-1-64 0,0 0-7936 16,-1-6-1600-16</inkml:trace>
  <inkml:trace contextRef="#ctx0" brushRef="#br0" timeOffset="16343.47">23447 13704 9215 0,'-14'5'400'0,"4"-2"96"0,-2 2-496 0,1 2 0 0,2-1 0 0,9-6 0 15,0 0 4400-15,-6 8 784 0,6-8 144 0,0 0 48 16,0 0-2784-16,0 0-544 0,0 0-128 0,0 0 0 15,0 0-1792-15,12 8-336 0,-1-6-80 0,2-2-16 16,0 0 1184-16,0 0 224 0,2-2 48 0,-1-1 16 16,2 0-464-16,2 0-80 0,0-1-32 0,2 0 0 15,1-1-464-15,-1 1-128 0,1 1 0 0,1 2 0 16,-1-2-416-16,0 0-160 16,-1 0-16-16,-2 0-11120 0,-4 2-2208 0</inkml:trace>
  <inkml:trace contextRef="#ctx0" brushRef="#br0" timeOffset="16682.3">23904 13742 20271 0,'0'0'896'0,"0"0"192"0,0 0-880 0,0 0-208 0,0 0 0 0,0 0 0 16,0 0 4208-16,0 0 784 0,6-8 176 0,2 1 16 15,1 0-4288-15,3-1-896 0,2-3 0 0,1 2-240 16,0 0 240-16,1 0 0 0,-1 1 0 0,0-1 0 16,-1 1 256-16,-1 2-64 0,0 0-16 0,0 3 0 15,0-1-48-15,-1 0 0 0,-2 2 0 0,1 1 0 16,-1-3-128-16,-10 4 0 0,11 0 0 0,-11 0 0 15,11 2 0-15,-1 1 0 0,-10-3 0 0,0 0 0 32,10 3-432-32,-10-3-16 0,8 3 0 0,-8-3 0 0,12 4-1488 0,-6-1-304 0,-6-3-64 0,8 7-7536 15,-8-7-1488-15</inkml:trace>
  <inkml:trace contextRef="#ctx0" brushRef="#br0" timeOffset="17243.77">24318 13606 11055 0,'0'0'976'0,"0"0"-784"15,0-12-192-15,0 12 0 0,3-11 5312 0,1 2 1008 0,4-2 208 0,-1-2 32 16,1 0-5392-16,3 3-1168 0,-1-3 0 0,1 0-192 16,-1 2 32-16,0 1 0 0,1 1 0 0,-1-2 0 15,1 2 160-15,-1 1-208 0,-1 0 80 0,2 2 128 16,-1-1 176-16,1 2 144 0,-2 0 48 0,0 4 0 16,-9 1 96-16,11-4 32 0,0 2 0 0,-11 2 0 15,10 2-240-15,-10-2-32 0,12 4-16 0,-12-4 0 16,9 5-208-16,-9-5 0 0,8 12 0 0,-1 1 0 15,-2-4 0-15,-1 1 0 0,-2 2 128 0,1 0-128 16,0-1 0-16,-3 2 0 0,-2 2-144 0,1 0 144 16,-2 1 0-16,1 1-144 0,-2-3 144 0,-3 3 0 15,-1 0 0-15,-1 1 0 0,-2 1 0 0,-1 2 0 16,-1 1 0-16,0 1 176 0,-3 1-176 0,0-1 192 16,0-3-32-16,-1 1 0 0,0 1 0 0,1 1 0 0,2 3-160 0,1-5 160 15,1-1-160-15,3 1 160 0,0 1-16 16,2-3 0-16,1-10 0 0,6-9 0 0,0 0 352 0,0 0 64 15,0 0 16-15,0 0 0 0,0 0-272 0,0 0-48 16,0 0-16-16,0 0 0 0,11 6-240 0,1-2 144 16,-2-4-144-16,2 1 128 0,0 0-128 0,2 0 0 15,1-2 0-15,0 0 0 0,1-2 0 0,2 1 0 16,3 0 0-16,1 0 0 0,3 2-192 0,0-2-64 16,-2-3 0-16,2 1-16 15,1-4-496-15,0 3-112 0,1-3-16 0,1 1-10624 16,-2-1-2144-16</inkml:trace>
  <inkml:trace contextRef="#ctx0" brushRef="#br0" timeOffset="17747.88">25670 12638 14735 0,'0'0'1312'0,"9"-7"-1056"0,-2 0-256 0,-7 7 0 16,9-6 4352-16,0-1 832 0,0 5 144 0,-9 2 48 0,0 0-3888 0,12 0-768 16,-12 0-144-16,0 0-48 0,12 9 0 0,-3 1 0 15,-1 1 0-15,-2 2 0 0,-1 3 192 0,1 0 48 16,-1 4 0-16,0 3 0 0,-1 4 64 0,0 3 0 16,0 1 16-16,0 1 0 0,0 5-368 0,1-3-80 15,0 1-16-15,0 3 0 0,-1 0-192 0,0 3-64 16,-1 1 0-16,-1 2 0 0,1 2-128 0,-1 0 0 15,0-3 0-15,-1-3 0 0,-1-2 0 0,0-3 0 16,0-5 0-16,-1-1 0 0,-2-2-176 0,-1-2 176 0,-1 0-128 16,1-2 128-16,0-5-320 0,0 1 0 15,0-2 16-15,0-3 0 16,2-1-336-16,1-1-80 0,-1-2-16 0,2-1 0 16,0 2-1504-16,0-3-288 0,0-8-64 0,0 0-16 15,4 6-928-15,1-1-192 0,-5-5-48 0,13 7 0 0</inkml:trace>
  <inkml:trace contextRef="#ctx0" brushRef="#br0" timeOffset="18078.09">26170 12668 40895 0,'0'0'1808'0,"-10"2"368"0,1 1-1728 0,9-3-448 0,-6 8 0 0,6-8 0 0,-3 11 320 0,3 2-32 15,1-1 0-15,2 2 0 0,0-3-288 0,1 3 160 16,-2 2-160-16,1-1 128 0,-2-2-128 0,0 4 0 16,2 4 144-16,0 5-144 0,-1 7 0 0,0-2 0 15,-1 4 0-15,-2-1 0 0,-1-2 160 0,0 3-32 16,-2 3-128-16,0 2 192 0,-1 3-192 0,1 0 0 15,1-1 128-15,-1-3-128 0,0-1 0 0,0-4 0 0,0-3 0 0,2 0-160 16,0-2-144-16,1-2-16 0,0 1-16 16,1-4 0-1,-1 0-496-15,1-3-80 0,0-2-32 0,1 2 0 16,-1-6-336-16,0 1-80 0,-1 3-16 0,-1-8-9056 0,2 1-1824 0</inkml:trace>
  <inkml:trace contextRef="#ctx0" brushRef="#br0" timeOffset="18415.89">25441 13918 35007 0,'0'0'3120'0,"-8"6"-2496"0,0-3-496 0,8-3-128 0,0 0 1456 15,0 0 272-15,0 0 48 0,0 0 16 0,13-7-1792 0,5 2-208 16,3 1-112-16,5-5-32 0,3-1 624 0,4-1 128 16,3-2 32-16,3 1 0 0,0 1 192 0,3-2 32 15,0 1 16-15,-3 2 0 0,-1 2-256 0,-4-3-48 16,-3 2-16-16,-1 0 0 0,0-1-176 0,0 2-48 16,1 0 0-16,0 3 0 0,2 0-128 0,0 1 0 15,-1 0 0-15,1 1 0 16,-1 2-480-16,1 0-32 0,-2 1 0 0,-3 0 0 15,-5 1-544-15,1-1-112 0,-2 1-32 0,0-2 0 16,-1-2-1744-16,0 1-368 0,1-1-64 0</inkml:trace>
  <inkml:trace contextRef="#ctx0" brushRef="#br0" timeOffset="18845.66">26960 12961 21183 0,'0'0'1888'0,"0"0"-1504"0,0 0-384 0,0 0 0 15,0 0 3072-15,0 0 560 0,0 0 96 0,10 9 32 16,-1-1-3280-16,-1 2-656 0,-2 1-128 0,1 3-16 15,-2-2 320-15,0 2 0 0,1 3-144 0,-1 0 144 16,0 0 304-16,0 2 112 0,-1 1 32 0,0 0 0 0,-1-2 240 0,2 1 48 16,-1 0 16-16,1-1 0 0,2-2-144 0,-1-3-32 15,1-2 0-15,-7-11 0 0,11 8-128 0,4-4-16 16,-1-3-16-16,2-2 0 0,1-4 96 0,1-3 32 16,1-2 0-16,2-6 0 0,0 0-160 0,0-2-16 15,0-3-16-15,-2 3 0 0,1-2-208 0,-2 2-144 16,-1-1 192-16,-1-1-192 0,-2-1 192 0,0-1-192 15,0-4 192-15,-1 1-192 0,-2 3 176 0,0-5-176 16,-3-2 160-16,-1 0-160 0,0-1 0 0,-1 2 0 16,1 0 0-16,-2 3 0 0,-1 3 0 0,1 3 0 15,0 0-208-15,-2 4 64 16,0 2-384-16,-2 4-80 0,-1 9-16 0,0 0 0 16,0-8-2368-16,0 8-464 0,0 0-112 0,0 0-16 0</inkml:trace>
  <inkml:trace contextRef="#ctx0" brushRef="#br0" timeOffset="19212.18">27219 13336 16575 0,'0'0'736'0,"0"0"160"0,0 0-720 0,0 0-176 0,0 0 0 0,0 0 0 0,5 12 5200 0,0-2 1008 15,2 0 208-15,-1-1 48 0,-6-9-5296 0,7 11-1040 16,-2 2-128-16,-1 2-208 0,-1-1 208 0,-1 3 160 16,-2-1-32-16,0 2 0 0,-1 0 288 0,0 3 48 15,-2 1 16-15,-1 0 0 0,-2-1 96 0,-1 1 32 16,1 2 0-16,0-1 0 0,1 0-384 0,0-3-80 15,0 0-16-15,1-2 0 0,1-1-128 0,3-1 0 16,0-3 0-16,2-1 0 16,0-2-448-16,-2-10-32 0,5 12 0 0,1-2 0 15,-6-10-1680-15,6 7-336 0,-6-7-64 0,8 6-8432 0,-8-6-1680 0</inkml:trace>
  <inkml:trace contextRef="#ctx0" brushRef="#br0" timeOffset="19680.87">27919 13478 36223 0,'0'0'1600'0,"0"0"336"0,-10 2-1552 0,-1 2-384 16,1 2 0-16,3-1 0 0,7-5 320 0,-6 9 0 15,-1 1-16-15,2-1 0 0,0 2-496 0,1 1-112 16,-1 0-16-16,-1 2 0 0,1 3 144 0,-1 3 32 15,-2 1 0-15,0-2 0 0,0 5 144 0,2-1 128 16,-2-1-128-16,3 2 176 0,0 1 320 0,1-3 64 16,0-3 16-16,1-2 0 0,2 3 64 0,1-5 0 15,-2 0 16-15,5-2 0 0,0 0-512 0,1 0-144 16,0-1 0-16,2-1 0 0,1 0 0 0,0-3-320 0,-7-8 64 0,12 6 16 31,1 1-304-31,-1-1-64 0,1-1-16 0,1-1 0 16,1 3-16-16,-1-5-16 0,-1 0 0 0,0 0 0 15,0 0-32-15,0-2 0 0,-1-2 0 0,-2 2 0 16,1-2-560-16,-11 2-112 0,0 0-32 0,9-3 0 16,-9 3-1232-16,0 0-256 0,0 0-64 0,5-8 0 0</inkml:trace>
  <inkml:trace contextRef="#ctx0" brushRef="#br0" timeOffset="19896.14">27654 13859 11055 0,'0'0'976'0,"0"0"-784"0,0 0-192 0,0 0 0 0,0 0 3712 0,0 0 688 16,0 0 144-16,0 0 16 0,0 0-2896 0,0 0-576 15,0 0-112-15,10 9-16 0,-10-9 112 0,13 4 16 16,-2 0 16-16,1-1 0 0,-1-5-368 0,0 2-80 16,2 0-16-16,3-1 0 0,0 0-320 0,2-4-64 15,0 1 0-15,2-2-16 0,0-1-240 0,1 0 0 16,-1-1 0-16,-1 2 0 15,0-1-384-15,-2-2-112 0,1 0-16 0,0 0-10448 16,-2 0-2096-16</inkml:trace>
  <inkml:trace contextRef="#ctx0" brushRef="#br0" timeOffset="20204.06">28340 13674 43999 0,'0'0'1952'0,"0"0"400"0,0 0-1888 0,0 0-464 0,0 0 0 0,0 0 0 15,0 0 0-15,4 12 0 0,-4-12-128 0,5 14 128 16,1-1-848-16,-1 0-64 0,-1 0-16 0,-2 3 0 15,1-1 480-15,-3 4 112 0,-3-1 16 0,1 2 0 16,-2 0 320-16,0 1 0 0,-1-1 0 0,1-2 0 16,0-1-160-16,0 1 160 0,0 2 0 0,1-6-144 15,1-2-352-15,0 0-64 0,0-2-16 0,-1 2 0 16,1-6-2496-16,2-6-512 0</inkml:trace>
  <inkml:trace contextRef="#ctx0" brushRef="#br0" timeOffset="20405.04">28224 13907 12895 0,'0'0'576'0,"0"0"112"0,0 0-560 0,0 0-128 16,0 0 0-16,0 0 0 0,0 0 6272 0,15 2 1232 16,-1-4 240-16,0 2 64 0,2 0-6320 0,1-1-1248 0,0 0-240 0,1-2 0 15,0 3-272-15,0 0 16 0,-1-2 16 0,0-1 0 31,-1 0-320-31,2 1-64 0,1-1-16 0,-3-1 0 16,0 0-1296-16,1-1-272 0,0 4-48 0,0-4-7504 0,0-2-1504 0</inkml:trace>
  <inkml:trace contextRef="#ctx0" brushRef="#br0" timeOffset="20848.45">28838 13548 24879 0,'0'0'2208'0,"0"0"-1760"15,0 0-448-15,0 0 0 0,0 0 4096 0,0 0 752 16,0 0 144-16,0 0 16 0,7 11-3936 0,-1 1-800 16,-6-12-144-16,7 14-128 0,-2 1 192 0,0 2-32 0,-1 2-16 15,-1 1 0-15,-3 1-144 0,0 3 0 16,-3 2 144-16,1 3-144 0,-4 1 0 0,1 1 128 0,-3 6-128 0,0-1 0 15,1 0 0-15,-1-1 128 0,1-5-128 0,2 0 0 16,0-5 0-16,1-1 128 0,0-2-128 0,1 1 0 16,1-4 0-16,1-1 0 0,1-2 0 0,0-2 128 31,1 1-704-31,1-4-128 0,2 0-16 0,0-3-16 16,-4-8-2592-16,0 0-512 0</inkml:trace>
  <inkml:trace contextRef="#ctx0" brushRef="#br0" timeOffset="21380.08">29554 12464 15663 0,'0'0'1392'0,"0"0"-1120"0,-8-1-272 0,8 1 0 16,-8 0 5696-16,8 0 1088 0,0 0 224 0,0 0 32 16,0 0-5888-16,0 0-1152 0,0 0-272 0,11 15-48 15,-2-3 320-15,0 4 0 0,0-1 0 0,2 4 0 16,-2 0 160-16,0 7 144 0,-3-1 16 0,1 6 16 16,1 7 32-16,-2 4 0 0,2 2 0 0,0 2 0 15,0-2-48-15,-1 4-16 0,0 1 0 0,0-1 0 16,-2 1-128-16,1 2-32 0,-1 5 0 0,1 0 0 15,-1-1 32-15,0-1 0 0,0-3 0 0,2-3 0 16,-1-4-176-16,1-1 160 0,-1 0-160 0,1-6 160 16,-1-2-160-16,2-1 0 0,0-2-192 0,0 0 192 15,-2-4-576-15,4 0 16 16,-3-2 0-16,2-5 0 0,-1 1-464 0,-1-3-112 16,-1 1-16-16,1-2 0 0,-2-2-352 0,2-2-80 0,-3 2-16 0,-1-3 0 15,0-1-256-15,1-1-48 0,0 0-16 0,1-1-6592 16,2-2-1344-16</inkml:trace>
  <inkml:trace contextRef="#ctx0" brushRef="#br0" timeOffset="21882.09">30338 12662 15663 0,'0'0'688'0,"0"0"144"0,0 0-656 0,0 0-176 0,0 0 0 0,0 0 0 15,0 0 3648-15,-3 11 688 0,-1-1 144 0,1 2 16 16,-1 1-2752-16,2 1-544 0,1 2-112 0,-1 2-32 15,0 3 32-15,2 2 16 0,-2 2 0 0,2 4 0 16,0-3-592-16,0 1-112 0,2-1-16 0,0 4-16 16,1-5-368-16,-1 0 128 0,1-3-128 0,1-1 0 15,-1-1 0-15,1-2 128 0,-1 0-128 0,3-1 0 16,-1-4 128-16,1 0-128 0,2-2 128 0,0-2-128 16,-8-9 272-16,12 7-16 0,-2-1 0 0,2-4 0 0,1-2 160 0,1-1 32 15,2-2 0-15,2-2 0 0,0-4-64 0,1-1-16 16,-4-1 0-16,4-1 0 0,-1-1-144 0,1-1-32 15,0-2 0-15,-2-1 0 0,0 1-64 0,-1-4-128 16,3-3 176-16,-2-1-176 0,-2-2 176 0,2-1-176 16,2-3 160-16,-3 1-160 0,-1-1 0 0,-2 1 128 15,-1 3-128-15,-1 3 0 0,-2-1 0 0,1 3 0 16,-3 2 0-16,0 2-160 0,-2 3-128 0,-1 2-32 16,0 1 0-16,-4 11 0 15,3-9-1248-15,-3 9-256 0,0 0-48 0,0 0-16 16,0 0-1216-16,0 0-240 0,0 0-48 0</inkml:trace>
  <inkml:trace contextRef="#ctx0" brushRef="#br0" timeOffset="22247.96">30551 13345 31327 0,'0'0'2784'0,"0"0"-2224"0,-6 10-560 0,6-10 0 0,-4 13 2864 0,4 1 464 15,2 2 80-15,2-2 32 0,2 3-2864 0,0 1-576 16,1-4 0-16,2 3-192 0,0 2 192 0,0-1 0 15,-1 0 0-15,0 0 0 0,-1 1 0 0,0-1 0 16,-2-2 128-16,0 1-128 0,-1-1 0 0,-1 3 128 16,-2-1-128-16,1 0 0 0,0-1 0 0,1 0 0 15,-2 3 0-15,0-3 0 0,1-2-192 0,0 2-128 16,0-4 0-16,-1 4-16 16,-1-1-352-16,1-3-64 0,2-1-16 0,-1-2 0 15,1-1-1248-15,2 0-256 0,2-3-48 0,1-1-8016 16,-1-1-1600-16</inkml:trace>
  <inkml:trace contextRef="#ctx0" brushRef="#br0" timeOffset="22949.95">31340 13501 22111 0,'0'0'1968'0,"0"0"-1584"0,0 0-384 0,0 0 0 16,0 0 4368-16,0 0 800 0,-8 3 144 0,8-3 48 15,-6 10-4400-15,6-10-960 0,-8 9 0 0,-1 1-160 16,-2-1 0-16,0 0 0 0,-1 1 0 0,0 1 0 16,2 2 160-16,-3 2 128 0,-3 0-128 0,0 6 176 15,1-1 224-15,-1 3 48 0,2 3 16 0,-1 2 0 16,-2 0 144-16,6 2 32 0,2-1 0 0,1-3 0 16,3 3-160-16,1-4-32 0,2-1 0 0,2 0 0 15,2-2-256-15,0-1-64 0,3-6-128 0,2 2 192 0,1 0-192 16,0-1 0-16,-1-2 0 0,1-2-160 15,0 1-224-15,1 1-32 0,2-2-16 0,0 2 0 16,5 2-544-16,-3-2-112 0,-1 1-32 0,1-6 0 16,0-1 80-16,0-2 16 0,-1-1 0 0,-1 3 0 15,1-5 96-15,0 1 32 0,-12-4 0 0,13 0 0 16,-1 0-2272-16,-2-3-448 0</inkml:trace>
  <inkml:trace contextRef="#ctx0" brushRef="#br0" timeOffset="23195">30996 13884 32255 0,'0'0'2864'0,"0"0"-2288"0,0 0-576 0,0 0 0 15,0 0 4192-15,9-1 736 0,4 1 128 0,5-2 48 16,3 2-4336-16,1 0-768 0,0-4-320 0,3 2 0 31,0-3-64-31,0 3-32 0,0-2 0 0,-3-1 0 0,0 1 32 0,-1 0 0 0,-2 0 0 0,0 3 0 31,-4 0-112-31,0 1-16 0,-1-3 0 0,-2-1 0 16,-2-2-1888-16,-1-1-384 0,-1 3-80 0</inkml:trace>
  <inkml:trace contextRef="#ctx0" brushRef="#br0" timeOffset="39142.44">14143 5630 19919 0,'0'0'880'0,"0"0"192"0,0 0-864 0,0 0-208 0,0 0 0 0,0 0 0 0,0 0 736 0,0 0 96 15,0 0 32-15,0 0 0 0,-9-1-416 0,9 1-96 16,0 0-16-16,0 0 0 0,0 0-208 0,-10 0-128 16,10 0 128-16,0 0-128 0,-9-3 208 0,9 3-16 15,0 0-16-15,0 0 0 0,-9-6 400 0,3-1 64 16,0-1 32-16,6 8 0 0,-5-6 176 0,-1-9 48 15,-1-3 0-15,1-1 0 0,1-1-112 0,-2 0-16 16,-1 2 0-16,0-1 0 0,1-2-96 0,-1-1-32 0,-1 1 0 16,-1 0 0-16,-1 3-176 0,0-2-32 0,0 3-16 0,-1-2 0 15,0 2-240-15,-1 0-48 0,0 1-128 0,0 2 192 16,0 2-192-16,1 0 0 0,0 3 128 0,2-1-128 16,0 3 0-16,2 1 0 0,1 2 0 0,7 4 0 15,-6-4 0-15,1 0 0 0,5 4 0 0,0 0 0 16,0 0-128-16,0 0 128 0,0 0 0 0,0 0 0 15,0 0-192-15,2 18 192 0,2 0-192 0,1 2 192 16,0-2-160-16,5 4 160 0,0 1-128 0,2 3 128 16,1-3 0-16,1 3-160 0,2 2 160 0,-1-2 0 15,1 0-128-15,0-1 128 0,-2-6 0 0,0-2 0 16,-1-3 0-16,0 1 0 0,1-5 0 0,-3-1 0 16,-2-1 0-16,1 0 0 0,-3 0 0 0,0-2 0 15,-7-6 0-15,0 0 0 0,9 8 0 0,-9-8 0 16,8 5 0-16,-8-5 0 0,0 0 0 0,6 8 0 0,-6-8 0 0,0 0 0 15,0 0 0-15,0 0 0 0,3 12 0 0,-3-12 0 16,0 0 0-16,-4 10 0 0,4-10 0 0,-7 8 176 16,0-1-176-16,-2-1 160 0,-1-1-160 0,0-1 128 15,-3 0-128-15,0 0 128 0,-1-1-128 0,-1 1 192 16,1 1-192-16,0-3 192 0,-2 2-192 0,0-1 0 16,1 1 0-16,0 1 128 0,2 2-272 0,0 0-64 15,1 0-16-15,1-1 0 16,0 0-1904-16,2 1-384 0,1 1-80 0,2 0-11264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06T07:35:28.1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1245 12958 26719 0,'-13'-8'2368'0,"5"4"-1888"0,-1 1-480 0,9 3 0 0,-9-7 2032 0,4 1 304 15,5 6 64-15,-3-10 16 0,3 1-1840 0,0 1-352 16,1-1-80-16,2 3-16 0,-3 6-128 0,7-8 192 16,-1-1-192-16,1 1 192 0,-1-1-192 0,5 0 0 15,3-2 0-15,4 2 0 0,0-1 0 0,5-1 0 16,3-2 0-16,1 3 0 0,-1-3 0 0,3 1 0 15,-1 0 0-15,2-1 0 0,-1 0 0 0,0-1 0 16,1-2 0-16,-2-1 128 0,1 0 128 0,1 1 0 0,1 0 16 0,3-1 0 16,1 4-16-16,2 1-16 0,2 0 0 0,0 2 0 15,0 2-112-15,0 2-128 0,-1 0 176 0,0 1-176 16,0 0 144-16,0 0-144 0,-1 0 0 0,0-1 144 16,-2-3-144-16,3 5 0 0,0 2 0 0,1 2 0 15,0 0 0-15,-1 2 0 0,-2 0 0 0,1 3 0 16,-1-1 0-16,-2 1 0 0,-4 0 0 0,-1 0 0 15,-3-1 128-15,-1-1-128 0,-3 2 192 0,-3 0-64 16,0-1-128-16,-1 1 0 0,-1-1-160 0,-1 2 160 16,-1-2 0-16,1 1 288 0,-2-1-32 0,1-2-16 15,-2 1 128-15,1-2 16 0,2 2 16 0,-1-1 0 16,0 0-144-16,-1-2-16 0,-1 1-16 0,0 0 0 0,-1 1-224 0,-2-2 144 16,-10 0-144-16,12 2 128 0,-3-1-128 0,-9-1 128 15,10 2-128-15,-10-2 128 0,10 1-128 0,-10-1 192 16,0 0-192-16,0 0 192 0,0 0-192 0,0 0 192 15,0 0-192-15,0 0 192 0,0 0-48 0,0 0 0 16,1-9 0-16,-2 0 0 0,-2-2 32 0,0 2 0 16,1 1 0-16,-2 1 0 0,-1-1 48 0,1-3 16 15,-2 2 0-15,1 0 0 0,-1-3-112 0,-1 2-128 16,1 0 176-16,2-1-176 0,-1 1 0 0,-1-1 0 16,0 1 0-16,1-1 0 0,-2 2 176 0,1-1-176 15,0-1 160-15,1 2-160 0,5 9 160 0,-6-9-160 16,-1 0 160-16,3 1-160 0,4 8 128 0,-5-9-128 0,5 9 0 0,0 0 0 15,-4-10 128-15,4 10-128 0,0 0 0 0,0 0 0 16,0 0 0-16,0 0 0 0,0 0 0 0,0 0 0 16,0 0 0-16,0 0 0 0,0 0 0 0,0 0 0 15,3 11-160-15,2 2 160 0,0-2-128 0,3-1 128 16,1 1 0-16,0-1-160 0,0-1 160 0,0 0 0 16,2 3 0-16,-2 1 0 0,0-1 0 0,0 0 0 15,-1-2 0-15,0 2 0 0,-2-3 0 0,1 1 0 16,-1-1 0-16,1 2 0 0,-1 1 0 0,1-2 0 15,-7-10 0-15,7 12 0 0,-2-2 0 0,0 2 0 16,-5-12 0-16,6 13 0 0,0-1 0 0,-1-2 0 16,-5-10 0-16,4 12 0 0,-4-12 0 0,4 13 0 15,-2-3 0-15,-2-10 0 0,-1 11 176 0,1-11-176 16,-1 12 240-16,-1-2-64 0,2-10-16 0,-3 12 0 0,-3-3-32 0,0-1 0 16,-2-2 0-16,-1-1 0 0,0 2 32 15,1-4 0-15,-3 0 0 0,1 1 0 0,-2 0 96 0,-1 0 32 16,0-1 0-16,-1 1 0 0,-2 1-112 15,1-3-32-15,-1 4 0 0,-1-1 0 0,0 0-144 0,0 2 0 16,0 0 0-16,2 4 128 0,-1-3-128 0,3 2 0 16,-2 2 0-16,1 1 0 0,1 4 0 0,0 2-224 15,-4 1 48-15,-1 3 16 16,0 1-2160-16,-7 3-432 0,-4-1-96 0</inkml:trace>
  <inkml:trace contextRef="#ctx0" brushRef="#br0" timeOffset="32905.51">9266 13669 7359 0,'0'0'656'0,"0"0"-528"0,-7-7-128 0,2 2 0 0,5 5 4512 0,0 0 864 15,-4-8 192-15,4 8 16 0,-1-10-4128 0,1 10-832 16,0 0-176-16,-2-9-16 0,1-2-32 0,1 11 0 15,0 0 0-15,-1-9 0 0,1 9 112 0,0 0 0 16,0 0 16-16,4-4 0 0,-4 4 64 0,3-4 16 16,-3 4 0-16,0 0 0 0,6-2 48 0,-6 2 16 15,0 0 0-15,0 0 0 0,0 0 16 0,0 0 0 16,0 0 0-16,0 0 0 0,0 0-48 0,0 0 0 16,0 0 0-16,0 0 0 0,1-9 64 0,-1 9 16 15,0 0 0-15,0 0 0 0,0 0-256 0,0 0-48 16,0 0-16-16,0 0 0 0,0 0-208 0,10-4-32 0,1 1-16 0,-1 0 0 15,-10 3-16-15,15-4 0 0,-1 2 0 0,2-1 0 16,-2 1 48-16,3 2 0 0,0 0 0 16,0 0 0-16,2 0-176 0,1-3 160 0,-1 6-160 0,0-2 160 15,-2 3-32-15,-2 0-128 0,-2 0 192 0,3 0-64 16,0 2-128-16,1-2 0 0,-3 1 144 0,-1 2-144 16,0-1 0-16,0 1 0 0,0 1 0 0,0-2 128 15,-2 1-128-15,-2-3 0 0,2 1 0 0,0 0 128 16,-2-1-128-16,1-1 0 0,-10-3 128 0,11 2-128 15,-11-2 208-15,12 3-16 0,-5-2-16 0,-7-1 0 16,0 0 16-16,12 3 0 0,-12-3 0 0,0 0 0 16,0 0-32-16,0 0 0 0,12 0 0 0,-12 0 0 15,0 0 0-15,0 0 0 0,0 0 0 0,0 0 0 16,0 0-32-16,0 0 0 0,0 0 0 0,0 0 0 16,0 0 0-16,0 0-128 0,0 0 192 0,0 0-64 0,0 0 48 0,0 0 0 15,0 0 0-15,0 0 0 0,0 0 0 16,0 0 0-16,0 0 0 0,0 0 0 0,0 0-48 0,0 0 0 15,0 0 0-15,0 0 0 0,0 0-128 0,0 0 0 16,0 0 144-16,2 13-144 0,-2-13 0 0,0 17 0 16,2-2 0-16,-1 4 0 0,-1-1 0 0,3 1 0 15,1 4 0-15,-2 0 0 0,1 2 0 0,1 1-128 16,-2 0 128-16,1 0 0 0,1-1 0 0,-2 0 0 16,2-1 0-16,-1 0-128 0,0-2 128 0,-1 1 0 15,1 0 0-15,-1 3 0 0,1 2 0 0,0 2 0 16,-1 3 0-16,2 3 0 0,0 5 0 0,1 1 0 15,0 1 0-15,1-2 0 0,-1-2 0 0,0-3 0 0,2-5 0 0,-3-1 0 16,-1-1 0-16,0-2 0 0,0 0 0 0,-1-1 0 16,1 0 0-16,-1 1 0 0,0-1 0 0,-2 1 128 15,0-1-128-15,0 0 0 0,0-1 0 0,0 0 0 16,0-3 0-16,1 0 0 0,0-2 0 0,1-2 128 16,0-3-128-16,1 1 0 0,1-3 0 0,0-1 128 15,0 0-128-15,1-2 0 0,0 0 128 0,0 0-128 16,-1-1 0-16,1-1 144 0,-1-1-144 0,2 1 0 15,-6-8 128-15,5 11-128 0,-5-11 0 0,4 10 0 16,-4-10 0-16,2 10 0 0,0 0 0 0,-2-10 0 16,0 9 160-16,0-9-160 0,-2 10 128 0,2-10-128 15,0 0 128-15,0 0-128 0,-2 8 0 0,2-8 128 16,0 0-128-16,0 0 0 0,0 0 144 0,0 0-144 0,0 0 0 0,-3 10 144 16,3-10-144-16,0 0 0 0,0 0 128 0,-1 12-128 15,1-12 0-15,0 8 0 16,0-8 0-16,0 0 0 0,0 0 0 0,-2 12 0 0,2-12 0 0,-2 10 0 15,2-10 0-15,0 0 0 0,-4 9 0 0,4-9 0 16,0 0 128-16,-4 11-128 0,4-11 0 0,0 0 0 16,-5 6 0-16,5-6 0 0,0 0 128 0,0 0-128 15,0 0 0-15,-4 8 0 0,4-8 144 0,0 0-144 16,0 0 0-16,0 0 144 0,0 0-144 0,0 0 0 16,0 0 144-16,0 0-144 0,-7 7 0 0,7-7 128 15,0 0-128-15,-7 9 0 0,7-9 0 0,-7 4 0 16,7-4 0-16,0 0 128 0,0 0-128 0,-8 5 0 15,8-5 0-15,0 0 128 0,-9 4-128 0,3-3 128 0,6-1-128 0,0 0 128 16,0 0-128-16,0 0 0 0,0 0 128 0,0 0-128 16,-10 3 128-16,10-3-128 15,0 0 128-15,0 0-128 0,-9 1 0 0,9-1 128 0,0 0-128 0,-9 3 0 16,1-1 0-16,8-2 128 0,-9 3-128 0,9-3 0 16,-8 4 128-16,8-4-128 0,-10 1 128 0,10-1-128 15,-9 5 128-15,9-5-128 0,0 0 128 0,-11 1-128 16,2 1 128-16,9-2-128 0,0 0 160 0,-10 0-160 15,1 0 192-15,9 0-64 0,-11-2-128 0,1 1 192 16,1 1 16-16,-3-2 0 0,-1 0 0 0,0 2 0 16,-1-1-208-16,-5 0 0 0,2 1 128 0,-1 0-64 15,-4 0-64-15,0 0 0 0,-2 0 0 0,1-3 0 16,-1 3 0-16,1 3 0 0,1-3 0 0,1 1 0 0,1 0 0 16,0 1 0-16,-1-2 0 0,2 0 0 15,2-2 0-15,4 1 0 0,3 0 0 0,10 1 0 16,0 0-3328-16,-7-8-640 0</inkml:trace>
  <inkml:trace contextRef="#ctx0" brushRef="#br0" timeOffset="35525.21">9298 15778 33855 0,'0'0'1504'0,"-6"-5"304"0,6 5-1440 0,0 0-368 0,-4-8 0 0,4 8 0 16,2-8 272-16,4-2-16 0,1 1 0 0,1 0 0 16,1 2-256-16,3 1 0 0,2-1-176 0,3 1 176 15,2-1-176-15,0 2 176 0,2 0-160 0,1-1 160 16,-1 1 0-16,0 1 0 0,-3 0 176 0,3 0-48 15,1 2 320-15,0 1 80 0,-1-1 16 0,0 4 0 0,0-2 224 0,0 0 64 16,2 0 0-16,-3 0 0 0,-2 0-224 0,-1 1-32 16,3 0-16-16,-2 2 0 15,0-1-176-15,0 2-16 0,2-4-16 0,-2 0 0 0,-2 2-112 0,-1 0-32 16,2 1 0-16,-1-2 0 0,-3 2 0 0,0-1 0 16,-1 0 0-16,-12-2 0 0,13 4 80 0,-13-4 16 15,10 5 0-15,-10-5 0 0,0 0 32 0,0 0 16 16,0 0 0-16,8 9 0 0,-8-9 32 0,0 0 16 15,0 0 0-15,0 0 0 0,0 0-32 0,0 0-16 16,-3 12 0-16,3-12 0 0,0 0-96 0,-6 10-32 16,6-10 0-16,-7 9 0 0,1 0 0 0,1-2 0 15,-1-1 0-15,6-6 0 0,-10 7-224 0,2-2 176 0,0 2-176 16,2 0 160-16,-2 0-160 0,0 1 128 0,2 1-128 0,-1-1 128 16,1-2-128-16,-1 3 0 0,-1-2 144 15,0 1-144-15,-1-2 128 0,3 2-128 0,-1 0 160 0,1 0-160 16,1 1 192-16,1 0-64 0,0 1-128 0,0-1 192 15,0 2-192-15,1 2 128 0,2 4-128 0,0 2 0 16,1 2 0-16,1 3 0 0,2 1 0 0,-1 2 0 16,2 3 0-16,-1 2 0 0,-2 6 0 0,0 3 0 15,-1 2 0-15,2 2 0 0,-1 1 0 0,-1 1 0 16,-1-1 0-16,-2-1 0 0,0-2 0 0,1-1 0 16,-2-2 0-16,0-1 0 0,-1 1 0 0,0-3 0 15,1 5 0-15,-2-5 0 0,1-2 0 0,0 1 144 16,0 1-16-16,0-1 0 0,1-2 0 0,1 0 0 15,-1-1-128-15,0-5 0 0,2 0 144 0,-1-1-144 0,0-1 0 16,2-1 128-16,-1 0-128 0,0-2 0 16,1-2 0-16,0 0 0 0,2 0 0 0,0-4 0 0,1-2 0 0,0 0 128 15,-1 0-128-15,1 2 0 0,-1-2 0 0,2-2 128 16,-1-2-128-16,1 0 0 0,1 1 0 0,0-1 0 16,-2 0 0-16,2-1 128 0,-4-10-128 0,5 12 0 15,-5-12 0-15,7 12 0 0,-7-12 0 0,6 10 128 16,-6-10-128-16,6 12 0 0,-6-12 0 0,5 13 0 15,-5-13 0-15,6 9 128 0,-6-9-128 0,7 12 0 16,-7-12 0-16,6 10 0 0,-6-10 0 0,0 0 0 16,8 7 0-16,-8-7 128 0,11 5-128 0,-11-5 0 15,0 0 128-15,11 1-128 0,-11-1 0 0,0 0 144 0,11 0-144 0,-11 0 0 16,0 0 160-16,0 0-160 0,0 0 128 0,0 0-128 16,2-8 160-16,-2 8-160 0,0 0 192 0,-3-6-192 15,-4-1 256-15,1 1-64 0,6 6-16 0,-10-5 0 16,0 1 0-16,1 0 0 0,0 0 0 0,0 1 0 15,-1 1-32-15,0 0 0 0,-2-3 0 0,1 4 0 16,-2-3-144-16,-2 1 192 0,-2 1-192 0,0 0 192 16,-4 1-192-16,2 0 192 0,-3-1-192 0,-3 0 192 15,-2 2-192-15,-1 0 192 0,0 0-192 0,-2 0 192 16,0 0-192-16,0-1 160 0,2 2-160 0,0-1 160 31,-2 0-800-31,3 0-176 0,5-1-16 0,3-3-15856 0,2-2-3152 0</inkml:trace>
  <inkml:trace contextRef="#ctx0" brushRef="#br0" timeOffset="79492.55">26250 13057 5519 0,'0'0'240'0,"0"0"64"0,-7 0-304 0,7 0 0 0,-7-1 0 0,2-2 0 15,1 1 3600-15,4 2 672 0,0 0 128 0,-5-2 16 16,1-4-2272-16,4 6-464 0,-4-4-80 0,4 4-32 15,-3-4-592-15,3 4-112 0,0 0-32 0,-1-4 0 16,0 2-352-16,-1-2-80 0,2 4-16 0,2-4 0 16,0 0-48-16,1 0-16 0,-1 1 0 0,5-1 0 15,-7 4-48-15,0 0-16 0,10-3 0 0,-10 3 0 16,10-4 16-16,-10 4 0 0,9-3 0 0,1 2 0 16,-10 1-80-16,14-2 0 0,-1 2-16 0,0 0 0 15,-1-1 0-15,3 2 0 0,-1-1 0 0,0 0 0 16,1-1-176-16,0 1 128 0,3-1-128 0,-1 0 128 0,-1-2-128 0,1-1 0 15,0 0 144-15,3-1-144 0,0 1 160 16,3-3-32-16,1 2-128 0,2 1 192 0,3 0-192 0,2 2 0 16,3-1 0-16,3 2 0 0,-1 0 160 0,1-2-160 15,-1 0 160-15,-2 1-160 0,-1-2 192 0,-3 0-64 16,-2-1-128-16,0 0 192 0,-2-3-48 0,1 0-16 16,2 0 0-16,4 0 0 0,-1 0-128 0,2 2 192 15,0-2-192-15,4 2 192 0,1-2 16 0,1 1 16 16,-1-1 0-16,-1 1 0 0,-3-3-32 0,-1 1-16 15,-2 1 0-15,-2 1 0 0,-3-1-176 0,2 1 0 16,2 1 0-16,0 2 0 0,0 1 0 0,2 1 0 16,0-1 128-16,-1 2-128 0,0-1 0 0,-2 1 0 15,-3 0 0-15,0 0 0 0,1 1 0 0,-4-2 0 0,-3 1 0 0,0 0 128 16,0-1-128-16,0 1 0 0,-2-2 0 0,0 0 0 16,-1 0 0-16,-1 3 128 0,-1-3-128 0,-1 2 0 15,1 0 128-15,1-1-128 0,0 0 0 0,0 2 128 16,-2 0-128-16,1 0 0 0,1 0 0 0,0 0 0 15,0 0 0-15,0 2 0 0,0-2 0 0,0 0 0 16,-2 0 0-16,1 2 0 0,0-2 0 0,1 1 0 16,-3-1 0-16,0 0 0 0,-1 0 0 0,0 0 0 15,-1 0 0-15,-2-1 0 0,0 2 128 0,-10-1-128 16,11-3 0-16,0 3 0 0,-1-2 0 0,-10 2 128 16,9-3-128-16,-9 3 0 0,8-4 144 0,-8 4-144 15,0 0 0-15,0 0 128 0,0 0-128 0,0 0 0 16,0 0 0-16,8-4 128 0,-8 4-128 0,0 0 0 0,0 0 0 0,0 0 144 15,0 0-144-15,0 0 0 0,4-6 128 0,-4 6-128 16,0 0 0-16,0 0 0 0,0-9 0 16,0 2 128-16,1 1-128 0,-2-2 0 0,1 8 160 0,-4-8-160 15,0 0 128-15,-1 2-128 0,0-2 176 0,-1 0-48 16,0 2-128-16,1 0 192 0,-1 2-192 0,1-1 144 16,5 5-144-16,-6-6 128 0,-2 0-128 0,8 6 0 15,-9-5 0-15,2 0 0 0,7 5 0 0,-10-5 128 16,1 0-128-16,0 1 0 0,-2 0 0 0,3 0 0 15,-1 0 128-15,0 1-128 0,0-2 0 0,0 1 128 16,-2 0-128-16,0 0 128 0,-1 0 16 0,0 2 0 16,0-3 0-16,-1 1 0 0,0 0-16 0,2 0 0 0,-2 0 0 0,2 0 0 15,2 1 0-15,9 3 0 16,-10-2 0-16,10 2 0 0,-12-3-128 0,4 1 0 0,8 2 144 0,0 0-144 16,0 0 0-16,0 0 0 0,-10 0 0 0,10 0 0 15,0 0 0-15,0 0 0 0,0 0 0 0,0 0 0 16,0 0 0-16,0 0 0 0,0 0 0 0,0 0 0 15,0 0 0-15,0 0 0 0,7 5 0 0,1-1-128 16,-8-4 128-16,13 4 0 0,-1 0 0 0,0-2 0 16,-2 1 0-16,2 1 0 0,1 0 0 0,0 1-128 15,1-3 128-15,1 2 0 0,0 0 128 0,1 2-128 16,1-1 0-16,0 0 0 0,1 0 0 0,0 0-192 16,-1 2 192-16,-1-1 0 0,0 0 0 0,-2-1 0 15,0 1 0-15,-1-2 0 0,0 0 0 0,-1 1 0 16,-1-2 0-16,-1 0 0 0,-10-3 0 0,13 4 0 15,-3-2 0-15,-10-2 0 0,11 3 0 0,-11-3 0 0,10 1 0 0,-10-1 144 16,0 0-16-16,9 5-128 0,-9-5 0 0,0 0 0 16,7 9 0-16,-7-9 0 0,4 8 0 0,-4-8 0 15,0 0 0-15,1 13 0 0,-2-2 0 0,1-11 0 16,-3 11-128-16,-1 0 128 0,-1-3 0 0,1 1 0 16,-1 0 128-16,0-1-128 0,-2 1 240 0,1 0-64 15,-1 1-16-15,-1 1 0 0,1 1 32 0,-1-1 0 16,-1 0 0-16,0-1 0 0,-1 2 64 0,1-2 0 15,-1 1 16-15,-2-2 0 0,0-1-32 0,-1 0-16 16,0 2 0-16,0-4 0 0,0 0-224 0,-1 0 176 16,-2-1-176-16,2 2 160 0,-2-4-160 0,2 3 0 15,-2-1 0-15,2 0 128 0,-2-1-128 0,1 2 0 0,-2 1 0 0,2 6 0 32,2 3-2048-32,-2 2-400 0,-2 1-80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4DC253-A9A5-4D90-B624-D5BA5845A987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830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DE18D-B477-5540-A418-45080CBAB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29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Dan has some demo for this.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508E5-0874-424A-AC6D-A47A8201704D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860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555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pitchFamily="34" charset="0"/>
                <a:ea typeface="ＭＳ Ｐゴシック" pitchFamily="34" charset="-128"/>
              </a:rPr>
              <a:t>Add conditional independence</a:t>
            </a:r>
            <a:r>
              <a:rPr lang="en-US" baseline="0" dirty="0">
                <a:latin typeface="Arial" pitchFamily="34" charset="0"/>
                <a:ea typeface="ＭＳ Ｐゴシック" pitchFamily="34" charset="-128"/>
              </a:rPr>
              <a:t> consequences here</a:t>
            </a:r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4DC253-A9A5-4D90-B624-D5BA5845A987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514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0DAEC-8020-4CF7-A90A-331E0EE17C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820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672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683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971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767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018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779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925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415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820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0274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583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11/7/2020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78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ai.berkeley.edu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customXml" Target="../ink/ink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customXml" Target="../ink/ink7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ai.berkeley.edu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customXml" Target="../ink/ink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ai.berkeley.edu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customXml" Target="../ink/ink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ai.berkeley.edu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customXml" Target="../ink/ink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ai.berkeley.edu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ai.berkeley.edu/" TargetMode="External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customXml" Target="../ink/ink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customXml" Target="../ink/ink13.xml"/><Relationship Id="rId4" Type="http://schemas.openxmlformats.org/officeDocument/2006/relationships/hyperlink" Target="http://ai.berkeley.edu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ai.berkeley.edu/" TargetMode="Externa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customXml" Target="../ink/ink14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15.xml"/><Relationship Id="rId5" Type="http://schemas.openxmlformats.org/officeDocument/2006/relationships/hyperlink" Target="http://ai.berkeley.edu/" TargetMode="Externa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1.xml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ai.berkeley.edu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customXml" Target="../ink/ink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.xml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.xml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customXml" Target="../ink/ink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customXml" Target="../ink/ink30.xml"/><Relationship Id="rId4" Type="http://schemas.openxmlformats.org/officeDocument/2006/relationships/hyperlink" Target="http://ai.berkeley.edu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.xml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2.xml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ai.berkeley.edu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ai.berkeley.edu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customXml" Target="../ink/ink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ai.berkeley.edu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ai.berkeley.edu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customXml" Target="../ink/ink3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ai.berkeley.edu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7" Type="http://schemas.openxmlformats.org/officeDocument/2006/relationships/image" Target="../media/image31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90.png"/><Relationship Id="rId4" Type="http://schemas.openxmlformats.org/officeDocument/2006/relationships/image" Target="../media/image4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7" Type="http://schemas.openxmlformats.org/officeDocument/2006/relationships/image" Target="../media/image31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90.png"/><Relationship Id="rId4" Type="http://schemas.openxmlformats.org/officeDocument/2006/relationships/image" Target="../media/image40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11.png"/><Relationship Id="rId7" Type="http://schemas.openxmlformats.org/officeDocument/2006/relationships/customXml" Target="../ink/ink4.xml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4" Type="http://schemas.openxmlformats.org/officeDocument/2006/relationships/image" Target="../media/image4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customXml" Target="../ink/ink5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Warm-up as You Log In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552099" y="1964906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P(Weather)?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P(Weather | winter)?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P(Weather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2597"/>
              </p:ext>
            </p:extLst>
          </p:nvPr>
        </p:nvGraphicFramePr>
        <p:xfrm>
          <a:off x="7264634" y="1964906"/>
          <a:ext cx="4580433" cy="3566160"/>
        </p:xfrm>
        <a:graphic>
          <a:graphicData uri="http://schemas.openxmlformats.org/drawingml/2006/table">
            <a:tbl>
              <a:tblPr/>
              <a:tblGrid>
                <a:gridCol w="1273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91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59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Season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Temp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Weather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P(S, T, 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C024079-8A70-4F48-8C07-AE15A2029115}"/>
              </a:ext>
            </a:extLst>
          </p:cNvPr>
          <p:cNvSpPr txBox="1">
            <a:spLocks/>
          </p:cNvSpPr>
          <p:nvPr/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Answer any query from the joint distribution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EB6AEB7-0DA9-418D-BEA8-3979824128E7}"/>
                  </a:ext>
                </a:extLst>
              </p14:cNvPr>
              <p14:cNvContentPartPr/>
              <p14:nvPr/>
            </p14:nvContentPartPr>
            <p14:xfrm>
              <a:off x="10641600" y="188280"/>
              <a:ext cx="662760" cy="910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EB6AEB7-0DA9-418D-BEA8-3979824128E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32240" y="178920"/>
                <a:ext cx="681480" cy="92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6489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FE7D-19F1-4518-85EB-3218B1B4C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Stories and Bayes 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D6DD7-DCBB-4C35-A949-5CEC891EB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Weather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Generative story and Bayes net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Assumptions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Joint distribution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F8BEED-179A-445D-9F07-D63F1067B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891" y="1043438"/>
            <a:ext cx="3413553" cy="11588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4C3B83-365F-4760-80A6-D7DA3C6DED40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5BE179F-18E5-4319-A53F-758BB672607C}"/>
                  </a:ext>
                </a:extLst>
              </p14:cNvPr>
              <p14:cNvContentPartPr/>
              <p14:nvPr/>
            </p14:nvContentPartPr>
            <p14:xfrm>
              <a:off x="2078640" y="2420280"/>
              <a:ext cx="10074240" cy="3878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5BE179F-18E5-4319-A53F-758BB672607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69280" y="2410920"/>
                <a:ext cx="10092960" cy="389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53917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Markov Models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17798"/>
            <a:ext cx="11277600" cy="5029200"/>
          </a:xfrm>
        </p:spPr>
        <p:txBody>
          <a:bodyPr/>
          <a:lstStyle/>
          <a:p>
            <a:pPr lvl="1">
              <a:lnSpc>
                <a:spcPct val="100000"/>
              </a:lnSpc>
            </a:pPr>
            <a:r>
              <a:rPr lang="en-US" sz="2800" dirty="0">
                <a:ea typeface="ＭＳ Ｐゴシック" pitchFamily="34" charset="-128"/>
              </a:rPr>
              <a:t>Value of Y at a given time is called the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</a:rPr>
              <a:t>state</a:t>
            </a:r>
          </a:p>
          <a:p>
            <a:pPr lvl="1">
              <a:lnSpc>
                <a:spcPct val="10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 lvl="1">
              <a:lnSpc>
                <a:spcPct val="10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 lvl="1">
              <a:lnSpc>
                <a:spcPct val="10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 lvl="1">
              <a:lnSpc>
                <a:spcPct val="10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 marL="0" lvl="1" indent="0">
              <a:lnSpc>
                <a:spcPct val="100000"/>
              </a:lnSpc>
              <a:buNone/>
            </a:pPr>
            <a:endParaRPr lang="en-US" sz="2800" dirty="0">
              <a:ea typeface="ＭＳ Ｐゴシック" pitchFamily="34" charset="-128"/>
            </a:endParaRPr>
          </a:p>
          <a:p>
            <a:pPr lvl="1">
              <a:lnSpc>
                <a:spcPct val="100000"/>
              </a:lnSpc>
            </a:pPr>
            <a:r>
              <a:rPr lang="en-US" sz="2800" dirty="0">
                <a:ea typeface="ＭＳ Ｐゴシック" pitchFamily="34" charset="-128"/>
              </a:rPr>
              <a:t>Parameters: called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</a:rPr>
              <a:t>transition probabilities </a:t>
            </a:r>
            <a:r>
              <a:rPr lang="en-US" sz="2800" dirty="0">
                <a:ea typeface="ＭＳ Ｐゴシック" pitchFamily="34" charset="-128"/>
              </a:rPr>
              <a:t>or dynamics, specify how the state evolves over time (also, initial state probabilities)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ea typeface="ＭＳ Ｐゴシック" pitchFamily="34" charset="-128"/>
              </a:rPr>
              <a:t>Stationarity assumption: transition probabilities the same at all times</a:t>
            </a:r>
            <a:endParaRPr lang="en-US" sz="2400" dirty="0">
              <a:ea typeface="ＭＳ Ｐゴシック" pitchFamily="34" charset="-128"/>
            </a:endParaRPr>
          </a:p>
        </p:txBody>
      </p:sp>
      <p:sp>
        <p:nvSpPr>
          <p:cNvPr id="22531" name="Oval 4"/>
          <p:cNvSpPr>
            <a:spLocks noChangeArrowheads="1"/>
          </p:cNvSpPr>
          <p:nvPr/>
        </p:nvSpPr>
        <p:spPr bwMode="auto">
          <a:xfrm>
            <a:off x="8010076" y="2360798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532" name="Oval 5"/>
          <p:cNvSpPr>
            <a:spLocks noChangeArrowheads="1"/>
          </p:cNvSpPr>
          <p:nvPr/>
        </p:nvSpPr>
        <p:spPr bwMode="auto">
          <a:xfrm>
            <a:off x="4809676" y="2360798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cxnSp>
        <p:nvCxnSpPr>
          <p:cNvPr id="22533" name="AutoShape 6"/>
          <p:cNvCxnSpPr>
            <a:cxnSpLocks noChangeShapeType="1"/>
            <a:stCxn id="22534" idx="6"/>
            <a:endCxn id="22532" idx="2"/>
          </p:cNvCxnSpPr>
          <p:nvPr/>
        </p:nvCxnSpPr>
        <p:spPr bwMode="auto">
          <a:xfrm>
            <a:off x="4438118" y="2627498"/>
            <a:ext cx="37155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4" name="Oval 7"/>
          <p:cNvSpPr>
            <a:spLocks noChangeArrowheads="1"/>
          </p:cNvSpPr>
          <p:nvPr/>
        </p:nvSpPr>
        <p:spPr bwMode="auto">
          <a:xfrm>
            <a:off x="3895276" y="2360798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22535" name="Oval 8"/>
          <p:cNvSpPr>
            <a:spLocks noChangeArrowheads="1"/>
          </p:cNvSpPr>
          <p:nvPr/>
        </p:nvSpPr>
        <p:spPr bwMode="auto">
          <a:xfrm>
            <a:off x="5724076" y="2360798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cxnSp>
        <p:nvCxnSpPr>
          <p:cNvPr id="22536" name="AutoShape 9"/>
          <p:cNvCxnSpPr>
            <a:cxnSpLocks noChangeShapeType="1"/>
            <a:stCxn id="22535" idx="6"/>
            <a:endCxn id="22538" idx="2"/>
          </p:cNvCxnSpPr>
          <p:nvPr/>
        </p:nvCxnSpPr>
        <p:spPr bwMode="auto">
          <a:xfrm>
            <a:off x="6266918" y="2627498"/>
            <a:ext cx="37155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7" name="AutoShape 10"/>
          <p:cNvCxnSpPr>
            <a:cxnSpLocks noChangeShapeType="1"/>
            <a:stCxn id="22532" idx="6"/>
            <a:endCxn id="22535" idx="2"/>
          </p:cNvCxnSpPr>
          <p:nvPr/>
        </p:nvCxnSpPr>
        <p:spPr bwMode="auto">
          <a:xfrm>
            <a:off x="5352518" y="2627498"/>
            <a:ext cx="37155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8" name="Oval 11"/>
          <p:cNvSpPr>
            <a:spLocks noChangeArrowheads="1"/>
          </p:cNvSpPr>
          <p:nvPr/>
        </p:nvSpPr>
        <p:spPr bwMode="auto">
          <a:xfrm>
            <a:off x="6638476" y="2360798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cxnSp>
        <p:nvCxnSpPr>
          <p:cNvPr id="22539" name="AutoShape 12"/>
          <p:cNvCxnSpPr>
            <a:cxnSpLocks noChangeShapeType="1"/>
            <a:stCxn id="22538" idx="6"/>
            <a:endCxn id="22531" idx="2"/>
          </p:cNvCxnSpPr>
          <p:nvPr/>
        </p:nvCxnSpPr>
        <p:spPr bwMode="auto">
          <a:xfrm>
            <a:off x="7181318" y="2627498"/>
            <a:ext cx="82875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6B672F0-E6C6-4147-8125-63ACCF6E0998}"/>
                  </a:ext>
                </a:extLst>
              </p:cNvPr>
              <p:cNvSpPr/>
              <p:nvPr/>
            </p:nvSpPr>
            <p:spPr>
              <a:xfrm>
                <a:off x="3610422" y="3023668"/>
                <a:ext cx="1112549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1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pitchFamily="34" charset="-128"/>
                          <a:cs typeface="+mn-cs"/>
                        </a:rPr>
                        <m:t>𝑃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pitchFamily="34" charset="-128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pitchFamily="34" charset="-128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pitchFamily="34" charset="-128"/>
                              <a:cs typeface="+mn-cs"/>
                            </a:rPr>
                            <m:t>𝑌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pitchFamily="34" charset="-128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pitchFamily="34" charset="-128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6B672F0-E6C6-4147-8125-63ACCF6E09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0422" y="3023668"/>
                <a:ext cx="1112549" cy="480131"/>
              </a:xfrm>
              <a:prstGeom prst="rect">
                <a:avLst/>
              </a:prstGeom>
              <a:blipFill>
                <a:blip r:embed="rId3"/>
                <a:stretch>
                  <a:fillRect r="-2732" b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BB1E90F-E7DC-4A44-B48D-3FE1092B9C82}"/>
                  </a:ext>
                </a:extLst>
              </p:cNvPr>
              <p:cNvSpPr/>
              <p:nvPr/>
            </p:nvSpPr>
            <p:spPr>
              <a:xfrm>
                <a:off x="6483148" y="3026239"/>
                <a:ext cx="2034210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1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pitchFamily="34" charset="-128"/>
                          <a:cs typeface="+mn-cs"/>
                        </a:rPr>
                        <m:t>𝑃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pitchFamily="34" charset="-128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pitchFamily="34" charset="-128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pitchFamily="34" charset="-128"/>
                              <a:cs typeface="+mn-cs"/>
                            </a:rPr>
                            <m:t>𝑌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pitchFamily="34" charset="-128"/>
                              <a:cs typeface="+mn-cs"/>
                            </a:rPr>
                            <m:t>𝑡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pitchFamily="34" charset="-128"/>
                              <a:cs typeface="+mn-cs"/>
                            </a:rPr>
                            <m:t>+1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pitchFamily="34" charset="-128"/>
                          <a:cs typeface="+mn-cs"/>
                        </a:rPr>
                        <m:t>∣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pitchFamily="34" charset="-128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pitchFamily="34" charset="-128"/>
                              <a:cs typeface="+mn-cs"/>
                            </a:rPr>
                            <m:t>𝑌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ＭＳ Ｐゴシック" pitchFamily="34" charset="-128"/>
                              <a:cs typeface="+mn-cs"/>
                            </a:rPr>
                            <m:t>𝑡</m:t>
                          </m:r>
                        </m:sub>
                      </m:sSub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ＭＳ Ｐゴシック" pitchFamily="34" charset="-128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BB1E90F-E7DC-4A44-B48D-3FE1092B9C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3148" y="3026239"/>
                <a:ext cx="2034210" cy="480131"/>
              </a:xfrm>
              <a:prstGeom prst="rect">
                <a:avLst/>
              </a:prstGeom>
              <a:blipFill>
                <a:blip r:embed="rId4"/>
                <a:stretch>
                  <a:fillRect r="-1201" b="-21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606BCBA-44E2-4D6C-8A95-9429C4AA815F}"/>
                  </a:ext>
                </a:extLst>
              </p14:cNvPr>
              <p14:cNvContentPartPr/>
              <p14:nvPr/>
            </p14:nvContentPartPr>
            <p14:xfrm>
              <a:off x="1021320" y="3538080"/>
              <a:ext cx="6534360" cy="2072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606BCBA-44E2-4D6C-8A95-9429C4AA815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11960" y="3528720"/>
                <a:ext cx="6553080" cy="20912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Markov Model Conditional Independence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552098" y="3150523"/>
            <a:ext cx="10515601" cy="31543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>
                <a:ea typeface="ＭＳ Ｐゴシック" pitchFamily="34" charset="-128"/>
              </a:rPr>
              <a:t>Basic conditional independence: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ea typeface="ＭＳ Ｐゴシック" pitchFamily="34" charset="-128"/>
              </a:rPr>
              <a:t> Past and future independent given the present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ea typeface="ＭＳ Ｐゴシック" pitchFamily="34" charset="-128"/>
              </a:rPr>
              <a:t> Each time step only depends on the previous</a:t>
            </a:r>
          </a:p>
          <a:p>
            <a:pPr lvl="1">
              <a:lnSpc>
                <a:spcPct val="100000"/>
              </a:lnSpc>
            </a:pPr>
            <a:r>
              <a:rPr lang="en-US" sz="2800" dirty="0">
                <a:ea typeface="ＭＳ Ｐゴシック" pitchFamily="34" charset="-128"/>
              </a:rPr>
              <a:t> This is called the (first order) Markov property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2" y="1399767"/>
            <a:ext cx="6790812" cy="14958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C1BB98-6AA7-4CE8-AA7C-2C74E392CD60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1E02B6D-20E5-4A02-AB08-262A0A6F9FB6}"/>
                  </a:ext>
                </a:extLst>
              </p14:cNvPr>
              <p14:cNvContentPartPr/>
              <p14:nvPr/>
            </p14:nvContentPartPr>
            <p14:xfrm>
              <a:off x="4978440" y="1864440"/>
              <a:ext cx="6321240" cy="3257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1E02B6D-20E5-4A02-AB08-262A0A6F9FB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69080" y="1855080"/>
                <a:ext cx="6339960" cy="3276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4267200" cy="838200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States: Y = {rain, sun}</a:t>
            </a:r>
          </a:p>
          <a:p>
            <a:pPr marL="457176" lvl="1" indent="0">
              <a:buNone/>
            </a:pPr>
            <a:endParaRPr lang="en-US" sz="2400" dirty="0">
              <a:ea typeface="ＭＳ Ｐゴシック" pitchFamily="34" charset="-128"/>
            </a:endParaRPr>
          </a:p>
          <a:p>
            <a:pPr lvl="1"/>
            <a:endParaRPr lang="en-US" sz="2400" dirty="0">
              <a:ea typeface="ＭＳ Ｐゴシック" pitchFamily="34" charset="-128"/>
            </a:endParaRPr>
          </a:p>
          <a:p>
            <a:pPr lvl="1"/>
            <a:endParaRPr lang="en-US" sz="2400" dirty="0">
              <a:ea typeface="ＭＳ Ｐゴシック" pitchFamily="34" charset="-128"/>
            </a:endParaRPr>
          </a:p>
        </p:txBody>
      </p:sp>
      <p:sp>
        <p:nvSpPr>
          <p:cNvPr id="28675" name="Oval 4"/>
          <p:cNvSpPr>
            <a:spLocks noChangeArrowheads="1"/>
          </p:cNvSpPr>
          <p:nvPr/>
        </p:nvSpPr>
        <p:spPr bwMode="auto">
          <a:xfrm>
            <a:off x="5853113" y="5057775"/>
            <a:ext cx="609600" cy="609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rain</a:t>
            </a:r>
          </a:p>
        </p:txBody>
      </p:sp>
      <p:sp>
        <p:nvSpPr>
          <p:cNvPr id="28676" name="Oval 5"/>
          <p:cNvSpPr>
            <a:spLocks noChangeArrowheads="1"/>
          </p:cNvSpPr>
          <p:nvPr/>
        </p:nvSpPr>
        <p:spPr bwMode="auto">
          <a:xfrm>
            <a:off x="7300913" y="5057775"/>
            <a:ext cx="609600" cy="609600"/>
          </a:xfrm>
          <a:prstGeom prst="ellipse">
            <a:avLst/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sun</a:t>
            </a:r>
          </a:p>
        </p:txBody>
      </p:sp>
      <p:cxnSp>
        <p:nvCxnSpPr>
          <p:cNvPr id="28677" name="AutoShape 6"/>
          <p:cNvCxnSpPr>
            <a:cxnSpLocks noChangeShapeType="1"/>
            <a:stCxn id="28675" idx="0"/>
            <a:endCxn id="28676" idx="0"/>
          </p:cNvCxnSpPr>
          <p:nvPr/>
        </p:nvCxnSpPr>
        <p:spPr bwMode="auto">
          <a:xfrm rot="5400000" flipV="1">
            <a:off x="6881019" y="4320381"/>
            <a:ext cx="1588" cy="1447800"/>
          </a:xfrm>
          <a:prstGeom prst="curvedConnector3">
            <a:avLst>
              <a:gd name="adj1" fmla="val -25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78" name="AutoShape 7"/>
          <p:cNvCxnSpPr>
            <a:cxnSpLocks noChangeShapeType="1"/>
            <a:stCxn id="28676" idx="4"/>
            <a:endCxn id="28675" idx="4"/>
          </p:cNvCxnSpPr>
          <p:nvPr/>
        </p:nvCxnSpPr>
        <p:spPr bwMode="auto">
          <a:xfrm rot="5400000">
            <a:off x="6881019" y="4958556"/>
            <a:ext cx="1588" cy="1447800"/>
          </a:xfrm>
          <a:prstGeom prst="curvedConnector3">
            <a:avLst>
              <a:gd name="adj1" fmla="val 28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79" name="AutoShape 8"/>
          <p:cNvCxnSpPr>
            <a:cxnSpLocks noChangeShapeType="1"/>
            <a:stCxn id="28676" idx="7"/>
            <a:endCxn id="28676" idx="6"/>
          </p:cNvCxnSpPr>
          <p:nvPr/>
        </p:nvCxnSpPr>
        <p:spPr bwMode="auto">
          <a:xfrm rot="5400000" flipV="1">
            <a:off x="7758113" y="5195887"/>
            <a:ext cx="230188" cy="103187"/>
          </a:xfrm>
          <a:prstGeom prst="curvedConnector4">
            <a:avLst>
              <a:gd name="adj1" fmla="val -212417"/>
              <a:gd name="adj2" fmla="val 472306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80" name="AutoShape 9"/>
          <p:cNvCxnSpPr>
            <a:cxnSpLocks noChangeShapeType="1"/>
            <a:stCxn id="28675" idx="3"/>
            <a:endCxn id="28675" idx="2"/>
          </p:cNvCxnSpPr>
          <p:nvPr/>
        </p:nvCxnSpPr>
        <p:spPr bwMode="auto">
          <a:xfrm rot="16200000" flipV="1">
            <a:off x="5775325" y="5426075"/>
            <a:ext cx="230187" cy="103188"/>
          </a:xfrm>
          <a:prstGeom prst="curvedConnector4">
            <a:avLst>
              <a:gd name="adj1" fmla="val -249657"/>
              <a:gd name="adj2" fmla="val 478458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1" name="Text Box 10"/>
          <p:cNvSpPr txBox="1">
            <a:spLocks noChangeArrowheads="1"/>
          </p:cNvSpPr>
          <p:nvPr/>
        </p:nvSpPr>
        <p:spPr bwMode="auto">
          <a:xfrm>
            <a:off x="8153400" y="45100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0.9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5638800" y="60483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0.7</a:t>
            </a:r>
          </a:p>
        </p:txBody>
      </p:sp>
      <p:sp>
        <p:nvSpPr>
          <p:cNvPr id="28683" name="Text Box 12"/>
          <p:cNvSpPr txBox="1">
            <a:spLocks noChangeArrowheads="1"/>
          </p:cNvSpPr>
          <p:nvPr/>
        </p:nvSpPr>
        <p:spPr bwMode="auto">
          <a:xfrm>
            <a:off x="6629400" y="46767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0.3</a:t>
            </a:r>
          </a:p>
        </p:txBody>
      </p:sp>
      <p:sp>
        <p:nvSpPr>
          <p:cNvPr id="28684" name="Text Box 13"/>
          <p:cNvSpPr txBox="1">
            <a:spLocks noChangeArrowheads="1"/>
          </p:cNvSpPr>
          <p:nvPr/>
        </p:nvSpPr>
        <p:spPr bwMode="auto">
          <a:xfrm>
            <a:off x="6629400" y="62007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0.1</a:t>
            </a:r>
          </a:p>
        </p:txBody>
      </p:sp>
      <p:sp>
        <p:nvSpPr>
          <p:cNvPr id="28685" name="AutoShape 14"/>
          <p:cNvSpPr>
            <a:spLocks noChangeArrowheads="1"/>
          </p:cNvSpPr>
          <p:nvPr/>
        </p:nvSpPr>
        <p:spPr bwMode="auto">
          <a:xfrm>
            <a:off x="5562600" y="3810000"/>
            <a:ext cx="6019800" cy="457200"/>
          </a:xfrm>
          <a:prstGeom prst="wedgeRectCallout">
            <a:avLst>
              <a:gd name="adj1" fmla="val -49866"/>
              <a:gd name="adj2" fmla="val -26079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Two other ways of representing the same CPT</a:t>
            </a:r>
          </a:p>
        </p:txBody>
      </p:sp>
      <p:grpSp>
        <p:nvGrpSpPr>
          <p:cNvPr id="28687" name="Group 1"/>
          <p:cNvGrpSpPr>
            <a:grpSpLocks/>
          </p:cNvGrpSpPr>
          <p:nvPr/>
        </p:nvGrpSpPr>
        <p:grpSpPr bwMode="auto">
          <a:xfrm>
            <a:off x="8839200" y="5029200"/>
            <a:ext cx="2133600" cy="1066800"/>
            <a:chOff x="2057400" y="3260725"/>
            <a:chExt cx="2133600" cy="1066800"/>
          </a:xfrm>
        </p:grpSpPr>
        <p:sp>
          <p:nvSpPr>
            <p:cNvPr id="28718" name="Rectangle 7"/>
            <p:cNvSpPr>
              <a:spLocks noChangeArrowheads="1"/>
            </p:cNvSpPr>
            <p:nvPr/>
          </p:nvSpPr>
          <p:spPr bwMode="auto">
            <a:xfrm>
              <a:off x="2057400" y="3260725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sun</a:t>
              </a:r>
            </a:p>
          </p:txBody>
        </p:sp>
        <p:sp>
          <p:nvSpPr>
            <p:cNvPr id="28719" name="Rectangle 8"/>
            <p:cNvSpPr>
              <a:spLocks noChangeArrowheads="1"/>
            </p:cNvSpPr>
            <p:nvPr/>
          </p:nvSpPr>
          <p:spPr bwMode="auto">
            <a:xfrm>
              <a:off x="2057400" y="3946525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rain</a:t>
              </a:r>
            </a:p>
          </p:txBody>
        </p:sp>
        <p:sp>
          <p:nvSpPr>
            <p:cNvPr id="28720" name="Rectangle 9"/>
            <p:cNvSpPr>
              <a:spLocks noChangeArrowheads="1"/>
            </p:cNvSpPr>
            <p:nvPr/>
          </p:nvSpPr>
          <p:spPr bwMode="auto">
            <a:xfrm>
              <a:off x="3505200" y="3260725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sun</a:t>
              </a:r>
            </a:p>
          </p:txBody>
        </p:sp>
        <p:sp>
          <p:nvSpPr>
            <p:cNvPr id="28721" name="Rectangle 10"/>
            <p:cNvSpPr>
              <a:spLocks noChangeArrowheads="1"/>
            </p:cNvSpPr>
            <p:nvPr/>
          </p:nvSpPr>
          <p:spPr bwMode="auto">
            <a:xfrm>
              <a:off x="3505200" y="3946525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rain</a:t>
              </a:r>
            </a:p>
          </p:txBody>
        </p:sp>
        <p:cxnSp>
          <p:nvCxnSpPr>
            <p:cNvPr id="28722" name="AutoShape 15"/>
            <p:cNvCxnSpPr>
              <a:cxnSpLocks noChangeShapeType="1"/>
              <a:stCxn id="28718" idx="3"/>
              <a:endCxn id="28720" idx="1"/>
            </p:cNvCxnSpPr>
            <p:nvPr/>
          </p:nvCxnSpPr>
          <p:spPr bwMode="auto">
            <a:xfrm>
              <a:off x="2743200" y="3451225"/>
              <a:ext cx="762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23" name="AutoShape 16"/>
            <p:cNvCxnSpPr>
              <a:cxnSpLocks noChangeShapeType="1"/>
              <a:stCxn id="28718" idx="3"/>
              <a:endCxn id="28721" idx="1"/>
            </p:cNvCxnSpPr>
            <p:nvPr/>
          </p:nvCxnSpPr>
          <p:spPr bwMode="auto">
            <a:xfrm>
              <a:off x="2743200" y="3451225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24" name="AutoShape 17"/>
            <p:cNvCxnSpPr>
              <a:cxnSpLocks noChangeShapeType="1"/>
              <a:stCxn id="28719" idx="3"/>
              <a:endCxn id="28720" idx="1"/>
            </p:cNvCxnSpPr>
            <p:nvPr/>
          </p:nvCxnSpPr>
          <p:spPr bwMode="auto">
            <a:xfrm flipV="1">
              <a:off x="2743200" y="3451225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25" name="AutoShape 18"/>
            <p:cNvCxnSpPr>
              <a:cxnSpLocks noChangeShapeType="1"/>
              <a:stCxn id="28719" idx="3"/>
              <a:endCxn id="28721" idx="1"/>
            </p:cNvCxnSpPr>
            <p:nvPr/>
          </p:nvCxnSpPr>
          <p:spPr bwMode="auto">
            <a:xfrm>
              <a:off x="2743200" y="4137025"/>
              <a:ext cx="762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8688" name="Text Box 12"/>
          <p:cNvSpPr txBox="1">
            <a:spLocks noChangeArrowheads="1"/>
          </p:cNvSpPr>
          <p:nvPr/>
        </p:nvSpPr>
        <p:spPr bwMode="auto">
          <a:xfrm>
            <a:off x="9829800" y="5181600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0.1</a:t>
            </a:r>
          </a:p>
        </p:txBody>
      </p:sp>
      <p:sp>
        <p:nvSpPr>
          <p:cNvPr id="28689" name="Text Box 10"/>
          <p:cNvSpPr txBox="1">
            <a:spLocks noChangeArrowheads="1"/>
          </p:cNvSpPr>
          <p:nvPr/>
        </p:nvSpPr>
        <p:spPr bwMode="auto">
          <a:xfrm>
            <a:off x="9829800" y="48148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0.9</a:t>
            </a:r>
          </a:p>
        </p:txBody>
      </p:sp>
      <p:sp>
        <p:nvSpPr>
          <p:cNvPr id="28690" name="Text Box 10"/>
          <p:cNvSpPr txBox="1">
            <a:spLocks noChangeArrowheads="1"/>
          </p:cNvSpPr>
          <p:nvPr/>
        </p:nvSpPr>
        <p:spPr bwMode="auto">
          <a:xfrm>
            <a:off x="9829800" y="5943600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0.7</a:t>
            </a:r>
          </a:p>
        </p:txBody>
      </p:sp>
      <p:sp>
        <p:nvSpPr>
          <p:cNvPr id="28691" name="Text Box 10"/>
          <p:cNvSpPr txBox="1">
            <a:spLocks noChangeArrowheads="1"/>
          </p:cNvSpPr>
          <p:nvPr/>
        </p:nvSpPr>
        <p:spPr bwMode="auto">
          <a:xfrm>
            <a:off x="9829800" y="55006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0.3</a:t>
            </a:r>
          </a:p>
        </p:txBody>
      </p:sp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1219200" y="4495800"/>
          <a:ext cx="2220913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63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i="0" u="none" baseline="-25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sun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9" name="Rectangle 3"/>
          <p:cNvSpPr txBox="1">
            <a:spLocks noChangeArrowheads="1"/>
          </p:cNvSpPr>
          <p:nvPr/>
        </p:nvSpPr>
        <p:spPr bwMode="auto">
          <a:xfrm>
            <a:off x="457200" y="2819400"/>
            <a:ext cx="4724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882" marR="0" lvl="0" indent="-34288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Initial distribution: 1.0 sun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Conditional probability table (CPT) P(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Y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 | Y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t-1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):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143000"/>
            <a:ext cx="5298851" cy="2266947"/>
          </a:xfrm>
          <a:prstGeom prst="rect">
            <a:avLst/>
          </a:prstGeom>
        </p:spPr>
      </p:pic>
      <p:sp>
        <p:nvSpPr>
          <p:cNvPr id="32" name="Rectangle 2">
            <a:extLst>
              <a:ext uri="{FF2B5EF4-FFF2-40B4-BE49-F238E27FC236}">
                <a16:creationId xmlns:a16="http://schemas.microsoft.com/office/drawing/2014/main" id="{552EDC1D-9CF4-42BC-AF3D-6F8351CDB8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2099" y="367131"/>
            <a:ext cx="10515600" cy="627812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Markov Chain Weather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0891EC-92C1-4096-AB77-5B794A620BB0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CC765A0-5B4D-462A-A84B-338304367E03}"/>
                  </a:ext>
                </a:extLst>
              </p14:cNvPr>
              <p14:cNvContentPartPr/>
              <p14:nvPr/>
            </p14:nvContentPartPr>
            <p14:xfrm>
              <a:off x="431280" y="4441680"/>
              <a:ext cx="9878040" cy="1883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CC765A0-5B4D-462A-A84B-338304367E0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1920" y="4432320"/>
                <a:ext cx="9896760" cy="1901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  <p:bldP spid="28676" grpId="0" animBg="1"/>
      <p:bldP spid="28681" grpId="0"/>
      <p:bldP spid="28682" grpId="0"/>
      <p:bldP spid="28683" grpId="0"/>
      <p:bldP spid="28684" grpId="0"/>
      <p:bldP spid="28685" grpId="0" animBg="1"/>
      <p:bldP spid="28688" grpId="0"/>
      <p:bldP spid="28689" grpId="0"/>
      <p:bldP spid="28690" grpId="0"/>
      <p:bldP spid="2869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FE7D-19F1-4518-85EB-3218B1B4C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Stories and Bayes 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D6DD7-DCBB-4C35-A949-5CEC891EB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Weather, Umbrella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Generative story and Bayes net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Assumptions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Joint distribution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76BFCF-388C-4401-9D68-3CD033EDF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891" y="1043438"/>
            <a:ext cx="3413553" cy="11588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C28305-0B53-44B3-99F4-F63DCFED006C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6917345-D486-4561-8A95-E99CD458A404}"/>
                  </a:ext>
                </a:extLst>
              </p14:cNvPr>
              <p14:cNvContentPartPr/>
              <p14:nvPr/>
            </p14:nvContentPartPr>
            <p14:xfrm>
              <a:off x="773640" y="1019160"/>
              <a:ext cx="11275560" cy="5390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6917345-D486-4561-8A95-E99CD458A40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4280" y="1009800"/>
                <a:ext cx="11294280" cy="540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25725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Hidden Markov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219200"/>
            <a:ext cx="5954245" cy="5397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8E450D-F74B-4A12-AE43-191EE87483BE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589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Hidden Markov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866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406399" y="1397001"/>
                <a:ext cx="7497823" cy="4729164"/>
              </a:xfrm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sz="2400" dirty="0">
                    <a:latin typeface="Calibri"/>
                    <a:ea typeface="ＭＳ Ｐゴシック" pitchFamily="34" charset="-128"/>
                    <a:cs typeface="Calibri"/>
                  </a:rPr>
                  <a:t>Usually the true state is not observed directly</a:t>
                </a:r>
                <a:endParaRPr lang="en-US" sz="2000" dirty="0">
                  <a:latin typeface="Calibri"/>
                  <a:ea typeface="ＭＳ Ｐゴシック" pitchFamily="34" charset="-128"/>
                  <a:cs typeface="Calibri"/>
                </a:endParaRPr>
              </a:p>
              <a:p>
                <a:pPr lvl="1">
                  <a:lnSpc>
                    <a:spcPct val="90000"/>
                  </a:lnSpc>
                </a:pPr>
                <a:endParaRPr lang="en-US" sz="2000" dirty="0">
                  <a:latin typeface="Calibri"/>
                  <a:ea typeface="ＭＳ Ｐゴシック" pitchFamily="34" charset="-128"/>
                  <a:cs typeface="Calibri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US" sz="2400" dirty="0">
                    <a:latin typeface="Calibri"/>
                    <a:ea typeface="ＭＳ Ｐゴシック" pitchFamily="34" charset="-128"/>
                    <a:cs typeface="Calibri"/>
                  </a:rPr>
                  <a:t>Hidden Markov models (HMMs)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dirty="0">
                    <a:latin typeface="Calibri"/>
                    <a:ea typeface="ＭＳ Ｐゴシック" pitchFamily="34" charset="-128"/>
                    <a:cs typeface="Calibri"/>
                  </a:rPr>
                  <a:t>Underlying Markov chain over states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  <a:cs typeface="Calibri"/>
                      </a:rPr>
                      <m:t>𝑌</m:t>
                    </m:r>
                  </m:oMath>
                </a14:m>
                <a:endParaRPr lang="en-US" i="1" dirty="0">
                  <a:solidFill>
                    <a:srgbClr val="00B0F0"/>
                  </a:solidFill>
                  <a:latin typeface="Calibri"/>
                  <a:ea typeface="ＭＳ Ｐゴシック" pitchFamily="34" charset="-128"/>
                  <a:cs typeface="Calibri"/>
                </a:endParaRPr>
              </a:p>
              <a:p>
                <a:pPr lvl="1">
                  <a:lnSpc>
                    <a:spcPct val="90000"/>
                  </a:lnSpc>
                </a:pPr>
                <a:r>
                  <a:rPr lang="en-US" dirty="0">
                    <a:latin typeface="Calibri"/>
                    <a:ea typeface="ＭＳ Ｐゴシック" pitchFamily="34" charset="-128"/>
                    <a:cs typeface="Calibri"/>
                  </a:rPr>
                  <a:t>You observe evidence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  <a:cs typeface="Calibri"/>
                      </a:rPr>
                      <m:t>𝑋</m:t>
                    </m:r>
                  </m:oMath>
                </a14:m>
                <a:r>
                  <a:rPr lang="en-US" dirty="0">
                    <a:latin typeface="Calibri"/>
                    <a:ea typeface="ＭＳ Ｐゴシック" pitchFamily="34" charset="-128"/>
                    <a:cs typeface="Calibri"/>
                  </a:rPr>
                  <a:t> at each time step</a:t>
                </a:r>
              </a:p>
              <a:p>
                <a:pPr lvl="1">
                  <a:lnSpc>
                    <a:spcPct val="90000"/>
                  </a:lnSpc>
                  <a:buClr>
                    <a:schemeClr val="tx1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𝑌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rgbClr val="CC00CC"/>
                    </a:solidFill>
                    <a:latin typeface="Calibri"/>
                    <a:ea typeface="ＭＳ Ｐゴシック" pitchFamily="34" charset="-128"/>
                    <a:cs typeface="Calibri"/>
                  </a:rPr>
                  <a:t> </a:t>
                </a:r>
                <a:r>
                  <a:rPr lang="en-US" dirty="0">
                    <a:latin typeface="Calibri"/>
                    <a:ea typeface="ＭＳ Ｐゴシック" pitchFamily="34" charset="-128"/>
                    <a:cs typeface="Calibri"/>
                  </a:rPr>
                  <a:t>is a single discrete variable;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𝑋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  <a:cs typeface="Calibri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i="1" dirty="0">
                    <a:solidFill>
                      <a:srgbClr val="CC00CC"/>
                    </a:solidFill>
                    <a:latin typeface="Calibri"/>
                    <a:ea typeface="ＭＳ Ｐゴシック" pitchFamily="34" charset="-128"/>
                    <a:cs typeface="Calibri"/>
                  </a:rPr>
                  <a:t> </a:t>
                </a:r>
                <a:r>
                  <a:rPr lang="en-US" dirty="0">
                    <a:latin typeface="Calibri"/>
                    <a:ea typeface="ＭＳ Ｐゴシック" pitchFamily="34" charset="-128"/>
                    <a:cs typeface="Calibri"/>
                  </a:rPr>
                  <a:t>may be continuous and may consist of several variables</a:t>
                </a:r>
              </a:p>
              <a:p>
                <a:pPr lvl="1">
                  <a:lnSpc>
                    <a:spcPct val="90000"/>
                  </a:lnSpc>
                  <a:buClr>
                    <a:schemeClr val="tx1"/>
                  </a:buClr>
                </a:pPr>
                <a:endParaRPr lang="en-US" dirty="0">
                  <a:latin typeface="Calibri"/>
                  <a:ea typeface="ＭＳ Ｐゴシック" pitchFamily="34" charset="-128"/>
                  <a:cs typeface="Calibri"/>
                </a:endParaRPr>
              </a:p>
              <a:p>
                <a:r>
                  <a:rPr lang="en-US" sz="2400" dirty="0">
                    <a:ea typeface="ＭＳ Ｐゴシック" pitchFamily="34" charset="-128"/>
                    <a:cs typeface="Calibri"/>
                  </a:rPr>
                  <a:t>HMM conditional independence</a:t>
                </a:r>
              </a:p>
              <a:p>
                <a:pPr lvl="1"/>
                <a:r>
                  <a:rPr lang="en-US" dirty="0">
                    <a:latin typeface="Calibri"/>
                    <a:ea typeface="ＭＳ Ｐゴシック" pitchFamily="34" charset="-128"/>
                    <a:cs typeface="Calibri"/>
                  </a:rPr>
                  <a:t> </a:t>
                </a:r>
                <a:r>
                  <a:rPr lang="en-US" dirty="0">
                    <a:ea typeface="ＭＳ Ｐゴシック" pitchFamily="34" charset="-128"/>
                  </a:rPr>
                  <a:t>Past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𝑌</m:t>
                    </m:r>
                  </m:oMath>
                </a14:m>
                <a:r>
                  <a:rPr lang="en-US" dirty="0">
                    <a:ea typeface="ＭＳ Ｐゴシック" pitchFamily="34" charset="-128"/>
                  </a:rPr>
                  <a:t> and future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𝑌</m:t>
                    </m:r>
                  </m:oMath>
                </a14:m>
                <a:r>
                  <a:rPr lang="en-US" dirty="0">
                    <a:ea typeface="ＭＳ Ｐゴシック" pitchFamily="34" charset="-128"/>
                  </a:rPr>
                  <a:t> independent given the present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𝑡</m:t>
                        </m:r>
                      </m:sub>
                    </m:sSub>
                  </m:oMath>
                </a14:m>
                <a:endParaRPr lang="en-US" dirty="0">
                  <a:latin typeface="Calibri"/>
                  <a:ea typeface="ＭＳ Ｐゴシック" pitchFamily="34" charset="-128"/>
                  <a:cs typeface="Calibri"/>
                </a:endParaRPr>
              </a:p>
              <a:p>
                <a:pPr lvl="1"/>
                <a:r>
                  <a:rPr lang="en-US" dirty="0">
                    <a:ea typeface="ＭＳ Ｐゴシック" pitchFamily="34" charset="-128"/>
                    <a:cs typeface="Calibri"/>
                  </a:rPr>
                  <a:t> </a:t>
                </a:r>
                <a:r>
                  <a:rPr lang="en-US" dirty="0">
                    <a:ea typeface="ＭＳ Ｐゴシック" pitchFamily="34" charset="-128"/>
                  </a:rPr>
                  <a:t>Past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𝑋</m:t>
                    </m:r>
                  </m:oMath>
                </a14:m>
                <a:r>
                  <a:rPr lang="en-US" dirty="0">
                    <a:ea typeface="ＭＳ Ｐゴシック" pitchFamily="34" charset="-128"/>
                  </a:rPr>
                  <a:t> and future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𝑋</m:t>
                    </m:r>
                  </m:oMath>
                </a14:m>
                <a:r>
                  <a:rPr lang="en-US" dirty="0">
                    <a:ea typeface="ＭＳ Ｐゴシック" pitchFamily="34" charset="-128"/>
                  </a:rPr>
                  <a:t> independent given the present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𝑡</m:t>
                        </m:r>
                      </m:sub>
                    </m:sSub>
                  </m:oMath>
                </a14:m>
                <a:endParaRPr lang="en-US" dirty="0">
                  <a:ea typeface="ＭＳ Ｐゴシック" pitchFamily="34" charset="-128"/>
                  <a:cs typeface="Calibri"/>
                </a:endParaRPr>
              </a:p>
              <a:p>
                <a:pPr lvl="1"/>
                <a:r>
                  <a:rPr lang="en-US" dirty="0">
                    <a:ea typeface="ＭＳ Ｐゴシック" pitchFamily="34" charset="-128"/>
                  </a:rPr>
                  <a:t> Past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𝑋</m:t>
                    </m:r>
                  </m:oMath>
                </a14:m>
                <a:r>
                  <a:rPr lang="en-US" dirty="0">
                    <a:ea typeface="ＭＳ Ｐゴシック" pitchFamily="34" charset="-128"/>
                  </a:rPr>
                  <a:t> and future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𝑌</m:t>
                    </m:r>
                  </m:oMath>
                </a14:m>
                <a:r>
                  <a:rPr lang="en-US" dirty="0">
                    <a:ea typeface="ＭＳ Ｐゴシック" pitchFamily="34" charset="-128"/>
                  </a:rPr>
                  <a:t> independent given the present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𝑡</m:t>
                        </m:r>
                      </m:sub>
                    </m:sSub>
                  </m:oMath>
                </a14:m>
                <a:endParaRPr lang="en-US" dirty="0">
                  <a:latin typeface="Calibri"/>
                  <a:ea typeface="ＭＳ Ｐゴシック" pitchFamily="34" charset="-128"/>
                  <a:cs typeface="Calibri"/>
                </a:endParaRPr>
              </a:p>
              <a:p>
                <a:pPr lvl="1"/>
                <a:r>
                  <a:rPr lang="en-US" dirty="0">
                    <a:ea typeface="ＭＳ Ｐゴシック" pitchFamily="34" charset="-128"/>
                  </a:rPr>
                  <a:t> Past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𝑌</m:t>
                    </m:r>
                  </m:oMath>
                </a14:m>
                <a:r>
                  <a:rPr lang="en-US" dirty="0">
                    <a:ea typeface="ＭＳ Ｐゴシック" pitchFamily="34" charset="-128"/>
                  </a:rPr>
                  <a:t> and future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𝑋</m:t>
                    </m:r>
                  </m:oMath>
                </a14:m>
                <a:r>
                  <a:rPr lang="en-US" dirty="0">
                    <a:ea typeface="ＭＳ Ｐゴシック" pitchFamily="34" charset="-128"/>
                  </a:rPr>
                  <a:t> independent given the present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𝑡</m:t>
                        </m:r>
                      </m:sub>
                    </m:sSub>
                  </m:oMath>
                </a14:m>
                <a:endParaRPr lang="en-US" dirty="0">
                  <a:ea typeface="ＭＳ Ｐゴシック" pitchFamily="34" charset="-128"/>
                  <a:cs typeface="Calibri"/>
                </a:endParaRPr>
              </a:p>
              <a:p>
                <a:pPr lvl="1"/>
                <a:endParaRPr lang="en-US" dirty="0">
                  <a:latin typeface="Calibri"/>
                  <a:ea typeface="ＭＳ Ｐゴシック" pitchFamily="34" charset="-128"/>
                  <a:cs typeface="Calibri"/>
                </a:endParaRPr>
              </a:p>
            </p:txBody>
          </p:sp>
        </mc:Choice>
        <mc:Fallback xmlns="">
          <p:sp>
            <p:nvSpPr>
              <p:cNvPr id="3686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399" y="1397001"/>
                <a:ext cx="7497823" cy="4729164"/>
              </a:xfrm>
              <a:blipFill>
                <a:blip r:embed="rId2"/>
                <a:stretch>
                  <a:fillRect l="-1301" t="-1804" r="-1057" b="-11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7476721" y="2253277"/>
            <a:ext cx="4252913" cy="1600200"/>
            <a:chOff x="1676400" y="4267200"/>
            <a:chExt cx="4252913" cy="1600200"/>
          </a:xfrm>
        </p:grpSpPr>
        <p:sp>
          <p:nvSpPr>
            <p:cNvPr id="36869" name="Oval 6"/>
            <p:cNvSpPr>
              <a:spLocks noChangeArrowheads="1"/>
            </p:cNvSpPr>
            <p:nvPr/>
          </p:nvSpPr>
          <p:spPr bwMode="auto">
            <a:xfrm>
              <a:off x="25908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36870" name="AutoShape 7"/>
            <p:cNvCxnSpPr>
              <a:cxnSpLocks noChangeShapeType="1"/>
              <a:stCxn id="36869" idx="4"/>
              <a:endCxn id="36880" idx="0"/>
            </p:cNvCxnSpPr>
            <p:nvPr/>
          </p:nvCxnSpPr>
          <p:spPr bwMode="auto">
            <a:xfrm>
              <a:off x="28575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72" name="AutoShape 9"/>
            <p:cNvCxnSpPr>
              <a:cxnSpLocks noChangeShapeType="1"/>
              <a:stCxn id="36873" idx="6"/>
              <a:endCxn id="36869" idx="2"/>
            </p:cNvCxnSpPr>
            <p:nvPr/>
          </p:nvCxnSpPr>
          <p:spPr bwMode="auto">
            <a:xfrm>
              <a:off x="22240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873" name="Oval 10"/>
            <p:cNvSpPr>
              <a:spLocks noChangeArrowheads="1"/>
            </p:cNvSpPr>
            <p:nvPr/>
          </p:nvSpPr>
          <p:spPr bwMode="auto">
            <a:xfrm>
              <a:off x="16764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36875" name="Oval 12"/>
            <p:cNvSpPr>
              <a:spLocks noChangeArrowheads="1"/>
            </p:cNvSpPr>
            <p:nvPr/>
          </p:nvSpPr>
          <p:spPr bwMode="auto">
            <a:xfrm>
              <a:off x="35052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36876" name="AutoShape 13"/>
            <p:cNvCxnSpPr>
              <a:cxnSpLocks noChangeShapeType="1"/>
              <a:stCxn id="36875" idx="6"/>
              <a:endCxn id="36878" idx="2"/>
            </p:cNvCxnSpPr>
            <p:nvPr/>
          </p:nvCxnSpPr>
          <p:spPr bwMode="auto">
            <a:xfrm>
              <a:off x="40528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77" name="AutoShape 14"/>
            <p:cNvCxnSpPr>
              <a:cxnSpLocks noChangeShapeType="1"/>
              <a:stCxn id="36869" idx="6"/>
              <a:endCxn id="36875" idx="2"/>
            </p:cNvCxnSpPr>
            <p:nvPr/>
          </p:nvCxnSpPr>
          <p:spPr bwMode="auto">
            <a:xfrm>
              <a:off x="31384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878" name="Oval 15"/>
            <p:cNvSpPr>
              <a:spLocks noChangeArrowheads="1"/>
            </p:cNvSpPr>
            <p:nvPr/>
          </p:nvSpPr>
          <p:spPr bwMode="auto">
            <a:xfrm>
              <a:off x="44196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36879" name="AutoShape 16"/>
            <p:cNvCxnSpPr>
              <a:cxnSpLocks noChangeShapeType="1"/>
              <a:stCxn id="36878" idx="6"/>
            </p:cNvCxnSpPr>
            <p:nvPr/>
          </p:nvCxnSpPr>
          <p:spPr bwMode="auto">
            <a:xfrm>
              <a:off x="4967288" y="4533900"/>
              <a:ext cx="9620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880" name="Oval 17"/>
            <p:cNvSpPr>
              <a:spLocks noChangeArrowheads="1"/>
            </p:cNvSpPr>
            <p:nvPr/>
          </p:nvSpPr>
          <p:spPr bwMode="auto">
            <a:xfrm>
              <a:off x="25908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36881" name="Oval 18"/>
            <p:cNvSpPr>
              <a:spLocks noChangeArrowheads="1"/>
            </p:cNvSpPr>
            <p:nvPr/>
          </p:nvSpPr>
          <p:spPr bwMode="auto">
            <a:xfrm>
              <a:off x="35052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36882" name="Oval 19"/>
            <p:cNvSpPr>
              <a:spLocks noChangeArrowheads="1"/>
            </p:cNvSpPr>
            <p:nvPr/>
          </p:nvSpPr>
          <p:spPr bwMode="auto">
            <a:xfrm>
              <a:off x="44196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36884" name="AutoShape 21"/>
            <p:cNvCxnSpPr>
              <a:cxnSpLocks noChangeShapeType="1"/>
              <a:stCxn id="36875" idx="4"/>
              <a:endCxn id="36881" idx="0"/>
            </p:cNvCxnSpPr>
            <p:nvPr/>
          </p:nvCxnSpPr>
          <p:spPr bwMode="auto">
            <a:xfrm>
              <a:off x="37719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85" name="AutoShape 22"/>
            <p:cNvCxnSpPr>
              <a:cxnSpLocks noChangeShapeType="1"/>
              <a:stCxn id="36878" idx="4"/>
              <a:endCxn id="36882" idx="0"/>
            </p:cNvCxnSpPr>
            <p:nvPr/>
          </p:nvCxnSpPr>
          <p:spPr bwMode="auto">
            <a:xfrm>
              <a:off x="46863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BF4D5BB-96F8-4A9F-AF29-83AEF65C96EE}"/>
                  </a:ext>
                </a:extLst>
              </p14:cNvPr>
              <p14:cNvContentPartPr/>
              <p14:nvPr/>
            </p14:nvContentPartPr>
            <p14:xfrm>
              <a:off x="7788240" y="2074320"/>
              <a:ext cx="3968640" cy="4027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BF4D5BB-96F8-4A9F-AF29-83AEF65C96E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78880" y="2064960"/>
                <a:ext cx="3987360" cy="404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4822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FE7D-19F1-4518-85EB-3218B1B4C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Stories and Bayes Nets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AD6DD7-DCBB-4C35-A949-5CEC891EBD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1639901" cy="2039539"/>
              </a:xfrm>
            </p:spPr>
            <p:txBody>
              <a:bodyPr/>
              <a:lstStyle/>
              <a:p>
                <a:r>
                  <a:rPr lang="en-US" dirty="0"/>
                  <a:t>Speech recognition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Generative story and Bayes net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Assumptions: HMM conditional independence assumptions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Joint distribution: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,⋯</m:t>
                        </m:r>
                        <m:r>
                          <a:rPr lang="en-US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  <m:r>
                          <a:rPr lang="en-US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⋯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∏</m:t>
                    </m:r>
                    <m:r>
                      <a:rPr lang="en-US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∣</m:t>
                    </m:r>
                    <m:sSub>
                      <m:sSub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∏</m:t>
                    </m:r>
                    <m:r>
                      <a:rPr lang="en-US" i="1" smtClean="0">
                        <a:solidFill>
                          <a:srgbClr val="F16C1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smtClean="0">
                        <a:solidFill>
                          <a:srgbClr val="F16C1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solidFill>
                          <a:srgbClr val="F16C11"/>
                        </a:solidFill>
                        <a:latin typeface="Cambria Math" panose="02040503050406030204" pitchFamily="18" charset="0"/>
                      </a:rPr>
                      <m:t>∣</m:t>
                    </m:r>
                    <m:sSub>
                      <m:sSubPr>
                        <m:ctrlPr>
                          <a:rPr lang="en-US" i="1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i="1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solidFill>
                          <a:srgbClr val="F16C1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F16C1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AD6DD7-DCBB-4C35-A949-5CEC891EBD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1639901" cy="2039539"/>
              </a:xfrm>
              <a:blipFill>
                <a:blip r:embed="rId2"/>
                <a:stretch>
                  <a:fillRect l="-1100" t="-5090" b="-15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2C28305-0B53-44B3-99F4-F63DCFED006C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7007C6-F2FC-4950-9B09-C3CD4D8E8631}"/>
              </a:ext>
            </a:extLst>
          </p:cNvPr>
          <p:cNvGrpSpPr/>
          <p:nvPr/>
        </p:nvGrpSpPr>
        <p:grpSpPr>
          <a:xfrm>
            <a:off x="2265200" y="2550597"/>
            <a:ext cx="2362200" cy="1600200"/>
            <a:chOff x="2590800" y="4267200"/>
            <a:chExt cx="2362200" cy="1600200"/>
          </a:xfrm>
        </p:grpSpPr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0FB89414-8BDA-486B-A88E-84BF4E165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" name="AutoShape 7">
              <a:extLst>
                <a:ext uri="{FF2B5EF4-FFF2-40B4-BE49-F238E27FC236}">
                  <a16:creationId xmlns:a16="http://schemas.microsoft.com/office/drawing/2014/main" id="{D26126EE-297A-48E2-8C85-B5C62B71BCFD}"/>
                </a:ext>
              </a:extLst>
            </p:cNvPr>
            <p:cNvCxnSpPr>
              <a:cxnSpLocks noChangeShapeType="1"/>
              <a:stCxn id="8" idx="4"/>
              <a:endCxn id="17" idx="0"/>
            </p:cNvCxnSpPr>
            <p:nvPr/>
          </p:nvCxnSpPr>
          <p:spPr bwMode="auto">
            <a:xfrm>
              <a:off x="28575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Oval 12">
              <a:extLst>
                <a:ext uri="{FF2B5EF4-FFF2-40B4-BE49-F238E27FC236}">
                  <a16:creationId xmlns:a16="http://schemas.microsoft.com/office/drawing/2014/main" id="{7DF8FF08-8AD4-4727-8375-8A9EF4E567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3" name="AutoShape 13">
              <a:extLst>
                <a:ext uri="{FF2B5EF4-FFF2-40B4-BE49-F238E27FC236}">
                  <a16:creationId xmlns:a16="http://schemas.microsoft.com/office/drawing/2014/main" id="{235123FD-E823-427B-9877-73275E6F4A0B}"/>
                </a:ext>
              </a:extLst>
            </p:cNvPr>
            <p:cNvCxnSpPr>
              <a:cxnSpLocks noChangeShapeType="1"/>
              <a:stCxn id="12" idx="6"/>
              <a:endCxn id="15" idx="2"/>
            </p:cNvCxnSpPr>
            <p:nvPr/>
          </p:nvCxnSpPr>
          <p:spPr bwMode="auto">
            <a:xfrm>
              <a:off x="40528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AutoShape 14">
              <a:extLst>
                <a:ext uri="{FF2B5EF4-FFF2-40B4-BE49-F238E27FC236}">
                  <a16:creationId xmlns:a16="http://schemas.microsoft.com/office/drawing/2014/main" id="{09D49EFA-5D19-4EB1-987C-D141050DC92F}"/>
                </a:ext>
              </a:extLst>
            </p:cNvPr>
            <p:cNvCxnSpPr>
              <a:cxnSpLocks noChangeShapeType="1"/>
              <a:stCxn id="8" idx="6"/>
              <a:endCxn id="12" idx="2"/>
            </p:cNvCxnSpPr>
            <p:nvPr/>
          </p:nvCxnSpPr>
          <p:spPr bwMode="auto">
            <a:xfrm>
              <a:off x="31384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Oval 15">
              <a:extLst>
                <a:ext uri="{FF2B5EF4-FFF2-40B4-BE49-F238E27FC236}">
                  <a16:creationId xmlns:a16="http://schemas.microsoft.com/office/drawing/2014/main" id="{ABDE1C8C-1AAE-4F9C-A6CF-5EB9457800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7" name="Oval 17">
              <a:extLst>
                <a:ext uri="{FF2B5EF4-FFF2-40B4-BE49-F238E27FC236}">
                  <a16:creationId xmlns:a16="http://schemas.microsoft.com/office/drawing/2014/main" id="{F41C768C-1099-45BC-8CAF-751CF9456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18" name="Oval 18">
              <a:extLst>
                <a:ext uri="{FF2B5EF4-FFF2-40B4-BE49-F238E27FC236}">
                  <a16:creationId xmlns:a16="http://schemas.microsoft.com/office/drawing/2014/main" id="{077DF250-E770-4E80-B826-3237703BA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9" name="Oval 19">
              <a:extLst>
                <a:ext uri="{FF2B5EF4-FFF2-40B4-BE49-F238E27FC236}">
                  <a16:creationId xmlns:a16="http://schemas.microsoft.com/office/drawing/2014/main" id="{D82CC468-A020-46F3-A473-1F811C2B8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21" name="AutoShape 21">
              <a:extLst>
                <a:ext uri="{FF2B5EF4-FFF2-40B4-BE49-F238E27FC236}">
                  <a16:creationId xmlns:a16="http://schemas.microsoft.com/office/drawing/2014/main" id="{BB46ED13-CE36-48BA-BB84-599EB1745D6B}"/>
                </a:ext>
              </a:extLst>
            </p:cNvPr>
            <p:cNvCxnSpPr>
              <a:cxnSpLocks noChangeShapeType="1"/>
              <a:stCxn id="12" idx="4"/>
              <a:endCxn id="18" idx="0"/>
            </p:cNvCxnSpPr>
            <p:nvPr/>
          </p:nvCxnSpPr>
          <p:spPr bwMode="auto">
            <a:xfrm>
              <a:off x="37719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22">
              <a:extLst>
                <a:ext uri="{FF2B5EF4-FFF2-40B4-BE49-F238E27FC236}">
                  <a16:creationId xmlns:a16="http://schemas.microsoft.com/office/drawing/2014/main" id="{7C92E8EB-52ED-4DB4-AE9F-47A153383836}"/>
                </a:ext>
              </a:extLst>
            </p:cNvPr>
            <p:cNvCxnSpPr>
              <a:cxnSpLocks noChangeShapeType="1"/>
              <a:stCxn id="15" idx="4"/>
              <a:endCxn id="19" idx="0"/>
            </p:cNvCxnSpPr>
            <p:nvPr/>
          </p:nvCxnSpPr>
          <p:spPr bwMode="auto">
            <a:xfrm>
              <a:off x="46863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1CB829B-5DF9-4E5F-A9F6-89C58A2CAE7D}"/>
                  </a:ext>
                </a:extLst>
              </p14:cNvPr>
              <p14:cNvContentPartPr/>
              <p14:nvPr/>
            </p14:nvContentPartPr>
            <p14:xfrm>
              <a:off x="2019240" y="2123640"/>
              <a:ext cx="9729720" cy="4503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1CB829B-5DF9-4E5F-A9F6-89C58A2CAE7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09880" y="2114280"/>
                <a:ext cx="9748440" cy="452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0543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Weather HMM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362615" y="3586578"/>
            <a:ext cx="7315200" cy="2819400"/>
            <a:chOff x="990600" y="1676400"/>
            <a:chExt cx="7315200" cy="2819400"/>
          </a:xfrm>
        </p:grpSpPr>
        <p:cxnSp>
          <p:nvCxnSpPr>
            <p:cNvPr id="11" name="Straight Arrow Connector 10"/>
            <p:cNvCxnSpPr>
              <a:endCxn id="52" idx="2"/>
            </p:cNvCxnSpPr>
            <p:nvPr/>
          </p:nvCxnSpPr>
          <p:spPr>
            <a:xfrm>
              <a:off x="3124200" y="2057400"/>
              <a:ext cx="533400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1371600" y="3703638"/>
              <a:ext cx="1981200" cy="762000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Umbrella 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t-1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26" name="Straight Arrow Connector 25"/>
            <p:cNvCxnSpPr>
              <a:stCxn id="51" idx="4"/>
              <a:endCxn id="25" idx="0"/>
            </p:cNvCxnSpPr>
            <p:nvPr/>
          </p:nvCxnSpPr>
          <p:spPr>
            <a:xfrm>
              <a:off x="2362200" y="2438400"/>
              <a:ext cx="0" cy="126523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52" idx="4"/>
              <a:endCxn id="49" idx="0"/>
            </p:cNvCxnSpPr>
            <p:nvPr/>
          </p:nvCxnSpPr>
          <p:spPr>
            <a:xfrm>
              <a:off x="4648200" y="2438400"/>
              <a:ext cx="0" cy="12954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endCxn id="53" idx="2"/>
            </p:cNvCxnSpPr>
            <p:nvPr/>
          </p:nvCxnSpPr>
          <p:spPr>
            <a:xfrm flipV="1">
              <a:off x="5410200" y="2057400"/>
              <a:ext cx="533400" cy="793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53" idx="4"/>
              <a:endCxn id="50" idx="0"/>
            </p:cNvCxnSpPr>
            <p:nvPr/>
          </p:nvCxnSpPr>
          <p:spPr>
            <a:xfrm>
              <a:off x="6934200" y="2438400"/>
              <a:ext cx="0" cy="12954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9" name="Oval 48"/>
            <p:cNvSpPr/>
            <p:nvPr/>
          </p:nvSpPr>
          <p:spPr>
            <a:xfrm>
              <a:off x="3657600" y="3733800"/>
              <a:ext cx="1981200" cy="762000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Umbrella 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t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5943600" y="3733800"/>
              <a:ext cx="1981200" cy="762000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Umbrella 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t+1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1371600" y="1676400"/>
              <a:ext cx="1981200" cy="762000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Weather 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t-1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3657600" y="1676400"/>
              <a:ext cx="1981200" cy="762000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Weather 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t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943600" y="1676400"/>
              <a:ext cx="1981200" cy="762000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Weather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t+1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>
              <a:off x="990600" y="2057400"/>
              <a:ext cx="381000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7924800" y="2057400"/>
              <a:ext cx="381000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1" name="Rectangle 3"/>
          <p:cNvSpPr>
            <a:spLocks noGrp="1" noChangeArrowheads="1"/>
          </p:cNvSpPr>
          <p:nvPr>
            <p:ph idx="1"/>
          </p:nvPr>
        </p:nvSpPr>
        <p:spPr>
          <a:xfrm>
            <a:off x="594442" y="1292600"/>
            <a:ext cx="5257800" cy="16303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ea typeface="ＭＳ Ｐゴシック" pitchFamily="34" charset="-128"/>
              </a:rPr>
              <a:t>An HMM is defined by: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Initial distribution:   </a:t>
            </a:r>
            <a:r>
              <a:rPr lang="en-US" sz="2400" i="1" dirty="0">
                <a:solidFill>
                  <a:srgbClr val="0096FF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0096FF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0096FF"/>
                </a:solidFill>
                <a:sym typeface="Symbol"/>
              </a:rPr>
              <a:t>W</a:t>
            </a:r>
            <a:r>
              <a:rPr lang="en-US" sz="2400" baseline="-25000" dirty="0">
                <a:solidFill>
                  <a:srgbClr val="0096FF"/>
                </a:solidFill>
                <a:latin typeface="Calibri"/>
                <a:cs typeface="Calibri"/>
                <a:sym typeface="Symbol"/>
              </a:rPr>
              <a:t>0</a:t>
            </a:r>
            <a:r>
              <a:rPr lang="en-US" sz="2400" dirty="0">
                <a:solidFill>
                  <a:srgbClr val="0096FF"/>
                </a:solidFill>
                <a:sym typeface="Symbol"/>
              </a:rPr>
              <a:t>)</a:t>
            </a:r>
            <a:endParaRPr lang="en-US" sz="2400" dirty="0">
              <a:solidFill>
                <a:srgbClr val="0096FF"/>
              </a:solidFill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Transition model:    </a:t>
            </a:r>
            <a:r>
              <a:rPr lang="en-US" sz="2400" i="1" dirty="0">
                <a:solidFill>
                  <a:srgbClr val="009051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009051"/>
                </a:solidFill>
                <a:sym typeface="Symbol"/>
              </a:rPr>
              <a:t>(</a:t>
            </a:r>
            <a:r>
              <a:rPr lang="en-US" sz="2400" i="1" dirty="0" err="1">
                <a:solidFill>
                  <a:srgbClr val="009051"/>
                </a:solidFill>
                <a:sym typeface="Symbol"/>
              </a:rPr>
              <a:t>W</a:t>
            </a:r>
            <a:r>
              <a:rPr lang="en-US" sz="2400" i="1" baseline="-25000" dirty="0" err="1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sz="2400" i="1" baseline="-25000" dirty="0">
                <a:solidFill>
                  <a:srgbClr val="009051"/>
                </a:solidFill>
                <a:latin typeface="Calibri"/>
                <a:cs typeface="Calibri"/>
              </a:rPr>
              <a:t> </a:t>
            </a:r>
            <a:r>
              <a:rPr lang="en-US" sz="2400" dirty="0">
                <a:solidFill>
                  <a:srgbClr val="009051"/>
                </a:solidFill>
                <a:latin typeface="Calibri"/>
                <a:cs typeface="Calibri"/>
              </a:rPr>
              <a:t>|</a:t>
            </a:r>
            <a:r>
              <a:rPr lang="en-US" sz="2400" baseline="-25000" dirty="0">
                <a:solidFill>
                  <a:srgbClr val="009051"/>
                </a:solidFill>
                <a:latin typeface="Calibri"/>
                <a:cs typeface="Calibri"/>
              </a:rPr>
              <a:t> </a:t>
            </a:r>
            <a:r>
              <a:rPr lang="en-US" sz="2400" i="1" dirty="0">
                <a:solidFill>
                  <a:srgbClr val="009051"/>
                </a:solidFill>
                <a:sym typeface="Symbol"/>
              </a:rPr>
              <a:t>W</a:t>
            </a:r>
            <a:r>
              <a:rPr lang="en-US" sz="2400" i="1" baseline="-25000" dirty="0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sz="2400" baseline="-25000" dirty="0">
                <a:solidFill>
                  <a:srgbClr val="009051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sz="2400" dirty="0">
                <a:solidFill>
                  <a:srgbClr val="009051"/>
                </a:solidFill>
                <a:sym typeface="Symbol"/>
              </a:rPr>
              <a:t>)</a:t>
            </a:r>
            <a:endParaRPr lang="en-US" sz="2400" dirty="0">
              <a:solidFill>
                <a:srgbClr val="009051"/>
              </a:solidFill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Emission model:      </a:t>
            </a:r>
            <a:r>
              <a:rPr lang="en-US" sz="2400" i="1" dirty="0">
                <a:solidFill>
                  <a:srgbClr val="F16C11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F16C11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F16C11"/>
                </a:solidFill>
                <a:sym typeface="Symbol"/>
              </a:rPr>
              <a:t>U</a:t>
            </a:r>
            <a:r>
              <a:rPr lang="en-US" sz="2400" i="1" baseline="-25000" dirty="0">
                <a:solidFill>
                  <a:srgbClr val="F16C11"/>
                </a:solidFill>
                <a:latin typeface="Calibri"/>
                <a:cs typeface="Calibri"/>
              </a:rPr>
              <a:t>t </a:t>
            </a:r>
            <a:r>
              <a:rPr lang="en-US" sz="2400" dirty="0">
                <a:solidFill>
                  <a:srgbClr val="F16C11"/>
                </a:solidFill>
                <a:latin typeface="Calibri"/>
                <a:cs typeface="Calibri"/>
              </a:rPr>
              <a:t>|</a:t>
            </a:r>
            <a:r>
              <a:rPr lang="en-US" sz="2400" baseline="-25000" dirty="0">
                <a:solidFill>
                  <a:srgbClr val="F16C11"/>
                </a:solidFill>
                <a:latin typeface="Calibri"/>
                <a:cs typeface="Calibri"/>
              </a:rPr>
              <a:t> </a:t>
            </a:r>
            <a:r>
              <a:rPr lang="en-US" sz="2400" i="1" dirty="0" err="1">
                <a:solidFill>
                  <a:srgbClr val="F16C11"/>
                </a:solidFill>
                <a:sym typeface="Symbol"/>
              </a:rPr>
              <a:t>W</a:t>
            </a:r>
            <a:r>
              <a:rPr lang="en-US" sz="2400" i="1" baseline="-25000" dirty="0" err="1">
                <a:solidFill>
                  <a:srgbClr val="F16C11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F16C11"/>
                </a:solidFill>
                <a:sym typeface="Symbol"/>
              </a:rPr>
              <a:t>)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469" y="1413686"/>
            <a:ext cx="2621611" cy="890016"/>
          </a:xfrm>
          <a:prstGeom prst="rect">
            <a:avLst/>
          </a:prstGeom>
        </p:spPr>
      </p:pic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5962815" y="2210496"/>
          <a:ext cx="1904999" cy="121932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40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587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endParaRPr lang="en-US" sz="1400" b="1" baseline="-25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4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4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8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3033092" y="4346072"/>
          <a:ext cx="1905000" cy="121932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91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61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2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2036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800" b="1" i="0" u="none" baseline="-2500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400" b="1" baseline="-25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F16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16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400" b="1" i="0" u="none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1" i="0" u="none" baseline="-2500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400" b="1" i="0" u="none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W</a:t>
                      </a:r>
                      <a:r>
                        <a:rPr lang="en-US" sz="1800" b="1" i="0" u="none" baseline="-2500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16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16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955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F16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true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false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16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955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F16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0.8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16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9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4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F16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16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16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16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16C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2CADA175-37CC-46CA-982B-15864E9ECFD4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4D2CF5D-487A-43CE-A7F8-62625475AB72}"/>
                  </a:ext>
                </a:extLst>
              </p14:cNvPr>
              <p14:cNvContentPartPr/>
              <p14:nvPr/>
            </p14:nvContentPartPr>
            <p14:xfrm>
              <a:off x="4650120" y="1248120"/>
              <a:ext cx="5862960" cy="42174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4D2CF5D-487A-43CE-A7F8-62625475AB7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40760" y="1238760"/>
                <a:ext cx="5881680" cy="4236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505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FE7D-19F1-4518-85EB-3218B1B4C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Stories and Bayes Nets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AD6DD7-DCBB-4C35-A949-5CEC891EBD0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7" y="1113178"/>
                <a:ext cx="11639897" cy="2039539"/>
              </a:xfrm>
            </p:spPr>
            <p:txBody>
              <a:bodyPr/>
              <a:lstStyle/>
              <a:p>
                <a:r>
                  <a:rPr lang="en-US" dirty="0"/>
                  <a:t>Tracking: Ghostbusting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Generative story and Bayes net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Assumptions: HMM conditional independence assumptions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Joint distribution: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,⋯</m:t>
                        </m:r>
                        <m:r>
                          <a:rPr lang="en-US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</m:sub>
                        </m:sSub>
                        <m:r>
                          <a:rPr lang="en-US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b="0" i="0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⋯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∏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∣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∏</m:t>
                    </m:r>
                    <m:r>
                      <a:rPr lang="en-US" b="0" i="1" smtClean="0">
                        <a:solidFill>
                          <a:srgbClr val="F16C1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solidFill>
                          <a:srgbClr val="F16C1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rgbClr val="F16C11"/>
                        </a:solidFill>
                        <a:latin typeface="Cambria Math" panose="02040503050406030204" pitchFamily="18" charset="0"/>
                      </a:rPr>
                      <m:t>∣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16C1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solidFill>
                          <a:srgbClr val="F16C1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F16C1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AD6DD7-DCBB-4C35-A949-5CEC891EBD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7" y="1113178"/>
                <a:ext cx="11639897" cy="2039539"/>
              </a:xfrm>
              <a:blipFill>
                <a:blip r:embed="rId2"/>
                <a:stretch>
                  <a:fillRect l="-1100" t="-5090" b="-15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2C28305-0B53-44B3-99F4-F63DCFED006C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5CD1B962-BAAA-4FAC-B3AC-69D62CD02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5013" y="431488"/>
            <a:ext cx="3671107" cy="2376574"/>
          </a:xfrm>
          <a:prstGeom prst="rect">
            <a:avLst/>
          </a:prstGeom>
          <a:noFill/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96B9FA9-052A-4C53-8612-0052E45A4B99}"/>
              </a:ext>
            </a:extLst>
          </p:cNvPr>
          <p:cNvGrpSpPr/>
          <p:nvPr/>
        </p:nvGrpSpPr>
        <p:grpSpPr>
          <a:xfrm>
            <a:off x="2265200" y="2550597"/>
            <a:ext cx="2362200" cy="1600200"/>
            <a:chOff x="2590800" y="4267200"/>
            <a:chExt cx="2362200" cy="1600200"/>
          </a:xfrm>
        </p:grpSpPr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7BE55575-ACF9-4BAE-8D70-F148B00B4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" name="AutoShape 7">
              <a:extLst>
                <a:ext uri="{FF2B5EF4-FFF2-40B4-BE49-F238E27FC236}">
                  <a16:creationId xmlns:a16="http://schemas.microsoft.com/office/drawing/2014/main" id="{4ED7CDBF-6677-44DA-BA9C-ED83263D680C}"/>
                </a:ext>
              </a:extLst>
            </p:cNvPr>
            <p:cNvCxnSpPr>
              <a:cxnSpLocks noChangeShapeType="1"/>
              <a:stCxn id="8" idx="4"/>
              <a:endCxn id="14" idx="0"/>
            </p:cNvCxnSpPr>
            <p:nvPr/>
          </p:nvCxnSpPr>
          <p:spPr bwMode="auto">
            <a:xfrm>
              <a:off x="28575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Oval 12">
              <a:extLst>
                <a:ext uri="{FF2B5EF4-FFF2-40B4-BE49-F238E27FC236}">
                  <a16:creationId xmlns:a16="http://schemas.microsoft.com/office/drawing/2014/main" id="{C52C5A93-E32D-421D-B3C9-74F467C63C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1" name="AutoShape 13">
              <a:extLst>
                <a:ext uri="{FF2B5EF4-FFF2-40B4-BE49-F238E27FC236}">
                  <a16:creationId xmlns:a16="http://schemas.microsoft.com/office/drawing/2014/main" id="{D1535106-1447-448D-8BD7-5E9BCB4A6647}"/>
                </a:ext>
              </a:extLst>
            </p:cNvPr>
            <p:cNvCxnSpPr>
              <a:cxnSpLocks noChangeShapeType="1"/>
              <a:stCxn id="10" idx="6"/>
              <a:endCxn id="13" idx="2"/>
            </p:cNvCxnSpPr>
            <p:nvPr/>
          </p:nvCxnSpPr>
          <p:spPr bwMode="auto">
            <a:xfrm>
              <a:off x="40528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AutoShape 14">
              <a:extLst>
                <a:ext uri="{FF2B5EF4-FFF2-40B4-BE49-F238E27FC236}">
                  <a16:creationId xmlns:a16="http://schemas.microsoft.com/office/drawing/2014/main" id="{DDBDDAFA-6CF8-44EB-B216-38004F2FFD79}"/>
                </a:ext>
              </a:extLst>
            </p:cNvPr>
            <p:cNvCxnSpPr>
              <a:cxnSpLocks noChangeShapeType="1"/>
              <a:stCxn id="8" idx="6"/>
              <a:endCxn id="10" idx="2"/>
            </p:cNvCxnSpPr>
            <p:nvPr/>
          </p:nvCxnSpPr>
          <p:spPr bwMode="auto">
            <a:xfrm>
              <a:off x="31384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Oval 15">
              <a:extLst>
                <a:ext uri="{FF2B5EF4-FFF2-40B4-BE49-F238E27FC236}">
                  <a16:creationId xmlns:a16="http://schemas.microsoft.com/office/drawing/2014/main" id="{7F8EA700-2C96-4944-AFF9-611D7319E7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4" name="Oval 17">
              <a:extLst>
                <a:ext uri="{FF2B5EF4-FFF2-40B4-BE49-F238E27FC236}">
                  <a16:creationId xmlns:a16="http://schemas.microsoft.com/office/drawing/2014/main" id="{4261EAC5-376F-48CD-96D7-3979E013B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15" name="Oval 18">
              <a:extLst>
                <a:ext uri="{FF2B5EF4-FFF2-40B4-BE49-F238E27FC236}">
                  <a16:creationId xmlns:a16="http://schemas.microsoft.com/office/drawing/2014/main" id="{1DC4A120-4CC4-4CFC-99A2-B33B36C109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6" name="Oval 19">
              <a:extLst>
                <a:ext uri="{FF2B5EF4-FFF2-40B4-BE49-F238E27FC236}">
                  <a16:creationId xmlns:a16="http://schemas.microsoft.com/office/drawing/2014/main" id="{4A5E2DF3-3C26-48AB-9BD8-D9306383E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7" name="AutoShape 21">
              <a:extLst>
                <a:ext uri="{FF2B5EF4-FFF2-40B4-BE49-F238E27FC236}">
                  <a16:creationId xmlns:a16="http://schemas.microsoft.com/office/drawing/2014/main" id="{B889BF4F-8DA8-4B64-A286-E0056AEA5D8F}"/>
                </a:ext>
              </a:extLst>
            </p:cNvPr>
            <p:cNvCxnSpPr>
              <a:cxnSpLocks noChangeShapeType="1"/>
              <a:stCxn id="10" idx="4"/>
              <a:endCxn id="15" idx="0"/>
            </p:cNvCxnSpPr>
            <p:nvPr/>
          </p:nvCxnSpPr>
          <p:spPr bwMode="auto">
            <a:xfrm>
              <a:off x="37719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AutoShape 22">
              <a:extLst>
                <a:ext uri="{FF2B5EF4-FFF2-40B4-BE49-F238E27FC236}">
                  <a16:creationId xmlns:a16="http://schemas.microsoft.com/office/drawing/2014/main" id="{51CA5B0C-108B-4F90-9F8E-6A4CFB675E13}"/>
                </a:ext>
              </a:extLst>
            </p:cNvPr>
            <p:cNvCxnSpPr>
              <a:cxnSpLocks noChangeShapeType="1"/>
              <a:stCxn id="13" idx="4"/>
              <a:endCxn id="16" idx="0"/>
            </p:cNvCxnSpPr>
            <p:nvPr/>
          </p:nvCxnSpPr>
          <p:spPr bwMode="auto">
            <a:xfrm>
              <a:off x="46863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E7ABE98-8756-4A87-8639-4DD75F921F10}"/>
                  </a:ext>
                </a:extLst>
              </p14:cNvPr>
              <p14:cNvContentPartPr/>
              <p14:nvPr/>
            </p14:nvContentPartPr>
            <p14:xfrm>
              <a:off x="2133720" y="2460600"/>
              <a:ext cx="7052040" cy="2006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E7ABE98-8756-4A87-8639-4DD75F921F1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24360" y="2451240"/>
                <a:ext cx="7070760" cy="202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93602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endParaRPr lang="en-US" sz="2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dirty="0"/>
              <a:t>Midterm 2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Mon, 11/9, during lecture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See Piazza for details</a:t>
            </a:r>
            <a:endParaRPr lang="en-US" sz="200" dirty="0"/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19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674" y="1405318"/>
            <a:ext cx="2378144" cy="2190276"/>
          </a:xfrm>
          <a:prstGeom prst="rect">
            <a:avLst/>
          </a:prstGeom>
        </p:spPr>
      </p:pic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1301"/>
            <a:ext cx="12192000" cy="1143000"/>
          </a:xfrm>
        </p:spPr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Example: Ghostbusters HMM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20801"/>
            <a:ext cx="5257800" cy="3263900"/>
          </a:xfrm>
        </p:spPr>
        <p:txBody>
          <a:bodyPr/>
          <a:lstStyle/>
          <a:p>
            <a:pPr marL="342882" lvl="1" indent="-342882">
              <a:buClr>
                <a:schemeClr val="tx1"/>
              </a:buClr>
            </a:pPr>
            <a:r>
              <a:rPr lang="en-US" sz="2400" dirty="0">
                <a:sym typeface="Symbol"/>
              </a:rPr>
              <a:t>State: location of moving ghost</a:t>
            </a:r>
          </a:p>
          <a:p>
            <a:pPr marL="342882" lvl="1" indent="-342882">
              <a:buClr>
                <a:schemeClr val="tx1"/>
              </a:buClr>
            </a:pPr>
            <a:r>
              <a:rPr lang="en-US" sz="2400" dirty="0">
                <a:sym typeface="Symbol"/>
              </a:rPr>
              <a:t>Observations: Color recorded by ghost sensor at clicked squares</a:t>
            </a:r>
          </a:p>
          <a:p>
            <a:pPr marL="342882" lvl="1" indent="-342882">
              <a:buClr>
                <a:schemeClr val="tx1"/>
              </a:buClr>
            </a:pPr>
            <a:r>
              <a:rPr lang="en-US" sz="2400" i="1" dirty="0">
                <a:solidFill>
                  <a:srgbClr val="0096FF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0096FF"/>
                </a:solidFill>
                <a:sym typeface="Symbol"/>
              </a:rPr>
              <a:t>(</a:t>
            </a:r>
            <a:r>
              <a:rPr lang="en-US" sz="2400" i="1" dirty="0">
                <a:solidFill>
                  <a:srgbClr val="0096FF"/>
                </a:solidFill>
                <a:sym typeface="Symbol"/>
              </a:rPr>
              <a:t>Y</a:t>
            </a:r>
            <a:r>
              <a:rPr lang="en-US" sz="2400" baseline="-25000" dirty="0">
                <a:solidFill>
                  <a:srgbClr val="0096FF"/>
                </a:solidFill>
                <a:latin typeface="Calibri"/>
                <a:cs typeface="Calibri"/>
                <a:sym typeface="Symbol"/>
              </a:rPr>
              <a:t>0</a:t>
            </a:r>
            <a:r>
              <a:rPr lang="en-US" sz="2400" dirty="0">
                <a:solidFill>
                  <a:srgbClr val="0096FF"/>
                </a:solidFill>
                <a:sym typeface="Symbol"/>
              </a:rPr>
              <a:t>)</a:t>
            </a:r>
            <a:r>
              <a:rPr lang="en-US" sz="2400" dirty="0">
                <a:solidFill>
                  <a:srgbClr val="0096FF"/>
                </a:solidFill>
                <a:ea typeface="ＭＳ Ｐゴシック" pitchFamily="34" charset="-128"/>
                <a:sym typeface="Symbol"/>
              </a:rPr>
              <a:t> 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= uniform</a:t>
            </a:r>
          </a:p>
          <a:p>
            <a:pPr marL="342882" lvl="1" indent="-342882">
              <a:buClr>
                <a:schemeClr val="tx1"/>
              </a:buClr>
            </a:pPr>
            <a:r>
              <a:rPr lang="en-US" sz="2400" i="1" dirty="0">
                <a:solidFill>
                  <a:srgbClr val="009051"/>
                </a:solidFill>
                <a:sym typeface="Symbol"/>
              </a:rPr>
              <a:t>P</a:t>
            </a:r>
            <a:r>
              <a:rPr lang="en-US" sz="2400" dirty="0">
                <a:solidFill>
                  <a:srgbClr val="009051"/>
                </a:solidFill>
                <a:sym typeface="Symbol"/>
              </a:rPr>
              <a:t>(</a:t>
            </a:r>
            <a:r>
              <a:rPr lang="en-US" sz="2400" i="1" dirty="0" err="1">
                <a:solidFill>
                  <a:srgbClr val="009051"/>
                </a:solidFill>
                <a:sym typeface="Symbol"/>
              </a:rPr>
              <a:t>Y</a:t>
            </a:r>
            <a:r>
              <a:rPr lang="en-US" sz="2400" i="1" baseline="-25000" dirty="0" err="1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009051"/>
                </a:solidFill>
                <a:latin typeface="Calibri"/>
                <a:cs typeface="Calibri"/>
              </a:rPr>
              <a:t> |</a:t>
            </a:r>
            <a:r>
              <a:rPr lang="en-US" sz="2400" baseline="-25000" dirty="0">
                <a:solidFill>
                  <a:srgbClr val="009051"/>
                </a:solidFill>
                <a:latin typeface="Calibri"/>
                <a:cs typeface="Calibri"/>
              </a:rPr>
              <a:t> </a:t>
            </a:r>
            <a:r>
              <a:rPr lang="en-US" sz="2400" i="1" dirty="0">
                <a:solidFill>
                  <a:srgbClr val="009051"/>
                </a:solidFill>
                <a:sym typeface="Symbol"/>
              </a:rPr>
              <a:t>Y</a:t>
            </a:r>
            <a:r>
              <a:rPr lang="en-US" sz="2400" i="1" baseline="-25000" dirty="0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sz="2400" baseline="-25000" dirty="0">
                <a:solidFill>
                  <a:srgbClr val="009051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sz="2400" dirty="0">
                <a:solidFill>
                  <a:srgbClr val="009051"/>
                </a:solidFill>
                <a:sym typeface="Symbol"/>
              </a:rPr>
              <a:t>)</a:t>
            </a:r>
            <a:r>
              <a:rPr lang="en-US" sz="2400" dirty="0">
                <a:solidFill>
                  <a:srgbClr val="009051"/>
                </a:solidFill>
                <a:ea typeface="ＭＳ Ｐゴシック" pitchFamily="34" charset="-128"/>
                <a:sym typeface="Symbol"/>
              </a:rPr>
              <a:t> 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= usually move clockwise, but sometimes move randomly or stay in place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400" i="1" dirty="0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2400" dirty="0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2400" i="1" dirty="0">
                <a:solidFill>
                  <a:srgbClr val="F16C11"/>
                </a:solidFill>
                <a:ea typeface="ＭＳ Ｐゴシック" pitchFamily="34" charset="-128"/>
                <a:cs typeface="Calibri"/>
              </a:rPr>
              <a:t>C</a:t>
            </a:r>
            <a:r>
              <a:rPr lang="en-US" sz="2400" i="1" baseline="-25000" dirty="0">
                <a:solidFill>
                  <a:srgbClr val="F16C11"/>
                </a:solidFill>
                <a:ea typeface="ＭＳ Ｐゴシック" pitchFamily="34" charset="-128"/>
                <a:cs typeface="Calibri"/>
              </a:rPr>
              <a:t>t</a:t>
            </a:r>
            <a:r>
              <a:rPr lang="en-US" sz="2400" dirty="0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 | </a:t>
            </a:r>
            <a:r>
              <a:rPr lang="en-US" sz="2400" i="1" dirty="0" err="1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2400" i="1" baseline="-25000" dirty="0" err="1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2400" dirty="0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)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ＭＳ Ｐゴシック" pitchFamily="34" charset="-128"/>
                <a:cs typeface="Calibri"/>
              </a:rPr>
              <a:t>= sensor model: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ＭＳ Ｐゴシック" pitchFamily="34" charset="-128"/>
                <a:cs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ＭＳ Ｐゴシック" pitchFamily="34" charset="-128"/>
                <a:cs typeface="Calibri"/>
              </a:rPr>
              <a:t>red means close, green means far away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.</a:t>
            </a:r>
          </a:p>
        </p:txBody>
      </p:sp>
      <p:grpSp>
        <p:nvGrpSpPr>
          <p:cNvPr id="39939" name="Group 37"/>
          <p:cNvGrpSpPr>
            <a:grpSpLocks/>
          </p:cNvGrpSpPr>
          <p:nvPr/>
        </p:nvGrpSpPr>
        <p:grpSpPr bwMode="auto">
          <a:xfrm>
            <a:off x="5815106" y="2874776"/>
            <a:ext cx="1447800" cy="1524000"/>
            <a:chOff x="3984" y="1056"/>
            <a:chExt cx="1296" cy="1296"/>
          </a:xfrm>
          <a:solidFill>
            <a:srgbClr val="D2E9FF"/>
          </a:solidFill>
        </p:grpSpPr>
        <p:sp>
          <p:nvSpPr>
            <p:cNvPr id="39973" name="Rectangle 38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1/9</a:t>
              </a:r>
            </a:p>
          </p:txBody>
        </p:sp>
        <p:sp>
          <p:nvSpPr>
            <p:cNvPr id="39974" name="Rectangle 39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1/9</a:t>
              </a:r>
            </a:p>
          </p:txBody>
        </p:sp>
        <p:sp>
          <p:nvSpPr>
            <p:cNvPr id="39975" name="Rectangle 40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1/9</a:t>
              </a:r>
            </a:p>
          </p:txBody>
        </p:sp>
        <p:sp>
          <p:nvSpPr>
            <p:cNvPr id="39976" name="Rectangle 41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1/9</a:t>
              </a:r>
            </a:p>
          </p:txBody>
        </p:sp>
        <p:sp>
          <p:nvSpPr>
            <p:cNvPr id="39977" name="Rectangle 42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1/9</a:t>
              </a:r>
            </a:p>
          </p:txBody>
        </p:sp>
        <p:sp>
          <p:nvSpPr>
            <p:cNvPr id="39978" name="Rectangle 43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1/9</a:t>
              </a:r>
            </a:p>
          </p:txBody>
        </p:sp>
        <p:sp>
          <p:nvSpPr>
            <p:cNvPr id="39979" name="Rectangle 44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1/9</a:t>
              </a:r>
            </a:p>
          </p:txBody>
        </p:sp>
        <p:sp>
          <p:nvSpPr>
            <p:cNvPr id="39980" name="Rectangle 45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1/9</a:t>
              </a:r>
            </a:p>
          </p:txBody>
        </p:sp>
        <p:sp>
          <p:nvSpPr>
            <p:cNvPr id="39981" name="Rectangle 46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1/9</a:t>
              </a:r>
            </a:p>
          </p:txBody>
        </p:sp>
      </p:grpSp>
      <p:sp>
        <p:nvSpPr>
          <p:cNvPr id="39940" name="Rectangle 48"/>
          <p:cNvSpPr>
            <a:spLocks noChangeArrowheads="1"/>
          </p:cNvSpPr>
          <p:nvPr/>
        </p:nvSpPr>
        <p:spPr bwMode="auto">
          <a:xfrm>
            <a:off x="6196106" y="4474976"/>
            <a:ext cx="7938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P(Y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</a:p>
        </p:txBody>
      </p:sp>
      <p:sp>
        <p:nvSpPr>
          <p:cNvPr id="39941" name="Rectangle 49"/>
          <p:cNvSpPr>
            <a:spLocks noChangeArrowheads="1"/>
          </p:cNvSpPr>
          <p:nvPr/>
        </p:nvSpPr>
        <p:spPr bwMode="auto">
          <a:xfrm>
            <a:off x="9928736" y="3344827"/>
            <a:ext cx="22028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P( 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| Y</a:t>
            </a:r>
            <a:r>
              <a:rPr kumimoji="0" lang="en-US" altLang="ja-JP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1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游ゴシック" panose="020B0400000000000000" pitchFamily="34" charset="-128"/>
                <a:cs typeface="Calibri"/>
              </a:rPr>
              <a:t>=(2,3) 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905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39942" name="Group 50"/>
          <p:cNvGrpSpPr>
            <a:grpSpLocks/>
          </p:cNvGrpSpPr>
          <p:nvPr/>
        </p:nvGrpSpPr>
        <p:grpSpPr bwMode="auto">
          <a:xfrm>
            <a:off x="10246982" y="1668427"/>
            <a:ext cx="1447800" cy="1524000"/>
            <a:chOff x="3984" y="1056"/>
            <a:chExt cx="1296" cy="1296"/>
          </a:xfrm>
          <a:solidFill>
            <a:srgbClr val="D2E9FF"/>
          </a:solidFill>
        </p:grpSpPr>
        <p:sp>
          <p:nvSpPr>
            <p:cNvPr id="39964" name="Rectangle 51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1/6</a:t>
              </a:r>
            </a:p>
          </p:txBody>
        </p:sp>
        <p:sp>
          <p:nvSpPr>
            <p:cNvPr id="39966" name="Rectangle 53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39967" name="Rectangle 54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1/6</a:t>
              </a:r>
            </a:p>
          </p:txBody>
        </p:sp>
        <p:sp>
          <p:nvSpPr>
            <p:cNvPr id="39968" name="Rectangle 55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1/2</a:t>
              </a:r>
            </a:p>
          </p:txBody>
        </p:sp>
        <p:sp>
          <p:nvSpPr>
            <p:cNvPr id="39969" name="Rectangle 56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39970" name="Rectangle 57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39971" name="Rectangle 58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39972" name="Rectangle 59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39965" name="Rectangle 52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grpFill/>
            <a:ln w="28575">
              <a:solidFill>
                <a:srgbClr val="00905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1/6</a:t>
              </a:r>
            </a:p>
          </p:txBody>
        </p:sp>
      </p:grpSp>
      <p:sp>
        <p:nvSpPr>
          <p:cNvPr id="39943" name="Oval 60"/>
          <p:cNvSpPr>
            <a:spLocks noChangeArrowheads="1"/>
          </p:cNvSpPr>
          <p:nvPr/>
        </p:nvSpPr>
        <p:spPr bwMode="auto">
          <a:xfrm>
            <a:off x="5334000" y="5486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lang="en-US" sz="24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28700" y="4876800"/>
            <a:ext cx="4252913" cy="1600200"/>
            <a:chOff x="1028700" y="4876800"/>
            <a:chExt cx="4252913" cy="1600200"/>
          </a:xfrm>
        </p:grpSpPr>
        <p:sp>
          <p:nvSpPr>
            <p:cNvPr id="39945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39946" name="AutoShape 63"/>
            <p:cNvCxnSpPr>
              <a:cxnSpLocks noChangeShapeType="1"/>
              <a:stCxn id="39945" idx="4"/>
              <a:endCxn id="39956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48" name="AutoShape 65"/>
            <p:cNvCxnSpPr>
              <a:cxnSpLocks noChangeShapeType="1"/>
              <a:stCxn id="39949" idx="6"/>
              <a:endCxn id="39945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949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39951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39952" name="AutoShape 69"/>
            <p:cNvCxnSpPr>
              <a:cxnSpLocks noChangeShapeType="1"/>
              <a:stCxn id="39951" idx="6"/>
              <a:endCxn id="39954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53" name="AutoShape 70"/>
            <p:cNvCxnSpPr>
              <a:cxnSpLocks noChangeShapeType="1"/>
              <a:stCxn id="39945" idx="6"/>
              <a:endCxn id="39951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954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39955" name="AutoShape 72"/>
            <p:cNvCxnSpPr>
              <a:cxnSpLocks noChangeShapeType="1"/>
              <a:stCxn id="39954" idx="6"/>
            </p:cNvCxnSpPr>
            <p:nvPr/>
          </p:nvCxnSpPr>
          <p:spPr bwMode="auto">
            <a:xfrm>
              <a:off x="4319588" y="5143500"/>
              <a:ext cx="9620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956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C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39957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C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39958" name="Oval 75"/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C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39960" name="AutoShape 77"/>
            <p:cNvCxnSpPr>
              <a:cxnSpLocks noChangeShapeType="1"/>
              <a:stCxn id="39951" idx="4"/>
              <a:endCxn id="39957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961" name="AutoShape 78"/>
            <p:cNvCxnSpPr>
              <a:cxnSpLocks noChangeShapeType="1"/>
              <a:stCxn id="39954" idx="4"/>
              <a:endCxn id="39958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9962" name="Line 81"/>
          <p:cNvSpPr>
            <a:spLocks noChangeShapeType="1"/>
          </p:cNvSpPr>
          <p:nvPr/>
        </p:nvSpPr>
        <p:spPr bwMode="auto">
          <a:xfrm>
            <a:off x="11141765" y="2091261"/>
            <a:ext cx="356815" cy="1"/>
          </a:xfrm>
          <a:prstGeom prst="line">
            <a:avLst/>
          </a:prstGeom>
          <a:noFill/>
          <a:ln w="57150" cap="rnd">
            <a:solidFill>
              <a:srgbClr val="00905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932" y="4202248"/>
            <a:ext cx="2286092" cy="2090262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3563937" y="4733462"/>
            <a:ext cx="946149" cy="1909385"/>
            <a:chOff x="10515600" y="4267200"/>
            <a:chExt cx="1219200" cy="2438400"/>
          </a:xfrm>
          <a:effectLst/>
        </p:grpSpPr>
        <p:cxnSp>
          <p:nvCxnSpPr>
            <p:cNvPr id="49" name="Straight Connector 48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F16C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1735137" y="4733462"/>
            <a:ext cx="1734950" cy="801498"/>
            <a:chOff x="10515600" y="4267200"/>
            <a:chExt cx="1219200" cy="2438400"/>
          </a:xfrm>
          <a:effectLst/>
        </p:grpSpPr>
        <p:cxnSp>
          <p:nvCxnSpPr>
            <p:cNvPr id="54" name="Straight Connector 53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938118" y="4733463"/>
            <a:ext cx="696490" cy="801498"/>
            <a:chOff x="10515600" y="4267200"/>
            <a:chExt cx="1219200" cy="2438400"/>
          </a:xfrm>
          <a:effectLst/>
        </p:grpSpPr>
        <p:cxnSp>
          <p:nvCxnSpPr>
            <p:cNvPr id="59" name="Straight Connector 58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Line 81"/>
          <p:cNvSpPr>
            <a:spLocks noChangeShapeType="1"/>
          </p:cNvSpPr>
          <p:nvPr/>
        </p:nvSpPr>
        <p:spPr bwMode="auto">
          <a:xfrm>
            <a:off x="10988919" y="2079832"/>
            <a:ext cx="0" cy="248995"/>
          </a:xfrm>
          <a:prstGeom prst="line">
            <a:avLst/>
          </a:prstGeom>
          <a:noFill/>
          <a:ln w="28575" cap="rnd">
            <a:solidFill>
              <a:srgbClr val="00905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4" name="Line 81"/>
          <p:cNvSpPr>
            <a:spLocks noChangeShapeType="1"/>
          </p:cNvSpPr>
          <p:nvPr/>
        </p:nvSpPr>
        <p:spPr bwMode="auto">
          <a:xfrm flipH="1">
            <a:off x="10506319" y="2091261"/>
            <a:ext cx="302084" cy="1"/>
          </a:xfrm>
          <a:prstGeom prst="line">
            <a:avLst/>
          </a:prstGeom>
          <a:noFill/>
          <a:ln w="28575" cap="rnd">
            <a:solidFill>
              <a:srgbClr val="00905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7894283-C619-4CBB-8344-B7FB4814C5AD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D58D5DC-C9F8-4277-B6B3-3723D57702C7}"/>
                  </a:ext>
                </a:extLst>
              </p14:cNvPr>
              <p14:cNvContentPartPr/>
              <p14:nvPr/>
            </p14:nvContentPartPr>
            <p14:xfrm>
              <a:off x="257040" y="3801240"/>
              <a:ext cx="11563560" cy="706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D58D5DC-C9F8-4277-B6B3-3723D57702C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7680" y="3791880"/>
                <a:ext cx="11582280" cy="72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216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/>
      <p:bldP spid="39941" grpId="0"/>
      <p:bldP spid="39943" grpId="0" animBg="1"/>
      <p:bldP spid="39962" grpId="0" animBg="1"/>
      <p:bldP spid="63" grpId="0" animBg="1"/>
      <p:bldP spid="6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1420826" cy="203953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Probability primer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Generative stories and Bayes nets</a:t>
            </a:r>
          </a:p>
          <a:p>
            <a:pPr marL="974725" lvl="2" indent="-514350"/>
            <a:r>
              <a:rPr lang="en-US" sz="2800" dirty="0"/>
              <a:t>Bayes nets definition</a:t>
            </a:r>
          </a:p>
          <a:p>
            <a:pPr marL="974725" lvl="2" indent="-514350"/>
            <a:r>
              <a:rPr lang="en-US" sz="2800" dirty="0"/>
              <a:t>Naïve Bayes</a:t>
            </a:r>
          </a:p>
          <a:p>
            <a:pPr marL="974725" lvl="2" indent="-514350"/>
            <a:r>
              <a:rPr lang="en-US" sz="2800" dirty="0"/>
              <a:t>Markov chains</a:t>
            </a:r>
          </a:p>
          <a:p>
            <a:pPr marL="974725" lvl="2" indent="-514350"/>
            <a:r>
              <a:rPr lang="en-US" sz="2800" dirty="0"/>
              <a:t>Hidden Markov models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Learning HMM parameters</a:t>
            </a:r>
          </a:p>
          <a:p>
            <a:pPr marL="974725" lvl="2" indent="-514350"/>
            <a:r>
              <a:rPr lang="en-US" sz="2800" dirty="0"/>
              <a:t>MLE for categorical distribution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Inference in Bayes Nets and HMMs</a:t>
            </a:r>
          </a:p>
          <a:p>
            <a:pPr lvl="2" indent="0">
              <a:buNone/>
            </a:pPr>
            <a:endParaRPr lang="en-US" sz="2800" dirty="0"/>
          </a:p>
          <a:p>
            <a:pPr marL="974725" lvl="2" indent="-514350"/>
            <a:endParaRPr lang="en-US" sz="2800" dirty="0"/>
          </a:p>
          <a:p>
            <a:pPr marL="974725" lvl="2" indent="-514350"/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2FFD00-03FF-4F79-8D7E-122AB3A9996B}"/>
              </a:ext>
            </a:extLst>
          </p:cNvPr>
          <p:cNvSpPr/>
          <p:nvPr/>
        </p:nvSpPr>
        <p:spPr>
          <a:xfrm>
            <a:off x="443175" y="1113178"/>
            <a:ext cx="6731780" cy="280247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C3B469-8002-4B81-AAF0-C4135B2737A1}"/>
              </a:ext>
            </a:extLst>
          </p:cNvPr>
          <p:cNvSpPr/>
          <p:nvPr/>
        </p:nvSpPr>
        <p:spPr>
          <a:xfrm>
            <a:off x="443175" y="4900738"/>
            <a:ext cx="6731780" cy="66980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391D524-C954-4553-87BC-5BAED23AFCEF}"/>
                  </a:ext>
                </a:extLst>
              </p14:cNvPr>
              <p14:cNvContentPartPr/>
              <p14:nvPr/>
            </p14:nvContentPartPr>
            <p14:xfrm>
              <a:off x="130320" y="1441440"/>
              <a:ext cx="11040840" cy="4602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391D524-C954-4553-87BC-5BAED23AFCE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0960" y="1432080"/>
                <a:ext cx="11059560" cy="462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0610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1</a:t>
            </a:r>
            <a:endParaRPr lang="en-US" dirty="0"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80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589025" y="1122421"/>
                <a:ext cx="11000226" cy="4729164"/>
              </a:xfrm>
            </p:spPr>
            <p:txBody>
              <a:bodyPr/>
              <a:lstStyle/>
              <a:p>
                <a:pPr fontAlgn="ctr"/>
                <a:r>
                  <a:rPr lang="en-US" dirty="0"/>
                  <a:t>Assume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is a discrete random variable taking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en-US" dirty="0"/>
                  <a:t> distinct values. For example choice of fruit on a given day:</a:t>
                </a:r>
              </a:p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∈{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𝑎𝑝𝑝𝑙𝑒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𝑏𝑎𝑛𝑎𝑛𝑎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𝑜𝑟𝑎𝑛𝑔𝑒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𝑠𝑡𝑟𝑎𝑤𝑏𝑒𝑟𝑟𝑦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𝑤𝑎𝑡𝑒𝑟𝑚𝑒𝑙𝑜𝑛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𝑝𝑒𝑎𝑟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𝑔𝑟𝑎𝑝𝑒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  <a:p>
                <a:pPr fontAlgn="ctr"/>
                <a:endParaRPr lang="en-US" dirty="0"/>
              </a:p>
              <a:p>
                <a:pPr fontAlgn="ctr"/>
                <a:r>
                  <a:rPr lang="en-US" dirty="0"/>
                  <a:t>How many entries are in the conditional probability table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∣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  <a:p>
                <a:pPr marL="0" lvl="1" indent="0" fontAlgn="ctr">
                  <a:buNone/>
                </a:pPr>
                <a:endParaRPr lang="en-US" sz="2800" dirty="0"/>
              </a:p>
              <a:p>
                <a:pPr marL="514350" lvl="1" indent="-514350" fontAlgn="ctr">
                  <a:buFont typeface="+mj-lt"/>
                  <a:buAutoNum type="alphaUcPeriod"/>
                </a:pPr>
                <a:r>
                  <a:rPr lang="en-US" sz="2800" dirty="0"/>
                  <a:t>7</a:t>
                </a:r>
              </a:p>
              <a:p>
                <a:pPr marL="514350" lvl="1" indent="-514350" fontAlgn="ctr">
                  <a:buFont typeface="+mj-lt"/>
                  <a:buAutoNum type="alphaUcPeriod"/>
                </a:pPr>
                <a:r>
                  <a:rPr lang="en-US" sz="2800" dirty="0"/>
                  <a:t>14</a:t>
                </a:r>
              </a:p>
              <a:p>
                <a:pPr marL="514350" lvl="1" indent="-514350" fontAlgn="ctr">
                  <a:buFont typeface="+mj-lt"/>
                  <a:buAutoNum type="alphaUcPeriod"/>
                </a:pPr>
                <a:r>
                  <a:rPr lang="en-US" sz="2800" dirty="0"/>
                  <a:t>49</a:t>
                </a:r>
              </a:p>
              <a:p>
                <a:pPr marL="514350" lvl="1" indent="-514350" fontAlgn="ctr">
                  <a:buFont typeface="+mj-lt"/>
                  <a:buAutoNum type="alphaUcPeriod"/>
                </a:pPr>
                <a:r>
                  <a:rPr lang="en-US" sz="2800" dirty="0"/>
                  <a:t>2^7 </a:t>
                </a:r>
              </a:p>
              <a:p>
                <a:pPr marL="514350" lvl="1" indent="-514350" fontAlgn="ctr">
                  <a:buFont typeface="+mj-lt"/>
                  <a:buAutoNum type="alphaUcPeriod"/>
                </a:pPr>
                <a:r>
                  <a:rPr lang="en-US" sz="2800" dirty="0"/>
                  <a:t>7!</a:t>
                </a:r>
              </a:p>
              <a:p>
                <a:pPr marL="514350" lvl="1" indent="-514350" fontAlgn="ctr">
                  <a:buFont typeface="+mj-lt"/>
                  <a:buAutoNum type="alphaUcPeriod"/>
                </a:pPr>
                <a:endParaRPr lang="en-US" sz="2800" dirty="0"/>
              </a:p>
            </p:txBody>
          </p:sp>
        </mc:Choice>
        <mc:Fallback xmlns="">
          <p:sp>
            <p:nvSpPr>
              <p:cNvPr id="10680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9025" y="1122421"/>
                <a:ext cx="11000226" cy="4729164"/>
              </a:xfrm>
              <a:blipFill>
                <a:blip r:embed="rId2"/>
                <a:stretch>
                  <a:fillRect l="-1164" t="-1933" b="-8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4F66DE6-8449-45DD-BF1C-3DECC4982200}"/>
                  </a:ext>
                </a:extLst>
              </p14:cNvPr>
              <p14:cNvContentPartPr/>
              <p14:nvPr/>
            </p14:nvContentPartPr>
            <p14:xfrm>
              <a:off x="517680" y="3459600"/>
              <a:ext cx="10043280" cy="1712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4F66DE6-8449-45DD-BF1C-3DECC498220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8320" y="3450240"/>
                <a:ext cx="10062000" cy="173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534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  <a:endParaRPr lang="en-US" dirty="0"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80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589025" y="1122421"/>
                <a:ext cx="11000226" cy="4729164"/>
              </a:xfrm>
            </p:spPr>
            <p:txBody>
              <a:bodyPr/>
              <a:lstStyle/>
              <a:p>
                <a:pPr fontAlgn="ctr"/>
                <a:r>
                  <a:rPr lang="en-US" dirty="0"/>
                  <a:t>Which of the following expressions always equal one?</a:t>
                </a:r>
              </a:p>
              <a:p>
                <a:pPr fontAlgn="ctr"/>
                <a:r>
                  <a:rPr lang="en-US" sz="2800" dirty="0"/>
                  <a:t>Select ALL tha</a:t>
                </a:r>
                <a:r>
                  <a:rPr lang="en-US" dirty="0"/>
                  <a:t>t apply</a:t>
                </a:r>
                <a:endParaRPr lang="en-US" sz="2800" dirty="0"/>
              </a:p>
              <a:p>
                <a:pPr marL="0" lvl="1" indent="0" fontAlgn="ctr">
                  <a:buNone/>
                </a:pPr>
                <a:endParaRPr lang="en-US" sz="2800" dirty="0"/>
              </a:p>
              <a:p>
                <a:pPr marL="514350" lvl="1" indent="-51435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sepChr m:val="∣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i="1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sz="2800" i="1" dirty="0">
                  <a:latin typeface="Cambria Math" panose="02040503050406030204" pitchFamily="18" charset="0"/>
                </a:endParaRPr>
              </a:p>
              <a:p>
                <a:pPr marL="514350" lvl="1" indent="-51435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𝒴</m:t>
                        </m:r>
                      </m:sub>
                      <m:sup/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sepChr m:val="∣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sz="2800" dirty="0"/>
              </a:p>
              <a:p>
                <a:pPr marL="514350" lvl="1" indent="-51435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𝒴</m:t>
                        </m:r>
                      </m:sub>
                      <m:sup/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sepChr m:val="∣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y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sz="2800" dirty="0"/>
              </a:p>
              <a:p>
                <a:pPr marL="514350" lvl="1" indent="-514350" fontAlgn="ctr">
                  <a:buFont typeface="+mj-lt"/>
                  <a:buAutoNum type="alphaUcPeriod"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𝒴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𝒴</m:t>
                            </m:r>
                          </m:sub>
                          <m:sup/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sepChr m:val="∣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y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e>
                    </m:nary>
                  </m:oMath>
                </a14:m>
                <a:endParaRPr lang="en-US" sz="2800" dirty="0"/>
              </a:p>
              <a:p>
                <a:pPr marL="0" lvl="1" indent="0" fontAlgn="ctr">
                  <a:buNone/>
                </a:pPr>
                <a:endParaRPr lang="en-US" sz="2800" dirty="0"/>
              </a:p>
              <a:p>
                <a:pPr fontAlgn="ctr"/>
                <a:r>
                  <a:rPr lang="en-US" dirty="0"/>
                  <a:t>If it’s helpful, consider the fruit example:</a:t>
                </a:r>
              </a:p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∈{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𝑎𝑝𝑝𝑙𝑒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𝑏𝑎𝑛𝑎𝑛𝑎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𝑜𝑟𝑎𝑛𝑔𝑒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𝑠𝑡𝑟𝑎𝑤𝑏𝑒𝑟𝑟𝑦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𝑤𝑎𝑡𝑒𝑟𝑚𝑒𝑙𝑜𝑛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𝑝𝑒𝑎𝑟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𝑔𝑟𝑎𝑝𝑒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  <a:p>
                <a:pPr marL="0" lvl="1" indent="0" fontAlgn="ctr">
                  <a:buNone/>
                </a:pPr>
                <a:endParaRPr lang="en-US" sz="2800" dirty="0"/>
              </a:p>
              <a:p>
                <a:pPr marL="514350" lvl="1" indent="-514350" fontAlgn="ctr">
                  <a:buFont typeface="+mj-lt"/>
                  <a:buAutoNum type="alphaUcPeriod"/>
                </a:pPr>
                <a:endParaRPr lang="en-US" sz="2800" dirty="0"/>
              </a:p>
            </p:txBody>
          </p:sp>
        </mc:Choice>
        <mc:Fallback xmlns="">
          <p:sp>
            <p:nvSpPr>
              <p:cNvPr id="10680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9025" y="1122421"/>
                <a:ext cx="11000226" cy="4729164"/>
              </a:xfrm>
              <a:blipFill>
                <a:blip r:embed="rId2"/>
                <a:stretch>
                  <a:fillRect l="-1164" t="-1933" b="-2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33D3D3A-AD80-456F-B1A3-94C1B940926D}"/>
                  </a:ext>
                </a:extLst>
              </p14:cNvPr>
              <p14:cNvContentPartPr/>
              <p14:nvPr/>
            </p14:nvContentPartPr>
            <p14:xfrm>
              <a:off x="162720" y="1388520"/>
              <a:ext cx="11847240" cy="5025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33D3D3A-AD80-456F-B1A3-94C1B940926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3360" y="1379160"/>
                <a:ext cx="11865960" cy="504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9042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3</a:t>
            </a:r>
            <a:endParaRPr lang="en-US" dirty="0"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6803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589025" y="1122421"/>
                <a:ext cx="11000226" cy="4729164"/>
              </a:xfrm>
            </p:spPr>
            <p:txBody>
              <a:bodyPr/>
              <a:lstStyle/>
              <a:p>
                <a:pPr fontAlgn="ctr"/>
                <a:r>
                  <a:rPr lang="en-US" dirty="0">
                    <a:latin typeface="Calibri"/>
                    <a:cs typeface="Calibri"/>
                  </a:rPr>
                  <a:t>How do could we estimate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=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 dirty="0" err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i="1" dirty="0" err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from data?</a:t>
                </a:r>
              </a:p>
              <a:p>
                <a:pPr marL="514350" lvl="1" indent="-514350" fontAlgn="ctr">
                  <a:buFont typeface="+mj-lt"/>
                  <a:buAutoNum type="alphaUcPeriod"/>
                </a:pPr>
                <a:endParaRPr lang="en-US" sz="2800" dirty="0"/>
              </a:p>
              <a:p>
                <a:pPr marL="514350" lvl="1" indent="-514350" fontAlgn="ctr">
                  <a:buFont typeface="+mj-lt"/>
                  <a:buAutoNum type="alphaUcPeriod"/>
                </a:pPr>
                <a:r>
                  <a:rPr lang="en-US" sz="2800" dirty="0"/>
                  <a:t>#(start in state a, end in state b) / #(start in state a)</a:t>
                </a:r>
              </a:p>
              <a:p>
                <a:pPr marL="514350" lvl="1" indent="-514350" fontAlgn="ctr">
                  <a:buFont typeface="+mj-lt"/>
                  <a:buAutoNum type="alphaUcPeriod"/>
                </a:pPr>
                <a:endParaRPr lang="en-US" sz="2800" dirty="0"/>
              </a:p>
              <a:p>
                <a:pPr marL="514350" lvl="1" indent="-514350" fontAlgn="ctr">
                  <a:buFont typeface="+mj-lt"/>
                  <a:buAutoNum type="alphaUcPeriod"/>
                </a:pPr>
                <a:r>
                  <a:rPr lang="en-US" sz="2800" dirty="0"/>
                  <a:t>#(start in state a, end in state b) / #(end in state b)</a:t>
                </a:r>
              </a:p>
              <a:p>
                <a:pPr marL="514350" lvl="1" indent="-514350" fontAlgn="ctr">
                  <a:buFont typeface="+mj-lt"/>
                  <a:buAutoNum type="alphaUcPeriod"/>
                </a:pPr>
                <a:endParaRPr lang="en-US" sz="2800" dirty="0"/>
              </a:p>
              <a:p>
                <a:pPr marL="514350" lvl="1" indent="-514350" fontAlgn="ctr">
                  <a:buFont typeface="+mj-lt"/>
                  <a:buAutoNum type="alphaUcPeriod"/>
                </a:pPr>
                <a:r>
                  <a:rPr lang="en-US" sz="2800" dirty="0"/>
                  <a:t>I have no idea</a:t>
                </a:r>
              </a:p>
              <a:p>
                <a:pPr marL="514350" lvl="1" indent="-514350" fontAlgn="ctr">
                  <a:buFont typeface="+mj-lt"/>
                  <a:buAutoNum type="alphaUcPeriod"/>
                </a:pPr>
                <a:endParaRPr lang="en-US" sz="2800" dirty="0"/>
              </a:p>
              <a:p>
                <a:pPr marL="514350" lvl="1" indent="-514350" fontAlgn="ctr">
                  <a:buFont typeface="+mj-lt"/>
                  <a:buAutoNum type="alphaUcPeriod"/>
                </a:pPr>
                <a:endParaRPr lang="en-US" sz="2800" dirty="0"/>
              </a:p>
              <a:p>
                <a:pPr marL="0" lvl="1" indent="0" fontAlgn="ctr">
                  <a:buNone/>
                </a:pPr>
                <a:r>
                  <a:rPr lang="en-US" sz="2800" dirty="0"/>
                  <a:t>#( ) notation is the count of occurrences</a:t>
                </a:r>
              </a:p>
            </p:txBody>
          </p:sp>
        </mc:Choice>
        <mc:Fallback xmlns="">
          <p:sp>
            <p:nvSpPr>
              <p:cNvPr id="106803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9025" y="1122421"/>
                <a:ext cx="11000226" cy="4729164"/>
              </a:xfrm>
              <a:blipFill>
                <a:blip r:embed="rId2"/>
                <a:stretch>
                  <a:fillRect l="-1164" t="-1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4A39E50-74C7-460D-8B5A-47CB81AFDC3E}"/>
                  </a:ext>
                </a:extLst>
              </p14:cNvPr>
              <p14:cNvContentPartPr/>
              <p14:nvPr/>
            </p14:nvContentPartPr>
            <p14:xfrm>
              <a:off x="429480" y="183600"/>
              <a:ext cx="8138160" cy="2554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4A39E50-74C7-460D-8B5A-47CB81AFDC3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0120" y="174240"/>
                <a:ext cx="8156880" cy="257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8355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8F20C-AF8A-47D0-9A56-DC11CEF1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HMM MLE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314954A-BBDE-4BA3-9EDF-AF409BB4E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781" y="1130007"/>
            <a:ext cx="11537054" cy="693183"/>
          </a:xfrm>
        </p:spPr>
        <p:txBody>
          <a:bodyPr/>
          <a:lstStyle/>
          <a:p>
            <a:r>
              <a:rPr lang="en-US" sz="2400" dirty="0"/>
              <a:t>Estimate probabilities of categorical distributions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711BD0-627E-41A0-9DDD-AED1E2147CA9}"/>
              </a:ext>
            </a:extLst>
          </p:cNvPr>
          <p:cNvGrpSpPr/>
          <p:nvPr/>
        </p:nvGrpSpPr>
        <p:grpSpPr>
          <a:xfrm>
            <a:off x="688844" y="1958254"/>
            <a:ext cx="4252913" cy="1600200"/>
            <a:chOff x="1676400" y="4267200"/>
            <a:chExt cx="4252913" cy="1600200"/>
          </a:xfrm>
        </p:grpSpPr>
        <p:sp>
          <p:nvSpPr>
            <p:cNvPr id="5" name="Oval 6">
              <a:extLst>
                <a:ext uri="{FF2B5EF4-FFF2-40B4-BE49-F238E27FC236}">
                  <a16:creationId xmlns:a16="http://schemas.microsoft.com/office/drawing/2014/main" id="{6206B7F9-3E7B-43EC-801E-B741F9BF59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6" name="AutoShape 7">
              <a:extLst>
                <a:ext uri="{FF2B5EF4-FFF2-40B4-BE49-F238E27FC236}">
                  <a16:creationId xmlns:a16="http://schemas.microsoft.com/office/drawing/2014/main" id="{CF4DBC5E-5903-473C-9FA4-D259F9603770}"/>
                </a:ext>
              </a:extLst>
            </p:cNvPr>
            <p:cNvCxnSpPr>
              <a:cxnSpLocks noChangeShapeType="1"/>
              <a:stCxn id="5" idx="4"/>
              <a:endCxn id="15" idx="0"/>
            </p:cNvCxnSpPr>
            <p:nvPr/>
          </p:nvCxnSpPr>
          <p:spPr bwMode="auto">
            <a:xfrm>
              <a:off x="28575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AutoShape 9">
              <a:extLst>
                <a:ext uri="{FF2B5EF4-FFF2-40B4-BE49-F238E27FC236}">
                  <a16:creationId xmlns:a16="http://schemas.microsoft.com/office/drawing/2014/main" id="{579B8FF0-A900-4046-AFA0-132E871C0378}"/>
                </a:ext>
              </a:extLst>
            </p:cNvPr>
            <p:cNvCxnSpPr>
              <a:cxnSpLocks noChangeShapeType="1"/>
              <a:stCxn id="9" idx="6"/>
              <a:endCxn id="5" idx="2"/>
            </p:cNvCxnSpPr>
            <p:nvPr/>
          </p:nvCxnSpPr>
          <p:spPr bwMode="auto">
            <a:xfrm>
              <a:off x="22240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ACC0D978-95BE-40CA-8322-E06E88D966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64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10" name="Oval 12">
              <a:extLst>
                <a:ext uri="{FF2B5EF4-FFF2-40B4-BE49-F238E27FC236}">
                  <a16:creationId xmlns:a16="http://schemas.microsoft.com/office/drawing/2014/main" id="{645C47A4-F9E1-4D82-887F-8FADB6144F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1" name="AutoShape 13">
              <a:extLst>
                <a:ext uri="{FF2B5EF4-FFF2-40B4-BE49-F238E27FC236}">
                  <a16:creationId xmlns:a16="http://schemas.microsoft.com/office/drawing/2014/main" id="{FFEB21CE-6F48-4837-9C8E-4B85CE09915C}"/>
                </a:ext>
              </a:extLst>
            </p:cNvPr>
            <p:cNvCxnSpPr>
              <a:cxnSpLocks noChangeShapeType="1"/>
              <a:stCxn id="10" idx="6"/>
              <a:endCxn id="13" idx="2"/>
            </p:cNvCxnSpPr>
            <p:nvPr/>
          </p:nvCxnSpPr>
          <p:spPr bwMode="auto">
            <a:xfrm>
              <a:off x="40528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AutoShape 14">
              <a:extLst>
                <a:ext uri="{FF2B5EF4-FFF2-40B4-BE49-F238E27FC236}">
                  <a16:creationId xmlns:a16="http://schemas.microsoft.com/office/drawing/2014/main" id="{A2772E54-4C6F-4EE3-BA3E-E7047B1F154A}"/>
                </a:ext>
              </a:extLst>
            </p:cNvPr>
            <p:cNvCxnSpPr>
              <a:cxnSpLocks noChangeShapeType="1"/>
              <a:stCxn id="5" idx="6"/>
              <a:endCxn id="10" idx="2"/>
            </p:cNvCxnSpPr>
            <p:nvPr/>
          </p:nvCxnSpPr>
          <p:spPr bwMode="auto">
            <a:xfrm>
              <a:off x="31384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Oval 15">
              <a:extLst>
                <a:ext uri="{FF2B5EF4-FFF2-40B4-BE49-F238E27FC236}">
                  <a16:creationId xmlns:a16="http://schemas.microsoft.com/office/drawing/2014/main" id="{29672F40-AEB9-4C59-AC61-A95E5D07F3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4" name="AutoShape 16">
              <a:extLst>
                <a:ext uri="{FF2B5EF4-FFF2-40B4-BE49-F238E27FC236}">
                  <a16:creationId xmlns:a16="http://schemas.microsoft.com/office/drawing/2014/main" id="{762C1C93-4771-4C17-ABA4-10061EAEC034}"/>
                </a:ext>
              </a:extLst>
            </p:cNvPr>
            <p:cNvCxnSpPr>
              <a:cxnSpLocks noChangeShapeType="1"/>
              <a:stCxn id="13" idx="6"/>
            </p:cNvCxnSpPr>
            <p:nvPr/>
          </p:nvCxnSpPr>
          <p:spPr bwMode="auto">
            <a:xfrm>
              <a:off x="4967288" y="4533900"/>
              <a:ext cx="9620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Oval 17">
              <a:extLst>
                <a:ext uri="{FF2B5EF4-FFF2-40B4-BE49-F238E27FC236}">
                  <a16:creationId xmlns:a16="http://schemas.microsoft.com/office/drawing/2014/main" id="{ABDE1912-F663-4119-8887-46E99C663F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16" name="Oval 18">
              <a:extLst>
                <a:ext uri="{FF2B5EF4-FFF2-40B4-BE49-F238E27FC236}">
                  <a16:creationId xmlns:a16="http://schemas.microsoft.com/office/drawing/2014/main" id="{B11F4CE4-EFA9-4C9B-B340-C6A68AB4E6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7" name="Oval 19">
              <a:extLst>
                <a:ext uri="{FF2B5EF4-FFF2-40B4-BE49-F238E27FC236}">
                  <a16:creationId xmlns:a16="http://schemas.microsoft.com/office/drawing/2014/main" id="{65AD22DB-BB97-446A-868A-BB55D0D9F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8" name="AutoShape 21">
              <a:extLst>
                <a:ext uri="{FF2B5EF4-FFF2-40B4-BE49-F238E27FC236}">
                  <a16:creationId xmlns:a16="http://schemas.microsoft.com/office/drawing/2014/main" id="{8DAE50F2-7223-4640-BA89-25B568ECD252}"/>
                </a:ext>
              </a:extLst>
            </p:cNvPr>
            <p:cNvCxnSpPr>
              <a:cxnSpLocks noChangeShapeType="1"/>
              <a:stCxn id="10" idx="4"/>
              <a:endCxn id="16" idx="0"/>
            </p:cNvCxnSpPr>
            <p:nvPr/>
          </p:nvCxnSpPr>
          <p:spPr bwMode="auto">
            <a:xfrm>
              <a:off x="37719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AutoShape 22">
              <a:extLst>
                <a:ext uri="{FF2B5EF4-FFF2-40B4-BE49-F238E27FC236}">
                  <a16:creationId xmlns:a16="http://schemas.microsoft.com/office/drawing/2014/main" id="{6EFCE99A-6EFC-4973-A615-44F1A3ED689F}"/>
                </a:ext>
              </a:extLst>
            </p:cNvPr>
            <p:cNvCxnSpPr>
              <a:cxnSpLocks noChangeShapeType="1"/>
              <a:stCxn id="13" idx="4"/>
              <a:endCxn id="17" idx="0"/>
            </p:cNvCxnSpPr>
            <p:nvPr/>
          </p:nvCxnSpPr>
          <p:spPr bwMode="auto">
            <a:xfrm>
              <a:off x="46863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52FD637-0DD7-4D4E-B2B9-6D2498317FFA}"/>
                  </a:ext>
                </a:extLst>
              </p:cNvPr>
              <p:cNvSpPr/>
              <p:nvPr/>
            </p:nvSpPr>
            <p:spPr>
              <a:xfrm>
                <a:off x="6253308" y="1958254"/>
                <a:ext cx="3252109" cy="2677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Parameters for: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Initial: 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Transition: 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sepChr m:val="∣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Emission: 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sepChr m:val="∣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52FD637-0DD7-4D4E-B2B9-6D2498317F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308" y="1958254"/>
                <a:ext cx="3252109" cy="2677656"/>
              </a:xfrm>
              <a:prstGeom prst="rect">
                <a:avLst/>
              </a:prstGeom>
              <a:blipFill>
                <a:blip r:embed="rId2"/>
                <a:stretch>
                  <a:fillRect l="-3002" t="-1822" b="-4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84E0118-58FD-4603-AB76-A44C2F976DDE}"/>
                  </a:ext>
                </a:extLst>
              </p14:cNvPr>
              <p14:cNvContentPartPr/>
              <p14:nvPr/>
            </p14:nvContentPartPr>
            <p14:xfrm>
              <a:off x="8217720" y="1898280"/>
              <a:ext cx="3253680" cy="26524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84E0118-58FD-4603-AB76-A44C2F976DD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08360" y="1888920"/>
                <a:ext cx="3272400" cy="267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1883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8F20C-AF8A-47D0-9A56-DC11CEF1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Naïve Bayes MLE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314954A-BBDE-4BA3-9EDF-AF409BB4E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8311410" cy="2039539"/>
          </a:xfrm>
        </p:spPr>
        <p:txBody>
          <a:bodyPr/>
          <a:lstStyle/>
          <a:p>
            <a:r>
              <a:rPr lang="en-US" dirty="0"/>
              <a:t>SPAM: Bag of words, naïve Bayes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7E31345-6D8E-4428-895F-B5357A83009F}"/>
                  </a:ext>
                </a:extLst>
              </p:cNvPr>
              <p:cNvSpPr/>
              <p:nvPr/>
            </p:nvSpPr>
            <p:spPr>
              <a:xfrm>
                <a:off x="6253308" y="1958254"/>
                <a:ext cx="3976538" cy="1938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Parameters for: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Class prior: 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Class conditional: 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sepChr m:val="∣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sub>
                        </m:sSub>
                      </m:e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7E31345-6D8E-4428-895F-B5357A8300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308" y="1958254"/>
                <a:ext cx="3976538" cy="1938992"/>
              </a:xfrm>
              <a:prstGeom prst="rect">
                <a:avLst/>
              </a:prstGeom>
              <a:blipFill>
                <a:blip r:embed="rId2"/>
                <a:stretch>
                  <a:fillRect l="-2454" t="-2516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A1E79D21-FBE6-4769-A8C5-FB3B220D39E2}"/>
              </a:ext>
            </a:extLst>
          </p:cNvPr>
          <p:cNvGrpSpPr/>
          <p:nvPr/>
        </p:nvGrpSpPr>
        <p:grpSpPr>
          <a:xfrm>
            <a:off x="1603244" y="1958254"/>
            <a:ext cx="2362200" cy="1600200"/>
            <a:chOff x="2590800" y="4267200"/>
            <a:chExt cx="2362200" cy="1600200"/>
          </a:xfrm>
        </p:grpSpPr>
        <p:cxnSp>
          <p:nvCxnSpPr>
            <p:cNvPr id="8" name="AutoShape 7">
              <a:extLst>
                <a:ext uri="{FF2B5EF4-FFF2-40B4-BE49-F238E27FC236}">
                  <a16:creationId xmlns:a16="http://schemas.microsoft.com/office/drawing/2014/main" id="{29E6E883-FB2E-4D5D-B6DF-CA09A8F05B0F}"/>
                </a:ext>
              </a:extLst>
            </p:cNvPr>
            <p:cNvCxnSpPr>
              <a:cxnSpLocks noChangeShapeType="1"/>
              <a:stCxn id="11" idx="3"/>
              <a:endCxn id="16" idx="0"/>
            </p:cNvCxnSpPr>
            <p:nvPr/>
          </p:nvCxnSpPr>
          <p:spPr bwMode="auto">
            <a:xfrm flipH="1">
              <a:off x="2857500" y="4722485"/>
              <a:ext cx="725815" cy="61151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Oval 12">
              <a:extLst>
                <a:ext uri="{FF2B5EF4-FFF2-40B4-BE49-F238E27FC236}">
                  <a16:creationId xmlns:a16="http://schemas.microsoft.com/office/drawing/2014/main" id="{21C9EE92-6EFD-455A-8E54-D08017A030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endPara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16" name="Oval 17">
              <a:extLst>
                <a:ext uri="{FF2B5EF4-FFF2-40B4-BE49-F238E27FC236}">
                  <a16:creationId xmlns:a16="http://schemas.microsoft.com/office/drawing/2014/main" id="{DDDE39F1-6DFF-474B-800A-434B4568B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17" name="Oval 18">
              <a:extLst>
                <a:ext uri="{FF2B5EF4-FFF2-40B4-BE49-F238E27FC236}">
                  <a16:creationId xmlns:a16="http://schemas.microsoft.com/office/drawing/2014/main" id="{3B3FDE38-3A32-4D36-A47F-3904D0926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8" name="Oval 19">
              <a:extLst>
                <a:ext uri="{FF2B5EF4-FFF2-40B4-BE49-F238E27FC236}">
                  <a16:creationId xmlns:a16="http://schemas.microsoft.com/office/drawing/2014/main" id="{A80A544E-904B-4AD8-95ED-975394D1EE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9" name="AutoShape 21">
              <a:extLst>
                <a:ext uri="{FF2B5EF4-FFF2-40B4-BE49-F238E27FC236}">
                  <a16:creationId xmlns:a16="http://schemas.microsoft.com/office/drawing/2014/main" id="{61FDE650-F130-4FBE-8F5D-45552B3B4EB2}"/>
                </a:ext>
              </a:extLst>
            </p:cNvPr>
            <p:cNvCxnSpPr>
              <a:cxnSpLocks noChangeShapeType="1"/>
              <a:stCxn id="11" idx="4"/>
              <a:endCxn id="17" idx="0"/>
            </p:cNvCxnSpPr>
            <p:nvPr/>
          </p:nvCxnSpPr>
          <p:spPr bwMode="auto">
            <a:xfrm>
              <a:off x="37719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AutoShape 22">
              <a:extLst>
                <a:ext uri="{FF2B5EF4-FFF2-40B4-BE49-F238E27FC236}">
                  <a16:creationId xmlns:a16="http://schemas.microsoft.com/office/drawing/2014/main" id="{E9CDF1E0-9499-47D5-997E-65CC2650F83C}"/>
                </a:ext>
              </a:extLst>
            </p:cNvPr>
            <p:cNvCxnSpPr>
              <a:cxnSpLocks noChangeShapeType="1"/>
              <a:stCxn id="11" idx="5"/>
              <a:endCxn id="18" idx="0"/>
            </p:cNvCxnSpPr>
            <p:nvPr/>
          </p:nvCxnSpPr>
          <p:spPr bwMode="auto">
            <a:xfrm>
              <a:off x="3960485" y="4722485"/>
              <a:ext cx="725815" cy="61151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DFCE77F-415C-47C4-9A5A-52E13CC830C6}"/>
                  </a:ext>
                </a:extLst>
              </p14:cNvPr>
              <p14:cNvContentPartPr/>
              <p14:nvPr/>
            </p14:nvContentPartPr>
            <p14:xfrm>
              <a:off x="8957160" y="2694600"/>
              <a:ext cx="1836000" cy="2702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DFCE77F-415C-47C4-9A5A-52E13CC830C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47800" y="2685240"/>
                <a:ext cx="1854720" cy="272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207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8F20C-AF8A-47D0-9A56-DC11CEF1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Naïve Bayes MLE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B06672-ECE4-476B-946F-055D815A15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9824" y="1085187"/>
                <a:ext cx="11892176" cy="561419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x-IV_mathan" sz="2400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x-IV_matha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  <m:r>
                      <a:rPr lang="x-IV_mathan" sz="240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x-IV_matha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𝒟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x-IV_mathan" sz="2400">
                        <a:latin typeface="Cambria Math" panose="02040503050406030204" pitchFamily="18" charset="0"/>
                      </a:rPr>
                      <m:t>ϕ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,</m:t>
                    </m:r>
                    <m:r>
                      <a:rPr lang="x-IV_mathan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 b="1" i="1">
                        <a:latin typeface="Cambria Math" panose="02040503050406030204" pitchFamily="18" charset="0"/>
                      </a:rPr>
                      <m:t>𝚯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	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x-IV_mathan" sz="2400">
                                <a:latin typeface="Cambria Math" panose="02040503050406030204" pitchFamily="18" charset="0"/>
                              </a:rPr>
                              <m:t>𝒟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</m:oMath>
                </a14:m>
                <a:r>
                  <a:rPr lang="en-US" sz="2400" dirty="0"/>
                  <a:t>	</a:t>
                </a:r>
                <a:r>
                  <a:rPr lang="en-US" sz="2400" dirty="0" err="1">
                    <a:solidFill>
                      <a:srgbClr val="7030A0"/>
                    </a:solidFill>
                  </a:rPr>
                  <a:t>i.i.d</a:t>
                </a:r>
                <a:r>
                  <a:rPr lang="en-US" sz="2400" dirty="0">
                    <a:solidFill>
                      <a:srgbClr val="7030A0"/>
                    </a:solidFill>
                  </a:rPr>
                  <a:t> assumption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	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</m:oMath>
                </a14:m>
                <a:r>
                  <a:rPr lang="en-US" sz="2400" dirty="0"/>
                  <a:t>	</a:t>
                </a:r>
                <a:r>
                  <a:rPr lang="en-US" sz="2400" dirty="0">
                    <a:solidFill>
                      <a:srgbClr val="7030A0"/>
                    </a:solidFill>
                  </a:rPr>
                  <a:t>Generative model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</m:oMath>
                </a14:m>
                <a:endParaRPr lang="en-US" sz="2400" dirty="0"/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</m:e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sepChr m:val="∣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    Naïve Bayes</a:t>
                </a: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240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 ∧ </m:t>
                            </m:r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 ∧ 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</m:oMath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r>
                  <a:rPr lang="en-US" sz="2400" dirty="0"/>
                  <a:t>                                                      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∧ 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,0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∧ 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b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sup>
                    </m:sSup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</m:sSub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  <m:sup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,1</m:t>
                                </m:r>
                              </m:sub>
                            </m:sSub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p>
                    </m:sSup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,0</m:t>
                                </m:r>
                              </m:sub>
                            </m:sSub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</m:sSub>
                      </m:sup>
                    </m:sSup>
                  </m:oMath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B06672-ECE4-476B-946F-055D815A15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9824" y="1085187"/>
                <a:ext cx="11892176" cy="5614193"/>
              </a:xfrm>
              <a:blipFill>
                <a:blip r:embed="rId2"/>
                <a:stretch>
                  <a:fillRect l="-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7F6FE36-30BE-45C4-B9CE-3F02D0627A56}"/>
                  </a:ext>
                </a:extLst>
              </p:cNvPr>
              <p:cNvSpPr/>
              <p:nvPr/>
            </p:nvSpPr>
            <p:spPr>
              <a:xfrm>
                <a:off x="8943703" y="161857"/>
                <a:ext cx="2948473" cy="21471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𝒟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Sup>
                      <m:sSubSupPr>
                        <m:ctrlPr>
                          <a:rPr kumimoji="0" lang="x-IV_matha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kumimoji="0" lang="x-IV_matha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kumimoji="0" lang="x-IV_matha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𝑦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kumimoji="0" lang="x-IV_mathan" sz="2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4472C4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x-IV_mathan" sz="24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4472C4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𝑛</m:t>
                                    </m:r>
                                  </m:e>
                                </m:d>
                              </m:sup>
                            </m:sSup>
                            <m:r>
                              <a:rPr kumimoji="0" lang="x-IV_mathan" sz="2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r>
                              <a:rPr kumimoji="0" lang="x-IV_mathan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kumimoji="0" lang="x-IV_mathan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𝑛</m:t>
                                </m:r>
                                <m:r>
                                  <a:rPr kumimoji="0" lang="x-IV_mathan" sz="2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4472C4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sub>
                      <m:sup>
                        <m:r>
                          <a:rPr kumimoji="0" lang="x-IV_mathan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sup>
                    </m:sSub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sup>
                    </m:sSup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∈{0,1}</m:t>
                    </m:r>
                  </m:oMath>
                </a14:m>
                <a:r>
                  <a:rPr kumimoji="0" lang="x-IV_matha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x-IV_mathan" sz="2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sup>
                    </m:sSup>
                    <m:r>
                      <a:rPr kumimoji="0" lang="en-US" sz="24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kumimoji="0" lang="en-US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</m:t>
                        </m:r>
                      </m:sup>
                    </m:sSup>
                  </m:oMath>
                </a14:m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𝜙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∈[0,1]</m:t>
                    </m:r>
                  </m:oMath>
                </a14:m>
                <a:r>
                  <a:rPr kumimoji="0" lang="en-US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</a:t>
                </a:r>
                <a14:m>
                  <m:oMath xmlns:m="http://schemas.openxmlformats.org/officeDocument/2006/math">
                    <m:r>
                      <a:rPr kumimoji="0" lang="en-US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𝚯</m:t>
                    </m:r>
                    <m:r>
                      <a:rPr kumimoji="0" lang="en-US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𝑀𝑥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7F6FE36-30BE-45C4-B9CE-3F02D0627A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3703" y="161857"/>
                <a:ext cx="2948473" cy="2147126"/>
              </a:xfrm>
              <a:prstGeom prst="rect">
                <a:avLst/>
              </a:prstGeom>
              <a:blipFill>
                <a:blip r:embed="rId3"/>
                <a:stretch>
                  <a:fillRect l="-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3789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8F20C-AF8A-47D0-9A56-DC11CEF1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Naïve Bayes MLE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B06672-ECE4-476B-946F-055D815A15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9824" y="1085187"/>
                <a:ext cx="11892176" cy="561419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x-IV_mathan" sz="2400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x-IV_matha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  <m:r>
                      <a:rPr lang="x-IV_mathan" sz="2400"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x-IV_matha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𝒟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x-IV_mathan" sz="2400">
                        <a:latin typeface="Cambria Math" panose="02040503050406030204" pitchFamily="18" charset="0"/>
                      </a:rPr>
                      <m:t>ϕ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,</m:t>
                    </m:r>
                    <m:r>
                      <a:rPr lang="x-IV_mathan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 b="1" i="1">
                        <a:latin typeface="Cambria Math" panose="02040503050406030204" pitchFamily="18" charset="0"/>
                      </a:rPr>
                      <m:t>𝚯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	</a:t>
                </a:r>
                <a:endParaRPr lang="en-US" sz="2400" dirty="0">
                  <a:solidFill>
                    <a:srgbClr val="7030A0"/>
                  </a:solidFill>
                </a:endParaRP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</m:sSub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Π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  <m:sup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,1</m:t>
                                </m:r>
                              </m:sub>
                            </m:sSub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p>
                    </m:sSup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,0</m:t>
                                </m:r>
                              </m:sub>
                            </m:sSub>
                          </m:e>
                        </m:d>
                      </m:e>
                      <m: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</m:sSub>
                      </m:sup>
                    </m:sSup>
                  </m:oMath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endParaRPr lang="en-US" sz="8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x-IV_matha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x-IV_mathan" sz="2400">
                            <a:latin typeface="Cambria Math" panose="02040503050406030204" pitchFamily="18" charset="0"/>
                          </a:rPr>
                          <m:t>ϕ</m:t>
                        </m:r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x-IV_mathan" sz="2400" b="1" i="1">
                            <a:latin typeface="Cambria Math" panose="02040503050406030204" pitchFamily="18" charset="0"/>
                          </a:rPr>
                          <m:t>𝚯</m:t>
                        </m:r>
                      </m:e>
                    </m:d>
                    <m:r>
                      <a:rPr lang="x-IV_mathan" sz="240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x-IV_matha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IV_mathan" sz="2400">
                            <a:latin typeface="Cambria Math" panose="02040503050406030204" pitchFamily="18" charset="0"/>
                          </a:rPr>
                          <m:t>𝒟</m:t>
                        </m:r>
                        <m:r>
                          <a:rPr lang="x-IV_mathan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4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x-IV_mathan" sz="2400">
                        <a:latin typeface="Cambria Math" panose="02040503050406030204" pitchFamily="18" charset="0"/>
                      </a:rPr>
                      <m:t>ϕ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,</m:t>
                    </m:r>
                    <m:r>
                      <a:rPr lang="x-IV_mathan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400" b="1" i="1">
                        <a:latin typeface="Cambria Math" panose="02040503050406030204" pitchFamily="18" charset="0"/>
                      </a:rPr>
                      <m:t>𝚯</m:t>
                    </m:r>
                    <m:r>
                      <a:rPr lang="x-IV_mathan" sz="240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	</a:t>
                </a:r>
                <a:endParaRPr lang="en-US" sz="2400" dirty="0">
                  <a:solidFill>
                    <a:srgbClr val="7030A0"/>
                  </a:solidFill>
                </a:endParaRPr>
              </a:p>
              <a:p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y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y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m:rPr>
                        <m:sty m:val="p"/>
                      </m:rPr>
                      <a:rPr lang="en-US" sz="2400" b="0" i="1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r>
                  <a:rPr lang="en-US" sz="2400" dirty="0"/>
                  <a:t>       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m:rPr>
                            <m:lit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,1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sz="2400" dirty="0"/>
              </a:p>
              <a:p>
                <a:r>
                  <a:rPr lang="en-US" sz="2400" dirty="0"/>
                  <a:t>       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i="1">
                                <a:latin typeface="Cambria Math" panose="02040503050406030204" pitchFamily="18" charset="0"/>
                              </a:rPr>
                              <m:t>log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,0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=0,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</m:sSub>
                        <m:r>
                          <m:rPr>
                            <m:lit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,0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sz="2400" dirty="0"/>
              </a:p>
              <a:p>
                <a:endParaRPr lang="en-US" sz="2400" i="1" dirty="0">
                  <a:latin typeface="Cambria Math" panose="02040503050406030204" pitchFamily="18" charset="0"/>
                </a:endParaRPr>
              </a:p>
              <a:p>
                <a:r>
                  <a:rPr lang="en-US" sz="2400" dirty="0"/>
                  <a:t>Optimization breaks down for each parameter: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</a:rPr>
                  <a:t>Set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𝜕𝜙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equal to zero and solve: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</a:rPr>
                  <a:t>Set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equal to zero and solve: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</m:sSub>
                      </m:den>
                    </m:f>
                  </m:oMath>
                </a14:m>
                <a:endParaRPr lang="en-US" sz="2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B06672-ECE4-476B-946F-055D815A15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9824" y="1085187"/>
                <a:ext cx="11892176" cy="5614193"/>
              </a:xfrm>
              <a:blipFill>
                <a:blip r:embed="rId2"/>
                <a:stretch>
                  <a:fillRect l="-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A695158-BCE7-465F-A82A-D473E06E2D07}"/>
                  </a:ext>
                </a:extLst>
              </p14:cNvPr>
              <p14:cNvContentPartPr/>
              <p14:nvPr/>
            </p14:nvContentPartPr>
            <p14:xfrm>
              <a:off x="7982640" y="4856400"/>
              <a:ext cx="388440" cy="358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A695158-BCE7-465F-A82A-D473E06E2D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73280" y="4847040"/>
                <a:ext cx="407160" cy="37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5688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8F20C-AF8A-47D0-9A56-DC11CEF10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72741"/>
            <a:ext cx="10515600" cy="627812"/>
          </a:xfrm>
        </p:spPr>
        <p:txBody>
          <a:bodyPr/>
          <a:lstStyle/>
          <a:p>
            <a:r>
              <a:rPr lang="en-US" dirty="0"/>
              <a:t>HMM MLE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314954A-BBDE-4BA3-9EDF-AF409BB4E9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4781" y="1130007"/>
                <a:ext cx="11537054" cy="2039539"/>
              </a:xfrm>
            </p:spPr>
            <p:txBody>
              <a:bodyPr/>
              <a:lstStyle/>
              <a:p>
                <a:r>
                  <a:rPr lang="en-US" sz="2400" dirty="0"/>
                  <a:t>Categorical distributions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</a:rPr>
                  <a:t>Initial: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𝐶𝑎𝑡𝑒𝑔𝑜𝑟𝑖𝑐𝑎𝑙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𝑖𝑛𝑖𝑡𝑖𝑎𝑙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∈{1…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</a:rPr>
                  <a:t>Transition (given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𝐶𝑎𝑡𝑒𝑔𝑜𝑟𝑖𝑐𝑎𝑙</m:t>
                    </m:r>
                    <m:d>
                      <m:d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𝝓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𝑡𝑟𝑎𝑛𝑠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∈{1…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</a:rPr>
                  <a:t>Emission (given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US" sz="24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𝐶𝑎𝑡𝑒𝑔𝑜𝑟𝑖𝑐𝑎𝑙</m:t>
                    </m:r>
                    <m:d>
                      <m:d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𝝓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𝑒𝑚𝑖𝑠𝑠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b>
                        </m:sSub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∈{1…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4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/>
                  <a:t>Optimization breaks down for each parameter: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(With Lagrange multiplier trick on constraint that each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𝝓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vector sum to 1,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</a:rPr>
                  <a:t>Set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𝑖𝑛𝑖𝑡𝑖𝑎𝑙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equal to zero and solve: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𝑖𝑛𝑖𝑡𝑖𝑎𝑙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#(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p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#(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den>
                    </m:f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#(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</a:rPr>
                  <a:t>Set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𝑡𝑟𝑎𝑛𝑠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equal to zero and solve: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𝑡𝑟𝑎𝑛𝑠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#(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sup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#(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den>
                    </m:f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#(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#(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solidFill>
                      <a:schemeClr val="tx1"/>
                    </a:solidFill>
                  </a:rPr>
                  <a:t>Set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𝑒𝑚𝑖𝑠𝑠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equal to zero and solve: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𝑒𝑚𝑖𝑠𝑠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#(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#(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den>
                    </m:f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#(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#(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sz="2400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F314954A-BBDE-4BA3-9EDF-AF409BB4E9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4781" y="1130007"/>
                <a:ext cx="11537054" cy="2039539"/>
              </a:xfrm>
              <a:blipFill>
                <a:blip r:embed="rId2"/>
                <a:stretch>
                  <a:fillRect l="-846" t="-4179" b="-140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CE96A2D-8DDF-4B31-8726-1E95576A4362}"/>
                  </a:ext>
                </a:extLst>
              </p14:cNvPr>
              <p14:cNvContentPartPr/>
              <p14:nvPr/>
            </p14:nvContentPartPr>
            <p14:xfrm>
              <a:off x="4865760" y="488880"/>
              <a:ext cx="5964480" cy="3090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CE96A2D-8DDF-4B31-8726-1E95576A43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56400" y="479520"/>
                <a:ext cx="5983200" cy="310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8644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1824300"/>
            <a:ext cx="5177551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Hidden Markov Models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1420826" cy="203953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Probability primer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Generative stories and Bayes nets</a:t>
            </a:r>
          </a:p>
          <a:p>
            <a:pPr marL="974725" lvl="2" indent="-514350"/>
            <a:r>
              <a:rPr lang="en-US" sz="2800" dirty="0"/>
              <a:t>Bayes nets definition</a:t>
            </a:r>
          </a:p>
          <a:p>
            <a:pPr marL="974725" lvl="2" indent="-514350"/>
            <a:r>
              <a:rPr lang="en-US" sz="2800" dirty="0"/>
              <a:t>Naïve Bayes</a:t>
            </a:r>
          </a:p>
          <a:p>
            <a:pPr marL="974725" lvl="2" indent="-514350"/>
            <a:r>
              <a:rPr lang="en-US" sz="2800" dirty="0"/>
              <a:t>Markov chains</a:t>
            </a:r>
          </a:p>
          <a:p>
            <a:pPr marL="974725" lvl="2" indent="-514350"/>
            <a:r>
              <a:rPr lang="en-US" sz="2800" dirty="0"/>
              <a:t>Hidden Markov models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Learning HMM parameters</a:t>
            </a:r>
          </a:p>
          <a:p>
            <a:pPr marL="974725" lvl="2" indent="-514350"/>
            <a:r>
              <a:rPr lang="en-US" sz="2800" dirty="0"/>
              <a:t>MLE for categorical distribution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Inference in Bayes Nets and HMMs</a:t>
            </a:r>
          </a:p>
          <a:p>
            <a:pPr lvl="2" indent="0">
              <a:buNone/>
            </a:pPr>
            <a:endParaRPr lang="en-US" sz="2800" dirty="0"/>
          </a:p>
          <a:p>
            <a:pPr marL="974725" lvl="2" indent="-514350"/>
            <a:endParaRPr lang="en-US" sz="2800" dirty="0"/>
          </a:p>
          <a:p>
            <a:pPr marL="974725" lvl="2" indent="-514350"/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2FFD00-03FF-4F79-8D7E-122AB3A9996B}"/>
              </a:ext>
            </a:extLst>
          </p:cNvPr>
          <p:cNvSpPr/>
          <p:nvPr/>
        </p:nvSpPr>
        <p:spPr>
          <a:xfrm>
            <a:off x="443175" y="1113178"/>
            <a:ext cx="6731780" cy="280247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C3B469-8002-4B81-AAF0-C4135B2737A1}"/>
              </a:ext>
            </a:extLst>
          </p:cNvPr>
          <p:cNvSpPr/>
          <p:nvPr/>
        </p:nvSpPr>
        <p:spPr>
          <a:xfrm>
            <a:off x="443175" y="4900738"/>
            <a:ext cx="6731780" cy="66980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E64C6F3-AE6D-4821-B25D-CF9F4102E1C0}"/>
                  </a:ext>
                </a:extLst>
              </p14:cNvPr>
              <p14:cNvContentPartPr/>
              <p14:nvPr/>
            </p14:nvContentPartPr>
            <p14:xfrm>
              <a:off x="7535520" y="1540440"/>
              <a:ext cx="3723840" cy="845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E64C6F3-AE6D-4821-B25D-CF9F4102E1C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26160" y="1531080"/>
                <a:ext cx="3742560" cy="86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0559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1420826" cy="203953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Probability primer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Generative stories and Bayes nets</a:t>
            </a:r>
          </a:p>
          <a:p>
            <a:pPr marL="974725" lvl="2" indent="-514350"/>
            <a:r>
              <a:rPr lang="en-US" sz="2800" dirty="0"/>
              <a:t>Bayes nets definition</a:t>
            </a:r>
          </a:p>
          <a:p>
            <a:pPr marL="974725" lvl="2" indent="-514350"/>
            <a:r>
              <a:rPr lang="en-US" sz="2800" dirty="0"/>
              <a:t>Naïve Bayes</a:t>
            </a:r>
          </a:p>
          <a:p>
            <a:pPr marL="974725" lvl="2" indent="-514350"/>
            <a:r>
              <a:rPr lang="en-US" sz="2800" dirty="0"/>
              <a:t>Markov chains</a:t>
            </a:r>
          </a:p>
          <a:p>
            <a:pPr marL="974725" lvl="2" indent="-514350"/>
            <a:r>
              <a:rPr lang="en-US" sz="2800" dirty="0"/>
              <a:t>Hidden Markov models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Learning HMM parameters</a:t>
            </a:r>
          </a:p>
          <a:p>
            <a:pPr marL="974725" lvl="2" indent="-514350"/>
            <a:r>
              <a:rPr lang="en-US" sz="2800" dirty="0"/>
              <a:t>MLE for categorical distribution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Inference in Bayes Nets and HMMs</a:t>
            </a:r>
          </a:p>
          <a:p>
            <a:pPr lvl="2" indent="0">
              <a:buNone/>
            </a:pPr>
            <a:endParaRPr lang="en-US" sz="2800" dirty="0"/>
          </a:p>
          <a:p>
            <a:pPr marL="974725" lvl="2" indent="-514350"/>
            <a:endParaRPr lang="en-US" sz="2800" dirty="0"/>
          </a:p>
          <a:p>
            <a:pPr marL="974725" lvl="2" indent="-514350"/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2FFD00-03FF-4F79-8D7E-122AB3A9996B}"/>
              </a:ext>
            </a:extLst>
          </p:cNvPr>
          <p:cNvSpPr/>
          <p:nvPr/>
        </p:nvSpPr>
        <p:spPr>
          <a:xfrm>
            <a:off x="443175" y="1113178"/>
            <a:ext cx="6731780" cy="280247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C3B469-8002-4B81-AAF0-C4135B2737A1}"/>
              </a:ext>
            </a:extLst>
          </p:cNvPr>
          <p:cNvSpPr/>
          <p:nvPr/>
        </p:nvSpPr>
        <p:spPr>
          <a:xfrm>
            <a:off x="443175" y="3915652"/>
            <a:ext cx="6731780" cy="101829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841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4267200" cy="838200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States: Y = {rain, sun}</a:t>
            </a:r>
          </a:p>
          <a:p>
            <a:pPr marL="457176" lvl="1" indent="0">
              <a:buNone/>
            </a:pPr>
            <a:endParaRPr lang="en-US" sz="2400" dirty="0">
              <a:ea typeface="ＭＳ Ｐゴシック" pitchFamily="34" charset="-128"/>
            </a:endParaRPr>
          </a:p>
          <a:p>
            <a:pPr lvl="1"/>
            <a:endParaRPr lang="en-US" sz="2400" dirty="0">
              <a:ea typeface="ＭＳ Ｐゴシック" pitchFamily="34" charset="-128"/>
            </a:endParaRPr>
          </a:p>
          <a:p>
            <a:pPr lvl="1"/>
            <a:endParaRPr lang="en-US" sz="2400" dirty="0">
              <a:ea typeface="ＭＳ Ｐゴシック" pitchFamily="34" charset="-128"/>
            </a:endParaRPr>
          </a:p>
        </p:txBody>
      </p:sp>
      <p:sp>
        <p:nvSpPr>
          <p:cNvPr id="28675" name="Oval 4"/>
          <p:cNvSpPr>
            <a:spLocks noChangeArrowheads="1"/>
          </p:cNvSpPr>
          <p:nvPr/>
        </p:nvSpPr>
        <p:spPr bwMode="auto">
          <a:xfrm>
            <a:off x="5853113" y="5057775"/>
            <a:ext cx="609600" cy="609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rain</a:t>
            </a:r>
          </a:p>
        </p:txBody>
      </p:sp>
      <p:sp>
        <p:nvSpPr>
          <p:cNvPr id="28676" name="Oval 5"/>
          <p:cNvSpPr>
            <a:spLocks noChangeArrowheads="1"/>
          </p:cNvSpPr>
          <p:nvPr/>
        </p:nvSpPr>
        <p:spPr bwMode="auto">
          <a:xfrm>
            <a:off x="7300913" y="5057775"/>
            <a:ext cx="609600" cy="609600"/>
          </a:xfrm>
          <a:prstGeom prst="ellipse">
            <a:avLst/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sun</a:t>
            </a:r>
          </a:p>
        </p:txBody>
      </p:sp>
      <p:cxnSp>
        <p:nvCxnSpPr>
          <p:cNvPr id="28677" name="AutoShape 6"/>
          <p:cNvCxnSpPr>
            <a:cxnSpLocks noChangeShapeType="1"/>
            <a:stCxn id="28675" idx="0"/>
            <a:endCxn id="28676" idx="0"/>
          </p:cNvCxnSpPr>
          <p:nvPr/>
        </p:nvCxnSpPr>
        <p:spPr bwMode="auto">
          <a:xfrm rot="5400000" flipV="1">
            <a:off x="6881019" y="4320381"/>
            <a:ext cx="1588" cy="1447800"/>
          </a:xfrm>
          <a:prstGeom prst="curvedConnector3">
            <a:avLst>
              <a:gd name="adj1" fmla="val -25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78" name="AutoShape 7"/>
          <p:cNvCxnSpPr>
            <a:cxnSpLocks noChangeShapeType="1"/>
            <a:stCxn id="28676" idx="4"/>
            <a:endCxn id="28675" idx="4"/>
          </p:cNvCxnSpPr>
          <p:nvPr/>
        </p:nvCxnSpPr>
        <p:spPr bwMode="auto">
          <a:xfrm rot="5400000">
            <a:off x="6881019" y="4958556"/>
            <a:ext cx="1588" cy="1447800"/>
          </a:xfrm>
          <a:prstGeom prst="curvedConnector3">
            <a:avLst>
              <a:gd name="adj1" fmla="val 28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79" name="AutoShape 8"/>
          <p:cNvCxnSpPr>
            <a:cxnSpLocks noChangeShapeType="1"/>
            <a:stCxn id="28676" idx="7"/>
            <a:endCxn id="28676" idx="6"/>
          </p:cNvCxnSpPr>
          <p:nvPr/>
        </p:nvCxnSpPr>
        <p:spPr bwMode="auto">
          <a:xfrm rot="5400000" flipV="1">
            <a:off x="7758113" y="5195887"/>
            <a:ext cx="230188" cy="103187"/>
          </a:xfrm>
          <a:prstGeom prst="curvedConnector4">
            <a:avLst>
              <a:gd name="adj1" fmla="val -212417"/>
              <a:gd name="adj2" fmla="val 472306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80" name="AutoShape 9"/>
          <p:cNvCxnSpPr>
            <a:cxnSpLocks noChangeShapeType="1"/>
            <a:stCxn id="28675" idx="3"/>
            <a:endCxn id="28675" idx="2"/>
          </p:cNvCxnSpPr>
          <p:nvPr/>
        </p:nvCxnSpPr>
        <p:spPr bwMode="auto">
          <a:xfrm rot="16200000" flipV="1">
            <a:off x="5775325" y="5426075"/>
            <a:ext cx="230187" cy="103188"/>
          </a:xfrm>
          <a:prstGeom prst="curvedConnector4">
            <a:avLst>
              <a:gd name="adj1" fmla="val -249657"/>
              <a:gd name="adj2" fmla="val 478458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1" name="Text Box 10"/>
          <p:cNvSpPr txBox="1">
            <a:spLocks noChangeArrowheads="1"/>
          </p:cNvSpPr>
          <p:nvPr/>
        </p:nvSpPr>
        <p:spPr bwMode="auto">
          <a:xfrm>
            <a:off x="8153400" y="45100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0.9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5638800" y="60483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0.7</a:t>
            </a:r>
          </a:p>
        </p:txBody>
      </p:sp>
      <p:sp>
        <p:nvSpPr>
          <p:cNvPr id="28683" name="Text Box 12"/>
          <p:cNvSpPr txBox="1">
            <a:spLocks noChangeArrowheads="1"/>
          </p:cNvSpPr>
          <p:nvPr/>
        </p:nvSpPr>
        <p:spPr bwMode="auto">
          <a:xfrm>
            <a:off x="6629400" y="46767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0.3</a:t>
            </a:r>
          </a:p>
        </p:txBody>
      </p:sp>
      <p:sp>
        <p:nvSpPr>
          <p:cNvPr id="28684" name="Text Box 13"/>
          <p:cNvSpPr txBox="1">
            <a:spLocks noChangeArrowheads="1"/>
          </p:cNvSpPr>
          <p:nvPr/>
        </p:nvSpPr>
        <p:spPr bwMode="auto">
          <a:xfrm>
            <a:off x="6629400" y="62007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0.1</a:t>
            </a:r>
          </a:p>
        </p:txBody>
      </p:sp>
      <p:sp>
        <p:nvSpPr>
          <p:cNvPr id="28685" name="AutoShape 14"/>
          <p:cNvSpPr>
            <a:spLocks noChangeArrowheads="1"/>
          </p:cNvSpPr>
          <p:nvPr/>
        </p:nvSpPr>
        <p:spPr bwMode="auto">
          <a:xfrm>
            <a:off x="5562600" y="3810000"/>
            <a:ext cx="6019800" cy="457200"/>
          </a:xfrm>
          <a:prstGeom prst="wedgeRectCallout">
            <a:avLst>
              <a:gd name="adj1" fmla="val -49866"/>
              <a:gd name="adj2" fmla="val -26079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Two other ways of representing the same CPT</a:t>
            </a:r>
          </a:p>
        </p:txBody>
      </p:sp>
      <p:grpSp>
        <p:nvGrpSpPr>
          <p:cNvPr id="28687" name="Group 1"/>
          <p:cNvGrpSpPr>
            <a:grpSpLocks/>
          </p:cNvGrpSpPr>
          <p:nvPr/>
        </p:nvGrpSpPr>
        <p:grpSpPr bwMode="auto">
          <a:xfrm>
            <a:off x="8839200" y="5029200"/>
            <a:ext cx="2133600" cy="1066800"/>
            <a:chOff x="2057400" y="3260725"/>
            <a:chExt cx="2133600" cy="1066800"/>
          </a:xfrm>
        </p:grpSpPr>
        <p:sp>
          <p:nvSpPr>
            <p:cNvPr id="28718" name="Rectangle 7"/>
            <p:cNvSpPr>
              <a:spLocks noChangeArrowheads="1"/>
            </p:cNvSpPr>
            <p:nvPr/>
          </p:nvSpPr>
          <p:spPr bwMode="auto">
            <a:xfrm>
              <a:off x="2057400" y="3260725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sun</a:t>
              </a:r>
            </a:p>
          </p:txBody>
        </p:sp>
        <p:sp>
          <p:nvSpPr>
            <p:cNvPr id="28719" name="Rectangle 8"/>
            <p:cNvSpPr>
              <a:spLocks noChangeArrowheads="1"/>
            </p:cNvSpPr>
            <p:nvPr/>
          </p:nvSpPr>
          <p:spPr bwMode="auto">
            <a:xfrm>
              <a:off x="2057400" y="3946525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rain</a:t>
              </a:r>
            </a:p>
          </p:txBody>
        </p:sp>
        <p:sp>
          <p:nvSpPr>
            <p:cNvPr id="28720" name="Rectangle 9"/>
            <p:cNvSpPr>
              <a:spLocks noChangeArrowheads="1"/>
            </p:cNvSpPr>
            <p:nvPr/>
          </p:nvSpPr>
          <p:spPr bwMode="auto">
            <a:xfrm>
              <a:off x="3505200" y="3260725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sun</a:t>
              </a:r>
            </a:p>
          </p:txBody>
        </p:sp>
        <p:sp>
          <p:nvSpPr>
            <p:cNvPr id="28721" name="Rectangle 10"/>
            <p:cNvSpPr>
              <a:spLocks noChangeArrowheads="1"/>
            </p:cNvSpPr>
            <p:nvPr/>
          </p:nvSpPr>
          <p:spPr bwMode="auto">
            <a:xfrm>
              <a:off x="3505200" y="3946525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rain</a:t>
              </a:r>
            </a:p>
          </p:txBody>
        </p:sp>
        <p:cxnSp>
          <p:nvCxnSpPr>
            <p:cNvPr id="28722" name="AutoShape 15"/>
            <p:cNvCxnSpPr>
              <a:cxnSpLocks noChangeShapeType="1"/>
              <a:stCxn id="28718" idx="3"/>
              <a:endCxn id="28720" idx="1"/>
            </p:cNvCxnSpPr>
            <p:nvPr/>
          </p:nvCxnSpPr>
          <p:spPr bwMode="auto">
            <a:xfrm>
              <a:off x="2743200" y="3451225"/>
              <a:ext cx="762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23" name="AutoShape 16"/>
            <p:cNvCxnSpPr>
              <a:cxnSpLocks noChangeShapeType="1"/>
              <a:stCxn id="28718" idx="3"/>
              <a:endCxn id="28721" idx="1"/>
            </p:cNvCxnSpPr>
            <p:nvPr/>
          </p:nvCxnSpPr>
          <p:spPr bwMode="auto">
            <a:xfrm>
              <a:off x="2743200" y="3451225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24" name="AutoShape 17"/>
            <p:cNvCxnSpPr>
              <a:cxnSpLocks noChangeShapeType="1"/>
              <a:stCxn id="28719" idx="3"/>
              <a:endCxn id="28720" idx="1"/>
            </p:cNvCxnSpPr>
            <p:nvPr/>
          </p:nvCxnSpPr>
          <p:spPr bwMode="auto">
            <a:xfrm flipV="1">
              <a:off x="2743200" y="3451225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25" name="AutoShape 18"/>
            <p:cNvCxnSpPr>
              <a:cxnSpLocks noChangeShapeType="1"/>
              <a:stCxn id="28719" idx="3"/>
              <a:endCxn id="28721" idx="1"/>
            </p:cNvCxnSpPr>
            <p:nvPr/>
          </p:nvCxnSpPr>
          <p:spPr bwMode="auto">
            <a:xfrm>
              <a:off x="2743200" y="4137025"/>
              <a:ext cx="762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8688" name="Text Box 12"/>
          <p:cNvSpPr txBox="1">
            <a:spLocks noChangeArrowheads="1"/>
          </p:cNvSpPr>
          <p:nvPr/>
        </p:nvSpPr>
        <p:spPr bwMode="auto">
          <a:xfrm>
            <a:off x="9829800" y="5181600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0.1</a:t>
            </a:r>
          </a:p>
        </p:txBody>
      </p:sp>
      <p:sp>
        <p:nvSpPr>
          <p:cNvPr id="28689" name="Text Box 10"/>
          <p:cNvSpPr txBox="1">
            <a:spLocks noChangeArrowheads="1"/>
          </p:cNvSpPr>
          <p:nvPr/>
        </p:nvSpPr>
        <p:spPr bwMode="auto">
          <a:xfrm>
            <a:off x="9829800" y="48148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0.9</a:t>
            </a:r>
          </a:p>
        </p:txBody>
      </p:sp>
      <p:sp>
        <p:nvSpPr>
          <p:cNvPr id="28690" name="Text Box 10"/>
          <p:cNvSpPr txBox="1">
            <a:spLocks noChangeArrowheads="1"/>
          </p:cNvSpPr>
          <p:nvPr/>
        </p:nvSpPr>
        <p:spPr bwMode="auto">
          <a:xfrm>
            <a:off x="9829800" y="5943600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0.7</a:t>
            </a:r>
          </a:p>
        </p:txBody>
      </p:sp>
      <p:sp>
        <p:nvSpPr>
          <p:cNvPr id="28691" name="Text Box 10"/>
          <p:cNvSpPr txBox="1">
            <a:spLocks noChangeArrowheads="1"/>
          </p:cNvSpPr>
          <p:nvPr/>
        </p:nvSpPr>
        <p:spPr bwMode="auto">
          <a:xfrm>
            <a:off x="9829800" y="55006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0.3</a:t>
            </a:r>
          </a:p>
        </p:txBody>
      </p:sp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1219200" y="4495800"/>
          <a:ext cx="2220913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63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i="0" u="none" baseline="-25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sun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9" name="Rectangle 3"/>
          <p:cNvSpPr txBox="1">
            <a:spLocks noChangeArrowheads="1"/>
          </p:cNvSpPr>
          <p:nvPr/>
        </p:nvSpPr>
        <p:spPr bwMode="auto">
          <a:xfrm>
            <a:off x="457200" y="2819400"/>
            <a:ext cx="4724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882" marR="0" lvl="0" indent="-34288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Initial distribution: 1.0 sun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Conditional probability table (CPT) P(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Y</a:t>
            </a:r>
            <a:r>
              <a:rPr kumimoji="0" lang="en-US" sz="2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 | Y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t-1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):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143000"/>
            <a:ext cx="5298851" cy="2266947"/>
          </a:xfrm>
          <a:prstGeom prst="rect">
            <a:avLst/>
          </a:prstGeom>
        </p:spPr>
      </p:pic>
      <p:sp>
        <p:nvSpPr>
          <p:cNvPr id="32" name="Rectangle 2">
            <a:extLst>
              <a:ext uri="{FF2B5EF4-FFF2-40B4-BE49-F238E27FC236}">
                <a16:creationId xmlns:a16="http://schemas.microsoft.com/office/drawing/2014/main" id="{552EDC1D-9CF4-42BC-AF3D-6F8351CDB8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2099" y="367131"/>
            <a:ext cx="10515600" cy="627812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Markov Chain Weather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0891EC-92C1-4096-AB77-5B794A620BB0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1820F09-6E49-44FF-827A-DCB1B0691952}"/>
                  </a:ext>
                </a:extLst>
              </p14:cNvPr>
              <p14:cNvContentPartPr/>
              <p14:nvPr/>
            </p14:nvContentPartPr>
            <p14:xfrm>
              <a:off x="950400" y="915480"/>
              <a:ext cx="9255240" cy="5483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1820F09-6E49-44FF-827A-DCB1B06919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41040" y="906120"/>
                <a:ext cx="9273960" cy="550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68027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Markov Chain Weather</a:t>
            </a:r>
            <a:endParaRPr 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Initial distribution: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𝑠𝑢𝑛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= 1.0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What is the probability distribution after one step?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𝑠𝑢𝑛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=</m:t>
                    </m:r>
                  </m:oMath>
                </a14:m>
                <a:r>
                  <a:rPr lang="en-US" dirty="0"/>
                  <a:t> 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8996012" y="753736"/>
            <a:ext cx="609600" cy="6096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rain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0443812" y="753736"/>
            <a:ext cx="609600" cy="609600"/>
          </a:xfrm>
          <a:prstGeom prst="ellipse">
            <a:avLst/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sun</a:t>
            </a:r>
          </a:p>
        </p:txBody>
      </p:sp>
      <p:cxnSp>
        <p:nvCxnSpPr>
          <p:cNvPr id="7" name="AutoShape 6"/>
          <p:cNvCxnSpPr>
            <a:cxnSpLocks noChangeShapeType="1"/>
            <a:stCxn id="5" idx="0"/>
            <a:endCxn id="6" idx="0"/>
          </p:cNvCxnSpPr>
          <p:nvPr/>
        </p:nvCxnSpPr>
        <p:spPr bwMode="auto">
          <a:xfrm rot="5400000" flipV="1">
            <a:off x="10023918" y="16342"/>
            <a:ext cx="1588" cy="1447800"/>
          </a:xfrm>
          <a:prstGeom prst="curvedConnector3">
            <a:avLst>
              <a:gd name="adj1" fmla="val -25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AutoShape 7"/>
          <p:cNvCxnSpPr>
            <a:cxnSpLocks noChangeShapeType="1"/>
            <a:stCxn id="6" idx="4"/>
            <a:endCxn id="5" idx="4"/>
          </p:cNvCxnSpPr>
          <p:nvPr/>
        </p:nvCxnSpPr>
        <p:spPr bwMode="auto">
          <a:xfrm rot="5400000">
            <a:off x="10023918" y="654517"/>
            <a:ext cx="1588" cy="1447800"/>
          </a:xfrm>
          <a:prstGeom prst="curvedConnector3">
            <a:avLst>
              <a:gd name="adj1" fmla="val 28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AutoShape 8"/>
          <p:cNvCxnSpPr>
            <a:cxnSpLocks noChangeShapeType="1"/>
            <a:stCxn id="6" idx="7"/>
            <a:endCxn id="6" idx="6"/>
          </p:cNvCxnSpPr>
          <p:nvPr/>
        </p:nvCxnSpPr>
        <p:spPr bwMode="auto">
          <a:xfrm rot="5400000" flipV="1">
            <a:off x="10901012" y="891848"/>
            <a:ext cx="230188" cy="103187"/>
          </a:xfrm>
          <a:prstGeom prst="curvedConnector4">
            <a:avLst>
              <a:gd name="adj1" fmla="val -212417"/>
              <a:gd name="adj2" fmla="val 472306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AutoShape 9"/>
          <p:cNvCxnSpPr>
            <a:cxnSpLocks noChangeShapeType="1"/>
            <a:stCxn id="5" idx="3"/>
            <a:endCxn id="5" idx="2"/>
          </p:cNvCxnSpPr>
          <p:nvPr/>
        </p:nvCxnSpPr>
        <p:spPr bwMode="auto">
          <a:xfrm rot="16200000" flipV="1">
            <a:off x="8918224" y="1122036"/>
            <a:ext cx="230187" cy="103188"/>
          </a:xfrm>
          <a:prstGeom prst="curvedConnector4">
            <a:avLst>
              <a:gd name="adj1" fmla="val -249657"/>
              <a:gd name="adj2" fmla="val 478458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1352362" y="74811"/>
            <a:ext cx="747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0.9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8781699" y="1744336"/>
            <a:ext cx="747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0.7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9772299" y="372736"/>
            <a:ext cx="747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0.3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9772299" y="1896736"/>
            <a:ext cx="747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6FCABCD-6D00-4AA6-BA90-3AA5A6A45771}"/>
                  </a:ext>
                </a:extLst>
              </p14:cNvPr>
              <p14:cNvContentPartPr/>
              <p14:nvPr/>
            </p14:nvContentPartPr>
            <p14:xfrm>
              <a:off x="3427920" y="87120"/>
              <a:ext cx="8767800" cy="2358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6FCABCD-6D00-4AA6-BA90-3AA5A6A4577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18560" y="77760"/>
                <a:ext cx="8786520" cy="237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10592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Markov Chain Weather</a:t>
            </a:r>
            <a:endParaRPr 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Initial distribution: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𝑠𝑢𝑛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= 1.0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What is the probability distribution after one step?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𝑠𝑢𝑛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=</m:t>
                    </m:r>
                  </m:oMath>
                </a14:m>
                <a:r>
                  <a:rPr lang="en-US" dirty="0"/>
                  <a:t> ?</a:t>
                </a:r>
              </a:p>
              <a:p>
                <a:endParaRPr lang="en-US" dirty="0"/>
              </a:p>
              <a:p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𝑠𝑢𝑛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𝑠𝑢𝑛</m:t>
                        </m:r>
                      </m:e>
                    </m:nary>
                    <m:r>
                      <a:rPr lang="en-US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/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sepChr m:val="∣"/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𝑠𝑢𝑛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nary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>
                  <a:solidFill>
                    <a:srgbClr val="00B0F0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sepChr m:val="∣"/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𝑠𝑢𝑛</m:t>
                        </m:r>
                      </m:e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𝑠𝑢𝑛</m:t>
                        </m:r>
                      </m:e>
                    </m:d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𝑠𝑢𝑛</m:t>
                        </m:r>
                      </m:e>
                    </m:d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                   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sepChr m:val="∣"/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𝑠𝑢𝑛</m:t>
                        </m:r>
                      </m: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𝑟𝑎𝑖𝑛</m:t>
                        </m:r>
                      </m:e>
                    </m:d>
                    <m:r>
                      <a:rPr lang="en-US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𝑟𝑎𝑖𝑛</m:t>
                        </m:r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0.9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1.0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0.3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0.0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=0.9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46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8996012" y="753736"/>
            <a:ext cx="609600" cy="6096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rain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0443812" y="753736"/>
            <a:ext cx="609600" cy="609600"/>
          </a:xfrm>
          <a:prstGeom prst="ellipse">
            <a:avLst/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sun</a:t>
            </a:r>
          </a:p>
        </p:txBody>
      </p:sp>
      <p:cxnSp>
        <p:nvCxnSpPr>
          <p:cNvPr id="7" name="AutoShape 6"/>
          <p:cNvCxnSpPr>
            <a:cxnSpLocks noChangeShapeType="1"/>
            <a:stCxn id="5" idx="0"/>
            <a:endCxn id="6" idx="0"/>
          </p:cNvCxnSpPr>
          <p:nvPr/>
        </p:nvCxnSpPr>
        <p:spPr bwMode="auto">
          <a:xfrm rot="5400000" flipV="1">
            <a:off x="10023918" y="16342"/>
            <a:ext cx="1588" cy="1447800"/>
          </a:xfrm>
          <a:prstGeom prst="curvedConnector3">
            <a:avLst>
              <a:gd name="adj1" fmla="val -25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AutoShape 7"/>
          <p:cNvCxnSpPr>
            <a:cxnSpLocks noChangeShapeType="1"/>
            <a:stCxn id="6" idx="4"/>
            <a:endCxn id="5" idx="4"/>
          </p:cNvCxnSpPr>
          <p:nvPr/>
        </p:nvCxnSpPr>
        <p:spPr bwMode="auto">
          <a:xfrm rot="5400000">
            <a:off x="10023918" y="654517"/>
            <a:ext cx="1588" cy="1447800"/>
          </a:xfrm>
          <a:prstGeom prst="curvedConnector3">
            <a:avLst>
              <a:gd name="adj1" fmla="val 28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AutoShape 8"/>
          <p:cNvCxnSpPr>
            <a:cxnSpLocks noChangeShapeType="1"/>
            <a:stCxn id="6" idx="7"/>
            <a:endCxn id="6" idx="6"/>
          </p:cNvCxnSpPr>
          <p:nvPr/>
        </p:nvCxnSpPr>
        <p:spPr bwMode="auto">
          <a:xfrm rot="5400000" flipV="1">
            <a:off x="10901012" y="891848"/>
            <a:ext cx="230188" cy="103187"/>
          </a:xfrm>
          <a:prstGeom prst="curvedConnector4">
            <a:avLst>
              <a:gd name="adj1" fmla="val -212417"/>
              <a:gd name="adj2" fmla="val 472306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AutoShape 9"/>
          <p:cNvCxnSpPr>
            <a:cxnSpLocks noChangeShapeType="1"/>
            <a:stCxn id="5" idx="3"/>
            <a:endCxn id="5" idx="2"/>
          </p:cNvCxnSpPr>
          <p:nvPr/>
        </p:nvCxnSpPr>
        <p:spPr bwMode="auto">
          <a:xfrm rot="16200000" flipV="1">
            <a:off x="8918224" y="1122036"/>
            <a:ext cx="230187" cy="103188"/>
          </a:xfrm>
          <a:prstGeom prst="curvedConnector4">
            <a:avLst>
              <a:gd name="adj1" fmla="val -249657"/>
              <a:gd name="adj2" fmla="val 478458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1352362" y="74811"/>
            <a:ext cx="747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0.9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8781699" y="1744336"/>
            <a:ext cx="747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0.7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9772299" y="372736"/>
            <a:ext cx="747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0.3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9772299" y="1896736"/>
            <a:ext cx="747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E21D640-A408-41A8-9FB1-18FE20FFC2EE}"/>
                  </a:ext>
                </a:extLst>
              </p14:cNvPr>
              <p14:cNvContentPartPr/>
              <p14:nvPr/>
            </p14:nvContentPartPr>
            <p14:xfrm>
              <a:off x="513360" y="-3240"/>
              <a:ext cx="11520360" cy="6300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E21D640-A408-41A8-9FB1-18FE20FFC2E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4000" y="-12600"/>
                <a:ext cx="11539080" cy="63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77290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Initial distribution: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𝑠𝑢𝑛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=0.9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What is the probability distribution after the next step?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𝑠𝑢𝑛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=</m:t>
                    </m:r>
                  </m:oMath>
                </a14:m>
                <a:r>
                  <a:rPr lang="en-US" dirty="0"/>
                  <a:t> ?</a:t>
                </a:r>
              </a:p>
              <a:p>
                <a:pPr marL="514350" indent="-514350">
                  <a:buAutoNum type="alphaUcParenR"/>
                </a:pPr>
                <a:endParaRPr lang="en-US" dirty="0"/>
              </a:p>
              <a:p>
                <a:pPr marL="514350" indent="-514350">
                  <a:buAutoNum type="alphaUcParenR"/>
                </a:pPr>
                <a:r>
                  <a:rPr lang="en-US" dirty="0"/>
                  <a:t>0.81</a:t>
                </a:r>
              </a:p>
              <a:p>
                <a:pPr marL="514350" indent="-514350">
                  <a:buAutoNum type="alphaUcParenR"/>
                </a:pPr>
                <a:r>
                  <a:rPr lang="en-US" dirty="0"/>
                  <a:t>0.84</a:t>
                </a:r>
              </a:p>
              <a:p>
                <a:pPr marL="514350" indent="-514350">
                  <a:buAutoNum type="alphaUcParenR"/>
                </a:pPr>
                <a:r>
                  <a:rPr lang="en-US" dirty="0"/>
                  <a:t>0.9</a:t>
                </a:r>
              </a:p>
              <a:p>
                <a:pPr marL="514350" indent="-514350">
                  <a:buAutoNum type="alphaUcParenR"/>
                </a:pPr>
                <a:r>
                  <a:rPr lang="en-US" dirty="0"/>
                  <a:t>1.0</a:t>
                </a:r>
              </a:p>
              <a:p>
                <a:pPr marL="514350" indent="-514350">
                  <a:buAutoNum type="alphaUcParenR"/>
                </a:pPr>
                <a:r>
                  <a:rPr lang="en-US" dirty="0"/>
                  <a:t>1.2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5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8996012" y="753736"/>
            <a:ext cx="609600" cy="6096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rain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0443812" y="753736"/>
            <a:ext cx="609600" cy="609600"/>
          </a:xfrm>
          <a:prstGeom prst="ellipse">
            <a:avLst/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sun</a:t>
            </a:r>
          </a:p>
        </p:txBody>
      </p:sp>
      <p:cxnSp>
        <p:nvCxnSpPr>
          <p:cNvPr id="7" name="AutoShape 6"/>
          <p:cNvCxnSpPr>
            <a:cxnSpLocks noChangeShapeType="1"/>
            <a:stCxn id="5" idx="0"/>
            <a:endCxn id="6" idx="0"/>
          </p:cNvCxnSpPr>
          <p:nvPr/>
        </p:nvCxnSpPr>
        <p:spPr bwMode="auto">
          <a:xfrm rot="5400000" flipV="1">
            <a:off x="10023918" y="16342"/>
            <a:ext cx="1588" cy="1447800"/>
          </a:xfrm>
          <a:prstGeom prst="curvedConnector3">
            <a:avLst>
              <a:gd name="adj1" fmla="val -25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AutoShape 7"/>
          <p:cNvCxnSpPr>
            <a:cxnSpLocks noChangeShapeType="1"/>
            <a:stCxn id="6" idx="4"/>
            <a:endCxn id="5" idx="4"/>
          </p:cNvCxnSpPr>
          <p:nvPr/>
        </p:nvCxnSpPr>
        <p:spPr bwMode="auto">
          <a:xfrm rot="5400000">
            <a:off x="10023918" y="654517"/>
            <a:ext cx="1588" cy="1447800"/>
          </a:xfrm>
          <a:prstGeom prst="curvedConnector3">
            <a:avLst>
              <a:gd name="adj1" fmla="val 28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AutoShape 8"/>
          <p:cNvCxnSpPr>
            <a:cxnSpLocks noChangeShapeType="1"/>
            <a:stCxn id="6" idx="7"/>
            <a:endCxn id="6" idx="6"/>
          </p:cNvCxnSpPr>
          <p:nvPr/>
        </p:nvCxnSpPr>
        <p:spPr bwMode="auto">
          <a:xfrm rot="5400000" flipV="1">
            <a:off x="10901012" y="891848"/>
            <a:ext cx="230188" cy="103187"/>
          </a:xfrm>
          <a:prstGeom prst="curvedConnector4">
            <a:avLst>
              <a:gd name="adj1" fmla="val -212417"/>
              <a:gd name="adj2" fmla="val 472306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AutoShape 9"/>
          <p:cNvCxnSpPr>
            <a:cxnSpLocks noChangeShapeType="1"/>
            <a:stCxn id="5" idx="3"/>
            <a:endCxn id="5" idx="2"/>
          </p:cNvCxnSpPr>
          <p:nvPr/>
        </p:nvCxnSpPr>
        <p:spPr bwMode="auto">
          <a:xfrm rot="16200000" flipV="1">
            <a:off x="8918224" y="1122036"/>
            <a:ext cx="230187" cy="103188"/>
          </a:xfrm>
          <a:prstGeom prst="curvedConnector4">
            <a:avLst>
              <a:gd name="adj1" fmla="val -249657"/>
              <a:gd name="adj2" fmla="val 478458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1352362" y="74811"/>
            <a:ext cx="747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0.9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8781699" y="1744336"/>
            <a:ext cx="747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0.7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9772299" y="372736"/>
            <a:ext cx="747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0.3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9772299" y="1896736"/>
            <a:ext cx="747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84D1C87-B5E3-4202-8833-1DAD86FB4A1E}"/>
                  </a:ext>
                </a:extLst>
              </p14:cNvPr>
              <p14:cNvContentPartPr/>
              <p14:nvPr/>
            </p14:nvContentPartPr>
            <p14:xfrm>
              <a:off x="362160" y="1567440"/>
              <a:ext cx="5879880" cy="3117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84D1C87-B5E3-4202-8833-1DAD86FB4A1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2800" y="1558080"/>
                <a:ext cx="5898600" cy="313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21528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Initial distribution: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𝑠𝑢𝑛</m:t>
                    </m:r>
                    <m:r>
                      <a:rPr lang="en-US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) =0.9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What is the probability distribution after the next step?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𝑠𝑢𝑛</m:t>
                    </m:r>
                    <m:r>
                      <a:rPr lang="en-US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 =</m:t>
                    </m:r>
                  </m:oMath>
                </a14:m>
                <a:r>
                  <a:rPr lang="en-US" dirty="0"/>
                  <a:t> ?</a:t>
                </a:r>
              </a:p>
              <a:p>
                <a:pPr marL="514350" indent="-514350">
                  <a:buAutoNum type="alphaUcParenR"/>
                </a:pPr>
                <a:endParaRPr lang="en-US" dirty="0"/>
              </a:p>
              <a:p>
                <a:pPr marL="514350" indent="-514350">
                  <a:buAutoNum type="alphaUcParenR"/>
                </a:pPr>
                <a:r>
                  <a:rPr lang="en-US" dirty="0"/>
                  <a:t>0.81</a:t>
                </a:r>
              </a:p>
              <a:p>
                <a:pPr marL="514350" indent="-514350">
                  <a:buAutoNum type="alphaUcParenR"/>
                </a:pPr>
                <a:r>
                  <a:rPr lang="en-US" dirty="0"/>
                  <a:t>0.84</a:t>
                </a:r>
              </a:p>
              <a:p>
                <a:pPr marL="514350" indent="-514350">
                  <a:buAutoNum type="alphaUcParenR"/>
                </a:pPr>
                <a:r>
                  <a:rPr lang="en-US" dirty="0"/>
                  <a:t>0.9</a:t>
                </a:r>
              </a:p>
              <a:p>
                <a:pPr marL="514350" indent="-514350">
                  <a:buAutoNum type="alphaUcParenR"/>
                </a:pPr>
                <a:r>
                  <a:rPr lang="en-US" dirty="0"/>
                  <a:t>1.0</a:t>
                </a:r>
              </a:p>
              <a:p>
                <a:pPr marL="514350" indent="-514350">
                  <a:buAutoNum type="alphaUcParenR"/>
                </a:pPr>
                <a:r>
                  <a:rPr lang="en-US" dirty="0"/>
                  <a:t>1.2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15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8996012" y="753736"/>
            <a:ext cx="609600" cy="6096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rain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0443812" y="753736"/>
            <a:ext cx="609600" cy="609600"/>
          </a:xfrm>
          <a:prstGeom prst="ellipse">
            <a:avLst/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sun</a:t>
            </a:r>
          </a:p>
        </p:txBody>
      </p:sp>
      <p:cxnSp>
        <p:nvCxnSpPr>
          <p:cNvPr id="7" name="AutoShape 6"/>
          <p:cNvCxnSpPr>
            <a:cxnSpLocks noChangeShapeType="1"/>
            <a:stCxn id="5" idx="0"/>
            <a:endCxn id="6" idx="0"/>
          </p:cNvCxnSpPr>
          <p:nvPr/>
        </p:nvCxnSpPr>
        <p:spPr bwMode="auto">
          <a:xfrm rot="5400000" flipV="1">
            <a:off x="10023918" y="16342"/>
            <a:ext cx="1588" cy="1447800"/>
          </a:xfrm>
          <a:prstGeom prst="curvedConnector3">
            <a:avLst>
              <a:gd name="adj1" fmla="val -25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AutoShape 7"/>
          <p:cNvCxnSpPr>
            <a:cxnSpLocks noChangeShapeType="1"/>
            <a:stCxn id="6" idx="4"/>
            <a:endCxn id="5" idx="4"/>
          </p:cNvCxnSpPr>
          <p:nvPr/>
        </p:nvCxnSpPr>
        <p:spPr bwMode="auto">
          <a:xfrm rot="5400000">
            <a:off x="10023918" y="654517"/>
            <a:ext cx="1588" cy="1447800"/>
          </a:xfrm>
          <a:prstGeom prst="curvedConnector3">
            <a:avLst>
              <a:gd name="adj1" fmla="val 28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AutoShape 8"/>
          <p:cNvCxnSpPr>
            <a:cxnSpLocks noChangeShapeType="1"/>
            <a:stCxn id="6" idx="7"/>
            <a:endCxn id="6" idx="6"/>
          </p:cNvCxnSpPr>
          <p:nvPr/>
        </p:nvCxnSpPr>
        <p:spPr bwMode="auto">
          <a:xfrm rot="5400000" flipV="1">
            <a:off x="10901012" y="891848"/>
            <a:ext cx="230188" cy="103187"/>
          </a:xfrm>
          <a:prstGeom prst="curvedConnector4">
            <a:avLst>
              <a:gd name="adj1" fmla="val -212417"/>
              <a:gd name="adj2" fmla="val 472306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AutoShape 9"/>
          <p:cNvCxnSpPr>
            <a:cxnSpLocks noChangeShapeType="1"/>
            <a:stCxn id="5" idx="3"/>
            <a:endCxn id="5" idx="2"/>
          </p:cNvCxnSpPr>
          <p:nvPr/>
        </p:nvCxnSpPr>
        <p:spPr bwMode="auto">
          <a:xfrm rot="16200000" flipV="1">
            <a:off x="8918224" y="1122036"/>
            <a:ext cx="230187" cy="103188"/>
          </a:xfrm>
          <a:prstGeom prst="curvedConnector4">
            <a:avLst>
              <a:gd name="adj1" fmla="val -249657"/>
              <a:gd name="adj2" fmla="val 478458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1352362" y="74811"/>
            <a:ext cx="747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0.9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8781699" y="1744336"/>
            <a:ext cx="747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0.7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9772299" y="372736"/>
            <a:ext cx="747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0.3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9772299" y="1896736"/>
            <a:ext cx="7475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8E0753C-9955-4972-A316-8AF3D8DA0264}"/>
                  </a:ext>
                </a:extLst>
              </p:cNvPr>
              <p:cNvSpPr/>
              <p:nvPr/>
            </p:nvSpPr>
            <p:spPr>
              <a:xfrm>
                <a:off x="3062960" y="3608329"/>
                <a:ext cx="8756922" cy="36134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𝑠𝑢𝑛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sub>
                      <m:sup/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𝑠𝑢𝑛</m:t>
                        </m:r>
                      </m:e>
                    </m:nary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sub>
                      <m:sup/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sepChr m:val="∣"/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=</m:t>
                            </m:r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𝑠𝑢𝑛</m:t>
                            </m:r>
                          </m:e>
                          <m:e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kumimoji="0" lang="en-US" sz="2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B05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e>
                    </m:nary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sepChr m:val="∣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𝑠𝑢𝑛</m:t>
                        </m:r>
                      </m:e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𝑠𝑢𝑛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𝑠𝑢𝑛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   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sepChr m:val="∣"/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𝑠𝑢𝑛</m:t>
                        </m:r>
                      </m:e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𝑟𝑎𝑖𝑛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𝑌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𝑟𝑎𝑖𝑛</m:t>
                        </m:r>
                      </m:e>
                    </m:d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0.9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⋅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0.9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0.3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⋅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0.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F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0.81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0.3</m:t>
                    </m:r>
                  </m:oMath>
                </a14:m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</a:t>
                </a: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0.84</m:t>
                    </m:r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8E0753C-9955-4972-A316-8AF3D8DA02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2960" y="3608329"/>
                <a:ext cx="8756922" cy="36134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87336CC-B6DA-4282-843C-79DEFCA286E4}"/>
                  </a:ext>
                </a:extLst>
              </p14:cNvPr>
              <p14:cNvContentPartPr/>
              <p14:nvPr/>
            </p14:nvContentPartPr>
            <p14:xfrm>
              <a:off x="5576760" y="2518560"/>
              <a:ext cx="4133160" cy="4186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87336CC-B6DA-4282-843C-79DEFCA286E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67400" y="2509200"/>
                <a:ext cx="4151880" cy="420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71157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Markov Chain Inference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698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552098" y="2200162"/>
                <a:ext cx="11465731" cy="3143364"/>
              </a:xfrm>
            </p:spPr>
            <p:txBody>
              <a:bodyPr/>
              <a:lstStyle/>
              <a:p>
                <a:r>
                  <a:rPr lang="en-US" sz="2800" dirty="0">
                    <a:ea typeface="ＭＳ Ｐゴシック" pitchFamily="34" charset="-128"/>
                  </a:rPr>
                  <a:t>If you know the transition probabilities,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𝑃</m:t>
                    </m:r>
                    <m:r>
                      <a:rPr lang="en-US" sz="28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(</m:t>
                    </m:r>
                    <m:sSub>
                      <m:sSubPr>
                        <m:ctrlPr>
                          <a:rPr lang="en-US" sz="2800" i="1" dirty="0" err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sz="2800" i="1" dirty="0" err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𝑡</m:t>
                        </m:r>
                      </m:sub>
                    </m:sSub>
                    <m:r>
                      <a:rPr lang="en-US" sz="28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∣ </m:t>
                    </m:r>
                    <m:sSub>
                      <m:sSubPr>
                        <m:ctrlPr>
                          <a:rPr lang="en-US" sz="2800" i="1" dirty="0" err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i="1" dirty="0" err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𝑡</m:t>
                        </m:r>
                        <m:r>
                          <a:rPr lang="en-US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−1</m:t>
                        </m:r>
                      </m:sub>
                    </m:sSub>
                    <m:r>
                      <a:rPr lang="en-U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)</m:t>
                    </m:r>
                  </m:oMath>
                </a14:m>
                <a:r>
                  <a:rPr lang="en-US" dirty="0">
                    <a:ea typeface="ＭＳ Ｐゴシック" pitchFamily="34" charset="-128"/>
                  </a:rPr>
                  <a:t>, </a:t>
                </a:r>
                <a:r>
                  <a:rPr lang="en-US" sz="2800" dirty="0">
                    <a:ea typeface="ＭＳ Ｐゴシック" pitchFamily="34" charset="-128"/>
                  </a:rPr>
                  <a:t>and you know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𝑃</m:t>
                    </m:r>
                    <m:r>
                      <a:rPr lang="en-US" sz="280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(</m:t>
                    </m:r>
                    <m:sSub>
                      <m:sSubPr>
                        <m:ctrlPr>
                          <a:rPr lang="en-US" sz="2800" i="1" dirty="0" err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sz="280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4</m:t>
                        </m:r>
                      </m:sub>
                    </m:sSub>
                    <m:r>
                      <a:rPr lang="en-US" sz="280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)</m:t>
                    </m:r>
                  </m:oMath>
                </a14:m>
                <a:r>
                  <a:rPr lang="en-US" altLang="ja-JP" sz="2800" dirty="0">
                    <a:ea typeface="ＭＳ Ｐゴシック" pitchFamily="34" charset="-128"/>
                  </a:rPr>
                  <a:t>,</a:t>
                </a:r>
              </a:p>
              <a:p>
                <a:r>
                  <a:rPr lang="en-US" altLang="ja-JP" sz="2800" dirty="0">
                    <a:ea typeface="ＭＳ Ｐゴシック" pitchFamily="34" charset="-128"/>
                  </a:rPr>
                  <a:t>write an equation to compute 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𝑃</m:t>
                    </m:r>
                    <m:r>
                      <a:rPr lang="en-US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(</m:t>
                    </m:r>
                    <m:sSub>
                      <m:sSubPr>
                        <m:ctrlPr>
                          <a:rPr lang="en-US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5</m:t>
                        </m:r>
                      </m:sub>
                    </m:sSub>
                    <m:r>
                      <a:rPr lang="en-US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)</m:t>
                    </m:r>
                  </m:oMath>
                </a14:m>
                <a:r>
                  <a:rPr lang="en-US" altLang="ja-JP" sz="2800" dirty="0">
                    <a:ea typeface="ＭＳ Ｐゴシック" pitchFamily="34" charset="-128"/>
                  </a:rPr>
                  <a:t>.</a:t>
                </a:r>
              </a:p>
              <a:p>
                <a:endParaRPr lang="en-US" altLang="ja-JP" dirty="0">
                  <a:ea typeface="ＭＳ Ｐゴシック" pitchFamily="34" charset="-128"/>
                </a:endParaRPr>
              </a:p>
              <a:p>
                <a:endParaRPr lang="en-US" altLang="ja-JP" dirty="0">
                  <a:ea typeface="ＭＳ Ｐゴシック" pitchFamily="34" charset="-128"/>
                </a:endParaRPr>
              </a:p>
              <a:p>
                <a:endParaRPr lang="en-US" altLang="ja-JP" sz="2800" dirty="0">
                  <a:ea typeface="ＭＳ Ｐゴシック" pitchFamily="34" charset="-128"/>
                </a:endParaRPr>
              </a:p>
            </p:txBody>
          </p:sp>
        </mc:Choice>
        <mc:Fallback xmlns="">
          <p:sp>
            <p:nvSpPr>
              <p:cNvPr id="2969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2200162"/>
                <a:ext cx="11465731" cy="3143364"/>
              </a:xfrm>
              <a:blipFill>
                <a:blip r:embed="rId2"/>
                <a:stretch>
                  <a:fillRect l="-1117" t="-3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5562600" y="12466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2362200" y="12466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cxnSp>
        <p:nvCxnSpPr>
          <p:cNvPr id="31" name="AutoShape 6"/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1995488" y="1513375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Oval 7"/>
          <p:cNvSpPr>
            <a:spLocks noChangeArrowheads="1"/>
          </p:cNvSpPr>
          <p:nvPr/>
        </p:nvSpPr>
        <p:spPr bwMode="auto">
          <a:xfrm>
            <a:off x="1447800" y="12466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3" name="Oval 8"/>
          <p:cNvSpPr>
            <a:spLocks noChangeArrowheads="1"/>
          </p:cNvSpPr>
          <p:nvPr/>
        </p:nvSpPr>
        <p:spPr bwMode="auto">
          <a:xfrm>
            <a:off x="3276600" y="1246675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cxnSp>
        <p:nvCxnSpPr>
          <p:cNvPr id="34" name="AutoShape 9"/>
          <p:cNvCxnSpPr>
            <a:cxnSpLocks noChangeShapeType="1"/>
            <a:stCxn id="33" idx="6"/>
            <a:endCxn id="36" idx="2"/>
          </p:cNvCxnSpPr>
          <p:nvPr/>
        </p:nvCxnSpPr>
        <p:spPr bwMode="auto">
          <a:xfrm>
            <a:off x="3824288" y="1513375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AutoShape 10"/>
          <p:cNvCxnSpPr>
            <a:cxnSpLocks noChangeShapeType="1"/>
            <a:stCxn id="30" idx="6"/>
            <a:endCxn id="33" idx="2"/>
          </p:cNvCxnSpPr>
          <p:nvPr/>
        </p:nvCxnSpPr>
        <p:spPr bwMode="auto">
          <a:xfrm>
            <a:off x="2909888" y="1513375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Oval 11"/>
          <p:cNvSpPr>
            <a:spLocks noChangeArrowheads="1"/>
          </p:cNvSpPr>
          <p:nvPr/>
        </p:nvSpPr>
        <p:spPr bwMode="auto">
          <a:xfrm>
            <a:off x="4191000" y="12466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cxnSp>
        <p:nvCxnSpPr>
          <p:cNvPr id="37" name="AutoShape 12"/>
          <p:cNvCxnSpPr>
            <a:cxnSpLocks noChangeShapeType="1"/>
            <a:stCxn id="36" idx="6"/>
            <a:endCxn id="29" idx="2"/>
          </p:cNvCxnSpPr>
          <p:nvPr/>
        </p:nvCxnSpPr>
        <p:spPr bwMode="auto">
          <a:xfrm>
            <a:off x="4738688" y="1513375"/>
            <a:ext cx="8096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25C56B7-B88E-4BE6-8525-1559785AB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030" y="3810001"/>
            <a:ext cx="4480838" cy="27431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8D1DA6-9267-4717-8332-0FADEEA68AE3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06FEC2A-1961-406D-9AC4-2088EC541340}"/>
                  </a:ext>
                </a:extLst>
              </p14:cNvPr>
              <p14:cNvContentPartPr/>
              <p14:nvPr/>
            </p14:nvContentPartPr>
            <p14:xfrm>
              <a:off x="1472760" y="1010520"/>
              <a:ext cx="4610520" cy="2226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06FEC2A-1961-406D-9AC4-2088EC54134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63400" y="1001160"/>
                <a:ext cx="4629240" cy="224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6680685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Markov Chain Inference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698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552098" y="2200162"/>
                <a:ext cx="11465731" cy="3143364"/>
              </a:xfrm>
            </p:spPr>
            <p:txBody>
              <a:bodyPr/>
              <a:lstStyle/>
              <a:p>
                <a:r>
                  <a:rPr lang="en-US" sz="2800" dirty="0">
                    <a:ea typeface="ＭＳ Ｐゴシック" pitchFamily="34" charset="-128"/>
                  </a:rPr>
                  <a:t>If you know the transition probabilities,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𝑃</m:t>
                    </m:r>
                    <m:r>
                      <a:rPr lang="en-US" sz="28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(</m:t>
                    </m:r>
                    <m:sSub>
                      <m:sSubPr>
                        <m:ctrlPr>
                          <a:rPr lang="en-US" sz="2800" i="1" dirty="0" err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sz="2800" i="1" dirty="0" err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𝑡</m:t>
                        </m:r>
                      </m:sub>
                    </m:sSub>
                    <m:r>
                      <a:rPr lang="en-US" sz="28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∣ </m:t>
                    </m:r>
                    <m:sSub>
                      <m:sSubPr>
                        <m:ctrlPr>
                          <a:rPr lang="en-US" sz="2800" i="1" dirty="0" err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i="1" dirty="0" err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𝑡</m:t>
                        </m:r>
                        <m:r>
                          <a:rPr lang="en-US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−1</m:t>
                        </m:r>
                      </m:sub>
                    </m:sSub>
                    <m:r>
                      <a:rPr lang="en-U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)</m:t>
                    </m:r>
                  </m:oMath>
                </a14:m>
                <a:r>
                  <a:rPr lang="en-US" dirty="0">
                    <a:ea typeface="ＭＳ Ｐゴシック" pitchFamily="34" charset="-128"/>
                  </a:rPr>
                  <a:t>, </a:t>
                </a:r>
                <a:r>
                  <a:rPr lang="en-US" sz="2800" dirty="0">
                    <a:ea typeface="ＭＳ Ｐゴシック" pitchFamily="34" charset="-128"/>
                  </a:rPr>
                  <a:t>and you know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𝑃</m:t>
                    </m:r>
                    <m:r>
                      <a:rPr lang="en-US" sz="280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(</m:t>
                    </m:r>
                    <m:sSub>
                      <m:sSubPr>
                        <m:ctrlPr>
                          <a:rPr lang="en-US" sz="280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sz="280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4</m:t>
                        </m:r>
                      </m:sub>
                    </m:sSub>
                    <m:r>
                      <a:rPr lang="en-US" sz="280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)</m:t>
                    </m:r>
                  </m:oMath>
                </a14:m>
                <a:r>
                  <a:rPr lang="en-US" altLang="ja-JP" sz="2800" dirty="0">
                    <a:ea typeface="ＭＳ Ｐゴシック" pitchFamily="34" charset="-128"/>
                  </a:rPr>
                  <a:t>,</a:t>
                </a:r>
              </a:p>
              <a:p>
                <a:r>
                  <a:rPr lang="en-US" altLang="ja-JP" sz="2800" dirty="0">
                    <a:ea typeface="ＭＳ Ｐゴシック" pitchFamily="34" charset="-128"/>
                  </a:rPr>
                  <a:t>write an equation to compute 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𝑃</m:t>
                    </m:r>
                    <m:r>
                      <a:rPr lang="en-US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(</m:t>
                    </m:r>
                    <m:sSub>
                      <m:sSubPr>
                        <m:ctrlPr>
                          <a:rPr lang="en-US" i="1" dirty="0" err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5</m:t>
                        </m:r>
                      </m:sub>
                    </m:sSub>
                    <m:r>
                      <a:rPr lang="en-US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)</m:t>
                    </m:r>
                  </m:oMath>
                </a14:m>
                <a:r>
                  <a:rPr lang="en-US" altLang="ja-JP" sz="2800" dirty="0">
                    <a:ea typeface="ＭＳ Ｐゴシック" pitchFamily="34" charset="-128"/>
                  </a:rPr>
                  <a:t>.</a:t>
                </a:r>
              </a:p>
              <a:p>
                <a:endParaRPr lang="en-US" altLang="ja-JP" dirty="0">
                  <a:ea typeface="ＭＳ Ｐゴシック" pitchFamily="34" charset="-128"/>
                </a:endParaRPr>
              </a:p>
              <a:p>
                <a:r>
                  <a:rPr lang="en-US" altLang="ja-JP" b="0" dirty="0">
                    <a:ea typeface="ＭＳ Ｐゴシック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𝑃</m:t>
                    </m:r>
                    <m:d>
                      <m:dPr>
                        <m:ctrlPr>
                          <a:rPr lang="en-US" altLang="ja-JP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𝑌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5</m:t>
                            </m:r>
                          </m:sub>
                        </m:sSub>
                      </m:e>
                    </m:d>
                    <m:r>
                      <a:rPr lang="en-US" altLang="ja-JP" b="0" i="1" smtClean="0">
                        <a:latin typeface="Cambria Math" panose="02040503050406030204" pitchFamily="18" charset="0"/>
                        <a:ea typeface="ＭＳ Ｐゴシック" pitchFamily="34" charset="-128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ja-JP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4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ja-JP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altLang="ja-JP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chemeClr val="tx2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5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altLang="ja-JP" b="0" dirty="0">
                  <a:ea typeface="ＭＳ Ｐゴシック" pitchFamily="34" charset="-128"/>
                </a:endParaRPr>
              </a:p>
              <a:p>
                <a:r>
                  <a:rPr lang="en-US" altLang="ja-JP" dirty="0">
                    <a:ea typeface="ＭＳ Ｐゴシック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  <a:ea typeface="ＭＳ Ｐゴシック" pitchFamily="34" charset="-128"/>
                      </a:rPr>
                      <m:t>             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ＭＳ Ｐゴシック" pitchFamily="34" charset="-128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ja-JP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4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ja-JP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sepChr m:val="∣"/>
                            <m:ctrlPr>
                              <a:rPr lang="en-US" altLang="ja-JP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5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  <m:r>
                          <a:rPr lang="en-US" altLang="ja-JP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ctrlP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altLang="ja-JP" dirty="0">
                  <a:ea typeface="ＭＳ Ｐゴシック" pitchFamily="34" charset="-128"/>
                </a:endParaRPr>
              </a:p>
              <a:p>
                <a:r>
                  <a:rPr lang="en-US" altLang="ja-JP" dirty="0">
                    <a:ea typeface="ＭＳ Ｐゴシック" pitchFamily="34" charset="-128"/>
                  </a:rPr>
                  <a:t> </a:t>
                </a:r>
              </a:p>
              <a:p>
                <a:endParaRPr lang="en-US" altLang="ja-JP" sz="2800" dirty="0">
                  <a:ea typeface="ＭＳ Ｐゴシック" pitchFamily="34" charset="-128"/>
                </a:endParaRPr>
              </a:p>
            </p:txBody>
          </p:sp>
        </mc:Choice>
        <mc:Fallback xmlns="">
          <p:sp>
            <p:nvSpPr>
              <p:cNvPr id="2969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2200162"/>
                <a:ext cx="11465731" cy="3143364"/>
              </a:xfrm>
              <a:blipFill>
                <a:blip r:embed="rId2"/>
                <a:stretch>
                  <a:fillRect l="-1117" t="-3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5562600" y="12466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2362200" y="12466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cxnSp>
        <p:nvCxnSpPr>
          <p:cNvPr id="31" name="AutoShape 6"/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1995488" y="1513375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Oval 7"/>
          <p:cNvSpPr>
            <a:spLocks noChangeArrowheads="1"/>
          </p:cNvSpPr>
          <p:nvPr/>
        </p:nvSpPr>
        <p:spPr bwMode="auto">
          <a:xfrm>
            <a:off x="1447800" y="12466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3" name="Oval 8"/>
          <p:cNvSpPr>
            <a:spLocks noChangeArrowheads="1"/>
          </p:cNvSpPr>
          <p:nvPr/>
        </p:nvSpPr>
        <p:spPr bwMode="auto">
          <a:xfrm>
            <a:off x="3276600" y="1246675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cxnSp>
        <p:nvCxnSpPr>
          <p:cNvPr id="34" name="AutoShape 9"/>
          <p:cNvCxnSpPr>
            <a:cxnSpLocks noChangeShapeType="1"/>
            <a:stCxn id="33" idx="6"/>
            <a:endCxn id="36" idx="2"/>
          </p:cNvCxnSpPr>
          <p:nvPr/>
        </p:nvCxnSpPr>
        <p:spPr bwMode="auto">
          <a:xfrm>
            <a:off x="3824288" y="1513375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AutoShape 10"/>
          <p:cNvCxnSpPr>
            <a:cxnSpLocks noChangeShapeType="1"/>
            <a:stCxn id="30" idx="6"/>
            <a:endCxn id="33" idx="2"/>
          </p:cNvCxnSpPr>
          <p:nvPr/>
        </p:nvCxnSpPr>
        <p:spPr bwMode="auto">
          <a:xfrm>
            <a:off x="2909888" y="1513375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Oval 11"/>
          <p:cNvSpPr>
            <a:spLocks noChangeArrowheads="1"/>
          </p:cNvSpPr>
          <p:nvPr/>
        </p:nvSpPr>
        <p:spPr bwMode="auto">
          <a:xfrm>
            <a:off x="4191000" y="12466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cxnSp>
        <p:nvCxnSpPr>
          <p:cNvPr id="37" name="AutoShape 12"/>
          <p:cNvCxnSpPr>
            <a:cxnSpLocks noChangeShapeType="1"/>
            <a:stCxn id="36" idx="6"/>
            <a:endCxn id="29" idx="2"/>
          </p:cNvCxnSpPr>
          <p:nvPr/>
        </p:nvCxnSpPr>
        <p:spPr bwMode="auto">
          <a:xfrm>
            <a:off x="4738688" y="1513375"/>
            <a:ext cx="8096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2467AFB-0A55-4C71-9535-4107DF9AEC3D}"/>
                  </a:ext>
                </a:extLst>
              </p14:cNvPr>
              <p14:cNvContentPartPr/>
              <p14:nvPr/>
            </p14:nvContentPartPr>
            <p14:xfrm>
              <a:off x="3875760" y="3389760"/>
              <a:ext cx="278280" cy="311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2467AFB-0A55-4C71-9535-4107DF9AEC3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66400" y="3380400"/>
                <a:ext cx="297000" cy="32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313745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Markov Chain Inference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698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552098" y="2200162"/>
                <a:ext cx="11465731" cy="3143364"/>
              </a:xfrm>
            </p:spPr>
            <p:txBody>
              <a:bodyPr/>
              <a:lstStyle/>
              <a:p>
                <a:r>
                  <a:rPr lang="en-US" sz="2800" dirty="0">
                    <a:ea typeface="ＭＳ Ｐゴシック" pitchFamily="34" charset="-128"/>
                  </a:rPr>
                  <a:t>If you know the transition probabilities,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𝑃</m:t>
                    </m:r>
                    <m:r>
                      <a:rPr lang="en-US" sz="28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(</m:t>
                    </m:r>
                    <m:sSub>
                      <m:sSubPr>
                        <m:ctrlPr>
                          <a:rPr lang="en-US" sz="2800" i="1" dirty="0" err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sz="2800" i="1" dirty="0" err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𝑡</m:t>
                        </m:r>
                      </m:sub>
                    </m:sSub>
                    <m:r>
                      <a:rPr lang="en-US" sz="28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∣ </m:t>
                    </m:r>
                    <m:sSub>
                      <m:sSubPr>
                        <m:ctrlPr>
                          <a:rPr lang="en-US" sz="2800" i="1" dirty="0" err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i="1" dirty="0" err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𝑡</m:t>
                        </m:r>
                        <m:r>
                          <a:rPr lang="en-US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−1</m:t>
                        </m:r>
                      </m:sub>
                    </m:sSub>
                    <m:r>
                      <a:rPr lang="en-US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)</m:t>
                    </m:r>
                  </m:oMath>
                </a14:m>
                <a:r>
                  <a:rPr lang="en-US" dirty="0">
                    <a:ea typeface="ＭＳ Ｐゴシック" pitchFamily="34" charset="-128"/>
                  </a:rPr>
                  <a:t>, </a:t>
                </a:r>
                <a:r>
                  <a:rPr lang="en-US" sz="2800" dirty="0">
                    <a:ea typeface="ＭＳ Ｐゴシック" pitchFamily="34" charset="-128"/>
                  </a:rPr>
                  <a:t>and you know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𝑃</m:t>
                    </m:r>
                    <m:r>
                      <a:rPr lang="en-US" sz="280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(</m:t>
                    </m:r>
                    <m:sSub>
                      <m:sSubPr>
                        <m:ctrlPr>
                          <a:rPr lang="en-US" sz="2800" i="1" dirty="0" err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sz="280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4</m:t>
                        </m:r>
                      </m:sub>
                    </m:sSub>
                    <m:r>
                      <a:rPr lang="en-US" sz="280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)</m:t>
                    </m:r>
                  </m:oMath>
                </a14:m>
                <a:r>
                  <a:rPr lang="en-US" altLang="ja-JP" sz="2800" dirty="0">
                    <a:ea typeface="ＭＳ Ｐゴシック" pitchFamily="34" charset="-128"/>
                  </a:rPr>
                  <a:t>,</a:t>
                </a:r>
              </a:p>
              <a:p>
                <a:r>
                  <a:rPr lang="en-US" altLang="ja-JP" sz="2800" dirty="0">
                    <a:ea typeface="ＭＳ Ｐゴシック" pitchFamily="34" charset="-128"/>
                  </a:rPr>
                  <a:t>write an equation to compute 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𝑃</m:t>
                    </m:r>
                    <m:r>
                      <a:rPr lang="en-US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(</m:t>
                    </m:r>
                    <m:sSub>
                      <m:sSubPr>
                        <m:ctrlPr>
                          <a:rPr lang="en-US" i="1" dirty="0" err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𝑌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5</m:t>
                        </m:r>
                      </m:sub>
                    </m:sSub>
                    <m:r>
                      <a:rPr lang="en-US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)</m:t>
                    </m:r>
                  </m:oMath>
                </a14:m>
                <a:r>
                  <a:rPr lang="en-US" altLang="ja-JP" sz="2800" dirty="0">
                    <a:ea typeface="ＭＳ Ｐゴシック" pitchFamily="34" charset="-128"/>
                  </a:rPr>
                  <a:t>.</a:t>
                </a:r>
              </a:p>
              <a:p>
                <a:endParaRPr lang="en-US" altLang="ja-JP" dirty="0">
                  <a:ea typeface="ＭＳ Ｐゴシック" pitchFamily="34" charset="-128"/>
                </a:endParaRPr>
              </a:p>
              <a:p>
                <a:r>
                  <a:rPr lang="en-US" altLang="ja-JP" dirty="0">
                    <a:solidFill>
                      <a:srgbClr val="0000FF"/>
                    </a:solidFill>
                    <a:ea typeface="ＭＳ Ｐゴシック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ＭＳ Ｐゴシック" pitchFamily="34" charset="-128"/>
                      </a:rPr>
                      <m:t>𝑃</m:t>
                    </m:r>
                    <m:d>
                      <m:dPr>
                        <m:ctrlPr>
                          <a:rPr lang="en-US" altLang="ja-JP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𝑌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5</m:t>
                            </m:r>
                          </m:sub>
                        </m:sSub>
                      </m:e>
                    </m:d>
                    <m:r>
                      <a:rPr lang="en-US" altLang="ja-JP" i="1">
                        <a:latin typeface="Cambria Math" panose="02040503050406030204" pitchFamily="18" charset="0"/>
                        <a:ea typeface="ＭＳ Ｐゴシック" pitchFamily="34" charset="-128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ja-JP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ja-JP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ja-JP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altLang="ja-JP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</m:t>
                            </m:r>
                            <m:r>
                              <a:rPr lang="en-US" altLang="ja-JP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4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ja-JP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sSub>
                                  <m:sSubPr>
                                    <m:ctrlPr>
                                      <a:rPr lang="en-US" altLang="ja-JP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ＭＳ Ｐゴシック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ＭＳ Ｐゴシック" pitchFamily="34" charset="-128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altLang="ja-JP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ＭＳ Ｐゴシック" pitchFamily="34" charset="-128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ja-JP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ＭＳ Ｐゴシック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ＭＳ Ｐゴシック" pitchFamily="34" charset="-128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altLang="ja-JP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ＭＳ Ｐゴシック" pitchFamily="34" charset="-128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ja-JP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ＭＳ Ｐゴシック" pitchFamily="34" charset="-128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ＭＳ Ｐゴシック" pitchFamily="34" charset="-128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altLang="ja-JP" b="0" i="1" smtClean="0">
                                        <a:solidFill>
                                          <a:schemeClr val="accent2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ＭＳ Ｐゴシック" pitchFamily="34" charset="-128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,</m:t>
                                </m:r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altLang="ja-JP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5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altLang="ja-JP" dirty="0">
                  <a:ea typeface="ＭＳ Ｐゴシック" pitchFamily="34" charset="-128"/>
                </a:endParaRPr>
              </a:p>
              <a:p>
                <a:r>
                  <a:rPr lang="en-US" altLang="ja-JP" dirty="0">
                    <a:ea typeface="ＭＳ Ｐゴシック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ＭＳ Ｐゴシック" pitchFamily="34" charset="-128"/>
                      </a:rPr>
                      <m:t>             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ja-JP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altLang="ja-JP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ja-JP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altLang="ja-JP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,</m:t>
                            </m:r>
                            <m:r>
                              <a:rPr lang="en-US" altLang="ja-JP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4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ja-JP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sepChr m:val="∣"/>
                            <m:ctrlPr>
                              <a:rPr lang="en-US" altLang="ja-JP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5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  <m:r>
                          <a:rPr lang="en-US" altLang="ja-JP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altLang="ja-JP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∣</m:t>
                            </m:r>
                            <m:sSub>
                              <m:sSubPr>
                                <m:ctrlP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  <m:r>
                          <a:rPr lang="en-US" altLang="ja-JP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altLang="ja-JP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∣</m:t>
                            </m:r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altLang="ja-JP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ja-JP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∣</m:t>
                            </m:r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altLang="ja-JP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altLang="ja-JP" i="1" dirty="0">
                  <a:solidFill>
                    <a:schemeClr val="accent2">
                      <a:lumMod val="75000"/>
                    </a:schemeClr>
                  </a:solidFill>
                  <a:latin typeface="Cambria Math" panose="02040503050406030204" pitchFamily="18" charset="0"/>
                  <a:ea typeface="ＭＳ Ｐゴシック" pitchFamily="34" charset="-128"/>
                </a:endParaRPr>
              </a:p>
              <a:p>
                <a:r>
                  <a:rPr lang="en-US" altLang="ja-JP" dirty="0">
                    <a:ea typeface="ＭＳ Ｐゴシック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latin typeface="Cambria Math" panose="02040503050406030204" pitchFamily="18" charset="0"/>
                        <a:ea typeface="ＭＳ Ｐゴシック" pitchFamily="34" charset="-128"/>
                      </a:rPr>
                      <m:t>             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ＭＳ Ｐゴシック" pitchFamily="34" charset="-128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ja-JP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4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ja-JP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sepChr m:val="∣"/>
                            <m:ctrlPr>
                              <a:rPr lang="en-US" altLang="ja-JP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5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e>
                    </m:nary>
                    <m:nary>
                      <m:naryPr>
                        <m:chr m:val="∑"/>
                        <m:supHide m:val="on"/>
                        <m:ctrlPr>
                          <a:rPr lang="en-US" altLang="ja-JP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, 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3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4</m:t>
                                </m:r>
                              </m:sub>
                            </m:sSub>
                            <m: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∣</m:t>
                            </m:r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∣</m:t>
                            </m:r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∣</m:t>
                            </m:r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altLang="ja-JP" sz="2800" dirty="0">
                  <a:ea typeface="ＭＳ Ｐゴシック" pitchFamily="34" charset="-128"/>
                </a:endParaRPr>
              </a:p>
              <a:p>
                <a:r>
                  <a:rPr lang="en-US" altLang="ja-JP" dirty="0">
                    <a:ea typeface="ＭＳ Ｐゴシック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>
                        <a:latin typeface="Cambria Math" panose="02040503050406030204" pitchFamily="18" charset="0"/>
                        <a:ea typeface="ＭＳ Ｐゴシック" pitchFamily="34" charset="-128"/>
                      </a:rPr>
                      <m:t> 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  <a:ea typeface="ＭＳ Ｐゴシック" pitchFamily="34" charset="-128"/>
                      </a:rPr>
                      <m:t>            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ＭＳ Ｐゴシック" pitchFamily="34" charset="-128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ja-JP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4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ja-JP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sepChr m:val="∣"/>
                            <m:ctrlPr>
                              <a:rPr lang="en-US" altLang="ja-JP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5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e>
                    </m:nary>
                    <m:nary>
                      <m:naryPr>
                        <m:chr m:val="∑"/>
                        <m:supHide m:val="on"/>
                        <m:ctrlP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, </m:t>
                        </m:r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3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r>
                          <a:rPr lang="en-US" altLang="ja-JP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(</m:t>
                        </m:r>
                        <m:sSub>
                          <m:sSubPr>
                            <m:ctrlP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3</m:t>
                            </m:r>
                          </m:sub>
                        </m:sSub>
                        <m:r>
                          <a:rPr lang="en-US" altLang="ja-JP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,</m:t>
                        </m:r>
                        <m:sSub>
                          <m:sSubPr>
                            <m:ctrlP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4</m:t>
                            </m:r>
                          </m:sub>
                        </m:sSub>
                        <m:r>
                          <a:rPr lang="en-US" altLang="ja-JP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)</m:t>
                        </m:r>
                      </m:e>
                    </m:nary>
                  </m:oMath>
                </a14:m>
                <a:endParaRPr lang="en-US" altLang="ja-JP" dirty="0">
                  <a:ea typeface="ＭＳ Ｐゴシック" pitchFamily="34" charset="-128"/>
                </a:endParaRPr>
              </a:p>
              <a:p>
                <a:r>
                  <a:rPr lang="en-US" altLang="ja-JP" dirty="0">
                    <a:ea typeface="ＭＳ Ｐゴシック" pitchFamily="34" charset="-128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  <a:ea typeface="ＭＳ Ｐゴシック" pitchFamily="34" charset="-128"/>
                      </a:rPr>
                      <m:t> 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ＭＳ Ｐゴシック" pitchFamily="34" charset="-128"/>
                      </a:rPr>
                      <m:t>            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ＭＳ Ｐゴシック" pitchFamily="34" charset="-128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ja-JP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  <m:t>4</m:t>
                            </m:r>
                          </m:sub>
                        </m:sSub>
                      </m:sub>
                      <m:sup/>
                      <m:e>
                        <m:r>
                          <a:rPr lang="en-US" altLang="ja-JP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sepChr m:val="∣"/>
                            <m:ctrlPr>
                              <a:rPr lang="en-US" altLang="ja-JP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5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  <m:r>
                          <a:rPr lang="en-US" altLang="ja-JP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ＭＳ Ｐゴシック" pitchFamily="34" charset="-128"/>
                          </a:rPr>
                          <m:t>𝑃</m:t>
                        </m:r>
                        <m:d>
                          <m:dPr>
                            <m:ctrlPr>
                              <a:rPr lang="en-US" altLang="ja-JP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  <a:ea typeface="ＭＳ Ｐゴシック" pitchFamily="34" charset="-128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ja-JP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</m:ctrlPr>
                              </m:sSubPr>
                              <m:e>
                                <m:r>
                                  <a:rPr lang="en-US" altLang="ja-JP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ja-JP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  <a:ea typeface="ＭＳ Ｐゴシック" pitchFamily="34" charset="-128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altLang="ja-JP" sz="2800" dirty="0">
                  <a:ea typeface="ＭＳ Ｐゴシック" pitchFamily="34" charset="-128"/>
                </a:endParaRPr>
              </a:p>
              <a:p>
                <a:endParaRPr lang="en-US" altLang="ja-JP" sz="2800" dirty="0">
                  <a:ea typeface="ＭＳ Ｐゴシック" pitchFamily="34" charset="-128"/>
                </a:endParaRPr>
              </a:p>
            </p:txBody>
          </p:sp>
        </mc:Choice>
        <mc:Fallback xmlns="">
          <p:sp>
            <p:nvSpPr>
              <p:cNvPr id="2969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2200162"/>
                <a:ext cx="11465731" cy="3143364"/>
              </a:xfrm>
              <a:blipFill>
                <a:blip r:embed="rId2"/>
                <a:stretch>
                  <a:fillRect l="-1117" t="-329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5562600" y="12466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2362200" y="12466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cxnSp>
        <p:nvCxnSpPr>
          <p:cNvPr id="31" name="AutoShape 6"/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1995488" y="1513375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Oval 7"/>
          <p:cNvSpPr>
            <a:spLocks noChangeArrowheads="1"/>
          </p:cNvSpPr>
          <p:nvPr/>
        </p:nvSpPr>
        <p:spPr bwMode="auto">
          <a:xfrm>
            <a:off x="1447800" y="12466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3" name="Oval 8"/>
          <p:cNvSpPr>
            <a:spLocks noChangeArrowheads="1"/>
          </p:cNvSpPr>
          <p:nvPr/>
        </p:nvSpPr>
        <p:spPr bwMode="auto">
          <a:xfrm>
            <a:off x="3276600" y="1246675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cxnSp>
        <p:nvCxnSpPr>
          <p:cNvPr id="34" name="AutoShape 9"/>
          <p:cNvCxnSpPr>
            <a:cxnSpLocks noChangeShapeType="1"/>
            <a:stCxn id="33" idx="6"/>
            <a:endCxn id="36" idx="2"/>
          </p:cNvCxnSpPr>
          <p:nvPr/>
        </p:nvCxnSpPr>
        <p:spPr bwMode="auto">
          <a:xfrm>
            <a:off x="3824288" y="1513375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AutoShape 10"/>
          <p:cNvCxnSpPr>
            <a:cxnSpLocks noChangeShapeType="1"/>
            <a:stCxn id="30" idx="6"/>
            <a:endCxn id="33" idx="2"/>
          </p:cNvCxnSpPr>
          <p:nvPr/>
        </p:nvCxnSpPr>
        <p:spPr bwMode="auto">
          <a:xfrm>
            <a:off x="2909888" y="1513375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Oval 11"/>
          <p:cNvSpPr>
            <a:spLocks noChangeArrowheads="1"/>
          </p:cNvSpPr>
          <p:nvPr/>
        </p:nvSpPr>
        <p:spPr bwMode="auto">
          <a:xfrm>
            <a:off x="4191000" y="1246675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cxnSp>
        <p:nvCxnSpPr>
          <p:cNvPr id="37" name="AutoShape 12"/>
          <p:cNvCxnSpPr>
            <a:cxnSpLocks noChangeShapeType="1"/>
            <a:stCxn id="36" idx="6"/>
            <a:endCxn id="29" idx="2"/>
          </p:cNvCxnSpPr>
          <p:nvPr/>
        </p:nvCxnSpPr>
        <p:spPr bwMode="auto">
          <a:xfrm>
            <a:off x="4738688" y="1513375"/>
            <a:ext cx="8096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4F23E54-3736-4966-B017-EEA576063DCF}"/>
                  </a:ext>
                </a:extLst>
              </p14:cNvPr>
              <p14:cNvContentPartPr/>
              <p14:nvPr/>
            </p14:nvContentPartPr>
            <p14:xfrm>
              <a:off x="2234880" y="3041640"/>
              <a:ext cx="9499320" cy="3502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4F23E54-3736-4966-B017-EEA576063DC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25520" y="3032280"/>
                <a:ext cx="9518040" cy="352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7583236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Warm-up as You Log In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552099" y="1964906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P(Weather)?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P(Weather | winter)?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P(Weather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/>
        </p:nvGraphicFramePr>
        <p:xfrm>
          <a:off x="7264634" y="1964906"/>
          <a:ext cx="4580433" cy="3566160"/>
        </p:xfrm>
        <a:graphic>
          <a:graphicData uri="http://schemas.openxmlformats.org/drawingml/2006/table">
            <a:tbl>
              <a:tblPr/>
              <a:tblGrid>
                <a:gridCol w="1273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91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59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Season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Temp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Weather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P(S, T, 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C024079-8A70-4F48-8C07-AE15A2029115}"/>
              </a:ext>
            </a:extLst>
          </p:cNvPr>
          <p:cNvSpPr txBox="1">
            <a:spLocks/>
          </p:cNvSpPr>
          <p:nvPr/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 any query from the joint distribution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B30143A-9DE0-4E2E-BFBD-4D5E317EA4E5}"/>
                  </a:ext>
                </a:extLst>
              </p14:cNvPr>
              <p14:cNvContentPartPr/>
              <p14:nvPr/>
            </p14:nvContentPartPr>
            <p14:xfrm>
              <a:off x="2701440" y="2203200"/>
              <a:ext cx="498240" cy="4267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B30143A-9DE0-4E2E-BFBD-4D5E317EA4E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92080" y="2193840"/>
                <a:ext cx="516960" cy="428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71238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Oval 4"/>
          <p:cNvSpPr>
            <a:spLocks noChangeArrowheads="1"/>
          </p:cNvSpPr>
          <p:nvPr/>
        </p:nvSpPr>
        <p:spPr bwMode="auto">
          <a:xfrm>
            <a:off x="5853113" y="5057775"/>
            <a:ext cx="609600" cy="609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rain</a:t>
            </a:r>
          </a:p>
        </p:txBody>
      </p:sp>
      <p:sp>
        <p:nvSpPr>
          <p:cNvPr id="28676" name="Oval 5"/>
          <p:cNvSpPr>
            <a:spLocks noChangeArrowheads="1"/>
          </p:cNvSpPr>
          <p:nvPr/>
        </p:nvSpPr>
        <p:spPr bwMode="auto">
          <a:xfrm>
            <a:off x="7300913" y="5057775"/>
            <a:ext cx="609600" cy="609600"/>
          </a:xfrm>
          <a:prstGeom prst="ellipse">
            <a:avLst/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sun</a:t>
            </a:r>
          </a:p>
        </p:txBody>
      </p:sp>
      <p:cxnSp>
        <p:nvCxnSpPr>
          <p:cNvPr id="28677" name="AutoShape 6"/>
          <p:cNvCxnSpPr>
            <a:cxnSpLocks noChangeShapeType="1"/>
            <a:stCxn id="28675" idx="0"/>
            <a:endCxn id="28676" idx="0"/>
          </p:cNvCxnSpPr>
          <p:nvPr/>
        </p:nvCxnSpPr>
        <p:spPr bwMode="auto">
          <a:xfrm rot="5400000" flipV="1">
            <a:off x="6881019" y="4320381"/>
            <a:ext cx="1588" cy="1447800"/>
          </a:xfrm>
          <a:prstGeom prst="curvedConnector3">
            <a:avLst>
              <a:gd name="adj1" fmla="val -25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78" name="AutoShape 7"/>
          <p:cNvCxnSpPr>
            <a:cxnSpLocks noChangeShapeType="1"/>
            <a:stCxn id="28676" idx="4"/>
            <a:endCxn id="28675" idx="4"/>
          </p:cNvCxnSpPr>
          <p:nvPr/>
        </p:nvCxnSpPr>
        <p:spPr bwMode="auto">
          <a:xfrm rot="5400000">
            <a:off x="6881019" y="4958556"/>
            <a:ext cx="1588" cy="1447800"/>
          </a:xfrm>
          <a:prstGeom prst="curvedConnector3">
            <a:avLst>
              <a:gd name="adj1" fmla="val 28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79" name="AutoShape 8"/>
          <p:cNvCxnSpPr>
            <a:cxnSpLocks noChangeShapeType="1"/>
            <a:stCxn id="28676" idx="7"/>
            <a:endCxn id="28676" idx="6"/>
          </p:cNvCxnSpPr>
          <p:nvPr/>
        </p:nvCxnSpPr>
        <p:spPr bwMode="auto">
          <a:xfrm rot="5400000" flipV="1">
            <a:off x="7758113" y="5195887"/>
            <a:ext cx="230188" cy="103187"/>
          </a:xfrm>
          <a:prstGeom prst="curvedConnector4">
            <a:avLst>
              <a:gd name="adj1" fmla="val -212417"/>
              <a:gd name="adj2" fmla="val 472306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80" name="AutoShape 9"/>
          <p:cNvCxnSpPr>
            <a:cxnSpLocks noChangeShapeType="1"/>
            <a:stCxn id="28675" idx="3"/>
            <a:endCxn id="28675" idx="2"/>
          </p:cNvCxnSpPr>
          <p:nvPr/>
        </p:nvCxnSpPr>
        <p:spPr bwMode="auto">
          <a:xfrm rot="16200000" flipV="1">
            <a:off x="5775325" y="5426075"/>
            <a:ext cx="230187" cy="103188"/>
          </a:xfrm>
          <a:prstGeom prst="curvedConnector4">
            <a:avLst>
              <a:gd name="adj1" fmla="val -249657"/>
              <a:gd name="adj2" fmla="val 478458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1" name="Text Box 10"/>
          <p:cNvSpPr txBox="1">
            <a:spLocks noChangeArrowheads="1"/>
          </p:cNvSpPr>
          <p:nvPr/>
        </p:nvSpPr>
        <p:spPr bwMode="auto">
          <a:xfrm>
            <a:off x="8153400" y="45100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0.9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5638800" y="60483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0.7</a:t>
            </a:r>
          </a:p>
        </p:txBody>
      </p:sp>
      <p:sp>
        <p:nvSpPr>
          <p:cNvPr id="28683" name="Text Box 12"/>
          <p:cNvSpPr txBox="1">
            <a:spLocks noChangeArrowheads="1"/>
          </p:cNvSpPr>
          <p:nvPr/>
        </p:nvSpPr>
        <p:spPr bwMode="auto">
          <a:xfrm>
            <a:off x="6629400" y="46767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0.3</a:t>
            </a:r>
          </a:p>
        </p:txBody>
      </p:sp>
      <p:sp>
        <p:nvSpPr>
          <p:cNvPr id="28684" name="Text Box 13"/>
          <p:cNvSpPr txBox="1">
            <a:spLocks noChangeArrowheads="1"/>
          </p:cNvSpPr>
          <p:nvPr/>
        </p:nvSpPr>
        <p:spPr bwMode="auto">
          <a:xfrm>
            <a:off x="6629400" y="62007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0.1</a:t>
            </a:r>
          </a:p>
        </p:txBody>
      </p:sp>
      <p:sp>
        <p:nvSpPr>
          <p:cNvPr id="28685" name="AutoShape 14"/>
          <p:cNvSpPr>
            <a:spLocks noChangeArrowheads="1"/>
          </p:cNvSpPr>
          <p:nvPr/>
        </p:nvSpPr>
        <p:spPr bwMode="auto">
          <a:xfrm>
            <a:off x="5562600" y="3810000"/>
            <a:ext cx="6019800" cy="457200"/>
          </a:xfrm>
          <a:prstGeom prst="wedgeRectCallout">
            <a:avLst>
              <a:gd name="adj1" fmla="val -49866"/>
              <a:gd name="adj2" fmla="val -26079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Two other ways of representing the same CPT</a:t>
            </a:r>
          </a:p>
        </p:txBody>
      </p:sp>
      <p:grpSp>
        <p:nvGrpSpPr>
          <p:cNvPr id="28687" name="Group 1"/>
          <p:cNvGrpSpPr>
            <a:grpSpLocks/>
          </p:cNvGrpSpPr>
          <p:nvPr/>
        </p:nvGrpSpPr>
        <p:grpSpPr bwMode="auto">
          <a:xfrm>
            <a:off x="8839200" y="5029200"/>
            <a:ext cx="2133600" cy="1066800"/>
            <a:chOff x="2057400" y="3260725"/>
            <a:chExt cx="2133600" cy="1066800"/>
          </a:xfrm>
        </p:grpSpPr>
        <p:sp>
          <p:nvSpPr>
            <p:cNvPr id="28718" name="Rectangle 7"/>
            <p:cNvSpPr>
              <a:spLocks noChangeArrowheads="1"/>
            </p:cNvSpPr>
            <p:nvPr/>
          </p:nvSpPr>
          <p:spPr bwMode="auto">
            <a:xfrm>
              <a:off x="2057400" y="3260725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sun</a:t>
              </a:r>
            </a:p>
          </p:txBody>
        </p:sp>
        <p:sp>
          <p:nvSpPr>
            <p:cNvPr id="28719" name="Rectangle 8"/>
            <p:cNvSpPr>
              <a:spLocks noChangeArrowheads="1"/>
            </p:cNvSpPr>
            <p:nvPr/>
          </p:nvSpPr>
          <p:spPr bwMode="auto">
            <a:xfrm>
              <a:off x="2057400" y="3946525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rain</a:t>
              </a:r>
            </a:p>
          </p:txBody>
        </p:sp>
        <p:sp>
          <p:nvSpPr>
            <p:cNvPr id="28720" name="Rectangle 9"/>
            <p:cNvSpPr>
              <a:spLocks noChangeArrowheads="1"/>
            </p:cNvSpPr>
            <p:nvPr/>
          </p:nvSpPr>
          <p:spPr bwMode="auto">
            <a:xfrm>
              <a:off x="3505200" y="3260725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sun</a:t>
              </a:r>
            </a:p>
          </p:txBody>
        </p:sp>
        <p:sp>
          <p:nvSpPr>
            <p:cNvPr id="28721" name="Rectangle 10"/>
            <p:cNvSpPr>
              <a:spLocks noChangeArrowheads="1"/>
            </p:cNvSpPr>
            <p:nvPr/>
          </p:nvSpPr>
          <p:spPr bwMode="auto">
            <a:xfrm>
              <a:off x="3505200" y="3946525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rain</a:t>
              </a:r>
            </a:p>
          </p:txBody>
        </p:sp>
        <p:cxnSp>
          <p:nvCxnSpPr>
            <p:cNvPr id="28722" name="AutoShape 15"/>
            <p:cNvCxnSpPr>
              <a:cxnSpLocks noChangeShapeType="1"/>
              <a:stCxn id="28718" idx="3"/>
              <a:endCxn id="28720" idx="1"/>
            </p:cNvCxnSpPr>
            <p:nvPr/>
          </p:nvCxnSpPr>
          <p:spPr bwMode="auto">
            <a:xfrm>
              <a:off x="2743200" y="3451225"/>
              <a:ext cx="762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23" name="AutoShape 16"/>
            <p:cNvCxnSpPr>
              <a:cxnSpLocks noChangeShapeType="1"/>
              <a:stCxn id="28718" idx="3"/>
              <a:endCxn id="28721" idx="1"/>
            </p:cNvCxnSpPr>
            <p:nvPr/>
          </p:nvCxnSpPr>
          <p:spPr bwMode="auto">
            <a:xfrm>
              <a:off x="2743200" y="3451225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24" name="AutoShape 17"/>
            <p:cNvCxnSpPr>
              <a:cxnSpLocks noChangeShapeType="1"/>
              <a:stCxn id="28719" idx="3"/>
              <a:endCxn id="28720" idx="1"/>
            </p:cNvCxnSpPr>
            <p:nvPr/>
          </p:nvCxnSpPr>
          <p:spPr bwMode="auto">
            <a:xfrm flipV="1">
              <a:off x="2743200" y="3451225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25" name="AutoShape 18"/>
            <p:cNvCxnSpPr>
              <a:cxnSpLocks noChangeShapeType="1"/>
              <a:stCxn id="28719" idx="3"/>
              <a:endCxn id="28721" idx="1"/>
            </p:cNvCxnSpPr>
            <p:nvPr/>
          </p:nvCxnSpPr>
          <p:spPr bwMode="auto">
            <a:xfrm>
              <a:off x="2743200" y="4137025"/>
              <a:ext cx="762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8688" name="Text Box 12"/>
          <p:cNvSpPr txBox="1">
            <a:spLocks noChangeArrowheads="1"/>
          </p:cNvSpPr>
          <p:nvPr/>
        </p:nvSpPr>
        <p:spPr bwMode="auto">
          <a:xfrm>
            <a:off x="9829800" y="5181600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0.1</a:t>
            </a:r>
          </a:p>
        </p:txBody>
      </p:sp>
      <p:sp>
        <p:nvSpPr>
          <p:cNvPr id="28689" name="Text Box 10"/>
          <p:cNvSpPr txBox="1">
            <a:spLocks noChangeArrowheads="1"/>
          </p:cNvSpPr>
          <p:nvPr/>
        </p:nvSpPr>
        <p:spPr bwMode="auto">
          <a:xfrm>
            <a:off x="9829800" y="48148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0.9</a:t>
            </a:r>
          </a:p>
        </p:txBody>
      </p:sp>
      <p:sp>
        <p:nvSpPr>
          <p:cNvPr id="28690" name="Text Box 10"/>
          <p:cNvSpPr txBox="1">
            <a:spLocks noChangeArrowheads="1"/>
          </p:cNvSpPr>
          <p:nvPr/>
        </p:nvSpPr>
        <p:spPr bwMode="auto">
          <a:xfrm>
            <a:off x="9829800" y="5943600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0.7</a:t>
            </a:r>
          </a:p>
        </p:txBody>
      </p:sp>
      <p:sp>
        <p:nvSpPr>
          <p:cNvPr id="28691" name="Text Box 10"/>
          <p:cNvSpPr txBox="1">
            <a:spLocks noChangeArrowheads="1"/>
          </p:cNvSpPr>
          <p:nvPr/>
        </p:nvSpPr>
        <p:spPr bwMode="auto">
          <a:xfrm>
            <a:off x="9829800" y="55006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0.3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143000"/>
            <a:ext cx="5298851" cy="2266947"/>
          </a:xfrm>
          <a:prstGeom prst="rect">
            <a:avLst/>
          </a:prstGeom>
        </p:spPr>
      </p:pic>
      <p:sp>
        <p:nvSpPr>
          <p:cNvPr id="32" name="Rectangle 2">
            <a:extLst>
              <a:ext uri="{FF2B5EF4-FFF2-40B4-BE49-F238E27FC236}">
                <a16:creationId xmlns:a16="http://schemas.microsoft.com/office/drawing/2014/main" id="{552EDC1D-9CF4-42BC-AF3D-6F8351CDB8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2099" y="367131"/>
            <a:ext cx="10515600" cy="627812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Markov Chain Weather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0891EC-92C1-4096-AB77-5B794A620BB0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">
            <a:extLst>
              <a:ext uri="{FF2B5EF4-FFF2-40B4-BE49-F238E27FC236}">
                <a16:creationId xmlns:a16="http://schemas.microsoft.com/office/drawing/2014/main" id="{0344394C-DB83-4AF9-BEAC-B6A01D4F643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447800"/>
            <a:ext cx="4267200" cy="838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States {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rain, sun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}</a:t>
            </a:r>
          </a:p>
          <a:p>
            <a:pPr marL="457176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230188" marR="0" lvl="1" indent="-2301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  <a:p>
            <a:pPr marL="230188" marR="0" lvl="1" indent="-2301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768C8740-A2EA-47EB-BA9B-FC4E1B348F9C}"/>
              </a:ext>
            </a:extLst>
          </p:cNvPr>
          <p:cNvGraphicFramePr>
            <a:graphicFrameLocks noGrp="1"/>
          </p:cNvGraphicFramePr>
          <p:nvPr/>
        </p:nvGraphicFramePr>
        <p:xfrm>
          <a:off x="1135858" y="4927980"/>
          <a:ext cx="2362199" cy="147878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8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6" name="Rectangle 3">
            <a:extLst>
              <a:ext uri="{FF2B5EF4-FFF2-40B4-BE49-F238E27FC236}">
                <a16:creationId xmlns:a16="http://schemas.microsoft.com/office/drawing/2014/main" id="{DA1F4DA8-9FB2-4387-A077-B2D51C564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0"/>
            <a:ext cx="4724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882" marR="0" lvl="0" indent="-34288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Initial distribution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96FF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marL="1142942" marR="0" lvl="2" indent="-228589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marL="342882" marR="0" lvl="1" indent="-34288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  <a:p>
            <a:pPr marL="342882" marR="0" lvl="1" indent="-34288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1" indent="-34288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t>Transition model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lang="en-US" sz="36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|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X</a:t>
            </a:r>
            <a:r>
              <a:rPr kumimoji="0" lang="en-US" sz="3600" b="0" i="1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905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D6E27B22-0B7F-4170-BA2F-598C2774FEDE}"/>
              </a:ext>
            </a:extLst>
          </p:cNvPr>
          <p:cNvGraphicFramePr>
            <a:graphicFrameLocks noGrp="1"/>
          </p:cNvGraphicFramePr>
          <p:nvPr/>
        </p:nvGraphicFramePr>
        <p:xfrm>
          <a:off x="1295400" y="2971800"/>
          <a:ext cx="1752599" cy="1112903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813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89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13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0.5</a:t>
                      </a: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0.5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6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05310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 prediction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854625" cy="4729164"/>
          </a:xfrm>
        </p:spPr>
        <p:txBody>
          <a:bodyPr/>
          <a:lstStyle/>
          <a:p>
            <a:r>
              <a:rPr lang="en-US" dirty="0"/>
              <a:t>Time 0: </a:t>
            </a:r>
            <a:r>
              <a:rPr lang="en-US" i="1" dirty="0">
                <a:solidFill>
                  <a:srgbClr val="0096FF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0096FF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0096FF"/>
                </a:solidFill>
                <a:latin typeface="Calibri"/>
                <a:cs typeface="Calibri"/>
              </a:rPr>
              <a:t>Y</a:t>
            </a:r>
            <a:r>
              <a:rPr lang="en-US" baseline="-25000" dirty="0">
                <a:solidFill>
                  <a:srgbClr val="0096FF"/>
                </a:solidFill>
                <a:latin typeface="Calibri"/>
                <a:cs typeface="Calibri"/>
              </a:rPr>
              <a:t>0</a:t>
            </a:r>
            <a:r>
              <a:rPr lang="en-US" dirty="0">
                <a:solidFill>
                  <a:srgbClr val="0096FF"/>
                </a:solidFill>
                <a:latin typeface="Calibri"/>
                <a:cs typeface="Calibri"/>
              </a:rPr>
              <a:t>) =</a:t>
            </a:r>
            <a:r>
              <a:rPr lang="en-US" dirty="0">
                <a:solidFill>
                  <a:srgbClr val="0096FF"/>
                </a:solidFill>
              </a:rPr>
              <a:t>&lt;0.5,0.5&gt;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What is the weather like at time 1?</a:t>
            </a:r>
          </a:p>
          <a:p>
            <a:pPr marL="457176" lvl="1" indent="0">
              <a:buNone/>
            </a:pPr>
            <a:r>
              <a:rPr lang="en-US" i="1" dirty="0">
                <a:solidFill>
                  <a:srgbClr val="0432FF"/>
                </a:solidFill>
                <a:latin typeface="Calibri"/>
                <a:cs typeface="Calibri"/>
              </a:rPr>
              <a:t>    P</a:t>
            </a:r>
            <a:r>
              <a:rPr lang="en-US" dirty="0">
                <a:solidFill>
                  <a:srgbClr val="0432FF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0432FF"/>
                </a:solidFill>
                <a:latin typeface="Calibri"/>
                <a:cs typeface="Calibri"/>
              </a:rPr>
              <a:t>Y</a:t>
            </a:r>
            <a:r>
              <a:rPr lang="en-US" sz="3200" baseline="-25000" dirty="0">
                <a:solidFill>
                  <a:srgbClr val="0432FF"/>
                </a:solidFill>
                <a:latin typeface="Calibri"/>
                <a:cs typeface="Calibri"/>
              </a:rPr>
              <a:t>1</a:t>
            </a:r>
            <a:r>
              <a:rPr lang="en-US" dirty="0">
                <a:solidFill>
                  <a:srgbClr val="0432FF"/>
                </a:solidFill>
                <a:latin typeface="Calibri"/>
                <a:cs typeface="Calibri"/>
              </a:rPr>
              <a:t>) =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Oval 62"/>
          <p:cNvSpPr>
            <a:spLocks noChangeArrowheads="1"/>
          </p:cNvSpPr>
          <p:nvPr/>
        </p:nvSpPr>
        <p:spPr bwMode="auto">
          <a:xfrm>
            <a:off x="10445296" y="439479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</a:p>
        </p:txBody>
      </p:sp>
      <p:cxnSp>
        <p:nvCxnSpPr>
          <p:cNvPr id="9" name="AutoShape 65"/>
          <p:cNvCxnSpPr>
            <a:cxnSpLocks noChangeShapeType="1"/>
            <a:stCxn id="20" idx="6"/>
            <a:endCxn id="14" idx="2"/>
          </p:cNvCxnSpPr>
          <p:nvPr/>
        </p:nvCxnSpPr>
        <p:spPr bwMode="auto">
          <a:xfrm>
            <a:off x="9959189" y="4737690"/>
            <a:ext cx="46716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Oval 66"/>
          <p:cNvSpPr>
            <a:spLocks noChangeArrowheads="1"/>
          </p:cNvSpPr>
          <p:nvPr/>
        </p:nvSpPr>
        <p:spPr bwMode="auto">
          <a:xfrm>
            <a:off x="9233184" y="439479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227160" y="4394790"/>
            <a:ext cx="707065" cy="685800"/>
            <a:chOff x="7209582" y="3073990"/>
            <a:chExt cx="707065" cy="685800"/>
          </a:xfrm>
          <a:effectLst/>
        </p:grpSpPr>
        <p:cxnSp>
          <p:nvCxnSpPr>
            <p:cNvPr id="14" name="Straight Connector 13"/>
            <p:cNvCxnSpPr/>
            <p:nvPr/>
          </p:nvCxnSpPr>
          <p:spPr>
            <a:xfrm flipV="1">
              <a:off x="7209582" y="3073990"/>
              <a:ext cx="353533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7313129" y="3174423"/>
              <a:ext cx="499971" cy="484934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7563115" y="3416890"/>
              <a:ext cx="353532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9027974" y="4280490"/>
            <a:ext cx="2286000" cy="914400"/>
            <a:chOff x="10515600" y="4267200"/>
            <a:chExt cx="1219200" cy="2438400"/>
          </a:xfrm>
          <a:effectLst/>
        </p:grpSpPr>
        <p:cxnSp>
          <p:nvCxnSpPr>
            <p:cNvPr id="20" name="Straight Connector 19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8924149" y="4140200"/>
            <a:ext cx="1169248" cy="1210733"/>
            <a:chOff x="10515600" y="4267200"/>
            <a:chExt cx="1219200" cy="2438400"/>
          </a:xfrm>
          <a:effectLst/>
        </p:grpSpPr>
        <p:cxnSp>
          <p:nvCxnSpPr>
            <p:cNvPr id="30" name="Straight Connector 29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9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8928225" y="4140200"/>
            <a:ext cx="2484841" cy="1210733"/>
            <a:chOff x="10515600" y="4267200"/>
            <a:chExt cx="1219200" cy="2438400"/>
          </a:xfrm>
          <a:effectLst/>
        </p:grpSpPr>
        <p:cxnSp>
          <p:nvCxnSpPr>
            <p:cNvPr id="35" name="Straight Connector 34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9437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9437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9437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9437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10252882" y="4143612"/>
            <a:ext cx="1169248" cy="1210733"/>
            <a:chOff x="10515600" y="4267200"/>
            <a:chExt cx="1219200" cy="2438400"/>
          </a:xfrm>
          <a:effectLst/>
        </p:grpSpPr>
        <p:cxnSp>
          <p:nvCxnSpPr>
            <p:cNvPr id="45" name="Straight Connector 44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432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432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432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432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Content Placeholder 2"/>
          <p:cNvSpPr txBox="1">
            <a:spLocks/>
          </p:cNvSpPr>
          <p:nvPr/>
        </p:nvSpPr>
        <p:spPr bwMode="auto">
          <a:xfrm>
            <a:off x="266200" y="3315349"/>
            <a:ext cx="7965031" cy="164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                  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</a:t>
            </a:r>
            <a:r>
              <a:rPr kumimoji="0" lang="en-US" sz="2800" b="0" i="1" u="none" strike="noStrike" kern="0" cap="none" spc="0" normalizeH="0" baseline="-2500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000" b="0" i="1" u="none" strike="noStrike" kern="0" cap="none" spc="0" normalizeH="0" baseline="-5100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0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(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0,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1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)</a:t>
            </a:r>
          </a:p>
          <a:p>
            <a:pPr marL="457176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           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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400" b="0" i="1" u="none" strike="noStrike" kern="0" cap="none" spc="0" normalizeH="0" baseline="-5100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0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(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|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0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0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)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(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0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0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)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Calibri" pitchFamily="34" charset="0"/>
              <a:ea typeface="+mn-ea"/>
              <a:cs typeface="+mn-cs"/>
              <a:sym typeface="Symbol"/>
            </a:endParaRPr>
          </a:p>
          <a:p>
            <a:pPr marL="457176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           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0.5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&lt;0.9,0.1&gt;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+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0.5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&lt;0.3,0.7&gt;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</a:p>
          <a:p>
            <a:pPr marL="457176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           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 &lt;0.6,0.4&gt;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434688" y="1394178"/>
          <a:ext cx="2362199" cy="147878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8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147" y="1181101"/>
            <a:ext cx="4086692" cy="25019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F2856B6-74A7-45DE-8E03-037B49519F7A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201A94C-B2A5-4A5D-A899-4C4DD1F5E254}"/>
                  </a:ext>
                </a:extLst>
              </p14:cNvPr>
              <p14:cNvContentPartPr/>
              <p14:nvPr/>
            </p14:nvContentPartPr>
            <p14:xfrm>
              <a:off x="6811920" y="552600"/>
              <a:ext cx="479520" cy="682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201A94C-B2A5-4A5D-A899-4C4DD1F5E25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02560" y="543240"/>
                <a:ext cx="498240" cy="70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73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ontent Placeholder 2"/>
          <p:cNvSpPr txBox="1">
            <a:spLocks/>
          </p:cNvSpPr>
          <p:nvPr/>
        </p:nvSpPr>
        <p:spPr bwMode="auto">
          <a:xfrm>
            <a:off x="256641" y="3306871"/>
            <a:ext cx="8512256" cy="164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                  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</a:t>
            </a:r>
            <a:r>
              <a:rPr kumimoji="0" lang="en-US" sz="2800" b="0" i="1" u="none" strike="noStrike" kern="0" cap="none" spc="0" normalizeH="0" baseline="-2500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000" b="0" i="1" u="none" strike="noStrike" kern="0" cap="none" spc="0" normalizeH="0" baseline="-5100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1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(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1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1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, 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2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)</a:t>
            </a:r>
          </a:p>
          <a:p>
            <a:pPr marL="457176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           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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400" b="0" i="1" u="none" strike="noStrike" kern="0" cap="none" spc="0" normalizeH="0" baseline="-5100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1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(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2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|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1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1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)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(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1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1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)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Calibri" pitchFamily="34" charset="0"/>
              <a:ea typeface="+mn-ea"/>
              <a:cs typeface="+mn-cs"/>
              <a:sym typeface="Symbol"/>
            </a:endParaRPr>
          </a:p>
          <a:p>
            <a:pPr marL="457176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           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0.6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&lt;0.9,0.1&gt;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+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0.4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&lt;0.3,0.7&gt;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</a:p>
          <a:p>
            <a:pPr marL="457176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           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 &lt;0.66,0.34&gt;</a:t>
            </a:r>
          </a:p>
        </p:txBody>
      </p:sp>
      <p:cxnSp>
        <p:nvCxnSpPr>
          <p:cNvPr id="41" name="AutoShape 65"/>
          <p:cNvCxnSpPr>
            <a:cxnSpLocks noChangeShapeType="1"/>
          </p:cNvCxnSpPr>
          <p:nvPr/>
        </p:nvCxnSpPr>
        <p:spPr bwMode="auto">
          <a:xfrm>
            <a:off x="9968952" y="4743395"/>
            <a:ext cx="467168" cy="0"/>
          </a:xfrm>
          <a:prstGeom prst="straightConnector1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Oval 66"/>
          <p:cNvSpPr>
            <a:spLocks noChangeArrowheads="1"/>
          </p:cNvSpPr>
          <p:nvPr/>
        </p:nvSpPr>
        <p:spPr bwMode="auto">
          <a:xfrm>
            <a:off x="9242947" y="4400495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 prediction, contd.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854625" cy="2883489"/>
          </a:xfrm>
        </p:spPr>
        <p:txBody>
          <a:bodyPr/>
          <a:lstStyle/>
          <a:p>
            <a:r>
              <a:rPr lang="en-US" dirty="0"/>
              <a:t>Time 1: </a:t>
            </a:r>
            <a:r>
              <a:rPr lang="en-US" i="1" dirty="0">
                <a:solidFill>
                  <a:srgbClr val="0096FF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0096FF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0096FF"/>
                </a:solidFill>
                <a:latin typeface="Calibri"/>
                <a:cs typeface="Calibri"/>
              </a:rPr>
              <a:t>Y</a:t>
            </a:r>
            <a:r>
              <a:rPr lang="en-US" baseline="-25000" dirty="0">
                <a:solidFill>
                  <a:srgbClr val="0096FF"/>
                </a:solidFill>
                <a:latin typeface="Calibri"/>
                <a:cs typeface="Calibri"/>
              </a:rPr>
              <a:t>1</a:t>
            </a:r>
            <a:r>
              <a:rPr lang="en-US" dirty="0">
                <a:solidFill>
                  <a:srgbClr val="0096FF"/>
                </a:solidFill>
                <a:latin typeface="Calibri"/>
                <a:cs typeface="Calibri"/>
              </a:rPr>
              <a:t>) =</a:t>
            </a:r>
            <a:r>
              <a:rPr lang="en-US" dirty="0">
                <a:solidFill>
                  <a:srgbClr val="0096FF"/>
                </a:solidFill>
              </a:rPr>
              <a:t>&lt;0.6,0.4&gt;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What is the weather like at time 2?</a:t>
            </a:r>
          </a:p>
          <a:p>
            <a:pPr marL="457176" lvl="1" indent="0">
              <a:buNone/>
            </a:pPr>
            <a:r>
              <a:rPr lang="en-US" i="1" dirty="0">
                <a:solidFill>
                  <a:srgbClr val="0432FF"/>
                </a:solidFill>
                <a:latin typeface="Calibri"/>
                <a:cs typeface="Calibri"/>
              </a:rPr>
              <a:t>    P</a:t>
            </a:r>
            <a:r>
              <a:rPr lang="en-US" dirty="0">
                <a:solidFill>
                  <a:srgbClr val="0432FF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0432FF"/>
                </a:solidFill>
                <a:latin typeface="Calibri"/>
                <a:cs typeface="Calibri"/>
              </a:rPr>
              <a:t>Y</a:t>
            </a:r>
            <a:r>
              <a:rPr lang="en-US" sz="3200" baseline="-25000" dirty="0">
                <a:solidFill>
                  <a:srgbClr val="0432FF"/>
                </a:solidFill>
                <a:latin typeface="Calibri"/>
                <a:cs typeface="Calibri"/>
              </a:rPr>
              <a:t>2</a:t>
            </a:r>
            <a:r>
              <a:rPr lang="en-US" dirty="0">
                <a:solidFill>
                  <a:srgbClr val="0432FF"/>
                </a:solidFill>
                <a:latin typeface="Calibri"/>
                <a:cs typeface="Calibri"/>
              </a:rPr>
              <a:t>) =</a:t>
            </a:r>
            <a:endParaRPr lang="en-US" dirty="0"/>
          </a:p>
        </p:txBody>
      </p:sp>
      <p:sp>
        <p:nvSpPr>
          <p:cNvPr id="6" name="Oval 62"/>
          <p:cNvSpPr>
            <a:spLocks noChangeArrowheads="1"/>
          </p:cNvSpPr>
          <p:nvPr/>
        </p:nvSpPr>
        <p:spPr bwMode="auto">
          <a:xfrm>
            <a:off x="11658275" y="4400495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</a:p>
        </p:txBody>
      </p:sp>
      <p:cxnSp>
        <p:nvCxnSpPr>
          <p:cNvPr id="9" name="AutoShape 65"/>
          <p:cNvCxnSpPr>
            <a:cxnSpLocks noChangeShapeType="1"/>
          </p:cNvCxnSpPr>
          <p:nvPr/>
        </p:nvCxnSpPr>
        <p:spPr bwMode="auto">
          <a:xfrm>
            <a:off x="11172168" y="4743395"/>
            <a:ext cx="46716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Oval 66"/>
          <p:cNvSpPr>
            <a:spLocks noChangeArrowheads="1"/>
          </p:cNvSpPr>
          <p:nvPr/>
        </p:nvSpPr>
        <p:spPr bwMode="auto">
          <a:xfrm>
            <a:off x="10457635" y="4390663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227160" y="4394790"/>
            <a:ext cx="707065" cy="685800"/>
            <a:chOff x="7209582" y="3073990"/>
            <a:chExt cx="707065" cy="685800"/>
          </a:xfrm>
          <a:effectLst/>
        </p:grpSpPr>
        <p:cxnSp>
          <p:nvCxnSpPr>
            <p:cNvPr id="14" name="Straight Connector 13"/>
            <p:cNvCxnSpPr/>
            <p:nvPr/>
          </p:nvCxnSpPr>
          <p:spPr>
            <a:xfrm flipV="1">
              <a:off x="7209582" y="3073990"/>
              <a:ext cx="353533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7313129" y="3174423"/>
              <a:ext cx="499971" cy="484934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7563115" y="3416890"/>
              <a:ext cx="353532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9027974" y="4280490"/>
            <a:ext cx="2286000" cy="914400"/>
            <a:chOff x="10515600" y="4267200"/>
            <a:chExt cx="1219200" cy="2438400"/>
          </a:xfrm>
          <a:effectLst/>
        </p:grpSpPr>
        <p:cxnSp>
          <p:nvCxnSpPr>
            <p:cNvPr id="20" name="Straight Connector 19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10254104" y="4146121"/>
            <a:ext cx="1169248" cy="1210733"/>
            <a:chOff x="10515600" y="4267200"/>
            <a:chExt cx="1219200" cy="2438400"/>
          </a:xfrm>
          <a:effectLst/>
        </p:grpSpPr>
        <p:cxnSp>
          <p:nvCxnSpPr>
            <p:cNvPr id="30" name="Straight Connector 29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8928225" y="4140200"/>
            <a:ext cx="2484841" cy="1210733"/>
            <a:chOff x="10515600" y="4267200"/>
            <a:chExt cx="1219200" cy="2438400"/>
          </a:xfrm>
          <a:effectLst/>
        </p:grpSpPr>
        <p:cxnSp>
          <p:nvCxnSpPr>
            <p:cNvPr id="35" name="Straight Connector 34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9437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9437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9437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9437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10252882" y="4143612"/>
            <a:ext cx="1169248" cy="1210733"/>
            <a:chOff x="10515600" y="4267200"/>
            <a:chExt cx="1219200" cy="2438400"/>
          </a:xfrm>
          <a:effectLst/>
        </p:grpSpPr>
        <p:cxnSp>
          <p:nvCxnSpPr>
            <p:cNvPr id="45" name="Straight Connector 44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432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432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432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432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147" y="1181101"/>
            <a:ext cx="4086692" cy="2501900"/>
          </a:xfrm>
          <a:prstGeom prst="rect">
            <a:avLst/>
          </a:prstGeom>
        </p:spPr>
      </p:pic>
      <p:graphicFrame>
        <p:nvGraphicFramePr>
          <p:cNvPr id="43" name="Table 42"/>
          <p:cNvGraphicFramePr>
            <a:graphicFrameLocks noGrp="1"/>
          </p:cNvGraphicFramePr>
          <p:nvPr/>
        </p:nvGraphicFramePr>
        <p:xfrm>
          <a:off x="5434688" y="1394178"/>
          <a:ext cx="2362199" cy="147878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8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787B4AAD-46A3-4368-86D5-FB9261EB433F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44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6 L -0.10846 -0.00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987 0 " pathEditMode="relative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987 0 " pathEditMode="relative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987 0 " pathEditMode="relative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987 0 " pathEditMode="relative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987 0 " pathEditMode="relative" ptsTypes="AA">
                                      <p:cBhvr>
                                        <p:cTn id="1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6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AutoShape 65"/>
          <p:cNvCxnSpPr>
            <a:cxnSpLocks noChangeShapeType="1"/>
          </p:cNvCxnSpPr>
          <p:nvPr/>
        </p:nvCxnSpPr>
        <p:spPr bwMode="auto">
          <a:xfrm>
            <a:off x="8759171" y="4747522"/>
            <a:ext cx="467168" cy="0"/>
          </a:xfrm>
          <a:prstGeom prst="straightConnector1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" name="Content Placeholder 2"/>
          <p:cNvSpPr txBox="1">
            <a:spLocks/>
          </p:cNvSpPr>
          <p:nvPr/>
        </p:nvSpPr>
        <p:spPr bwMode="auto">
          <a:xfrm>
            <a:off x="246914" y="3315349"/>
            <a:ext cx="8512256" cy="164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                  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</a:t>
            </a:r>
            <a:r>
              <a:rPr kumimoji="0" lang="en-US" sz="2800" b="0" i="1" u="none" strike="noStrike" kern="0" cap="none" spc="0" normalizeH="0" baseline="-2500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000" b="0" i="1" u="none" strike="noStrike" kern="0" cap="none" spc="0" normalizeH="0" baseline="-5100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2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(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2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2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, 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3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)</a:t>
            </a:r>
          </a:p>
          <a:p>
            <a:pPr marL="457176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           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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400" b="0" i="1" u="none" strike="noStrike" kern="0" cap="none" spc="0" normalizeH="0" baseline="-5100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2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(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3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|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2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2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)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(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2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=y</a:t>
            </a:r>
            <a:r>
              <a:rPr kumimoji="0" lang="en-US" sz="2800" b="0" i="0" u="none" strike="noStrike" kern="0" cap="none" spc="0" normalizeH="0" baseline="-2500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/>
              </a:rPr>
              <a:t>2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)</a:t>
            </a:r>
            <a:r>
              <a: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Calibri" pitchFamily="34" charset="0"/>
              <a:ea typeface="+mn-ea"/>
              <a:cs typeface="+mn-cs"/>
              <a:sym typeface="Symbol"/>
            </a:endParaRPr>
          </a:p>
          <a:p>
            <a:pPr marL="457176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           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=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0.66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&lt;0.9,0.1&gt;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000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+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0.34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905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&lt;0.3,0.7&gt;</a:t>
            </a:r>
          </a:p>
          <a:p>
            <a:pPr marL="457176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sym typeface="Symbol"/>
              </a:rPr>
              <a:t>              = &lt;0.696,0.304&gt;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Weather prediction, contd.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854625" cy="2883489"/>
          </a:xfrm>
        </p:spPr>
        <p:txBody>
          <a:bodyPr/>
          <a:lstStyle/>
          <a:p>
            <a:r>
              <a:rPr lang="en-US" dirty="0"/>
              <a:t>Time 2: </a:t>
            </a:r>
            <a:r>
              <a:rPr lang="en-US" i="1" dirty="0">
                <a:solidFill>
                  <a:srgbClr val="0096FF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0096FF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0096FF"/>
                </a:solidFill>
                <a:latin typeface="Calibri"/>
                <a:cs typeface="Calibri"/>
              </a:rPr>
              <a:t>Y</a:t>
            </a:r>
            <a:r>
              <a:rPr lang="en-US" baseline="-25000" dirty="0">
                <a:solidFill>
                  <a:srgbClr val="0096FF"/>
                </a:solidFill>
                <a:latin typeface="Calibri"/>
                <a:cs typeface="Calibri"/>
              </a:rPr>
              <a:t>2</a:t>
            </a:r>
            <a:r>
              <a:rPr lang="en-US" dirty="0">
                <a:solidFill>
                  <a:srgbClr val="0096FF"/>
                </a:solidFill>
                <a:latin typeface="Calibri"/>
                <a:cs typeface="Calibri"/>
              </a:rPr>
              <a:t>) =</a:t>
            </a:r>
            <a:r>
              <a:rPr lang="en-US" dirty="0">
                <a:solidFill>
                  <a:srgbClr val="0096FF"/>
                </a:solidFill>
              </a:rPr>
              <a:t>&lt;0.66,0.34&gt;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What is the weather like at time 3?</a:t>
            </a:r>
          </a:p>
          <a:p>
            <a:pPr marL="457176" lvl="1" indent="0">
              <a:buNone/>
            </a:pPr>
            <a:r>
              <a:rPr lang="en-US" i="1" dirty="0">
                <a:solidFill>
                  <a:srgbClr val="0432FF"/>
                </a:solidFill>
                <a:latin typeface="Calibri"/>
                <a:cs typeface="Calibri"/>
              </a:rPr>
              <a:t>    P</a:t>
            </a:r>
            <a:r>
              <a:rPr lang="en-US" dirty="0">
                <a:solidFill>
                  <a:srgbClr val="0432FF"/>
                </a:solidFill>
                <a:latin typeface="Calibri"/>
                <a:cs typeface="Calibri"/>
              </a:rPr>
              <a:t>(</a:t>
            </a:r>
            <a:r>
              <a:rPr lang="en-US" i="1" dirty="0">
                <a:solidFill>
                  <a:srgbClr val="0432FF"/>
                </a:solidFill>
                <a:latin typeface="Calibri"/>
                <a:cs typeface="Calibri"/>
              </a:rPr>
              <a:t>Y</a:t>
            </a:r>
            <a:r>
              <a:rPr lang="en-US" sz="3200" baseline="-25000" dirty="0">
                <a:solidFill>
                  <a:srgbClr val="0432FF"/>
                </a:solidFill>
                <a:latin typeface="Calibri"/>
                <a:cs typeface="Calibri"/>
              </a:rPr>
              <a:t>3</a:t>
            </a:r>
            <a:r>
              <a:rPr lang="en-US" dirty="0">
                <a:solidFill>
                  <a:srgbClr val="0432FF"/>
                </a:solidFill>
                <a:latin typeface="Calibri"/>
                <a:cs typeface="Calibri"/>
              </a:rPr>
              <a:t>) =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147" y="1181101"/>
            <a:ext cx="4086692" cy="2501900"/>
          </a:xfrm>
          <a:prstGeom prst="rect">
            <a:avLst/>
          </a:prstGeom>
        </p:spPr>
      </p:pic>
      <p:sp>
        <p:nvSpPr>
          <p:cNvPr id="6" name="Oval 62"/>
          <p:cNvSpPr>
            <a:spLocks noChangeArrowheads="1"/>
          </p:cNvSpPr>
          <p:nvPr/>
        </p:nvSpPr>
        <p:spPr bwMode="auto">
          <a:xfrm>
            <a:off x="10455076" y="440457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</a:p>
        </p:txBody>
      </p:sp>
      <p:cxnSp>
        <p:nvCxnSpPr>
          <p:cNvPr id="9" name="AutoShape 65"/>
          <p:cNvCxnSpPr>
            <a:cxnSpLocks noChangeShapeType="1"/>
          </p:cNvCxnSpPr>
          <p:nvPr/>
        </p:nvCxnSpPr>
        <p:spPr bwMode="auto">
          <a:xfrm>
            <a:off x="9978749" y="4742580"/>
            <a:ext cx="46716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Oval 66"/>
          <p:cNvSpPr>
            <a:spLocks noChangeArrowheads="1"/>
          </p:cNvSpPr>
          <p:nvPr/>
        </p:nvSpPr>
        <p:spPr bwMode="auto">
          <a:xfrm>
            <a:off x="9252744" y="4394790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246720" y="4394790"/>
            <a:ext cx="707065" cy="685800"/>
            <a:chOff x="7209582" y="3073990"/>
            <a:chExt cx="707065" cy="685800"/>
          </a:xfrm>
          <a:effectLst/>
        </p:grpSpPr>
        <p:cxnSp>
          <p:nvCxnSpPr>
            <p:cNvPr id="14" name="Straight Connector 13"/>
            <p:cNvCxnSpPr/>
            <p:nvPr/>
          </p:nvCxnSpPr>
          <p:spPr>
            <a:xfrm flipV="1">
              <a:off x="7209582" y="3073990"/>
              <a:ext cx="353533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7313129" y="3174423"/>
              <a:ext cx="499971" cy="484934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7563115" y="3416890"/>
              <a:ext cx="353532" cy="342900"/>
            </a:xfrm>
            <a:prstGeom prst="line">
              <a:avLst/>
            </a:prstGeom>
            <a:ln w="38100" cap="rnd" cmpd="sng">
              <a:solidFill>
                <a:srgbClr val="DB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9027974" y="4280490"/>
            <a:ext cx="2286000" cy="914400"/>
            <a:chOff x="10515600" y="4267200"/>
            <a:chExt cx="1219200" cy="2438400"/>
          </a:xfrm>
          <a:effectLst/>
        </p:grpSpPr>
        <p:cxnSp>
          <p:nvCxnSpPr>
            <p:cNvPr id="20" name="Straight Connector 19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8924149" y="4140200"/>
            <a:ext cx="1169248" cy="1210733"/>
            <a:chOff x="10515600" y="4267200"/>
            <a:chExt cx="1219200" cy="2438400"/>
          </a:xfrm>
          <a:effectLst/>
        </p:grpSpPr>
        <p:cxnSp>
          <p:nvCxnSpPr>
            <p:cNvPr id="30" name="Straight Connector 29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08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8928225" y="4140200"/>
            <a:ext cx="2484841" cy="1210733"/>
            <a:chOff x="10515600" y="4267200"/>
            <a:chExt cx="1219200" cy="2438400"/>
          </a:xfrm>
          <a:effectLst/>
        </p:grpSpPr>
        <p:cxnSp>
          <p:nvCxnSpPr>
            <p:cNvPr id="35" name="Straight Connector 34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9437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9437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9437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9437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10252882" y="4143612"/>
            <a:ext cx="1169248" cy="1210733"/>
            <a:chOff x="10515600" y="4267200"/>
            <a:chExt cx="1219200" cy="2438400"/>
          </a:xfrm>
          <a:effectLst/>
        </p:grpSpPr>
        <p:cxnSp>
          <p:nvCxnSpPr>
            <p:cNvPr id="45" name="Straight Connector 44"/>
            <p:cNvCxnSpPr/>
            <p:nvPr/>
          </p:nvCxnSpPr>
          <p:spPr>
            <a:xfrm>
              <a:off x="10515600" y="6705600"/>
              <a:ext cx="1219200" cy="0"/>
            </a:xfrm>
            <a:prstGeom prst="line">
              <a:avLst/>
            </a:prstGeom>
            <a:ln w="38100" cap="rnd" cmpd="sng">
              <a:solidFill>
                <a:srgbClr val="0432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105156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432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0515600" y="4267200"/>
              <a:ext cx="1219200" cy="0"/>
            </a:xfrm>
            <a:prstGeom prst="line">
              <a:avLst/>
            </a:prstGeom>
            <a:ln w="38100" cap="rnd" cmpd="sng">
              <a:solidFill>
                <a:srgbClr val="0432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11734800" y="4267200"/>
              <a:ext cx="0" cy="2438400"/>
            </a:xfrm>
            <a:prstGeom prst="line">
              <a:avLst/>
            </a:prstGeom>
            <a:ln w="38100" cap="rnd" cmpd="sng">
              <a:solidFill>
                <a:srgbClr val="0432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Oval 66"/>
          <p:cNvSpPr>
            <a:spLocks noChangeArrowheads="1"/>
          </p:cNvSpPr>
          <p:nvPr/>
        </p:nvSpPr>
        <p:spPr bwMode="auto">
          <a:xfrm>
            <a:off x="8033166" y="4404622"/>
            <a:ext cx="707065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</a:p>
        </p:txBody>
      </p:sp>
      <p:cxnSp>
        <p:nvCxnSpPr>
          <p:cNvPr id="41" name="AutoShape 65"/>
          <p:cNvCxnSpPr>
            <a:cxnSpLocks noChangeShapeType="1"/>
          </p:cNvCxnSpPr>
          <p:nvPr/>
        </p:nvCxnSpPr>
        <p:spPr bwMode="auto">
          <a:xfrm>
            <a:off x="7561649" y="4747522"/>
            <a:ext cx="467168" cy="0"/>
          </a:xfrm>
          <a:prstGeom prst="straightConnector1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42" name="Table 41"/>
          <p:cNvGraphicFramePr>
            <a:graphicFrameLocks noGrp="1"/>
          </p:cNvGraphicFramePr>
          <p:nvPr/>
        </p:nvGraphicFramePr>
        <p:xfrm>
          <a:off x="5434688" y="1394178"/>
          <a:ext cx="2362199" cy="147878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8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800" b="0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lang="en-US" sz="1800" b="0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90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30739157-F637-4BA0-9BD0-604F7045FAD2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28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algorithm (simple form)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48832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What is the state at time </a:t>
            </a:r>
            <a:r>
              <a:rPr lang="en-US" i="1" dirty="0"/>
              <a:t>t</a:t>
            </a:r>
            <a:r>
              <a:rPr lang="en-US" dirty="0"/>
              <a:t>?</a:t>
            </a:r>
          </a:p>
          <a:p>
            <a:pPr marL="457176" lvl="1" indent="0">
              <a:buNone/>
            </a:pPr>
            <a:r>
              <a:rPr lang="en-US" i="1" dirty="0">
                <a:solidFill>
                  <a:srgbClr val="0432FF"/>
                </a:solidFill>
                <a:latin typeface="Calibri"/>
                <a:cs typeface="Calibri"/>
              </a:rPr>
              <a:t>P</a:t>
            </a:r>
            <a:r>
              <a:rPr lang="en-US" dirty="0">
                <a:solidFill>
                  <a:srgbClr val="0432FF"/>
                </a:solidFill>
                <a:latin typeface="Calibri"/>
                <a:cs typeface="Calibri"/>
              </a:rPr>
              <a:t>(</a:t>
            </a:r>
            <a:r>
              <a:rPr lang="en-US" i="1" dirty="0" err="1">
                <a:solidFill>
                  <a:srgbClr val="0432FF"/>
                </a:solidFill>
                <a:latin typeface="Calibri"/>
                <a:cs typeface="Calibri"/>
              </a:rPr>
              <a:t>Y</a:t>
            </a:r>
            <a:r>
              <a:rPr lang="en-US" sz="3200" i="1" baseline="-25000" dirty="0" err="1">
                <a:solidFill>
                  <a:srgbClr val="0432FF"/>
                </a:solidFill>
                <a:latin typeface="Calibri"/>
                <a:cs typeface="Calibri"/>
              </a:rPr>
              <a:t>t</a:t>
            </a:r>
            <a:r>
              <a:rPr lang="en-US" dirty="0">
                <a:solidFill>
                  <a:srgbClr val="0432FF"/>
                </a:solidFill>
                <a:latin typeface="Calibri"/>
                <a:cs typeface="Calibri"/>
              </a:rPr>
              <a:t>) = </a:t>
            </a:r>
            <a:r>
              <a:rPr lang="en-US" dirty="0">
                <a:solidFill>
                  <a:srgbClr val="DC0003"/>
                </a:solidFill>
                <a:sym typeface="Symbol"/>
              </a:rPr>
              <a:t></a:t>
            </a:r>
            <a:r>
              <a:rPr lang="en-US" sz="3200" i="1" baseline="-25000" dirty="0">
                <a:solidFill>
                  <a:srgbClr val="DC0003"/>
                </a:solidFill>
                <a:sym typeface="Symbol"/>
              </a:rPr>
              <a:t>y</a:t>
            </a:r>
            <a:r>
              <a:rPr lang="en-US" sz="2400" i="1" baseline="-51000" dirty="0">
                <a:solidFill>
                  <a:srgbClr val="DC0003"/>
                </a:solidFill>
                <a:sym typeface="Symbol"/>
              </a:rPr>
              <a:t>t</a:t>
            </a:r>
            <a:r>
              <a:rPr lang="en-US" sz="2400" baseline="-51000" dirty="0">
                <a:solidFill>
                  <a:srgbClr val="DC0003"/>
                </a:solidFill>
                <a:sym typeface="Symbol"/>
              </a:rPr>
              <a:t>-1</a:t>
            </a:r>
            <a:r>
              <a:rPr lang="en-US" i="1" dirty="0">
                <a:solidFill>
                  <a:srgbClr val="DC0003"/>
                </a:solidFill>
                <a:sym typeface="Symbol"/>
              </a:rPr>
              <a:t> </a:t>
            </a:r>
            <a:r>
              <a:rPr lang="en-US" i="1" dirty="0">
                <a:solidFill>
                  <a:srgbClr val="9437FF"/>
                </a:solidFill>
                <a:sym typeface="Symbol"/>
              </a:rPr>
              <a:t>P</a:t>
            </a:r>
            <a:r>
              <a:rPr lang="en-US" dirty="0">
                <a:solidFill>
                  <a:srgbClr val="9437FF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9437FF"/>
                </a:solidFill>
                <a:sym typeface="Symbol"/>
              </a:rPr>
              <a:t>Y</a:t>
            </a:r>
            <a:r>
              <a:rPr lang="en-US" i="1" baseline="-25000" dirty="0">
                <a:solidFill>
                  <a:srgbClr val="9437FF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9437FF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i="1" dirty="0">
                <a:solidFill>
                  <a:srgbClr val="9437FF"/>
                </a:solidFill>
                <a:sym typeface="Symbol"/>
              </a:rPr>
              <a:t>=y</a:t>
            </a:r>
            <a:r>
              <a:rPr lang="en-US" i="1" baseline="-25000" dirty="0">
                <a:solidFill>
                  <a:srgbClr val="9437FF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9437FF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dirty="0">
                <a:solidFill>
                  <a:srgbClr val="9437FF"/>
                </a:solidFill>
                <a:latin typeface="Calibri"/>
                <a:cs typeface="Calibri"/>
                <a:sym typeface="Symbol"/>
              </a:rPr>
              <a:t>, </a:t>
            </a:r>
            <a:r>
              <a:rPr lang="en-US" dirty="0" err="1">
                <a:solidFill>
                  <a:srgbClr val="9437FF"/>
                </a:solidFill>
                <a:latin typeface="Calibri"/>
                <a:cs typeface="Calibri"/>
                <a:sym typeface="Symbol"/>
              </a:rPr>
              <a:t>Y</a:t>
            </a:r>
            <a:r>
              <a:rPr lang="en-US" baseline="-25000" dirty="0" err="1">
                <a:solidFill>
                  <a:srgbClr val="9437FF"/>
                </a:solidFill>
                <a:latin typeface="Calibri"/>
                <a:cs typeface="Calibri"/>
                <a:sym typeface="Symbol"/>
              </a:rPr>
              <a:t>t</a:t>
            </a:r>
            <a:r>
              <a:rPr lang="en-US" dirty="0">
                <a:solidFill>
                  <a:srgbClr val="9437FF"/>
                </a:solidFill>
                <a:sym typeface="Symbol"/>
              </a:rPr>
              <a:t>)</a:t>
            </a:r>
          </a:p>
          <a:p>
            <a:pPr marL="457176" lvl="1" indent="0">
              <a:buNone/>
            </a:pPr>
            <a:r>
              <a:rPr lang="en-US" dirty="0">
                <a:solidFill>
                  <a:srgbClr val="CC00CC"/>
                </a:solidFill>
                <a:sym typeface="Symbol"/>
              </a:rPr>
              <a:t>          </a:t>
            </a:r>
            <a:r>
              <a:rPr lang="en-US" dirty="0">
                <a:solidFill>
                  <a:srgbClr val="0432FF"/>
                </a:solidFill>
                <a:sym typeface="Symbol"/>
              </a:rPr>
              <a:t>=</a:t>
            </a:r>
            <a:r>
              <a:rPr lang="en-US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dirty="0">
                <a:solidFill>
                  <a:srgbClr val="DC0003"/>
                </a:solidFill>
                <a:sym typeface="Symbol"/>
              </a:rPr>
              <a:t></a:t>
            </a:r>
            <a:r>
              <a:rPr lang="en-US" sz="3200" i="1" baseline="-25000" dirty="0">
                <a:solidFill>
                  <a:srgbClr val="DC0003"/>
                </a:solidFill>
                <a:sym typeface="Symbol"/>
              </a:rPr>
              <a:t>y</a:t>
            </a:r>
            <a:r>
              <a:rPr lang="en-US" sz="2400" i="1" baseline="-51000" dirty="0">
                <a:solidFill>
                  <a:srgbClr val="DC0003"/>
                </a:solidFill>
                <a:sym typeface="Symbol"/>
              </a:rPr>
              <a:t>t</a:t>
            </a:r>
            <a:r>
              <a:rPr lang="en-US" sz="2400" baseline="-51000" dirty="0">
                <a:solidFill>
                  <a:srgbClr val="DC0003"/>
                </a:solidFill>
                <a:sym typeface="Symbol"/>
              </a:rPr>
              <a:t>-1</a:t>
            </a:r>
            <a:r>
              <a:rPr lang="en-US" sz="2400" i="1" dirty="0">
                <a:solidFill>
                  <a:srgbClr val="DC0003"/>
                </a:solidFill>
                <a:sym typeface="Symbol"/>
              </a:rPr>
              <a:t> </a:t>
            </a:r>
            <a:r>
              <a:rPr lang="en-US" i="1" dirty="0">
                <a:solidFill>
                  <a:srgbClr val="009051"/>
                </a:solidFill>
                <a:sym typeface="Symbol"/>
              </a:rPr>
              <a:t>P</a:t>
            </a:r>
            <a:r>
              <a:rPr lang="en-US" dirty="0">
                <a:solidFill>
                  <a:srgbClr val="009051"/>
                </a:solidFill>
                <a:sym typeface="Symbol"/>
              </a:rPr>
              <a:t>(</a:t>
            </a:r>
            <a:r>
              <a:rPr lang="en-US" i="1" dirty="0" err="1">
                <a:solidFill>
                  <a:srgbClr val="009051"/>
                </a:solidFill>
                <a:sym typeface="Symbol"/>
              </a:rPr>
              <a:t>Y</a:t>
            </a:r>
            <a:r>
              <a:rPr lang="en-US" i="1" baseline="-25000" dirty="0" err="1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dirty="0">
                <a:solidFill>
                  <a:srgbClr val="009051"/>
                </a:solidFill>
                <a:latin typeface="Calibri"/>
                <a:cs typeface="Calibri"/>
              </a:rPr>
              <a:t>|</a:t>
            </a:r>
            <a:r>
              <a:rPr lang="en-US" baseline="-25000" dirty="0">
                <a:solidFill>
                  <a:srgbClr val="009051"/>
                </a:solidFill>
                <a:latin typeface="Calibri"/>
                <a:cs typeface="Calibri"/>
              </a:rPr>
              <a:t> </a:t>
            </a:r>
            <a:r>
              <a:rPr lang="en-US" i="1" dirty="0">
                <a:solidFill>
                  <a:srgbClr val="009051"/>
                </a:solidFill>
                <a:sym typeface="Symbol"/>
              </a:rPr>
              <a:t>Y</a:t>
            </a:r>
            <a:r>
              <a:rPr lang="en-US" i="1" baseline="-25000" dirty="0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009051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i="1" dirty="0">
                <a:solidFill>
                  <a:srgbClr val="009051"/>
                </a:solidFill>
                <a:sym typeface="Symbol"/>
              </a:rPr>
              <a:t>=y</a:t>
            </a:r>
            <a:r>
              <a:rPr lang="en-US" i="1" baseline="-25000" dirty="0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009051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dirty="0">
                <a:solidFill>
                  <a:srgbClr val="009051"/>
                </a:solidFill>
                <a:sym typeface="Symbol"/>
              </a:rPr>
              <a:t>)</a:t>
            </a:r>
            <a:r>
              <a:rPr lang="en-US" i="1" dirty="0">
                <a:solidFill>
                  <a:srgbClr val="009051"/>
                </a:solidFill>
                <a:sym typeface="Symbol"/>
              </a:rPr>
              <a:t> </a:t>
            </a:r>
            <a:r>
              <a:rPr lang="en-US" i="1" dirty="0">
                <a:solidFill>
                  <a:srgbClr val="0096FF"/>
                </a:solidFill>
                <a:sym typeface="Symbol"/>
              </a:rPr>
              <a:t>P</a:t>
            </a:r>
            <a:r>
              <a:rPr lang="en-US" dirty="0">
                <a:solidFill>
                  <a:srgbClr val="0096FF"/>
                </a:solidFill>
                <a:sym typeface="Symbol"/>
              </a:rPr>
              <a:t>(</a:t>
            </a:r>
            <a:r>
              <a:rPr lang="en-US" i="1" dirty="0">
                <a:solidFill>
                  <a:srgbClr val="0096FF"/>
                </a:solidFill>
                <a:sym typeface="Symbol"/>
              </a:rPr>
              <a:t>Y</a:t>
            </a:r>
            <a:r>
              <a:rPr lang="en-US" i="1" baseline="-25000" dirty="0">
                <a:solidFill>
                  <a:srgbClr val="0096FF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0096FF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i="1" dirty="0">
                <a:solidFill>
                  <a:srgbClr val="0096FF"/>
                </a:solidFill>
                <a:sym typeface="Symbol"/>
              </a:rPr>
              <a:t>=y</a:t>
            </a:r>
            <a:r>
              <a:rPr lang="en-US" i="1" baseline="-25000" dirty="0">
                <a:solidFill>
                  <a:srgbClr val="0096FF"/>
                </a:solidFill>
                <a:latin typeface="Calibri"/>
                <a:cs typeface="Calibri"/>
              </a:rPr>
              <a:t>t</a:t>
            </a:r>
            <a:r>
              <a:rPr lang="en-US" baseline="-25000" dirty="0">
                <a:solidFill>
                  <a:srgbClr val="0096FF"/>
                </a:solidFill>
                <a:latin typeface="Calibri"/>
                <a:cs typeface="Calibri"/>
                <a:sym typeface="Symbol"/>
              </a:rPr>
              <a:t>-1</a:t>
            </a:r>
            <a:r>
              <a:rPr lang="en-US" dirty="0">
                <a:solidFill>
                  <a:srgbClr val="0096FF"/>
                </a:solidFill>
                <a:sym typeface="Symbol"/>
              </a:rPr>
              <a:t>)</a:t>
            </a:r>
            <a:r>
              <a:rPr lang="en-US" i="1" dirty="0">
                <a:solidFill>
                  <a:srgbClr val="CC00CC"/>
                </a:solidFill>
                <a:sym typeface="Symbol"/>
              </a:rPr>
              <a:t> </a:t>
            </a:r>
            <a:endParaRPr lang="en-US" dirty="0">
              <a:solidFill>
                <a:srgbClr val="CC00CC"/>
              </a:solidFill>
              <a:sym typeface="Symbol"/>
            </a:endParaRPr>
          </a:p>
          <a:p>
            <a:r>
              <a:rPr lang="en-US" dirty="0"/>
              <a:t>Iterate this update starting at </a:t>
            </a:r>
            <a:r>
              <a:rPr lang="en-US" i="1" dirty="0"/>
              <a:t>t</a:t>
            </a:r>
            <a:r>
              <a:rPr lang="en-US" dirty="0"/>
              <a:t>=1</a:t>
            </a:r>
          </a:p>
          <a:p>
            <a:pPr marL="457176" lvl="1" indent="0">
              <a:buNone/>
            </a:pPr>
            <a:endParaRPr lang="en-US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7514768" y="1107849"/>
            <a:ext cx="2209800" cy="685800"/>
          </a:xfrm>
          <a:prstGeom prst="wedgeRoundRectCallout">
            <a:avLst>
              <a:gd name="adj1" fmla="val -125769"/>
              <a:gd name="adj2" fmla="val 178295"/>
              <a:gd name="adj3" fmla="val 16667"/>
            </a:avLst>
          </a:prstGeom>
          <a:solidFill>
            <a:schemeClr val="bg1"/>
          </a:solidFill>
          <a:ln w="28575" cmpd="sng">
            <a:solidFill>
              <a:srgbClr val="009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from previous iteration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5360570" y="1113178"/>
            <a:ext cx="1897480" cy="685800"/>
          </a:xfrm>
          <a:prstGeom prst="wedgeRoundRectCallout">
            <a:avLst>
              <a:gd name="adj1" fmla="val -100854"/>
              <a:gd name="adj2" fmla="val 153567"/>
              <a:gd name="adj3" fmla="val 16667"/>
            </a:avLst>
          </a:prstGeom>
          <a:solidFill>
            <a:schemeClr val="bg1"/>
          </a:solidFill>
          <a:ln w="28575" cmpd="sng">
            <a:solidFill>
              <a:srgbClr val="00905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 model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204C245-7281-4ECC-AE8A-92BF1FE11252}"/>
                  </a:ext>
                </a:extLst>
              </p14:cNvPr>
              <p14:cNvContentPartPr/>
              <p14:nvPr/>
            </p14:nvContentPartPr>
            <p14:xfrm>
              <a:off x="2710440" y="2049840"/>
              <a:ext cx="3179520" cy="935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204C245-7281-4ECC-AE8A-92BF1FE1125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01080" y="2040480"/>
                <a:ext cx="3198240" cy="95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029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Inference: Hidden Markov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219200"/>
            <a:ext cx="5954245" cy="5397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8E450D-F74B-4A12-AE43-191EE87483BE}"/>
              </a:ext>
            </a:extLst>
          </p:cNvPr>
          <p:cNvSpPr txBox="1"/>
          <p:nvPr/>
        </p:nvSpPr>
        <p:spPr>
          <a:xfrm>
            <a:off x="406400" y="6381851"/>
            <a:ext cx="301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http://ai.berkeley.edu/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0189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HMM as Probability Model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1353800" cy="5105400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Joint distribution for Markov model:</a:t>
            </a:r>
            <a:r>
              <a:rPr lang="en-US" sz="2400" kern="1200" dirty="0">
                <a:latin typeface="Calibri"/>
                <a:ea typeface="ＭＳ Ｐゴシック" pitchFamily="34" charset="-128"/>
                <a:cs typeface="Calibri"/>
              </a:rPr>
              <a:t> 						        </a:t>
            </a:r>
          </a:p>
          <a:p>
            <a:pPr marL="457176" lvl="1" indent="0" algn="ctr">
              <a:lnSpc>
                <a:spcPct val="90000"/>
              </a:lnSpc>
              <a:buNone/>
            </a:pPr>
            <a:r>
              <a:rPr lang="en-US" sz="2400" i="1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2400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2400" i="1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baseline="-25000" dirty="0">
                <a:solidFill>
                  <a:srgbClr val="9437FF"/>
                </a:solidFill>
                <a:latin typeface="Calibri"/>
                <a:cs typeface="Calibri"/>
              </a:rPr>
              <a:t>0</a:t>
            </a:r>
            <a:r>
              <a:rPr lang="en-US" sz="3200" dirty="0">
                <a:solidFill>
                  <a:srgbClr val="9437FF"/>
                </a:solidFill>
                <a:latin typeface="Calibri"/>
                <a:cs typeface="Calibri"/>
              </a:rPr>
              <a:t>,…,</a:t>
            </a:r>
            <a:r>
              <a:rPr lang="en-US" sz="2400" i="1" dirty="0">
                <a:solidFill>
                  <a:srgbClr val="9437FF"/>
                </a:solidFill>
                <a:latin typeface="Calibri"/>
                <a:cs typeface="Calibri"/>
              </a:rPr>
              <a:t> Y</a:t>
            </a:r>
            <a:r>
              <a:rPr lang="en-US" sz="3200" i="1" baseline="-25000" dirty="0">
                <a:solidFill>
                  <a:srgbClr val="9437FF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9437FF"/>
                </a:solidFill>
                <a:latin typeface="Calibri"/>
                <a:cs typeface="Calibri"/>
              </a:rPr>
              <a:t>) </a:t>
            </a:r>
            <a:r>
              <a:rPr lang="en-US" sz="2400" dirty="0">
                <a:latin typeface="Calibri"/>
                <a:cs typeface="Calibri"/>
              </a:rPr>
              <a:t>= </a:t>
            </a:r>
            <a:r>
              <a:rPr lang="en-US" sz="2400" i="1" dirty="0">
                <a:solidFill>
                  <a:srgbClr val="0096FF"/>
                </a:solidFill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2400" dirty="0">
                <a:solidFill>
                  <a:srgbClr val="0096FF"/>
                </a:solidFill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2400" i="1" dirty="0">
                <a:solidFill>
                  <a:srgbClr val="0096FF"/>
                </a:solidFill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baseline="-25000" dirty="0">
                <a:solidFill>
                  <a:srgbClr val="0096FF"/>
                </a:solidFill>
                <a:latin typeface="Calibri"/>
                <a:cs typeface="Calibri"/>
              </a:rPr>
              <a:t>0</a:t>
            </a:r>
            <a:r>
              <a:rPr lang="en-US" sz="2400" dirty="0">
                <a:solidFill>
                  <a:srgbClr val="0096FF"/>
                </a:solidFill>
                <a:latin typeface="Calibri"/>
                <a:cs typeface="Calibri"/>
              </a:rPr>
              <a:t>)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 </a:t>
            </a:r>
            <a:r>
              <a:rPr lang="en-US" sz="3200" dirty="0">
                <a:sym typeface="Symbol"/>
              </a:rPr>
              <a:t></a:t>
            </a:r>
            <a:r>
              <a:rPr lang="en-US" sz="3200" i="1" baseline="-25000" dirty="0">
                <a:sym typeface="Symbol"/>
              </a:rPr>
              <a:t>t</a:t>
            </a:r>
            <a:r>
              <a:rPr lang="en-US" sz="3200" baseline="-25000" dirty="0">
                <a:sym typeface="Symbol"/>
              </a:rPr>
              <a:t>=1:</a:t>
            </a:r>
            <a:r>
              <a:rPr lang="en-US" sz="3200" i="1" baseline="-25000" dirty="0">
                <a:sym typeface="Symbol"/>
              </a:rPr>
              <a:t>T</a:t>
            </a:r>
            <a:r>
              <a:rPr lang="en-US" sz="3200" i="1" dirty="0">
                <a:sym typeface="Symbol"/>
              </a:rPr>
              <a:t> </a:t>
            </a:r>
            <a:r>
              <a:rPr lang="en-US" sz="2400" i="1" dirty="0">
                <a:solidFill>
                  <a:srgbClr val="009051"/>
                </a:solidFill>
                <a:latin typeface="Calibri"/>
                <a:cs typeface="Calibri"/>
              </a:rPr>
              <a:t>P</a:t>
            </a:r>
            <a:r>
              <a:rPr lang="en-US" sz="2400" dirty="0">
                <a:solidFill>
                  <a:srgbClr val="009051"/>
                </a:solidFill>
                <a:latin typeface="Calibri"/>
                <a:cs typeface="Calibri"/>
              </a:rPr>
              <a:t>(</a:t>
            </a:r>
            <a:r>
              <a:rPr lang="en-US" sz="2400" i="1" dirty="0" err="1">
                <a:solidFill>
                  <a:srgbClr val="009051"/>
                </a:solidFill>
                <a:latin typeface="Calibri"/>
                <a:cs typeface="Calibri"/>
              </a:rPr>
              <a:t>Y</a:t>
            </a:r>
            <a:r>
              <a:rPr lang="en-US" sz="3200" i="1" baseline="-25000" dirty="0" err="1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009051"/>
                </a:solidFill>
                <a:latin typeface="Calibri"/>
                <a:cs typeface="Calibri"/>
              </a:rPr>
              <a:t> | </a:t>
            </a:r>
            <a:r>
              <a:rPr lang="en-US" sz="2400" i="1" dirty="0">
                <a:solidFill>
                  <a:srgbClr val="009051"/>
                </a:solidFill>
                <a:latin typeface="Calibri"/>
                <a:cs typeface="Calibri"/>
              </a:rPr>
              <a:t>Y</a:t>
            </a:r>
            <a:r>
              <a:rPr lang="en-US" sz="3200" i="1" baseline="-25000" dirty="0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sz="3200" baseline="-25000" dirty="0">
                <a:solidFill>
                  <a:srgbClr val="009051"/>
                </a:solidFill>
                <a:latin typeface="Calibri"/>
                <a:cs typeface="Calibri"/>
              </a:rPr>
              <a:t>-1</a:t>
            </a:r>
            <a:r>
              <a:rPr lang="en-US" sz="2400" dirty="0">
                <a:solidFill>
                  <a:srgbClr val="009051"/>
                </a:solidFill>
                <a:latin typeface="Calibri"/>
                <a:cs typeface="Calibri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Joint distribution for hidden Markov model:</a:t>
            </a:r>
            <a:r>
              <a:rPr lang="en-US" sz="2400" kern="1200" dirty="0">
                <a:latin typeface="Calibri"/>
                <a:ea typeface="ＭＳ Ｐゴシック" pitchFamily="34" charset="-128"/>
                <a:cs typeface="Calibri"/>
              </a:rPr>
              <a:t>                                                                 </a:t>
            </a:r>
            <a:r>
              <a:rPr lang="en-US" sz="1800" dirty="0">
                <a:latin typeface="Calibri"/>
                <a:ea typeface="ＭＳ Ｐゴシック" pitchFamily="34" charset="-128"/>
                <a:cs typeface="Calibri"/>
              </a:rPr>
              <a:t> </a:t>
            </a:r>
          </a:p>
          <a:p>
            <a:pPr marL="457176" lvl="1" indent="0" algn="ctr">
              <a:lnSpc>
                <a:spcPct val="90000"/>
              </a:lnSpc>
              <a:buNone/>
            </a:pPr>
            <a:r>
              <a:rPr lang="en-US" sz="2400" i="1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2400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2400" i="1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baseline="-25000" dirty="0">
                <a:solidFill>
                  <a:srgbClr val="9437FF"/>
                </a:solidFill>
                <a:latin typeface="Calibri"/>
                <a:cs typeface="Calibri"/>
              </a:rPr>
              <a:t>0</a:t>
            </a:r>
            <a:r>
              <a:rPr lang="en-US" sz="3200" dirty="0">
                <a:solidFill>
                  <a:srgbClr val="9437FF"/>
                </a:solidFill>
                <a:latin typeface="Calibri"/>
                <a:cs typeface="Calibri"/>
              </a:rPr>
              <a:t>, </a:t>
            </a:r>
            <a:r>
              <a:rPr lang="en-US" sz="2400" i="1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baseline="-25000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3200" dirty="0">
                <a:solidFill>
                  <a:srgbClr val="9437FF"/>
                </a:solidFill>
                <a:latin typeface="Calibri"/>
                <a:cs typeface="Calibri"/>
              </a:rPr>
              <a:t>,</a:t>
            </a:r>
            <a:r>
              <a:rPr lang="en-US" sz="2400" i="1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lang="en-US" sz="3200" baseline="-25000" dirty="0">
                <a:solidFill>
                  <a:srgbClr val="9437FF"/>
                </a:solidFill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3200" dirty="0">
                <a:solidFill>
                  <a:srgbClr val="9437FF"/>
                </a:solidFill>
                <a:latin typeface="Calibri"/>
                <a:cs typeface="Calibri"/>
              </a:rPr>
              <a:t>, …,</a:t>
            </a:r>
            <a:r>
              <a:rPr lang="en-US" sz="2400" i="1" dirty="0">
                <a:solidFill>
                  <a:srgbClr val="9437FF"/>
                </a:solidFill>
                <a:latin typeface="Calibri"/>
                <a:cs typeface="Calibri"/>
              </a:rPr>
              <a:t> Y</a:t>
            </a:r>
            <a:r>
              <a:rPr lang="en-US" sz="3200" i="1" baseline="-25000" dirty="0">
                <a:solidFill>
                  <a:srgbClr val="9437FF"/>
                </a:solidFill>
                <a:latin typeface="Calibri"/>
                <a:cs typeface="Calibri"/>
              </a:rPr>
              <a:t>T</a:t>
            </a:r>
            <a:r>
              <a:rPr lang="en-US" sz="3200" dirty="0">
                <a:solidFill>
                  <a:srgbClr val="9437FF"/>
                </a:solidFill>
                <a:latin typeface="Calibri"/>
                <a:cs typeface="Calibri"/>
              </a:rPr>
              <a:t>,</a:t>
            </a:r>
            <a:r>
              <a:rPr lang="en-US" sz="2400" i="1" dirty="0">
                <a:solidFill>
                  <a:srgbClr val="9437FF"/>
                </a:solidFill>
                <a:latin typeface="Calibri"/>
                <a:cs typeface="Calibri"/>
              </a:rPr>
              <a:t>X</a:t>
            </a:r>
            <a:r>
              <a:rPr lang="en-US" sz="3200" i="1" baseline="-25000" dirty="0">
                <a:solidFill>
                  <a:srgbClr val="9437FF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9437FF"/>
                </a:solidFill>
                <a:latin typeface="Calibri"/>
                <a:cs typeface="Calibri"/>
              </a:rPr>
              <a:t>) </a:t>
            </a:r>
            <a:r>
              <a:rPr lang="en-US" sz="2400" dirty="0">
                <a:latin typeface="Calibri"/>
                <a:cs typeface="Calibri"/>
              </a:rPr>
              <a:t>= </a:t>
            </a:r>
            <a:r>
              <a:rPr lang="en-US" sz="2400" i="1" dirty="0">
                <a:solidFill>
                  <a:srgbClr val="00B0F0"/>
                </a:solidFill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2400" dirty="0">
                <a:solidFill>
                  <a:srgbClr val="00B0F0"/>
                </a:solidFill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2400" i="1" dirty="0">
                <a:solidFill>
                  <a:srgbClr val="00B0F0"/>
                </a:solidFill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baseline="-25000" dirty="0">
                <a:solidFill>
                  <a:srgbClr val="00B0F0"/>
                </a:solidFill>
                <a:latin typeface="Calibri"/>
                <a:cs typeface="Calibri"/>
              </a:rPr>
              <a:t>0</a:t>
            </a:r>
            <a:r>
              <a:rPr lang="en-US" sz="2400" dirty="0">
                <a:solidFill>
                  <a:srgbClr val="00B0F0"/>
                </a:solidFill>
                <a:latin typeface="Calibri"/>
                <a:cs typeface="Calibri"/>
              </a:rPr>
              <a:t>) </a:t>
            </a:r>
            <a:r>
              <a:rPr lang="en-US" sz="3200" dirty="0">
                <a:sym typeface="Symbol"/>
              </a:rPr>
              <a:t></a:t>
            </a:r>
            <a:r>
              <a:rPr lang="en-US" sz="3200" i="1" baseline="-25000" dirty="0">
                <a:sym typeface="Symbol"/>
              </a:rPr>
              <a:t>t</a:t>
            </a:r>
            <a:r>
              <a:rPr lang="en-US" sz="3200" baseline="-25000" dirty="0">
                <a:sym typeface="Symbol"/>
              </a:rPr>
              <a:t>=1:</a:t>
            </a:r>
            <a:r>
              <a:rPr lang="en-US" sz="3200" i="1" baseline="-25000" dirty="0">
                <a:sym typeface="Symbol"/>
              </a:rPr>
              <a:t>T</a:t>
            </a:r>
            <a:r>
              <a:rPr lang="en-US" sz="3200" i="1" dirty="0">
                <a:sym typeface="Symbol"/>
              </a:rPr>
              <a:t> </a:t>
            </a:r>
            <a:r>
              <a:rPr lang="en-US" sz="2400" i="1" dirty="0">
                <a:solidFill>
                  <a:srgbClr val="009051"/>
                </a:solidFill>
                <a:latin typeface="Calibri"/>
                <a:cs typeface="Calibri"/>
              </a:rPr>
              <a:t>P</a:t>
            </a:r>
            <a:r>
              <a:rPr lang="en-US" sz="2400" dirty="0">
                <a:solidFill>
                  <a:srgbClr val="009051"/>
                </a:solidFill>
                <a:latin typeface="Calibri"/>
                <a:cs typeface="Calibri"/>
              </a:rPr>
              <a:t>(</a:t>
            </a:r>
            <a:r>
              <a:rPr lang="en-US" sz="2400" i="1" dirty="0" err="1">
                <a:solidFill>
                  <a:srgbClr val="009051"/>
                </a:solidFill>
                <a:latin typeface="Calibri"/>
                <a:cs typeface="Calibri"/>
              </a:rPr>
              <a:t>Y</a:t>
            </a:r>
            <a:r>
              <a:rPr lang="en-US" sz="3200" i="1" baseline="-25000" dirty="0" err="1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sz="2400" dirty="0">
                <a:solidFill>
                  <a:srgbClr val="009051"/>
                </a:solidFill>
                <a:latin typeface="Calibri"/>
                <a:cs typeface="Calibri"/>
              </a:rPr>
              <a:t> | </a:t>
            </a:r>
            <a:r>
              <a:rPr lang="en-US" sz="2400" i="1" dirty="0">
                <a:solidFill>
                  <a:srgbClr val="009051"/>
                </a:solidFill>
                <a:latin typeface="Calibri"/>
                <a:cs typeface="Calibri"/>
              </a:rPr>
              <a:t>Y</a:t>
            </a:r>
            <a:r>
              <a:rPr lang="en-US" sz="3200" i="1" baseline="-25000" dirty="0">
                <a:solidFill>
                  <a:srgbClr val="009051"/>
                </a:solidFill>
                <a:latin typeface="Calibri"/>
                <a:cs typeface="Calibri"/>
              </a:rPr>
              <a:t>t</a:t>
            </a:r>
            <a:r>
              <a:rPr lang="en-US" sz="3200" baseline="-25000" dirty="0">
                <a:solidFill>
                  <a:srgbClr val="009051"/>
                </a:solidFill>
                <a:latin typeface="Calibri"/>
                <a:cs typeface="Calibri"/>
              </a:rPr>
              <a:t>-1</a:t>
            </a:r>
            <a:r>
              <a:rPr lang="en-US" sz="2400" dirty="0">
                <a:solidFill>
                  <a:srgbClr val="009051"/>
                </a:solidFill>
                <a:latin typeface="Calibri"/>
                <a:cs typeface="Calibri"/>
              </a:rPr>
              <a:t>)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 </a:t>
            </a:r>
            <a:r>
              <a:rPr lang="en-US" sz="2400" i="1" dirty="0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2400" dirty="0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2400" i="1" dirty="0" err="1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lang="en-US" sz="3200" i="1" baseline="-25000" dirty="0" err="1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3200" baseline="-25000" dirty="0">
                <a:solidFill>
                  <a:srgbClr val="F16C11"/>
                </a:solidFill>
                <a:latin typeface="Calibri"/>
                <a:cs typeface="Calibri"/>
              </a:rPr>
              <a:t> </a:t>
            </a:r>
            <a:r>
              <a:rPr lang="en-US" sz="2400" dirty="0">
                <a:solidFill>
                  <a:srgbClr val="F16C11"/>
                </a:solidFill>
                <a:latin typeface="Calibri"/>
                <a:cs typeface="Calibri"/>
              </a:rPr>
              <a:t>| </a:t>
            </a:r>
            <a:r>
              <a:rPr lang="en-US" sz="2400" i="1" dirty="0" err="1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i="1" baseline="-25000" dirty="0" err="1">
                <a:solidFill>
                  <a:srgbClr val="F16C11"/>
                </a:solidFill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2400" dirty="0">
                <a:solidFill>
                  <a:srgbClr val="F16C11"/>
                </a:solidFill>
                <a:latin typeface="Calibri"/>
                <a:cs typeface="Calibri"/>
              </a:rPr>
              <a:t>)</a:t>
            </a:r>
            <a:r>
              <a:rPr lang="en-US" sz="2400" dirty="0">
                <a:solidFill>
                  <a:srgbClr val="CC00CC"/>
                </a:solidFill>
                <a:latin typeface="Calibri"/>
                <a:cs typeface="Calibri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Future states are independent of the past given the present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Current evidence is independent of everything else given the current state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Are evidence variables independent of each other?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990600" y="4648200"/>
            <a:ext cx="4800600" cy="1600200"/>
            <a:chOff x="1676400" y="4267200"/>
            <a:chExt cx="4800600" cy="1600200"/>
          </a:xfrm>
        </p:grpSpPr>
        <p:sp>
          <p:nvSpPr>
            <p:cNvPr id="27" name="Oval 4"/>
            <p:cNvSpPr>
              <a:spLocks noChangeArrowheads="1"/>
            </p:cNvSpPr>
            <p:nvPr/>
          </p:nvSpPr>
          <p:spPr bwMode="auto">
            <a:xfrm>
              <a:off x="59436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5</a:t>
              </a:r>
            </a:p>
          </p:txBody>
        </p:sp>
        <p:cxnSp>
          <p:nvCxnSpPr>
            <p:cNvPr id="31" name="AutoShape 5"/>
            <p:cNvCxnSpPr>
              <a:cxnSpLocks noChangeShapeType="1"/>
              <a:stCxn id="27" idx="4"/>
              <a:endCxn id="48" idx="0"/>
            </p:cNvCxnSpPr>
            <p:nvPr/>
          </p:nvCxnSpPr>
          <p:spPr bwMode="auto">
            <a:xfrm>
              <a:off x="62103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4" name="Oval 6"/>
            <p:cNvSpPr>
              <a:spLocks noChangeArrowheads="1"/>
            </p:cNvSpPr>
            <p:nvPr/>
          </p:nvSpPr>
          <p:spPr bwMode="auto">
            <a:xfrm>
              <a:off x="25908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35" name="AutoShape 7"/>
            <p:cNvCxnSpPr>
              <a:cxnSpLocks noChangeShapeType="1"/>
              <a:stCxn id="34" idx="4"/>
              <a:endCxn id="45" idx="0"/>
            </p:cNvCxnSpPr>
            <p:nvPr/>
          </p:nvCxnSpPr>
          <p:spPr bwMode="auto">
            <a:xfrm>
              <a:off x="28575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AutoShape 9"/>
            <p:cNvCxnSpPr>
              <a:cxnSpLocks noChangeShapeType="1"/>
              <a:stCxn id="38" idx="6"/>
              <a:endCxn id="34" idx="2"/>
            </p:cNvCxnSpPr>
            <p:nvPr/>
          </p:nvCxnSpPr>
          <p:spPr bwMode="auto">
            <a:xfrm>
              <a:off x="22240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8" name="Oval 10"/>
            <p:cNvSpPr>
              <a:spLocks noChangeArrowheads="1"/>
            </p:cNvSpPr>
            <p:nvPr/>
          </p:nvSpPr>
          <p:spPr bwMode="auto">
            <a:xfrm>
              <a:off x="16764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0</a:t>
              </a:r>
            </a:p>
          </p:txBody>
        </p:sp>
        <p:sp>
          <p:nvSpPr>
            <p:cNvPr id="40" name="Oval 12"/>
            <p:cNvSpPr>
              <a:spLocks noChangeArrowheads="1"/>
            </p:cNvSpPr>
            <p:nvPr/>
          </p:nvSpPr>
          <p:spPr bwMode="auto">
            <a:xfrm>
              <a:off x="35052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41" name="AutoShape 13"/>
            <p:cNvCxnSpPr>
              <a:cxnSpLocks noChangeShapeType="1"/>
              <a:stCxn id="40" idx="6"/>
              <a:endCxn id="43" idx="2"/>
            </p:cNvCxnSpPr>
            <p:nvPr/>
          </p:nvCxnSpPr>
          <p:spPr bwMode="auto">
            <a:xfrm>
              <a:off x="40528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AutoShape 14"/>
            <p:cNvCxnSpPr>
              <a:cxnSpLocks noChangeShapeType="1"/>
              <a:stCxn id="34" idx="6"/>
              <a:endCxn id="40" idx="2"/>
            </p:cNvCxnSpPr>
            <p:nvPr/>
          </p:nvCxnSpPr>
          <p:spPr bwMode="auto">
            <a:xfrm>
              <a:off x="31384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3" name="Oval 15"/>
            <p:cNvSpPr>
              <a:spLocks noChangeArrowheads="1"/>
            </p:cNvSpPr>
            <p:nvPr/>
          </p:nvSpPr>
          <p:spPr bwMode="auto">
            <a:xfrm>
              <a:off x="44196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44" name="AutoShape 16"/>
            <p:cNvCxnSpPr>
              <a:cxnSpLocks noChangeShapeType="1"/>
              <a:stCxn id="43" idx="6"/>
              <a:endCxn id="27" idx="2"/>
            </p:cNvCxnSpPr>
            <p:nvPr/>
          </p:nvCxnSpPr>
          <p:spPr bwMode="auto">
            <a:xfrm>
              <a:off x="4967288" y="4533900"/>
              <a:ext cx="9620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5" name="Oval 17"/>
            <p:cNvSpPr>
              <a:spLocks noChangeArrowheads="1"/>
            </p:cNvSpPr>
            <p:nvPr/>
          </p:nvSpPr>
          <p:spPr bwMode="auto">
            <a:xfrm>
              <a:off x="25908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46" name="Oval 18"/>
            <p:cNvSpPr>
              <a:spLocks noChangeArrowheads="1"/>
            </p:cNvSpPr>
            <p:nvPr/>
          </p:nvSpPr>
          <p:spPr bwMode="auto">
            <a:xfrm>
              <a:off x="35052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44196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48" name="Oval 20"/>
            <p:cNvSpPr>
              <a:spLocks noChangeArrowheads="1"/>
            </p:cNvSpPr>
            <p:nvPr/>
          </p:nvSpPr>
          <p:spPr bwMode="auto">
            <a:xfrm>
              <a:off x="5943600" y="53340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</a:t>
              </a:r>
              <a:r>
                <a:rPr kumimoji="0" lang="en-US" sz="2400" b="0" i="0" u="none" strike="noStrike" kern="120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5</a:t>
              </a:r>
            </a:p>
          </p:txBody>
        </p:sp>
        <p:cxnSp>
          <p:nvCxnSpPr>
            <p:cNvPr id="49" name="AutoShape 21"/>
            <p:cNvCxnSpPr>
              <a:cxnSpLocks noChangeShapeType="1"/>
              <a:stCxn id="40" idx="4"/>
              <a:endCxn id="46" idx="0"/>
            </p:cNvCxnSpPr>
            <p:nvPr/>
          </p:nvCxnSpPr>
          <p:spPr bwMode="auto">
            <a:xfrm>
              <a:off x="37719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AutoShape 22"/>
            <p:cNvCxnSpPr>
              <a:cxnSpLocks noChangeShapeType="1"/>
              <a:stCxn id="43" idx="4"/>
              <a:endCxn id="47" idx="0"/>
            </p:cNvCxnSpPr>
            <p:nvPr/>
          </p:nvCxnSpPr>
          <p:spPr bwMode="auto">
            <a:xfrm>
              <a:off x="46863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TextBox 1"/>
          <p:cNvSpPr txBox="1"/>
          <p:nvPr/>
        </p:nvSpPr>
        <p:spPr>
          <a:xfrm>
            <a:off x="5524500" y="4868614"/>
            <a:ext cx="66675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Notation alert!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Useful notation: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Y</a:t>
            </a:r>
            <a:r>
              <a:rPr kumimoji="0" lang="en-US" sz="3200" b="0" i="1" u="none" strike="noStrike" kern="0" cap="none" spc="0" normalizeH="0" baseline="-2500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a</a:t>
            </a:r>
            <a:r>
              <a:rPr kumimoji="0" lang="en-US" sz="3200" b="0" i="0" u="none" strike="noStrike" kern="0" cap="none" spc="0" normalizeH="0" baseline="-2500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:</a:t>
            </a:r>
            <a:r>
              <a:rPr kumimoji="0" lang="en-US" sz="3200" b="0" i="1" u="none" strike="noStrike" kern="0" cap="none" spc="0" normalizeH="0" baseline="-2500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=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Y</a:t>
            </a:r>
            <a:r>
              <a:rPr kumimoji="0" lang="en-US" sz="3200" b="0" i="1" u="none" strike="noStrike" kern="0" cap="none" spc="0" normalizeH="0" baseline="-2500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a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, Y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a</a:t>
            </a:r>
            <a:r>
              <a:rPr kumimoji="0" lang="en-US" sz="3200" b="0" i="0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+1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…,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Y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For example: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P(Y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1:2</a:t>
            </a:r>
            <a:r>
              <a:rPr kumimoji="0" lang="en-US" sz="24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| x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1</a:t>
            </a:r>
            <a:r>
              <a:rPr kumimoji="0" lang="en-US" sz="3200" b="0" i="0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: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3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) =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(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Y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Y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| </a:t>
            </a:r>
            <a:r>
              <a:rPr lang="en-US" sz="2400" i="1" kern="0" dirty="0">
                <a:solidFill>
                  <a:srgbClr val="CC00CC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1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, x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sz="2400" i="1" kern="0" dirty="0">
                <a:solidFill>
                  <a:srgbClr val="CC00CC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kumimoji="0" lang="en-US" sz="3200" b="0" i="1" u="none" strike="noStrike" kern="0" cap="none" spc="0" normalizeH="0" baseline="-2500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3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)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005675D-1FA1-4F9E-A02C-6D4AF3CF6992}"/>
                  </a:ext>
                </a:extLst>
              </p14:cNvPr>
              <p14:cNvContentPartPr/>
              <p14:nvPr/>
            </p14:nvContentPartPr>
            <p14:xfrm>
              <a:off x="1459800" y="2294280"/>
              <a:ext cx="8792280" cy="4340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005675D-1FA1-4F9E-A02C-6D4AF3CF699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50440" y="2284920"/>
                <a:ext cx="8811000" cy="435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723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3E9DD7BB-C805-4302-B4B5-A3B91D55D771}"/>
              </a:ext>
            </a:extLst>
          </p:cNvPr>
          <p:cNvGrpSpPr/>
          <p:nvPr/>
        </p:nvGrpSpPr>
        <p:grpSpPr>
          <a:xfrm>
            <a:off x="1647825" y="2228849"/>
            <a:ext cx="2850356" cy="1350169"/>
            <a:chOff x="1028700" y="4876800"/>
            <a:chExt cx="3276600" cy="1600200"/>
          </a:xfrm>
        </p:grpSpPr>
        <p:sp>
          <p:nvSpPr>
            <p:cNvPr id="93" name="Oval 62">
              <a:extLst>
                <a:ext uri="{FF2B5EF4-FFF2-40B4-BE49-F238E27FC236}">
                  <a16:creationId xmlns:a16="http://schemas.microsoft.com/office/drawing/2014/main" id="{6DEE73AD-D2DE-432A-ADA5-AE1038B01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94" name="AutoShape 63">
              <a:extLst>
                <a:ext uri="{FF2B5EF4-FFF2-40B4-BE49-F238E27FC236}">
                  <a16:creationId xmlns:a16="http://schemas.microsoft.com/office/drawing/2014/main" id="{4F2985ED-8C7A-446B-8F94-A2BEE9337A22}"/>
                </a:ext>
              </a:extLst>
            </p:cNvPr>
            <p:cNvCxnSpPr>
              <a:cxnSpLocks noChangeShapeType="1"/>
              <a:stCxn id="93" idx="4"/>
              <a:endCxn id="120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6" name="Oval 64">
              <a:extLst>
                <a:ext uri="{FF2B5EF4-FFF2-40B4-BE49-F238E27FC236}">
                  <a16:creationId xmlns:a16="http://schemas.microsoft.com/office/drawing/2014/main" id="{B0335AAB-26CE-4F2A-AA7F-CDBECDE16A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7" name="AutoShape 65">
              <a:extLst>
                <a:ext uri="{FF2B5EF4-FFF2-40B4-BE49-F238E27FC236}">
                  <a16:creationId xmlns:a16="http://schemas.microsoft.com/office/drawing/2014/main" id="{9F847DBE-AE0E-4A69-964F-CE4C19F9CB78}"/>
                </a:ext>
              </a:extLst>
            </p:cNvPr>
            <p:cNvCxnSpPr>
              <a:cxnSpLocks noChangeShapeType="1"/>
              <a:stCxn id="98" idx="6"/>
              <a:endCxn id="93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8" name="Oval 66">
              <a:extLst>
                <a:ext uri="{FF2B5EF4-FFF2-40B4-BE49-F238E27FC236}">
                  <a16:creationId xmlns:a16="http://schemas.microsoft.com/office/drawing/2014/main" id="{9D4A1417-A12B-401E-9CED-BBFAC4196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99" name="AutoShape 67">
              <a:extLst>
                <a:ext uri="{FF2B5EF4-FFF2-40B4-BE49-F238E27FC236}">
                  <a16:creationId xmlns:a16="http://schemas.microsoft.com/office/drawing/2014/main" id="{37925613-564B-4B8D-B77A-99715F5AA6AE}"/>
                </a:ext>
              </a:extLst>
            </p:cNvPr>
            <p:cNvCxnSpPr>
              <a:cxnSpLocks noChangeShapeType="1"/>
              <a:stCxn id="98" idx="4"/>
              <a:endCxn id="96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00" name="Oval 68">
              <a:extLst>
                <a:ext uri="{FF2B5EF4-FFF2-40B4-BE49-F238E27FC236}">
                  <a16:creationId xmlns:a16="http://schemas.microsoft.com/office/drawing/2014/main" id="{4F022BED-227C-42E1-8A1A-FB23B7E08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01" name="AutoShape 69">
              <a:extLst>
                <a:ext uri="{FF2B5EF4-FFF2-40B4-BE49-F238E27FC236}">
                  <a16:creationId xmlns:a16="http://schemas.microsoft.com/office/drawing/2014/main" id="{D212CFBF-75A4-419F-A589-46EE1A91DB00}"/>
                </a:ext>
              </a:extLst>
            </p:cNvPr>
            <p:cNvCxnSpPr>
              <a:cxnSpLocks noChangeShapeType="1"/>
              <a:stCxn id="100" idx="6"/>
              <a:endCxn id="118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2" name="AutoShape 70">
              <a:extLst>
                <a:ext uri="{FF2B5EF4-FFF2-40B4-BE49-F238E27FC236}">
                  <a16:creationId xmlns:a16="http://schemas.microsoft.com/office/drawing/2014/main" id="{CB72F987-DEC3-420E-B77D-44552B2FA7E9}"/>
                </a:ext>
              </a:extLst>
            </p:cNvPr>
            <p:cNvCxnSpPr>
              <a:cxnSpLocks noChangeShapeType="1"/>
              <a:stCxn id="93" idx="6"/>
              <a:endCxn id="100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18" name="Oval 71">
              <a:extLst>
                <a:ext uri="{FF2B5EF4-FFF2-40B4-BE49-F238E27FC236}">
                  <a16:creationId xmlns:a16="http://schemas.microsoft.com/office/drawing/2014/main" id="{B5F217D1-3CC0-437A-80CA-5DFD4095A1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20" name="Oval 73">
              <a:extLst>
                <a:ext uri="{FF2B5EF4-FFF2-40B4-BE49-F238E27FC236}">
                  <a16:creationId xmlns:a16="http://schemas.microsoft.com/office/drawing/2014/main" id="{8AAE991C-9952-4F5B-BD00-5F0BECE41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21" name="Oval 74">
              <a:extLst>
                <a:ext uri="{FF2B5EF4-FFF2-40B4-BE49-F238E27FC236}">
                  <a16:creationId xmlns:a16="http://schemas.microsoft.com/office/drawing/2014/main" id="{E90D3EB3-B8BA-4833-B544-FA104441F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22" name="Oval 75">
              <a:extLst>
                <a:ext uri="{FF2B5EF4-FFF2-40B4-BE49-F238E27FC236}">
                  <a16:creationId xmlns:a16="http://schemas.microsoft.com/office/drawing/2014/main" id="{D3BC2AA4-3236-4207-96B7-B27B0A49F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123" name="AutoShape 77">
              <a:extLst>
                <a:ext uri="{FF2B5EF4-FFF2-40B4-BE49-F238E27FC236}">
                  <a16:creationId xmlns:a16="http://schemas.microsoft.com/office/drawing/2014/main" id="{4068881B-C94B-43FB-9C4A-DF90A4A3F18D}"/>
                </a:ext>
              </a:extLst>
            </p:cNvPr>
            <p:cNvCxnSpPr>
              <a:cxnSpLocks noChangeShapeType="1"/>
              <a:stCxn id="100" idx="4"/>
              <a:endCxn id="121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4" name="AutoShape 78">
              <a:extLst>
                <a:ext uri="{FF2B5EF4-FFF2-40B4-BE49-F238E27FC236}">
                  <a16:creationId xmlns:a16="http://schemas.microsoft.com/office/drawing/2014/main" id="{3B4403D0-BB9E-43C4-8893-E08547D6C681}"/>
                </a:ext>
              </a:extLst>
            </p:cNvPr>
            <p:cNvCxnSpPr>
              <a:cxnSpLocks noChangeShapeType="1"/>
              <a:stCxn id="118" idx="4"/>
              <a:endCxn id="122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67" name="Rectangle 3"/>
          <p:cNvSpPr txBox="1">
            <a:spLocks noChangeArrowheads="1"/>
          </p:cNvSpPr>
          <p:nvPr/>
        </p:nvSpPr>
        <p:spPr bwMode="auto">
          <a:xfrm>
            <a:off x="914400" y="4343400"/>
            <a:ext cx="464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Smoothing: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),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&lt;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963B3E1-27DF-474B-92BF-EAAE234F90DC}"/>
              </a:ext>
            </a:extLst>
          </p:cNvPr>
          <p:cNvGrpSpPr/>
          <p:nvPr/>
        </p:nvGrpSpPr>
        <p:grpSpPr>
          <a:xfrm>
            <a:off x="1647825" y="5122361"/>
            <a:ext cx="2850356" cy="1350169"/>
            <a:chOff x="1028700" y="4876800"/>
            <a:chExt cx="3276600" cy="1600200"/>
          </a:xfrm>
        </p:grpSpPr>
        <p:sp>
          <p:nvSpPr>
            <p:cNvPr id="77" name="Oval 62">
              <a:extLst>
                <a:ext uri="{FF2B5EF4-FFF2-40B4-BE49-F238E27FC236}">
                  <a16:creationId xmlns:a16="http://schemas.microsoft.com/office/drawing/2014/main" id="{88A293B7-24CC-4866-A797-4860838DF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78" name="AutoShape 63">
              <a:extLst>
                <a:ext uri="{FF2B5EF4-FFF2-40B4-BE49-F238E27FC236}">
                  <a16:creationId xmlns:a16="http://schemas.microsoft.com/office/drawing/2014/main" id="{9B195619-F170-404B-B2CE-87F18FBA03E5}"/>
                </a:ext>
              </a:extLst>
            </p:cNvPr>
            <p:cNvCxnSpPr>
              <a:cxnSpLocks noChangeShapeType="1"/>
              <a:stCxn id="77" idx="4"/>
              <a:endCxn id="87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79" name="Oval 64">
              <a:extLst>
                <a:ext uri="{FF2B5EF4-FFF2-40B4-BE49-F238E27FC236}">
                  <a16:creationId xmlns:a16="http://schemas.microsoft.com/office/drawing/2014/main" id="{94102318-FEEC-4A06-8707-367D3E8DF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80" name="AutoShape 65">
              <a:extLst>
                <a:ext uri="{FF2B5EF4-FFF2-40B4-BE49-F238E27FC236}">
                  <a16:creationId xmlns:a16="http://schemas.microsoft.com/office/drawing/2014/main" id="{4B63C682-4581-4629-BFEB-07E7A7F59B61}"/>
                </a:ext>
              </a:extLst>
            </p:cNvPr>
            <p:cNvCxnSpPr>
              <a:cxnSpLocks noChangeShapeType="1"/>
              <a:stCxn id="81" idx="6"/>
              <a:endCxn id="77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1" name="Oval 66">
              <a:extLst>
                <a:ext uri="{FF2B5EF4-FFF2-40B4-BE49-F238E27FC236}">
                  <a16:creationId xmlns:a16="http://schemas.microsoft.com/office/drawing/2014/main" id="{52EFAD5F-4CF4-4894-BC40-E6565E221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82" name="AutoShape 67">
              <a:extLst>
                <a:ext uri="{FF2B5EF4-FFF2-40B4-BE49-F238E27FC236}">
                  <a16:creationId xmlns:a16="http://schemas.microsoft.com/office/drawing/2014/main" id="{252824A6-B975-4788-A1B2-3CE62F95D46E}"/>
                </a:ext>
              </a:extLst>
            </p:cNvPr>
            <p:cNvCxnSpPr>
              <a:cxnSpLocks noChangeShapeType="1"/>
              <a:stCxn id="81" idx="4"/>
              <a:endCxn id="79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3" name="Oval 68">
              <a:extLst>
                <a:ext uri="{FF2B5EF4-FFF2-40B4-BE49-F238E27FC236}">
                  <a16:creationId xmlns:a16="http://schemas.microsoft.com/office/drawing/2014/main" id="{85ACA66B-7B3D-451E-A90E-ED309663D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84" name="AutoShape 69">
              <a:extLst>
                <a:ext uri="{FF2B5EF4-FFF2-40B4-BE49-F238E27FC236}">
                  <a16:creationId xmlns:a16="http://schemas.microsoft.com/office/drawing/2014/main" id="{74D1AE83-EF06-4CAC-8BAB-17FCCD95BEF4}"/>
                </a:ext>
              </a:extLst>
            </p:cNvPr>
            <p:cNvCxnSpPr>
              <a:cxnSpLocks noChangeShapeType="1"/>
              <a:stCxn id="83" idx="6"/>
              <a:endCxn id="86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5" name="AutoShape 70">
              <a:extLst>
                <a:ext uri="{FF2B5EF4-FFF2-40B4-BE49-F238E27FC236}">
                  <a16:creationId xmlns:a16="http://schemas.microsoft.com/office/drawing/2014/main" id="{D3FEDF24-DAE4-432C-8FDA-F3B0728E520D}"/>
                </a:ext>
              </a:extLst>
            </p:cNvPr>
            <p:cNvCxnSpPr>
              <a:cxnSpLocks noChangeShapeType="1"/>
              <a:stCxn id="77" idx="6"/>
              <a:endCxn id="83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6" name="Oval 71">
              <a:extLst>
                <a:ext uri="{FF2B5EF4-FFF2-40B4-BE49-F238E27FC236}">
                  <a16:creationId xmlns:a16="http://schemas.microsoft.com/office/drawing/2014/main" id="{79C49384-13E9-4436-81E4-BDD5054B2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87" name="Oval 73">
              <a:extLst>
                <a:ext uri="{FF2B5EF4-FFF2-40B4-BE49-F238E27FC236}">
                  <a16:creationId xmlns:a16="http://schemas.microsoft.com/office/drawing/2014/main" id="{A73AF686-AD87-4351-BDB0-9DCDC9DA1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88" name="Oval 74">
              <a:extLst>
                <a:ext uri="{FF2B5EF4-FFF2-40B4-BE49-F238E27FC236}">
                  <a16:creationId xmlns:a16="http://schemas.microsoft.com/office/drawing/2014/main" id="{A385228A-9019-4E32-90F0-072901544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89" name="Oval 75">
              <a:extLst>
                <a:ext uri="{FF2B5EF4-FFF2-40B4-BE49-F238E27FC236}">
                  <a16:creationId xmlns:a16="http://schemas.microsoft.com/office/drawing/2014/main" id="{2436DCC6-2D60-44AB-90A6-C0843D210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90" name="AutoShape 77">
              <a:extLst>
                <a:ext uri="{FF2B5EF4-FFF2-40B4-BE49-F238E27FC236}">
                  <a16:creationId xmlns:a16="http://schemas.microsoft.com/office/drawing/2014/main" id="{182CBE7B-7B2C-41D6-90BE-F225B6C40D61}"/>
                </a:ext>
              </a:extLst>
            </p:cNvPr>
            <p:cNvCxnSpPr>
              <a:cxnSpLocks noChangeShapeType="1"/>
              <a:stCxn id="83" idx="4"/>
              <a:endCxn id="88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91" name="AutoShape 78">
              <a:extLst>
                <a:ext uri="{FF2B5EF4-FFF2-40B4-BE49-F238E27FC236}">
                  <a16:creationId xmlns:a16="http://schemas.microsoft.com/office/drawing/2014/main" id="{27DFFEB3-A0B2-4C1F-8C68-EDDB6C85C65F}"/>
                </a:ext>
              </a:extLst>
            </p:cNvPr>
            <p:cNvCxnSpPr>
              <a:cxnSpLocks noChangeShapeType="1"/>
              <a:stCxn id="86" idx="4"/>
              <a:endCxn id="89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68" name="Rectangle 3"/>
          <p:cNvSpPr txBox="1">
            <a:spLocks noChangeArrowheads="1"/>
          </p:cNvSpPr>
          <p:nvPr/>
        </p:nvSpPr>
        <p:spPr bwMode="auto">
          <a:xfrm>
            <a:off x="6553200" y="4343400"/>
            <a:ext cx="480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Explanation: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cs typeface="Calibri"/>
              </a:rPr>
              <a:t>HMM Queries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447800"/>
            <a:ext cx="3505200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Filtering: 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lang="en-US" sz="3200" i="1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3200" i="1" dirty="0"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lang="en-US" sz="3200" baseline="-25000" dirty="0"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lang="en-US" sz="3200" i="1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3200" dirty="0">
                <a:latin typeface="Calibri"/>
                <a:ea typeface="ＭＳ Ｐゴシック" pitchFamily="34" charset="-128"/>
                <a:cs typeface="Calibri"/>
              </a:rPr>
              <a:t>)</a:t>
            </a: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32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 algn="ctr">
              <a:buNone/>
            </a:pPr>
            <a:endParaRPr lang="en-US" sz="44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7439025" y="5129213"/>
            <a:ext cx="2850356" cy="1350169"/>
            <a:chOff x="1028700" y="4876800"/>
            <a:chExt cx="3276600" cy="1600200"/>
          </a:xfrm>
        </p:grpSpPr>
        <p:sp>
          <p:nvSpPr>
            <p:cNvPr id="127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28" name="AutoShape 63"/>
            <p:cNvCxnSpPr>
              <a:cxnSpLocks noChangeShapeType="1"/>
              <a:stCxn id="127" idx="4"/>
              <a:endCxn id="137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29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0" name="AutoShape 65"/>
            <p:cNvCxnSpPr>
              <a:cxnSpLocks noChangeShapeType="1"/>
              <a:stCxn id="131" idx="6"/>
              <a:endCxn id="127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31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32" name="AutoShape 67"/>
            <p:cNvCxnSpPr>
              <a:cxnSpLocks noChangeShapeType="1"/>
              <a:stCxn id="131" idx="4"/>
              <a:endCxn id="129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33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34" name="AutoShape 69"/>
            <p:cNvCxnSpPr>
              <a:cxnSpLocks noChangeShapeType="1"/>
              <a:stCxn id="133" idx="6"/>
              <a:endCxn id="136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35" name="AutoShape 70"/>
            <p:cNvCxnSpPr>
              <a:cxnSpLocks noChangeShapeType="1"/>
              <a:stCxn id="127" idx="6"/>
              <a:endCxn id="133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36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37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38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39" name="Oval 75"/>
            <p:cNvSpPr>
              <a:spLocks noChangeArrowheads="1"/>
            </p:cNvSpPr>
            <p:nvPr/>
          </p:nvSpPr>
          <p:spPr bwMode="auto">
            <a:xfrm>
              <a:off x="37719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cxnSp>
          <p:nvCxnSpPr>
            <p:cNvPr id="140" name="AutoShape 77"/>
            <p:cNvCxnSpPr>
              <a:cxnSpLocks noChangeShapeType="1"/>
              <a:stCxn id="133" idx="4"/>
              <a:endCxn id="138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41" name="AutoShape 78"/>
            <p:cNvCxnSpPr>
              <a:cxnSpLocks noChangeShapeType="1"/>
              <a:stCxn id="136" idx="4"/>
              <a:endCxn id="139" idx="0"/>
            </p:cNvCxnSpPr>
            <p:nvPr/>
          </p:nvCxnSpPr>
          <p:spPr bwMode="auto">
            <a:xfrm>
              <a:off x="40386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143" name="Group 142"/>
          <p:cNvGrpSpPr/>
          <p:nvPr/>
        </p:nvGrpSpPr>
        <p:grpSpPr>
          <a:xfrm>
            <a:off x="7439025" y="2233613"/>
            <a:ext cx="2850356" cy="1350169"/>
            <a:chOff x="1028700" y="4876800"/>
            <a:chExt cx="3276600" cy="1600200"/>
          </a:xfrm>
        </p:grpSpPr>
        <p:sp>
          <p:nvSpPr>
            <p:cNvPr id="151" name="Oval 62"/>
            <p:cNvSpPr>
              <a:spLocks noChangeArrowheads="1"/>
            </p:cNvSpPr>
            <p:nvPr/>
          </p:nvSpPr>
          <p:spPr bwMode="auto">
            <a:xfrm>
              <a:off x="19431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152" name="AutoShape 63"/>
            <p:cNvCxnSpPr>
              <a:cxnSpLocks noChangeShapeType="1"/>
              <a:stCxn id="151" idx="4"/>
              <a:endCxn id="161" idx="0"/>
            </p:cNvCxnSpPr>
            <p:nvPr/>
          </p:nvCxnSpPr>
          <p:spPr bwMode="auto">
            <a:xfrm>
              <a:off x="22098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53" name="Oval 64"/>
            <p:cNvSpPr>
              <a:spLocks noChangeArrowheads="1"/>
            </p:cNvSpPr>
            <p:nvPr/>
          </p:nvSpPr>
          <p:spPr bwMode="auto">
            <a:xfrm>
              <a:off x="10287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prstClr val="black"/>
                  </a:solidFill>
                  <a:latin typeface="Calibri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4" name="AutoShape 65"/>
            <p:cNvCxnSpPr>
              <a:cxnSpLocks noChangeShapeType="1"/>
              <a:stCxn id="155" idx="6"/>
              <a:endCxn id="151" idx="2"/>
            </p:cNvCxnSpPr>
            <p:nvPr/>
          </p:nvCxnSpPr>
          <p:spPr bwMode="auto">
            <a:xfrm>
              <a:off x="15763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55" name="Oval 66"/>
            <p:cNvSpPr>
              <a:spLocks noChangeArrowheads="1"/>
            </p:cNvSpPr>
            <p:nvPr/>
          </p:nvSpPr>
          <p:spPr bwMode="auto">
            <a:xfrm>
              <a:off x="10287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156" name="AutoShape 67"/>
            <p:cNvCxnSpPr>
              <a:cxnSpLocks noChangeShapeType="1"/>
              <a:stCxn id="155" idx="4"/>
              <a:endCxn id="153" idx="0"/>
            </p:cNvCxnSpPr>
            <p:nvPr/>
          </p:nvCxnSpPr>
          <p:spPr bwMode="auto">
            <a:xfrm>
              <a:off x="12954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57" name="Oval 68"/>
            <p:cNvSpPr>
              <a:spLocks noChangeArrowheads="1"/>
            </p:cNvSpPr>
            <p:nvPr/>
          </p:nvSpPr>
          <p:spPr bwMode="auto">
            <a:xfrm>
              <a:off x="28575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58" name="AutoShape 69"/>
            <p:cNvCxnSpPr>
              <a:cxnSpLocks noChangeShapeType="1"/>
              <a:stCxn id="157" idx="6"/>
              <a:endCxn id="160" idx="2"/>
            </p:cNvCxnSpPr>
            <p:nvPr/>
          </p:nvCxnSpPr>
          <p:spPr bwMode="auto">
            <a:xfrm>
              <a:off x="34051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59" name="AutoShape 70"/>
            <p:cNvCxnSpPr>
              <a:cxnSpLocks noChangeShapeType="1"/>
              <a:stCxn id="151" idx="6"/>
              <a:endCxn id="157" idx="2"/>
            </p:cNvCxnSpPr>
            <p:nvPr/>
          </p:nvCxnSpPr>
          <p:spPr bwMode="auto">
            <a:xfrm>
              <a:off x="2490788" y="51435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60" name="Oval 71"/>
            <p:cNvSpPr>
              <a:spLocks noChangeArrowheads="1"/>
            </p:cNvSpPr>
            <p:nvPr/>
          </p:nvSpPr>
          <p:spPr bwMode="auto">
            <a:xfrm>
              <a:off x="3771900" y="48768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4</a:t>
              </a:r>
            </a:p>
          </p:txBody>
        </p:sp>
        <p:sp>
          <p:nvSpPr>
            <p:cNvPr id="161" name="Oval 73"/>
            <p:cNvSpPr>
              <a:spLocks noChangeArrowheads="1"/>
            </p:cNvSpPr>
            <p:nvPr/>
          </p:nvSpPr>
          <p:spPr bwMode="auto">
            <a:xfrm>
              <a:off x="19431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>
                  <a:solidFill>
                    <a:prstClr val="black"/>
                  </a:solidFill>
                  <a:latin typeface="Calibri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62" name="Oval 74"/>
            <p:cNvSpPr>
              <a:spLocks noChangeArrowheads="1"/>
            </p:cNvSpPr>
            <p:nvPr/>
          </p:nvSpPr>
          <p:spPr bwMode="auto">
            <a:xfrm>
              <a:off x="2857500" y="5943600"/>
              <a:ext cx="533400" cy="53340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t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64" name="AutoShape 77"/>
            <p:cNvCxnSpPr>
              <a:cxnSpLocks noChangeShapeType="1"/>
              <a:stCxn id="157" idx="4"/>
              <a:endCxn id="162" idx="0"/>
            </p:cNvCxnSpPr>
            <p:nvPr/>
          </p:nvCxnSpPr>
          <p:spPr bwMode="auto">
            <a:xfrm>
              <a:off x="3124200" y="54244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66" name="Rectangle 3"/>
          <p:cNvSpPr txBox="1">
            <a:spLocks noChangeArrowheads="1"/>
          </p:cNvSpPr>
          <p:nvPr/>
        </p:nvSpPr>
        <p:spPr bwMode="auto">
          <a:xfrm>
            <a:off x="6934200" y="1447800"/>
            <a:ext cx="403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2E75B5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Prediction: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(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Y</a:t>
            </a:r>
            <a:r>
              <a:rPr kumimoji="0" lang="en-US" sz="3200" b="0" i="1" u="none" strike="noStrike" kern="1200" cap="none" spc="0" normalizeH="0" baseline="-2500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+</a:t>
            </a:r>
            <a:r>
              <a:rPr kumimoji="0" lang="en-US" sz="3200" b="0" i="1" u="none" strike="noStrike" kern="1200" cap="none" spc="0" normalizeH="0" baseline="-25000" noProof="0" dirty="0" err="1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i="1" dirty="0">
                <a:solidFill>
                  <a:srgbClr val="2E75B5">
                    <a:lumMod val="75000"/>
                  </a:srgbClr>
                </a:solidFill>
                <a:latin typeface="Calibri"/>
                <a:ea typeface="ＭＳ Ｐゴシック" pitchFamily="34" charset="-128"/>
                <a:cs typeface="Calibri"/>
              </a:rPr>
              <a:t>x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1:</a:t>
            </a:r>
            <a:r>
              <a:rPr kumimoji="0" lang="en-US" sz="3200" b="0" i="1" u="none" strike="noStrike" kern="1200" cap="none" spc="0" normalizeH="0" baseline="-2500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/>
              </a:rPr>
              <a:t>)</a:t>
            </a:r>
          </a:p>
        </p:txBody>
      </p:sp>
      <p:sp>
        <p:nvSpPr>
          <p:cNvPr id="169" name="Oval 75"/>
          <p:cNvSpPr>
            <a:spLocks noChangeArrowheads="1"/>
          </p:cNvSpPr>
          <p:nvPr/>
        </p:nvSpPr>
        <p:spPr bwMode="auto">
          <a:xfrm>
            <a:off x="3886200" y="2057400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1" name="Oval 75"/>
          <p:cNvSpPr>
            <a:spLocks noChangeArrowheads="1"/>
          </p:cNvSpPr>
          <p:nvPr/>
        </p:nvSpPr>
        <p:spPr bwMode="auto">
          <a:xfrm>
            <a:off x="3078480" y="4953000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2" name="Oval 75"/>
          <p:cNvSpPr>
            <a:spLocks noChangeArrowheads="1"/>
          </p:cNvSpPr>
          <p:nvPr/>
        </p:nvSpPr>
        <p:spPr bwMode="auto">
          <a:xfrm>
            <a:off x="7239000" y="4953000"/>
            <a:ext cx="33528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cxnSp>
        <p:nvCxnSpPr>
          <p:cNvPr id="73" name="AutoShape 69">
            <a:extLst>
              <a:ext uri="{FF2B5EF4-FFF2-40B4-BE49-F238E27FC236}">
                <a16:creationId xmlns:a16="http://schemas.microsoft.com/office/drawing/2014/main" id="{329EF8DD-8E22-442B-956A-285E52F0B44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268362" y="2458641"/>
            <a:ext cx="306579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4" name="Oval 71">
            <a:extLst>
              <a:ext uri="{FF2B5EF4-FFF2-40B4-BE49-F238E27FC236}">
                <a16:creationId xmlns:a16="http://schemas.microsoft.com/office/drawing/2014/main" id="{CACABFB3-9D98-47AE-91D5-99B4B2D2B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7370" y="2240586"/>
            <a:ext cx="464011" cy="45005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</a:t>
            </a:r>
          </a:p>
        </p:txBody>
      </p:sp>
      <p:sp>
        <p:nvSpPr>
          <p:cNvPr id="170" name="Oval 75"/>
          <p:cNvSpPr>
            <a:spLocks noChangeArrowheads="1"/>
          </p:cNvSpPr>
          <p:nvPr/>
        </p:nvSpPr>
        <p:spPr bwMode="auto">
          <a:xfrm>
            <a:off x="10438375" y="2082232"/>
            <a:ext cx="762000" cy="762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t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984503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06400" y="1343870"/>
            <a:ext cx="11379200" cy="139932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  <a:sym typeface="Wingdings"/>
              </a:rPr>
              <a:t>One node per random variable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  <a:sym typeface="Wingdings"/>
              </a:rPr>
              <a:t>Directed-Acyclic-Graph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  <a:sym typeface="Wingdings"/>
              </a:rPr>
              <a:t>One CPT per node: P(node | </a:t>
            </a:r>
            <a:r>
              <a:rPr lang="en-US" sz="2800" i="1" dirty="0">
                <a:latin typeface="Calibri"/>
                <a:cs typeface="Calibri"/>
                <a:sym typeface="Wingdings"/>
              </a:rPr>
              <a:t>Parents</a:t>
            </a:r>
            <a:r>
              <a:rPr lang="en-US" sz="2800" dirty="0">
                <a:latin typeface="Calibri"/>
                <a:cs typeface="Calibri"/>
                <a:sym typeface="Wingdings"/>
              </a:rPr>
              <a:t>(node) )</a:t>
            </a:r>
          </a:p>
        </p:txBody>
      </p:sp>
      <p:sp>
        <p:nvSpPr>
          <p:cNvPr id="14337" name="Rectangle 14336"/>
          <p:cNvSpPr/>
          <p:nvPr/>
        </p:nvSpPr>
        <p:spPr>
          <a:xfrm>
            <a:off x="8390164" y="621334"/>
            <a:ext cx="1790490" cy="4961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Wingdings"/>
              </a:rPr>
              <a:t>Bayes net</a:t>
            </a:r>
          </a:p>
        </p:txBody>
      </p:sp>
      <p:cxnSp>
        <p:nvCxnSpPr>
          <p:cNvPr id="10" name="AutoShape 6"/>
          <p:cNvCxnSpPr>
            <a:cxnSpLocks noChangeShapeType="1"/>
            <a:stCxn id="2" idx="2"/>
            <a:endCxn id="7" idx="0"/>
          </p:cNvCxnSpPr>
          <p:nvPr/>
        </p:nvCxnSpPr>
        <p:spPr bwMode="auto">
          <a:xfrm flipH="1">
            <a:off x="9065160" y="2005492"/>
            <a:ext cx="310557" cy="99460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" name="AutoShape 6"/>
          <p:cNvCxnSpPr>
            <a:cxnSpLocks noChangeShapeType="1"/>
            <a:stCxn id="5" idx="5"/>
            <a:endCxn id="8" idx="7"/>
          </p:cNvCxnSpPr>
          <p:nvPr/>
        </p:nvCxnSpPr>
        <p:spPr bwMode="auto">
          <a:xfrm flipH="1">
            <a:off x="9441089" y="1935471"/>
            <a:ext cx="109175" cy="243194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4" name="AutoShape 6"/>
          <p:cNvCxnSpPr>
            <a:cxnSpLocks noChangeShapeType="1"/>
            <a:stCxn id="30" idx="2"/>
            <a:endCxn id="8" idx="0"/>
          </p:cNvCxnSpPr>
          <p:nvPr/>
        </p:nvCxnSpPr>
        <p:spPr bwMode="auto">
          <a:xfrm>
            <a:off x="9066475" y="3457734"/>
            <a:ext cx="207103" cy="84325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5" name="AutoShape 6"/>
          <p:cNvCxnSpPr>
            <a:cxnSpLocks noChangeShapeType="1"/>
            <a:stCxn id="5" idx="3"/>
            <a:endCxn id="6" idx="7"/>
          </p:cNvCxnSpPr>
          <p:nvPr/>
        </p:nvCxnSpPr>
        <p:spPr bwMode="auto">
          <a:xfrm flipH="1">
            <a:off x="8421434" y="1935471"/>
            <a:ext cx="793808" cy="46899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3" name="Group 2"/>
          <p:cNvGrpSpPr/>
          <p:nvPr/>
        </p:nvGrpSpPr>
        <p:grpSpPr>
          <a:xfrm>
            <a:off x="9141614" y="1543827"/>
            <a:ext cx="478036" cy="461665"/>
            <a:chOff x="5986355" y="3500735"/>
            <a:chExt cx="478036" cy="461665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auto">
            <a:xfrm>
              <a:off x="5990597" y="3505200"/>
              <a:ext cx="473794" cy="453609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charset="0"/>
                <a:ea typeface="Cambria Math" charset="0"/>
                <a:cs typeface="Cambria Math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5986355" y="3500735"/>
                  <a:ext cx="46820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Wingdings"/>
                          </a:rPr>
                          <m:t>𝐴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6355" y="3500735"/>
                  <a:ext cx="468205" cy="46166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8017026" y="2323612"/>
            <a:ext cx="493941" cy="468035"/>
            <a:chOff x="5410200" y="4340347"/>
            <a:chExt cx="493941" cy="468035"/>
          </a:xfrm>
        </p:grpSpPr>
        <p:sp>
          <p:nvSpPr>
            <p:cNvPr id="6" name="Oval 3"/>
            <p:cNvSpPr>
              <a:spLocks noChangeArrowheads="1"/>
            </p:cNvSpPr>
            <p:nvPr/>
          </p:nvSpPr>
          <p:spPr bwMode="auto">
            <a:xfrm>
              <a:off x="5410200" y="4354773"/>
              <a:ext cx="473794" cy="453609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Cambria Math" charset="0"/>
                <a:ea typeface="Cambria Math" charset="0"/>
                <a:cs typeface="Cambria Math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5424266" y="4340347"/>
                  <a:ext cx="47987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CC33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Wingdings"/>
                          </a:rPr>
                          <m:t>𝐵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CC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4266" y="4340347"/>
                  <a:ext cx="479875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8828263" y="2996069"/>
            <a:ext cx="473794" cy="461665"/>
            <a:chOff x="6511771" y="4340347"/>
            <a:chExt cx="473794" cy="461665"/>
          </a:xfrm>
        </p:grpSpPr>
        <p:sp>
          <p:nvSpPr>
            <p:cNvPr id="7" name="Oval 3"/>
            <p:cNvSpPr>
              <a:spLocks noChangeArrowheads="1"/>
            </p:cNvSpPr>
            <p:nvPr/>
          </p:nvSpPr>
          <p:spPr bwMode="auto">
            <a:xfrm>
              <a:off x="6511771" y="4344376"/>
              <a:ext cx="473794" cy="453609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0432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charset="0"/>
                <a:ea typeface="Cambria Math" charset="0"/>
                <a:cs typeface="Cambria Math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6515880" y="4340347"/>
                  <a:ext cx="46820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Wingdings"/>
                          </a:rPr>
                          <m:t>𝐶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5880" y="4340347"/>
                  <a:ext cx="468205" cy="461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9036681" y="4289877"/>
            <a:ext cx="497455" cy="464718"/>
            <a:chOff x="5990597" y="5326482"/>
            <a:chExt cx="497455" cy="464718"/>
          </a:xfrm>
        </p:grpSpPr>
        <p:sp>
          <p:nvSpPr>
            <p:cNvPr id="8" name="Oval 3"/>
            <p:cNvSpPr>
              <a:spLocks noChangeArrowheads="1"/>
            </p:cNvSpPr>
            <p:nvPr/>
          </p:nvSpPr>
          <p:spPr bwMode="auto">
            <a:xfrm>
              <a:off x="5990597" y="5337591"/>
              <a:ext cx="473794" cy="453609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D6009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charset="0"/>
                <a:ea typeface="Cambria Math" charset="0"/>
                <a:cs typeface="Cambria Math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5996186" y="5326482"/>
                  <a:ext cx="49186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60093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Wingdings"/>
                          </a:rPr>
                          <m:t>𝐷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6186" y="5326482"/>
                  <a:ext cx="491866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itle 19">
            <a:extLst>
              <a:ext uri="{FF2B5EF4-FFF2-40B4-BE49-F238E27FC236}">
                <a16:creationId xmlns:a16="http://schemas.microsoft.com/office/drawing/2014/main" id="{F9AD94AE-95FA-4BA3-AFDA-45282694A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Networks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B51AAD23-B601-4CCE-8CB8-95DEBB25989E}"/>
              </a:ext>
            </a:extLst>
          </p:cNvPr>
          <p:cNvGraphicFramePr>
            <a:graphicFrameLocks noGrp="1"/>
          </p:cNvGraphicFramePr>
          <p:nvPr/>
        </p:nvGraphicFramePr>
        <p:xfrm>
          <a:off x="2339068" y="2942529"/>
          <a:ext cx="623452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11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872E4002-7CC9-445E-8400-3CEDD06D413A}"/>
              </a:ext>
            </a:extLst>
          </p:cNvPr>
          <p:cNvGraphicFramePr>
            <a:graphicFrameLocks noGrp="1"/>
          </p:cNvGraphicFramePr>
          <p:nvPr/>
        </p:nvGraphicFramePr>
        <p:xfrm>
          <a:off x="1735487" y="2943222"/>
          <a:ext cx="324881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24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8976166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9BBB2FD-BB6F-44D1-882C-CD25036C5442}"/>
              </a:ext>
            </a:extLst>
          </p:cNvPr>
          <p:cNvGraphicFramePr>
            <a:graphicFrameLocks noGrp="1"/>
          </p:cNvGraphicFramePr>
          <p:nvPr/>
        </p:nvGraphicFramePr>
        <p:xfrm>
          <a:off x="3241220" y="2939215"/>
          <a:ext cx="1369640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4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410">
                  <a:extLst>
                    <a:ext uri="{9D8B030D-6E8A-4147-A177-3AD203B41FA5}">
                      <a16:colId xmlns:a16="http://schemas.microsoft.com/office/drawing/2014/main" val="2231503297"/>
                    </a:ext>
                  </a:extLst>
                </a:gridCol>
                <a:gridCol w="342410">
                  <a:extLst>
                    <a:ext uri="{9D8B030D-6E8A-4147-A177-3AD203B41FA5}">
                      <a16:colId xmlns:a16="http://schemas.microsoft.com/office/drawing/2014/main" val="1151662144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2C650B45-9949-4891-B979-78AF643EC71C}"/>
              </a:ext>
            </a:extLst>
          </p:cNvPr>
          <p:cNvGraphicFramePr>
            <a:graphicFrameLocks noGrp="1"/>
          </p:cNvGraphicFramePr>
          <p:nvPr/>
        </p:nvGraphicFramePr>
        <p:xfrm>
          <a:off x="4889560" y="2943543"/>
          <a:ext cx="2743680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4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60">
                  <a:extLst>
                    <a:ext uri="{9D8B030D-6E8A-4147-A177-3AD203B41FA5}">
                      <a16:colId xmlns:a16="http://schemas.microsoft.com/office/drawing/2014/main" val="437440143"/>
                    </a:ext>
                  </a:extLst>
                </a:gridCol>
                <a:gridCol w="342960">
                  <a:extLst>
                    <a:ext uri="{9D8B030D-6E8A-4147-A177-3AD203B41FA5}">
                      <a16:colId xmlns:a16="http://schemas.microsoft.com/office/drawing/2014/main" val="3735337479"/>
                    </a:ext>
                  </a:extLst>
                </a:gridCol>
                <a:gridCol w="342960">
                  <a:extLst>
                    <a:ext uri="{9D8B030D-6E8A-4147-A177-3AD203B41FA5}">
                      <a16:colId xmlns:a16="http://schemas.microsoft.com/office/drawing/2014/main" val="992250431"/>
                    </a:ext>
                  </a:extLst>
                </a:gridCol>
                <a:gridCol w="342960">
                  <a:extLst>
                    <a:ext uri="{9D8B030D-6E8A-4147-A177-3AD203B41FA5}">
                      <a16:colId xmlns:a16="http://schemas.microsoft.com/office/drawing/2014/main" val="4034039825"/>
                    </a:ext>
                  </a:extLst>
                </a:gridCol>
                <a:gridCol w="342960">
                  <a:extLst>
                    <a:ext uri="{9D8B030D-6E8A-4147-A177-3AD203B41FA5}">
                      <a16:colId xmlns:a16="http://schemas.microsoft.com/office/drawing/2014/main" val="3640763666"/>
                    </a:ext>
                  </a:extLst>
                </a:gridCol>
                <a:gridCol w="342960">
                  <a:extLst>
                    <a:ext uri="{9D8B030D-6E8A-4147-A177-3AD203B41FA5}">
                      <a16:colId xmlns:a16="http://schemas.microsoft.com/office/drawing/2014/main" val="4084680244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896F563-5B31-40BA-8922-0C9143E7A9E9}"/>
                  </a:ext>
                </a:extLst>
              </p:cNvPr>
              <p:cNvSpPr/>
              <p:nvPr/>
            </p:nvSpPr>
            <p:spPr>
              <a:xfrm>
                <a:off x="563969" y="4548253"/>
                <a:ext cx="8024859" cy="444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𝐴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,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𝐵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,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𝐶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, 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𝐷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Wingdings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𝐴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E75B5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Wingding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33CC3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33CC33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𝐵</m:t>
                          </m:r>
                        </m:e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33CC33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𝐴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E75B5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Wingding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𝐶</m:t>
                          </m:r>
                        </m:e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𝐴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,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432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𝐵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E75B5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Wingdings"/>
                        </a:rPr>
                        <m:t> 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𝐷</m:t>
                          </m:r>
                        </m:e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𝐴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,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𝐵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,</m:t>
                          </m:r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60093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Wingdings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896F563-5B31-40BA-8922-0C9143E7A9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969" y="4548253"/>
                <a:ext cx="8024859" cy="444545"/>
              </a:xfrm>
              <a:prstGeom prst="rect">
                <a:avLst/>
              </a:prstGeom>
              <a:blipFill>
                <a:blip r:embed="rId6"/>
                <a:stretch>
                  <a:fillRect l="-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AutoShape 6">
            <a:extLst>
              <a:ext uri="{FF2B5EF4-FFF2-40B4-BE49-F238E27FC236}">
                <a16:creationId xmlns:a16="http://schemas.microsoft.com/office/drawing/2014/main" id="{182D32F6-83B2-4BEF-AA56-C0CD01C7C31D}"/>
              </a:ext>
            </a:extLst>
          </p:cNvPr>
          <p:cNvCxnSpPr>
            <a:cxnSpLocks noChangeShapeType="1"/>
            <a:stCxn id="6" idx="5"/>
            <a:endCxn id="7" idx="1"/>
          </p:cNvCxnSpPr>
          <p:nvPr/>
        </p:nvCxnSpPr>
        <p:spPr bwMode="auto">
          <a:xfrm>
            <a:off x="8421434" y="2725217"/>
            <a:ext cx="476215" cy="34131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9" name="AutoShape 6">
            <a:extLst>
              <a:ext uri="{FF2B5EF4-FFF2-40B4-BE49-F238E27FC236}">
                <a16:creationId xmlns:a16="http://schemas.microsoft.com/office/drawing/2014/main" id="{C43BC271-C799-458B-BF59-11DB0D5EFBAD}"/>
              </a:ext>
            </a:extLst>
          </p:cNvPr>
          <p:cNvCxnSpPr>
            <a:cxnSpLocks noChangeShapeType="1"/>
            <a:stCxn id="6" idx="4"/>
            <a:endCxn id="8" idx="1"/>
          </p:cNvCxnSpPr>
          <p:nvPr/>
        </p:nvCxnSpPr>
        <p:spPr bwMode="auto">
          <a:xfrm>
            <a:off x="8253923" y="2791647"/>
            <a:ext cx="852144" cy="157576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346" name="Rectangle 14345">
                <a:extLst>
                  <a:ext uri="{FF2B5EF4-FFF2-40B4-BE49-F238E27FC236}">
                    <a16:creationId xmlns:a16="http://schemas.microsoft.com/office/drawing/2014/main" id="{80909CBD-0956-441A-A082-5DB50484E4B3}"/>
                  </a:ext>
                </a:extLst>
              </p:cNvPr>
              <p:cNvSpPr/>
              <p:nvPr/>
            </p:nvSpPr>
            <p:spPr>
              <a:xfrm>
                <a:off x="76199" y="5213027"/>
                <a:ext cx="8821450" cy="15972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1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Encode joint distributions as product of conditional distributions on each variable</a:t>
                </a:r>
              </a:p>
              <a:p>
                <a:pPr marL="457200" marR="0" lvl="1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457176" marR="0" lvl="1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  <a:sym typeface="Wingding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  <a:sym typeface="Wingding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  <a:sym typeface="Wingding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,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…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  <a:sym typeface="Wingding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  <a:sym typeface="Wingding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  <a:sym typeface="Wingdings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Wingdings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</m:ctrlPr>
                        </m:naryPr>
                        <m: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𝑃</m:t>
                          </m:r>
                          <m:d>
                            <m:dPr>
                              <m:endChr m:val="|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  <a:sym typeface="Wingding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  <a:sym typeface="Wingding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  <a:sym typeface="Wingdings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  <a:sym typeface="Wingdings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𝑃𝑎𝑟𝑒𝑛𝑡𝑠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  <a:sym typeface="Wingding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  <a:sym typeface="Wingding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  <a:sym typeface="Wingding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)) </m:t>
                          </m:r>
                        </m:e>
                      </m:nary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4346" name="Rectangle 14345">
                <a:extLst>
                  <a:ext uri="{FF2B5EF4-FFF2-40B4-BE49-F238E27FC236}">
                    <a16:creationId xmlns:a16="http://schemas.microsoft.com/office/drawing/2014/main" id="{80909CBD-0956-441A-A082-5DB50484E4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9" y="5213027"/>
                <a:ext cx="8821450" cy="1597232"/>
              </a:xfrm>
              <a:prstGeom prst="rect">
                <a:avLst/>
              </a:prstGeom>
              <a:blipFill>
                <a:blip r:embed="rId7"/>
                <a:stretch>
                  <a:fillRect t="-8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1038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06400" y="1343870"/>
            <a:ext cx="11379200" cy="139932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  <a:sym typeface="Wingdings"/>
              </a:rPr>
              <a:t>One node per random variable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  <a:sym typeface="Wingdings"/>
              </a:rPr>
              <a:t>Directed-Acyclic-Graph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  <a:sym typeface="Wingdings"/>
              </a:rPr>
              <a:t>One CPT per node: P(node | </a:t>
            </a:r>
            <a:r>
              <a:rPr lang="en-US" sz="2800" i="1" dirty="0">
                <a:latin typeface="Calibri"/>
                <a:cs typeface="Calibri"/>
                <a:sym typeface="Wingdings"/>
              </a:rPr>
              <a:t>Parents</a:t>
            </a:r>
            <a:r>
              <a:rPr lang="en-US" sz="2800" dirty="0">
                <a:latin typeface="Calibri"/>
                <a:cs typeface="Calibri"/>
                <a:sym typeface="Wingdings"/>
              </a:rPr>
              <a:t>(node) )</a:t>
            </a:r>
          </a:p>
        </p:txBody>
      </p:sp>
      <p:sp>
        <p:nvSpPr>
          <p:cNvPr id="14337" name="Rectangle 14336"/>
          <p:cNvSpPr/>
          <p:nvPr/>
        </p:nvSpPr>
        <p:spPr>
          <a:xfrm>
            <a:off x="8390164" y="621334"/>
            <a:ext cx="1790490" cy="4961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E75B5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Wingdings"/>
              </a:rPr>
              <a:t>Bayes net</a:t>
            </a:r>
          </a:p>
        </p:txBody>
      </p:sp>
      <p:cxnSp>
        <p:nvCxnSpPr>
          <p:cNvPr id="10" name="AutoShape 6"/>
          <p:cNvCxnSpPr>
            <a:cxnSpLocks noChangeShapeType="1"/>
            <a:stCxn id="2" idx="2"/>
            <a:endCxn id="7" idx="0"/>
          </p:cNvCxnSpPr>
          <p:nvPr/>
        </p:nvCxnSpPr>
        <p:spPr bwMode="auto">
          <a:xfrm flipH="1">
            <a:off x="9065160" y="2005492"/>
            <a:ext cx="310557" cy="99460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4" name="AutoShape 6"/>
          <p:cNvCxnSpPr>
            <a:cxnSpLocks noChangeShapeType="1"/>
            <a:stCxn id="30" idx="2"/>
            <a:endCxn id="8" idx="0"/>
          </p:cNvCxnSpPr>
          <p:nvPr/>
        </p:nvCxnSpPr>
        <p:spPr bwMode="auto">
          <a:xfrm>
            <a:off x="9066475" y="3457734"/>
            <a:ext cx="207103" cy="84325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5" name="AutoShape 6"/>
          <p:cNvCxnSpPr>
            <a:cxnSpLocks noChangeShapeType="1"/>
            <a:stCxn id="5" idx="3"/>
            <a:endCxn id="6" idx="7"/>
          </p:cNvCxnSpPr>
          <p:nvPr/>
        </p:nvCxnSpPr>
        <p:spPr bwMode="auto">
          <a:xfrm flipH="1">
            <a:off x="8421434" y="1935471"/>
            <a:ext cx="793808" cy="46899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3" name="Group 2"/>
          <p:cNvGrpSpPr/>
          <p:nvPr/>
        </p:nvGrpSpPr>
        <p:grpSpPr>
          <a:xfrm>
            <a:off x="9141614" y="1543827"/>
            <a:ext cx="478036" cy="461665"/>
            <a:chOff x="5986355" y="3500735"/>
            <a:chExt cx="478036" cy="461665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auto">
            <a:xfrm>
              <a:off x="5990597" y="3505200"/>
              <a:ext cx="473794" cy="453609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charset="0"/>
                <a:ea typeface="Cambria Math" charset="0"/>
                <a:cs typeface="Cambria Math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5986355" y="3500735"/>
                  <a:ext cx="46820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Wingdings"/>
                          </a:rPr>
                          <m:t>𝐴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6355" y="3500735"/>
                  <a:ext cx="468205" cy="46166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8017026" y="2323612"/>
            <a:ext cx="493941" cy="468035"/>
            <a:chOff x="5410200" y="4340347"/>
            <a:chExt cx="493941" cy="468035"/>
          </a:xfrm>
        </p:grpSpPr>
        <p:sp>
          <p:nvSpPr>
            <p:cNvPr id="6" name="Oval 3"/>
            <p:cNvSpPr>
              <a:spLocks noChangeArrowheads="1"/>
            </p:cNvSpPr>
            <p:nvPr/>
          </p:nvSpPr>
          <p:spPr bwMode="auto">
            <a:xfrm>
              <a:off x="5410200" y="4354773"/>
              <a:ext cx="473794" cy="453609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Cambria Math" charset="0"/>
                <a:ea typeface="Cambria Math" charset="0"/>
                <a:cs typeface="Cambria Math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5424266" y="4340347"/>
                  <a:ext cx="47987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CC33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Wingdings"/>
                          </a:rPr>
                          <m:t>𝐵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CC33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4266" y="4340347"/>
                  <a:ext cx="479875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8828263" y="2996069"/>
            <a:ext cx="473794" cy="461665"/>
            <a:chOff x="6511771" y="4340347"/>
            <a:chExt cx="473794" cy="461665"/>
          </a:xfrm>
        </p:grpSpPr>
        <p:sp>
          <p:nvSpPr>
            <p:cNvPr id="7" name="Oval 3"/>
            <p:cNvSpPr>
              <a:spLocks noChangeArrowheads="1"/>
            </p:cNvSpPr>
            <p:nvPr/>
          </p:nvSpPr>
          <p:spPr bwMode="auto">
            <a:xfrm>
              <a:off x="6511771" y="4344376"/>
              <a:ext cx="473794" cy="453609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0432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charset="0"/>
                <a:ea typeface="Cambria Math" charset="0"/>
                <a:cs typeface="Cambria Math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6515880" y="4340347"/>
                  <a:ext cx="46820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333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Wingdings"/>
                          </a:rPr>
                          <m:t>𝐶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5880" y="4340347"/>
                  <a:ext cx="468205" cy="461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9036681" y="4289877"/>
            <a:ext cx="497455" cy="464718"/>
            <a:chOff x="5990597" y="5326482"/>
            <a:chExt cx="497455" cy="464718"/>
          </a:xfrm>
        </p:grpSpPr>
        <p:sp>
          <p:nvSpPr>
            <p:cNvPr id="8" name="Oval 3"/>
            <p:cNvSpPr>
              <a:spLocks noChangeArrowheads="1"/>
            </p:cNvSpPr>
            <p:nvPr/>
          </p:nvSpPr>
          <p:spPr bwMode="auto">
            <a:xfrm>
              <a:off x="5990597" y="5337591"/>
              <a:ext cx="473794" cy="453609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rgbClr val="D6009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charset="0"/>
                <a:ea typeface="Cambria Math" charset="0"/>
                <a:cs typeface="Cambria Math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5996186" y="5326482"/>
                  <a:ext cx="49186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60093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Wingdings"/>
                          </a:rPr>
                          <m:t>𝐷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6186" y="5326482"/>
                  <a:ext cx="491866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itle 19">
            <a:extLst>
              <a:ext uri="{FF2B5EF4-FFF2-40B4-BE49-F238E27FC236}">
                <a16:creationId xmlns:a16="http://schemas.microsoft.com/office/drawing/2014/main" id="{F9AD94AE-95FA-4BA3-AFDA-45282694A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Networks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B51AAD23-B601-4CCE-8CB8-95DEBB25989E}"/>
              </a:ext>
            </a:extLst>
          </p:cNvPr>
          <p:cNvGraphicFramePr>
            <a:graphicFrameLocks noGrp="1"/>
          </p:cNvGraphicFramePr>
          <p:nvPr/>
        </p:nvGraphicFramePr>
        <p:xfrm>
          <a:off x="2339068" y="2942529"/>
          <a:ext cx="623452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11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C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872E4002-7CC9-445E-8400-3CEDD06D413A}"/>
              </a:ext>
            </a:extLst>
          </p:cNvPr>
          <p:cNvGraphicFramePr>
            <a:graphicFrameLocks noGrp="1"/>
          </p:cNvGraphicFramePr>
          <p:nvPr/>
        </p:nvGraphicFramePr>
        <p:xfrm>
          <a:off x="1735487" y="2943222"/>
          <a:ext cx="324881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24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8976166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29BBB2FD-BB6F-44D1-882C-CD25036C5442}"/>
              </a:ext>
            </a:extLst>
          </p:cNvPr>
          <p:cNvGraphicFramePr>
            <a:graphicFrameLocks noGrp="1"/>
          </p:cNvGraphicFramePr>
          <p:nvPr/>
        </p:nvGraphicFramePr>
        <p:xfrm>
          <a:off x="3241220" y="2939215"/>
          <a:ext cx="1369640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42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410">
                  <a:extLst>
                    <a:ext uri="{9D8B030D-6E8A-4147-A177-3AD203B41FA5}">
                      <a16:colId xmlns:a16="http://schemas.microsoft.com/office/drawing/2014/main" val="2231503297"/>
                    </a:ext>
                  </a:extLst>
                </a:gridCol>
                <a:gridCol w="342410">
                  <a:extLst>
                    <a:ext uri="{9D8B030D-6E8A-4147-A177-3AD203B41FA5}">
                      <a16:colId xmlns:a16="http://schemas.microsoft.com/office/drawing/2014/main" val="1151662144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432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2C650B45-9949-4891-B979-78AF643EC71C}"/>
              </a:ext>
            </a:extLst>
          </p:cNvPr>
          <p:cNvGraphicFramePr>
            <a:graphicFrameLocks noGrp="1"/>
          </p:cNvGraphicFramePr>
          <p:nvPr/>
        </p:nvGraphicFramePr>
        <p:xfrm>
          <a:off x="4889560" y="2943543"/>
          <a:ext cx="685920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4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600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896F563-5B31-40BA-8922-0C9143E7A9E9}"/>
                  </a:ext>
                </a:extLst>
              </p:cNvPr>
              <p:cNvSpPr/>
              <p:nvPr/>
            </p:nvSpPr>
            <p:spPr>
              <a:xfrm>
                <a:off x="563969" y="4548253"/>
                <a:ext cx="8024859" cy="444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  <a:sym typeface="Wingding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Wingding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Wingdings"/>
                          </a:rPr>
                          <m:t>𝐴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Wingdings"/>
                          </a:rPr>
                          <m:t>,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Wingdings"/>
                          </a:rPr>
                          <m:t>𝐵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Wingdings"/>
                          </a:rPr>
                          <m:t>,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Wingdings"/>
                          </a:rPr>
                          <m:t>𝐶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Wingdings"/>
                          </a:rPr>
                          <m:t>,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Wingdings"/>
                          </a:rPr>
                          <m:t>𝐷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/>
                        <a:sym typeface="Wingdings"/>
                      </a:rPr>
                      <m:t>=</m:t>
                    </m:r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  <a:sym typeface="Wingding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Wingding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Wingdings"/>
                          </a:rPr>
                          <m:t>𝐴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E75B5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  <a:sym typeface="Wingding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3CC33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  <a:sym typeface="Wingding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CC3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Wingding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CC33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Wingdings"/>
                          </a:rPr>
                          <m:t>𝐵</m:t>
                        </m:r>
                      </m: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3CC33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Wingdings"/>
                          </a:rPr>
                          <m:t>𝐴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E75B5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  <a:sym typeface="Wingding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432FF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  <a:sym typeface="Wingding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Wingding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Wingdings"/>
                          </a:rPr>
                          <m:t>𝐶</m:t>
                        </m:r>
                      </m: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Wingdings"/>
                          </a:rPr>
                          <m:t>𝐴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Wingdings"/>
                          </a:rPr>
                          <m:t>,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Wingdings"/>
                          </a:rPr>
                          <m:t>𝐵</m:t>
                        </m:r>
                      </m:e>
                    </m:d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E75B5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  <a:sym typeface="Wingdings"/>
                      </a:rPr>
                      <m:t> </m:t>
                    </m:r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uLnTx/>
                        <a:uFillTx/>
                        <a:latin typeface="Cambria Math" charset="0"/>
                        <a:ea typeface="+mn-ea"/>
                        <a:cs typeface="Calibri"/>
                        <a:sym typeface="Wingdings"/>
                      </a:rPr>
                      <m:t>𝑃</m:t>
                    </m:r>
                    <m:d>
                      <m:d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D6009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Wingdings"/>
                          </a:rPr>
                        </m:ctrlPr>
                      </m:d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6009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Wingdings"/>
                          </a:rPr>
                          <m:t>𝐷</m:t>
                        </m:r>
                      </m:e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D60093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Wingdings"/>
                          </a:rPr>
                          <m:t>𝐶</m:t>
                        </m:r>
                      </m:e>
                    </m:d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Wingdings"/>
                  </a:rPr>
                  <a:t> </a:t>
                </a: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896F563-5B31-40BA-8922-0C9143E7A9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969" y="4548253"/>
                <a:ext cx="8024859" cy="4445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AutoShape 6">
            <a:extLst>
              <a:ext uri="{FF2B5EF4-FFF2-40B4-BE49-F238E27FC236}">
                <a16:creationId xmlns:a16="http://schemas.microsoft.com/office/drawing/2014/main" id="{182D32F6-83B2-4BEF-AA56-C0CD01C7C31D}"/>
              </a:ext>
            </a:extLst>
          </p:cNvPr>
          <p:cNvCxnSpPr>
            <a:cxnSpLocks noChangeShapeType="1"/>
            <a:stCxn id="6" idx="5"/>
            <a:endCxn id="7" idx="1"/>
          </p:cNvCxnSpPr>
          <p:nvPr/>
        </p:nvCxnSpPr>
        <p:spPr bwMode="auto">
          <a:xfrm>
            <a:off x="8421434" y="2725217"/>
            <a:ext cx="476215" cy="34131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346" name="Rectangle 14345">
                <a:extLst>
                  <a:ext uri="{FF2B5EF4-FFF2-40B4-BE49-F238E27FC236}">
                    <a16:creationId xmlns:a16="http://schemas.microsoft.com/office/drawing/2014/main" id="{80909CBD-0956-441A-A082-5DB50484E4B3}"/>
                  </a:ext>
                </a:extLst>
              </p:cNvPr>
              <p:cNvSpPr/>
              <p:nvPr/>
            </p:nvSpPr>
            <p:spPr>
              <a:xfrm>
                <a:off x="76199" y="5213027"/>
                <a:ext cx="8821450" cy="15972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1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/>
                  </a:rPr>
                  <a:t>Encode joint distributions as product of conditional distributions on each variable</a:t>
                </a:r>
              </a:p>
              <a:p>
                <a:pPr marL="457200" marR="0" lvl="1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  <a:p>
                <a:pPr marL="457176" marR="0" lvl="1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Wingdings"/>
                        </a:rPr>
                        <m:t>𝑃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  <a:sym typeface="Wingding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  <a:sym typeface="Wingding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  <a:sym typeface="Wingdings"/>
                                </a:rPr>
                                <m:t>1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,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…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  <a:sym typeface="Wingding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  <a:sym typeface="Wingding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  <a:sym typeface="Wingdings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Wingdings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  <a:sym typeface="Wingdings"/>
                            </a:rPr>
                          </m:ctrlPr>
                        </m:naryPr>
                        <m: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𝑃</m:t>
                          </m:r>
                          <m:d>
                            <m:dPr>
                              <m:endChr m:val="|"/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  <a:sym typeface="Wingding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Calibri"/>
                                      <a:sym typeface="Wingding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  <a:sym typeface="Wingdings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7030A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Calibri"/>
                                      <a:sym typeface="Wingdings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 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𝑃𝑎𝑟𝑒𝑛𝑡𝑠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(</m:t>
                          </m:r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  <a:sym typeface="Wingding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  <a:sym typeface="Wingdings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Calibri"/>
                                  <a:sym typeface="Wingdings"/>
                                </a:rPr>
                                <m:t>𝑖</m:t>
                              </m:r>
                            </m:sub>
                          </m:s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Calibri"/>
                              <a:sym typeface="Wingdings"/>
                            </a:rPr>
                            <m:t>)) </m:t>
                          </m:r>
                        </m:e>
                      </m:nary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14346" name="Rectangle 14345">
                <a:extLst>
                  <a:ext uri="{FF2B5EF4-FFF2-40B4-BE49-F238E27FC236}">
                    <a16:creationId xmlns:a16="http://schemas.microsoft.com/office/drawing/2014/main" id="{80909CBD-0956-441A-A082-5DB50484E4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9" y="5213027"/>
                <a:ext cx="8821450" cy="1597232"/>
              </a:xfrm>
              <a:prstGeom prst="rect">
                <a:avLst/>
              </a:prstGeom>
              <a:blipFill>
                <a:blip r:embed="rId7"/>
                <a:stretch>
                  <a:fillRect t="-8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7785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1420826" cy="203953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Probability primer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Generative stories and Bayes nets</a:t>
            </a:r>
          </a:p>
          <a:p>
            <a:pPr marL="974725" lvl="2" indent="-514350"/>
            <a:r>
              <a:rPr lang="en-US" sz="2800" dirty="0"/>
              <a:t>Bayes nets definition</a:t>
            </a:r>
          </a:p>
          <a:p>
            <a:pPr marL="974725" lvl="2" indent="-514350"/>
            <a:r>
              <a:rPr lang="en-US" sz="2800" dirty="0"/>
              <a:t>Naïve Bayes</a:t>
            </a:r>
          </a:p>
          <a:p>
            <a:pPr marL="974725" lvl="2" indent="-514350"/>
            <a:r>
              <a:rPr lang="en-US" sz="2800" dirty="0"/>
              <a:t>Markov chains</a:t>
            </a:r>
          </a:p>
          <a:p>
            <a:pPr marL="974725" lvl="2" indent="-514350"/>
            <a:r>
              <a:rPr lang="en-US" sz="2800" dirty="0"/>
              <a:t>Hidden Markov models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Learning HMM parameters</a:t>
            </a:r>
          </a:p>
          <a:p>
            <a:pPr marL="974725" lvl="2" indent="-514350"/>
            <a:r>
              <a:rPr lang="en-US" sz="2800" dirty="0"/>
              <a:t>MLE for categorical distribution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Inference in Bayes Nets and HMMs</a:t>
            </a:r>
          </a:p>
          <a:p>
            <a:pPr lvl="2" indent="0">
              <a:buNone/>
            </a:pPr>
            <a:endParaRPr lang="en-US" sz="2800" dirty="0"/>
          </a:p>
          <a:p>
            <a:pPr marL="974725" lvl="2" indent="-514350"/>
            <a:endParaRPr lang="en-US" sz="2800" dirty="0"/>
          </a:p>
          <a:p>
            <a:pPr marL="974725" lvl="2" indent="-514350"/>
            <a:endParaRPr lang="en-US" sz="2800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7D9768-B1DC-4253-8961-85832FB38873}"/>
              </a:ext>
            </a:extLst>
          </p:cNvPr>
          <p:cNvGrpSpPr/>
          <p:nvPr/>
        </p:nvGrpSpPr>
        <p:grpSpPr>
          <a:xfrm>
            <a:off x="7929400" y="1828800"/>
            <a:ext cx="2362200" cy="1600200"/>
            <a:chOff x="2590800" y="4267200"/>
            <a:chExt cx="2362200" cy="1600200"/>
          </a:xfrm>
        </p:grpSpPr>
        <p:sp>
          <p:nvSpPr>
            <p:cNvPr id="5" name="Oval 6">
              <a:extLst>
                <a:ext uri="{FF2B5EF4-FFF2-40B4-BE49-F238E27FC236}">
                  <a16:creationId xmlns:a16="http://schemas.microsoft.com/office/drawing/2014/main" id="{5478C17E-1E36-4FEF-8839-3524D309BB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cxnSp>
          <p:nvCxnSpPr>
            <p:cNvPr id="6" name="AutoShape 7">
              <a:extLst>
                <a:ext uri="{FF2B5EF4-FFF2-40B4-BE49-F238E27FC236}">
                  <a16:creationId xmlns:a16="http://schemas.microsoft.com/office/drawing/2014/main" id="{06F0BC73-F2FC-4F09-86C0-68C39C0F2B62}"/>
                </a:ext>
              </a:extLst>
            </p:cNvPr>
            <p:cNvCxnSpPr>
              <a:cxnSpLocks noChangeShapeType="1"/>
              <a:stCxn id="5" idx="4"/>
              <a:endCxn id="11" idx="0"/>
            </p:cNvCxnSpPr>
            <p:nvPr/>
          </p:nvCxnSpPr>
          <p:spPr bwMode="auto">
            <a:xfrm>
              <a:off x="28575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" name="Oval 12">
              <a:extLst>
                <a:ext uri="{FF2B5EF4-FFF2-40B4-BE49-F238E27FC236}">
                  <a16:creationId xmlns:a16="http://schemas.microsoft.com/office/drawing/2014/main" id="{79EEF9C3-529A-4CA4-BB87-A7F2CEA1FC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cxnSp>
          <p:nvCxnSpPr>
            <p:cNvPr id="8" name="AutoShape 13">
              <a:extLst>
                <a:ext uri="{FF2B5EF4-FFF2-40B4-BE49-F238E27FC236}">
                  <a16:creationId xmlns:a16="http://schemas.microsoft.com/office/drawing/2014/main" id="{DD5EBE4C-0368-4ADF-89CC-BD1B897EA596}"/>
                </a:ext>
              </a:extLst>
            </p:cNvPr>
            <p:cNvCxnSpPr>
              <a:cxnSpLocks noChangeShapeType="1"/>
              <a:stCxn id="7" idx="6"/>
              <a:endCxn id="10" idx="2"/>
            </p:cNvCxnSpPr>
            <p:nvPr/>
          </p:nvCxnSpPr>
          <p:spPr bwMode="auto">
            <a:xfrm>
              <a:off x="40528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AutoShape 14">
              <a:extLst>
                <a:ext uri="{FF2B5EF4-FFF2-40B4-BE49-F238E27FC236}">
                  <a16:creationId xmlns:a16="http://schemas.microsoft.com/office/drawing/2014/main" id="{C876F609-C626-4A76-86BB-4A03ADFE5FF1}"/>
                </a:ext>
              </a:extLst>
            </p:cNvPr>
            <p:cNvCxnSpPr>
              <a:cxnSpLocks noChangeShapeType="1"/>
              <a:stCxn id="5" idx="6"/>
              <a:endCxn id="7" idx="2"/>
            </p:cNvCxnSpPr>
            <p:nvPr/>
          </p:nvCxnSpPr>
          <p:spPr bwMode="auto">
            <a:xfrm>
              <a:off x="3138488" y="4533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Oval 15">
              <a:extLst>
                <a:ext uri="{FF2B5EF4-FFF2-40B4-BE49-F238E27FC236}">
                  <a16:creationId xmlns:a16="http://schemas.microsoft.com/office/drawing/2014/main" id="{E95F1035-241E-4CC5-B05E-D62700EB08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4267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Y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sp>
          <p:nvSpPr>
            <p:cNvPr id="11" name="Oval 17">
              <a:extLst>
                <a:ext uri="{FF2B5EF4-FFF2-40B4-BE49-F238E27FC236}">
                  <a16:creationId xmlns:a16="http://schemas.microsoft.com/office/drawing/2014/main" id="{761883F7-CD0F-43DF-8F37-915EAE9D84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1</a:t>
              </a:r>
            </a:p>
          </p:txBody>
        </p:sp>
        <p:sp>
          <p:nvSpPr>
            <p:cNvPr id="12" name="Oval 18">
              <a:extLst>
                <a:ext uri="{FF2B5EF4-FFF2-40B4-BE49-F238E27FC236}">
                  <a16:creationId xmlns:a16="http://schemas.microsoft.com/office/drawing/2014/main" id="{089F119A-C9B2-4799-AEF2-99331F93F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52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2</a:t>
              </a:r>
            </a:p>
          </p:txBody>
        </p:sp>
        <p:sp>
          <p:nvSpPr>
            <p:cNvPr id="13" name="Oval 19">
              <a:extLst>
                <a:ext uri="{FF2B5EF4-FFF2-40B4-BE49-F238E27FC236}">
                  <a16:creationId xmlns:a16="http://schemas.microsoft.com/office/drawing/2014/main" id="{B64D70EC-F377-4F16-BC7C-D466A8B21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5334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X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3</a:t>
              </a:r>
            </a:p>
          </p:txBody>
        </p:sp>
        <p:cxnSp>
          <p:nvCxnSpPr>
            <p:cNvPr id="14" name="AutoShape 21">
              <a:extLst>
                <a:ext uri="{FF2B5EF4-FFF2-40B4-BE49-F238E27FC236}">
                  <a16:creationId xmlns:a16="http://schemas.microsoft.com/office/drawing/2014/main" id="{CE2E5231-9CFB-40B0-8F88-54912184AE4A}"/>
                </a:ext>
              </a:extLst>
            </p:cNvPr>
            <p:cNvCxnSpPr>
              <a:cxnSpLocks noChangeShapeType="1"/>
              <a:stCxn id="7" idx="4"/>
              <a:endCxn id="12" idx="0"/>
            </p:cNvCxnSpPr>
            <p:nvPr/>
          </p:nvCxnSpPr>
          <p:spPr bwMode="auto">
            <a:xfrm>
              <a:off x="37719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AutoShape 22">
              <a:extLst>
                <a:ext uri="{FF2B5EF4-FFF2-40B4-BE49-F238E27FC236}">
                  <a16:creationId xmlns:a16="http://schemas.microsoft.com/office/drawing/2014/main" id="{58BA0DED-B528-4784-91FC-453CC301D6E7}"/>
                </a:ext>
              </a:extLst>
            </p:cNvPr>
            <p:cNvCxnSpPr>
              <a:cxnSpLocks noChangeShapeType="1"/>
              <a:stCxn id="10" idx="4"/>
              <a:endCxn id="13" idx="0"/>
            </p:cNvCxnSpPr>
            <p:nvPr/>
          </p:nvCxnSpPr>
          <p:spPr bwMode="auto">
            <a:xfrm>
              <a:off x="4686300" y="4814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87EC43DA-4059-4CB1-9F64-088008C154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100276"/>
              </p:ext>
            </p:extLst>
          </p:nvPr>
        </p:nvGraphicFramePr>
        <p:xfrm>
          <a:off x="8798774" y="1008461"/>
          <a:ext cx="623452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11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AEF2F253-2CF9-4D00-BC8C-5102975594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702791"/>
              </p:ext>
            </p:extLst>
          </p:nvPr>
        </p:nvGraphicFramePr>
        <p:xfrm>
          <a:off x="9713173" y="1008461"/>
          <a:ext cx="623452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11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79C7EAD9-314F-42C4-B162-697CC3B098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859632"/>
              </p:ext>
            </p:extLst>
          </p:nvPr>
        </p:nvGraphicFramePr>
        <p:xfrm>
          <a:off x="8033659" y="994535"/>
          <a:ext cx="324881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24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8976166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B1EB32A7-1F7C-421A-9C1E-7223D503EE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931336"/>
              </p:ext>
            </p:extLst>
          </p:nvPr>
        </p:nvGraphicFramePr>
        <p:xfrm>
          <a:off x="8798774" y="3657600"/>
          <a:ext cx="623452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11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B4B67B54-1469-4CFE-84F3-097CF63261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586696"/>
              </p:ext>
            </p:extLst>
          </p:nvPr>
        </p:nvGraphicFramePr>
        <p:xfrm>
          <a:off x="9713173" y="3657600"/>
          <a:ext cx="623452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11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13B8DAE0-AF6E-45E4-852F-1B061910B7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388236"/>
              </p:ext>
            </p:extLst>
          </p:nvPr>
        </p:nvGraphicFramePr>
        <p:xfrm>
          <a:off x="7884375" y="3657600"/>
          <a:ext cx="623452" cy="609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11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B1666D3-E14D-4F59-931D-621E61B66AE3}"/>
                  </a:ext>
                </a:extLst>
              </p14:cNvPr>
              <p14:cNvContentPartPr/>
              <p14:nvPr/>
            </p14:nvContentPartPr>
            <p14:xfrm>
              <a:off x="416160" y="538920"/>
              <a:ext cx="10777320" cy="5571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B1666D3-E14D-4F59-931D-621E61B66A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6800" y="529560"/>
                <a:ext cx="10796040" cy="5589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7627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FE7D-19F1-4518-85EB-3218B1B4C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Stories and Bayes 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D6DD7-DCBB-4C35-A949-5CEC891EB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103" y="1113178"/>
            <a:ext cx="10868596" cy="2039539"/>
          </a:xfrm>
        </p:spPr>
        <p:txBody>
          <a:bodyPr/>
          <a:lstStyle/>
          <a:p>
            <a:r>
              <a:rPr lang="en-US" dirty="0"/>
              <a:t>SPAM: Bag of words, naïve Bayes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Generative story and Bayes net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8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Assumptions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Joint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3742D9-5DB5-476E-A6EA-32348692217A}"/>
                  </a:ext>
                </a:extLst>
              </p:cNvPr>
              <p:cNvSpPr txBox="1"/>
              <p:nvPr/>
            </p:nvSpPr>
            <p:spPr>
              <a:xfrm>
                <a:off x="5958350" y="1609727"/>
                <a:ext cx="19924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𝐵𝑒𝑟𝑛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3742D9-5DB5-476E-A6EA-323486922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8350" y="1609727"/>
                <a:ext cx="1992405" cy="461665"/>
              </a:xfrm>
              <a:prstGeom prst="rect">
                <a:avLst/>
              </a:prstGeom>
              <a:blipFill>
                <a:blip r:embed="rId2"/>
                <a:stretch>
                  <a:fillRect r="-612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0D3965-8284-41CD-B4B5-C965F46F9FFF}"/>
                  </a:ext>
                </a:extLst>
              </p:cNvPr>
              <p:cNvSpPr txBox="1"/>
              <p:nvPr/>
            </p:nvSpPr>
            <p:spPr>
              <a:xfrm>
                <a:off x="5936228" y="2114081"/>
                <a:ext cx="3358996" cy="490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𝐵𝑒𝑟𝑛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0D3965-8284-41CD-B4B5-C965F46F9F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228" y="2114081"/>
                <a:ext cx="3358996" cy="490840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6C4504-4988-460F-9378-CEF9E48802EC}"/>
                  </a:ext>
                </a:extLst>
              </p:cNvPr>
              <p:cNvSpPr txBox="1"/>
              <p:nvPr/>
            </p:nvSpPr>
            <p:spPr>
              <a:xfrm>
                <a:off x="5929802" y="2667256"/>
                <a:ext cx="3358996" cy="490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𝐵𝑒𝑟𝑛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6C4504-4988-460F-9378-CEF9E4880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802" y="2667256"/>
                <a:ext cx="3358996" cy="490840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1612156-BC51-4BE0-84E5-B957813AC666}"/>
                  </a:ext>
                </a:extLst>
              </p:cNvPr>
              <p:cNvSpPr txBox="1"/>
              <p:nvPr/>
            </p:nvSpPr>
            <p:spPr>
              <a:xfrm>
                <a:off x="575174" y="5894270"/>
                <a:ext cx="116399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C00000"/>
                    </a:solidFill>
                  </a:rPr>
                  <a:t>No assumptions: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sepChr m:val="∣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sepChr m:val="∣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sepChr m:val="∣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sepChr m:val="∣"/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1612156-BC51-4BE0-84E5-B957813AC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174" y="5894270"/>
                <a:ext cx="11639900" cy="830997"/>
              </a:xfrm>
              <a:prstGeom prst="rect">
                <a:avLst/>
              </a:prstGeom>
              <a:blipFill>
                <a:blip r:embed="rId6"/>
                <a:stretch>
                  <a:fillRect l="-785" t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56F18E9-957B-450F-BC3A-838E2FAA3BD1}"/>
                  </a:ext>
                </a:extLst>
              </p14:cNvPr>
              <p14:cNvContentPartPr/>
              <p14:nvPr/>
            </p14:nvContentPartPr>
            <p14:xfrm>
              <a:off x="1893600" y="1205640"/>
              <a:ext cx="10047240" cy="5551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56F18E9-957B-450F-BC3A-838E2FAA3BD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84240" y="1196280"/>
                <a:ext cx="10065960" cy="556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815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4FE7D-19F1-4518-85EB-3218B1B4C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Stories and Bayes 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D6DD7-DCBB-4C35-A949-5CEC891EB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103" y="1113178"/>
            <a:ext cx="10868596" cy="2039539"/>
          </a:xfrm>
        </p:spPr>
        <p:txBody>
          <a:bodyPr/>
          <a:lstStyle/>
          <a:p>
            <a:r>
              <a:rPr lang="en-US" dirty="0"/>
              <a:t>News article: Bigram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Generative story and Bayes net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8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Joint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3742D9-5DB5-476E-A6EA-32348692217A}"/>
                  </a:ext>
                </a:extLst>
              </p:cNvPr>
              <p:cNvSpPr txBox="1"/>
              <p:nvPr/>
            </p:nvSpPr>
            <p:spPr>
              <a:xfrm>
                <a:off x="5958350" y="1609727"/>
                <a:ext cx="29745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𝐶𝑎𝑡𝑒𝑔𝑜𝑟𝑖𝑐𝑎𝑙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</a:rPr>
                        <m:t>𝝓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23742D9-5DB5-476E-A6EA-323486922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8350" y="1609727"/>
                <a:ext cx="2974532" cy="461665"/>
              </a:xfrm>
              <a:prstGeom prst="rect">
                <a:avLst/>
              </a:prstGeom>
              <a:blipFill>
                <a:blip r:embed="rId2"/>
                <a:stretch>
                  <a:fillRect r="-205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0D3965-8284-41CD-B4B5-C965F46F9FFF}"/>
                  </a:ext>
                </a:extLst>
              </p:cNvPr>
              <p:cNvSpPr txBox="1"/>
              <p:nvPr/>
            </p:nvSpPr>
            <p:spPr>
              <a:xfrm>
                <a:off x="5936228" y="2114081"/>
                <a:ext cx="4369786" cy="490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𝐶𝑎𝑡𝑒𝑔𝑜𝑟𝑖𝑐𝑎𝑙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0D3965-8284-41CD-B4B5-C965F46F9F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228" y="2114081"/>
                <a:ext cx="4369786" cy="490840"/>
              </a:xfrm>
              <a:prstGeom prst="rect">
                <a:avLst/>
              </a:prstGeom>
              <a:blipFill>
                <a:blip r:embed="rId3"/>
                <a:stretch>
                  <a:fillRect r="-139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6C4504-4988-460F-9378-CEF9E48802EC}"/>
                  </a:ext>
                </a:extLst>
              </p:cNvPr>
              <p:cNvSpPr txBox="1"/>
              <p:nvPr/>
            </p:nvSpPr>
            <p:spPr>
              <a:xfrm>
                <a:off x="5929802" y="2667256"/>
                <a:ext cx="4369786" cy="490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𝐶𝑎𝑡𝑒𝑔𝑜𝑟𝑖𝑐𝑎𝑙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dirty="0" smtClean="0">
                              <a:latin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6C4504-4988-460F-9378-CEF9E4880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802" y="2667256"/>
                <a:ext cx="4369786" cy="490840"/>
              </a:xfrm>
              <a:prstGeom prst="rect">
                <a:avLst/>
              </a:prstGeom>
              <a:blipFill>
                <a:blip r:embed="rId4"/>
                <a:stretch>
                  <a:fillRect r="-139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0A95EA-245A-423C-B298-2DE56EFD745F}"/>
                  </a:ext>
                </a:extLst>
              </p:cNvPr>
              <p:cNvSpPr txBox="1"/>
              <p:nvPr/>
            </p:nvSpPr>
            <p:spPr>
              <a:xfrm>
                <a:off x="575174" y="5894270"/>
                <a:ext cx="116399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C00000"/>
                    </a:solidFill>
                  </a:rPr>
                  <a:t>No assumptions: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400" b="0" i="1" dirty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sepChr m:val="∣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sepChr m:val="∣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sepChr m:val="∣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sepChr m:val="∣"/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E0A95EA-245A-423C-B298-2DE56EFD7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174" y="5894270"/>
                <a:ext cx="11639900" cy="830997"/>
              </a:xfrm>
              <a:prstGeom prst="rect">
                <a:avLst/>
              </a:prstGeom>
              <a:blipFill>
                <a:blip r:embed="rId5"/>
                <a:stretch>
                  <a:fillRect l="-785" t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700FEE4-FBFE-4DE3-BB24-F1E067105CF1}"/>
                  </a:ext>
                </a:extLst>
              </p:cNvPr>
              <p:cNvSpPr txBox="1"/>
              <p:nvPr/>
            </p:nvSpPr>
            <p:spPr>
              <a:xfrm>
                <a:off x="3281516" y="5440059"/>
                <a:ext cx="77861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sepChr m:val="∣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sepChr m:val="∣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sepChr m:val="∣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sepChr m:val="∣"/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700FEE4-FBFE-4DE3-BB24-F1E067105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1516" y="5440059"/>
                <a:ext cx="7786183" cy="461665"/>
              </a:xfrm>
              <a:prstGeom prst="rect">
                <a:avLst/>
              </a:prstGeom>
              <a:blipFill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5863E05-0B04-40B4-938E-8814A28DCCAA}"/>
                  </a:ext>
                </a:extLst>
              </p14:cNvPr>
              <p14:cNvContentPartPr/>
              <p14:nvPr/>
            </p14:nvContentPartPr>
            <p14:xfrm>
              <a:off x="1081440" y="2106720"/>
              <a:ext cx="10361520" cy="4679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5863E05-0B04-40B4-938E-8814A28DCCA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2080" y="2097360"/>
                <a:ext cx="10380240" cy="469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423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15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Custom 5">
      <a:dk1>
        <a:sysClr val="windowText" lastClr="000000"/>
      </a:dk1>
      <a:lt1>
        <a:sysClr val="window" lastClr="FFFFFF"/>
      </a:lt1>
      <a:dk2>
        <a:srgbClr val="7030A0"/>
      </a:dk2>
      <a:lt2>
        <a:srgbClr val="E7E6E6"/>
      </a:lt2>
      <a:accent1>
        <a:srgbClr val="2E75B5"/>
      </a:accent1>
      <a:accent2>
        <a:srgbClr val="2E75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2E75B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22658</TotalTime>
  <Words>2912</Words>
  <Application>Microsoft Office PowerPoint</Application>
  <PresentationFormat>Widescreen</PresentationFormat>
  <Paragraphs>859</Paragraphs>
  <Slides>47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Calibri Light</vt:lpstr>
      <vt:lpstr>Wingdings</vt:lpstr>
      <vt:lpstr>Cambria Math</vt:lpstr>
      <vt:lpstr>Calibri</vt:lpstr>
      <vt:lpstr>Arial</vt:lpstr>
      <vt:lpstr>Times New Roman</vt:lpstr>
      <vt:lpstr>Office Theme</vt:lpstr>
      <vt:lpstr>1_Office Theme</vt:lpstr>
      <vt:lpstr>Warm-up as You Log In</vt:lpstr>
      <vt:lpstr>Announcements</vt:lpstr>
      <vt:lpstr>  Introduction to Machine Learning  Hidden Markov Models</vt:lpstr>
      <vt:lpstr>Warm-up as You Log In</vt:lpstr>
      <vt:lpstr>Bayesian Networks</vt:lpstr>
      <vt:lpstr>Bayesian Networks</vt:lpstr>
      <vt:lpstr>Outline</vt:lpstr>
      <vt:lpstr>Generative Stories and Bayes Nets</vt:lpstr>
      <vt:lpstr>Generative Stories and Bayes Nets</vt:lpstr>
      <vt:lpstr>Generative Stories and Bayes Nets</vt:lpstr>
      <vt:lpstr>Markov Models</vt:lpstr>
      <vt:lpstr>Markov Model Conditional Independence</vt:lpstr>
      <vt:lpstr>Example: Markov Chain Weather</vt:lpstr>
      <vt:lpstr>Generative Stories and Bayes Nets</vt:lpstr>
      <vt:lpstr>Hidden Markov Models</vt:lpstr>
      <vt:lpstr>Hidden Markov Models</vt:lpstr>
      <vt:lpstr>Generative Stories and Bayes Nets</vt:lpstr>
      <vt:lpstr>Example: Weather HMM</vt:lpstr>
      <vt:lpstr>Generative Stories and Bayes Nets</vt:lpstr>
      <vt:lpstr>Example: Ghostbusters HMM</vt:lpstr>
      <vt:lpstr>Outline</vt:lpstr>
      <vt:lpstr>Piazza Poll 1</vt:lpstr>
      <vt:lpstr>Piazza Poll 2</vt:lpstr>
      <vt:lpstr>Piazza Poll 3</vt:lpstr>
      <vt:lpstr>HMM MLE</vt:lpstr>
      <vt:lpstr>Reminder: Naïve Bayes MLE</vt:lpstr>
      <vt:lpstr>Reminder: Naïve Bayes MLE</vt:lpstr>
      <vt:lpstr>Reminder: Naïve Bayes MLE</vt:lpstr>
      <vt:lpstr>HMM MLE</vt:lpstr>
      <vt:lpstr>Outline</vt:lpstr>
      <vt:lpstr>Outline</vt:lpstr>
      <vt:lpstr>Example: Markov Chain Weather</vt:lpstr>
      <vt:lpstr>Example: Markov Chain Weather</vt:lpstr>
      <vt:lpstr>Example: Markov Chain Weather</vt:lpstr>
      <vt:lpstr>Piazza Poll 4</vt:lpstr>
      <vt:lpstr>Piazza Poll 4</vt:lpstr>
      <vt:lpstr>Markov Chain Inference</vt:lpstr>
      <vt:lpstr>Markov Chain Inference</vt:lpstr>
      <vt:lpstr>Markov Chain Inference</vt:lpstr>
      <vt:lpstr>Example: Markov Chain Weather</vt:lpstr>
      <vt:lpstr>Weather prediction</vt:lpstr>
      <vt:lpstr>Weather prediction, contd.</vt:lpstr>
      <vt:lpstr>Weather prediction, contd.</vt:lpstr>
      <vt:lpstr>Forward algorithm (simple form)</vt:lpstr>
      <vt:lpstr>Inference: Hidden Markov Models</vt:lpstr>
      <vt:lpstr>HMM as Probability Model</vt:lpstr>
      <vt:lpstr>HMM Queries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967</cp:revision>
  <cp:lastPrinted>2020-03-04T16:45:08Z</cp:lastPrinted>
  <dcterms:created xsi:type="dcterms:W3CDTF">2018-10-11T11:39:27Z</dcterms:created>
  <dcterms:modified xsi:type="dcterms:W3CDTF">2020-11-07T13:55:45Z</dcterms:modified>
</cp:coreProperties>
</file>