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notesSlides/notesSlide1.xml" ContentType="application/vnd.openxmlformats-officedocument.presentationml.notesSlide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notesMasterIdLst>
    <p:notesMasterId r:id="rId21"/>
  </p:notesMasterIdLst>
  <p:sldIdLst>
    <p:sldId id="2201" r:id="rId3"/>
    <p:sldId id="2215" r:id="rId4"/>
    <p:sldId id="2216" r:id="rId5"/>
    <p:sldId id="2202" r:id="rId6"/>
    <p:sldId id="257" r:id="rId7"/>
    <p:sldId id="1257" r:id="rId8"/>
    <p:sldId id="2195" r:id="rId9"/>
    <p:sldId id="2217" r:id="rId10"/>
    <p:sldId id="2218" r:id="rId11"/>
    <p:sldId id="2221" r:id="rId12"/>
    <p:sldId id="2219" r:id="rId13"/>
    <p:sldId id="2198" r:id="rId14"/>
    <p:sldId id="1001" r:id="rId15"/>
    <p:sldId id="2196" r:id="rId16"/>
    <p:sldId id="2197" r:id="rId17"/>
    <p:sldId id="2210" r:id="rId18"/>
    <p:sldId id="1002" r:id="rId19"/>
    <p:sldId id="2220" r:id="rId20"/>
  </p:sldIdLst>
  <p:sldSz cx="12192000" cy="6858000"/>
  <p:notesSz cx="9296400" cy="7010400"/>
  <p:embeddedFontLs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Calibri Light" panose="020F0302020204030204" pitchFamily="34" charset="0"/>
      <p:regular r:id="rId26"/>
      <p:italic r:id="rId27"/>
    </p:embeddedFont>
    <p:embeddedFont>
      <p:font typeface="Cambria Math" panose="02040503050406030204" pitchFamily="18" charset="0"/>
      <p:regular r:id="rId2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t Virtue" initials="PV" lastIdx="1" clrIdx="0">
    <p:extLst>
      <p:ext uri="{19B8F6BF-5375-455C-9EA6-DF929625EA0E}">
        <p15:presenceInfo xmlns:p15="http://schemas.microsoft.com/office/powerpoint/2012/main" userId="aff125923c563214" providerId="Windows Live"/>
      </p:ext>
    </p:extLst>
  </p:cmAuthor>
  <p:cmAuthor id="2" name="Patrick Virtue" initials="PV" lastIdx="1" clrIdx="1">
    <p:extLst>
      <p:ext uri="{19B8F6BF-5375-455C-9EA6-DF929625EA0E}">
        <p15:presenceInfo xmlns:p15="http://schemas.microsoft.com/office/powerpoint/2012/main" userId="Patrick Virtu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0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714" autoAdjust="0"/>
    <p:restoredTop sz="89829" autoAdjust="0"/>
  </p:normalViewPr>
  <p:slideViewPr>
    <p:cSldViewPr snapToGrid="0">
      <p:cViewPr varScale="1">
        <p:scale>
          <a:sx n="75" d="100"/>
          <a:sy n="75" d="100"/>
        </p:scale>
        <p:origin x="48" y="16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5.fntdata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4.fntdata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3.fntdata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presProps" Target="presProps.xml"/><Relationship Id="rId8" Type="http://schemas.openxmlformats.org/officeDocument/2006/relationships/slide" Target="slides/slide6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1-04T20:20:40.47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29787 1028 18655 0,'0'0'832'0,"0"0"160"0,0 0-800 0,0 0-192 0,0 0 0 0,0 0 0 0,0 0 1504 0,0 0 256 16,-2-9 48-16,2 9 16 0,-4-4-128 0,4 4-32 15,0 0 0-15,0 0 0 0,0 0-640 0,0 0-128 16,0 0-16-16,0 0-16 0,0 0 32 0,1 9 0 16,2 4 0-16,-1 3 0 0,-2 3-240 0,2 3-32 15,-1 2-16-15,-1 3 0 0,0 2-176 0,-3 23-48 16,1-8 0-16,-1-4 0 0,-1-5-128 0,0 0-16 15,0-1-16-15,0 2 0 0,1 3-32 0,0 2-16 16,0 2 0-16,-1-1 0 0,3-2-32 0,1-1 0 16,0-5 0-16,0-1 0 0,0-6-144 0,1-2 0 15,1-4 0-15,-1-4 0 0,-1-3 0 0,1-1-144 16,1-1 144-16,0-1-160 16,0 1-352-16,0 1-64 0,3-4 0 0,1 0-16 15,-6-9-2288-15,6 6-448 0,-6-6-80 0</inkml:trace>
  <inkml:trace contextRef="#ctx0" brushRef="#br0" timeOffset="466.01">30278 1016 14735 0,'0'0'1312'0,"0"-8"-1056"0,0 1-256 0,0 7 0 0,0 0 2304 0,0-10 416 15,0 1 80-15,0 9 16 0,0-9-896 0,0 9-160 16,-2-8-32-16,1 3-16 0,1 5-560 0,0 0-96 16,-5-2-32-16,5 2 0 0,0 0-416 0,-4 16-96 15,1 5 0-15,2 5-16 0,-2 8 144 0,3 5 16 16,0 4 16-16,2 0 0 0,-1 0-96 0,1-5-32 16,1-3 0-16,0-2 0 0,-1-2-64 0,1-1-16 15,-2-1 0-15,2 2 0 0,-1 5-64 0,1-3-16 0,-2 7 0 0,2 0 0 16,1-1-96-16,0 0-32 0,-2-1 0 0,1-3 0 15,-2-1-80-15,2-4-32 0,-2-4 0 0,1-1 0 16,-2-3-144-16,1 0 0 0,-1-2 0 0,0 1 0 31,0-4-400-31,1 2-176 0,2 1-16 0,-2-1-16 16,-1 1-2400-16,-1-2-496 0,-2-2-80 0</inkml:trace>
  <inkml:trace contextRef="#ctx0" brushRef="#br0" timeOffset="1225">29250 2390 5519 0,'0'0'496'0,"3"-10"-496"16,-1-1 0-16,1 2 0 0,-2 0 3072 0,-1 9 512 0,3-8 96 0,-3 8 32 15,0 0-2224-15,0 0-432 0,0 0-96 0,0 0 0 16,0 0-144-16,0 0-32 0,0 0 0 0,4 11 0 16,-4-11 64-16,2 14 16 0,-2 2 0 0,2-3 0 15,-2 0-240-15,1 1-48 0,0 4-16 0,-1 3 0 16,3 3-80-16,0 4-16 0,-1 4 0 0,1 7 0 16,2 4 96-16,3 0 16 0,0 4 0 0,1-3 0 15,3-2-192-15,1-4-48 0,2-6 0 0,2-2 0 16,1-4-32-16,3-2-16 0,0-2 0 0,1 0 0 15,0-1 128-15,2-1 32 0,1-1 0 0,-2 1 0 16,-1-2-176-16,-1 1-16 0,1 4-16 0,-2-1 0 0,-1 1-240 16,1 2 176-16,0-4-176 0,-1 1 160 0,2-2-160 0,1-2 0 15,3-4 0-15,1-2 128 0,1-2-128 16,5-1 128-16,5-2-128 0,0-3 128 0,-2-4 0 0,0 0 0 16,2-3 0-16,-3-1 0 0,-6-1-128 0,0 0 0 15,-3 1 0-15,-5-2 128 0,0-2 32 0,0-1 0 16,-5-2 0-16,1 2 0 0,-1-3 32 0,2 3 16 15,0 0 0-15,2-1 0 0,-2 1 64 0,1-1 16 16,3 3 0-16,2-4 0 0,2-1-16 0,0 2 0 16,1 0 0-16,-4-2 0 0,-2 4-64 0,-2-1-16 15,-3-3 0-15,1 0 0 0,1-1-32 0,0 0-16 16,-3 0 0-16,-1-1 0 0,-1-3 16 0,-2 0 0 16,1-1 0-16,-1 0 0 0,1-2-160 0,-2-3 192 0,0-2-192 15,1 0 192-15,0-2-192 0,-1 1 0 16,-1 1 144-16,-1 3-144 0,0-1 0 0,-2 6 0 0,-1 4 0 0,1 0 0 15,-1 0 0-15,0 3 0 0,-1 1 0 0,-2 2 0 16,-1 7 0-16,0-9-128 0,0 9 128 0,1-9-128 16,-1 9-128-16,3-9-32 0,-3 9 0 0,0 0 0 31,1-11-1216-31,-1 11-240 0,0-7-48 0,0 7-16048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1-04T21:24:04.771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3029 15025 2751 0,'0'-10'256'0,"-3"7"-256"0,-2-7 0 0,-2 5 0 0,1 1 4576 0,-1 0 864 16,-1 2 192-16,2-1 16 0,-1 1-4624 0,7 2-1024 16,-10-4 0-16,1 2-144 0,-2 1-48 0,2-3 0 15,0 2 0-15,0-1 0 0,0-1 192 0,4 4 0 16,-1-4 128-16,0 0-128 0,-2 0 928 0,0 0 112 16,0-1 32-16,1 3 0 0,-3-1 336 0,-7-4 64 15,2 4 0-15,1-1 16 0,-2 0-704 0,2 2-144 16,0 1-16-16,0 1-16 0,-3 1-416 0,2 1-192 15,0-2 160-15,-2 1-160 0,-4-1 0 0,-1 1 0 16,-1 1 0-16,-2-4 0 0,-1 2 0 0,-1 0 0 0,-2 0 0 0,0 0 0 16,-1-1 160-16,3 1-160 0,-1 0 160 0,1 1-160 15,1 1 368-15,0 2-32 0,0-3 0 0,1 0 0 16,0 3 96-16,2 0 16 0,1 0 0 0,-2 1 0 16,-1 2-208-16,2-1-48 0,0 1 0 0,-1-1 0 15,1 5-192-15,0-4 128 0,0 1-128 0,-1 1 0 16,1 3 0-16,0-4 0 0,-2 1 0 0,1-1 0 15,1 0 0-15,1 1 0 0,1-1 0 0,0 2 0 16,1-1 0-16,1-1 0 0,-2 4 0 0,1-2 0 16,2-2 176-16,1 2-176 0,0 0 192 0,-1-1-192 15,1 2 192-15,1 4-64 0,2-3 0 0,0-2-128 16,-2 2 144-16,0-2-144 0,1 3 0 0,0 0 144 16,2-1-144-16,2 0 0 0,0 1 0 0,1 0 0 0,-1 0 0 15,1 0 0-15,1 0 0 0,1 1 0 0,-1 1 0 0,2-1 0 16,2 0 0-16,0 2 0 0,1-1 144 0,0 4-144 15,2-2 160-15,-1 2-160 0,2 2 144 0,-1 1-144 16,1-2 128-16,0-2-128 0,1-1 0 0,0 1 0 16,0-3 0-16,1 0 0 0,2-2 0 0,1 0 0 15,-1 0 0-15,3-1 0 0,0 0 0 0,1-2 0 16,1 1 0-16,2-1 0 0,0-1 128 0,1 2-128 16,-1-1 0-16,2 2 128 0,0-3 32 0,1 3 0 15,-2-1 0-15,1 1 0 0,1 4-32 0,-1-3-128 16,-2 1 192-16,3 2-64 0,2-1-128 0,-1 2 128 15,0 0-128-15,1-1 128 0,-2 0-128 0,1-1 0 16,3 0 144-16,1-1-144 0,1-1 128 0,0 1-128 16,2-3 128-16,0 1-128 0,0-2 144 0,1 2-144 0,-1-3 192 15,0 1-192-15,0-3 176 0,-2-2-176 0,1 0 160 0,-1 0-160 16,1 2 224-16,-1-1-48 0,0 0-16 16,-1 0 0-16,-3-2 112 0,2 0 32 0,0 0 0 15,0 0 0-15,-1 1 0 0,1-1 0 0,0-3 0 0,0 2 0 16,-2-1-64-16,2 0-16 0,2-2 0 15,-1 0 0-15,1-2-224 0,1 2 176 0,1 2-176 0,0 0 160 16,0 0-160-16,1-1 0 0,0-2 0 0,1 2 128 16,0 0-128-16,0 1 160 0,-1 0-160 0,0 0 160 15,0-1-160-15,-1-1 128 0,0 0-128 0,0 2 128 16,1-4-128-16,-1 1 128 0,-3-2-128 0,2 0 128 16,1 3-128-16,-2-1 192 0,1-2-192 0,-1 1 192 15,1-1-192-15,1 1 160 0,1-1-160 0,3-1 160 16,1 1-160-16,1 0 0 0,2 0 0 0,0 3 0 0,1-3 0 15,0 2 0-15,0 0 0 0,0 1 0 0,0 0 0 0,-2-2 0 16,0 0 0-16,-1-1 128 0,-1 1-128 0,-1-1 160 16,-3-1-160-16,0 1 160 0,0-3-160 0,0-1 160 15,-1-2-160-15,1 1 160 0,3 3-160 0,0 1 160 16,0 0-160-16,1-1 160 0,0 4-160 0,1-4 160 16,2 1-160-16,1 1 160 0,-1 1-160 0,1-2 0 15,-2-3 0-15,0-1 128 0,-4-1-128 0,3 1 0 16,-1-3 0-16,-3 2 128 0,-3-1-128 0,-1-1 192 15,1-1-192-15,1 0 192 0,-2 0-64 0,2-1-128 16,0 0 192-16,-2 0-64 0,1-5 16 0,0 2 0 16,-1-1 0-16,1 2 0 0,-2-2-144 0,0 0 160 0,0 1-160 0,-2-2 160 15,-2 1-160-15,-1 4 0 16,0 0 0-16,1 1 128 0,-3-3 0 0,0 2-128 0,-2 0 192 16,-1 0-64-16,-1-2-128 0,0 2 128 0,-2 1-128 0,-1-1 128 15,0-1-128-15,-1 0 0 0,-1-3 144 0,1 0-144 16,-2-1 0-16,-1-1 128 0,-1 0-128 0,0-1 0 15,-1-1 0-15,0 0 0 0,-1 1 0 0,-1-3 128 16,0 3-128-16,-1 0 0 0,0-1 0 0,-3 3 0 16,-2 0 0-16,-1-1 0 0,1 4 0 0,-1 0 0 15,-1 2 0-15,1 2-128 0,-4-2 128 0,1 1 0 16,-2 0 0-16,1-1-128 0,-2 3 128 0,0 1 0 16,0-2 0-16,0-1 0 0,-1 3 0 0,-1 0-128 15,3 0 128-15,-3 1 0 0,2 2 0 0,0 0 0 16,3 0 0-16,-2 1 0 0,-1-2 0 0,2 2-128 0,-1-2 128 0,1 4 0 15,-1-4 0-15,-1 2 0 0,0-2 0 16,-1 2-128-16,-1-1 128 0,1-1 0 0,-1-1-144 0,-1 3 144 16,1-1-160-16,-1 2 160 0,0-3 0 0,0 1 0 15,-1-1-128-15,-1 2 128 0,-1 0 0 0,1-1 0 16,-1 1 0-16,-1 3 0 0,1-2 0 0,-1 1 0 16,2-1-128-16,1 2 128 0,0 2 0 0,1-3 0 15,-4 3 0-15,3 0-144 0,0 0 144 0,2 3 0 16,-1-3 0-16,1 0-128 0,-1 0 128 0,1 0 0 15,-1-3 0-15,2 3 0 0,0 0 0 0,1 0 0 16,0-1 0-16,0-1 0 0,0 1 0 0,-1 0 0 16,-1-2 0-16,1 1 0 0,0-2 0 0,1 1 0 15,0 0 0-15,0 2 0 0,0-4 0 0,0 4 0 0,1-3 0 0,3 1 0 16,2 0 0-16,-1 1 0 0,-1 1 0 0,1 1 0 16,2 0-128-16,-1 2 0 0,1 2 0 0,1-3 0 31,9-1-416-31,-11 6-80 0,1 0-16 0,1 2 0 15,0 4-1648-15,1 5-336 0,1-3-64 0,-2 5-9648 0,-3 4-1936 0</inkml:trace>
  <inkml:trace contextRef="#ctx0" brushRef="#br0" timeOffset="5268.96">640 14585 17503 0,'-14'-1'1552'0,"3"-2"-1232"15,11 3 1920-15,0 0 384 0,-7-4 64 0,7 4 32 16,0 0-1920-16,0 0-384 0,0 0-80 0,0 0-16 15,0 0-48-15,0 0-16 0,0 0 0 0,0 0 0 16,5-6-256-16,-5 6 0 0,6-8 0 0,-6 8 0 16,0 0 0-16,11-6 0 0,-2 0 0 0,0 2 0 15,1-2 416-15,1 1-32 0,-1 0 0 0,3-1 0 16,-1 0 128-16,-3 1 32 0,3 2 0 0,2-4 0 16,3 2-224-16,3 0-64 0,-1-2 0 0,5 2 0 15,-1 0-256-15,3 0 0 0,2-2 128 0,-1 3-128 16,0 1 0-16,-1 0 0 0,-1-1 0 0,18 0 0 0,-10 3 0 0,-6 1 0 15,-3 0 0-15,-3-2 0 0,-3 2 0 0,-3 2 0 16,0-1 0-16,-2-1 0 0,0-1 128 0,-1-1 80 16,-1 0 16-16,0-1 0 0,-1 1 112 0,1-2 32 15,-1 0 0-15,1 1 0 0,-1-2-80 0,0 2-16 16,2-1 0-16,1 2 0 0,0-2-144 0,2 0-128 16,-1 3 192-16,-1 1-192 0,0 0 128 0,0 0-128 15,-1 1 0-15,-1 0 0 0,1 2 0 0,-1 1 0 16,-11-4 0-16,9 6 0 0,-3 1 0 0,-6-7 0 15,7 8 0-15,-7-8 0 0,0 0 176 0,0 0-32 16,0 10 0-16,0-10 0 0,0 0 240 0,0 0 32 16,-9 4 16-16,9-4 0 0,-12 1 80 0,1-2 32 15,0-3 0-15,-1-2 0 0,0 0-96 0,1 0-32 0,-3-6 0 0,0 2 0 16,0-1-128-16,-1 1-32 0,0-4 0 0,-1 1 0 16,1 1-256-16,2 0 0 0,-1 0 128 0,1 2-128 15,-1-2 0-15,0 3 0 0,-1 0 0 0,2 2 0 16,2 1 0-16,-1-1 0 0,1 3 0 0,2-1 0 15,3 1 0-15,1 0 0 0,-1-1 0 0,6 5 0 16,0 0 128-16,0 0-128 0,0 0 192 0,0 0-192 16,0 0 0-16,0 0 0 0,0 0-160 0,7-5 160 15,-7 5-176-15,12-3 176 0,1 3-128 0,1-2 128 16,0 0 0-16,2 2-160 0,1 2 160 0,1 0 0 16,2 1 0-16,-1 2-128 0,0 0 128 0,-1 2 0 15,0 1 0-15,-1 1 0 0,-1-1 0 0,-2 2 0 16,-1 2 0-16,0-3 0 0,-1 1 0 0,0-2 0 15,-3 1 0-15,-1 2 0 0,-2-1-128 0,-1 1 128 0,0-2 0 0,1 0 0 16,-2 3 0-16,-2-2 0 0,-1 0 0 0,1 2 0 16,-1-1 0-16,-2 0 0 0,-2 0 0 0,-1 1 0 15,0-1 0-15,0 1 0 0,-2-2 0 0,-2-2 144 16,0 3-144-16,-1-3 192 0,0-1-16 0,0 2 0 16,-2-2 0-16,0 1 0 0,-1 1-176 0,-1-3 192 15,0 2-192-15,1 1 192 0,-1 1-192 0,1 0 0 16,2 0 0-16,0 0 128 0,0 1-288 0,3 2-64 15,0 2-16-15,1 0 0 16,0 4-2848-16,2-3-576 0,-1 7-112 0,-1 7-32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1-04T21:25:36.638"/>
    </inkml:context>
    <inkml:brush xml:id="br0">
      <inkml:brushProperty name="width" value="0.05292" units="cm"/>
      <inkml:brushProperty name="height" value="0.05292" units="cm"/>
      <inkml:brushProperty name="color" value="#7030A0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24400 1489 6447 0,'-6'-10'272'0,"6"10"80"0,-5-7-352 0,5 7 0 0,-7-7 0 0,7 7 0 16,0 0 3952-16,0 0 720 0,-5-9 128 15,5 9 48-15,0 0-3552 0,0 0-704 0,-3-10-144 0,3 10-16 16,0 0-128-16,0 0-32 0,-1-9 0 0,1 9 0 16,0 0 80-16,0 0 16 0,0 0 0 0,0 0 0 15,0 0 240-15,-1 20 48 0,-1-1 16 0,1 7 0 16,-3 7 112-16,2 1 32 0,-1 5 0 0,2 0 0 15,-3 6-128-15,1-5-32 0,1-2 0 0,-1-4 0 16,0-7-256-16,2 0-48 0,-2 1-16 0,2-1 0 16,0-5-176-16,-1 3-32 0,1 1-128 0,1 0 192 15,0 4-192-15,1 0 176 0,-1 0-176 0,3 0 160 16,1 0-160-16,0-1 0 0,0-2 144 0,0-1-144 16,0-5 0-16,1 4-208 0,3 0 16 0,0-2 16 15,-2-3-496-15,1-3-96 0,-2-6-32 0,-1 1 0 16,-2-3-1632-16,1-1-336 0,-3-3-64 0</inkml:trace>
  <inkml:trace contextRef="#ctx0" brushRef="#br0" timeOffset="596.63">24346 1416 16575 0,'-3'-9'1472'16,"0"1"-1168"-16,3 8-304 0,-4-10 0 0,-1-3 2848 0,3-3 512 0,0-1 96 0,4 4 32 16,-1 3-2336-16,2-4-448 0,0 2-112 0,1 1-16 15,2-2-112-15,0 3-16 0,1-3-16 0,2 1 0 16,-1 2-288-16,3-2-144 0,1 3 160 0,2-3-160 16,1 2 0-16,2 2 128 0,1 1-128 0,2-2 0 15,0 4 144-15,3 1-16 0,0 0 0 0,0 3 0 0,2-2 64 0,0 3 16 16,0 0 0-16,-2 3 0 15,-1 1 176-15,-1 1 16 0,-1 2 16 0,-1 0 0 0,-2 1-176 0,2 1-48 16,-1 2 0-16,0 1 0 0,-2-1-192 0,-1 2 128 16,1-1-128-16,0 1 0 0,-1 0 0 0,1-1 0 15,0 0 0-15,-2-1 0 0,-1 2 0 0,-1 0 0 16,-3 0 0-16,-3 0 0 0,0 2 128 0,-4-1-128 16,-3 2 0-16,-2 2 0 0,-3-5 0 0,-3 5 128 15,-3 2-128-15,-1 2 0 0,-4-1 0 0,0 5 0 16,0 1 128-16,-1 2-128 0,-2-4 0 0,-1 2 128 15,-1 1-128-15,0-1 0 0,-1-2 128 0,-2-2-128 16,0-3 0-16,-1-3 144 0,-1-3-144 0,-1-4 0 0,1-2 0 0,-1 0 0 16,0 0 128-16,0-2-128 15,2 0 128-15,2-1-128 0,-1 1 0 0,4 1 128 0,1-2-128 16,3 4 0-16,3 4 0 0,2-2-224 0,3-1 32 0,3-2 0 31,0-2-672-31,6-6-128 0,0 0-32 0,0 0-9328 0,0 0-1872 0</inkml:trace>
  <inkml:trace contextRef="#ctx0" brushRef="#br0" timeOffset="1113">25436 1340 4607 0,'3'-19'192'0,"0"9"64"0,0-2-256 0,-1-2 0 16,1-1 0-16,-1 2 0 0,1 0 4672 0,0-1 880 16,-2 1 176-16,-1 1 32 0,-1 3-3968 0,1 3-816 15,0 0-144-15,0 6-48 0,0 0-304 0,0 0-64 16,0 0-16-16,0 0 0 0,0 0-32 0,0 0-16 15,-8 11 0-15,1-2 0 0,7-9 0 0,-7 13 0 16,0-1 0-16,0 1 0 0,0-2 16 0,-1 2 0 16,0 1 0-16,-1 0 0 0,-2 0 112 0,0 1 32 0,-2-2 0 15,0 0 0-15,-3 1-16 0,-2 0 0 0,-3-2 0 16,-3 5 0-16,0-1 0 0,-1 6 0 0,0 3 0 0,2 3 0 16,2 5-64-16,3 2-16 0,1-1 0 0,2 1 0 15,1-1-144-15,3 0-16 0,2 0-16 0,3-2 0 16,1 0-240-16,1-1 0 0,-2 0 128 0,4-1-128 15,1-2 0-15,1 2 0 0,0 1 128 0,2-1-128 16,1-3 0-16,1 1 128 0,0-1-128 0,1 2 0 16,3-4 0-16,1-1 0 0,0 1 0 0,3 0 0 15,1 1 0-15,1 1-208 0,2-7 16 0,2-1 0 32,1-4-368-32,4 2-64 0,3 2-16 0,-2-3 0 0,1-3-512 15,0-4-128-15,-3-2 0 0,-1-4-16 0,-1-4-2208 0,-2-3-432 16,-1-5-96-16,0 1 0 0</inkml:trace>
  <inkml:trace contextRef="#ctx0" brushRef="#br0" timeOffset="1432.96">25811 1518 21183 0,'0'0'944'0,"-5"-9"192"0,0 1-912 0,-1 3-224 16,6 5 0-16,0 0 0 0,0 0 2304 0,0 0 400 0,-9 8 96 0,3 4 16 15,0-3-2240-15,1 5-448 0,-1 3-128 0,-2 2 0 16,-1 4 224-16,-2 1 0 16,0 5 0-16,-1 1 0 0,-2 3 112 0,-1-2 32 0,0 0 0 0,-1-3 0 15,-1-2-48-15,0 0-16 0,0 1 0 0,0-2 0 16,0 2-112-16,2 1 0 0,-1-4-16 0,0 5 0 15,2 2-16-15,2 2 0 0,0-2 0 0,3-1 0 16,2-1-160-16,0-3 192 0,2-1-192 0,2 2 192 16,4 1-400-16,2-4-80 0,0-4-16 0,1-7 0 31,1-5-2192-31,-5-8-432 0</inkml:trace>
  <inkml:trace contextRef="#ctx0" brushRef="#br0" timeOffset="1723.18">25788 1501 26719 0,'-8'-14'2368'0,"4"3"-1888"0,-1 2-480 0,5 9 0 0,0 0 1840 0,0 0 272 0,0 0 48 0,10-4 16 0,2 3-1648 0,1 2-320 15,-1 2-64-15,-1 2-16 0,1 3 48 0,0 2 0 16,-2 3 0-16,2 3 0 0,0 5 16 0,-2 5 0 15,-1 0 0-15,-1 5 0 0,-1 1-192 0,-2 2 0 16,-1-2 144-16,-2 2-144 0,0-3 0 0,-2-2 128 16,0-3-128-16,1-2 0 0,-2-2 0 0,-1 0 144 15,0 0-144-15,0 0 0 0,1 0 128 0,0-1-128 16,-1 3 0-16,1 1 0 0,1-1 0 0,1 2 0 0,2 3 0 16,0-3 0-1,1-1-704-15,-1 0-160 0,3-3-32 0,-1-3-9472 0,0-6-1888 0</inkml:trace>
  <inkml:trace contextRef="#ctx0" brushRef="#br0" timeOffset="1947.54">25583 1997 24879 0,'-11'-3'2208'0,"2"2"-1760"0,0 2-448 0,9-1 0 16,-9 1 1456-16,9-1 208 0,0 0 32 0,0 0 16 15,0 0-1376-15,0 0-336 0,0 0 0 0,0 0 0 16,13 4 0-16,3 3 0 0,3-5 0 0,6 0 0 0,2 0 0 0,5 2 0 16,3 1 0-16,3 1 0 0,0-3 0 0,-3 3 0 15,-1-5 0-15,-2 2 0 16,-2-1-672-16,-1 0-96 0,-2-1-32 0,-1 0-7888 16,-1 0-1568-16</inkml:trace>
  <inkml:trace contextRef="#ctx0" brushRef="#br0" timeOffset="2231.44">26310 2158 19343 0,'0'0'848'0,"0"0"192"0,0 0-832 0,-5 12-208 0,1 2 0 0,3 3 0 16,2 2 1888-16,0 0 336 0,1 1 64 0,0-1 16 15,2 2-1616-15,-1-3-320 0,-2-1-64 0,2 3-16 16,2-3-464-16,2 0-80 0,-2-3-32 0,3 0 0 16,1-1 416-16,0-1 64 0,-1 0 32 0,0 0 0 15,-3 1 0-15,1 0 0 0,-1 0 0 0,1 0 0 16,-4 0-96-16,2 0 0 0,1 2-128 0,-1 1 192 16,-4 0-192-16,-1-1 0 0,-2 2 0 0,-1-1 0 31,-1-2-1456-31,-1-1-384 0,-2-2-80 0,-2-3 0 0</inkml:trace>
  <inkml:trace contextRef="#ctx0" brushRef="#br0" timeOffset="2597.21">26884 1518 5519 0,'0'0'496'0,"-5"-9"-496"16,-2-1 0-16,2 4 0 0,5 6 6560 0,0 0 1216 15,0 0 240-15,-3 19 48 0,5 1-6272 0,0 7-1280 0,2 1-240 16,0 6-48-16,0 4-224 0,0 2 0 0,0 5 0 0,0-6 0 15,0-4 0-15,0-2 0 0,1-5 0 0,0 1 0 16,-1 0 0-16,0-1 0 0,-2 2 0 0,1 2 0 16,0 0 0-16,-1 2 0 0,2-1 0 0,0-1 0 15,0 1 0-15,0-4 0 0,0-5 0 0,1 4 0 16,2-2 0-16,-2-3 0 0,0-3-128 0,0-7 128 31,2-1-816-31,-1-6-48 0,1-1-16 0,-7-5-13840 0</inkml:trace>
  <inkml:trace contextRef="#ctx0" brushRef="#br0" timeOffset="3253.23">26896 1617 24879 0,'-7'-12'2208'0,"1"2"-1760"15,-1-2-448-15,3 3 0 0,0 4 1856 0,4 5 272 16,0-4 64-16,0 4 16 0,4-6-1616 0,-4 6-320 15,7-7-64-15,2 3-16 0,1-1 64 0,2 1 0 16,0 1 0-16,-1 2 0 0,3-5-128 0,0 3-128 16,0 0 176-16,-1 2-176 0,0-5 160 0,-1 3-160 15,0 2 128-15,-1-1-128 0,1 1 304 0,0 1-32 16,1-1 0-16,-1 3 0 0,-1 4-16 0,1-4-16 16,1 2 0-16,0 3 0 0,0-4-48 0,2 3 0 15,-1 0 0-15,2 1 0 0,-2 1-64 0,0 1-128 0,-1 0 176 0,0 1-176 16,-1-1 128-16,-3 3-128 0,-2 0 0 0,-3 1 0 15,-2 0 128-15,-2 3-128 0,-2-2 0 0,-4 4 0 16,-1-2 0-16,-4 2 0 0,-2-1 0 0,-4 0 0 16,0-1 0-16,-2-1 0 0,-1-2-176 0,1 0 176 15,-2-2 0-15,1 0-128 0,1-1 128 0,2-4 0 16,2 2 0-16,4-3 0 0,0-1 0 0,5 0 0 16,6-4 0-16,0 0 0 0,0 0 0 0,0 0 0 15,0 0 0-15,-6 6 0 0,6-6 0 0,0 0 0 16,0 0 0-16,0 0 0 0,-5 8 0 0,5-8 0 15,0 0 0-15,-4 8 0 0,4-8-128 0,0 0 128 16,0 0 0-16,0 0 0 0,0 0 0 0,8 8 0 16,1-3 0-16,2-1 0 0,-1-1 0 0,3-1 0 15,2 2 0-15,1-3 128 0,1 3-128 0,2-1 0 0,-2 2 0 16,-2 0 0-16,0 2 0 0,-2 1 0 0,-3 1 0 0,-1 1 0 16,-9-10 0-16,8 15 0 0,-1-2 0 0,-4 2 0 15,0 4 0-15,-3 0 0 0,-1 2 0 0,-1-1 0 16,0-1 0-16,-2 2 0 0,0-1 128 0,-1-1-128 15,0 3 0-15,-1-3 144 0,0-1-144 0,-1 0 0 16,1-2 144-16,-2-2-144 0,-1 2 0 0,-2-3 144 16,2 1-144-16,-1-2 0 0,-2-2 144 0,0 2-144 15,-1-3 0-15,0 0 144 0,-1 0-16 0,0-1 0 16,-2 0 0-16,0 1 0 0,-1 0-128 0,0 0 192 16,-1-2-192-16,0-1 192 0,1-2-192 0,0 3 0 15,1-6 144-15,2 4-144 0,0 2-144 0,1-3-112 0,1 0 0 0,2 0-16 31,0-3-624-31,10-1-128 0,0 0-32 0,0 0-9728 0,-9-1-1952 0</inkml:trace>
  <inkml:trace contextRef="#ctx0" brushRef="#br0" timeOffset="3553.04">27594 2431 17503 0,'-2'-11'1552'0,"2"11"-1232"16,0 0-320-16,0 0 0 0,0 0 3328 0,0 0 592 15,13 11 128-15,-1 0 32 0,-1 0-3168 0,0 2-624 16,-2 0-128-16,-1 1-32 0,0 2-128 0,-2 0 0 15,-1-1 0-15,-1 1 0 16,-1 1-384-16,-1-2-96 0,0 2-32 0,-4 2 0 16,1-1-272-16,-1-1-64 0,-1-1-16 0,-1-1 0 15,0-2-128-15,0-1-32 0,-1 1 0 0,5-13-10256 0</inkml:trace>
  <inkml:trace contextRef="#ctx0" brushRef="#br0" timeOffset="3985.93">28409 1767 15663 0,'2'-36'688'0,"-2"12"144"0,-3-2-656 0,2 1-176 0,-2 3 0 0,2 5 0 16,-1 2 4560-16,1 0 880 0,1 2 192 0,-1 0 16 16,-2 3-4512-16,-1-1-912 0,-2 3-224 0,-2 2 0 15,-2 2 0-15,-2 4 0 0,-1-4 0 0,-3 8 0 16,-1 0 0-16,-1 2-128 0,-2 6 128 0,0 3-160 0,-4 1 160 0,1 7-160 16,-2 1 160-16,0 6-160 0,0 6 160 0,-1 1 256 15,-1 3-64-15,-1-1-16 0,1-8 272 0,1-1 48 16,1-4 16-16,2 3 0 0,-1-3-96 0,3 1-16 15,3 2 0-15,4 2 0 0,3 2-64 16,5-1-16-16,2 1 0 0,4-2 0 0,3-1-128 0,3 0-16 16,2-3-16-16,2 0 0 0,3-5-160 0,2-1 0 15,-1-4 144-15,3-2-144 0,1 0 0 0,1-4 0 16,0 2-192-16,2-2 64 16,1 0-448-16,3-1-64 0,0-3-32 0,1 0 0 15,0-4-1376-15,1-1-256 0,-1-2-64 0,-1 0-7584 16,-1-2-1504-16</inkml:trace>
  <inkml:trace contextRef="#ctx0" brushRef="#br0" timeOffset="4519.24">28259 1045 3679 0,'0'0'320'0,"0"0"-320"16,0 0 0-16,0 0 0 0,12-1 4208 0,1-1 768 15,0 1 144-15,2 1 48 0,0 4-2880 0,2 0-576 16,1 1-112-16,1 2-32 0,-1 2-352 0,3 1-64 16,0 2 0-16,1 0-16 0,1 1-576 0,2 1-112 15,1 3-32-15,1 2 0 0,1 0-192 0,2 0-32 16,1 2-16-16,4 1 0 0,1-2 96 0,0 2 32 15,-1-2 0-15,0 3 0 0,1-1 80 0,-4 3 0 16,-1 1 16-16,-2 3 0 0,-3 1-16 0,-2 2 0 0,-3 7 0 16,-6 4 0-16,-2 4-16 0,-2-1-16 0,-5 0 0 0,-1-7 0 15,-2 1-32-15,-3-2 0 0,-3 0 0 0,0-3 0 16,-4-1-128-16,-2 0-48 0,-2-2 0 0,0 4 0 16,-6 0-16-16,-2 1 0 0,-3 0 0 0,0-3 0 15,1-1-128-15,-3 1 0 0,-4 4 144 0,2-7-144 16,0-8-192-16,0-6-128 0,1-5 0 0,2 6-16 31,1 8-416-31,2-1-80 0,0-5 0 0,3-5-10640 0,2-2-2128 0</inkml:trace>
  <inkml:trace contextRef="#ctx0" brushRef="#br0" timeOffset="11286.87">18221 6072 16575 0,'-20'-30'1472'0,"6"12"-1168"0,-3-3-304 0,-1 3 0 15,-2 3 2752-15,1 1 512 0,0 2 80 0,1 0 32 16,0 3-2544-16,1 3-512 0,0-1-112 0,0 2-16 16,0 0-192-16,0 2 0 0,0 1 128 0,0-1-128 15,-1 0 0-15,4 1 0 0,-1-1 0 0,2 1 0 16,1 2 0-16,2 0 0 0,1-2 0 0,1 0 0 16,2 0 320-16,0 1 0 0,1-3 16 0,5 4 0 15,0 0 384-15,3-4 80 0,-3 4 16 0,10-6 0 16,2-1-96-16,5 3-16 0,1 0 0 0,8-1 0 0,7 1-48 15,6-2-16-15,6 1 0 0,5 1 0 0,3 1-288 16,1-1-64-16,-1-2-16 0,2-2 0 0,1 1-144 0,5-2-128 16,5 0 192-16,3 1-192 0,2 0 192 0,0 2-64 15,-3-1 0-15,-2 2-128 0,-3 0 192 0,5 1-192 16,2 3 192-16,3-3-192 0,0-1 192 0,-4-1-64 16,-6 1 0-16,-3 0-128 0,-6-2 256 0,0 1-64 15,-2-1-16-15,-1 1 0 0,0-1-32 0,-6 2 0 16,-2 0 0-16,-4 1 0 0,-1 1-144 0,-5 2 192 15,-6-1-192-15,-2-1 192 0,-3 2-192 0,-2 1 0 16,-2 1 0-16,-2 5 0 16,-2 2-2256-16,-2 0-496 0</inkml:trace>
  <inkml:trace contextRef="#ctx0" brushRef="#br0" timeOffset="13277.17">23735 1973 19343 0,'-11'-4'1728'0,"3"2"-1392"16,-1-2-336-16,0 0 0 0,-2-1 1776 0,3 1 272 0,8 4 64 0,-6-9 16 15,1-1-1088-15,1 1-208 0,0 0-64 0,1-1 0 16,2-3-48-16,0-4-16 16,-2-5 0-16,3-3 0 0,1-4-208 0,-1 0-48 0,-1 2-16 0,-2-2 0 15,1 5-96-15,-2-2-16 0,-4 5 0 0,-1 2 0 16,0 2-176-16,-3 4-144 0,-4 0 192 0,-2 2-192 15,-1 2 0-15,-4 1 0 0,-1 0 0 0,-2 3 0 16,-4-1 0-16,-2 4 0 0,-2-2 0 0,1 3 0 16,-4-1 320-16,1 2-32 0,-2 0-16 0,-1 2 0 15,-2-2 240-15,-6 4 32 0,-5-2 16 0,-4 3 0 16,-4 4-160-16,-1 5-16 0,0 2-16 0,-2 4 0 16,0 0-240-16,-4 3-128 0,-9 1 128 0,-2 2-128 15,-4 1 128-15,2 4-128 0,3 1 160 0,2-5-160 16,0-5 0-16,-4-2 0 0,-6-6 0 0,3 6 0 15,2 3 0-15,1-1 0 0,2 2 0 0,-3-2 0 0,-2 1 0 16,0 6 0-16,1 6 0 0,4 7 0 0,4 4 0 16,2-2 0-16,-2 0-128 0,-3-5 128 0,-2-2 0 0,2-6 0 15,6 2 0-15,3-1 0 0,6-4 0 0,0 0 176 16,-1-6-32-16,1 6 0 0,-3 3 32 0,2 6 0 16,4 2 0-16,6 6 0 0,7 2-176 0,2 0 128 15,3-1-128-15,5-4 128 0,1-11-128 0,3-2 0 16,0-2 0-16,1-4 128 0,0 1-128 0,1-1 0 15,3 3 0-15,1 3 0 0,1 1 0 0,3 5 0 16,1 4 0-16,3 2 0 0,2 1 128 0,0-3-128 16,2-2 0-16,1-3 128 0,1-5-128 0,0-2 0 15,1-1 0-15,1-1 0 0,-2 0 128 0,2-2-128 16,0 0 0-16,1-4 128 0,0 2-128 0,1 0 0 0,-3 0 0 16,4 0 0-16,-1 0 208 0,2-2-32 15,1-1-16-15,0-1 0 0,0-2 144 0,2-2 16 0,-1-3 16 0,2-1 0 16,0 0-128-16,1-9-16 0,-2 11-16 0,0-1 0 15,2-10-48-15,-2 8-128 0,2-8 192 0,-1 12-64 16,1-12-128-16,-1 9 0 0,1-9 0 0,0 0 0 16,0 0 0-16,0 0 128 0,-2 8-128 0,2-8 0 15,0 0 144-15,0 0-144 0,0 0 160 0,0 0-160 16,-7-6 160-16,0 0-160 0,2-3 160 0,1 0-160 16,-1-4 224-16,0 0-48 0,-2-3-16 0,3-1 0 15,-1-4 96-15,1 2 0 0,0-2 16 0,0 0 0 16,-1 0-48-16,2 0-16 0,1 2 0 0,0-1 0 15,1 1-80-15,0 0-128 0,0 1 176 0,1 4-176 0,-2 1 0 0,2 0 0 16,0 0 0-16,0 2 0 0,0-2 0 16,0 1 0-16,0 1 0 0,0 11 0 0,-1-12 0 0,1 12 0 15,-1-11 0-15,1 11 0 0,0 0 0 0,0 0-144 16,0 0 144-16,0 0 0 0,0 10-144 0,1 0 144 16,2 2-160-16,-1-1 160 0,2 3-176 15,0 1 176-15,2 2-192 0,1 0 192 0,-2 3-160 0,2-3 160 16,-2 2-128-16,0 1 128 0,-1-1 0 0,0 5 0 15,-1 0 0-15,-1 5 0 0,0 0 0 0,-2 0 0 16,0-1 0-16,0 0 0 0,-2 0 0 0,1-2 0 16,-2-1 0-16,1 0 0 0,-1-7 0 0,0-2 0 15,2-4 0-15,0-1 0 0,1-11 128 0,2 7-128 0,-2-7 160 16,0 0-160-16,7 6 352 0,-7-6-32 0,12 0 0 0,-1-6 0 16,1-5-144-16,1 0-48 15,4-4 0-15,1 0 0 0,3-5 80 0,3-2 16 0,3-4 0 16,4 0 0-16,5-7-96 0,-2 1 0 0,1-4-128 15,0 1 192-15,-1 3-192 0,-3 0 128 0,-2 5-128 0,-1 5 0 32,0 5-864-32,-3 2-272 0,-6 4-48 0</inkml:trace>
  <inkml:trace contextRef="#ctx0" brushRef="#br0" timeOffset="117928.06">31575 5179 29311 0,'0'0'2608'0,"-15"1"-2096"0,-2 4-512 0,-1-2 0 0,-1 0 0 0,-2-1 0 16,-3 0 0-16,-2-1 0 0,-2 4 0 0,-4-1-176 15,-2 1 176-15,-2-1-160 0,-3 0 160 0,-4-1-160 16,-6-3 160-16,0 1-160 0,-3 0 288 0,0-1 48 15,-3 0 16-15,0 0 0 0,0 0 640 16,-1-2 144-16,0-1 32 0,-1 2 0 0,-2 1-144 0,3 1-32 16,1 2 0-16,5-2 0 0,0-2-448 0,4 1-80 15,5 0-32-15,-1 0 0 0,2 2-112 0,0 2-32 16,3 1 0-16,1 1 0 0,3-2-128 0,0-1 0 0,3 0 0 16,3 0 0-16,2-1 160 0,3 2-160 0,1-3 192 0,1 2-192 15,3-2 0-15,2 1 0 0,0-2 0 0,4 0 0 16,0 0 0-16,2 0 128 0,0-3-128 15,9 3 0-15,0 0 144 0,-7-4-144 0,7 4 0 0,0 0 144 16,-4-6-144-16,4 6 128 0,4-11-128 0,3 1 128 16,3 1-128-16,5-3 192 0,2 2-192 0,3 0 192 15,3 1-192-15,1 1 0 0,1 2 144 0,3 1-144 16,0-2 0-16,2 2 0 0,-1 0 0 0,1-2 0 16,0 1 144-16,0-2-144 0,0 0 192 0,-1-1-192 15,-2 1 0-15,-1-4 0 0,-3 1 0 0,2 0 0 16,0 2 0-16,-2 3 0 0,-2-4 0 0,0 4 0 15,-3-1 0-15,-2 1 0 0,-2 1 0 0,-2 2 0 16,-12 3 0-16,0 0 0 0,0 0 0 0,0 0 0 0,0 0 0 0,0 0 0 16,0 0-160-16,0 0 160 0,-13 3-160 0,-3 3 160 15,-3 2 0-15,-5 1-144 0,-2 2 144 16,-2 2 0-16,-4-2 0 0,-4 4-128 0,-6-1 128 0,-1 2 0 16,0-2-144-16,0 0 144 0,-3-1 0 0,3 2 0 15,3 0 0-15,4 1 0 0,2 0 176 0,5-1 144 16,4 0 48-16,6 0 0 0,4 2 32 0,7 0 16 15,5-1 0-15,4-1 0 0,3 1-240 0,7 0-48 16,9-1-128-16,6 4 192 0,4 0-48 0,8 2-16 16,5 3 0-16,6 0 0 15,8-2-1312-15,3-2-272 0,3-4-48 0</inkml:trace>
  <inkml:trace contextRef="#ctx0" brushRef="#br1" timeOffset="135194.37">21501 6309 2751 0,'0'0'256'16,"0"0"-256"-16,0 0 0 0,5-8 0 16,-5 8 1392-16,0 0 224 0,7-7 48 0,-7 7 16 0,7-4-1232 0,-7 4-240 15,0 0-48-15,8-5-16 0,-8 5 32 0,0 0 0 16,8-6 0-16,-8 6 0 0,8-4 1056 0,-8 4 224 16,0 0 32-16,0 0 16 0,0 0 256 0,0 0 48 15,0 0 16-15,0 0 0 0,0 0-160 16,0 0-16-16,0 0-16 0,0 0 0 0,-10-1-256 0,2 5-48 15,-1-4-16-15,9 0 0 0,-10 8-320 0,3 1-64 16,-3 0-16-16,3 1 0 0,-2 5-512 0,-1 0-96 16,1 4-32-16,-1-1 0 0,-2 2-272 0,0-1 0 15,-2 3 0-15,1 0 0 0,0-1 128 0,0-1-128 16,1-3 0-16,2-2 0 0,1 1 144 0,0-3-144 16,1-2 0-16,1-5 144 0,2 3 48 0,1-1 0 0,4-8 0 0,0 0 0 15,0 0-32-15,0 0 0 0,0 0 0 0,0 0 0 16,10 3 0-16,4-5 0 0,0-2 0 0,4-1 0 15,3-3-32-15,4-2 0 0,2-3 0 0,3-1 0 16,1-7-128-16,1 1 128 0,-2-1-128 0,1 0 128 16,-1-1-128-16,0 0 0 0,0 0 0 0,-1 2 0 15,-2 3 0-15,-1 3 0 0,-4 1 0 0,-1 1 0 16,-1 1 0-16,-3 1 0 0,-3 3 0 0,-2 0 0 16,-2 1 0-16,-10 6 0 0,0 0 0 0,0 0 0 15,0 0-128-15,0 0 128 0,0 0 0 0,-1 15 0 16,-4 1 0-16,-5 3 0 0,-1 1 0 0,-5 1 0 15,-1 1 0-15,-1-2 0 0,-2 0 128 0,1 4-128 16,-2-3 160-16,1-2-160 0,3-2 192 0,2-2-192 16,2-1 416-16,1-1-32 0,2 0 0 0,0 0 0 0,4-5-192 0,1 1-64 15,5-9 0-15,-6 10 0 0,4 0-128 16,2-10 0-16,0 0 0 0,0 0 128 0,0 0-128 0,0 0 0 16,12 3 0-16,-1 0 0 0,1-7 0 0,2-1 0 15,5-2 128-15,2-2-128 0,3-2 0 0,4-1 0 16,2-3 144-16,1 0-144 0,0-3 0 0,2-1 144 15,-1 1-144-15,0 1 0 0,-2 2 0 0,-2 0 0 16,-2 1 0-16,1 2 0 0,-3 0 0 0,-3 2 0 16,-4 1 0-16,-1 2 0 0,-2-1 0 0,-2 5 0 15,-12 3 0-15,10-2 0 0,-10 2 0 0,0 0 0 16,0 0 0-16,5 12 0 0,-5-3 0 0,-2 3 0 0,-2 0 0 16,-1 2 0-16,-3 2 0 0,-1 1 0 15,1-2 0-15,-1 2 0 0,0 0 0 0,1-4 0 0,1 1 0 0,2-2 0 16,0-3 0-16,5-9 160 0,0 0-160 0,-4 11 192 15,3-2-192-15,1-9 192 0,0 0-192 0,0 0 192 16,8 8-192-16,-1-4 128 0,-7-4-128 0,13-3 128 16,-2 0-128-16,2-1 0 0,-1-2 144 0,-1-2-144 15,1-1 128-15,0 0-128 0,1 1 160 0,0-2-160 16,-1-1 0-16,1 2 128 0,0-3-128 0,0 1 0 16,0-2 0-16,0 1 0 0,0 0 128 0,1 0-128 15,0-1 0-15,2 2 0 0,0-1 0 0,1-1 0 16,1-2 0-16,3 0 0 0,0 0 0 0,2 4 0 15,3 0 0-15,-1 1 0 0,-2-3 0 0,1 2 0 16,-2 4 0-16,-1 1 0 0,0 4 0 0,-3 0 0 16,-5 2-144-16,-1 7 144 0,-2-2 0 0,-1 2-144 0,-9-7 144 0,7 9 0 15,-7-9 0-15,4 10 0 0,-3 1 0 0,-1-1 0 16,-2 1 0-16,-2 0 0 0,0 1 0 0,-1 0 0 16,-2-1 0-16,-1 0 128 0,-1-1-128 0,-1 2 144 15,-1-1-144-15,2 0 160 0,3 1 96 0,-1-2 0 16,2 0 16-16,0 0 0 0,-1 3-16 0,2-3 0 15,2 1 0-15,1-1 0 0,1-10-128 0,0 0-128 16,-3 12 144-16,2-4-144 0,-1 1 128 0,2-9-128 16,2 8 0-16,-2-8 0 0,0 9 0 0,0-9 0 15,2 12 0-15,0-3 0 16,-1 0-448-16,1 1-144 0,2 2-32 0,0-1-12720 16,-1 0-2544-16</inkml:trace>
  <inkml:trace contextRef="#ctx0" brushRef="#br1" timeOffset="136157.29">21621 7188 4607 0,'0'0'192'0,"0"0"64"0,0 0-256 0,0 0 0 0,0 0 0 0,0 0 0 0,0 0 4864 0,-1-8 912 15,1 8 192-15,0 0 48 0,0-9-4304 0,0 9-864 16,0 0-160-16,0 0-48 0,0 0-416 0,0 0-96 16,0 0 0-16,0 0-128 0,3-8 0 0,-3 8 0 15,-1-9 0-15,1 9 0 0,0 0 128 0,0 0-128 16,-8-4 0-16,8 4 0 0,-9-2 0 0,1-1 0 16,-1 0 0-16,0 1 0 0,-1-1 0 0,-1 2 160 15,1 0-160-15,-1-1 128 0,-2-2 176 0,0 3 16 16,-1 0 16-16,-2 1 0 0,-1 1 240 0,2 0 64 0,0 1 0 15,0 0 0-15,-1 5-176 0,2-3-16 0,-1 2-16 0,1 2 0 16,-2 1-240-16,2 2-64 0,0 0 0 16,-1 2 0-16,2-1-128 0,0-2 0 15,2 1 0-15,0 3 128 0,3-2-128 0,1 2 192 0,-3 3-192 0,4-2 192 16,-1 0-16-16,2 0 0 0,0 0 0 0,2 1 0 16,2 1 32-16,2 0 16 0,3-3 0 0,1 2 0 15,1-2-32-15,2-1-16 0,1-1 0 0,2 0 0 16,1-1-176-16,1-2 0 0,0 3 144 0,2 0-144 15,0-4-192-15,1-2-96 0,-2 0-32 0,0 1 0 32,2 0-704-32,0-3-160 0,-1 0-32 0,1-2-8816 0,0-2-1760 0</inkml:trace>
  <inkml:trace contextRef="#ctx0" brushRef="#br1" timeOffset="136890.97">22159 7204 1839 0,'0'0'160'0,"0"0"-160"16,0 0 0-16,0 0 0 0,0 0 4864 0,0 0 960 15,-4-7 176-15,4 7 32 0,0 0-4304 0,0 0-848 16,0 0-176-16,0 0-48 0,-1-10-464 15,1 1-192-15,0 9 176 0,0 0-176 0,0 0 128 0,0 0-128 16,-1-8 0-16,1 8 0 0,0 0 0 0,0 0 0 16,0 0 0-16,-7-5 0 0,-2 3 160 0,0 2-160 15,-1 2 160-15,-1 0-160 0,1 1 400 0,-2-1-16 16,-2 2 0-16,1 0 0 0,0 1 208 0,-2 2 48 16,0 1 0-16,0-2 0 0,1-2 128 0,0 3 16 15,-2-2 16-15,2 1 0 0,1 2-336 0,1-1-64 16,1 2-16-16,2 1 0 0,0-1-128 0,0 3-48 15,-1 0 0-15,0 0 0 0,0 1-48 0,1 2-16 0,0-3 0 16,0 4 0-16,-1 2-144 0,1 3 0 0,0-3 144 0,3 2-144 16,1-3 128-16,1-2-128 0,0 1 160 0,2-6-160 15,2 5 160-15,2-4-160 0,2 1 160 0,1-1-160 16,1-4 208-16,3 1-48 0,2-1-16 0,2 0 0 16,0 3-144-16,3-3 192 0,-1 0-192 0,4 1 192 15,0 1-192-15,2 0 0 0,1-1 0 0,0-2 128 31,-1 1-672-31,0-2-144 0,-1-1-16 0,-1-1-16 16,-2-5-1776-16,-1 0-336 0,-3 0-80 0</inkml:trace>
  <inkml:trace contextRef="#ctx0" brushRef="#br1" timeOffset="137242.2">21910 7416 37023 0,'-9'-8'1648'0,"9"8"336"15,-6 0-1600-15,6 0-384 0,0 0 0 0,0 0 0 0,-7 7 304 0,7-7-32 16,-4 10 0-16,4-10 0 0,-2 11-272 0,2-11 0 15,0 10 0-15,0-10 0 0,0 0-256 0,0 0 64 16,6 8 0-16,-6-8 0 0,12 3 192 0,-2-3-176 16,-10 0 176-16,11 0-160 0,-1-2 160 0,1 1 0 15,-11 1 0-15,13-3 0 0,0 1 0 0,0-1 0 0,-2 2 0 0,2 1 0 16,0-3 0-16,2 2 0 0,0-2 0 0,4 1 128 31,-1-2-512-31,2-1-80 0,-1-1-32 0,2 0 0 16,1-1-2256-16,2 1-464 0,7-10-96 0,-4 8-16 0</inkml:trace>
  <inkml:trace contextRef="#ctx0" brushRef="#br1" timeOffset="138175.44">22812 7217 1839 0,'0'0'160'0,"0"0"-160"0,0 0 0 0,0 0 0 16,0 0 2480-16,0 0 464 0,0 0 80 0,0 0 32 16,0 0-2320-16,0 0-464 0,0 0-80 0,0 0-32 15,0 0 144-15,0 0 16 0,0 0 16 0,0 0 0 16,6-8 656-16,-6 8 128 0,2-9 32 0,-2 9 0 15,0 0 96-15,3-9 32 0,-3 9 0 0,0 0 0 0,1-12-528 0,0 3-112 16,-1 9 0-16,0-9-16 16,0 9-272-16,-1-10-48 0,-1 1-16 0,-2 3 0 0,0-1-16 0,-1 1 0 15,-1-1 0-15,6 7 0 0,-9-5 176 0,0 1 16 16,0 0 16-16,0-1 0 0,0 0 64 0,0 0 16 16,-3 1 0-16,1-3 0 0,2 6-240 0,-1 0-32 15,-2-2-16-15,0 0 0 0,2 1 48 0,-2-2 16 16,-1-1 0-16,1 1 0 0,2 1 112 0,-2 0 0 15,-1 2 16-15,0-1 0 0,0 0-16 0,0 1 0 16,0 0 0-16,0 3 0 0,0 3-128 0,0 3-16 16,-1-1-16-16,1 1 0 0,0-1-288 0,1 3 0 0,1-1 128 0,1 1-128 15,-2 1 0-15,3-1 0 0,0 2 0 0,1-3 0 16,0 3 0-16,1 1 0 0,-1 1 0 0,0 2 0 16,0 1 144-16,2 0-16 0,-1 1-128 0,0 1 192 15,1 1-64-15,2-1 0 0,0-2-128 0,2 2 192 16,-1-4-192-16,3 2 176 0,0 3-176 0,1-3 160 15,-1 2-160-15,2-2 0 0,0 0 0 0,1-1 0 16,-1-1 128-16,2 1-128 0,0 0 0 0,0-1 128 16,0 0-128-16,1-1 0 0,0-3 144 0,2-2-144 15,-1-3 144-15,1 1-144 0,1 1 192 0,0-3-192 16,-1 0 192-16,3-1-192 0,-3-2 192 0,4 4-192 16,-1-4 160-16,-1 2-160 0,-9-4 128 0,12 5-128 15,0-2 0-15,0 0 0 0,-2-1 128 0,2 3-128 16,-2-1 0-16,1 0 0 0,-1-1 0 0,0 1 0 0,0 1 0 15,0 2 0-15,0-1 0 0,0-2-176 16,-1-1-464-16,1-2-112 16,1-1-16-16,-1 1 0 0,0-3-1600 0,1 0-320 0,1-2-64 0,-2-2-11136 15</inkml:trace>
  <inkml:trace contextRef="#ctx0" brushRef="#br1" timeOffset="138830.01">22823 7055 8287 0,'0'0'736'0,"0"0"-592"16,0 0-144-16,0 0 0 0,-8 1 1984 0,8-1 352 16,0 0 80-16,-8-2 16 0,8 2-1600 0,0 0-304 15,0 0-64-15,0 0-16 0,-6-4-96 0,6 4-32 16,0 0 0-16,0 0 0 0,0 0-96 0,0 0-32 15,-7-3 0-15,7 3 0 0,0 0-64 0,0 0 0 16,0 0-128-16,0 0 192 0,-6 7 32 0,6-7 0 16,-4 9 0-16,0 1 0 0,0 1 352 0,0-1 80 15,1-1 16-15,1 2 0 0,-2 2 0 0,0-3 0 16,-1 2 0-16,0 0 0 0,-1-1-272 0,2 1-48 0,1-2-16 16,3-10 0-16,-3 14-208 0,2-3-128 0,1-11 160 0,-3 8-160 15,3-8 320-15,-4 11-48 0,4-11 0 0,0 0 0 16,0 0 32-16,-4 11 0 0,4-11 0 0,0 0 0 15,0 0-48-15,0 0 0 0,0 0 0 0,0 0 0 16,0 0-48-16,11 9-16 0,0-2 0 0,1-2 0 16,0-2-192-16,0-2 176 0,-1-1-176 0,1 1 160 15,1 3 528-15,0-1 96 0,-1 1 32 0,0-4 0 32,-1 0-2352-32,0 0-448 0,-1 0-112 0,-10 0-11328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1-04T21:29:56.233"/>
    </inkml:context>
    <inkml:brush xml:id="br0">
      <inkml:brushProperty name="width" value="0.05292" units="cm"/>
      <inkml:brushProperty name="height" value="0.05292" units="cm"/>
      <inkml:brushProperty name="color" value="#0070C0"/>
    </inkml:brush>
    <inkml:brush xml:id="br1">
      <inkml:brushProperty name="width" value="0.05292" units="cm"/>
      <inkml:brushProperty name="height" value="0.05292" units="cm"/>
      <inkml:brushProperty name="color" value="#FF0000"/>
    </inkml:brush>
    <inkml:brush xml:id="br2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5288 7981 1839 0,'0'0'160'0,"0"0"-160"0,0 0 0 0,0 0 0 16,0 0 4256-16,0 0 816 0,0 0 176 0,0 0 16 15,6-7-3536-15,-6 7-720 0,0 0-144 0,0 0-32 16,0 0-32-16,11-1-16 0,-11 1 0 0,0 0 0 0,0 0-48 0,9 6-16 16,-9-6 0-16,8 12 0 0,-3 0-176 0,-1 3-32 15,0 0-16-15,0 2 0 0,0 2-64 0,0 2-16 16,-2 1 0-16,2 2 0 0,3 1 32 0,-2 1 0 16,-3 0 0-16,2 1 0 0,0-1 16 0,-1 4 16 15,-1 1 0-15,-2 3 0 0,-1 4-48 0,0 0-16 16,-2 0 0-16,1-2 0 0,-1-1-160 0,2 1-16 15,1-2-16-15,1-3 0 0,-1-4-224 0,1 1 144 16,1-4-144-16,0 0 128 0,1-3-128 0,-1-2 0 16,1-1 144-16,1 1-144 0,0-2 0 0,-2-2 0 0,0 1 0 0,0-2 0 31,2 1-320-31,-1-4-128 0,-3-1-16 0,0-10-16 16,-1 11-848-16,1-11-160 0,0 0-48 0,0 0-8448 0,0 0-1712 0</inkml:trace>
  <inkml:trace contextRef="#ctx0" brushRef="#br0" timeOffset="415.4">5350 8056 15663 0,'0'0'1392'0,"-6"-8"-1120"16,1 2-272-16,5 6 0 0,-7-8 3056 0,3 2 544 15,4 6 112-15,0 0 32 0,0-7-2912 0,0 7-576 16,0 0-112-16,0 0-16 0,6-8 288 0,-6 8 64 15,6-6 16-15,2 2 0 0,1-1 64 0,1 2 16 16,1 3 0-16,1-3 0 0,-1 1 32 0,1 0 16 16,1 2 0-16,0-2 0 0,-1-1-240 0,1 1-32 15,1-1-16-15,2 0 0 0,0 1-48 0,0 1-16 0,3-2 0 0,-1 0 0 16,0 2-144-16,2-3-128 16,-1 1 192-16,1 3-192 0,1-2 0 0,1 1 0 0,3 2-192 0,-3 3 48 31,-3-3-640-31,2 0-128 0,1 2-32 0,-1-3 0 15,-1 0-1008-15,-2 0-208 0,-4-3-32 0,-1 3-16 16,-1 3-1312-16,0-2-256 0,-12-1-48 0</inkml:trace>
  <inkml:trace contextRef="#ctx0" brushRef="#br0" timeOffset="749.71">5272 8330 16575 0,'0'0'736'0,"-12"1"160"16,2 2-720-16,10-3-176 0,-8 4 0 0,8-4 0 0,0 0 3040 0,0 0 576 15,9 8 112-15,4-2 32 0,3-2-2736 0,4-1-560 16,0-2-96-16,1 0-32 0,0-2 128 0,0 0 32 15,1-2 0-15,0 1 0 0,1-1-272 0,-1 2-48 16,1-5-16-16,1 2 0 0,-1 1-160 0,-1-3 0 16,-1 4 0-16,-1 0 0 0,-2 1-224 0,0 0 32 15,-1-2 0-15,-1 1 0 16,-3 0-480-16,1 2-96 0,2 2 0 0,-2-2-16 16,0 0-432-16,3 0-64 0,0-2-32 0,0 1 0 15,-1 0-128-15,1 1-32 0,-1-3 0 0</inkml:trace>
  <inkml:trace contextRef="#ctx0" brushRef="#br0" timeOffset="1570.8">5928 7561 31215 0,'-22'-13'1376'0,"6"6"288"0,-2 1-1328 0,1-1-336 0,1 1 0 0,1 2 0 0,-2-3 288 0,1 5-16 16,0-2 0-16,1 0 0 0,-1 1-272 0,-1 2 0 16,0-2 0-16,-1 6 0 0,-3 1 0 0,0 0-144 15,-1 0 16-15,0 2 0 0,0 3 128 0,-2 0-128 16,1 1 128-16,1 1-128 0,1 2 128 0,0 3 0 15,-2-2 0-15,-4 1-128 0,0-1 128 0,-3 0 0 16,-1-1 0-16,1-1 0 0,-1 0 0 0,-1-3 0 16,1 1 0-16,1 2 0 0,0 0 0 0,3 2 144 15,-1 3-16-15,1-1-128 0,1-1 176 0,2 5-176 16,2 3 160-16,1 5-160 0,2 2 0 0,-1 4 0 0,3 1 0 16,0-1 0-16,2 1 0 0,-1 2 0 0,0-1 0 0,2 2 0 15,-2-2 0-15,5 0 0 0,-1-3 0 0,0 1 0 16,3-2 0-16,3 2 0 0,0 3 0 0,1 2 0 15,0 3 0-15,2 1 0 0,2 0 0 0,2 4 0 16,3-1 128-16,1 1-128 0,2-4 0 0,-1-2 0 16,1 1 160-16,3 1-160 0,1 0 160 0,3 2-160 15,4-1 224-15,-1-1-48 0,-1 0-16 0,2-1 0 16,2-3 16-16,-1-3 0 0,1-2 0 0,3 1 0 16,2-3 64-16,3-1 16 0,-1-2 0 0,3-5 0 15,0 1-32-15,1-1 0 0,0-3 0 0,2-2 0 16,1-1-32-16,0-2-16 0,0-3 0 0,-2-3 0 15,0 0-16-15,-2-1 0 0,0-7 0 0,1 1 0 16,0-4 32-16,2-2 0 0,1-1 0 0,1-5 0 0,0 0-32 0,2-3 0 16,-1-1 0-16,1-3 0 0,-1-3 32 0,1-2 0 15,-4-1 0-15,4-3 0 0,-1-4 48 16,0-1 16-16,-4-4 0 0,1-2 0 0,2-3-80 0,0-4-16 16,-1 0 0-16,0-4 0 0,0-4-160 0,-1 0 0 15,-1 0 0-15,-3 2 0 0,-3 2 0 0,-3-4-144 16,0 0 144-16,-5-2-160 0,-4 3 160 0,-2 1 0 15,0 0 0-15,-3 2 0 0,-4 2 0 0,-1 3 0 16,-3 4 144-16,-2 3-144 0,-2 1 240 0,-2 2-64 16,-4-1-16-16,-2-2 0 0,1-2-160 0,-4 0 128 15,-3-3-128-15,0 3 128 0,-1-3-128 0,-3 4 0 16,0-4 0-16,-1 3 0 0,-2 6 0 0,-1 3 0 16,1 5 0-16,-1-4 0 0,-1 0-128 0,1 4 128 15,0 7 0-15,2-2 0 0,-1 2 0 0,2 3 0 0,1 0-144 16,0 0 144-16,-1-1 0 0,3 1 0 0,0 0 0 0,3 1 0 15,-1 2 0-15,0 1 0 0,-2 1 0 0,4 1 0 16,0 0-160-16,4 0 32 0,0 2 0 0,2 1 0 31,0 0-2320-31,1 3-464 0</inkml:trace>
  <inkml:trace contextRef="#ctx0" brushRef="#br0" timeOffset="2949.61">6436 8429 23263 0,'0'0'1024'0,"0"0"224"0,0 0-992 0,0 0-256 15,-9 0 0-15,9 0 0 0,0 0 784 0,0 0 112 16,0 0 32-16,13 0 0 0,2 0-384 0,-2 1-80 16,-3 2-16-16,3 0 0 0,2-3-96 0,0 0-32 15,0 0 0-15,0 0 0 0,0 0-64 0,1 0 0 16,1-3-16-16,2 3 0 0,-1 0 272 0,1 0 64 16,1 0 16-16,1 0 0 0,0-1 48 0,0 1 16 15,-1 0 0-15,3 0 0 0,-1-2-96 0,4 2-32 16,1-1 0-16,1 1 0 0,0 0-32 0,2 0-16 0,2 0 0 15,-2 0 0-15,0 0-240 0,-2 0-48 0,0 0-16 16,2 0 0-16,1 1-176 0,1 1 0 0,2-2 144 0,0 1-144 16,0 2 0-16,0-3 0 0,3 0 0 0,-2 0 0 15,-1-3 0-15,0 2 128 0,-1-2-128 0,0 1 0 16,-4-2 128-16,-2 0-128 0,2 2 128 0,-3-2-128 16,-1-1 144-16,-1 0-144 0,1 0 192 0,0 1-192 15,-2 3 272-15,0-3-48 0,-1 1-16 0,-1-1 0 16,-2 2-48-16,-1-1-16 0,-1 0 0 0,2 1 0 15,-1-1 0-15,0 2 0 0,-1 0 0 0,-1-1 0 16,-2 1-144-16,0 0 0 0,1-1 0 0,-1 1 128 16,-1 0-128-16,0-1 0 0,-1 1 144 0,-2-1-144 15,1-1 0-15,-2 2 144 0,-9 1-144 0,10-4 0 16,-10 4 256-16,9-3-64 0,-9 3-16 0,0 0 0 16,10-6 48-16,-10 6 16 0,0 0 0 0,0 0 0 0,0 0-32 0,0 0 0 15,5-8 0-15,-5 8 0 0,0 0-48 0,0 0-16 16,0 0 0-16,-3-9 0 0,3 9-144 15,0 0 160-15,-4-11-160 0,-1 2 160 0,5 9-160 0,-8-9 192 16,2 0-192-16,-1 0 192 0,1 0-16 0,0-2 0 16,1 2 0-16,0 0 0 0,2 1-176 0,-1-1 192 15,4 9-192-15,-5-11 192 0,0 1-192 0,1 4 0 16,4 6 144-16,-5-11-144 0,5 11 0 0,-7-6 0 16,1-1 0-16,-2 3 128 0,-2 2-128 0,-1 2 0 15,-1-4 0-15,2 2 0 0,1 1 0 0,-2 1 0 0,0-3-128 16,0 2 128-16,1 0 0 0,1 0 0 15,0 1 0-15,9 0 0 0,-9 0 0 0,9 0 0 0,0 0 0 0,0 0 0 16,0 0 0-16,0 0 0 0,0 0 0 0,0 0 0 16,0 0 0-16,0 0 0 0,0 0 0 0,0 0 0 15,0 0 0-15,0 0 0 0,0 0 0 0,13 3 0 16,0 3-128-16,0-1 128 16,-2 0-128-16,2 2 128 0,0-1-128 0,2 1 128 0,-2-1-128 0,0-1 128 15,-1-1-128-15,1-1 128 0,0-1-128 0,0 0 128 16,-2 2 0-16,2-2-128 0,-1 1 128 0,0 0 0 15,0 3 0-15,-2-5 0 0,-10-1 144 0,12 6-144 16,-12-6 0-16,10 6 0 0,-2 1-160 0,0 0 160 16,-8-7-144-16,6 12 144 0,-6-12 0 0,3 13 0 15,-2 0 0-15,-1-1-128 0,-2 0 128 0,-2-1 0 16,-1-1 0-16,-1 0 0 0,0 0 0 0,-2 1 0 16,-1 1 0-16,0-2 0 0,0-1 0 0,-2 2 0 0,0-2 0 15,-1 1 0-15,0-3 0 0,2 2 0 0,0-1 0 0,3 1 224 16,-1-1-64-16,0 1-16 0,2 0-144 0,-1 0-144 15,0-1 144-15,1 0-208 0,1-1 48 0,-2 3 16 16,-1 1 0-16,2 1 0 16,2 0-1984-16,0 1-400 0,-1 0-80 0,1-1-14800 0</inkml:trace>
  <inkml:trace contextRef="#ctx0" brushRef="#br0" timeOffset="4086.06">9509 7842 13823 0,'0'0'608'0,"3"-9"128"0,-3 9-592 0,0-8-144 16,0 8 0-16,0 0 0 15,0 0 2544-15,1-10 464 0,-1 10 112 0,0 0 16 0,0 0-2544 0,-2-9-592 16,2 9 0-16,0 0 0 0,-11-7 0 15,2 4 0-15,0 0 0 0,-1 3 0 0,-2-3 0 0,0 6 0 16,-1-3 0-16,-1 1 0 0,-3 4 128 0,0-1-128 16,0 2 176-16,-1-1-176 0,-2 1 512 0,2 1 0 15,0 2 0-15,-1-1 0 0,0 2 336 0,0 2 64 16,2-3 16-16,1 4 0 0,-1 0-352 0,0 3-64 16,-2-1 0-16,1 2-16 0,0 0-368 0,1-1-128 15,0-2 0-15,1 2 144 0,2 1-144 0,1 0 0 16,0-2 0-16,1 0 0 0,3-2 0 0,1-1 0 15,2-1 0-15,1 0 0 0,2-1 0 0,0-1 128 16,3-9-128-16,0 12 0 0,2-3 0 0,-2-9 128 0,5 9-128 0,1-1 0 16,5-1 192-16,1-1-64 15,1 1 0-15,1-1 0 0,2 1 240 0,2 1 32 0,1-2 16 0,2 3 0 16,0 0-256-16,0-1-160 0,0-3 192 0,0 1-192 16,-1 0 144-16,1-2-144 0,0 1 0 0,1 0 144 15,-1 1-144-15,0-1 0 0,0 0 0 0,-1 2 128 16,-2-1-128-16,0 2 0 0,-4 0 0 0,1 1 0 15,-2-1 0-15,0 0 0 0,-3-2 144 0,1 4-144 16,-4 2 176-16,1 0-48 0,-1 0 0 0,-2-1 0 16,-1 4 48-16,-3 0 0 0,-1 1 0 0,0 1 0 15,-1 0-48-15,-2-1-128 0,-2-2 192 0,0 2-64 16,0-1-128-16,-3 2 0 0,-1-3 144 0,0 2-144 16,-2-2 128-16,1 2-128 0,-2-2 160 0,0-1-160 0,-1 1 144 15,0-1-144-15,0-2 128 0,0 1-128 0,-1 0 160 0,1 1-160 16,-2 0 192-16,2 0-192 0,0-4 0 0,2 0 0 15,-1 0 0-15,0 0 0 0,-1 0 128 0,1-2-128 16,1-2 0-16,-1-1 0 0,0 0 0 0,2-3 0 16,-3-1-240-16,-2-2 80 15,0-2-2128-15,-1-1-416 0,-1-6-96 0</inkml:trace>
  <inkml:trace contextRef="#ctx0" brushRef="#br0" timeOffset="5503.39">9645 7404 12895 0,'-4'-7'1152'15,"0"-4"-928"-15,0 1-224 0,0-1 0 0,0 2 2752 0,0 1 512 0,-1 2 112 0,5 6 16 16,-6-7-2688-16,-2 2-544 0,-1 0-160 0,-2 2 0 16,0-2 0-16,-1 4 128 0,-1-1-128 0,-2 1 0 15,1 1 176-15,-3 0-48 0,-1 0-128 0,0 1 192 0,-2 1 112 0,-1 0 16 16,0 2 0-16,-1 3 0 15,0-3 304-15,-1 1 64 0,-1-1 16 0,2 1 0 0,1 2 144 0,-1-1 48 16,-2 1 0-16,-2-1 0 16,-2 1-192-16,0-1-48 0,2 3 0 0,-1 0 0 0,-3-1-400 0,1 1-96 15,1 0-16-15,0 2 0 0,1-1-144 0,1 3 0 16,0 0 0-16,0 0 0 0,1-1 0 0,0 0 0 16,2 0 0-16,0 2 0 0,3 3 0 0,0 0 0 15,2 0 0-15,-1 0 0 0,1-3 128 0,0 0 0 16,-2-2 0-16,2 1 0 0,1 3 0 0,2-3-128 15,-1 1 192-15,0 2-64 0,1-3-128 0,0 4 128 16,0-3-128-16,-1 1 128 0,-1-1-128 0,3 2 0 16,1 2 0-16,1 1 0 0,3 1 0 0,0 2 0 0,1 2 0 0,1-1 0 15,1 0 208-15,-1 1-32 0,0-2-16 0,0 0 0 16,0 0-160-16,2 1 0 0,-1-3 0 0,-1 3 0 16,1-4 0-16,-1 2 0 15,-1-3 0-15,2 2 128 0,-1-2-128 0,2 2 160 0,0-2-160 0,1 1 160 16,0 1 192-16,3 0 32 0,1 0 16 0,1 3 0 15,0-5-16-15,3 3-16 0,0-2 0 0,1 3 0 16,1 1-32-16,0-1 0 0,2-1 0 0,1 1 0 16,0-1-336-16,2-2 144 0,-2 5-144 0,1-3 0 15,-2 1 128-15,0-1-128 0,-2 1 0 0,1 1 0 16,-2-2 0-16,0 1 0 0,-1-4 0 0,0 2 0 16,0 0 0-16,0-1 0 0,0-1 0 0,1-1 0 15,0 0 192-15,2-2-192 0,-1 0 192 0,2 1-192 16,-1 0 256-16,-1 2-48 0,1-3-16 0,1 2 0 0,2-1 16 0,0 0 0 15,0-1 0-15,0 1 0 0,0-2-64 0,1-1-16 16,-1 0 0-16,2 2 0 0,1-2-128 0,0 0 0 16,1 0 0-16,2-3 0 0,-3 5 128 0,0-4-128 15,0 0 128-15,1 2-128 0,1-3 128 0,-1 1-128 16,-1-2 0-16,2 1 128 0,0-1-128 0,1-2 0 16,1-1 144-16,1 1-144 0,0 1 144 0,1 1-144 15,-1-5 192-15,1 2-192 0,1 1 176 0,-1-1-176 16,1 0 160-16,1-3-160 0,0 1 160 0,1 0-160 15,0 0 160-15,3 1-160 0,0-5 176 0,-3 2-176 16,-1-1 192-16,1 0-192 0,0-2 176 0,-1 0-176 16,-2-1 160-16,0 2-160 0,-2-2 128 0,0 2-128 15,-2 2 0-15,2-2 0 0,0-2 128 0,1 0-128 0,-1 2 0 0,2-1 0 16,-3-3 128-16,3 3-128 0,0 5 0 16,1-4 0-16,-1-3 192 0,2 2-48 0,0-3-16 0,1 0 0 15,-3 2 16-15,-1-8 0 0,-3-3 0 0,2 0 0 16,2 2-16-16,-2-1 0 0,0 0 0 0,-1 0 0 15,1 1-128-15,-1-1 192 0,-2-5-192 0,3 1 192 16,0-1-64-16,0 0-128 0,-1 0 192 0,0 2-64 16,-1-3-128-16,2-1 0 0,0 0 144 0,0-3-144 15,0 1 0-15,1-3 128 0,-1 0-128 0,0-1 0 16,0 4 0-16,0 0 144 0,-1 1-144 0,-2 0 0 16,-1-1 144-16,0-3-144 0,-1 2 0 0,-2 1 144 15,1 2-144-15,-1-2 0 0,1 0 0 0,-1-1 128 16,0 0-128-16,0-2 0 0,-3-3 0 0,2 2 0 0,2-1 0 0,-1-1 0 15,-1-2 128-15,1-1-128 16,-3 0 0-16,1 3 0 0,-1-1 0 0,-1 3 0 0,1 2 0 16,-1-1 0-16,1 0 0 0,-3-1 0 0,-3 0 0 0,0 0 0 15,2-1 0-15,-2 2 0 0,1-4 0 0,-1 2 0 16,0 0 0-16,-1-3 0 0,-1 2 0 0,0-3 0 16,-2 0 0-16,2 1 0 0,-2-1 0 0,-1 4 0 15,2 0 0-15,-2 3 0 0,-2 2 0 0,0 0 0 16,1 1 0-16,-2 1 0 0,-1-3 0 0,0 2 0 15,1 3 0-15,-4 0 0 0,-1-1 0 0,-1 2 0 16,-1 1 0-16,0-2 0 0,1-1 0 0,0-1 0 16,0 2 0-16,1 0 0 0,0 4 0 0,0-2 0 15,1 0 0-15,0-2 0 0,1 2 0 0,-1-1 0 16,2-2 0-16,0 5 0 0,0-3 0 0,0 4 0 0,0 3 0 0,1 0 0 16,-1-1 0-16,-2-3 0 0,0 4 0 15,0 1 0-15,1 1 0 0,-1 1 0 0,1 1 0 0,0-1 0 16,-2 0 0-16,0-1 0 0,0 1 0 0,-1-1 0 15,-1 3 0-15,1-1 0 0,-1 1 0 0,-1 0 0 16,-2-1 0-16,2 0 0 0,-2 0 0 0,0 1 0 16,0-3 0-16,1 1 0 0,-1 0 0 0,3 1 0 15,1 0 0-15,0 1 0 0,-2 2 0 0,2 0 0 32,2 2-576-32,2 3 0 0,-3 1 0 0,1-2 0 15,0 2-1568-15,0-1-304 0,1-1-64 0,-1 2-16 0,1 3-512 16,1 1-96-16,1 2-32 0</inkml:trace>
  <inkml:trace contextRef="#ctx0" brushRef="#br0" timeOffset="7135.69">10335 8313 10127 0,'0'0'896'0,"-10"4"-704"0,1-1-192 0,0 1 0 15,0-1 2608-15,0 1 480 0,1 2 112 0,8-6 0 16,-10 1-2352-16,2 1-464 0,8-2-112 0,0 0-16 16,-9 3 576-16,9-3 128 0,0 0 0 0,0 0 16 0,0 0-208 0,0 0-64 15,0 0 0-15,0 0 0 0,0 0 64 0,0 0 16 16,0 0 0-16,8-5 0 0,-1 0 176 0,-7 5 16 16,13 0 16-16,-1 0 0 0,0 0-480 0,0 4-80 15,1-1-32-15,1 0 0 0,0-2-272 0,1-1-128 16,2 2 0-16,1 2 128 0,3-3-128 0,0 0 192 15,1-3-192-15,1 2 192 0,2 0 16 0,0 0 16 16,0-3 0-16,1 0 0 0,2 2-16 0,2 1 0 16,0 0 0-16,0 0 0 0,-1 0-80 0,0-4 0 15,-2 3-128-15,-2 0 192 0,1 1-32 0,0-3-16 16,0 2 0-16,1-1 0 0,2 0-16 0,0-1-128 0,-1 1 192 16,1 0-64-16,0 0 0 0,-1 0-128 15,2 0 192-15,2-1-64 0,0 0 0 0,-2 1-128 0,-2-2 192 0,-1 1-64 16,0 2-128-16,0-3 0 0,-5 2 144 0,-1 0-144 15,-1 0 0-15,0-1 128 0,-3 2-128 0,0-1 0 16,0 0 128-16,1 0-128 0,0 1 128 0,1 0-128 16,-1 0 208-16,0-2-16 0,-1 6-16 0,-1-3 0 15,-1 0-176-15,1 1 0 0,-3-1-192 0,0 0 192 16,1 2 0-16,-1 0 0 0,0-2 0 0,0 0 0 16,1-2 0-16,-1 1 0 0,-2 0 144 0,1 1-144 15,0 0 128-15,-1 0-128 0,1-1 160 0,-1 1-160 16,-11 0 128-16,10-4-128 0,-10 4 0 0,11-3 144 15,-1 3-144-15,-10 0 0 0,0 0 0 0,10-3 0 16,-10 3 0-16,11-2 128 0,-11 2-128 0,10-1 0 16,-10 1 0-16,0 0 0 0,0 0 0 0,9-6 0 0,-9 6 0 15,0 0 128-15,8-5-128 0,-8 5 0 0,5-9 176 0,-5 9-48 16,4-9-128-16,-1 1 192 0,-3 8 32 0,0-12 0 16,0 12 0-16,-1-10 0 0,-2 2-16 0,3 8 0 15,-7-12 0-15,1 3 0 0,-2 1-48 0,-1 1-16 16,0-3 0-16,-2 4 0 0,-2 2-144 0,0-3 128 15,0 1-128-15,2-1 128 0,-2 1-128 0,0-1 0 16,-1 1 0-16,3 1 0 0,-2-1 0 0,1 3 0 16,0 0 0-16,2 0 0 0,1 2 0 0,9 1 0 15,-11-3 0-15,11 3 0 0,-10-1 0 0,1 0 0 16,9 1 0-16,0 0 0 0,-9 0 0 0,9 0 0 16,0 0 0-16,0 0 0 0,-10 1 0 0,10-1 0 15,0 0 0-15,0 0 0 0,0 0-128 0,0 0 128 16,0 0 0-16,0 0 0 0,8 8 0 0,3-2 0 0,-1 0 0 15,2 1 0-15,1 0-192 0,1 0 192 0,1-4-160 0,0 3 160 16,1-1-144-16,0 0 144 0,-2-1-128 0,-1 3 128 16,0-4 0-16,-1 3 0 0,-2-1 0 0,-1 0-128 15,-9-5 128-15,11 5 0 0,-11-5 0 0,9 8-128 16,-1 0 128-16,-2 1 0 0,-6-9 0 0,0 0 0 16,0 0 0-16,8 9 0 0,-2 2 0 0,1-1 0 15,-7-10 0-15,5 9 0 0,-5-9 0 0,4 12 0 16,-4-12 0-16,0 13 0 0,0 0 0 0,-1-1 0 15,1-12 0-15,-4 14 0 0,-1-5 0 0,-1 2 128 16,1-1-128-16,-1-1 0 0,-1 2 0 0,-1-2 128 16,1-1-128-16,0-2 0 0,1 2 0 0,6-8 0 0,-7 12 0 0,1-5 0 15,6-7 0-15,-7 10 0 16,7-10 0-16,-5 10 0 0,5-10 0 0,-4 12 0 16,0-2-512-16,0 1-32 15,1-2 0-15,1 1 0 0,-1-3-2176 0,-1 3-432 0,-1 1-96 16,-1-2-12400-16</inkml:trace>
  <inkml:trace contextRef="#ctx0" brushRef="#br0" timeOffset="7837.67">12920 7759 19455 0,'0'0'864'0,"0"0"176"15,6-7-832-15,2 1-208 0,0-1 0 0,2 2 0 0,1 1 352 0,-1 0 32 16,-1-5 0-16,1 5 0 0,-10 4-384 0,10-4 128 16,-10 4-128-16,0 0 0 0,10-3 240 0,-10 3-32 15,0 0 0-15,0 0 0 0,0 0 480 0,0 0 80 16,0 0 32-16,0 0 0 0,0 0 272 0,0 0 48 15,0 0 16-15,0 0 0 0,0 0-256 0,0 0-48 0,-4 9-16 0,4-9 0 16,-6 9-224-16,-1 1-32 0,1-2-16 0,-2 2 0 16,-1 2-208-16,-1 1-32 0,-1 3-16 15,1-3 0-15,-1 5-96 0,0 2 0 0,-3 5-16 0,1 2 0 16,-2 4 0-16,-1 3 0 0,-2 1 0 0,0 3 0 16,-3 3 64-16,3-2 16 0,-1-3 0 0,2-1 0 15,0 1 144-15,3-3 48 0,0 1 0 0,2 2 0 16,2 0-64-16,0-1-16 0,1 2 0 0,1-3 0 15,1-2-224-15,0 0-144 0,-1-3 192 0,2 1-192 16,1-1 128-16,-1-4-128 0,2-3 0 0,1 0 0 16,-1-2 0-16,1-2 0 0,0-1 0 0,1-4 0 15,-1-3-1616 1,3 0-336-16,0-10-64 0,0 0-13776 0</inkml:trace>
  <inkml:trace contextRef="#ctx0" brushRef="#br0" timeOffset="8244.67">12943 7816 17503 0,'0'0'1552'0,"-2"-7"-1232"16,-2-3-320-16,4 10 0 0,-2-10 4352 0,2 10 800 0,0 0 160 0,0 0 48 15,0 0-4240-15,0 0-848 0,0 0-272 0,11-7 160 16,-11 7-352-16,10-5-80 0,1 3-16 0,-11 2 0 16,0 0 32-16,10 0 0 0,-10 0 0 0,11 2 0 15,-11-2 64-15,0 0 0 0,9 11 16 0,-3 0 0 16,-6-11 176-16,4 17 0 0,-3 3 0 0,-1 1 0 16,0 2 368-16,0 6 96 0,0-2 32 0,2 5 0 15,0-1 160-15,2 1 48 0,0 2 0 0,1 0 0 16,2 0-160-16,1 0-32 0,1 0 0 0,0 2 0 15,-1 1-256-15,1 2-64 0,0 0-16 0,0 2 0 16,2-5-176-16,-1 1 0 0,1-6 0 0,-1-1 0 16,-2-1 0-16,0 1 128 0,-2-3-128 0,1-2 0 15,-2-4 0-15,-1-2-144 0,-2-3 0 0,1 1 0 0,-3-3-176 16,0-1-16-16,-1-1-16 0,-2-2 0 16,-2-3-304-16,0 1-64 15,-2-3-16-15,-2-1-10560 0,0-4-2112 0</inkml:trace>
  <inkml:trace contextRef="#ctx0" brushRef="#br0" timeOffset="8499.71">12705 8503 34095 0,'0'0'3024'0,"0"0"-2416"16,0 0-480-16,0 0-128 0,14 0 1856 0,4 2 368 0,3 2 64 0,3-3 16 15,2 2-2160-15,-2-1-416 16,1 1-96-16,0-2-16 0,1-1 112 0,0 1 16 0,-2 1 0 0,-1 0 0 31,-1 0-480-31,-1-1-96 0,-1-1 0 0,-1 0-16 16,0-1-192-16,-4-1-48 0,1 2 0 0,-3-1 0 16,-1-3-48-16,-2 0-16 0,-1-1 0 0,0-2 0 15,0 0 16-15,0-5 0 0,-1 0 0 0,1-1-6768 0,-1-4-1360 0</inkml:trace>
  <inkml:trace contextRef="#ctx0" brushRef="#br0" timeOffset="9638.04">13306 7421 13823 0,'0'0'1216'0,"-8"-6"-960"15,-1-1-256-15,0 2 0 0,0 0 3296 0,2 0 608 16,2-1 128-16,0 1 32 0,5 5-2832 0,-7-6-560 16,-1 2-112-16,2-3-32 0,-1 2-224 0,1 0-48 15,-2 0-16-15,1-1 0 0,-2 1 16 0,1 1 16 16,-1-1 0-16,0 1 0 0,0 0 16 0,-1-1 0 16,-2 2 0-16,0 2 0 0,-2 0 96 0,-1 1 32 15,-1 1 0-15,-1 0 0 0,-2 2-96 0,1 0 0 16,-3-1-16-16,-1 2 0 0,-1-1-96 0,-2 3-16 15,-1-2 0-15,0 1 0 0,0-1 144 0,-1 0 32 0,3 3 0 0,0 3 0 16,2 3-80-16,0 3-16 0,1 2 0 0,-1 2 0 16,0-1-272-16,1 2 0 0,0 1 128 0,0 2-128 15,0-1 0-15,2 1 0 0,-1-1 0 0,2 1 0 16,1-4 0-16,0 1 0 0,0 0 0 0,0 0 0 16,0 0 0-16,0-4 0 0,-1 2 0 0,0-3 0 15,-1 1 128-15,1 0-128 0,0 2 0 0,1 2 0 16,1 2 128-16,2 1-128 0,0 1 0 0,1 2 0 15,0-2 192-15,2 3-32 0,2-1 0 0,1 2 0 16,0-1-16-16,3 1 0 0,0-2 0 0,0 3 0 16,1 2-144-16,0-1 0 0,0-1 144 0,0 0-144 15,-1-1 0-15,-2 2 0 0,0 4 0 0,-1-1 128 16,-3 2-128-16,1 1 0 0,-1-2 0 0,1-2 0 16,0-2 0-16,0-4 0 0,1 0 0 0,3-5 128 0,1-3-128 15,1 0 0-15,0-1 0 0,0-1 128 16,0 0-128-16,1 2 176 0,2-1-176 0,1 1 192 0,-1-5-192 0,1 4 0 15,1 1 0-15,2 0 0 0,-1 3 144 0,4-2-144 16,-1-1 160-16,3 2-160 0,1 1 192 0,1-1-48 16,2 0-16-16,2 1 0 0,2-3 0 0,1 1 0 15,0 3 0-15,2-1 0 0,2 1-128 0,1-1 160 16,0-1-160-16,1-1 160 0,0-3-160 0,-1 1 0 16,0-4 0-16,1 1 128 0,-1-1-128 0,0-1 128 15,-1-1-128-15,0 1 128 0,-2-3-128 0,3-1 128 16,2 0-128-16,2-2 128 0,3 1 0 0,2-3-128 15,0-1 192-15,2-1-64 0,-1-1 32 0,1-2 0 0,0-1 0 16,-1 0 0-16,-1-2-160 0,1-1 192 0,-2 0-192 0,-2-1 192 16,1-2-192-16,-2 1 192 0,-1-3-192 0,1 0 192 15,0 0-192-15,0-1 128 0,2-3-128 0,0 3 128 16,1-3-128-16,0 1 128 0,1 0-128 0,0 2 128 16,1 1-128-16,-1-4 0 0,1 0 144 0,0 0-144 15,-1 0 0-15,-1-2 128 0,-1 2-128 0,-2-2 0 16,-2-2 0-16,0 1 144 0,-3 0-144 0,0 2 0 15,0-2 176-15,-1 1-176 0,-2-6 160 0,1 1-160 16,-2 1 208-16,-1-3-48 0,0-3-16 0,-1-2 0 16,-1 2 80-16,0-4 16 0,-1 2 0 0,-1-3 0 15,0 0-32-15,2-2 0 0,-1 0 0 0,0-3 0 16,-1-2-32-16,0 1-16 0,0-5 0 0,-1 0 0 16,-1-4-32-16,-2 3 0 0,-2 5 0 0,1-1 0 0,-1 3 32 15,-1 2 0-15,0-2 0 0,-4 4 0 0,1-2-32 0,-3 2 0 16,-3-2 0-16,-1 0 0 0,-1 1-128 15,-1-2 128-15,-1-1-128 0,-2 1 128 0,-2-1-128 0,0 1 0 16,-4 3 0-16,1 1 128 0,-2 0-128 0,2 1 0 16,1 1 0-16,0 2 0 0,1-2 0 0,0 0 0 15,2 1 0-15,-2 0 0 0,1-1 0 0,0 2 0 16,1 3 0-16,-1 2 0 0,0 0 0 0,-1 1 0 16,0 3 0-16,-2 2 0 0,-2 0 0 0,0 4 0 15,0 0 0-15,-1 2 0 0,0 3 0 0,-3-1 0 16,-1 1-128-16,-2 0 128 0,-3 1 0 0,1 1 0 15,0-1-144-15,0 0 144 0,1 0 0 0,-1-1 0 16,0 1 0-16,0 1 0 0,1-2 0 0,1-1 0 0,4 2 0 0,-1 2 0 16,-1 1 0-16,2 1 0 15,-1-1 0-15,1 2 0 0,-1-1 0 0,2 1 0 0,0 1-128 16,-1 1 128-16,1-2 0 0,1 0 0 0,3 0 0 0,1 0 0 16,-2 2-288-16,2 1 48 0,0 1 16 0,0 0 0 31,0 1-1200-31,2-1-240 0,-1 0-64 0,-1 0-18448 0</inkml:trace>
  <inkml:trace contextRef="#ctx0" brushRef="#br1" timeOffset="14926.21">6077 7236 5519 0,'0'0'496'0,"0"0"-496"15,0 0 0-15,0 0 0 0,0 0 4304 0,0 0 768 16,-3-6 160-16,3 6 16 0,0 0-3936 0,0 0-800 15,0 0-144-15,8-7-48 0,-2-1-320 0,2 2-160 16,3-2 16-16,0 0-7360 16,1 0-1472-16</inkml:trace>
  <inkml:trace contextRef="#ctx0" brushRef="#br1" timeOffset="15089.3">6474 6999 4607 0,'0'0'192'0,"0"0"64"0,0 0-256 0,5-9 0 0,-1 0 0 0,0 2 0 15,-4 7 2992-15,6-6 544 0,-6 6 112 0,5-7 32 16,-5 7-2064-16,4-8-400 0,-4 8-96 0,6-8-16 16,-2 2-368-16,-4 6-80 0,7-8-16 0,-1 3 0 15,-6 5-640-15,8-7 0 0,0 2 0 0,0 0-7120 16,-1-2-1408-16</inkml:trace>
  <inkml:trace contextRef="#ctx0" brushRef="#br1" timeOffset="15208.66">6654 6809 18431 0,'0'0'1632'0,"0"0"-1312"0,0 0-320 0,0 0 0 0,7-7 2368 0,1 2 384 16,1 0 96-16,1-1 16 15,0 3-3168-15,4-1-624 0</inkml:trace>
  <inkml:trace contextRef="#ctx0" brushRef="#br1" timeOffset="15355.98">7170 6600 25791 0,'-3'-13'1152'0,"3"13"224"0,0 0-1104 0,0 0-272 0,0 0 0 0,0 0 0 16,10-7-144-16,3 1-96 0,1-2-16 0</inkml:trace>
  <inkml:trace contextRef="#ctx0" brushRef="#br1" timeOffset="15509.41">7592 6431 21071 0,'0'0'928'0,"0"0"208"0,0 0-912 0,0 0-224 0,9-3 0 0,1 0 0 31,-1 2-1152-31,-9 1-256 0,12-3-64 0,-2 2-6416 0</inkml:trace>
  <inkml:trace contextRef="#ctx0" brushRef="#br1" timeOffset="15591.59">7730 6394 3679 0,'0'0'160'0,"11"-7"32"0,0 1-192 0,-1-1 0 16,1 1 0-16,-1-2 0 0,-1 0 3920 0,0 0 752 15,3 2 128-15,3-3-11296 16</inkml:trace>
  <inkml:trace contextRef="#ctx0" brushRef="#br1" timeOffset="15705.75">8186 6251 24879 0,'0'0'2208'0,"0"0"-1760"0,0 0-448 0,9-6 0 16,2 2 1360-16,0 1 192 0,4 0 48 0,0-1-14272 15</inkml:trace>
  <inkml:trace contextRef="#ctx0" brushRef="#br1" timeOffset="15797.63">8661 6192 5519 0,'0'0'240'0,"0"0"64"0,0 0-304 0,11 0 0 0,1-3 0 0,1 2 0 16,1-2 2192-16</inkml:trace>
  <inkml:trace contextRef="#ctx0" brushRef="#br1" timeOffset="15944.55">9266 6196 21183 0,'-10'-17'1888'0,"5"8"-1504"0,0 1-384 0,1 1 0 0,4 7 5456 0,0 0 1024 16,0 0 208-16,0 0 32 16,13 8-7872-16,3-3-1600 15,1-1-304-15</inkml:trace>
  <inkml:trace contextRef="#ctx0" brushRef="#br1" timeOffset="16111.75">10006 6223 49759 0,'-9'-6'2208'0,"9"6"448"0,0 0-2128 0,0 0-528 15,0 0 0-15,6 15 0 16,6 1-1664-16,4 1-448 0,2-3-96 0,3 3-16 16,2 1-2192-16,2-4-432 0,10 0-80 0,-1-5-8672 0</inkml:trace>
  <inkml:trace contextRef="#ctx0" brushRef="#br1" timeOffset="16459.53">10624 6431 4607 0,'0'0'192'0,"4"-10"64"0,-1 0-256 0,-1 3 0 0,-2 7 0 0,7-5 0 15,-7 5 9488-15,13-2 1856 0,1 3 368 0,0 2 80 16,2 0-9680-16,0 4-1920 0,-1 1-400 0,1 4-80 31,1-2-1312-31,0 3-256 0,0 1-48 0,0 2-16 16,0 0 480-16,-2-3 96 0,0 0 0 0,0-2 16 0,0 1-208 15,0-3-64-15,0-1 0 0,-1-1 0 0,0-3 976 0,1-1 192 0,-1-3 48 0,0 0 0 16,1 3 176-16,0-2 32 0,2-1 16 0,-1 2 0 16,1-1-368-1,2 2-80-15,1-3-16 0,2 3 0 0,2 3 112 0,2 0 32 0,1 2 0 0,-1 1 0 0,-2-2 256 0,-1-2 48 16,2 0 16-16,-4 0 0 0,-4-1 416 0,-4 1 96 16,0 2 16-16,-2-4 0 0,-11-3 1360 0,12 0 256 15,-12 0 64-15,0 0 16 0,12 1 192 0,-12-1 48 16,0 0 0-16,12 2 0 0,-2-3-768 0,-10 1-128 15,12-1-48-15,-2 0 0 0,1 1-720 0,-1 0-160 16,2 0-32-16,1 0 0 0,0 0-448 0,1 3-288 16,1 4 32-16,0 1 16 15,1-2-2640-15,0 1-512 0,-1 1-128 0,0 0-12832 0</inkml:trace>
  <inkml:trace contextRef="#ctx0" brushRef="#br1" timeOffset="16622.95">11779 6805 7359 0,'0'0'320'0,"5"11"80"0,1 1-400 0,-1-3 0 0,0 2 0 0,1-1 0 16,1 1 3008-16,0-1 512 0,-1-1 96 0,1-1 32 15,-7-8-2176-15,7 8-448 0,-7-8-64 0,7 8-32 16,-7-8-208-16,5 7-32 0,-5-7-16 0,0 0 0 16,9 6-400-16,-9-6-80 0,11 4 0 0,-1-2-8080 15,1-2-1616-15</inkml:trace>
  <inkml:trace contextRef="#ctx0" brushRef="#br1" timeOffset="17726.66">12402 7183 28559 0,'0'0'1264'0,"0"0"272"0,-8-4-1232 0,8 4-304 16,-9-5 0-16,3-2 0 0,1-3 1120 0,1-1 160 0,1 0 48 0,0-3 0 16,1 0-1008-16,-1-3-320 15,-1-2 160-15,-1-4-160 0,-1 3-192 0,-2-1-128 0,-1-3-32 0,1 1 0 31,0-5-112-31,0 2-32 0,2-1 0 0,-1 2 0 0,1 3 368 0,2 1 128 0,1 4 0 0,0 3-144 16,1 2 672-16,2 2 144 0,0 1 32 0,1-2 0 16,0 2 96-16,-1 9 32 0,0 0 0 0,0 0 0 15,0 0-592-15,0 0-112 0,0 0-128 0,0 0 176 16,0 0-400-16,0 0-80 0,0 0-16 0,0 0 0 16,0 0 112-16,0 0 16 0,0 0 0 0,0 0 0 15,-7 0 192-15,7 0 0 0,-8-3 0 0,8 3 0 16,-9 3 0-16,9-3 0 0,-9 3 0 0,9-3 0 15,0 0 0-15,0 0 0 0,-7 6 0 0,7-6 0 16,-5 11 0-16,5-11 0 0,-3 13 0 0,2-2 0 16,1-11 0-16,-1 17 0 0,-1-1 0 0,2 0 0 0,0-1 0 0,2 2 0 15,-2 1 0-15,0-2-144 0,-2 1 144 16,2 1 0-16,0 1 0 0,2 0-128 0,-1 1 128 0,-1-2 0 16,0 0 0-16,1-2 0 0,1-2 0 0,-1 1 0 15,0-2 0-15,2-2 0 0,-1 0 0 0,0-1 0 16,-2-10 0-16,2 9 0 0,-2-9 0 0,4 11 128 15,-1-1-128-15,1-2 176 0,-4-8-176 0,6 9 192 16,1 0-192-16,-2-1 192 0,0 1-192 0,-1 0 0 16,-4-9 0-16,3 11-176 0,-3-11 176 0,4 9 0 15,-4-9 0-15,0 0 0 0,0 0 0 0,0 10 0 16,0-10 0-16,-2 11 0 0,2-11 144 0,0 0 64 0,0 0 16 0,-6 6 0 16,6-6 368-16,-9 4 80 0,-2-1 16 15,2-1 0-15,9-2 48 0,-10 0 16 0,-1 0 0 0,1 0 0 16,-1 0-240-16,0-1-32 0,-4 0-16 0,-2 1 0 15,-1 0-192-15,0 0-32 0,-3 1-16 0,-1 2 0 16,-2-1-224-16,1 1 144 0,-1 2-144 0,1 2 128 16,0-1-128-16,-1 1 0 0,-1 2 0 0,-1 1-176 31,-1 2-384-31,-1 0-80 0,-2-1 0 0,0 2-11728 0,0 2-2352 0</inkml:trace>
  <inkml:trace contextRef="#ctx0" brushRef="#br1" timeOffset="26984.6">10232 13082 20271 0,'0'0'1792'0,"-4"-5"-1424"15,-3 1-368-15,7 4 0 0,0 0 2816 0,-5-4 512 16,0 0 80-16,5 4 32 0,-5-4-2048 0,5 4-416 15,-6-1-80-15,6 1 0 0,0 0-192 0,0 0-48 16,0 0 0-16,0 0 0 0,0 0-272 0,3 19-64 16,0-5-16-16,0 2 0 0,1 1-80 0,-2 6-16 15,0 0 0-15,1 4 0 0,-3 3-16 0,1 6-16 0,0 1 0 0,1 4 0 16,-4 3-48-16,1 0-128 0,-1 3 192 0,-2 3-64 16,-2-1-128-16,0 5 192 0,-1 2-192 0,-2-3 192 15,0 0-192-15,1-4 160 0,2-2-160 0,-2-4 160 16,1-8-160-16,2-2 192 0,0-2-192 0,0-2 192 15,0-4-192-15,1-3 192 0,-2-3-192 0,3 0 192 16,0-4-192-16,0 0 128 0,-1-2-128 0,2-3 128 31,2-10-448-31,0 0-80 0,0 0-32 0,0 0 0 16,0 0-1360-16,0 0-288 0,0 0-48 0,-5-12-16 16,2-2-848-16,2-2-160 0,-1-11-48 0,4 1 0 0</inkml:trace>
  <inkml:trace contextRef="#ctx0" brushRef="#br1" timeOffset="27416.79">10172 13094 3679 0,'0'0'160'0,"-10"-1"32"0,0-3-192 0,1 1 0 16,1 3 0-16,8 0 0 0,0 0 5760 0,-8 0 1088 15,8 0 240-15,0 0 32 0,0 0-5680 0,0 0-1136 0,-9 3-304 0,9-3 0 16,0 0 320-16,0 0-32 16,-10 1 0-16,10-1 0 0,0 0 352 0,0 0 80 0,0 0 16 0,0 0 0 15,0 0 208-15,0 0 32 0,2-8 16 0,2 3 0 16,-4 5-416-16,9-5-96 0,2-2-16 0,2 3 0 15,2 0-128-15,2 3-16 0,2-2-16 0,2 1 0 16,1-3-80-16,2 2-16 0,1-2 0 0,1 1 0 16,2-3-16-16,0 2-16 0,4 0 0 0,-1 1 0 15,0-3-176-15,1 1 160 0,-2 2-160 0,-2 1 160 16,1 1-160-16,-2 1 0 0,-1 1 144 0,-1 0-144 16,-3 1 0-16,-1-2-288 0,-3-1 48 0,-2 1 16 31,-4 1-512-31,-2 0-96 0,-1 1-32 0,-9-1 0 0,11-1-352 0,-11 1-80 15,10-1-16-15,-1 1 0 16,-9 0-208-16,9 1-32 0,-9-1-16 0,10 1-7168 0,-10-1-1440 0</inkml:trace>
  <inkml:trace contextRef="#ctx0" brushRef="#br1" timeOffset="27867.81">10209 13491 9215 0,'0'0'816'0,"0"0"-656"0,-9-1-160 0,9 1 0 15,0 0 5120-15,0 0 976 0,0 0 208 0,0 0 32 16,0 0-4864-16,0 0-992 0,0 0-192 0,0 0-32 16,0 0 48-16,0 0 16 0,0 0 0 0,0 0 0 15,0 0 0-15,0 0 0 0,12-5 0 0,-3 4 0 16,-9 1 96-16,9-6 32 0,-9 6 0 0,12-5 0 16,0 3-16-16,-2-2 0 0,-1 1 0 0,-9 3 0 15,12-3-224-15,0 1-32 0,-1-2-16 0,1 3 0 16,0 1-160-16,1-3 0 0,0 0 0 0,4 2 128 15,1-4-128-15,2 4 128 0,-1-3-128 0,2 1 128 16,0-1-128-16,0 2 0 0,0-1 144 0,0 0-144 16,0-1 0-16,-1 1 0 0,0-1 0 0,-1-2 0 15,-2 5-384-15,-1-4-128 0,0-2-48 0,1 2 0 16,1 1-352-16,-1 2-80 0,-3 0-16 16,-1 2 0-16,0 0-112 0,-1 0-32 0,-12 0 0 0</inkml:trace>
  <inkml:trace contextRef="#ctx0" brushRef="#br1" timeOffset="32812.67">12039 13066 14735 0,'0'0'1312'0,"0"0"-1056"0,0 0-256 0,0 0 0 15,-8 4 3472-15,8-4 640 0,0 0 128 0,-4 9 32 16,4-9-3424-16,-3 11-672 0,3-11-176 0,-1 14 0 15,0-1 128-15,-1 2-128 0,1 0 192 0,0 4-64 16,-2-3 352-16,-1 4 64 0,3 2 16 0,0 0 0 16,-2 2 352-16,0 2 80 0,1 0 16 0,0 3 0 15,0 2-288-15,-1 2-48 0,1-1-16 0,-2 1 0 16,0 1-352-16,-1-2-80 0,-1 1-16 0,1 1 0 16,0-2-208-16,0 5 128 0,-2-1-128 0,2 0 0 15,1-1 128-15,0-4-128 0,0 2 0 0,2-1 144 16,-1 2-144-16,2-4 0 0,-1-4 0 0,1-1 0 0,0-4 0 0,2-6-320 15,-1 2 48-15,0-4 16 16,0-1-576-16,3-3-128 0,-1-2 0 16,-2-7-9936-16,0 0-1984 0</inkml:trace>
  <inkml:trace contextRef="#ctx0" brushRef="#br1" timeOffset="33205.15">12518 13066 28447 0,'0'0'1264'0,"0"0"256"0,0 0-1216 0,0 0-304 0,-9 4 0 0,9-4 0 15,-6 6 704-15,6-6 96 0,0 0 16 0,0 0 0 16,-7 10-112-16,7-10-32 0,-5 8 0 0,1 2 0 16,4-10 144-16,-4 15 16 0,0-2 16 0,2 1 0 15,-1 3-176-15,0 4-32 0,2 4-16 0,0 5 0 16,-1 0-240-16,2 5-64 0,0 3 0 0,0 5 0 16,-1 1-320-16,0 2 144 0,-2 0-144 0,-1 3 0 15,-1 0 128-15,-1 2-128 0,0 3 0 0,1-1 0 16,-1-1 0-16,-2-2 128 0,0-3-128 0,1-8 0 0,4-5 0 0,-1-3 0 15,-2-4 0-15,3-3 0 16,-1-3 0-16,0-2-192 0,1-5 16 0,-1 1 16 16,0-5-512-16,2 1-96 15,2-11-32-15,0 0 0 0,-7 6-2640 0,7-6-528 0</inkml:trace>
  <inkml:trace contextRef="#ctx0" brushRef="#br1" timeOffset="33689.75">11512 14259 14735 0,'-8'4'1312'0,"-2"-1"-1056"16,-3 1-256-16,1 0 0 0,1 0 4432 0,2 0 832 0,3 1 176 0,6-5 16 16,0 0-4336-16,0 0-864 0,0 0-256 0,0 0 0 15,0 0 176-15,0 0-176 0,0 0 192 0,0 0-192 16,0 0 272-16,0 0-48 0,0 0-16 0,0 0 0 16,0 0 64-16,0 0 16 0,0 0 0 0,0 0 0 15,0 0 288-15,9-3 48 0,-9 3 16 0,13-1 0 16,-1 0-96-16,-1 1-16 0,-11 0 0 0,19 1 0 15,-1-1-112-15,4 0-32 0,3 0 0 0,3 0 0 16,2-3-64-16,7 2 0 0,3-2-16 0,3-1 0 16,2 0-160-16,0-1-16 0,0 1-128 0,-1-3 192 0,0 3-192 15,3-2 128-15,-1 1-128 0,2 1 0 16,-1 2 0-16,1 0 128 0,-3 2-128 0,-4 0 0 0,-3 0 0 0,-3 0 0 16,-1 0 0-16,-5 2 0 0,-3-1-256 0,-1-1-64 15,-2 1 0-15,1-1 0 16,-3-1-128-16,-1 0-48 0,0 1 0 0,2-2 0 15,-2-3-96-15,1 1-32 0,1 2 0 0,1 0 0 16,1-2-464-16,0 2-112 0,-1 0-16 0,1 1-14784 0</inkml:trace>
  <inkml:trace contextRef="#ctx0" brushRef="#br1" timeOffset="34208.43">14251 13155 24767 0,'0'0'1088'0,"0"0"240"0,0 0-1072 0,0 0-256 0,-9 0 0 0,9 0 0 0,-11 4 848 0,11-4 112 16,-13 4 32-16,3 2 0 0,-1 4 656 0,2-4 128 16,-1 2 16-16,1 1 16 0,0 4-1504 0,0-1-304 15,-1 2 0-15,1 0-128 0,0 6 912 0,0 0 192 16,0 3 48-16,-2 2 0 0,0 4-320 0,-4 3-64 16,-2 1-16-16,-1 3 0 0,-1 1-176 0,-4 1-48 0,-1-1 0 0,-1 2 0 15,-1 3-32-15,1 1-16 0,0-4 0 0,3 3 0 16,3 0-160-16,2-6-48 0,0-2 0 15,5-3 0-15,0-2-144 0,2-4 128 0,1-3-128 0,1-1 128 32,4-7-448-32,0-1-80 0,0 0-32 0,3-6 0 15,1-7-896-15,0 0-176 0,0 0-32 0,0 0-16 16,0 0-2112-16,0 0-432 0,4-12-64 0</inkml:trace>
  <inkml:trace contextRef="#ctx0" brushRef="#br1" timeOffset="34539.42">14140 13218 8287 0,'5'-16'368'0,"-5"16"80"0,4-12-448 0,-1 1 0 0,-3 0 0 0,0 11 0 16,1-13 5152-16,-1 13 944 0,1-13 192 0,1 3 48 0,-2 10-4416 0,0 0-864 16,5-9-176-16,-5 9-48 0,0 0-16 0,0 0-16 15,0 0 0-15,10-4 0 0,-10 4-352 0,8 6-80 16,-1 5-16-16,-1 0 0 0,-1 5 0 0,-1 5 0 15,2 4 0-15,-1 2 0 0,-1 3 368 0,0 4 80 16,0 1 16-16,-1 4 0 0,1-1-240 0,0 1-32 16,-1 0-16-16,0 2 0 0,-1-2-112 0,2-2-32 15,0 5 0-15,1-4 0 0,0 0-224 0,2-2-160 16,1-2 192-16,0-1-192 0,-2-3 128 0,1-2-128 16,-1 1 0-16,-1-3 0 0,-1 0 0 0,0-5-144 15,-3-3 16-15,1-2 0 16,-2-2-448-16,-2-2-96 0,0-5-16 0,-2 2 0 15,-1-3-1824-15,-2 1-368 0,7-7-80 0,-14 0-13264 0</inkml:trace>
  <inkml:trace contextRef="#ctx0" brushRef="#br1" timeOffset="34757.81">13754 13833 8287 0,'0'0'736'0,"0"0"-592"0,0 0-144 0,-8-5 0 16,8 5 5968-16,0 0 1168 0,0 0 224 0,0 0 64 15,0 0-5792-15,12-1-1152 0,0 1-224 0,2 1-64 16,2 0 144-16,2 2 32 0,2 3 0 0,2-2 0 16,1 1 0-16,3 1 0 0,2-1 0 0,-1 0 0 15,0 0-224-15,1-2-144 0,-1 1 192 0,1 0-192 16,-2-2 0-16,1 2 0 0,2-3 0 0,-1-1 0 0,1-1 0 0,0-1-192 16,-2-2 0-16,1 0 0 15,-1 1-896-15,-1 1-160 0,-3-5-32 0,1-1-9216 16,1-1-1824-16</inkml:trace>
  <inkml:trace contextRef="#ctx0" brushRef="#br1" timeOffset="35257.75">15242 12824 25791 0,'0'0'2304'0,"0"0"-1856"0,0 0-448 0,0 0 0 15,0 0 3344-15,-5 6 576 0,5-6 112 0,0 14 32 0,2-3-3296 0,1 2-768 16,-1 3 0-16,2-2 0 0,-1 3 0 0,1 3 0 16,-2 2 0-16,1 5 0 15,-2 2 208-15,-1 5 160 0,-1 5 16 0,-2 4 16 0,-1 9 368 0,1 2 64 16,-1 0 0-16,0 1 16 0,0 1-272 0,0-1-64 15,0-3-16-15,1 2 0 0,0 0-176 0,0 1-16 16,0-1-16-16,1-2 0 0,-1-3-288 0,0-2 160 16,2-1-160-16,0-10 128 0,1-3-128 0,0 1 0 15,0-6 144-15,1 0-144 0,2-5 0 0,1-2-128 16,1-3 0-16,-1-3 0 16,0-2-528-16,1 0-112 0,1-7 0 0,2-2-16 15,0-1-3120-15,-8-3-608 0</inkml:trace>
  <inkml:trace contextRef="#ctx0" brushRef="#br1" timeOffset="35923.37">16356 13175 21183 0,'0'0'944'0,"0"0"192"0,-11-3-912 0,-2-1-224 16,1-1 0-16,2 1 0 0,0 0 3520 0,10 4 640 0,-10-5 144 0,0 0 32 16,-1-1-3472-16,1 3-688 0,-2 0-176 0,0 2 0 0,0 1 0 0,-2 1 0 15,-3 2 144-15,0 0-144 0,-1 1 464 0,-2 3 32 16,-3 2 0-16,-2 1 0 0,-1 2 192 0,1-1 32 15,1 2 16-15,-1 1 0 0,1 2-288 0,1 1-64 16,1-4-16-16,1 4 0 0,1-4-176 0,2 1-48 16,2 2 0-16,2-1 0 0,1 0-144 0,1-1 0 15,2-1 0-15,1 0 0 0,1 0 0 0,1 0 0 16,2 0-160-16,3-2 160 0,0 0 0 0,2-2 0 16,0-9 0-16,3 10 0 0,-3-10 0 0,5 10 160 15,2-1-160-15,0-2 192 0,1-2-192 0,3 3 160 16,2-2-160-16,0 1 160 0,0 0-160 0,2 5 0 0,2-1 0 15,2-1 0-15,-1-1 0 0,1 0 0 0,1-1 0 0,1 0 0 16,1-2 0-16,0 1 0 0,-1 0 0 0,0-1 0 16,1 1 0-16,-2-1 0 0,-2 1 0 0,-1 0 0 15,0 3 0-15,-2 0 0 0,1 2 0 0,-2-3 0 16,-1 0 0-16,-2 3 0 0,-2 1 0 0,0 1 0 16,-1 2 0-16,0-2 0 0,0 2 0 0,-2 2 0 15,-1 0 0-15,-1 2 0 0,0-5 0 0,-1 2 0 16,-3-1 0-16,0 0 160 0,-2-1-160 0,1 2 160 15,-1-2-160-15,-1-1 0 0,-1 0 0 0,0-1 0 16,0-1 0-16,-2 2 0 0,-2-2 128 0,0 0-128 16,0-2 160-16,-1 1-160 0,-3-1 192 0,-1-1-192 15,-1 0 224-15,-2-1-64 0,-1 1-16 0,-1-2 0 16,-1-2 48-16,-1 2 16 0,0-2 0 0,0 1 0 16,-3-3 96-16,1 1 16 0,-1 2 0 0,-1 0 0 0,1-4-128 0,-1 2-32 15,0 0 0-15,0 0 0 0,1 0-160 16,1-3 0-16,1-1 0 0,0-1 0 15,0 1-448-15,3-4-80 0,2 1-16 0,-2-2-13200 16,-2-3-2640-16</inkml:trace>
  <inkml:trace contextRef="#ctx0" brushRef="#br1" timeOffset="50216.18">9112 12963 1839 0,'0'0'0'0,"0"0"160"0,0 0-160 0,-9 0 0 0,-1-3 0 0,10 3 0 15,-6-3 3600-15,-2 0 688 0,0-1 144 0,0 0 32 16,-1 1-2672-16,1 0-544 0,1 0-96 0,-2 1-32 16,-3 0-480-16,1 2-80 0,2-3-32 0,-1 3 0 15,-2 0-352-15,0-2-176 0,-3 1 160 0,0 1-160 16,0 0 0-16,-1 0 0 0,-1-3 0 0,-1 2 0 0,0-2 144 15,-2 1-144-15,1-2 128 0,-1 1-128 16,-1-1 224-16,0 0-32 0,-1-1-16 0,-1 0 0 0,-2 0 400 0,-1-3 64 16,-4-1 32-16,-5 0 0 0,-5 1-96 0,1-4 0 15,0 2-16-15,-4 2 0 0,0-1-112 0,1 2-32 16,2 1 0-16,0 1 0 0,-1 1-160 0,0 1-16 16,-4 0-16-16,-3 2 0 0,-3 2-224 0,-2 2 144 15,-3 0-144-15,1-2 128 0,1-1-128 0,1 1 0 16,-2 1 0-16,2 0 0 0,-1-1 0 0,-4 1 0 15,-6-2 0-15,1 0 0 0,1 0 0 0,2-2 0 16,1-1 0-16,4-3 0 0,2 0 0 0,-3-2 0 16,-3-1 128-16,-2-2-128 0,-4 0 0 0,1 0 192 0,1-2-192 15,3 2 192-15,1 1-192 0,1-1 128 0,0 0-128 16,0 1 128-16,-5-3 128 0,1 0 32 0,-2 0 0 0,4 0 0 16,2 0 32-16,5 1 16 0,1 1 0 0,-2 2 0 15,-3-2-48-15,-2-1-16 0,-2-4 0 0,-2 2 0 16,0 1-144-16,1 0-128 0,5 0 192 0,0 2-192 15,-1-2 272-15,-3-2-48 0,-4-2-16 0,-2-3 0 16,-2-5 80-16,4 3 16 0,4-1 0 0,2-1 0 16,2-2 96-16,-2 3 32 0,-4-5 0 0,1 1 0 15,-1-3-224-15,3 0-32 0,2 1-16 0,3 2 0 16,3 0-160-16,2 1 128 0,1-2-128 0,-2 1 128 16,0 1-128-16,-1-7 0 0,-2-3 0 0,2-2 0 15,0-1 0-15,1-2 128 0,6 2-128 0,2 0 0 0,1 0 0 16,0 2 0-16,0 2 128 0,-2 1-128 0,-3 0 0 0,0 1 0 15,2-4 0-15,-1-3 0 0,-2-3 176 16,5 0-48-16,2-3-128 0,3 0 192 0,2 2 0 0,3-3-16 16,2 1 0-16,1 3 0 0,0 2-176 0,-3-2 0 15,-3-2 144-15,1-2-144 0,-2-2 0 0,1-5 0 16,-2 1 0-16,4 1 0 0,0-2 0 0,0 3 0 16,3 3 0-16,2 3 0 0,1 0 0 0,0 1 0 15,2-2 0-15,0 1 0 0,-1-2 0 0,-1 1 0 16,0-2 0-16,-1 1 0 0,0 0 128 0,-1 3-128 15,-4 2 128-15,4 2-128 0,2-2 208 0,0-1-16 16,1 0-16-16,2-2 0 0,0-5-32 0,5 0 0 16,-1 4 0-16,4-3 0 0,1 1-144 0,2 1 0 15,1 2 0-15,1 2 128 0,0 0-128 0,2 0 128 0,-1-4-128 0,1 0 128 16,-2-1-128-16,3 1 0 0,3-2-192 0,-1 2 192 16,1 0-128-16,0 4 128 0,2 4 0 0,1-2 0 15,1 0 0-15,1-4 0 0,1-4 0 0,1 1 0 16,1-1-144-16,0 4 144 0,1-5 0 0,1 4 0 15,1 3 0-15,0 2-128 0,-1 2 128 0,1 0 0 16,2-3 0-16,1 0 0 0,-2-1 0 0,2-1 0 16,0-3 0-16,1-1 0 0,-1 1 0 0,2 1 0 15,2 2-128-15,1-1 128 0,1 5 0 0,2 0 0 16,1-2 0-16,2 1-128 0,1-4 128 0,2 0 0 16,-1 2 0-16,1 0 0 0,0 0 0 0,2 3 0 15,-1 2 0-15,-2 3 0 0,1 1 0 0,-1 3 0 0,1 2-128 16,-1 0 128-16,-4 1 0 0,0-5 0 0,0-1 0 15,-1 0-128-15,-1 2 128 0,1 0 0 0,1 4 0 0,0 2-128 16,0-6 128-16,2 4 0 0,1-1 0 0,2 2-128 16,3 1 128-16,1 0 0 0,-1 2 0 0,2 2-128 15,2 4 128-15,-1-1 0 0,1 1-128 0,0 0 128 16,2 1 0-16,0 3 0 0,-1-3-144 0,-2 1 144 16,-2 0 0-16,0 2-144 0,-1-2 144 0,-1 2 0 15,1-3 0-15,0 4-128 0,0-4 128 0,3 4 0 16,4 0 0-16,-1-1 0 0,2 2 0 0,0 2 0 15,5 0 0-15,0 1 0 0,-1-2 0 0,0 0 0 16,2 2 0-16,-2 1 128 0,-3-1-128 0,0 2 0 16,0-4 0-16,0 3 0 0,-3 1 0 0,1 4 0 15,1-4 0-15,0 0 0 0,-1 2 0 0,1 1 0 0,-1-1 0 0,0 1 0 16,-1-1 0-16,-1 0 0 0,0 0 0 0,0 2 0 16,1-2 0-16,-2 1 0 0,-3-3 0 0,1 2 0 15,1 1 0-15,0-1 0 0,1 0 0 0,1 1 0 16,0 0 0-16,1 1 0 0,1 1 0 0,-1 0-128 15,0 0 128-15,1 1 0 0,-1 1 0 0,-3-2 0 16,-1 1 0-16,-1 0 0 0,0-2 0 0,-4 0 0 16,-1 1 0-16,-2-1 0 0,0 1 0 0,-1-1 0 15,1-1 0-15,0 1 0 0,-1-2 0 0,0 4 128 16,0-3-128-16,1 1 176 0,-1 1-176 0,0 0 192 16,2 2-192-16,-1 0 128 0,-1 2-128 0,1-2 128 15,-4 0-128-15,2 0 128 0,0 2-128 0,0 0 128 16,-1-1-128-16,1 0 0 0,-3-1 0 0,-1 0 0 15,0 0 0-15,-1 3 0 0,0-3 128 0,-2 0-128 16,-10 0 0-16,12 0 0 0,-3 1 144 0,0-1-144 0,0 0 0 0,-9 0 0 16,9 2 0-16,0-2 128 0,-9 0-128 0,11 0 0 15,-3 0 0-15,-8 0 128 0,10 1-128 0,-1-1 0 16,-9 0 0-16,9-1 0 0,-9 1 0 0,10-3 0 16,-10 3 0-16,0 0 0 0,6-5 0 0,-6 5 144 15,7-7-144-15,-7 7 0 0,0 0 176 0,6-9-176 16,-6 9 160-16,3-9-160 0,-3-4 176 0,0 13-176 15,-2-11 192-15,0 1-192 0,-1-2 160 0,1 2-160 16,-4-1 128-16,1 1-128 0,5 10 128 0,-8-12-128 16,-2 3 0-16,1 0 128 0,0 0-128 0,-2-3 0 15,-2 2 0-15,1 2 0 0,-2-1 0 0,0 1 0 0,-1 1 0 0,1 1 0 16,-2-2 0-16,3 3 0 0,-1-2 0 0,2 1 0 16,2 2 0-16,-1 1 0 0,2 1 0 0,9 2 128 15,-9-3-128-15,9 3 0 0,-10-1 0 0,10 1 0 16,-9 2 0-16,9-2-192 0,0 0 32 0,0 0 16 15,0 0 144-15,0 0 0 0,-7 7 0 0,7-7-128 16,0 0 128-16,0 0 0 0,3 12 0 0,2-3 0 16,0 1 0-16,3-1-128 0,1-1 0 0,2 1 0 15,0 0 128-15,4 2 0 0,-2-3 0 0,1 0-128 16,0 1 128-16,2 1 0 0,-2 1 0 0,1-1 0 16,-2-5 0-16,0 2 0 0,0-2 0 0,-1 1 0 15,1-2 0-15,-3 2 0 0,-10-6 0 0,12 6 0 16,-2-1 0-16,-1 0 0 0,-9-5 0 0,11 4 0 15,-1-1 0-15,-10-3 0 0,0 0 0 0,12 3 0 16,-2-1 0-16,-10-2 0 0,11 3 0 0,-11-3 0 0,0 0 0 0,10 4 0 16,-10-4 0-16,0 0 0 0,0 0 0 0,9 9 0 15,-9-9 0-15,0 0 0 0,0 0 0 0,4 12 0 16,-4-12 0-16,-2 14 0 0,-2-4 0 0,-2 2 0 16,0-1 0-16,-3-1 0 0,0 3 0 0,-3-1 0 15,-2-3 0-15,-2 1 0 0,-1 3 0 0,-3 0 144 16,-3 3-144-16,-2-3 160 0,-2 0-32 0,-2-1-128 15,-2 1 192-15,0 2-64 0,-1 1-128 0,1 1 192 16,0 0-192-16,-1 3 192 0,1-2-192 0,2 1 0 16,1 5 0-16,2 5 0 15,-2 1-1456-15,1 2-368 0,0 5-80 0,-6 0-16016 0</inkml:trace>
  <inkml:trace contextRef="#ctx0" brushRef="#br0" timeOffset="59859.39">10876 16695 11967 0,'0'0'1072'0,"0"0"-864"16,0 0-208-16,-11 0 0 0,11 0 4992 0,0 0 960 15,0 0 192-15,0 0 48 0,-10 0-5040 0,10 0-1024 16,0 0-128-16,0 0-144 0,0 0 144 0,-3-8 176 16,2 1-48-16,1 1 0 0,0 6 320 0,2-9 64 15,1 1 16-15,-3 8 0 0,0 0 48 0,5-8 16 16,-5 8 0-16,0 0 0 0,4-10-128 0,-4 10-16 15,4-9-16-15,-1 2 0 0,-2-1-48 0,2 0-16 16,-1-2 0-16,2-1 0 0,0 1-32 0,0-4 0 16,1-1 0-16,2-2 0 0,-2-2 16 0,3-2 0 0,1 0 0 0,1-4 0 15,2-5-96-15,0 0 0 0,-2-1-16 0,2 1 0 16,0 1-240-16,-1-1 128 0,1 2-128 0,-1 0 0 16,-2 1 0-16,0 1 128 0,-3-4-128 0,1 4 0 15,-1-4 0-15,1 4 128 0,-2 0-128 0,0 1 0 16,-1 0 0-16,-1 4 0 0,-2 0 0 0,2 3 0 15,-2 1 0-15,2 2 0 0,-2 2 0 0,2 1 0 16,-1 3-144-16,1 2 144 0,-3 7 0 0,0 0-144 16,0 0 144-16,0 0-128 0,0 0 128 0,0 0-128 15,14 9 128-15,-3 4 0 0,-4 2-144 0,2 3 144 16,-1 0-208-16,1 2 16 0,-2 3 16 0,-1 2 0 16,1 1 176-16,0 1 0 0,-1 0 0 0,1 1 0 15,-2 1 0-15,0 2 0 0,-1 1 0 0,0-1-128 0,0-1 128 16,-2 2 0-16,1 2 0 0,1 1 0 0,1-2 0 15,2-2 0-15,-1-2 0 0,1-4 0 0,0 0 0 0,1-5 0 16,0-1 0-16,2-2 128 0,4-6-128 0,-3 0 0 16,0-3 128-16,-2-2-128 0,1-2 128 0,-10-4-128 15,11 1 160-15,-11-1-160 0,10-5 192 0,1-1-48 16,-4-4-16-16,1 1 0 0,-1-1 32 0,-1-3 0 16,1-1 0-16,1-5 0 0,-2 1 112 0,2-4 32 15,0-4 0-15,0-3 0 0,-2-1-80 0,2-1-16 16,0 3 0-16,0-2 0 0,-2 2-208 0,2-2 144 15,-2 0-144-15,2 1 128 0,0 2-128 0,0-1 0 16,0 1 0-16,0 1 0 0,1 0 0 0,0 1 0 0,0 2 0 0,0-1 0 16,-1 2-192-16,-2 1 192 15,2-1-192-15,0 2 192 0,0 2-368 0,-2 4 48 0,0-2 16 0,-1 4 0 32,0 3-1456-32,-5 9-288 0,0 0-64 0,0 0-10112 0,9-4-2032 0</inkml:trace>
  <inkml:trace contextRef="#ctx0" brushRef="#br0" timeOffset="60383.48">11848 16264 23039 0,'0'0'2048'0,"0"0"-1648"0,0 0-400 0,0 0 0 0,0 0 1968 0,0 0 304 16,0 0 64-16,0 0 16 0,0 0-2080 0,0 0-400 16,-9 0-96-16,9 0-16 0,-10 4 240 0,1 0 0 15,-1 0-160-15,3 1 160 0,-1 2 0 0,-1 1 0 16,-2 3 0-16,2 0 0 0,-1 1 0 0,-1 5 0 16,1 2 0-16,-1 2 0 0,0 2 272 0,0-2-16 15,2 4-16-15,1 1 0 0,0 2 144 0,2-2 48 16,-1-2 0-16,3-1 0 0,2-3 128 0,1 0 16 15,1 0 16-15,2-1 0 0,2-3-208 0,4-2-64 16,0-1 0-16,2-1 0 0,3-4-320 0,2-2 0 16,-2-1 0-16,2-2 0 0,1 0 0 0,1-6 144 0,1-1-144 0,0 0 0 15,1-1 0-15,0-3 0 0,-2-4 0 0,-1-1 0 16,-2 0 0-16,-1-2 128 0,-3-4-128 0,0 0 160 16,-1-2 16-16,-3-1 0 0,-1-2 0 0,1 0 0 15,-2-2 48-15,-3-2 16 0,-1 2 0 0,0 0 0 16,-3-1-80-16,1 2-16 0,-1 0 0 0,0 3 0 15,-2 2-144-15,0 5 160 0,0 2-160 0,0 4 160 16,-3 2 32-16,-1 4 16 0,0-2 0 0,-2 4 0 16,-2 2-208-16,1 2 0 0,1-1 0 0,-2 1-160 31,0 1-208-31,0 0-32 0,-1 0-16 0,3 0 0 0,0 0-112 0,1-2-32 16,1 1 0-16,1-1 0 0,8-2-144 0,-8 7-16 15,8-7-16-15,0 0 0 16,0 0-1728-16,-4 8-352 0,4-8-64 0,0 0 0 0</inkml:trace>
  <inkml:trace contextRef="#ctx0" brushRef="#br0" timeOffset="61050.97">13091 16354 16575 0,'0'0'1472'0,"-7"-6"-1168"0,-1-3-304 0,2 1 0 15,1 0 2752-15,-1 3 512 0,1-2 80 0,5 7 32 16,-6-9-2656-16,0 1-528 0,0 2-192 0,6 6 144 15,-7-7-144-15,1 2 0 0,-1 1 144 0,7 4-144 16,-9-1 336-16,0-2 0 0,9 3 0 0,-12 3 0 16,-1-2 144-16,0 3 32 0,0 1 0 0,-1 2 0 15,-3 1-256-15,1 1-32 0,-1 1-16 0,0-1 0 16,-1 2 128-16,0 2 32 0,-2 0 0 0,3 0 0 16,3 1-80-16,0 2-16 0,2 0 0 0,3 1 0 15,1 0 176-15,1-2 16 0,2 3 16 0,0 2 0 16,1-2-160-16,2 0-16 0,0 1-16 0,2-4 0 15,0 0-288-15,3-1 160 0,-1-1-160 0,4-1 128 0,-1-3-128 16,1-3 160-16,-6-6-160 0,10 7 160 0,-3-2-32 0,4-1 0 16,-1-4 0-16,2 0 0 0,0 0-128 15,-1 0 0-15,0-6 144 0,-1 0-144 0,2 1 160 0,0 0-32 16,-1-5-128-16,1-1 192 0,0 1-192 0,0-3 0 16,-2 0 0-16,1-3 0 0,-1-1 0 0,-1 1 0 15,-1 1 0-15,0-1 144 0,-2-1-144 0,1 1 0 16,-1 0 0-16,-2 1 0 0,-1 0 0 0,1 1 128 15,0 1-128-15,-3 3 0 0,-2 0 0 0,-1 3 0 16,2 7 0-16,0 0 0 0,0 0 176 0,0 0-48 16,0 0-128-16,0 0 192 0,0 0-64 0,0 0-128 15,-2 14 176-15,0 1-176 0,4 0 128 0,0 1-128 16,2-2 0-16,0 2 0 0,1-2 0 0,2 2 0 0,-1 0 0 0,1-1 0 16,-2 1 0-16,2 1 0 0,-2-1 0 0,0-1 0 15,-1 2 0-15,1-3 0 0,0 0 0 0,1-1 0 16,-2 0-192-16,1-3-160 0,0 0-32 0,0 0 0 31,0 0-752-31,2-1-144 0,-7-9-48 0,10 1-9536 0,-1 1-1904 0</inkml:trace>
  <inkml:trace contextRef="#ctx0" brushRef="#br0" timeOffset="61547.9">13646 16186 21183 0,'0'0'1888'0,"0"0"-1504"0,-8-4-384 0,2 0 0 0,-2 1 3648 0,8 3 672 15,0 0 128-15,-9 0 32 0,9 0-3904 0,-11 3-784 16,2 0-160-16,0 2-16 16,0 0-80-16,0 2-16 0,0-1 0 0,-2 1 0 0,-1 1 304 0,-2 1 176 15,-3 1-192-15,0 1 192 0,-2-2 0 0,0 0 0 16,1 1 128-16,1 1-128 0,2-2 592 0,0 1 32 15,1 0 0-15,0 1 0 0,1 1-112 0,1-1 0 16,3-1-16-16,2 0 0 0,2-1-352 0,5-9-144 16,-5 12 128-16,5-12-128 0,0 0 0 0,0 13 0 15,0-13 0-15,0 0 0 0,6 12 0 0,-6-12 0 16,0 0-192-16,11 7 192 0,0-5-160 0,0-1 160 16,-11-1 0-16,12 3-144 0,-12-3 144 0,14 4 0 0,-1 0 0 15,0 0 0-15,0 0 0 0,0 0 0 0,0 0-144 0,1 2 144 16,1-2 0-16,-1 1 0 0,0 0-144 0,0 1 144 15,-4-1 0-15,0 0 0 0,-10-5 0 0,12 7 0 16,-4-1 0-16,0 2 0 0,-8-8 0 0,6 10 0 16,-6-10 0-16,3 12 0 0,-2-2 0 0,-1 0 0 15,-2-1 0-15,-1 0 0 0,0-1 0 0,-1 2 0 16,1-1 0-16,-3 2 0 0,1-1 0 0,0 1 0 16,-3-2 128-16,-1 1-128 0,-1 0 0 0,-2 2 0 15,0-1 0-15,-1 2 0 0,0-2 0 0,0 1 0 16,-1-1 0-16,1-5 0 0,2 2 0 0,2-3 0 15,9-5-224-15,-9 3-144 0,9-3-16 0,0 0-16 16,0 0-2192-16,0 0-432 0,0 0-96 0</inkml:trace>
  <inkml:trace contextRef="#ctx0" brushRef="#br0" timeOffset="62041.57">14020 16191 10127 0,'0'0'896'0,"7"-9"-704"16,-5 0-192-16,0 0 0 0,0 1 6128 0,-2 8 1184 15,2-8 240-15,-2 8 64 0,2-9-6208 0,-2 9-1248 16,0 0-160-16,0 0-192 16,0 0-256-16,0 0-32 0,0 0-16 0,0 0 0 15,-10-1-80-15,-1 5 0 0,2-1-16 0,-4 2 0 0,-4 1 592 0,-1 3 288 16,-2 1-32-16,-1 0 0 0,-2 0 384 0,0 2 64 0,-1 0 0 0,1 0 16 15,-2-1-224-15,3 1-48 0,1-2-16 0,3 1 0 16,2-2-224-16,4-1-32 16,2-3-16-16,10-5 0 0,0 0-160 0,0 0 192 0,0 0-192 0,0 0 192 15,0 0-192-15,0 0 0 0,0 0 0 0,0 0 0 16,0 0-128-16,9 10 128 0,-9-10-160 0,12 10 160 16,-2-4 0-16,2-2-144 0,-2 0 144 0,2 2 0 15,-2-3 0-15,2 2 0 0,-1 1 0 0,-1 0-128 16,0 2 128-16,1 2 0 0,-1 2 0 0,1 0-128 15,-1 1 128-15,1 0 0 0,0 0 0 0,0 0 0 16,-3 3 0-16,-1-3 0 0,0 1 0 0,-1 2 0 0,0-1 0 16,-2 1 144-16,-2 1-144 0,-2-2 0 0,-1 2 128 15,0-1-128-15,-1-2 0 0,0 1 0 0,-5-1 0 0,-1 2 0 16,-2-2 0-16,-1-1 0 0,1 0 0 0,0 0 0 16,-1-2 0-16,-1-1 0 0,2 0 128 0,-2 1-128 15,0-5 0-15,2 0 0 16,0 0-288-16,1-5-160 0,-1 2-48 0,10-3 0 15,-9-3-2064-15,9 3-432 0,0 0-80 0,0 0-6080 16,-4-7-1216-16</inkml:trace>
  <inkml:trace contextRef="#ctx0" brushRef="#br0" timeOffset="62513.34">14139 16311 20271 0,'9'-10'1792'0,"-9"10"-1424"0,6-7-368 0,-6 7 0 15,0 0 2944-15,6-6 528 16,-6 6 112-16,0 0 0 0,0 0-2736 0,0 0-544 0,0 0-112 0,0 0-32 16,0 0-160-16,0 0 0 0,0 0 0 0,-3 14 0 15,-1 2 128-15,0 0 112 0,0 1 16 0,0 1 0 16,2 3-48-16,1-1 0 0,1 0 0 0,1 1 0 16,0-2 176-16,2 1 16 0,-2 0 16 0,3 0 0 15,0 0 48-15,1 0 16 0,0-1 0 0,0-3 0 16,1-2-256-16,0-3-48 0,1 0-16 0,1 0 0 15,-1-4-160-15,3 1 160 0,-3-4-160 0,2-1 160 16,-9-3-160-16,15 0 0 0,-2-3 0 0,0-2 0 16,1-2-320-16,1 1 48 0,-1-3 16 0,2-3 0 0,0-5 256 0,1 0-192 15,-1 2 192-15,0-5-160 0,-1-1 160 0,0 2 0 16,-4-4 0-16,0 4 0 16,-1 1 160-16,-1 1-32 0,-1-2-128 0,-1 4 192 0,-2-1-192 0,0 3 144 15,0 1-144-15,-1 2 128 0,-2 1 80 0,-1 1 16 16,-1 8 0-16,0 0 0 0,0 0 0 0,0 0 0 15,0 0 0-15,0 0 0 0,0 0 48 0,0 0 16 16,0 0 0-16,4 13 0 0,-2 0-96 0,1 4 0 16,-2 0-16-16,1 0 0 0,0 0-176 0,-2 1 0 15,0-1 0-15,2 1 0 0,0-2 0 0,1 0 0 16,-1 1 0-16,2-2 0 0,0 0 0 0,1-2-272 16,-1-2 64-16,0-2 16 15,-1 1-1360-15,1-4-272 0,-4-6-48 0,0 0-9264 16,0 0-1856-16</inkml:trace>
  <inkml:trace contextRef="#ctx0" brushRef="#br0" timeOffset="63070.9">14774 16348 14735 0,'0'0'640'0,"0"0"160"0,0 0-640 0,0 0-160 0,-3 13 0 0,1 1 0 16,-1 1 5808-16,0 0 1120 0,1 0 240 0,0 0 32 15,0 0-5760-15,-1 2-1152 0,1-4-288 0,0 4 0 16,0-4 0-16,0 0 0 0,0-2 0 0,0 1 0 16,1-3 0-16,0 0 0 0,1-9 128 0,0 0-128 15,0 0 0-15,0 0 128 0,0 0-128 0,0 0 0 0,0 0 192 16,0 0-64-16,0 0 0 0,0 0-128 16,0 0 176-16,5-11-176 0,-1-2 160 0,1-4-160 0,0-2 0 0,1 1 0 15,-1 0 0-15,1 0 0 0,1-2-288 16,2 0 0-16,0 2 0 0,2 3 0 0,-1 2 0 0,0 1 0 15,1 4 0-15,-2 1 0 0,0 1 288 0,0 3-192 16,-9 3 192-16,12-1-160 0,0 0 160 0,-2 1 0 16,-10 0 0-16,12 1 0 0,-2 0 0 0,1 1 0 15,-1-1 0-15,-10-1 0 0,12 1 0 0,-12-1 144 16,12 3 0-16,-12-3 0 0,10 2 32 0,-10-2 0 16,0 0 0-16,12 3 0 0,-2-2 16 0,-10-1 16 15,0 0 0-15,12-2 0 0,-2-2-208 0,1 0 176 0,-1-1-176 16,1-2 160-16,-1-1-160 0,0 1 0 0,1-3 0 15,-1 1 128-15,1 1-128 0,-1 2 0 0,2-3 0 0,-3 1 0 16,-9 8 0-16,9-8 0 0,0 3 0 0,-9 5 0 16,11-4 0-16,-11 4 0 0,10-1 0 0,1 1 0 15,-1 1 0-15,-10-1 0 0,12 8 0 0,0 0 0 16,-2 3 0-16,2-1 0 0,-1 1 192 0,1 2-64 16,0 0 144-16,0 3 32 0,-2 1 0 0,0-3 0 15,1-1-48-15,-1 3 0 0,-1-3 0 0,1 1 0 16,-3-1-256-16,0-1 160 0,-2-1-160 0,-5-11 128 15,7 11-128-15,-3 0 0 0,-2-2 0 0,-2-9-176 32,3 9-448-32,-3-9-80 0,0 0-32 0,0 0 0 15,0 0-1792-15,0 0-352 0,0 0-80 0,0 0-12320 0</inkml:trace>
  <inkml:trace contextRef="#ctx0" brushRef="#br0" timeOffset="63643.36">15634 16358 35935 0,'0'0'3200'0,"-9"16"-2560"16,0 4-512-16,0 3-128 0,1 0 1648 0,3 5 304 16,2 2 64-16,2 2 16 15,0 1-2032-15,-1 2-288 0,2-2-112 0,0-2-32 0,-1 0 32 0,1-3 0 16,0-2 0-16,1-1 0 0,1-1 144 0,-2 1 16 0,-2-1 16 0,1-1 0 15,0 1 224-15,-2-1 0 16,0-1 0-16,0-1 0 0,-3-1 144 0,1-3 80 0,0-2 16 0,0-3 0 16,1-2 256-16,4-10 48 0,-5 8 16 0,5-8 0 15,0 0-352-15,0 0-64 0,-7-13-16 0,4-3 0 16,2-2-128-16,0-1 0 0,-2-9 0 0,3 0 0 16,0-2-288-16,1-3-32 0,-1-1-16 0,2-1 0 15,2 1 64-15,-2-6 16 0,0-7 0 0,2-2 0 16,1 3 0-16,1-1 0 0,1 4 0 0,-1 3 0 15,1 4 256-15,-1 3 0 0,0 2 0 0,0 2 0 16,1 3 256-16,0 3-32 0,3 1-16 0,-1 3 0 16,-2 1-208-16,5 4 0 0,3 1 0 0,-2 2 0 15,-6 1 0-15,3 0-160 0,0 2 160 0,2 4-128 0,-1 2 128 0,2 4-192 16,1 0 192-16,0 2-192 0,0 2 192 16,1 1-160-16,-1 4 160 0,0 1-160 0,-1 1 160 0,-1 1-160 15,-2 2 160-15,0 0-160 16,-4-1 160-16,-1 2 0 0,-2 0 160 0,-2 2-160 0,-2 0 272 0,-3 1-32 15,-3 1-16-15,0-1 0 0,-2 2 32 0,-2-2 16 16,-2 0 0-16,0 0 0 0,0-2-48 0,-1 0-16 16,-1-1 0-16,0-1 0 0,-2-2-80 0,1 1-128 15,-1-4 176-15,0 0-176 0,0-3 128 0,2-3-128 16,-1-2 0-16,2-2 0 0,1 0-144 0,1-6-144 16,1-6-32-16,2 1 0 15,0-6-624-15,3-1-128 0,0-2-16 0,1-1-16 16,0-1-2352-16,4-2-448 0,1-13-112 0,5 3-16 0</inkml:trace>
  <inkml:trace contextRef="#ctx0" brushRef="#br0" timeOffset="63902.94">16080 15773 36799 0,'0'0'1632'0,"0"0"336"0,0 0-1584 0,0 0-384 0,0 0 0 0,1 17 0 15,1 1 800-15,0 4 80 0,1 4 16 0,-1 2 0 16,1 0-688-16,1 6-208 0,0-1 128 0,0 5-128 16,-2 1 128-16,2 1-128 0,2-1 144 0,0 1-144 15,1-3 0-15,-1 1 0 0,-1 1 0 0,1 2 0 16,-1 0 128-16,0-2-128 0,-1-3 0 0,-2-2 0 16,-2-2 0-16,0-1-160 0,0-2 0 0,-1-4 0 15,-1-2-352-15,-2-6-80 0,0-4-16 0,-1-1 0 16,-1-3-2208-16,4-4-432 0</inkml:trace>
  <inkml:trace contextRef="#ctx0" brushRef="#br0" timeOffset="64082.64">15946 16159 23039 0,'0'0'1024'0,"0"0"192"0,0 0-960 0,0 0-256 15,0 0 0-15,0 0 0 0,0 0 6368 0,0 0 1232 16,13 8 240-16,1 0 48 16,0-1-7024-16,2 2-1408 0,2-1-288 0,1 1-48 15,-4-2-1728-15,5-1-336 0,3 1-80 0,1-1-15392 0</inkml:trace>
  <inkml:trace contextRef="#ctx0" brushRef="#br0" timeOffset="64300.14">16551 16370 47519 0,'0'0'2112'0,"-4"14"416"0,-1 2-2016 0,-1 1-512 0,0-1 0 0,2 2 0 16,1 1 752-16,2 2 48 0,0 0 16 0,1 0 0 16,0-5-1168-16,1 2-224 0,0-1-64 0,1-1 0 15,-1-2-672-15,2-2-144 0,-2-5-16 0,0 0-16 16,-1-7-368-16,0 0-64 0,0 0 0 0,0 0-16 15,0 0 32-15,0 0 16 0,0 0 0 0,-4-13 0 16,2 0-672-16,-1-4-144 0</inkml:trace>
  <inkml:trace contextRef="#ctx0" brushRef="#br0" timeOffset="64432.95">16591 15916 42783 0,'0'0'1904'0,"0"0"384"0,0 0-1840 0,-9-5-448 15,0 4 0-15,9 1 0 0,0 0 896 0,0 0 96 16,0 0 16-16,0 0 0 16,0 0-3264-16,0 0-656 0,0 0-128 0</inkml:trace>
  <inkml:trace contextRef="#ctx0" brushRef="#br0" timeOffset="64876.68">16811 16281 30399 0,'0'0'2704'0,"-3"-2"-2160"0,-4-2-544 0,7 4 0 16,0 0 4160-16,0 0 704 0,0 0 160 0,0 0 32 31,0 0-4832-31,0 0-960 0,-7 13-192 0,2 1-32 0,1 2-448 0,0-2-64 0,-1 5-32 0,0-1 0 31,-3 1 544-31,0 3 96 0,2-1 32 0,-2-1 0 0,-1 2 960 0,1-1 192 0,3-3 32 0,0 0 16 16,1-1 416-16,0-2 96 0,1-1 16 0,2-4 0 0,0 2-304 0,1-1-48 15,2-1-16-15,3-1 0 0,2-2-400 0,1-2-128 16,2-1 0-16,2-2 0 16,1-2-384-16,1-1-176 0,2-1-32 0,2-1-16 15,2 0 128-15,-1-2 32 0,2-1 0 0,-1-4 0 0,-2 4 240 0,-1-2 48 16,-1-1 16-16,-1 0 0 0,0-2 144 0,-2 0 128 16,-2-2-128-16,0 0 176 0,-3-2 176 0,-3 1 32 15,-1-3 16-15,-2 0 0 0,-2-1 304 0,0-2 48 16,-2-1 16-16,-2 1 0 0,-3 0-240 0,-1-2-32 15,-1 1-16-15,-1 1 0 0,-1 1-224 0,0 1-32 16,-1 2-16-16,2 0 0 0,-2 2-208 0,0 2 0 16,0 2 0-16,1 2 0 0,-1 1 0 0,0 2 0 0,0 1 0 0,2 3 0 31,0 1-320-31,10 0-144 0,-10 1-48 0,10-1 0 16,-9 6-1328-16,3 0-272 0,6-6-48 0,-4 8-16 15,4-8-464-15,-1 10-112 0,1-10 0 0,2 11-6352 0,3-2-1264 0</inkml:trace>
  <inkml:trace contextRef="#ctx0" brushRef="#br0" timeOffset="65265.78">17175 16430 10127 0,'0'0'896'0,"8"10"-704"0,-1 0-192 0,-2 0 0 16,-5-10 6576-16,5 12 1280 0,-1-1 256 0,-2 3 48 15,1-4-6368-15,-3 0-1280 0,0-10-256 0,-1 12-64 16,-2-1-64-16,3-11 0 0,0 0-128 0,0 0 192 0,-9 3-192 0,9-3 144 15,0 0-144-15,-9-1 128 0,1-1 96 0,3-5 16 16,0-3 0-16,1-2 0 0,1-2 96 0,1-3 32 16,-2-2 0-16,1 0 0 0,2-5 16 0,-1 0 16 15,0-3 0-15,2 1 0 0,2 0-192 0,1 3-32 16,-2-1-16-16,2 4 0 0,2 1-160 0,2 5 0 16,0 1 0-16,1 4 0 0,1 1 0 0,2 1 0 15,-2 0 0-15,1 3 0 0,2 1 0 0,0 2 0 16,1 1 0-16,0 0-176 0,-1 2 176 0,1 4 0 15,0 1 0-15,-2 3-128 0,0 0 128 0,-1 3-128 16,2 4 128-16,0 0-128 0,-2 2 128 0,2 0 0 0,0 3 128 16,1 3-128-16,-2-2 224 0,1 1-32 0,0 0 0 15,-2 0 0-15,0-3-64 0,-1 0-128 0,-2-3 176 0,1 0-176 16,-1-2 0-16,-2-2 0 0,-1 0 0 0,-1-1 0 31,-1-2-224-31,-1 1-160 0,-1-12-16 0,0 0-16 16,0 0-1504-16,0 0-288 0,0 0-64 0,0 0-9472 0,0 0-1888 0</inkml:trace>
  <inkml:trace contextRef="#ctx0" brushRef="#br0" timeOffset="65731.07">18015 15903 15663 0,'0'0'1392'0,"0"0"-1120"0,0 0-272 0,0 0 0 0,-4-5 6672 0,4 5 1280 15,-9 0 256-15,9 0 48 16,-11 5-6960-16,1 2-1296 0,-2 1-448 0,-1 1 0 16,-1 3-528-16,-2 2-112 0,-2-1 0 0,1 4-16 15,0 0 464-15,-1 0 112 0,-3 0 16 0,1 0 0 0,1-2 512 0,0 2 0 16,0-4 0-16,2 0 0 0,3 0 640 0,1-2 48 16,1-2 0-16,1-3 0 0,2 1-96 0,9-7-16 15,-8 6 0-15,8-6 0 0,-5 7-352 0,5-7-80 16,0 10-16-16,3 0 0 0,-3-10-128 0,6 6 0 15,1-1 0-15,1 0-176 0,1 2-144 0,1-2-16 16,2 0-16-16,2-2 0 0,3 4 112 0,2-2 32 16,-1-1 0-16,0 1 0 0,0-1 208 0,1 1-176 15,-2 0 176-15,-2 2-160 0,1-1 160 0,-1 1 0 0,0-1 0 0,-2 3 0 16,-1-2 0-16,-1 1 0 0,0 2 0 0,-2 2 0 16,-3-2 0-16,1 2 0 0,-7-12 0 0,6 16 128 15,-2-1-128-15,0 1 0 0,-1-3 128 0,-1 1-128 16,0-1 0-16,-2 1 0 0,0-1 0 0,-2 0 128 15,-1 0 64-15,-1 0 0 0,-2 0 16 0,-1-3 0 16,-3 3-208-16,0-1 0 0,0 0 0 0,-2-1 0 16,-2 1 0-16,1-3 0 0,-2-1 0 0,1 0 0 15,-2-2-240-15,2 0-80 0,1-6-32 0,1 0 0 32,2-7-1888-32,2 1-384 0,1-1-80 0,2-2-16 0</inkml:trace>
  <inkml:trace contextRef="#ctx0" brushRef="#br0" timeOffset="66948.33">18343 16040 6447 0,'0'0'576'0,"0"0"-576"0,-17 0 0 0,4 0 0 16,13 0 6752-16,-14 3 1248 0,14-3 240 0,0 0 48 16,0 0-6400-16,0 0-1280 0,0 0-256 0,0 0-48 15,0 0 144-15,0 0 16 0,5 2 16 0,3 0 0 16,0-4-224-16,2 0-32 0,1-1-16 0,0 2 0 15,1-3-208-15,0 3 0 0,-3 1 0 0,0 0 0 16,-1 1-512-16,-2 3-32 0,-6-4-16 0,7 6 0 16,-3 5-2624-16,0-1-528 0,-3 5-96 15,-3 3-9120-15</inkml:trace>
  <inkml:trace contextRef="#ctx0" brushRef="#br0" timeOffset="67159.64">18424 16463 30399 0,'0'0'2704'0,"0"0"-2160"16,-9-3-544-16,9 3 0 0,-9 0 2656 0,9 0 416 16,0 0 96-16,0 0 16 0,0 0-2656 0,0 0-528 0,0 0 0 0,0 0-192 31,0 0-256-31,0 0-32 0,0 0-16 0,0 0 0 15,1-10-1616-15,-1 10-320 0,7-10-64 0,-7 10-7728 0,9-6-1552 0</inkml:trace>
  <inkml:trace contextRef="#ctx0" brushRef="#br0" timeOffset="67964.89">19325 15806 16575 0,'0'0'1472'0,"0"0"-1168"16,0 0-304-16,0 0 0 0,0 0 4528 0,0 0 848 15,0 0 160-15,9 10 32 0,-1 0-4464 0,0 2-896 16,1 2-208-16,-3 3 0 0,0 2 288 0,-2 3 32 16,-2 5 16-16,1 5 0 0,-1 3 48 0,0 0 16 15,-1 1 0-15,-1 1 0 0,0-1 128 0,0 1 32 0,0-4 0 0,0 2 0 16,-1 0-224-16,1-1-32 0,0-2-16 0,0 1 0 15,0-6-160-15,0 1-128 0,1-1 144 16,-1-2-144-16,0-2 0 0,1 0 0 0,2-7-128 0,-1-2 128 31,0-4-816-31,-1-4-48 0,-1-6-16 0,0 0 0 16,0 0-1824-16,0 0-368 0,0 0-80 0,0 0-11056 0</inkml:trace>
  <inkml:trace contextRef="#ctx0" brushRef="#br0" timeOffset="68416.28">19313 15635 13823 0,'0'0'1216'0,"-6"-7"-960"0,-1-1-256 0,7 8 0 0,-8-5 4800 0,8 5 928 16,-6-8 176-16,6 8 48 0,0 0-4032 0,-1-7-816 15,1 7-144-15,5-7-48 0,-5 7-208 0,9-5-32 16,1 0-16-16,2-1 0 0,2-3-448 0,3 3-80 15,-1 1-128-15,2 1 176 0,2 1-176 0,-1 2 160 16,0 1-160-16,0 0 160 0,2 1 0 0,1 2 0 16,0 1 0-16,1 1 0 0,0 1-32 0,-1-3 0 15,0 3 0-15,-1 1 0 0,-1 1-128 0,-2-2 0 16,-1 3 144-16,0 3-144 0,-1 1 0 0,-2 3 0 16,0-4 0-16,2 2 128 0,-2-1-128 0,1 0 0 15,-1 1 0-15,0-3 0 0,1 0 0 0,-2 1 0 0,-3 0 128 0,-1 1-128 16,-2 1 0-16,-2-5 0 0,-5-9 0 0,4 16 0 15,-5-2 0-15,-2-1 0 0,-2-1 0 0,-2-1 128 16,-1 0-128-16,-2 1 0 0,-3 0 0 0,-1-2 0 16,-3 1 128-16,-2-1-128 0,0 2 128 0,-2 1-128 15,0-3 0-15,-2 2 144 0,-1-2-144 0,-1 1 0 16,1-1 0-16,-1 1 0 0,1-2 0 0,2 0 0 16,0 0-144-16,1 0-96 0,3 0-16 0,0-2 0 31,1-3-576-31,2 0-112 0,1-2-16 0,2 1-16 0,3-2-1168 0,9-1-224 15,0 0-64-15,-10-5-12464 0</inkml:trace>
  <inkml:trace contextRef="#ctx0" brushRef="#br0" timeOffset="68930.73">20463 15512 21711 0,'0'0'960'0,"0"0"192"0,5-8-912 0,-5 8-240 0,6-7 0 0,0 1 0 16,-6 6 1280-16,11-5 224 0,-11 5 32 0,9-4 16 15,-9 4-672-15,0 0-144 0,0 0-32 0,0 0 0 16,0 0 400-16,0 0 80 0,0 0 16 0,0 0 0 16,0 0-64-16,0 0-16 0,-12 4 0 0,-1 3 0 15,-1 3-288-15,-1-1-64 0,0 4-16 0,-2-1 0 16,-2 4-352-16,0 1-64 0,-3-2-16 0,1 5 0 15,1-3-176-15,-1 2-144 0,1 1 192 0,0 1-192 16,0 1 192-16,2 1-192 0,0 2 192 0,1 0-192 16,1 4 224-16,1 3-64 0,0 3-16 0,4 2 0 15,-1-1-144-15,1 1 128 0,1 1-128 0,1-2 128 16,1-1-128-16,2 1 0 0,0-3 0 0,1 1 128 16,0 0-128-16,2-1 0 0,1-1 144 0,0-2-144 0,2 0 0 15,3-2 0-15,1 0 0 0,1 0 128 0,0 1-128 0,4-6 0 16,3 0 0-16,1 1 0 0,2-1-208 0,0 0-64 15,1-5-16-15,3-3 0 16,0 0-1056-16,0-2-192 16,1 0-64-16,1-3-10112 0,1-1-2048 0</inkml:trace>
  <inkml:trace contextRef="#ctx0" brushRef="#br0" timeOffset="70587.93">20446 15875 13823 0,'0'0'608'0,"0"0"128"0,0 0-592 0,0 0-144 15,0 0 0-15,0 0 0 0,0 0 5776 0,0 0 1136 16,15-2 208-16,-1 5 48 0,0 3-5984 0,-1 4-1184 16,-1 1-272-16,-2 6-48 0,1 4 112 0,-5 3 16 15,0 2 0-15,-1 2 0 0,0 5 192 0,-2-3-176 16,-3-3 176-16,-2 2-160 0,0 1 160 0,-2 1 0 15,-3 1 160-15,-1 1-160 0,-1 0 432 0,0 1-16 16,0-1 0-16,0-2 0 0,0-2-176 0,1-2-48 0,1-1 0 0,4-3 0 16,1-3-384-16,2-3-64 0,2-3-32 15,1-6 0 1,-3-8-2272-16,0 0-464 0</inkml:trace>
  <inkml:trace contextRef="#ctx0" brushRef="#br0" timeOffset="70881.58">20476 15889 18431 0,'-14'-1'816'0,"2"-2"160"0,-4-2-784 0,1 1-192 0,-1 1 0 0,3 3 0 15,3-2 6688-15,10 2 1296 0,0 0 256 0,0 0 48 16,0 0-7136-16,0 0-1440 0,0 0-288 0,13 2-48 0,2-4 224 15,5-1 32-15,2-2 16 0,2-2 0 0,0-2 160 0,4 1 48 16,0 1 0-16,4-1 0 0,2-1 144 0,1 0 0 16,3 3 128-16,-1 0-128 0,1-1 0 0,-1 3 0 15,-1 0 0-15,-2 1 128 0,-1-1-128 0,-2 2-192 16,-4-2 64-16,1 2 0 16,-2-1-768-16,-3 2-128 0,-3-2-48 0,-2 1 0 15,-1 0-1712-15,-4 4-352 0,-13-2-64 0</inkml:trace>
  <inkml:trace contextRef="#ctx0" brushRef="#br0" timeOffset="71126.05">20494 16225 17503 0,'-11'3'1552'0,"-1"-2"-1232"0,0 1-320 0,12-2 0 15,0 0 5376-15,0 0 1008 0,0 0 208 0,0 0 32 32,16-2-5792-32,1 2-1168 0,0-4-240 0,2 0-32 0,3-1 320 0,1-3 64 0,-1-2 16 0,4 1 0 15,1-2 208-15,2 2 256 0,0 1-48 0,2 2-16 16,0-3-64-16,1 1 0 0,-1 0-128 0,-1 2 192 31,-3 0-512-31,1 0-128 0,-2-3 0 0,0 5-10992 0,-2-1-2192 0</inkml:trace>
  <inkml:trace contextRef="#ctx0" brushRef="#br0" timeOffset="71410.27">21110 16515 40655 0,'-8'13'1792'0,"3"-4"384"0,1 1-1728 0,3 5-448 16,2 3 0-16,3 2 0 15,0-1-736-15,2 1-224 0,3-6-64 0,2 0 0 16,-1 1 64-16,1 2 0 0,0-2 0 0,1 1 0 0,0 0 1152 0,1 3 256 0,-4-3 32 0,-1 2 16 16,-3 2-496-16,-2 2 0 0,-3-3 0 0,-3 3 0 31,-2 1-912-31,-3-1-176 0,-1 0-48 0,-2-1 0 15,0-4 480-15,0-3 80 0,0-2 32 0,0-4-8352 0,-1-3-1664 0</inkml:trace>
  <inkml:trace contextRef="#ctx0" brushRef="#br0" timeOffset="71990.34">22067 15800 37551 0,'0'0'1664'0,"0"0"336"0,-11-2-1600 0,2 2-400 16,9 0 0-16,-9 2 0 0,0 1 336 0,1 1-16 15,0 0 0-15,-1 1 0 0,-1 0-320 0,-2 2 0 16,-4-2 0-16,-1 1 0 0,0 2 0 0,-1 3 0 16,-1-1-128-16,-1 2 128 0,-2 1 0 0,0-1 0 15,-2 1 192-15,1 1-64 0,-1 2 160 0,3-1 32 16,2 0 16-16,1-1 0 0,-1 0-80 0,6-1 0 0,3-2-16 16,0 1 0-16,-1 1-112 0,5 1-128 0,2-2 176 0,0-1-176 15,1 0 0-15,3 2 0 0,0-3 0 16,3 1 0-16,1-3 0 0,1-1-176 0,-1 2 176 0,2-3-208 15,3-2 80-15,3-2 128 16,0 1-208-16,2 2 80 0,2 2 128 0,2-1-208 0,0-1 80 0,2 0 128 16,1 2-288-16,0-2 64 0,1 0 16 0,0 2 0 15,0-1-16-15,-1 4 0 0,-1-1 0 0,-1 0 0 16,-1 0 224-16,-2 0-176 0,-3 2 176 0,-3-1-160 16,-2 3 160-16,0-3 0 0,0 1 0 0,-2-1 0 15,-6-10 0-15,6 13 0 0,-2-1 0 0,-4-12 0 16,-2 13 0-16,1 0 0 0,0-1 0 0,-2 1 0 15,-2-1 0-15,-2-1 0 0,-2 1 0 0,0 1 0 0,1 0 0 16,-1 2 0-16,-3-1 0 0,1 2 0 0,-1-2-224 16,-1 0-16-16,-3 3 0 0,1-3 0 0,2-2-80 15,0-1 0-15,0-1-16 0,1-3 0 16,1-1-288-16,2-2-48 0,9-4-16 0,0 0-9552 16,-10 0-1920-16</inkml:trace>
  <inkml:trace contextRef="#ctx0" brushRef="#br0" timeOffset="72316.2">22408 16692 17503 0,'0'0'1552'0,"0"0"-1232"0,0 0-320 0,0 0 0 16,-2 11 5040-16,-1 0 944 0,0 1 192 0,1 1 32 16,-1-1-5136-16,1-1-1072 0,-1 3-144 0,-1-1-64 31,-1 1-368-31,0 0-80 0,-3 2-16 0,0 0 0 0,-1-1 224 0,0-2 32 0,0 0 16 0,0 0 0 15,-2 0 400-15,1-1 0 0,-1-2 0 0,1-2-128 16,-1 0 128-16,2-1-128 0,0-1 128 0,9-6-128 16,-10 3-2160-16,10-3-416 0,-9 0-96 0</inkml:trace>
  <inkml:trace contextRef="#ctx0" brushRef="#br0" timeOffset="72644.27">23064 15903 42335 0,'0'0'1872'0,"0"0"384"0,0 0-1808 0,0 0-448 0,0 0 0 0,0 0 0 16,0 0 208-16,0 0-48 0,0 0-16 0,-5 13 0 15,-2 3-144-15,1 5-272 0,-2 6 64 0,-1 2 16 16,-2 1 0-16,1 0 16 0,0 0 0 0,-2 0 0 16,-1 2 176-16,-2 4 0 0,1-2 0 0,0 2-128 15,-2 2 128-15,0 1 0 0,1 4 0 0,1-4 0 16,-2 2 144-16,2-5-144 0,2-3 192 0,1-2-192 16,1-4 144-16,1-2-144 0,1-4 0 0,3-4 144 15,1-1-144-15,1-3 0 0,1-7 0 0,2-6 0 31,0 0-2736-31,0 0-416 0,0 0-96 0</inkml:trace>
  <inkml:trace contextRef="#ctx0" brushRef="#br0" timeOffset="72920.86">23118 15961 33167 0,'0'0'2944'0,"0"0"-2352"15,0 0-464-15,0 0-128 0,0 0 2960 0,0 0 576 16,0 0 112-16,0 0 32 0,0 0-3248 0,0 0-656 16,5 9-128-16,3 0-32 0,1 1 48 0,1 3 0 15,3 4 0-15,0 0 0 0,0 3 336 0,0 2 0 16,-1 3-144-16,1-2 144 0,-1-1-160 0,-1 3 32 16,1 0 0-16,-1 1 0 0,-1 0 128 0,-1 0 0 0,-2 0-144 0,-1 0 144 15,-1-1-272-15,-1 2 16 0,0-4 0 16,-1 0 0-1,-3-1-784-15,-1-1-160 0,-1 0-16 0,1-4-16 16,-3-4-1936-16,0 0-384 0,0-5-80 0</inkml:trace>
  <inkml:trace contextRef="#ctx0" brushRef="#br0" timeOffset="73103.25">22994 16473 14735 0,'0'0'1312'0,"0"0"-1056"0,0 0-256 0,0 0 0 16,0 0 6912-16,13 8 1312 0,1-3 272 0,4-1 48 16,3 0-7184-16,1-1-1360 0,0-3-416 0,5 0-16 15,0 0-128-15,-1-3-16 0,-4 0-16 0,0 2 0 16,0-4-1776-16,-1 1-368 0,-1 0-64 0,-3 0-7904 16,-3 0-1584-16</inkml:trace>
  <inkml:trace contextRef="#ctx0" brushRef="#br0" timeOffset="73533">23157 15468 21183 0,'-15'1'1888'0,"6"-2"-1504"0,-3-2-384 0,2 1 0 16,1 2 4960-16,9 0 928 0,0 0 176 0,0 0 32 15,5 13-4960-15,6-3-1008 0,3 2-128 0,4 2-144 16,3 3 16-16,4 3 0 0,2-1 0 0,3 0 0 16,3 0 0-16,2 3 0 0,3 2 0 0,1 2 0 15,0 0 128-15,-1 4 0 0,-2-3 0 0,-1 6 0 16,-2-1 0-16,-3 4 0 0,-3-1 0 0,-3 0 0 15,-3 2 0-15,-4 0 176 0,-3 0-48 0,-2-1 0 16,-6-3 272-16,-1 0 48 0,-1 0 16 0,-1 0 0 16,-3-2-224-16,-3 1-48 0,-1-1-16 0,1-1 0 15,-4-1-176-15,1-1 160 0,-1 1-160 0,-1 1 160 16,-1 2-160-16,0 0 0 0,-3-1 0 0,2-1 0 0,-3 0-128 16,-3-3-64-16,-2 2-16 0,0-4 0 0,-1 1-144 0,0-1-32 15,-2-1 0-15,-3 6 0 16,-3 7-1504-16,4-6-304 0,0-2-64 0,4-11-14496 15</inkml:trace>
  <inkml:trace contextRef="#ctx0" brushRef="#br0" timeOffset="79688.35">24114 16150 4607 0,'0'0'400'0,"0"0"-400"0,0 0 0 0,0 0 0 16,0 0 5600-16,0 0 1040 0,0 0 208 0,0 0 32 16,7 8-5296-16,-7-8-1072 0,12 6-192 0,-3-1-64 15,-9-5-256-15,11 7 0 0,-11-7 0 0,9 5 0 0,0-1 0 0,1-1 0 16,2-2 0-16,-1 1 0 16,-1-2 0-16,0-2 128 0,-1-1-128 0,3 2 0 0,1 1 160 0,0-3-160 15,-1-1 128-15,1 1-128 0,1-3 0 0,2 1 0 16,0 0 0-16,2-2 0 0,2-2-256 0,-1 1-48 15,1 2 0-15,-1 2 0 16,1 1-1840-16,-1-1-368 0,1-1-80 0,-2 4-4592 16,0-2-928-16</inkml:trace>
  <inkml:trace contextRef="#ctx0" brushRef="#br0" timeOffset="80051.36">24146 16328 16575 0,'0'0'1472'0,"0"0"-1168"0,0 0-304 0,0 0 0 15,11-2 3264-15,-1-1 608 0,0 3 112 0,1-1 32 0,2 0-3152 0,-1-1-624 16,-2 1-240-16,2 1 176 0,0-1-48 0,1 1-128 16,-2-2 192-16,1 2-64 0,-2 2 48 0,2-1 0 15,1 2 0-15,-1-1 0 0,0-1-176 0,-1 2 0 16,2 0 0-16,1-1 128 0,-1 1-256 0,0-1-64 15,2 0-16-15,0-1 0 16,-1-1-848-16,2 0-160 0,-1-1-48 0,0-1-7376 16,0-3-1488-16</inkml:trace>
  <inkml:trace contextRef="#ctx0" brushRef="#br0" timeOffset="80537.75">24943 15725 5519 0,'0'0'240'0,"0"0"64"0,0 0-304 0,0 0 0 0,0 0 0 0,0 0 0 0,-3-8 6208 0,3 8 1200 15,0 0 224-15,0 0 48 0,0 0-6096 0,0 0-1232 16,0 0-352-16,0 0 144 0,8 10 16 0,0 2 0 15,-2 1 0-15,-1 3 0 0,1 3 224 0,-1 2 32 16,0 4 16-16,-1 1 0 0,1 4-96 0,0 1-16 16,2 2 0-16,-2 1 0 0,3 2 64 0,-1 1 16 15,-1-2 0-15,-1 0 0 0,0-1-400 0,1 0 0 16,-2-1 128-16,0 0-128 0,-1-1 0 0,3-1 0 16,-2-4 0-16,1-1 0 0,0-1 160 0,2-3-160 15,-1-2 192-15,1 0-192 0,-2-5 0 0,0 0-144 16,3-5-16-16,-3-4 0 15,-5-6-608-15,0 0-112 0,0 0-16 0,0 0-9824 16,8-6-1952-16</inkml:trace>
  <inkml:trace contextRef="#ctx0" brushRef="#br0" timeOffset="81006.34">24894 15644 14735 0,'0'0'640'0,"-7"-8"160"0,1 0-640 0,1 2-160 0,1-2 0 0,4 8 0 16,0 0 3776-16,3-9 736 0,-3-4 144 0,4 5 16 16,-4 8-3600-16,8-7-736 0,-2 1-144 0,2 1-16 15,0 1 352-15,1-1 80 0,0 1 16 0,2 1 0 0,-11 3 144 0,15-1 48 16,-2 1 0-16,3 0 0 0,-1 0-352 0,2 0-64 15,2 2-16-15,-2 2 0 0,1-1-176 0,0 1-32 16,0-2-16-16,1 4 0 0,0-1-16 0,1-1 0 16,-2 1 0-16,0 3 0 0,-2-2-144 0,-2 1 0 15,1-2 144-15,-2 4-144 0,0 3 0 0,-2-2 0 16,-1 1 0-16,-3-2 0 0,1 1 0 0,-1-1 0 16,-2 2 0-16,0-1 0 0,-2 1 0 0,-2-1 0 15,-1-1 0-15,0 2 0 0,-4-1 0 0,-1 2 0 16,-2-3 0-16,0 1 0 0,-4 1 0 0,-1-1 0 15,-2-2 0-15,-3 1 0 0,0 0 0 0,0 2 0 16,0-1 0-16,-1 1 128 0,-2-2-128 0,1 0 0 0,-1 0 0 0,2 0 128 16,0-2-128-16,1-1 0 0,1-1 0 0,2 2-128 31,0-5-240-31,2 1-32 0,3 0-16 0,9-3 0 16,-11 0-608-16,11 0-128 0,0 0-32 0,0 0 0 15,-6-7-1568-15,6 7-320 0,-2-8-64 0</inkml:trace>
  <inkml:trace contextRef="#ctx0" brushRef="#br0" timeOffset="81421.34">25784 15364 11055 0,'0'0'480'0,"0"0"112"0,0 0-464 0,0 0-128 0,0 0 0 0,0 0 0 0,0 0 3584 0,0 0 704 15,0 0 144-15,-6 6 32 0,-1-1-3440 0,-1 1-672 16,1-1-144-16,1 1-16 0,-2 2 496 0,-1 3 96 16,0-1 32-16,-2 3 0 0,-1 1 336 0,-1 1 80 15,-1-1 16-15,-2 4 0 0,1-1-272 0,-1 0-48 16,1-2-16-16,-1 3 0 0,0-1-336 0,2 4-64 15,0 3 0-15,-1 4-16 0,0 0-176 0,0 4-48 16,1 0 0-16,0 3 0 0,-1 3-272 0,2 0 0 16,0-1 0-16,1-1 0 0,2 3 128 0,0-1-128 0,2 0 0 0,0-2 0 15,3 0 0-15,1-3 0 0,0-1 0 0,3-2 0 16,1-2 0-16,1 1 0 0,1 0 0 0,2-1 0 16,3 1 128-16,-1-2-128 0,2 1 0 0,3-2 0 15,-1 0 0-15,2-1 0 0,1-3 0 0,0 0 0 31,1-4-624-31,1 1-16 0,-1-2-16 0,0-3 0 16,-1 2-1584-16,3-3-320 0,0-6-64 0,-2 3-7328 0,-1-3-1456 0</inkml:trace>
  <inkml:trace contextRef="#ctx0" brushRef="#br0" timeOffset="81869.47">25793 15753 30111 0,'0'0'1344'0,"0"0"256"0,0 0-1280 0,0 0-320 15,0 0 0-15,0 0 0 0,0 0 576 0,0 0 32 0,11 6 16 0,-3 0 0 16,-8-6-240-16,6 12-32 0,-4 0-16 0,-2 1 0 16,-2 1 464-16,-1 4 96 0,0 4 0 0,1 3 16 15,2-1-80-15,0 4-32 0,-2 4 0 0,1-1 0 16,2 1-480-16,1 2-112 0,-2-5-16 0,0 2 0 15,0 2-192-15,-2-6 128 0,0-1-128 0,-1 0 0 16,1-1 0-16,-1 0 128 0,0 0-128 0,1-3 0 16,-1-2 0-16,-1-2 0 0,0-3 0 0,2-2 0 31,0 0-512-31,0-5-160 0,2-8-32 0,0 0 0 0,0 0-2592 0,0 0-528 16</inkml:trace>
  <inkml:trace contextRef="#ctx0" brushRef="#br0" timeOffset="82135.28">25789 15751 30351 0,'0'0'1344'0,"0"0"272"15,0 0-1296-15,0 0-320 0,0 0 0 0,0 0 0 0,0 0 576 0,0 0 64 16,8-5 0-16,-8 5 0 0,10-7 128 0,1 2 16 15,2 2 16-15,-3-1 0 0,-2-1 192 0,1 1 32 16,3 0 16-16,-1 2 0 0,1-1-400 0,0 2-64 16,0 1-32-16,-1-4 0 0,1 0-384 0,0 3-160 15,0 1 128-15,-2 0-128 0,2 0 0 0,-2 0 0 0,1 2 0 0,-1 0 0 32,0-1-320-32,-10-1-80 0,12 4-32 0,0-3 0 15,-2 2-2272-15,2-1-464 0,0 1-96 0,2 1 0 16,0-4-320-16,2 1-48 0</inkml:trace>
  <inkml:trace contextRef="#ctx0" brushRef="#br0" timeOffset="82460.73">25853 16087 10127 0,'0'0'896'0,"0"0"-704"15,0 0-192-15,0 0 0 0,0 0 4416 0,0 0 832 16,0 0 192-16,0 0 16 0,0 0-4336 0,0 0-864 16,0 0-256-16,0 0 0 0,11 0 336 0,-11 0-16 15,12 0-16-15,0 0 0 0,-12 0 576 0,13 0 112 16,-1-1 32-16,-1 0 0 0,1-2-320 0,0 0-64 15,0 1-16-15,1 0 0 0,1-1-448 0,0 0-176 16,2 0 128-16,1 1-128 0,0-2 0 0,1 1 0 16,2-2 0-16,-1 2 0 15,1 1-1600-15,1-2-192 0,-3 0-32 0,1-3-8032 16,-2 1-1600-16</inkml:trace>
  <inkml:trace contextRef="#ctx0" brushRef="#br0" timeOffset="82938.72">26180 15330 31391 0,'0'0'1392'0,"0"0"272"0,0 0-1328 0,0 0-336 16,0 0 0-16,0 0 0 0,0 0 320 0,13 0 0 16,-1 0 0-16,2 2 0 0,2 1-320 0,-2 1 128 15,-1 1-128-15,3 0 0 0,2 0 128 0,0 3-128 16,-1 4 128-16,-1 1-128 0,-2 3 400 0,2 2 16 15,-1 0 0-15,1 3 0 0,0 3 0 0,-2 0 0 16,-1 1 0-16,0-1 0 0,-1-1-160 0,0 3-48 16,-2 3 0-16,0-2 0 0,1 2-32 0,-1 3-16 15,2 2 0-15,0 3 0 0,-2-3 16 0,3-2 0 0,0 1 0 0,0 1 0 16,-1 0-176-16,0-2 0 16,0 1 0-16,-1-4 0 0,1 1 0 0,-2-3 128 0,-3-1-128 15,-1 0 0-15,0 1 0 0,-2-3 0 0,-3-2 128 0,-2 0-128 16,-2 2 0-16,-1-2 0 0,-2-1 0 0,-2 1 128 15,-1 0-128-15,0 0 0 0,-2 0 0 0,1-2 0 16,-1 0-160-16,1-2-112 0,-1 0-32 0,1-4-10832 16,-1-2-2176-16</inkml:trace>
  <inkml:trace contextRef="#ctx0" brushRef="#br0" timeOffset="84191.79">27236 15644 1839 0,'0'0'160'0,"0"0"-160"15,0 0 0-15,0 0 0 0,0 0 192 0,0 0 16 16,0 0 0-16,0 0 0 0,0 0 880 0,0 0 160 16,0 0 32-16,0 0 16 0,0 0 1472 0,0 0 304 15,0 0 48-15,0 0 16 0,10 1-768 0,-10-1-160 16,0 0-32-16,11 11 0 0,-5-2-880 0,0 0-176 0,-6-9-32 0,2 13-16 15,2 3-240-15,-1 2-64 0,-3 1 0 0,1 5 0 16,2 1-224-16,-1 2-48 0,1 6-16 0,-2 0 0 16,-1 1-336-16,1 3-144 0,2-5 128 0,-2 2-128 15,1-1 0-15,0-3 128 0,1-3-128 0,-2-2 0 16,-1-1 0-16,1-4 0 0,1-3 0 0,-1-1 0 16,2-3 0-16,-2-1 0 0,-1-2 0 0,1 2 0 15,-1-12 0-15,3 8 0 0,-3-8-224 0,0 0 80 31,0 0-528-31,1 9-96 0,-1-9-32 0,0 0 0 0,0 0-416 0,0 9-64 0,0-9-32 16,0 0 0-16,-2 10-480 0,2-10-80 0,-2 8-32 0,2-8 0 31,-4 12 32-31,2-4 0 0</inkml:trace>
  <inkml:trace contextRef="#ctx0" brushRef="#br0" timeOffset="84824.4">27151 15435 14735 0,'0'0'1312'0,"0"0"-1056"0,-8-2-256 0,8 2 0 15,-7-4 2272-15,7 4 400 0,0 0 80 0,0 0 0 16,-7-5-1968-16,7 5-400 0,0 0-64 0,0 0-32 15,0 0 416-15,0 0 64 0,5-8 32 0,3 1 0 16,0 2 352-16,2 1 64 0,2 0 0 0,2 2 16 16,2-1-320-16,0 2-64 0,1-2-16 0,1 2 0 15,1-1-336-15,1 1-80 0,0 1-16 0,-1 0 0 0,-1 0-240 16,1 1-160-16,-1 1 192 0,-1 0-192 0,-2 2 128 0,1 0-128 16,-2 0 0-16,0 1 0 0,-4 2 0 0,0-1 0 15,-1 2 128-15,2 0-128 0,-1 1 0 0,-1 2 0 16,1-1 0-16,-1 2 0 0,-1-4 0 0,-1 2 0 15,1 3 0-15,0 0 0 0,-3 1 0 0,2 1 0 16,-2-2 0-16,0 2 0 0,0 0 0 0,-1-1 0 16,0 0 0-16,0 1 0 0,-3-1 0 0,-1-1 0 15,-1 3 0-15,0-6 0 0,0 2 0 0,-3-2 0 16,0 1 0-16,-2-2 0 0,3 0 0 0,-3-1 0 16,0 0 0-16,1 1 0 0,5-9 128 0,-8 8-128 15,0-1 0-15,-1 1 0 0,-2-1 0 0,0 1 0 0,-2-2 0 16,0-1 0-16,-2 1 0 0,-3-1-320 0,-3 1 32 0,0-2 16 31,0 0-432-31,1 1-96 0,0-2-16 0,2 0 0 16,0-1-160-16,3 1-48 0,2-3 0 0,1-2 0 15,2 1-1568-15,3-3-320 0</inkml:trace>
  <inkml:trace contextRef="#ctx0" brushRef="#br0" timeOffset="85307.12">28257 15132 3679 0,'0'0'320'0,"0"0"-320"15,-8-3 0-15,8 3 0 0,-10 0 7248 0,10 0 1392 16,-10 5 256-16,10-5 64 0,-9 5-7152 0,3 3-1424 16,-1 0-384-16,1 1 0 0,-2-2 0 0,0 0 0 15,-1 3 0-15,0 0 0 0,-2 0 0 0,0 1 0 16,-2 2 0-16,1 1 0 0,0 3 0 0,-1 1 144 15,-1 2-144-15,-2 2 128 0,-1 0 304 0,0 6 48 0,-1-5 16 0,1 6 0 16,-1 2-80-16,0 2-16 16,-1-1 0-16,2 4 0 0,2-1-256 0,-1-1-144 0,0 1 160 0,3 0-160 15,2 2 128-15,0-1-128 0,1 3 0 0,-1-1 0 16,4-2 128-16,1 0-128 0,2-1 0 0,2-1 144 16,0-2-144-16,2 0 0 0,3-1 0 0,1-1 0 15,1 0 0-15,2-3 0 0,1-1 144 0,2 0-144 16,0-3 0-16,2 0 0 0,1 1 0 0,2-4 0 15,0 1-192-15,-1-2-128 0,1-1 0 0,3 0-16 16,-1-4-1568 0,1 2-304-16,-1-3-64 0,0-1-7904 0,-1 0-1600 0</inkml:trace>
  <inkml:trace contextRef="#ctx0" brushRef="#br0" timeOffset="86376.65">28469 15576 20735 0,'0'0'912'0,"0"0"192"0,0 0-880 0,0 0-224 0,0 0 0 0,0 0 0 16,0 0 1472-16,0 0 240 0,0 0 48 0,0 0 16 15,-9-3-704-15,9 3-144 0,-10-1-32 0,1 1 0 16,9 0-48-16,-11 1-16 0,1 3 0 0,-1-1 0 16,1 0-208-16,-1-1-48 0,1 1-16 0,0 1 0 15,-2-2-16-15,-1 2 0 0,0 3 0 0,0-2 0 16,0 2-96-16,0-1-32 0,-2-1 0 0,2 3 0 16,0 4-224-16,0-3-64 0,1 0 0 0,1 0 0 0,-1 0-128 15,2 0 0-15,-1-1 0 0,3 1 0 0,2 2 0 16,1-3 0-16,-1-1 0 0,6-7 0 0,-4 12 0 0,4-12 0 15,0 0 0-15,2 13 0 0,-2-13 0 0,5 12 0 16,2-3 0-16,-7-9 0 0,10 8 0 0,2-3 0 16,-1 0 0-16,1 1 0 0,1-3 0 0,0 1-144 15,0 0 144-15,0-1 0 0,2 2-176 0,-1 0 176 16,-1-2-160-16,0 1 160 0,0 2-240 0,-2 0 48 16,-2 1 16-16,0 0 0 0,0 1 176 0,-1 1 0 15,-8-9-144-15,6 14 144 0,-1-2 0 0,-1 1 0 16,-1-1 0-16,0 1 0 0,-1 0-144 0,-1 0 144 15,-1-3 0-15,-1 2 0 0,0 0 0 0,0-2 0 0,1-10 0 16,-6 13 0-16,0-1 0 0,-1 1 0 0,-1-3 0 0,-1-2 0 16,-1 1 0-16,1-1 0 0,0 0 0 0,0-2 0 15,-2 1 0-15,1 0 0 0,-2-2 0 0,2 1 0 16,-2-1-240-16,1-1 64 0,1 0 16 0,0 0 0 31,0 1-640-31,0-5-128 0,0 0-32 0,-1 2-9472 0,1-1-1888 0</inkml:trace>
  <inkml:trace contextRef="#ctx0" brushRef="#br0" timeOffset="86825.5">28700 15387 35999 0,'0'0'1600'0,"0"0"320"0,0 0-1536 0,0 0-384 16,0 0 0-16,0 0 0 0,0 0 256 0,0 0 0 15,0 0-16-15,0 0 0 0,0 0-240 0,0 0 176 16,0 0-176-16,0 0 160 0,-5 13 304 0,2 3 64 16,1 2 16-16,-1 2 0 0,0-1-48 0,1 2-16 15,0 4 0-15,2-2 0 0,0 1-192 0,2 2-32 0,-1 0-16 0,2 1 0 16,-1 2-240-16,1 1 144 0,0 0-144 0,0 2 128 16,1 4-128-16,2 0 192 0,-1-1-192 0,1 2 192 15,1-1-192-15,1-3 0 0,-2 0 0 0,1-2 128 16,-2-2-128-16,0-2 0 0,-1 0 0 0,-1-2 0 15,-1-1 0-15,1-4-176 0,-3 0 48 0,0-4 0 32,-1-2-240-32,-1 0-32 0,1-2-16 0,-2-2 0 15,1-2-1888-15,2-8-368 0,-6 5-80 0</inkml:trace>
  <inkml:trace contextRef="#ctx0" brushRef="#br0" timeOffset="87197.29">29090 15579 3679 0,'0'0'320'0,"0"0"-320"16,0 0 0-16,0 0 0 0,-8 4 7232 0,8-4 1360 0,0 0 288 0,0 0 48 16,0 0-6848-16,1 13-1376 15,2-2-256-15,0 1-64 0,0-1-208 0,1 0-48 0,0 2 0 0,0 2 0 16,0 0 0-16,0 2-128 0,0 3 192 0,0 3-64 16,-2 1 96-16,1 3 16 0,0 2 0 0,-1-2 0 15,0 2-80-15,0-4-16 0,-1 2 0 0,1 0 0 16,-2-3 16-16,0-1 0 0,0-1 0 0,1 1 0 15,2-2-160-15,-2-2 0 0,0 2-160 0,2-8 160 16,-2 0-304-16,1-3 48 0,-1 1 0 0,-1-11 0 31,2 6-2080-31,-2-6-416 0,0 0-64 0,0 0-11584 0</inkml:trace>
  <inkml:trace contextRef="#ctx0" brushRef="#br0" timeOffset="87512.92">29091 15580 14735 0,'0'0'640'0,"-9"0"160"0,-1-1-640 0,10 1-160 15,-8-4 0-15,8 4 0 0,0 0 5120 0,0 0 976 16,1-7 208-16,-1 7 32 0,8-11-4976 0,1 4-992 0,3 1-208 16,-1-1-32-16,3 0 128 0,-1 2 48 15,1 1 0-15,0-1 0 0,-1 3 16 0,-1 0 0 0,1-3 0 0,0 2 0 16,0 2-320-16,1 0 128 0,0 1-128 0,-1 0 0 16,0 0 0-16,0 1-192 0,-2 2 0 0,0-1 0 31,-1 2-544-31,-1 0-96 0,-9-4-32 0,11 4-10400 0,-11-4-2064 0</inkml:trace>
  <inkml:trace contextRef="#ctx0" brushRef="#br0" timeOffset="87785.4">29132 15832 15663 0,'0'0'1392'0,"0"0"-1120"16,0 0-272-16,0 0 0 0,0 0 3136 0,11 5 576 15,0-1 128-15,0-2 0 0,2-2-2912 0,1 0-592 16,-3 0-112-16,4-4-32 0,0 2 432 0,2-1 80 16,1 6 0-16,1-6 16 0,0 1-352 0,2 0-80 15,0-2-16-15,1 3 0 0,0 0-400 0,0-3-96 16,-2 3-16-16,-2-1 0 15,-2 0-1552-15,-2-2-304 0,-1-1-64 0,-1-1-16 0</inkml:trace>
  <inkml:trace contextRef="#ctx0" brushRef="#br0" timeOffset="88253.97">29254 15129 21183 0,'0'0'1888'0,"0"0"-1504"0,0 0-384 0,0 0 0 16,0 0 2592-16,0 0 448 0,0 0 96 0,0 0 0 15,0 0-2432-15,11 1-512 0,-11-1-192 0,14 4 176 16,-1 0 256-16,-1 0 48 0,-1 0 16 0,2 2 0 0,2 2 272 0,2 4 48 16,1 1 16-16,2 3 0 0,0-1-432 0,0 6-80 15,-1-1 0-15,2 4-16 0,3 3-160 0,-1-3-16 16,-1 1-128-16,1 2 192 0,-3 2-192 0,0-1 0 16,0-1 0-16,-1 2 0 0,-1 2 128 0,-1 0-128 15,-1-2 0-15,-2 2 0 0,-1 0 0 0,-1 3 128 16,-1-4-128-16,-4 3 0 0,0 1 0 0,-2 1 0 15,0-1 0-15,-1 0 0 0,-1-2 0 0,-1 0 0 16,-2-4 0-16,0 1 0 0,-1 0 0 0,-1-3 0 16,-1-1 0-16,0-3 0 0,-1 1 0 0,0-2 0 15,1-1 128-15,-1 0-128 0,1-3 0 0,-2 0 0 0,-3-2 0 0,0-1 0 16,-1 3-320-16,1-5 0 0,-3-1 0 0,-3 2 0 31,1-3-2080-31,-1-3-416 0,-2 0-96 0,2-3-16 0</inkml:trace>
  <inkml:trace contextRef="#ctx0" brushRef="#br0" timeOffset="88731.37">30074 15407 14735 0,'0'0'1312'0,"0"0"-1056"16,0 0-256-16,0 0 0 0,0 0 3200 0,12 7 576 16,0 1 112-16,1 3 16 0,0-3-2784 0,-2 3-560 15,1 2-112-15,-3 0-32 0,0 3 480 0,-1 2 112 16,-1-1 16-16,-2 3 0 0,0 1-128 0,-1 1-32 16,0 1 0-16,-1 3 0 0,-3-1 16 0,-2 1 0 0,1-1 0 0,0 2 0 15,-2 2-448-15,0-2-96 0,1 3-16 0,1-2 0 16,-1-1-160-16,2 0-32 0,-1 1-128 0,1-3 192 15,1-1-192-15,2-1 0 0,1 1 0 0,0-2 0 16,0-2 0-16,1 1-128 0,0-7 128 0,0-1 0 31,2 0-448-31,-3-4-16 0,0-1-16 0,-2-3 0 16,-2-5-672-16,0 0-128 0,0 0-16 0,0 0-16 16,0 0-1456-16,0 0-304 0,5-10-48 0,-1-4-9376 0</inkml:trace>
  <inkml:trace contextRef="#ctx0" brushRef="#br0" timeOffset="89177.54">30156 15321 17503 0,'0'0'768'0,"-6"-7"176"0,-3 1-752 0,1-1-192 0,1 2 0 0,7 5 0 0,-6-5 3600 0,6 5 688 15,0 0 144-15,0 0 32 0,0-10-2992 0,0 10-576 16,4-7-128-16,1-1-32 0,1 1 32 0,-6 7 0 15,8-8 0-15,1 2 0 0,2-1-112 0,-1 2-16 16,1 0 0-16,-1 0 0 0,2 0-16 0,0 1-16 16,-1 0 0-16,1 1 0 0,0 3-272 0,-1 0-48 15,1 0-16-15,1 1 0 0,2 5-272 0,-2-2 0 16,-2 1 0-16,2 3 0 0,-2-1 0 0,1 5 0 16,-2 1 0-16,0 2 0 0,0 0 0 0,-3 3-176 0,1 3 176 15,-1 0-160-15,-2-4 160 0,0 3 0 0,0-1-144 0,-1-1 144 16,0 2-128-16,0 0 128 0,0-1-160 0,0-2 160 15,-1 0 0-15,-1 0 0 0,1-1 0 0,-2-1 0 16,-1-2 0-16,0 0 0 0,-1-2 0 0,-2-1 0 16,1 1 0-16,-2-1 0 0,-2-2 0 0,0 1 0 15,-3 0 0-15,0 0 0 0,-2-1 0 0,-2 0 0 16,-1 1 0-16,-2 3 0 0,-1-4 0 0,0 1 0 16,-1-1 0-16,1 1 0 0,0-3 0 0,0-1 0 15,-1-1-144-15,2-2-48 0,3-2 0 0,2 1 0 16,0-4-528-1,2-1-112-15,0-2-32 0,9 6 0 0,-4-9-2544 0,4-3-512 0,0-6-112 0,4-2 0 16</inkml:trace>
  <inkml:trace contextRef="#ctx0" brushRef="#br0" timeOffset="89644.98">31056 14950 29423 0,'0'0'1296'0,"0"0"288"0,0 0-1264 0,0 0-320 0,0 0 0 0,0 0 0 15,0 0 640-15,0 0 64 0,-9 6 0 0,2 0 16 16,-1-2-272-16,1 1-64 0,-3 2-16 0,1 1 0 16,0-2-32-16,1 3 0 0,-2 2 0 0,-2-1 0 15,0 2 32-15,1 2 0 0,-2 3 0 0,-2 3 0 16,0 0 16-16,-1 5 16 0,-1 3 0 0,-1 2 0 16,2 2 48-16,1 5 16 0,-1 0 0 0,0 3 0 15,1-1 0-15,0 0 0 0,1 1 0 0,0-2 0 16,-1 0-240-16,1-2-48 0,0-2-16 0,-1 0 0 15,2-3-160-15,1 2 0 0,1 1 0 0,2 1 0 16,1 2 0-16,1-2 128 0,2-1-128 0,2 1 0 0,2-1 0 16,1-2 0-16,3 0 128 0,1-2-128 0,1 0 0 0,1-3 0 15,4-2 144-15,0-2-144 0,0 1 0 0,3-2 0 16,0-5 0-16,3 2-128 16,-2-2-608-16,2 4-112 0,0 0-32 15,1 1 0-15,0-2-1472 0,1-5-288 0,1-5-64 0,0-1-6992 16,-1-1-1392-16</inkml:trace>
  <inkml:trace contextRef="#ctx0" brushRef="#br0" timeOffset="90380.48">31190 15465 4607 0,'0'0'192'0,"0"0"64"0,0 0-256 0,0 0 0 0,0 0 0 0,13-5 0 15,-2 1 4912-15,-11 4 928 0,9-4 192 0,-9 4 48 16,10-4-4480-16,-10 4-896 0,8-6-192 0,-8 6-16 16,0 0 304-16,0 0 64 0,0 0 16 0,0 0 0 15,0 0 208-15,0 0 64 0,-9 4 0 0,0 2 0 16,0 2-336-16,-2 1-64 0,-1 2-16 0,2 2 0 15,0 2-352-15,-2 4-64 0,-1 0 0 0,1 3-16 16,2 2-304-16,-3 2 0 0,-3 4 0 0,0 0 0 16,2 1 0-16,0 4 0 0,-2-1 0 0,0 3 0 15,1 2 0-15,0 0 0 0,1 0 0 0,1-2 0 0,1-2-256 16,2-3 0-16,-1-2 0 0,4-4 0 16,-1-5-320-16,1 0-64 0,2-5 0 0,1-3-16 15,1-1-1536-15,3-12-304 0,2 6-64 0</inkml:trace>
  <inkml:trace contextRef="#ctx0" brushRef="#br0" timeOffset="90696.68">31244 15304 17503 0,'0'0'1552'0,"0"0"-1232"0,-8 0-320 0,8 0 0 15,0 0 3328-15,0 0 592 0,0 0 128 0,-8 7 32 16,3 1-3056-16,5-8-624 0,-2 15-112 0,1 0-32 16,-3 2 240-16,3 3 32 0,2 3 16 0,2 1 0 15,1 3 96-15,0 3 32 0,1 3 0 0,3-1 0 16,3 1-256-16,1-1-48 0,-1-3-16 0,0 0 0 16,1-2-160-16,-2 1-16 0,1 0-16 0,-2 1 0 15,-1-2-160-15,-2 1 0 0,1-4 144 0,-2 1-144 16,0 0 0-16,-1-3 0 0,0-1 0 0,1 0 0 15,-2-3-384 1,0-2-80-16,-2-1-32 0,-1 0 0 16,0-2-1616-16,-1-1-320 0,-2-2-64 0,2-2-7152 0,-3-2-1424 0</inkml:trace>
  <inkml:trace contextRef="#ctx0" brushRef="#br0" timeOffset="90948.22">30944 15839 17967 0,'0'0'784'0,"11"0"176"0,3 0-768 0,-1-1-192 16,1 0 0-16,0 1 0 0,2-4 1440 0,2 3 240 15,2 1 48-15,-2-2 16 0,-1 2 112 0,1-4 32 16,0 2 0-16,1-1 0 0,-1-1-672 0,-1 2-144 0,-2-1-32 0,0 2 0 15,-1-1-656-15,-1 1-144 0,-1 1-32 0,0 0 0 16,-1 1-400-16,0 1-96 0,-11-2-16 0,12 2 0 31,-1 2-2384-31,0-1-464 0</inkml:trace>
  <inkml:trace contextRef="#ctx0" brushRef="#br0" timeOffset="93115.42">32184 15354 13823 0,'0'0'1216'16,"0"0"-960"-16,0 0-256 0,0 0 0 0,0 0 3904 0,0 0 720 16,0 0 160-16,0 0 16 0,0 0-3520 0,0 0-720 15,0 0-144-15,3-7-32 0,-3 7 192 0,0 0 48 16,0 0 0-16,0 0 0 0,0 0 144 0,0 0 16 16,-11-2 16-16,0 2 0 0,1 3-288 0,-2 2-48 15,-1 2-16-15,-1 1 0 0,-3 1-192 0,0 1-32 16,-3 0-16-16,1 2 0 0,-1 1-208 0,1 2 144 15,-1 0-144-15,1-2 128 0,0 4 0 0,4-4-128 16,-1 0 192-16,3 0-64 0,1 0 48 0,3-1 0 16,0-3 0-16,5 2 0 0,0-4-176 0,4-7 192 0,0 0-192 15,0 10 192-15,0-10-192 0,0 0 128 0,7 9-128 0,-1-3 128 16,-6-6-128-16,12 3-256 0,0-3 64 0,-2 1 16 16,1-1 16-16,0 0 0 0,1-1 0 0,1 1 0 15,0 0 160-15,0 1-192 0,0 2 192 0,0-2-192 16,0 2 32-16,0 1 0 0,-1 0 0 0,-2 3 0 15,0 0 160-15,-3-1 0 0,-7-6 0 0,9 8-128 16,-9-8 128-16,8 11 0 0,-1-1 0 0,-2 2 0 16,-5-12 0-16,4 12 0 0,-3-1 0 0,3 2 0 15,-4-13 0-15,1 12 0 0,1 1 0 0,0 0 0 16,1-1 0-16,1 0 0 0,-1-1 0 0,0 0 0 16,-3-11 0-16,4 14 0 0,-1-2 0 0,-2 1 0 15,-1-13 0-15,-1 12 0 0,0-2 0 0,1-10 0 16,-4 12 0-16,0-3 0 0,0-1 0 0,4-8 0 0,-7 8 0 0,1-1 0 15,-1-3 0-15,7-4 0 0,-9 7 0 0,1-2 0 16,8-5 0-16,-7 5 0 0,0 0-128 16,7-5 0-16,-9 7 0 0,9-7 0 15,-8 5-336-15,8-5-64 0,-8 5-16 0,8-5 0 16,-6 7-176-16,6-7-48 0,0 0 0 0,0 0 0 16,-9 2-576-16,9-2-128 0,-9 0-32 0,9 0-7792 15,0 0-1568-15</inkml:trace>
  <inkml:trace contextRef="#ctx0" brushRef="#br0" timeOffset="95500.66">31573 15181 4607 0,'0'0'400'0,"0"0"-400"0,0 0 0 0,0 0 0 16,0 0 4800-16,-6-4 896 0,6 4 160 0,0 0 32 15,0 0-3680-15,0 0-736 0,0 0-160 0,0 0-32 16,0 0-640-16,0 0-128 0,0 0-16 0,14 0-16 15,-1 0-96-15,-1 0 0 0,-2 3-16 0,1-1 0 16,1 1 80-16,-12-3 32 0,0 0 0 0,0 0 0 16,10 9 240-16,-10-9 48 0,0 0 16 0,4 20 0 15,-4-7-16-15,-4 5 0 0,-1 2 0 0,0 2 0 0,-5-1-272 0,3 2-64 16,-2 3-16-16,-1 1 0 0,1 0-240 0,0 1-48 16,1 3-128-16,2 1 192 0,-2-2-192 0,3 1 0 15,0-1 128-15,2 0-128 0,-1-1 208 0,0 1 0 16,0 2 0-16,2-2 0 0,-1 0-32 0,2 0-16 15,-1 3 0-15,1-6 0 0,1 1-160 0,0-2 0 16,-1-2 144-16,1 1-144 0,0-3 128 0,1-2-128 16,2-2 160-16,-2-2-160 0,0-2 0 0,1 2 0 15,0-2 0-15,0-1 0 0,0 0-144 0,-2 0-128 16,0-2-32-16,1 0 0 16,-1-4-528-16,0 1-128 0,2 1 0 0,-2-9-16 15,0 0-2112-15,5 6-432 0,-5-6-64 0</inkml:trace>
  <inkml:trace contextRef="#ctx0" brushRef="#br0" timeOffset="96244.33">32392 15992 25855 0,'0'0'1152'0,"0"0"224"0,-5 10-1104 0,1 0-272 15,0-1 0-15,3 2 0 0,0 0 336 0,1 1 16 16,0-2 0-16,1 3 0 0,-1-1-352 0,4 1-128 15,-2 0 0-15,1 1 0 0,-3-2 128 0,1 1 0 16,3 0 0-16,-1 1 0 0,-1-1 0 0,-2 0 0 16,0 0 0-16,-1 0 0 0,0 1 0 0,-2-3 0 15,-1 1 0-15,0-2 0 0,2 3 0 0,-3-2 0 16,-3-1 0-16,1-1 0 16,1 1-464-16,-2-3-16 0,0 0 0 0,0-2-7120 15,8-5-1424-15</inkml:trace>
  <inkml:trace contextRef="#ctx0" brushRef="#br0" timeOffset="96603.27">32601 15579 8287 0,'0'0'736'0,"0"0"-592"0,0 0-144 0,0 0 0 16,0 0 5088-16,0 0 992 0,0 0 192 0,0 0 32 16,0 0-4944-16,0 0-976 0,0 0-208 0,-5 8-48 0,1 1 128 0,1 2 0 15,2 4 16-15,-1 0 0 16,1 2 160-16,0 0 16 0,0 2 16 0,-1-1 0 0,1 3 48 0,0 1 16 15,-1-1 0-15,1 1 0 0,0 0-128 0,-2 1-16 16,2 1-16-16,1-3 0 0,0 0-192 0,0-2-48 16,0-1 0-16,1-1 0 0,2-2-128 0,-2-2 0 15,0-1 0-15,2-2 0 16,-3-10-624-16,4 10-48 0,-4-10-16 0,0 0 0 16,0 0-2000-16,0 0-416 0</inkml:trace>
  <inkml:trace contextRef="#ctx0" brushRef="#br0" timeOffset="96861.43">32530 15482 29487 0,'0'0'2624'0,"0"0"-2112"0,-4-6-512 0,4 6 0 15,4-11 1936-15,2 5 288 0,0-1 48 0,5 2 16 16,2 0-1840-16,2 0-448 0,2 1 0 0,3-4 0 15,1 1 176-15,-1 2-176 0,3-1 192 0,0-2-192 16,2 0 336-16,-2 1-32 0,2 1-16 0,-1 1 0 16,-4-2-48-16,3 1-16 0,-3 0 0 0,0 3 0 15,-3 0-224-15,-1 2 0 16,-2 1 0-16,-1 0 0 0,-1 2-480 16,-12-2-144-16,10 5-16 0,-10-5-16 0,0 0-2464 0,8 8-480 0,-8-8-112 0</inkml:trace>
  <inkml:trace contextRef="#ctx0" brushRef="#br0" timeOffset="97116.49">32517 15710 33695 0,'0'0'1488'0,"0"0"304"0,11-2-1424 0,0-3-368 15,4 1 0-15,3 1 0 0,3 0 0 0,2 2 144 0,3-1-144 0,1 0 0 16,-1 2 144-16,1 2-144 0,2-1 0 0,-3-1 144 16,-3 0-144-16,-1 2 0 0,-1 1 0 0,-2 0 0 15,-4 2 0-15,-2-1 0 0,-2 0-144 0,-1 0 144 32,-10-4-480-32,12 5-32 0,-12-5-16 0,12 4 0 15,-12-4-2960-15,10 2-592 0</inkml:trace>
  <inkml:trace contextRef="#ctx0" brushRef="#br0" timeOffset="97651.92">32858 15027 26895 0,'0'0'1184'0,"0"0"256"0,-4-6-1152 15,4 6-288-15,0 0 0 0,0-8 0 0,0 8 512 0,0 0 64 16,0 0 0-16,0 0 0 0,0 0 320 0,0 0 64 0,0 0 0 0,0 0 16 16,0 0 112-16,0 0 32 0,0 0 0 0,4 14 0 15,-4-14 96-15,5 15 32 0,0-2 0 0,2-2 0 16,2 2-288-16,2 0-48 16,2 0-16-16,2 0 0 0,0 1-336 0,4 0-80 0,-1 2-16 0,3 3 0 15,1 1-272-15,-8-7-64 0,3 1-128 0,3 4 192 16,2 4-192-16,0 3 0 0,2 5 0 0,-2 0 0 15,-1 3 0-15,14 28 128 0,-7-8-128 0,-7-8 0 16,-5-7 0-16,-4-4 0 0,-3-3 0 0,-4 0 0 16,-1 2 128-16,-3 1-128 0,-2 2 0 0,-2-1 144 15,-1 0-144-15,-2-2 160 0,-3-4-160 0,-2-2 160 16,0-2-160-16,-4-2 128 0,-2 0-128 0,0-3 128 0,-1-1-128 16,0-1 160-16,0-2-160 0,-1-2 160 15,1-1-352-15,9-7-64 0,-3 0 0 0,1 0-16 16,-2 1-1520-16,-1 1-288 0,1-1-64 15</inkml:trace>
  <inkml:trace contextRef="#ctx0" brushRef="#br1" timeOffset="114638.16">10804 17530 10127 0,'0'0'896'0,"-7"-6"-704"0,7 6-192 0,-6-5 0 15,6 5 3920-15,0 0 752 0,-4-7 160 0,4 7 32 16,0 0-3520-16,-3-6-688 0,3 6-144 0,0 0-16 16,0 0 336-16,0 0 64 0,2-7 0 0,-2 7 16 15,0 0-16-15,0 0-16 0,0 0 0 0,0 0 0 16,0 0-256-16,0 0-48 0,0 0-16 0,0 0 0 16,0 0-240-16,0 0-32 0,7 14-16 0,-1 1 0 15,-2-2-64-15,-2 1-16 0,1 0 0 0,-1 2 0 0,0 0 0 0,-1 2 0 16,0 0 0-16,1 2 0 0,-1 1 32 0,-1 0 0 15,0-1 0-15,0 1 0 0,0 1-64 0,-1-1-16 16,-1 1 0-16,2 3 0 0,2 0 16 0,-1 1 0 16,0 1 0-16,2 0 0 0,-2 0-16 0,3-1 0 15,1 0 0-15,0-2 0 0,-1-1 48 0,0-2 0 16,0 1 0-16,3-2 0 0,-3-3-64 0,0-2-128 16,-1-2 192-16,3 2-64 0,-2-4-128 0,0-2 160 15,-4-9-160-15,3 10 160 0,1-3-160 0,-4-7 160 16,0 0-160-16,0 0 160 0,0 0-160 0,0 0 128 15,0 0-128-15,0 0 128 0,0 0 64 0,0 0 0 16,9-7 0-16,-2-5 0 0,-2-4 96 0,2-1 32 16,-2-1 0-16,1-2 0 0,2 1-192 0,1-1-128 0,-1-1 192 0,-1 4-192 15,1 4 0-15,1 3 0 0,-1-3 0 0,1 3 0 16,0-2 0-16,-1 5 0 0,-1 1 0 0,3 1 0 16,-1 1 0-16,1 0 0 0,1-1-128 0,-1 3 128 15,-10 2 0-15,13 2 0 0,0 0-160 0,0 2 160 16,0 1-176-16,0 3 48 0,-1 2 0 0,0 0 0 15,-1-1 128-15,1 2 0 0,0 0 0 0,-2-1-128 16,-1-2 128-16,0 0 0 0,-1 0 0 0,0 0 0 16,-8-8 0-16,8 7 0 0,-8-7 0 0,0 0 0 15,9 6 0-15,-9-6 128 0,0 0-128 0,11 0 176 16,-11 0 32-16,10-3 16 0,-10 3 0 0,10-5 0 16,-2 1 48-16,0-3 16 0,0-2 0 0,0 0 0 15,-2 0-96-15,1-1-32 0,-1 0 0 0,1-3 0 16,-2-4 16-16,0 1 0 0,-1-1 0 0,1-3 0 0,1-2-16 0,-1 0 0 15,-1 1 0-15,-2-1 0 0,1-2-160 0,-1-1 192 16,0-1-192-16,0 3 192 0,0-4-192 0,0 0 0 16,1 1 144-16,-1-2-144 0,1 0 0 0,0 2 0 15,-2-1 0-15,0 1 0 0,1 5-176 0,0 1 176 16,0 2-208-16,0 1 80 0,-1 3-192 0,1 2-16 16,0 4-16-16,-2 8 0 15,0 0-480-15,0 0-112 0,0 0-16 0,0 0 0 16,0 0-1872-16,0 0-384 0,8 7-80 0</inkml:trace>
  <inkml:trace contextRef="#ctx0" brushRef="#br1" timeOffset="114975.63">11625 17846 41471 0,'0'0'1840'0,"0"0"368"0,-9 5-1760 0,9-5-448 0,-8 7 0 0,8-7 0 15,0 0 416-15,-2 11 0 0,2-11 0 0,1 13 0 16,-1-13-224-16,5 16-32 0,-1-4-16 0,1 1 0 0,-1-1-144 0,0 1 0 15,0 0 0-15,0 1 0 0,0 2 0 0,0-1 128 16,-2 0-128-16,1-1 0 0,-2 0 0 0,-1 1-272 16,0-2 32-16,0-3 16 15,2 0-176-15,-2-10-48 0,-2 10 0 0,2-10 0 16,0 0-1152-16,0 0-256 0,0 0-32 0,0 0-9184 16,0 0-1856-16</inkml:trace>
  <inkml:trace contextRef="#ctx0" brushRef="#br1" timeOffset="115149.6">11645 17640 13823 0,'0'0'1216'0,"-1"-13"-960"0,-5 1-256 0,1 2 0 16,0 2 6672-16,1 1 1296 16,4 7 256-16,0 0 48 0,0 0-6720 0,0 0-1344 0,0-6-208 0,0 6-160 31,0 0-1856-31,0 0-368 0,8-7-80 0,-8 7-16 15,12-5-896-15,-1 2-176 0,0 1-32 0</inkml:trace>
  <inkml:trace contextRef="#ctx0" brushRef="#br1" timeOffset="115429.16">12052 17533 33567 0,'0'0'1488'0,"0"0"304"0,0 0-1424 0,0 0-368 0,0 0 0 0,0 14 0 0,0-1 400 0,2 0 16 16,1 0 0-16,-1 2 0 0,0 0-160 0,-1 4-16 15,0-1-16-15,1 0 0 0,-2 0 160 0,1 2 16 16,0 1 16-16,1 1 0 0,-2-2-16 0,0 2 0 16,0 0 0-16,0 0 0 0,-2-1-96 0,1 0-32 15,0 1 0-15,-1-3 0 0,1 2-272 0,0 2 0 16,-2-3 0-16,2 1 0 15,-2-3-256-15,1 1-176 0,-1-1-16 0,-1-5-16 16,0 0-624-16,0-1-128 0,2 0-32 0,-4-6-9312 16,1 2-1872-16</inkml:trace>
  <inkml:trace contextRef="#ctx0" brushRef="#br1" timeOffset="115634.9">11900 17886 24879 0,'0'0'1088'0,"0"0"256"0,0 0-1088 0,0 0-256 0,-2-6 0 0,2 6 0 16,0 0 4432-16,0 0 832 0,11-7 176 0,2 2 16 15,2 0-4592-15,0 0-864 0,4 1-288 0,0 0 0 32,2-1-400-32,0 2-80 0,1-4 0 0,0 2-16 0,2 1-240 0,-2-2-32 0,-1-1-16 15,1 2 0 1,-1 0-1728-16,-3 1-336 0,-4-3-80 0,-2 2-9936 0</inkml:trace>
  <inkml:trace contextRef="#ctx0" brushRef="#br1" timeOffset="116113.5">12380 17337 14735 0,'0'0'1312'0,"-6"-3"-1056"16,-4-1-256-16,1 4 0 0,-1 2 6704 0,2 1 1280 15,8-3 256-15,0 0 48 16,-3 17-7168-16,5-3-1440 0,2 2-272 0,1 3-64 16,1-2-256-16,4 5-48 0,-1 3-16 0,-2 1 0 0,1 2 464 0,0 2 112 15,-1 4 16-15,-1-1 0 0,-2 3 384 0,-1-1 0 0,-2-1 0 16,-1-2 0-16,-1 1 272 0,-2-1 96 16,-2 0 16-16,0 0 0 0,-1 2 272 0,1-1 64 15,0-4 16-15,1 1 0 0,0 0-176 0,2-4-48 0,-1-3 0 0,0-3 0 16,1-3-336-16,2-3-176 0,0-1 160 0,1-3-160 15,-1-10 144-15,3 8-144 0,-3-8 128 0,0 0-128 16,0 0 0-16,0 0 0 0,7-6 0 0,1-2 0 16,-1-4 0-16,-1-2 0 0,2-4 0 0,0-2 0 15,-3-1 0-15,2-1 0 0,-1-2 128 0,1 2-128 16,1 1 0-16,-1 2 0 0,0 2 0 0,1 1 0 16,0 2 0-16,1 2 192 0,0 3-192 0,1 1 192 15,2 0-192-15,1 2 0 0,1 2 0 0,2 1 0 16,1-2 0-16,0 4 0 0,0 1-144 0,1 3 144 0,-1 0-128 15,0 0 128-15,-1 2-192 0,-1 3 192 16,0 1-176-16,-1 0 176 0,-1 3-160 0,1 1 160 0,2 3 0 0,-3-1-144 16,-1 0 144-16,0-1 0 0,1 2 0 0,-2-3 0 15,0 0 0-15,-1 0 0 16,1 1-464-16,0 1-16 0,-2-4 0 0,-1 0 0 16,-1-1-1488-16,-1-2-288 0,2-2-64 0,-8-6-13776 0</inkml:trace>
  <inkml:trace contextRef="#ctx0" brushRef="#br1" timeOffset="118364.61">13848 17824 27807 0,'0'0'1232'0,"0"0"256"0,0 0-1184 0,0 0-304 0,0 0 0 0,0 0 0 15,7-7 464-15,-7 7 48 0,0 0 0 0,0 0 0 16,7-5-512-16,-7 5 0 0,0 0 0 0,0 0 0 16,6-9 432-16,-6 9-16 0,0 0 0 0,-3-9 0 15,0 1 288-15,0 0 48 0,3 8 16 0,-11-4 0 16,-1 0-64-16,1 2-16 0,-1-1 0 0,0 2 0 0,0-1-96 0,-1 2-16 16,-1 0 0-16,0 0 0 0,-2 2-320 0,0 0-80 15,-1 0-16-15,-1 2 0 0,0 1-160 16,0 1 128-16,-1 3-128 0,3-1 128 0,0 0 32 0,0 2 0 15,2 2 0-15,-2 3 0 0,2-1 48 0,1 5 16 16,0 2 0-16,0 1 0 0,1 3-224 0,0 0 144 16,2 0-144-16,1 3 128 0,1 1-128 0,3-1 160 15,0-2-160-15,2-2 160 0,0-1-160 0,3-4 0 16,2-2 0-16,2-4 128 0,-1-1-128 0,4 0 0 16,1-6 0-16,3 1 0 0,3-3-160 0,1-4-16 15,0-2 0-15,-1-2 0 0,0-6 48 0,3-2 0 0,1-2 0 16,2-2 0-16,-2-1 0 0,0 2 0 0,1-1 0 0,-2 0 0 15,0-1 128-15,-2 2 0 0,0-1 0 0,-2 0 0 16,-2 1 0-16,0 0 0 0,-2 0 0 16,-1 0 176-16,-3 0-48 0,0 0-128 0,-1 1 192 0,0 1-64 15,0-1 32-15,0-1 0 0,-2 2 0 0,1 3 0 16,-2-1 96-16,1 2 0 0,-2 3 16 0,0 6 0 16,0 0-96-16,0 0-32 0,0 0 0 0,0 0 0 15,0 0-144-15,0 0 192 0,0 0-192 0,0 0 192 16,0 0-192-16,6 18-176 0,-1 3 48 0,2-2 0 15,-1 5 128-15,2-2 0 0,-1 5 0 0,3 3 0 16,2-1 0-16,0 0 0 0,-1-3-128 0,1-1 128 16,1-1 0-16,0 0 0 0,0-5 0 0,2 1 0 15,-2-2-400-15,0 1 0 0,0-6 0 0,0 0 0 16,-3-6-1760-16,1 0-336 0,-1-3-80 0,2-3-12912 16</inkml:trace>
  <inkml:trace contextRef="#ctx0" brushRef="#br1" timeOffset="118833.53">14397 17735 35007 0,'0'0'1552'0,"0"0"320"0,-5-4-1488 0,5 4-384 16,-8-5 0-16,8 5 0 0,0 0-176 0,0 0-96 15,0 0-32-15,0 0 0 16,0 0-80-16,-8 5-32 0,8-5 0 0,-10 7 0 0,-2 0 544 0,0 1 96 0,0 1 32 0,-1-1 0 16,-1 1 448-16,-2 2 112 0,-1-2 16 0,1 1 0 15,-1-1 160-15,-2 2 32 0,2 2 16 0,0-3 0 16,2 3-368-16,0-2-80 0,2 1-16 0,2 2 0 16,-1-1-416-16,2-4-160 0,-1 2 0 0,2-1 144 15,4 0-144-15,5-10 0 0,0 0 0 0,-4 11 0 16,4-11 0-16,0 0 0 0,0 0 0 0,0 0 0 15,2 10 0-15,-2-10-224 0,7 12 48 0,-7-12 16 16,10 12 32-16,1-2 0 0,-1-1 0 0,-1 0 0 16,1 1 128-16,0-3-208 0,2 4 80 0,-1 1 128 15,1-3-256-15,0 1 64 0,0 0 0 0,1 4 16 16,0-3 176-16,-2 2-192 0,1-4 192 0,-1 2-192 16,-2 1 192-16,-1-2 0 0,-2-1 0 0,1 2 0 0,-2-4 0 0,0 3 0 15,-5-10 0-15,3 10 0 0,-3 0 0 0,-2 0 144 16,2-10-144-16,-4 13 0 0,-1-7 0 0,0 2 0 15,0 1 0-15,0 0 0 0,-3-4 0 0,-1 1-192 16,-2 0 48-16,1 1 16 16,-2-1-400-16,2 1-80 0,-3-1-16 0,-1-1 0 15,0 1-1424-15,0 0-272 0,1-5-64 0,2 1-7248 16,11-2-1440-16</inkml:trace>
  <inkml:trace contextRef="#ctx0" brushRef="#br1" timeOffset="119349.85">14839 17680 20271 0,'0'0'896'0,"0"0"192"0,-4-8-880 0,-1 3-208 0,5 5 0 0,-8-2 0 15,8 2 4896-15,0 0 928 0,0 0 192 0,-9 0 48 16,9 0-5104-16,-9 2-960 0,0 2-288 0,1 1-16 15,-1 3-64-15,-2 0-16 0,1-1 0 0,-2 2 0 16,-2 2 208-16,-1 0 48 0,0 2 0 0,-1 1 0 16,-1 1 128-16,0 0 144 0,-1 0-16 0,0-2-128 15,-2 1 256-15,1-1-48 0,-1-4-16 0,2 3 0 16,1-2 128-16,1-1 32 0,2 1 0 0,2-3 0 16,2-1-160-16,2-1-16 0,8-5-16 0,0 0 0 15,-8 6-160-15,8-6 0 0,0 0-192 0,0 0 192 0,0 0-288 0,12 5 64 16,-1-1 16-16,3 0 0 0,0 2 16 0,3-3 0 15,-2 0 0-15,2 1 0 0,2 0 64 0,-2 0 128 16,-2 1-208-16,1 0 80 0,0 2-48 0,-2-1 0 16,0 1 0-16,-1 1 0 0,0 2 176 0,-1-1 0 15,-2 2-144-15,0-1 144 0,-3 0 0 0,1 1 0 16,-1 1 0-16,-2-2 0 0,-1 0 0 0,-2 1 160 16,1-1-16-16,-2 2 0 0,-1-2-16 0,0 1-128 15,-1-2 192-15,0 3-64 0,-3 1-128 0,1 0 0 16,-3-3 0-16,-2 2 0 0,-1 2 0 0,-2-1 0 15,0-2 0-15,-2 3 0 0,0-1-240 0,-3 2 80 16,0-1 16-16,-1-1 0 0,0 0-64 0,2 0-16 0,0-3 0 16,1-2 0-1,-2-1-368-15,3 1-80 0,4-2-16 0,9-6 0 16,0 0-608-16,0 0-128 0,0 0-32 0,0 0-8352 0,0 0-1680 0</inkml:trace>
  <inkml:trace contextRef="#ctx0" brushRef="#br1" timeOffset="120198.81">15081 17812 12895 0,'0'0'1152'0,"-4"-5"-928"0,4 5-224 0,-5-8 0 16,1 1 1632-16,2 1 288 0,2 6 48 0,0 0 16 31,0 0-1984-31,0 0-432 0,0 0-64 0,0 0-16 0,0 0 1280 0,0 0 240 0,0 0 48 0,0 0 16 16,0 0 592-16,0 0 112 0,-9 8 16 0,1 0 16 15,-1-2-16-15,2 3-16 0,1 3 0 0,-1-2 0 16,2 3-464-16,0 0-96 0,1 4 0 0,0 3-16 16,3-1-640-16,-1 5-128 0,1 2-32 0,1 1 0 15,1-1-400-15,1-1 0 0,-4 1 0 0,4-1 0 0,0-3 144 0,1-1-144 16,-1-1 160-16,1-3-160 0,0-2 240 15,1 0-48-15,-1-4-16 0,1 1 0 0,2-3-48 0,-6-9-128 16,9 7 192-16,-9-7-64 0,10 4-128 0,1-3 160 16,-1-1-160-16,0-4 160 0,1-1-160 0,2-4 160 15,0-3-160-15,0-1 160 0,0-3-32 0,0-1-128 16,0-1 192-16,0-1-64 0,-2-4-128 0,0 2 128 16,1-2-128-16,-2-4 128 0,1 2-128 0,-2-1 0 15,0 1 0-15,0 2 0 0,-1 0 0 0,0 4 0 16,-2 1 0-16,0 3 0 0,-2 5 0 0,-2 1 0 15,1 0 0-15,-3 9 0 0,0 0 0 0,0 0 0 16,0 0 0-16,0 0 0 0,0 0 0 0,0 0 192 16,0 0-64-16,0 0 0 0,-5 11-128 0,2 5 0 0,2-3 0 0,1 1 0 15,-2 2 224-15,5 4-32 0,0 0-16 0,-1 0 0 16,1 1-32-16,1 1 0 0,0-2 0 0,1-1 0 16,0 1-144-16,0-2 0 0,0-2 0 0,1-3-176 15,-1 0-64-15,0 1-16 0,-1-1 0 0,2 0 0 31,-2-5-368-31,2 1-80 0,-6-9 0 0,6 5-16 16,-6-5-192-16,0 0-48 0,9 3 0 0,-1-5 0 16,-8 2-1248-16,11-7-256 0,-1-2-48 0,-2-1-16 15,-2-3-208-15,1 0-32 0,-1-1-16 0</inkml:trace>
  <inkml:trace contextRef="#ctx0" brushRef="#br1" timeOffset="120782.13">15583 17789 23903 0,'0'0'1056'15,"0"0"224"-15,0 0-1024 0,0 0-256 0,0 0 0 0,0 0 0 0,0 0 1696 0,0 0 288 16,8 7 64-16,-1 4 16 0,-3-1-736 0,-1 2-160 16,-3-12-16-16,3 18-16 0,0 0-80 0,-3 1-16 15,0 0 0-15,0 3 0 0,0 1-160 0,0-1-48 16,0-1 0-16,1 2 0 0,0-2-432 0,1-2-80 16,0 1-32-16,0-4 0 0,-2-1-160 0,0-2-128 15,0-4 144-15,0-9-144 0,0 0 224 0,0 0-48 16,1 10-16-16,-1-10 0 0,0 0 64 0,0 0 16 15,0 0 0-15,0 0 0 0,5-10-32 0,-1-3 0 16,-1-2 0-16,0-2 0 0,3-1-208 0,-1-1 144 16,-1-4-144-16,1 1 128 0,0-3-128 0,0 1-144 15,1 0 144-15,-1 3-208 0,0 0 208 0,3 3 0 16,-2 1-160-16,1 2 160 0,-2 5 0 0,2 0 0 0,-1 2-144 0,1 1 144 16,-7 7 0-16,0 0 0 0,10-1 0 0,1 4 0 15,-11-3 0-15,13 6 0 0,-2 3 0 0,1 3 0 16,0 1 0-16,0-1 0 0,-1 2 0 0,0 0 0 15,-2-1 0-15,-3 0 0 0,2 0 0 0,-1-1 0 16,-1 1 0-16,-1-1 128 0,1-2-128 0,-6-10 0 16,6 13 208-16,-6-13-48 0,0 0-16 0,8 7 0 15,-8-7-144-15,0 0 160 0,0 0-160 0,10 0 160 16,-10 0-32-16,10-7-128 0,-3-2 192 0,0-1-64 16,-1-1 0-16,0-2 0 0,-2-1 0 0,2 0 0 15,-2-2-128-15,1 0 0 0,2 0 0 0,-2 1 0 16,0 3 0-16,0-1 0 0,1 0-128 0,0 4 128 15,-6 9-224-15,11-5 32 0,-2 0 0 0,-9 5 0 0,10 0 192 0,1 2 0 16,-11-2 0-16,13 10 0 0,-2-1 0 0,1 2 0 16,-2 0 0-16,1 1 0 0,1-1 0 0,-1 2 0 15,0 2 192-15,1-1-192 0,-2 0 144 0,0 1-144 16,1-2 0-16,-1 0 144 0,-1 0-144 0,-1 0 0 16,0 0 0-16,-1-1 0 0,-2-1-256 0,0 1-64 15,-1 1-32-15,0 0 0 16,0-1-688-16,-2-2-144 0,-2-10-32 0,0 0 0 15,2 8-1920-15,-2-8-400 0,0 0-80 0</inkml:trace>
  <inkml:trace contextRef="#ctx0" brushRef="#br1" timeOffset="121396.67">16350 17825 29487 0,'0'0'2624'0,"-8"7"-2112"0,2 3-512 0,0 2 0 16,4 3 3392-16,3 6 576 0,3 1 128 0,2 4 0 31,4 3-4096-31,-3 0-816 0,3 1-160 0,-1 2-48 0,-1 2 576 0,-1 0 96 0,0 0 32 0,-1-3 0 16,-3-2 176-16,-2 1 144 0,-2 1-192 0,-2 1 192 15,-1-5 0-15,1 2 224 0,-3-1-16 0,1 0 0 16,-3-1 256-16,2-1 48 0,-1 0 16 0,1-2 0 15,1-5-32-15,1 0-16 0,0-4 0 0,1-2 0 0,2-2-256 0,1-11-48 16,0 0-16-16,0 0 0 0,0 0-160 0,0 0 0 16,0 0 0-16,0-13 0 0,0-2 0 0,0-4 0 15,-2-6 0-15,2 0 0 0,-1-4 0 0,1 2 0 16,-1-5 0-16,0-1 128 0,-1-4-128 0,4 1 0 16,-2-3 0-16,0-6 0 0,1-4 0 0,-1-3 0 15,1-2 0-15,2 3 0 0,-1 5 0 0,2 5 0 16,0 6-192-16,0 2 192 0,0 3 0 0,1 4 0 15,0 3 0-15,1 2 0 0,0 3-176 0,1 1 176 16,1 0-128-16,1 6 128 0,0 1-256 0,1 1 48 16,1 1 0-16,0 3 0 0,2 1 48 0,0 1 16 15,2 6 0-15,-1-2 0 0,-1 4 144 0,2-1 0 0,-1 3 0 16,3 1 0-16,0 1-128 0,0 2 0 16,0 3 0-16,-2 0 0 0,0 2 128 0,-2-1 0 0,-3 3 0 0,-1-1 0 15,-1 0 0-15,-1 2 0 0,-1-1 128 0,-2 0-128 16,-1 3 128-16,-5-2-128 0,0 0 128 0,-2 0-128 15,-1 1 224-15,-2-1-32 0,-2-4 0 0,-1 3 0 16,-2-1 112-16,0-1 16 0,-2-2 0 0,-2 0 0 16,-1 1-176-16,-1-2-16 0,0-3-128 0,-2 1 192 15,0-5-192-15,2 1 128 0,-1-5-128 0,2 1 0 16,-3 1 0-16,2-6 0 0,1-2 0 0,3 1 0 31,-1-4-528-31,2-5 0 0,0 1 0 0,3-1 0 0,1-1-1200 16,2-2-224-16,1-1-48 0,2 0-16 0,0 3-1616 15,3-2-320-15</inkml:trace>
  <inkml:trace contextRef="#ctx0" brushRef="#br1" timeOffset="121671.67">16856 17365 26719 0,'0'0'2368'0,"-4"-5"-1888"15,4 5-480-15,0 0 0 0,-7-4 4512 0,7 4 800 16,0 0 176-16,0 0 16 16,7 15-4848-16,1 2-976 0,1 3-192 0,3 6-32 0,-1 1 144 0,1 6 16 15,0 1 16-15,-2 2 0 0,1 3 368 0,-4-2 0 16,3-1 0-16,-1 2 0 0,0 1 0 0,0 0 128 0,-1-1 0 0,-2 1 0 16,1 0 112-16,-2 1 16 15,0-3 0-15,-1 0 0 0,-1-5-256 0,-2 0 0 16,0-4 0-16,1-1 0 0,-1-3-160 0,-1-3-80 0,0-4-16 0,0-4 0 31,0-2-2048-31,-1-5-432 0,1-6-80 0,0 0-13776 0</inkml:trace>
  <inkml:trace contextRef="#ctx0" brushRef="#br1" timeOffset="121898.42">16822 17721 46239 0,'0'0'2048'0,"0"0"432"0,-11-2-1984 0,4 4-496 0,7-2 0 0,0 0 0 0,0 0 800 0,0 0 64 16,0 0 16-16,0 0 0 0,7 11-880 0,1-3-160 15,-8-8-32-15,15 4-16 0,-1 1-112 0,2-3-32 16,-1 0 0-16,1 1 0 16,0-2-112-16,-1 4-32 0,0-1 0 0,0 2 0 15,1-3-704-15,-1 1-144 0,0 3-16 0,-1-1-16 16,0-3-256-16,-1 2-48 0,-2 0-16 0,1-1-9328 15,-1-1-1872-15</inkml:trace>
  <inkml:trace contextRef="#ctx0" brushRef="#br1" timeOffset="122123.38">17311 17872 35007 0,'0'0'3120'0,"0"0"-2496"0,-7 17-496 0,3 2-128 16,2 1 3136-16,2 3 624 0,0-2 112 0,2 1 32 15,2 2-3392-15,0-4-688 0,1 0-128 0,-1-1-16 32,0-1-288-32,0-1-48 0,-1 0-16 0,-1-3 0 15,0-1-512-15,-2-1-96 0,0 0-32 0,-2-5 0 16,2-7-32-16,0 0 0 0,0 0 0 0,0 0 0 16,0 0 560-16,0 0 96 0,0 0 32 0,0 0 0 15,-9-13-1200-15,3 0-256 0,-1 0-32 0,3-5-16 0</inkml:trace>
  <inkml:trace contextRef="#ctx0" brushRef="#br1" timeOffset="122271.7">17392 17489 23951 0,'0'0'2128'0,"-7"-4"-1696"0,1 0-432 0,6 4 0 0,0 0 5312 16,0 0 960-16,0 0 208 0,0 0 48 15,0 0-6528-15,0 0-1440 0,0 0-224 0,0 0-32 16,0 0-1040-16,0 0-208 0,9 6-32 0,-9-6-7456 15,9 9-1504-15</inkml:trace>
  <inkml:trace contextRef="#ctx0" brushRef="#br1" timeOffset="122716.75">17522 17670 10127 0,'9'10'448'0,"-1"-3"96"0,-3 1-544 0,2-2 0 16,-1 1 0-16,1-1 0 0,-7-6 4512 0,9 5 800 0,-1-1 144 16,-1 0 48-16,1 1-3968 0,-8-5-768 15,11 0-176-15,-11 0-16 0,10 2-368 0,-10-2-64 16,0 0-16-16,0 0 0 0,9 2 64 0,-9-2 0 0,0 0 0 0,0 0 0 15,0 0 512-15,2 13 128 0,-5 0 0 0,-1-2 16 16,0 2 48-16,-1 0 16 0,-2 1 0 0,-2 3 0 16,-1 1-144-16,-1 2-48 0,1 0 0 0,1 0 0 15,0 3-272-15,1 0-48 0,0 1-16 0,0-2 0 16,2-3-384-16,1 1 128 0,-1 2-128 0,1-5 0 16,0-1 0-16,2 1 0 0,1-4 128 0,0 0-128 15,2-2 0-15,2 0 0 0,-2-11 0 0,5 10 128 16,0-1-128-16,2-2 0 0,-1-2 0 0,3-1-176 15,2-4 176-15,0 1-160 0,2-3 160 0,2-1-160 16,-1-3 160-16,0-1 0 0,2-2-144 0,0 0 144 16,-1-3 0-16,1 0 0 0,1-1 0 0,-1-2 0 0,-1-1 0 0,0-1 0 15,-1-1 128-15,-2 0-128 0,-3-2 144 0,-1 0-144 16,-2 0 160-16,-1 0-160 0,-1-5 176 0,-1 2-176 16,-2 1 192-16,-1-1-192 0,-2 1 256 0,-1 4-64 15,0 1-16-15,-1 1 0 0,-1 1 16 0,0 3 16 16,1 3 0-16,-2 0 0 0,-2-2-16 0,1 4 0 15,-1 1 0-15,1 4 0 0,-2 0-192 0,-1 2 0 16,1-2 0-16,0 4-160 16,0 1-544-16,0 1-128 0,0-4 0 0,0 0-16 15,0 3-1392-15,1 0-256 0,8-3-64 0,0 0-16 16,0 0-400-16,-7 8-80 0,3 1-16 0</inkml:trace>
  <inkml:trace contextRef="#ctx0" brushRef="#br1" timeOffset="123150.24">17920 17804 9215 0,'0'0'400'0,"0"0"96"0,0 0-496 0,-4 11 0 0,0 0 0 0,0 1 0 16,4-12 6528-16,-1 17 1216 0,1-3 256 0,1 2 32 16,0 1-6112-16,2-3-1232 0,1 1-240 0,0-1-64 15,1-1-192-15,-1 1-32 0,-2 2-16 0,1-3 0 16,-2 0 112-16,-1-13 0 0,-1 14 16 0,0-2 0 15,1-12 256-15,-4 12 48 0,4-12 16 0,-5 12 0 16,5-12 144-16,0 0 32 0,0 0 0 0,0 0 0 16,0 0-288-16,0 0-48 0,0 0-16 0,0 0 0 15,-4-7-192-15,4-2-32 0,1-1-16 0,3-6 0 16,0-1-176-16,2-3 160 0,1 2-160 0,2-1 160 0,0-2-160 16,1 2 0-16,0-1 0 0,0 1 0 0,-1 2 0 15,2 0 0-15,-1 4 0 0,0-1 0 0,0 2 0 0,-1 3 0 16,-2 3-144-16,1-1 144 0,1 2 0 0,-9 5 0 15,11-3 0-15,-1 1 0 0,-1 0-160 0,-9 2 160 16,12 4-128-16,-1 2 128 0,-1-1-176 0,0 1 176 16,1 6-208-16,1 1 80 0,-1 1-16 0,1 1 0 15,0 3 0-15,1 3 0 0,0 0 144 0,-1 1-160 16,-2 1 160-16,2 0-160 16,0-3-224-16,-2 3-64 0,-4-7 0 0,1 3 0 15,-1-1-272-15,1-2-64 0,-2-2-16 0,0-1 0 16,-1-5-448-16,-4-8-96 0,0 0 0 0,0 0-16 15,0 0-1856-15,0 0-368 0</inkml:trace>
  <inkml:trace contextRef="#ctx0" brushRef="#br1" timeOffset="123635.67">18569 17658 6447 0,'0'0'272'0,"0"0"80"16,0 0-352-16,-9-2 0 0,-2 2 0 0,2 0 0 0,-1 1 7248 0,1 1 1392 0,-2 2 256 0,1 3 64 16,-2-1-7840-16,-1 1-1568 15,-1 1-320-15,-1 0-64 0,1-1 192 16,1 1 32-16,0 0 16 0,0 1 0 0,-1 0 864 0,0 0 176 0,1-2 48 0,3-3 0 0,1 1 512 0,9-5 96 16,-8 7 32-16,8-7 0 15,0 0-544-15,0 0-96 0,-3 10-32 0,3-10 0 0,2 12-464 0,-2-12 0 16,6 8 0-16,2-1 0 0,0 1-384 0,2-1 16 15,1-2 16-15,-1-1 0 0,1 1 32 0,-2 0 16 16,-9-5 0-16,13 4 0 0,1 0 304 0,-1 0-192 16,0 0 192-16,0 0-160 0,0 0 160 0,0 1 0 15,0-4 0-15,0 4 0 0,0-3 0 0,-1 2 0 16,-1 0 0-16,-1 0 0 0,0-1 128 0,0 4 48 16,-3-1 16-16,1 2 0 0,0 1 16 0,-8-9 16 15,9 13 0-15,-2 2 0 0,-2-2-48 0,-2 2-16 0,-1 0 0 16,-2 2 0-16,-1 1-160 0,-2-2 0 0,-1 2 144 0,-1 1-144 15,-1 2 144-15,-2-1-144 0,-1-1 192 0,-2 1-192 16,-1 0 176-16,-1-1-176 0,-2-1 160 0,-1-1-160 16,-1-1 128-16,0 0-128 0,0-3 0 0,0 1 144 15,0-2-144-15,2-3 0 0,0-1 0 0,1-1 128 16,-2 0-128-16,2-3-272 0,0 1 64 0,1-5 16 31,-2 0-576-31,2-4-96 0,0-1-32 0,2-2 0 16,-1 1-2608-16,3-2-528 0,-4-11-96 0,5 0-32 0</inkml:trace>
  <inkml:trace contextRef="#ctx0" brushRef="#br1" timeOffset="123925.67">18848 17719 24879 0,'0'0'1088'0,"0"0"256"0,-7-6-1088 0,1-1-256 0,-3 2 0 0,9 5 0 0,-7-4 4992 0,7 4 960 16,0 0 176-16,0 0 32 16,0 0-5600-16,0 0-1136 0,0 0-208 0,0 0-48 0,0 0 336 0,0 0 80 15,0 0 16-15,0 0 0 0,0 0 256 0,0 12 144 16,-1-2-160-16,1-10 160 0,0 0 0 0,-5 11 0 0,-2 1 0 15,3-5 0 1,4-7-1472-16,-4 8-192 0,2 1-32 0,0-1-15408 0</inkml:trace>
  <inkml:trace contextRef="#ctx0" brushRef="#br1" timeOffset="124158.28">18860 18071 31327 0,'0'0'2784'0,"-11"6"-2224"0,-2 0-560 0,3 1 0 15,3 0 2352-15,7-7 352 0,-4 8 80 0,4-8 16 16,0 0-3072-16,4 12-624 0,0-2-112 0,-4-10-16 31,0 0 224-31,8 8 48 0,-3 0 16 0,-5-8 0 0,4 8 544 0,-4-8 192 0,0 0-144 0,-1 10 144 0,-1 1 0 16,2-11 0-16,0 0 192 0,0 0-64 15,-5 9-1408-15,5-9-256 0,0 0-64 0</inkml:trace>
  <inkml:trace contextRef="#ctx0" brushRef="#br1" timeOffset="124934.68">19566 17468 33343 0,'0'0'1472'0,"0"0"320"0,-2-7-1440 0,2 7-352 0,0 0 0 0,0 0 0 15,1-9 0-15,-1 9 0 0,0 0 0 0,6-6 0 16,-6 6 0-16,0 0 0 0,0 0 0 0,0 0 128 15,11-2 384-15,-11 2 96 0,12 7 16 0,-3 3 0 16,-1 3 352-16,-2 0 80 0,-1 3 16 0,0 5 0 16,1 4-240-16,-2 2-32 0,0 4-16 0,-2 2 0 15,-2-1-416-15,0 4-96 0,-1 1-16 0,-2 1 0 16,-1 1-96-16,0-1-32 0,0 4 0 0,-1-3 0 16,1 1-128-16,0 0 0 0,1-3 0 0,0-3 0 15,2-4 0-15,-1-2 0 0,4-4 0 0,-1-1 0 16,0-3-512-16,2-3 0 0,-1-2 16 15,1-5 0-15,1 1-576 0,1-5-112 0,-5-6-32 16,0 0 0-16,7 4-1728 0,-7-4-336 0,0 0-80 0,0 0-16 0</inkml:trace>
  <inkml:trace contextRef="#ctx0" brushRef="#br1" timeOffset="125369.71">19493 17319 39279 0,'0'0'1728'0,"-9"-8"384"0,-1 2-1696 0,2 1-416 0,8 5 0 0,0 0 0 15,0 0 160-15,0 0-160 0,0 0 192 0,8-8-192 16,1-3-144-16,2 2-144 0,3 0-32 0,1 3 0 16,3 0 320-16,3 1-160 0,0-1 160 0,4 2-128 15,1-1 256-15,0 2 48 0,1 0 16 0,1 1 0 16,-1 3-192-16,2 3 192 0,-2 0-192 0,1 2 192 15,-2 5-192-15,0-3 0 0,-1 2 0 0,-3 2 0 16,-1 1 0-16,-2 2 0 0,-2 1 0 0,-3 4 0 16,-3 2 0-16,-1-3 0 0,-1 5 144 0,-1-1-144 15,-1-1 160-15,-1 1-32 0,-2-5-128 0,1 1 192 16,-1 0-192-16,0-1 128 0,0 0-128 0,0-1 0 16,0-1 128-16,-1-2-128 0,-2-2 0 0,-1 1 144 15,-1-1-144-15,-1-2 128 0,2-10-128 0,-5 10 128 0,-3-2-128 0,-1 1 0 16,0 1 144-16,-1-3-144 0,-4 0 176 0,1 1-48 15,-2 0 0-15,-3-1 0 0,-5 0-128 0,0 1 0 16,-3-2 144-16,1 1-144 0,0-2 0 0,-1 0 0 16,0-2-192-16,1-2 64 15,3-1-240-15,3 0-32 0,-1-5-16 0,4 1 0 16,2 1-224-16,5 1-64 0,1-5 0 0,8 7 0 0,0 0 304 0,0 0 48 16,0 0 16-16,0 0-15696 0</inkml:trace>
  <inkml:trace contextRef="#ctx0" brushRef="#br1" timeOffset="125819.71">20567 17240 36047 0,'0'0'1600'0,"0"0"320"0,0 0-1536 0,0 0-384 0,0 0 0 0,0 0 0 16,0 0 320-16,0 0 0 0,0 0-16 0,0 0 0 15,0 0-528-15,0 0-96 0,0 0-32 0,0 0 0 16,0 0 352-16,0 0-176 0,0 0 176 0,-3 10-128 16,-5-2 448-16,-3 1 80 0,-2 0 32 0,-2 2 0 15,-4-1 208-15,0 2 32 0,-3 1 16 0,-1 1 0 16,1 3 128-16,-1 3 16 0,-3 2 16 0,2 3 0 0,1 3-400 0,1 5-96 15,0-3-16-15,1 2 0 0,0 4-336 0,3 0 0 16,2-1 0-16,3 2 0 0,2 2 192 0,2-1-16 16,3 0-16-16,2 2 0 0,0-2 16 0,3 1 0 15,1 3 0-15,2 1 0 0,1-3-176 0,1-1 0 16,0-4 0-16,2 1 0 0,2-5 0 0,2-2-144 16,1-3 144-16,1-3-208 0,2 1 32 0,2-5 16 15,1-2 0-15,2-1 0 0,2-3-128 0,2-2-32 16,4 0 0-16,2-2 0 15,3 0-528-15,-1-4-112 0,0-1-32 0,-1 0 0 16,-2-3-480-16,-1 1-112 0,0-2-16 0,-3 1 0 16,-3-2-2128-16,-4-1-432 0,2-1-96 0,-2-3-16 0</inkml:trace>
  <inkml:trace contextRef="#ctx0" brushRef="#br1" timeOffset="126443.57">20607 17554 19343 0,'0'0'848'0,"0"0"192"0,0 0-832 0,0 0-208 0,0 0 0 0,0 0 0 16,0 0 3312-16,0 0 608 0,0 0 128 0,0 0 32 16,-6 9-3344-16,2 1-736 0,2 3 0 0,-1 0 0 15,2-1 400-15,1 4 176 0,0-2 16 0,0 4 16 16,0 1 384-16,0 3 80 0,0 4 16 0,0 4 0 16,-1-3-672-16,1 5-128 0,0 0-32 0,-2 3 0 15,1 4-256-15,0-1 0 0,-2-1 0 0,2-1 0 16,-1 0 0-16,1-5 0 0,0-3 0 0,0 0 0 15,-1 1 0-15,1-7-176 0,-2-1 176 0,2-6-208 16,1 0-368-16,-1-2-80 0,-1-6-16 16,1 0 0-16,1-7-1504 0,0 0-320 0,0 0-48 0,0 0-11712 15</inkml:trace>
  <inkml:trace contextRef="#ctx0" brushRef="#br1" timeOffset="126759.87">20474 17547 35935 0,'-7'-11'1600'0,"7"11"320"0,-3-10-1536 0,2 3-384 0,1-1 0 15,4 1 0-15,-4 7 1968 0,13-8 320 0,3 2 64 0,1-2 16 31,1-2-2368-31,0 1-608 0,2-1-48 0,1 1-16 0,-1-1 288 0,4 1 48 0,-1 1 16 0,1 1 0 16,-2 2 320-16,0 1 0 0,0-2 0 0,-1 2 0 16,-3 1 0-16,-1 2 0 0,-2 0 0 0,-2 1 0 15,-1 0-176-15,-1 0 176 0,-11 0-128 0,15 1 128 32,-1 0-640-32,-2-1-64 0,-12 0 0 0,13-1 0 15,-2 1-1408-15,0 1-304 0,-1-1-48 0,1 0-16 16,-11 0-912-16,13 0-192 0,4 0-48 0,-4 3 0 0</inkml:trace>
  <inkml:trace contextRef="#ctx0" brushRef="#br1" timeOffset="127042.5">20622 17886 43311 0,'0'0'1920'0,"0"0"384"0,0 0-1840 0,0 0-464 15,15-2 0-15,0-1 0 16,3 0-352-16,2-2-160 0,1 1-48 0,0 0 0 0,1 1 240 0,-1-1 32 16,1-2 16-16,-3 2 0 0,0-1-48 0,-4 1-16 0,0 2 0 0,-2 0 0 31,-3-1-96-31,-10 3-16 0,11-3 0 0,-11 3 0 15,10-3-96-15,-10 3-32 0,10 0 0 0,-10 0 0 16,11 0-1824-16,-11 0-368 0</inkml:trace>
  <inkml:trace contextRef="#ctx0" brushRef="#br1" timeOffset="128224.64">21103 18155 18431 0,'0'0'1632'0,"0"0"-1312"15,0 0-320-15,0 0 0 0,0 0 3392 0,0 0 592 16,0 0 128-16,0 0 32 0,0 0-3344 0,0 0-672 16,-1 10-128-16,2 2 0 0,3 1 256 0,-1-1 64 15,-1 1 0-15,2 1 16 0,-1 2 224 0,1 2 32 16,1 0 16-16,-1 1 0 0,0-1-96 0,0 1-32 0,-2 1 0 0,1 2 0 15,0-1-288-15,-2 1-64 0,0-1-128 0,-1 1 192 16,-1 3-192-16,-2 0 128 0,1-2-128 0,-2-1 0 16,-1 3 0-16,-1-3 0 0,0-2 0 0,1-2 0 15,-1-1-128-15,1-3-128 0,-1-2-32 0,-1-2 0 32,2 0-1808-32,5-10-352 0,0 0-80 0</inkml:trace>
  <inkml:trace contextRef="#ctx0" brushRef="#br1" timeOffset="128853.71">21965 17519 16575 0,'0'0'1472'0,"0"0"-1168"16,0-12-304-16,-1 3 0 0,1 9 4544 0,0 0 864 15,-4-8 160-15,4 8 48 16,0 0-5056-16,0 0-1008 0,0 0-208 0,0 0-48 0,-7-3 512 0,7 3 192 16,-11 0-176-16,-1 3 176 0,0 1 128 0,0 1 128 15,-1 2 32-15,0 2 0 0,-1 0 400 0,0-3 80 0,-3 2 0 0,1 1 16 16,0-1-48-16,1 0-16 0,-1-2 0 0,2 2 0 15,-2 1-288-15,2 2-64 0,-1-5-16 0,1 5 0 16,1 2-352-16,0 0 0 0,0 3 0 0,0-2 128 16,0 0-128-16,2 1 0 0,0-1 0 0,-1-1 0 15,0 0 0-15,3-1-160 0,3-1 160 0,2 0 0 16,4-11-144-16,0 10 144 0,4-1 0 0,1-1-144 16,-5-8 144-16,12 7-128 0,-1-2 128 0,2 0-128 15,2 0-64-15,-1-1-16 0,0 2 0 0,2-1 0 16,1 0 32-16,1 0 16 0,0 2 0 0,2-1 0 15,1-1-16-15,0 2 0 0,1-1 0 0,1 1 0 16,2-2-80-16,0 2-32 0,0-1 0 0,-1 1 0 16,0-1 288-16,-2-1-160 0,0 1 160 0,-1 0-128 0,-3 1 128 15,-2 4 0-15,-2-1 0 0,-2 0 0 0,-3 0 0 0,-1 3 0 16,-3-1 0-16,0 0 0 0,-1 1 0 0,-1-3 144 16,-3 3-144-16,-1 2 160 0,-1-2-160 0,0 2 0 15,-3-4 0-15,-1 1 0 0,0 1 128 0,-3 1-128 16,-2-2 0-16,-2-2 128 0,-1 1-128 0,-2 0 0 15,-2 4 0-15,-2-4 0 0,-2-1 0 0,0-4 0 16,0 3 0-16,-2 0 0 0,0 0 0 0,0 1 0 16,1-8 0-16,2 3 128 0,3 2-272 0,1-2-64 15,0-1-16-15,4 0 0 16,1 1-1856-16,2-1-368 0,0-4-80 0,10 0-16 0</inkml:trace>
  <inkml:trace contextRef="#ctx0" brushRef="#br1" timeOffset="129460.7">22344 18266 3679 0,'0'0'160'16,"0"0"32"-16,0 0-192 0,0 0 0 0,0 0 0 0,0 0 0 0,0 0 3088 0,0 0 576 16,0 0 112-16,11 0 32 15,-11 0-3600-15,0 0-720 0,0 0-128 0,0 0-48 0,0 0 864 0,0 0 160 16,0 0 48-16,0 0 0 0,0 0 1296 0,0 0 272 0,0 0 48 0,0 0 16 15,0 0 96-15,0 0 0 0,0 0 16 0,0 0 0 16,0 0-592-16,5 11-112 0,-5-11-16 0,7 12-16 16,-7-12-592-16,0 0-112 0,9 11-32 15,-9-11 0-15,10 10-432 0,1 0-96 0,-2 0 0 0,0-1-128 16,0 1 0-16,1-3 0 0,-2 2 0 0,0 1-144 16,-8-10 144-16,8 17-160 0,-3-4 160 0,-1 0-160 15,-1 3 160-15,-3-2 0 0,-2 1-144 0,0-1 144 16,-2 4 0-16,-4-2 0 0,0-2 0 0,-1 2 0 15,0-2 160-15,-2 0 0 0,1-1 0 0,0 1 0 16,-1-3-160-16,2 1 0 0,0-3 0 0,0-1 0 16,0 0-400-1,-1-2-176-15,1-2-16 0,0-1-16 0,0 1-2016 16,-1-4-416-16,-1-3-80 0</inkml:trace>
  <inkml:trace contextRef="#ctx0" brushRef="#br1" timeOffset="133183.15">22915 17593 12895 0,'0'0'576'0,"0"0"112"0,0 0-560 0,0 0-128 0,0 0 0 0,0 0 0 0,0 0 6000 0,0 0 1168 16,0 0 224-16,11-7 48 0,2 5-5968 0,-1 1-1184 15,-1 1-288-15,1 2 0 0,0 5 0 0,-2 0 0 16,1 1 0-16,-3 4-176 0,-3 2 176 0,-3 1 0 16,-3 4-144-16,-2 1 144 0,-2 1 0 0,-3 1 0 15,-3 4 0-15,-5 1 0 0,-2 3 0 0,-3 2 0 16,-1 1 0-16,-2 0 0 0,0 4 256 0,-1 0-48 16,-1 2 0-16,2-2 0 0,2-1 208 0,5-4 32 0,1-1 16 0,5-4 0 15,0 0-208-15,3-5-64 0,3 1 0 0,1-3 0 16,0-5-192-16,4 0-192 0,0-4 48 0,3 0 0 31,0-2-1456-31,2 0-272 0,1-4-64 0,3 1-16 16,-9-6-992-16,12 0-208 0</inkml:trace>
  <inkml:trace contextRef="#ctx0" brushRef="#br1" timeOffset="133512.81">22915 17567 35007 0,'0'0'3120'0,"0"0"-2496"16,-5-11-496-16,5 11-128 0,0 0 1264 0,0 0 224 16,11-6 48-16,0 1 16 15,2 1-1920-15,2 2-384 0,-1 2-80 0,2 6 0 0,-2 3 448 0,-1 4 112 16,-2 3 16-16,-1 4 0 0,-1 5 256 0,-2 3 0 15,-1 2-128-15,-2-1 128 0,-4 1 272 0,-1 2 112 16,-1 0 32-16,0 2 0 0,-3 3 48 0,1 2 16 16,-1 1 0-16,2 5 0 0,0-2-16 0,1-3 0 15,2-3 0-15,0-4 0 0,2 0-464 0,2-6 0 16,1 2 0-16,3-5 0 0,3-5 0 0,-1-1 0 0,1-3 0 0,0-1-160 31,1-4-432-31,1 0-96 0,-1-1-16 0,-2-4 0 16,-2-1-1856-16,-8-4-368 0,7 6-80 0</inkml:trace>
  <inkml:trace contextRef="#ctx0" brushRef="#br1" timeOffset="133745.93">22760 18190 17503 0,'0'0'768'0,"0"0"176"0,0 0-752 0,0 0-192 0,0 0 0 0,0 0 0 16,0 0 4160-16,0 0 784 0,15-4 176 0,3 2 16 16,1-5-3968-16,4 4-784 0,0 3-176 0,2 0-16 15,1 0 0-15,1 4 0 0,1 2 0 0,-1 0 0 0,0-5-192 0,0 5-144 16,-3 0 144-16,-2 5-208 16,-2-4-624-16,-2 1-128 0,-3-4-32 0,-2-1-9376 15,-3 2-1856-15</inkml:trace>
  <inkml:trace contextRef="#ctx0" brushRef="#br1" timeOffset="134258.31">23309 17271 5519 0,'0'0'496'0,"0"0"-496"0,-12-1 0 0,3 1 0 16,0 2 4448-16,9-2 800 0,-10 3 144 0,10-3 48 15,-9 4-4288-15,9-4-864 0,0 0-160 0,0 0-128 16,0 0 736-16,0 0 64 0,0 0 16 0,0 0 0 15,0 0 432-15,10 0 96 0,0 0 0 0,2 0 16 16,-1 1-320-16,-1 4-64 0,1-1-16 0,-1 4 0 16,0 1-416-16,1 2-96 0,-1 2 0 0,1 2-16 15,-1 5-160-15,-1-1-16 0,0 6-16 0,2 1 0 16,-2 4-240-16,-1 3 144 0,1-1-144 0,0 1 128 0,-1-3 64 16,1 0 0-16,-1 1 0 0,1 1 0 0,0-4 208 0,1 2 48 15,1 0 16-15,2-1 0 0,3-3 80 0,-2 0 16 16,0 3 0-16,2-1 0 0,-1 1-240 0,0 0-64 15,-3-1 0-15,-1 5 0 0,0 1-96 0,-2 0-32 16,-1 0 0-16,-3 1 0 0,-2-1-128 0,-3-3 0 16,-3-4 0-16,-1 2 0 0,-4 0 0 0,0-2 0 15,-3-2 0-15,-2 0 0 0,-2 2 0 0,0-6 0 16,-2 1 176-16,1-4-176 0,2 1 128 0,-2-1-128 16,0-4 0-16,2-1 0 15,1-2-288-15,0-3-160 0,1 1-16 0,0-7-16 16,1 2-1984-16,0-4-400 0,11 0-80 0</inkml:trace>
  <inkml:trace contextRef="#ctx0" brushRef="#br1" timeOffset="136542.91">24112 17880 3679 0,'0'0'320'0,"-10"0"-320"0,-1 0 0 0,4 0 0 16,7 0 6144-16,0 0 1168 0,0 0 240 0,0 0 32 15,0 0-7280-15,0 0-1456 16,0 0-304-16,6-8-48 0,-6 8 416 0,0 0 96 0,8-7 16 15,-8 7 0-15,0 0 976 0,0 0 0 0,9-5 0 0,-9 5 0 0,0 0 992 0,10 0 96 16,-10 0 0-16,11 3 16 0,1-1-144 0,-1 0-16 16,1-1-16-16,2 0 0 0,3 2-96 0,2-3 0 15,0-3-16-15,-1 2 0 0,1-2-320 0,-1 1-64 16,2-2-16-16,0 0 0 0,1-1-272 0,1 0-144 16,2-1 160-16,1 2-160 0,-1-5 0 0,2 3 0 15,1 1-128-15,-1 1 128 16,-3 0-512-16,1 1 16 0,-2 1 0 0,-1 0 0 15,-2 1-592-15,-3 2-128 0,-4-1-32 0,-2 0-7584 0,-10 0-1504 16</inkml:trace>
  <inkml:trace contextRef="#ctx0" brushRef="#br1" timeOffset="136925.47">24074 18071 34719 0,'0'0'1536'16,"0"0"320"-16,0 0-1472 0,0 0-384 0,0 0 0 0,11 3 0 0,1-2 256 0,2-2-32 15,2-3 0-15,3 2 0 0,2-4-224 0,2 2 0 16,0-2-192-16,-3 1 192 0,1-1 0 0,-2 3 0 16,-2-4 0-16,-2 2 0 0,1 3 0 0,-1-3 0 15,2 4 0-15,-1-3 0 0,-2 0-128 0,1 2 128 16,-1-1 0-16,-1 2 0 0,0-1-352 0,0 1 32 15,0 1 16-15,-1 0 0 16,0 1-432-16,-1-1-96 0,1 0 0 0,0 0-8736 16,-2 0-1744-16</inkml:trace>
  <inkml:trace contextRef="#ctx0" brushRef="#br1" timeOffset="139978.41">25034 17453 15663 0,'0'0'1392'0,"0"0"-1120"0,-3-6-272 0,3 6 0 15,-2-9 3408-15,2-2 624 0,0 11 128 0,4-9 32 16,2 3-3344-16,1-1-656 0,-7 7-192 0,8-4 0 16,-8 4 0-16,0 0 0 0,0 0 0 0,10 2 0 15,-10-2 320-15,6 10 16 0,-3 3 0 0,-3 3 0 0,0 2 400 0,-1 3 80 16,-1-2 16-16,2 5 0 0,0-1-80 0,0 5-16 16,0 0 0-16,3-2 0 0,1 2-112 0,0 1-32 15,0-1 0-15,1 2 0 0,0 0-48 0,0 0-16 16,-1 1 0-16,2-1 0 0,-4 3-272 0,2 0-64 15,-1 3-16-15,1 1 0 0,-3-1-176 0,0-2 0 16,-1-3 0-16,0 1 128 0,0 0-128 0,2-6 0 16,-1-4 144-16,1-2-144 0,-2 0-128 0,2-7-112 15,-1 0-16-15,2-3 0 16,1-3-432-16,-4-7-80 0,1 6-32 0,-1-6-11072 16,0 0-2208-16</inkml:trace>
  <inkml:trace contextRef="#ctx0" brushRef="#br1" timeOffset="140480.37">24953 17352 40255 0,'-14'-12'1792'0,"6"6"352"0,0 0-1712 0,8 6-432 0,0 0 0 0,0 0 0 15,0-13-240-15,4 4-128 0,3 1-16 0,0 2-16 32,4-1-272-32,-1 1-48 0,1-1-16 0,-1 2 0 0,-1 2 736 0,0-1 0 0,1 2 0 0,0-1 160 15,-1 1 528-15,1 0 96 0,1 2 32 0,1 0 0 16,-1-1-112-16,2 2 0 0,0 3-16 0,1-1 0 0,-1 1-240 16,1 0-64-16,0 0 0 0,2 0 0 0,-2 2-240 0,4 1-144 15,2 0 160-15,1 1-160 16,0 0 0-16,0 1 0 0,1 0 0 0,-1 2 0 0,-2-1 0 0,2 1 0 15,0 2 0-15,-2 0 0 0,-2 0 0 0,0 1 0 16,0 2 0-16,-2-1 0 0,-2 4 0 0,-3-1-128 16,-2-4 128-16,-2 2 0 0,-3-3-192 0,-3 2 64 15,-3 2 128-15,-2 2-208 0,-3-2 208 0,-2 1 0 16,-3 0 192-16,0 0-192 0,-1-2 224 0,-2 1-64 16,-2 0-16-16,-1 0 0 0,1-3-144 0,0-1 0 15,0-1 0-15,-1-2 0 0,1-2 128 0,0-1 0 0,0-2 0 16,-1 2 0-16,2-2-128 0,-1 0-176 15,-1-1 48-15,-1-2 0 0,1 0-192 0,-1-2-48 0,0 0 0 16,3 1 0 0,-1-1-96-16,1-1-32 0,0-1 0 0,3 4 0 15,1-2-160-15,1 0-48 0,2 1 0 0,10-1 0 16,-9-1-464-16,9 1-112 0,0 0 0 0,0 0-9216 0,0 0-1856 0</inkml:trace>
  <inkml:trace contextRef="#ctx0" brushRef="#br1" timeOffset="140929.74">25893 17212 8287 0,'0'0'368'0,"0"0"80"0,0 0-448 0,0 0 0 0,0 0 0 0,5-6 0 0,-5 6 4192 0,0 0 752 16,0 0 160-16,0 0 16 0,0 0-3808 0,0 0-768 15,0 0-160-15,0 0-16 0,0 0 832 0,0 0 160 16,-9 4 48-16,-1 0 0 0,-3-3-64 0,0 5-16 16,-2 4 0-16,1 3 0 0,-4-2-688 0,-2 6-128 15,-1 0-16-15,-1 4-16 0,0 1-208 0,-1 6-32 16,0-1-16-16,1 4 0 0,1 3 16 0,1 1 0 15,-1-1 0-15,2 3 0 0,2 2 144 0,3-3 16 0,0 1 16 16,2 1 0-16,3 1-32 0,1 1 0 0,2-2 0 16,2 4 0-16,1 1-240 0,3-2-144 0,3-3 160 0,-1 0-160 15,1 0 0-15,2-4 128 0,0-2-128 0,2-3 0 16,-1-4 0-16,1-2 0 0,1 2 0 0,1-4 0 16,1 0 0-16,-1 0-160 0,2-3 32 0,-1-1 0 31,2-2-464-31,0 0-96 0,-1-3-16 0,2 1 0 15,1-3-1472-15,0-1-288 0,1-1-64 0,2-3-16 16,3-1 880-16,1-1 192 0,0-5 16 0,0 1-11488 0</inkml:trace>
  <inkml:trace contextRef="#ctx0" brushRef="#br1" timeOffset="141249.12">26003 17517 43999 0,'0'0'1952'0,"-9"2"400"0,-2 0-1888 0,11-2-464 16,-6 11 0-16,3 2 0 0,4 2-176 0,3-2-128 15,1 0-16-15,1 2-16 16,-1 0-224-16,0 6-32 0,0 0-16 0,-1 0 0 0,-1 0 368 0,-1 5 80 15,0-1 16-15,-2 1 0 0,-2 1 288 0,0 4 64 0,-1 2 16 0,-1 2 0 16,-1 0 128-16,0 3 32 0,0 1 0 0,-1-2 0 16,1-2-96-16,0-2-16 0,0-3 0 15,1-3 0-15,0-1-272 0,3-2 0 0,1-5 0 16,0-2 0-16,1-3-240 0,2-2-96 0,-1-1-32 0,1-5 0 31,-3-6-2000-31,0 0-384 0,0 0-96 0</inkml:trace>
  <inkml:trace contextRef="#ctx0" brushRef="#br1" timeOffset="141527.97">25915 17687 21183 0,'-4'-11'1888'0,"0"1"-1504"0,1 0-384 0,1 0 0 0,4 0 4480 15,0 2 832-15,2 0 176 0,4 1 16 0,2-3-4560 0,2 1-944 16,0-1-144-16,1 1-48 0,2 1 192 0,2-3 0 16,0 2 0-16,3 0 0 0,1 3 352 0,1-2 16 15,1 1 0-15,2 1 0 0,0-2-64 0,0 1-16 16,0 2 0-16,-2 1 0 0,-3-2-288 0,0 2 0 16,0 1 0-16,-1 3 0 0,-2-2 0 0,-1 0 0 15,-2 2-144-15,-2-1 144 16,-1 2-1488-16,-1-1-224 0,-10 0-32 0,12 0-16 15,-12 0-1696-15,0 0-352 0</inkml:trace>
  <inkml:trace contextRef="#ctx0" brushRef="#br1" timeOffset="141807.81">25896 17881 25791 0,'0'0'2304'0,"0"0"-1856"0,-8 3-448 0,8-3 0 15,0 0 3056-15,0 0 512 0,12 2 96 0,2 0 32 16,2-4-3264-16,1 0-656 0,0-2-128 0,2 2-32 16,3-1 384-16,0 0-144 0,1 0 144 0,1 2 0 15,1 0 0-15,-1-1 0 0,-2 2 0 0,-1 0 0 16,-2 0 0-16,-2 0-128 0,-4 2 128 0,1-1 0 15,1 0-432-15,-3-1-16 0,-12 0-16 0,10-1 0 16,0 0-1872-16,-10 1-368 0,12-2-80 0,0-3-10336 16</inkml:trace>
  <inkml:trace contextRef="#ctx0" brushRef="#br1" timeOffset="144482.26">26469 17249 6447 0,'0'0'576'0,"0"0"-576"0,0 0 0 0,0 0 0 0,0 0 4400 0,0 0 768 15,0 0 144-15,0 0 48 0,0 0-4272 0,0 0-832 16,0 0-256-16,0 0 0 0,0 0 256 0,0 0-32 16,-4 11-16-16,4-11 0 0,0 12 816 0,0-12 176 15,3 8 16-15,1 0 16 0,0-2-128 0,1 1-16 16,3-1-16-16,1 2 0 0,1-4-432 0,1 5-96 16,10 4-16-16,-2 2 0 0,1 0-368 0,-1-2-160 0,0 2 128 0,-1 3-128 15,-1 3 0-15,-1 1 0 0,2 1 0 0,-1 1 0 16,-3 2 0-16,-1 1 0 0,0 3 0 0,-1-2 0 15,0 0 0-15,-1 0 128 0,-2-2-128 0,1 0 128 16,-3-3 192-16,0 2 48 0,-1-3 0 0,2 2 0 16,-1 1-240-16,-1 3-128 0,0 5 160 0,0 6-160 15,1 4 0-15,-4 0-240 0,-1-4 32 0,-4-2 0 16,-3-3 208-16,0-6 0 0,1 1-160 0,-1-4 160 16,0-6 208-16,0-1 112 0,-1-1 32 0,0-4 0 15,-1-1-80-15,2-1-16 0,-3-1 0 0,2-2 0 16,-2-2-256-16,0 1 0 0,-1-1 128 0,1 0-128 15,-1-1-144-15,-3 0-96 0,-1 2-16 0,-1-1 0 16,-2 1-208 0,-1-1-48-16,0 1-16 0,2 0 0 0,-4 3-192 0,2-3-48 0,1 1 0 0,0-1 0 15,2-1-16-15,1-2-16 16,1 0 0-16,1-4 0 0,11 0 112 0,0 0 32 0,0 0 0 0,0 0-8368 16,-5-5-1664-16</inkml:trace>
  <inkml:trace contextRef="#ctx0" brushRef="#br1" timeOffset="145285.59">27276 17423 13823 0,'0'0'1216'0,"0"0"-960"0,0 0-256 0,0 0 0 15,0 0 2336-15,0 0 416 0,0 0 96 0,12-1 16 16,0 1-2240-16,-2 0-448 0,-10 0-176 0,12 1 128 16,-12-1 400-16,0 0 80 0,12 8 16 0,-4-1 0 15,-8-7 336-15,5 13 64 0,-3 1 0 0,1 2 16 16,-2-3 48-16,-2 4 0 0,-2 1 0 0,1 3 0 15,0 1-144-15,0 3-32 0,-3-2 0 0,1 5 0 16,2 0-128-16,0 2-16 0,-2-1-16 0,3 0 0 16,-2-3-464-16,2 1-96 0,-2 1 0 0,2-1-16 15,-1 0-176-15,1 1 0 0,0 0 144 0,0 1-144 16,-2-2 0-16,0 1 0 0,-1 1 0 0,1-6 128 0,-1 0-128 16,0 1 0-16,0-2 0 0,0-1 128 0,-1-2-288 15,1 1-48-15,-1-6-16 0,-1-1 0 16,2-1-400-16,2 0-80 0,-2-4 0 15,4-8-16-15,0 0-1360 0,0 0-272 0,0 0-48 0,0 0-12000 0</inkml:trace>
  <inkml:trace contextRef="#ctx0" brushRef="#br1" timeOffset="145840.87">27209 17427 27647 0,'0'0'1216'0,"0"0"256"0,0 0-1168 0,-4-7-304 0,0-3 0 0,4 10 0 15,1-9 2368-15,3-2 400 0,1 1 96 0,2 1 16 16,1 3-2624-16,-1-5-512 0,1 4-96 0,0 0-32 15,0 1 384-15,0 0 0 0,-1 0 0 0,-7 6 0 16,8-7 192-16,3 2 128 0,-2 0 0 0,-9 5 16 16,12-3 16-16,-1 1 0 0,1-1 0 0,1 0 0 15,0 1-32-15,0 2-16 0,-1-3 0 0,1 3 0 16,1 0-160-16,3 0-16 0,1 0-128 0,1 0 192 0,-2 0-192 16,0 0 0-16,0 0 0 0,1 3 0 0,0-1 0 0,0 1 0 15,2 1 0-15,-2 0 0 0,0 1 0 0,1 2-128 16,-2-1 128-16,-2 2 0 0,-2 0-128 0,-1 1 128 15,-2 1 0-15,-2 3 0 0,-1-1-192 0,-3 0 192 16,-2-2-192-16,0 2 192 0,-2 2-192 0,-2-1 64 16,0 2 128-16,-1 0-208 0,-2-2 208 0,1-1 0 15,0 0 0-15,0 1 0 0,0-1 192 0,2-1-64 16,-1 0 0-16,-1-1-128 0,0 1 192 0,-1-2-64 16,-2 0 0-16,1-1-128 0,-1 0 160 0,2-1-160 15,-4 0 128-15,0 1-128 0,0-1 208 0,-2 1-32 16,0 0-16-16,-2 1 0 0,0 0-160 0,0 1 0 0,-1-4 0 0,1-1 0 15,-1 0 0-15,2-1-256 0,1-1 64 16,-2 1 16 0,-2 0-192-16,2-2-32 0,0 2-16 0,1-1 0 15,2-3-272-15,1-3-48 0,0-1-16 0,1 0 0 16,1 2-1360-16,7 2-288 0,-6-9-48 0</inkml:trace>
  <inkml:trace contextRef="#ctx0" brushRef="#br1" timeOffset="146350.67">28210 17078 13823 0,'0'0'1216'0,"0"0"-960"0,0 0-256 0,0 0 0 0,-11 1 4160 0,11-1 800 16,-10 4 160-16,1-1 16 0,9-3-3872 0,-11 6-784 16,1 2-160-16,1 0-16 0,1 4-16 0,-1-3 0 15,0 3 0-15,-2-1 0 0,0 1 480 0,0 1 112 16,-1 3 16-16,1-2 0 0,-2 0-128 0,1 2-32 15,2 2 0-15,-2-1 0 0,-1 3-240 0,1-2-48 0,2 2-16 0,-2 2 0 16,-4 3-144-16,3 1-32 0,1 2 0 0,1-2 0 16,-4 4-80-16,1 2-32 0,0 3 0 0,-1-3 0 15,4 2-16-15,-1 0-128 0,0-1 192 0,3-1-64 16,0-2-128-16,1 2 0 0,3-1 0 0,1 2 0 16,3 0 0-16,-1 0 0 0,2-2 128 0,2 1-128 15,0 2 0-15,1-3 128 0,1-1-128 0,0-2 128 16,0 1-128-16,1-1 0 0,0-1 0 0,0-4 128 15,-1 0-128-15,3-5 0 0,-1 0 0 0,2-1 0 16,1 0 0-16,2-1-224 0,0-5 48 0,2 1 16 16,2-2-288-16,0 0-48 15,1-3-16-15,2 3 0 0,3-3-528 16,1-1-112-16,-1-2-32 0,-1-1 0 0,-2 0-2000 16,1-2-400-16,2-1-64 0</inkml:trace>
  <inkml:trace contextRef="#ctx0" brushRef="#br1" timeOffset="146956.62">28600 17494 9215 0,'0'0'816'0,"0"0"-656"0,-6-9-160 0,6 9 0 16,-3-8 3568-16,3 8 672 0,-4-8 144 0,4 8 32 15,0 0-3808-15,0 0-752 0,-10-6-160 0,1 3-16 16,-1 2 1472-16,0 1 288 0,-4 2 64 0,0 2 16 16,-2 0 288-16,1 1 64 0,-1 2 16 0,-1-1 0 15,-1 2-560-15,0 0-112 0,-1 1-32 0,3 0 0 16,-3 3-480-16,1-2-80 0,0 1-32 0,0 2 0 15,-1-3-352-15,2 3-80 0,2-5-16 0,2 1 0 16,0 2-144-16,2-2 192 0,2 0-192 0,3 1 192 16,-1-3-192-16,3 1 0 0,4-8 144 0,-1 10-144 15,-1 2 0-15,4-6 144 0,-2-6-144 0,8 11 0 16,-8-11 0-16,10 9 0 0,0 1 0 0,1-3 0 0,-2-2-176 16,1 0 176-16,1 1-192 0,1 1 192 0,1 0-144 0,0-1 144 15,-2 1 0-15,4 1-144 0,0 2 144 0,1-2-128 16,-2-1 128-16,2 0-128 0,0 1 128 0,-1 0 0 15,0 0-144-15,-1 1 144 0,-1 0 0 0,0 2 0 16,-1-1 0-16,0 2 0 0,-2-2 0 0,0 2 0 16,2 1 0-16,-1 0 0 0,-4-4 0 0,1 3 0 15,0 1 0-15,0 0 0 0,0 0 0 0,-3 1 0 16,-2-1 0-16,-1 0 0 0,-1 0 0 0,-1 0 0 16,-1 0 0-16,-1-1 0 0,-1 2 0 0,-1 0 128 15,-3-7-128-15,0 5 128 0,-2 1-128 0,-3-1 160 16,-3-3-160-16,1 1 160 0,-3 2-32 0,-1-1 0 15,0-1 0-15,-2-2 0 0,1-2-128 0,-1 1 0 16,2 1 0-16,-1-4 0 0,0-2-160 0,1 1-64 0,1-1-16 0,1 0 0 31,2-5-496-31,1 1-96 0,1-1-32 0,2-1-11312 0,-1 0-2272 16</inkml:trace>
  <inkml:trace contextRef="#ctx0" brushRef="#br1" timeOffset="148901.9">28769 17412 6447 0,'0'0'576'0,"-4"-7"-576"0,0-1 0 0,3 1 0 15,2-3 6288-15,3 1 1152 0,3-2 240 0,4 0 32 16,4-1-6368-16,2 1-1344 0,0 0 0 0,1 0-304 0,2 1 176 16,-2 3 128-16,-3 0-192 0,0 2 192 0,-2 1 0 0,-13 4 128 15,0 0 0-15,0 0 16 0,0 0 0 0,0 0 0 16,8 8 0-16,-8-8 0 0,0 10 384 0,-2 2 80 16,0 0 16-16,-2 1 0 0,-3 1 80 0,2 2 0 15,1 2 16-15,0 4 0 0,2 3-368 0,0 0-80 16,2 3-16-16,2 1 0 0,-1 5-256 0,3-2 0 15,1 2 0-15,2-1 0 0,0 2 0 0,1 0 0 16,0-3 0-16,-1-1 0 0,-1-1 0 0,1 0 0 16,-2-3 0-16,0 3 0 0,-1 0 0 0,-1 0 0 15,-3 0 0-15,0 3 0 0,0-3 0 0,0-1 0 0,0-2 0 16,0-1 0-16,-2 0 0 0,4-4 0 0,-4 2 0 0,2-3 0 31,2-2-512-31,0-7-48 0,2 0-16 0,1-5 0 16,-1 1-640-16,-4-8-144 0,0 0-32 0,8 4-13968 0</inkml:trace>
  <inkml:trace contextRef="#ctx0" brushRef="#br1" timeOffset="149272.81">29250 17459 28623 0,'0'0'1264'0,"0"0"272"0,0 0-1232 0,0 0-304 0,0 0 0 0,0 0 0 0,0 0 384 0,0 0 0 16,0 0 16-16,0 0 0 0,0 0-400 0,0 0 0 15,0 0 128-15,0 0-128 0,7 11 464 0,-2 2 64 16,-1 2 16-16,-2 4 0 0,1 1 304 0,0 5 64 15,-1 3 16-15,0 0 0 0,-2 0-288 0,1 0-48 16,0 0-16-16,0 0 0 0,-1-1-384 0,0 2-64 16,0-4-128-16,0 1 176 0,-1 0-176 0,1-1 0 15,-1-1 144-15,1 2-144 0,-1 2 0 0,-1-2 0 16,1 0 0-16,0-3 128 0,-1 1-128 0,1-1-128 0,0 0 128 0,1-7-192 31,0-1-544-31,1-2-112 0,0 0-32 0,2-4 0 16,-3-9-720-16,0 0-160 0,8 7-32 0,-8-7-11776 0</inkml:trace>
  <inkml:trace contextRef="#ctx0" brushRef="#br1" timeOffset="149585.5">29283 17457 7359 0,'0'0'320'0,"0"0"80"0,0 0-400 0,0 0 0 0,0 0 0 0,0 0 0 0,4-6 5744 0,-4 6 1056 16,6-7 224-16,2 2 32 0,-1 0-5472 0,0 2-1104 16,1-2-224-16,1 1-32 0,0 2 48 0,1 0 16 15,0 1 0-15,0 0 0 0,1-1 48 0,1 2 16 16,-1-1 0-16,4 1 0 0,2-1-144 0,0 1-16 15,0-2-16-15,1 1 0 0,1 2-176 0,1 1 0 16,-2-2 0-16,0 0 0 16,-1 0-448-16,-1 0 0 0,1-2-16 0,-3 2 0 15,-2-1-896-15,0 2-176 0,-2 2-48 0,-10-3-12272 0</inkml:trace>
  <inkml:trace contextRef="#ctx0" brushRef="#br1" timeOffset="149861.51">29276 17753 23039 0,'0'0'2048'0,"0"0"-1648"0,0 0-400 0,0 0 0 16,0 0 2480-16,0 0 400 0,15-2 96 0,-1 0 16 15,0 2-2464-15,1 0-528 0,-1-4 0 0,0 2 0 0,1-3 0 16,0 3 0-16,0 4 0 0,2-1 0 16,-2-1 0-16,2 0 0 0,0 0 0 0,1 0 0 15,-1 0 0-15,0 0 0 0,-1 1 0 0,1-1-128 16,0-1-128-16,-2 0-32 0,-1-1 0 0,-3 1 0 16,0-2-2416-16,-1 1-496 0</inkml:trace>
  <inkml:trace contextRef="#ctx0" brushRef="#br1" timeOffset="150389.64">29700 16968 9215 0,'0'0'816'0,"-7"7"-656"0,-3-2-160 0,0 2 0 16,-1 1 5440-16,3 1 1072 0,2-2 208 0,2 4 32 15,3-1-5296-15,1 1-1072 0,0-1-192 0,2 2-64 16,1 0-128-16,1 2 0 0,1-1 0 0,0 0 0 15,2 3 288-15,1-3 80 0,2 4 16 0,0-3 0 16,1-2 272-16,1 1 64 0,2 1 16 0,0 2 0 16,1 1-272-16,0 1-48 0,2 0-16 0,0 3 0 15,0 3-272-15,1 2-128 0,1 1 0 0,-1 6 128 0,-1 2-128 16,1 3 0-16,-1 1 0 0,-1 0 0 0,-3 1 0 0,-2 1 0 16,-1-2 0-16,-4 0 0 0,-1-3 0 0,-1 1 0 15,0-3 128-15,-3 1-128 0,-1 0 0 0,-2 0 160 16,-1 1-160-16,1 3 160 0,-1-1-160 0,0-3 0 15,-1-4 144-15,-1 0-144 0,0 1 128 0,-2-6-128 16,0-4 160-16,-1-1-160 0,-1 0 224 0,0-1-48 16,-2-3-16-16,-1-1 0 0,-1 1-32 0,0-3 0 15,0 1 0-15,0-2 0 0,-2 0-128 0,-1 1 192 16,0-1-192-16,2-2 192 0,0-1-192 0,-1-1 0 16,2-2 0-16,4-3-176 15,0-1-528-15,9-3-128 0,0 0 0 0,0 0-16 16,-7-10-2368-16,6-2-480 0</inkml:trace>
  <inkml:trace contextRef="#ctx0" brushRef="#br1" timeOffset="150856.91">30357 17340 4607 0,'0'0'192'0,"0"0"64"0,0 0-256 0,0 0 0 16,0 0 0-16,-9 3 0 0,9-3 5248 0,0 0 1024 16,0 0 192-16,-9 4 32 0,9-4-4192 0,0 0-848 15,0 0-176-15,0 0-16 0,0 0-128 0,-5 9-32 16,5-9 0-16,-3 11 0 0,2 1-272 0,1 0-48 16,0-12-16-16,1 17 0 0,0 4-208 0,1 1-48 15,-1 1-16-15,2 5 0 0,-2 2-176 0,1 2-48 16,0 2 0-16,-1 1 0 0,0-3-272 0,-1 0 0 0,0 1 0 0,0-1 0 15,0-2 128-15,-1 0-128 0,0-4 0 0,-2 2 0 16,1-2 128-16,-1 0-128 0,-1 0 0 0,0 1 0 16,0-3 144-16,2-3-144 0,-1-2 0 0,0-2 144 31,1-1-528-31,2-4-128 0,0-12 0 0,0 0-16 16,0 0-2672-16,0 0-544 0,0 0-96 0</inkml:trace>
  <inkml:trace contextRef="#ctx0" brushRef="#br1" timeOffset="151369.94">30202 17310 20271 0,'-7'-10'1792'0,"3"3"-1424"0,-1-1-368 0,3 2 0 0,2-5 2800 0,2 2 480 15,1 0 112-15,2 1 0 0,3-2-2624 0,1 2-512 16,1 0-128-16,1 0 0 0,-2 1 192 0,0 0 64 16,0 3 0-16,0-1 0 0,1 1 320 0,-1 0 80 15,1 3 16-15,1-3 0 0,-11 4 96 0,13-1 0 16,1 1 16-16,0 0 0 0,-1-2-352 0,2 4-80 16,0-1-16-16,2 3 0 0,1-2-160 0,1 1-48 15,-1 1 0-15,3 2 0 0,-2 2-256 0,2-1 0 16,0 1 128-16,0 1-128 0,-1 1 0 0,-2 1 0 0,-3 0 0 15,0 0 0-15,-2 2 0 0,-1-4 0 0,-1 3 0 16,-2 1 0-16,-3 0 0 0,-1 0 0 0,-1 0 0 0,-2 1 0 16,-2 0 0-16,-1 1 0 0,2-1 0 0,-1 0 0 15,-1 1 0-15,-2-2 160 0,1 0-160 0,-2-1 128 16,0-1-128-16,0 0 192 0,-2-2-192 0,0 1 192 16,1-3-64-16,-3 1-128 0,-1-1 192 0,-1 3-64 15,-1-1-128-15,1 0 160 0,-2-3-160 0,-1 2 160 16,-1-1 16-16,-1-1 0 0,1-1 0 0,-2 1 0 15,1-1-48-15,-1 1 0 0,2 0 0 0,-1-1 0 16,0 1-128-16,0-2 0 0,1 1 144 0,1-1-144 16,3-4 0-16,1 2 0 0,-1 2 0 0,10-4 128 15,0 0-128-15,0 0 0 0,-7-4 0 0,7 4 128 16,0 0-640-16,0 0-112 0,-3-11-16 0,3 1-16 16,3-1-3040-16,1 0-592 15</inkml:trace>
  <inkml:trace contextRef="#ctx0" brushRef="#br1" timeOffset="153088.47">31129 17019 16287 0,'0'0'720'0,"0"0"160"0,0 0-704 0,10-5-176 0,1-1 0 0,-3-1 0 16,-8 7 1776-16,6-6 320 0,-6 6 64 0,5-7 16 15,-5 7-880-15,0 0-160 0,0 0-48 0,0 0 0 16,0 0 16-16,0 0 0 0,0 0 0 0,0 0 0 16,0 0 16-16,-10-1 0 0,-1 1 0 0,2 1 0 0,1 2-208 15,1 1-32-15,0 2-16 0,-1 3 0 16,-1-1-400-16,0 4-80 0,1 2 0 0,-2 2-16 0,-3-5-176 0,-2 8-16 15,2-1-16-15,0 3 0 0,-2-2 160 16,0 4 16-16,1 1 16 0,0 2 0 0,-2-1-160 0,2 3-48 16,-1 2 0-16,2 2 0 0,0 1-144 0,0 3 0 15,2 3 144-15,-1 2-144 0,1 2 0 0,2-2 0 16,0-1 0-16,1-1 0 0,2 0 0 0,2-4 0 16,0-4 0-16,3 2 128 0,1-4-128 0,0 2 176 15,1 1-176-15,2-2 192 0,2-3-192 0,0 0 0 16,1 3 0-16,1 2 128 0,0 0-128 0,2-2 0 15,0-3 0-15,0 1 0 0,0-6-256 0,0-1 32 16,0-7 0-16,2 2 0 0,2-6-96 0,1 2 0 16,0-3-16-16,5-3 0 15,2 0-432-15,1 0-96 0,1-5-16 0,3 1 0 16,-1-4-2432-16,0-2-480 0</inkml:trace>
  <inkml:trace contextRef="#ctx0" brushRef="#br1" timeOffset="153487.88">31400 17274 11055 0,'0'0'976'0,"0"0"-784"0,0 0-192 0,0 0 0 0,0 0 2176 0,-8 6 384 15,2 1 64-15,-1 0 32 0,-1 3-560 0,-1 1-112 16,-1 2-32-16,-1 3 0 0,1 2-384 0,0 2-80 16,-1 1-16-16,-1 3 0 0,-1 4-272 0,0-1-64 15,-4 4-16-15,3 5 0 0,2 1-384 0,-1 1-80 16,-1-3-16-16,0 2 0 0,-2-1-400 0,2-2-96 15,-2-4-16-15,2 3 0 0,-1-3-128 0,3 1 0 16,1 0 0-16,-1-1 128 0,-4 0-128 0,5 0 0 16,-1-1 0-16,3-4 0 0,0-2 0 0,3 0 0 0,3-7 0 0,0 0 0 31,3-3-416-31,0-13-112 0,4 11-32 0,-4-11 0 16,10 3-1216-16,1-4-240 0,-2-7-48 0,3-2-12672 0</inkml:trace>
  <inkml:trace contextRef="#ctx0" brushRef="#br1" timeOffset="153809.34">31334 17401 32543 0,'-12'-5'1440'0,"4"1"288"0,8 4-1376 0,-8-5-352 0,8 5 0 0,0 0 0 15,-2-9 304-15,2 9-16 0,1-9 0 0,-1 9 0 16,6-8-288-16,-6 8 0 0,0 0 0 0,10-3 0 15,-10 3 0-15,0 0 288 0,10 7-32 0,-1 2-16 0,-1 0 224 0,-3 4 48 16,-2 1 16-16,1 5 0 0,-2 0 176 0,0 5 16 16,0 0 16-16,-1 4 0 0,-2-1-128 0,1 2-32 15,0-2 0-15,0 2 0 0,0 0-224 0,1-2-48 16,1 0-16-16,-1-2 0 0,0 1-96 0,1-1-32 16,0 2 0-16,1-2 0 0,1 0-160 0,-2 0 0 15,1-3 0-15,2 1 0 0,0 2 0 0,2 0 0 16,-2 1 128-16,2-4-128 0,-1-1 0 0,1-1 0 15,-2-4 0-15,-1 0 128 16,-2-2-432-16,1 0-80 0,-3-14-32 0,4 9 0 16,-4-9-1984-16,0 0-400 0,0 0-80 0</inkml:trace>
  <inkml:trace contextRef="#ctx0" brushRef="#br1" timeOffset="154070.26">31083 17933 25791 0,'0'0'2304'0,"0"0"-1856"0,0 0-448 0,15-4 0 16,-1-1 2096-16,3 0 320 0,1 1 64 0,0-3 16 16,-2 1-1408-16,-3 2-256 0,1 0-64 0,2 3-16 15,0 0 176-15,-2-1 32 0,-1 2 16 0,-1 0 0 16,-12 0-384-16,12 0-80 0,-2 0 0 0,0 3-16 0,1-1-336 15,-1 0-160-15,1-1 160 0,-1-1-160 16,2 0-256-16,0-1-128 0,-1-2-48 0,4-1 0 16,-1-2-2064-16,2-2-432 0,2-1-80 0,0 0-12416 15</inkml:trace>
  <inkml:trace contextRef="#ctx0" brushRef="#br1" timeOffset="154589.63">31851 17207 11055 0,'0'0'976'0,"0"0"-784"0,0 0-192 0,0 0 0 16,0 0 4560-16,0 0 880 0,0 0 160 0,0 0 32 15,0 0-3712-15,0 0-768 0,0 0-128 0,0 0-48 16,0 0 160-16,-1 12 16 0,1-12 16 0,-3 17 0 0,-1-3-64 0,2 2-16 16,-1-1 0-16,-1 4 0 0,2 0-336 0,-2 5-80 15,0 4-16-15,-1 0 0 0,1 0-272 0,0 5-64 16,0 1-16-16,1 0 0 0,-1 2-32 0,2 3 0 16,2-1 0-16,0 0 0 0,1-3-80 15,0 0 0-15,2-2-16 0,-1 1 0 0,1 0-176 0,-2 1 128 16,2 1-128-16,1-3 128 0,0 1-128 0,1 0 0 15,0 0 0-15,-1-3 128 0,0-1-128 0,1-4 0 16,-1-1 0-16,0-3 128 0,0-1-128 0,0-3-272 16,2-2 64-16,-3-2 16 15,0-1-512-15,-1-1-80 0,2-2-32 0,-1 2 0 16,-2-5-2480-16,-1-7-496 0</inkml:trace>
  <inkml:trace contextRef="#ctx0" brushRef="#br1" timeOffset="156223.57">32436 17386 9215 0,'0'0'400'0,"0"0"96"0,0 0-496 0,0 0 0 0,0 0 0 0,0 0 0 16,0 0 4672-16,0 0 848 0,0 0 176 0,0 0 16 16,-7-2-2832-16,7 2-560 0,-11 2-112 0,2 0-32 15,1 2-752-15,0 0-144 0,-1-1-48 0,2-1 0 16,7-2-784-16,-10 7-144 0,-1-2-48 0,0 2 0 15,2-1-256-15,-3 6 0 0,-1-3 0 0,-2 1 0 16,0 3 0-16,-2 0 128 0,-2-1-128 0,-3 0 160 16,1 2 48-16,-1 1 16 0,-2-2 0 0,3 0 0 0,0-2 208 0,3 0 32 15,1-1 16-15,3-1 0 0,2-1-224 0,3-1-64 16,3-2 0-16,6-5 0 0,0 0-192 0,0 0 144 16,0 0-144-16,0 0 128 0,0 0-128 0,0 0 0 15,11 8 0-15,-11-8 0 0,15 2 0 0,-1-2 0 16,0 2-144-16,2-2 144 0,2 0 0 0,-1 0 0 15,-3 1 0-15,2 3 0 0,0-3-176 0,2 4 32 16,-1-2 0-16,1 4 0 0,0 0 144 0,1 2 0 16,-1 2-144-16,2-2 144 0,-1 5 0 0,1-3 0 15,-6-2 0-15,0 1 0 0,-1 3 0 0,-1 0 0 16,-1-3 0-16,-2 0 0 0,-2 0 0 0,0 2 0 16,0 1 0-16,-2-1 0 0,-3 1-144 0,2-3 144 15,-4 3 0-15,-1 0 0 0,-2-1 0 0,1 0 0 16,-2 1 0-16,-1-3 0 0,-2 1 0 0,1-1 0 0,-1 2 0 15,-1-3 0-15,0 2 0 0,1-1-192 0,-3-2 192 0,1 2-160 32,-1-1-304-32,1 0-64 0,1-2-16 0,0-3 0 15,8-4-480-15,-12 3-112 0,12-3-16 0,-10 0 0 16,2-4-1600-16,8 4-320 0,-5-10-64 0,1-1-11168 0</inkml:trace>
  <inkml:trace contextRef="#ctx0" brushRef="#br1" timeOffset="157101.06">32374 16925 3679 0,'0'0'320'0,"0"0"-320"0,-11 6 0 0,4 0 0 15,-1-3 4080-15,8-3 736 0,0 0 160 0,0 0 16 0,0 0-2448 16,0 0-496-16,0 0-112 0,0 0-16 0,0 0-544 16,0 0-112-16,0 0-32 0,9 9 0 0,-1-3-336 0,-8-6-64 15,9 7 0-15,-1-1-16 0,-8-6-96 0,10 12-16 16,-1-5 0-16,-1 3 0 0,0 1-80 0,1-1-32 15,1 0 0-15,1 2 0 0,1 1-192 0,-1-2-32 16,2 2-16-16,2 1 0 0,-2 3-128 0,2 1-32 16,1-3 0-16,2 0 0 0,2 1 0 0,1 2-16 15,2 0 0-15,1 1 0 0,-1-2 144 0,3-1 48 16,2 3 0-16,-1-4 0 0,-1 4 16 0,0 0 16 16,-1 2 0-16,-2 3 0 0,-2 0-192 0,-1 6-32 15,-2 3-16-15,-1 6 0 0,-1 5-160 0,-3-3 0 16,-3-2 0-16,-1-5 128 0,-2 0 0 0,-2-3-128 15,-1-1 192-15,-2-3-64 0,1 1 16 0,-2-1 0 0,-1 2 0 0,0 1 0 16,-1 1-144-16,-2 3 192 0,0 2-192 0,-1-3 192 16,-2-3 0-16,1-4 0 0,-1 0 0 0,-2-1 0 15,0-3 112-15,-1 2 16 0,0-5 16 0,-2 5 0 16,0-4-128-16,-2 3-16 0,-3-6-16 0,-1 2 0 16,0-2 32-16,0 3 16 0,-1-2 0 0,1 0 0 15,-1-4-96-15,1 3 0 0,-3-1-128 0,3-2 192 16,3-2-48-16,1-4-16 0,0 1 0 0,2 0 0 15,2-4-128-15,3 1 0 0,6-6 144 0,-7 6-144 16,7-6-144-16,0 0-112 0,0 0 0 0,0 0-16 16,0 0-416-16,0 0-80 15,0 0 0-15,0 0-16 0,2-13-1984 0,-2 13-400 0,5-13-80 0</inkml:trace>
  <inkml:trace contextRef="#ctx0" brushRef="#br2" timeOffset="162477.81">29962 16460 6447 0,'0'0'576'0,"-12"0"-576"0,1 0 0 0,0-3 0 16,1 2 1024-16,1-1 112 0,-1-1 16 0,10 3 0 16,-9-3-1328-1,9 3-256-15,0 0-48 0,-9-1-16 0,9 1-16 0,0 0 0 16,0 0 0-16,0 0 0 0,-9-3 880 0,9 3 160 0,0 0 48 0,0 0 0 0,0 0 1232 0,0 0 256 16,0 0 48-16,0 0 16 0,0 0-672 0,0 0-144 15,-1-7-32-15,1 7 0 0,0 0-368 0,0 0-80 16,5-7 0-16,-5 7-16 0,12-6-304 0,-1 2-48 15,4 1-16-15,-1 3 0 0,3 0-208 0,4 0-48 16,2 0-16-16,5 1 0 0,0-1 320 0,5 3 64 16,1 0 16-16,1-2 0 0,2 0-96 0,-2 0-16 15,-3 2 0-15,4 0 0 0,0-1-128 0,2 0-16 16,1-2-16-16,3 0 0 0,2 0 144 0,2 1 16 16,1 0 16-16,0 2 0 0,-2-2 144 0,0 2 16 0,-2-2 16 0,1 2 0 15,0 1-208-15,2-3-64 16,1 1 0-16,2 2 0 0,2-1-144 0,1 0-48 0,1-1 0 0,-1 2 0 15,0-1-192-15,0-1 144 0,0 3-144 0,3-2 128 16,4 1 48-16,2-4 0 0,4 1 0 0,0-1 0 16,2 0-16-16,-5 0 0 0,-4-1 0 0,0 1 0 15,1-3-16-15,0 2 0 0,-1-2 0 0,2 1 0 16,2-1 64-16,-4 1 16 0,-4-1 0 0,-6-1 0 16,-4 3 48-16,-1 0 16 0,0 1 0 0,0-3 0 15,-1 2-288-15,0-1 0 0,-2 1 128 0,2 1-128 16,-2-3 0-16,1 2 0 0,-1 0 0 0,-2 0 0 15,-3 1 0-15,0-3 0 0,-2 2 0 0,-14 1 0 16,4-2 0-16,3 1 0 0,1 0 0 0,2-1 0 16,1 1-256-16,0 0 32 0,-2-1 16 0,21 0 0 15,-13-1-336 1,-6 2-64-16,-4 0-16 0,-6 1 0 0,-6-2-2000 0,-2 1-384 0</inkml:trace>
  <inkml:trace contextRef="#ctx0" brushRef="#br2" timeOffset="164248.15">30250 18512 9215 0,'0'0'816'0,"0"0"-656"0,0 0-160 0,0 0 0 16,0 0 4800-16,0 0 912 0,0 0 192 0,0 0 48 16,0 0-4704-16,0 0-928 0,0 0-192 0,0 0-128 15,0 0 0-15,0 0 0 0,0 0 0 0,0 0 0 16,0 0 256-16,11-1-16 0,-1-1-16 0,0 2 0 0,2 0 160 0,0 0 16 15,1-1 16-15,1 1 0 0,2 1-64 0,2 1-16 16,2-1 0-16,3 2 0 0,3-1-16 0,2 1-16 16,0-1 0-16,4 0 0 0,2-1-64 0,1-1-16 15,3 0 0-15,-1 1 0 0,-1-1-80 0,-1 0-16 16,0 0 0-16,4 0 0 0,4-1 16 0,4 1 0 16,4-1 0-16,2 2 0 0,3-2-144 0,0 1 128 15,-1 0-128-15,-1 0 128 0,-4 1-128 0,1 2 0 16,-1-2 0-16,3 2 0 0,3-2 0 0,3 2 0 15,1-1 0-15,0 1 128 0,-1 1 224 0,-3-3 32 16,-3 0 16-16,1 1 0 0,-2 0-16 0,3 1 0 16,1-1 0-16,0 1 0 0,-2-2-128 0,-1 2-16 0,-4 0-16 0,-2-1 0 15,-4 1-224-15,-3 1 0 16,-2-2 128-16,-3 2-128 0,1 0-176 0,-2 0-80 0,-2-1 0 0,2 2-16 31,-1 0-1856-31,-3-1-368 0,-3-1-80 0</inkml:trace>
  <inkml:trace contextRef="#ctx0" brushRef="#br2" timeOffset="169782.78">20363 12171 17503 0,'-32'-3'768'0,"12"2"176"0,-3 1-752 0,0 2-192 16,0-2 0-16,-1 4 0 0,2 2 1648 0,-2-1 288 0,0-1 64 0,-2 2 16 15,-2-2-1536-15,0 4-304 0,-2 0-176 0,-4 2 192 16,-7-2-192-16,-3 4 0 0,-3 0 0 0,-3 2 0 16,-3 3 0-16,0 0 0 0,-4-3 0 15,1 4 128-15,-1 5-128 0,-4-3 0 0,-3 0 0 0,-3-2 0 16,-2-5 0-16,1 2 208 0,1-1-16 0,3 2-16 15,1 2 64-15,-1-4 16 0,-3 0 0 0,-1 1 0 16,1-2 0-16,5 1 0 0,0 2 0 0,5 1 0 16,1 2-48-16,4 1 0 0,0 1 0 0,2-2 0 15,2 1-208-15,4-1 144 0,1 0-144 0,3-1 128 16,4 0-128-16,1 2 0 0,2-2 0 0,2 0 0 16,0 1 0-16,2 0 0 0,2-2 0 0,0 0 0 15,1-3 0-15,3 2 0 0,2-3 0 0,1-3 0 0,4-2 288 0,0-1-32 16,2-2 0-16,1 1 0 15,2-2 256-15,2 0 64 0,9-4 0 0,-8 3 0 0,8-3-192 0,-9 3-16 16,1-5-16-16,8 2 0 0,0 0-128 0,0 0-32 16,0 0 0-16,-6-5 0 0,6 5 0 0,-4-7 0 15,4 7 0-15,0-11 0 0,0 0 32 0,1 0 0 16,0-4 0-16,2 0 0 0,1-1 64 0,0-4 16 16,0-2 0-16,1 1 0 0,0 1 16 0,2-1 0 15,-1-2 0-15,1 0 0 0,2 0-144 0,1 0-32 16,1-3 0-16,0 4 0 0,1 0-144 0,1 1 0 15,-1 0 0-15,1 4 0 0,0 2 0 0,0 0 0 16,1 1 0-16,-1 2 0 0,0 2 0 0,-1-1 0 0,0 1 0 0,-2 0 0 16,-2 0 0-16,-1 4 0 15,-7 6 0-15,6-8 0 0,-6 8 0 0,0 0 128 0,0 0-128 0,0 0 0 16,0 0 0-16,0 0 0 0,0 0 128 0,0 0-128 16,0 0 0-16,-8 5 0 0,-3-1 0 0,-1 5 0 15,0 2 0-15,-1 3 0 0,-2 6 0 0,-2 2 0 16,-2 1 0-16,-2 5 0 0,1 3 0 0,-3 3 0 15,0 2 0-15,1 2 0 0,1-1 0 0,3-1 0 16,-1-1 0-16,2-2 0 0,2-6 0 0,2-1 0 16,1-1 0-16,2-3 208 0,-1-1-48 0,3-3-16 15,2-1 128-15,3-2 32 0,2-2 0 0,1 0 0 16,0-13-32-16,4 15 0 0,2-5 0 0,2 0 0 16,3-2-272-16,2 0 0 0,1 0 128 0,4-5-128 15,4 1 0-15,7-4 0 0,5-1-128 0,4-4 128 16,4-4-512-1,2 1-16-15,5 0 0 0,4-2-11136 0,0 3-2224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1-04T21:34:23.084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22524 17292 13823 0,'0'0'608'0,"0"0"128"0,0 0-592 0,0 0-144 0,0 0 0 0,0 0 0 16,0 0 2608-16,0 0 480 0,0 0 112 0,0 0 0 16,0 0-2416-16,8-4-480 0,-8 4-112 0,0 0 0 15,0 0-192-15,0 0 0 0,0 0 0 0,0 0 128 0,0 0 16 0,-5-5 0 16,5 5 0-16,-10-3 0 0,-2 2 496 0,1 1 80 16,1 0 32-16,-1 0 0 0,2 1 320 0,-1 0 64 15,-2-1 16-15,0 0 0 0,1 0-192 0,-1 0-48 16,0 0 0-16,1 0 0 0,-1 0-208 0,0 0-64 15,-1-1 0-15,0 1 0 0,0 0-160 0,-1 0-32 16,-1 0-16-16,0 0 0 0,-1 0-112 0,0-1 0 16,1 1-16-16,-2 0 0 0,-2 1 32 0,0-1 16 15,-2 1 0-15,-2 1 0 0,-5-4 32 0,1 4 16 16,-1-2 0-16,1 0 0 0,-3 0-128 0,0-3-16 16,0 2-16-16,0 1 0 0,0 0-64 0,0-3-16 15,0 3 0-15,0 0 0 0,0 0-32 0,3 0-128 16,2 0 192-16,0 3-64 0,-1-6 80 0,-1 6 16 0,-1-3 0 0,1 0 0 15,0 0-48-15,1 0-16 0,-2 0 0 0,0 0 0 16,-2 0-160-16,1 0 192 0,2 0-192 0,-1 0 192 16,-1 0-192-16,-1 1 128 0,-1 0-128 0,1 3 128 15,2-2 0-15,0 0 0 0,1 1 0 0,-2-1 0 16,-1-2 64-16,3 3 0 0,-1 0 0 0,0-1 0 16,0 0 16-16,2-2 16 0,-1 0 0 0,1 0 0 15,1-2-32-15,0 2-16 0,2 2 0 0,-2-2 0 16,0 0-176-16,0 1 0 0,-1 0 144 0,2-1-144 15,0 0 0-15,1 0 144 0,-1 0-144 0,2 1 0 16,0-1 128-16,-2 2-128 0,-2-2 0 0,0 1 0 16,1-1 144-16,1 0-144 0,-1 0 0 0,0 0 144 0,-1-1-144 0,1 1 0 15,1 0 0-15,-1 0 128 0,1-2-128 0,0 2 192 16,0 0-192-16,2 0 192 0,-2 0-192 0,4 2 160 16,-1-1-160-16,0 0 160 0,1-1-160 0,2 2 0 15,1 0 0-15,1 0 128 0,0-1-128 0,0-1 0 16,0 0 0-16,-1 1 128 0,0 2-128 0,0-2 128 15,0 0-128-15,2 1 128 0,-1 0-128 0,1 0 0 16,-2-1 144-16,1 0-144 0,-1 1 0 0,1-1 0 16,2 1 0-16,0 1 128 0,-1-2-128 0,4 2 176 15,-1 0-176-15,1-2 192 0,2-1-32 0,0 0 0 16,0 0 0-16,1 0 0 0,8 0-160 0,-10 0 0 16,1 0 0-16,9 0 0 0,-9-1 0 0,9 1 0 15,-8-2 0-15,8 2 128 0,0 0-128 0,-8-1 0 16,8 1 144-16,0 0-144 0,-8-4 0 0,8 4 144 0,0 0-144 0,0 0 0 15,-5-5 176-15,5 5-176 0,0 0 160 0,0 0-160 16,0 0 160-16,0 0-160 0,4-9 160 0,-4 9-160 16,6-9 128-16,1 2-128 0,-7 7 0 0,10-8 144 15,1 0-144-15,-1 2 0 0,1 1 0 0,0 1 0 16,1-3 0-16,0 1 128 0,1-1-128 0,1-1 0 16,2 1 0-16,-1-1 0 0,2-4 128 0,2 2-128 15,-1-2 0-15,0 1 0 0,0 0 0 0,1 0 0 16,-1 1 0-16,0-2 0 0,0 0 0 0,-1 1 0 15,-1-1 0-15,1-1 0 0,-3 0 128 0,1 2-128 16,-2 0 0-16,-2 0 0 0,1-1 0 0,0 3 0 16,-2 0 0-16,1 3 0 0,-1-1 0 0,-1 2 0 15,-9 5 0-15,11-5 0 0,-11 5 0 0,0 0 0 0,7-5 0 16,-7 5 0-16,0 0 0 0,0 0 0 0,0 0 0 16,0 0 0-16,0 0 0 0,0 0 0 0,0 0 0 0,0 0 0 15,0 0 0-15,0 0 0 0,0 0 0 0,0 0 0 16,0 0 0-16,-9 5 0 0,-1 0-160 0,1 0 160 15,0 2 0-15,0-3-144 0,-2 0 144 0,1 1 0 16,-1 0 0-16,0 1 0 0,-3 0 0 0,1 0 0 16,-1-2 0-16,0 4 0 0,-3-2 0 0,0 2 0 15,-1 3 0-15,-1-3 0 0,1 2 0 0,0-1 0 16,0 0 0-16,-1 0 0 0,0-1 0 0,-1 1 0 16,2 2 0-16,0-3-128 0,-1 1 128 0,1-2 0 15,1 3 0-15,0 0 0 0,0 0 0 0,2 1 0 16,-1-2 0-16,2 0 0 0,-1-2 0 0,2 0 0 15,2 3 0-15,-1-1 0 0,-1-3 0 0,4 2 0 0,2 1 0 0,2 0 0 16,-2-1 0-16,7-8 0 0,-5 12 0 0,5-12 0 16,-2 13 0-16,2-1 0 0,0-12 0 0,4 13 0 15,1-2 0-15,-5-11 0 0,8 11 0 0,1-1 0 16,1 1 0-16,1-1 0 0,-2-1 0 0,1-1 128 16,2 4-128-16,1-3 0 0,1 0 128 0,2-1-128 15,2 0 144-15,3 1-144 0,0-1 192 0,1 1-192 16,0-3 176-16,2 1-176 0,-1-1 160 0,1 0-160 15,-1-1 144-15,-1-1-144 0,-1-2 128 0,1 2-128 16,0 1 0-16,-2-1 128 0,-3-1-128 0,-1 1 0 16,-2-3 0-16,-1 3 0 0,-3 1 0 0,0-1 0 15,-10-4-384-15,10 9-16 0,-4-2 0 0,0 7 0 16,-4 8-3232-16,-2 8-640 16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1-04T21:39:04.14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14075 1144 11967 0,'0'0'1072'0,"0"0"-864"0,0 0-208 0,0 0 0 0,0 0 2480 0,0 0 448 16,0 0 80-16,0 0 32 0,0 0-2112 0,0 0-416 15,4 12-96-15,-2-1-16 0,1 2 224 0,-3 2 32 16,-1 0 16-16,-1 2 0 0,2 6 208 0,0 0 32 15,0 2 16-15,3 1 0 0,0 4-224 0,1 2-32 16,1 1-16-16,-1 4 0 0,-2 2 80 0,2 6 16 16,0 6 0-16,0 0 0 0,-1 1-240 0,1-6-64 15,-2-7 0-15,1-5 0 0,-2-3-192 0,-1-1-64 16,0-3 0-16,-1-2 0 0,-1-1-64 0,0-6 0 16,-2 3-128-16,1-2 192 0,1 2-192 0,0-4-256 15,1 0 48-15,0-1 16 16,0-6-736-16,1-1-144 0,0-9-16 0,0 0-16 15,0 0-1200-15,0 0-224 0,0 0-48 0,-2-13-9600 0</inkml:trace>
  <inkml:trace contextRef="#ctx0" brushRef="#br0" timeOffset="413.8">14044 1253 5519 0,'-3'-30'496'0,"0"-1"-496"0,1 0 0 0,-1 2 0 16,1 1 2336-16,2 3 368 0,2 0 80 0,0 4 16 15,-2 3-1952-15,0 2-384 0,2 2-80 0,-2 1 0 16,-2-1 416-16,0 2 96 0,2 1 0 0,0-2 16 16,0 2 448-16,2-1 96 0,-1 1 16 0,1 1 0 15,1-3 144-15,0 0 48 0,-1 0 0 0,1 6 0 16,-3 7-384-16,10 0-64 0,1-1 0 0,-1 0-16 16,1-1-656-16,2 2-128 0,1 4-32 0,2 0 0 0,1 1-384 0,-1 3 128 15,3-1-128-15,-1 3 0 16,2 2 0-16,-1 2 0 0,1-1 0 0,-1-1 0 0,3 2 0 0,1 3 0 15,-1-1 0-15,0 2 0 0,-1 2 0 0,-2 1-144 16,-2 1 144-16,-2 1 0 0,-4-1-128 0,-3 3 128 16,-3 1 0-16,-2 0 0 0,-3-1 0 0,-3 3 0 15,-3-4 0-15,-2-2 0 0,-2-2 0 0,-2-2 144 16,-1-2-144-16,-2-3 192 0,-1 0-192 0,-1 0 192 16,0-1-192-16,0-2 192 0,-2 1-192 0,2-2 128 15,1-3-128-15,-3 2 128 0,1-1-128 0,0-1 192 16,1-1-192-16,0 1 192 0,0-3-64 0,0 0 0 15,-1 2 0-15,1 1 0 0,4-4-128 0,0 2 0 16,1-1-192-16,2-2 192 16,0 0-688-16,10-1-16 0,0 0 0 0,0 0 0 15,0 0-1760-15,0 0-352 0,0 0-80 0,0 0-5968 0,0 0-1184 0</inkml:trace>
  <inkml:trace contextRef="#ctx0" brushRef="#br0" timeOffset="768.48">14454 1879 11967 0,'0'0'1072'0,"0"0"-864"0,0 0-208 0,2 11 0 16,-2-11 3680-16,0 0 688 0,2 11 144 0,-2-11 32 16,0 0-3200-16,7 12-624 0,-2 1-128 0,-5-13-16 15,0 0 64-15,0 0 32 0,0 0 0 0,0 0 0 0,0 0-32 0,0 0 0 16,0 0 0-16,0 0 0 0,0 0 0 0,-5-9 0 15,1 1 0-15,0-1 0 0,0-1 16 0,1-2 0 16,1-1 0-16,-2-4 0 0,0-4-48 0,1-2-16 16,2-9 0-16,0 2 0 0,-1 0-160 0,2-1-48 15,-1-4 0-15,2 4 0 0,-1-2-64 0,2 4 0 16,0 5-16-16,0-3 0 0,0 5-16 0,2 3 0 16,0 2 0-16,1 1 0 0,2 3-288 0,2 1 128 15,0 3-128-15,2 1 0 0,-1 2 0 0,4 2 0 16,1-1-192-16,-1 3 48 15,2 0-416-15,-1 4-80 0,2 5 0 0,0-2-16 16,-1 0-1952-16,1 1-384 0,1-1-80 0,-1 0-12832 0</inkml:trace>
  <inkml:trace contextRef="#ctx0" brushRef="#br0" timeOffset="1177.14">14904 1530 13823 0,'0'0'1216'0,"0"0"-960"0,-3-5-256 0,3 5 0 16,0 0 5008-16,0 0 960 0,-6-3 192 0,6 3 48 15,0 0-4704-15,-8 3-928 0,8-3-192 0,-9 4-48 16,0 2-336-16,0-3 0 0,0 3 0 0,0 2 0 16,-2 2 0-16,1 3 0 0,-1 1 0 0,1 1 0 15,-2 3 0-15,0 6 0 0,1-1 0 0,0 3-128 16,1 3 128-16,-1-4 0 0,2 1-144 0,1-4 144 16,2-1 0-16,1-3 0 0,2-3 0 0,2 2 0 15,-1-2 0-15,4-1 192 0,2 2-32 0,1-3 0 0,1-2 128 0,2 2 32 16,3-4 0-16,2-1 0 0,1-2-160 0,2-1-32 15,2-1 0-15,3 0 0 0,2-4 0 0,3 0-128 16,0 0 192-16,0-4-64 0,1-1-128 0,-3 0 0 16,0-2 0-16,-2-1-176 0,-1 1 176 0,-3-5 0 15,-2 1 0-15,-2 1 128 0,-1-2-128 0,-3 1 192 16,-2-2-64-16,-2-2 0 0,-3 0 16 0,0-2 16 16,-3-6 0-16,-3-3 0 0,-2-2 48 0,0-2 16 15,-2 0 0-15,0-2 0 0,-1 5-96 0,-1-2-128 16,0 3 176-16,-2 4-176 0,-1 3 128 0,2 3-128 15,0 6 0-15,-1-2 0 0,1 1 224 0,1 6-64 16,-2 3-16-16,2-1 0 0,1 2-144 0,8 1-144 16,0 0 144-16,-8 6-208 15,2 1-1248-15,6-7-240 0,0 0-48 0,0 0-16 16,0 0-1296-16,0 0-256 0,0 0-48 0,0 0-16 0</inkml:trace>
  <inkml:trace contextRef="#ctx0" brushRef="#br0" timeOffset="1749.89">15247 943 21183 0,'-1'-14'944'0,"-1"3"192"0,0 2-912 0,-1 0-224 0,1 3 0 0,2 6 0 16,0-9 3152-16,0 9 592 0,0 0 112 0,0 0 32 15,0 0-3168-15,10 14-720 0,-1 1 0 0,0 6 0 16,-1 3 0-16,0 5 0 0,-2 7 0 0,0 8 0 15,-1 5 0-15,-1-1 0 0,0-1 144 0,0-3-144 0,-1-1 0 0,0-2 0 16,-2-2 128-16,1 1-128 0,-1 3 0 0,-1 3 0 16,0 2 144-16,0 0-144 0,-1-1 272 0,-1-4-16 15,1-5 0-15,0-5 0 0,-1-6 384 0,1-5 64 16,0-2 0-16,1-3 16 0,-1-4-112 0,1 0-32 16,0-13 0-16,1 9 0 0,0 0-208 0,-1-9-48 15,0 0-16-15,0 0 0 0,0 0-48 0,0 0 0 16,8-5 0-16,-8 5 0 0,8-13-128 0,-2 0-128 15,0 0 144-15,-3-7-144 0,1-5 128 0,0-3-128 16,-1-6 0-16,1-3 144 0,1-2-144 0,3 0 0 16,1 1 0-16,1 6 0 0,0 3 0 0,3 4 0 15,0 6 0-15,2 2 0 0,3 4 0 0,1-1 0 16,-2 5 0-16,1 3 0 0,0-2 0 0,2 4 0 0,-2 3 0 0,-1 0 0 16,-1-3-128-16,-1 1 128 0,0 3 0 0,-2 1 0 15,-2 2 0-15,-11-3 0 0,12 5 0 0,-1 2 0 16,-11-7-368-16,7 11 0 0,-7-11 0 0,7 16 0 15,-2-2 32-15,-2 2 0 0,-1 0 0 0,0 2 0 16,-2-1 336-16,-2 4-176 0,1 0 176 0,-2 2-128 16,-1-2 128-16,1 2 0 0,-1 1 0 0,-2-2 0 15,-1-1 0-15,-1 0 0 0,-1-3 0 0,-2 0 128 16,-2 0-128-16,0-2 176 0,-3-2-176 0,1-1 192 16,-3-2-192-16,-1 1 0 0,0-3 0 0,-2 0 0 15,0-1-384-15,-2-4-16 0,-2-8 0 0,1 2 0 16,2 4-496-16,1-1-80 0,2-1-32 15,2 0 0-15,3 0-1312 0,3-1-272 0,11 1-48 0</inkml:trace>
  <inkml:trace contextRef="#ctx0" brushRef="#br0" timeOffset="2282.83">16132 1583 15487 0,'13'-10'688'0,"-4"3"144"0,2-3-672 0,-1-1-160 16,1 1 0-16,-2 1 0 0,-3 0 832 0,1 0 144 15,-2 0 32-15,-1 2 0 0,-4 7-176 0,-1-12-48 0,-3 3 0 0,-3 3 0 16,-2 0 304-16,-3 4 64 0,-2-2 16 0,0 1 0 16,-5 2-176-16,0 1-32 0,-2 1-16 0,-1 1 0 15,-3 2-16-15,2 1 0 0,-1 4 0 0,1 3 0 16,-1 2-400-16,2 6-80 0,1 2 0 0,2 5-16 15,0-1-64-15,2 3-16 0,2-1 0 0,0 1 0 16,2-1 0-16,3 0 0 0,2 0 0 0,3-2 0 16,1-7-32-16,3-3-16 0,3-2 0 0,2-1 0 15,3-1-96-15,1-2-16 0,2-2 0 0,2 3 0 16,-1-7-192-16,3-1 0 0,1 0 0 0,3 0 0 16,2-1-224-16,1-2 64 0,0-1 16 0,1-3 0 15,-1-1 144-15,0 0 0 0,-1-4 0 0,0-2 0 16,-2 1 0-16,-1-2 0 0,-2-2 0 0,-2-3 0 0,-2 0 0 15,-2-3 0-15,-2-3 0 0,-2 1 0 0,-2-1 192 16,1 5-48-16,0-1 0 0,-3 4 0 0,0 3-16 16,0 5-128-16,2 0 192 0,-3 7-64 0,0 0 128 0,0 0 0 15,0 0 16-15,0 0 0 0,-5 14-272 0,1 2 0 16,0 2 128-16,0 1-128 0,2 0 128 0,-1 2-128 16,2 0 144-16,-1 0-144 0,2 0 192 0,0-2-64 15,2-2-128-15,-1-1 192 0,0-2-192 0,3-1 128 16,1 0-128-16,1 0 0 0,0 0 0 0,2-1-160 15,1-2 0-15,0 0 0 16,0-1-736-16,0-4-128 0,2 0-48 0,-1-2 0 16,1-5-592-16,0 0-112 0,1-2-16 0,0-1-12688 0</inkml:trace>
  <inkml:trace contextRef="#ctx0" brushRef="#br0" timeOffset="2820.22">16466 767 28559 0,'-4'-18'2544'0,"1"9"-2032"0,0 0-512 0,3 9 0 16,0 0 1792-16,0 0 272 0,-3 15 48 0,2 5 16 16,1 1-1856-16,1 7-272 0,2 4-256 0,-1 7 64 15,-2 4 192-15,1 8-192 0,-1 3 192 0,2 8-192 16,0 0 192-16,0-2 0 0,-2-4 0 0,1 0 0 15,2-3 0-15,-1 0 0 0,1-3 0 0,-1-1 0 16,1-3 0-16,0-3 0 0,-3-5 0 0,0-5 0 0,-2-1 0 0,1-5 128 16,0-2-128-16,-2-4 160 0,0-4 160 15,1-6 48-15,2-11 0 0,0 0 0 0,0 0 208 0,0 0 32 16,0 0 16-16,0 0 0 0,0 0-288 0,0 0-48 16,-1-20-16-16,1-7 0 0,2 0-272 0,2-8 0 15,0-3-208-15,3-8 80 0,-1 1 128 0,3 3-192 16,2 4 192-16,2 4-192 0,1 4 192 0,0 3-208 15,1-4 80-15,2 10 128 0,1 9 0 0,1 3 0 16,1 0 0-16,-2 5 192 0,0-3 64 0,1 2 32 16,0 4 0-16,1 1 0 0,-2 1-288 0,0 4 0 15,1-1 0-15,-2 2 0 0,-3 0 0 0,0 2 0 0,-2 2 0 0,-2 1 0 16,1 1-240-16,-5 1 0 16,0 4 0-16,-3-3 0 0,0 1 240 0,-2 0-192 15,-2 3 192-15,0 0-192 0,-3 2 192 0,0 2-144 0,-3-1 144 0,0 1-128 16,-4 2 128-16,-1-5 192 0,-1 1-32 0,-1-1-16 15,-2 2 32-15,-1-1 0 0,-1-2 0 0,0-1 0 16,-4-2-32-16,1-1 0 0,-1-4 0 0,0-2 0 16,-2-3-144-16,1-1-192 0,-2 1 32 0,1 2 16 31,2-6-496-31,1-1-112 0,3 0-16 0,1-1 0 16,3-5-1984-16,1 3-416 0,1-5-80 0</inkml:trace>
  <inkml:trace contextRef="#ctx0" brushRef="#br0" timeOffset="10430.26">17230 1489 28559 0,'0'0'2544'0,"0"0"-2032"16,0 13-512-16,3 7 0 0,2 1 1648 0,1 2 224 0,3 2 48 0,1 1 16 15,0 3-1520-15,-1 0-416 16,-1-1 128-16,0 2-128 0,-2-2 0 0,1-1-192 0,-1 2 16 0,-1-3 16 31,-1-5-480-31,-1-2-112 0,0-3-16 0,-2-2 0 16,-2-5-1152-16,-1-1-224 0,0-1-48 0,2-7-9968 0</inkml:trace>
  <inkml:trace contextRef="#ctx0" brushRef="#br0" timeOffset="10618.27">17239 1346 24879 0,'-14'-10'1088'0,"2"0"256"0,-4-6-1088 0,2 2-256 0,2 3 0 0,3 0 0 0,3 5 2688 16,2 1 464-16,1-1 112 0,3 6 0 0,0 0-2672 0,12 0-592 15,0 0 0-15,1-1 0 16,0-2-960-16,-2-3-128 0,1-3-32 0,0 0-8992 15,1 0-1808-15</inkml:trace>
  <inkml:trace contextRef="#ctx0" brushRef="#br0" timeOffset="10945.63">17482 895 17503 0,'0'0'1552'0,"0"-9"-1232"16,1-2-320-16,-1 11 0 0,0 0 2352 0,4-9 400 0,0 0 96 0,1 1 16 16,-5 8-1264-16,10-2-256 0,-10 2-64 0,13 2 0 15,0 0-768-15,0 5-144 0,-1 6-48 0,-1-2 0 16,-2-1-144-16,1 3-48 0,-1 2 0 0,-1 3 0 16,1 0-128-16,0 7 0 0,0 4 0 0,-2 2 0 15,-2 3-144-15,-1 1 144 0,-1 3-192 0,-3 1 192 16,-2 1 0-16,1-1 0 0,-1-3 0 0,-2-1 144 15,0 4 0-15,-2 0 0 0,1 2 0 0,1 2 0 16,0 1-144-16,2-1 0 0,-1-5 0 0,3 0 0 16,0-3 0-16,2-1 0 0,-1-8 0 0,3 1 128 15,1 0-480 1,1-4-96-16,2-6-32 0,-1-4 0 0,-1-6-1312 0,1-5-272 16,-7-2-48-16,17-16-16 0</inkml:trace>
  <inkml:trace contextRef="#ctx0" brushRef="#br0" timeOffset="11189.88">17994 1435 24879 0,'-7'-13'1088'0,"3"10"256"0,4 3-1088 0,0 0-256 16,-7 5 0-16,7-5 0 0,-3 18 3424 0,4-3 624 15,2 3 128-15,1 0 32 0,1 2-3408 0,-1 2-672 16,0 3-128-16,-1 0 0 0,-1 2 0 0,1 0-160 16,-2 1 160-16,0 2-128 15,-1-3-496-15,0 3-80 0,0 3-32 0,0-6 0 16,-1-5-656-16,0-5-128 0,-1-2-16 0,2-4-16 16,0 0 32-16,-1-5 16 0,1-6 0 0</inkml:trace>
  <inkml:trace contextRef="#ctx0" brushRef="#br0" timeOffset="11380.2">17990 1158 29487 0,'-9'-27'2624'0,"4"11"-2112"0,-3 2-512 0,3 1 0 0,1 4 2560 0,4 9 384 16,0 0 96-16,0 0 16 15,0 0-3472-15,11-5-688 0,0 2-144 0,-1 0-9968 16,-10 3-2000-16</inkml:trace>
  <inkml:trace contextRef="#ctx0" brushRef="#br0" timeOffset="11824.15">18386 1340 16575 0,'0'0'1472'0,"0"0"-1168"0,-9-7-304 0,1 2 0 16,1 1 4128-16,7 4 768 0,0 0 160 0,0 0 16 31,-8-1-4384-31,8 1-880 0,-9 5-192 0,9-5-16 0,-11 2 208 0,2 4 64 0,0-1 0 0,1 1 0 16,2 1 0-16,-1 2 0 0,1 1 0 0,0 0 0 15,6-10-208-15,0 0-48 0,-5 9 0 0,5-9 0 16,0 0 32-16,0 0 0 0,0 0 0 0,-2 11 0 15,2-11 160-15,0 0 16 0,0 0 16 0,0 0 0 16,0 0 160-16,0 0 0 0,0 0 0 0,5 13 0 16,-5-13 0-16,0 0 0 0,10 10 0 0,1-3 0 15,-11-7 0-15,15 7 144 0,0-3-144 0,2 1 0 16,-2-4 176-16,1 1-176 0,-1 2 160 0,1-2-160 16,0 2 128-16,1 0-128 0,-2 1 0 0,1 3 0 15,-2-4 0-15,1 5 0 0,-2 1 0 0,-4 4 0 0,-1-4 0 0,-2 4 0 16,-1 2 0-16,-1 0 0 0,-2-2 144 0,-2 2 48 15,-2-3 0-15,0 2 0 0,-2 2 928 0,0-1 192 16,-1 2 32-16,-2 0 16 16,-1 1-1728-16,0 0-336 0,-1 1-80 0,0-2-16 0,-1 0 672 0,-1-1 128 15,1 0 0-15,0 0 0 0,-2-1-208 0,3-2-96 16,0 2-16-16,1-7 0 16,1-3-1328-16,1 0-272 0,6-6-48 0,0 0-16 0</inkml:trace>
  <inkml:trace contextRef="#ctx0" brushRef="#br0" timeOffset="12170.38">18728 942 35295 0,'-4'-20'1568'0,"3"11"320"0,-1 1-1504 0,2 8-384 0,0 0 0 0,0 0 0 16,0 0 704-16,0 0 80 0,6 12 16 0,-1 4 0 15,0 5-800-15,0 7 0 0,0 6 0 0,1 5-144 16,-1 4 144-16,0 3 0 0,-1 1 0 0,3-3-128 16,-2-3 128-16,0-1 0 0,-1-2 0 0,-2-2 0 15,1-2 0-15,-2 1 0 0,1 2 0 0,-1 2 0 0,0-2 0 0,-1-1-160 16,0 2 160-16,-1-3 0 15,-2 2-128-15,1-5 128 0,-2-2 0 0,-1-2 0 0,-1-2-192 0,3-6 64 16,0 0 128-16,0 0-208 16,1-3-272-16,0-2-48 0,4-3-16 0,-4-4 0 15,2-8-1600-15,0 0-320 0,0 0-64 16</inkml:trace>
  <inkml:trace contextRef="#ctx0" brushRef="#br0" timeOffset="12369.42">18493 1436 21183 0,'-5'-16'1888'0,"2"9"-1504"0,-1-5-384 16,2 3 0-16,2 1 4288 0,4 3 800 0,-4 5 160 0,13-3 16 16,2-1-4112-16,5 1-832 0,2 1-176 0,3 2-16 15,1 2-128-15,0 1 0 0,2 2-176 0,0 3 176 31,5 3-512-31,-1-1-16 0,1-3 0 0,-2-1-11104 0,1-1-2208 0</inkml:trace>
  <inkml:trace contextRef="#ctx0" brushRef="#br0" timeOffset="12555.73">19116 1482 31327 0,'0'0'1392'0,"-7"6"272"0,-3 5-1328 0,4 6-336 0,1 2 0 0,1 5 0 16,3-1 2304-16,1 3 400 0,2-1 80 0,1 0 16 0,-1 1-2160 0,1-4-448 16,0-4-64-16,2 0-128 0,-1-2 0 0,0 2-192 15,-1 3 16-15,3-1 0 16,-2-1-2448-16,1-4-512 0,-1-9-80 0</inkml:trace>
  <inkml:trace contextRef="#ctx0" brushRef="#br0" timeOffset="12729.34">19231 1124 20271 0,'-4'-17'1792'0,"0"6"-1424"0,-5-4-368 0,1 4 0 16,2 0 4288-16,1 6 800 0,5 5 160 16,0 0 16-16,0 0-4064 0,0 0-816 0,0 0-176 0,0 0-16 31,0 0-1728-31,1 14-320 0,2-1-80 0,0-2-13856 0</inkml:trace>
  <inkml:trace contextRef="#ctx0" brushRef="#br0" timeOffset="13099.62">19510 1396 5519 0,'0'0'496'0,"11"-4"-496"0,-1 1 0 0,0 0 0 16,1 0 1600-16,-2-1 240 0,0 1 32 0,-9 3 16 15,11-5-784-15,-11 5-144 0,10-5-48 0,-10 5 0 0,0 0 608 0,0 0 112 16,8-7 32-16,-8 7 0 16,0 0-160-16,0 0-32 0,0 0 0 0,0 0 0 0,-3-8 0 0,-1 0 0 15,-1-2 0-15,-1 3 0 0,-1 2-352 0,0 4-80 16,-2 1-16-16,0 1 0 0,0 1-560 0,0 1-112 16,-1 1-32-16,0 3 0 0,1-1-320 0,1 2 144 15,-1 4-144-15,0-2 0 0,0 2 128 0,1 2-128 16,-1 1 0-16,1 0 0 0,-1 1 144 0,0 2-144 15,0 1 0-15,1 4 144 0,2 4-144 0,0 1 192 16,1 1-192-16,3-1 192 0,-1 0-192 0,2-1 128 16,2-1-128-16,3 0 128 0,1-1 48 0,2-3 0 0,0-2 0 0,4-3 0 15,2-4 0-15,1 0 0 0,2-6 0 16,1 1 0-16,1 0-176 0,3 1 0 0,1 2 0 0,3-5 0 31,1-5-1120-31,3 2-256 0,1 0-48 0,1-1-9376 0,0 0-1872 0</inkml:trace>
  <inkml:trace contextRef="#ctx0" brushRef="#br0" timeOffset="14893.4">14753 2549 21599 0,'0'0'960'0,"0"0"192"0,0 0-928 0,0 0-224 0,2-9 0 0,-2 9 0 16,0 0 736-16,4-8 96 0,-4 8 32 0,0 0 0 15,3-10-320-15,-2 1-64 0,-1 9-16 0,0 0 0 16,0-9-112-16,0 9-32 0,0 0 0 0,0 0 0 0,-2-12-64 16,-2 3-32-16,-1 2 0 0,-1 1 0 15,6 6 48-15,-7-7 16 0,-3 1 0 0,1-2 0 0,-1 1 144 0,-2 2 16 16,0 1 16-16,1-1 0 0,-1 1 80 0,0 2 16 16,-2 0 0-16,-1 0 0 0,0 4-80 0,-1 1-16 15,-1 2 0-15,2 3 0 0,0 2-256 0,1 3-48 16,0 0-16-16,-1 3 0 0,1 0-144 0,2 2 0 15,0 3 0-15,2 4 0 0,0 3 0 0,0 5 0 16,0-1 0-16,1 5 0 0,0 3 0 0,1-3 0 16,1-1 0-16,2-3 0 0,1-2 0 0,0 1 0 15,0-1 0-15,3-1 0 0,1-1 0 0,3 1 128 16,-1-1 32-16,5 1 0 0,3 3 96 0,3 0 0 16,2-5 16-16,2 1 0 0,1-4 64 0,1 0 16 0,2-7 0 15,4 0 0-15,-1-2-48 0,0-2-16 0,1-5 0 0,-1 2 0 16,-2-2-144-16,1-1-16 0,2-1-128 0,0 0 192 15,0-2-192-15,-1 2 0 0,0-3 128 16,1-1-128-16,-2 1 0 0,0-1 0 0,-2 1 0 0,1-3 0 16,-1-1 0-16,-1 0 0 0,-2-2 0 0,0-1 0 15,-1-1 128-15,-1-2-128 0,0-4 0 0,-2 3 0 16,-1-5 128-16,0-2-128 0,1 0 0 0,-1-1 0 16,-2-2 176-16,-1-1-176 0,-1-1 192 0,2 0-192 15,-2-1 128-15,-1-2-128 0,-2-3 0 0,1 2 0 16,-2-2 0-16,0 3 0 0,-2 1 0 0,-1 2 0 15,-2 3 128-15,-1 2-128 0,-1 1 0 0,-2 2 0 16,-2 2 0-16,1-1 0 0,-3 2 0 0,1 2 0 16,-3 0 128-16,1 2-128 0,-2 1 0 0,-1-2 0 0,-1 0 0 0,1 0 0 15,0 0 0-15,-1 2 0 16,0 0 0-16,0 2 0 0,2-2 0 0,-1 3 0 0,-1-2 0 0,1 2 0 16,-1 0 0-16,1 2 0 0,1 1 0 0,-1 1 0 15,0 0 0-15,3 0 0 0,1-2 0 0,8-2 0 16,-9 4-160-16,1 3 160 15,2 2-400-15,-1 0-16 0,2-1 0 16,0 0 0-16,-1-2-624 0,1 2-128 0,5-8-32 0,-5 8-9504 16,5-8-1904-16</inkml:trace>
  <inkml:trace contextRef="#ctx0" brushRef="#br0" timeOffset="15231.25">15330 3105 31503 0,'0'0'1392'0,"0"0"288"0,3 15-1344 0,0 4-336 0,1 0 0 0,1 2 0 15,1-3 224-15,1 2-32 0,-1-2 0 0,1-1 0 16,-2-5-192-16,0 0 0 0,-1-2 0 0,0 0 0 16,0 2 0-16,-1-4 128 0,-3-8-128 0,0 0 0 15,0 0 224-15,0 0-48 0,0 0-16 0,0 0 0 16,0 0 208-16,0 0 32 0,0 0 16 0,0 0 0 15,6-12 480-15,-2-2 80 0,-3-3 32 0,-1-1 0 16,0-2-224-16,-1-3-32 0,0-3-16 0,-1-2 0 16,0 0-128-16,1-1-32 0,-1 3 0 0,1 1 0 15,1-2-384-15,0 2-192 0,0 0 160 0,3 3-160 0,0 2 0 0,3 3 0 16,-2 3-128-16,1 1 128 0,0 3-320 16,1 0 32-16,-6 10 16 0,12-6 0 15,0 1-1136-15,1 3-240 0,1 0-32 16,3 1-16-16,3-3-928 0,2 1-192 0,3 3-48 0</inkml:trace>
  <inkml:trace contextRef="#ctx0" brushRef="#br0" timeOffset="15693.76">16007 2950 11967 0,'0'0'528'0,"0"0"112"0,12 0-512 16,-12 0-128-16,12 0 0 0,-12 0 0 0,10 0 3584 0,-10 0 672 15,10 0 144-15,-10 0 16 0,0 0-3200 0,0 0-640 16,0 0-128-16,0 0-16 0,0 0 16 0,0 0 0 0,0 0 0 0,-6-10 0 15,-3 4-112-15,-3-1-16 0,-2 2 0 0,1 4 0 16,0 2-192-16,-2 1-128 0,0-1 160 0,-2 3-160 16,0 2 384-16,0 3 0 0,-2 4-16 0,3 3 0 15,0 1 48-15,3 0 16 0,0 3 0 0,0-4 0 16,4 4-32-16,2 0 0 0,2 2 0 0,2-1 0 16,3-2-144-16,3-2-48 0,1 0 0 0,1-1 0 15,0-2-208-15,3-5 128 0,0-1-128 0,1-1 0 16,1-2 0-16,1-3 0 0,1-3 0 0,1-2 0 15,0 0-176-15,1-4 32 0,2-2 0 0,-1-3 0 16,0-2 144-16,-1 2 0 0,-1-4 0 0,-1 2 0 16,1 1 128-16,0 0-128 0,-1-1 128 0,-1 1-128 15,0 0 224-15,-1 0-32 0,1-1 0 0,-2 3 0 16,0-1-192-16,0 2 128 0,0 0-128 0,0 4 0 16,0-4 0-16,1 0 0 0,-3 3-176 0,0-1 176 15,-7 8-336-15,8-9 48 0,-6 0 16 0,-2 9 0 0,0 0 272 0,0 0 0 16,0 0 0-16,0 0 0 0,0 0 0 0,2 10 128 15,-2 3 0-15,0-1 16 0,-3 2-144 0,2 0 192 16,-2 1-192-16,2-1 192 0,-1 4-192 0,2 2 0 16,2 1 0-16,0 0 0 0,2 1 0 0,0 0 0 15,1-1 0-15,2 1 0 16,-1 3-544-16,1 1-144 0,1-1-16 0,-2-3-10032 16,0-5-2000-16</inkml:trace>
  <inkml:trace contextRef="#ctx0" brushRef="#br0" timeOffset="16226.95">16410 3188 36399 0,'0'0'1600'0,"-4"12"352"0,0 4-1568 0,1 3-384 0,2 2 0 0,1 1 0 16,1 0 208-16,1 3-32 0,-2-1-16 0,0-1 0 15,1-1-160-15,-1 2 0 0,-1-1 0 0,1 1 0 16,-2-4 0-16,2 0 0 0,0-2 0 0,-1-1 0 16,0 0 0-16,0-4 0 0,-2-1 0 0,2 0 0 15,1-12 0-15,0 0 0 0,0 0 0 0,0 0 0 16,0 0 0-16,0 0 128 0,0 0-128 0,0 0 128 16,0 0 128-16,-2-13 32 0,1 2 0 0,0-4 0 0,-2-4-64 0,3 1-16 15,-1-3 0-15,0 2 0 0,-1-5-48 16,2-5-16-16,0-6 0 0,0-5 0 0,2-7-144 0,0-3 0 15,1 0 0-15,2 1 0 0,1 6-336 0,2 5 48 16,1 3 16-16,2 4 0 0,-1 4 112 0,2 2 32 16,1-1 0-16,0 1 0 0,0-4 128 0,0 3 0 15,1 3 0-15,1-1 128 0,-2 3-128 0,-1-2 0 16,1 5 0-16,0 2 0 0,-2 3 0 0,0 1 0 16,-2 2 0-16,0 3 0 0,-1 3 0 0,-8 4-192 15,0 0 192-15,10 11-192 0,-2 3 16 0,-3 3 0 16,1 5 0-16,-2 3 0 0,-2 1-16 0,1 2 0 15,-2-2 0-15,0-2 0 0,-1 0 192 0,-1-1 0 0,-2 1 0 0,0-3 0 16,-1-1 0-16,0-3 0 0,0-1 0 0,-1 1-128 16,-2 0 128-16,-2-4 176 0,-2 3-48 0,0-2 0 15,-2 0-128-15,0 2 0 0,-2-3 0 0,1-1 0 16,-3-2 0-16,0-2 0 0,-1-1 0 0,0-5 0 16,-2-2-224-16,2-2-32 0,1-2 0 0,4-6 0 31,1 0-1664-31,3-3-320 0,2-5-80 0</inkml:trace>
  <inkml:trace contextRef="#ctx0" brushRef="#br0" timeOffset="16660.39">16911 2308 32831 0,'-3'-10'1456'0,"3"10"288"0,0 0-1392 0,3 15-352 0,0 5 0 0,3 1 0 0,-1 2 464 0,1 3 32 16,0 0 0-16,0 6 0 0,1-1-128 0,-1 4-32 16,-1 3 0-16,1 2 0 0,-1 5-336 0,0 0 144 15,-1-2-144-15,0-5 0 0,0-3 160 0,0-2-160 16,-2-3 128-16,1-3-128 0,-2-1 0 0,-1-3 128 16,-2-3-128-16,0 0 0 0,1-6 128 0,0 2-128 15,-1-4 0-15,2-12 128 0,0 0 48 0,0 0 0 16,0 0 0-16,0 0 0 0,0 0 336 0,0 0 64 15,0 0 0-15,8-5 16 0,-1-5-16 0,1 0 0 16,-1-7 0-16,1 1 0 0,0-1-432 0,1 0-144 0,0-3 0 16,2-3 0-16,0 0 0 0,0-6 0 0,-2-3 0 0,1 2 0 15,2 2 0-15,-1 6-176 0,-1 5 32 0,0 5 0 16,1 3 144-16,-1 4 0 0,-10 5-144 0,13 1 144 16,-1 3 0-16,1 4 0 0,0 3 128 0,1 2-128 15,1 2 0-15,0 2 0 0,0 0 0 0,0 1 0 16,0-1 0-16,-1-1 0 0,2 1 0 0,-1 0 0 15,0-3 0-15,-1 2 0 0,0-3 0 0,2 0 0 16,-2 0-256-16,1 1 32 0,-1 3 0 0,-1 0 0 31,0-4-1712-31,0-1-352 0,0-4-64 0,2 1-8080 0,-4-6-1632 0</inkml:trace>
  <inkml:trace contextRef="#ctx0" brushRef="#br0" timeOffset="19680.96">17967 2706 11055 0,'0'0'976'0,"0"0"-784"15,-7-4-192-15,7 4 0 0,0 0 4160 0,-9-3 768 16,9 3 176-16,-8 3 16 0,8-3-3232 0,0 0-656 16,-9 2-128-16,9-2-16 0,-7 7-112 0,7-7-16 0,-3 9 0 0,0 3 0 15,2 1-528-15,-1 1-112 0,2 3-32 0,0 4 0 16,0 3-288-16,2 0 0 0,-1 1 0 0,0 0 0 15,-1 0 0-15,2-1 0 0,-1-1 0 0,0-1 0 16,-1-1 0-16,0-2 0 0,0-1 128 0,1-1-128 16,-1-1 0-16,0-2 128 0,0-1-128 0,0-1 0 15,0-12-144-15,0 11-144 0,0-11-32 0,0 0-10800 16,0 0-2160-16</inkml:trace>
  <inkml:trace contextRef="#ctx0" brushRef="#br0" timeOffset="19857.8">17916 2526 40831 0,'0'0'1808'0,"-8"-7"368"0,-1 2-1728 0,9 5-448 0,0 0 0 0,0 0 0 0,0 0 256 0,0 0-16 15,0 0-16-15,10 5 0 16,1 1-1968-16,2-1-400 0,1 1-80 0,0-3-14032 0</inkml:trace>
  <inkml:trace contextRef="#ctx0" brushRef="#br0" timeOffset="20240.2">18432 2867 29135 0,'0'0'1280'0,"0"0"288"0,-5-6-1248 0,5 6-320 0,-4-7 0 0,4 7 0 16,-3-11 816-16,2 0 96 0,1 1 32 0,1 1 0 15,1 0-400-15,0-1-80 0,1-1-16 0,-1-1 0 16,0 0-320-16,-2 2-128 0,0-1 0 0,1-2 0 16,-1 0 0-16,0 3 128 0,-1-1-128 0,-2 1 0 15,0 4 128-15,0 0 0 0,-3 2-128 0,6 4 192 16,-9 0 64-16,0 0 0 0,0 3 0 0,-1 1 0 15,-2 1-128-15,0 3 0 0,-1 2-128 0,1-2 192 16,1 3 192-16,-1 0 16 0,-1 2 16 0,1 0 0 16,2 3 16-16,2 2 0 0,1-1 0 0,3 3 0 0,0-1-208 0,2 2-32 15,-1 0-16-15,3 1 0 0,2 2-176 0,0 1 0 16,1-2 0-16,2 2 128 0,0 0-128 0,2-1 0 16,-1 1 0-16,3 0-176 15,2-2-1664-15,0-1-336 0,0-2-64 0,1-3 0 16,1 0 384-16,1-5 96 0,0-5 16 0,3-3-10528 0</inkml:trace>
  <inkml:trace contextRef="#ctx0" brushRef="#br0" timeOffset="20696.68">18871 2873 21183 0,'0'0'1888'0,"0"0"-1504"16,0 0-384-16,-10-2 0 0,-1 0 3024 0,2 0 544 15,9 2 96-15,-11 0 32 0,-1 3-2800 0,0 1-544 0,2 0-112 0,-1 1-32 16,3-1 0-16,-1 0 0 0,-1 0 0 0,1 2 0 16,0 2-208-16,0 1 0 0,-2 2 0 0,1-2 0 15,-1 0 0-15,1 0 0 0,-2-1 0 0,2 2 0 16,-1 2 0-16,2 1 0 0,0 1 0 0,1 0 0 16,2-4 192-16,-1 3-16 0,2 0 0 0,0-3 0 15,1 3-48-15,1 1-128 0,3-14 192 0,0 13-64 16,1-2-128-16,-1-11 192 0,0 0-192 0,10 9 192 15,-10-9-64-15,13 4 0 0,-2-4 0 0,1-1 0 16,-1-3-128-16,-1-4 0 0,0 0 144 0,2 1-144 16,-1-2 0-16,-1 2 0 0,-1-3 0 0,-1 0 128 15,-2 3-128-15,2-3 0 0,-3 1 128 0,-5 9-128 0,6-9 0 0,-6 9 144 16,0 0-144-16,0 0 0 0,0 0 128 0,0 0-128 16,0 0 0-16,0 0 0 0,0 0 208 0,0 0-64 15,0 0-16-15,9 9 0 0,-9-9-128 0,9 12 192 16,-3 0-192-16,2 0 192 0,1-2-192 0,1 0 192 15,-3 1-192-15,1 1 192 0,0-2-192 0,1-1 0 16,0 2 0-16,2-1 0 0,-2-2 0 0,1 0 0 16,1-2 0-16,-1 1-176 15,1-2-400-15,-1-1-96 0,2-3-16 0,-1-1 0 16,1-1-448-16,1 0-80 0,0-7-32 0,2 0 0 16,-1 0-1952-16,2-5-384 0</inkml:trace>
  <inkml:trace contextRef="#ctx0" brushRef="#br0" timeOffset="20966.82">19330 2398 35535 0,'0'0'1568'0,"0"0"336"0,-6-1-1520 0,-1-2-384 0,-1 3 0 0,8 0 0 16,0 0 912-16,-4 16 112 0,2 1 32 0,2 4 0 15,0 1-784-15,1 3-144 0,3-1-128 0,0 4 144 16,-1 4-144-16,0 5 0 0,1 2 0 0,0 3 0 16,0-1 128-16,0 2-128 0,-1 0 128 0,1-2-128 15,0-1 128-15,-1-1-128 0,-1 0 0 0,0-2 128 16,0-1-128-16,-1 1 0 0,-1 0 0 0,-1-4 0 16,-1-1-960-16,-2-2-64 0,2-2 0 15,-2 1-16-15,-3-8-1792 0,0-2-368 0,-5 6-64 16,-5-7 0-16</inkml:trace>
  <inkml:trace contextRef="#ctx0" brushRef="#br0" timeOffset="21883.45">14823 4817 33231 0,'0'0'1472'0,"0"0"304"0,0 0-1424 0,0 0-352 0,-8-7 0 0,8 7 0 0,0 0 576 0,-2-9 64 16,3-2 0-16,2 2 0 0,-1-1-496 0,2-1-144 15,3 1 0-15,1-3 0 0,1-3 128 0,1 2-128 16,2-3 0-16,0 1 0 0,1-1 0 0,0 1 128 16,0-1-128-16,1-2 0 0,0 0 320 0,2-3-32 15,0-3-16-15,1-1 0 0,0-4 48 0,-2-4 16 16,-2-4 0-16,2-1 0 0,-2 1 96 0,1-1 16 15,0 0 0-15,-1 1 0 0,-1 2-192 0,0 4-48 16,0 4 0-16,-1 3 0 0,1 3-208 0,-2 2 128 0,0 6-128 0,-3 1 0 16,0 1 208-16,1 4-48 0,-3 2-16 0,-5 6 0 15,0 0-144-15,0 0 0 0,0 0 0 0,0 0 128 16,12 11-128-16,-2 4 0 0,-3 4-192 16,2 5 192-16,0 1 0 0,0 3 0 0,-1 2 0 0,0 4 0 15,1 1 192-15,1-3-32 0,1-2-16 0,0-2 0 16,1 0-144-16,0-4 128 0,-2 0-128 0,2-6 128 15,0 0 0-15,-2-6 0 0,1-1 0 0,-1-1 0 16,2-2-128-16,-2-2 128 0,-2-2-128 0,1-2 128 16,2-2 48-16,0-3 0 0,0-6 0 0,-1 0 0 15,1-4-48-15,0-4 0 0,1-3 0 0,1-2 0 16,0-3-128-16,0-2-144 0,0-3 144 0,2 0-208 16,-1-5 64-16,-1 1 16 0,0 0 0 0,-1 1 0 15,-1-1-112-15,1 2-16 0,0-2 0 0,0 3 0 16,-2-1 48-16,1 2 0 0,-2 4 0 0,-3 5 0 0,-1 3 208 0,-1 5 0 15,-1 3 0-15,-3 10 0 0,0 0 192 0,0 0 128 16,0 0 16-16,0 0 16 0,5 13-192 0,0 2-32 16,1 5-128-16,0 1 192 0,1 2-192 0,-1-2 144 15,1 1-144-15,0 4 128 0,1 3-128 0,0 2 0 16,-1-1 0-16,-1 7 128 0,1 1-128 0,-3 1 0 16,1 1 144-16,1 2-144 0,0-3 0 0,-1-1 0 15,0-3 0-15,0-4 0 0,0-2 176 0,2-4-48 16,-1 1 0-16,1-4 0 0,-1-2-400 0,0-4-96 15,0-1-16-15,-1-5 0 16,2-3-1568-16,-1-2-320 0,-6-5-64 0,10 0-8800 0,-10 0-1744 0</inkml:trace>
  <inkml:trace contextRef="#ctx0" brushRef="#br0" timeOffset="22317.85">16283 4256 17503 0,'0'0'1552'0,"0"0"-1232"0,-10 1-320 0,1 2 0 15,0-2 4448-15,9-1 832 0,-9 8 160 0,2 2 48 16,1 0-4400-16,0 4-864 0,1-1-224 0,0 4 0 16,0 2 0-16,0-2-128 0,-1 3 128 0,2-1-208 15,0 5 208-15,2 1 0 0,-1-3-160 0,3-1 160 16,3-3 0-16,-1-1 0 0,1-4 0 0,1 3 0 0,-1-2 0 0,-1-1 0 15,2-3 0-15,0 1 0 0,0-1 0 0,1-2 0 16,-5-8 0-16,8 8 0 0,-8-8 0 0,10 6 0 16,0 0 192-16,0-4-64 0,0-3-128 0,2-2 0 15,0-2 0-15,1 1 128 0,1-1 0 0,1-2 0 16,0-3 0-16,1 0 0 0,0-2-128 0,0-1 0 16,-1 0 144-16,-1-2-144 0,-2 2 128 0,-2-2-128 15,-2 0 128-15,-1-2-128 0,-2-2 176 0,-1-1-48 16,-3-3 0-16,-1-2 0 0,-1 0 32 0,-2 2 0 0,-2 1 0 0,0 1 0 15,-2 1 80-15,-1 3 16 16,-1-1 0-16,0 4 0 0,-1 3 16 0,-1 1 16 16,1 3 0-16,1 1 0 0,-2 2-288 0,2 1 160 0,0 2-160 0,1 1 128 15,0-1-128-15,8 1-256 0,0 0 64 0,0 0 16 32,0 0-1552-32,0 0-304 0,0 0-64 0,0 0-8672 0,0 0-1744 0</inkml:trace>
  <inkml:trace contextRef="#ctx0" brushRef="#br0" timeOffset="22851.35">17136 4290 4607 0,'0'0'400'0,"0"0"-400"0,0 0 0 0,1-9 0 0,-1-2 5040 0,0 2 912 15,0-1 192-15,0 1 48 0,0-1-4032 0,-1 1-816 16,-2-4-144-16,1 3-48 0,-1 1-656 0,-3 1-144 16,-5 0-32-16,1 3 0 0,-2 1 0 0,0 1 0 15,-2 3 0-15,-2 2 0 0,-2 2-32 0,-1 2-16 16,-2 2 0-16,-3 2 0 0,0 1 304 0,0 2 48 16,-2 1 16-16,0 3 0 0,0 1 48 0,1 2 16 15,2-1 0-15,0 2 0 0,3 3-144 0,1 1-32 16,2-2 0-16,3 2 0 0,2 0-224 0,2-1-48 15,1 0-16-15,2-1 0 0,2-1-240 0,1 1 128 16,3-3-128-16,2-1 0 0,3 0 0 0,0 0 128 16,1-3-128-16,2-1 0 0,2-2 0 0,2-1 144 0,4-5-144 15,-1 0 128-15,2-3-128 0,2-3 0 0,2-2 0 0,0-4-176 16,1-3 176-16,2-3 0 0,1 0 0 0,1-2 128 16,0-2-128-16,0 1 192 0,2-3-64 0,-1 0 0 15,-1 0-128-15,0-2 176 0,-2-1-176 0,-1-4 192 16,-2-2-48-16,-2-2 0 0,-1-5 0 0,-1-1 0 15,-3-2-144-15,-2-2 0 0,0-1 0 0,-2 1 0 16,-3 0 128-16,0 3 0 0,-4 1 0 0,0 4 0 16,-4 4-128-16,1 1 0 0,0-1 0 0,-3 1 0 15,-3-1 0-15,-1 0 0 0,1 0 0 0,-1 3 0 16,0 2 0-16,1 0 0 0,2 3 0 0,0 2 0 16,-2 0-320-1,2 5-80-15,0 0-32 0,0 2 0 0,1 1-2592 0,0 4-528 0,4 4-96 0</inkml:trace>
  <inkml:trace contextRef="#ctx0" brushRef="#br0" timeOffset="23284.37">17345 4411 30463 0,'0'0'1344'0,"0"0"288"0,0 0-1312 0,10 3-320 16,1-2 0-16,-11-1 0 0,11 1 1184 0,1-1 160 16,-2-2 48-16,1-2 0 15,-1-1-1552-15,2-3-304 0,0-3-64 0,1 1-16 0,1-2 544 0,0 0 0 0,2-5 128 0,-2 3-128 16,1 2 0-16,-2-3 0 0,-3 0 0 16,-1 2-160-16,-2-4 160 0,-2 2 0 0,-1-1 0 0,-1 0 0 15,-5 2 224-15,0 1 80 0,-2 1 16 0,-1 3 0 16,-3-1 320-16,-1 2 80 0,-3 1 16 0,-1 4 0 15,-1 0-448-15,-1 4-96 0,0 2 0 0,-2 2-16 16,-2 2-176-16,1 4 0 0,0-2 0 0,0 6 0 16,1 2 128-16,1 4 80 0,2 1 32 0,2 1 0 15,3 2 80-15,1 2 32 0,0-2 0 0,3 4 0 16,1-2-224-16,1 2-128 0,2 0 128 0,2-1-128 16,2-2 0-16,1-1 144 0,0-3-144 0,1-1 0 15,0 0 144-15,3-3-144 0,3 0 0 0,2-3 144 16,0 0-144-16,1-1 128 0,2-3-128 0,2 1 128 15,1-6-368-15,4 1-80 0,1-4 0 0,4-2-16 16,-2-4-544-16,1-1-96 0,1-2-32 0,-1-1 0 16,-1-2-1552-16,-1-1-304 0,-2-1-64 0,-1-2-10128 15</inkml:trace>
  <inkml:trace contextRef="#ctx0" brushRef="#br0" timeOffset="24299.8">17929 3680 25215 0,'0'0'1120'0,"0"0"224"0,0 0-1072 0,0 0-272 16,0 0 0-16,0 0 0 0,0 13 1328 0,0 0 208 15,-2 1 32-15,1 2 16 0,0 1-624 0,0 1-112 16,-1 1-16-16,1 5-16 0,1 3 176 0,0 1 32 0,0 0 16 0,1 1 0 16,2 1-400-16,-1 3-96 0,1 2-16 0,1 1 0 15,0 2-272-15,0 3-48 0,0 2-16 0,0 1 0 16,1 0 0-16,-1-2-16 0,0-2 0 0,-2-2 0 15,1-3-48-15,-2-1-128 0,-1-1 192 0,1-3-64 16,-1-3-128-16,0-1 0 0,0-5 144 0,2-1-144 31,-1-2-320-31,2-5-144 0,-1-1-32 0,1 0 0 16,-1-5-592-16,2 0-112 0,-4-7-16 0,0 0-15168 0</inkml:trace>
  <inkml:trace contextRef="#ctx0" brushRef="#br0" timeOffset="24832.96">18539 4109 20271 0,'0'0'1792'0,"1"-11"-1424"15,-1 11-368-15,1-10 0 0,-1 10 3184 0,2-11 560 16,-2 11 112-16,0 0 32 0,0 0-3200 0,0 0-688 16,0 0 0-16,-9 0-128 0,-2 3 128 0,1 1-192 15,-1 1 192-15,0 3-192 0,-2 2 192 0,-2-1 0 16,-2 3-144-16,2 0 144 0,0-2 0 0,1 3 0 16,0-4 0-16,1 3 0 0,0-1 192 0,1-1 48 15,3 1 16-15,0-1 0 0,-2 0 64 0,5-3 0 0,6-7 16 0,-7 12 0 16,1-1-336-16,6-11 144 0,-6 11-144 0,6-11 0 15,-1 13 128-15,1-13-128 0,4 10 0 0,-4-10 0 16,5 12 0-16,2-2 0 0,-1-2 0 0,2 1 0 16,1 0 0-16,2-1 0 0,0 0 0 0,2 3 0 15,-1 0-176-15,2 0 16 0,1-3 0 0,0 2 0 16,2 3 160-16,0 0 0 0,0-1 0 0,0 1 0 16,-1-1 176-16,-2-2-48 0,-1 0 0 0,-1 1 0 15,-2 1 64-15,1-2 0 0,-3 0 0 0,-2 3 0 16,-1-1 32-16,-1 3 16 0,-1-2 0 0,-2-2 0 15,-1 0-80-15,-1 0-16 0,1-11 0 0,-4 11 0 0,-1-1 176 0,-2 1 16 16,-1 1 16-16,-1-5 0 0,0 4-96 0,-3 0 0 16,-2 1-16-16,0 0 0 15,-2 1-240-15,-1-5 0 0,-1 2 0 0,-2-1 0 16,0 0-400-16,-1-2-176 0,-1 0-48 0,-2-5 0 16,-2-1-2240-16,-1-2-448 0,-15-1-80 0,-2-8-32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4T21:51:38.67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112 118 2303 0 0,'-2'-1'5431'0'0,"-36"-16"-1142"0"0,-10-6-1418 0 0,24 16-195 0 0,27 8-2503 0 0,10 4 0 0 0,1 0 0 0 0,0-1 0 0 0,0-1-1 0 0,0 0 1 0 0,29 1 0 0 0,78-4 253 0 0,-55-1-217 0 0,259 10 271 0 0,-202 2-369 0 0,213 11-56 0 0,445-45 607 0 0,-165-43-396 0 0,-582 60-199 0 0,-1-1 1 0 0,32-13-1 0 0,-51 16-67 0 0,5-1-20 0 0,-16 2-36 0 0,-1 1-16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1-04T20:24:00.384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7030A0"/>
    </inkml:brush>
    <inkml:brush xml:id="br2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12598 838 14735 0,'0'0'1312'0,"-8"-3"-1056"16,8 3-256-16,-9 0 0 16,9 0 1152-16,0 0 192 0,-9-1 16 0,9 1 16 0,0 0-1072 0,0 0-304 15,0 0 0-15,0 0 128 0,0 0 80 0,0 0 16 16,-3-11 0-16,2 3 0 0,1 8-48 0,0 0-16 15,0-7 0-15,0 7 0 0,0-10-160 0,0 10 0 16,0 0 144-16,-3-7-144 0,-1 0 224 0,4 7-32 16,-5-6 0-16,0-2 0 0,0 1 368 0,-1 1 64 15,1 2 16-15,5 4 0 0,-6-4-16 0,6 4 0 16,-8-3 0-16,1-2 0 0,0 1-64 0,-1 2-16 16,1 0 0-16,-1 2 0 0,-1 2-224 0,0 0-32 15,0-2-16-15,0 3 0 0,1 1-272 0,-1 2 128 0,0 2-128 16,0-1 0-16,0-1 0 0,1 2 0 0,-1 4 0 15,1-1 0-15,0 0 0 0,-1 2 0 0,-2 0-128 16,2 0 128-16,0 0-144 0,-1 0 144 0,-1 3-128 16,1-2 128-16,-1-1 0 0,2 3 0 0,1-2 0 0,1 4 0 15,-2 1 0-15,1 1 0 0,3-5 0 0,1 3 176 16,1 0-48-16,3 0-128 0,3-1 192 0,1-4-64 16,2-2 0-16,2-1-128 0,1-1 192 0,3-2-64 15,-1 1 64-15,1-2 0 0,0-2 0 0,1-2 0 16,-1-5-192-16,-1-1 0 0,1-1 0 0,-1 0 0 15,-1-2 0-15,-2 1 0 0,0-4 144 0,-1 0-144 16,1-2 128-16,0-1-128 0,-1-2 128 0,-2-1-128 16,0-1 160-16,0 0-32 0,2-3-128 0,-1 4 192 15,-2 0-48-15,1-2-16 0,-1 1 0 0,0 0 0 0,-1 0-128 0,1 2 160 16,-2-2-160-16,1 3 160 0,1 1 0 0,-3 1 0 16,-1 1 0-16,2 3 0 0,-4 0 240 0,2 8 48 15,0 0 16-15,0 0 0 0,0 0-256 0,0 0-48 16,0 0-16-16,0 0 0 0,0 0-144 0,0 0 0 15,7 14 0-15,-2 2 0 0,-1-2 0 0,1 1 0 16,-1-2 0-16,0 2 0 0,0-2 0 0,0 3 0 16,1-2 0-16,-1 3 0 0,0 0 0 0,1 2 0 15,0-3 0-15,2 3 0 0,-1-1 0 0,1 0 0 16,-2 2 0-16,-1-5 0 0,-2-2 0 0,1 0 0 16,0-1 144-16,-1 0-144 0,-2 0 0 0,0-1-240 15,3 2 48-15,-2-2 0 16,1-3-656-16,-2-8-128 0,0 0-32 0,0 0 0 15,2 8-1776-15,-2-8-352 0</inkml:trace>
  <inkml:trace contextRef="#ctx0" brushRef="#br0" timeOffset="495.11">12827 879 21183 0,'0'0'1888'0,"0"0"-1504"0,-9 8-384 0,3 4 0 0,-1-2 1456 0,3 2 208 15,2 0 64-15,0-1 0 0,2 3-1392 0,3 0-336 16,1-1 0-16,0 0 0 0,1 1 0 0,0 2 0 15,0-4 0-15,-1 1 0 0,-4-13 0 0,4 15 0 16,-1-2 0-16,1 0 0 0,-4-13 128 0,4 11-128 16,-4-11 128-16,1 12-128 0,-1-12 368 0,0 10 0 15,0-10 0-15,0 0 0 0,0 0 240 0,0 0 48 16,0 0 16-16,0 0 0 0,0 0-48 0,0 0-16 16,0 0 0-16,-4-7 0 0,1 0-112 0,3-5-32 15,0 0 0-15,0-2 0 0,0-3-208 0,0-3-32 16,0 1-16-16,2-2 0 0,0 1 16 0,1-3 0 15,-2 1 0-15,3-2 0 0,3 0-224 0,-1 1 144 0,-1 0-144 0,1 3 128 16,-1 3-128-16,0 4 0 0,0 0 0 0,-1 2 0 16,0 1 0-16,-4 10 0 0,5-9 0 0,-5 9 0 15,0 0-160-15,11-4 160 0,-1 2 0 0,-10 2-144 16,13-3 144-16,-1 2-160 0,0 1 160 0,1 4-160 16,0 4-96-16,-2-1 0 0,0-1-16 0,-1-2 0 31,1 1-608-31,-2 1-112 0,-1 1-32 0,0-1-8848 0,-1 1-1776 0</inkml:trace>
  <inkml:trace contextRef="#ctx0" brushRef="#br0" timeOffset="1281.59">13443 865 4607 0,'0'0'400'0,"0"0"-400"15,0 0 0-15,0 0 0 0,0 0 2624 0,0 0 448 16,-7-7 96-16,7 7 16 0,0 0-1904 0,0 0-368 15,0 0-80-15,0 0 0 0,-6-7-288 0,6 7-48 16,-8-7-16-16,8 7 0 0,-11-6-144 0,2 2-16 16,0 1-16-16,0 0 0 0,-1 1 16 0,0-1 0 0,1 1 0 0,-1 0 0 15,-2 2-64-15,0 0-16 16,-1 2 0-16,2-1 0 0,-1-1-240 0,1 0 176 0,2 1-176 0,0 3 160 16,0 1 64-16,0 2 16 0,0-2 0 0,0 0 0 15,0 3 208-15,1 0 32 0,0 1 16 0,1 2 0 16,1 0-192-16,-1 1-48 0,0 1 0 0,0 1 0 15,1 1-256-15,0-1 160 0,1 4-160 0,2-2 128 16,2-3-128-16,1-1 0 0,3 1 0 0,-3-13 128 16,6 13-128-16,1-3 0 0,-7-10 144 0,12 12-144 15,-2-4 128-15,0-3-128 0,1-1 128 0,1-3-128 16,-1-1 192-16,1-1-16 0,0-2-16 0,0 1 0 16,-1-2 80-16,2 0 16 0,-1-1 0 0,0-1 0 0,-2 0-128 15,1-1 0-15,-2 1-128 0,0-1 192 0,-1 1 0 0,-1-1 0 16,0-2 0-16,1 1 0 0,0-3-16 0,-1 2-16 15,-1-1 0-15,-1 1 0 0,0-1-32 0,0 1 0 16,-1 1 0-16,0-3 0 0,0 1-128 0,0 0 128 16,0-1-128-16,0 1 128 0,-4 10-128 0,2-12 0 15,-2 12 144-15,3-9-144 0,-3 9 0 0,0 0 0 16,-1-11 0-16,1 11 128 0,-3-13 0 0,3 13 16 16,0 0 0-16,0 0 0 0,0 0-144 0,0 0 0 15,5 17 0-15,1-2 0 0,-1-2 0 0,0-2 0 16,-1 2 0-16,0 2 0 0,1-2 0 0,0 1 0 15,0 2 0-15,-1 0 0 0,0-1 0 0,1 3 0 16,1-3 0-16,-2 4 0 0,0 2 0 0,-1-1 0 0,1 1 0 16,0-1 0-16,-1-1 0 0,1 0 0 0,-3 1 0 0,0 2 0 15,-1-1 0-15,0 2 0 0,-2-3 0 0,0-1 0 16,1 1 0-16,0-3 0 0,-2 0 0 0,2-2 0 16,-2 1 0-16,1 0 0 0,-1-2 0 0,1 0 0 15,-2-1 0-15,1-2 128 0,-1 1-128 0,0-1 0 16,-2 0 0-16,-2-1 0 0,-1 1-192 0,-2-1 192 31,-2 1-624-31,-1-5 0 0,-4-1 0 0,1-1 0 16,-3-1-1632-16,1-3-336 0,-2-5-64 0</inkml:trace>
  <inkml:trace contextRef="#ctx0" brushRef="#br0" timeOffset="2279.82">13845 871 8287 0,'0'0'736'0,"0"0"-592"0,0 0-144 0,-7 0 0 0,7 0 4544 0,0 0 864 15,-7 14 176-15,5-3 48 0,2-11-4496 0,1 17-896 16,1-1-240-16,1-1 0 0,-2-1 0 0,1 1 0 16,-4 3 0-16,4 1 0 0,-1-5 0 0,0 2 128 15,1-2-128-15,-1 0 0 0,0-2 0 0,-1-12 128 16,1 10-128-16,-1-10 0 0,0 0 160 0,0 0-32 15,0 0-128-15,0 0 192 0,0 0 64 0,0 0 16 16,0 0 0-16,0 0 0 0,0-11 160 0,0-1 16 16,0-4 16-16,3 1 0 0,1-4-160 0,-1 3-48 15,-1-3 0-15,1 2 0 0,2 0-112 0,2 0-16 16,-1 3-128-16,1 2 192 0,0-1-192 0,1 3 0 16,1 2 0-16,-1 3 0 0,-8 5 0 0,8-11-128 15,0 2 128-15,-2 1 0 0,-6 8 0 0,0 0 0 16,12-1 0-16,-1 2 0 0,-11-1 0 0,11 6 144 15,-11-6-144-15,15 9 128 0,-2-5-128 0,-2 5 0 16,-11-9 0-16,13 6 0 0,-1 1 128 0,-12-7-128 16,12 6 0-16,-12-6 128 0,9 4-128 0,-9-4 160 15,10 0-160-15,-10 0 160 0,0 0-32 0,11-2 0 0,-11 2 0 0,10-4 0 16,-10 4 0-16,9-5 0 0,-2-1 0 16,-1 1 0-16,0-1-128 0,-1-1 160 0,0-1-160 0,3 0 160 15,-3-1-160-15,2 0 192 0,-1 0-192 0,1-1 192 16,0-1-192-16,3 3 128 0,-1 2-128 0,0-1 128 15,-1 1-128-15,0 1 0 0,-8 5 0 0,11-4 0 0,-2 0 0 16,-9 4-144-16,11 0 144 0,-1 2 0 0,-10-2 0 0,13 6 0 16,-1 0 0-16,-2 3 0 0,0-2 192 0,0-1-16 15,0 7 0-15,0-2 0 0,-3-2-32 0,1 0 0 16,1 3 0-16,0 1 0 0,1-3-144 0,-1 2 0 16,-3-2 144-16,1 2-144 0,-2-1 0 0,-1 0 0 15,-4-11 0-15,4 16 0 0,-2-2 0 0,0 3-288 16,0 2 48-16,2-3 16 15,0 1-448-15,-1-2-96 0,1 0 0 0,1-4-16 16,3-1-496-16,2-3-80 0,1-2-32 0,0-1-7616 16,1-8-1520-16</inkml:trace>
  <inkml:trace contextRef="#ctx0" brushRef="#br0" timeOffset="2795.95">14911 853 13823 0,'0'0'1216'0,"0"0"-960"15,-11-6-256-15,2 0 0 0,9 6 3184 0,-9-3 592 0,2-3 112 0,7 6 16 16,-7-4-3056-16,7 4-608 0,-10-1-240 0,10 1 176 16,-9-4-176-16,9 4 0 0,-10 5 0 0,1 1 0 15,0-2 0-15,0 1 0 0,1 1 0 0,-1 2 0 16,-2 0 0-16,1 4-144 0,-1 1 144 0,0 2 0 15,-2 0 0-15,-1-2 0 0,1 2 0 0,2-2 0 0,-1 2 432 0,4 0 32 16,2 2 16-16,2-4 0 0,4-13 32 0,-3 12 16 16,3-12 0-16,0 13 0 15,0-13-240-15,0 0-48 0,7 12-16 0,-7-12 0 0,0 0-48 0,11 4-16 16,0 0 0-16,1-6 0 0,-1-3-160 0,1 0 160 16,1 0-160-16,0-3 160 0,0 0-160 15,0-1 0-15,0-3 144 0,0 2-144 0,-1 1 128 0,0-2-128 16,-1 1 128-16,0-3-128 0,-2 2 128 0,-1 1-128 15,-3 1 128-15,0-2-128 0,-1 0 128 0,0 0-128 16,0 2 128-16,0 0-128 0,-2 0 0 0,2 0 0 16,0 0 0-16,2-2 0 0,0 3 192 0,-6 8-48 15,0 0 0-15,12-4 0 0,-3 2 240 0,-9 2 32 16,0 0 16-16,10 5 0 0,-10-5-176 0,9 12-16 16,-2 1-16-16,-2 0 0 0,-1 1-224 0,0 2 0 15,0-4 0-15,0 1 0 0,0 2 0 0,-2 1 0 16,1-2 0-16,0 2 0 0,0-2 0 0,1 2-192 0,0-3 48 0,3-1 0 31,1-1-304-31,-1 2-48 0,1-2-16 0,-1-3 0 16,-1-1-592-16,-6-7-128 0,9 7-32 0,1-2-12944 0</inkml:trace>
  <inkml:trace contextRef="#ctx0" brushRef="#br0" timeOffset="3492.15">15699 765 5519 0,'0'0'240'0,"0"0"64"0,0 0-304 0,0 0 0 0,0 0 0 0,0 0 0 0,0 0 2912 0,0 0 528 16,0 0 96-16,-6 6 32 0,6-6-2144 0,0 0-416 15,0 0-96-15,0 0-16 0,-8 9-256 0,8-9-48 16,-6 5-16-16,6-5 0 0,-8 8 144 0,1 0 32 15,-2 1 0-15,0 0 0 0,0-2 32 0,-2 1 16 16,1 3 0-16,-1 0 0 0,0-1-400 0,-1 2-80 16,-2 5 0-16,-2 0-16 0,-2 0-304 0,1-2 0 15,-1 5 128-15,1 1-128 0,1 0 128 0,2 1-128 16,1 1 192-16,1 0-192 0,1-3 0 0,2-1 0 16,0-4 0-16,3 1 0 0,0-2-128 0,1-2-144 15,1-2-32-15,4-10 0 16,0 0-1728-16,0 0-336 0,0 0-80 0,0 0-16 0</inkml:trace>
  <inkml:trace contextRef="#ctx0" brushRef="#br0" timeOffset="3711.28">15432 836 29663 0,'0'0'1312'0,"0"0"272"0,-4-6-1264 0,4 6-320 0,-1-4 0 0,1 4 0 15,0 0 1008-15,0 0 144 0,12 8 16 0,1 3 16 16,1 1-416-16,2 1-96 0,1 3-16 0,1 1 0 16,1 2-288-16,1 5-64 0,-2-1-16 0,2 3 0 15,1 0-288-15,-1 0 0 0,0 3 0 0,0-1 0 16,-2 0-1216-16,0 0-368 0,0-1-64 0,-1-2-13296 16</inkml:trace>
  <inkml:trace contextRef="#ctx0" brushRef="#br0" timeOffset="7249.71">17053 991 19343 0,'5'-10'1728'0,"-3"3"-1392"0,1 0-336 0,4 1 0 0,0 3 2736 0,5 0 464 16,0 0 112-16,2 2 16 0,1 1-2624 0,-1 1-528 15,0 1-176-15,-1 2 0 0,0-2 0 0,-2 5 0 16,-5 4 0-16,-1 1-144 0,-1 2-16 0,0 6 0 16,-5 3 0-16,-2 5 0 0,-1 1 160 0,-1 2-160 15,0 3 160-15,0 2-160 0,-3-1 160 0,1-1 0 16,0-1 160-16,0 0-160 0,2-4 288 0,0 1-32 16,-1-2-16-16,1-5 0 0,4 1-80 0,1-1-16 15,1-1 0-15,4-1 0 0,1-1-144 0,0-3 0 16,1-3-160-16,2-3 160 15,1-5-1936-15,1-5-304 0</inkml:trace>
  <inkml:trace contextRef="#ctx0" brushRef="#br0" timeOffset="8055.17">17117 918 11055 0,'0'0'976'0,"0"0"-784"16,0 0-192-16,0 0 0 0,0 0 2592 0,0 0 480 0,5-10 80 0,1 1 32 16,1 2-1648-16,1-2-320 0,2 1-64 0,-1 2 0 15,-1-1-400-15,2-3-80 0,1-2-16 0,-1 2 0 16,2 1-272-16,1 1-48 0,0-5-16 0,0 0 0 15,0 0-192-15,1-2-128 0,0 2 128 0,0-2-128 16,0 0 0-16,2 2 128 0,-1 0-128 0,2 2 0 16,2-1 0-16,0-1 0 0,2-2 0 0,0 6 0 15,1-1 0-15,0 2 0 0,0 0 0 0,-1 3 0 16,-2 0 0-16,0 0 144 0,-1 3-144 0,-1 2 0 16,-2 3 144-16,-1 1-144 0,-1 2 0 0,-3 3 144 15,-2 6-144-15,-1-2 0 0,-1 4 0 0,0 0 128 16,-1 5-128-16,-1 0 0 0,0 0 0 0,-1-1 128 15,0-1-128-15,0 0 0 0,-2 3 0 0,-1-1 0 0,0-1 0 0,-1-3 128 16,-2-1-128-16,-1-2 0 0,0 1 0 0,-1-2 0 16,0 0 0-16,0 0 0 0,-2-4 0 0,1 2 128 15,-4 0-128-15,1-1 0 0,-2 1 176 0,-1-1-48 16,0-4-128-16,-1 4 192 0,0-3-64 0,0 0-128 16,-1-1 176-16,-1 0-176 0,0-6 256 0,-1 2-48 15,-1-3-16-15,-1 0 0 0,0-2-192 0,-2 0 0 16,2-2 0-16,0 1 0 0,-1-1-224 0,2 2-144 15,0-1-16-15,0 2-16 16,0 0-336-16,1 1-64 0,-3 2-16 0,1 1 0 16,0-1 224-16,2 2 32 0,-1 0 16 0,3 0 0 15,1 1-160-15,4-3-48 0,9-2 0 0,0 0-10272 0</inkml:trace>
  <inkml:trace contextRef="#ctx0" brushRef="#br0" timeOffset="8549.56">18493 303 5519 0,'0'0'240'0,"0"0"64"0,8-9-304 0,-3 0 0 0,0 0 0 0,1-2 0 0,-6 11 2672 0,5-10 464 16,-2 1 112-16,-3 9 16 0,0 0-2032 0,0 0-400 15,0 0-64-15,0 0-32 0,0 0 32 0,-11-2 16 16,1 5 0-16,-2 2 0 0,0 3-480 0,0 2-112 16,-1 2 0-16,0 1-16 0,-1 5-176 0,-2 1 192 15,-1-2-192-15,-1 1 192 0,-3 0 240 0,-2 0 48 16,-2 3 16-16,0 4 0 0,1 1 160 0,-1 7 48 16,-1-1 0-16,1 5 0 0,0-2 32 0,2 0 16 0,-1 3 0 15,2 0 0-15,0-2-128 0,2 2-32 0,2 1 0 0,4-1 0 16,2 1-352-16,4-1-80 0,3-1-16 0,2-4 0 15,5 1-144-15,2-1 0 0,1-6 144 16,1-1-144-16,5 0 0 0,-1-1-128 0,2 0 0 0,2-3 0 31,1-1-656-31,2-3-128 0,0-2-32 0,3-3-12832 0</inkml:trace>
  <inkml:trace contextRef="#ctx0" brushRef="#br0" timeOffset="8852.42">18442 890 19343 0,'0'0'1728'0,"0"0"-1392"16,-6-8-336-16,2 4 0 0,4 4 4032 0,0 0 720 15,0 0 160-15,3 14 16 0,0-1-4016 0,3 3-912 16,-1 0 0-16,3-2 0 0,0 3 0 0,2 0-176 16,3-1 176-16,0-1-160 0,3-2 160 0,1-1 0 15,1 0-144-15,0 1 144 0,2 0-368 0,-1 2 0 16,0-4 0-16,-1-1 0 16,0-1-432-16,0-2-96 0,1-1 0 0,-1-2-16 15,1-1-1184-15,-2 1-224 0,0-4-48 0,0-1-9360 0</inkml:trace>
  <inkml:trace contextRef="#ctx0" brushRef="#br0" timeOffset="9103.34">19043 821 14735 0,'-10'0'1312'0,"-2"0"-1056"0,-1 2-256 0,0 3 0 15,1 7 4496-15,1 4 848 0,0 1 160 0,1 4 48 16,-1-2-4512-16,0 5-896 0,-1 0-144 0,-1 5 0 0,-3 2-128 0,1 2 128 16,-1 5 0-16,0 1-144 0,1-3 144 0,-1 4 0 15,-2 0 0-15,0-2-128 0,-1 1 128 0,1 0 0 16,-2 1 0-16,2 1 0 0,0 1 0 16,0 1 0-16,-1 0 0 0,5-3-192 15,4-1-960-15,3-9-192 0,3-3-32 0,3 0-7856 16,1-7-1584-16</inkml:trace>
  <inkml:trace contextRef="#ctx0" brushRef="#br0" timeOffset="9504.83">19458 437 35871 0,'-7'-9'1600'0,"7"9"320"0,-3-6-1536 0,3 6-384 0,0 0 0 0,0 0 0 16,0 0 272-16,0 0-16 0,6 13 0 0,1 2 0 15,-2 6-256-15,0 1-192 0,-1 6 16 0,0 2 16 16,-2 0 160-16,1 4-192 0,-3 1 192 0,0 3-192 0,-1-1 192 0,-1 3 0 16,0-3 0-16,-1 4 0 15,-1-1 0-15,-1 3-128 0,-1 3 128 0,0-1 0 0,1 2 0 0,1-4 0 16,0-3 0-16,2-4 0 0,2-1 0 16,0-2-192-16,1-3 64 0,3-1 0 15,-1-6-416-15,0-2-80 0,3-4-16 16,0-2 0-16,1-4-1728 0,-1-2-368 0,3-2-64 0,-9-7-16 15</inkml:trace>
  <inkml:trace contextRef="#ctx0" brushRef="#br0" timeOffset="9859.24">20343 765 33167 0,'-5'-8'2944'0,"-2"4"-2352"0,1-1-464 0,6 5-128 15,0 0 1536-15,-8 5 304 0,8-5 48 0,-8 8 16 16,0 1-1712-16,1 1-352 0,-2 2-64 0,-1 4-16 16,0 2 32-16,-2 3 0 0,-1 2 0 0,-1 6 0 15,-2 1-80-15,1 0-16 0,-2 2 0 0,-2 2 0 0,0 0-48 0,1 1-16 16,1-7 0-16,1-1 0 16,0-1-192-16,3-1-32 0,2-4-16 0,-1-4 0 15,1-2-592-15,4-8-112 0,7-7-32 0,0 0-7872 16,0 0-1568-16</inkml:trace>
  <inkml:trace contextRef="#ctx0" brushRef="#br0" timeOffset="10084.06">19930 866 24879 0,'0'0'2208'0,"0"0"-1760"15,0 0-448-15,0 0 0 0,0-9 1792 0,0 1 256 16,1 2 64-16,-1 6 16 0,0 0-1280 0,0 0-256 0,0 0-48 0,15 8-16 15,-2 1 192-15,0 4 48 0,0 1 0 0,-2 4 0 16,4 1-448-16,0 1-64 0,2 0-32 0,2 2 0 16,-1 0-224-16,1 1 128 0,4-3-128 0,-1 3 0 15,-1-3 0-15,-1 0-288 0,1-2 32 0,-1 0 16 32,-2-1-864-32,-1-1-176 0,-3-2-48 0,-2-1-8928 0,-1-6-1792 0</inkml:trace>
  <inkml:trace contextRef="#ctx0" brushRef="#br0" timeOffset="10651.13">20706 1188 25215 0,'0'0'1120'0,"0"0"224"0,5 13-1072 0,1 3-272 0,2-3 0 0,-1 4 0 15,1-3 576-15,-1 2 48 0,1-3 16 0,0 3 0 0,-1 2-480 16,-1-2-160-16,-1-3 0 0,0 1 144 16,1 0-144-16,-2 2 0 0,0 0 0 0,-1-5 128 0,0 4-128 0,0-1 128 15,-3 0-128-15,-2-1 128 0,-2 2-128 0,-1 0 0 16,-4 4 144-16,-1 0-144 0,-2 2 0 0,-2 1 0 15,-3 2 0-15,0-5 0 16,-2 1-448-16,1-3-16 0,0-3 0 0,-4 4-11552 16</inkml:trace>
  <inkml:trace contextRef="#ctx0" brushRef="#br0" timeOffset="11187.41">21440 533 27007 0,'0'0'1200'0,"-7"-4"240"0,-2 1-1152 0,0 3-288 0,0 4 0 0,1 1 0 16,-1 2 384-16,0 2 0 0,-2 1 16 0,-1 3 0 15,-3 2-400-15,-1 4 0 0,-2 5 0 0,-2 2 0 16,0 4-160-16,-1 1 160 0,-1 3 0 0,-1-3-144 16,1 4 144-16,3-1 0 0,2 0 0 0,1 1 0 0,3 2 0 0,3-2 0 15,2 0 0-15,1 0 0 0,2-2 0 0,1-3 0 16,2 0 0-16,0-4-128 0,1-1 128 0,1-3 0 15,1-1 0-15,2-2 128 0,1-4-128 0,1-2 128 16,-1 0-128-16,2-4 128 0,3-6-128 0,2 0 128 16,1-3-128-16,2-2 128 0,3-2-128 0,2-4 144 15,2-2-144-15,2-2 160 0,0-5-160 0,0-3 160 16,2-3-160-16,-1-2 160 0,-2 0-160 0,-1-1 0 16,-2-4 0-16,0 0 128 0,-4-3-128 0,0 1 0 15,-4 1 144-15,0 1-144 0,-1 1 128 0,-1 2-128 0,-2 0 128 0,-2-1-128 16,-2 2 0-16,-3 3 0 0,-3-1 0 15,0-1 128-15,-1-1 192 0,-2 3 32 16,-3 2 16-16,0 1 0 0,-2 2 112 0,0 4 32 0,-3 2 0 0,3 4 0 16,0-2-512-16,0 5 0 0,0-1 0 15,1 4 0 1,-1-1-2816-16,11 3-448 0</inkml:trace>
  <inkml:trace contextRef="#ctx0" brushRef="#br0" timeOffset="11433.81">21114 993 26719 0,'0'0'2368'0,"-9"6"-1888"15,1 3-480-15,8-9 0 0,-4 11 1920 16,4 1 272-16,0-12 64 0,6 11 16 15,2 0-1840-15,4-3-432 0,1-2 0 0,3-2 0 0,-1-3 0 0,3-1 0 16,3-1 0-16,2 1-144 0,-1-1-112 0,1 2-32 16,1-2 0-16,-2 1 0 15,-1 0-576-15,-1-2-112 0,0 1-32 0,-2-2-8336 16,-2-3-1664-16</inkml:trace>
  <inkml:trace contextRef="#ctx0" brushRef="#br0" timeOffset="11869.91">21438 265 23039 0,'-10'-6'2048'0,"1"1"-1648"0,-3-2-400 0,3 4 0 15,2 3 2832-15,7 0 496 0,0 0 80 0,0 13 32 16,2 0-2688-16,3 3-544 0,1 0-208 0,4-2 176 16,0 2-176-16,2 1 0 0,2-4 0 0,4 4 0 15,2 0-144-15,3 3 144 0,2 4 0 0,1 2 0 0,2 5 0 16,-1 2-128-16,-1 1 128 0,1 1 0 0,1 0 0 0,-2 2-192 15,-1 2 192-15,-3-3-160 0,-3 1 160 0,-2-1-160 16,-2 1 160-16,-2-3-160 0,-3-3 160 0,-3 2 0 16,-3 2 0-16,-3 0 0 0,-1 2 0 0,-3-1 176 15,-3-2-48-15,-2-3 0 0,-1 2 144 0,-3-1 32 16,-4 1 0-16,-1 0 0 0,-2 2-176 0,-2 0-128 16,0-1 144-16,0-3-144 0,-1-1-176 0,0 0-128 15,1 1-16-15,3-1-16 16,-2-1-1904-16,1-5-384 0,-11-1-80 0,6-3-16 0</inkml:trace>
  <inkml:trace contextRef="#ctx0" brushRef="#br0" timeOffset="13456.42">14510 1501 7999 0,'0'0'352'0,"0"0"80"0,0 0-432 0,12-2 0 0,-12 2 0 0,0 0 0 16,9-4 1216-16,-9 4 144 0,0 0 48 0,0 0 0 15,0 0 144-15,0 0 48 0,0 0 0 0,0 0 0 16,0 0-576-16,0 0-96 0,-2 13-32 0,-4 1 0 16,0 0-400-16,-2 2-96 0,0 1-16 0,-1 1 0 15,-3 3-384-15,2-1 0 0,1 3 0 0,-2 1 0 16,0 2 0-16,0 0 0 0,3 1 0 0,2-2-176 16,-1 1 176-16,3-1 224 0,1-3-48 0,1 0-16 15,2 0 32-15,2-2 16 0,0-2 0 0,2-1 0 16,1-3 32-16,2 1 0 0,1-1 0 0,1 0 0 0,0 1-16 0,1-2 0 15,2 0 0-15,1-4 0 0,-1-1-80 0,2-2-16 16,2-5 0-16,-1-1 0 0,0-1-128 0,0-4 0 16,2-4 0-16,0-2 0 0,0 0 0 0,0-4 0 15,0 1-192-15,0 0 192 0,0-6 0 0,-1 1 0 16,-1-1 0-16,0 2 0 0,-2-3 0 0,-2-3 0 16,3 1 0-16,-4-2 0 0,-2-1 288 0,-2-1-32 15,-2-3 0-15,-1 0 0 0,-2 1-16 0,-2 0-16 16,-1 1 0-16,0 2 0 0,-2 2-32 0,-1 2-16 15,-3 0 0-15,-1 4 0 0,0 1 224 0,-2 1 48 16,1 2 16-16,-1 1 0 0,1 1 256 0,0 1 48 16,0 4 16-16,3 0 0 0,-1 1-320 0,8 6-64 15,-8-3-16-15,8 3 0 0,0 0-384 0,-9 3 0 0,9-3 0 0,-8 6 0 32,8-6-752-32,-7 8-128 0,2 0-16 0,0 0-13584 0</inkml:trace>
  <inkml:trace contextRef="#ctx0" brushRef="#br0" timeOffset="13758.41">14536 1810 11967 0,'-11'-6'528'0,"4"0"112"0,-2-1-512 0,3 0-128 0,-2 2 0 0,8 5 0 0,0 0 4896 0,0 0 944 16,0 0 192-16,0 0 48 0,0 0-4672 0,0 0-912 15,0 0-192-15,0 0-48 0,0 0-112 0,8 13-16 16,3-4-128-16,2-2 192 0,3-4-192 0,2 0 0 16,0-3 0-16,3 0 0 0,0 0 0 0,1-3-128 15,2-2 128-15,1-3 0 16,1-2-448-16,2-2 0 0,2 1 16 0,0-4 0 15,-2-2-2080-15,0-2-432 0,10-13-64 0,-4 8-32 0</inkml:trace>
  <inkml:trace contextRef="#ctx0" brushRef="#br0" timeOffset="38139.21">17188 2715 21711 0,'0'0'960'0,"0"0"192"0,0 0-912 0,0 0-240 0,0 0 0 0,0 0 0 0,0 0 704 0,-6 6 112 16,6-6 16-16,-8 11 0 0,1 2-672 0,2-3-160 15,3 2 0-15,-2 0 0 0,0 0 0 0,2-1 0 16,1 1 0-16,1 2 128 0,1-1-128 0,2 0 0 0,-2 0 0 0,2 0-176 15,0 2 176-15,-1-2 0 0,1 0 128 0,-1 1-128 16,-2-1 576-16,0 0 64 0,-2 3 0 0,0-4 0 16,1 2 192-16,0 3 64 0,-3-3 0 0,0 3 0 15,-1 3-416-15,1 2-80 0,0-2-16 0,0 4 0 16,0 2-240-16,0 0-144 0,0 1 160 0,2-1-160 16,0-2 128-16,1 1-128 0,0 3 0 0,0-5 144 15,1 0-144-15,0-2 0 0,0-5 0 0,-2 1 0 31,0-3-496-31,-1 1-128 0,-1-6-16 0,-1 1-16 16,0-2-800-16,-1 1-144 0,0 0-48 0,-3-4-9968 0</inkml:trace>
  <inkml:trace contextRef="#ctx0" brushRef="#br0" timeOffset="38889.4">17054 2788 16991 0,'-3'-13'752'0,"2"8"144"0,1-3-704 0,1 1-192 0,1 1 0 0,0-2 0 16,1 1 640-16,1 1 112 0,-2-2 16 0,2 2 0 16,1 0-208-16,2-3-48 0,-2 0 0 0,-1 1 0 15,0 1 128-15,0-3 32 0,0 4 0 0,0-1 0 16,1-2-160-16,0 3-16 0,0-2-16 0,1 1 0 15,-1-2 32-15,1 3 0 0,1-2 0 0,-1 1 0 16,0 1-320-16,0-1-48 0,1 1-16 0,0 1 0 16,1-2-128-16,-8 7 160 0,11-5-160 0,-2 0 160 15,0 1 16-15,0 0 0 0,2-1 0 0,0 1 0 16,1 1 64-16,0 0 16 0,-2 0 0 0,2 0 0 16,1-1-256-16,1 1 128 0,1 2-128 0,-1 0 0 0,-1 1 0 15,0-3 0-15,0 3 0 0,1 3 0 0,1-3 0 0,-1 2 0 16,-1 1 0-16,1 1 0 15,2 0 0-15,-2 1 0 0,1 0 0 0,-1 2 0 0,-1-1 0 0,-1 1 0 16,-3 2 0-16,-1 1 0 0,-3 1 0 0,0 1 0 16,1-1 0-16,-1 4 0 0,-1-1 0 0,0 2 0 15,-1-1 0-15,3 2 0 0,-1 0 0 0,1 1 0 16,-2-1 0-16,2 0 0 0,-1 0 0 0,-1-1 0 16,-2-3 0-16,0 1 0 0,-2 2 0 0,0-6 0 15,-2 1 0-15,0-1 0 0,-2 2 160 0,-1-2-160 16,-2 1 160-16,-1-2-160 0,-1-3 192 0,-1 2-64 15,-1 4-128-15,1-2 192 0,-2 0-192 0,0 0 176 16,-3 0-176-16,-2-2 160 0,-2 3 704 0,0-2 144 0,-1 0 16 0,-1 0 16 31,1 2-1600-31,0-2-320 0,1 0-64 0,0-3-16 0,0-1 816 0,0-2 144 0,1 1 0 16,0 0 0-16,-3 0 0 0,2 0 128 16,-1-2-128-16,2 1 0 0,-1-3 0 0,1 1 128 0,0-1-128 0,1 0 0 15,0-1 128-15,3 0-128 0,1-2 0 0,2 0 128 16,3 1-128-16,8 2 0 0,-7-3 0 0,7 3 0 31,0 0-704-31,0 0-64 0,0 0 0 0,0 0-12592 0</inkml:trace>
  <inkml:trace contextRef="#ctx0" brushRef="#br0" timeOffset="39606">18225 2233 3679 0,'0'0'320'0,"0"0"-320"0,6-8 0 0,-6 8 0 16,0 0 2448-16,0 0 432 0,0 0 64 0,0 0 32 15,0 0-2240-15,0 0-448 0,0 0-96 0,0 0 0 16,0 0-192-16,0 0 0 0,0 0 0 0,0 0 0 16,0 0 0-16,0 0 0 0,0 0 0 0,0 0 0 15,0 0 0-15,0 0 0 0,0 0 0 0,0 0 0 0,-8 6 656 0,2 1 112 16,-2-2 0-16,-1 1 16 0,-2 6 304 0,0 1 64 15,-1-2 16-15,2 2 0 0,-1 0-640 0,-1-3-128 16,-1 3-16-16,-1 0-16 0,-2-2 0 0,1 2 0 16,-2 1 0-16,1 0 0 0,-1-1 128 0,2 2 16 15,-2 2 16-15,1 0 0 0,2 0-176 0,1 1-32 16,0 0-16-16,1 2 0 0,1 2-128 0,1-1-32 16,-2 6 0-16,2 3 0 0,-1 3-144 0,1 2 128 15,1 1-128-15,1-2 128 0,-1 0-128 0,1-5 0 16,2-3 0-16,0-4 0 0,2 0 144 0,2-2 0 15,0-2 0-15,2-1 0 0,0 0 192 0,2 0 48 0,-1-1 0 16,2 1 0-16,2-3-256 0,1 1-128 0,1 4 160 0,1-1-160 16,1-2 128-16,1 2-128 0,2 0 0 0,1 0 144 15,0 2-144-15,0 0 160 0,0-1-160 0,2-2 160 16,0 3 688-16,1-3 144 0,-1 2 32 0,0-3 0 31,-2 1-2352-31,0 0-464 0,-1-3-80 0,3 2-11696 0</inkml:trace>
  <inkml:trace contextRef="#ctx0" brushRef="#br0" timeOffset="40298.71">18878 2625 17039 0,'0'0'752'0,"0"0"160"15,5-8-720-15,-1 0-192 0,0 2 0 0,1-1 0 0,2 3 496 0,-7 4 64 16,5-6 16-16,-5 6 0 0,0 0-320 0,0 0-64 16,0 0-16-16,0 0 0 0,0 0 48 0,0 0 16 15,0 0 0-15,-8 10 0 0,-2 2 80 0,-1 2 0 16,-1-1 16-16,2 4 0 0,-2-1 240 0,-1 2 64 16,-1 0 0-16,-2 3 0 0,-2-1 96 0,0-1 32 15,1 1 0-15,-1 2 0 0,-2-1 32 0,0-1 16 16,2 0 0-16,0-4 0 0,0-2-128 0,1 2-32 15,0 1 0-15,2 1 0 0,1 1-464 0,1-1-192 16,1-1 176-16,2-2-176 0,-1 1 0 0,2-3 0 0,0-1 0 0,1-3 0 31,2 0-768-31,1-1-240 0,5-8-48 0</inkml:trace>
  <inkml:trace contextRef="#ctx0" brushRef="#br0" timeOffset="40598.57">18416 2728 3679 0,'0'0'320'0,"0"0"-320"0,0 0 0 0,0 0 0 15,0 0 4528-15,0 0 832 0,6 12 160 0,-1-3 48 16,-5-9-4128-16,6 12-816 0,2-1-176 0,0 0-16 0,-2-1 16 0,2 3 16 15,0 2 0-15,1 0 0 0,0-2-224 0,2 2-48 16,0-1-16-16,1 2 0 0,0-2-176 0,1 0 0 16,0 1 0-16,0-1 128 0,1-2-128 0,2-1 0 15,0 1 144-15,-1 0-144 0,1-2 0 0,1 2 0 16,1-4-192-16,0-2 64 16,-1 1-2080-16,0-2-416 0,5 2-64 0,-3-1-32 15</inkml:trace>
  <inkml:trace contextRef="#ctx0" brushRef="#br0" timeOffset="40923.33">19071 3068 20271 0,'0'0'896'0,"0"0"192"0,0 0-880 0,0 0-208 0,0 0 0 0,10 8 0 15,-2 0 416-15,0 1 32 0,0-2 16 0,-1-1 0 16,0 4-80-16,1 1 0 0,0-1-16 0,-2 2 0 16,-1 2-80-16,1 2-16 0,-1 2 0 0,-1-2 0 15,-2 0-272-15,0 1 160 0,-2-3-160 0,0 2 128 16,-3-1-128-16,0-2 128 0,0-1-128 0,-3-2 128 15,0 2 0-15,-1-1 0 0,1-2 0 0,-1 1 0 16,1-3-128-16,-2-1 0 0,-1 2 0 0,1 1 0 0,0-2 0 16,0 2 0-16,-1-1-224 0,0-2-7200 15,1-1-1424-15</inkml:trace>
  <inkml:trace contextRef="#ctx0" brushRef="#br0" timeOffset="41266.43">19464 2819 27647 0,'0'0'2448'0,"0"0"-1952"0,0 0-496 0,0 0 0 16,0 0 1312-16,0 0 160 0,7 9 48 0,1 2 0 16,-2 1-1280-16,2 1-240 0,0 0 0 0,0 1-144 15,0-1 144-15,1-1 0 0,0 1 0 0,1 1 0 16,2 0 0-16,1 1 0 0,0-1 0 0,0-1 0 16,2-2 0-16,-1-1 0 0,2-1 0 0,-1-1 0 15,-1-2 0-15,2 2 0 0,0-1 0 0,-2-2 0 16,0 0 0-16,-1-2-128 0,1 1 0 0,-3 0 0 15,1-2-560-15,0 1-96 0,-2-1-32 16,-10-2-8320-16,0 0-1664 0</inkml:trace>
  <inkml:trace contextRef="#ctx0" brushRef="#br0" timeOffset="41574.11">20004 2821 27807 0,'0'0'1232'0,"0"0"256"0,-4-6-1184 0,4 6-304 15,0 0 0-15,0 0 0 0,0 0 352 0,-6 9 16 16,-1 1 0-16,1 1 0 0,-3 2-368 0,0 2 0 16,-2 0 0-16,1 2 0 0,-2 0 0 0,0 3 0 0,-1 1 0 0,1-1 0 15,1 1 0-15,-1 2-128 0,-2-3 128 0,-1 6 0 16,0 4 0-16,0 4 0 0,1 3 0 0,1 1 0 15,-1-2 224-15,-1 1 32 0,1-2 0 0,0-1 0 16,-2-4-80-16,0-2-16 0,1 1 0 0,0-4 0 16,2 0 224-16,2-1 64 0,-1-1 0 0,1-4 0 15,1-1-448-15,1-3-304 0,2-4 48 0,3 1 16 32,4-12-1552-32,0 0-304 0</inkml:trace>
  <inkml:trace contextRef="#ctx0" brushRef="#br0" timeOffset="42173.59">20382 2412 18431 0,'0'0'1632'0,"0"0"-1312"0,0 0-320 0,0 0 0 15,0 0 2240-15,0 0 384 0,0 0 80 0,0 0 16 16,0 0-1888-16,0 0-368 0,0 0-80 0,0 0 0 16,0 0-192-16,0 0-48 0,8 15 0 0,-3-5 0 0,-5-10-144 0,6 16 0 15,-3-2 0-15,0 4 0 0,-2 1 128 0,-1 3-128 16,-1 3 128-16,0 5-128 0,1 7 368 0,0 4-16 16,0-1 0-16,1 6 0 0,0 2-192 0,-1 2-32 15,-1-1-128-15,0-1 192 0,-2-1-192 0,1 3 128 16,-2 3-128-16,-2 1 0 0,0-1 128 0,2-4-128 15,3-6 0-15,-1-4 144 0,4-8-304 0,0-5-64 16,1-9-16-16,1 0 0 16,0-3-464-16,1 1-80 0,1-9-32 0,1-1-12368 0</inkml:trace>
  <inkml:trace contextRef="#ctx0" brushRef="#br0" timeOffset="42674.02">21021 2572 29247 0,'0'0'1296'0,"-4"-10"272"0,0 1-1248 0,4 9-320 0,0 0 0 0,0 0 0 16,-2-9 448-16,2 9 48 0,0 0 0 0,0 0 0 15,0 0-496-15,0 0 0 0,0 0 0 0,-9 0-160 16,9 0 160-16,-10 5-160 0,10-5 160 0,-7 9-160 16,-1 1 160-16,1 1 0 0,-1 2 0 0,1 2-128 0,-1 3 128 0,0 3-160 15,-1 1 160-15,-2 3-160 0,1 1 160 0,0 0 0 16,-2 1 0-16,1-1 0 0,2 2 544 0,1 0 144 16,1-2 16-16,1 1 16 0,1 0 16 15,1-4 0-15,2 3 0 0,2-2 0 0,1-2-496 0,3 0-112 16,1-1 0-16,2 0-128 0,2-5 176 0,1-1-176 15,2-2 160-15,1-1-160 0,1-3 0 0,1-1-336 16,0-5 48-16,1-3 16 0,0-3-48 0,-2-4-16 16,0 0 0-16,1-2 0 0,-1-3 336 0,0-1 0 15,1 0 0-15,-1-2 0 0,-1 0 272 0,0-4 32 16,-1 0 0-16,0 2 0 0,-1-6 160 0,1-1 48 16,0-1 0-16,-2-5 0 0,-1-1-336 0,-1-2-176 0,-1-3 192 0,-2 2-192 15,-1 1 0-15,-2 1 0 16,-2 1 0-16,0 3 0 0,-1 7 0 0,-2 4 0 0,-2-2 0 0,-1 6 0 15,2 2 0-15,0 4 0 0,0 0 0 0,4 7 0 32,-7-7-560-32,1 5-112 0,6 2-32 0,-9-4 0 15,9 4-1536-15,-9-1-304 0,9 1-64 0,-9 2-16 0</inkml:trace>
  <inkml:trace contextRef="#ctx0" brushRef="#br0" timeOffset="42959.35">20895 2916 14735 0,'0'0'640'0,"0"0"160"0,-9-2-640 0,9 2-160 0,0 0 0 0,0 0 0 0,0 0 3392 0,-4 10 640 16,4-10 128-16,2 10 16 0,-2-10-3344 0,8 9-656 15,-8-9-176-15,13 8 0 0,0-2 0 0,3 0 128 16,-1-2-128-16,4-1 128 0,-1-3-128 0,1 0 0 15,4-2 0-15,-2-2 0 16,-1 1-400-16,1-1-112 0,0 1-32 0,1-3 0 16,0 1-32-16,1 0 0 0,-1-2 0 0,0 3 0 0,0-1 192 0,-1 1 16 15,0 0 16-15,-2 0 0 16,-2-1-368-16,-1 0-80 0,-3 0-16 0,-3-3-9376 0</inkml:trace>
  <inkml:trace contextRef="#ctx0" brushRef="#br0" timeOffset="43441.56">21264 2243 20607 0,'0'0'912'0,"0"0"192"0,0 0-880 0,0 0-224 0,0 0 0 0,0 0 0 0,10-5 576 0,-10 5 80 15,12 0 16-15,-2 0 0 0,-10 0 160 0,13 0 16 16,-2 0 16-16,-1 4 0 0,1 1-64 0,-1 3-16 15,0 1 0-15,1 3 0 0,-1 2-384 0,3 2-80 16,2 1 0-16,-1 1-16 0,2-3-304 0,1 2 0 16,1 0 0-16,0 2 0 0,0-1 416 0,2-1-32 15,2 4 0-15,2-2 0 0,-1 3 64 0,0 3 0 16,0 0 0-16,-3 1 0 0,0-1 128 0,-3-1 48 16,-1 4 0-16,-2 1 0 0,-2-2-144 0,-2 3-32 15,-1 1 0-15,-2-1 0 0,-3-2-128 0,-2-1-16 16,0-4-16-16,-2 5 0 0,-3 2-144 0,-1 0-16 15,-2-2-128-15,-2 0 192 0,-1-2-64 0,-2-1-128 0,-1-2 176 16,1 2-176-16,-2 1 128 0,-2 0-128 0,0-2 0 0,-2 0 0 31,0 1-400-31,0-4-144 0,0 1-32 0,0-4 0 16,-1 1-1536-16,-1-8-320 0,1 1-64 0,1-5-11328 0</inkml:trace>
  <inkml:trace contextRef="#ctx0" brushRef="#br0" timeOffset="45192.64">12401 2798 2751 0,'1'-14'256'0,"2"5"-256"0,-2 0 0 0,2-2 0 0,1 1 3984 0,1-1 752 16,0 1 160-16,0 0 32 15,1-2-3776-15,-1 1-736 0,-1 2-160 0,-2 2-16 0,1-1-240 16,-3 8 0-16,0-8 0 0,0 1 0 0,-1-2 0 0,-3 3 0 16,0-1 0-16,-3 2 0 0,-2 0 144 0,0 1-144 15,-1 1 128-15,-2 1-128 0,-1-2 496 0,-3 2 16 16,-2 1 0-16,1 1 0 0,0-1 176 0,0 3 32 16,-1 2 16-16,0 3 0 0,-1-1-32 0,2 1-16 15,0 2 0-15,3 3 0 0,1 1-368 0,1 1-80 16,2 2-16-16,-1 1 0 0,4 2-224 0,-1 1 0 15,0 2 0-15,1 0 0 0,2 3 0 0,0-2 0 16,0 1 0-16,0-2 0 0,1 0 0 0,1 3 0 0,2-3 0 0,1 0 0 16,2 0 0-16,2-2 0 0,1-2 0 0,3-5 0 15,0-1 0-15,3 0 128 16,0-1-128-16,4-4 0 0,0 0 192 0,2-6-64 0,0-2-128 0,1-2 192 16,3-1-192-16,0 0 176 0,0-2-176 0,0-2 160 15,-2 0-160-15,0-1 192 0,-4 1-192 0,2-2 192 16,-4 0-192-16,0 0 0 0,-1-3 0 0,-1 0 0 15,-4 0 0-15,1-1 0 0,-1-1 128 0,-1 0-128 16,1-4 0-16,-1-2 0 0,-2 1 128 0,0-3-128 16,0-3 0-16,0 2 128 0,0-1-128 0,-3 3 128 15,-1-1-128-15,0 5 0 0,0 4 0 0,0 0 0 16,-1 3 0-16,1 2 0 0,-2 2 0 0,2 7 0 16,0 0 288-16,0 0-32 0,0 0 0 0,0 0 0 15,0 0 0-15,0 0 0 0,0 0 0 0,0 0 0 16,0 0-256-16,-1 16 0 0,0 0 0 0,0 2 0 0,1 3 0 0,0 0 0 15,0 4 0-15,0 1 0 0,0 1 0 0,1-1 0 16,0 0-160-16,2 1 160 0,1 3 0 0,0-3 0 16,1-4-144-16,1-2 144 0,2-2 0 0,3-2 0 15,-1-4 0-15,2 2 0 16,-2-1-912-16,1 0-80 0,-1-2-16 0</inkml:trace>
  <inkml:trace contextRef="#ctx0" brushRef="#br0" timeOffset="45587.07">12733 3100 12895 0,'0'0'576'0,"0"0"112"0,0 0-560 0,0 0-128 0,0 0 0 0,0 0 0 16,0 0 2800-16,0 0 528 0,8-6 96 0,-8 6 32 15,11-4-2320-15,-11 4-464 0,0 0-96 0,0 0 0 16,6-9-368-16,-6 9-64 0,1-9-16 0,-1 9 0 16,0-9-128-16,-1-1 0 0,-3-1 0 0,2 2 128 15,2 9 128-15,-2-13 32 0,0-3 0 0,0 3 0 16,1-1 448-16,2-3 96 0,-2 1 0 0,2-1 16 0,2-1-144 0,0 0-48 15,-2-8 0-15,2 1 0 0,0 3-240 16,3-2-48-16,-1 2-16 0,0 3 0 0,0 2-208 0,1 2-144 16,-3 2 192-16,3 2-192 0,0 2 0 0,2 2 0 15,0 1 0-15,1 0 0 0,-1 2 0 0,2 0 0 16,1 2 0-16,0 2-144 16,1 0-368-16,2 0-64 0,2 0 0 15,1 0-14720-15</inkml:trace>
  <inkml:trace contextRef="#ctx0" brushRef="#br0" timeOffset="46210.81">13220 2797 10127 0,'0'0'448'0,"0"0"96"0,0 0-544 0,0 0 0 0,0 0 0 0,4-9 0 16,0 2 1296-16,-4 7 160 0,1-6 16 0,-1 6 16 15,0 0-800-15,0 0-176 0,-7-7-16 0,-1 3-16 16,-1 2 560-16,0 1 112 0,0-1 32 0,0 4 0 16,-1 0-480-16,-2 3-80 0,0 2-32 0,0-1 0 15,1 2-112-15,-1 1-32 0,-1 2 0 0,0 2 0 16,-2 1-64-16,2 1-32 0,2-2 0 0,0 0 0 16,0-2 32-16,3 0 16 0,1-1 0 0,1 1 0 15,-1-1 112-15,2 0 32 0,0 0 0 0,2 1 0 16,1 1-176-16,0 0-48 0,2 1 0 0,2-1 0 15,0-1-320-15,-2-11 144 0,5 13-144 0,2-1 0 0,1-2 160 0,1-3-160 16,0 0 128-16,-9-7-128 0,12 6 0 0,-1-2-192 16,2-1 0-16,-1-3 16 0,0-3 176 0,0 0-192 15,-1-2 192-15,1 0-192 0,-1-2 192 0,-1 1 0 16,0-1 0-16,1 0 0 0,-1-3 0 0,-2 0 128 16,0-2-128-16,-2 2 128 0,1-1-128 0,-1 1 144 15,-6 10-144-15,6-13 160 0,-2-3-32 0,-1 2 0 16,0-2 0-16,0 2 0 0,-2 2 0 0,0 0-128 15,-1 2 192-15,2 1-64 0,-2 9-128 0,2-10 0 16,0 0 0-16,-2 10 0 0,0 0 0 0,0 0 0 16,0 0 0-16,0 0 0 0,0 0-192 0,0 0 192 15,5 8-192-15,0 0 192 0,-5-8-160 0,5 12 160 0,-1-2 0 0,0 2-144 16,-1-2 144-16,1 3 144 0,-1 0-16 0,1 2-128 16,0-1 128-16,1 0-128 0,1 5 0 0,0 2 0 15,1 1 0-15,-1 0 0 0,-1 4 0 0,1 1 0 16,-1 2 128-16,0-2-128 0,0 2 0 0,-1 1 0 15,-1-4 0-15,-1 3 0 0,1 0 128 0,1-2-128 16,-4 2 0-16,-3-7 0 0,-1-1 0 0,-1-2 0 16,-3-1 0-16,-1 3 128 0,-1 0-128 0,-2-4 0 15,-1-1 160-15,-3 1-160 0,-2-4 128 0,-1 0-128 16,-2 0 128-16,-1-1-128 0,-2-3 128 0,3-3-128 16,0-2-176-16,3-1-112 0,4-3-32 0</inkml:trace>
  <inkml:trace contextRef="#ctx0" brushRef="#br0" timeOffset="46931.99">13654 2880 26719 0,'0'0'2368'0,"-9"-3"-1888"16,1-1-480-16,8 4 0 0,0 0 1984 0,0 0 288 15,0 0 64-15,0 0 16 0,0 0-1920 0,0 0-432 0,4 11 0 0,-4-11 0 16,5 13 0-16,0-2 0 0,-5-11 0 0,7 17-128 16,-3 0 128-16,0 1 0 0,-2-1-144 0,-2-1 144 15,-2-2 0-15,-1 2 0 0,0-2-144 0,-1 5 144 16,1-3 144-16,-3 1 96 0,1-3 16 0,0-2 0 15,-2-1 240-15,7-11 48 0,0 0 16 0,0 0 0 16,0 0-144-16,-6 10-32 0,6-10 0 0,0 0 0 16,0 0-128-16,0 0-48 0,0 0 0 0,0 0 0 15,1-16-80-15,2 3 0 0,1-1-128 0,1 0 192 16,0-2-192-16,0-1 144 0,1-1-144 0,-1-2 128 16,1-2-128-16,1 1 0 0,-2 0 0 0,2 4 128 15,-1 0-128-15,-1 4 0 0,0 3 0 0,1 1-176 16,-1 0 176-16,0 1-160 0,2 3 160 0,-7 5-160 0,11-2 160 15,1 4-208-15,1 0 80 0,0 4 128 0,0 0-176 16,2 2 176-16,0 0-128 0,1 0 128 0,-2-1 0 0,1 1 0 16,-2 0 0-16,-2-1 0 0,0 3 0 0,-2-4 0 15,-9-6 0-15,9 8 0 0,-9-8 0 0,0 0 0 16,0 0 0-16,0 0 0 0,0 0 0 0,0 0 0 16,0 0 0-16,0 0 128 0,0 0-128 0,0 0 0 15,0 0 128-15,0 0-128 0,8 8 0 0,-8-8 144 16,0 0-144-16,10-1 0 0,-1-4 192 0,0-3-192 15,1 0 192-15,-1-2-192 0,-1 3 128 0,-1-1-128 16,1 0 0-16,0-2 0 0,-1-3 0 0,-1 0 0 16,-1 2 0-16,0 2 0 0,-5 9 0 0,6-6 0 0,-6 6 0 15,6-5 0-15,1-2 0 0,-7 7 0 0,8-6-192 0,-8 6 48 16,10-3 144-16,-10 3 0 16,10-3 0-16,-10 3 128 0,12 4-128 0,-1 3 0 0,-1-1 0 0,-2 5 0 15,-2 0-208-15,0 4 32 0,0-1 16 0,-1 2 0 16,-1 2 160-16,0 2 0 0,0 0-144 0,0 3 144 15,-1-3 0-15,-2 3 0 0,0-1 0 0,2-3 0 16,-1 0 0-16,2-2 0 0,1-4 0 0,1 0 0 31,-1-3-608-31,-5-10-160 0,9 7-16 0,0-2-16 16,2-3-2336-16,-1-3-448 0</inkml:trace>
  <inkml:trace contextRef="#ctx0" brushRef="#br0" timeOffset="47478.31">14620 2934 9215 0,'0'0'816'0,"-5"-7"-656"16,5 7-160-16,-6-6 0 0,6 6 3872 0,-9-7 736 15,0 1 160-15,0 2 32 0,-1 1-3328 0,-1 2-640 16,-1 0-144-16,1 1-32 0,0 1-128 0,1 3-16 15,-4-1-16-15,2 2 0 0,0-1-368 0,-1 1-128 16,0 1 0-16,0-2 0 0,1 2 0 0,1-1 0 16,0 0 0-16,1 2 0 0,1-2 384 0,1 1-32 15,8-6 0-15,-9 12 0 0,1-2-48 0,1 2-16 0,7-12 0 16,-5 14 0-16,1 0-160 0,1-4-128 16,3-10 144-16,-2 14-144 0,2 1 192 0,1-1-48 0,-1-14-16 15,5 14 0-15,2-1 64 0,2-2 0 0,0 1 0 0,2-6 0 16,0-2-192-16,1-1 160 0,0-1-160 0,1-2 160 15,-1-1 0-15,-1-4 0 0,0-1 0 0,-2 3 0 16,-1-4-160-16,0-1 192 0,-1 0-192 0,1 1 192 16,-1-3-192-16,-1 1 160 0,-2 0-160 0,0 0 160 15,-1-1-160-15,-3 10 0 0,0 0 144 0,4-13-144 16,-2-3 128-16,-1 3-128 0,1 1 128 0,0 2-128 16,1-2 0-16,0 2 128 0,-3 10-128 0,1-12 0 15,0 1 368-15,-1 2 0 0,-2 1 0 0,2 8 0 16,0 0 224-16,0 0 48 0,0 0 16 0,0 0 0 15,0 0-432-15,2 17-96 0,1-2 0 0,1-1-128 16,0 0 0-16,1-1 0 0,0 0 0 0,3 1 0 16,0-4 128-16,2 0-128 0,2 1 0 0,0 1 0 0,-1-2 0 0,2 0 0 15,2 1 0-15,0-1 0 16,1-1-400-16,2-2-144 0,0-3-32 0,1 1 0 16,-2-4-320-16,0 1-80 0,-2-2-16 0,1-2 0 15,-3 1-464-15,0-2-80 0,0 0-32 0,-1-4-12432 16</inkml:trace>
  <inkml:trace contextRef="#ctx0" brushRef="#br0" timeOffset="47768.45">15329 2656 23039 0,'0'-9'2048'0,"0"1"-1648"0,-1 2-400 0,1 6 0 15,0 0 2720-15,0 0 464 0,0 0 80 0,0 0 32 16,0 0-2528-16,-9 9-496 0,-3 3-96 0,0 1-32 16,0 5-144-16,-1 1 0 0,0 1 0 0,0 2 0 15,0 3 0-15,0 1 0 0,-1-1-128 0,0 1 128 16,-1-1 0-16,2-1 0 0,0-3-144 0,0 1 144 16,-1-1 0-16,1 1 0 0,0-3 0 0,1-1 0 15,2 0 0-15,-1 0 0 0,2-2 0 0,0 0 0 16,0 1 0-16,1-2 128 0,1 1-128 0,2-4 0 15,-1-1-192-15,-1 0-144 0,-1-1-32 0,8-10-9888 16,0 0-1984-16</inkml:trace>
  <inkml:trace contextRef="#ctx0" brushRef="#br0" timeOffset="47991.24">14968 2729 28559 0,'0'0'2544'0,"0"0"-2032"16,-3-8-512-16,3 8 0 0,0 0 2528 0,0 0 416 16,0 0 64-16,9 13 32 0,1 4-2544 0,0 4-496 15,0 4-128-15,2 2-16 0,1 3 144 0,3-1-128 16,1 0 128-16,2-1-128 0,2 0-16 0,1-1 0 16,-1-2 0-16,3-4 0 15,-1-2-736-15,2 2-144 0,0 0-16 0,0 0-16 16,-1-5-1760-16,1-1-336 0,1 1-80 0,-4-3-8832 0</inkml:trace>
  <inkml:trace contextRef="#ctx0" brushRef="#br0" timeOffset="48974.42">14609 3515 22911 0,'0'0'1024'0,"0"0"192"0,0 0-960 0,0 0-256 0,0 0 0 0,0 0 0 0,7-9 976 0,-7 9 160 15,5-9 16-15,-5 9 16 0,0 0-848 0,7-6-160 16,-7 6-32-16,6-7-128 0,-6 7 128 0,0 0-128 15,0 0 0-15,0 0 0 0,0 0 0 0,0 0 0 16,0 0 0-16,0 0-144 0,-5 8 144 0,0 1-128 16,-2 1 128-16,-1 2-128 0,-5 3 128 0,2 0 0 15,-1 2 0-15,-1 0 0 0,-3 3 320 0,2 1 112 16,0 5 16-16,-1 1 0 0,2 6 384 0,3 0 64 16,1 1 32-16,1 0 0 0,1 1-480 0,2-1-112 15,1 0-16-15,0-4 0 0,0-4-192 0,2 0-128 16,0-1 128-16,2-3-128 0,2-3 0 0,2-4 128 0,1-2-128 0,1 0 0 15,2-4 0-15,1-1-128 0,2-3 0 0,1-1 0 16,1-1-176-16,2-3-16 0,1-1-16 0,-1-3 0 31,1-3-80-31,1-1-16 0,0 1 0 0,0-4 0 0,-1-1 256 0,2-1 176 0,0 2-208 0,0-4 80 16,1-2-32-16,-2 2 0 0,0-2 0 0,-2-3 0 16,1 3 160-16,-2-5 0 0,0-1 0 0,0-3-128 15,-4-4 128-15,-1 0 0 0,-4-2 160 0,1 2-160 16,-3-1 432-16,0 1-16 0,-4 0 0 0,-1 5 0 15,0 3 16-15,-1 3 0 0,-1 2 0 0,-1-2 0 16,-1 2-80-16,-2 3-16 0,0 1 0 0,1 3 0 16,0-2-192-16,0 1-144 0,1 1 192 0,0 2-192 15,6 8 0-15,-5-9 0 0,1 1 0 0,4 8 0 0,-5-9 0 16,0-1 0-16,0 2-208 0,5 8 80 16,-8-8 368-16,1 3 80 0,7 5 0 0,-10-4 16 15,1 3-3776-15,9 1-752 0</inkml:trace>
  <inkml:trace contextRef="#ctx0" brushRef="#br0" timeOffset="49229.57">14475 3712 26719 0,'0'0'2368'0,"0"0"-1888"0,0 0-480 0,0 0 0 15,11 12 2176-15,0 0 320 0,1-2 80 0,1 3 16 16,-1-1-2112-16,1 1-480 0,-1 0 0 0,-1 0 0 16,0 0 0-16,-1-1 0 0,-1-2 0 0,0 1 0 31,-1-3-1424-31,1-2-272 0,-1-1-48 0</inkml:trace>
  <inkml:trace contextRef="#ctx0" brushRef="#br1" timeOffset="79135.42">17143 3694 11967 0,'0'0'528'0,"0"0"112"0,-3-8-512 0,0-1-128 0,1 3 0 0,2 6 0 16,-4-8 1664-16,0 1 288 0,4 7 64 0,-7-5 16 16,1 1-1664-16,6 4-368 0,-12-3 0 0,3 2 0 15,0-3 0-15,0 3-144 0,0 1 144 0,0 0-128 0,-1-1 128 0,10 1-128 16,-11 1 128-16,0 0-128 0,0 3 128 0,0-3 0 15,1 1 0-15,1-1 0 0,-1 2 0 0,10-3 0 16,-9 0 0-16,9 0 0 0,0 0 0 0,0 0 224 16,-9 4-48-16,9-4-16 0,0 0 192 0,0 0 32 15,0 0 16-15,0 0 0 0,0 0-32 0,0 0-16 16,0 0 0-16,7 9 0 0,0-1-32 0,3-2-16 16,-1-1 0-16,2 0 0 0,3 1-48 0,0-1-16 15,3-1 0-15,0 0 0 0,1 0-240 0,3 0 0 16,2-1 0-16,2 3 0 0,-1-4 0 0,0 2 0 15,2-4 128-15,0 2-128 0,-1-2 128 0,1 1-128 16,2 0 176-16,0-1-176 0,2 0 464 0,3-1-16 0,2 0 0 0,3-1 0 16,0 2-64-16,2-2 0 0,3-1-16 0,2 2 0 15,-1-5-160-15,2 1-16 0,-2 0-16 0,0-1 0 16,-1-2-48-16,0 2-128 0,2 1 192 0,-1 3-64 16,-1-4 112-16,-1 5 16 0,-2 1 0 0,3-2 0 15,0-1-16-15,1 2 0 0,2-1 0 0,-2 1 0 16,-1 0-80-16,2 1-16 0,0 0 0 0,1 1 0 15,0 0-144-15,-1 2 0 0,1 0 144 0,-1-1-144 16,1-2 0-16,1-2 128 0,0-1-128 0,-3 0 0 16,-2 2 128-16,-2 0-128 0,1-1 160 0,-1 0-160 15,1-2 368-15,-2 1-32 0,0 1 0 0,1-2 0 16,1 1-16-16,0 1 0 0,2 0 0 0,0 1 0 16,-1 1-48-16,-1 1-16 0,-1 3 0 0,0-4 0 15,1 0-256-15,-2 0 0 0,-1 0 0 0,0 0-144 0,-1 0 144 16,3 0 0-16,-1 0 128 0,0 0-128 15,1-4 0-15,-1 2 0 0,0-1 0 0,-1 2 0 0,-1-1 128 0,1 1-128 16,-1-1 128-16,1-1-128 0,-3-1 128 0,1 3-128 16,-1 1 128-16,1-2-128 0,2 2 0 0,-1 0 0 15,-2 2 0-15,0-2 128 0,0 0-128 0,-1 0 0 16,-1 2 0-16,-2 1 0 0,0 0 0 0,0-2 128 16,3-1-128-16,-2 0 0 0,-1 0 0 0,0 0 144 15,-1-1-144-15,3-1 0 0,2 1 304 0,0 0-48 16,-2-2-16-16,2 2 0 0,4-1 16 0,0 2 0 15,-2 2 0-15,1-2 0 0,-1 0-128 0,1 0-128 16,-1-2 176-16,-2 1-176 0,0-3 160 0,2 2-160 0,2-1 128 16,-4 2-128-16,-1-3 0 0,0 2 128 0,0 1-128 0,-2 1 0 15,-1-2 128-15,-1 0-128 0,-1 1 0 0,-1 1 128 16,-4 1-128-16,1 1 0 0,0 0 0 0,0-2 0 16,-2 0 128-16,-1 0-128 0,-1 1 0 0,0 1 128 15,0-1-128-15,-2 2 0 0,0-1 0 0,-2 2 128 31,0 0-688-31,-1 1-144 0,0 2-16 0,-2-2-10208 0,-3 2-2032 0</inkml:trace>
  <inkml:trace contextRef="#ctx0" brushRef="#br1" timeOffset="83786.73">15964 5867 21471 0,'-17'-2'960'0,"7"2"192"0,-3 0-928 0,-2 2-224 0,2 2 0 0,0 1 0 16,0-1 1088-16,1-1 160 0,2 1 32 0,1 0 16 16,9-4-528-16,-7 5-96 15,7-5-32-15,0 0 0 0,0 0-80 0,0 0-32 0,0 0 0 0,0 0 0 16,7 0-272-16,2-1-48 0,1-1-16 0,3 1 0 16,3-2 0-16,1 2 0 0,1 0 0 0,2 1 0 15,19-4 96-15,-6 4 16 0,-5-1 0 0,0 3 0 16,-1 1-80-16,-1 1-16 0,-1 0 0 0,-2 0 0 15,-1-2-80-15,2 1 0 0,-1-1-128 0,2 2 192 16,0-4 80-16,2 0 16 0,2 0 0 0,4 0 0 16,2-2 256-16,3 0 48 0,1 0 16 0,1-2 0 15,1 1-48-15,-1 1-16 0,-1-2 0 0,0 0 0 16,-2-3-240-16,1 2-48 0,-1 0-16 0,2 0 0 16,2-1-112-16,1 3 0 0,-1 0-128 0,1 0 192 15,0 1-192-15,-2 0 176 0,-1 0-176 0,-1-1 160 16,-3 1-32-16,-1-2-128 0,-1 0 192 0,1-3-64 0,0 3 112 15,1 2 16-15,1-2 0 0,5 0 0 0,2 1 32 0,1 1 16 16,0-1 0-16,-1 2 0 0,-1-2-304 0,0-1 128 16,-2 0-128-16,1 0 0 0,-2-1 160 15,2 3-160-15,2 0 128 0,0 1-128 0,1 0 0 0,-3 1 0 16,0 0 0-16,-2 1 0 0,0 2 0 0,-3-1 0 16,0 1 0-16,-3-2 0 0,-1-1 128 0,0 0-128 15,1-1 0-15,2 0 128 0,0-2-128 0,6 2 160 16,-1-2-160-16,2 0 160 0,1 1 16 0,0-1 0 15,-1 2 0-15,-2 0 0 0,-1-1 64 0,2 2 16 0,-2-4 0 0,0 3 0 16,-1 1-256-16,1 0 0 0,1 0 0 16,3 1 0-16,0 1 0 0,2 0 144 0,-2 0-144 0,0 0 128 15,1 1-128-15,-2-2 0 0,-3-1 0 0,2 0 0 16,-1 0 0-16,0 0 0 0,2 0 0 16,2 0 128-16,2 0-128 0,-1 1 0 0,2 2 0 0,0 0 128 15,0-1-128-15,-1 1 0 0,-2-3 0 0,2 1 0 16,-1 0 0-16,1 1 0 0,1-2 0 0,2 2 0 15,1 2 0-15,-1 0 0 0,0 1 0 0,-1 1 0 16,-1-2 0-16,-1-1 0 0,-2 0 0 0,0 0 0 16,-1-2 0-16,3 2 0 0,1-2 0 0,2 3 0 15,1-3 0-15,-2 2 0 0,-1-1 0 0,-1 1 0 16,-2-2 0-16,-1-1 0 0,-3 0 0 0,1-1 0 16,-1-2 0-16,2 3 0 0,2 0 0 0,1 0 0 15,-2 0 144-15,0 4-144 0,-2 0 160 0,2 1-160 0,0 2 128 0,0-2-128 16,-1 0 0-16,1-2 0 0,0 1 144 0,2-4-144 15,3 2 128-15,-1 0-128 0,0 0 0 0,0-2 0 16,-2 0 0-16,0 0 0 0,-2-2 128 16,-3 0-128-16,-1 0 128 0,-1-1-128 0,0-1 0 0,1-1 128 15,3 0-128-15,-1 1 0 0,2 0 0 0,2 1 128 16,-1 1-128-16,0 2 0 0,1 0 192 0,-2 2-64 16,-3-2 0-16,0 0 0 0,0 0-128 0,-1 0 0 15,0-1 144-15,4 1-144 0,1 0 0 0,2 0 0 16,-1 0 0-16,0 1 0 0,-2 1 160 0,0-4-32 15,0 1-128-15,-3 0 192 0,-3-6-192 0,-1 2 0 16,1-1 128-16,1-1-128 0,-2-1 0 0,2 2 0 16,0-2 0-16,1 5 0 0,0-1 0 0,-1 2 0 0,-1-1 0 15,0 2 0-15,-1 1 0 0,0 0-128 0,-4 0 128 16,0 0 0-16,-1 0 0 0,0 1 0 0,-1-1 0 0,0 1 0 16,0 1 0-16,0 0 0 0,1 0 0 0,-1 0 0 15,-1 1 0-15,0 1 0 0,-2-3 0 0,-1 2 0 16,-1-1 0-16,-2-2 128 0,-3 2-128 0,-2-1 0 15,0-1 0-15,-1 0 128 0,-1-1-128 0,-2 1 0 16,-2 0 0-16,0 4 128 0,-2-2-128 0,-10-2-14352 16,11 3-2912-16</inkml:trace>
  <inkml:trace contextRef="#ctx0" brushRef="#br2" timeOffset="111842.33">15835 6210 15135 0,'0'0'672'0,"0"0"144"0,0 0-656 0,0 0-160 0,0 0 0 0,0 0 0 0,0 0 992 0,0 0 160 15,0 0 48-15,0 0 0 0,0 0-176 0,0 0-16 16,0 0-16-16,0 0 0 0,0 0-416 0,0 0-96 16,0 0-16-16,0 0 0 0,0 0 0 0,0 0 0 15,0 0 0-15,8-5 0 0,-8 5 304 0,0 0 48 16,10-5 16-16,-10 5 0 0,11-5-80 0,-4 2-16 15,-7 3 0-15,11-5 0 0,-3 1 16 0,-8 4 0 16,9-5 0-16,-9 5 0 0,8-7-32 0,-8 7 0 0,7-6 0 0,-7 6 0 16,0 0-144-16,8-3-16 0,-8 3-16 0,9-4 0 15,-9 4-272-15,12-3-48 0,-1 1-16 0,-11 2 0 16,13 0-208-16,0 0 128 0,-2-1-128 16,1 1 0-16,0 0 192 0,-2 1-48 0,1-1-16 0,-1 0 0 15,-10 0 0-15,13 0 0 0,-2 0 0 0,-1 0 0 16,-10 0 32-16,12 0 0 0,-12 0 0 0,12 0 0 15,-2 2-160-15,-10-2 192 0,12 0-192 0,-1 2 192 16,0-2 0-16,-1 0 16 0,1 0 0 0,0 1 0 16,1-2-208-16,-1 1 176 0,-11 0-176 0,13 0 160 15,-2-2-16-15,1 2 0 0,-1 0 0 0,0 0 0 16,2-2-16-16,0 1-128 0,-1 1 192 0,1-2-64 16,0 1 0-16,0 1 0 0,2-3 0 0,0 3 0 0,1 0 48 15,1 0 0-15,0 0 0 0,1 3 0 0,0-3-176 0,2 0 0 16,-2 0 0-16,0 0 0 0,1 0 128 0,-1 0 64 15,0 0 0-15,-1 0 0 0,-1 0-48 0,-1 1 0 16,0 1 0-16,-1-1 0 0,-1-1-144 0,0 2 0 16,0-2 0-16,0 2 0 0,0-1 0 0,1 0 0 15,1-1 0-15,-2 0 0 0,-1 0 0 0,1-1 0 16,0 0 128-16,1 1-128 0,0 0 0 0,2-2 0 16,0 0 0-16,1 1 128 0,0-1 64 0,1 1 0 15,0 1 0-15,0-3 0 0,-1 2-192 0,4 1 192 16,-1-1-192-16,-1-1 192 0,1 2-192 0,1 0 0 15,-2 0 144-15,2 0-144 0,-1 2 0 0,-1-1 128 16,1-1-128-16,-1 1 0 0,0-2 0 0,-3 1 0 0,0-1 0 0,0 1 0 16,-1-2 0-16,1 2 0 0,-2-2 0 0,1 0 0 15,-1 0 0-15,2-1 0 0,-1 1 0 0,2-1 0 16,0 0 0-16,2 1 0 0,0-2 0 0,1 4 0 16,-1-3 0-16,1 2 128 0,-1 0-128 0,2-1 0 15,0 2 0-15,1 0 128 0,-1 0-128 0,1 2 0 16,-1-1 0-16,-1 3 0 0,-1-4 0 0,-1 3 128 15,1-1-128-15,-1-1 0 0,-1 1 0 0,0 0 0 16,-2-2 0-16,2 0 0 0,0-1 0 0,0 0 0 16,-1-3 0-16,1 0 128 0,-1 0-128 0,2 1 0 15,0-2 144-15,2 4-144 0,-1-3 192 0,1 1-192 16,-2 2 208-16,2 0-64 0,-2-1-16 0,3 4 0 16,-2-4-128-16,1 2 128 0,-2 0-128 0,0 2 128 15,0-1-128-15,1 0 128 0,-1-1-128 0,0 2 128 0,-2-1-128 0,0 0 128 16,-1-1-128-16,0 0 128 0,-1 3 0 15,-1-3-128-15,-1-3 192 0,-2 2-64 0,2 1-128 16,-2 0 0-16,1-1 144 0,-1-1-144 0,1 1 0 0,-1 0 0 16,0-1 0-16,-10 2 128 0,12-2-128 0,-1 1 0 15,-2 1 0-15,1 0 0 0,-10 0 0 0,13 0 0 16,-1 0 0-16,0 0 0 0,-2 1 0 0,0-1 0 16,1 0 0-16,1 0 0 0,-1-1 0 0,1 1 0 15,-1 0 0-15,2 0 0 0,-2-2 0 0,2 2 0 16,0 0 0-16,2 0 128 0,-1 2-128 0,0-2 128 15,2 0-128-15,0 0 128 0,-2 3-128 0,2 0 0 16,-1-2 128-16,2 2-128 0,-1 1 0 0,0 0 0 0,-2-2 0 0,3 0 128 16,-2-2-128-16,1 1 0 0,-2 0-128 0,1-1 128 15,-2-1-224-15,1 1 32 0,1 0 16 0,-2-1 0 16,-2-1 368-16,1 2 80 0,0-3 16 0,-1 1 0 16,1 1-288-16,1 1 0 0,0-3 0 0,2 2 0 15,-1 0 144-15,3-1-144 0,0 2 0 0,1 0 144 16,-1-1-144-16,1 2 0 0,1-3 144 0,0 2-144 15,1 0 128-15,-1 0-128 0,1 0 128 0,-1 1-128 16,0-1 0-16,-2 0 144 0,-2 0-144 0,0 1 0 16,-2 2 144-16,1 1-144 0,-2-4 0 0,-1 0 144 15,0 0 16-15,-1 0 0 0,2 0 0 0,-2 0 0 16,-10 0-160-16,13 0 0 0,-1-3 0 0,1 3 0 16,0-1 0-16,0-2 0 0,0 1 0 0,0 0 0 15,0 1 0-15,0 0 0 0,-1 0 0 0,1-1-176 16,0 1 176-16,3 0 0 0,-3 1 0 0,0 1 0 0,0-1 0 0,0 0 0 15,0 1 0-15,0 2 0 0,0-1 0 0,0 2 0 16,0-4 0-16,0 2 0 0,0-1 0 0,2 3 0 16,-1-4 0-16,0 1 0 0,1 1 0 0,-1-1 0 15,0 1 0-15,1-2 0 0,-1 3 0 0,-1-2 144 16,0 2-16-16,-1-2-128 0,0 2 0 0,-1-2 0 16,1 0 0-16,0-1 0 0,0 0 0 0,-2 0 0 15,-1 0 0-15,1 2-144 0,-10-2 144 0,12-2 128 16,0 1-128-16,-2 0 176 0,1 0-176 0,-1-2 0 15,1 3 0-15,-11 0 0 0,10-4 0 0,1 1 0 16,-1 1 0-16,-1-1 0 0,-9 3 0 0,12-4 128 16,-2 0-128-16,-10 4 128 0,13-2-128 0,-2 0 0 15,-11 2 0-15,11-2 0 0,0 1 0 0,-2-1 128 16,-9 2-128-16,10-1 0 0,-10 1 0 0,12-1 0 0,-1 1 0 16,-11 0 0-16,10-2 128 0,0 0-128 0,0 0 0 0,-1 2 128 15,-9 0-128-15,11-2 0 0,1 1 0 0,-1 1 128 16,-1 1-128-16,-10-1 0 0,12 2 0 0,0-2 0 15,-2 0 0-15,0 0 0 0,-10 0 0 0,12 2 0 16,-1-1 0-16,-11-1 0 0,10 1 0 0,-10-1 0 16,10 3 0-16,-10-3 0 0,11 1 128 0,-2 2-128 15,-9-3 0-15,10 5 0 0,-10-5 0 0,11 4 0 32,-11-4-848-32,10 8-112 0,-2 1 0 0,-3 3-16 15,-1 7-2016-15,0 2-400 0,-4-5-64 0</inkml:trace>
  <inkml:trace contextRef="#ctx0" brushRef="#br2" timeOffset="123996.96">15868 8034 9215 0,'0'0'400'0,"0"0"96"0,-8-1-496 0,8 1 0 0,0 0 0 0,0 0 0 0,-7-2 4656 0,7 2 832 16,0 0 160-16,0 0 48 0,0 0-3328 0,0 0-672 15,0 0-128-15,0 0-32 0,-4-5-640 0,4 5-128 16,0 0-16-16,0 0-16 0,0 0 32 0,0 0 0 16,0 0 0-16,0 0 0 0,-5 0 80 0,0 2 32 15,0-1 0-15,1-2 0 0,-1 1-240 0,1 1-64 16,0 1 0-16,4-2 0 0,0 0-368 0,0 0-80 15,0 0 0-15,0 0-128 0,0 0 176 0,2 12-176 16,-2-12 160-16,9 11-160 0,2-4 208 0,1 0-48 16,1 0-16-16,1-1 0 0,2-2 32 0,-1 1 0 0,1 0 0 0,1 2 0 15,-1-2-176-15,-1 2 0 0,-1-2 0 0,1 1 0 16,-1 1 0-16,1-3 0 0,-1-2 192 0,-1-7-64 16,-4-10 64-16,3 1 16 0,1 5 0 0,1 3 0 15,-1 2-32-15,3 0-16 0,2-1 0 0,0 1 0 16,1 0-32-16,-1 1 0 0,0-1 0 0,0 4 0 15,1-3-128-15,-1 1 0 0,0 1 144 0,3 1-144 16,1 0 0-16,2 0 0 0,0 0 0 0,2-1 128 16,0 2-128-16,2 0 0 0,-1-1 0 0,2 0 0 15,0 0 0-15,-2 0 0 0,-1-2 0 0,0 0 128 16,-1 1-128-16,0-2 0 0,1-2 0 0,-1 1 0 16,-5 0 160-16,4 0-32 0,1 1-128 0,-1 0 192 15,0-1 0-15,1 0-16 0,1 3 0 0,0 0 0 16,-1 1-176-16,1 0 128 0,-2 1-128 0,2 1 128 15,1 1-128-15,0 1 0 0,0 2 0 0,1-2 0 0,-2 2 0 0,1-2 0 16,1-3 0-16,-1 0 0 0,0 0 0 16,1-1 0-16,-1 0 0 0,0 0 0 0,1-1 0 0,0 0 0 15,1-2 0-15,1 1 0 0,0-1 0 0,0 0 0 16,0 2 128-16,1 0-128 0,1 1 0 0,-2-2 0 16,-2 2 144-16,1-2-144 0,0 1 0 0,1-1 128 15,-2 1-128-15,1 1 0 0,0 0 0 0,-1 0 0 16,1 0 0-16,1 0 0 0,0 0 0 0,1 0 0 15,-2 0 0-15,0 3 128 0,-2 0-128 0,2-3 0 16,1 0 0-16,0 0 0 0,-2-2 144 0,1 1-144 16,0-2 192-16,1-2-192 0,0 1 0 0,1-1 0 15,-1-1 0-15,0 2 0 0,-1-2 0 0,1 2 0 16,1 1 0-16,0 1 0 0,-2-1 128 0,1 2-128 0,0 1 0 0,1 1 0 16,0 1 0-16,1-1 0 0,-2-1 0 0,0 2 0 15,0 0 0-15,1-1 0 0,2-1 0 0,1 0 0 16,-2-1 0-16,2-1 0 0,1 2 0 0,0-2 0 15,1 1 0-15,-1-1 0 0,0 0 0 0,3 0 0 16,-2 1 0-16,1-2 0 0,-3 0 0 0,1 0 0 16,1 0 192-16,1 2-64 0,-1-4 0 0,0 1-128 15,-2 0 0-15,-1-1 0 0,3 3 0 0,-1 0-192 16,0 2 192-16,-1 0 0 0,0 0 0 0,1 2 0 16,0-2 0-16,-1 3 160 0,0-2-160 0,-1 2 192 15,-1-3-192-15,1 0 0 0,-1 0-192 0,0 0 192 16,-2-3 0-16,2 2 0 0,2-2 0 0,1 3 0 15,-1-2 0-15,1 1 0 0,-1-1 0 0,2 1 0 0,-1-2 0 0,0 1 0 16,-1-2 0-16,2 0 192 0,1 0-192 0,-1-1 0 16,1 1 0-16,-1 0 0 0,1 1 0 0,-1 1 0 15,0-2-176-15,-1 3 176 0,0 1 0 0,-1 0 0 16,0 1 0-16,0 0 176 0,0-2-176 0,-2 2 0 16,1 0 0-16,-1-1 0 0,2 0 0 0,0 0 0 15,1 2 0-15,-1-2 0 0,-1-2 0 0,1 1 0 16,0 0 0-16,0 0 0 0,-2-2 0 0,-1 2 0 15,1-1 0-15,0 1 0 0,0 0 0 0,-4-1 192 16,0 1-64-16,-1 1 0 0,0 0-128 0,2 0 0 16,0 0-160-16,-1 3 160 0,0-1 0 0,-1 0 0 15,1-4 0-15,-1 2 0 0,2 2 0 0,-2-1 0 0,0 0 0 0,1 2 0 16,-2-2 0-16,1-1 0 0,-1 0 0 0,0 1 0 16,-1 1 0-16,0-2 0 0,0 0 0 0,-2-2 0 15,1 1 0-15,0 0 0 0,2 0 0 0,1-1 0 16,-3 1 0-16,1 0 128 0,-1-2-128 0,-1 0 0 15,-1 2 144-15,0 0-144 0,-1-1 0 0,3 0 144 16,-2-1-144-16,-1 2 0 0,-2 1 0 0,2-3 128 16,-1 2-128-16,0 1 0 0,1 0 0 0,2 0 0 15,-1 1 0-15,0 2 0 0,-1 0 128 0,1 0-128 16,-3-3 0-16,2 3 0 0,0 0 0 0,0-2 0 16,1-2 0-16,0 1 0 0,0 0 0 0,1 1 0 15,-2 3 0-15,-1-3 0 0,3-1 0 0,-3 2 0 16,0 0 0-16,1-1 0 0,-2 1 0 0,1-1 128 15,-1 0-128-15,0 2 0 0,-1-3 0 0,2 0 128 16,-1 0-128-16,2 1 0 0,1 1 0 0,-1 1 128 0,-1-3-128 16,-1 2 0-16,-1-2 0 0,1 0 128 0,-2 0-128 0,-1 0 0 15,3 0 0-15,-2 0 0 0,-2 0 0 0,2-2 0 16,-2 2 0-16,-1-2 0 0,-1 1 0 0,0-1 128 16,-1 1-128-16,-2 1 0 0,1-3 0 0,-1 3 128 15,0 0-128-15,1 0 0 0,-1 0 0 0,-1 0 0 16,-9 0 128-16,14 0-128 0,1 0 0 0,-1 0 0 15,1 0 0-15,-1 0 0 0,-1 0 0 0,0 0 0 16,0 3 0-16,-1-3 0 0,0 0 0 0,-2 0 0 16,-1 1 0-16,0 1 0 0,1-2 0 0,-10 0 0 15,0 0 0-15,13 1 0 0,-3 1 0 0,-10-2 0 16,0 0 0-16,0 0 0 0,10 3 0 0,-10-3 0 0,0 0 0 16,0 0 0-16,0 0 0 0,10 5 0 0,-10-5 0 0,0 0 0 31,6 7-1296-31,-6-7-144 0,5 10-32 0,-1-1 0 15,-4-9-1344-15,3 9-288 0,-4-2-48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1-04T21:11:57.00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12641 11468 1839 0,'-17'4'160'0,"8"-1"-160"0,-2 1 0 0,1-3 0 0,-2 4 1488 0,0-1 272 16,1 1 48-16</inkml:trace>
  <inkml:trace contextRef="#ctx0" brushRef="#br0" timeOffset="17893.24">29052 4101 2751 0,'0'0'128'0,"0"0"16"0,0 0-144 0,0 0 0 16,0 0 0-16,0 0 0 0,0 0 2544 0,0 0 464 15,-1-11 112-15,1 11 16 0,4-6-1312 0,-4 6-256 16,0 0-48-16,2-11-16 0,-2 11 0 0,3-2 0 15,-3 2 0-15,2-7 0 0,-2 7-96 0,0 0-32 16,0-6 0-16,0 2 0 0,-2-1-208 0,2 5-32 16,-5-11-16-16,-3 5 0 0,-1 2-544 0,-3-1-128 15,2-1 0-15,-2 4-16 0,-1 2-288 0,0 2-144 0,0 2 160 0,-3 3-160 16,-2-3 0-16,-2 6 0 16,-1 2 0-16,-1 0 0 0,-1 2 0 0,-2 3 0 0,0 1 0 0,0 3 0 15,-1 0 352-15,2 6-32 0,-1 5 0 0,1 0 0 16,1-1 160-16,-1 1 32 0,1 3 0 0,-1-1 0 15,2 0-192-15,0 0-48 0,0-3 0 0,1 1 0 16,2-2-272-16,2 0 160 0,2 2-160 0,2 0 128 16,2 1-128-16,1 1 0 0,4 5 0 0,1 0 128 15,1-1-128-15,2 0 0 0,4-1 144 0,2 0-144 16,1-2 0-16,4-1 0 0,1-1 0 0,3-2 0 16,3-2 0-16,1-5 128 0,0 1-128 0,1-1 0 15,1-2 0-15,0 0 144 0,3-3-144 0,0 0 0 0,2-4 160 16,1-2-160-16,1-1 128 0,2-3-128 0,2-1 160 0,6-3-160 15,1-2 192-15,4-3-192 0,-1-3 192 0,2-1-64 16,0-3 0-16,-2-4-128 0,0-2 192 0,-2-1-64 16,-3-2 0-16,-2-3-128 0,-2 2 192 0,2-7-64 15,0 1 0-15,3-3-128 0,-1-2 192 0,0 0-192 16,1-1 192-16,0-2-192 0,-1-2 192 0,-1-6-64 16,-2-4 0-16,-2-1-128 0,-2-6 144 0,0 3-144 15,-4 1 0-15,-1 5 144 0,-4 3-144 0,-2 3 0 16,-3 1 0-16,-2 3 128 0,-1-2-128 0,-4 0 0 15,-1 1 144-15,-3-1-144 0,-1 2 0 0,-2 1 128 16,-2-3-128-16,-1 3 0 0,-4-1 128 0,-1 4-128 16,0 2 128-16,-2 0-128 0,-3 3 0 0,-4 1 128 0,-1 4-128 0,-2 0 0 15,-1 3 0-15,-2-2 0 0,-3 3 0 0,-3 0 0 16,-1-1 0-16,0 2 0 0,-1 2 0 0,0 2-128 16,-2 3-16-16,0 3 0 0,1 2 0 0,2 3 0 31,1 1-224-31,3 2-32 0,1 0-16 0,2 3 0 15,1 2-1696-15,1 1-352 0,0-1-64 0</inkml:trace>
  <inkml:trace contextRef="#ctx0" brushRef="#br0" timeOffset="18413.48">28866 4256 9215 0,'0'0'816'0,"0"0"-656"15,-7-4-160-15,7 4 0 0,0 0 3232 0,0 0 608 16,-8-4 128-16,8 4 32 0,0 0-2528 0,0 0-496 16,0 0-96-16,0 0-32 0,-8 7-368 0,8-7-80 0,-5 11-16 0,1 0 0 15,3-1 128-15,0 3 32 0,1-2 0 0,2 0 0 16,1 1 16-16,1 0 0 0,0 1 0 0,1-1 0 16,0 1-48-16,0 0-16 0,1-2 0 0,-1 1 0 15,0 0-112-15,0 1-32 0,-1-3 0 0,1 1 0 16,-5-11-160-16,7 12-16 0,-2-2-16 0,3 0 0 15,-2-3-160-15,2 1 128 0,-8-8-128 0,12 6 128 16,-3 1 0-16,2-3 0 0,-1-4 0 0,2 0 0 16,-1 0 0-16,1 0 0 0,3-2 0 0,-2 0 0 15,-3-2 0-15,0 0 0 0,1 0 0 0,-1 1 0 16,1-2-128-16,-1 1 128 0,1-4-128 0,-1-1 128 16,-1 0-128-16,3-2 0 0,-3-5 144 0,0-1-144 15,-1-1 0-15,1-3 144 0,0-1-144 0,0 1 0 16,0 1 0-16,1 1 0 0,-1 0-240 0,0 2 80 15,-1 2-224-15,-1 0-64 16,0 2 0-16,0 2 0 0,-1 0-768 0,1 2-144 16,-2 1-48-16,-5 8-13056 0</inkml:trace>
  <inkml:trace contextRef="#ctx0" brushRef="#br0" timeOffset="18797.93">29091 4561 15663 0,'0'0'1392'0,"0"0"-1120"0,0 0-272 0,0 0 0 15,0 0 2576-15,0 0 464 0,0 0 96 0,0 0 0 16,0 0-1728-16,0 0-368 0,0 0-64 0,0 0-16 16,0 0-448-16,0 0-80 0,-9 4-32 0,9-4 0 15,-9 5 144-15,0 3 32 0,0-2 0 0,0 4 0 16,2 1 160-16,0 2 32 0,0 0 16 0,-1 0 0 16,1 3-16-16,1 1-16 0,-3 4 0 0,1-2 0 15,0 1-304-15,2 1-48 0,-2-2-16 0,1 2 0 16,2-1-224-16,0-1-160 0,0 0 192 0,1-5-192 15,1 0 176-15,0 2-176 0,-1-2 160 0,4 5-160 16,6 3-256-16,-2-4-160 0,-2-1-32 16,2-4 0-16,-1-4-2576 0,-1 0-528 0,-2-9-96 0</inkml:trace>
  <inkml:trace contextRef="#ctx0" brushRef="#br0" timeOffset="20143.46">28598 5346 24591 0,'0'0'1088'0,"0"0"224"0,0 0-1056 0,0 0-256 0,0 0 0 0,0 0 0 16,0 0 576-16,0 0 48 0,0 0 16 0,0 0 0 16,0 0-288-16,0 0-48 0,0 0 272 15,-2 12-48-15,-2-1 48 0,0 0 16 0,-3-1 0 16,-2-1 80-16,-1 2 16 0,-2 0 0 0,0 2 0 15,-1 2-32-15,-1 3 0 0,-2 2 0 0,-1 0 0 16,-2 3-272-16,-3 0-64 0,-3 2-16 0,-1 4 0 16,-3 1-64-16,-1 2-16 0,-2 2 0 0,0 3 0 0,0 0 32 0,2 1 0 15,0 0 0-15,2-2 0 0,4 0-64 0,-1-1 0 16,-1-5 0-16,2 1 0 0,2-2 0 16,0-2 0-16,-2 2 0 0,2-4 0 0,0 1-192 0,1 0 128 15,0 0-128-15,1 1 0 0,-1 2 0 0,-1 1 128 16,-2 0-128-16,1-1 0 0,-2-2 0 0,4-1 144 15,3-1-144-15,-1-2 128 0,1-1-128 0,1-1 0 16,2-1 0-16,2-2 0 0,1-1 272 0,1-3-16 16,1-2-16-16,1-1 0 0,1-2 64 0,0-1 16 15,0-2 0-15,3 1 0 0,-3-1-160 0,8-6-32 16,-5 9 0-16,-1-2 0 0,6-7-128 0,-9 5 160 16,2 0-160-16,7-5 160 0,-8 5-160 0,8-5 192 15,0 0-192-15,-6 6 192 0,6-6-192 0,-9 0 160 0,9 0-160 16,-8 0 160-16,8 0 0 0,0 0 0 0,0 0 0 0,0 0 0 15,0 0 0-15,0 0 0 0,0 0 0 0,0 0 0 16,-6-7-160-16,6 7 0 0,0 0 0 0,0 0 128 16,0 0-128-16,-3-8 0 0,3 8 0 0,0 0 0 15,0 0 128-15,-3-9-128 0,3 9 0 0,-3-9 128 16,1-1-128-16,-2 0 0 0,3 1 0 0,-1 0 128 16,0 0-128-16,0-3 160 0,1 1-160 0,-2-2 160 15,1 0-160-15,1-6 128 0,1 2-128 0,1-1 128 16,0 0-128-16,-1 0 128 0,1 1-128 0,2-2 128 15,0 2-128-15,-2 3 0 0,0 0 0 0,2 2 0 16,-1 2 0-16,1 3 0 0,-3 7-128 0,0 0 128 0,4-8 0 0,-4 8 0 16,0 0-144-16,0 0 144 0,0 0 0 0,0 0-160 15,0 0 160-15,5 12-128 16,-2 1 128-16,-3-1-128 0,0 3 128 0,-2 2-128 0,-1 2 128 16,0 0 0-16,-1 1 0 0,0 1-128 0,0-3 128 0,-1 3 0 15,0 0 0-15,0-1-128 0,1 3 128 0,0-4 0 16,0-1 0-16,1 1 0 0,1-6 0 0,0 1 0 15,1-1 0-15,1-1 0 0,3-2 0 0,2 1 0 16,1-4 0-16,2-1 128 0,1-2 80 0,3-1 32 16,0 0 0-16,1-3 0 0,1-3 16 0,2 1 0 15,-1-2 0-15,4-1 0 0,-1 1-256 0,2-4 176 16,0 1-176-16,1 1 160 0,0-2-160 0,0 0 0 16,0 0 144-16,0 2-144 0,-2 2 0 0,-1-1 0 0,-2 2-192 15,0 1 64 1,-3-1-1296-16,-3 0-256 0,-2 2-48 0,-8 1-16 15,10 1-1696-15,-10-1-336 0,0 0-64 0,0 0 0 0</inkml:trace>
  <inkml:trace contextRef="#ctx0" brushRef="#br0" timeOffset="20905.22">27143 6947 22111 0,'0'0'1968'0,"-4"-9"-1584"0,1-6-384 0,-1 5 0 15,-2 1 2688-15,1 0 448 0,0 2 80 0,0-1 32 16,-2 2-2192-16,1 1-432 0,-2 1-96 0,-1 1-16 16,-2 0-208-16,1 2-48 0,0 1-16 0,-2 0 0 15,-1 3-240-15,-2 1 176 0,-2-2-176 0,-2 3 160 16,-3 2 112-16,-3 2 32 0,2 4 0 0,-2 3 0 16,-1 2 160-16,-4 7 48 0,-3 1 0 0,-1 1 0 15,-1 1-112-15,4 0-16 0,1 1 0 0,2 2 0 16,4 3-240-16,1-3-144 0,5 3 160 0,3 3-160 15,1-1 0-15,5 1 0 0,2 2 0 0,3-1 0 16,1-4 0-16,3-2 0 0,4-4 0 0,2-1 0 16,1-1 0-16,5-2 0 0,2-2 0 0,3-5 0 15,1-4 160-15,4-2-160 0,6 0 160 0,3-1-160 16,3-3 144-16,2-1-144 0,2-2 128 0,0-1-128 0,0-7 160 16,0 1-160-16,-3-3 192 0,-1-5-192 15,-2 1 176-15,1-4-176 0,-2-2 160 0,2 0-160 0,-2-4 192 0,2-3-64 16,-1 0-128-16,0-2 192 0,-1 0-192 0,-2-1 176 15,-5-4-176-15,0 0 160 0,-3-1-32 0,-2 0 0 16,-2-1 0-16,-4 1 0 0,-1 0-128 0,-3 1 192 16,-4 1-192-16,-1-1 192 0,-2-4-192 0,-4 3 160 15,-3 1-160-15,-3 3 160 0,-2 1 16 0,-5 1 0 16,0 4 0-16,-3 1 0 0,-3 2-176 0,0 1 0 16,0 2 0-16,-1 4 0 0,-2-1 0 0,-2 3-176 15,1 3 48-15,2 3 0 16,0-2-288-16,0 4-48 0,3-3-16 0,0 2 0 15,2 2-432-15,2 2-96 0,2-2-16 0,1 4 0 16,0 2-2368-16,4-2-464 0</inkml:trace>
  <inkml:trace contextRef="#ctx0" brushRef="#br0" timeOffset="21328.46">27060 7048 23039 0,'0'0'2048'16,"0"0"-1648"-16,-5-7-400 0,5 7 0 0,0 0 2656 0,0 0 448 15,-3-8 96-15,3 8 0 0,0 0-2496 0,0 0-496 16,0 0-208-16,0 0 176 0,-8 8-176 0,0 2 192 16,-1 1-192-16,0 2 192 0,0 2-64 0,-1 2 0 15,-2 3 0-15,-1-2 0 0,-3 3 64 0,-1 0 0 16,0 0 0-16,-1 1 0 0,-3 0-32 0,-1 0 0 15,-1 3 0-15,-1-4 0 0,-1 3-160 0,3 1 0 0,0-1 144 16,1-2-144-16,0-1 0 0,2-3 0 0,1-2 0 0,2 2 128 31,3-3-928-31,2-3-176 0,4-3-48 0,7-9 0 16,0 0-1984-16,0 0-416 0,0 0-80 0</inkml:trace>
  <inkml:trace contextRef="#ctx0" brushRef="#br0" timeOffset="21574.73">26823 7176 27183 0,'0'0'1200'0,"0"0"256"0,0 0-1168 0,0 0-288 0,0 0 0 0,0 0 0 0,0 0 864 0,0 0 112 15,8 11 32-15,-2-1 0 0,-6-10-240 0,8 12-64 16,0-2 0-16,1-1 0 0,1 3-416 15,-1 0-96-15,-1 0 0 0,1-1-16 0,0 0-176 0,1 2 0 16,-3-4 0-16,1 3 128 0,0-1-128 0,-1 1 0 16,-4 0 144-16,1-2-144 15,-4-10-432-15,4 12-144 0,-1-2-48 0,-3-10 0 16,2 11-2240-16,-2-11-448 0</inkml:trace>
  <inkml:trace contextRef="#ctx0" brushRef="#br0" timeOffset="21886.8">27087 7322 25791 0,'0'0'2304'0,"0"0"-1856"0,0 0-448 0,-6 8 0 15,6-8 1872-15,-4 12 288 0,1-2 48 0,3-10 16 0,2 13-1840 16,0 0-384-16,1 0 0 0,1 2 0 16,0-4-144-16,0 4 144 0,-1-2-192 0,1 0 192 0,0-1-400 0,0 1 16 15,0 1 16-15,0 0 0 16,1 1-464-16,0-2-112 0,-5-13-16 0,8 13-7920 15,0 0-1584-15</inkml:trace>
  <inkml:trace contextRef="#ctx0" brushRef="#br0" timeOffset="22661.98">29332 7222 11967 0,'0'0'1072'0,"0"0"-864"0,0 0-208 0,-2-9 0 0,-1-2 4384 0,3 1 832 16,0 10 160-16,4-9 48 0,0 0-4272 0,1 1-864 15,0 0-160-15,1-1-128 0,-1 0 160 0,0-2-160 16,-1 3 192-16,0 1-192 0,-2-2 144 0,1 1-144 16,-3-3 0-16,0 11 144 0,0 0 368 0,-6-6 64 15,-1-1 0-15,-2 5 16 0,-3 0 240 0,-2 6 64 16,-3 3 0-16,-1 3 0 0,-3 3-352 0,-1-1-64 15,-2 6-16-15,-1 4 0 0,-2 3-240 0,0 4-48 16,-2 1-16-16,-2 2 0 0,-1 1-32 0,2 4-128 16,4 2 192-16,3-3-64 0,1-3-128 0,5-1 160 0,5 0-160 0,4-2 160 15,4-3-160-15,4 0 0 0,3-6 0 0,5-3 0 16,2-3 0-16,3-2 0 0,1-3 128 0,3-1-128 16,2-1 0-16,2-3 0 0,3-2 0 0,2-2 128 15,3-1-128-15,0-4 0 0,1-2 144 0,0-1-144 16,1-4 128-16,3-1-128 0,0-1 128 0,2-4-128 15,1-1 0-15,1-1 144 0,-1 1-144 0,0-3 0 16,-3-2 128-16,-3-3-128 0,-4 2 0 0,0-3 0 16,-4 1 192-16,-2 0-192 0,-4-3 192 0,-4 2-192 15,-4 1 192-15,-2 1-64 0,-2 3 0 0,-4-2-128 16,-4 2 176-16,-2 1-176 0,-3 0 160 0,-2 2-160 16,-3 1 160-16,-3 1-160 0,-2-2 160 0,-3 4-160 15,-5-5 128-15,0 6-128 0,-1 2 0 0,-1 3 0 0,-2 2 0 16,2 4 0-16,-1-1 0 0,3 1 0 0,1-2-400 0,2 3 16 15,2 4 16-15,1 2 0 16,3-3-1856-16,2 2-368 0,0-1-80 16,4 2-13040-16</inkml:trace>
  <inkml:trace contextRef="#ctx0" brushRef="#br0" timeOffset="23180.03">29443 7181 12895 0,'0'0'1152'0,"0"0"-928"16,0 0-224-16,0 0 0 0,0 0 2112 0,0 0 368 16,0 0 80-16,0 0 0 0,0 0-1216 0,-9 6-256 15,0 0-64-15,1 1 0 0,0-1-288 0,-1-2-64 16,0 1-16-16,-1 2 0 0,-1 2 208 0,-1 3 32 16,-1-3 16-16,0 3 0 0,-1-3-240 0,0 4-48 15,-3 0-16-15,1 0 0 0,-1 1-288 0,1 2-64 16,2 1-16-16,0-3 0 0,-1 3-240 0,2 1 144 15,0-3-144-15,2 0 128 0,-2-2-128 0,1-2 0 16,0-1 0-16,3 1 0 16,2-2-1840-16,1-1-400 0,-1-1-64 0,7-7-32 0</inkml:trace>
  <inkml:trace contextRef="#ctx0" brushRef="#br0" timeOffset="23415.03">29201 7281 28447 0,'0'0'1264'0,"0"0"256"0,0 0-1216 0,0 0-304 0,0 0 0 0,0 0 0 16,0 0 448-16,0 0 48 0,0 0 0 0,0 0 0 15,0 0 16-15,10 13 0 0,-2-2 0 0,0 2 0 16,-2 0-512-16,1 0 0 0,-2 2 0 0,0-2 0 0,0 2 0 15,-1 1 128-15,0-3-128 0,-1 1 0 16,1 1-288-16,-2-3-160 0,1 1-16 0,0-2-8784 16,-2 0-1760-16</inkml:trace>
  <inkml:trace contextRef="#ctx0" brushRef="#br0" timeOffset="23779.06">29381 7382 4607 0,'0'0'192'16,"0"0"64"-16,0 0-256 0,5-8 0 0,1 1 0 0,-6 7 0 0,8-7 3216 0,0 2 608 0,0 0 112 0,1 1 32 15,-9 4-2896-15,10-5-576 0,-2 1-112 0,-8 4-32 16,13-2-16-16,-13 2 0 0,11 0 0 0,-11 0 0 15,11-2 112-15,-11 2 0 0,0 0 16 0,0 0 0 16,0 0 16-16,6 9 0 0,-6-9 0 0,0 0 0 16,-2 13 0-16,1-1 0 0,-3-1 0 0,-1 1 0 15,-3 1 80-15,0 0 16 0,0 0 0 0,1 0 0 16,-3-1-128-16,3-2 0 0,-1 2-16 0,1 1 0 16,2 1-192-16,1 1-48 0,0-6 0 0,3 1 0 15,1 1-64-15,0-11-128 0,0 0 176 0,4 13-176 16,0-3 160-16,-4-10-160 0,8 7 128 0,1-2-128 15,1 0-368 1,1-2-144-16,-1-2-48 0,2 0-8400 0,-1 3-1696 0</inkml:trace>
  <inkml:trace contextRef="#ctx0" brushRef="#br0" timeOffset="24819.14">31835 7184 10127 0,'0'0'896'0,"0"0"-704"15,2-8-192-15,-2 8 0 0,0 0 2176 0,0 0 384 16,0 0 96-16,0 0 16 0,-2-9-1424 0,2 9-288 0,-5-8-48 0,5 8-16 16,0 0-48-16,-9 0-16 0,1-1 0 0,0 1 0 15,-1 1 112-15,-1 3 16 0,0-2 0 0,-2 0 0 16,-3 1-64-16,0-3 0 0,-3 1 0 0,-2 4 0 15,-1-2-176-15,-1 2-32 0,-3 2-16 0,0-1 0 16,1 1-288-16,-1 2-48 0,0 1-16 0,2 5 0 16,-1 0 0-16,2 3 0 0,-1 5 0 0,4 0 0 15,4 1-192-15,0 3-128 0,2 3 160 0,3-1-160 16,2-1 0-16,3 0 0 0,2-1 0 0,3-2 0 16,1-4 128-16,3-2-128 0,0-1 0 0,3-1 144 15,1-1-144-15,1-2 0 0,1-5 144 0,2-1-144 16,0-2 0-16,1-1 0 0,1-3 0 0,0 1 128 15,2 1-128-15,1-3 176 0,0-1-176 0,1-1 192 0,0 1-64 16,2-4-128-16,1 1 192 0,0 1-64 0,-2-1-128 0,2 1 192 16,3 0-192-16,-1-3 192 0,1-2-192 0,-2 1 0 15,0 1 144-15,-3 1-144 0,1-3 0 0,-3 2 128 16,-1 0-128-16,-2 0 0 0,-1-3 0 0,-1 1 0 16,-1-4 0-16,1 3 128 0,-1 1-128 0,-2-1 0 15,0 1 0-15,0-2 128 0,-1-2-128 0,0 1 0 16,-2-1 0-16,1 1 128 0,-2-1-128 0,1-4 176 15,1 0-176-15,-1 0 192 0,1-2-192 0,-2 0 0 16,0-3 144-16,1 1-144 0,-1-1 0 0,0 1 144 16,-1 0-144-16,0 1 0 0,0 1 128 0,-2 0-128 15,1 2 0-15,-2-1 0 0,-2 0 0 0,0 3 128 0,-2 1-128 16,-1 2 0-16,-1 0 128 0,0 2-128 0,-1 0 0 0,6 8 0 16,-9-8 0-16,0 3 0 0,0 2 0 0,0 1 0 15,0-1-192-15,9 3 0 0,-12-2 0 0,2 2 0 16,1 2 192-16,-1 1-176 0,0-2 176 0,1 2-160 15,0-1 160-15,0 1 0 0,-1-2 0 0,0 3 0 16,0 1-144-16,-1-1 144 0,-1 0-160 0,1 0 160 16,-2-1-336-16,0-1 16 0,0 1 16 0,0-3 0 31,-2 0-1632-31,4 0-336 0,0-1-64 0</inkml:trace>
  <inkml:trace contextRef="#ctx0" brushRef="#br0" timeOffset="25255.39">31752 7294 3679 0,'0'0'320'0,"0"0"-320"0,0 0 0 0,0 0 0 16,0 0 4784-16,0 0 880 0,0 0 176 0,0 0 48 15,0 0-3712-15,0 0-720 0,0 0-160 0,0 0-16 16,-8 5-272-16,2 1-48 0,-1 1-16 0,-2-1 0 16,-1 0-384-16,0 3-80 0,1 1-16 0,-1 2 0 15,-2 1-304-15,0 0-160 0,-2 5 160 0,1 0-160 16,0 1 128-16,-1 0-128 0,-2 3 0 0,0-1 0 16,1-1 0-16,-1-2 0 0,2 0-128 0,1-5 128 31,1 0-784-31,3 2-48 0,2-2-16 0,2-3 0 0,0-3-1904 15,5-7-368-15</inkml:trace>
  <inkml:trace contextRef="#ctx0" brushRef="#br0" timeOffset="25509.34">31497 7322 8287 0,'0'0'736'16,"0"0"-592"-16,0 0-144 0,0 0 0 0,0 0 5040 0,0 0 976 16,0 0 192-16,-3 9 32 0,3 2-4768 0,3-1-960 15,-1 3-192-15,2-2-48 0,0 0-128 0,1 4-16 16,-1-2-128-16,3 1 192 0,-1 2-192 0,2-3 0 16,-2 1 0-16,1 2 0 0,-1 1-128 0,1 2 128 15,-2-4-192-15,2 0 192 16,-3-2-640-16,1-2 0 0,0 1-16 0,0-2 0 15,-1 2-2592-15,0-2-512 0</inkml:trace>
  <inkml:trace contextRef="#ctx0" brushRef="#br0" timeOffset="26064.15">31756 7460 31039 0,'0'0'1376'0,"0"0"288"0,0 0-1344 0,0 0-320 0,0 0 0 0,0 0 0 0,0 0 256 0,5-9 0 16,-5 9-16-16,7-6 0 0,-1-1-240 0,2 2 0 15,4 0 0-15,-3 1 0 0,-9 4 0 0,12-3 0 16,-2 1 0-16,0-1 0 0,-10 3 0 0,11-1 0 16,-11 1 0-16,0 0 0 0,10 0 0 0,-10 0 128 15,0 0-128-15,0 0 0 0,0 0 192 0,0 0-48 16,0 0-16-16,0 0 0 0,0 0-128 0,3 12 160 16,-2-1-160-16,-1-11 160 0,-4 9-160 0,4-9 0 15,-6 10 0-15,-1-1 0 0,-2 0 0 0,1-3-176 0,2 2 48 16,-1 0 0-16,-1-3-192 0,8-5-16 15,-9 8-16-15,0 0 0 0,0-2-32 0,1 1 0 16,2-2 0-16,6-5 0 0,-8 7 240 0,8-7 144 0,0 0-192 0,0 0 192 16,0 0-128-16,0 0 128 0,3 7 0 0,-3-7 0 15,0 0-160-15,6 7 160 0,-6-7-128 0,9 5 128 16,-1 2 0-16,-8-7 0 0,7 6 0 0,-7-6-128 16,6 7 128-16,-1 2 0 0,0 0 0 0,1 3-128 15,-2 1 128-15,1 2 224 0,1-4-48 0,-3 1-16 16,0-2-16-16,-2 0 0 0,0 1 0 0,-1 1 0 15,-1-3-16-15,1 0-128 0,-1-1 192 0,-2-2-64 16,3-6-128-16,-5 8 0 0,0-2 0 0,5-6 128 16,-7 11-128-16,2-5 0 0,5-6 0 0,-8 3 0 15,8-3-1744-15,0 0-288 16</inkml:trace>
  <inkml:trace contextRef="#ctx0" brushRef="#br0" timeOffset="27199.53">29194 5433 15663 0,'0'0'688'0,"0"0"144"0,0 0-656 0,0 0-176 0,0 0 0 0,0 0 0 15,0 0 4176-15,0 0 816 0,0 0 144 0,0 0 48 16,-4 8-3920-16,0 4-784 0,2 2-160 0,0 3-16 16,1 1-304-16,0 1 0 0,-1-1 0 0,2 3 0 15,0 3 0-15,0 4 0 0,2-5 0 0,-1 7 0 16,0 3 176-16,2 6-32 0,0 4 0 0,-1 4 0 16,1 1 176-16,-2 0 16 0,3-5 16 0,-1 0 0 15,-2-2-112-15,-1-2-32 0,3 0 0 0,-1-1 0 16,-1-3-16-16,2 3-16 0,-2 1 0 0,2 0 0 15,0-2 16-15,-1 0 16 0,1-1 0 0,-1-2 0 16,2-5-32-16,-1 0-16 0,-2-1 0 0,2-5 0 16,-2-1-160-16,0 0 192 0,-1-1-192 0,-1 0 192 15,-1-1-64-15,-1-2 0 0,0 1 0 0,1 0 0 16,-2-2 0-16,0-2 0 0,0 2 0 0,-1 0 0 0,0 0 32 0,-1-4 0 16,0 0 0-16,2-1 0 0,0 0-160 0,0-5 192 15,4-7-192-15,0 0 192 0,0 0-64 0,0 0 0 16,0 0 0-16,0 0 0 0,0 0 128 0,0 0 0 15,0 0 16-15,0 0 0 0,-6-6 32 0,0-2 0 16,1-4 0-16,3 1 0 0,-1-2-48 0,2 1 0 16,-2-4 0-16,0 1 0 0,1 0-112 0,-1 0-16 15,1-1-128-15,-1 2 192 0,2-5-192 0,-2 4 0 16,0-1 128-16,0-1-128 0,-3 4 0 0,1 0 0 16,1-3 0-16,0 2 0 0,0-2 0 0,2 3 0 15,0 2 0-15,4 3-160 0,-2 8 160 0,0 0 0 16,0 0-144-16,0 0 144 0,0 0-128 0,0 0 128 15,0 0-160-15,12 5 160 0,-12-5-160 0,11 10 160 0,-3 4-160 0,0 0 160 16,-2 0-160-16,1 1 160 0,-1-1-160 0,0 2 160 16,-1 0-128-16,0 3 128 0,0-2 0 0,1 1-144 15,-3-2 144-15,4-1 0 0,-2 1 0 0,2 0 0 16,-1 0 0-16,2 0 0 0,-1-2 0 0,3-2 0 16,0 1 0-16,2-1 0 0,0 0 0 0,0-2 128 15,2-3-128-15,2-3 0 0,-1-1 128 0,2 1-128 16,0-2 128-16,-1-1-128 0,-1-1 160 0,0-1-160 15,-2-1 144-15,1 1-144 0,-2-2 128 0,-2 2-128 16,-10 1 128-16,12-4-128 0,-12 4 0 0,8-8 128 31,-3-1-448-31,-5 9-112 0,1-13-16 0,1 2 0 0,-2-4-1584 0,0 2-320 0,1-2-64 16,-1-2-14704-16</inkml:trace>
  <inkml:trace contextRef="#ctx0" brushRef="#br0" timeOffset="28499.27">29697 5080 5519 0,'0'0'240'0,"-2"-9"64"0,-1 1-304 0,3 8 0 0,-4-8 0 0,4 8 0 16,-4-12 3440-16,0 5 624 0,4 7 128 0,-2-8 32 15,-2 1-2656-15,4 7-528 0,-3-9-96 0,1 3-32 16,2 6-208-16,-3-10-32 0,3 10-16 0,0-7 0 15,0 7 96-15,0 0 16 0,0 0 0 0,0 0 0 16,0 0-160-16,0 0-32 0,3-7 0 0,-3 7 0 16,0 0 32-16,0 0 0 0,0-6 0 0,0 6 0 15,0 0 16-15,0 0 0 0,0 0 0 0,6 18 0 16,-1-3 0-16,3 1 0 0,0-2 0 0,1 3 0 16,0 2-176-16,3-1-48 0,2 1 0 0,3 4 0 15,4-4-192-15,4 5-32 0,2 0-16 0,7 2 0 16,5 3-32-16,2 1-128 0,2-1 192 0,1 3-64 0,-1 2-128 15,-2 2 0-15,-2-1 144 0,-3-4-144 0,-1-1 0 0,-1 0 0 16,0-3 0-16,1 3-192 0,2 2 192 0,-1 0 0 16,1 1 0-16,2 1 0 0,0 2 0 0,-1 1 256 15,-3-1-64-15,-1 3-16 0,-3-2-16 0,1-3 0 16,-5-2 0-16,-1-2 0 0,0-4-160 0,-1-2 160 16,0-3-160-16,1 1 160 0,-1-1-160 0,-1 1 0 15,1-4 144-15,1 2-144 0,0-1 176 0,2 0-48 16,-2-1 0-16,1 0 0 0,-1 0 64 0,0 2 16 15,-2-1 0-15,-1 1 0 0,-1 0-16 0,-1-4-16 16,-3 4 0-16,-2-4 0 0,-2-2-48 0,-2 0 0 0,-1-2 0 0,-1 1 0 16,-2-2 0-16,-2-2-128 0,0 1 192 0,-3-2-64 15,-3-8 16-15,3 10 0 0,-2 1 0 0,1-2 0 16,-2 0 64-16,0-9 16 0,-2 9 0 0,2-9 0 16,0 11-48-16,0-11-16 0,0 9 0 0,0-9 0 15,0 0-160-15,3 9 128 0,-3-9-128 0,4 8 128 16,-4-8-128-16,5 7 0 0,-5-7 0 0,4 10 0 15,-4-10 0-15,5 7 0 0,-5-7 128 0,5 10-128 16,-1-4 0-16,0 3 0 0,-1 0 0 0,1-1 0 16,-4-8 0-16,4 12 0 0,-4-12 0 0,4 12 0 15,-1-2 0-15,3-2 0 0,-6-8 144 0,0 0-144 16,6 8 256-16,-6-8-32 0,8 8 0 0,1-2 0 16,-9-6-64-16,11 7-16 0,-2-4 0 0,-9-3 0 15,11 3-16-15,-11-3 0 0,12 3 0 0,-12-3 0 0,11 4 0 0,-11-4 0 16,0 0 0-16,0 0 0 0,0 0-128 0,10 4 160 15,-10-4-160-15,0 0 160 0,0 0-160 0,10 0 160 16,-10 0-160-16,0 0 160 0,0 0-160 0,0 0 192 16,10-4-192-16,-10 4 192 0,0 0 0 0,6-10 16 15,-2 3 0-15,-1-1 0 0,-2-3-16 0,-1 4 0 16,-1-4 0-16,-1-1 0 0,1-1 96 0,0-1 16 16,-2 0 0-16,1-1 0 0,-1 0-176 0,0-1-128 15,1-5 192-15,-1 2-192 0,-1-2 128 0,-1-1-128 16,0-2 0-16,0 3 0 0,-1 0 128 0,0 2-128 15,1-1 0-15,-1 2 0 0,2 0 0 0,2 0 0 16,-1 2 0-16,2 3 0 0,0 0 0 0,-1 2 0 0,2 1 0 0,2 1 0 16,0 0 0-16,-2 9 0 0,3-8 0 0,-3 8-144 15,0 0 144-15,0 0-128 0,0 0 128 0,0 0-128 16,0 0 128-16,0 0-128 0,0 0 128 0,8 14-128 16,-3 3 0-16,-1 3 0 0,-2-2 0 15,1 5 0-15,1 1 128 0,0 3-160 0,-2 2 160 0,2-2-160 16,2-2 160-16,-3-3 0 0,0-5 0 0,1 2 0 15,1-5 0-15,2 1 0 0,-1 0 0 0,1-2 128 16,-1 0-128-16,1-1 0 0,-2-1-128 0,-1 1 128 16,0 0 0-16,0 1 0 0,-3-4 0 0,-1 1 0 15,0 1 0-15,1-2 0 0,-2 1 0 0,1-2 0 16,0 1 0-16,0-9 0 0,-1 12 0 0,1-3 0 16,0-9 0-16,0 0 0 0,0 11 0 0,0-11 0 15,0 0 0-15,0 0 0 0,0 11 0 0,0-11 128 0,0 0-128 0,-4 8 0 16,4-8 0-16,0 0 128 15,-11 4-128-15,2-1 128 0,-1-2-128 0,-1-1 128 0,1-1-128 0,-2-2 144 16,-1 1-144-16,-1-1 160 0,0-1 32 16,1 1 0-16,-1 2 0 0,1-3 0 0,0 0-16 0,0 0 0 15,0 2 0-15,2-1 0 0,0 1-48 0,-1 0-128 16,1 0 192-16,2 2-64 0,9 0-128 0,-10-7 0 16,10 7 0-16,0 0 128 15,0 0-784-15,0 0-176 0,0 0-16 0,4-17-14768 16,8-1-2944-16</inkml:trace>
  <inkml:trace contextRef="#ctx0" brushRef="#br0" timeOffset="32202.56">15969 8076 5519 0,'0'0'496'0,"0"0"-496"16,0 0 0-16,0 0 0 0,0 0 304 0,12 10-48 15,-12-10 0-15,13 9 0 0,-1 0-256 0,-2-2 0 16,-10-7 0-16,15 7 0 0,-1-2 176 0,1-3-32 16,1-2 0-16,0 4 0 0,-2 0 1344 0,-3-1 272 15,-11-3 48-15,14 0 16 0,0 2 96 0,-1 1 0 16,0-3 16-16,2 0 0 0,0-3-592 0,4 2-112 16,-1-2-16-16,4 1-16 0,3-3-480 0,3 1-80 15,4 0-32-15,2 3 0 0,5 1-304 0,4 0-64 16,2 0-16-16,4 1 0 0,-1 1-96 0,-3 1 0 0,-3-4-128 0,-1-1 192 15,-1-1-64-15,3 3-128 0,1-3 176 0,5 2-176 16,-1-2 384-16,4 3-16 0,1-3-16 0,0 2 0 16,-3 0 32-16,0-4 0 0,-4-2 0 0,4 1 0 15,4-1 32-15,5 1 16 0,3-1 0 0,2 2 0 16,0 1-112-16,-3 0 0 0,-5 0-16 0,0-1 0 16,0 0-112-16,3-1-32 0,2 2 0 0,2-1 0 15,-1 4-32-15,0-4 0 0,56 0 128 16,-62 1-256-16,4 0 160 0,3 0-160 0,2 2 160 15,3-1-160-15,-2 1 0 0,0 1 0 0,-1-2 0 16,-1-1 128-16,1-1-128 0,3 0 0 0,3 1 128 16,2 0-128-16,-1 0 0 0,-4 0 0 0,-2 2 0 15,0 0 0-15,-3-1 192 0,0 0-192 0,1 3 192 0,1 3-192 0,0 0 0 16,-1 0-192-16,-1 1 192 0,-6 0 0 16,-1-1 0-16,-1-1 0 0,1 1 0 0,3-1 0 0,-1 1 0 15,2 0 0-15,-1 0 0 0,-2-1 0 0,-1-2 0 16,-1 0 0-16,1-2 0 0,2-1 0 0,2 0 0 15,3 0 0-15,1 2 0 0,-2 1 0 0,0-1 0 16,-2-1 0-16,-3 2 0 0,-2 0 0 0,1 0 0 16,3 0 0-16,1 3 0 0,0 1 0 0,0 0 0 15,-4 0 0-15,0-2 0 0,-1 1 0 0,0-2 0 16,-1-1 0-16,2 2 0 0,0 1 0 0,3 0 0 16,0-2 128-16,-1 2-128 0,-3 0 0 0,-3-2 0 15,-1-1 0-15,1-1 128 0,0-1-128 0,3 1 0 0,4 0 0 16,2 1 0-16,0-2 0 0,-1 1 0 15,-1 0 0-15,-3-1 0 0,-2-1 0 0,0 0 0 0,4 0 0 0,2 2 0 16,1 0 0-16,2 1 128 0,0 0-128 16,-3-2 0-16,-4 0 160 0,-1 1-160 0,-3-2 192 15,2 2-192-15,1-2 0 0,1 2 0 0,1 1 0 0,0 1 0 16,-1 0 0-16,-1 1 0 0,-3-1 0 0,-1 0-144 16,-3 1 144-16,3-1 0 0,0 1 0 0,4-2 0 15,1 2 0-15,0-2 0 0,0 0 0 0,-1 0 0 16,0-2 0-16,-5 2 0 0,1-3 0 0,4 0 0 15,4 0 0-15,2 1 0 0,4-1 0 0,-1 2 128 16,-3 0-128-16,-2-1 0 0,-2 0 0 0,1-1 0 16,0 0 0-16,1 2 0 0,1 1 0 0,0 1 128 15,1 3-128-15,0-2 0 0,1-1-128 0,-1-1-15984 16</inkml:trace>
  <inkml:trace contextRef="#ctx0" brushRef="#br0" timeOffset="45986.46">21317 14468 13823 0,'0'0'608'0,"-9"3"128"0,1-1-592 0,8-2-144 16,-9 0 0-16,9 0 0 0,-10 3 1968 0,10-3 352 0,-10-2 80 0,10 2 16 16,-9-3-1712-16,2 0-352 0,-1-2-64 0,1 1-16 15,7 4-48-15,-9-7-16 0,0 2 0 0,-2 1 0 16,1 0 224-16,-2 3 32 0,-1 0 16 0,-1 2 0 15,-3 2 48-15,-1 2 16 0,-2 4 0 0,1 4 0 16,-1 4-208-16,-1 0-32 0,-4-2-16 0,-2 2 0 16,-3-2-80-16,-1 0-16 0,-1 0 0 0,3-1 0 15,-1 0 192-15,1 3 48 0,0 0 0 0,3 5 0 16,1 2 80-16,3 5 0 0,1 2 16 0,4 4 0 16,2-1-144-16,2 4-16 0,1 0-16 0,4-1 0 15,2 3-128-15,2-9-32 0,2-2 0 0,2-3 0 16,0-2-64-16,3 1-128 0,1-1 176 0,1-4-176 15,0 3 176-15,2 1-176 0,2 0 160 0,1 2-160 16,2 3 128-16,2-3-128 0,2-2 0 0,4 1 144 0,2-1-144 0,5-5 0 16,5 0 0-16,0-4 0 0,2-2 0 0,2-4 0 15,0-3 0-15,-1-4 0 0,-1-4 0 0,0-2 0 16,0 0 144-16,1-3-144 0,1 1 144 0,2-3-144 16,0-2 192-16,1 1-192 0,0-2 208 0,0-1-64 15,-2-3-16-15,1 1 0 0,-2-1 48 0,-2-1 0 16,-3-4 0-16,-1 2 0 0,-2-1-48 0,-2 1-128 15,-2-1 192-15,0 0-64 0,-2 3 48 0,-2-2 0 16,-1 1 0-16,-2-2 0 0,-3-1 16 0,1-1 16 16,-5-4 0-16,-1-4 0 0,-1-4 0 0,-1-2 0 15,-3-3 0-15,-2-2 0 0,0 1-16 0,-2 3-16 0,-2 3 0 0,-2 3 0 16,-1 1-176-16,0 5 192 0,0 3-192 0,-3 3 192 16,-1 0-192-16,-2 4 0 0,-2 0 0 0,-1 4 128 15,-2-2-128-15,-2 1 0 0,-2-1 144 0,0 0-144 16,-3-3 128-16,0 3-128 0,-2 1 128 0,-2 2-128 15,-4 1 0-15,-2 1 144 0,-1-1-144 0,-2 4 0 16,-2 1 0-16,0 1 0 0,-1 2 0 0,1-1 0 16,2 4 0-16,2 2 0 0,1 0 0 0,4-1 0 15,3 1 0-15,2 3 0 0,0-3 0 0,4 2 0 16,2 3-272-16,1 1 32 0,0-1 16 0,2 2 0 16,2-1-528-16,0 0-96 15,1 0-32-15,1 0 0 0,6 1-2128 0,0 0-416 0</inkml:trace>
  <inkml:trace contextRef="#ctx0" brushRef="#br0" timeOffset="47080.03">21719 15042 8287 0,'0'0'368'0,"-7"-8"80"0,1 1-448 0,-1 1 0 0,1-1 0 0,6 7 0 15,-7-2 3680-15,7 2 656 0,-9-4 128 0,9 4 16 16,-8 1-2784-16,8-1-560 0,-9 3-112 0,9-3-32 15,0 0-112-15,0 0-32 0,0 0 0 0,0 0 0 16,0 0-96-16,10 1-32 0,2-2 0 0,2 1 0 16,2-3-304-16,4 2-64 0,1-2-16 0,3 3 0 15,4-3-336-15,3 3 128 0,0-1-128 0,2 1 0 16,1 1 0-16,0 2 0 0,-2 0 0 0,1-2 0 0,-1-1 0 0,-2 0 0 16,-4-1 0-16,2-2 0 0,-1-1 0 0,2 2 0 15,1-2 0-15,1 0 0 0,0-3 160 0,5 2-32 16,0-2-128-16,3 4 192 0,2-1 0 0,0 1-16 15,0-5 0-15,-2 4 0 0,-1 0-176 0,-2 0 160 16,-1 1-160-16,1-1 160 0,-2 1-160 0,1 3 0 16,-1-3 0-16,0 6 0 0,-2-2 0 0,-1 2 0 15,-2 0 0-15,0-2 0 0,-2 1 0 0,-1 1 0 0,-2-2 0 16,-2 2 0-16,-1 0 0 0,-2-1 0 0,-2 1 0 0,0-2 0 16,-1 0 288-16,-1-1-32 0,1 0 0 0,-2 0 0 15,0 0-32-15,-1 0-16 0,-2-1 0 0,0 0 0 16,-2-2-16-16,0 1-16 0,0-4 0 0,-1 1 0 15,-2-1 160-15,0-1 48 0,-4-1 0 0,-2 8 0 16,2-9-16-16,-4 0 0 0,-2 0 0 0,-1 1 0 16,-1 2-96-16,-2-1-16 0,-3-2 0 0,0 1 0 15,-2 0-128-15,-2 0-128 0,-2 1 144 0,0-2-144 16,-1 2 0-16,0-2 0 0,-4 1 0 0,2-1 0 16,1 0 128-16,-1 1-128 0,0-1 0 0,1 1 0 15,-2 0 192-15,1 0-48 0,1 1-16 0,-1 1 0 16,2 1-128-16,1 1 160 0,0 0-160 0,3 3 160 15,0 0-160-15,2 1 0 0,1 0 0 0,2 2 0 16,1 0 0-16,8-2 0 0,-9 4 0 0,9-4 0 0,0 0-240 0,0 0 80 16,0 0 16-16,0 0 0 0,0 0 0 0,0 0 0 15,11 7 0-15,0-1 0 0,4-2 144 0,2-3-128 16,0 1 128-16,1 1-128 0,2 0 128 0,-1 1-208 16,2 1 80-16,-2 3 128 0,1 2-208 0,-2 3 80 15,-2-3 128-15,0 4-208 0,-2 0 80 0,-1 0 128 16,0 1-208-16,0-1 80 0,-1 2 128 0,1-2 0 15,-1-1 0-15,-1 0-128 0,2 0 128 0,-1-3 0 16,0 0 0-16,0-1 0 0,-1-2 0 0,1 0 0 16,-3 0 0-16,0 0 0 0,0-1 0 0,-1 0 0 15,0 1 0-15,-1-1 0 0,-7-6 0 0,5 9 0 16,-1-1 0-16,0 0 0 0,-4 1 0 0,-2 0 0 0,-2 0 0 16,0-1 128-16,-1 1 16 0,-3 2 16 0,-1-4 0 0,0 3 0 15,0-1 64-15,0 1 16 0,-2-3 0 0,1 0 0 16,0 3-48-16,-1-1 0 0,1 1 0 0,-1-1 0 15,1 0-192-15,-1-1 128 0,1-1-128 0,1 1 0 16,-2-2 0-16,2 1 0 0,0-1 0 0,0 1 0 16,0-1 0-16,1 1 0 0,8-7-176 0,-8 6 176 31,0 1-816-31,8-7-32 0,-7 6-16 0,7-6 0 16,0 0-2544-16,0 0-512 0</inkml:trace>
  <inkml:trace contextRef="#ctx0" brushRef="#br0" timeOffset="47886.14">24054 14666 24351 0,'0'0'1088'0,"0"0"208"0,-10-12-1040 0,4 2-256 16,-1 2 0-16,1-1 0 0,6 9 784 0,-9-9 112 15,0 0 0-15,9 9 16 0,-12-7-480 0,1 1-112 16,1 0 0-16,0 1-16 0,1 4-160 0,-2-3-16 0,-1 1-128 0,-1 5 192 15,-1-1 64-15,0 0 16 0,-2 2 0 0,-1 0 0 16,0 0 64-16,-1 3 16 0,-3-1 0 0,1 1 0 16,1 1 192-16,-2-1 32 0,-1-3 16 0,0 2 0 15,-2 2-64-15,3-1-16 0,0 3 0 0,-1 1 0 16,1-1-32-16,2 2-16 0,1 4 0 0,1 2 0 16,0 5-144-16,1 3-16 0,0 3-16 0,2 5 0 15,1 1-288-15,1 1 0 0,2 2 128 0,1-4-128 16,1 0 0-16,3-4 0 0,1-2 0 0,3-3 0 15,1-1 208-15,1 0-64 0,3 0-16 0,1 0 0 16,3-1-128-16,2-1 160 0,2 1-160 0,2 0 160 16,3 3-32-16,2-3 0 0,0 3 0 0,3-5 0 15,2-1-128-15,0 1 160 0,1 1-160 0,1-3 160 0,3 0-160 16,0 0 160-16,-1-3-160 0,4-2 160 0,-1-3-160 16,3 1 0-16,1-5 0 0,3 1 0 0,1-3 0 0,1 0 0 15,2 1 0-15,1-4 0 0,-1-2 0 0,-3-2 0 16,-1-1 0-16,0-5 0 0,-2-1 128 0,-2-2 0 15,-1-4 0-15,-1-1 0 0,2-1-128 0,1-3 0 16,0-1 0-16,2-1 0 0,1-3 0 0,-2-1 160 16,-1 1-32-16,-1 2-128 0,-1 0 176 0,-3 2-176 15,-4 1 160-15,-1 0-160 0,-4 2 192 0,-3-2-64 16,-1 3-128-16,-4-7 192 0,-4 0-192 0,-2-1 128 16,-4-7-128-16,0 1 0 0,-3-2 0 0,-3 3 128 15,-2 5-128-15,-3-2 0 0,-2 2 128 0,-3 3 0 0,-3 0-128 0,-1 4 192 16,-1-1-48-16,-4 3-16 15,-4 2 0-15,-4 0 0 0,-1 2-128 0,-5 3 0 0,-1-2 0 0,-3 3 128 16,1 0-128-16,2 2 0 0,0 1 0 0,3 1 0 16,2 0 0-16,0 1 0 0,4 1 0 0,0-1 0 15,-1 1 0-15,2 0 0 0,-3 0 0 0,3 0 0 16,1-1-128-16,1 1 128 0,1 0 0 0,4 2 0 16,0 3-208-16,2 1 16 15,2-1 16-15,2 1 0 16,2 1-544-16,2-3-112 0,1 2-32 0,9-3 0 15,0 0-1712-15,-6 9-352 0,2-1-64 0,4 2-11216 0</inkml:trace>
  <inkml:trace contextRef="#ctx0" brushRef="#br0" timeOffset="48886.28">24819 15129 28559 0,'0'0'2544'0,"-9"-1"-2032"0,1-5-512 0,8 6 0 16,0 0 2512-16,0 0 416 0,0 0 80 0,0 0 0 16,0 0-2704-16,0 0-560 0,0 0-96 0,10-6-32 31,1 1-224-31,2 1-48 0,1 0-16 0,0 1 0 0,1 1 224 0,2-4 64 0,1 3 0 0,2-1 0 16,-1 0 384-16,3 1 0 0,0 3 0 0,5-3 176 15,1 2 96-15,4 1 32 0,1-1 0 0,3-2 0 16,0-2 48-16,2 1 16 0,0 2 0 0,0-1 0 15,-1-1-128-15,0 0-32 0,1 0 0 0,2 2 0 16,3-5-208-16,3 3 128 0,2 2-128 0,0-1 0 16,0 0 128-16,-1 1-128 0,-1 0 0 0,-3 1 0 15,-4-2 0-15,-1 2 0 0,-3-1 0 0,0-2 0 0,1 1 0 0,0 0 0 16,1 1 0-16,-1 1 0 0,-1-1 0 0,0 0 0 16,1 0 0-16,-4 2 0 0,-3 0 144 0,-2 0-144 15,-1 0 128-15,-1 2-128 0,-4-1 288 0,0 2-32 16,-2-1 0-16,0-1 0 0,-4-1-128 0,1-1-128 15,0 0 192-15,-1 0-192 0,2-1 144 0,-1 1-144 16,-2-3 0-16,1 1 144 0,-2 1-144 16,-2-2 128-16,-2-1-128 0,-1-1 128 0,-8 6 64 0,9-6 16 15,-3-1 0-15,-2 0 0 0,-2-1 64 0,-2 0 16 16,-1-1 0-16,0 0 0 0,-3-3 48 0,0 2 16 16,-2-1 0-16,1 1 0 0,-1-2 64 0,-2 2 16 15,0-4 0-15,0 1 0 0,0 0-224 0,-1 0-32 0,0 2-16 0,-1-1 0 16,-1-1-160-16,1 2 192 0,-1 2-192 15,2-1 192-15,0 2-192 0,-1 0 160 0,-1 2-160 0,1 1 160 16,0-1-160-16,0 1 128 0,3 2-128 0,0 0 128 16,-1 0-128-16,2 0 0 0,6 3 144 0,-9-2-144 15,-1 0 0-15,3 1 0 0,7 1 0 0,-9 0 0 16,9 0 0-16,0 0 0 0,-10 3 0 0,10-3 0 16,0 0 0-16,0 0-128 0,0 0 128 0,-4 11-128 15,4-11-48-15,4 14 0 0,-4-14 0 0,11 9 0 16,1-3-32-16,2 2-16 0,0-4 0 0,2 1 0 15,1 0 16-15,-2 1 0 0,0-1 0 0,0 1 0 16,0 1 208-16,-1 1-176 0,-1 2 176 0,0-2-160 16,-2 2 160-16,-1-1 0 0,-2 1 0 0,0-1-128 15,-2 0 128-15,1 3 0 0,-1-5 0 0,-1 2-128 16,1 2 128-16,-2 1 0 0,0-2 0 0,-2-1 128 16,1 2-128-16,1 0 144 0,-2 0-144 0,0-2 160 0,-2 1-16 0,0-1 0 15,0 3 0-15,0-3 0 0,0 0-144 0,0 2 128 16,-2-3-128-16,1 2 128 0,-2-2 80 0,1 1 16 15,-2-1 0-15,-1 1 0 0,-2 0-32 0,1 2 0 16,-4 2 0-16,1-3 0 0,0 3-192 0,-1 0 144 16,-1-1-144-16,1 1 128 0,-1-1-128 0,4 1 0 15,1-3 0-15,1 1-176 0,5-11 176 0,-6 11 0 16,6-11 0-16,-7 11 128 0,7-11-128 0,0 0 0 16,0 0 0-16,0 0 0 15,-4 11-256-15,4-11-128 0,0 0-32 0,0 0 0 16,8 10-1840-16,-8-10-368 0,12 2-80 0,1-2-14368 0</inkml:trace>
  <inkml:trace contextRef="#ctx0" brushRef="#br0" timeOffset="49597.98">27905 14447 29711 0,'0'0'1312'0,"-7"-5"288"0,-2 0-1280 0,0-1-320 0,-1 3 0 0,-1 0 0 0,-2 0 512 0,-3 2 64 15,-2 0 0-15,-3 2 0 0,-2 3-64 0,-2-1-16 16,-2 0 0-16,-3 4 0 0,-2 2-272 0,1 3-48 15,-1 5-16-15,-4-2 0 0,-1 1-160 0,-1 0 0 16,-3-3 0-16,2 1 0 0,0 0 0 0,0 3 0 16,-1 2 0-16,0 1 128 0,3 1 112 0,0 3 16 15,1 1 0-15,2 2 0 0,1 4 0 0,2 3 16 16,0 0 0-16,-1 4 0 0,2 4 48 0,2-5 0 16,-1 1 0-16,5-1 0 0,4-3-320 0,4-3 160 15,3-1-160-15,4-3 128 0,4-2-128 0,1 0 0 16,1-3 144-16,4-1-144 0,3 0 0 0,3-3 128 15,1 1-128-15,2 1 0 0,2-2 128 0,2 1-128 16,0-1 128-16,3-1-128 0,3-2 128 0,2 0-128 0,3-2 160 0,1-2-160 16,0 1 0-16,3-1 128 0,1-5-128 0,2 1 0 15,4 0 0-15,1-1 0 0,1-2 128 0,1 0-128 16,0-2 0-16,3 1 0 0,1-3 0 0,-1 0 0 16,0-4 0-16,-2 1 0 0,-1-6 0 0,-1 1 0 15,-2-1 176-15,1 0-176 0,1-3 192 0,0 1-192 16,-1-1 224-16,0-3-64 0,-1-1-16 0,-2-4 0 15,-1-2 32-15,-1 0 0 0,1-2 0 0,-2 1 0 16,-2-2 32-16,-3-1 16 0,-2 0 0 0,-4-3 0 16,0-1 32-16,-2-2 0 0,-2-4 0 0,-2 2 0 15,-2-2-80-15,-2-1-16 0,-2-2 0 0,-3 2 0 16,-1-4 16-16,-2 5 0 0,-4 3 0 0,0 3 0 16,-2 4-48-16,-1 2-128 0,-5 2 192 0,1 1-64 0,-1 3-128 15,-3 0 0-15,-3 0 0 0,-2 2 0 0,-2 0 0 0,0 1 0 16,-4 0 0-16,-1-2 0 0,-1 2 0 0,-1-1 0 15,-2-2 0-15,2 2 0 0,-1 2 0 0,1 2 0 16,1 0 0-16,0 2 0 0,0 0 0 0,2 4 160 16,1 2-160-16,2 3 160 0,0 0-160 0,3 1-256 15,1 1 64-15,3 4 16 16,-1 2-432-16,5 1-96 0,1-2 0 0,1 3-16 16,1 4-2160-16,2-2-416 0,3 2-96 0</inkml:trace>
  <inkml:trace contextRef="#ctx0" brushRef="#br0" timeOffset="50547.78">28285 15113 11967 0,'-9'-2'1072'0,"9"2"-864"0,-10-4-208 0,1 1 0 0,1-1 2912 0,8 4 544 15,-7-5 96-15,7 5 32 0,0 0-2400 0,0 0-480 16,-6-4-80-16,6 4-32 0,0 0 32 15,0 0 0-15,0 0 0 0,0 0 0 0,0 0-176 0,0 0-16 16,5-6-16-16,2 0 0 0,-7 6 48 0,13-1 16 16,1-2 0-16,3 2 0 0,3 1 64 0,3 0 16 15,4 0 0-15,6 4 0 0,1-3-256 0,5 2-48 16,4 0-16-16,1-3 0 0,-1 0-240 0,2 0 0 16,0-4 0-16,4 2 0 0,0 4 0 0,2 2 0 15,0-2 0-15,1 2 0 0,0 0 0 0,0-1 0 16,-4-3 0-16,-3 0 0 0,-4-3 0 0,0 3 0 15,-1-1 0-15,-1 1 0 0,-2-2 192 0,1 2-48 16,0 0-16-16,-2 2 0 0,-1-1 240 0,0 2 32 0,1-6 16 0,-2 2 0 16,-1-1-256-16,0 1-160 0,-2-3 192 15,-2-1-192-15,-3 1 176 0,-1 0-176 0,-2 0 160 0,-1 0-160 16,-1 2 0-16,-2 0 0 0,-5 2 0 0,-1 0 0 16,-1-1 0-16,-2 0 0 0,-10 1 0 0,9-3 0 15,-9 3 0-15,0 0 128 0,0 0-128 0,0 0 144 16,0 0 256-16,0 0 48 0,-1-9 16 0,-2 3 0 15,-3-5 128-15,-1 3 32 0,0-1 0 0,-3 1 0 16,0 1-176-16,0-4-16 0,-4 1-16 0,1 1 0 16,0-3-176-16,0 0-48 0,-1 0 0 0,0 2 0 15,-2-3-192-15,2 2 176 0,-1 1-176 0,0-3 160 16,-2 1-160-16,1 1 160 0,0-1-160 0,2 3 160 16,0 0-160-16,1 2 160 0,1-2-160 0,0 4 160 0,1 1-160 15,1-1 192-15,1 2-192 0,3 2 192 0,6 1-192 16,-8-3 0-16,8 3 0 0,0 0 128 0,0 0-128 15,0 0 0-15,0 0 0 0,0 0 0 0,0 0-176 0,0 0 176 16,10 4-128-16,-10-4 128 0,12 5 0 0,0-1-160 16,0 0 160-16,-1-1 0 0,1 1 0 0,2-1 0 15,2 1 0-15,1 2 0 0,0-1-192 0,1 1 32 16,-1 2 0-16,0 0 0 0,-1 1 160 0,-1-2 0 16,0-1 0-16,-1 2 0 0,-1 1-144 0,0 0 144 15,-1-1-160-15,-2 1 160 0,-1 2 0 0,-2-5-144 16,-2 2 144-16,-1 0 0 0,0 1 0 0,-4-9 0 15,3 12 0-15,-1-2 0 0,-2-10 0 0,0 10 0 0,0 0 0 0,-1 0 128 16,-2-1 0-16,-1-2 0 0,0 0 0 0,1 3 0 16,-1-3 16-16,0 5 16 0,-1-3 0 0,-2 2 0 15,0 0 32-15,0 2 0 0,-1 0 0 0,0 3 0 16,0-4-32-16,0 1 0 0,-1 1 0 0,0 2 0 16,1-3-160-16,-1 3 0 0,0-2 0 0,0 2 0 15,1 1 0-15,2-2 0 0,-1-2 0 0,1-1 0 16,0 0 0-16,1-2 0 0,1-1 0 0,4-9 0 31,-2 11-256-31,2-11-128 0,0 13-16 0,0-13-16 16,4 6-1648-16,-4-6-336 0,6 7-64 0,2-2-15136 0</inkml:trace>
  <inkml:trace contextRef="#ctx0" brushRef="#br0" timeOffset="50885.56">30494 15262 49983 0,'0'0'2224'0,"0"0"448"0,0 0-2144 0,0 0-528 0,0 0 0 0,0 0 0 31,0 0-1280-31,0 0-384 0,13 1-64 0,1 1-12032 0,2-1-2400 0</inkml:trace>
  <inkml:trace contextRef="#ctx0" brushRef="#br0" timeOffset="51063.36">31068 15310 8287 0,'0'0'368'0,"0"0"80"0,0 0-448 0,0 0 0 0,0 0 0 0,-7 13 0 0,1-5 9344 0,6-8 1776 16,-8 13 352-16,3-1 80 16,1-2-10624-16,4-10-2128 0,-6 8-416 0,6-8-96 15,0 7-2272-15,0-7-464 0</inkml:trace>
  <inkml:trace contextRef="#ctx0" brushRef="#br0" timeOffset="51250.48">31653 15311 43311 0,'0'0'3840'15,"0"0"-3072"-15,0 0-608 0,0 0-160 0,0 0 1824 0,0 0 336 16,9-2 64-16,-1 1 16 16,-8 1-2240-16,10-3-528 0,-10 3-64 0,12 0-16 15,-2-1-1584-15,2-1-320 0,0 1-64 0,0 1-16 16,-1-1-624-16,1-1-128 0,1 1-32 0,-1 0-10960 0</inkml:trace>
  <inkml:trace contextRef="#ctx0" brushRef="#br0" timeOffset="52165.83">20792 14846 35423 0,'-9'-8'1568'0,"9"8"320"0,-7-2-1504 0,7 2-384 0,0 0 0 0,0 0 0 16,0 0 240-16,0 0-32 0,0 0 0 0,0 0 0 16,0 0-208-16,8 14-192 0,0-1 48 0,1 1 0 15,0 2 144-15,1 0-160 0,2 1 160 0,0-1-160 16,0 1 32-16,1 2 0 0,0-1 0 0,1 0 0 16,0 0 128-16,2-2 0 0,0-2-144 0,-1-1 144 15,2 1 0-15,-1-3 0 0,-1 1 0 0,2 0 0 16,-2-4 0-16,-1-1 0 0,-1 0 0 0,0 1 0 31,-1-3-368-31,0 0-48 0,-1-4-16 0,1 2 0 0,0 0-1696 0,0-1-352 0,-2-3-64 16</inkml:trace>
  <inkml:trace contextRef="#ctx0" brushRef="#br0" timeOffset="52483.54">21380 14733 21183 0,'0'0'1888'0,"-11"0"-1504"0,1 0-384 0,1 1 0 0,9-1 2592 0,-11 6 448 0,2 1 96 0,3 1 0 15,0 0-2608-15,1 2-528 0,0 3 0 0,0-1-192 16,0 1-80-16,-1 1-16 0,1 2 0 0,-1 2 0 15,-1 2-16-15,-2 0 0 0,0 7 0 0,-2-3 0 16,2 4 304-16,-2-1 0 0,-3-1-128 0,1-1 128 16,-2-2 0-16,-2 2 0 0,0-1-128 0,0-1 128 15,0 3 0-15,1 0 0 0,1 0 0 0,2 3 0 16,0 1-144-16,1 1-80 0,3-1-16 0,1 0 0 31,1 0-2144-31,4-5-432 0</inkml:trace>
  <inkml:trace contextRef="#ctx0" brushRef="#br0" timeOffset="52798.23">21462 15128 3679 0,'-7'-7'320'0,"-1"4"-320"16,1 1 0-16,-1 4 0 0,-1 2 8240 0,9-4 1568 15,-7 12 320-15,3-3 64 16,4-9-8688-16,-4 16-1744 0,0-3-336 0,2 1-80 15,-1-2-576-15,1 0-112 0,-4 1-32 0,4 1 0 16,-1-1-752-16,1 3-160 0,0 1-16 0,-2-2-16 16,0 4 400-16,2-2 96 0,-1 2 16 0,2-4-4432 0,0-1-880 0</inkml:trace>
  <inkml:trace contextRef="#ctx0" brushRef="#br0" timeOffset="53628.77">23775 14889 4607 0,'0'0'192'0,"0"0"64"0,0 0-256 0,0 0 0 0,0 0 0 0,0 0 0 16,0 0 4608-16,1 14 864 0,2-1 176 0,-2 0 48 16,0 2-3760-16,2 0-736 0,-1 1-160 0,2 0-16 15,0 1-128-15,0 0 0 0,0-4-16 0,2 0 0 16,4 0-560-16,0-3-128 0,0 2 0 0,1-3-16 16,-2-1-176-16,0 1 0 0,-1 0 0 0,0-2 128 15,0 2 400-15,1-1 80 0,-1-2 16 0,-1 1 0 31,-7-7-3632-31,8 6-704 0,-8-6-160 0</inkml:trace>
  <inkml:trace contextRef="#ctx0" brushRef="#br0" timeOffset="53916.99">24331 14889 22111 0,'0'0'1968'0,"-9"0"-1584"16,-1 1-384-16,1 5 0 0,1 3 3696 0,1 2 656 15,2 5 128-15,0-2 16 16,0 5-4224-16,-2 3-848 0,-1 3-160 0,0-1-32 16,-1 1 128-16,-2-1 16 0,-4-6 16 0,0 3 0 0,-2-2 336 0,0 2 64 15,-2 0 16-15,1 1 0 0,-1 3 192 0,-1 2 160 16,-1 3-32-16,2 0 0 0,-2 2-128 0,3-1 128 0,1 0-128 0,4-2 128 15,2-3-320-15,3-5-64 0,2-4 0 16,2-2-16 0,1-3-2288-16,3-5-464 0</inkml:trace>
  <inkml:trace contextRef="#ctx0" brushRef="#br0" timeOffset="54367.33">24338 15205 28959 0,'0'0'1280'0,"0"0"272"0,0 0-1232 0,4-7-320 0,2 1 0 15,2-1 0-15,2 0 0 0,2 0 0 0,0 0-176 0,0 1 176 16,-1-2-176-16,1 1 176 0,0 1-160 0,-2 1 160 0,-1 1 0 0,-9 4 0 15,0 0 0-15,10-4 0 0,-10 4 288 0,0 0 160 16,0 0 16-16,0 0 16 0,0 0 320 0,0 0 64 16,0 0 16-16,0 0 0 0,0 0-496 0,0 0-112 15,0 0-16-15,0 0 0 0,-10 4-256 0,10-4 0 16,-9 4 0-16,3 1 0 0,6-5 0 0,-8 8 0 16,0-2 0-16,2 1 0 0,6-7 0 0,-8 10-176 15,-1 0 176-15,1 1-208 0,0-3 208 0,0 2 0 16,-1 2-160-16,1-2 160 0,0 2 0 0,2 0 0 0,-3 1-144 0,1-1 144 15,1 1 0-15,1 0 144 0,-1 2-16 0,2 1 0 16,0-3 64-16,1 1 16 0,1 1 0 0,2-2 0 16,1-13-208-16,3 14 128 0,1-1-128 0,1-1 0 15,-5-12 160-15,9 10-160 0,1-3 160 16,2-1-160-16,3-1 0 0,-1-1 0 0,0-1 0 0,2-3 0 16,0 1-368-16,0-1-16 0,1-1 0 0,-1 1 0 31,-2-1-1696-31,1-1-352 0</inkml:trace>
  <inkml:trace contextRef="#ctx0" brushRef="#br0" timeOffset="54972.7">27196 14824 37727 0,'0'0'1664'0,"0"0"352"0,0 0-1616 0,0 0-400 0,0 0 0 0,0 0 0 0,11 5 720 0,1 3 64 16,1 1 16-16,1 4 0 0,1 0-800 0,-1 4 0 15,-1 1 0-15,0 2-144 0,-1 2-16 0,0 0 0 16,-1 0 0-16,0 3 0 0,-2-5-32 0,-1-1-16 16,0-2 0-16,-2 0 0 0,-1-3 208 0,-1 2-144 15,-1-3 144-15,-1-2-128 0,1 2-128 0,0-6-32 16,-3-7 0-16,2 12 0 16,0-5-304-16,-2-7-64 0,0 0-16 0,6 6-10080 15,-6-6-2032-15</inkml:trace>
  <inkml:trace contextRef="#ctx0" brushRef="#br0" timeOffset="55266.52">27656 14794 11055 0,'0'0'976'0,"0"0"-784"0,-9 2-192 0,0 5 0 16,-1 2 6080-16,3 5 1184 0,-1 2 224 0,1 4 64 31,3 2-6624-31,-1 3-1312 0,0 2-272 0,-2 3-48 0,0-1 16 16,-3 1 16-16,1-3 0 0,-1 0 0 0,-3-2 512 0,0 1 160 0,0-1 0 0,-2 2 0 16,-2 1 0-16,1 2 192 0,-1 1 0 0,1 0 0 15,3 1 32-15,1-4 0 0,2-2 0 0,1-1 0 0,-1-3-224 0,5-1 128 16,3-5-128-16,2-3 0 15,1-1-1936 1,-1-12-496-16,0 0-80 0</inkml:trace>
  <inkml:trace contextRef="#ctx0" brushRef="#br0" timeOffset="55785.02">27714 15072 27647 0,'0'0'1216'0,"0"0"256"0,0 0-1168 0,-2-7-304 0,2 7 0 0,0 0 0 16,0 0 2528-16,10-6 448 0,2 2 96 0,2 1 0 31,1 2-2832-31,0-1-576 0,2 2-112 0,0 2-32 0,-1 2 240 0,-2 0 48 0,-1-3 16 0,-1 1 0 16,-12-2 176-16,0 0 0 0,0 0-144 0,0 0 144 15,5 10 0-15,-5-10 0 0,0 0 0 0,-6 10 0 16,-2-1 336-16,-3-5-16 0,0 1 0 0,-2 0 0 15,0 2-64-15,0-1-32 0,0 1 0 0,1-2 0 16,1 0-224-16,4-1 128 0,7-4-128 0,-10 4 0 16,10-4 0-16,-9 3 0 0,9-3 0 0,0 0 0 15,0 0 0-15,0 0-128 0,0 0-16 0,0 0 0 16,-8-1-64-16,8 1-16 0,0 0 0 0,0 0 0 16,0 0 224-16,0 0-144 0,0 0 144 0,0 0-128 15,0 0 128-15,0 0 0 0,0 0-144 0,0 0 144 0,0 0 0 0,0 0 0 16,12 5-144-16,0 0 144 0,1-1 0 0,1 1 0 15,1-4 0-15,-1 5 0 0,2-5-128 0,-1 4 128 16,2-2 0-16,-1 1 0 0,-2 0-128 16,-1 0 128-16,-1 1 0 0,-2 0 0 0,-10-5 0 0,0 0 0 15,0 0 0-15,8 12 0 0,-8-12 0 0,0 0 144 16,-1 11-144-16,-3 2 192 0,-1-1 64 0,-3 3 0 16,-2-4 16-16,-2 4 0 0,0-1 32 0,-1 2 0 15,-1 1 0-15,-2-1 0 0,-1 3-304 0,0-5 160 16,0 4-160-16,-1 1 128 0,0-1-256 0,1-1-64 15,-1 0-16-15,1-4 0 16,0-3-1776-16,0-6-336 0</inkml:trace>
  <inkml:trace contextRef="#ctx0" brushRef="#br0" timeOffset="63056.47">19697 13643 8287 0,'0'0'736'0,"-8"0"-592"0,-1-4-144 0,-1 2 0 16,0 2 3168-16,1 2 608 0,9-2 112 0,-9 4 16 15,0-3-2944-15,9-1-608 0,-9 3-112 0,9-3-32 16,0 0-208-16,0 0 0 0,0 0-192 0,0 0 192 16,0 0-224-16,0 0 64 0,0 0 16 0,0 0 0 15,15 0 336-15,5 0 64 0,2-2 0 0,5 2 16 0,3 0 688 0,5 0 128 16,6 0 16-16,3 0 16 0,2-1-432 16,2 0-96-16,3-3-16 0,6 2 0 0,7 1-320 0,9-1-80 15,4 2-16-15,-1-2 0 0,-5 0-160 0,1-1 160 16,-3-1-160-16,3 2 160 0,2 2-160 0,2 2 0 15,1 2 0-15,-8-1 128 0,-7-3-128 0,0 0-144 16,-1 0 144-16,0 0-208 16,1 0-512-16,0 1-112 0,-3 0 0 0,-2 3-7536 15,-1-3-1488-15</inkml:trace>
  <inkml:trace contextRef="#ctx0" brushRef="#br0" timeOffset="65107.96">22136 13529 1839 0,'0'0'0'0,"0"0"160"0,-9 4-160 0,9-4 0 0,0 0 0 0,0 0 0 16,0 0 5520-16,0 0 1072 0,0 0 224 0,0 0 32 15,0 0-4992-15,0 0-992 0,0 0-208 0,0 0-32 16,13-4-416-16,-2 2-80 0,1-2 0 0,0 1-128 15,1 1 0-15,0-1 0 0,0-1 0 0,0 3 0 16,1-1 0-16,1 2 0 0,-1 0 160 0,2 0-160 16,-1 2 256-16,2-1-16 0,0 2-16 0,2-3 0 15,0 0-16-15,2 2 0 0,0 2 0 0,1-3 0 16,3 1 112-16,2 2 0 0,2-4 16 0,1 2 0 0,-2 0 112 0,2-5 0 16,2-4 16-16,0 2 0 0,2-1-16 15,3 2-16-15,2 0 0 0,4 3 0 0,5 3-224 0,3 2-32 16,1 3-16-16,2-3 0 0,-1-2-160 0,-2 2 0 15,-3-1 144-15,2-3-144 0,-1 0 0 0,2 2 0 16,1 1 0-16,2 1 0 0,0 1 0 0,0 0 0 16,-2 0 0-16,-2-2 128 0,-2 0-128 0,0-3 176 15,2-3-176-15,2 2 192 0,2 1 320 0,4 1 80 16,2-1 16-16,-2 3 0 0,-1-3 64 0,-3-3 16 16,-2-1 0-16,2 0 0 0,1-1-272 0,1 1-48 15,1 1-16-15,2 3 0 0,-1 2-176 0,-2-1-48 0,-1-1 0 16,-1 0 0-16,-2 0 16 0,1-1 0 15,3 1 0-15,0 0 0 0,3 2 160 0,0 2 16 0,-1 0 16 0,-2 1 0 16,-1 1-32-16,-1-4-16 0,-2 0 0 16,3-2 0-16,3 0-144 0,2 2-16 0,1 1-128 0,2-2 192 15,-2 2-48-15,-2-6-16 0,-4 0 0 0,-2 0 0 16,-1-1-128-16,0-2 192 0,1 3-192 0,0 0 192 31,1 3-1408-31,-1 0-288 0,2-1-48 0</inkml:trace>
  <inkml:trace contextRef="#ctx0" brushRef="#br0" timeOffset="66793.62">27039 13558 13823 0,'0'0'1216'0,"0"0"-960"16,0 0-256-16,0 0 0 0,0 0 2112 0,0 0 384 0,8-5 80 0,-8 5 16 15,9-3-1696-15,-9 3-352 0,13-5-64 0,-1 1-16 16,-2 1-80-16,2 1 0 0,1 0-16 0,1 0 0 16,1-2 272-16,0 0 64 0,4 1 16 0,0 2 0 15,2 1 912-15,1 0 176 0,2 0 48 0,0 0 0 31,2 0-2048-31,3 0-384 0,2 0-96 0,1 1-16 0,-2 1 688 0,1-2 144 0,-1-3 32 0,3-2 0 16,-1 1 176-16,6-1 32 0,2-2 16 0,7 5 0 16,7 2 112-16,3 1 32 0,2 2 0 0,1-2 0 15,-2-1-80-15,5-1-16 0,1-2 0 0,5 0 0 16,4 3-192-16,4 3-64 0,0 0 0 0,-2-3 0 16,0-6 112-16,4 1 16 0,6 0 0 0,5 4 0 15,4 1 176-15,-3-3 32 0,-3-5 16 0,3 3 0 16,5 1-192-16,1 4-32 0,-3 3-16 0,-6-3 0 0,-3-4-144 15,1 4-32-15,3 1 0 0,-1 7 0 0,0 4-128 0,-5 2 0 16,-5-4 0-16,1 2 0 16,1 1-1504-16,4 4-336 0,1 3-64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1-04T21:14:07.03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927 7532 23951 0,'-27'-35'1056'0,"8"15"224"0,-2 0-1024 0,-2 1-256 0,2 4 0 0,2 0 0 0,-1 2 2192 0,3 2 384 16,1 1 80-16,3 4 16 0,0-1-1888 0,8 6-368 15,0 0-80-15,1-2-16 0,0 3-320 0,4 0 0 16,0 0 0-16,0 0 0 0,0 0 0 0,7 9 0 15,0 0 0-15,3 2-192 0,0 3 192 0,2 3-160 16,-1 3 160-16,2 3-160 0,1 2 160 0,9 23 0 16,-3-6-144-16,-5-10 144 0,-6-4 0 0,-1-5 0 15,-1 3-144-15,-1-1 144 0,2 1 0 0,0 0 0 16,-3 0 128-16,3 2-128 0,0 2 576 0,0 0 32 16,-1 0 0-16,2-4 0 0,2-4-176 0,-1-4-48 0,1-2 0 15,0-3 0-15,4-4 0 0,-1-2 0 0,1-4 0 16,0-3 0-16,-1-1-256 0,2-3-128 0,-2-4 0 15,1-2 128-15,-1-3 0 0,2-4-128 0,1-3 192 0,2-6-64 16,3-1 0-16,5-2-128 0,3-2 192 0,6-2-64 16,6-3 304-16,2-7 48 0,0-3 16 0,2-10 0 15,1-12-96-15,0-3-16 16,-5-5 0-16,3 3 0 0,3 3-128 0,5-3-16 0,3-3-16 0,2-6 0 16,1-8-48-16,-4 7-16 0,-4 12 0 0,-6-3 0 15,-3-2 32-15,-4-3 16 0,-3-9 0 0,0 7 0 16,-1 8-208-16,-1 8 128 0,-3 8-128 0,0 5 0 15,1 4-368-15,-1-3-160 16,-1-4-48-16,-1 3-19088 0</inkml:trace>
  <inkml:trace contextRef="#ctx0" brushRef="#br0" timeOffset="949.94">842 10167 15663 0,'-14'-10'1392'0,"0"-1"-1120"0,-1 1-272 0,2 1 0 15,3 1 2992-15,2 0 528 0,0 0 128 0,3 2 0 16,5 6-2736-16,-4-7-544 0,0 1-112 0,4 6-32 16,0 0-96-16,0 0 0 0,0 0-128 0,0 0 192 15,0 0-192-15,0 0 0 0,3 14 0 0,2 4 0 16,0-1 0-16,0 3 0 0,0 0 0 0,2 3 0 16,0-4 0-16,2 2 0 0,0 0 0 0,1 0 0 15,-1 0 0-15,2-2 0 0,-1 2 0 0,1 0 0 16,0-2 176-16,1 2-16 0,0 0 0 0,0 0 0 15,1 1 256-15,-3 4 48 0,0 3 16 0,2 2 0 16,3-1-192-16,-2 3-32 0,-2-1-16 0,2 0 0 16,2-4-240-16,-1-4 176 0,0-6-176 0,-1-5 160 15,0-2 32-15,0-4 16 0,1-3 0 0,-1-4 0 0,0-5 192 16,0-1 48-16,1-5 0 0,3-1 0 0,1-2 80 0,2-3 32 16,-1-2 0-16,5-5 0 0,2-2-128 0,4-5-32 15,0-2 0-15,2-1 0 0,2-2-64 0,0-1-16 16,1 3 0-16,1 0 0 0,-3 1-80 0,0-8-32 15,-3-6 0-15,3-6 0 0,1-9 16 0,2 0 0 16,1-2 0-16,4 4 0 0,5 1-96 0,1 6-128 16,0 3 176-16,-2-4-176 0,-2-8 160 0,-1-2-160 15,0-2 128-15,-4 5-128 0,-6 3 0 0,1 8 0 16,-1 4 0-16,2 3 0 0,0 2-160 0,3 2-112 16,1-8-32-16,1 0 0 15,1-1-272-15,-1 4-64 0,-2 2-16 0,2 6-11248 16,-1 4-2256-16</inkml:trace>
  <inkml:trace contextRef="#ctx0" brushRef="#br0" timeOffset="2524.44">674 12701 15663 0,'1'-10'1392'0,"1"7"-1120"0,0-1-272 0,1 2 0 15,1-2 1824-15,4 1 304 0,-1 3 64 0,3 0 16 16,3 3-896-16,7 3-176 0,0 1-48 0,2 5 0 15,-1 2 48-15,0 7 0 0,-2 4 0 0,2 5 0 16,1 4-624-16,2 1-112 0,-1 1-16 0,0-1-16 16,-3-5-368-16,0 2 144 0,1-4-144 0,-4 1 0 15,-4 1 128-15,0 3-128 0,-3-1 0 0,-1 2 0 16,-1 1 0-16,0-2 0 0,0 0 0 0,-3-6 0 0,-1-1 0 16,1-4 128-16,-2-4-128 0,-1-3 160 0,0-4 368 0,-2-11 80 15,0 0 16-15,0 0 0 0,0 0 256 16,0 0 48-16,0 0 16 0,0 0 0 0,0 0-176 0,8-7-48 15,-5-5 0-15,3 0 0 0,-1-1-208 0,1 0-32 16,2 0-16-16,1-4 0 0,2 2-320 0,1-2-144 16,1-7 128-16,2-1-128 0,3-2 192 0,3-3-32 15,4 0-16-15,4-1 0 0,2-2 16 0,3 0 0 16,0-2 0-16,1-6 0 0,0-12-16 0,3-7 0 16,-3-10 0-16,-1 0 0 0,0 3-144 0,3 2 192 15,0 2-192-15,5-2 192 0,1-5-192 0,7-7 160 16,3-4-160-16,2 8 160 0,-2 9-160 0,-2 4 0 15,-4 0 0-15,0-6 0 0,-3-10-288 0,5-3 64 16,3 2 16-16,5 9 0 0,4 11-160 0,1 7-16 16,-1 7-16-16,-5 0 0 15,-4-4-384-15,-1-5-80 0,-1-6-16 0,3 4-17552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1-04T21:14:36.39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25953 1435 19007 0,'0'0'832'0,"0"0"192"0,0 0-832 0,0 0-192 0,0 0 0 0,0 0 0 16,0 0 1920-16,0 0 320 0,0 0 80 0,0 0 16 15,0 0-928-15,0 0-192 0,0 0-48 0,0 0 0 0,0 0-336 0,3 14-80 16,-3-14-16-16,4 16 0 0,0 1-256 0,-2 1-48 15,-2 1-16-15,3 6 0 0,-1 3-96 0,1 5 0 16,0 7-16-16,0 3 0 0,1 2 80 0,0-2 32 16,0-6 0-16,0-2 0 0,1-2 16 0,1-1 0 15,0-3 0-15,1 1 0 0,-1 4-112 0,1 0 0 16,-1 5-16-16,2 0 0 0,-2 3-144 0,0-1-32 16,-2 0 0-16,0-2 0 0,1-3-128 0,-1-6 160 15,-2-5-160-15,1 0 160 0,-1-4-416 0,2-2-96 16,-4 1-16-16,0-6 0 15,0-2-1840-15,0-2-368 0,0-10-80 0</inkml:trace>
  <inkml:trace contextRef="#ctx0" brushRef="#br0" timeOffset="534.21">25922 1324 23039 0,'-7'-21'2048'0,"2"8"-1648"0,-3-1-400 0,4 2 0 16,2 1 1744-16,-1 2 272 0,2 2 48 0,2-4 16 15,2 2-1056-15,2-1-224 0,0 0-32 0,0 1-16 0,2 1-320 0,-1-2-64 16,1-2-16-16,1 3 0 15,0 0-160-15,-1-3-16 0,0-1-16 0,3 0 0 0,1 3 112 0,2-2 32 16,-1 2 0-16,2 1 0 0,0-1-64 0,1 4-16 16,2-1 0-16,2 2 0 0,1 3-96 0,4-1-128 15,4 3 176-15,0 1-176 0,5 2 160 0,1 2-160 16,1 2 128-16,-1 0-128 0,-1 1 144 0,-2 5-144 16,-2 3 160-16,-3 0-160 0,-3 2 0 0,1 4 0 15,-2 1 0-15,-3 5 0 0,-2 0 0 0,-2 2 128 16,-2-5-128-16,-2-1 0 0,-4-5 160 0,-2 2-16 15,-2 0 0-15,-2-3 0 0,0 0-16 0,-2 2-128 16,-2-6 192-16,-2 5-64 0,-1-1 0 0,-3 0 0 0,-1 2 0 0,0 1 0 16,-2-2 0-16,1 2 0 0,-2 0 0 15,1 0 0-15,-4-2 160 0,2-1 32 0,-1 2 0 16,0 0 0-16,-3-5 64 0,-2 1 0 0,0-2 16 0,1 1 0 16,-5-5-176-16,0 0-32 0,-2 0-16 0,0 0 0 15,-2-3-176-15,2 2 0 0,3-3 0 0,-1-1 128 16,2-2-400-16,2 0-96 0,2-2-16 0,4 1 0 31,2 0-512-31,2-4-96 0,-1-1-32 0,11 3 0 16,0 0-240-16,0 0-48 0,-8-6-16 0,8 6 0 15,-2-10-1296-15,4-4-256 0</inkml:trace>
  <inkml:trace contextRef="#ctx0" brushRef="#br0" timeOffset="986.04">27245 901 8287 0,'0'0'736'0,"0"0"-592"15,0 0-144-15,0 0 0 0,0 0 4480 0,0 0 880 16,0 0 160-16,0 0 48 0,0 0-3600 0,-10 4-720 15,-1 0-144-15,1 1-16 0,-1 1-400 0,0 3-80 16,-2-1-16-16,0 3 0 0,0 1-96 0,-1 4-32 16,0 2 0-16,1 4 0 0,0 2-80 0,0 4 0 0,0 1-16 15,1 5 0-15,1 9-112 0,-1-3 0 0,1 1-16 0,1 0 0 16,0-7 48-16,-1-1 16 0,-1-3 0 16,-2 1 0-16,0 2-32 0,-2 7 0 0,-1 7 0 0,0 4 0 15,3 2-16-15,-2 1-16 0,2-2 0 0,-1-6 0 16,4-6-32-16,0-6 0 0,2-1 0 0,3-2 0 15,2 0-208-15,2 3 128 0,2 3-128 0,-1 2 0 16,-4-3 0-16,6 5 128 0,8-1-128 0,4 2 0 16,3-3 0-16,1-1 0 0,0-4 0 0,1 1 0 15,2-7 0-15,-2 4-256 0,2 2 48 0,-2-3 16 16,-4-1-400 0,2-5-80-16,-1-6-16 0,0-2 0 0,-2-1 48 15,1-3 0-15,0-3 0 0,2-2 0 0,0-3-416 0,2 2-80 0,0-5-16 0,2-2-9008 16,1-2-1808-16</inkml:trace>
  <inkml:trace contextRef="#ctx0" brushRef="#br0" timeOffset="1486.49">27468 1424 24127 0,'0'0'1072'0,"0"0"208"0,0 0-1024 0,0 0-256 0,0 0 0 0,0 0 0 16,0 0 1104-16,0 0 176 0,0 0 16 0,0 0 16 15,0 0-80-15,3 15-16 0,-3-15 0 0,4 14 0 16,-1-1-336-16,1 1-80 0,2 2-16 0,-3 0 0 16,3 2-368-16,0 3-80 0,2 3-16 0,0 3 0 15,-2-1-192-15,0 2-128 0,0 4 160 0,1-2-160 16,-1-3 192-16,1-1-64 0,-1 0-128 0,1-6 192 16,1-3 128-16,-1-3 0 0,1-1 16 0,0-4 0 15,2-5 128-15,0 0 32 0,-10-4 0 0,14 1 0 0,0-1 16 0,-1-5 16 16,-2-9 0-16,2 1 0 0,1 4-16 0,0-1-16 15,1-3 0-15,0 2 0 0,4-6-80 0,-2-2-16 16,0 1 0-16,-2-1 0 0,0-9-176 0,-1 0-32 16,0-8-16-16,2 1 0 0,1-3-336 0,0 1-64 15,0-3-16-15,2 9 0 16,5 8-352-16,-6 1-80 0,-5-7-16 0,-1-6 0 16,-3-4-128-16,-1 1-16 0,-2 3-16 0,1 5 0 15,-1 6 192-15,-1 8 32 0,-1 3 16 0,-2 3 0 16,-4-3-1904-16,2 13-384 0,0 0-80 0</inkml:trace>
  <inkml:trace contextRef="#ctx0" brushRef="#br0" timeOffset="1856.52">27798 1937 14735 0,'0'0'640'0,"0"0"160"15,0 0-640-15,0 0-160 0,0 0 0 0,0 0 0 0,0 0 3936 0,-7 6 752 0,7-6 160 0,0 0 16 16,-11-1-2880-16,1 0-592 0,3 2-112 0,7-1-32 15,-6 9-464-15,4 3-80 0,2-12-32 0,-4 17 0 16,3 0-416-16,-1 0-64 0,0 2-32 0,2 2 0 0,-2 5-160 0,2 3 0 16,-1 1 0-16,1 2 128 0,0 1-128 0,-1-6 0 15,-2-10 144-15,2 3-144 0,0 3 0 16,1 1 128-16,-2-2-128 0,2-1 0 0,0-2 0 0,2 3 0 16,1 2 0-16,0-6 0 15,-3-7-576-15,0-11-64 0,5 11-32 0,1-3-10800 16,-6-8-2160-16</inkml:trace>
  <inkml:trace contextRef="#ctx0" brushRef="#br0" timeOffset="2142.88">28182 1913 14735 0,'0'0'1312'0,"0"0"-1056"0,0 0-256 0,0 0 0 15,0 0 3904-15,8-8 736 0,0 2 144 0,1-3 16 16,0-3-2672-16,3 0-528 0,0 6-128 0,3-1 0 16,2 3-944-16,4 4-176 0,4 3-32 0,0-3-16 15,2-1-176-15,2 1-128 0,1 1 144 0,1-1-144 16,-2 1-176-16,-2 0-128 0,-2 1-16 0,-3-1-16 15,-2-2-544-15,-1-1-96 0,0 0-32 0,-1 1 0 16,-3-3-592-16,0 0-128 0,-2 1-32 0</inkml:trace>
  <inkml:trace contextRef="#ctx0" brushRef="#br0" timeOffset="2450.37">28318 2014 17503 0,'0'0'1552'16,"0"0"-1232"-16,0 0-320 0,0 0 0 0,0 0 3712 0,14 3 704 0,2 1 128 0,0 0 16 15,-2 0-3152-15,2-3-624 0,1 2-128 0,2 0-16 16,1-2-480-16,1 0-160 0,-2 1 0 0,1 0 144 16,-2 0-304-16,-1-1-64 0,-1-1-16 0,0 0 0 31,-1 0-384-31,-2 0-80 0,-1-1 0 0,-1-1-16 16,0 2-560-16,-1-2-128 0,1 0 0 0</inkml:trace>
  <inkml:trace contextRef="#ctx0" brushRef="#br0" timeOffset="6466.33">29237 1826 27295 0,'0'0'1216'0,"0"0"240"0,-10-5-1168 0,3 1-288 0,1 0 0 0,6 4 0 16,0 0 832-16,0 0 128 0,0 0 0 0,0 0 16 15,0 0-304-15,0 0-64 0,0 0-16 0,0 0 0 0,0 15-32 0,2 0-16 16,4-2 0-16,0 1 0 0,1 0 144 0,-1 3 16 15,5 2 16-15,-1-1 0 0,2 0-336 0,-1 2-64 16,0-2 0-16,1 4-16 0,-1 4-304 0,1-2 160 16,0-2-160-16,-1 1 128 0,1 1-128 0,1-1 0 15,0-3 144-15,2 1-144 0,2 0-176 0,0-2-96 16,-2-1-32-16,2-3 0 16,-1-4-2192-16,-2-1-448 0,-1-5-96 0,-1-4-16 0</inkml:trace>
  <inkml:trace contextRef="#ctx0" brushRef="#br0" timeOffset="6729.66">29875 1714 30639 0,'0'0'1344'0,"0"0"304"0,-9 0-1328 0,1 4-320 0,-1 2 0 0,2 5 0 16,2 2 288-16,-2 6-16 0,1 1 0 0,-2 4 0 15,-1 5 368-15,-2 1 80 0,-2 1 16 0,2 6 0 16,-2 1-48-16,-2 6-16 0,1 9 0 0,-2 6 0 16,-2 5-128-16,-3 3-32 0,-2-4 0 0,-2 1 0 15,-2-1-112-15,-1 3-16 0,1 5-16 0,1-5 0 16,1-3-368-16,5-7 0 0,2-13-160 0,3-3 160 16,2-1-480-16,2-5 16 0,2-5 0 0,2-3-10976 15,4-4-2192-15</inkml:trace>
  <inkml:trace contextRef="#ctx0" brushRef="#br0" timeOffset="7123.08">30454 967 29487 0,'-12'-6'2624'0,"12"6"-2112"0,-11 11-512 0,2 5 0 15,1 4 1536-15,3 6 192 0,3 7 32 0,3 1 16 16,2 2-624-16,2 1-128 0,3 1-32 0,1 0 0 15,0 2-400-15,0 3-80 0,0 3 0 0,-1 7-16 16,0 4-48-16,-2 5-16 0,-1 4 0 0,-1-2 0 16,-1-3-304-16,-3-2-128 0,-1-3 128 0,-2 0-128 15,-2-2 176-15,0 0-48 0,-1 4-128 0,2-7 192 16,2-3-192-16,-1-5 176 0,2-3-176 0,2-6 160 16,2-4-160-16,3-1 0 0,0-7 0 0,3 1 0 15,1-2-1088 1,2-5-240-16,2-2-48 0,-1-1-16 15,0-4-1872-15,-1-2-384 0</inkml:trace>
  <inkml:trace contextRef="#ctx0" brushRef="#br0" timeOffset="7522.87">31556 1328 21183 0,'0'0'1888'0,"0"0"-1504"0,-5-11-384 0,1 6 0 16,4 5 1952-16,-5-2 320 0,0-1 64 0,5 3 16 15,-8 1-896-15,-1 4-176 0,-1 2-48 0,-1 1 0 16,-1 4-288-16,-1 1-64 0,-1 5-16 0,-2 4 0 16,1 5-144-16,-2 5-16 0,0 5-16 0,-1 5 0 15,1 6-96-15,0 1-16 0,0 0 0 0,0-1 0 16,0-2-128-16,0-2-16 0,0-3-16 0,0-2 0 16,1-3-208-16,1-2-32 0,0 0-16 0,1-1 0 15,-2 3-160-15,1-2 192 0,3-1-192 0,0-3 192 16,1-3-192-16,-3-2 0 0,1-3-192 0,2 0 192 15,-1 0-896-15,2-5-64 16,-2-4-16-16,3-5 0 0,9-8-2256 16,-12-4-448-16</inkml:trace>
  <inkml:trace contextRef="#ctx0" brushRef="#br0" timeOffset="7810.14">31034 1067 27647 0,'-7'-16'2448'0,"3"7"-1952"16,0 3-496-16,4 6 0 0,0 0 1664 0,0 0 256 15,0 0 32-15,3 18 16 0,2 4-928 0,2-1-176 0,1 6-32 0,1-1-16 16,2 4-208-16,2 2-32 16,0-1-16-16,3 3 0 0,1 4-128 0,0 0-32 0,-1-1 0 0,1 5 0 15,1 2-144-15,0 3-48 0,0 7 0 0,2-2 0 16,1 0-208-16,0-6 144 15,-3-3-144-15,-1-3 128 0,-2-3-128 0,1-1 160 0,-2-3-160 0,1 1 160 16,-2 0-32-16,0-1-128 0,0 1 192 0,1 0-64 16,1 3-128-16,-1-6-192 0,2 0 32 0,-2 2 16 31,0-3-1488-31,1-1-288 0,-4-6-64 0,1-3-9344 0,0-2-1872 0</inkml:trace>
  <inkml:trace contextRef="#ctx0" brushRef="#br0" timeOffset="8119.92">31852 1884 25791 0,'-2'-6'2304'0,"-1"-2"-1856"16,1 0-448-16,-1 3 0 0,3 5 2992 0,0 0 496 15,0 0 96-15,0 0 32 0,5-4-2528 0,0-1-496 16,-5 5-96-16,12-1-32 0,0 1-464 0,1-3 0 0,0 6-176 0,3-3 176 16,-1-3-400-16,4 0 32 0,0-2 16 0,3 3 0 31,2-4-368-31,0 4-80 0,4-2-16 0,-1 0 0 15,2-1-1200-15,-2-2-240 0,-1 1-48 0</inkml:trace>
  <inkml:trace contextRef="#ctx0" brushRef="#br0" timeOffset="8361.53">31894 2033 41055 0,'0'0'1824'0,"0"0"368"16,0 0-1744-16,14 0-448 0,1 0 0 0,2 3 0 0,4-3 0 0,2 0 0 16,2 0 0-16,2 2 0 0,2 2-192 0,2 0-64 15,1 0 0-15,-1 0-16 16,-1-3-2208-16,-2 1-432 0,0-2-96 0</inkml:trace>
  <inkml:trace contextRef="#ctx0" brushRef="#br0" timeOffset="8674.44">33017 1844 13823 0,'-23'-6'608'0,"9"8"128"0,-3 2-592 0,-1 4-144 0,0 4 0 0,1 1 0 16,0 0 5952-16,-1 1 1152 0,-2-1 224 0,0 5 48 15,-2 3-5888-15,0 0-1168 0,-1 1-320 0,-3 2 0 16,-1 0 0-16,1 2 128 0,-4 1-128 0,2 4 0 15,-2 4 0-15,2 0 128 0,0-5-128 0,3 2 0 16,0-2 0-16,7 1 0 0,4 0 0 0,3-5 0 16,1-5-736-16,3-3-224 0,2-5-64 0,5-13 0 15,0 0-1568-15,0 0-320 0,0 0-64 0</inkml:trace>
  <inkml:trace contextRef="#ctx0" brushRef="#br0" timeOffset="8891.45">32506 1911 24879 0,'-10'-11'2208'0,"7"8"-1760"15,3 3-448-15,0 0 0 0,0 0 3536 0,0 0 624 16,0 0 128-16,9 19 32 0,1-2-2992 0,1 1-608 16,3-1-112-16,3 1-32 0,1 2-384 0,2-1-192 15,3 1 160-15,2 3-160 0,0 1 0 0,1 1 0 0,1-1 0 0,3 0 0 31,1 1-560-31,-2-1-208 0,-4 0-32 0,-3-3-16 16,-1 1-2064-16,-4-1-400 0,-4-2-96 0</inkml:trace>
  <inkml:trace contextRef="#ctx0" brushRef="#br0" timeOffset="9417.08">32735 630 31503 0,'-20'-11'1392'0,"9"5"288"0,-4 4-1344 15,4 2-336-15,2 1 0 0,9-1 0 0,0 0 1024 0,0 0 128 16,0 0 16-16,7 13 16 0,4-1-448 0,2 1-96 16,1-1 0-16,4 2-16 0,5 0-176 0,0 3-48 15,2 1 0-15,2 3 0 16,5-2-16-16,1 0 0 0,4 2 0 0,-14-7 0 0,9 1-144 0,5 4-48 0,9 6 0 0,2 8 0 15,1 6 0-15,-2 5-16 0,-6 3 0 16,32 40 0-16,-17-16-16 0,-11-17 0 0,-9-11 0 0,-3-5 0 16,-5-3 32-16,-3 3 16 0,-5 1 0 0,-3 7 0 15,-4 5-16-15,-7-21 0 0,-1 5 0 0,-1 2 0 16,-2-1 80-16,-4 1 16 0,0 2 0 0,-3 1 0 16,-3 1-96-16,0 0-32 0,0 2 0 0,-9 37 0 15,3-10 0-15,-1-10 0 0,1-6 0 0,2-9 0 16,1-4-160-16,-1-5 192 0,-2-3-192 0,1-7 192 15,1-3-192-15,-1-3 0 0,-2-2 0 0,1 0 128 16,0 1-272-16,-2 0-64 0,-2 3-16 0,-4-1 0 16,-6 3-3040-16,-4-1-624 15</inkml:trace>
  <inkml:trace contextRef="#ctx0" brushRef="#br0" timeOffset="15189.95">14083 11106 2751 0,'0'0'128'0,"0"0"16"0,0 0-144 0,0 0 0 15,0 0 0-15,0 0 0 0,0 0 2688 0,0 0 496 16,0 0 96-16,0 0 32 0,10 4-2480 0,-10-4-480 16,12 0-96-16,-2-2-32 0,-10 2 96 0,13-2 0 15,-1-1 16-15,0 0 0 0,0 0 96 0,1 0 16 16,0-4 0-16,2 3 0 0,2 2 128 0,4-3 16 16,3 1 16-16,3 1 0 0,4 1-224 0,4 2-32 15,3 0-16-15,4 1 0 0,4 1-208 0,1 2-128 0,-2-1 128 0,1 1-128 16,-1 0 0-16,5 1 0 0,2 2 0 0,4 0 0 15,4 1 0-15,4 0 0 0,1 0 0 0,0 1 0 16,-2-3 144-16,5 1-144 0,3-1 192 0,8 2-192 16,5 1 192-16,1-2-192 0,-4-1 192 0,0-2-192 15,1-1 176-15,5 1-176 0,6 2 160 0,1-6-160 16,-2-3 176-16,1 0-176 0,1 2 192 0,7-2-192 16,9 2 400-16,-3-2-16 0,-4-1-16 0,4 4 0 15,4 1 400-15,3 2 64 0,1-3 32 0,0 3 0 16,-1 1-416-16,3 3-64 0,0 0-32 0,-2-1 0 15,-6 1-352-15,2 3 0 0,1 0 0 0,-4-3 128 16,-6 1-128-16,-3-4 0 0,-4-3 0 0,2-1 0 16,-1-2 0-16,-5-5 0 0,-6-1 0 0,-4-2 0 15,-5-2 0-15,-1 1 0 0,2-2 0 0,-3-1 0 16,-2 1-320-16,-3-5-48 0</inkml:trace>
  <inkml:trace contextRef="#ctx0" brushRef="#br0" timeOffset="17312.91">7590 12288 25791 0,'0'0'2304'0,"0"0"-1856"15,0 0-448-15,0 0 0 0,0 0 2496 0,3 12 416 16,5-4 80-16,-1 1 16 16,3-5-2832-16,1 1-560 0,4 0-128 0,0 2 0 0,1-2 304 0,2 0 64 15,3 0 16-15,6-2 0 0,6-2 128 0,5 1-160 16,4-2 160-16,2 0-160 0,3 1 160 0,0 0 0 15,-2 0-144-15,-2-1 144 0,-1-1 0 0,0 0 0 16,1 0 0-16,3 1 0 0,3 0 0 0,5 0 0 16,0-2 0-16,2 1 0 0,-1-2 160 0,-4-2-160 0,-5 1 192 0,-1 0-192 15,0-1 0-15,0 0 0 0,1-3 0 0,2 3-10224 16,3-2-1920-16</inkml:trace>
  <inkml:trace contextRef="#ctx0" brushRef="#br0" timeOffset="17813.09">9671 12199 7359 0,'0'0'656'0,"0"0"-528"0,-8 7-128 0,8-7 0 16,0 0 5440-16,-2 12 1072 0,4-3 208 0,2 3 32 15,3 1-5152-15,3 2-1040 16,2-2-208-16,2 0-32 0,2-1-320 0,3 0 0 0,2-3 0 0,4-3 0 16,4 0 256-16,4-1-64 0,7-1-16 0,5-4 0 15,6 0 32-15,4-3 16 0,0 2 0 0,-2 0 0 16,-1 1-224-16,-1-2 0 0,1-3 128 0,3 2-128 15,2 1 0-15,3 1 0 0,3-1 0 0,-1 1 0 16,1 0-256-16,-3-1 16 0,-4 1 0 0,-3 2 0 31,-2-1-544-31,0 2-112 0,0 2-32 0,0 1 0 16,-2 1-1760-16,0 3-336 0</inkml:trace>
  <inkml:trace contextRef="#ctx0" brushRef="#br0" timeOffset="18430.5">12067 12263 11967 0,'-8'-2'528'0,"3"-3"112"0,-3 1-512 0,2 0-128 0,-1 0 0 0,2 0 0 0,0 1 3760 0,5 3 720 16,0 0 128-16,0 0 48 0,0 0-3344 0,0 0-672 16,0 0-128-16,0 0-16 0,-1 13-336 0,2 0-160 15,4-1 160-15,3 1-160 0,1-1 0 0,5 0 0 16,5-1 0-16,4 0 0 0,4-3 0 0,7-1 192 16,4 1-48-16,7-3-16 0,4-2 448 0,3-4 64 15,0-4 32-15,8-5 0 0,8 1 32 0,10-5 0 16,11 0 0-16,1-1 0 0,-1-4-320 0,6-1-64 15,4 1-16-15,4 0 0 0,2 1-304 0,-3 4 0 16,-4-3 0-16,1 4 0 0,4 4 128 0,-1 2-128 16,-5 1 0-16,-3 3 0 0,-4 0 0 0,2 5-320 15,1 2 32-15,5 1-16032 0</inkml:trace>
  <inkml:trace contextRef="#ctx0" brushRef="#br0" timeOffset="39929.01">32699 14340 23039 0,'0'0'2048'0,"2"-10"-1648"15,1-1-400-15,2 2 0 0,0-1 1408 0,2 1 192 16,1 0 32-16,-1-1 16 0,1 1-1376 0,-1 3-272 15,-2-1 0-15,-1 1 0 0,-4 6 320 0,0-7 144 16,0 7 48-16,-1-8 0 0,1 8 464 0,-2-6 112 16,2 6 0-16,0 0 16 0,-2-5-208 0,2 5-64 15,0 0 0-15,0 0 0 0,0 0-384 0,0 0-96 0,-8 2-16 0,8-2 0 16,-9 11-336-16,0-1 0 0,-2 2 0 0,1 1 128 16,-2 1 32-16,0 2 16 0,-1-1 0 0,0 5 0 15,0 1 16-15,-1 2 16 16,-2 0 0-16,0 1 0 0,2 1-208 0,1 0 0 0,0-4 0 0,1 0 0 15,1-1 0-15,0-1 128 0,2-4-128 0,2 1 0 16,4 0 0-16,-1-1 0 0,1 0 0 0,2-2 0 16,1-2 0-16,2 1 0 0,2 0 0 0,0-2 0 15,3 2 0-15,1-3 0 0,-1 0 0 0,4-1-160 16,-1 0 160-16,3-2-128 0,2-3 128 0,2 0-128 16,1-1 128-16,3-2 0 0,1-1 0 0,3-3-128 15,1-1 128-15,-2-2 0 0,0-1 0 0,-1-1 0 16,1 2 0-16,-3-5 0 0,-2 0 0 0,0 0 0 15,-1-1 144-15,0-1-144 0,-1-2 192 0,0 2-192 0,-1-6 224 0,-2 3-64 16,0-3-16-16,2 0 0 0,0-1 0 0,-2-2 0 16,0-2 0-16,-1-1 0 0,-1 0-144 0,-7 11 128 15,0-2-128-15,-1 1 128 0,-1 0-128 0,-3-2 128 16,-1 1-128-16,-3 2 128 0,-2-2 0 0,-1 4-128 16,-2 0 192-16,-12-10-64 0,-1 6 0 0,1 5 0 15,1 2 0-15,-1 1 0 0,-1 1-128 0,1 3 0 16,0-1 144-16,-1 1-144 0,-1 1 0 0,-1 0 0 15,3-2 0-15,2 1 128 0,-1 3-128 0,2-2 0 16,1 2 0-16,1-1 0 0,3 1 0 0,2-1 0 0,11 3 0 16,-11 0 0-1,11 0-512-15,0 0-64 0,-10 6 0 0,6 2-16 16,0 1-2368-16,3 2-480 0,-1 1-80 0</inkml:trace>
  <inkml:trace contextRef="#ctx0" brushRef="#br0" timeOffset="40479.51">32993 14098 25567 0,'0'0'1136'0,"0"0"224"0,-2-11-1088 0,2 11-272 0,0-10 0 0,1 1 0 16,1 0 288-16,0-1 0 0,-1 1 0 0,-1 9 0 16,1-9 544-16,-1 9 96 0,0-9 32 0,0 9 0 15,0 0 64-15,0 0 32 0,-5 12 0 0,0 0 0 16,-3 3-416-16,2 3-64 0,-1 3-32 0,-2 3 0 15,-3 3-208-15,-1 4-32 0,-1 3-16 0,0 7 0 16,-2 4 160-16,-1 5 16 0,-1 3 16 0,-1-2 0 16,0-3-16-16,1-7 0 0,1-2 0 0,-3-3 0 15,1-3-224-15,-1 4-48 0,2-1-16 0,1 2 0 16,2 0-176-16,1-1 0 0,1-3 0 0,3 0 0 31,3-2-448-31,2-6-112 0,1-3-16 0,3-2-16 0,1-5-688 16,0-16-128-16,0 0-16 0</inkml:trace>
  <inkml:trace contextRef="#ctx0" brushRef="#br0" timeOffset="40936.85">33167 14733 13823 0,'0'0'608'0,"0"0"128"16,0 0-592-16,0 0-144 0,0 0 0 0,0 0 0 0,1-10 3680 0,-1 10 704 0,0 0 144 0,0 0 16 15,0 0-2496-15,0 0-496 0,-11 2-96 0,2 3-32 16,0 3-432-16,5-2-96 0,-1 3 0 0,0 4-16 0,0 1-336 0,1 0-64 15,0 3-16-15,1 1 0 0,1 2-272 16,-1 14-48-16,2-7-16 0,2-2 0 0,2-4-128 0,-1-8 0 16,2-3 0-16,1 3 0 15,2 0-432 1,1 0-64-16,-1 0-16 0,3-1 0 0,0 0-2832 0,8 6-576 0</inkml:trace>
  <inkml:trace contextRef="#ctx0" brushRef="#br0" timeOffset="41662.47">32914 15721 21823 0,'0'0'960'0,"0"0"208"0,0 0-928 0,0 0-240 16,0 0 0-16,-13-5 0 0,3 3 1440 0,10 2 240 15,-11-5 48-15,0 4 16 0,0-3-144 0,-1 3-48 16,-4-1 0-16,-1 1 0 0,0 2-416 0,-1-1-96 15,0 0-16-15,6 2 0 0,-1 0-320 0,-3 1-64 16,-1 3 0-16,-1 1-16 0,0 1-240 0,0 2-32 16,-1 2-16-16,-12 16 0 0,8 0-336 0,4 2 0 15,4-3 0-15,3 1 128 0,2 3-128 0,3-4 0 16,3 1 0-16,3 0-128 0,2 0 128 0,3-4 0 0,4-1 0 16,1-4 0-16,1-1-128 0,5-1 128 0,2 3-128 0,4-7 128 15,1 0-160-15,4-1 160 0,3-3-192 0,1-1 192 16,0 0-192-16,0-5 192 0,2 0-192 0,-2-3 192 15,-3-1 0-15,0-3 0 16,-3-3 0-16,-2-1 0 0,-2-2 0 0,0 1 0 0,-3-4 0 0,-2 0 0 16,-2-3 0-16,-1-2 0 0,-3-2 128 0,-1-6-128 15,-2-1 256-15,-2-6-32 0,-1-3-16 0,-2-1 0 16,-2-3 112-16,0 3 0 0,-3 2 16 0,0 3 0 16,-1 0-16-16,-3 6 0 0,-3 3 0 0,0 2 0 15,-1 3-192-15,-1 3-128 0,0 4 128 0,0 0-128 16,0 2 0-16,-3 3 0 0,-1 0 0 0,0 2 128 15,3 2-320-15,-2 2-64 0,-1-1-16 0,4 2 0 16,-1 0-448 0,1 2-96-16,0-1-16 0,4 4 0 0,9-6-2480 0,0 0-496 0</inkml:trace>
  <inkml:trace contextRef="#ctx0" brushRef="#br0" timeOffset="42032.48">33090 15635 11055 0,'0'0'480'0,"-6"-7"112"0,1-2-464 0,0 3-128 0,5 6 0 0,-4-8 0 0,4 8 4864 0,0 0 944 0,0 0 192 0,-6-5 32 15,6 5-4080-15,-12 2-816 0,0 3-176 0,0 7-16 16,-2 5-192-16,-2 4-48 0,1 1 0 0,-4 4 0 16,-3 2-432-16,-5 0-80 0,1 9-32 0,-1 8 0 15,-1 2 48-15,-3 5 16 0,-4 2 0 0,2-3 0 16,-1-4 48-16,3-6 16 0,2-1 0 0,4-5 0 15,3 0-288-15,4-4 0 0,2 0 128 0,3 1-128 16,3-2 0-16,5 0-192 0,-1-3 16 0,5 1 16 16,0-6-1424-16,5-1-272 0,-4-21-64 15</inkml:trace>
  <inkml:trace contextRef="#ctx0" brushRef="#br0" timeOffset="42513.41">33172 16218 23039 0,'0'0'2048'0,"0"0"-1648"0,0 0-400 0,9-10 0 16,1 3 1968-16,3-1 304 0,2 0 64 0,-1 1 16 15,2 1-1792-15,-1 2-368 0,0 0-64 0,-2 1 0 16,-4 1 256-16,-9 2 48 0,10-1 16 0,-10 1 0 16,0 0 192-16,0 0 32 0,0 0 16 0,0 0 0 15,0 0 64-15,7 7 16 0,-7-7 0 0,0 0 0 16,2 13-240-16,-2-13-32 0,-2 10-16 0,2-10 0 16,-4 10-336-16,-1-2-144 0,5-8 128 0,-7 9-128 15,2-1 0-15,5-8 128 0,-7 9-128 0,2 0 0 16,0-1 0-16,0 1 0 0,0 1 0 0,-1 2 0 15,1 0 0-15,0 1 0 0,-2 1 0 0,2 1 0 16,-1 2 0-16,-1-3 0 0,1 3 0 0,0 1 0 16,1-1 288-16,1-1-32 0,2-2 0 0,0 0 0 15,1 1 96-15,2-1 16 0,1-5 0 0,-2-9 0 16,5 12-368-16,1-3 128 0,-6-9-128 0,12 8 0 0,0-3 0 0,1-1 0 16,0-1 0-16,0-1 128 0,1-1-128 0,2-1 0 15,0 0 0-15,-1 0 0 16,1 0-384-16,1 3-80 0,0 0-32 0,-3-1 0 15,-2 1-400-15,0-2-96 0,-1 0-16 0,1 2 0 16,-1 0-1280-16,-1 1-256 0,-10-4-48 0</inkml:trace>
  <inkml:trace contextRef="#ctx0" brushRef="#br0" timeOffset="43165.35">33000 17051 17503 0,'0'0'1552'0,"-8"-4"-1232"0,0 0-320 0,0 1 0 0,-1-2 3648 0,9 5 688 15,-9-4 128-15,9 4 16 0,-8-4-3200 0,8 4-640 16,-8-2-128-16,8 2-16 0,0 0 176 0,-10 0 32 15,-1 0 16-15,2 3 0 0,9-3-448 0,-11 10-80 16,-1-1-32-16,-1 1 0 0,0 1-16 0,-2 2 0 16,-1-2 0-16,-4 6 0 0,0 0 96 0,0 4 16 15,-5 1 0-15,10-11 0 0,-3 0-256 0,0 4 128 16,-3 0-128-16,2 2 0 0,-1 3 0 0,0 1 0 16,3 0 0-16,-11 20 0 0,6-5 0 0,9-5 0 15,2-1 0-15,7-2 0 0,2-1 0 0,6-1 0 0,1-3-128 16,5-3 128-16,1-5 0 0,6 0-128 0,1-4 128 15,7-1 0-15,2-1-128 0,4-3 128 0,1-6 0 0,1 0 0 16,3-4-144-16,-2 0 144 0,-4-2 0 0,-2-3-144 16,0-3 144-16,-4-1 0 0,-1-3 0 0,-1-1 0 15,-1-4 192-15,-1-1 0 0,-1-1 16 0,-2-2 0 16,-2 0 96-16,-2-1 16 0,-4-1 0 0,-2 1 0 16,-3-2-144-16,-3 1-32 0,-3-3 0 0,-2-1 0 15,-4-2-144-15,-1-1 192 0,-3-2-192 0,-1 1 192 16,-1-2-192-16,-2 4 128 0,0 5-128 0,-1 3 128 15,0 3-128-15,-1 4 128 0,0 3-128 0,-2 3 128 16,1 5-336-16,-2 3-80 0,-3 1-16 0,1 3 0 16,1 4-1936-1,1 3-400-15,3 3-80 0</inkml:trace>
  <inkml:trace contextRef="#ctx0" brushRef="#br0" timeOffset="43686.87">33107 17060 24879 0,'0'0'1088'0,"-3"-9"256"15,0-1-1088-15,2 1-256 0,0 0 0 0,1 9 0 0,0 0 2624 0,0 0 448 0,0 0 112 0,0 0 16 16,-9-4-2400-16,0 4-480 0,-2 4-80 0,-1 4-32 0,-1 4 576 0,0 2 112 16,-1 4 32-16,0 3 0 0,-1 3-144 0,0 2-16 15,-2 0-16-15,-2-1 0 0,2 2-368 0,1 0-64 16,-3 2 0-16,0 1-16 0,-3 3-176 0,-2 3-128 15,1 5 144-15,-2 4-144 16,-3 2 0-16,1 1 0 0,1-3 0 0,-3 0 0 0,1 0-224 0,3-4-96 16,5-3 0-16,3-4-16 15,4-4-1248-15,3-5-240 0,5-6-48 0,2-3-16 16,3-16-1024-16,0 0-208 0</inkml:trace>
  <inkml:trace contextRef="#ctx0" brushRef="#br0" timeOffset="44200.86">33208 17539 39455 0,'0'0'1744'0,"0"0"368"0,0 0-1696 0,3-9-416 0,3 3 0 0,7-1 0 16,3 1-224-16,2 1-128 0,1-1-32 0,0 2 0 16,2 1 224-16,-1 1 160 0,-3 4-208 0,-2 0 80 15,0 1 128-15,-2 1 0 0,-3 1 128 0,-1 0-128 16,-1 2 336-16,-8-7 0 0,5 10 0 0,-1 2 0 16,-1 1-144-16,-1-3-48 0,-2 2 0 0,-2 2 0 0,-5-1-144 0,-1 2 128 15,-1 0-128-15,-4-2 128 0,-5-2-128 0,-2 2 0 16,1-3 144-16,-1 2-144 0,-1-2 128 0,1 1-128 15,0-5 128-15,2-2-128 0,1-1 144 0,2 0-144 16,4-1 192-16,2-1-192 0,9-1 0 0,0 0 0 16,0 0 0-16,0 0 0 0,0 0 0 0,0 0-192 15,0 0 0-15,0 0 0 0,10 3 0 0,2 0 16 16,-1-2 0-16,2 0 0 0,1 1 176 0,0 0 0 16,0 1-144-16,1 1 144 0,-4 1 0 0,1 1 0 15,0 0 0-15,-2-1 0 0,-2 1 0 0,0 2 128 16,-8-8 0-16,8 12 0 0,-2-3 112 0,-3 1 16 0,-5 1 0 0,0-1 0 15,-1 1 48-15,-1 1 16 0,-1 1 0 16,0 0 0-16,1 1 0 0,0-1 0 0,-1-1 0 16,0 1 0-16,-1 0 144 0,1 0 48 0,0 0 0 0,1 0 0 15,-1 1-512-15,0-1 0 0,-1-1 0 0,0 0 0 32,-2-2-640-32,-1 1-240 0,-1-1-32 0</inkml:trace>
  <inkml:trace contextRef="#ctx0" brushRef="#br0" timeOffset="50559.71">26279 14120 7359 0,'0'0'656'0,"0"0"-528"0,-10-9-128 0,0 5 0 0,10 4 3328 0,-9-3 624 16,0 2 128-16,9 1 16 0,-9-3-3008 0,9 3-592 15,-9 0-128-15,9 0-32 0,-9 0 0 0,0 0 0 16,9 0 0-16,-13 7 0 0,0-1-144 0,-2 1-48 15,-2 1 0-15,0 2 0 0,-2 3-144 0,-1 1 0 16,1 3 0-16,-1 3 128 0,1 1 16 0,-1 0 0 0,2 1 0 0,2 0 0 16,1 0 288-16,3 2 48 0,1 0 16 0,4 1 0 15,0 0-240-15,3 0-64 0,4 0 0 0,0-2 0 16,1-5-192-16,3-1 0 0,3 1 128 0,-1-5-128 16,2-1 0-16,1 0 0 0,2-3 0 0,0-1 0 15,3 0 128-15,1 0 0 0,0-2-128 0,-1 1 192 16,0 0 0-16,1 3-16 0,-1-4 0 0,-1 2 0 15,-3 1-176-15,-1-3 160 0,-9-6-160 0,8 12 160 16,-8-12-160-16,3 16 160 0,-6-3-160 0,-1 0 160 16,-2 0-160-16,-2 1 160 0,-2-2-160 0,-1 2 160 15,1 2 160-15,-2 1 16 0,-2 0 16 0,1 0 0 16,0 2-64-16,0 1-16 0,0 0 0 0,1 0 0 16,1 3-272-16,4 0 128 0,-3-1-128 0,4 0 0 15,2-1 0-15,1 0 0 0,3-8 0 0,2 1 0 16,2-2 0-16,1-1 0 0,3-2 0 0,-1 1-144 0,3-2 144 0,0 1-160 15,0-4 160-15,2 3-160 0,0 0 32 0,0 1 0 16,-1-2 0-16,0 0 0 0,-2 0 128 0,-9-7 0 16,9 12 0-16,-2-1-128 0,-7-11 128 0,3 16 0 15,-1-2 0-15,-4 2 0 0,0 1 832 0,-1 1 208 16,-1 1 48-16,-1 3 0 16,-1-1-1616-16,-1 3-320 0,1 1-64 0,0 1-16 0,1 0 928 0,0-1 192 15,1-2 48-15,1 2 0 0,2-1 64 0,1-1 16 16,1-3 0-16,2-2 0 0,1 0-320 0,1-2 160 15,0-3-160-15,2 1 128 0,1-1-128 0,1 0 0 0,-1 0 0 16,-1 2 128-16,0-2-128 0,1 2 0 0,0 1 0 16,-1 2 0-16,0-1 0 0,-1 3 0 15,2-1 0-15,0 2 0 0,0 0 0 0,0 0 0 0,1 1 0 0,0 3 0 16,1-3 0-16,0 3 0 0,-1 1 144 0,1-1-144 16,3-1 0-16,-2 0 128 0,-2-5-128 0,-1 0 0 15,-2-1 128-15,-1-1-128 0,-2-1 128 0,0 0-128 16,-1 1 128-16,-1 0-128 0,-2 3 128 0,0-2-128 15,-3 2 224-15,1 3-32 0,-1 3 0 0,-1 3 0 16,-1-2 0-16,0 2-16 0,3 1 0 0,-1 0 0 16,-2 1-176-16,2-1 192 0,2-1-192 0,-1-4 192 15,2-3 16-15,1 0 16 0,0-4 0 0,1 2 0 16,1-2-64-16,-1-1-16 0,-1 3 0 0,0-2 0 16,1 1-144-16,-2 4 0 0,-3 1 0 0,0 4 0 15,0-1 0-15,-1 2 128 0,-3-1-128 0,-1 1 0 0,-1 0 320 16,0-2 0-16,1-2-16 0,1-2 0 0,1 2 144 15,1-7 48-15,1-2 0 0,3-2 0 0,2 2-176 0,1-4-16 16,2-2-16-16,2 1 0 0,1 2-288 0,2 0 0 16,1 1 0-16,3 2 0 15,2-3-2176-15,2 5-528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1-04T21:15:41.362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23721 860 25791 0,'-6'-7'2304'0,"-1"1"-1856"16,-1 0-448-16,3 4 0 0,5 2 1984 0,0 0 288 15,0 0 64-15,0 0 16 0,-1 18-1840 0,2-2-384 16,2-1-128-16,-1 4 0 0,0-1 0 0,1 3 0 0,0 5 0 0,1 0 0 15,0 4 272-15,0 4-48 0,0 5-16 0,1 0 0 16,0 4 128-16,3-1 32 0,0-4 0 0,0-3 0 16,-2-3-368-16,1 1 144 0,-1-3-144 0,-2 0 0 15,1-1 176-15,-1 2-176 0,-1 2 160 0,-2-1-160 16,0 2 192-16,-1-1-64 0,-1-3-128 0,0 0 192 16,0 1-432-16,1-4-80 0,0-2-32 0,0-4-10512 15,-2-5-2096-15</inkml:trace>
  <inkml:trace contextRef="#ctx0" brushRef="#br0" timeOffset="444.08">23374 845 25791 0,'-10'-15'2304'0,"3"2"-1856"0,0-7-448 0,1 2 0 0,2 1 1920 0,4 4 272 16,6-1 64-16,3 1 16 0,5-3-1472 0,7 0-288 16,5 1-64-16,5 0-16 0,3-2-128 0,3 4-32 15,-2 2 0-15,1 0 0 0,0 1-272 0,-2 2 128 16,-1 1-128-16,-1 5 0 0,-4-1 0 0,0 6 0 16,-1 1 0-16,2 5 0 0,0-1 0 0,-1 5 0 15,2 2 0-15,2 4 0 0,-1 0 0 0,1-1 0 16,1 2 0-16,-2-3 0 0,-2 0 0 0,-3 0 0 0,-4 0 0 0,-1-2 0 15,-1 0 0-15,-5-2 0 0,-2 0 0 16,-2 0-144-16,-3 0 320 0,-2 1 64 0,-1 1 16 0,-1-1 0 16,-4 0-16-16,0 2 0 0,-1-1 0 0,-2 5 0 15,-2-2-112-15,-3 3 0 0,-1 1-128 0,-1 2 192 16,-2 1-32-16,-2-3-16 0,-5-3 0 0,2 0 0 16,-1-1-144-16,-1-3 192 0,-2-2-192 0,-1-1 192 15,-2 0-192-15,-1-6 160 0,-1 1-160 0,0-1 160 16,1-2-160-16,-2 4 160 0,0-1-160 0,1-1 160 15,0-1-160-15,1 3-144 0,4 3 144 0,0-6-208 32,3-2-304-32,1-3-64 0,1-2-16 0,4-2 0 0,3-2-736 15,9 6-144-15,-9-13-16 0,5-2-8720 0,4 1-1744 0</inkml:trace>
  <inkml:trace contextRef="#ctx0" brushRef="#br0" timeOffset="875.44">25094 432 20271 0,'0'0'1792'0,"-1"-9"-1424"16,-3 0-368-16,0 1 0 0,0 3 2304 0,4 5 400 0,-5-7 80 0,1 2 16 15,4 5-1888-15,0 0-368 0,-7-3-80 0,7 3-16 16,-9 3-144-16,0 1-48 0,0 1 0 16,0 0 0-16,-2 3-256 0,0 4 0 0,-5 1 128 0,0 4-128 15,1 4 0-15,-2 4 0 0,-3-1 0 0,1 5 0 16,-1 2 336-16,-2 6-32 0,-3 3-16 0,0-1 0 16,1-1 240-16,-5 1 48 0,-4-2 16 0,-1 1 0 15,-1 7-32-15,0 13-16 0,-1 9 0 0,0 6 0 16,4-3-352-16,4-5-192 0,5-9 192 0,5-1-192 15,5-9 176-15,3 4-176 0,5 0 160 0,4-1-160 16,4-1 192-16,2-3-48 0,1-6-16 0,3 0 0 16,2-4 0-16,2-4 0 0,3-2 0 0,2-6 0 15,0 0-128-15,4-4-144 0,3 1 144 0,2-2-208 16,3-1-576 0,3 0-112-16,1-4-32 0,-2-1 0 0,1-3-800 0,-2-3-176 0,-2-3-16 15,-2-2-12160-15</inkml:trace>
  <inkml:trace contextRef="#ctx0" brushRef="#br0" timeOffset="1491.89">25231 857 12895 0,'-5'-8'1152'0,"-2"0"-928"16,1 2-224-16,0 2 0 0,1 0 4800 0,0 4 896 16,5 0 192-16,0 0 48 0,-4 13-4720 0,0 3-928 0,2 1-288 0,-1 2 128 15,-1 0 48-15,1 7 0 0,-1 1 0 0,3 6 0 16,0 6 32-16,1 4 16 0,0-3 0 0,2 2 0 16,2-2-80-16,0-2-16 0,0-4 0 0,1-4 0 15,2-5-128-15,1-2 160 0,1-1-160 0,0-3 160 16,0-5-160-16,0-1 192 0,-1-1-192 0,1-1 192 15,-9-11-64-15,12 7-128 0,-12-7 192 0,12 4-64 16,-2-1 16-16,1-2 0 0,-11-1 0 0,11-1 0 16,0-5 0-16,-1 0 0 0,2-3 0 0,0 1 0 15,-2 0-144-15,2-1 160 0,2-5-160 0,0 1 160 16,1 2-160-16,-2 2-256 0,0 0 64 0,-1 4 16 16,-2 1 176-16,-10 4-128 0,10 2 128 0,-2 5-128 0,-1 3 288 15,-1 3 64-15,0 3 16 0,-1-3 0 16,0 0 16-16,1 1 0 0,1-1 0 0,2 0 0 0,2-2-256 0,-1-1 144 15,2-1-144-15,1-2 128 0,0-1-128 0,1-2 192 16,-1-1-192-16,2 0 192 0,-1-5-192 0,0 1 128 16,2-2-128-16,-1 1 128 0,1-3-128 0,0-2 128 15,-1-2-128-15,2 2 128 0,2 1 144 0,-4-1 32 16,0 0 0-16,-1-4 0 0,-2 2 160 0,-1 0 48 16,0 1 0-16,-2-1 0 0,0 0 48 0,0-3 16 15,-1 0 0-15,0-2 0 0,0 0-240 0,1-2-32 16,0-6-16-16,0-2 0 0,-1 0-160 0,0-5-128 0,0-4 192 15,-1-1-192-15,1-5 144 0,0-1-144 0,1-2 0 0,0 4 144 16,-1 2-144-16,-1 2 0 0,-1 1 0 0,1 3 128 16,-1 4-128-16,-1 3-144 0,-1 1 144 0,-1 3-208 31,-1 1-176-31,-2 4-48 0,0 14 0 0,0 0 0 16,0 0-976-16,0 0-192 0,-6 6-32 0,-1 1-16 15,1-1-1408-15,1 5-272 0</inkml:trace>
  <inkml:trace contextRef="#ctx0" brushRef="#br0" timeOffset="1858.9">26154 1530 14735 0,'0'0'1312'0,"0"0"-1056"16,4-7-256-16,-4 7 0 0,0 0 5168 0,10 7 976 16,2 1 192-16,0 3 32 0,-1 2-5152 0,2 0-1024 15,2 4-192-15,-1 2 0 0,-2 0 0 0,0 3 0 16,-1 4-128-16,0 1 128 0,-2 1 0 0,-3 2 0 15,-2-1 0-15,0-3 0 0,0-4 0 0,-1-2 0 16,-3-2 0-16,0 1 0 0,-2 1 0 0,0 2 0 16,-3 3 0-16,-1-2 0 0,2-2-144 0,1 0 144 0,-3-4 0 0,1-1-144 15,-1-3 144-15,-1-1 0 0,2-3-144 0,0-3 144 32,5-6-640-32,-9 7-48 0,9-7-16 0,0 0-15024 0</inkml:trace>
  <inkml:trace contextRef="#ctx0" brushRef="#br0" timeOffset="2225.71">27159 1008 30399 0,'-8'-13'1344'0,"8"13"288"0,-6-2-1312 0,6 2-320 15,-7 13 0-15,3 9 0 0,3 3 2608 0,4 6 448 16,2 0 80-16,0 3 32 0,2-1-2592 0,-1-1-576 15,1 1 0-15,-1-4 0 0,1-2 0 0,-1-1 0 16,1-1 0-16,-2 1 0 0,0 1 0 0,-1-1-128 16,-1-1 128-16,-1 3 0 15,-1 2-720-15,-1-3-64 0,0 3-16 0,-1-1 0 16,0-3-736-16,-2 0-128 0,-1-4-48 0,0 0 0 16,1-2-2112-16,-1-3-416 0</inkml:trace>
  <inkml:trace contextRef="#ctx0" brushRef="#br0" timeOffset="2529.09">26824 1084 41007 0,'-10'-23'1808'0,"4"11"384"0,1 1-1744 0,4 5-448 0,1 6 0 0,8-7 0 0,3 3 368 15,4-1-16-15,2 4 0 0,4-4 0 16,2-1-64-16,3 3-16 0,3-3 0 0,1 1 0 0,1-3-48 16,4 0-16-16,3 2 0 0,4-1 0 0,2 1-208 0,2 1 128 15,1 1-128-15,-2 0 0 0,1 0 0 0,-3 1-320 16,-3-2 64-16,-2 4 0 16,-3 1-560-16,-1-4-96 0,0 0-32 0,-3 3 0 15,-2-1-1648-15,-3 2-336 0,-4 2-64 0,-3-1-16 16,-4 0 128-16,-2 1 32 0,-13-2 0 0,13 0 0 0</inkml:trace>
  <inkml:trace contextRef="#ctx0" brushRef="#br0" timeOffset="2961.39">27581 362 28559 0,'-6'-17'2544'0,"3"10"-2032"0,3 7-512 0,0 0 0 16,0 0 2272-16,0 0 352 0,13 12 80 0,4 2 16 0,4 1-2096 15,4 0-432-15,4 2-64 0,2 3-128 0,5 3 272 0,2 2-32 16,1 5-16-16,0 3 0 0,-2 2-224 0,-2 5 144 16,-4 1-144-16,-1 0 128 0,-4 0-128 0,1-2 0 15,-4 1 0-15,-1 1 0 0,-2 2 0 0,-2 8 0 16,0 6 0-16,1 3 0 0,-1-3 128 0,-1-5 0 16,-2-3 0-16,0-5 0 0,-4-5 448 0,0-2 64 15,-2-2 32-15,-2 3 0 0,-2-2 16 0,-1 6 0 16,-2 3 0-16,-2 1 0 0,-1 1-368 0,-3-4-80 15,-1-5-16-15,0-2 0 0,-2-4-224 0,-3-4 0 16,-2-3 128-16,-2-1-128 0,-3-2 144 0,-2 0-16 16,0-3 0-16,-1 0 0 0,1-2-128 0,-2 0 0 15,0 0 0-15,-2 0 0 16,-2 1-2160-16,-5 0-464 0,-5-2-80 0</inkml:trace>
  <inkml:trace contextRef="#ctx0" brushRef="#br1" timeOffset="211357.15">15098 4680 3679 0,'0'0'320'0,"0"0"-320"16,0 0 0-16,-2-7 0 0,2 7 4096 0,0 0 768 15,-3-9 128-15,3 9 48 0,0 0-3312 0,0 0-640 16,-4-9-144-16,4 9-32 0,0 0-448 0,-2-7-80 15,2 7-32-15,0 0 0 0,0 0 0 0,0 0 0 16,0 0 0-16,-2-4 0 0,1 1 144 0,1 3 16 16,-1-4 16-16,1 4 0 0,-2-3 272 0,2 3 48 15,0 0 16-15,0 0 0 0,0 0 16 0,-4 14 0 0,1-1 0 16,0 4 0-16,0 2-320 0,2 4-64 0,-2 4-16 0,1 2 0 16,-1 5-96-16,2 0-32 0,1 4 0 0,0 0 0 15,-1-3-96-15,1 1 0 0,-2-4-16 16,2 0 0-16,0 1 144 0,2 1 48 0,-2 1 0 0,2 3 0 15,1-1-160-15,-1 1-16 0,0-3-16 0,0-1 0 16,2 0-48-16,0-4 0 0,1-2 0 0,1-4 0 16,-1-1-192-16,0-3 0 0,0 1 0 0,-1-8 0 31,-1 0-448-31,1 2 0 0,1-1 16 0,-1-1 0 16,-2-4-1872-16,0 0-384 0,0-2-80 0</inkml:trace>
  <inkml:trace contextRef="#ctx0" brushRef="#br1" timeOffset="211841.13">14954 4599 20271 0,'-6'-13'1792'0,"3"1"-1424"0,-4-4-368 0,2 3 0 0,3 3 2928 0,6-2 512 0,3 3 96 0,3 3 32 0,3 0-2704 0,3 2-544 16,2-2-96-16,2 1-32 0,-1 1-192 0,2-1 0 16,0-3 0-16,1-3 0 0,-1-3 144 0,1 1-144 15,2 1 128-15,1 2-128 0,1-1 0 0,0 1 128 16,-2-1-128-16,1 4 0 0,-1 1 0 0,-2 3 0 0,-1 0 0 16,-2 3 0-16,0 1 0 0,-3 3 0 0,0 1 0 0,0 2 0 15,-2 2 0-15,-1 1 208 16,0 2-48-16,2 1-16 0,-1 0 32 0,0 0 0 0,-1 3 0 0,0-3 0 15,-1 0-48-15,-3 0 0 0,-1 0 0 0,0 0 0 16,-2 1-128-16,-1-3 160 0,-5-11-160 0,4 16 160 16,-2 0-160-16,-4-3 128 0,0-1-128 0,-3 1 128 15,-3 0 32-15,-1 0 0 0,-3-1 0 0,0 1 0 16,-2 0 144-16,-2-1 16 0,-1 1 16 0,-2 1 0 16,-2 1-16-16,-1-2-16 0,-2 0 0 0,-1 1 0 15,-1-2-48-15,0 2 0 0,0-1 0 0,0 0 0 16,1 0-112-16,2 2-16 0,-1-1-128 0,4 2 192 15,1-3-32-15,1 0-16 0,1 0 0 0,3-2 0 16,1 1-144-16,0-3 0 0,1-1-160 0,2 1 160 0,0-1-400 0,4 4 16 16,2 5 0-16,3-3 0 15,-3-1-640 1,1-3-128-16,3 0-32 0,0-3-9744 0,1-1-1936 0</inkml:trace>
  <inkml:trace contextRef="#ctx0" brushRef="#br1" timeOffset="212391.53">15990 4257 1839 0,'1'-14'160'0,"1"5"-160"0,-1-2 0 0,2 0 0 16,1-1 5120-16,-1 5 1008 0,0-2 192 0,-3 9 32 15,8-8-4768-15,-8 8-960 0,8-6-192 0,-8 6-48 16,0 0-192-16,0 0-64 0,8-5 0 0,-8 5 0 15,0 0-128-15,0 0 0 0,0 0 0 0,0 0 0 16,0 0 368-16,0 0 32 0,0 0 16 0,-10 11 0 16,1 0 544-16,-1 3 96 0,-2 2 32 0,-1 1 0 15,-1 2-128-15,-2 2-32 0,0 1 0 0,1 3 0 16,-1 0-336-16,0 0-64 0,1 1-16 0,1-2 0 0,0 1-128 0,0 0-48 16,0 2 0-16,1-3 0 0,0 2-96 0,1 1-32 15,0 2 0-15,2 5 0 0,-1 6-80 0,2 6-128 16,1 5 176-16,3 4-176 0,1 1 144 0,3-7-144 15,0-6 0-15,1-6 144 0,0-3-144 0,2-4 0 16,1 0 0-16,1 0 0 0,0-2 0 0,0 6 128 16,0 0-128-16,-1 3 0 0,1-1 0 0,2 2 0 15,0 0 128-15,2-3-128 0,0-1 0 0,2-4 0 16,1-4 0-16,2-3 128 0,-2-4-304 0,5 0-64 0,2 3-16 16,2-2 0-1,1-7-624-15,1 1-128 0,3-2-16 0,-3-2-16 16,-1 2-1712-16,0-3-352 0,-1-2-64 0,-1-3-9376 0</inkml:trace>
  <inkml:trace contextRef="#ctx0" brushRef="#br1" timeOffset="213260.08">16339 4601 21599 0,'0'0'960'0,"0"0"192"0,0 0-928 0,0 0-224 15,0 0 0-15,0 0 0 0,3-6 1408 0,-3 6 224 16,4-8 48-16,-4 8 16 0,0 0-576 0,0 0-112 16,0 0-32-16,12 8 0 0,-12-8-192 0,11 14-32 15,-1 2-16-15,-1 2 0 0,-3 3-160 0,1 4-16 16,-1 6-16-16,1 3 0 0,-1 4-16 0,1 1 0 15,-2 1 0-15,0-2 0 0,0-1-144 0,1-4-16 0,-2-3-16 0,0-1 0 16,-1-3-160-16,1 2-48 0,-1-2 0 16,1 0 0-16,0 1-144 0,0-2 192 0,-2 4-192 0,4-1 192 15,-1 0-192-15,0-2 192 0,-1-3-192 0,1-2 192 16,-1-1-192-16,0-3 0 0,1-2 0 0,-1 0 0 31,0 0-768-31,-1-2-16 0,-3-13-16 0,0 0 0 16,0 7-2224-16,0-7-448 0,0 0-96 0,-15-16-16 0</inkml:trace>
  <inkml:trace contextRef="#ctx0" brushRef="#br1" timeOffset="213576.81">16071 4740 10127 0,'-9'-16'448'0,"4"7"96"0,-3 1-544 0,4-1 0 16,4 9 0-16,0 0 0 0,0 0 6240 0,9-4 1136 16,0 1 240-16,4 2 32 0,1 1-5728 0,1 0-1136 15,0-3-224-15,4 2-48 0,-1-1 0 0,3-1 16 16,0-1 0-16,2-1 0 0,2-3-272 0,1 1-64 16,3-2-16-16,2 0 0 0,3 0-176 0,0 0 160 15,1 0-160-15,0 1 160 0,0 1-32 0,-3 1 0 16,-4 1 0-16,0 0 0 0,-4-2-128 0,-1 2 0 15,-4 1 0-15,-1 0 0 0,-3-3-224 0,-2 4 80 0,-1 0 16 16,-2 3 0 0,-2-3-240-16,1 3-32 0,-1 4-16 0,-2-1 0 15,-6-3-368-15,8 4-80 0,0-2-16 0,0 2-10640 0,-2 2-2112 0</inkml:trace>
  <inkml:trace contextRef="#ctx0" brushRef="#br1" timeOffset="-200508.75">16976 4891 7359 0,'0'0'656'0,"0"0"-528"15,0 0-128-15,0 0 0 0,0 0 3456 0,5-8 640 0,-5 8 144 0,6-7 32 16,-6 7-2784-16,11-5-544 0,-1 3-112 0,2-1-32 15,0 0-288-15,1 1-64 0,1 1-16 0,3-3 0 16,3 2-240-16,1 1-64 0,-1-4 0 0,1 1 0 16,-1-3-128-16,-1 0 0 0,2 0 0 0,-3-2 0 15,-2 0 0-15,0 1 0 0,-2-1 0 0,-1 1 0 16,-1 1-192-16,-2 2-80 0,-1 0-16 0,-1 0-7728 16,-8 5-1552-16</inkml:trace>
  <inkml:trace contextRef="#ctx0" brushRef="#br1" timeOffset="-200220.05">17006 5099 21183 0,'0'0'944'0,"0"0"192"0,4-7-912 0,3 0-224 16,5 2 0-16,2 2 0 0,3 2 2784 0,4 1 512 15,4 1 96-15,0 1 32 0,-2-4-2832 0,-1 2-592 16,-1-1 0-16,0 1-144 15,-3-3-1936-15,-2-7-384 0,-5-10-80 0</inkml:trace>
  <inkml:trace contextRef="#ctx0" brushRef="#br1" timeOffset="-199787.15">17652 4341 16575 0,'0'0'1472'0,"0"0"-1168"0,0 0-304 0,0 0 0 0,0 0 3760 0,0 0 688 0,0 0 144 0,0 0 16 0,0 13-3552 0,3 1-720 15,3 2-144-15,1 1-16 0,-1 1-176 0,1-1 0 16,0 2 0-16,0 1-176 0,1-2 176 0,1 0 0 16,0-1 0-16,-2 3 0 0,-2-3 0 0,-1 4-128 15,0 1 128-15,-1 4 0 0,-2 4 0 0,0 1 0 0,-1 7 0 16,0 2 0-16,0 1 0 0,2 1 0 15,-1-2 0-15,-1 0 0 0,1-3 0 0,0-4 0 0,1-5 0 0,0-3 0 16,0-2-208-16,-1-2-64 0,0-5-16 0,-1 0 0 31,2-3-2304-31,-2-2-464 0</inkml:trace>
  <inkml:trace contextRef="#ctx0" brushRef="#br1" timeOffset="-199521.3">17951 4890 4607 0,'0'0'400'0,"0"0"-400"15,0 0 0-15,0 0 0 0,0 0 5888 0,-4 9 1104 16,1 1 224-16,3 2 32 0,3 1-5600 0,1 1-1136 15,0 1-208-15,1 0-48 0,0-2-256 0,0 2 176 16,1-2-176-16,-2-2 160 0,-1 0-160 0,1 3 0 16,0-2 0-16,0 0 0 0,-1-2 0 0,-1-1-256 15,-2-9 48-15,4 8 0 16,-4-8-704-16,4 9-144 0,-4-9-32 0,0 0-11696 0</inkml:trace>
  <inkml:trace contextRef="#ctx0" brushRef="#br1" timeOffset="-199356.16">18008 4657 16575 0,'-8'-13'1472'0,"3"7"-1168"0,-1-2-304 0,0 2 0 16,6 6 4416-16,0 0 832 0,0 0 176 0,0 0 16 31,0 0-4736-31,0 0-960 0,0 0-192 0,12 1-9984 0,-12-1-2000 0</inkml:trace>
  <inkml:trace contextRef="#ctx0" brushRef="#br1" timeOffset="-198697.41">18312 4848 10127 0,'0'0'896'0,"0"-9"-704"16,-4 0-192-16,1-1 0 0,2 1 4624 0,1 1 896 15,3 2 176-15,-2-2 48 0,-1 8-4400 0,0 0-864 16,1-9-176-16,-1 0-48 0,0 9-256 0,-1-8 0 15,-2 2 0-15,3 6-144 16,-6-4-256-16,-1 1-48 0,7 3-16 0,-10 4 0 0,-2 1 96 0,2 3 32 0,-1 1 0 0,2 2 0 16,0 0 336-16,-1 4 0 0,1 2 0 0,0 0 0 15,1 2 128-15,0-2 160 0,1 3 32 0,1-2 0 16,1 1 112-16,-1 0 16 0,1-2 16 0,1-3 0 16,2-2-112-16,-1-2-32 0,2-2 0 0,1-8 0 15,4 9-128-15,1-1-48 0,0 0 0 0,2-1 0 16,-7-7-144-16,11 6 0 0,2-2 0 0,-1 0 0 15,0-6 0-15,0 0 0 0,-1-1 0 0,1-1 0 16,-2-2 0-16,0-6 0 0,-3 0 0 0,0-1 0 16,-2-3 0-16,2-1 0 0,-1-1 0 0,1 3 0 15,-1-4 240-15,1 5-48 0,-2 1 0 0,0 0 0 16,0 2-32-16,-1 5-16 0,-2 2 0 0,-2 4 0 16,0 0-144-16,0 0 160 0,0 0-160 0,0 0 160 0,0 0-160 0,0 0 0 15,6 10 0-15,-2 1 0 0,-4-11 0 0,4 10 0 16,-1 1 0-16,-1-1 0 0,-2-10 0 15,1 15 0-15,-1-1 0 0,0 2 0 0,2-2 0 0,-2 2 0 16,1-1 0-16,0 0 128 0,2-2 16 0,1 0 0 16,0 1 0-16,-2 0 0 0,2 1-144 0,0 0 0 15,-1 2 144-15,-1 0-144 0,-2 1 0 0,-1 2 128 16,1 2-128-16,-1 3 0 0,-2 1 0 0,1-1 128 16,-2 1-128-16,0 1 0 0,-1 1 128 0,1-1-128 15,1-5 128-15,2 0-128 0,-1 2 0 0,1 1 0 16,-1-5 0-16,-1-1 0 15,-1-9-640-15,0-1-128 0,-2-2-48 0,6-7-9296 16,0 0-1872-16</inkml:trace>
  <inkml:trace contextRef="#ctx0" brushRef="#br1" timeOffset="-198257.34">18462 4157 31791 0,'0'0'1408'0,"0"0"288"0,0 0-1360 0,0 17-336 0,3 4 0 0,3 3 0 16,2 2 288-16,2 3-16 0,3 2 0 0,3 3 0 16,-2 0-32-16,2-1-16 0,1-2 0 0,0 0 0 0,-1-3-224 0,-2-1 0 15,0 1 128-15,-2 0-128 16,-2 0 0-16,-2 0 0 0,-3 1 128 0,-1 1-128 15,-4 0 0-15,-1-1 128 0,-2-2-128 0,1-2 0 16,-2-4 128-16,0-4-128 0,0-4 0 0,0-3 144 0,4-10 16 0,0 0 0 16,0 0 0-16,0 0 0 0,0 0 304 0,-1-9 64 15,1-3 16-15,1-1 0 0,2-2-288 0,1-2-64 16,0-3-16-16,1-2 0 0,1 1-176 0,2 3 0 16,0 1 144-16,1 1-144 0,0 3 0 0,0 4 0 15,-1-1 0-15,1 4 0 0,2 2 0 0,-11 4 0 16,11-1 0-16,1 4 0 0,-1 1 192 0,0 1-48 15,1 1 0-15,1 4 0 0,-1-4 96 0,0 3 16 0,-2-1 0 16,-2 1 0-16,-8-9-32 0,10 9 0 16,1 0 0-16,-1 0 0 0,-1-2-224 0,-1 1 176 0,-1 0-176 15,-1 1 160-15,1-1-160 0,-1-1 0 0,-6-7 0 0,7 10 0 32,-1-3-496-32,1 1-128 0,-2 3-16 0,3-5-16 15,-8-6-1760-15,0 0-336 0,5-9-80 0</inkml:trace>
  <inkml:trace contextRef="#ctx0" brushRef="#br1" timeOffset="-198042.2">19053 4445 27647 0,'0'0'2448'0,"0"0"-1952"15,0 0-496-15,1 17 0 16,3-3 2688-16,4 2 432 0,2 0 80 0,3-2 32 0,0 2-2592 15,0 0-640-15,-1 0 0 0,0 2 0 16,-2-2 160-16,-1 2-160 0,-2 1 192 0,3 0-192 16,2-1-256-16,-3 2-176 0,-3-2-16 0,1 3-16 15,-1 0-2288-15,0 1-448 0,-2-4-80 0</inkml:trace>
  <inkml:trace contextRef="#ctx0" brushRef="#br1" timeOffset="-197842.15">18956 4638 35535 0,'-5'-11'1568'0,"5"11"336"0,-4-6-1520 0,4 6-384 0,0 0 0 0,0 0 0 16,6-7 1072-16,5 1 144 0,1 1 16 0,1 2 16 16,1 2-944-16,2-1-304 0,3 2 160 0,1-1-160 15,1 1 0-15,2 3 0 0,3 1 0 0,0 1 0 31,0-2-1648-31,0 0-352 0,-1-3-80 0,-3 0-13696 0</inkml:trace>
  <inkml:trace contextRef="#ctx0" brushRef="#br1" timeOffset="-197424.81">18813 3557 26719 0,'-11'-6'2368'0,"1"2"-1888"16,-1 2-480-16,11 2 0 0,0 0 2304 0,0 0 352 16,0 0 80-16,0 0 16 0,0 0-2112 0,3 16-400 15,5 0-96-15,-3-2-16 0,-5-14 0 0,8 18 0 16,5 3 0-16,1 1 0 0,-1 0 64 0,2 5 0 15,2 1 0-15,-1 5 0 0,1 2-192 0,4 0 0 16,1 2 144-16,3-7-144 0,3-4 0 0,3 0 144 16,4 0-144-16,-1-1 0 0,-1 2 224 0,2 3-64 15,0 0-16-15,-2 3 0 0,-1 4 96 0,-3 4 16 0,-4-3 0 0,-5 3 0 16,1-2 112-16,-4 3 16 0,-4 0 16 0,-2 0 0 16,-5-2-16-16,-1 0-16 0,-3 2 0 0,-4-1 0 15,-3-2-240-15,-1 0-128 0,-3-1 128 0,-2-1-128 16,-1 0 128-16,-1 1-128 0,-2-3 160 0,-3-1-160 15,-5-4 192-15,1 1-64 0,-3-2-128 0,1-2 192 16,0 1-192-16,1-4 0 0,-1-1 128 0,2-3-128 31,0 0-1232-31,2-3-304 0,2-3-48 0</inkml:trace>
  <inkml:trace contextRef="#ctx0" brushRef="#br1" timeOffset="-195786.09">14959 12126 20271 0,'0'0'896'0,"-5"-6"192"0,-2-2-880 0,1 2-208 0,-2 2 0 0,8 4 0 16,0 0 3680-16,0 0 688 0,0 0 144 0,0 0 32 16,0 0-3440-16,0 0-672 0,5 10-144 0,0 4-32 15,-1 5-256-15,1-1 128 0,1 4-128 0,1 4 0 16,0 7 0-16,2 2 0 0,0 4 0 0,2 0 0 16,-2-5 176-16,1 3-176 0,-2-2 160 0,0 3-160 15,-2 3 384-15,1 5-32 0,-1 5 0 0,2 1 0 16,-1 1-160-16,-1-3-16 0,1-3-16 0,-1-4 0 15,1-10-160-15,-1-5 128 0,-1 0-128 0,1-6 128 16,-1-3-128-16,-1 0 0 0,1-3-192 0,0-4 192 16,-2 0-992-16,1-4-80 0,-4-8-16 0,0 0-10032 15,0 0-2000-15</inkml:trace>
  <inkml:trace contextRef="#ctx0" brushRef="#br1" timeOffset="-195352.05">14795 12063 24879 0,'-11'-10'2208'0,"-1"0"-1760"15,-1-2-448-15,3 3 0 0,3-4 2752 0,2 3 448 16,1-1 112-16,3 1 16 0,1-1-2304 0,3 1-448 16,-1-2-80-16,3 1-32 0,3 0-240 0,4 2-48 15,1 1-16-15,4-1 0 0,1 1-160 0,4 2 0 0,3-1 0 0,1 2 0 16,0 1 0-16,2 1 0 0,-1 1 0 0,0 1 0 15,-2-2 0-15,1 2 0 0,0 2 0 0,-2 2 0 16,-5-2 0-16,1 1 0 0,-2 1 0 0,0 2 0 16,1 0 0-16,-1 2 0 0,0-1 0 0,2 2 0 15,-1 0 0-15,1 1 0 0,-1 2 0 0,1 0 192 16,-2 1-192-16,-1 1 0 0,-1-2 144 0,-2 2-144 16,-2 0 0-16,-3 0 144 0,0-3-144 0,-1 3 0 15,-2 0 128-15,0 0-128 0,-4 2 0 0,1 0 0 16,-3 0 176-16,-1 2-176 0,-3-1 160 0,0 3-160 15,-1-1 144-15,-1 0-144 0,-1-1 128 0,-1 3-128 16,-3-2 192-16,0 0-64 0,-2-1 0 0,-2 0 0 16,0 1 64-16,0-1 0 0,-2 0 0 0,0-1 0 0,0-2-192 0,2-1 160 15,-2 2-160-15,0-4 160 0,1 0-160 0,2-1 0 16,1 3 0-16,0 0 0 16,0-4-528-16,0 2 16 0,0-1 0 0,1-2 0 15,-1-3-592-15,0 2-112 0,1-5-32 0,3 1 0 16,-1 1-2144-16,-2-3-416 0</inkml:trace>
  <inkml:trace contextRef="#ctx0" brushRef="#br1" timeOffset="-194914.03">15914 11463 31327 0,'-13'-13'2784'0,"6"6"-2224"0,-4-1-560 0,3 5 0 16,8 3 1776-16,0 0 240 0,0 0 48 0,0 0 16 16,0 0-1712-16,0 0-368 0,0 0 0 0,-1 11 0 15,1-11-272-15,-3 15 16 0,0-4 16 0,-3 1 0 16,-1 0 0-16,-3 2 0 0,0 1 0 0,-2 4 0 15,-2 5 240-15,-2 0 0 0,1 5 0 0,-2 5 0 16,-2 4 0-16,4 2 240 0,-1 2-32 0,0-2 0 16,1-1 384-16,0-3 80 0,1-4 16 0,4 5 0 0,-2-1-128 15,2 9-32-15,2 7 0 0,4 5 0 0,2 4 32 16,4-1 0-16,0-1 0 0,4-7 0 0,3-8-560 16,0-1 0-16,1-2 0 0,-1 2 0 0,1 2 160 0,-1 1-160 15,0 0 128-15,-1-1-128 0,-2 0 0 0,1-4 0 16,2-4-224-16,-3-3 80 0,1-7 16 0,1-2 0 15,-1-2 0-15,3-3 0 16,-1-6-256-16,1 2-64 0,2-4 0 0,2-2 0 16,2-2-352-16,2 0-80 0,2-3-16 0,1-2 0 15,1-1-240-15,4-2-48 0,0-1-16 0,0-2-9456 16,-1 2-1888-16</inkml:trace>
  <inkml:trace contextRef="#ctx0" brushRef="#br1" timeOffset="-194577.34">16148 11978 35007 0,'-11'-12'1552'0,"11"12"320"0,0 0-1488 0,0 0-384 0,-7 1 0 0,7-1 0 15,5 15 1888-15,3 2 304 0,1-2 64 0,1 8 16 16,5 1-2016-16,-2 8-384 0,-3 3-96 0,2 3-16 16,-1 5 240-16,1 0 0 0,-3 0 0 0,0-2 0 15,-2 0-192-15,-2-9 192 0,0 0-208 0,-2-2 80 16,-2 0-80-16,-1 0-16 0,-1 1 0 0,0 0 0 16,-1-1-256-16,1 1-48 0,0-2-16 0,-1-3 0 15,2-4-256-15,0-3-48 0,0-1-16 0,0-9 0 16,0-9-224-16,0 0-32 0,0 0-16 0,0 0-8848 15,4-9-1760-15</inkml:trace>
  <inkml:trace contextRef="#ctx0" brushRef="#br1" timeOffset="-194333.53">15965 12020 35935 0,'-14'-11'3200'0,"-2"1"-2560"0,2 1-512 0,2 2-128 16,3 2 2080-16,9 5 400 0,0 0 80 0,0 0 0 16,1-7-1984-16,3 1-384 0,4-2-192 0,4 1 160 15,2 2-32-15,3 0-128 0,3-1 192 0,2 0-64 16,0 1-128-16,2 1 0 0,-1-2 0 0,0-1 128 16,0 2-128-16,-1-2-176 0,-1 0 48 0,-2 3 0 15,-1-3-208-15,-1 3-48 0,-2 2 0 0,0 3 0 31,4 4-608-31,-1-1-128 0,-2-1-32 0,-1 1 0 16,1-4-1792-16,-1 1-352 0,0 3-80 0</inkml:trace>
  <inkml:trace contextRef="#ctx0" brushRef="#br1" timeOffset="-194057.91">16699 12306 13823 0,'-2'-15'608'0,"-1"7"128"0,-1 0-592 0,3 2-144 16,3 0 0-16,-2 6 0 0,11-6 6752 0,1 1 1312 15,3-1 272-15,4 0 48 16,-1 1-7456-16,1 1-1504 0,2-3-288 0,1-3-64 16,1 1-1184-16,-1 0-224 0,-1 1-48 0,-1-3-8224 0,1 2-1632 0</inkml:trace>
  <inkml:trace contextRef="#ctx0" brushRef="#br1" timeOffset="-193828.17">16738 12465 32255 0,'-5'-14'1424'0,"3"8"304"0,0 0-1392 0,2 6-336 0,0 0 0 0,11-4 0 0,2 2 2496 0,2-5 448 16,2 2 64-16,3 1 32 15,1 0-3200-15,0-7-640 0,2-12-128 0,2 4-32 16,0-1-1760-16,-1 2-352 0,4 1-80 0</inkml:trace>
  <inkml:trace contextRef="#ctx0" brushRef="#br1" timeOffset="-193255.45">17117 11694 34095 0,'0'0'3024'0,"0"0"-2416"0,0 0-480 0,-2 11-128 15,4 5 2160-15,3 2 400 0,4 3 96 0,3 4 16 16,-1 1-2352-16,1 3-448 0,1-3-112 0,1 1-16 15,-2-1-48-15,1-1-16 0,0 1 0 0,0 3 0 16,-2 1 96-16,-1 2 16 0,-1 5 0 0,0 1 0 16,-2-1 208-16,-1 3 0 0,1-1 0 0,-2-2 0 15,0-3 0-15,1-2 0 0,-3-8 0 0,1-1 0 16,-1-5 224-16,0-5 96 0,-2 0 0 0,2-1 16 16,-3-12 112-16,3 11 32 0,-3-11 0 0,2 11 0 0,-2-11-144 15,1 10-16-15,-1-10-16 0,0 0 0 0,0 0-176 0,0 0-128 16,0 0 144-16,0 0-144 0,0 0 192 0,0 0-48 15,0 0-16-15,-1-9 0 0,-1-3-128 0,0-1 192 16,-1-4-192-16,1-1 192 0,-1-4-192 0,2 0 128 16,-2-6-128-16,2 4 128 0,1-1-128 0,0 4 0 15,1 3 0-15,2-2 128 0,-1 3 0 0,1 3-128 16,1 1 192-16,1 0-64 0,0 1 32 0,2 3 0 16,1 1 0-16,-1 0 0 0,1 3-160 0,1 1 0 15,2-1 0-15,1 2 0 0,1 2-192 0,0 0 192 16,0 3-192-16,-2 2 192 0,4 0-160 0,-1 3 160 15,0 1 0-15,1 1-144 0,-1 0 144 0,0 1 0 16,-1 1-144-16,1-1 144 0,-3 1 0 0,0 0-144 0,-1-3 144 0,-1 1 0 31,0 3-496-31,-1-2 16 0,0 1 0 0,0 1 0 16,-2 2-720-16,0-4-144 0,-4-2-16 0,2 8-16 16,3 5-2592-16,-4-7-528 0,-1 0-112 0,-2-14 0 0</inkml:trace>
  <inkml:trace contextRef="#ctx0" brushRef="#br1" timeOffset="-192886.78">17875 12291 19343 0,'2'-9'1728'0,"0"-2"-1392"0,1 1-336 0,1-3 0 16,2 2 3920-16,2-2 720 0,2 2 144 0,1-1 16 0,-1-1-3952 0,2-2-848 15,0 1 0-15,0 1-176 16,-1 0-384-16,0 0-80 0,-3-1 0 0,-1 2-16 15,1 1-48-15,-1 1-16 0,-2 0 0 0,-1-1 0 0,-2 1 720 0,0-1 0 16,-2 11 0-16,-2-11 0 0,1-1 480 0,-3 3 144 16,-2-2 16-16,-1 2 16 0,7 9 80 0,-9-9 16 15,-1-1 0-15,-1 3 0 0,-1 3 80 0,2 2 0 16,-2 4 16-16,2-2 0 0,-2-2-416 0,2 4-96 16,-2 5-16-16,2-1 0 0,0 3-320 0,1 0 0 15,0 3 0-15,1-3 0 0,0 4 0 0,2 2 0 16,-1-1 0-16,0 4 0 0,-1 2 0 0,3 1 0 15,-1 0 0-15,2 3 0 0,1 1 0 0,0-1 0 16,0-1 192-16,5 0-64 0,0 2-128 0,3-4 128 0,1 1-128 16,0-5 128-16,2 0-128 0,1 3 0 0,0 1 0 0,2-1-128 31,0-1-448-31,1-4-96 0,3-4-16 0,-1-5 0 16,2 1-2032-16,0-7-416 0,1 0-64 0</inkml:trace>
  <inkml:trace contextRef="#ctx0" brushRef="#br1" timeOffset="-192420.22">18270 12115 11055 0,'0'0'976'0,"-1"-12"-784"0,0 3-192 0,-1-2 0 16,0 2 4352-16,2 9 832 0,-4-9 176 0,4 9 16 16,-5-9-4160-16,-1 3-848 0,0 0-176 0,6 6-16 15,-9-2-176-15,9 2 0 0,-12 0 144 0,-1 1-144 16,1 2 160-16,1 1-32 0,-2-1-128 0,-1 4 192 15,1 1 48-15,0 4 0 0,-1 1 0 0,0 4 0 0,-2 1 336 16,3 1 80-16,3 2 16 0,0 1 0 0,3-1-96 0,1-1-32 16,3-2 0-16,1 0 0 0,2 1-224 15,2-1-32-15,0-4-16 0,2 2 0 0,1-2-272 0,2-1 0 16,-1-5 0-16,1 0 0 0,1-2-160 0,1 1-96 16,1 2 0-16,-1-5-16 15,-1-12-112-15,0 0-32 0,-8 8 0 0,9-10 0 0,0 1 224 0,0-3 32 16,-1-2 16-16,0 1 0 0,-1-2 144 0,-4 0 0 15,3-2 0-15,-1 0 0 0,0 0 176 0,-1 1-48 16,-1-1 0-16,-1 3 0 0,1 1-128 0,-1-2 160 0,1 4-160 16,0 0 160-16,-2 5-160 0,-1 6 0 15,1-7 0-15,-1 7 0 0,0 0 0 0,0 0 0 0,0 0 0 0,0 0 0 16,0 0 0-16,0 0 192 0,0 0-192 0,0 0 192 16,5 13 176-16,-2-1 32 0,0 1 16 15,-1 1 0-15,0-1 48 0,-1-1 16 0,-1 4 0 0,2-3 0 16,2 0-224-16,0 0-32 0,-1-1-16 0,2-1 0 15,0 0-208-15,2 2 0 0,-1-3 0 0,1 1 0 32,1-2-592-32,0-3-16 0,-1-2 0 0,2 5 0 15,2 3-1696-15,-2-4-352 0,0-7-64 0,-9-1-11296 0</inkml:trace>
  <inkml:trace contextRef="#ctx0" brushRef="#br1" timeOffset="-192065.96">18444 12026 26719 0,'-6'-8'2368'0,"6"8"-1888"0,0 0-480 0,0 0 0 0,0 0 2704 0,0 0 448 16,0 0 96-16,0 0 16 0,7 17-2592 0,0-1-512 16,-1-1-160-16,2 4 0 0,0-2 0 0,1-2 0 15,1 0 0-15,1-1 0 0,-2 2 0 0,0-1 0 16,-1-2 0-16,0 0 0 0,-1-1 0 0,0-1 0 15,-7-11 0-15,6 11 0 0,-6-11 0 0,0 0 0 16,0 0 144-16,8 7-144 0,-8-7 256 0,0 0 0 16,0 0-16-16,0 0 0 0,11-3 272 0,-4-1 48 15,0-2 16-15,-2-3 0 0,0-2 0 0,1-2 0 0,-1-4 0 0,0 0 0 16,0 0-416-16,2-1-160 16,-2-3 128-16,2-2-128 0,-1-2 0 0,1 0 0 0,-2-1 128 0,1 3-128 15,0-1-192-15,-1 2-64 0,0 1 0 0,0 3-16 31,-1 1-112-31,0 3-32 0,-1-2 0 0,-1 4 0 0,-2 12 32 0,0 0 16 0,3-9 0 0,-3 9 0 32,0 0-2064-32,0 0-432 0,8 13-80 0</inkml:trace>
  <inkml:trace contextRef="#ctx0" brushRef="#br1" timeOffset="-191608.98">18804 11967 11967 0,'-8'-11'1072'0,"1"-1"-864"0,1 3-208 0,2 5 0 15,4 4 5952-15,0 0 1136 0,0 0 224 0,0 0 48 16,10 18-5456-16,1-1-1104 0,-1 0-224 0,2 0-32 16,1-4-352-16,0 0-64 0,0 3 0 0,0-5-128 15,-1 2 0-15,1 2-176 0,1-1 0 0,-2 1 0 32,-3-4-528-32,-1 1-96 0,0-3-32 0,-8-9 0 15,6 12-240-15,-6-12-48 0,8 9-16 0,-8-9 0 0,0 0-1648 16,0 0-336-16,0 0-64 0,0 0-16 0</inkml:trace>
  <inkml:trace contextRef="#ctx0" brushRef="#br1" timeOffset="-191374.2">18995 11871 20271 0,'-2'-5'1792'0,"-1"0"-1424"0,-2-1-368 0,5 6 0 0,0 0 4176 0,0 0 768 16,0 0 160-16,-7 11 16 0,2 3-4096 0,1 3-816 15,0 0-208-15,2 5 0 0,-2 2 0 0,0 4 0 16,2 2 0-16,0 2 0 0,-2 3 0 0,1 1 0 16,1 5 0-16,-2-1 0 0,-1 0 0 0,-1 2 0 15,1 1 0-15,-1-1 0 0,-2-6 0 0,0 0 0 16,-1-4 0-16,2-2 0 0,2-2-192 0,0-2 192 0,0-2-192 16,2-1 192-1,3-3-2048-15,1-1-288 0,1-4-64 0</inkml:trace>
  <inkml:trace contextRef="#ctx0" brushRef="#br1" timeOffset="-190884.92">18591 10851 27647 0,'-7'-11'2448'0,"4"4"-1952"15,-3-1-496-15,4 3 0 0,0 1 2560 0,2 4 400 16,0 0 96-16,0 0 16 0,0 0-2448 0,13 9-496 15,1-3-128-15,-3 4 0 0,1 2 0 0,2 1 0 16,-1 4 0-16,6 1 0 0,0 3-128 0,2 1 128 16,4 1 0-16,1 5-144 0,1 4 144 0,3 4 128 15,2 3-128-15,0 0 176 0,-1 0 144 0,-1-3 16 16,3 2 16-16,1-1 0 0,0-2-48 0,0 1-16 16,1 1 0-16,-1-1 0 0,-2 2 48 0,1 0 16 0,-2 0 0 15,-2 4 0-15,-3 2 160 0,-4 2 16 16,-4-1 16-16,-3 1 0 0,-2 2-176 0,-5-1-48 0,-3 0 0 0,-5 1 0 15,-3 0-144-15,-3 3-48 0,-2 0 0 0,-3-1 0 16,1-5 32-16,-3-2 0 0,-3 0 0 0,-1-5 0 16,-1-1-160-16,-3-3 0 0,0-3 0 0,2-1 0 15,-1 0 0-15,1-4 0 0,1 0 0 0,-1 1 128 32,4-5-992-32,-2 2-208 0,0 1-32 0,-3 2-18480 0</inkml:trace>
  <inkml:trace contextRef="#ctx0" brushRef="#br1" timeOffset="-185212.32">27052 4711 2751 0,'0'0'128'0,"0"0"16"0,0 0-144 0,0 0 0 0,-9-4 0 0,9 4 0 16,-8-7 2640-16,8 7 496 0,-10-3 112 0,1 1 16 15,0 1-2528-15,-1 1-496 0,1 0-112 0,-1 3 0 0,-2 0-128 0,4-3-160 16,-2 3 160-16,-2 1-208 15,-1-3-208 1,-1 2-32-16,-2-2-16 0,-1 1 0 0,-1 0-192 0,-19 1-48 0,5-3 0 0,2 0 0 16,0 1 704-16,2 0 0 0,1-1 0 0,0 3 0 0,-1 1 368 15,0 0 96-15,-2 1 32 0,-2-2 0 0,0 1 272 0,-6-2 64 16,-5 2 16-16,-3-3 0 0,-3 1-224 0,-3 0-48 16,-4 1-16-16,-1 1 0 0,3 1-304 0,-1 1-48 15,-1 1-16-15,-7 0 0 0,-6-5-64 0,-5 2 0 16,-4-1-128-16,1 2 192 0,1 4-192 0,-2-1 0 15,-5 0-144-15,-5-1 144 0,-4 0 0 0,0 3 0 16,5 3 0-16,-3 0 0 0,-3 1 0 0,-2-4 0 16,-2-5 0-16,5 4 0 0,8 7 0 0,4-4 0 0,4-2 0 15,1-5 0-15,-2-5 496 0,4 4 80 0,4 0 32 0,6 4 0 16,4 5 160-16,6 0 16 0,3 0 16 16,4-2 0-16,-1-5-496 0,4 1-112 0,1-2 0 0,5-1-16 15,5 0-176-15,3-2 0 0,4 2 0 0,6 0 128 16,3 0 64-16,4-1 16 0,3 0 0 0,9-3 0 15,0 0 224-15,0 0 32 0,0 0 16 0,0 0 0 16,5 11-272-16,6-3-48 0,1-3-16 0,3 1 0 16,4 0 0-16,0-1 0 0,1 1 0 0,1 1 0 15,-1 2-144-15,1 0 0 0,-3 2 144 0,1-1-144 16,-1 6 128-16,-1-1-128 0,-3 7 128 0,-1 8-128 16,0 8 160-16,0 9-32 0,2 7-128 0,-4 2 192 15,0-3-192-15,1-2 0 0,-1-3 128 0,1 6-128 16,-1 7 0-16,-1 13 0 0,0 12 0 0,2-6 0 15,-1-6 0-15,-1 0 0 0,-1-1 0 0,-1 15 0 0,-2 14 0 16,-2-7 0-16,-1-8 0 0,-2 2 144 0,-1 6-144 0,0 9 0 16,0 12 0-16,2-13 0 0,-1-14 0 0,3 6 128 15,0 9-128-15,2-3 0 0,1-4 144 0,1-8-144 16,1-7 160-16,-1 10-160 0,-3 11 240 0,-3-6-48 16,-2-4-16-16,-1-3 0 0,-3-2 64 0,-2 12 16 15,-2 10 0-15,-3-8 0 0,-2-11-256 0,-1 2 128 16,-2 2-128-16,1 3 0 0,-1 5 128 0,0-16-128 15,1-13 0-15,0-3 144 0,2-10-16 0,2 0-128 16,-1-1 192-16,1-4-64 0,1-2 0 0,0-3 0 0,-1-7 0 16,2-6 0-16,0-6 16 0,0-4 0 0,-2-6 0 0,2-5 0 15,0 0 272-15,0-1 48 0,-1-3 16 16,0 1 0-16,4-2-336 0,-1-1-144 0,0 0 128 0,0 1-128 16,1-5 0-16,0 1 0 0,6-8 0 0,-6 8 0 15,6-8 128-15,0 0-128 0,0 0 128 0,0 0-128 16,-7 4 128-16,7-4-128 0,0 0 128 0,0 0-128 15,0 0 336-15,0 0-16 0,0 0 0 0,0 0 0 16,0 0-32-16,0 0-16 0,0 0 0 0,0 0 0 16,0 0-144-16,15 3-128 0,-1-1 144 0,2-1-144 15,-1 2 128-15,2-2-128 0,-1 1 0 0,3 2 144 16,4-4-144-16,0 2 128 0,2 2-128 0,2 1 128 16,3 1-128-16,4 3 0 0,3 1 0 0,3 4 0 15,4 5 0-15,3 0 0 0,0 2 144 0,0 0-144 0,-1 1 0 16,3-4 0-16,1 1 0 0,3 0 0 15,2 5 0-15,5-3 0 0,4 3 0 0,2-2 0 16,0-3-128-16,-3-6 128 0,0-3-128 0,1-7 128 0,0-2 0 16,1-2 0-16,3-2 0 0,1 3 0 0,0-5 0 0,-1 1 0 15,-2-4 0-15,-1 0 0 0,1 1 0 0,-1 3 0 16,1 4 0-16,-1 4 0 0,-1 5 0 0,-1 0 0 16,-4 0 0-16,-5 0 0 0,-1 0 0 0,-3 0 0 15,1 2 0-15,4-3 0 0,-2-2 0 0,3 2 0 16,1-3-144-16,-1-2 144 0,0-3 0 0,-3 0 0 15,-1-5 128-15,-1-2-128 0,-1-1 128 0,-1 2-128 16,1-3 0-16,-2-2 128 0,-2 1-128 0,-3-2 0 16,-4-1 144-16,-3 2-144 0,-3 1 0 0,-5 1 0 15,-1 0 0-15,-3 1 128 0,-1 1-128 0,-3 2 176 0,0 0-176 16,-1 1 192-16,-3-4-192 0,0 3 0 0,-2-1 144 16,-1-1-144-16,0-2 0 0,0-2 128 0,-1 1-128 0,0 0 0 15,-1-3 128-15,1 1-128 0,-1 0 128 0,-1-1-128 16,0-1 144-16,1-1-144 0,-3 4 192 0,0-1-192 15,-1-1 240-15,0 2-64 0,-3 1-16 0,0 1 0 16,0 1 128-16,0-2 32 0,-2 1 0 0,-1-1 0 16,1 0 80-16,-2 1 32 0,0 9 0 0,-2-14 0 15,1-1-192-15,0 1-48 0,0 1 0 0,-2-4 0 16,-1-3-48-16,1-3-16 0,1-8 0 0,-2-15 0 16,1-11-128-16,-2-9-176 0,0-1 48 0,-2 1 0 15,1 4-112-15,-1-7-16 0,1-12 0 0,2-12 0 16,0-12 256-16,3 7 0 0,-1 11 0 0,2-18 0 15,3-21 0-15,1 6 0 0,0 14 0 0,0-8 0 0,1-21 0 0,0 10 0 16,-1 8 208-16,1-6-64 0,-1-10 32 0,0 5 0 16,-1 7 0-16,-2 3 0 0,-1 0-176 0,-1-3 128 15,-2-3-128-15,-1 12 128 0,-1 18-128 0,1-11 0 16,-3-15 0-16,1 11 0 0,-1 19 0 0,0 4 0 16,-1 6 128-16,1-9-128 0,1-14 0 0,1 12 0 15,1 12 0-15,0 12 0 0,0 7 0 0,1-2 0 16,-1-5 0-16,0-4 0 0,2-2 0 0,-1 5 0 15,1 8 0-15,0 11 0 0,2 5 0 0,3 6 0 16,-1 3-176-16,2 5 176 0,0 0 0 0,0 0 0 16,-1-2 0-16,-1 1-128 0,0-4 128 0,0 4 0 15,0-2 0-15,-1 3 0 0,0 1 0 0,1 5 0 0,-2-4 0 16,1 6 0-16,-1 1 0 0,0 5 0 0,0 0 0 16,0 4 0-16,-1-1 0 0,-1 4 0 0,0 2 0 15,-1 1-128-15,-1-1 128 0,4 7-128 0,-8-3 128 0,-1 1-128 16,-1 4-224-16,-2 2-32 0,0 6-16 0,-3 4-12064 15,-5 4-2400-15</inkml:trace>
  <inkml:trace contextRef="#ctx0" brushRef="#br1" timeOffset="-181793.92">20760 5153 5519 0,'0'0'496'0,"0"0"-496"0,0 0 0 0,0 0 0 16,-1-11 2944-16,1 4 480 0,0 7 96 0,0 0 32 16,4-13-1888-16,-4 13-368 0,0 0-80 0,0 0 0 15,3-13-400-15,-3 2-80 0,0 11-16 0,0 0 0 16,0 0-208-16,-7-9-32 0,1 0-16 0,6 9 0 16,-12-5-48-16,0 2-16 0,0-1 0 0,1 2 0 0,-1-1-112 0,-1-4-32 15,-1-10 0-15,-1 7 0 0,1 6-96 0,1 4-32 16,0 0 0-16,0 1 0 0,-2 3 112 0,2-1 16 15,0 1 0-15,-1 2 0 0,-2 0 48 0,-1 1 16 16,0 1 0-16,0 3 0 0,1-1-64 0,-1-1-16 16,0 2 0-16,0-1 0 0,0 3-64 0,-2 0-16 15,0-1 0-15,-1 2 0 0,3-2-32 0,2 2 0 16,0 2 0-16,2-3 0 0,2 0 96 0,-1 3 16 16,2-2 0-16,-1 2 0 0,2-2-48 0,0 2-16 15,0-2 0-15,0 0 0 0,-1 1-176 0,3 0 192 16,-1 1-192-16,1 2 192 0,2-2-16 0,0 2 0 0,0-1 0 15,1 0 0-15,0 1-48 0,1-1 0 0,1 3 0 16,-1-3 0-16,-4 0-128 0,5 1 192 0,-1 3-192 0,1-2 192 16,-2 2-192-16,1 1 0 0,-1 2 0 0,0-2 0 15,-1 1 128-15,0 0-128 0,0-3 0 0,-1 1 128 16,0 0 48-16,1-1 0 0,0-2 0 0,1 3 0 16,0-3 16-16,1 2 16 0,0-1 0 0,2 1 0 15,0-1 0-15,1 2 0 0,1-1 0 0,0-1 0 16,1 1-80-16,0 1 0 0,2 0-128 0,2-1 192 15,-1 3-192-15,0 0 128 0,0 2-128 0,0 0 0 16,1-2 128-16,-2 2-128 0,-2-3 0 0,2 1 0 16,0 2 128-16,-1 0-128 0,-1-3 0 0,-1 0 144 15,1 0-144-15,-1 1 0 0,-1-2 0 0,-1 1 0 16,-1 1 176-16,1-2-48 0,0-1-128 0,0-2 192 0,-1 1-64 16,2 1-128-16,2-2 176 0,0 0-176 15,-1 1 176-15,1-1-176 0,-1-1 160 0,-1 2-160 0,0 1 192 0,0-2-64 16,-1 3-128-16,-1-4 192 0,0 3-192 0,-1-5 144 15,1 2-144-15,-2 0 128 0,-1 0-128 0,-2 0 128 16,0-1-128-16,0 2 128 0,-1 0 0 0,-1-2-128 16,0 1 192-16,-1 0-64 0,1 0 0 0,0-4-128 15,0 1 192-15,3 2-64 0,-4-3 16 0,1 0 0 16,1-1 0-16,2-1 0 0,-1-2 16 0,2 0 0 16,0-1 0-16,0 3 0 0,0-5-32 0,-1 2-128 15,1 1 192-15,0-1-64 0,0 1-128 0,-1 0 0 16,0-1 144-16,6-8-144 0,-7 9 0 0,0-1 144 15,-2 0-144-15,1 0 0 0,-1 0 128 0,1-2-128 16,0 1 0-16,8-7 0 0,-12 5 128 0,4-1-128 0,8-4 0 0,-7 5 0 16,7-5 144-16,0 0-144 0,0 0 0 0,0 0 144 15,0 0-144-15,0 0 128 0,0 0-128 0,0 0 128 16,0 0-128-16,0 0 128 0,0 0-128 0,0 0 128 16,7 9-128-16,-7-9 160 0,11 5-160 0,-1 2 160 15,-10-7-160-15,12 4 0 0,-2 0 0 0,-10-4 128 16,13 5-128-16,-1-3 0 0,0 2 0 0,-2-1 0 15,-10-3 0-15,15 1 0 0,-1 2 0 0,-1-2 0 16,-1-1 0-16,0 1 0 0,-1 2 144 0,1-2-144 16,-2-1 0-16,2 4 0 0,0-2 0 0,-2-1 128 15,-10-1-128-15,11 4 0 0,-11-4 0 0,13 2 0 16,0 2 0-16,0-2 0 0,0 0 0 0,-3 1 0 0,-10-3 0 16,11 4 0-16,-1-2 0 0,-2 2 0 0,-8-4 0 0,0 0 0 15,0 0 0-15,9 7 0 0,-9-7 0 0,7 8 128 16,-7-8-128-16,0 0 0 15,0 0 128-15,1 10-128 0,-1-10 128 0,0 12-128 0,0-12 0 0,0 10 0 16,-1-1 0-16,-2 0 128 0,0 1-128 0,3-10 0 16,-2 11 0-16,1-2 0 0,1-9 0 0,-3 12 128 15,0-1-128-15,1 0 0 0,-1 0 0 0,2-1 0 16,-1-1 0-16,1 0 0 0,-1 2 0 0,-2-1 0 16,0 1 0-16,0-1 0 0,-1 2 0 0,1 0 0 15,-2-1 0-15,1 0 0 0,-1-1 0 0,1 1 0 16,1 0 0-16,0-2 0 0,0 2 0 0,1-1 0 15,2 1 0-15,0-1 0 0,-1 1 0 0,2 0 0 0,0-11 0 16,0 13 0-16,0-3 0 0,0 0 0 0,0-10 0 0,-1 14 0 16,1 1 0-16,0-1 0 0,0-1 0 0,0 0 128 15,-1 1-128-15,-1-1 0 0,1 3 0 0,0 0 0 16,-1-3 0-16,1 2 0 0,0 1 0 0,0 2 0 16,-2 1 0-16,0 0 0 0,1-2 0 0,-2 1 0 15,0 1 0-15,0 0 0 0,1-1 0 0,-1 2 0 16,-1-1 0-16,0 1 0 0,0-3 0 0,0 0 0 15,-1-1 0-15,1 1 0 0,0 1 0 0,0 0 0 16,0-1 0-16,-1 3 0 0,1-2 0 0,0 1 0 16,0 1 0-16,-1 2 0 0,0 2 0 0,-2-1 0 15,0 0 0-15,0 4 0 0,2 1 0 0,-2 2-128 16,0-1 128-16,0 2 0 0,1 3 0 0,0-1 0 16,-1-1 0-16,1 2 0 0,-3-4 0 0,3 3 0 15,-1-1 0-15,-3 2 0 0,0 0 0 0,-2 1 0 0,0 1 0 16,1 0 0-16,1-1 0 0,2-2 0 15,0-2 0-15,1-1 0 0,0-1 0 0,2-2 128 0,1-3-128 0,1-4 128 16,1 1-128-16,2-2 128 0,1 1 16 0,1 3 16 16,2-1 0-16,1 1 0 0,1-1-32 0,1 4 0 15,1 2 0-15,2 2 0 0,2 1-128 0,0 4 0 16,1 4 0-16,0-1 128 0,-1 1-128 0,1 2 0 16,0-3 0-16,-2 2 128 0,1-2-128 0,-1 1 0 15,-1-5 0-15,3-2 0 0,0 0 0 0,2-4 128 16,2 1-128-16,-1-4 0 0,0-2 160 0,2-2-160 15,2-3 192-15,1-2-192 0,-1-3 224 0,4-1-64 16,0-3-16-16,2 0 0 0,1-2-144 0,4-1 0 0,0 1 0 0,5 7 0 31,3 8-2112-31,1 8-496 0</inkml:trace>
  <inkml:trace contextRef="#ctx0" brushRef="#br1" timeOffset="-179545.95">19936 7221 2751 0,'0'0'256'0,"0"0"-256"0,0 0 0 0,0 0 0 16,0 0 2192-16,0 0 400 0,0 0 80 0,0 0 16 16,0 0-1824-16,0 0-352 0,0 0-80 0,0 0-16 15,0 0-288-15,0 0-128 0,0 0 128 0,0 0-128 16,0 0 400-16,0 0 0 0,0 0 0 0,0 0 0 16,0 0 656-16,-7-6 128 0,7 6 32 0,0 0 0 15,-8-2-128-15,8 2-32 0,-9 0 0 0,9 0 0 16,0 0-224-16,-11 0-32 0,1 0-16 0,2 0 0 15,8 0-80-15,-9 0-32 0,-2 0 0 0,1 1 0 16,0-2-16-16,0 1 0 0,0 1 0 0,-2-1 0 0,-2 0 48 0,0 1 0 16,-2 3 0-16,-1-1 0 0,-3 1-144 0,1 1-32 15,-2 0 0-15,0 2 0 0,0-1-224 0,0 1-48 16,-2-5-16-16,1 5 0 0,0-2-48 0,-2 0-16 16,1 1 0-16,-2-1 0 0,0-1 96 0,-2 0 32 15,-4-2 0-15,-2 1 0 0,-2-2 16 0,1 0 16 16,-1 1 0-16,1-2 0 0,1 0 0 0,3 0 0 15,3 0 0-15,1 0 0 0,0 0-208 0,2-2-128 16,3 4 160-16,0-1-160 0,2-1 0 0,1 3-192 16,-1-1 16-16,1 2 0 15,0 1-2192-15,-2 2-448 0</inkml:trace>
  <inkml:trace contextRef="#ctx0" brushRef="#br1" timeOffset="-178634.18">15190 7367 11967 0,'0'0'1072'0,"0"0"-864"0,0 0-208 0,0 0 0 31,0 0-656-31,0 0-176 0</inkml:trace>
  <inkml:trace contextRef="#ctx0" brushRef="#br1" timeOffset="-177873.3">14744 7593 28559 0,'-7'-6'2544'0,"1"1"-2032"0,-1 1-512 0,7 4 0 15,0 0 2784-15,0 0 464 0,0 0 80 0,0 0 32 16,-2 13-2560-16,0 0-512 15,2-1-96-15,0 2-32 0,-1 0 32 0,0 1 0 0,-1 3 0 0,1-1 0 16,0 2-192-16,-1 0 192 0,0 0-192 0,-1 1 192 16,1-1-192-16,-1 0 0 0,-1-1 0 0,0 0 0 15,2 0-144-15,-1-2-64 0,3-16-16 0,-4 10 0 32,4-10-416-32,0 0-64 0,-3 11-32 0,3-11 0 15,0 0-1536-15,0 0-304 0,0 0-64 0</inkml:trace>
  <inkml:trace contextRef="#ctx0" brushRef="#br1" timeOffset="-177408.88">15006 6938 10127 0,'0'0'448'0,"0"0"96"0,1-12-544 0,-1 12 0 16,1-9 0-16,-1 9 0 0,0 0 4016 0,0 0 688 15,0 0 144-15,0 0 16 0,0 0-3600 0,0 0-736 16,0 0-144-16,0 0-16 0,0 0 96 0,8 6 32 16,-8-6 0-16,0 0 0 0,2 15 128 0,-4-5 16 15,0 2 16-15,-2 0 0 0,0 1-192 0,-1 0-32 16,-2 0-16-16,2 0 0 0,0-4 16 0,-1 3 0 15,1-2 0-15,0 2 0 0,0-1 32 0,1 1 16 0,1 1 0 0,1-4 0 16,-2 2-64-16,0 1-16 0,-1-1 0 16,-1 2 0-16,1 2-96 0,0-2-32 15,0 2 0-15,1 2 0 0,-1-4-128 0,-1 2-16 0,4-4-128 0,0 2 192 16,2-13-64-16,2 15-128 0,-2-15 176 0,5 10-176 16,-5-10 240-16,10 9-64 0,-10-9-16 0,16 4 0 15,-2-1 64-15,1-4 16 0,-2-1 0 0,0 0 0 16,0-1-112-16,0-1-128 0,0 0 176 0,0 0-176 15,1 0 0-15,1 2 0 0,-1-3 0 0,0 1 0 16,-1 0-368-16,0 2-80 0,-1 0 0 0,-1-1-16 16,-11 3-432-1,10-4-64-15,-1 2-32 0,-9 2 0 0,0 0-1584 0,0 0-320 0</inkml:trace>
  <inkml:trace contextRef="#ctx0" brushRef="#br1" timeOffset="-177061.68">15330 6732 29487 0,'-6'-15'1296'0,"2"9"288"0,-3 1-1264 0,7 5-320 15,0 0 0-15,0 0 0 0,0 0 2496 0,0 0 432 16,0 0 80-16,7 17 32 0,-2 0-2624 0,0-1-416 0,-1 4-304 0,0 1 48 15,-1 1 256-15,-3 1 0 16,0 4 0-16,-1 0 0 0,-3 0-144 0,0 2 16 0,-3 2 0 0,1 1 0 16,-2 0 128-16,-1-3 0 0,0 0 0 0,-1-1 0 15,0 2 128-15,1-1 64 16,1 1 16-16,2 1 0 0,-2 3 0 0,1 1 0 0,-1 2 0 0,1-1 0 16,-1 1-208-16,3-1 176 0,-1-1-176 0,1 1 160 15,1-1-160-15,2-3 128 0,0-2-128 0,1-1 128 16,1-3-128-16,1-1 0 0,1-4 0 0,0-2 0 31,1-6-448-31,1 2-80 0,-2-5-16 0,2-2 0 16,-4-8-704-16,8 4-144 0,-8-4-16 0,9 0-9328 0,-9 0-1856 0</inkml:trace>
  <inkml:trace contextRef="#ctx0" brushRef="#br1" timeOffset="-176647.38">15762 7101 21183 0,'-3'-13'1888'0,"2"6"-1504"0,-2-1-384 0,1 3 0 15,2 5 3888-15,0 0 704 0,0 0 144 0,0 0 16 16,0 0-3760-16,2 16-752 0,0 1-240 0,-1 0 128 15,0 5-128-15,1-1-128 0,-2 1 128 0,1 3-192 16,-1-2 192-16,0 2-160 0,0-2 160 0,-1-1-160 16,-1 6-176-16,0-3-48 0,-1 1 0 0,1-2 0 31,-2-1-448-31,0-4-112 0,0-2-16 0,0-1 0 16,1-1-544-16,-2-4-112 0,-1 2-32 0</inkml:trace>
  <inkml:trace contextRef="#ctx0" brushRef="#br1" timeOffset="-176445.86">15532 7390 28559 0,'-1'-8'2544'0,"1"0"-2032"0,0 8-512 0,7-6 0 0,3 1 2752 0,4 1 448 16,2-3 80-16,4 2 32 0,1 0-2576 0,1 1-512 15,0-1-96-15,0 1-128 0,0-3 0 0,0 3 0 16,1 0 0-16,1 2 0 15,1-2-784-15,-1 1-112 0,-2 1 0 0,-1 0-16 16,-3 1-2304-16,-4 0-464 0,2-6-96 0,-16 7-9040 0</inkml:trace>
  <inkml:trace contextRef="#ctx0" brushRef="#br1" timeOffset="-175995.86">16157 7732 21183 0,'-9'-15'1888'0,"0"5"-1504"0,2 3-384 0,2 6 0 16,5 1 5824-16,0 0 1104 0,-3 10 224 0,3-10 32 31,4 15-6544-31,2-3-1328 0,-1-2-256 0,0 0-48 16,0 0-368-16,-5-10-80 0,7 10-16 0,-7-10 0 15,10 8-2016-15,-10-8-416 0</inkml:trace>
  <inkml:trace contextRef="#ctx0" brushRef="#br1" timeOffset="-175639.33">16399 6852 27647 0,'-5'-11'2448'15,"1"3"-1952"-15,0 3-496 0,4 5 0 0,0 0 3072 0,0 0 512 16,0 0 96-16,4 12 32 16,-1 2-3392-16,1 4-688 0,0 5-128 0,0-2-16 0,-2 2 256 0,2 3 48 15,0 4 16-15,0 1 0 0,-1-1 192 0,2 2 0 16,-3-1 0-16,1-1 0 0,-3 0 0 0,1 0 160 15,1 0 0-15,-2 1 0 0,0 0-16 0,0 1 0 16,0-4 0-16,0 2 0 0,0 0-144 0,1 0 0 16,0-5 144-16,1 2-144 0,-2-2 0 0,1 1 0 0,-1-4 0 15,2 1 0-15,1-1-256 0,0 0 0 0,-1-2-16 0,4-4 0 32,-4-2-1936-32,1-4-384 0,-1 0-80 0</inkml:trace>
  <inkml:trace contextRef="#ctx0" brushRef="#br1" timeOffset="-175125.46">16740 6990 24879 0,'-2'-15'2208'0,"2"0"-1760"0,0 0-448 0,2 2 0 16,0 0 3392-16,4 3 608 0,-1-2 112 0,1 1 32 0,1 0-3376 0,1 2-768 15,1 1 0-15,-1 2 0 0,-2-2-208 0,2 3-48 16,1-1-16-16,0 2 0 0,-9 4 16 0,12-1 0 16,-2-1 0-16,-10 2 0 0,12-2 128 0,-2 1 128 15,-10 1-192-15,12 3 192 0,-12-3 0 0,12 3 0 16,-12-3 128-16,0 0-128 0,12 8 256 0,-12-8-32 15,9 11-16-15,-1-1 0 0,-3 2-80 0,-1 2-128 16,-2 1 176-16,1 0-176 0,-2 2 0 0,-1 1 0 16,0 1 0-16,-1 2 0 0,-2 3 0 0,-1 1 0 0,-1 1 0 0,-1 0 0 15,-3-1 0-15,-1 1-144 0,1 0 144 0,-1 1 0 16,-1 0 0-16,1-1-160 0,0-3 160 0,1 3 0 16,-1 0 0-16,1 0 0 0,1 0 0 0,1-2 0 15,0-3 0-15,2-2 0 0,1 1 0 0,0-3 0 16,1-3 128-16,2 0 0 0,1-2-128 0,0 0 192 15,0 0-32-15,1-1-16 0,-1-11 0 0,3 12 0 16,-2 0-144-16,2-2 160 0,-3-10-160 0,5 9 160 16,-1 2-160-16,-4-11-192 0,5 4 32 0,-5-4 16 15,8 5-128-15,-8-5-32 0,8 8 0 0,0-4 0 16,-8-4-80 0,12-2-32-16,-3 2 0 0,1-2 0 15,0 1-1392-15,1-3-288 0,-2-2-48 0,0-3-11936 0</inkml:trace>
  <inkml:trace contextRef="#ctx0" brushRef="#br1" timeOffset="-174696.88">17444 6862 31327 0,'0'0'1392'0,"0"0"272"0,0 0-1328 0,0 0-336 0,0 0 0 0,0 0 0 16,0 0 1264-16,0 0 176 0,0 0 32 0,6 14 16 16,-2 2-720-16,-1 1-128 0,-3-1-48 0,1 3 0 15,0 2-272-15,2 3-48 0,0-1-16 0,-1 3 0 16,1 0-256-16,-1 2 0 0,0-2 0 0,-1 0 0 16,2 0 0-16,-1-2-192 0,-2-1 16 0,0-1 16 31,0 0-304-31,-1-1-64 0,0-3-16 0,-1-1 0 15,0-3-240-15,-1-1-48 0,-1-2-16 0,0-1 0 0,-1-3-1248 0,5-7-240 0,-8 6-48 16</inkml:trace>
  <inkml:trace contextRef="#ctx0" brushRef="#br1" timeOffset="-174508.05">17251 7224 22111 0,'0'0'1968'0,"2"-11"-1584"16,0-2-384-16,0 1 0 0,2 0 3648 0,1 3 656 15,2 3 128-15,1-1 32 0,2 1-3168 0,1-1-624 16,0-1-128-16,1 2-32 0,-1-1-160 0,0 3-32 16,1-1-16-16,1 0 0 0,1 0-304 0,2 1 0 15,1-3 0-15,0 5 0 16,0 0-496-16,0 2-144 0,0 2-48 0,0 0 0 16,-2-2-2000-16,1 0-416 0,-2 0-80 0,1 0-16 0</inkml:trace>
  <inkml:trace contextRef="#ctx0" brushRef="#br1" timeOffset="-174088.72">17813 7501 33167 0,'-12'-9'2944'0,"0"2"-2352"16,0 3-464-16,12 4-128 0,0 0 3392 0,0 0 640 16,0 0 144-16,0 0 32 15,0 13-4080-15,3 2-832 0,1-2-144 0,1 0-48 16,-1-3-1152-16,1-1-224 0,3 0-48 0,-1-1-16 15,-7-8-1104-15,8 7-208 0,-2-3-64 0,-6-4 0 0</inkml:trace>
  <inkml:trace contextRef="#ctx0" brushRef="#br1" timeOffset="-173608.99">18199 6792 15663 0,'-7'-11'1392'0,"-2"2"-1120"16,-1 0-272-16,2 4 0 0,1 1 5664 0,7 4 1072 16,0 0 224-16,0 0 32 0,-10 1-5872 0,1 4-1120 15,1 1-336-15,0 1-16 0,-1 5-32 0,0 0-16 16,0 2 0-16,1 4 0 0,0 5 96 0,1-1 32 15,0 1 0-15,0 2 0 0,1 1 144 0,2 4 128 16,-2-1-192-16,3-1 192 0,-1 0 0 0,0-1 176 16,1 2 0-16,2-3 0 0,-1-1-176 0,4-3 192 15,0-1-192-15,2-2 192 0,2 0-192 0,0-2 128 16,1-3-128-16,0-1 128 0,3-3-320 0,0-1-80 0,0-1-16 0,2-1 0 31,0-6-320-31,1-1-64 0,0-1-16 0,1-4 0 0,2-1 384 0,-2 1 80 16,-2-4 16-16,1-1 0 0,1-2 208 0,-1 0 0 0,-2-1 144 15,-2 1-144-15,-1-2 288 0,-2 2-32 0,0-6-16 0,-4 0 0 16,-2 0-32-16,0-6 0 0,-2-3 0 0,-2-1 0 16,-2 2 160-16,1-2 16 0,-1 0 16 0,-2 2 0 15,-1 3 0-15,0 0 0 0,-1 3 0 0,1-1 0 16,-1 4-112-16,-1 2-32 0,2 4 0 0,0 0 0 16,1 2-256-16,2 4-176 0,-1 1 32 0,7 4 0 31,0 0-1856-31,0 0-368 0,0 0-80 0,-6-3-12416 0</inkml:trace>
  <inkml:trace contextRef="#ctx0" brushRef="#br1" timeOffset="-173341.83">18428 6660 41871 0,'-5'-9'1856'0,"5"9"384"0,0 0-1792 0,0 0-448 15,0 0 0-15,4 18 0 0,0-2 0 0,1 1 0 16,0 4 128-16,-1 1-128 0,-1 5 0 0,1 0-176 16,-1 6 48-16,0 2 0 0,-4 3 128 0,1 1-128 0,-2 2 128 0,0 2-128 15,-1 1-176-15,-1 0-16 16,-1 1-16-16,0-4 0 15,0 0-1936-15,-1-5-384 0,0-2-80 0</inkml:trace>
  <inkml:trace contextRef="#ctx0" brushRef="#br1" timeOffset="-166682.06">20753 11342 11055 0,'0'0'976'0,"0"0"-784"0,0 0-192 0,0 0 0 15,3-7 1648-15,-3 7 272 0,0 0 64 0,4-8 16 16,-4 8-880-16,4-6-176 0,-4 6-48 0,0 0 0 16,4-7-320-16,-4 7-64 0,3-9 0 0,-3 9-16 15,0 0-272-15,4-6-48 0,-4 6-16 0,0 0 0 16,0 0 16-16,0-8 0 0,0 8 0 0,0 0 0 16,-4-7 464-16,-1 1 80 0,-2-1 32 0,1 1 0 15,-2 2 192-15,-1 0 32 0,-2 0 16 0,1-1 0 16,-1 3-352-16,0 0-64 0,-1 1 0 0,0-1-16 15,-1 2-272-15,-1 0-48 0,-1 0-16 0,1 2 0 16,0 1-16-16,-1-1 0 0,1 3 0 0,-2 0 0 16,-1 3-64-16,-1 2-16 0,-1 0 0 0,-1 3 0 15,1 2-128-15,-2 3 0 0,0-6 0 0,0 4 128 0,0 0-128 16,0 0 0-16,0 4 0 0,1-4 0 0,1 2 0 0,1 0 0 16,0 3 0-16,1 1 0 0,0 0 0 0,1 3 0 15,1 0 0-15,2 0 0 0,0 2 0 0,-1 2 240 16,3-2-64-16,0 0-16 0,1 2 160 0,-1 0 16 15,1 0 16-15,1-1 0 0,0 0-128 0,1 0-32 16,0 1 0-16,2 0 0 0,-1-3-64 0,2 1-128 16,-2-1 176-16,1 4-176 0,1 1 224 0,-1 3-64 15,1 2-16-15,1-1 0 0,0 1-144 0,3-2 160 16,-2 0-160-16,2 0 160 0,0 0-160 0,0-3 160 16,1-2-160-16,0 1 160 0,1-2-16 0,0 1 0 15,-1 0 0-15,1-2 0 0,1 4-144 0,0-1 160 0,1-2-160 0,0-1 160 16,-1 2-160-16,2-4 160 0,0 1-160 15,1 0 160-15,0 0-16 0,1 0 0 0,0-3 0 0,1 1 0 16,-1-1-16-16,2 0-128 0,0-1 192 0,0 0-64 16,-2 0-128-16,2 2 0 0,0-1 144 0,1 2-144 15,-1 0 0-15,0-5 0 0,-1 3 0 0,0-3 128 16,-2 5-128-16,0 0 128 0,-1 0-128 0,0-2 128 16,0-2-128-16,0 0 0 0,-1 1 128 0,-2-1-128 15,-1 1 0-15,0-4 144 0,0 2-144 0,-1-3 0 16,-1-2 128-16,1 1-128 0,0-3 0 0,-1 4 0 15,0-4 144-15,-1 0-144 0,-1 4 0 0,0-1 144 16,-1-2-144-16,-1 2 0 0,-2-1 144 0,0 4-144 0,-1-5 128 16,-2 2-128-16,0 1 160 0,-1-2-160 15,0 0 144-15,1-2-144 0,-3-3 128 0,1 0-128 0,0 2 192 0,-1-4-64 16,-2 0 0-16,1 0 0 16,-2 0 0-16,2-2-128 0,1 1 192 0,1-1-64 0,-1 1-128 15,2-2 0-15,2 0 0 0,-1 0 128 0,-1-2 0 0,2 2 0 16,0 2 0-16,-1-1 0 0,-1 1-128 0,2-2 0 15,0 0-160-15,0 2 160 0,1-1 0 0,1-1 0 16,8-5 0-16,-7 5 0 0,0 2 0 0,7-7 0 16,0 0 0-16,-8 5 0 0,8-5 0 0,0 0 0 15,0 0 0-15,0 0 160 0,0 0 32 0,0 0 16 16,0 0 0-16,0 0 0 0,0 0-16 0,0 0 0 16,0 0 0-16,0 0 0 0,0 0-192 0,0 0 176 15,0 0-176-15,12-2 160 0,-2 0-160 0,1 2 0 16,-1 4 0-16,1-2 128 0,-1 0-128 0,1 1 0 15,-1-1 0-15,2 2 0 0,0-4 0 0,-1 0 0 16,0 2 0-16,0-2 0 0,0 0 0 0,1 1 0 0,-2 0 128 0,0-1-128 16,2 0 176-16,-1 1-48 0,-11-1-128 0,13 4 192 15,-2 0-192-15,1 0 144 0,-12-4-144 0,13 7 128 16,-1-3-128-16,-2 5 0 0,-1-5 0 0,-1 2 0 16,0 1 0-16,0 1 0 0,-2-1 0 0,1 1 0 15,-7-8 0-15,6 12 0 0,1-2 0 0,-2 2 0 16,-1 1 0-16,-1 3 0 0,-2-6 0 0,0 3 0 15,1 2 0-15,-1-2 0 0,-1 0 0 0,0-2 0 16,0-11 0-16,-1 17 0 0,-2-5 0 0,0 1 0 16,0 0 192-16,0 1-64 0,-2 1 0 0,1 0 0 15,0 1-128-15,-1-2 0 0,-1 2 0 0,1 2 0 0,-1 3 0 16,0 1 0-16,1-2 0 0,0 3 0 0,-3-2 0 0,2 3 0 16,-1-1 0-16,2-1 0 0,-2 1 0 15,2-1 0-15,0-1 0 0,0 1 0 0,0 2 0 0,-1-3 0 16,1 1 0-16,0 2 0 0,-2-3 0 0,1 1 0 15,-2 0 0-15,0 2 0 0,0 3 0 0,2 4 0 16,-2 2 0-16,2 1 0 0,-2 1 0 0,0 0 0 16,-1 2 0-16,-2-1 0 0,1-2-128 0,0-3 128 15,-1 1 0-15,-1 0 0 0,1 0 0 0,0 0 0 16,1-1 0-16,-1 2 0 0,1 1 0 0,1 1 0 16,0 2 0-16,1-2 0 0,0 0 0 0,1 0 0 15,1 2 0-15,1-3 0 0,0-2 0 0,1 3 0 0,0 2 0 0,0 1 0 16,0 1 0-16,1-1 0 15,1-2 0-15,0 1 0 0,2-2 192 0,2-1-64 0,-2-2 0 0,2 0 0 16,1-2-128-16,0 1 192 0,-2-4-192 0,1 2 192 16,1-3-192-16,1 1 0 0,-1-2 144 0,0 3-144 15,3-1 160-15,0-4-32 0,1 0-128 0,1 0 192 16,1 0 48-16,2 1 0 0,2-2 0 0,3 2 0 16,2 0 16-16,4 0 0 0,2-2 0 0,2-5 0 15,1-1-64-15,2-3 0 0,1-2 0 0,1 1 0 16,2 0-64-16,2 0-128 0,0-2 176 0,1 3-176 15,-1 1 0-15,-1 2 0 0,-2 4 0 0,-2-5 0 32,-2 1-320-32,-2 0-80 0,-4 0-16 0,-1 1 0 0,-2 6-1264 0,0-4-256 15,-6-1-48-15</inkml:trace>
  <inkml:trace contextRef="#ctx0" brushRef="#br1" timeOffset="-160236.41">14895 14846 41231 0,'0'0'1824'0,"0"0"384"0,-12 0-1760 0,3 0-448 0,9 0 0 0,0 0 0 16,0 0 1120-16,0 0 144 0,0 0 16 0,0 0 16 16,0 0-1168-16,0 0-128 0,0 0-224 0,12 4 48 31,0 0-432-31,-1 1-96 0,0-4 0 0,-11-1-16 16,11 3-400-16,-11-3-80 0,11 3-16 0,-11-3 0 15,0 0-128-15,8 6-48 0,-8-6 0 0,5 11 0 16,-5-11-1872-16,0 9-368 0</inkml:trace>
  <inkml:trace contextRef="#ctx0" brushRef="#br1" timeOffset="-159829.69">15346 14053 28559 0,'0'0'2544'16,"-5"-5"-2032"-16,-4 0-512 0,9 5 0 0,0 0 3904 0,0 0 672 15,0 0 144-15,0 0 16 0,0 0-4080 0,2 16-816 16,2-2-160-16,1 0-48 0,1 2 48 0,0 2 16 0,2-1 0 16,0 4 0-16,1 2 80 0,-1 1 16 0,0 1 0 0,-1 3 0 15,0-2 208-15,-1 6 0 0,0 3-160 0,-4-1 160 16,2 1-128-16,-1 0 128 0,-2 0-160 0,2-1 160 16,1 3-176-16,-2-2 176 0,-2-1-192 0,2-2 192 31,-1 1-544-31,0-2 0 0,0-2 0 0,2-3 0 15,2-2-400-15,0-4-80 0,2 0 0 0,-2-4-16 16,-1-1-1648-16,0-2-320 0,0-1-64 0,-4-12 0 0</inkml:trace>
  <inkml:trace contextRef="#ctx0" brushRef="#br1" timeOffset="-159219">15960 14175 13823 0,'0'0'1216'0,"0"0"-960"0,0 0-256 0,0 0 0 0,0 0 5248 0,0 0 992 16,0 0 208-16,0 0 32 0,0 0-4800 0,0 0-960 16,11 11-192-16,-4 1-32 0,1 0-48 0,0 1-16 15,-1 4 0-15,0 2 0 0,0 0-432 0,-1 1 0 16,0 3 0-16,-1 1 0 0,0 2 0 0,-1 3 0 16,-1-3 0-16,-2 0-176 0,0-1-48 0,0-1-16 15,1-5 0-15,-2-1 0 16,0-3-176-16,0-1-32 0,0 0-16 0,-2-2 0 15,-1-3-1728-15,0 0-352 0,-2 0-64 0</inkml:trace>
  <inkml:trace contextRef="#ctx0" brushRef="#br1" timeOffset="-158984.75">15853 14465 23951 0,'0'0'1056'0,"0"0"224"0,0-9-1024 0,3-1-256 0,1-1 0 0,4 2 0 15,2 3 4544-15,4-2 864 0,5-4 160 0,0 2 48 16,3-2-4336-16,3 2-880 0,2-2-160 0,1 1-48 16,-2-3-192-16,1 2 0 0,1-1 0 0,-2 3 0 15,-3-3-208-15,-1 2-96 0,-1 2-16 0,-3 1 0 32,-2 2-640-32,-2 1-144 0,1 1-32 0,-2 2 0 0,-1 2-480 15,-1 3-112-15,0 1 0 0,-2 1-16 16,-9-5-240-16,10 11-32 0,-2 0-16 0,1 4-10768 0</inkml:trace>
  <inkml:trace contextRef="#ctx0" brushRef="#br1" timeOffset="-158753.22">16500 14716 21183 0,'0'0'1888'0,"0"0"-1504"16,-8-2-384-16,0 2 0 0,2 2 6480 0,6-2 1232 16,0 0 240-16,0 0 48 0,0 0-6688 0,0 0-1312 15,11 6-320-15,1-3-48 16,-1 2-1360-16,0-4-256 0,1 1-64 0,0-2-16 16,-12 0-112-16,12 1 0 0,-12-1-16 0,10-1 0 15,-10 1-1136-15,0 0-240 0</inkml:trace>
  <inkml:trace contextRef="#ctx0" brushRef="#br1" timeOffset="-158274.68">16788 14116 23951 0,'0'0'2128'0,"0"0"-1696"0,-1-9-432 0,-1-2 0 0,2 11 2784 0,2-11 480 0,2-1 80 0,1 3 32 0,1-3-2912 0,3 0-464 15,1 1-320-15,0-1 64 0,-1 0 112 0,2 0 144 16,0 3-208-16,1-2 80 0,0-1 128 0,-1 1 176 16,1 2-48-16,0 1 0 0,0 3 224 0,-2 1 32 15,1 0 16-15,-1 3 0 0,-10 1-208 0,12 4-32 16,-12-4-16-16,11 5 0 0,-1 2-16 0,-10-7-128 15,7 13 192-15,0 0-64 0,-4-1-128 0,-1 1 0 16,-2 0 0-16,0 1 128 0,-2 0-128 0,-1 2 0 16,0 0 0-16,-1 2 0 0,-1-3 0 0,-1 2 0 15,-2 3 0-15,-1 2 0 0,0 3 0 0,-1 1 160 0,0 5-16 0,0 3 0 16,-2 1-144-16,0-5 0 0,2 0 0 0,1-2 0 16,1-2 224-16,3-1-32 0,1-2-16 0,1-1 0 15,2-4 352-15,1 1 80 0,1-1 16 0,2-2 0 16,1-1-256-16,1 0-48 0,0-2-16 0,1 1 0 15,2-5-304-15,0-1 0 0,1 0 0 0,0-2 0 16,-1 1-144-16,3-2-96 0,-2-1-16 0,1 0 0 31,-1 0-384-31,2-3-64 0,-1-1-32 0,2-1 0 16,-2-2-2272-16,2 0-448 0,0 0-80 0</inkml:trace>
  <inkml:trace contextRef="#ctx0" brushRef="#br1" timeOffset="-157622.68">17506 13944 28559 0,'-4'-7'2544'0,"0"1"-2032"16,1-3-512-16,-1 5 0 0,4 4 2656 0,0 0 432 15,-6-9 96-15,1 5 16 0,5 4-2768 0,-6-5-432 16,-2 1-320-16,-1 2 48 0,-2 4-64 0,1-1-16 15,-3 0 0-15,0 3 0 0,-1 3 160 0,-1 2 48 16,0-4 0-16,1 5 0 0,1 5 336 0,2-2 64 16,-2-1 0-16,2 1 16 0,2 0 160 0,-1-2 16 15,-2 0 16-15,3-2 0 0,4 1-272 0,-1-1-64 16,1 2-128-16,1-3 192 0,4-8-192 0,0 0 0 0,-2 11 0 0,2-11 0 16,-3 12 0-16,3-12-128 15,4 12 128-15,-4-12 0 0,0 0 0 0,8 13 0 0,0-1 0 16,-8-12 0-16,7 13 0 0,-7-13 0 0,12 13 0 0,0 0 144 15,-2 0-144-15,2-3 0 0,-2 2 0 0,4 0 0 16,0-2 0-16,0 2 0 0,1-3 0 0,0 1 0 16,2 1 0-16,1-3 0 0,1 0 0 0,-2-1 0 15,-2 0 0-15,0 1 0 0,-2 1 0 0,-2 0 0 16,0 1 0-16,-3 1 0 0,-2 1 0 0,-1 1 0 16,-1 1 128-16,-1 2-128 0,-2 2 0 0,-1 0 128 15,-1 0-128-15,0 1 0 0,-2-1 144 0,-1-3-144 16,-1 0 0-16,0 0 0 0,-1-2 0 0,1-1 0 15,-1 0 0-15,-1-3 0 0,1 0 0 0,-1 0 0 0,1 0 0 0,-4-1 0 16,1-3 0-16,0 2 0 16,0-2 128-16,-1 0-128 0,-2-1 128 0,0 0-128 0,0-1 160 15,1-1-32-15,0-2-128 0,1 0 192 0,-2 0-64 0,2-2 0 16,1 1-128-16,-1-3 192 0,0-3-192 0,2-1 144 16,2 0-144-16,0-1 128 0,3-2 64 0,0-1 0 15,-1 1 0-15,1-4 0 0,2 0 0 0,2-5 16 16,3-3 0-16,2-3 0 0,-3-1 48 0,4 1 16 15,-1-5 0-15,2 1 0 0,1-3-272 0,2 0 0 16,-1 1 0-16,2-3 0 0,0 2 0 0,1 2 0 16,0-1 0-16,1 4-144 0,-1-2 144 0,-1 4-192 15,0 2 192-15,-2 1-192 0,-1 3 0 0,-1-1 0 0,-3 2 0 16,0 2 0 0,-1 3-464-16,-1 2-112 0,0 0 0 0,-1 4-16 15,-2 8-1680-15,0 0-336 0,4-10-64 0</inkml:trace>
  <inkml:trace contextRef="#ctx0" brushRef="#br1" timeOffset="-156825.42">17824 14031 19343 0,'0'0'1728'0,"0"0"-1392"16,0 0-336-16,0 0 0 0,0 0 3184 0,0 0 560 16,0 13 112-16,3-1 32 0,-3-12-2608 0,5 14-512 15,0-2-96-15,1 2-32 0,-2 3 16 0,1 0 0 16,1 3 0-16,0-1 0 0,-1 2-352 0,0 1-80 16,0-1-16-16,-1 1 0 0,1 1-208 0,-1-3 0 15,0 0 0-15,0 1 0 0,0-3 0 0,0 0 0 0,-2-2 0 0,4-2 0 16,-4-1-256-16,1 0-112 0,0-3-16 0,-3-10 0 31,0 0-2016-31,0 0-416 0,0 0-64 0</inkml:trace>
  <inkml:trace contextRef="#ctx0" brushRef="#br1" timeOffset="-156587.07">17762 14249 38527 0,'0'0'1712'0,"0"0"336"0,-4-8-1632 0,4 8-416 0,-3-8 0 0,3 8 0 16,2-8 944-16,-2 8 96 0,4-9 32 0,1 3 0 15,0-1-736-15,3 1-144 0,2-1-16 0,2 1-16 16,-2-2-160-16,2 0 0 0,1 0 0 0,0 2 128 0,-1-2-128 0,1 1 0 16,0 2 0-16,0 1 0 15,1-1-448-15,1 2-32 0,-1 1 0 0,0 2 0 16,1-3-704-16,-2 6-144 0,0-2-16 0,0 3-16 15,1-1-2432-15,-1 1-496 0</inkml:trace>
  <inkml:trace contextRef="#ctx0" brushRef="#br1" timeOffset="-156347.29">18296 14438 35935 0,'-9'-1'3200'0,"9"1"-2560"0,-8 6-512 0,8-6-128 16,-1 12 1680-16,4-2 320 0,3-2 64 0,1-1 16 31,-1-1-2416-31,-6-6-496 0,11 7-80 0,-2-2-32 16,-9-5-480-16,9 1-112 0,-9-1 0 0,0 0-16 15,12 0-288-15,-12 0-48 0,0 0-16 0,0 0-7152 0,6-10-1440 0</inkml:trace>
  <inkml:trace contextRef="#ctx0" brushRef="#br1" timeOffset="-155866.18">18592 13868 21183 0,'-8'-2'1888'0,"-2"-1"-1504"15,-2-1-384-15,3 4 0 0,9 0 4928 0,-8 7 928 16,3 2 176-16,1-1 48 16,0 2-6080-16,2 3-1328 0,-2 1-208 0,0 5-32 15,0 3-336-15,-1 1-64 0,0-3-16 0,-2 3 0 16,-1-3 1104-16,2 3 224 0,-3-2 32 0,1 1 16 0,0 0 896 0,0 2 176 0,2-1 48 0,-1 1 0 15,1-1 576-15,2 1 112 0,1-3 16 0,2-2 16 16,1-3-640-16,2 0-128 0,4-2-16 0,1-1-16 16,3-3-432-16,0-1 0 0,2-1-224 0,2-3 80 31,2-3-528-31,1-2-96 0,0-2-32 0,2 0 0 16,1-5-32-16,1 0 0 0,-2-5 0 0,2 1 0 0,-1 0 640 0,-1-2 192 0,2-2 0 0,-3 0-160 15,-3-1 656-15,-1 0 128 0,-1-1 16 0,-1 0 16 16,-5 0 288-16,0 2 48 0,-1-3 16 0,-2 1 0 15,-1 0-128-15,-2 0-32 0,-1 0 0 0,-1 0 0 16,-2 0-464-16,-2-3-112 0,-1-2-16 0,-3-1 0 16,-2-1-128-16,-1 2-128 0,-1 1 144 0,0 2-144 15,0-1 160-15,0 4-160 0,0 5 160 0,0 2-160 0,-2 1 0 0,0 5 0 16,1 2 0-16,1 0 0 16,1 1-432-16,2 1-176 15,-1 3-32-15,11-4-16 0,-9 2-2608 0,9-2-528 16,0 0-112-16</inkml:trace>
  <inkml:trace contextRef="#ctx0" brushRef="#br1" timeOffset="-155295.56">19149 13747 32767 0,'0'0'1456'0,"-5"-8"288"0,0 0-1392 0,1 2-352 0,1-2 0 0,3 8 0 15,-5-8 720-15,1 2 80 0,0 0 16 0,4 6 0 16,-8-5-816-16,0 1 0 0,1 3 0 0,-3 1-144 16,0 3-112-16,0-1-32 0,-2 5 0 0,0 1 0 15,0 1 288-15,-1 1-160 0,-1 2 160 0,0 2-128 16,-1-1 272-16,2 3 64 0,2-2 16 0,0 2 0 15,1 5 208-15,2-3 32 0,3 0 16 0,1 3 0 16,1 1-224-16,3-3-64 0,1-1 0 0,-1-3 0 16,0 1-192-16,3 0 0 0,1-5 0 0,1 0 0 15,2-3 0-15,-1-2-240 0,-6-6 48 0,12 5 16 16,1-1 0-16,-1-2 0 0,1-4 0 0,0 0 0 0,0-2 176 16,1-1 0-16,2-2-144 0,-1-1 144 0,0-1 0 15,-1 1 0-15,-1-3 0 0,0 0 0 0,0 1 0 0,-1-1 0 16,-2-2 0-16,1 2 0 0,-1-1 128 0,1-1-128 15,-3-3 0-15,-1-1 128 0,1 0-128 0,-1 0 0 16,-1-1 0-16,-1 4 128 0,1-1-128 0,-2 2 160 16,-2 3-160-16,-1 2 160 0,-1 2 32 0,0 6 0 15,0 0 0-15,-3-6 0 0,3 6 128 0,0 0 16 16,-10 2 16-16,10-2 0 0,-9 9 80 0,3 0 16 16,-1 0 0-16,1 4 0 0,1 1 160 0,-1 3 32 15,2 3 16-15,0 2 0 0,2 3-144 0,-1 2-16 16,2 3-16-16,1 1 0 0,0 1-208 0,0 2-32 15,1 1-16-15,1-3 0 0,0 0-224 0,1 2 144 0,-1 2-144 0,1-1 128 16,1-1-128-16,0-3 0 0,0-2 0 0,0 2 0 31,0 2-1376-31,-1-2-256 0,0 2-48 0,0-6-16752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1-04T21:16:30.25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29701 2504 11967 0,'-11'-7'528'0,"3"3"112"0,-1 2-512 0,-1-1-128 0,0-1 0 0,-2 0 0 16,-1 0 1344-16,-1 0 224 0,-3-1 48 0,0 1 16 16,-1-2-848-16,-2-1-160 0,-3 2-48 0,-2-1 0 15,0 0-64-15,-1-3 0 0,-1 1-16 0,-2 3 0 16,-1 1-32-16,0 0 0 0,-1-1 0 0,1 4 0 16,-1-2 48-16,-1 6 0 0,0-2 0 0,-2 2 0 15,-3-2-208-15,-3 2-48 0,-6-1 0 0,-1 1 0 16,-2 1-128-16,-1 2-128 0,1 1 192 0,2 2-192 15,1 1 176-15,4 1-176 0,1 2 160 0,2-5-160 16,-1 2 464-16,-1 2 0 0,-4-2 0 0,1 3 0 16,1 0 80-16,0 0 16 0,0 7 0 0,3 1 0 0,2 1-224 0,5 1-32 15,2 1-16-15,1 1 0 0,-1 1-288 0,2 0 160 16,3 1-160-16,0 2 128 0,-3-3-128 0,0-4 0 16,-1-1 0-16,0-4 0 0,-1 0 0 0,0 1 0 15,1 0 0-15,4 2 0 0,1-1 0 0,2 2 0 16,0 1 0-16,5 1 0 0,1 0 0 0,2 6 192 15,-1 2-192-15,0 3 192 0,2 2 0 0,1 4 16 16,0 1 0-16,1-2 0 0,0-2-208 0,3-4 144 16,1-6-144-16,1 0 128 0,-1-1-128 0,1-1 0 15,1-3 0-15,1 2 0 0,-1 3 240 0,2 1-48 16,2 4 0-16,1 2 0 0,-1 1 32 0,4 2 0 16,0-3 0-16,3-2 0 0,3-1 0 0,3-1 0 0,-1-5 0 0,3-1 0 15,3-5 208-15,2-3 32 0,2 0 16 0,2-1 0 16,4 0-112-16,0 0-32 0,3 1 0 0,2 1 0 15,1-2-176-15,1 2-32 0,-2 0-128 0,1 0 192 16,-1 0-64-16,-1 1-128 0,-3 5 176 0,3 0-176 16,1 2 0-16,2-6 0 0,0 0 0 0,2-1 0 15,4-1 192-15,5-5-192 0,5-1 192 0,1 0-192 16,4-1 256-16,-3-1-64 0,-2-1-16 0,-1 1 0 16,-1 0 32-16,2-5 16 0,0 0 0 0,5 0 0 15,3 3-96-15,3 0-128 0,1 1 176 0,-3 1-176 16,-6-1 176-16,0 0-176 0,-3-4 160 0,2 0-160 15,3 0 288-15,3 2-32 0,4 0-16 0,2 1 0 16,-2 2-240-16,-2 2 0 0,-4-3 128 0,-1-3-128 0,0-5 0 0,2-3 0 16,3 2 128-16,2 1-128 0,4 0 192 0,-2 0-16 15,-2 0 0-15,-5-1 0 16,-4-4-32-16,-1-3 0 0,-3-1 0 0,3-2 0 0,3-1 48 0,0 2 0 16,2 1 0-16,0 1 0 0,0 2 32 0,-3-2 16 15,-6-3 0-15,-2 1 0 0,1-1-48 0,2 1-16 16,2 0 0-16,0-1 0 0,4 1-32 0,-1-1 0 15,1 0 0-15,-5 1 0 0,-4-3-144 0,-2-1 0 16,0-2 0-16,-2-3 0 0,0 2 0 0,1-3 0 16,1 3 0-16,1-2 0 0,0-2 0 0,-1 1 128 15,-4 2-128-15,2-1 128 0,0-2-128 0,-4 0 160 16,-6 1-160-16,-1-4 160 0,-1-1 16 0,0-5 0 16,-1-3 0-16,1-2 0 0,-2 0 0 0,1-2 0 15,-2-1 0-15,0 5 0 0,-1 3-48 0,-2 0 0 0,1-3 0 0,-4 6 0 16,-1 3 128-16,-2-2 32 0,-3 3 0 0,-1 0 0 15,-1 3-128-15,-3-1-32 0,-3 0 0 0,0-3 0 16,-2-2-128-16,-3-4 128 0,-1-4-128 0,-3-3 128 16,1-5-128-16,-2 2 0 0,-4-4 144 0,-1 4-144 15,-2 2 0-15,0 3 128 0,-2 2-128 0,-2 3 0 16,0 3 0-16,-1 1 0 0,-1 0 0 0,-3 1 0 16,-2 0 0-16,-3-1 0 0,-1 3 0 0,0 1 0 15,-1 1 0-15,-3 0 0 0,-1 1 0 0,-5 1 0 16,-3-1 0-16,-4 1 0 0,-5-1 0 0,-3 3 0 15,-6 0 0-15,-2 0 0 0,1 2 0 0,-1 0 0 16,-1 2 0-16,-4 0 0 0,-4 3 0 0,-5-3 0 16,-6 1 0-16,1 3 0 0,-1 2 0 0,2 1 0 0,0-3 0 0,-3 2 0 15,-8-3 0-15,2 3 0 0,3 3 0 16,-1 2 0-16,2-2 0 0,-6 1 0 0,-8-2 0 16,1 4 0-16,3 3 0 0,-1 2 0 0,1 0 0 0,-6 1 0 15,-7 1 0-15,6 4 0 16,5 4-944-16,2 6-96 0,-1 2-32 0,-2 3-20336 0</inkml:trace>
  <inkml:trace contextRef="#ctx0" brushRef="#br0" timeOffset="18331.46">30974 5654 18015 0,'-16'-3'800'0,"7"3"160"0,0 0-768 0,1-1-192 16,0-1 0-16,0 0 0 0,2-1 1280 0,1 2 224 15,5 1 32-15,0 0 16 0,-6-4-560 0,6 4-112 16,0 0-32-16,0-5 0 0,4-3-416 0,3 3-96 0,3 1-16 0,5 0 0 16,3-3 224-16,5 5 32 0,3-1 16 0,4 2 0 15,3-2 288-15,1 3 48 0,-2 3 16 0,4-3 0 16,-1 0-368-16,0-4-80 0,0 1-16 0,3-3 0 16,1 0-208-16,4 3-32 0,3-3-16 0,5 4 0 15,2-1-80-15,-1 3-16 0,-1 0 0 0,-4 0 0 16,-5 0-128-16,-2-1 0 0,-1-2 0 0,0-2 0 15,-1 1 0-15,1 0 128 0,3 0-128 0,1 3 0 16,0 2 0-16,0 1 128 0,-2-1-128 0,-4 2 0 16,-1 2 0-16,-4 3 0 0,-2 3 128 0,0-2-128 15,-4-1-1472 1,-2-1-320-16,-2-1-64 0,-1-2-7872 0,0 0-1600 0</inkml:trace>
  <inkml:trace contextRef="#ctx0" brushRef="#br0" timeOffset="20965.57">32318 5741 1839 0,'0'0'160'15,"-7"-11"-160"-15,0 2 0 0,0 0 0 0,2 3 5648 0,5 6 1104 16,0 0 224-16,-2-11 32 0,1 1-4704 0,4 3-928 15,-3 7-192-15,5-6-32 0,-5 6-256 0,8-5-32 16,0 1-16-16,-8 4 0 0,10-2-352 0,-10 2-80 0,12 0-16 0,-2 2 0 16,-10-2-16-16,12 2-16 0,-12-2 0 15,12 4 0-15,-12-4 144 0,0 0 16 16,10 5 16-16,-10-5 0 0,0 0 160 0,0 0 16 0,0 0 16 0,11 7 0 16,-11-7-16-16,0 0 0 0,10 5 0 0,-10-5 0 15,10 3-80-15,-10-3-32 0,11 0 0 0,-11 0 0 16,12 0-224-16,-12 0-32 0,10-2-16 0,-10 2 0 15,10 0-48-15,-10 0-16 0,0 0 0 0,0 0 0 16,0 0-144-16,0 0-128 0,11 7 144 0,-11-7-144 16,0 0 144-16,8 10-144 0,-8-10 128 0,5 11-128 15,-5-11 144-15,5 13-144 0,-5-13 160 0,5 9-160 16,-5-9 192-16,0 0-64 0,7 10-128 0,-7-10 192 16,6 12-192-16,-6-12 176 0,6 13-176 0,-1-1 160 15,-1 0-160-15,-2-1 128 0,1-2-128 0,-2 2 128 16,-1-1-128-16,0 1 128 0,-1-2-128 0,0 3 128 15,-1 2-128-15,0-1 0 0,-1-1 144 0,0-1-144 0,1 2 128 16,1-1-128-16,-1 1 128 0,1 2-128 0,-2 0 0 0,1 1 0 16,0-3 0-16,0 1 128 0,-1 2-128 0,1-2 0 15,-1 2 0-15,-1 0 0 0,-1 4 0 0,1 0 0 16,0 0 0-16,-1 3 128 0,0 0-128 0,-1 4 0 16,1 0 0-16,0 3 0 0,0 2 0 0,1 2 0 15,0 0 0-15,1 1 0 0,1-1 128 0,0-2-128 16,2-2 128-16,0-2-128 0,0-3 128 0,0 0-128 15,0-2 160-15,0 1-160 0,0 1 144 0,0-2-144 16,0 3 128-16,-1 4-128 0,-3 4 0 0,-1 8 0 0,0 5 128 16,-2 2-128-16,-1 2 0 0,1-5 0 0,0-3 0 0,1-7 128 15,-1-3-128-15,2-2 192 0,0-2-192 0,2 1 192 16,0-4-192-16,2 3 0 16,0 2 144-16,0 1-144 0,2 6 176 0,0 4-48 0,2-2 0 0,-2 1 0 15,0-1-128-15,-1-3 160 0,0-2-160 0,0-4 160 16,-1 2-160-16,-2-2 0 0,0 0 0 0,-1 5 0 15,-2 0 0-15,1 4 0 0,1 3 0 0,2-2 0 16,-1-1 128-16,2-2 0 0,-1-4 0 0,1 0 0 16,1-4-128-16,0-3 160 0,0-1-160 0,1-1 160 15,1-1-32-15,0 0-128 0,1 1 192 0,0 1-64 16,-1 2-128-16,1 2 0 0,-1 5 0 0,1 4 0 16,0 1 0-16,-1 2 0 0,1 0 0 0,-2-2 0 15,-1-3 0-15,0-5 0 0,0-3 0 0,1 0 0 16,-1-2 0-16,0-1 0 0,0 0 128 0,0 1-128 0,0 1 0 0,0 6 0 15,0 4 144-15,0 2-144 0,-1 3 0 0,0 0 0 16,1-1 0-16,1-3 128 0,-1-4-128 0,1-1 0 16,1-5 0-16,0-1 128 0,0 0-128 0,0 0 0 15,0 2 0-15,0-2 0 0,-1 3 0 0,2 4 0 16,0 6 0-16,-1 2 0 0,0 0 0 0,0 0 0 16,2-2 0-16,0-4 128 0,0-3-128 0,0-3 0 15,0-1 0-15,1-1 0 0,0-2 0 0,0 2 0 16,1 1 0-16,0 2 0 0,-1 1 0 0,1 5 0 15,-1 4 0-15,0 1 128 0,0-3-128 0,0-1 0 16,1-1 0-16,0-3 0 0,2-4 0 0,0 1 0 16,0-1 0-16,1-1 0 0,1-1 0 0,1 3 0 0,-2 3 0 15,1 2 0-15,-1-2 0 0,0 4 0 0,2 0 0 0,-2 2 0 16,0-5 0-16,0 1 0 0,-2-5 0 0,-1-2 0 16,1-4 0-16,-1 2 0 0,0-2 0 0,-3-1 128 15,0-1-128-15,-2 3 0 0,1 0 0 0,-2 3 0 16,0 1 0-16,-2 2 0 0,1-1 0 0,-2 1 128 15,1 0-128-15,1-2 0 0,-2-1 0 0,2-1 0 16,-2-2 0-16,0-1 0 0,1-4 0 0,-1-1 0 16,1 0 0-16,-2 1 0 0,1 1 0 0,-1-2 128 15,-1-2-128-15,1 1 0 0,0 3 0 0,0 1 0 16,0 1 0-16,0-1 0 0,2-1 0 0,-1 3 0 16,1 2 0-16,-1-1 0 0,0-2 0 0,1-2 0 15,-1 1 0-15,2-4 0 0,-2-1 0 0,2-1 0 16,0-1 0-16,-1-1 0 0,0-1 0 0,-1-2 0 0,2-1 0 15,-1 0 128-15,1-2-128 0,0-2 0 0,1-8 0 0,-3 12 0 16,2-2 0-16,0 1 128 0,1-11-128 0,-2 11 0 16,1 0 0-16,0-1 0 0,1-10 0 0,0 0 128 15,-2 9-128-15,2-9 0 0,-1 11 0 0,1-11 0 16,0 0 0-16,0 0 128 0,0 0-128 0,0 0 0 16,0 0 0-16,0 0 128 0,0 0-128 0,0 0 0 15,0 11 0-15,0-11 0 0,0 0 0 0,0 0 128 16,0 0-128-16,0 0 0 0,0 0 0 0,0 0 0 15,0 0 0-15,0 0 128 0,0 0-128 0,0 0 0 16,0 0 0-16,0 0 0 0,0 0 0 0,0 0 0 16,0 0 0-16,0 0 128 0,0 0-128 0,0 0 0 15,0 0 0-15,0 0 0 0,0 0 0 0,0 0 0 0,0 0 0 16,0 0 0-16,0 12 0 0,0-12 0 0,0 0 0 0,0 0 0 16,0 0 0-16,0 0 0 0,0 0 0 0,0 0 0 15,0 0 0-15,0 0 0 0,0 0 0 0,0 0 0 16,-8 7 0-16,8-7 0 0,-9 4 0 0,1-2 0 15,1 0 0-15,-1-4 0 0,-1 2 0 0,1 0 0 16,-1 0 0-16,-3 0 128 0,0-1-128 0,0 1 0 16,-1-1 0-16,-1 1 0 0,-3-2 0 0,-1 1 0 15,0 1 0-15,-2 0 0 0,-1-1 0 0,-2 1 128 16,-3-3-128-16,-3 2 0 0,-4-1 0 0,-1 1 0 16,-2 1 0-16,-1-2 0 0,0-1 0 0,0 2 0 15,2-2 0-15,2 2 0 0,3-2 0 0,2 1 128 16,-1-1-128-16,2 0 0 0,1 1 0 0,0-2 0 15,-2 1 0-15,-1-2 0 0,-2 4 0 0,0-3 0 16,0 1 0-16,-1 1 0 0,1-2 0 0,2 1 0 0,2 2 0 16,1-1 0-16,1 2 0 0,3 0 0 0,1-1 0 0,3 0 0 15,1 1 0-15,3 0 0 0,0 0 0 0,1 0 0 16,2 0 0-16,-1 0 0 0,0 0 0 0,2 0 0 16,-1 0 0-16,2 0 0 0,0 1 0 0,0-1 0 15,0 0 0-15,9 0 0 0,-11 0 0 0,1 0 0 16,1 0 0-16,0 0 0 0,1 0 0 0,8 0 0 15,-9-1 0-15,0 0 0 0,0 1 0 0,9 0 0 16,-10-2 0-16,10 2 0 0,-9 0 0 0,9 0 0 16,-10-1 0-16,10 1 0 0,0 0 0 0,-9 0 0 15,-2 0 0-15,4 0-128 0,7 0 128 0,-8 1 0 0,-1 1 0 0,9-2 0 16,-10 1 0-16,10-1 0 0,-10 4 0 0,1 0 0 16,0-3 0-16,9-1 0 0,-9 0 0 15,9 0-128-15,-11 0 128 0,2 0 0 0,9 0 0 0,-9 1 0 16,9-1 0-16,-9 0 0 0,9 0 0 0,0 0 0 15,-11-2 0-15,4 2 0 0,7 0 0 0,0 0 0 16,-8 0 0-16,8 0 0 0,0 0 0 0,0 0 0 16,0 0 0-16,0 0 0 0,0 0 0 0,0 0-128 15,0 0 128-15,0 0 0 0,2-11 0 0,-2 11-128 16,8-9 128-16,1 1-128 0,0 0 128 0,2 1-128 16,1-1 128-16,1 1 0 0,1-1-144 0,3 1 144 15,1-4-128-15,2 2 128 0,1-1-160 0,-1-2 160 16,3 0 0-16,-3 0-144 0,-1-1 144 0,-1 0 0 15,-1-2 0-15,1-1-128 0,-1 3 128 0,0 0 0 16,-1 0 0-16,-1 0 0 0,1 3 0 0,-2-1 0 0,-2 1 0 0,1-2 0 16,0 4 0-16,-1-1 0 0,0 0 0 0,-2 2 0 15,-1 1 0-15,-1 1 0 0,-3-2 0 0,2 3 0 16,-7 4 0-16,0 0 0 16,0 0 0-16,0 0 0 0,0 0 0 0,0 0-128 0,0 0 128 0,0 0 0 15,0 0 0-15,0 0 0 0,-11 4-176 0,0 4 176 16,-4 2-208-16,0 5 80 0,-4 2-64 0,0 1-16 15,-3 4 0-15,-2 4 0 0,-1-1-48 0,-1 1-16 16,0 0 0-16,0-5 0 0,-3-3 80 0,-1-4 32 16,1-3 0-16,-1 1 0 0,0-5 160 0,1 4 0 15,1-3 0-15,2 0 0 0,0 1 0 0,2-2 0 0,1 4 0 16,3 1 0-16,1-3 0 0,4 1 0 16,0 1 0-16,4-1 0 0,-1 0 0 0,3 1 0 15,2-3 0-15,7-8 0 0,-5 11 0 0,5-11 0 0,-3 12 0 0,3-12 0 16,0 0 0-16,6 12 0 0,1 1 0 0,4 0-128 15,-1-1 128-15,3-1 0 0,2 1-144 0,3-1 144 16,3 4 0-16,2 4 0 0,3-1-144 0,2-1 144 16,-2-2 0-16,-1 0-160 0,-3-2 160 0,-3-3-128 15,-2 2 128-15,-2-2-208 0,-4 2 80 0,0-3 128 32,-3-1-688-32,-2 4-16 0,1-4 0 0,-4-1-14144 0,-3-7-2816 0</inkml:trace>
  <inkml:trace contextRef="#ctx0" brushRef="#br0" timeOffset="22057.26">30792 5654 20959 0,'0'0'928'0,"0"0"192"0,0 0-896 0,0 0-224 15,0 0 0-15,0 0 0 0,-2-11 848 0,1 3 128 0,1-3 32 0,1 3 0 16,1 1-32-16,2-1 0 15,2 2 0-15,0 1 0 0,1-2 0 0,2-1 0 0,0-2 0 0,3 1 0 16,1 1-176-16,2-1-32 0,4-2-16 0,1 2 0 16,3-3-256-16,3 2-48 0,1-2-16 0,2 1 0 15,-1 0-112-15,1 2 0 0,-2-1-16 0,0-2 0 16,-1-4-96-16,-4 1-16 0,-3-1 0 0,0 0 0 16,-2 2 0-16,-2-3 0 0,0 3 0 0,-2-2 0 15,0 2-64-15,-3 2 0 0,-1 0-128 0,-1 2 192 16,-3 2-192-16,0 3 0 0,-5 5 0 0,0 0 0 15,0 0 128-15,0 0-128 0,0 0 0 0,0 0 0 16,0 0 0-16,0 0 0 0,0 0 0 0,0 0 0 16,0 0 0-16,7 10 0 0,-7-10 0 0,3 15 0 15,-5-2 144-15,0 0-144 0,-2 0 128 0,-1 0-128 0,-2 0 144 0,-1 0-144 16,-2 1 160-16,-2 2-160 0,0 2 128 0,-2 0-128 16,-2-1 0-16,-1 3 144 0,-1-3-144 0,-1-3 0 15,-5-2 0-15,-2-1 128 0,-3 3-128 0,-1-1 0 16,0-2 0-16,0 4 0 0,-1 0 0 0,4 2 128 15,1-1-128-15,3-2 128 0,4 1-128 0,1-1 0 16,2 2 0-16,3-5-176 0,3 2 176 0,2-4 0 16,1 1 0-16,7-10 0 0,-5 6 0 0,5-6 0 15,0 0 0-15,0 0 128 0,0 0-128 0,0 0 144 16,-1 12-144-16,1-12 160 0,0 0-160 0,4 12 160 16,-4-12-160-16,0 0 160 0,3 11-160 0,-3-11 128 0,0 0-128 0,0 0 128 15,10 11-128-15,-3-1 0 0,1-1 0 0,0 0 128 16,0 2-128-16,2-2 128 0,1 1-128 0,0 1 128 15,3-3-128-15,1 1 0 0,3 1 144 0,5 1-144 16,1 0 0-16,5 1 144 0,4-1-144 0,1 0 0 16,2 1 128-16,2 5-128 0,2 6 0 0,1-6-18384 15</inkml:trace>
  <inkml:trace contextRef="#ctx0" brushRef="#br0" timeOffset="25812.25">22121 5071 4607 0,'0'0'400'0,"0"0"-400"0,0 0 0 0,0 0 0 16,6-8 2528-16,-6 8 416 0,0 0 96 0,6-7 16 15,-1 0-2208-15,-5 7-432 0,6-12-96 0,-2 3 0 16,-4 9 96-16,2-9 32 0,1-2 0 0,-3 11 0 16,1-10 320-16,0-1 64 0,-1 1 0 0,0-2 16 15,-1-4 240-15,0 3 64 0,-1 3 0 0,0 0 0 16,-2 0-160-16,0 0-32 0,-1 0 0 0,0-1 0 16,-3 5-224-16,-1-1-48 0,0 1-16 0,-2 3 0 15,1-1-192-15,-1 0-32 0,0 2-16 0,-3-1 0 16,0 0-80-16,-4-1-16 0,-3 1 0 0,-2 0 0 15,-2-1 144-15,-3 4 32 0,0-3 0 0,-2 1 0 0,0 1-192 16,-2 1-16-16,1 0-16 0,1-4 0 0,2 2 64 0,0 1 16 16,2-2 0-16,0 1 0 0,-3 0-48 0,2 0 0 15,1-1 0-15,-2 2 0 0,-2-2-160 0,-1 2-32 16,0 1-128-16,-3 1 192 0,-3 1-64 0,1 2 0 16,-2 2-128-16,2 2 192 0,-1 1-64 0,3 0 0 15,3 3-128-15,1 1 192 0,0 0-192 0,3-1 128 16,1-1-128-16,1 1 0 0,0-1 256 0,0-1-32 15,-1-1-16-15,-1-5 0 0,-3-13-16 0,1 8 0 16,3 7 0-16,0 2 0 0,1 1-64 0,2 2 0 16,-1-2-128-16,1 4 192 0,-2 2-192 0,0 1 144 0,3 0-144 0,1 1 128 15,-1-3-128-15,1 3 0 0,0 1 0 16,1-4 128-16,-1 5-128 0,1-1 192 0,2 0-192 0,2 2 192 16,2-2-64-16,0 2-128 0,-2-1 192 0,0 1-64 15,2-1-128-15,0 1 128 0,1-2-128 0,-1-1 128 16,3-3-128-16,-1 2 128 0,2 1-128 0,-1 1 128 15,1 0-128-15,-1 1 160 0,2 0-160 0,0 0 160 16,1-1-160-16,0 0 128 0,2 2-128 0,1 2 128 16,-2-3-128-16,2 5 0 0,0 1 0 0,1-1 128 15,-1 0-128-15,2-1 0 0,2 1 144 0,1-2-144 16,0 1 176-16,1-3-48 0,2 1 0 0,0 0 0 16,1-2 0-16,2 1 0 0,-1-2 0 0,3 2 0 15,1-2-128-15,1 1 0 0,2 1 0 0,1-1 0 16,1-2 0-16,1 0 0 0,0 0 0 0,2 3 0 15,0-3 128-15,1 2-128 0,-1 2 0 0,2-1 128 16,-1-2-128-16,0 0 0 0,2-1 0 0,-1 1 0 0,5 2 128 0,-1 0-128 16,-1-2 0-16,3-1 128 0,0-2-128 15,1 1 160-15,0-2-160 0,0-1 160 0,0 0-32 0,0 1-128 16,2-3 192-16,0 1-64 0,4 1-128 0,0-4 0 16,1 0 144-16,-1-2-144 0,1-2 144 0,1 2-144 15,4-5 192-15,0 2-192 0,-1-3 192 0,2 2-192 16,2 1 192-16,-2-2-192 0,-3 1 128 0,0 0-128 15,-1-1 0-15,0 4 0 0,0-4 144 0,-1 3-144 16,-3 1 0-16,2-4 144 0,0 1-144 0,1-1 0 16,1-2 144-16,1 0-144 0,2-1 0 0,0 0 144 15,0-2-144-15,-1 1 0 0,1-4 176 0,1 1-176 16,1-3 160-16,-1 0-160 0,-2 1 144 0,0-1-144 16,-2 0 128-16,2-4-128 0,-1-2 128 0,1-2-128 15,-1-1 128-15,1 0-128 0,-2 0 144 0,-1-2-144 0,-2-2 160 0,1-1-160 16,-2 0 160-16,2 0-160 0,-1-1 160 0,1 1-160 15,0-1 192-15,-2-1-64 0,-4 0-128 0,1 0 192 16,-1 2-192-16,-1-2 128 0,-1-4-128 0,-2-2 0 16,1-2 128-16,1 1-128 0,-2 0 0 0,0-3 144 15,0 1-144-15,-1 1 128 0,-3-2-128 0,0 1 128 16,-2-3-128-16,-2 3 0 0,0-1 0 0,-2 4 128 16,-3 0-128-16,-1 2 128 0,-2-1-128 0,-2 0 128 15,-1-1-128-15,-4 0 192 0,-3-2-192 0,-1 0 192 16,-1 0-192-16,-3-1 160 0,0 1-160 0,-1-1 160 15,-2 2-160-15,-4-2 0 0,0 2 144 0,-4 1-144 16,-3 0 0-16,0 4 128 0,0 1-128 0,-2 2 0 16,-2 0 128-16,0 3-128 0,0-6 128 0,-1 2-128 0,-2 1 0 0,0-1 0 15,2 2 0-15,-3-2 0 0,-4-2 0 0,-1 3 0 16,-2 1 0-16,0 2 0 16,-1 2 0-16,1 0 0 0,1 2 0 0,-2 3 0 0,-1 1 0 0,-2 4 0 15,0-2 0-15,-1 5 0 0,3 1 0 0,-3 3 0 16,-3 1 0-16,-1 1 0 0,-1 5 0 0,0 1 0 15,-1 3 0-15,0 3-128 16,-2 2-256-16,2 2-64 0,2 1 0 0,4 0 0 16,5 4-1584-16,1 3-320 0,1 3-64 0,4 9-17648 0</inkml:trace>
  <inkml:trace contextRef="#ctx0" brushRef="#br0" timeOffset="27136.25">22230 11348 21183 0,'-2'-9'1888'0,"2"-1"-1504"0,0 0-384 0,0-1 0 15,2-1 2640-15,-1 2 464 0,2 2 96 0,-1 1 0 16,0-1-2320-16,-2 8-480 0,0 0-80 0,0 0-32 15,0 0-288-15,0 0 0 0,1-6 128 0,-1 6-128 16,-5-7 0-16,-2 1 0 0,-2-5 128 0,-4 2-128 16,-4 1 128-16,-3-3-128 0,-3-1 192 0,-3 2-192 15,-4 0 192-15,-3 0-192 0,-3-2 192 0,-2 3-192 0,-1 0 800 0,0 0 48 16,-3 2 16-16,0 1 0 0,-1 2 80 0,2 1 16 16,-1 1 0-16,0 3 0 0,0 2-256 0,2-2-64 15,1 3 0-15,1 1 0 0,-1 3-352 0,1-2-80 16,0-2-16-16,1 4 0 0,0 0-192 0,1 2 0 15,-2-2 0-15,-1 4 0 0,0-3 0 0,-1 2 0 16,1-1 0-16,1 0 0 0,2-2 0 0,1 4 0 16,0-3 0-16,-1 3 0 0,1 1 160 0,0 0-160 15,0 0 160-15,0 3-160 0,-2 0 176 0,2 4-176 16,1 1 192-16,1 1-192 0,1 2 128 0,-1 0-128 0,1 1 0 16,0 0 0-16,4 4 0 0,-1-3 0 15,0 2 0-15,3 4 0 0,0-2 208 0,1 2-64 0,3-1-16 0,1 1 0 16,2-2-128-16,2-2 0 0,0 0 0 0,1 0-176 15,3-1 176-15,3-1 144 0,1-2-16 16,1 1-128-16,-1 0 128 0,1 1-128 0,3-1 0 0,1 1 0 16,-1 1 128-16,2-1-128 0,0 3 144 0,2 1-144 15,1 1 0-15,1 1 128 0,1-1-128 0,2 0 0 16,1 0 0-16,1-1 0 0,1 2 0 0,2-4 0 16,1 0 0-16,3-1 0 0,2-2 0 0,3 0 0 15,2-1 0-15,0 1 128 0,4 0-128 0,2-3 0 16,3-1 128-16,2 0-128 0,0 0 0 0,3-2 144 15,1 0 0-15,2-3 0 0,1-1 0 0,1-2 0 16,1 0-16-16,3-3-128 0,1 2 192 0,2-2-64 16,0 2-128-16,-1 0 0 0,0-3 144 0,-1 2-144 15,0-1 0-15,-1-1 144 0,-2-2-144 0,2-1 0 0,0 2 128 0,0-5-128 16,0 0 0-16,0 0 0 0,0 1 192 0,0-3-192 16,-1-1 192-16,-1-1-192 0,-2-2 128 0,2-1-128 15,-2-1 0-15,0-1 0 0,-2-2 128 0,0 0-128 16,1 0 0-16,1 2 0 0,0-2 192 0,1 0-192 15,-3-1 192-15,1-3-192 0,1 2 0 0,-1-2 0 16,-1-2 0-16,-1-3 0 0,1-3 0 0,-2-2 0 16,-3 0 160-16,1-2-160 0,0 1 144 0,-2-3-144 15,0-5 160-15,0-1-160 0,1 0 224 0,-1-2-48 16,-4-1-16-16,2-3 0 0,0-1-32 0,-2-6-128 16,-2-2 192-16,-2-5-64 0,-3-2-128 0,0 0 128 0,0 3-128 0,-1 2 128 15,-2 0-128-15,-3 4 0 0,-2 2 144 0,-2 0-144 16,-1 0 256-16,-2 0 0 0,-3 1-16 0,-2 3 0 15,0 1 32-15,-5-1 16 0,0 1 0 0,-1 2 0 16,-1-1-112-16,-1 2-32 0,-3 2 0 0,-1 3 0 16,1 0-144-16,0-1 0 0,-3-3 144 0,-1 2-144 15,-1-1 0-15,2 2 128 0,1-1-128 0,-5 1 0 16,-4-1 0-16,0 3 0 0,-3-1 0 0,0 5 128 16,-2 7-128-16,0 1 0 0,-1 4 0 0,0 2 0 15,0 4-160-15,0 3-48 0,-1 0-16 0,-1 6 0 16,0 4-1824-1,-1 3-352-15,-1 4-80 0,-4 2-18368 0</inkml:trace>
  <inkml:trace contextRef="#ctx0" brushRef="#br0" timeOffset="31522.49">31328 849 9215 0,'0'0'816'0,"3"-11"-656"15,-2-4-160-15,1 1 0 0,-2-2 3184 0,-2 2 592 0,1 1 128 0,0 4 32 16,-3 1-2272-16,4 8-464 0,0 0-96 0,0 0-16 16,-8-1-496-16,0 3-96 0,-1 3-32 0,1 3 0 15,-1 0-304-15,1 4-160 0,0 1 160 0,-1-1-160 16,0-1 224-16,-3 0-48 0,1 0-16 0,-2 4 0 15,-4 2 368-15,2 4 80 0,4 3 16 0,-5 4 0 16,-2 6-80-16,-2 5-16 0,1 4 0 0,-4 1 0 16,3 2 0-16,-4-3 0 0,-2-3 0 0,0-2 0 15,0-5-80-15,4 3-32 0,0 2 0 0,3 1 0 16,2 1-32-16,2 5 0 0,3 2 0 0,2 4 0 16,2-5-96-16,0 0-32 0,0-5 0 0,3-5 0 15,0-6-112-15,-1-3-16 0,0-1-128 0,-1-1 192 16,2-4-64-16,0-1 0 0,0-2-128 0,0 0 192 15,1 0-64-15,0 2 0 0,-2 0-128 0,1 2 192 0,0-1-64 0,0 1-128 16,1-1 176-16,0 1-176 16,0-3 144-16,0 1-144 0,0-1 0 0,0 0 144 0,2-2-144 15,-1-2 192-15,-1 1-192 0,-6-10 192 0,-7-7-48 0,4 1 0 16,4 3 0-16,9-3 0 0,-9 4 16 0,9-4 0 16,0 0 0-16,0 0 0 0,-10 2-160 0,10-2 192 15,0 0-192-15,0 0 192 0,-6 0-192 0,6 0 192 16,-5-8-192-16,2 1 192 0,2-4-192 0,-2 1 128 15,3-2-128-15,0 0 128 0,1-1-128 0,-1-1 128 16,-1-4-128-16,2-1 128 0,-1 1-128 0,0 0 0 16,-1 0 144-16,-3 1-144 0,2-4 0 0,-1 3 0 15,-2 1 0-15,0 2 128 0,-1 2-128 0,3 0 0 16,-3 0 0-16,2 3 0 0,-1 1 0 0,0-1 0 0,0 3 0 0,1-5 0 16,1 0 0-16,-1 3 0 0,2 1 0 0,2 8 0 15,-2-11 0-15,2 11 0 0,16 0 0 0,-16 0 0 16,-9-12 0-16,2 3 0 0,7 9 0 0,0 0 0 15,23 6 0-15,-5 2 0 0,-8-3 0 0,-2 0 0 16,-1 2 0-16,-1-1 0 0,1 2 0 0,-10 1-128 16,-10-1 128-16,3 3 0 0,7 0 0 0,2 8 0 15,-2-1 0-15,2 4 0 0,-2 2 0 0,2-1 128 16,0-1-128-16,-2 2 128 0,0-2-128 0,2 0 128 16,-2-1-128-16,2-2 192 0,0 0-64 0,-1 0 0 15,2 1 80-15,2-3 32 0,-1-2 0 0,3 0 0 16,0-1-48-16,0-1-16 0,-2-1 0 0,-2-12 0 15,6 10 0-15,0-2 0 0,-6-8 0 0,9 8 0 0,-9-8-32 16,11 6 0-16,-11-6 0 0,11 4 0 0,-11-4 48 0,13 0 16 16,-2-2 0-16,-1-1 0 0,-1-3 0 0,2-4 0 15,-1 1 0-15,2-4 0 0,1-2 32 0,1-2 0 16,1-3 0-16,0-1 0 0,1-4-48 0,4-1-16 16,2-1 0-16,1-2 0 0,-1-1-176 0,4-1 160 15,3-2-160-15,1 5 160 0,0 2-160 0,0 4 0 16,-2-1 0-16,1 5 0 15,3 4-816-15,6 7-240 0,5 9-48 0,0 4-13296 16,-6 1-2640-16</inkml:trace>
  <inkml:trace contextRef="#ctx0" brushRef="#br0" timeOffset="17720.08">31343 4947 7359 0,'-2'-11'656'0,"0"2"-528"0,0 0-128 0,2 9 0 16,-2-9 4688-16,-2-1 912 0,0-3 176 0,-1 2 48 15,-2 2-4032-15,1-3-784 0,-2 2-176 0,0 1-16 16,-5 0-336-16,0 0-64 0,-1-3-16 0,-2 3 0 16,-1 1-400-16,-4 0 0 0,-4-1 0 0,-2 1 0 15,-4 2-176-15,-3 0-112 0,-3 2-32 0,0 1 0 16,-5 0-304 0,-1 2-64-16,-1 2-16 0,-3 2 0 0,-2-3 272 0,-5-3 48 0,-10 0 16 0,-3-1 0 15,-1 0 368-15,2 2 0 0,-1 1 192 0,6-1-64 0,0 1 352 0,-6 0 64 16,-6-1 16-16,-2 1 0 0,-1 0 208 0,3 2 64 15,4 2 0-15,3-2 0 0,0 2-160 0,-3-2-32 16,-4-1 0-16,-1 0 0 0,2 0-288 0,6 2-64 16,6-2-16-16,4 2 0 0,2 0-32 0,2 1-16 15,-1-2 0-15,-2 1 0 0,3 2 224 0,2-3 32 16,2 0 16-16,5 3 0 0,3 0-160 0,4 0-16 16,5 0-16-16,2 0 0 0,3-2-112 0,4 3 0 15,1-3-16-15,3 3 0 0,1 2-16 0,1-2 0 16,3 1 0-16,2 2 0 0,-1 0-160 0,2 4 160 15,0 1-160-15,3 2 160 0,0 4-160 0,1 0 0 16,-1 2 144-16,3 2-144 0,0 2 128 0,2 1-128 0,0 2 128 0,1 3-128 16,0 3 192-16,-1 8-16 0,1 2-16 0,1 12 0 15,0 9-160-15,-1 3 128 0,-1-2-128 0,1 4 128 16,-1-1-128-16,-1 8 0 0,-1 7 0 0,0 6 0 16,-1 3 144-16,-2-3-144 0,1-2 160 0,1 10-160 15,-1 10 192-15,1 1-64 0,-1-5-128 0,-1 5 192 16,1 10-192-16,0 1 0 0,1 0 0 0,-1 5 0 15,-1 3 128-15,1 0-128 0,0-2 0 0,0 4 144 16,-2 5-144-16,2 3 0 0,-2-2-160 0,-1 7 160 16,-2 3 0-16,1-3 0 0,-2-2 0 0,0 5 0 15,-1 8 0-15,0-5 208 0,2-9-32 0,0 10-16 16,1 6 160-16,-1-9 48 0,1-9 0 0,1 5 0 16,0 9-160-16,2-1-16 0,1-1-16 0,0 0 0 15,1-4-176-15,1 4 192 0,0 6-192 0,2-6 192 16,-1-8-192-16,2 7 0 0,-2 9 0 0,2-11 0 0,0-10 0 15,-1 6 0-15,2 4 0 0,2-4 0 0,-2-12 0 16,0 5 0-16,1 3 0 0,0-3 0 0,-1-12 0 0,3 5 0 16,-1 9 0-16,1-14 0 0,0-9 176 0,1 5-48 15,-1 11-128-15,3-8 192 0,-2-15-64 0,1 5 0 16,-1 7-128-16,1-5 192 0,0-5-192 0,-1-5 144 16,-1-3-144-16,1 6 128 0,-2 8-128 0,1-9 0 15,-2-16 0-15,0 3 128 0,-1 8-128 0,2-2 160 16,0-3-160-16,-2-9 160 0,0-11 0 0,0 2 0 15,-1 5 0-15,0 0 0 0,-2 0-32 0,0-7 0 16,1-8 0-16,-2-7 0 0,0-4 0 0,-1 2 0 0,0 4 0 0,-1 3 0 16,1-1-128-16,1-4 192 0,-1-9-192 0,1-6 192 15,-1-5-192-15,2-5 128 0,-1-3-128 0,0 0 128 16,-1 0-128-16,1-1 128 0,-1 1-128 16,1-2 128-16,2 1-128 0,-2-1 128 0,0 0-128 0,0-2 128 15,0-4-128-15,3-3 160 0,-1-2-160 0,0-1 160 16,-2-1-160-16,1-3 160 0,1-3-160 0,0 1 160 15,0-1-160-15,-1-4 128 0,3-9-128 0,-1 11 128 16,1-1-128-16,0-10 0 0,0 0 0 0,-1 11 128 16,1-1-128-16,1 1 0 0,-1-11 144 0,5 11-144 15,-5-11 128-15,0 0-128 0,8 9 128 0,2 0-128 16,1-1 0-16,2-1 144 0,1-2-144 0,4 0 0 16,3-3 0-16,4-1 0 0,4-1 0 0,3 0 0 15,3-1 0-15,6-1 0 0,2 0 0 0,3 0 0 0,2 0 0 0,0-2 0 16,0-1 0-16,3-1 0 0,4 1 0 0,5 1 0 15,4-2 0-15,1 1 0 0,1 3 0 0,0-2 0 16,-4 2 0-16,1-2 0 0,1 1 0 0,1 3 0 16,1 0 0-16,2 3 0 0,0 1 0 0,-3 0 0 15,-2 0 0-15,-3-2 0 0,-2 1 0 0,2-1 0 16,1 2 0-16,3 1 0 0,-1-1 0 0,-3 2 0 16,-5-2 0-16,-3 1 0 0,-3-4 0 0,0 0 0 15,-1 1 0-15,0 0 0 0,0-2 0 0,2 0 0 16,-2-2 0-16,-2 2 0 0,-2 0 0 0,-2-2 0 15,-3 1 0-15,-1 0 0 0,-4 1 128 0,-3-3-128 16,-4-1 0-16,1 0 0 0,-4 0 128 0,1 2-128 0,-3-1 0 16,0 1 0-16,-2-2 0 0,-2 0 160 15,1-3-160-15,-2 1 128 0,-1-2-128 0,-1-1 160 0,-2-2-160 0,-1 2 160 16,1-4 0-16,-2 0 0 0,-2-2 0 0,1-4 0 16,-1-3 0-16,-1-3 0 0,-2-2 0 0,2-2 0 15,0-2 0-15,0-4 0 0,-2-4 0 0,-1-2 0 16,-1 0-16-16,0 0 0 0,1-1 0 0,-1 1 0 15,-2-4-144-15,-1-2 192 0,-1-3-192 0,1-6 192 16,0-3-64-16,1-1-128 0,-2-3 192 0,1 1-64 16,2 0 0-16,-3-3-128 0,-2-1 192 0,4-5-64 15,0-6-128-15,0-1 192 0,-1 3-192 0,0-2 192 16,0 0-192-16,-2-5 192 0,1-4-192 0,0-2 192 16,-1 2-192-16,0 0 160 0,1-4-160 0,0 0 160 15,-2-5-160-15,2-1 160 0,0-1-160 0,2 1 160 0,-1 0-160 16,1-4 0-16,0-4 0 0,-1 3 128 0,2 4-128 15,-2-4 0-15,-1-4 0 0,1-1 0 0,2-1 0 0,-2 3 0 16,-2 2 0-16,1-2 0 0,0-4 0 0,-3 2 128 16,-1 3-128-16,2-1 0 0,-1-7 128 15,2 1-128-15,-2 1 128 0,2 2-128 0,0 3 0 0,-1-6 128 16,0-1-128-16,-2 3 0 0,-1 5 144 0,1-4-144 16,-2-4 160-16,1-1-160 0,-1 2 144 0,-1 0-144 15,-1 0 128-15,2 1-128 0,1-7 0 0,-2 4 128 16,1 4-128-16,0-2 0 0,1-3 0 0,0 2 128 15,-2 3-128-15,2-1 0 0,0 0 160 0,0 1-160 16,0-2 192-16,-1 3-48 0,4 3-144 0,-2-4 0 16,0-2 0-16,1 2-160 0,1 4 160 0,-1-1 0 0,-1 1 0 15,2 0 128-15,-2 0-96 0,1 3-32 0,-1 5 0 16,2-5 0-16,-5 0 0 0,2 0 0 0,0 1 0 0,-2 2 0 16,1 6 0-16,-1-5 0 0,1-2 0 0,0 4 0 15,1 4 0-15,0 2 0 0,1-1 0 0,0-3 0 16,0 1 0-16,2 3 0 0,-1 4 0 0,2 2 0 15,-1 0 0-15,2-1 0 0,0 1 0 0,2-2 0 16,-1 1 0-16,2 4-128 0,-2 4 128 0,0 3 0 16,0-4 0-16,1 1 0 0,-4 0 0 0,2 5 128 15,-1 3-128-15,0 2 0 0,-3 1 0 0,1 1 0 16,1 0 0-16,-1 0-128 0,1-1 128 0,-2 2 0 16,0 5 0-16,0 3 0 0,1 3 0 0,1 0 0 15,-1 1 0-15,2 2 0 0,1 1 0 0,0 4 0 16,-2 1 0-16,1 1 0 0,0 3-128 0,1 4 128 15,0 4 0-15,0 1 0 0,-2 1 0 0,2 5 0 0,0 4 0 0,-1 0 0 16,-3 3 0-16,2 0-160 0,-1 3 160 0,0 2 0 16,0-1 0-16,-1 4-128 0,4 9-64 0,-4-7-16 15,4 7 0-15,0 0 0 16,0 0-1040-16,0 0-208 0,0 0-32 0,-7 16-16 16,3 4-2544-16,4 6-512 0</inkml:trace>
  <inkml:trace contextRef="#ctx0" brushRef="#br0" timeOffset="24108.8">11743 14128 19343 0,'0'0'1728'0,"0"0"-1392"16,-10 0-336-16,3 1 0 0,7-1 2608 0,0 0 448 16,-8 8 80-16,8-8 32 0,-4 13-2464 0,4-1-512 0,1 1-192 0,4 5 176 15,1-1-176-15,-1 4 0 0,0 2 0 0,2 3 0 16,-1 3 0-16,-1 1 128 0,2 1-128 0,-2 3 128 15,2 0 192-15,-4-1 16 0,1-5 16 0,0-2 0 16,2-2-96-16,-3-2 0 0,0-4-16 0,0 0 0 16,-1-1-96-16,1-1-16 0,-1 1 0 0,2-4 0 15,0 0-128-15,-1-3 0 0,-3-10 0 0,3 14 0 16,0-5-448 0,-3-9-112-16,0 0-16 0,0 0-13888 0</inkml:trace>
  <inkml:trace contextRef="#ctx0" brushRef="#br0" timeOffset="24590.09">11637 14120 25791 0,'-8'-3'2304'0,"-1"-1"-1856"15,0-1-448-15,9 5 0 0,0 0 2096 0,0 0 320 16,-4-8 64-16,4 8 16 0,7-11-1984 0,2 0-384 16,4 3-128-16,1-1 0 0,0 3 0 0,5-1 0 15,0-1 0-15,2 2 0 0,1 2 0 0,0-1-176 16,1-3 176-16,-1 1-192 0,-3 2 192 0,-1 3-192 16,-2-4 192-16,-2 2-192 0,-2 2 192 0,0-1-128 0,0-1 128 0,1 2-128 15,0 0 128-15,1 1 0 16,-1 0 0-16,3 1 0 0,-1 0 272 0,4 0-16 0,-1 2 0 0,1 2 0 15,1 0-128-15,0 0-128 0,-2 1 192 0,0 1-192 16,-1 3 128-16,-1 1-128 0,-2 2 0 0,-1-2 0 16,-3 2 0-16,-2 2 0 0,-2-2 0 0,-4 1-144 15,-2-13 16-15,-2 16 0 0,-2-3 0 0,-3 0 0 16,-2-3 128-16,-4 2 0 0,-1 0-144 0,-2-1 144 16,-1 0 0-16,-1 1 0 0,-2-1 0 0,1 2 0 15,-1 0 0-15,-1 0 0 0,0 0 128 0,2 2-128 16,-1-2 192-16,2 0-64 0,0-3 0 0,1 1 0 15,1-1-128-15,2-2 0 0,-1 0 144 0,1-3-144 16,-2 0 0-16,3-2 0 0,0-2 0 0,3 0 0 16,-3-1-672-1,0-1-48-15,0-3-16 0,2 2 0 0,1-1-752 0,1 0-160 16,-2 1-16-16,11 2-16 0,0 0-496 0,0 0-112 0,-10-3-16 0,10 3 0 0</inkml:trace>
  <inkml:trace contextRef="#ctx0" brushRef="#br0" timeOffset="25124.74">12826 13567 17503 0,'0'0'1552'0,"-8"3"-1232"0,8-3-320 0,-9 5 0 15,9-5 2256-15,-8 5 400 0,8-5 80 0,-6 7 16 16,6-7-1712-16,-8 9-336 0,1-1-64 0,1-1 0 16,-1 0-176-16,-2 2-16 0,-1 1-16 0,-2 2 0 15,-1-1-304-15,0 3-128 0,0 4 0 0,-3 2 128 16,-1 3-128-16,-1 3 0 0,-1 4 0 0,-1 2 128 16,-1 0 96-16,0 2 16 0,0 0 0 0,2 0 0 0,-1-3 240 0,2 2 48 15,1-3 16-15,3 0 0 0,1-2-96 0,1 2 0 16,0 3-16-16,3 0 0 0,1-1-128 0,3 1-32 15,1-3 0-15,2 1 0 0,2 0-96 0,0 2-32 16,0-3 0-16,2 0 0 0,3-1-144 0,-1-2 0 16,1-1 0-16,2-4 0 0,1-1-384 0,0 0 32 15,2 1 16-15,1-2 0 16,-2 0-240-16,2-3-64 0,4 0 0 0,-2-1 0 16,0 1-224-16,0-3-48 0,1-1-16 0,0-1 0 15,1-1-1200-15,0-5-240 0,2-5-64 0,0-1 0 0</inkml:trace>
  <inkml:trace contextRef="#ctx0" brushRef="#br0" timeOffset="25449.18">12955 13969 36335 0,'0'0'1600'0,"-12"2"352"0,1 5-1568 0,1 2-384 0,4 3 0 0,3 1 0 16,3-3 384-16,2 2 0 0,-1 1 0 0,2 4 0 16,-1-3-384-16,2 3 0 0,0 1-144 0,0-1 144 0,-2 5 0 0,1 3 0 15,-2 1 0-15,2 3 0 0,0 1 0 0,-1 1 0 16,0-1 0-16,-1 2-160 0,0-1 160 0,-1 1 0 15,0-2 0-15,-1-2 0 0,1-3-176 0,0-2 0 16,0-5 0-16,0-2 0 16,-1-3-432-16,-1-4-96 0,2-2 0 0,0-7-16 15,0 0-2208-15,0 0-432 0,0 0-96 0,0 0 0 0</inkml:trace>
  <inkml:trace contextRef="#ctx0" brushRef="#br0" timeOffset="25699.33">12675 14078 31327 0,'-2'-6'2784'0,"2"-1"-2224"0,0 7-560 0,0 0 0 16,7-6 2320-16,2-1 368 0,4 2 64 0,3 1 0 16,2 1-2288-16,2-2-464 0,-2 1 0 0,3 0-176 15,1-2 176-15,0-2 0 0,0-1 0 0,3 2 0 16,-2-2 0-16,0 0 0 0,-1-3 0 0,-1 1-192 15,-3 3-64-15,0-3 0 0,0 4-16 0,1 1 0 32,-2 4-400-32,-2-1-80 0,0 2-16 0,-1-2 0 15,-1 2-384-15,0 0-64 0,0-3-32 0,-1 1 0 0,-1 2-1744 0,1 1-336 16</inkml:trace>
  <inkml:trace contextRef="#ctx0" brushRef="#br0" timeOffset="26063.28">13420 13797 33055 0,'0'0'1472'0,"0"0"288"0,0 0-1408 0,0 0-352 0,0 14 0 0,3 2 0 16,1 2 576-16,1-3 32 0,3 1 16 0,-3 2 0 15,0 1-624-15,1 0 0 0,0 1 0 0,-1 1-128 16,-1 1 128-16,0 0 0 0,0 1 0 0,-3 2-128 16,-1 2 128-16,-1 2 0 0,0 2 0 0,-2 3 128 15,1-1 32-15,-1 2 16 0,-1-1 0 0,1 0 0 16,2-1-48-16,1 0 0 0,0-1 0 0,1-4 0 15,1 0-128-15,2-2 0 0,1-3 0 0,-1-1 0 16,0-7-560-16,0 0-144 16,0-5-16-16,-1 1-16 15,1-2-832-15,0-2-160 0,-1 1-48 0,-3-8-7088 0,5 6-1424 0</inkml:trace>
  <inkml:trace contextRef="#ctx0" brushRef="#br0" timeOffset="26709.08">13680 14040 18431 0,'0'0'816'0,"0"0"160"0,0 0-784 0,-9 0-192 0,9 0 0 0,0 0 0 16,0 0 3536-16,0 0 672 0,0 0 128 15,5 13 16 1,2-1-3808-16,0 1-768 0,2 0-160 0,2 0-16 0,-1 0 192 0,1 4 32 0,-1 1 16 0,-1 2 0 16,2 1 160-16,-1 2 0 0,-1 2-144 0,-1 1 144 15,-1-2 0-15,-3-2 256 0,-1-1-32 0,1-2-16 16,0-2 336-16,1-3 64 0,-1 0 16 0,-4-14 0 15,7 10 80-15,-7-10 32 0,0 0 0 0,10 6 0 16,-10-6-192-16,12-1-32 0,-1-4-16 0,-1-3 0 16,0-4-304-16,1-1-64 0,-2-4-128 0,-1 0 192 15,-2-1-192-15,2 0-208 0,0-2 32 0,-2 2 16 16,0 3-128-16,-1 0-32 0,0 3 0 0,0 3 0 16,-5 9 144-16,0 0 32 0,0 0 0 0,0 0 0 0,0 0 144 15,9 15 0-15,-2 2 0 0,-1 1 0 0,1 0 128 16,-1 0 48-16,1-2 16 0,1-2 0 0,1 1-32 0,1-2 0 15,1-2 0-15,-1 0 0 0,-1-5 96 0,1 1 32 16,-10-7 0-16,10 4 0 0,-10-4-288 0,10 2 0 16,-10-2 0-16,0 0 0 0,11-1 128 0,-11 1 32 15,10 1 0-15,-10-1 0 0,9-3 192 0,-9 3 32 16,8-7 16-16,-1 0 0 0,-2 0-80 0,0-2 0 16,0-1-16-16,1-1 0 0,-1-2 80 0,1-3 32 15,1 0 0-15,1-4 0 0,-1-3-144 0,1 0-16 16,-1-1-16-16,-1 1 0 0,1-2-240 0,-2 4 176 15,2-1-176-15,-4 4 160 0,1-3-160 0,-1 4 0 0,-2 4-192 0,2 1 192 32,-3-1-496-32,-1-1 32 0,1 14 0 0,-2-13 0 15,1 1-528-15,1 12-96 0,-3-12-32 0,3 12 0 16,-1-15-1552-16,0 3-304 0,1 12-64 0,1-12-11440 0</inkml:trace>
  <inkml:trace contextRef="#ctx0" brushRef="#br0" timeOffset="27199.34">14214 13465 13823 0,'0'0'1216'0,"0"0"-960"0,0 0-256 0,0 0 0 0,0 0 3008 0,0 0 576 16,0 0 96-16,0 0 32 0,0 0-2416 0,0 0-464 16,0 0-112-16,0 0-16 0,0 0-480 0,0 0-96 15,0 0-128-15,0 0 176 0,11 6 976 0,-11-6 192 16,13 2 32-16,-1 3 16 0,-12-5-1200 0,14 7-192 15,-2 2 0-15,-1 0-192 0,0 3 784 0,2 1 160 16,0 1 16-16,0 3 16 0,1-1-336 0,-1 2-80 16,3-1-16-16,1 4 0 0,0 0-16 0,0 6 0 15,0-1 0-15,0 6 0 0,-2 0-336 0,2 3 0 0,0 3 0 0,0 1 0 16,1-2 0-16,-2-1 0 0,-2-6 0 0,1-4 128 16,-2 0-128-16,-1 2 0 0,-3-5 0 0,-1 3 0 15,-2-4 0-15,-1 2 0 0,-2 3 128 0,-2 1-128 16,-2 3 160-16,-2 0-32 0,-2 2-128 0,-1-2 192 15,-4 2-64-15,0 1-128 0,0 1 176 0,-3-3-176 16,-1-2 0-16,-1-3 0 0,-2-5 0 0,1-3-144 31,-1 2-368-31,-1-4-64 0,0-3 0 0,0-2-16 16,-1-3-2160-16,1-1-416 0</inkml:trace>
  <inkml:trace contextRef="#ctx0" brushRef="#br0" timeOffset="33713.18">11603 16570 33055 0,'0'0'1472'0,"0"0"288"0,0 0-1408 0,0 0-352 0,0 0 0 0,0 0 0 16,7-7 384-16,0 3 0 0,-7 4 0 0,13 0 0 15,-1 3-384-15,0 1 0 0,-2 0 0 0,-1 2 0 16,-1 1 0-16,0-1-128 0,-8-6 128 0,5 11 0 15,-2-1 288-15,-3 2 144 0,-1-1 16 0,-2 2 16 16,-1 0 448-16,0 3 96 0,-2 2 16 0,-1 7 0 16,2 3-384-16,-2 4-64 0,2 5 0 0,1 3-16 15,0 8-224-15,3 6-32 0,0 2-16 0,2-3 0 16,2-3 144-16,1-1 16 0,1-2 16 0,3 4 0 16,2 1-176-16,1 2-32 0,-1 2-16 0,0 0 0 0,1 0-96 15,-1-3-16-15,-2-3 0 0,-1-6 0 0,-1-2-128 0,-1-6 0 16,-1 1 0-16,-1-4-176 0,-2 2 176 0,0 0 128 15,-2-1-128-15,0 1 176 0,-2 0 96 0,2-2 32 16,-2-1 0-16,1-4 0 0,-2-6-96 0,1-2-16 16,-1-2 0-16,3-5 0 0,0-1-32 0,2-3-16 15,-2-3 0-15,1-6 0 0,0 0 32 0,0 0 0 16,0 0 0-16,0 0 0 0,0 0 64 0,0 0 16 16,0 0 0-16,0 0 0 0,0 0-64 0,0 0-16 15,0 0 0-15,0 0 0 0,0 0-176 0,0 0 0 16,10 0 0-16,-10 0 128 0,0 0-128 0,11 3 0 0,-11-3 0 0,9 1 0 15,-9-1 0-15,9 3 0 0,-9-3 0 0,10 2 0 16,-1 0 0-16,2-1 0 0,-1 2 0 16,1-3 0-16,0 0 0 0,1 0 0 0,1 0 0 0,0 0 0 15,0 0 0-15,2 0 0 0,0 0 0 0,3 0 0 16,2 0 0-16,2 0 0 0,3 0 0 0,2 1 0 16,3 4 0-16,4-4 0 0,3 1 0 0,2 2 0 15,0-3 0-15,3 1 0 0,-1 1 0 0,2-3 0 16,2 0 0-16,-1-3 0 0,0 1 0 0,3 1 0 15,3 1 0-15,1 0 0 0,1 2 0 0,0 5 0 16,-1 1 0-16,0-2 0 0,1 1 0 0,0-5 0 16,-1 2 0-16,4-3 0 0,2 2 0 0,3 1 0 15,5 4 0-15,-1-3 0 0,0-2 0 0,0-3 0 16,0-3 0-16,2 0 0 0,3 2 0 0,3 1 0 16,1 3 0-16,-1-1 0 0,-3 1 0 0,-4-2 0 0,-4-1 0 0,3 1 0 15,0-1 0-15,1 3 0 0,0 1 0 0,-1 0 0 16,-3 1 0-16,-2-4 0 0,-1 1 0 15,-2-1 0-15,-2-1 0 0,1 3 0 0,-1-2 0 0,-4 3 0 16,-1 0 0-16,-2 1 0 0,-1 0 0 0,-1-1 0 16,-2 0 0-16,-3 0 0 0,-1-2 0 0,0 1 0 15,1-3 0-15,0 0 0 0,2 3 0 0,1-1 0 16,0 0 0-16,-3 0 128 0,-2 0-128 0,-3 0 160 16,-1-1-160-16,0 1 160 0,-5-4-160 0,-3 1 128 15,-2 0-128-15,0-2 128 0,-3-1-128 0,0 2 160 16,-3-4-160-16,0 3 160 0,0-3-32 0,-1 2 0 15,-2-1 0-15,-1 0 0 0,0 0 112 0,-2 1 16 16,-1 0 0-16,-1 0 0 0,-10 4-48 0,10-3 0 0,-2 0 0 16,0-4 0-16,0 2-80 0,0 0-128 0,-8 5 176 15,9-7-176-15,-9 7 128 0,8-6-128 0,-2-1 0 0,-6 7 0 16,0 0 144-16,7-9-144 0,-3 1 0 0,-4 8 144 16,1-10-144-16,-1 10 160 0,0 0-160 0,0 0 160 15,-3-12-16-15,1-1 0 0,-1 0 0 0,0-1 0 16,1-2 0-16,1-4 0 0,-2-3 0 0,2-2 0 15,1 0-16-15,-2-1 0 0,2-5 0 0,-1-2 0 16,2-1 0-16,1 1-128 0,-1-1 192 0,2 0-64 16,-1-3-128-16,1-1 192 0,-1 1-192 0,2-6 192 15,0-11-192-15,0-2 0 0,-1-4 0 0,-1 0 0 16,1 3 0-16,1 5 0 0,-3 3 128 0,-1 6-128 16,0 3 0-16,-1 1 0 0,-2 0 0 0,1-2-176 0,-2-3 176 0,0 2 0 15,0 3 0-15,0-3 0 0,0 6 0 0,1 2 0 16,1 3 0-16,-1 0 0 0,-1 3 0 0,2 2 0 15,-1 0 0-15,1 3 0 0,-1 0 0 0,3 0-128 16,-1-2 128-16,1 0 0 0,0 1 0 0,0-4 0 16,0 2 0-16,0 0-128 0,0 4 128 0,0 1 0 15,-2 0-144-15,1 6 144 0,0-2 0 0,-1 5-144 16,0 1 144-16,-1 1 0 0,2 3-176 0,1 7 176 16,-3-6-160-16,3 6 160 0,-2-7-144 0,2 7 144 15,-3-3-128-15,3 3 128 0,0 0 0 0,-3-7 0 16,3 7 0-16,0 0-128 0,-3-9 128 0,3 9 0 15,-3-9 0-15,2 2 0 0,1 7 0 0,-3-8 0 16,0 2 0-16,1-1 0 0,-1 0 0 0,3 7 0 0,-2-7 0 0,-2 0 0 16,4 7 0-16,-4-6 0 0,4 6 0 0,-8-5 0 15,1 1 0-15,7 4 0 0,-9-1 0 0,0-1 0 16,9 2 0-16,-12 2-128 0,1 1 128 0,0-1 0 16,0 3 0-16,-1-2-160 0,0 0 160 0,-1 3 0 15,0-1 0-15,-1-1-128 0,-1 0 128 0,-2 1 0 16,0-1 0-16,0 1 0 0,-1-1 0 0,0-1 0 15,-2-2 0-15,0-1 0 0,-4-1 0 0,-1 1 0 16,1-2 0-16,-4 2 0 0,-2-1 0 0,-2 1 0 16,-2 0 0-16,-3 0 0 0,-1 0 0 0,-1 4 0 15,0 0 0-15,0 0 0 0,-3 0 0 0,1 1 0 16,-5-1 0-16,-2 1 0 0,-2 2 0 0,-3-2 0 16,-3 1 0-16,0-1 0 0,-2 2 0 0,2-1 0 15,0 1 0-15,0-3 0 0,-3 0 0 0,1-2 0 0,-5 1 0 16,-1 0 0-16,-1-1 0 0,3 1 0 0,2 1 0 0,0 1 0 15,-2-4 0-15,0 2 0 0,-2 0 0 0,-3 0 0 16,1 1 0-16,2 2 0 0,1-1 0 0,1 0 0 16,-2-1 0-16,4 0 0 0,1 1 0 0,1-2 0 15,-4 1 0-15,4-2 0 0,-1 2 0 0,2 0 0 16,-1 0 0-16,4-2 0 0,1 1 0 0,3-3 0 16,0-1 0-16,0 1 0 0,1 0 0 0,1-2 0 15,-1 1 0-15,3 1 0 0,-1 0 0 0,1 0 0 16,2-2 0-16,1 0 0 0,0 1 0 0,1 0 0 15,0-2 0-15,2 2 0 0,1 1 0 0,-2 1 0 16,0-1 0-16,1 1 0 0,5 2 0 0,0 0 0 16,0-1 0-16,1 1 0 0,1-1 0 0,3 1 0 0,0 0 0 0,2-2 0 15,0 2 0-15,1-3 0 0,0 0 0 16,0 0 0-16,3 1 0 0,-1-1 0 0,1 0 0 16,1 0 0-16,0 0 0 0,2 0 0 0,1 0 0 0,2 0 0 15,1 0 0-15,1 1 0 0,2 0 0 0,1-1 0 16,1 0 0-16,2 0 0 0,-1-1 0 0,3 1 0 15,1 0 0-15,7 0 0 0,-11-1 0 0,3 0 0 16,8 1 0-16,0 0 0 0,-9 0 0 0,9 0 0 16,-2 7-192-16,2-7 0 0,0 0 16 0,0 0 0 31,0 0-1376-31,0 0-288 0,6 9-48 0,5 2-16 16,2 2-1968-16,2 0-400 0,2-5-80 0</inkml:trace>
  <inkml:trace contextRef="#ctx0" brushRef="#br0" timeOffset="34347.41">13011 16467 24879 0,'0'0'2208'0,"0"0"-1760"0,0 0-448 0,0 0 0 15,0 0 2560-15,0 0 416 0,-3 7 96 0,3-7 0 16,-1 13-2496-16,1 0-576 0,3 2 0 0,-3-2 0 15,0 0 0-15,1 1 0 0,2 3 0 0,-2 3 0 0,0 1 384 0,-1-1 64 16,3 4 0-16,-2 2 16 0,-1 3 240 0,-1 6 64 16,-2 4 0-16,1 7 0 0,-1 7-64 0,0 6-16 15,1 1 0-15,-1-3 0 0,1-4-224 0,-1-2-32 16,0-2-16-16,1 0 0 0,-2 3 32 0,1-2 16 16,1 5 0-16,0-1 0 0,1 1-144 0,0-3-16 15,0-4-16-15,-1-1 0 0,0-4-160 0,-1-3-128 16,0 0 144-16,1-1-144 0,-2 1 160 0,1 0-160 15,-1 0 160-15,2 3-160 0,0-1 176 0,1-6-176 16,0-3 192-16,1-3-192 0,1-2-160 0,3-5-144 16,1-5-16-16,-1-2-16 15,0-3-496-15,1-6-112 0,2-4-16 0,2-3 0 16,0 0-1472-16,3-5-320 0,0-3-48 0,1-6-16 16,1-5-688-16,3 0-144 0,6-10-16 0,-2 2-16 0</inkml:trace>
  <inkml:trace contextRef="#ctx0" brushRef="#br0" timeOffset="34829.93">14561 16562 20271 0,'0'0'896'0,"0"0"192"0,0 0-880 0,0 0-208 0,0 0 0 0,0 0 0 0,0 0 2896 0,0 0 544 16,-8-3 96-16,8 3 32 0,0 0-2576 0,0 0-512 15,0 0-96-15,0 0-32 0,0 0 608 0,0 0 112 16,0 0 16-16,0 0 16 0,0 0-32 0,0 0-16 15,-5 11 0-15,0 2 0 0,1 1-384 0,1 4-80 16,2 2-16-16,1 3 0 0,-1 5-368 0,0 0-80 16,1 5 0-16,0 6-128 0,-2 8 416 0,4 8-32 15,-1 5 0-15,1 6 0 0,2 4-144 0,0-8-48 16,-4-7 0-16,0-1 0 0,2 8 32 0,-2 3 0 0,2 4 0 0,-1-3 0 16,2-4-224-16,-2-5 176 0,2-5-176 0,-2-4 160 15,-1-3-160-15,-1-1 128 0,-2 0-128 16,1-1 128-16,-2-1 0 0,0-2-128 0,0 4 192 0,0-8-64 15,0-2 0-15,0-5-128 0,2-3 192 16,-1-4-64-16,2-1-384 0,1-6-64 0,-3-2-32 0,1-1 0 31,-2-1-608-31,0-5-112 0,4-6-16 0,0 0-16 16,0 0-1344-16,-12-12-272 0,-1-2-48 0</inkml:trace>
  <inkml:trace contextRef="#ctx0" brushRef="#br0" timeOffset="35615.46">11851 17493 21183 0,'-15'-2'1888'0,"6"1"-1504"0,0-2-384 0,9 3 0 0,-9-4 2688 0,9 4 448 16,-4-6 112-16,4 6 16 0,4-11-2272 0,3 1-448 15,0-2-96-15,4 1 0 0,2-1-112 0,1 0-16 0,1-1 0 0,0 1 0 16,2 2-320-16,0-2 144 0,0 2-144 0,0-2 0 15,0 4 0-15,0 0 0 0,1 1 0 0,0 0 0 16,1 3 128-16,0 0 0 0,2 2 16 0,4-1 0 16,0 2 304-16,2 1 48 0,2 0 16 0,3 2 0 15,1 1-16-15,2 1 0 0,3 0 0 0,2 0 0 16,2-4-48-16,4 2 0 0,2 1 0 0,7 1 0 16,3-4-144-16,6 1-48 0,0 0 0 0,3-2 0 15,-1 0 0-15,1-2-16 0,-1-1 0 0,4 2 0 16,3-2-240-16,2 1 128 0,-2 1-128 0,-2-1 0 15,-4-1 160-15,-1 0-160 0,1 0 160 0,1 2-160 16,-1 0 304-16,0 0-48 0,-2 2 0 0,-2 2 0 0,-3-4 0 0,0 2 0 16,-3 0 0-16,2 2 0 0,1 0-64 0,0 0-32 15,-2 1 0-15,1 1 0 0,-2-2-160 0,-1 1 192 16,2 0-192-16,-3-2 192 0,-3-1-16 16,0 1 0-16,0-1 0 0,-1 0 0 0,0 0 16 0,-6 0 16 15,0 0 0-15,-5 0 0 0,-3 0-48 0,-2 0-16 16,-3 1 0-16,-3-2 0 0,-3 0-144 0,0 1 160 15,-1 0-160-15,0 0 160 0,-2 0-32 0,1 1-128 16,-2-1 192-16,3 1-64 0,1-1-128 0,-2 0 192 16,3-1-192-16,-1 0 192 0,0 0-16 0,0-1 0 15,-3 1 0-15,2 0 0 0,0-2-176 0,-2 0 128 16,-1 1-128-16,-1-2 128 0,-1-1-128 0,-2 1 128 16,-1 1-128-16,-3 2 128 0,-1-3-128 0,-1 1 0 15,-1 1 144-15,-11 2-144 0,11-3 128 0,0 0-128 16,-11 3 160-16,11-2-160 0,-11 2 176 0,12-3-176 0,-1 1 192 0,-1 0-192 15,-10 2 192-15,12-1-64 0,-1 0 0 0,-11 1-128 16,11-3 128-16,-11 3-128 0,10 0 0 0,-10 0 0 16,11 0 0-16,-11 0 0 0,0 0 0 0,0 0 0 15,8 3-256-15,-8-3-16 0,0 0 0 0,0 0 0 32,0 0-304-32,0 0-64 0,0 6-16 0,-2 1 0 15,2-7-1408-15,-2 10-288 0,-5-1-48 0,1-2-10464 0,-1-1-2112 0</inkml:trace>
  <inkml:trace contextRef="#ctx0" brushRef="#br0" timeOffset="37615.93">9838 16576 6207 0,'0'0'272'0,"0"0"64"0,0 0-336 0,0 0 0 0,0 0 0 0,0 0 0 15,0 0 208-15,0 0-16 16,0 0-16-16,0 0 0 0,0 0-176 0,0 0 0 0,-8-4 0 0,8 4 0 16,0 0 0-16,0 0 256 0,0 0-32 0,0 0-16 15,0 0 1328-15,0 0 256 0,0 0 48 0,0 0 16 16,0 0-64-16,0 0 0 0,0 0 0 0,0 0 0 16,-9 5-240-16,9-5-48 0,0 0-16 0,-7 9 0 15,5 1-400-15,-1-1-64 0,1 2-32 0,0 0 0 16,1 1-336-16,0 1-64 0,-1 0-16 0,1 1 0 15,0 2-288-15,-1 1-64 0,1 0-16 0,0 1 0 16,-2 3-208-16,1 1 0 0,-1 3 128 0,0 1-128 16,-2 5 0-16,1-1 0 0,2 1 0 0,-1 3 0 15,-1 3 0-15,2-6 0 0,-2 0 0 0,1-1 0 16,3-5 0-16,0-2 0 0,0-2 0 0,0-1 0 0,0-6-208 16,1-1-96-16,1-5-16 0,-2-8 0 15,0 0-2336-15,0 0-480 0</inkml:trace>
  <inkml:trace contextRef="#ctx0" brushRef="#br0" timeOffset="37908.05">10113 16927 16575 0,'0'0'736'0,"0"0"160"0,0 0-720 0,0 0-176 0,0 0 0 0,-3 11 0 16,2 1 3936-16,0 0 752 0,1 1 160 0,0 1 16 15,0 1-3936-15,0 0-800 0,-2 1-128 0,1 2 0 16,0-2 0-16,0-1 0 0,-2 1 0 0,0-2 0 16,1 2-272-16,-1-3-96 0,-1 0-16 0,0-2 0 31,0-2-16-31,0-4-16 0,4-5 0 0,0 0 0 15,0 0-208-15,0 0-32 0,0 0-16 0,0 0 0 16,0 0-1776-16,0 0-368 0,0 0-64 0,-1-12 0 0</inkml:trace>
  <inkml:trace contextRef="#ctx0" brushRef="#br0" timeOffset="38028.05">10136 16817 30927 0,'0'0'1360'0,"0"0"304"0,0 0-1344 0,0 0-320 0,0 0 0 0,0 0 0 0,0 0 432 0,0 0 16 15,11-5 0-15,-1 2-9888 16,-10 3-1968-16</inkml:trace>
  <inkml:trace contextRef="#ctx0" brushRef="#br0" timeOffset="38583.6">10462 16901 10127 0,'0'0'896'0,"0"0"-704"16,0 0-192-16,0 0 0 0,0 0 4800 0,0 0 944 0,-5-7 176 0,5 7 32 16,-4-6-3904-16,4 6-800 0,-5-7-160 0,5 7-16 31,-5-10-1904-31,5 10-368 0,-8-8-80 0,1 3 0 0,7 5 880 0,-9-3 176 0,-1 2 32 0,-1 1 16 16,0 4 176-16,0-2 0 0,-2 3 128 0,3 1-128 15,-1 0 352-15,2 5 0 0,1-1 0 0,1 3 0 16,-3 1 32-16,4 2 0 0,1 0 0 0,1 1 0 15,-1 1-384-15,1 0 128 0,0 0-128 0,1 1 0 16,1-4 0-16,2 1 0 0,1 0 0 0,0-2 0 16,1 0 0-16,1-2 128 0,3-2-128 0,-2-2 0 15,-4-8 144-15,0 0-144 0,7 4 192 0,2-2-192 16,1-4 160-16,-1-2-160 0,0-1 128 0,0-3-128 16,-1-2 0-16,1 1 0 0,1-2 0 0,1 1 0 0,-2 1 128 0,0-3-128 15,0 0 0-15,0 1 128 0,-1-1-128 0,0 1 192 16,-3 1-192-16,0 1 192 0,1 0-64 0,-1 1-128 15,-5 8 192-15,5-7-64 0,-5 7-128 0,0 0 0 16,0 0 144-16,0 0-144 0,0 0 144 0,0 0-144 16,0 0 192-16,0 0-192 0,-1 11 176 0,-1 0-176 15,0 3 160-15,1 1-160 0,-1-2 0 0,1 3 0 16,0 1 0-16,1 2 0 0,0 2 0 0,0-4 0 16,-2-2 0-16,1 0 0 0,1 2 0 0,-1-1 0 15,-2-3 0-15,-1 1 0 0,0-1 0 0,-1 1 0 16,-1 1 0-16,-1-1 0 0,-1-1 0 0,0 2 0 15,-1-1 0-15,0 0 0 0,0 1 0 0,0-2 0 16,0-3 0-16,1 2 0 0,0-6 0 0,2 2 0 16,6-8 144-16,-11 8-144 0,2-4 0 0,9-4-192 0,-9 2 0 0,9-2 16 31,-9-2-1632-31,1-1-336 0,1-1-64 0,1-1-6832 0,-2-1-1376 0</inkml:trace>
  <inkml:trace contextRef="#ctx0" brushRef="#br0" timeOffset="39046.58">10599 16619 24879 0,'0'0'2208'0,"0"0"-1760"0,0 0-448 0,0 0 0 15,0 0 2176-15,0 0 368 0,0 0 64 0,0 13 16 16,2 4-2176-16,0-3-448 0,2 1 0 0,0 0 0 0,-1 1-208 0,-1 4 48 15,1-3 16-15,-2 2 0 0,-1 2 144 0,0 1 0 16,0 2-144-16,-1 2 144 0,-2-2 0 0,-1 2 0 16,-1-1-144-16,0 0 144 0,0-1 0 0,1-1 0 15,0-2 128-15,1-3-128 0,-1-2 480 0,3-6 0 16,1-10 0-16,0 0 0 0,0 0 64 0,0 0 16 16,0 0 0-16,0 0 0 0,0 0-352 0,13-5-64 15,-1-4-16-15,-2 0 0 0,-1-4 0 0,0 0 0 16,1-3 0-16,-1 0 0 0,-2 1-320 0,1-2-64 15,0 1 0-15,0 2-16 0,-2-1 272 0,1 4-160 16,0-1 160-16,-1 4-128 0,-1 0 128 0,-5 8 0 16,11-2 0-16,-1 0 0 0,-10 2 0 0,12 3 0 15,-2 1 0-15,1 1 128 0,0 2-128 0,1 0 0 16,-1 3 0-16,-1-1 0 0,-1 1 0 0,-1 3 0 0,-2-2 0 0,1 3-128 16,0 0 128-16,-2 2 0 0,0 0 128 0,-1-1-128 15,0 0 0-15,0 0 144 0,-2 1-144 0,1 1 0 16,0-2 128-16,-2 0-128 0,0-2 0 0,-1 0 0 15,-1-4 0-15,1-1-256 0,0-8 32 0,0 0 0 32,0 0-1536-32,0 0-304 0,0 0-64 0,0 0-12032 0</inkml:trace>
  <inkml:trace contextRef="#ctx0" brushRef="#br0" timeOffset="39305.01">11119 16687 31327 0,'0'0'2784'0,"0"0"-2224"0,-9 0-560 0,9 0 0 0,-9 2 2448 0,9-2 384 16,-4 14 80-16,2 0 16 0,2 0-2672 0,4 2-512 16,1 2-128-16,1-1 0 15,1 4-240-15,1 0-32 0,-2 4-16 0,2 2 0 16,0-1 64-16,-3 3 16 0,-4 1 0 0,1-2 0 0,-2 2 272 0,-2-1 64 15,-3-3 16-15,0-1 0 0,0-3 240 0,-2-2 0 16,1-2 0-16,-2-1 0 16,-1-4-1168-16,0-3-192 0,1-3-48 0,0-1-12736 0</inkml:trace>
  <inkml:trace contextRef="#ctx0" brushRef="#br0" timeOffset="39515.85">10924 16864 19343 0,'0'0'848'0,"0"0"192"0,0 0-832 0,0 0-208 0,0 0 0 0,6-5 0 15,3 1 6016-15,5 1 1168 0,1 0 240 0,5 0 32 16,2 2-6384-16,1-5-1280 16,1 2-256-16,1 1-48 15,-1-1-496-15,2 1-80 0,1 0-32 0,-1 2 0 16,-4-3-208-16,-3 3-32 0,-3 0-16 0,-3 1 0 0,-1 1-1904 0,-12-1-384 0,0 0-80 0,2 9-4480 15,-2-9-896-15</inkml:trace>
  <inkml:trace contextRef="#ctx0" brushRef="#br0" timeOffset="40387.37">9910 17481 6447 0,'-4'-11'576'0,"-2"1"-576"16,0 1 0-16,-1-3 0 0,2 4 4304 0,0 0 752 15,0 2 160-15,5 6 32 0,-7-4-4144 0,7 4-816 16,0 0-160-16,-10 3-128 0,2-1 0 0,8-2 0 16,-8 8 0-16,2 4 0 0,0-2-128 0,3 5 128 15,1 0 0-15,1 3 0 0,0 3 224 0,-1 1 112 16,2 3 32-16,0 3 0 0,-1 0 384 0,1 1 80 0,0-2 0 0,1-3 16 16,-1-1 80-16,0-2 16 0,-1-1 0 15,1-1 0-15,0 0-224 0,0-3-32 0,-1 1-16 0,1-2 0 16,0 0-288-16,1 0-48 0,0-2-16 0,1 0 0 15,-1-3-112-15,-1-10-16 0,0 0-16 0,0 0 0 16,0 0-32-16,0 0 0 0,0 0 0 0,0 0 0 16,0 0 48-16,0 0 16 0,0 0 0 0,12-5 0 15,-3-4-16-15,-1-3 0 0,1 3 0 0,-1-4 0 16,-1-1-64-16,1-1 0 0,0 0-128 0,0-1 192 16,0 0-192-16,1 2 128 0,0 0-128 0,1 1 0 15,2 2 0-15,0 1 0 0,-2-1 0 0,1 5 0 16,-1 6 0-16,2-3 0 0,1 2 0 0,-1 1-160 15,-2 4 160-15,2-2-160 0,-2 4 160 0,1 0-160 16,0 3 160-16,1 2 0 0,-1 1-144 0,0-1 144 0,-2 0 0 0,3 0 0 16,-1 0 0-16,0-2 0 0,0 1 0 0,-2 1 0 15,-9-11 0-15,12 13 128 0,1-1-128 0,-2-1 160 16,-2 1-160-16,-1 1 160 0,-1-1-160 16,-1 0 0-16,1-2 0 0,-7-10 0 0,5 13 0 0,-1-1-256 15,-4-12 64-15,3 10 16 16,-3-10-1520-16,0 0-304 0,0 0-64 15,0 0-8240-15,0 0-1664 0</inkml:trace>
  <inkml:trace contextRef="#ctx0" brushRef="#br0" timeOffset="40803.82">10225 17959 8287 0,'0'0'368'0,"0"0"80"0,0 0-448 0,0 0 0 0,0 0 0 0,0 0 0 15,8-5 4672-15,-8 5 832 0,10-6 192 0,-1 3 16 16,3-2-4576-16,0 1-928 0,-2 0-208 0,-1 0 0 15,-1 0 0-15,1-1 0 0,2 1 0 0,-1-3 0 16,1 2 0-16,-2 0 0 0,-9 5 0 0,10-6 128 16,-2 0-128-16,-8 6 0 0,9-8 128 0,-1-1-128 15,-8 9 448-15,8-10 0 0,-2 1 16 0,-6 9 0 16,7-8 128-16,-7 8 32 0,6-12 0 0,0 4 0 16,-1-3-160-16,-5 11-16 0,5-11-16 0,-1 1 0 15,-1-1-112-15,-1 1-32 0,-2 10 0 0,4-12 0 16,-4 4-96-16,0 8-32 0,-1-10 0 0,1 10 0 15,0 0 128-15,0 0 32 0,-7-8 0 0,7 8 0 16,-10-1-144-16,-1 1-32 0,1 1 0 0,1 2 0 0,0 2-144 0,0 0 0 16,-2 0 144-16,2-1-144 0,-1 3 304 0,0 2-16 15,3 0 0-15,1 2 0 0,1-1-288 0,3-1 160 16,2-9-160-16,-3 16 128 0,0-2-128 0,2 2 0 16,2-2 0-16,2 2-176 0,0-3 176 0,-1 1 0 15,2-1 0-15,1 1 0 0,1 1 0 0,-1-3 0 16,-5-12 0-16,6 14 0 0,1-1 0 0,-1-1 0 15,-6-12 0-15,11 9 0 16,-2-1-896-16,1-3-160 0,1-3-32 0,0-2 0 16,1-2-1872-16,1-2-384 0,2-3-80 0,0-2-16 0</inkml:trace>
  <inkml:trace contextRef="#ctx0" brushRef="#br0" timeOffset="41269.28">10732 17843 23039 0,'0'0'2048'0,"0"0"-1648"0,-12-1-400 16,1-2 0-16,0-1 3296 0,1 2 576 0,1-1 112 0,1 2 32 16,1-6-3472-16,0 3-688 0,-3 2-144 0,10 2-32 31,-7-4-272-31,7 4-64 0,-12-1-16 0,0 1 0 0,2 1 320 0,-1 2 64 0,0-1 16 0,-1 3 0 16,0 2 272-16,2-1 0 0,-1 1-128 0,1 2 128 15,1 2 272-15,1-1 112 0,1 0 32 0,2 1 0 16,1-2 160-16,4-9 16 0,0 14 16 0,3 1 0 15,1-4-384-15,1 0-80 0,1-1-16 0,2-1 0 16,-8-9-128-16,13 9 0 0,-1-5 0 0,0 0 0 16,-2-2-256-16,-10-2 0 0,12-2 16 0,0 1 0 0,-1-2-16 0,0-1 0 15,-2-1 0-15,1-1 0 0,1-2 256 0,-1 1 0 16,1 1 0-16,-2-3 0 0,-3 0 0 0,2 1 0 16,1 0 128-16,-1 1-128 0,-1-2 128 0,0 2-128 15,1-1 0-15,0 2 0 0,-8 6 0 0,0 0 0 16,8-6 0-16,-8 6 0 0,0 0 0 0,0 0 0 15,0 0 0-15,0 0 0 0,0 0 224 0,0 0-16 16,0 0 0-16,0 0 0 0,0 0 64 0,8 9 16 16,-8-9 0-16,5 14 0 0,-1-1-112 0,0 0-32 15,-4-13 0-15,6 14 0 0,0-4-144 0,-1 3 0 16,-5-13 0-16,5 10 128 0,0 1-128 0,-5-11 0 16,7 9 0-16,-7-9 0 0,0 0-384 0,8 12 0 0,-2-4 0 0,-6-8 0 31,0 0-528-31,0 0-112 0,9 5-32 0,-9-5 0 15,0 0-1568-15,0 0-304 0,0 0-64 0</inkml:trace>
  <inkml:trace contextRef="#ctx0" brushRef="#br0" timeOffset="41644.5">10900 17762 23039 0,'0'0'2048'0,"0"0"-1648"0,0 0-400 0,0 0 0 16,0 0 2384-16,-5 10 400 0,5-10 80 0,0 0 16 15,0 10-2528-15,0-10-496 0,4 12-112 0,0-2 0 16,-4-10 0-16,7 12 0 0,2 2 0 0,-2-1 0 0,-1-2 256 0,0 2 0 16,1 1 0-16,1 2 0 0,-2-1 784 0,1 0 224 15,-1 0 32-15,-1 1 16 16,1-2-1504-16,-1-3-320 0,-5-11-48 0,6 13-16 0,-1-1 832 0,-5-12 176 15,0 0 16-15,10 10 16 0,-10-10 64 0,0 0 16 16,10 0 0-16,-1-4 0 0,-1 0 208 0,0-4 32 16,-2-3 16-16,1-1 0 0,-2-1 96 0,2-2 0 15,-2 0 16-15,1-2 0 0,0 0-240 0,0 0-48 16,-1 0-16-16,0 1 0 0,-1-1-208 0,0-2-144 16,-1 2 192-16,1 0-192 0,-2 4 0 0,0 1-224 0,-2-1 16 15,0 3 0 1,0 10-304-16,0 0-48 0,-3-11-16 0,3 11 0 15,0 0-1456-15,0 0-288 0,0 0-64 0,0 0-7200 0,-9 6-1424 0</inkml:trace>
  <inkml:trace contextRef="#ctx0" brushRef="#br0" timeOffset="42004.25">11189 17822 4607 0,'0'0'192'0,"0"0"64"0,0 0-256 0,0 0 0 0,0 0 0 0,0 0 0 0,0 0 3872 0,0 0 736 16,0 0 128-16,0 0 48 0,0 0-2272 0,0 0-448 15,0 0-80-15,0 0-32 0,0 0-464 0,0 0-80 16,0 0-32-16,0 0 0 0,0 0-544 0,0 0-96 15,0 13-32-15,1-2 0 0,-1-11-496 0,5 12-208 16,-5-12 176-16,8 15-176 0,-2 0 144 0,1-1-144 16,-1 0 128-16,1 1-128 0,-1 2 0 0,0 1 128 15,-1-1-128-15,1 2 0 0,1 0 0 0,-2-1 0 16,-1-3 0-16,1 0 0 0,2-3-128 0,1-2-128 16,-2-2 0-16,-6-8-16 15,8 6-464-15,-8-6-96 0,0 0 0 0,10-1-16 16,1-4-496-16,-1 1-112 0,1-1-16 0,-4-3-11696 0</inkml:trace>
  <inkml:trace contextRef="#ctx0" brushRef="#br0" timeOffset="42252.39">11499 17820 6447 0,'0'0'272'0,"0"0"80"0,0 0-352 0,0 0 0 15,0 0 0-15,0 0 0 0,-5-7 6832 0,5 7 1296 0,0 0 256 0,0 0 48 16,0 0-6688-16,0 0-1328 0,0 0-272 0,0 0-144 15,0 0 0-15,-4 16 0 0,0 1-128 0,0 2 128 16,0 4-144-16,-1 4 144 0,-3 3 0 0,0 3-144 16,-1 7 144-16,-1-1 192 0,-2 3-32 0,-1 0-16 15,-2-2 128-15,0-1 32 0,-2-2 0 0,2-6 0 16,0-4-80-16,-1 1-16 0,1-4 0 0,1 1 0 0,3-1-80 16,2-2-128-16,1-7 176 0,1 0-176 15,1-2-944-15,1-4-288 0,5-9-64 0,0 0-14880 16</inkml:trace>
  <inkml:trace contextRef="#ctx0" brushRef="#br0" timeOffset="44263.27">12078 15751 5519 0,'0'0'496'0,"0"0"-496"0,0 0 0 15,0 0 0-15,0 0 3120 0,0 0 528 0,0 0 96 0,-7 6 32 16,7-6-3008-16,0 0-576 0,-6 7-192 0,6-7 0 16,-6 5 320-16,6-5-32 0,-7 7 0 0,7-7 0 15,-7 6 656-15,7-6 128 0,-9 8 16 0,2 0 16 16,1 0 32-16,6-8 0 0,-9 7 0 0,2 4 0 15,1-1-400-15,-1 2-80 0,2 0-16 0,0-1 0 16,1 1-464-16,0 0-176 0,1 0 0 0,1-1 144 16,2-11-144-16,-3 12 0 0,1 0 0 0,0 1 0 15,2-13 0-15,-1 10 0 0,1-10 0 0,0 11 0 16,0-11 0-16,0 0 0 0,0 0 0 0,3 10 0 16,-3-10-144-16,0 0 144 0,0 0 0 0,6 9 0 0,-6-9 0 15,8 8 0-15,-8-8 0 0,9 7 0 0,-9-7 0 0,10 7 0 16,1 0 0-16,1-1 0 0,-12-6 0 15,13 8-128-15,-2 0 128 0,2 0 0 0,0 0 0 16,-1 1 0-16,-1 1-128 0,-1-1 128 0,-1-1 0 0,0 1 0 16,-1 1 0-16,0-1 0 0,-2-2 0 0,0 4 0 15,-2-3 0-15,-4-8 0 0,1 10 0 0,-1 1 128 16,-1-1-128-16,-1 0 0 0,0 0 128 0,-2-1-128 16,4-9 0-16,-5 11 0 0,-2-1 0 0,0-3 0 15,7-7 0-15,-6 8 0 16,6-8-624-16,0 0-16 0,0 0 0 0,-9 3-8016 15,9-3-1616-15</inkml:trace>
  <inkml:trace contextRef="#ctx0" brushRef="#br0" timeOffset="44708.18">12186 15794 16575 0,'0'0'1472'0,"0"0"-1168"0,-8 9-304 0,3 0 0 16,1 0 2960-16,4-9 544 0,5 16 96 0,3-1 32 15,1 0-2992-15,1 0-640 0,2 1 0 0,1 2-144 16,0-2 144-16,0 1-160 0,-1-1 160 0,1-2-160 16,0 0 160-16,-1-1 0 0,-3 0 0 0,-1-2-128 15,-2 1 128-15,0-3 0 0,-6-9 0 0,3 9 0 16,0 0 128-16,-3-9-128 0,0 0 160 0,0 0-160 15,0 0 224-15,0 0-48 0,0 0-16 0,3-12 0 16,-1-1 80-16,4 1 16 0,-1-5 0 0,1 1 0 0,5-4-256 0,-1 0 0 16,2-3 0-16,0 3 0 0,-2-2 0 0,0 3 0 15,1 0 0-15,1 2 0 0,-3-1 0 0,-1 3 0 16,-1 3 0-16,0 0-160 0,-1 4 160 0,-6 8 0 16,0 0 0-16,0 0 0 0,0 0 0 0,0 0 0 15,0 0 0-15,0 0 0 0,0 0 0 0,0 0 224 16,3 11-48-16,-2-1-16 0,-1-10 32 0,2 12 0 15,-1-2 0-15,-1-10 0 0,4 11-48 0,1-1 0 16,-5-10 0-16,8 11 0 0,-8-11-144 0,10 9 0 0,1-3 0 0,-1-2 0 16,1-1 0-16,-1-3-192 0,-10 0 32 0,10-3 16 31,-2-1-768-31,-8 4-160 0,8-9-16 0,-3 3-11952 0</inkml:trace>
  <inkml:trace contextRef="#ctx0" brushRef="#br0" timeOffset="45192.28">12615 15525 13823 0,'0'0'1216'0,"0"12"-960"0,1 4-256 0,-1-1 0 15,1 1 3200-15,2 0 608 0,0-2 112 0,2 2 32 16,0-2-3168-16,2 0-624 0,-1-1-160 0,1 0 0 15,-1-4 0-15,1 2 0 0,-1-1 0 0,1-1 0 16,-1-1 0-16,-6-8 0 0,8 9 0 0,-8-9 0 0,0 0 224 0,7 11-32 16,-7-11-16-16,0 0 0 0,0 0 208 0,0 0 32 15,0 0 16-15,0 0 0 0,0 0-144 0,0 0-32 16,0 0 0-16,0 0 0 0,0 0-32 0,-7-9-16 16,0 2 0-16,2-1 0 0,0-1-208 0,0 0 0 15,1 0 128-15,0-1-128 0,0-2 0 0,1-1 176 16,1 2-176-16,1 0 160 0,-1-2-160 0,2 1 160 15,0 0-160-15,0 2 160 0,0-1 96 0,0 1 32 16,0-2 0-16,0 2 0 0,2-1-32 0,0 2-16 16,-1 1 0-16,1-1 0 0,-1 1-240 0,-1 8 144 15,1-10-144-15,2 1 128 0,-2 2-128 0,-1 7 0 0,0 0 0 0,0 0 128 16,7-6-128-16,-7 6 0 0,0 0 0 0,0 0 128 16,13 1 0-16,-1 6-128 0,-2 2 192 0,2 1-64 15,-1 1 0-15,1 0-128 0,0 2 192 0,0-1-64 16,1 0-128-16,0-2 0 0,0 1 0 0,1-1 0 15,0 2 0-15,0-6 128 0,-3 2-128 0,0-3 0 16,-1-1 0-16,-1 0-176 0,-1 1 16 0,0-1 0 31,-8-4-544-31,9 7-96 0,-1-5-32 0,0 4-9152 0,-8-6-1856 0</inkml:trace>
  <inkml:trace contextRef="#ctx0" brushRef="#br0" timeOffset="46209.59">13426 15962 13823 0,'0'0'608'0,"0"0"128"0,-8 5-592 0,8-5-144 0,-7 7 0 0,7-7 0 15,0 0 2736-15,0 0 512 0,3 10 96 0,2 2 32 16,3-3-2672-16,2 0-544 0,3 3-160 0,0-2 0 16,-1 3 0-16,0 2 0 0,0 0 0 0,-1 1 0 15,0 1 0-15,-1-5 0 0,-1 1 0 0,2-2 0 16,-3 0 0-16,-2-2 0 0,-1 1 224 0,1-2-64 15,-6-8 416-15,4 8 96 0,-4-8 16 0,0 0 0 16,0 0 224-16,0 0 48 0,0 0 16 0,0 0 0 16,0 0-192-16,0 0-32 0,0 0-16 0,0 0 0 0,0 0-288 0,-8-9-64 15,1-4-16-15,2 1 0 0,-2 0-192 0,2 1-48 16,-1-5 0-16,0-2 0 0,1-2-128 0,-1-1 0 16,-1-2 0-16,-1-3 0 0,1 0 0 0,1 2 0 15,2 2 0-15,1 1 0 0,0 2-192 0,0 0 48 16,1 4 0-16,-1 0 0 0,1 4 144 0,0 0 0 15,4 0 0-15,-1 1-128 0,-1 1 128 0,0 9 0 16,5-10 0-16,0 1 0 0,0 1 0 0,-5 8-160 16,7-9 160-16,0 4 0 0,0-2-272 0,4 2 48 15,0 2 16-15,3-1 0 16,0 2-2096-16,0-1-432 0,1 1-80 0</inkml:trace>
  <inkml:trace contextRef="#ctx0" brushRef="#br0" timeOffset="46715.91">13835 15696 6447 0,'0'0'272'0,"0"0"80"0,0 0-352 0,-8 5 0 0,-1-1 0 0,3 1 0 16,6-5 3296-16,-8 8 592 0,8-8 112 0,-8 7 32 15,8-7-3008-15,-7 8-608 0,1-1-112 0,1 1-32 16,-1 1 352-16,1 0 64 0,-1 3 16 0,-1 4 0 0,-1-1-288 0,2 2-48 16,-1 0-16-16,2-1 0 15,0 0 64-15,1-1 16 0,1 0 0 0,2-2 0 0,0 0 272 0,1-2 48 16,0-11 16-16,2 12 0 0,-2-12 496 0,0 0 96 16,8 9 32-16,0-3 0 15,-8-6-1728-15,13 1-352 0,-2-2-64 0,-1-3-16 0,0-2 768 0,0 0 0 16,-3-3 0-16,1 1 0 0,0 0 0 0,-2 0 0 15,1 0 128-15,-2 2-128 0,0-1 0 0,-1 0 0 16,2-1 0-16,-6 8 0 0,3-9 0 0,1 1 0 16,-1 0 192-16,-3 8-192 0,4-8 192 0,-4 8-192 15,3-8 192-15,-3 8-192 0,0 0 288 0,3-10-48 16,1 2-16-16,-4 8 0 0,6-8-224 0,-6 8 0 16,0 0 0-16,0 0 0 0,7-6 0 0,-7 6 0 0,8-4 0 0,-8 4 0 15,0 0 0-15,11 2 0 16,-11-2 0-16,10 7 0 0,-3 1 0 0,0 0 0 0,1-1 0 0,-3 1 0 15,-5-8 0-15,7 13 0 0,2-2 0 0,0-1 0 16,-2 1 0-16,-1-4 0 0,-6-7 0 0,9 8-160 16,0-1 0-16,-9-7 0 0,11 4 0 0,-11-4 0 31,10 1-1568-31,-10-1-304 0,9-5-64 0,-2-2-16 0</inkml:trace>
  <inkml:trace contextRef="#ctx0" brushRef="#br0" timeOffset="46941.18">14089 15635 31327 0,'0'0'2784'0,"-8"6"-2224"0,-2 2-560 0,2 1 0 0,2 2 2960 0,2 2 496 15,2-3 80-15,4 2 32 16,0-2-3984-16,4 1-800 0,0-1-144 0,2 1-48 15,0-4 192-15,2 4 48 0,1-3 0 0,-1-1 0 16,0 1-16-16,1-1 0 0,-11-7 0 0,12 6 0 16,-5 0 176-16,-7-6 48 0,0 0 0 0,0 0 0 15,0 0-352-15,0 0-64 0,0 0-16 0</inkml:trace>
  <inkml:trace contextRef="#ctx0" brushRef="#br0" timeOffset="47127.37">14054 15298 36047 0,'0'0'1600'0,"0"0"320"0,0 0-1536 0,0 0-384 0,0 0 0 0,0 0 0 31,0 0-3072-31,0 0-704 0,0 0-144 0,14 0-32 0</inkml:trace>
  <inkml:trace contextRef="#ctx0" brushRef="#br0" timeOffset="47556.52">14388 15606 16575 0,'0'0'1472'0,"0"0"-1168"16,0 0-304-16,0 0 0 0,0 0 2640 0,0 0 480 16,0 0 80-16,0 0 32 0,0 0-2288 0,0 0-464 15,0 0-96-15,0 0 0 0,0 0-128 0,0 0-32 16,0 0 0-16,0 0 0 0,0 0-96 0,0 0 0 16,0 0-128-16,0 0 192 0,9-8 176 0,-9 8 16 15,5-9 16-15,-5 9 0 0,4-10 96 0,0-1 16 16,-1-2 0-16,-2 2 0 0,0 0-80 0,-1-1-16 0,0-1 0 15,0-1 0-15,0-2-224 0,0-1-32 0,0-2-16 0,0 2 0 16,2 3-144-16,-1-1 0 0,-1 2 0 0,0 3 0 16,0-3 0-16,1 2 0 0,0 2 128 0,1 0-128 15,-2 9 256-15,4-8 0 0,-4 8 16 0,0 0 0 16,10-5-80-16,-10 5-32 0,0 0 0 0,0 0 0 16,9 3-160-16,2 2 0 0,-1 1 0 0,-1 3-176 15,-2 1 176-15,-1 1-160 0,2 1 160 0,-1 0-160 16,-2 1 160-16,3 0 0 0,-2-1 0 0,-1-2 0 15,-1 2-144-15,1-6 144 0,-5-6-160 0,10 8 160 16,-10-8-880 0,10 8-80-16,-1 0 0 0,-1-6-9376 0,-8-2-1872 0</inkml:trace>
  <inkml:trace contextRef="#ctx0" brushRef="#br0" timeOffset="48290.38">15018 15654 23615 0,'0'0'1040'0,"0"0"224"0,0 0-1008 0,-10 3-256 0,0 1 0 0,2 0 0 0,8-4 1216 0,-9 8 192 16,0 1 32-16,2 1 16 0,1-1-1328 0,-1 2-272 15,0-1-48-15,-1 1-16 0,1-2-16 0,1 0 0 16,-1-1 0-16,1-1 0 0,-1 1 224 0,1-1 192 16,-1-1-48-16,1 1 0 0,6-7 240 0,-7 8 32 15,2-1 16-15,5-7 0 0,0 0-160 0,-7 8-16 16,7-8-16-16,-4 9 0 0,4-9-240 0,0 0 176 16,0 0-176-16,0 0 160 0,0 0-160 0,11 6-144 15,-11-6 144-15,14 5-208 0,-1-4-96 0,0-1-16 16,-1 0 0-16,0-1 0 0,-2-2 128 0,3 2 0 15,-1 0 16-15,0 1 0 0,-2-2 176 0,0 2 0 16,1 0 0-16,-1 0-128 0,1 2 128 0,-1 0 0 0,1 1 0 0,-11-3 0 16,11 4 0-16,2 1 0 0,2 3 128 0,-2-2-128 15,-3 1 0-15,1-1 128 0,-4 2-128 0,3 3 0 16,-1 0 160-16,-1 2-32 0,-2-1-128 0,1 2 192 16,-2 1-192-16,-3 0 176 0,1 0-176 0,-3-1 160 15,0 0-32-15,-1 1-128 0,-3-2 192 0,0 0-64 16,-1 0-128-16,-2-3 0 0,-1 3 0 0,-1 0 0 15,0-3 0-15,0-1-176 0,1 0 16 0,-2 0 0 32,-2-3-2144-32,0-3-448 0,-1 1-64 0</inkml:trace>
  <inkml:trace contextRef="#ctx0" brushRef="#br0" timeOffset="48760.03">15196 15744 34143 0,'0'0'1520'0,"-5"8"304"0,-2 0-1456 0,7-8-368 16,-5 10 0-16,3 3 0 0,2-1 0 0,2 0 0 15,1 0 0-15,-3-12 0 0,6 13-224 0,1 0-112 16,-1-2-32-16,2 0 0 0,0-3 368 0,0-1-144 15,0 1 144-15,-8-8 0 0,10 9 0 0,-1-2 0 0,-9-7 0 0,9 6 144 16,-9-6 0-16,0 0 0 0,0 0 0 0,0 0 0 16,0 0 64-16,0 0 16 0,0 0 0 0,0 0 0 15,0 0 32-15,4-9 0 0,-1-2 0 0,-2-1 0 16,-1-4 48-16,0 2 16 0,-1 1 0 0,0-5 0 16,-1-1-144-16,1 1-32 0,0 0 0 0,-1-2 0 15,0 2-144-15,0 1 0 0,0 0 0 0,0 3 0 16,2-1-160-16,0 5-16 0,0 1 0 0,0 9 0 15,0 0 176-15,0 0 0 0,0 0 0 0,0 0-128 16,0 0 128-16,0 0 0 0,0 0 0 0,10 8 0 16,-3 2 176-16,0 2-48 0,-1-2 0 0,2 1 0 15,-1 2-128-15,1-3 128 0,-1 2-128 0,1 2 128 16,0-1-128-16,1-1 0 0,0 0 0 0,-1 1 0 16,0-4-144-16,-1 1-16 0,-1 1 0 0,1-5 0 15,-7-6-736-15,0 0-160 0,0 0-32 0,5 8 0 16,-5-8-2368-16,0 0-464 15,0 0-112-15,0 0 0 0</inkml:trace>
  <inkml:trace contextRef="#ctx0" brushRef="#br0" timeOffset="49146.93">15513 15628 8287 0,'0'0'368'0,"0"0"80"0,0 0-448 0,0 0 0 16,-9 4 0-16,9-4 0 0,0 0 5376 0,-8 5 1008 15,8-5 192-15,-5 11 32 0,1-3-5424 0,0 3-1184 16,1 2 0-16,2 2-192 0,0-2 0 0,-1 0-16 0,1 1 0 0,2 2 0 16,2-3 208-16,0-1 0 0,-1 2 0 0,1-1 0 15,-2 0 0-15,2-3 0 0,-3-10 0 0,4 11 0 16,-4-11 160-16,0 0-160 0,6 10 128 0,-6-10-128 16,0 0 208-16,9 5-32 0,-9-5-16 0,13-1 0 15,0-4-160-15,2 0 0 0,-1 1 144 0,-1-3-144 16,-1-3 0-16,0-1 0 0,-1-2 0 0,1 0 0 15,-2 0-160-15,1 0 160 0,-2 0-192 0,-1-1 192 16,-3 0 0-16,0-1 0 0,-2 0 128 0,0 0-128 16,-2 1 192-16,-1 0-48 0,-3-1-16 0,1-2 0 15,-2 4 32-15,-3-2 0 0,-2 0 0 0,0 4 0 16,-2 0 240-16,0 2 48 0,-2 0 16 0,0 4 0 0,-2 1 16 16,2 1 0-16,2 1 0 0,-2 0 0 0,2 2-272 15,2 0-48-15,9 0-16 0,-9 0 0 0,0-2-144 16,9 2-192-16,0 0 32 0,0 0 16 15,-8-3-2432-15,1-1-496 0</inkml:trace>
  <inkml:trace contextRef="#ctx0" brushRef="#br0" timeOffset="49708.35">15642 15441 27647 0,'0'0'2448'0,"0"0"-1952"16,0 0-496-16,0 0 0 0,-3 13 2720 0,3-2 448 0,4 0 96 0,3-1 0 31,-1 2-3616-31,2 0-736 0,1-1-128 0,-1 4-48 16,-1-1 672-16,-1 0 128 0,2-1 16 0,0 2 16 0,-2-6 432 0,1 0 0 0,-1-1 0 0,0 0 0 15,-6-8 0-15,7 6 144 0,-7-6 0 0,8 7 0 16,-8-7 48-16,0 0 16 0,0 0 0 0,0 0 0 15,11 2 80-15,-11-2 16 0,0 0 0 0,10-5 0 16,-10 5-128-16,8-10-32 0,-2-1 0 0,0 1 0 16,-2-2-144-16,-1 0 160 0,1-1-160 0,-1-2 160 15,0 0-160-15,-1 2 0 0,1 0 144 0,1 3-144 16,-2 1 0-16,-2 9 0 0,6-7 0 0,-6 7 0 16,0 0 0-16,0 0-160 0,0 0 160 0,10 8-208 15,-10-8 208-15,10 10 0 0,1 0 0 0,-2-3 0 16,-1 0 160-16,1-2-32 0,-9-5 0 0,12 5 0 0,-12-5-128 0,11 4 192 15,-11-4-192-15,12 2 192 0,-1-4 48 0,-11 2 16 16,9-4 0-16,-9 4 0 0,10-6 32 0,-1 1 16 16,-1-1 0-16,-8 6 0 0,0 0-48 0,10-5 0 15,-10 5 0-15,12-4 0 0,-1-1-64 0,-2 1 0 16,-9 4-16-16,11-5 0 0,1-2-32 0,-1 1 0 16,-4-1 0-16,0 1 0 0,1-3 80 0,1-2 16 15,0 2 0-15,-1-1 0 0,-2-2 48 0,2 2 16 16,1-2 0-16,-1 0 0 0,-3 0-64 0,-1-1-16 15,0-1 0-15,-1 1 0 0,-1-1 64 0,1-1 16 16,-2-2 0-16,1-1 0 0,-2-2-176 0,1 0-128 16,0-1 192-16,1 0-192 0,-4-4-144 0,1 4-144 0,0-1-32 15,1 0 0 1,0 1-1952-16,0-2-400 0,-2-1-80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1-04T21:19:36.35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2773 16122 13823 0,'-7'-13'1216'0,"5"5"-960"0,-1-3-256 0,-1 0 0 16,-1 1 2528-16,1-1 464 0,2 2 80 0,-1 2 32 16,0 1-2400-16,2-2-496 0,-1-1-80 0,-1 0-128 15,0-1 160-15,-1 2-160 0,-1-1 160 0,0-2-160 16,0 0 0-16,-2 3 0 0,-3-4 0 0,-1 3 0 16,0 0 576-16,-1 2 32 0,-2 1 0 0,-5 1 0 15,0-1 96-15,-2 0 32 0,0-1 0 0,-2 1 0 16,-2 2-240-16,-3 1-48 0,-2 1-16 0,0 0 0 0,-1 2-112 0,-1 2-32 15,-4 2 0-15,2 1 0 16,1 1-112-16,0 2-32 0,-1 3 0 0,0 0 0 0,0 1-144 0,0 0 128 16,0 2-128-16,2-1 128 0,1 0-128 0,1 0 0 15,0 0 0-15,1 2 0 0,0 0 0 0,2 0 0 16,0-2 0-16,0 1 0 0,1 0 0 0,0 2 0 16,2 0 0-16,-3 2 0 0,1-2 0 0,2-1 0 15,-1-2 0-15,1 0 0 0,1 0 0 0,1 3 0 16,2-3 0-16,2 1 0 0,1 2 240 0,0 2-48 15,0 0 0-15,3 3 0 0,1 5 0 0,1 2 0 16,0 0 0-16,3 4 0 0,1 2-192 0,2 0 128 16,1-2-128-16,2-1 0 0,3-4 144 0,3-4-144 15,0-3 128-15,4-1-128 0,1 1 240 0,1-2-48 0,1-2 0 16,2-2 0-16,1 0-48 0,1-1-16 0,1 2 0 0,0 0 0 16,1 1 16-16,1 2 0 0,1-2 0 15,1 5 0-15,-3-2 80 0,5 5 16 0,3-5 0 0,1 3 0 16,1-1-32-16,4-1 0 0,5-2 0 0,3-1 0 15,2 0 176-15,3-1 48 0,3-1 0 0,-1 0 0 16,1 0-176-16,0-2-48 0,-1-1 0 0,1 0 0 16,-2-7-208-16,2 0 144 0,2 2-144 0,2-1 128 15,0 2-128-15,3 4 128 0,0-4-128 0,-2 1 128 16,-3-3 32-16,-1 1 0 0,-1-5 0 0,-2-2 0 16,0-1 96-16,3 0 32 0,3 1 0 0,1 0 0 15,0 1-32-15,-1 2-16 0,0 1 0 0,-2-2 0 16,-2-1-112-16,-3-2-128 0,-3 0 176 0,2 1-176 15,1-1 176-15,1 1-176 0,1 0 160 0,0 2-160 16,2 2 160-16,0 1-160 0,0 1 160 0,-1-1-160 0,-2-3 128 16,-1 0-128-16,-1-5 0 0,-1-1 0 0,0-1 128 0,-1 0-128 15,1-2 0-15,-1 3 144 0,1 0 32 0,-4-1 0 16,-1-1 0-16,-3-2 0 0,0-3 16 0,-3 0 0 16,-1-8 0-16,-2 0 0 0,-2-5 112 0,-2-2 16 15,-2-2 16-15,-1-4 0 0,-2 2-80 0,-1-2-32 16,-4-3 0-16,0 1 0 0,-1 1-32 0,-1 2 0 15,-1 2 0-15,-3 2 0 0,-1-2-32 0,-2 3-16 16,-1 2 0-16,-1 0 0 0,-4-1-144 0,2-1 128 16,-2 1-128-16,-2-2 128 0,-1-1-128 0,-2 0 0 15,-2 0 0-15,1 1 128 0,-1 2-128 0,-1-1 0 0,-3 1 144 16,1 2-144-16,-1 1 0 0,-1 2 0 16,-5 1 0-16,2 0 128 0,-1 2-128 0,-1 2 0 15,-2 0 0-15,-3 2 0 0,-1-1 0 0,1-2 0 16,0 1 0-16,-2 0 0 0,-3 2 0 0,-1 2 0 0,0 1 0 0,-2-1 0 15,-3 3 0-15,1 0 0 0,-1 2 0 0,-1-1 0 16,-1 1 0-16,1-1 0 0,2-1 0 0,-2 0-128 16,-2-1 128-16,0 1 0 0,-1-2 0 0,0 2 0 15,-3 3 0-15,1 1 0 0,-1 0 0 0,0 3 0 16,1 1 0-16,0 0 0 0,1 0 144 0,1-1-144 16,0 1 0-16,1 0 0 0,0-2-160 0,1 2 160 15,1-1-128-15,-2 1 128 0,0 0 0 0,0 0 0 16,1 1 0-16,0 2 0 0,1 1 0 0,0 0 0 15,0 0 0-15,1-1 0 0,1 1 0 0,0-2 0 16,-3 3 0-16,4-5 0 0,-1 0 0 0,0 0 0 16,0 0 0-16,1 0 0 0,2 0 0 0,2 0 0 0,2 1 0 0,1-1 0 15,0 1 0-15,2 3 0 0,3-1-192 0,2 1 48 16,-1 0 0-16,1 8 0 16,-2 2-1936-16,1 4-384 15,2 2-80-15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1-04T21:20:38.703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B0F0"/>
    </inkml:brush>
    <inkml:brush xml:id="br2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15158 11220 911 0,'0'0'0'0,"0"0"0"16,0 0 0-16,0 0 0 0,0 0 576 0,-8 6 48 15,8-6 0-15,-7 5 0 0,0 0-448 0,-1 0-176 16,1 0 128-16,-1-1-128 0,-1-1 960 0,1 0 128 15,8-3 0-15,-8 2 16 0,-1 1 1024 0,0-1 208 16,-2 0 32-16,1-1 16 0,-1 2-464 0,1-2-112 0,-2 0-16 0,0-1 0 16,1 0-496-16,-1 2-96 0,-1-1-32 0,1 1 0 15,1-2-256-15,-1 0-48 0,-1 0-16 0,1 0 0 16,2 0-368-16,-1 0-80 0,1 0-16 0,-1 2 0 16,1-1-144-16,1 0-48 0,1 2 0 0,8-3 0 15,-8 0 32-15,8 0 0 0,0 0 0 0,0 0 0 16,0 0 288-16,0 0 48 0,0 0 16 0,0 0 0 15,0 0-224-15,0 0-32 0,7 9-16 0,2-2 0 16,0-2-144-16,3-1-32 0,1 0 0 0,2 1 0 16,2 0 176-16,1-1 16 0,2-1 16 0,1 0 0 15,2-1-48-15,2 0-16 0,1 1 0 0,2-2 0 16,0-2-32-16,4 1-16 0,1-1 0 0,3-1 0 0,1 2-16 16,5 0 0-16,3-1 0 0,1 1 0 0,3 1-208 0,-1-1 176 15,1-1-176-15,0-2 160 0,-4 0-32 0,2-3-128 16,3-1 192-16,1 0-64 0,1 3 64 0,1 0 0 15,1 0 0-15,-1 3 0 0,1 1 0 0,-4-3 16 16,-3 1 0-16,2 0 0 0,-2-3-16 0,2 1 0 16,2 0 0-16,1 2 0 0,2 1 64 0,-1 1 16 15,-1 0 0-15,-1-2 0 0,-3 1-144 0,0-2-128 16,-2 1 144-16,2-2-144 0,2-1 128 0,1-2-128 16,1-1 0-16,0 2 144 0,1 1-16 0,0-2 0 15,-4-2 0-15,-1 1 0 0,1-1-128 0,-2 0 0 16,-2 1 0-16,1-2 0 0,-1 2 0 0,0 2 128 15,-1 1-128-15,-3 1 128 0,-4-1-128 0,-3 3 0 0,-2 0 0 0,-4 1 0 16,-2 1 0-16,-1 0 0 0,-3-3 0 0,-2 6 0 16,-3-3 0-16,-2 3 128 0,1 0-128 0,-2 1-13280 15,-1 0-2720-15</inkml:trace>
  <inkml:trace contextRef="#ctx0" brushRef="#br0" timeOffset="1935.31">22045 11216 18015 0,'-12'-6'800'0,"4"1"160"0,-1 0-768 0,-2-1-192 0,1 1 0 0,1 1 0 0,0-1 1856 0,1 0 336 15,0 0 64-15,2 2 16 0,-1-4-896 0,2 3-176 16,-2 1-48-16,2-1 0 0,0-3-384 0,0 3-64 15,-1 0-32-15,1 0 0 0,5 4-144 0,-6-5-16 16,1 0-16-16,5 5 0 0,-7-4 32 0,7 4 16 0,-6-4 0 0,-1 2 0 16,2-2-128-16,5 4-32 0,-7-3 0 0,1 2 0 15,6 1-32-15,-8-2-16 16,0 0 0-16,8 2 0 0,-9 2-16 0,9-2-16 0,-9 2 0 16,9-2 0-16,-9 4-176 0,9-4-128 0,0 0 144 0,0 0-144 15,0 0 128-15,0 0-128 0,0 0 0 0,0 0 0 16,0 0 144-16,0 0-144 0,0 0 128 0,0 0-128 15,0 0 320-15,0 0 0 0,11 2-16 0,0 1 0 16,-1-2 80-16,1 0 32 0,-1 1 0 0,1 0 0 16,-1 1-208-16,2 1-32 0,-1-3-16 0,3 1 0 15,-1 1-160-15,1-1 128 0,3 0-128 0,2 1 128 16,4-3 0-16,0-3-128 0,2 2 192 0,2-2-64 16,3 1 208-16,4-1 48 0,4 2 0 0,2-2 0 15,3 2-240-15,4 0-144 0,1 2 192 0,1 3-192 16,-4-1 224-16,1 0-64 0,-2 1-16 0,-1 0 0 15,-2 0-144-15,-1-1 0 0,1 2 0 0,3-1 0 16,2 0 0-16,2 0 0 0,1-2 0 0,2 1 0 0,0 1 0 0,0-2 0 16,-3-2 0-16,-1 0 0 0,-1-3 448 0,2 0 0 15,3-1 0-15,3 1 0 0,1-2-304 16,0 1-144-16,0 0 160 0,-4 0-160 0,-3-1 0 0,-1 0-192 16,-2-1 16-16,1 0 0 0,-2 1 384 0,-1-1 80 15,0 0 16-15,0 4 0 0,-2-3-304 0,-5 2 0 16,-3-1 0-16,-3 1 0 0,-4 1 0 0,-3 2 0 15,-3-2 0-15,-3 1-192 0,-3 0 416 0,-2-2 96 16,-12 3 0-16,12-1 16 0,-12 1 16 0,0 0 0 16,10-3 0-16,-10 3 0 15,0 0-656-15,9-2-128 0,-9 2-16 0,0 0-16 0,8-5 464 0,-8 5 0 0,0 0 0 0,0 0 0 16,0 0 160-16,0 0 80 0,0 0 16 0,0 0 0 16,0 0-256-16,0 0 0 0,0 0 0 0,0 0 0 15,0 0 0-15,-9 0 0 0,9 0 0 0,-9 3 0 31,9-3-1248-31,-5 12-144 0,3 0-16 0,2-12-19680 0</inkml:trace>
  <inkml:trace contextRef="#ctx0" brushRef="#br0" timeOffset="3159.32">26009 11163 911 0,'0'0'0'0,"-9"-3"0"0,-3-1 0 0,1 2 0 16,-1-1 5408-16,3 1 992 0,9 2 208 0,-8 0 48 16,8 0-5216-16,0 0-1040 0,0 0-208 0,0 0-32 0,0 0 112 0,0 0 32 15,0 0 0-15,0 0 0 0,9-6 16 0,0 1 0 16,-1 4 0-16,2-3 0 0,2 1 128 0,0 3 48 16,0-5 0-16,-1 4 0 0,1 1 128 0,2 0 16 15,-1 0 16-15,0 0 0 0,1 0-64 0,0 0-16 16,1 1 0-16,5 2 0 0,1-1-16 0,4 2-16 15,5 0 0-15,2-1 0 0,3 1 208 0,5 0 32 16,1-2 16-16,2 1 0 0,2-1-64 0,0-2-16 16,4 2 0-16,3 0 0 0,2-2-384 0,2 3-80 15,1 1 0-15,0-3-16 0,2 1-16 0,1-2 0 16,1-2 0-16,3 2 0 0,1 0-48 0,1 0-16 0,2 2 0 0,-3-4 0 16,-2 1-160-16,-2 1 128 15,0 0-128-15,-1-3 128 0,0 1 128 0,0 0 0 0,-1 2 16 0,-3-2 0 16,-2 0 64-16,-2 0 16 0,-1-1 0 0,-1-1 0 15,3 0-176-15,0-1-48 0,0 1 0 0,2 2 0 16,0 0 64-16,-2 0 0 0,-3 1 0 0,-2-1 0 16,-2 1-192-16,-3-3 0 0,-3 1 0 0,-1 2 0 15,-1 0 0-15,-1-1 0 0,-3 1 0 0,-3 1 0 16,-5 0 0-16,-3 1-144 0,-3 1 144 0,-3-1-160 31,-5 0-880-31,-12-1-176 0,0 0-48 0,4 8-18288 0</inkml:trace>
  <inkml:trace contextRef="#ctx0" brushRef="#br1" timeOffset="17936.1">27873 12641 5519 0,'0'0'496'0,"0"0"-496"16,0 0 0-16,0 0 0 0,-9 0 2608 0,3 0 416 15,-2-1 96-15,0 1 16 0,0 0-1984 0,1 1-384 0,7-1-64 0,-10 2-32 16,3-4 112-16,7 2 32 16,-10 2 0-16,10-2 0 0,-7 0 112 0,7 0 32 15,-6 0 0-15,1 0 0 0,0 0-64 0,1 0 0 16,0 0 0-16,-1-2 0 0,5 2-160 0,-4 0-32 15,-4-1-16-15,8 1 0 0,0 0-128 0,-8 0-32 16,8 0 0-16,0 0 0 0,-9 0-176 0,9 0-32 16,0 0-16-16,-9 1 0 0,9-1-176 0,-9 2-128 15,9-2 144-15,-9 1-144 0,9-1 0 0,0 0 0 0,0 0 0 0,0 0 0 16,-8 3 0-16,8-3 0 0,0 0 0 0,0 0 0 16,0 0 128-16,0 0-128 0,0 0 0 0,0 0 0 15,0 0 0-15,0 0 128 0,0 0-128 0,0 0 0 16,0 0 0-16,0 0 0 0,0 0 128 0,0 0-128 15,0 0 0-15,0 0 0 0,0 0 128 0,0 0-128 16,0 0 160-16,0 0-16 0,0 0 0 0,0 0 0 16,0 0 208-16,0 0 32 0,0 0 16 0,0 0 0 15,0 0 64-15,0 0 16 0,0 0 0 0,0 0 0 0,0 0-288 0,0 0-48 16,0 0-16-16,0 0 0 0,0 0-128 16,0 0 0-16,0 0 0 0,0 0 0 0,0 0 0 0,0 0 0 15,0 0 0-15,0 0 0 0,0 0 0 0,0 0-144 16,0 0 144-16,0 0-208 15,0 0-1664-15,8-7-336 0</inkml:trace>
  <inkml:trace contextRef="#ctx0" brushRef="#br1" timeOffset="20204.23">27437 11463 5519 0,'0'0'496'0,"-11"-1"-496"16,0-1 0-16,-1 1 0 0,0 0 3296 0,0-1 560 15,1 1 112-15,-2 1 32 0,0-1-2208 0,0 1-448 16,-2-2-96-16,1 2-16 0,0 0-96 0,0 0-32 15,0-1 0-15,1 1 0 0,1 0-64 0,6 0-16 16,-2 0 0-16,0 0 0 0,0-1-144 0,2 1-48 16,1-1 0-16,-1 1 0 0,1 0-64 0,-3-4 0 0,8 4-16 0,0 0 0 15,0 0-32-15,0 0 0 0,0 0 0 0,0 0 0 16,0 0-144-16,0 0-16 0,0 0-16 0,-4-10 0 16,3-1-112-16,2 3-32 0,-1 8 0 0,0 0 0 15,15-1 112-15,0-1 0 0,5 2 16 0,2 0 0 16,4-1-128-16,6 4-16 0,0-1-16 0,3 1 0 15,3-4-96-15,1 1-16 0,-2-2 0 0,3 0 0 16,1-4-80-16,3 4-32 0,3 1 0 0,4-2 0 16,2 0-144-16,1 3 128 0,-1 3-128 0,-1 0 128 15,-2-3-128-15,-5 0 160 0,-2-4-160 0,0 1 160 0,0-4-160 0,0 4 192 16,-1-3-192-16,1 2 192 0,0 2-192 0,-2 1 192 16,-2-2-192-16,-3 0 192 0,-1 2-192 0,-2-4 128 15,-4 1-128-15,-3 0 128 0,-3-5-128 0,-1 1 0 16,-1-1 0-16,0 5 0 15,0 5-1216-15,0-1-256 0,-2-5-64 0,2 9-19072 16</inkml:trace>
  <inkml:trace contextRef="#ctx0" brushRef="#br1" timeOffset="21210.22">27748 12747 32367 0,'0'0'1424'0,"-6"-3"304"0,-3-3-1376 0,1 2-352 15,1 1 0-15,7 3 0 0,0 0 848 0,-6-5 112 16,6 5 0-16,0 0 16 0,-5-6-528 0,1 0-96 16,4 6-32-16,0 0 0 0,0 0 640 0,-2-9 128 15,2 9 32-15,2-8 0 0,-1 2-208 0,-1 6-32 16,7-5-16-16,0 1 0 0,4 1-336 0,2 1-64 15,2 0-16-15,6 1 0 0,4 1 48 0,4 0 0 16,2 0 0-16,3-1 0 0,4 1-176 0,0-2-48 16,-1 1 0-16,1-1 0 0,0-1-272 0,2 0 0 15,2-1 128-15,4 4-128 0,3-2 0 0,1 0 0 16,-2 1 0-16,-2 1 0 0,-2-1 0 0,-4 1 0 0,-3 0 0 0,-3-3 0 16,-4 2 0-16,-1 0 0 0,-2-1 0 15,-1 1 0-15,0-2 0 0,0 2 0 0,0-1 0 0,-1 0 0 16,0 0-128-16,-1 0 128 0,0 1-208 0,-2 0 80 31,-1 1-320-31,0 1-64 0,-2 3-16 0,0 1 0 16,-2 0-2928-16,-2 2-576 0</inkml:trace>
  <inkml:trace contextRef="#ctx0" brushRef="#br1" timeOffset="21755.4">30700 12806 23039 0,'-12'-4'2048'0,"0"1"-1648"0,-1 2-400 0,3-2 0 16,2 1 3856-16,8 2 688 0,0 0 144 0,0 0 32 16,0 0-3312-16,0 0-640 0,0 0-144 0,12-4-32 15,0 1 208-15,-1 3 32 0,2 3 16 0,4 2 0 16,3 0-352-16,1 0-80 0,1 2-16 0,5-1 0 0,6 1 96 0,7-3 16 15,6-2 0-15,7 2 0 0,7 0-80 0,2 0-16 16,-2-4 0-16,1 2 0 0,-1-2-224 0,4 0-32 16,4 0-16-16,5 0 0 0,3 0-144 0,-1-2-256 15,-6 0 64-15,-4-2 16 16,-4 0-1584-16,2-3-320 0,1-1-64 0</inkml:trace>
  <inkml:trace contextRef="#ctx0" brushRef="#br2" timeOffset="44804.06">18415 17180 16575 0,'0'0'1472'0,"0"0"-1168"0,0 0-304 0,0 0 0 16,0 0 1952-16,0 0 336 0,0 0 64 0,0 0 16 16,0 0-1456-16,0 0-272 0,0 0-64 0,0 0-16 0,0 0 432 0,0 0 96 15,-4-7 0-15,4 7 16 0,1-8-432 0,2 6-96 16,1-3 0-16,1-1-16 0,0-2-320 0,2 3-64 15,1-1-16-15,0 2 0 0,2 1 96 0,11-1 32 16,-2 3 0-16,1 1 0 0,-1 0-80 0,2-1-16 16,1 2 0-16,2 2 0 0,-1-1-192 0,2-4 144 15,0 2-144-15,-2 0 128 0,0 0-128 0,0-2 0 16,2 2 0-16,-2 4 128 0,-1 0-128 0,-1 1 0 16,-2-1 0-16,-4 1 0 0,-2-2-192 0,-1 0-128 15,-2-2-32-15,-10-1 0 16,0 0-2544-16,0 0-512 0,12 5-112 0,-12-5 0 0</inkml:trace>
  <inkml:trace contextRef="#ctx0" brushRef="#br2" timeOffset="45241.49">18470 17382 36975 0,'0'0'1632'0,"0"0"352"0,0 0-1600 0,0 0-384 16,0 0 0-16,11 0 0 0,3-4 432 0,5 1 0 15,3-1 0-15,6-2 0 0,3 1-432 0,3-1 0 16,2 0 0-16,2 1 0 0,0-2 0 0,1-1 0 15,-1 3 0-15,-2 0 0 0,-2 2-144 0,-1-1-16 0,-1 3 0 16,-2-2 0 0,-2 2-496-16,-2 2-112 0,-1-1 0 0,-2 4-16 15,-2 0-2128-15,-1-1-416 0,4 1-96 0,-5 0-16 0</inkml:trace>
  <inkml:trace contextRef="#ctx0" brushRef="#br2" timeOffset="48557.58">19594 16910 15663 0,'0'0'1392'0,"0"0"-1120"0,0 0-272 0,-8-3 0 16,8 3 1504-16,0 0 240 0,-7-5 48 0,7 5 16 16,0 0-960-16,0 0-192 0,0 0-32 0,0 0-16 15,3-8 464-15,-3 8 80 0,0 0 32 0,0 0 0 16,10-4-112-16,-10 4-32 0,11 7 0 0,-1 3 0 15,-1 3-304-15,-1 5-64 0,1 5-16 0,-1 3 0 16,-1 6-336-16,-1 4-80 0,1-1-16 0,-5 1 0 16,-1-3 0-16,-1 1 0 0,-2 1 0 0,-2 3 0 15,-3 2 16-15,0 2 0 0,-4 5 0 0,3-2 0 0,1 2 16 0,-1-1 16 16,1-2 0-16,3-6 0 0,-1-5-48 16,1-3-16-16,2-6 0 0,0 0 0 0,1-5-208 0,1-2 128 15,0-5-128-15,0 0 0 16,1-4-1408-16,2-3-368 0,-3-5-80 0,0 0-13648 0</inkml:trace>
  <inkml:trace contextRef="#ctx0" brushRef="#br2" timeOffset="49041.04">19577 16778 38527 0,'-13'-12'1712'0,"13"12"336"0,-10-5-1632 0,4 1-416 0,6 4 0 0,0 0 0 15,0 0 304-15,4-8-32 0,2 2 0 0,3-1 0 16,3 1-272-16,0 1 0 0,1 1 0 0,0 1-144 16,1 1 144-16,1 0 0 0,0 1 0 0,0 1-128 15,-1 0 128-15,-1 3 0 0,0-2 0 0,0 3 0 16,-1-2 0-16,1 4-160 0,0-4 160 0,3 2 0 15,-1-1 0-15,2 1 0 0,0-3 0 0,3 3 0 16,-1-2 0-16,1 2 144 0,-2-2-16 0,2 2 0 16,-2 2-128-16,0 1 128 0,-2-3-128 0,-1 2 128 15,-3 1-128-15,1 2 0 0,-1 2 0 0,-2 1 0 0,-2 1 0 0,-1 4 0 16,-2-3 0-16,-1 3 0 0,-3 2 0 0,-2 0 0 16,-2 1 0-16,-2 1 0 0,-3-2 0 0,0 2 0 15,-1 1 0-15,-1 2 0 0,-1-3 160 0,1-2 0 16,0 1 0-16,-1-1 0 0,1-2-160 0,1-1 0 15,-3-2 0-15,0 0 0 0,-1-2 0 0,0-5 0 16,-3 1 0-16,-1-2-176 0,0-1 176 0,2 1 0 16,-3-4 128-16,-2 1-128 0,-1-1 144 0,0 2-144 15,0-4 192-15,1 0-192 0,0 0 0 0,2 0 0 16,1 0 0-16,2 2 0 0,4-2-208 0,11 0-160 16,-11-2-16-16,11 2-16 15,0 0-1408-15,0 0-288 0,0 0-48 0,9-5-13104 0</inkml:trace>
  <inkml:trace contextRef="#ctx0" brushRef="#br2" timeOffset="49479.35">20693 16652 16063 0,'0'0'704'0,"0"0"160"0,0 0-688 0,0 0-176 0,0 0 0 0,0 0 0 0,0 0 2016 0,0 0 368 16,0 0 80-16,-8 1 16 16,-4-1-512-16,2 4-112 0,-1 1 0 0,-1 0-16 15,-2 1-464-15,0 0-96 0,-3 2 0 0,1 4-16 0,-1-1-432 0,0 2-96 16,-2-1-16-16,-1 4 0 0,1 1-288 0,-2 1-64 15,-1 0-16-15,-1 7 0 0,0 4-176 0,-3 3-48 16,1 5 0-16,0 4 0 0,1 4 16 0,0-2 0 16,1-1 0-16,2-5 0 0,0 1-16 0,3-4 0 15,-1 1 0-15,2-2 0 0,2 1-128 0,-1 4 160 16,4 1-160-16,3 1 160 0,2 0 64 0,1 1 16 16,4-1 0-16,2-3 0 0,0-2-16 0,2-1 0 15,4-4 0-15,0-3 0 0,2 1-224 0,1-4 0 16,1 0 128-16,2-3-128 0,1 1 0 0,2-3-256 15,1 2 48-15,3-1 16 16,0-3-448-16,2-2-64 0,0 0-32 0,2-3 0 16,1-2-528-16,1-3-96 0,1-1-32 0,1-2 0 15,1-4-2016-15,-2-3-416 0</inkml:trace>
  <inkml:trace contextRef="#ctx0" brushRef="#br2" timeOffset="49958.45">21171 16995 21183 0,'0'0'1888'0,"0"0"-1504"15,0 0-384-15,0 0 0 0,0 0 1856 0,0 0 320 16,0 0 48-16,0 0 16 0,-4 2-1824 0,0 2-416 15,-1 3 0-15,0-1 0 0,-2 5 0 0,-1 2 128 0,-1 2-128 16,-2-2 160-16,-2 5 656 0,-3 3 128 0,-1 0 16 0,-1 3 16 16,-2-1 240-16,-2 1 32 0,0-2 16 0,-2 3 0 15,1-1-176-15,-2 4-48 0,-1 2 0 0,0 5 0 16,-1 3-368-16,-1 1-80 0,0 0-16 0,1 1 0 16,3-3-384-16,0-3-192 0,1-3 160 0,2-2-160 15,3-5 192-15,1-1-64 0,1-3-128 0,2-1 192 16,2-2-320-16,2-4-80 0,0-2-16 0,4 1 0 31,-1-4-1376-31,2-3-256 0,5-5-64 0,0 0-9728 0,0 0-1920 0</inkml:trace>
  <inkml:trace contextRef="#ctx0" brushRef="#br2" timeOffset="50225.08">20655 17056 36863 0,'-7'-5'3264'0,"7"5"-2608"16,-8-3-528-16,8 3-128 0,0 0 2224 0,0 0 400 15,7 13 96-15,3 0 16 0,3 0-2480 0,4 1-512 16,2 1-80-16,-1 2-32 0,0-3-16 0,2 3 0 16,-2 1 0-16,-1 2 0 0,-3 1 224 0,-1 0 160 15,-2 1-208-15,-2 4 80 0,-1-1 128 0,-1 6 0 16,1 3 0-16,0 4 0 0,-1-1 0 0,-1 5 0 15,2 1 0-15,1 0 0 16,0-1-384-16,3-6-128 0,2-4-48 0,1-4 0 16,0-4-2128-16,2-5-416 0,0-3-96 0</inkml:trace>
  <inkml:trace contextRef="#ctx0" brushRef="#br2" timeOffset="50537.1">21296 17774 42735 0,'0'0'1888'0,"0"0"400"0,-8 7-1840 0,8-7-448 0,-5 11 0 0,5-11 0 0,0 15 384 0,4 0 0 16,1-2-16-16,2-2 0 0,-7-11-368 0,10 16-160 15,-2 0 16-15,0-2 0 16,-2-3-304-16,0 4-64 0,-2-4-16 0,-2 5 0 16,1-2-304-16,-3 1-64 0,-2-1-16 0,1-2 0 15,0-1-1296-15,1-11-256 0,-3 10-48 0,3-10-12016 0</inkml:trace>
  <inkml:trace contextRef="#ctx0" brushRef="#br2" timeOffset="53829">21412 16753 29423 0,'0'0'1296'0,"-9"-4"288"0,0-1-1264 0,2 3-320 16,7 2 0-16,0 0 0 0,0 0 1072 0,0 0 144 16,0 0 48-16,0 0 0 0,0 0-480 0,0 0-80 15,0 0-32-15,15 1 0 0,-1 3-544 0,-5 0-128 16,3 1 0-16,1 1 0 0,3 1 0 0,1 2 0 16,2 2 0-16,2 0 128 0,0 4-128 0,18 11 0 15,-5 5 144-15,-4 4-144 0,-1 6 128 0,-3 4-128 16,-3 5 160-16,-1-3-160 0,-1-4 288 0,-1-4-32 0,-3-4-16 0,0 0 0 15,-7-3 144-15,0 1 16 0,0 3 16 0,-3 4 0 16,-1 3-32-16,-2 7 0 0,-2 0 0 0,-1 0 0 16,1-3-208-16,-4-5-48 0,0-7-128 0,-2-3 192 15,-1 0-192-15,-3-4 128 0,-1-2-128 0,-2-1 0 16,0 1 128-16,-2 2-128 0,-3 0 0 0,0 2 144 16,1 3-144-16,-2-2 0 0,0-1 0 0,-1-2 0 31,-1-4-512-31,2-1 0 0,0-3 16 0,2-1 0 0,-2-5-704 15,1-7-144-15,2-7-16 0,1-4-16 16,-2-3-1680-16,4-5-336 0,-5-16-64 0,11-4 0 0</inkml:trace>
  <inkml:trace contextRef="#ctx0" brushRef="#br2" timeOffset="54295.38">22457 17004 18431 0,'0'0'1632'0,"0"0"-1312"0,-2-7-320 0,2 7 0 16,-6-4 3632-16,-1 3 656 0,1 0 128 0,-1 3 16 15,7-2-3104-15,-10 8-624 0,-1 1-128 0,0 2-32 16,1 2-32-16,1 4 0 0,-1-2 0 0,1 5 0 15,0 2 32-15,2-1 0 0,2 1 0 0,1-1 0 16,0 0-160-16,3 0-16 0,-1 1-16 0,2 2 0 16,4 4-144-16,-1 2-16 0,0 4-16 0,-2 2 0 15,1 1-176-15,1 2 0 0,0 0 0 0,-2-1 0 16,-1-3 0-16,1-2 128 0,-1-2-128 0,0-1 0 0,-1-7 0 16,-2-2 0-16,1-4 0 0,0-1 0 15,0-3-384-15,-1-3-64 0,1-1-16 0,2-9 0 16,-4 8-2352-16,4-8-480 0,0 0-96 0</inkml:trace>
  <inkml:trace contextRef="#ctx0" brushRef="#br2" timeOffset="54796.04">22234 16910 14735 0,'-3'-9'1312'0,"0"-3"-1056"0,1 0-256 0,2 0 0 16,2 1 6080-16,2 2 1168 0,3-4 240 0,3 2 32 15,3 1-6208-15,3-1-1312 0,2 1 0 0,4 1-320 16,4 2 112-16,3-1 16 0,2 1 0 0,2 1 0 16,-2 1 192-16,2 3 0 0,1-2 0 0,-6 1 0 15,-4 0 0-15,-1 2 0 0,-2 2-176 0,-4 1 176 16,-4-1 0-16,-1 2 0 0,-3-2 0 0,2 4 0 15,-1 0 240-15,-1 1 0 0,-9-6 0 0,13 7 0 16,0 1-16-16,0 3 0 0,-1-2 0 0,1 1 0 16,1 1-224-16,1 2 0 0,-1 1 0 0,0 2 0 15,1 1 0-15,-1 2 0 0,-1-1 0 0,-1 2 0 16,-3 2 0-16,-3-1 0 0,-2-1 0 0,-1-1 0 0,-4 1 0 16,-2-1 0-16,-4-1 0 0,0 2 0 0,-4-2 144 0,0-1-16 15,-1-1 0-15,-3-2 0 0,0-1 64 0,-2-1 0 16,-1 1 0-16,-2-1 0 0,0-2-16 0,1 1 0 15,-1-2 0-15,1-1 0 0,-1-2-32 0,3-1 0 16,-1 2 0-16,-2-3 0 0,0 0-144 0,-3-2 160 16,1 0-160-16,0-2 160 0,0-2-160 0,1 1 0 15,-1 0 0-15,1-2 0 0,-1 0 0 0,2 1 0 16,1-1 128-16,2 1-128 0,3-2-192 0,0 1-80 16,3 2-16-16,11 1 0 15,0 0-416-15,0 0-96 0,-7-4-16 0,7 4 0 16,0 0-1552-16,0 0-320 0,0 0-64 0,15-7-12560 0</inkml:trace>
  <inkml:trace contextRef="#ctx0" brushRef="#br2" timeOffset="55266.71">23389 16585 11967 0,'0'0'1072'0,"0"0"-864"0,0 0-208 0,0 0 0 0,0 0 3456 0,0 0 640 16,-7 7 128-16,7-7 16 0,-6 9-2624 0,0-1-528 16,3-1-96-16,-3 3-32 15,1-4 96-15,0 2 16 0,0 1 0 0,1-1 0 0,-1 0 144 0,-1 0 16 16,0-1 16-16,-1 1 0 0,1 3-512 0,-1-4-96 15,-1 3-32-15,1 3 0 0,-3-3-256 0,0 4-48 16,-2 1-16-16,1 2 0 0,-1 2-80 0,-1 3-16 16,-2 3 0-16,0 6 0 0,-2 5 64 0,0 7 0 15,-3 0 0-15,2 2 0 0,-1 2-128 0,2-4 0 16,0-5-128-16,2-1 192 0,2-2 0 0,3-1-16 16,-1 2 0-16,2 3 0 0,0 2-48 0,1 4-128 15,2-2 192-15,1 0-64 0,-1 2 32 0,3-2 0 0,0-4 0 16,0-5 0-16,1-6-160 0,2 0 0 15,0-1 0-15,2-1 0 0,2-2 128 0,3 0-128 0,1 1 0 16,2 0 128-16,2-2-128 0,1 2-192 0,0 0 32 16,1 0 16-16,3 0-112 0,1-5-32 0,1 1 0 0,-1-2 0 31,-1-1-224-31,1-3-32 0,2 0-16 0,-5-3 0 16,-2-2-1488-16,0-2-320 0,0 1-48 0,-1-5-8752 0,-2-4-1760 0</inkml:trace>
  <inkml:trace contextRef="#ctx0" brushRef="#br2" timeOffset="55712.31">23940 17165 2751 0,'0'0'256'0,"0"0"-256"15,-2-9 0-15,0-1 0 0,2 10 7968 0,-2-11 1552 16,0 2 304-16,2 9 64 0,0-6-7680 0,0 6-1536 15,0-8-304-15,0 8-64 0,0 0-560 0,0 0-128 16,0 0 0-16,0 0-16 0,-5 8 64 0,-1 5 16 0,-4-2 0 0,0 5 0 16,-2 0 176-16,-2 2 144 0,-2 0-192 0,-3 1 192 15,-3 0 240-15,-2 2 144 0,-2 1 48 0,-1 4 0 16,-2 3 416-16,-1 6 96 0,-3 3 16 0,1 2 0 16,1 5-128-16,1-2-32 0,1-2 0 0,3-4 0 15,1-2-384-15,5-4-80 0,1-5-16 0,3-2 0 16,5-2-320-16,0-1-128 0,2-5 0 0,2-2 0 31,1-1-512-31,1-3-112 0,1 1-16 0,4-11 0 16,0 0-1488-16,0 0-304 0,0 0-64 0,0 0-13568 0</inkml:trace>
  <inkml:trace contextRef="#ctx0" brushRef="#br2" timeOffset="55998.88">23613 16993 50159 0,'0'0'1104'0,"-11"2"240"0,1 0 32 0,4 6 32 0,2 4-1136 0,4 6-272 0,4 4 0 0,3 5 0 16,1 3-768-16,3 0-224 0,-1 2-32 0,2-6-16 0,-2-1 528 0,2 1 128 15,1 0 0-15,-1 4 16 0,-3 1 368 0,-1 3-144 16,-2 5 144-16,1 3 0 0,-2 2 0 0,0 2 128 15,-2 1 0-15,2-4 16 0,-2-4-144 0,0-5 160 16,0-7-160-16,1 0 160 0,-1-3-160 0,1-1 0 16,1-2-160-16,1-1 160 15,1 2-752-15,1-5-48 0,1 2-16 0,1-3 0 16,1 0-2704-16,-1-3-528 0</inkml:trace>
  <inkml:trace contextRef="#ctx0" brushRef="#br2" timeOffset="56479.18">24012 17792 36335 0,'0'0'1600'0,"0"0"352"0,0 0-1568 0,0 0-384 0,6-6 0 0,5 2 0 0,2-1 0 0,1 1 0 16,2 0 0-16,-1 0 0 0,1-1-336 0,0 1-48 16,-2-3-16-16,0 3 0 0,-1 1 400 0,-1-1 256 15,0 0-48-15,0 1 0 0,-12 3 352 0,11-2 64 16,-11 2 16-16,0 0 0 0,0 0-192 0,0 0-48 16,0 0 0-16,11 3 0 0,-11-3-80 0,0 0-32 15,0 0 0-15,0 0 0 0,5 12-80 0,-2 0-16 16,-3-12 0-16,0 0 0 0,-6 13-192 0,0 1 0 15,-2-1 0-15,-1 0 0 0,-3 0 0 0,3 0 0 16,-1 0 0-16,1 2 0 0,-1 0 0 0,0 0 0 16,-2 0 0-16,1 5 0 0,-2 0 0 0,-1-1 0 0,-1 3 0 0,2 2 0 15,1-5 0-15,2 1 0 0,1-1 176 0,2 0-176 16,2-1 336-16,1-1-32 0,1-1-16 0,5-2 0 16,-1 0-112-16,3 1-32 0,2 0 0 15,2 0 0-15,1-5-144 0,2 0 0 0,0 1 0 0,1-2 0 16,1 0-368-16,0-2 48 0,2-2 16 0,0 0 0 31,2 0-320-31,1 0-64 0,1-2-16 0,0-3 0 16,-1 0-336-16,1-3-80 0,-1 2-16 0,0-3 0 15,-1-1-336-15,-1-3-80 0,-1-1-16 0,1-3-12384 0</inkml:trace>
  <inkml:trace contextRef="#ctx0" brushRef="#br2" timeOffset="56883.21">24691 16869 16575 0,'0'0'736'0,"0"0"160"0,0 0-720 0,0 0-176 16,-6-1 0-16,6 1 0 0,0 0 5488 0,0 0 1056 0,0 0 224 0,0 0 32 16,0 0-5584-16,6 13-1216 15,1 0 0-15,-2 1-176 0,-3 5 176 0,1 2-128 0,-2 5 128 0,-1 4-128 16,-2 6 128-16,-2 1 224 0,-1 2-48 0,1-1-16 16,0-3 368-16,1 0 80 0,-1 0 16 0,2 3 0 15,-2 0-192-15,0 6-48 0,-1 6 0 0,-1 3 0 16,0 2-64-16,-1-2 0 0,2-3-16 0,0-6 0 15,1-2-304-15,0-6 0 0,2 1 0 0,0-4 0 16,1 0 0-16,0 0 0 0,-1 1 128 0,2-1-128 16,0 0-176-16,0 0-80 0,-1-3-32 0,1-3 0 31,0-4-1504-31,3-5-320 0,-2-4-48 0,0-1-15504 0</inkml:trace>
  <inkml:trace contextRef="#ctx0" brushRef="#br2" timeOffset="57330.87">25490 17267 6447 0,'0'0'576'0,"0"0"-576"0,0 0 0 0,0 0 0 16,0 0 6144-16,0-9 1104 0,0 0 240 0,0 9 32 15,0 0-5552-15,4-11-1120 0,-4 11-208 0,0 0-64 16,4-10-256-16,-4 10-64 0,0 0-16 0,0 0 0 15,0 0 464-15,0 0 80 0,0 0 32 0,0 0 0 16,-12 5-112-16,-1 2-32 0,-4 2 0 0,2 1 0 16,-2 5-224-16,-1 3-64 0,-2 0 0 0,0 4 0 15,-2 4-64-15,0 4 0 0,0 8-16 0,-3 2 0 16,2 5 16-16,-1-1 16 0,2-1 0 0,1-1 0 16,2-3-336-16,0-3 0 0,1-4 0 0,1-4 128 15,2-3-128-15,2-1 0 0,1-2-128 0,1-1 128 16,1-3-352-16,1-1 16 0,2-3 0 0,3-2 0 15,4-12-352-15,0 0-64 0,0 0-16 0,0 0 0 16,0 0-2624-16,0 0-544 0</inkml:trace>
  <inkml:trace contextRef="#ctx0" brushRef="#br2" timeOffset="57582.77">25209 17250 48143 0,'-11'-1'2128'0,"11"1"448"0,0 0-2064 0,0 0-512 16,0 0 0-16,0 0 0 0,0 0-144 0,0 0-144 15,5 10-32-15,2 2 0 16,0 0-368-16,-1 1-80 0,2 2 0 0,-2 4-16 0,1-1 464 0,-2 5 80 16,-2 5 32-16,1 4 0 0,-2 2 208 0,2 3 0 0,1 2 0 0,1-1 0 15,-4-3 128-15,3 0-128 0,2-1 144 0,2-4-144 16,-1-5 0-16,1-3 0 0,1-1 0 0,2-3 0 15,0-2-192-15,1-2-144 0,0-1-32 0,0-1 0 32,0-1-3120-32,0-1-624 0</inkml:trace>
  <inkml:trace contextRef="#ctx0" brushRef="#br2" timeOffset="57917">25810 17910 28559 0,'0'0'2544'0,"0"0"-2032"0,0 0-512 0,-4 11 0 0,4-11 4080 0,-5 15 720 16,3 0 128-16,4 1 48 0,1 2-4016 0,0 2-784 16,-2-3-176-16,2 1 0 0,1 0 0 0,-1-1 0 15,-1 0 0-15,1 2 0 0,1 0-160 0,-2-1 160 16,0-2 0-16,-2 0-144 0,0 2-80 0,-2-2-16 0,1-7 0 0,1 1 0 31,1-2-384-31,-1-8-80 0,0 0 0 0,0 0-16 16,0 0-2752-16,0 0-560 0</inkml:trace>
  <inkml:trace contextRef="#ctx0" brushRef="#br2" timeOffset="58398.2">25705 16644 40079 0,'0'0'1776'0,"0"0"368"0,0 0-1712 0,0 0-432 0,0 0 0 0,0 0 0 0,3 12 176 0,4-3-48 16,0 0-128-16,4 0 192 0,1 1-192 0,1 2-160 15,0-4 32-15,1 2 0 0,2-1 336 0,-1 2 80 16,2 1 16-16,-1-1 0 0,-1 1 400 0,1 2 64 16,0 3 32-16,-1 3 0 0,-2 2-96 0,3 6-32 15,1 5 0-15,3 7 0 0,-1 4-288 0,3 1-64 16,0 1-16-16,3-3 0 0,1-4-160 0,3 0-16 16,2 2-128-16,1-2 192 0,-2 4-64 0,0 1-128 0,0 3 176 0,-3-1-176 15,-4-1 240-15,-2-2-64 0,-3-1-16 0,-3-3 0 16,-3 0-16-16,-3-6 0 0,-3-4 0 0,-2-2 0 15,-4 0-144-15,-1-2 192 0,-2 1-192 0,-3 3 192 16,-3-3-192-16,-3 5 0 0,-3 3 0 0,-1 3 0 16,-5 1-128-16,-2-2 128 0,0 3-160 0,0-5 160 15,-2-3-368-15,1-6 32 0,3-4 0 0,2-3 0 16,1-3 48-16,2-6 16 0,2-2 0 0,5 0 0 31,-1 0-1808-31,10-7-352 0,0 0-80 0,0 0-15904 0</inkml:trace>
  <inkml:trace contextRef="#ctx0" brushRef="#br2" timeOffset="58867.77">26686 17156 8287 0,'0'0'736'0,"0"0"-592"0,0 0-144 0,0 0 0 15,-8 4 7504-15,8-4 1472 0,-7 9 304 0,4-1 48 16,0 2-7376-16,2 2-1472 0,-1-1-288 0,2 3-64 16,-1 4-128-16,1-1 0 0,-1 4-176 0,1 3 176 15,-2 4 0-15,1 6 128 0,0 5 16 0,0 7 0 16,-2-1 240-16,0 1 64 0,1-3 0 0,-1-1 0 15,-1-3-288-15,3-3-160 0,-2-2 192 0,2-2-192 16,0-4 0-16,1 1 0 0,0-2 0 0,0-1 0 0,1-2-192 16,2-2-128-16,-3-1-48 0,1-1 0 15,1-4-1216-15,1-3-240 0,-2-1-48 0,-1-12-9792 16,0 0-1968-16</inkml:trace>
  <inkml:trace contextRef="#ctx0" brushRef="#br2" timeOffset="59331.58">26649 16910 14735 0,'-6'-9'640'0,"2"2"160"0,-1-5-640 0,1 2-160 15,0 0 0-15,4-1 0 0,2 5 6656 0,6-5 1280 0,4 2 272 0,4 0 48 31,3 1-7136-31,3-2-1440 0,3 3-272 0,0 2-64 0,-2 0 464 0,0 0 192 0,-3 1-128 0,3-2 128 16,-1 5 0-16,-1-3 0 0,-3 2 0 0,0-1 0 16,-2 3 320-16,1 1 0 0,0 1 0 0,0 0 0 15,-2 2-160-15,0 3-32 0,0-3-128 0,1 5 192 16,1-2 48-16,-2 5 0 0,1 3 0 0,1 3 0 16,0 3-240-16,-3 2 0 0,-1 4 0 0,0 2 0 15,-1-3-144-15,-1 3 144 0,-5 1-208 0,-1-1 80 16,-2-2-96-16,-4 2-16 0,-2-3 0 0,-4-3 0 15,-2-3 240-15,-2-1 0 0,-2-2 0 0,-3-2 0 16,-2 2 176-16,-4-1-32 0,-2-1 0 0,-1 2 0 16,-1-4 192-16,1 1 48 0,1 1 0 0,-2-2 0 0,-3-2-208 0,2 2-48 15,-1-2 0-15,3-1 0 0,1-1-128 0,-1-2 0 16,0-3 0-16,2 1 0 0,0-1 0 16,3-2 128-16,0-2-128 0,3 2 128 0,3-6-128 0,2 1 0 15,2 1 0-15,0-2 0 0,4-3-288 0,6 7-96 16,-4-10 0-16,4 10-16 15,1-13-1424-15,5 2-288 0,0 2-48 0,6 1-9680 16,3-1-1920-16</inkml:trace>
  <inkml:trace contextRef="#ctx0" brushRef="#br2" timeOffset="59768.57">27871 16656 26719 0,'0'0'2368'0,"0"0"-1888"0,0 0-480 0,0 0 0 15,-9 0 3184-15,9 0 528 0,0 0 128 0,0 0 0 16,-7 6-3328-16,7-6-656 0,-8 8-144 0,2 0-32 15,-1 0 320-15,-2-1 0 0,-1 3-128 0,-1-1 128 16,-2 0 192-16,-1 1 80 0,-3 2 32 0,-1 4 0 16,-2 1 288-16,-1 3 64 0,-1 6 16 0,0 4 0 15,0 3 16-15,1 6 0 0,0 4 0 0,3 3 0 16,0 1-272-16,1 0-48 0,0 0-16 0,1-4 0 16,0-4-176-16,2 0-48 0,0 3 0 0,1 3 0 0,1 3 48 0,0 3 0 15,1-1 0-15,0-1 0 0,2-2-48 0,0-5-128 16,-3-5 192-16,4-2-64 0,3 0-128 0,3-1 192 15,-1 0-192-15,2 0 192 0,2-2-192 0,3 2 0 16,2-3 0-16,5 2 128 0,0 1-256 0,4-3-64 16,0-1-16-16,4-2 0 0,2-2-160 0,1-2-16 15,1 2-16-15,3-5 0 16,4-5-624-16,2-3-128 0,0 0-32 0,-1-4 0 16,1-4-1088-16,0 2-224 0,1-2-32 0,0-1-8416 15,-2 1-1696-15</inkml:trace>
  <inkml:trace contextRef="#ctx0" brushRef="#br2" timeOffset="60256.66">28400 17025 11055 0,'0'0'480'0,"0"0"112"16,0 0-464-16,0 0-128 0,0 0 0 0,0 0 0 0,0 0 6768 0,0 0 1328 16,0 0 272-16,0 0 48 0,0 0-6880 0,0 0-1392 15,-8 3-144-15,1 3-272 0,-1 3 64 0,-1 3 16 16,-2 3 0-16,-2 5 0 0,-3 1 192 0,0 2 0 16,-3 1 0-16,1 0 0 0,-4 0 368 0,-2 2 112 15,-2 1 32-15,-1 7 0 0,-3 1 192 0,1 8 32 16,1 4 16-16,-1 4 0 0,0 0-256 0,1 0-48 0,-1 0-16 0,3-7 0 15,2-6-288-15,2-3-144 0,1-5 160 0,3 0-160 16,1-5-144-16,4 1-128 0,0-3-32 0,1-2 0 31,2 0-272-31,1-5-64 0,1-2-16 0,3-1 0 16,1-5-256-16,4-8-48 0,0 0-16 0,0 0 0 16,0 0-1952-16,0 0-384 0,-2-15-80 0</inkml:trace>
  <inkml:trace contextRef="#ctx0" brushRef="#br2" timeOffset="60566.4">28055 17011 21183 0,'-15'0'1888'0,"5"-3"-1504"0,-3-7-384 0,1 4 0 0,3-1 6784 0,9 7 1296 15,0 0 256-15,0 0 48 16,0 0-7152-16,9 16-1424 0,2 0-304 0,2 2-48 15,0 7-112-15,1-1-32 0,-1 3 0 0,0 0 0 0,0 0 544 0,0 2 144 16,0 2 0-16,0 4 0 0,-2 2 144 0,0 3 112 16,1 3 0-16,1 2 16 0,0-4 48 0,0 4 0 15,-1-6 0-15,1-1 0 0,0 1-192 0,3-4-128 16,-2-1 192-16,2-1-192 0,1-5 0 0,-2 1 0 16,1-2 0-16,1 2 0 15,2-4-368-15,-2-4-80 0,-1-1 0 0,1-3-16 16,0-1-1648-16,-1 1-320 0,-3-7-64 0,0 3 0 15,-2-5-1376-15,2 7-272 0,2 3-48 0,-5-9-16 0</inkml:trace>
  <inkml:trace contextRef="#ctx0" brushRef="#br2" timeOffset="61151.47">28618 17766 40719 0,'0'0'1792'0,"0"0"384"0,0 0-1728 0,0 0-448 0,0 0 0 0,0 0 0 15,8-6 448-15,1-1 16 0,0 1 0 0,1 2 0 0,2 0-464 0,1 3-240 16,0-2 32-16,0 0 0 16,-2 2 208-16,2 0 240 0,-2 0-48 0,1-1-16 0,-1 1 256 15,-1 1 48-15,-10 0 16 0,13 0 0 0,0 0-176 0,-1 3-48 16,0 0 0-16,-2 1 0 0,0 0-16 0,0 0 0 15,-3 1 0-15,-7-5 0 0,8 7-80 0,-8-7-32 16,8 6 0-16,-3 1 0 0,-5-7-144 0,4 10 0 16,-4-10 144-16,0 13-144 0,-1-5 0 0,-2 0 144 15,3-8-144-15,-10 8 0 0,1-2 160 0,0 2-160 16,-2-1 128-16,1-1-128 0,-1 1 176 0,2-3-48 16,9-4-128-16,-10 5 192 0,1-1-48 0,9-4-16 15,-10 5 0-15,10-5 0 0,0 0-128 0,0 0 0 16,0 0 0-16,0 0 128 0,0 0-128 0,0 0 0 15,0 0 0-15,0 0 0 0,0 0-160 0,6 10 160 0,-6-10-208 16,9 6 80-16,0-2 128 0,0 0-192 16,-9-4 192-16,13 3-192 0,-1 1 64 0,0 3 0 0,-2-2 0 15,0 0 0-15,1 3 128 0,-2 0-128 0,0 2 128 0,0-1-128 16,-9-9 128-16,11 12 0 0,-2 1-144 0,-1 0 144 16,-3 2 0-16,-1-1 0 0,-2-1 0 0,0 0 0 15,-4 4 0-15,1-4 128 0,0 0-128 0,-1 1 192 16,0 2-192-16,-2-4 128 0,0 0-128 0,-1-3 128 15,0 2-128-15,-2 1 0 0,-2 1 0 0,0 0 0 16,-2-1 0-16,0-2 0 0,0-3 0 0,-1-1 0 16,-1 2 0-16,0-1-176 0,0 1 176 0,0-5-128 15,-1 0-64-15,2 1 0 0,2-1 0 0,1-2 0 16,9-1-304-16,-9-1-64 16,9 1-16-16,0 0 0 0,-7-10-2160 0,4 1-432 0,3 9-96 0</inkml:trace>
  <inkml:trace contextRef="#ctx0" brushRef="#br2" timeOffset="61837.56">29375 16897 18431 0,'0'0'816'0,"-9"1"160"0,0-1-784 0,1 3-192 0,8-3 0 0,0 0 0 0,0 0 4560 0,0 0 880 15,-2 11 160-15,4 2 32 0,3-1-4112 0,5 3-832 16,0 1-176-16,3 4-16 0,1 3 208 0,2 4 64 15,0 0 0-15,-1 2 0 0,0 1-208 0,-1 0-48 16,0-2 0-16,-1 2 0 0,0 0-16 0,-2 2-16 16,-3 0 0-16,-2 3 0 0,-2 3-96 0,0 3 0 0,-1 2-16 15,-1 0 0-15,-2 2-16 0,2-2 0 0,-1-4 0 16,0-2 0-16,-1-3-144 0,1 0-16 0,2-4-16 0,0-3 0 16,-2 0-176-16,2-3 0 0,1 2 0 0,1-5 0 15,-1 1-128-15,-2-4-64 0,1 0-16 0,-1-2 0 31,1 1-320-31,0-3-64 0,-3-14-16 0,2 12 0 16,1-3-1200-16,-3-9-240 0,0 0-64 0,0 0 0 16,0 0-1152-16,0 0-256 0,0 0-32 0,0 0-16 0</inkml:trace>
  <inkml:trace contextRef="#ctx0" brushRef="#br2" timeOffset="64126.86">30387 17167 21183 0,'-8'9'1888'0,"-2"-4"-1504"16,-5 1-384-16,2 2 0 0,0 0 3168 0,0 1 560 15,0-1 112-15,2 3 32 0,0 0-2608 0,2-2-528 16,1 2-96-16,2-1-32 0,0 1-368 0,1 0-80 16,-1 2-16-16,1 2 0 0,-2 0-144 0,0 4 0 15,-2 3 144-15,0 3-144 0,-1 1 0 0,1 5 144 0,-2 4-144 0,0 3 0 16,-5 1 128-16,-4-1-128 0,-6-2 0 0,-1-6 0 15,-1 0 0-15,-2-5 0 16,-2 0 0-16,1-2 0 0,1-3 0 0,4-2 128 0,3 0-128 0,5-3 0 16,2-2 0-16,5-3 0 0,2-3 0 0,9-7 0 31,0 0-1152-31,0 0-320 0,0 0-80 0,4-8-13952 0</inkml:trace>
  <inkml:trace contextRef="#ctx0" brushRef="#br2" timeOffset="64462.81">29972 17169 32015 0,'-19'-5'1408'0,"7"4"320"16,0 1-1392-16,2-3-336 0,10 3 0 0,0 0 0 0,-8 0 416 0,8 0 16 15,0 0 0-15,0 0 0 0,0 0-176 0,0 0-16 16,0 0-16-16,0 0 0 0,0 0 368 0,0 0 80 15,11 11 16-15,-4-1 0 0,-1 2 208 0,0 1 64 16,1 1 0-16,1 4 0 0,1 1-256 0,0 0-64 16,-3 2 0-16,3 0 0 0,1 4-128 0,-1 3-48 15,-2 0 0-15,1 0 0 0,3 4-240 0,-1 0-48 16,1 2-16-16,-1 1 0 0,0-3-160 0,1-1 0 16,-1-2 144-16,1-2-144 0,-2-2 0 0,0-3 0 15,1-3 0-15,0 0 128 0,-1-1-128 0,1-1 0 0,2-4 0 16,-3 0 0-16,-1-1-288 0,0-1-80 0,1 1-16 0,-1-3 0 31,-2 0-672-31,2-3-144 0,-3-1-16 0,0 0-16 16,2 0-2304-16,-7-5-464 0</inkml:trace>
  <inkml:trace contextRef="#ctx0" brushRef="#br2" timeOffset="64789.65">30508 17807 17503 0,'0'0'1552'0,"0"0"-1232"0,0 0-320 0,0 0 0 0,0 0 3328 0,0 0 592 15,0 0 128-15,0 0 32 0,11 1-2704 0,-11-1-544 16,0 0-96-16,0 0-32 0,0 0 304 0,5 12 48 15,-5-12 16-15,-1 17 0 0,-3-3-320 0,0 3-64 16,0 0-16-16,-3 0 0 0,2-1-304 0,0 1-64 16,-2 2-16-16,2 1 0 0,0-3-288 0,1 0 0 15,1-1 0-15,1-1 0 0,1-2 160 0,1-13-160 16,2 16 128-16,1-6-128 16,-3-10-320-16,8 8-160 0,-8-8-32 0,9 5 0 15,-9-5-1360-15,11 3-288 0,0-6-48 0,-1-1-8448 16,-1-1-1696-16</inkml:trace>
  <inkml:trace contextRef="#ctx0" brushRef="#br2" timeOffset="65219.65">30777 17941 6447 0,'0'0'576'0,"0"0"-576"0,0 0 0 0,0 0 0 0,0 0 4944 0,0 0 880 16,2 12 192-16,-2-12 16 0,0 0-4432 0,6 13-896 16,-6-13-192-16,7 12-16 0,-7-12 400 0,11 11 64 15,-11-11 32-15,12 13 0 0,-3-1-272 0,-1 1-48 16,-2 0-16-16,2 1 0 0,-2 1-192 0,1-1-32 16,-2 2-16-16,0 10 0 0,1 12-272 0,-4-1-144 15,-2 0 160-15,-1-8-160 16,-2-7-640-16,-2-4-240 0,0-4-32 0,-4 2-16 0,-2-2 1600 0,1 1 320 0,1-1 64 15,0-3 16-15,1-1-1072 0,1-1 0 0,1-2-256 16,6-7 64 0,-8 7-896-16,8-7-192 0,0 0-16 0,0 0-9024 0,0 0-1808 0</inkml:trace>
  <inkml:trace contextRef="#ctx0" brushRef="#br2" timeOffset="65636.5">31864 17117 29423 0,'0'0'1296'0,"0"0"288"0,0 0-1264 0,0 0-320 15,0 0 0-15,-8 4 0 0,2 3 624 0,-1 2 64 16,-2 2 16-16,-1 4 0 0,-5-2 224 0,0 5 48 16,-5 2 16-16,-1 2 0 0,-1 1-192 0,-3 6-32 15,-2 2-16-15,-3 4 0 0,0 6 96 0,0 2 32 16,0 1 0-16,1 0 0 0,1-2-80 0,2-3-16 0,0-2 0 15,2-3 0-15,2-3-320 0,1-1-64 16,2-4-16-16,2-1 0 0,1-3-64 0,3-1-32 0,0-2 0 16,1 1 0-16,3-6-288 0,1 2 0 0,3-3 128 0,2-4-128 15,3-9 0-15,0 0-304 0,0 0 64 0,0 0 16 32,0 0-1696-32,0 0-320 0,9-1-80 0,-1-4-9904 0,1-5-1968 0</inkml:trace>
  <inkml:trace contextRef="#ctx0" brushRef="#br2" timeOffset="65939.2">31371 17231 40479 0,'-11'-6'1792'0,"11"6"384"0,-7-2-1744 0,7 2-432 0,0 0 0 0,0 0 0 0,-3-4 384 0,3 4 0 15,0 0 0-15,0 0 0 0,0 0-192 0,11-3-64 16,-11 3 0-16,13 0 0 0,-13 0 256 0,14 7 64 15,-1 2 0-15,0 1 0 0,0 5 112 0,0 2 16 16,0 1 16-16,-1 3 0 0,0 2-144 0,0 3-16 16,-2 7-16-16,1-3 0 0,-1 4-176 0,0 1-48 15,0 0 0-15,-3-1 0 0,0-4-192 0,1 0 0 16,1-1 128-16,-1-3-128 0,-2-2 0 0,2 0 0 16,0-1 0-16,1-2 0 15,-1-1-320-15,1-2-128 0,1 0 0 0,1 1-16 16,-1-4-1488-16,-2 1-288 0,-3-2-64 0,2-1-16 15,-1-1-1184-15,1-3-224 0</inkml:trace>
  <inkml:trace contextRef="#ctx0" brushRef="#br2" timeOffset="66371.75">31782 17892 28559 0,'0'0'1264'0,"0"0"272"0,0 0-1232 0,0 0-304 0,0 0 0 0,-1-14 0 16,2 4 3520-16,6 0 656 0,0-2 128 0,4 1 32 16,-2 1-3472-16,1 0-688 0,1-2-176 0,1 1 0 15,-2 1 0-15,2 1 0 0,-2 0 0 0,1 1 0 16,0-3 0-16,1 5 0 0,0-1 0 0,-1 4 0 16,1 0 0-16,0-2 192 0,-2 3-192 0,1 4 192 15,-11-2-48-15,10 2 0 0,-10-2 0 0,0 0 0 0,8 9 32 0,-8-9 0 16,0 0 0-16,3 15 0 0,-5 0-48 0,0-3 0 15,-3 0 0-15,-2 1 0 0,0-3 16 0,0 3 0 16,-4-2 0-16,2 2 0 0,-1-1-144 0,-2 2 0 16,-1 2 0-16,1-1 128 0,0 3-128 0,1 1 128 15,-1 3-128-15,-1 1 128 0,0 2-128 0,0-1 0 16,1-1 0-16,2 1 128 0,1-1 32 0,-1-5 0 16,1 1 0-16,4-4 0 0,1 3 128 0,2-2 32 15,0-7 0-15,2 2 0 0,0-1-320 0,0-10 128 16,4 7-128-16,-4-7 0 0,8 7 0 0,0-3 0 15,1-1 0-15,0-2 0 0,-9-1 0 0,12 2 0 16,1 0-160-16,-1-2 160 16,1-1-544-16,0 0 16 0,0 1 0 0,1-2 0 15,0 0-1728-15,1-2-352 0,0-3-64 0,0-2-15392 0</inkml:trace>
  <inkml:trace contextRef="#ctx0" brushRef="#br2" timeOffset="67354.73">31846 16755 17503 0,'-17'-3'768'0,"8"2"176"0,9 1-752 0,-11-3-192 16,1-1 0-16,2 2 0 0,8 2 3840 0,0 0 720 15,0 0 160-15,0 0 16 0,0 0-3696 0,0 0-736 16,0 0-160-16,0 0-16 0,4-10 32 0,-4 10 16 15,0 0 0-15,0 0 0 0,12-2 560 0,-12 2 112 16,14 5 32-16,-1-1 0 0,0 1 16 0,-1 0 0 16,2 3 0-16,2 3 0 0,3 0-320 0,4 1-64 0,0 5-16 0,4 0 0 15,3 5-112-15,4 3-32 0,2 0 0 0,0 3 0 16,2 1-128-16,-2 1-32 0,-2-1 0 0,-1 1 0 16,-3 0 64-16,-3-3 0 0,-1 1 0 0,-2-5 0 15,-3-2-96-15,-2 0-16 0,-1 0 0 0,-1 1 0 16,-1 0-16-16,-2 1 0 0,-1 2 0 0,0 3 0 15,-1 0 64-15,-1 5 0 0,-4-3 0 0,0 4 0 16,-4 0 0-16,0-1 16 0,1 1 0 0,0-4 0 16,-1 2 32-16,0-4 0 0,-2-2 0 0,-1-3 0 15,0-1-240-15,0 0 0 0,-1 0 128 0,-1 0-128 16,0 0 128-16,-1 7-128 0,-1 5 176 0,1 9-176 16,-3 3 144-16,1-2-144 0,-3-5 0 0,1-5 144 15,-3-1 48-15,-2-6 0 0,1-1 0 0,-3-3 0 0,1-2 0 0,0-2 16 16,0-2 0-16,2-2 0 0,-4-2-208 15,1 0 144-15,-2 2-144 0,3-6 128 0,0-1-128 0,1-2 0 16,1-1 144-16,0-1-144 0,1 0 0 0,10-4 0 16,0 0 0-16,0 0 0 15,0 0-1904-15,0 0-336 0,0 0-80 0</inkml:trace>
  <inkml:trace contextRef="#ctx0" brushRef="#br2" timeOffset="77394.69">11332 12159 3679 0,'-13'-8'160'0,"5"2"32"0,-1-1-192 0,0 2 0 0,-2 0 0 0,2 0 0 0,4 2 6384 0,5 3 1232 16,0 0 240-16,0 0 48 0,-4-4-5968 0,4 4-1184 15,0 0-240-15,0 0-64 0,0 0-320 0,0 0-128 16,8 5 0-16,0-2 144 0,0 1-144 0,1-3 160 16,0 0-160-16,3 1 160 0,1-4 176 0,1 2 48 15,9-2 0-15,0 2 0 0,-1-2 32 0,0 2 16 16,0-1 0-16,4 1 0 0,2 0 16 0,0 0 0 15,3 1 0-15,3 1 0 0,4-1-48 0,1-1 0 0,2 0 0 0,2 0 0 16,1-1-144-16,0-4-48 0,-1-1 0 0,2 1 0 16,4 1-80-16,3-1 0 0,2 1-128 0,-1 1 192 15,-1 1-192-15,-2 1 0 0,-4-1 128 0,-3 1-128 16,-3 1 0-16,-2 1 0 0,-3 2 0 0,2-1 0 16,-2 1 0-16,0 0 0 0,-1 1 0 0,0-2 0 15,-2-2 0-15,0 0 0 0,-4 0 128 0,1 0-128 16,-2 0 320-16,0 0 0 0,-3-4 16 0,0 2 0 15,-2-2 64-15,0-1 16 0,0-2 0 0,-1 1 0 16,-1-2-144-16,-1 2-16 0,1 1-16 0,-2-1 0 16,0 1-112-16,1-2 0 0,-3 1-128 0,3 0 192 15,-4 1-192-15,0 1 0 0,-4 2 0 0,0-1 0 16,-11 3 176-16,12-1-176 0,-12 1 192 0,0 0-192 16,0 0 0-16,0 0 0 0,0 0 0 0,0 0 0 15,0 0 0-15,7-6 0 0,-7 6 160 0,7-7-160 0,-7 7 144 0,6-10-144 16,0 3 160-16,-6 7-160 0,5-11 208 0,-5 11-48 15,8-8-16-15,-2 1 0 0,-6 7-144 0,7-10 0 16,-7 10 0-16,4-7 0 0,-4 7 0 0,2-11 0 16,-2 11 0-16,0 0 0 0,0 0 160 0,-8-8-160 15,1 3 192-15,-5 1-192 0,-1 2 208 0,-1-1-64 16,-2 0-16-16,-1 2 0 0,0-1 0 0,0 0 0 16,0 1 0-16,0 0 0 0,-1-2-128 0,0 0 192 15,-1-1-192-15,2 1 192 0,-1-1-64 0,0-2-128 16,1 3 192-16,1-1-64 0,2-3 48 0,1 2 0 15,0 0 0-15,1 1 0 0,0 1-48 0,2-2 0 0,0 4 0 0,10 1 0 16,-10-4-128-16,10 4 0 0,-10 0 0 0,10 0 128 16,0 0-128-16,0 0 0 0,0 0 0 0,0 0 0 15,0 0 0-15,0 0 0 0,0 0-144 16,0 0 144-16,7 8 0 0,3-2 0 0,2-1-128 0,1-2 128 16,1 0 0-16,3-3 0 0,3 0 0 0,-1 0 0 15,2 0 0-15,0 0-128 0,1 0 128 0,-1 1 0 16,0 0 0-16,0 0 0 0,-1 2 0 0,0 0 0 15,-2 1 0-15,-1-1 0 0,-2 3 0 0,-2-4 0 16,-2 3 0-16,0-1 0 0,-11-4 0 0,13 6 0 16,-3 0 0-16,-10-6 0 0,11 4 0 0,-11-4 0 15,11 4 0-15,-11-4 0 0,11 6 0 0,-3 1 0 16,-8-7 0-16,7 8 0 0,-7-8 0 0,0 0 0 16,10 9 0-16,-10-9 0 0,0 0 0 0,6 13 0 0,-6-13 0 0,4 14 0 15,-3-2 0-15,-1 1 0 0,-2 0 0 0,-2 1 0 16,-1 2 144-16,-1 1-144 0,-1 0 192 0,-3-1-32 15,0-2-16-15,0 4 0 0,-3 2 48 0,-1-1 16 16,-1 2 0-16,-1-3 0 0,-1 3-64 0,-1-1-16 16,-2 1 0-16,2-2 0 0,1 5-128 0,-1-7 0 15,0-2 144-15,-1 6-144 0,3 5 0 0,-1-6 0 16,-2-2 0-16,1 0 128 16,0 2-1152-16,-6 1-208 0,-3 5-48 0,-11-1-16 0</inkml:trace>
  <inkml:trace contextRef="#ctx0" brushRef="#br2" timeOffset="82498.14">11175 12267 911 0,'0'0'0'0,"0"0"0"0,2-6 0 0,0-2 0 16,2 0 3264-16,2 2 576 0,-3-1 128 0,3 1 0 15,-1-2-1760-15,-1 0-352 0,1 1-80 0,0 1-16 16,-5 6-288-16,7-7-48 0,-7 7-16 0,0 0 0 16,9-2-576-16,-9 2-112 0,6-5-16 0,-6 5-16 15,0 0-256-15,0 0-48 0,6 0-16 0,0 0 0 16,-6 0-112-16,0 0 0 0,0 0-16 0,11 0 0 16,-11 0-96-16,0 0-16 0,0 0 0 0,10-2 0 15,-10 2 288-15,0 0 48 0,8-5 16 0,-8 5 0 16,6-5 96-16,-6 5 32 0,4-7 0 0,-4 7 0 15,0 0-128-15,5-6-32 0,-1-1 0 0,0 1 0 16,1 2-160-16,-5 4-32 0,0 0-16 0,0 0 0 16,10-3-240-16,-10 3 144 0,0 0-144 0,0 0 128 15,10-2-128-15,-10 2 160 0,0 0-160 0,0 0 160 16,0 0 16-16,0 0 0 0,0 0 0 0,9-2 0 16,-9 2 112-16,0 0 32 0,0 0 0 0,0 0 0 0,0 0-96 15,0 0-16-15,8-4 0 0,-8 4 0 0,0 0-64 0,8-4-16 16,-2 1 0-16,-6 3 0 0,0 0-128 0,7-6 192 15,-7 6-192-15,0 0 192 0,0 0-192 0,0 0 0 16,0 0 0-16,12 4 0 0,-12-4 0 0,0 0 0 16,10 8 0-16,-10-8 0 0,10 10 0 0,-2 0 0 15,-1-1 0-15,1-1 0 0,-8-8 128 0,10 13-128 16,-1-2 0-16,-1 2 128 0,0 2-128 0,2-1 128 16,1 4-128-16,0 2 128 0,0-1-128 0,1 5 0 15,-1-1 0-15,1 1 0 0,1-3 0 0,0 2 0 0,0 1 0 0,1 0 0 16,1 4-128-16,-1 2 128 0,-1 2 0 15,2 11 0-15,-1 8 0 0,0 9-144 0,-2 5 144 16,-2-1 0-16,-1-4 0 0,2-5 0 0,-1-4 0 0,1 5 0 16,-2 6 0-16,1 11 0 0,-1 8 0 0,2-2 0 15,-1-10 0-15,-1-7 0 0,-1-2 0 0,1 7 0 16,1 8 0-16,-1 9 0 0,0 3 0 0,0-7 0 16,0-13 0-16,0 5 0 0,-1 4 0 0,0 10 0 15,-3 12 0-15,2-11 0 0,-1-15 0 0,-1 1 0 16,0 1 0-16,1 12 0 0,0 13 0 0,-2-5 0 15,-1-12 0-15,-2 0 0 0,0 2 0 0,-1 12 0 16,-1 11 192-16,-2-9-48 0,-1-16-16 0,1 0 0 16,-4 3-128-16,2 5 0 0,0 8 0 0,1-9 0 0,0-12 128 15,0-6 0-15,-1-2 0 0,1 8 0 0,0 9-128 0,3 0 192 16,-1-4-192-16,1-10 192 0,0-12-192 0,-1 0 0 16,1 2 144-16,1 6-144 0,1 2 128 0,1 0-128 15,2-5 160-15,-3-9-160 0,-1-8 144 0,-1-6-144 16,-1-4 128-16,0 1-128 0,-2 0 160 0,-3 4-160 15,1 0 192-15,-2 0-192 0,0-1 368 0,-1-3-48 16,-1-3 0-16,-1-1 0 0,2-9-48 0,-1-2-16 16,-1-5 0-16,1-3 0 0,-1-2 0 0,2-3-16 15,3-5 0-15,6-6 0 0,-8 4 192 0,8-4 32 16,0 0 16-16,0 0 0 0,-8 3-144 0,8-3-16 16,0 0-16-16,0 0 0 0,0 0 0 0,-7-5 0 15,7 5 0-15,-5-7 0 0,1-1-144 0,2 1-32 16,2 7 0-16,0 0 0 0,-6-11-128 0,3 2 0 0,-3 1 0 15,1 0 128-15,0 1-128 0,0-1 0 0,1 1 0 0,4 7 0 16,-7-8 0-16,2-2 128 0,-1 0-128 0,0 0 0 16,2 0 144-16,2 2-144 0,-1-1 160 0,1 0-160 15,0 0 160-15,1 2-160 0,1 7 160 0,1-10-160 16,1-2 128-16,0 4-128 0,-2 8 0 0,5-9 0 16,1 1 0-16,-1 2 0 0,0-1 0 0,0 3 0 15,-5 4 0-15,9-5 0 0,-9 5 0 0,11-1 0 16,-11 1 0-16,10-3 0 0,-10 3-176 0,0 0 176 15,12-1-144-15,-12 1 144 0,12 4 0 0,-12-4 0 16,14 1 0-16,-1 2 0 0,0-1 0 0,1 1 0 16,0-2 0-16,2 1 0 0,3-2 128 0,2-2-128 15,1 0 0-15,3 0-240 0,1-3 48 0,5 1 16 0,3 0 176 0,4-4-128 16,2 3 128-16,4 0-128 0,5 0 128 16,-1-2 0-16,-1 1 0 0,-2-1-128 0,-2 1 288 15,-4-1 64-15,-2 1 16 0,0 2 0 0,-1-3-400 0,2 3-80 16,1 2-16-16,0-1 0 0,1 1 256 0,1 2 0 15,-2 0 0-15,0 0 0 0,-2 0 0 0,-4 0 0 16,0 0-128-16,-2 0 128 0,-2-2 0 0,0 0 0 16,-1-1 0-16,2-1 0 0,-1 0 0 0,1 0 0 15,-1-2 0-15,-2-1 0 0,1 1 0 0,-2-2 0 16,-2 3 128-16,0 0-128 0,-3-1 0 0,-2 1 160 16,-1 0-160-16,-1 2 128 0,0-2-128 0,-1 2 0 15,-3 0 0-15,-1-1 128 0,-2 2-128 0,-1 0 0 16,-9 2 144-16,11-4-144 0,-11 4 0 0,10-4 144 0,-10 4-144 0,0 0 0 15,0 0 128-15,7-8-128 0,-7 8 0 0,0 0 0 16,0 0 192-16,0 0-192 0,0-10 192 0,0 10-192 16,-4-13 208-16,-1 1-64 0,-3 3-16 0,-1-2 0 15,-2 1 16-15,2 1 0 0,-3-3 0 0,-1 0 0 16,-2 1 160-16,-2-2 16 0,0-2 16 0,0 0 0 16,-3 0-336-16,1 2-288 0,-2-1 48 15,1 1 16-15,2 0 224 0,0 2 0 0,1 2 0 0,1-1 0 16,2 1 0-16,1-1 0 0,2 3 0 0,1 0 0 15,1-1 0-15,1 3 0 0,2-1 0 0,0 2 0 16,6 4 0-16,-2-7 0 0,2 7 0 0,0 0 0 16,0 0-160-16,5-5 160 0,-5 5-160 0,0 0 160 15,10-1-224-15,2 1 48 0,0 0 16 0,0 2 0 16,1 2 32-16,1 3 0 0,0-1 0 0,2 2 0 0,0 1 128 16,2 2-208-16,0-1 80 0,0 0 128 15,1 2-144-15,-1-1 144 0,0-2 0 0,0 0 0 0,1 0 0 0,-4 3 0 16,1-4 0-16,-2-1 0 0,-1 1 0 0,0 0 0 15,0 0 0-15,-1 0 0 0,-2-2 0 0,-2 2 0 16,-8-8 0-16,8 7 0 0,-1-1 0 0,-2 1 0 16,-5-7 0-16,5 10 0 0,-5-10 0 0,0 12 0 15,-1-3 0-15,-2-1 0 0,3-8 0 0,-6 11 144 16,-1 1-16-16,1-1 0 0,-4-4-128 0,0 2 0 16,0 2 0-16,-1 1 0 0,1-1 0 0,-3 4 0 15,0-1 0-15,0 3 0 0,-3 1 128 0,0 1-128 16,1 1 192-16,-1 3-64 0,0 1-128 0,1 0 0 15,-1 2 0-15,0 0 0 0,1 1 0 0,-1-1-144 0,1-1 144 0,0-1-160 16,2-2-96-16,1-1-32 0,-2 0 0 0,0-1 0 31,-1 0-1104-31,2 1-208 0,0 2-64 0,-1 1 0 16,-3-3 320-16,1-1 64 0,2 0 16 0,-2 0-17904 0</inkml:trace>
  <inkml:trace contextRef="#ctx0" brushRef="#br2" timeOffset="-178458.47">7023 12026 17503 0,'0'0'768'0,"0"0"176"0,0 0-752 0,0 0-192 0,1-9 0 0,2 1 0 16,-3 8 2768-16,9-8 528 0,0-1 96 0,0 3 32 15,1-1-2592-15,0-1-528 0,0-1-112 0,3 0 0 16,-1 3 128-16,-3 2 48 0,2 0 0 0,0-1 0 16,4-1 240-16,0 1 48 0,2-3 16 0,0 3 0 15,2 2-32-15,12 0 0 0,-5 1 0 0,-4 2 0 16,-4 4-192-16,-2 0-64 0,-4 0 0 0,-1 2 0 16,1 1-64-16,-12-7-32 0,13 7 0 0,-2 2 0 15,-2 0-16-15,-9-9 0 0,8 11 0 0,-8-11 0 16,5 15-80-16,-5-15-32 0,2 14 0 0,-5 1 0 15,-8-2-32-15,-1 0-128 0,3 2 192 0,-2 2-64 0,-3 0-128 16,-1 0 128-16,-3 3-128 0,-2-1 128 16,0 2-128-16,1-3 160 0,-2-1-160 0,2-1 160 0,4-2-160 0,2-1 128 15,0-2-128-15,4-3 128 0,1-1-128 0,8-7 128 16,0 0-128-16,0 0 128 0,0 0-128 0,0 0 0 16,0 0 0-16,0 0 0 0,0 0 0 0,0 0 128 15,13 4-128-15,0 3 0 0,0-3 0 0,0 2 0 16,0-1 0-16,3 3 0 0,0-1 0 0,1-1 0 15,0 1-128-15,-1 2 128 0,1 0 0 0,-1 3 0 16,1-3 0-16,-3 0 0 0,-1 3 0 0,0-4 0 16,0-1 0-16,0 3 0 0,-1-3 0 0,-1 1 0 15,-1 1 0-15,1 0 0 0,-4-1 0 0,1 1 0 16,0 2 192-16,0-3-64 0,-8-8-128 0,10 10 0 16,1-1 0-16,-2 0 128 0,-9-9-128 0,8 13 0 0,-8-13 0 15,0 0 0-15,2 15 0 0,1-2 0 0,1 0 0 16,-4-13 0-16,-5 14 192 0,-1 2-64 15,-2-2 0-15,2 2 0 0,-1-3 128 0,-2 1 0 0,-1 0 16 0,-3 0 0 16,-4-4 16-16,4 2 0 0,4-1 0 0,-4 0 0 16,-4-6 32-16,1-1 16 0,3 0 0 0,0 0 0 15,1-2-160-15,1 1-48 0,-1-3 0 0,1-1 0 16,2-1-128-16,0-2-176 0,-1 1 48 0,1 0 0 31,9 3-1392-31,-11-4-272 0,1 1-48 0,-1 1-16 16,2-1-1584-16,9 3-320 0</inkml:trace>
  <inkml:trace contextRef="#ctx0" brushRef="#br2" timeOffset="-177617.19">8048 12565 19583 0,'-22'-4'864'0,"9"2"176"0,1 2-832 0,3-1-208 0,9 1 0 0,0 0 0 15,0 0 1136-15,0 0 176 0,0 0 32 0,0 0 16 16,0 0-160-16,10-4-48 0,1 3 0 0,-1 1 0 16,1-2-640-16,2 5-144 0,1 0-32 0,2 2 0 15,0 1 80-15,1 2 16 0,-2 4 0 0,-1 0 0 16,-1 3-128-16,0 4-32 0,-1-1 0 0,-2 3 0 15,-2 1-144-15,-1 0-128 0,-3-1 144 0,-3-2-144 16,-1 0 128-16,-1-1-128 0,-1 0 0 0,-2 2 144 16,-1-1 0-16,-3 1 0 0,1-1 0 0,-3 0 0 0,1-1-144 0,1 0 0 15,1 0 0-15,0-5 0 16,2 1-1712 0,-2-1-272-16,0-3-48 0</inkml:trace>
  <inkml:trace contextRef="#ctx0" brushRef="#br2" timeOffset="-177009.42">8644 12055 38015 0,'-7'-18'1680'0,"5"10"352"0,0-1-1632 0,2 9-400 15,5-11 0-15,3 2 0 0,3 1 384 0,0-2-16 0,1-1 0 0,1 2 0 16,2-3-368-16,1 5 0 0,1-4 0 0,3 2-128 31,2 1-256-31,0 2-64 0,2-3 0 0,-1 2 0 16,1 2-48-16,-2 0-16 0,-1 1 0 0,-2 4 0 0,0 0 320 0,-1 4 192 0,-3-3-208 0,-2 5 80 15,-1 4 128-15,-1 0 0 0,-2 0 0 0,-1 2 128 16,-2 3 240-16,1-2 48 0,-3 0 16 0,-1 1 0 16,1 2-48-16,-2 3 0 0,-5 1 0 0,-1 3 0 15,-2 3-160-15,-2 0-32 0,-1 2-16 0,-2-1 0 16,-2 2-176-16,0-3 0 0,-2-3 144 0,-2 1-144 0,-2-1 0 0,0-1 144 16,-3 1-144-16,-3 0 0 0,-1-1 0 0,-2 0 0 15,0-1 0-15,0 0 0 0,2-1 0 0,1-3 0 16,2-3-240-16,0-2 80 0,-1-5 160 0,3-1 0 15,2-2 0-15,2-3 0 0,0-1 0 0,2-3 0 16,1-1 0-16,1-1 128 0,1-3-128 0,4-1 144 16,3-1-144-16,1 1 160 0,2 0-160 0,2 9 0 15,2-11 0-15,-2 11 0 0,8-8 0 0,3 3 0 16,0 0 0-16,2 2 0 0,2 1 160 0,2 0-160 16,2 1 192-16,2 1-192 0,1 1 192 0,2-1-64 15,-1 0 0-15,2 2-128 0,0-2 144 0,1 1-144 16,1 2 0-16,2-1 144 0,0-1-144 0,-2 2 0 15,-1 0 144-15,0 1-144 0,1 1 0 0,-2-3 0 0,-1 2 0 0,-3-1 128 16,-3 2-128-16,0 2-160 0,0-1 160 0,-2 3-208 31,-3-2-1424-31,0-1-288 0,-1-2-48 0,-3 1-8720 0,-9-5-1728 0</inkml:trace>
  <inkml:trace contextRef="#ctx0" brushRef="#br2" timeOffset="-176563.57">9517 12558 13823 0,'0'0'1216'0,"0"0"-960"15,7-7-256-15,-7 7 0 0,10-5 3696 0,2 3 688 16,1 2 144-16,-13 0 16 0,0 0-3200 0,0 0-640 0,12 1-128 0,-12-1-16 15,14 6-48-15,-2 2 0 0,-12-8 0 0,11 15 0 16,-1 2-384-16,-3 1-128 0,-1-1 0 0,-1 4 0 16,-1 1 128-16,0 0-128 0,-2-1 0 15,0 1 0-15,-4 1 256 0,1 1-64 0,-2-5-16 0,-1 1 0 16,0 0-176-16,1-2 192 0,-1-1-192 0,1 0 192 16,0-3-192-16,1 0 0 0,1-1 144 0,-3 2-144 15,-3-2 0-15,1-1-240 0,0-1 48 0,0-3 0 31,-2-1-1968-31,-2 0-384 0,-1-4-80 0</inkml:trace>
  <inkml:trace contextRef="#ctx0" brushRef="#br2" timeOffset="-176129.26">10138 11890 22111 0,'-2'-13'1968'0,"1"6"-1584"0,-2-8-384 0,2 6 0 16,2 3 3776-16,2 0 688 0,-3 6 128 0,0 0 16 15,12 17-3040-15,-2-1-608 0,-3-4-128 0,-1 1-32 16,0 1-240-16,-3 2-48 0,3 2-16 0,-2 4 0 15,-2 3-176-15,1 8-16 0,-1 4-16 0,0 12 0 16,-2 5-80-16,1 4-16 0,-1 0 0 0,0-4 0 16,0-7-192-16,-1-7 144 0,-3-3-144 0,1 3 128 31,1 3-896-31,-1 5-192 0,-2 6-48 0,-6 3-18160 0</inkml:trace>
  <inkml:trace contextRef="#ctx0" brushRef="#br2" timeOffset="-174695.46">8019 16632 24879 0,'-6'-19'1088'0,"2"7"256"0,0 0-1088 0,-1-1-256 16,-1 3 0-16,1-1 0 0,1 3 2640 0,3 4 480 15,1 4 80-15,0 0 32 0,0 0-2320 0,-3 13-464 16,-1 7-80-16,1 0-32 0,1 0 16 0,1 3 0 16,-2 0 0-16,-1 1 0 0,-1-1 320 0,-1 4 64 0,-3 6 16 0,2 6 0 15,-1 7-128-15,2 6-32 0,-3 4 0 0,-1-1 0 16,0-7-304-16,-2-2-64 0,1-6-16 0,0-4 0 16,1-2-208-16,-1 0 176 0,1-8-176 0,-1 4 160 15,2 2-384-15,0-1-80 0,0 0-16 0,0-1 0 31,0-2-2912-31,0-4-592 0</inkml:trace>
  <inkml:trace contextRef="#ctx0" brushRef="#br2" timeOffset="-173944.41">8354 17296 18431 0,'0'0'1632'0,"0"0"-1312"15,0 0-320-15,0 0 0 0,0 0 2880 0,0 0 512 16,0 0 112-16,0 0 16 0,0 0-2304 0,0 0-464 15,0 0-96-15,0 0-16 0,0 0 0 0,0 0 0 16,0 0 0-16,9 10 0 0,-9-10-304 0,9 16-64 16,-2-1-16-16,-2 4 0 0,-1-1 0 0,-3 5 0 15,-1 3 0-15,-1 2 0 0,-3 2-256 0,-2 2 128 0,-2 2-128 16,-3-1 0-16,-2 1 192 0,-1-4-192 0,-3-3 192 0,1-1-192 16,0-2 128-16,0-1-128 0,2-1 0 0,0-1 0 31,3-1-224-31,0-2-160 0,1-1-16 0,1-4-16 15,0-1-2592-15,2-3-528 0</inkml:trace>
  <inkml:trace contextRef="#ctx0" brushRef="#br2" timeOffset="-173228.23">8945 16725 13823 0,'0'0'608'0,"0"0"128"0,9-9-592 0,0 1-144 0,-1-1 0 0,2 2 0 15,3 1 3168-15,2 0 608 0,-1 0 112 0,2-1 16 16,1-2-2976-16,2 0-608 0,2-1-112 0,0-1-16 16,0-1 32-16,-2 1 16 0,-2-1 0 0,-1 3 0 15,-3 4-80-15,-1 2-16 0,-1-1 0 0,-11 4 0 16,12 4-144-16,-1 0 0 0,-4 5 144 0,0 2-144 15,-7-11 400-15,5 19 16 0,-2 1 0 0,-3-2 0 16,-3 0 160-16,-2 0 48 0,-2 1 0 0,0 1 0 16,-5 1-160-16,1 4-16 0,1-3-16 0,-3 6 0 15,-1 2-224-15,-3 1-32 0,-2 2-16 0,1 2 0 0,-3 0-160 16,0-1 0-16,-2-3 144 0,-1-1-144 0,1 0 0 0,-2-5 144 16,-1-4-144-16,1-4 0 0,1 0 144 0,3-2-144 15,3-2 0-15,3-1 144 0,3 0 144 0,5-3 32 16,1 0 0-16,6-9 0 0,0 0 16 0,0 0 16 15,4 16 0-15,-4-16 0 0,12 14-160 0,2-1-48 16,1-1 0-16,3-3 0 0,2 1 32 0,2-2 0 16,1 1 0-16,2 0 0 0,0-3-176 0,-2 0 0 15,-1 1 144-15,1-1-144 0,-1-1 0 0,0-1 0 16,1-1-160-16,1 1 160 16,-2-4-832-16,0-3-64 0,2-1-16 0,-1-2-10368 0,1 1-2080 0</inkml:trace>
  <inkml:trace contextRef="#ctx0" brushRef="#br2" timeOffset="-172777.5">9676 17285 11967 0,'-8'-6'1072'0,"3"-2"-864"16,1 3-208-16,4 5 0 0,0 0 6832 0,0 0 1312 15,0 0 272-15,0 0 48 0,13 13-6848 0,0 0-1360 16,-2 0-256-16,-3 4 0 0,-3-3-272 0,-1 6 48 16,-2 1 16-16,0 5 0 15,-2 2-304-15,-3 0-64 0,-4 3-16 0,-2 3 0 16,-1-2 112-16,-2 2 32 0,-2 0 0 0,0-4 0 0,-3-1 240 0,2-10 48 15,0-2 16-15,0-2 0 0,3-2-176 0,2-3-48 0,0-2 0 0,2-1 0 32,8-7-2272-32,0 0-464 0,-15 0-96 0,15 0 0 0</inkml:trace>
  <inkml:trace contextRef="#ctx0" brushRef="#br2" timeOffset="-172260.56">10246 16658 31327 0,'-7'-39'2784'0,"3"13"-2224"0,1 0-560 0,1 5 0 16,2 2 3824-16,4 4 656 0,3 2 128 0,3 1 16 0,3 3-3776 0,2 3-848 15,0 3 0-15,1 1 0 0,-1 2-224 0,0 2 16 16,2 5 0-16,0 3 0 15,-2 1-368-15,0 4-64 0,-2 3 0 0,-3 3-16 16,-1 1 176-16,-4 2 32 0,-2-2 16 0,-4-4 0 0,-2 1 256 0,-3-2 176 16,-3 2-208-16,-2-2 80 0,-1 3 128 0,-1-3 0 15,-2-3 0-15,0 4 0 0,2-2 224 0,0-2-32 16,0 0 0-16,1-1 0 0,1 3-64 0,2-2 0 16,0 0-128-16,2-4 192 0,0 2-192 0,7-12 0 15,0 0 0-15,0 0 0 0,-2 10-192 0,2-10-96 0,0 0-16 0,0 0 0 31,0 0-128-31,12 8-16 0,-2-3-16 0,3-2 0 0,-1 1 240 0,1-2 48 16,1-2 16-16,2 4 0 0,-1-4 160 0,2 3 0 0,0-1 0 0,3 1 0 16,-1 2 176-16,2 3-48 0,1 1 0 0,3 2 0 15,1-1-128-15,2 3 0 0,-4 3 0 0,1-1 0 16,-3 4 0-16,-1 1 0 0,-2 1 0 0,-4 0 0 16,-2-1 0-16,-4-3 0 0,-3 2 0 0,-3-4 0 15,-3-2 0-15,0 2 128 0,-5-2-128 0,-1 0 128 16,-3 0 192-16,-2 0 16 0,-3-1 16 0,-3 1 0 15,-1 0 96-15,-2 2 0 0,-1-2 16 0,0 1 0 16,1 0-288-16,-1 1-176 0,1-2 192 0,2 0-192 16,0 1-384-16,2-1-176 15,-1 0-32-15,1-4-16 0,2-2-3024 0,0-5-592 0</inkml:trace>
  <inkml:trace contextRef="#ctx0" brushRef="#br2" timeOffset="-170554.77">31607 14057 9215 0,'0'0'816'0,"13"-2"-656"0,-1 2-160 0,-1-2 0 15,-1 0 3136-15,0 0 608 0,0 1 112 0,0 0 32 16,0 0-2448-16,-10 1-480 0,11-2-112 0,-11 2-16 0,0 0 64 0,0 0 0 16,0 0 0-16,0 0 0 0,0 0-208 0,0 0-48 15,0 0 0-15,-5-4 0 0,-5 2-208 0,-4-1-48 16,-5 2-16-16,-6 1 0 0,-4 1-128 0,-5 2-32 15,-5 2 0-15,-37 4 0 0,9 3 0 0,4-6 0 16,-1-2 0-16,3-1 0 0,4-2 160 0,-2 0 16 16,-2-1 16-16,-2 3 0 0,0 0 160 0,4-2 16 15,-1 0 16-15,1-1 0 0,0-2-240 0,3 0-48 16,1 0-16-16,3 0 0 0,1 1 64 0,4 1 16 16,3 1 0-16,2 2 0 0,3 1-368 0,3-1 128 15,2-1-128-15,3-1 0 0,2 2 0 0,2 0 0 16,-2-1 0-16,4 1 128 0,2-2-128 0,2 2 0 0,0-3 0 15,3 1 0-15,1 2 0 0,2-1 0 0,2 0 0 16,2-1 0-16,0 0 0 0,1 2 144 0,1-6-144 0,9 3 0 16,-9 0 160-16,9 0-160 0,0 0 128 0,0 0-128 15,0 0 224-15,0 0-32 0,0 0-16 0,-8-2 0 16,8 2 0-16,0 0 0 0,0 0 0 0,0 0 0 16,-6-7-176-16,6 7 192 0,-3-6-192 0,3 6 192 15,0 0-192-15,0 0 0 0,-7-11 0 0,7 11 0 16,-6-9 0-16,2 0 0 0,4 9 0 0,-3-9 0 15,2-2 128-15,1 11-128 0,1-11 0 0,-1 11 128 16,5-13 32-16,4 2 0 0,2 1 0 0,2-1 0 16,0 1-160-16,2-1 0 0,4 0 0 0,-1 2 0 15,2 1 0-15,-1-4 0 0,-1 2 0 0,1-1 0 16,-1 7 0-16,-5-2 0 0,-1 1-144 0,-2 2 144 16,-10 3 0-16,0 0 0 0,0 0 0 0,0 0 0 15,0 0 0-15,0 0-128 0,4 10 128 0,-5 2 0 0,-5 1 0 0,-3 0 0 16,-1-1 0-16,-3 0 0 15,-4-2 0-15,-1 2 0 0,-2-2 0 0,1 1 0 0,-2-2 0 0,1 1 192 16,2 1-48-16,1-1-16 0,1-1 96 0,2 2 16 16,1-1 0-16,2 0 0 0,2-2-80 0,2 0-16 15,7-8 0-15,-10 9 0 0,10-9-144 0,-6 13 160 16,1 0-160-16,5-13 160 0,-2 13-160 0,5 0 0 16,1 2 0-16,2-1 128 0,2 2-128 0,5 2 0 15,3 3 144-15,2 0-144 0,2 1 0 0,3-1 0 16,2 1 0-16,2 0 0 15,2 5-464-15,1-1-64 0,1 6-16 0,2-5-19168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809" y="0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BBF5E2F-2EA4-4BED-BDB7-3263066D10D9}" type="datetimeFigureOut">
              <a:rPr lang="en-US" smtClean="0"/>
              <a:t>11/6/2020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46350" y="876300"/>
            <a:ext cx="4203700" cy="2365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9640" y="3373755"/>
            <a:ext cx="7437120" cy="2760345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809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61C2587-C0BF-41B9-B0FA-D76263C040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23418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0A1846-15C1-4F35-AD6E-2FC96FAC81C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CBC037-32FA-4360-ABE3-07627B2BC3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D505A9D-A4AF-4C69-803F-B3FD8FE7AA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63624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04AEEE-3587-4C7D-BAA3-0C3E401F31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8654F2-609F-41BE-BF94-9566C0BCC8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FEAD64-81FE-45C7-87BE-C99041D876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11/6/2020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C9082A-2241-44ED-B9AD-9750B21A6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710290-45AC-4A7C-9A77-667E4B9CF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67423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D5DDBF4-DC75-4000-B4CD-4560FF8BCA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438E350-8C93-428E-9B85-FE7F21988F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B2166D-1728-4813-9139-87CA01351A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11/6/2020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F9C6B2-CD29-4F7A-8C8F-E7523A74F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4A101A-1A5F-4B8A-B35C-38FD5CC03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88036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CBC037-32FA-4360-ABE3-07627B2BC3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D505A9D-A4AF-4C69-803F-B3FD8FE7AA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76725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15EC7-C509-45E9-A595-C7C08F5047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099" y="367131"/>
            <a:ext cx="10515600" cy="627812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B61D1F-B34A-4BF8-908F-7A23699398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10515600" cy="2039539"/>
          </a:xfrm>
          <a:prstGeom prst="rect">
            <a:avLst/>
          </a:prstGeo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>
                <a:solidFill>
                  <a:schemeClr val="accent1">
                    <a:lumMod val="75000"/>
                  </a:schemeClr>
                </a:solidFill>
              </a:defRPr>
            </a:lvl1pPr>
            <a:lvl2pPr marL="230188" indent="-230188">
              <a:buFont typeface="Wingdings" panose="05000000000000000000" pitchFamily="2" charset="2"/>
              <a:buChar char="§"/>
              <a:defRPr/>
            </a:lvl2pPr>
            <a:lvl3pPr marL="460375" indent="-230188">
              <a:buFont typeface="Wingdings" panose="05000000000000000000" pitchFamily="2" charset="2"/>
              <a:buChar char="§"/>
              <a:defRPr/>
            </a:lvl3pPr>
            <a:lvl4pPr marL="684213" indent="-223838">
              <a:buFont typeface="Wingdings" panose="05000000000000000000" pitchFamily="2" charset="2"/>
              <a:buChar char="§"/>
              <a:defRPr/>
            </a:lvl4pPr>
            <a:lvl5pPr marL="914400" indent="-22860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6F6A89D-691A-4F7C-98F1-F0C593DCAC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96837" y="6362388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4E5DC575-B3DA-4894-AC1D-D96F1860F14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96835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48BDF3-C675-4FE4-A910-AC4D963864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1E326A-32E2-4FAA-B286-2C7318FA99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11D807-F2AA-4847-A712-DB46B5082E5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11/6/2020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18B119-C720-495E-B60C-22CBB6586E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E2A286-1540-4D00-A534-703021A3B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29713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D5E853-5CAF-42AD-AB47-7F5A49B7B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0D8E34-F3E7-4F97-A3DF-30EEE989C0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8AB9D5-42F1-4DA5-90B3-823D47216A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876C05-7108-4656-9F43-674919BEE9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11/6/2020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57A914-9DAA-4AE9-A76A-42447258A5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C0452A-1F51-42B5-8497-BB68481ED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87678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C8A46B-388C-4D77-BE61-52E7B1C913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6ECDA0-3BD6-450B-8B96-C3684DC875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D6CCF2-765D-4D39-83E7-42743CE9E7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9ECD599-93B8-46A3-9EF0-230980A89B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AD0E1B5-5F66-4EE8-9EE1-86A03BA8AD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C4E6235-3EAC-4DFF-9A14-1ADA715CC2A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11/6/2020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132BF57-DA9A-4492-A076-AB71F5BE9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B5FCD9-5D4E-4E57-9402-7599F9885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80182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300DDE-4BCF-4525-91BE-72A54FC8C2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9F6FE61-20C8-49B5-BF10-C0DCB24C67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11/6/2020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D4D872-320C-4D19-B900-0E59609A42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0B071D-2650-40F5-8B1E-46DF9DB8D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77796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A747EB5-7CA0-4A83-9D1B-19C1436051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11/6/2020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32C3624-E3A1-4C8A-95B8-43FE56CEEE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65764B-81AF-4873-8E85-B90AF3207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49255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7F3DD2-9E90-4EBF-9B07-2194BDC33C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E8BFE9-2F23-4BCD-B60A-0983EBBCEB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95FE31-2336-4B0E-BC8F-3572FA6EC2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DFD6EC-511A-455D-8BD9-982DE4390A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11/6/2020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67B1AA-215E-4D2A-873E-12B2C9104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5E25FC-1B80-4F9E-AB2D-C76EBB645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34151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15EC7-C509-45E9-A595-C7C08F5047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099" y="367131"/>
            <a:ext cx="10515600" cy="627812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B61D1F-B34A-4BF8-908F-7A23699398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10515600" cy="2039539"/>
          </a:xfrm>
          <a:prstGeom prst="rect">
            <a:avLst/>
          </a:prstGeo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>
                <a:solidFill>
                  <a:schemeClr val="accent1">
                    <a:lumMod val="75000"/>
                  </a:schemeClr>
                </a:solidFill>
              </a:defRPr>
            </a:lvl1pPr>
            <a:lvl2pPr marL="230188" indent="-230188">
              <a:buFont typeface="Wingdings" panose="05000000000000000000" pitchFamily="2" charset="2"/>
              <a:buChar char="§"/>
              <a:defRPr/>
            </a:lvl2pPr>
            <a:lvl3pPr marL="460375" indent="-230188">
              <a:buFont typeface="Wingdings" panose="05000000000000000000" pitchFamily="2" charset="2"/>
              <a:buChar char="§"/>
              <a:defRPr/>
            </a:lvl3pPr>
            <a:lvl4pPr marL="684213" indent="-223838">
              <a:buFont typeface="Wingdings" panose="05000000000000000000" pitchFamily="2" charset="2"/>
              <a:buChar char="§"/>
              <a:defRPr/>
            </a:lvl4pPr>
            <a:lvl5pPr marL="914400" indent="-22860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6F6A89D-691A-4F7C-98F1-F0C593DCAC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96837" y="6362388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4E5DC575-B3DA-4894-AC1D-D96F1860F14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97559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639F35-1611-42F7-A008-1247A6AC1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E268273-8ED8-4A31-9442-466BDD24B8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6F42B4-A61A-4FDA-B0DC-F40834BD8E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D9FEBD-503F-464B-B22C-555050B32A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11/6/2020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AC58AB-1586-418B-A030-C9B1CABED1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CF43F4-342D-4F33-99B8-27ACFF6C0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08207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04AEEE-3587-4C7D-BAA3-0C3E401F31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8654F2-609F-41BE-BF94-9566C0BCC8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FEAD64-81FE-45C7-87BE-C99041D876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11/6/2020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C9082A-2241-44ED-B9AD-9750B21A6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710290-45AC-4A7C-9A77-667E4B9CF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60274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D5DDBF4-DC75-4000-B4CD-4560FF8BCA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438E350-8C93-428E-9B85-FE7F21988F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B2166D-1728-4813-9139-87CA01351A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11/6/2020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F9C6B2-CD29-4F7A-8C8F-E7523A74F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4A101A-1A5F-4B8A-B35C-38FD5CC03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55839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48BDF3-C675-4FE4-A910-AC4D963864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1E326A-32E2-4FAA-B286-2C7318FA99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11D807-F2AA-4847-A712-DB46B5082E5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11/6/2020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18B119-C720-495E-B60C-22CBB6586E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E2A286-1540-4D00-A534-703021A3B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6834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D5E853-5CAF-42AD-AB47-7F5A49B7B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0D8E34-F3E7-4F97-A3DF-30EEE989C0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8AB9D5-42F1-4DA5-90B3-823D47216A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876C05-7108-4656-9F43-674919BEE9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11/6/2020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57A914-9DAA-4AE9-A76A-42447258A5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C0452A-1F51-42B5-8497-BB68481ED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2013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C8A46B-388C-4D77-BE61-52E7B1C913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6ECDA0-3BD6-450B-8B96-C3684DC875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D6CCF2-765D-4D39-83E7-42743CE9E7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9ECD599-93B8-46A3-9EF0-230980A89B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AD0E1B5-5F66-4EE8-9EE1-86A03BA8AD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C4E6235-3EAC-4DFF-9A14-1ADA715CC2A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11/6/2020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132BF57-DA9A-4492-A076-AB71F5BE9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B5FCD9-5D4E-4E57-9402-7599F9885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2636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300DDE-4BCF-4525-91BE-72A54FC8C2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9F6FE61-20C8-49B5-BF10-C0DCB24C67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11/6/2020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D4D872-320C-4D19-B900-0E59609A42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0B071D-2650-40F5-8B1E-46DF9DB8D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71774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A747EB5-7CA0-4A83-9D1B-19C1436051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11/6/2020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32C3624-E3A1-4C8A-95B8-43FE56CEEE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65764B-81AF-4873-8E85-B90AF3207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11246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7F3DD2-9E90-4EBF-9B07-2194BDC33C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E8BFE9-2F23-4BCD-B60A-0983EBBCEB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95FE31-2336-4B0E-BC8F-3572FA6EC2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DFD6EC-511A-455D-8BD9-982DE4390A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11/6/2020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67B1AA-215E-4D2A-873E-12B2C9104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5E25FC-1B80-4F9E-AB2D-C76EBB645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87634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639F35-1611-42F7-A008-1247A6AC1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E268273-8ED8-4A31-9442-466BDD24B8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6F42B4-A61A-4FDA-B0DC-F40834BD8E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D9FEBD-503F-464B-B22C-555050B32A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11/6/2020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AC58AB-1586-418B-A030-C9B1CABED1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CF43F4-342D-4F33-99B8-27ACFF6C0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8046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823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47812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customXml" Target="../ink/ink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customXml" Target="../ink/ink8.xml"/><Relationship Id="rId4" Type="http://schemas.openxmlformats.org/officeDocument/2006/relationships/hyperlink" Target="http://ai.berkeley.edu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customXml" Target="../ink/ink9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customXml" Target="../ink/ink10.xml"/><Relationship Id="rId4" Type="http://schemas.openxmlformats.org/officeDocument/2006/relationships/hyperlink" Target="http://ai.berkeley.edu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customXml" Target="../ink/ink11.xml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ai.berkeley.edu/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customXml" Target="../ink/ink1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customXml" Target="../ink/ink13.xml"/><Relationship Id="rId3" Type="http://schemas.openxmlformats.org/officeDocument/2006/relationships/image" Target="../media/image320.png"/><Relationship Id="rId7" Type="http://schemas.openxmlformats.org/officeDocument/2006/relationships/image" Target="../media/image310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20.png"/><Relationship Id="rId5" Type="http://schemas.openxmlformats.org/officeDocument/2006/relationships/image" Target="../media/image290.png"/><Relationship Id="rId4" Type="http://schemas.openxmlformats.org/officeDocument/2006/relationships/image" Target="../media/image400.png"/><Relationship Id="rId9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customXml" Target="../ink/ink14.xml"/><Relationship Id="rId3" Type="http://schemas.openxmlformats.org/officeDocument/2006/relationships/image" Target="../media/image320.png"/><Relationship Id="rId7" Type="http://schemas.openxmlformats.org/officeDocument/2006/relationships/image" Target="../media/image310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30.png"/><Relationship Id="rId11" Type="http://schemas.openxmlformats.org/officeDocument/2006/relationships/image" Target="../media/image31.png"/><Relationship Id="rId5" Type="http://schemas.openxmlformats.org/officeDocument/2006/relationships/image" Target="../media/image290.png"/><Relationship Id="rId10" Type="http://schemas.openxmlformats.org/officeDocument/2006/relationships/customXml" Target="../ink/ink15.xml"/><Relationship Id="rId4" Type="http://schemas.openxmlformats.org/officeDocument/2006/relationships/image" Target="../media/image400.png"/><Relationship Id="rId9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customXml" Target="../ink/ink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customXml" Target="../ink/ink4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customXml" Target="../ink/ink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customXml" Target="../ink/ink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099" y="1113178"/>
            <a:ext cx="10515600" cy="5212977"/>
          </a:xfrm>
        </p:spPr>
        <p:txBody>
          <a:bodyPr/>
          <a:lstStyle/>
          <a:p>
            <a:endParaRPr lang="en-US" sz="200" dirty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r>
              <a:rPr lang="en-US" dirty="0"/>
              <a:t>Midterm 2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Mon, 11/9, during lecture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See Piazza for details</a:t>
            </a:r>
            <a:endParaRPr lang="en-US" sz="200" dirty="0"/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dirty="0">
              <a:solidFill>
                <a:schemeClr val="tx1"/>
              </a:solidFill>
            </a:endParaRPr>
          </a:p>
          <a:p>
            <a:r>
              <a:rPr lang="en-US" dirty="0"/>
              <a:t>Schedule change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Lecture on Friday instead of recitation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Pre-recorded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Suggested that you watch during your recitation timeslot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TAs will be available during the Zoom session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Any polls will be open all day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3C05FD65-5731-4164-96BB-C22B7B3151BC}"/>
                  </a:ext>
                </a:extLst>
              </p14:cNvPr>
              <p14:cNvContentPartPr/>
              <p14:nvPr/>
            </p14:nvContentPartPr>
            <p14:xfrm>
              <a:off x="10530000" y="344880"/>
              <a:ext cx="550440" cy="8600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3C05FD65-5731-4164-96BB-C22B7B3151BC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520640" y="335520"/>
                <a:ext cx="569160" cy="878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443195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B9E13E-6144-4455-9AAC-6BA23A1088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Discrete Probability Tables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19761BB-4089-4BB6-AB31-93AED773657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52099" y="994943"/>
                <a:ext cx="5296251" cy="4729164"/>
              </a:xfrm>
            </p:spPr>
            <p:txBody>
              <a:bodyPr/>
              <a:lstStyle/>
              <a:p>
                <a:pPr>
                  <a:lnSpc>
                    <a:spcPct val="100000"/>
                  </a:lnSpc>
                </a:pPr>
                <a:r>
                  <a:rPr lang="en-US" dirty="0"/>
                  <a:t>Conditional probability tables (CPT)</a:t>
                </a:r>
              </a:p>
              <a:p>
                <a:pPr marL="457200" indent="-457200">
                  <a:lnSpc>
                    <a:spcPct val="100000"/>
                  </a:lnSpc>
                  <a:buFont typeface="Wingdings" panose="05000000000000000000" pitchFamily="2" charset="2"/>
                  <a:buChar char="§"/>
                </a:pPr>
                <a:r>
                  <a:rPr lang="en-US" dirty="0">
                    <a:solidFill>
                      <a:schemeClr val="tx1"/>
                    </a:solidFill>
                  </a:rPr>
                  <a:t>Tables can contain entries of all possible combinations of outcomes for the multiple random variables</a:t>
                </a:r>
              </a:p>
              <a:p>
                <a:pPr marL="457200" indent="-457200">
                  <a:lnSpc>
                    <a:spcPct val="100000"/>
                  </a:lnSpc>
                  <a:buFont typeface="Wingdings" panose="05000000000000000000" pitchFamily="2" charset="2"/>
                  <a:buChar char="§"/>
                </a:pPr>
                <a:r>
                  <a:rPr lang="en-US" dirty="0">
                    <a:solidFill>
                      <a:schemeClr val="tx1"/>
                    </a:solidFill>
                  </a:rPr>
                  <a:t>Joint tables won’t necessarily sum to one. Why not?</a:t>
                </a:r>
              </a:p>
              <a:p>
                <a:pPr marL="457200" indent="-457200">
                  <a:lnSpc>
                    <a:spcPct val="100000"/>
                  </a:lnSpc>
                  <a:buFont typeface="Wingdings" panose="05000000000000000000" pitchFamily="2" charset="2"/>
                  <a:buChar char="§"/>
                </a:pPr>
                <a:r>
                  <a:rPr lang="en-US" dirty="0">
                    <a:solidFill>
                      <a:schemeClr val="tx1"/>
                    </a:solidFill>
                  </a:rPr>
                  <a:t>Example: Random variables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𝑊𝑒𝑎𝑡h𝑒𝑟</m:t>
                    </m:r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𝑇𝑟𝑎𝑓𝑓𝑖𝑐</m:t>
                    </m:r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19761BB-4089-4BB6-AB31-93AED773657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2099" y="994943"/>
                <a:ext cx="5296251" cy="4729164"/>
              </a:xfrm>
              <a:blipFill>
                <a:blip r:embed="rId2"/>
                <a:stretch>
                  <a:fillRect l="-2419" t="-1160" r="-19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5">
                <a:extLst>
                  <a:ext uri="{FF2B5EF4-FFF2-40B4-BE49-F238E27FC236}">
                    <a16:creationId xmlns:a16="http://schemas.microsoft.com/office/drawing/2014/main" id="{815B9A5B-890A-48BB-B64D-D3020B0B271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63075502"/>
                  </p:ext>
                </p:extLst>
              </p:nvPr>
            </p:nvGraphicFramePr>
            <p:xfrm>
              <a:off x="7029450" y="825500"/>
              <a:ext cx="4425950" cy="54229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377068">
                      <a:extLst>
                        <a:ext uri="{9D8B030D-6E8A-4147-A177-3AD203B41FA5}">
                          <a16:colId xmlns:a16="http://schemas.microsoft.com/office/drawing/2014/main" val="770039809"/>
                        </a:ext>
                      </a:extLst>
                    </a:gridCol>
                    <a:gridCol w="1524441">
                      <a:extLst>
                        <a:ext uri="{9D8B030D-6E8A-4147-A177-3AD203B41FA5}">
                          <a16:colId xmlns:a16="http://schemas.microsoft.com/office/drawing/2014/main" val="977687387"/>
                        </a:ext>
                      </a:extLst>
                    </a:gridCol>
                    <a:gridCol w="1524441">
                      <a:extLst>
                        <a:ext uri="{9D8B030D-6E8A-4147-A177-3AD203B41FA5}">
                          <a16:colId xmlns:a16="http://schemas.microsoft.com/office/drawing/2014/main" val="2883936964"/>
                        </a:ext>
                      </a:extLst>
                    </a:gridCol>
                  </a:tblGrid>
                  <a:tr h="7747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𝑊</m:t>
                                </m:r>
                              </m:oMath>
                            </m:oMathPara>
                          </a14:m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oMath>
                            </m:oMathPara>
                          </a14:m>
                          <a:endParaRPr lang="en-US" sz="2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r>
                                  <a:rPr lang="en-US" sz="240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4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  <m:r>
                                  <a:rPr lang="en-US" sz="2400" b="1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∣</m:t>
                                </m:r>
                                <m:r>
                                  <a:rPr lang="en-US" sz="24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𝑊</m:t>
                                </m:r>
                                <m:r>
                                  <a:rPr lang="en-US" sz="240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11720844"/>
                      </a:ext>
                    </a:extLst>
                  </a:tr>
                  <a:tr h="7747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𝑠𝑢𝑛</m:t>
                                </m:r>
                              </m:oMath>
                            </m:oMathPara>
                          </a14:m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𝑙𝑖𝑔h𝑡</m:t>
                                </m:r>
                              </m:oMath>
                            </m:oMathPara>
                          </a14:m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0.</m:t>
                                </m:r>
                                <m:r>
                                  <a:rPr lang="en-US" sz="24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</m:oMath>
                            </m:oMathPara>
                          </a14:m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79429586"/>
                      </a:ext>
                    </a:extLst>
                  </a:tr>
                  <a:tr h="7747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𝑟𝑎𝑖𝑛</m:t>
                                </m:r>
                              </m:oMath>
                            </m:oMathPara>
                          </a14:m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𝑙𝑖𝑔h𝑡</m:t>
                                </m:r>
                              </m:oMath>
                            </m:oMathPara>
                          </a14:m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0.3</m:t>
                                </m:r>
                              </m:oMath>
                            </m:oMathPara>
                          </a14:m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59043017"/>
                      </a:ext>
                    </a:extLst>
                  </a:tr>
                  <a:tr h="7747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𝑠𝑛𝑜𝑤</m:t>
                                </m:r>
                              </m:oMath>
                            </m:oMathPara>
                          </a14:m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𝑙𝑖𝑔h𝑡</m:t>
                                </m:r>
                              </m:oMath>
                            </m:oMathPara>
                          </a14:m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0.1</m:t>
                                </m:r>
                              </m:oMath>
                            </m:oMathPara>
                          </a14:m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33147033"/>
                      </a:ext>
                    </a:extLst>
                  </a:tr>
                  <a:tr h="7747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𝑠𝑢𝑛</m:t>
                                </m:r>
                              </m:oMath>
                            </m:oMathPara>
                          </a14:m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h𝑒𝑎𝑣𝑦</m:t>
                                </m:r>
                              </m:oMath>
                            </m:oMathPara>
                          </a14:m>
                          <a:endParaRPr lang="en-US" sz="2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0.2</m:t>
                                </m:r>
                              </m:oMath>
                            </m:oMathPara>
                          </a14:m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83762591"/>
                      </a:ext>
                    </a:extLst>
                  </a:tr>
                  <a:tr h="7747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𝑟𝑎𝑖𝑛</m:t>
                                </m:r>
                              </m:oMath>
                            </m:oMathPara>
                          </a14:m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h𝑒𝑎𝑣𝑦</m:t>
                                </m:r>
                              </m:oMath>
                            </m:oMathPara>
                          </a14:m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0.7</m:t>
                                </m:r>
                              </m:oMath>
                            </m:oMathPara>
                          </a14:m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50980153"/>
                      </a:ext>
                    </a:extLst>
                  </a:tr>
                  <a:tr h="7747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𝑠𝑛𝑜𝑤</m:t>
                                </m:r>
                              </m:oMath>
                            </m:oMathPara>
                          </a14:m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h𝑒𝑎𝑣𝑦</m:t>
                                </m:r>
                              </m:oMath>
                            </m:oMathPara>
                          </a14:m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0.9</m:t>
                                </m:r>
                              </m:oMath>
                            </m:oMathPara>
                          </a14:m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6250468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5">
                <a:extLst>
                  <a:ext uri="{FF2B5EF4-FFF2-40B4-BE49-F238E27FC236}">
                    <a16:creationId xmlns:a16="http://schemas.microsoft.com/office/drawing/2014/main" id="{815B9A5B-890A-48BB-B64D-D3020B0B271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63075502"/>
                  </p:ext>
                </p:extLst>
              </p:nvPr>
            </p:nvGraphicFramePr>
            <p:xfrm>
              <a:off x="7029450" y="825500"/>
              <a:ext cx="4425950" cy="54229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377068">
                      <a:extLst>
                        <a:ext uri="{9D8B030D-6E8A-4147-A177-3AD203B41FA5}">
                          <a16:colId xmlns:a16="http://schemas.microsoft.com/office/drawing/2014/main" val="770039809"/>
                        </a:ext>
                      </a:extLst>
                    </a:gridCol>
                    <a:gridCol w="1524441">
                      <a:extLst>
                        <a:ext uri="{9D8B030D-6E8A-4147-A177-3AD203B41FA5}">
                          <a16:colId xmlns:a16="http://schemas.microsoft.com/office/drawing/2014/main" val="977687387"/>
                        </a:ext>
                      </a:extLst>
                    </a:gridCol>
                    <a:gridCol w="1524441">
                      <a:extLst>
                        <a:ext uri="{9D8B030D-6E8A-4147-A177-3AD203B41FA5}">
                          <a16:colId xmlns:a16="http://schemas.microsoft.com/office/drawing/2014/main" val="2883936964"/>
                        </a:ext>
                      </a:extLst>
                    </a:gridCol>
                  </a:tblGrid>
                  <a:tr h="7747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442" t="-787" r="-222566" b="-6031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90438" t="-787" r="-100398" b="-6031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91200" t="-787" r="-800" b="-60315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11720844"/>
                      </a:ext>
                    </a:extLst>
                  </a:tr>
                  <a:tr h="7747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442" t="-100787" r="-222566" b="-5031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90438" t="-100787" r="-100398" b="-5031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91200" t="-100787" r="-800" b="-50315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79429586"/>
                      </a:ext>
                    </a:extLst>
                  </a:tr>
                  <a:tr h="7747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442" t="-200787" r="-222566" b="-4031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90438" t="-200787" r="-100398" b="-4031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91200" t="-200787" r="-800" b="-40315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59043017"/>
                      </a:ext>
                    </a:extLst>
                  </a:tr>
                  <a:tr h="7747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442" t="-298438" r="-222566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90438" t="-298438" r="-100398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91200" t="-298438" r="-800" b="-3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33147033"/>
                      </a:ext>
                    </a:extLst>
                  </a:tr>
                  <a:tr h="7747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442" t="-401575" r="-222566" b="-2023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90438" t="-401575" r="-100398" b="-2023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91200" t="-401575" r="-800" b="-20236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83762591"/>
                      </a:ext>
                    </a:extLst>
                  </a:tr>
                  <a:tr h="7747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442" t="-501575" r="-222566" b="-1023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90438" t="-501575" r="-100398" b="-1023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91200" t="-501575" r="-800" b="-10236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50980153"/>
                      </a:ext>
                    </a:extLst>
                  </a:tr>
                  <a:tr h="7747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442" t="-601575" r="-222566" b="-23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90438" t="-601575" r="-100398" b="-23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91200" t="-601575" r="-800" b="-236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62504687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5DD583E9-758C-4A29-9D2F-9427A644171F}"/>
                  </a:ext>
                </a:extLst>
              </p14:cNvPr>
              <p14:cNvContentPartPr/>
              <p14:nvPr/>
            </p14:nvContentPartPr>
            <p14:xfrm>
              <a:off x="3512520" y="269280"/>
              <a:ext cx="8236440" cy="638748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5DD583E9-758C-4A29-9D2F-9427A644171F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503160" y="259920"/>
                <a:ext cx="8255160" cy="6406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226495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Piazza Poll 2</a:t>
            </a:r>
            <a:endParaRPr lang="en-US" dirty="0">
              <a:latin typeface="Calibri"/>
              <a:cs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6803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552098" y="1128031"/>
                <a:ext cx="11233501" cy="4729164"/>
              </a:xfrm>
            </p:spPr>
            <p:txBody>
              <a:bodyPr/>
              <a:lstStyle/>
              <a:p>
                <a:pPr eaLnBrk="1" hangingPunct="1"/>
                <a:r>
                  <a:rPr lang="en-US" sz="2400" dirty="0">
                    <a:latin typeface="Calibri"/>
                    <a:cs typeface="Calibri"/>
                  </a:rPr>
                  <a:t>Variables, all binary</a:t>
                </a:r>
              </a:p>
              <a:p>
                <a:pPr lvl="1" eaLnBrk="1" hangingPunct="1"/>
                <a:r>
                  <a:rPr lang="en-US" dirty="0">
                    <a:latin typeface="Calibri"/>
                    <a:cs typeface="Calibri"/>
                  </a:rPr>
                  <a:t>B:   Burglary</a:t>
                </a:r>
              </a:p>
              <a:p>
                <a:pPr lvl="1" eaLnBrk="1" hangingPunct="1"/>
                <a:r>
                  <a:rPr lang="en-US" dirty="0">
                    <a:latin typeface="Calibri"/>
                    <a:cs typeface="Calibri"/>
                  </a:rPr>
                  <a:t>A:   Alarm goes off</a:t>
                </a:r>
              </a:p>
              <a:p>
                <a:pPr lvl="1" eaLnBrk="1" hangingPunct="1"/>
                <a:r>
                  <a:rPr lang="en-US" dirty="0">
                    <a:latin typeface="Calibri"/>
                    <a:cs typeface="Calibri"/>
                  </a:rPr>
                  <a:t>M:  Mary calls</a:t>
                </a:r>
              </a:p>
              <a:p>
                <a:pPr lvl="1" eaLnBrk="1" hangingPunct="1"/>
                <a:r>
                  <a:rPr lang="en-US" dirty="0">
                    <a:latin typeface="Calibri"/>
                    <a:cs typeface="Calibri"/>
                  </a:rPr>
                  <a:t>J:    John calls</a:t>
                </a:r>
              </a:p>
              <a:p>
                <a:pPr lvl="1" eaLnBrk="1" hangingPunct="1"/>
                <a:r>
                  <a:rPr lang="en-US" dirty="0">
                    <a:latin typeface="Calibri"/>
                    <a:cs typeface="Calibri"/>
                  </a:rPr>
                  <a:t>E:   Earthquake!</a:t>
                </a:r>
              </a:p>
              <a:p>
                <a:pPr lvl="1" eaLnBrk="1" hangingPunct="1"/>
                <a:endParaRPr lang="en-US" sz="2000" dirty="0">
                  <a:latin typeface="Calibri"/>
                  <a:cs typeface="Calibri"/>
                </a:endParaRPr>
              </a:p>
              <a:p>
                <a:pPr marL="0" lvl="1" indent="0" eaLnBrk="1" hangingPunct="1">
                  <a:buNone/>
                </a:pPr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  <a:latin typeface="Calibri"/>
                    <a:cs typeface="Calibri"/>
                  </a:rPr>
                  <a:t>How many parameters are in the table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Calibri"/>
                      </a:rPr>
                      <m:t>𝑃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Calibri"/>
                      </a:rPr>
                      <m:t>(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Calibri"/>
                      </a:rPr>
                      <m:t>𝐵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Calibri"/>
                      </a:rPr>
                      <m:t>, 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Calibri"/>
                      </a:rPr>
                      <m:t>𝐴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Calibri"/>
                      </a:rPr>
                      <m:t>, 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Calibri"/>
                      </a:rPr>
                      <m:t>𝑀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Calibri"/>
                      </a:rPr>
                      <m:t>,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Calibri"/>
                      </a:rPr>
                      <m:t>𝐽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Calibri"/>
                      </a:rPr>
                      <m:t>, 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Calibri"/>
                      </a:rPr>
                      <m:t>𝐸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Calibri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  <a:latin typeface="Calibri"/>
                    <a:cs typeface="Calibri"/>
                  </a:rPr>
                  <a:t>?</a:t>
                </a:r>
              </a:p>
              <a:p>
                <a:pPr marL="457200" lvl="1" indent="-457200" eaLnBrk="1" hangingPunct="1">
                  <a:buFont typeface="+mj-lt"/>
                  <a:buAutoNum type="alphaUcPeriod"/>
                </a:pP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Calibri"/>
                      </a:rPr>
                      <m:t>1</m:t>
                    </m:r>
                  </m:oMath>
                </a14:m>
                <a:endParaRPr lang="en-US" dirty="0">
                  <a:solidFill>
                    <a:schemeClr val="accent1">
                      <a:lumMod val="75000"/>
                    </a:schemeClr>
                  </a:solidFill>
                  <a:latin typeface="Calibri"/>
                  <a:cs typeface="Calibri"/>
                </a:endParaRPr>
              </a:p>
              <a:p>
                <a:pPr marL="457200" lvl="1" indent="-457200" eaLnBrk="1" hangingPunct="1">
                  <a:buFont typeface="+mj-lt"/>
                  <a:buAutoNum type="alphaUcPeriod"/>
                </a:pP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Calibri"/>
                      </a:rPr>
                      <m:t>5</m:t>
                    </m:r>
                  </m:oMath>
                </a14:m>
                <a:endParaRPr lang="en-US" dirty="0">
                  <a:solidFill>
                    <a:schemeClr val="accent1">
                      <a:lumMod val="75000"/>
                    </a:schemeClr>
                  </a:solidFill>
                  <a:latin typeface="Calibri"/>
                  <a:cs typeface="Calibri"/>
                </a:endParaRPr>
              </a:p>
              <a:p>
                <a:pPr marL="457200" lvl="1" indent="-457200" eaLnBrk="1" hangingPunct="1">
                  <a:buFont typeface="+mj-lt"/>
                  <a:buAutoNum type="alphaUcPeriod"/>
                </a:pP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Calibri"/>
                      </a:rPr>
                      <m:t>10</m:t>
                    </m:r>
                  </m:oMath>
                </a14:m>
                <a:endParaRPr lang="en-US" b="0" i="1" dirty="0">
                  <a:solidFill>
                    <a:schemeClr val="accent1">
                      <a:lumMod val="75000"/>
                    </a:schemeClr>
                  </a:solidFill>
                  <a:latin typeface="Cambria Math" panose="02040503050406030204" pitchFamily="18" charset="0"/>
                  <a:cs typeface="Calibri"/>
                </a:endParaRPr>
              </a:p>
              <a:p>
                <a:pPr marL="457200" lvl="1" indent="-457200" eaLnBrk="1" hangingPunct="1">
                  <a:buFont typeface="+mj-lt"/>
                  <a:buAutoNum type="alphaUcPeriod"/>
                </a:pPr>
                <a:r>
                  <a:rPr lang="en-US" i="1" dirty="0">
                    <a:solidFill>
                      <a:schemeClr val="accent1">
                        <a:lumMod val="75000"/>
                      </a:schemeClr>
                    </a:solidFill>
                    <a:latin typeface="Cambria Math" panose="02040503050406030204" pitchFamily="18" charset="0"/>
                    <a:cs typeface="Calibri"/>
                  </a:rPr>
                  <a:t>25</a:t>
                </a:r>
              </a:p>
              <a:p>
                <a:pPr marL="457200" lvl="1" indent="-457200" eaLnBrk="1" hangingPunct="1">
                  <a:buFont typeface="+mj-lt"/>
                  <a:buAutoNum type="alphaUcPeriod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  <m:t>2</m:t>
                        </m:r>
                      </m:e>
                      <m:sup>
                        <m:r>
                          <a:rPr lang="en-US" b="0" i="1" dirty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  <m:t>5</m:t>
                        </m:r>
                      </m:sup>
                    </m:sSup>
                  </m:oMath>
                </a14:m>
                <a:endParaRPr lang="en-US" dirty="0">
                  <a:solidFill>
                    <a:schemeClr val="accent1">
                      <a:lumMod val="75000"/>
                    </a:schemeClr>
                  </a:solidFill>
                  <a:latin typeface="Calibri"/>
                  <a:cs typeface="Calibri"/>
                </a:endParaRPr>
              </a:p>
              <a:p>
                <a:pPr marL="457200" lvl="1" indent="-457200" eaLnBrk="1" hangingPunct="1">
                  <a:buFont typeface="+mj-lt"/>
                  <a:buAutoNum type="alphaUcPeriod"/>
                </a:pP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Calibri"/>
                      </a:rPr>
                      <m:t>5!</m:t>
                    </m:r>
                  </m:oMath>
                </a14:m>
                <a:endParaRPr lang="en-US" sz="2000" dirty="0">
                  <a:solidFill>
                    <a:schemeClr val="accent1">
                      <a:lumMod val="75000"/>
                    </a:schemeClr>
                  </a:solidFill>
                  <a:latin typeface="Calibri"/>
                  <a:cs typeface="Calibri"/>
                </a:endParaRPr>
              </a:p>
            </p:txBody>
          </p:sp>
        </mc:Choice>
        <mc:Fallback xmlns="">
          <p:sp>
            <p:nvSpPr>
              <p:cNvPr id="106803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2098" y="1128031"/>
                <a:ext cx="11233501" cy="4729164"/>
              </a:xfrm>
              <a:blipFill>
                <a:blip r:embed="rId2"/>
                <a:stretch>
                  <a:fillRect l="-869" t="-1804" b="-184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1792" y="234043"/>
            <a:ext cx="5393213" cy="358684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D20CEDD-5ACD-403A-A0A6-5B97D5BC4C8D}"/>
              </a:ext>
            </a:extLst>
          </p:cNvPr>
          <p:cNvSpPr txBox="1"/>
          <p:nvPr/>
        </p:nvSpPr>
        <p:spPr>
          <a:xfrm>
            <a:off x="8839200" y="6306203"/>
            <a:ext cx="30184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Image: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http://ai.berkeley.edu/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0DBB7F86-C40D-4886-92AE-9059C021CD2B}"/>
                  </a:ext>
                </a:extLst>
              </p14:cNvPr>
              <p14:cNvContentPartPr/>
              <p14:nvPr/>
            </p14:nvContentPartPr>
            <p14:xfrm>
              <a:off x="497520" y="5712840"/>
              <a:ext cx="1101960" cy="4939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0DBB7F86-C40D-4886-92AE-9059C021CD2B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88160" y="5703480"/>
                <a:ext cx="1120680" cy="512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621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0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0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0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0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03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03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03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B9E13E-6144-4455-9AAC-6BA23A1088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Probability Tools 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9761BB-4089-4BB6-AB31-93AED77365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8" y="1397001"/>
            <a:ext cx="6686901" cy="4729164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US" dirty="0"/>
              <a:t>Our toolbox</a:t>
            </a:r>
          </a:p>
          <a:p>
            <a:pPr marL="514350" indent="-51435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en-US" dirty="0"/>
              <a:t>Product Rule</a:t>
            </a:r>
          </a:p>
          <a:p>
            <a:pPr marL="514350" indent="-51435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en-US" dirty="0"/>
              <a:t>Chain Rule</a:t>
            </a:r>
          </a:p>
          <a:p>
            <a:pPr marL="0" indent="0">
              <a:buNone/>
            </a:pP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CF91028D-97C6-42C9-8117-638AD4AA36CA}"/>
                  </a:ext>
                </a:extLst>
              </p:cNvPr>
              <p:cNvSpPr/>
              <p:nvPr/>
            </p:nvSpPr>
            <p:spPr>
              <a:xfrm>
                <a:off x="4844400" y="2512009"/>
                <a:ext cx="4621650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𝑃</m:t>
                      </m:r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(</m:t>
                      </m:r>
                      <m:sSub>
                        <m:sSubPr>
                          <m:ctrlP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𝑋</m:t>
                          </m:r>
                        </m:e>
                        <m:sub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sub>
                      </m:sSub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,</m:t>
                      </m:r>
                      <m:sSub>
                        <m:sSubPr>
                          <m:ctrlP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𝑋</m:t>
                          </m:r>
                        </m:e>
                        <m:sub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sub>
                      </m:sSub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)=</m:t>
                      </m:r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𝑃</m:t>
                      </m:r>
                      <m:d>
                        <m:dPr>
                          <m:ctrlP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0" lang="en-US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𝑋</m:t>
                              </m:r>
                            </m:e>
                            <m:sub>
                              <m:r>
                                <a:rPr kumimoji="0" lang="en-US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1</m:t>
                              </m:r>
                            </m:sub>
                          </m:sSub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</m:e>
                        <m:e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sSub>
                            <m:sSubPr>
                              <m:ctrlPr>
                                <a:rPr kumimoji="0" lang="en-US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𝑋</m:t>
                              </m:r>
                            </m:e>
                            <m:sub>
                              <m:r>
                                <a:rPr kumimoji="0" lang="en-US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𝑃</m:t>
                      </m:r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(</m:t>
                      </m:r>
                      <m:sSub>
                        <m:sSubPr>
                          <m:ctrlP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𝑋</m:t>
                          </m:r>
                        </m:e>
                        <m:sub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sub>
                      </m:sSub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)</m:t>
                      </m:r>
                    </m:oMath>
                  </m:oMathPara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CF91028D-97C6-42C9-8117-638AD4AA36C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4400" y="2512009"/>
                <a:ext cx="4621650" cy="52322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98AE0551-1073-4B60-826E-B8C9BB346633}"/>
                  </a:ext>
                </a:extLst>
              </p:cNvPr>
              <p:cNvSpPr/>
              <p:nvPr/>
            </p:nvSpPr>
            <p:spPr>
              <a:xfrm>
                <a:off x="4155274" y="4502061"/>
                <a:ext cx="6749585" cy="13038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𝑃</m:t>
                      </m:r>
                      <m:d>
                        <m:dPr>
                          <m:ctrlP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0" lang="en-US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𝑋</m:t>
                              </m:r>
                            </m:e>
                            <m:sub>
                              <m:r>
                                <a:rPr kumimoji="0" lang="en-US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1</m:t>
                              </m:r>
                            </m:sub>
                          </m:sSub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, …, </m:t>
                          </m:r>
                          <m:sSub>
                            <m:sSubPr>
                              <m:ctrlPr>
                                <a:rPr kumimoji="0" lang="en-US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𝑋</m:t>
                              </m:r>
                            </m:e>
                            <m:sub>
                              <m:r>
                                <a:rPr kumimoji="0" lang="en-US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𝑁</m:t>
                              </m:r>
                            </m:sub>
                          </m:sSub>
                        </m:e>
                      </m:d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nary>
                        <m:naryPr>
                          <m:chr m:val="∏"/>
                          <m:ctrlP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naryPr>
                        <m:sub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𝑛</m:t>
                          </m:r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=1</m:t>
                          </m:r>
                        </m:sub>
                        <m:sup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𝑁</m:t>
                          </m:r>
                        </m:sup>
                        <m:e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𝑃</m:t>
                          </m:r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(</m:t>
                          </m:r>
                          <m:sSub>
                            <m:sSubPr>
                              <m:ctrlPr>
                                <a:rPr kumimoji="0" lang="en-US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𝑋</m:t>
                              </m:r>
                            </m:e>
                            <m:sub>
                              <m:r>
                                <a:rPr kumimoji="0" lang="en-US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𝑛</m:t>
                              </m:r>
                            </m:sub>
                          </m:sSub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∣</m:t>
                          </m:r>
                        </m:e>
                      </m:nary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sSub>
                        <m:sSubPr>
                          <m:ctrlP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𝑋</m:t>
                          </m:r>
                        </m:e>
                        <m:sub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sub>
                      </m:sSub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,…, </m:t>
                      </m:r>
                      <m:sSub>
                        <m:sSubPr>
                          <m:ctrlP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𝑋</m:t>
                          </m:r>
                        </m:e>
                        <m:sub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𝑛</m:t>
                          </m:r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−1</m:t>
                          </m:r>
                        </m:sub>
                      </m:sSub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)</m:t>
                      </m:r>
                    </m:oMath>
                  </m:oMathPara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98AE0551-1073-4B60-826E-B8C9BB34663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5274" y="4502061"/>
                <a:ext cx="6749585" cy="130388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E3BB9D0C-76F0-4B9B-B137-088836BB6F33}"/>
                  </a:ext>
                </a:extLst>
              </p:cNvPr>
              <p:cNvSpPr/>
              <p:nvPr/>
            </p:nvSpPr>
            <p:spPr>
              <a:xfrm>
                <a:off x="4446103" y="3515775"/>
                <a:ext cx="7380482" cy="150810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𝑃</m:t>
                    </m:r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(</m:t>
                    </m:r>
                    <m:sSub>
                      <m:sSubPr>
                        <m:ctrl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𝑋</m:t>
                        </m:r>
                      </m:e>
                      <m:sub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</m:t>
                        </m:r>
                      </m:sub>
                    </m:sSub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,</m:t>
                    </m:r>
                    <m:sSub>
                      <m:sSubPr>
                        <m:ctrl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𝑋</m:t>
                        </m:r>
                      </m:e>
                      <m:sub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sub>
                    </m:sSub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,</m:t>
                    </m:r>
                    <m:sSub>
                      <m:sSubPr>
                        <m:ctrl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𝑋</m:t>
                        </m:r>
                      </m:e>
                      <m:sub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3</m:t>
                        </m:r>
                      </m:sub>
                    </m:sSub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)=</m:t>
                    </m:r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𝑃</m:t>
                    </m:r>
                    <m:d>
                      <m:dPr>
                        <m:ctrl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𝑋</m:t>
                            </m:r>
                          </m:e>
                          <m:sub>
                            <m: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1</m:t>
                            </m:r>
                          </m:sub>
                        </m:sSub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</m:e>
                      <m:e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sSub>
                          <m:sSubPr>
                            <m:ctrlP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𝑋</m:t>
                            </m:r>
                          </m:e>
                          <m:sub>
                            <m: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2</m:t>
                            </m:r>
                          </m:sub>
                        </m:sSub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, </m:t>
                        </m:r>
                        <m:sSub>
                          <m:sSubPr>
                            <m:ctrlP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𝑋</m:t>
                            </m:r>
                          </m:e>
                          <m:sub>
                            <m: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3</m:t>
                            </m:r>
                          </m:sub>
                        </m:sSub>
                      </m:e>
                    </m:d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𝑃</m:t>
                    </m:r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(</m:t>
                    </m:r>
                    <m:sSub>
                      <m:sSubPr>
                        <m:ctrl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𝑋</m:t>
                        </m:r>
                      </m:e>
                      <m:sub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sub>
                    </m:sSub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,</m:t>
                    </m:r>
                    <m:sSub>
                      <m:sSubPr>
                        <m:ctrl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𝑋</m:t>
                        </m:r>
                      </m:e>
                      <m:sub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3</m:t>
                        </m:r>
                      </m:sub>
                    </m:sSub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)</m:t>
                    </m:r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                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𝑃</m:t>
                    </m:r>
                    <m:d>
                      <m:dPr>
                        <m:ctrlP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0" lang="en-US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𝑋</m:t>
                            </m:r>
                          </m:e>
                          <m:sub>
                            <m:r>
                              <a:rPr kumimoji="0" lang="en-US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1</m:t>
                            </m:r>
                          </m:sub>
                        </m:sSub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</m:e>
                      <m:e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sSub>
                          <m:sSubPr>
                            <m:ctrlPr>
                              <a:rPr kumimoji="0" lang="en-US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𝑋</m:t>
                            </m:r>
                          </m:e>
                          <m:sub>
                            <m:r>
                              <a:rPr kumimoji="0" lang="en-US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2</m:t>
                            </m:r>
                          </m:sub>
                        </m:sSub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, </m:t>
                        </m:r>
                        <m:sSub>
                          <m:sSubPr>
                            <m:ctrlPr>
                              <a:rPr kumimoji="0" lang="en-US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𝑋</m:t>
                            </m:r>
                          </m:e>
                          <m:sub>
                            <m:r>
                              <a:rPr kumimoji="0" lang="en-US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3</m:t>
                            </m:r>
                          </m:sub>
                        </m:sSub>
                      </m:e>
                    </m:d>
                    <m: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𝑃</m:t>
                    </m:r>
                    <m:d>
                      <m:dPr>
                        <m:sepChr m:val="∣"/>
                        <m:ctrlP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0" lang="en-US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𝑋</m:t>
                            </m:r>
                          </m:e>
                          <m:sub>
                            <m:r>
                              <a:rPr kumimoji="0" lang="en-US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2</m:t>
                            </m:r>
                          </m:sub>
                        </m:sSub>
                      </m:e>
                      <m:e>
                        <m:sSub>
                          <m:sSubPr>
                            <m:ctrlPr>
                              <a:rPr kumimoji="0" lang="en-US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𝑋</m:t>
                            </m:r>
                          </m:e>
                          <m:sub>
                            <m:r>
                              <a:rPr kumimoji="0" lang="en-US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3</m:t>
                            </m:r>
                          </m:sub>
                        </m:sSub>
                      </m:e>
                    </m:d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𝑃</m:t>
                    </m:r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(</m:t>
                    </m:r>
                    <m:sSub>
                      <m:sSubPr>
                        <m:ctrl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𝑋</m:t>
                        </m:r>
                      </m:e>
                      <m:sub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3</m:t>
                        </m:r>
                      </m:sub>
                    </m:sSub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)</m:t>
                    </m:r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E3BB9D0C-76F0-4B9B-B137-088836BB6F3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6103" y="3515775"/>
                <a:ext cx="7380482" cy="150810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BBF8F530-BB65-45F3-A578-7D144432E130}"/>
                  </a:ext>
                </a:extLst>
              </p14:cNvPr>
              <p14:cNvContentPartPr/>
              <p14:nvPr/>
            </p14:nvContentPartPr>
            <p14:xfrm>
              <a:off x="2528280" y="3984120"/>
              <a:ext cx="9191520" cy="264852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BBF8F530-BB65-45F3-A578-7D144432E130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518920" y="3974760"/>
                <a:ext cx="9210240" cy="2667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606434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Piazza Poll 3</a:t>
            </a:r>
            <a:endParaRPr lang="en-US" dirty="0">
              <a:latin typeface="Calibri"/>
              <a:cs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6803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552098" y="1128031"/>
                <a:ext cx="11233501" cy="4729164"/>
              </a:xfrm>
            </p:spPr>
            <p:txBody>
              <a:bodyPr/>
              <a:lstStyle/>
              <a:p>
                <a:pPr eaLnBrk="1" hangingPunct="1"/>
                <a:r>
                  <a:rPr lang="en-US" sz="2400" dirty="0">
                    <a:latin typeface="Calibri"/>
                    <a:cs typeface="Calibri"/>
                  </a:rPr>
                  <a:t>Variables</a:t>
                </a:r>
              </a:p>
              <a:p>
                <a:pPr lvl="1" eaLnBrk="1" hangingPunct="1"/>
                <a:r>
                  <a:rPr lang="en-US" dirty="0">
                    <a:latin typeface="Calibri"/>
                    <a:cs typeface="Calibri"/>
                  </a:rPr>
                  <a:t>B:   Burglary</a:t>
                </a:r>
              </a:p>
              <a:p>
                <a:pPr lvl="1" eaLnBrk="1" hangingPunct="1"/>
                <a:r>
                  <a:rPr lang="en-US" dirty="0">
                    <a:latin typeface="Calibri"/>
                    <a:cs typeface="Calibri"/>
                  </a:rPr>
                  <a:t>A:   Alarm goes off</a:t>
                </a:r>
              </a:p>
              <a:p>
                <a:pPr lvl="1" eaLnBrk="1" hangingPunct="1"/>
                <a:r>
                  <a:rPr lang="en-US" dirty="0">
                    <a:latin typeface="Calibri"/>
                    <a:cs typeface="Calibri"/>
                  </a:rPr>
                  <a:t>M:  Mary calls</a:t>
                </a:r>
              </a:p>
              <a:p>
                <a:pPr lvl="1" eaLnBrk="1" hangingPunct="1"/>
                <a:r>
                  <a:rPr lang="en-US" dirty="0">
                    <a:latin typeface="Calibri"/>
                    <a:cs typeface="Calibri"/>
                  </a:rPr>
                  <a:t>J:    John calls</a:t>
                </a:r>
              </a:p>
              <a:p>
                <a:pPr lvl="1" eaLnBrk="1" hangingPunct="1"/>
                <a:r>
                  <a:rPr lang="en-US" dirty="0">
                    <a:latin typeface="Calibri"/>
                    <a:cs typeface="Calibri"/>
                  </a:rPr>
                  <a:t>E:   Earthquake!</a:t>
                </a:r>
              </a:p>
              <a:p>
                <a:pPr lvl="1" eaLnBrk="1" hangingPunct="1"/>
                <a:endParaRPr lang="en-US" sz="2000" dirty="0">
                  <a:latin typeface="Calibri"/>
                  <a:cs typeface="Calibri"/>
                </a:endParaRPr>
              </a:p>
              <a:p>
                <a:pPr marL="0" lvl="1" indent="0" eaLnBrk="1" hangingPunct="1">
                  <a:buNone/>
                </a:pPr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  <a:latin typeface="Calibri"/>
                    <a:cs typeface="Calibri"/>
                  </a:rPr>
                  <a:t>How many different ways can we write the chain rule for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Calibri"/>
                      </a:rPr>
                      <m:t>𝑃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Calibri"/>
                      </a:rPr>
                      <m:t>(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Calibri"/>
                      </a:rPr>
                      <m:t>𝐵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Calibri"/>
                      </a:rPr>
                      <m:t>, 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Calibri"/>
                      </a:rPr>
                      <m:t>𝐴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Calibri"/>
                      </a:rPr>
                      <m:t>, 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Calibri"/>
                      </a:rPr>
                      <m:t>𝑀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Calibri"/>
                      </a:rPr>
                      <m:t>,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Calibri"/>
                      </a:rPr>
                      <m:t>𝐽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Calibri"/>
                      </a:rPr>
                      <m:t>, 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Calibri"/>
                      </a:rPr>
                      <m:t>𝐸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Calibri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  <a:latin typeface="Calibri"/>
                    <a:cs typeface="Calibri"/>
                  </a:rPr>
                  <a:t>?</a:t>
                </a:r>
              </a:p>
              <a:p>
                <a:pPr marL="457200" lvl="1" indent="-457200" eaLnBrk="1" hangingPunct="1">
                  <a:buFont typeface="+mj-lt"/>
                  <a:buAutoNum type="alphaUcPeriod"/>
                </a:pP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Calibri"/>
                      </a:rPr>
                      <m:t>1</m:t>
                    </m:r>
                  </m:oMath>
                </a14:m>
                <a:endParaRPr lang="en-US" dirty="0">
                  <a:solidFill>
                    <a:schemeClr val="accent1">
                      <a:lumMod val="75000"/>
                    </a:schemeClr>
                  </a:solidFill>
                  <a:latin typeface="Calibri"/>
                  <a:cs typeface="Calibri"/>
                </a:endParaRPr>
              </a:p>
              <a:p>
                <a:pPr marL="457200" lvl="1" indent="-457200" eaLnBrk="1" hangingPunct="1">
                  <a:buFont typeface="+mj-lt"/>
                  <a:buAutoNum type="alphaUcPeriod"/>
                </a:pP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Calibri"/>
                      </a:rPr>
                      <m:t>5</m:t>
                    </m:r>
                  </m:oMath>
                </a14:m>
                <a:endParaRPr lang="en-US" dirty="0">
                  <a:solidFill>
                    <a:schemeClr val="accent1">
                      <a:lumMod val="75000"/>
                    </a:schemeClr>
                  </a:solidFill>
                  <a:latin typeface="Calibri"/>
                  <a:cs typeface="Calibri"/>
                </a:endParaRPr>
              </a:p>
              <a:p>
                <a:pPr marL="457200" lvl="1" indent="-457200" eaLnBrk="1" hangingPunct="1">
                  <a:buFont typeface="+mj-lt"/>
                  <a:buAutoNum type="alphaUcPeriod"/>
                </a:pP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Calibri"/>
                      </a:rPr>
                      <m:t>5 </m:t>
                    </m:r>
                    <m:r>
                      <a:rPr lang="en-US" i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Calibri"/>
                      </a:rPr>
                      <m:t>𝑐h𝑜𝑜𝑠𝑒</m:t>
                    </m:r>
                    <m:r>
                      <a:rPr lang="en-US" i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Calibri"/>
                      </a:rPr>
                      <m:t> 5</m:t>
                    </m:r>
                  </m:oMath>
                </a14:m>
                <a:endParaRPr lang="en-US" dirty="0">
                  <a:solidFill>
                    <a:schemeClr val="accent1">
                      <a:lumMod val="75000"/>
                    </a:schemeClr>
                  </a:solidFill>
                  <a:latin typeface="Calibri"/>
                  <a:cs typeface="Calibri"/>
                </a:endParaRPr>
              </a:p>
              <a:p>
                <a:pPr marL="457200" lvl="1" indent="-457200" eaLnBrk="1" hangingPunct="1">
                  <a:buFont typeface="+mj-lt"/>
                  <a:buAutoNum type="alphaUcPeriod"/>
                </a:pP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Calibri"/>
                      </a:rPr>
                      <m:t>5!</m:t>
                    </m:r>
                  </m:oMath>
                </a14:m>
                <a:endParaRPr lang="en-US" dirty="0">
                  <a:solidFill>
                    <a:schemeClr val="accent1">
                      <a:lumMod val="75000"/>
                    </a:schemeClr>
                  </a:solidFill>
                  <a:latin typeface="Calibri"/>
                  <a:cs typeface="Calibri"/>
                </a:endParaRPr>
              </a:p>
              <a:p>
                <a:pPr marL="457200" lvl="1" indent="-457200" eaLnBrk="1" hangingPunct="1">
                  <a:buFont typeface="+mj-lt"/>
                  <a:buAutoNum type="alphaUcPeriod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</m:ctrlPr>
                      </m:sSupPr>
                      <m:e>
                        <m:r>
                          <a:rPr lang="en-US" i="1" dirty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  <m:t>5</m:t>
                        </m:r>
                      </m:e>
                      <m:sup>
                        <m:r>
                          <a:rPr lang="en-US" i="1" dirty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  <m:t>5</m:t>
                        </m:r>
                      </m:sup>
                    </m:sSup>
                  </m:oMath>
                </a14:m>
                <a:endParaRPr lang="en-US" sz="2000" dirty="0">
                  <a:solidFill>
                    <a:schemeClr val="accent1">
                      <a:lumMod val="75000"/>
                    </a:schemeClr>
                  </a:solidFill>
                  <a:latin typeface="Calibri"/>
                  <a:cs typeface="Calibri"/>
                </a:endParaRPr>
              </a:p>
            </p:txBody>
          </p:sp>
        </mc:Choice>
        <mc:Fallback xmlns="">
          <p:sp>
            <p:nvSpPr>
              <p:cNvPr id="106803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2098" y="1128031"/>
                <a:ext cx="11233501" cy="4729164"/>
              </a:xfrm>
              <a:blipFill>
                <a:blip r:embed="rId2"/>
                <a:stretch>
                  <a:fillRect l="-869" t="-1804" b="-101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1792" y="234043"/>
            <a:ext cx="5393213" cy="358684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D20CEDD-5ACD-403A-A0A6-5B97D5BC4C8D}"/>
              </a:ext>
            </a:extLst>
          </p:cNvPr>
          <p:cNvSpPr txBox="1"/>
          <p:nvPr/>
        </p:nvSpPr>
        <p:spPr>
          <a:xfrm>
            <a:off x="406400" y="6381851"/>
            <a:ext cx="30184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Image: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http://ai.berkeley.edu/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047098B5-827A-4C5A-A0A6-45EB908BD5DB}"/>
                  </a:ext>
                </a:extLst>
              </p14:cNvPr>
              <p14:cNvContentPartPr/>
              <p14:nvPr/>
            </p14:nvContentPartPr>
            <p14:xfrm>
              <a:off x="218880" y="5121000"/>
              <a:ext cx="1300680" cy="7034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047098B5-827A-4C5A-A0A6-45EB908BD5DB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09520" y="5111640"/>
                <a:ext cx="1319400" cy="722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52421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0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0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0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0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03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03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B9E13E-6144-4455-9AAC-6BA23A1088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Probability Tools 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9761BB-4089-4BB6-AB31-93AED77365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400" y="1397001"/>
            <a:ext cx="6832600" cy="4729164"/>
          </a:xfrm>
        </p:spPr>
        <p:txBody>
          <a:bodyPr/>
          <a:lstStyle/>
          <a:p>
            <a:pPr marL="514350" indent="-51435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dirty="0"/>
              <a:t>Marginalization</a:t>
            </a:r>
          </a:p>
          <a:p>
            <a:pPr marL="514350" indent="-514350">
              <a:lnSpc>
                <a:spcPct val="100000"/>
              </a:lnSpc>
              <a:buFont typeface="Wingdings" panose="05000000000000000000" pitchFamily="2" charset="2"/>
              <a:buChar char="§"/>
            </a:pPr>
            <a:endParaRPr lang="en-US" dirty="0"/>
          </a:p>
          <a:p>
            <a:pPr marL="514350" indent="-514350">
              <a:lnSpc>
                <a:spcPct val="100000"/>
              </a:lnSpc>
              <a:buFont typeface="Wingdings" panose="05000000000000000000" pitchFamily="2" charset="2"/>
              <a:buChar char="§"/>
            </a:pPr>
            <a:endParaRPr lang="en-US" dirty="0"/>
          </a:p>
          <a:p>
            <a:pPr marL="514350" indent="-51435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dirty="0"/>
              <a:t>Normalization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D51374D6-329F-4AF2-8EE0-60EBE40FC9FB}"/>
                  </a:ext>
                </a:extLst>
              </p:cNvPr>
              <p:cNvSpPr/>
              <p:nvPr/>
            </p:nvSpPr>
            <p:spPr>
              <a:xfrm>
                <a:off x="6289889" y="1331597"/>
                <a:ext cx="4111831" cy="11378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𝑃</m:t>
                      </m:r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(</m:t>
                      </m:r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𝐴</m:t>
                      </m:r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)=</m:t>
                      </m:r>
                      <m:nary>
                        <m:naryPr>
                          <m:chr m:val="∑"/>
                          <m:supHide m:val="on"/>
                          <m:ctrlP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𝑎</m:t>
                          </m:r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∈</m:t>
                          </m:r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𝒜</m:t>
                          </m:r>
                        </m:sub>
                        <m:sup/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kumimoji="0" lang="en-US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kumimoji="0" lang="en-US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𝑏</m:t>
                              </m:r>
                              <m:r>
                                <a:rPr kumimoji="0" lang="en-US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∈</m:t>
                              </m:r>
                              <m:r>
                                <a:rPr kumimoji="0" lang="en-US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ℬ</m:t>
                              </m:r>
                            </m:sub>
                            <m:sup/>
                            <m:e>
                              <m:r>
                                <a:rPr kumimoji="0" lang="en-US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𝑃</m:t>
                              </m:r>
                              <m:r>
                                <a:rPr kumimoji="0" lang="en-US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(</m:t>
                              </m:r>
                              <m:r>
                                <a:rPr kumimoji="0" lang="en-US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𝐴</m:t>
                              </m:r>
                              <m:r>
                                <a:rPr kumimoji="0" lang="en-US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, </m:t>
                              </m:r>
                              <m:r>
                                <a:rPr kumimoji="0" lang="en-US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𝑏</m:t>
                              </m:r>
                              <m:r>
                                <a:rPr kumimoji="0" lang="en-US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, </m:t>
                              </m:r>
                              <m:r>
                                <a:rPr kumimoji="0" lang="en-US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𝑐</m:t>
                              </m:r>
                              <m:r>
                                <a:rPr kumimoji="0" lang="en-US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)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D51374D6-329F-4AF2-8EE0-60EBE40FC9F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9889" y="1331597"/>
                <a:ext cx="4111831" cy="113787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D5E075F2-96CA-460C-98B7-660C960A9EC8}"/>
                  </a:ext>
                </a:extLst>
              </p:cNvPr>
              <p:cNvSpPr/>
              <p:nvPr/>
            </p:nvSpPr>
            <p:spPr>
              <a:xfrm>
                <a:off x="5058976" y="2898641"/>
                <a:ext cx="4622164" cy="22749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𝑃</m:t>
                      </m:r>
                      <m:d>
                        <m:dPr>
                          <m:ctrlP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𝐵</m:t>
                          </m:r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</m:e>
                        <m:e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𝑎</m:t>
                          </m:r>
                        </m:e>
                      </m:d>
                      <m:r>
                        <a:rPr kumimoji="0" lang="en-US" sz="2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𝑃</m:t>
                          </m:r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(</m:t>
                          </m:r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𝑎</m:t>
                          </m:r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,</m:t>
                          </m:r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𝐵</m:t>
                          </m:r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)</m:t>
                          </m:r>
                        </m:num>
                        <m:den>
                          <m: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𝑃</m:t>
                          </m:r>
                          <m: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(</m:t>
                          </m:r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𝑎</m:t>
                          </m:r>
                          <m: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 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𝑃</m:t>
                    </m:r>
                    <m:d>
                      <m:dPr>
                        <m:ctrlP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𝐵</m:t>
                        </m:r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</m:e>
                      <m:e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𝑎</m:t>
                        </m:r>
                      </m:e>
                    </m:d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∝</m:t>
                    </m:r>
                    <m: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𝑃</m:t>
                    </m:r>
                    <m: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(</m:t>
                    </m:r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𝑎</m:t>
                    </m:r>
                    <m: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,</m:t>
                    </m:r>
                    <m: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𝐵</m:t>
                    </m:r>
                    <m: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)</m:t>
                    </m:r>
                  </m:oMath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28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        </m:t>
                    </m:r>
                    <m: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𝑃</m:t>
                    </m:r>
                    <m:d>
                      <m:dPr>
                        <m:ctrlP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𝐵</m:t>
                        </m:r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</m:e>
                      <m:e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𝑎</m:t>
                        </m:r>
                      </m:e>
                    </m:d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f>
                      <m:fPr>
                        <m:ctrl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</m:t>
                        </m:r>
                      </m:num>
                      <m:den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𝑧</m:t>
                        </m:r>
                      </m:den>
                    </m:f>
                    <m: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𝑃</m:t>
                    </m:r>
                    <m: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(</m:t>
                    </m:r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𝑎</m:t>
                    </m:r>
                    <m: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,</m:t>
                    </m:r>
                    <m: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𝐵</m:t>
                    </m:r>
                    <m: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)</m:t>
                    </m:r>
                  </m:oMath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D5E075F2-96CA-460C-98B7-660C960A9EC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8976" y="2898641"/>
                <a:ext cx="4622164" cy="227491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7B629A8C-B9AF-4278-BE42-58510F99A3D9}"/>
                  </a:ext>
                </a:extLst>
              </p:cNvPr>
              <p:cNvSpPr/>
              <p:nvPr/>
            </p:nvSpPr>
            <p:spPr>
              <a:xfrm>
                <a:off x="6445535" y="5033789"/>
                <a:ext cx="4622164" cy="113787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𝑧</m:t>
                      </m:r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en-US" sz="2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𝑃</m:t>
                      </m:r>
                      <m:d>
                        <m:dPr>
                          <m:ctrlP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𝑎</m:t>
                          </m:r>
                        </m:e>
                      </m:d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naryPr>
                        <m:sub>
                          <m: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𝑏</m:t>
                          </m:r>
                        </m:sub>
                        <m:sup/>
                        <m:e>
                          <m: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𝑃</m:t>
                          </m:r>
                          <m: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(</m:t>
                          </m:r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𝑎</m:t>
                          </m:r>
                          <m: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,</m:t>
                          </m:r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𝑏</m:t>
                          </m:r>
                          <m: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7B629A8C-B9AF-4278-BE42-58510F99A3D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5535" y="5033789"/>
                <a:ext cx="4622164" cy="113787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C7186CC2-3AAC-488E-83B6-2F4C07163F0C}"/>
                  </a:ext>
                </a:extLst>
              </p14:cNvPr>
              <p14:cNvContentPartPr/>
              <p14:nvPr/>
            </p14:nvContentPartPr>
            <p14:xfrm>
              <a:off x="6416280" y="374760"/>
              <a:ext cx="4951080" cy="240048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C7186CC2-3AAC-488E-83B6-2F4C07163F0C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406920" y="365400"/>
                <a:ext cx="4969800" cy="2419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683976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B9E13E-6144-4455-9AAC-6BA23A1088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Probability Tools 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9761BB-4089-4BB6-AB31-93AED77365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401" y="1397001"/>
            <a:ext cx="6493674" cy="4729164"/>
          </a:xfrm>
        </p:spPr>
        <p:txBody>
          <a:bodyPr/>
          <a:lstStyle/>
          <a:p>
            <a:pPr marL="514350" indent="-51435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dirty="0"/>
              <a:t>Independence</a:t>
            </a:r>
          </a:p>
          <a:p>
            <a:pPr>
              <a:lnSpc>
                <a:spcPct val="100000"/>
              </a:lnSpc>
            </a:pPr>
            <a:r>
              <a:rPr lang="en-US" dirty="0">
                <a:solidFill>
                  <a:schemeClr val="tx1"/>
                </a:solidFill>
              </a:rPr>
              <a:t>       If A and B are independent, then:</a:t>
            </a:r>
          </a:p>
          <a:p>
            <a:pPr>
              <a:lnSpc>
                <a:spcPct val="100000"/>
              </a:lnSpc>
            </a:pPr>
            <a:endParaRPr lang="en-US" dirty="0"/>
          </a:p>
          <a:p>
            <a:pPr>
              <a:lnSpc>
                <a:spcPct val="100000"/>
              </a:lnSpc>
            </a:pPr>
            <a:endParaRPr lang="en-US" dirty="0"/>
          </a:p>
          <a:p>
            <a:pPr marL="514350" indent="-51435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dirty="0"/>
              <a:t>Conditional independence</a:t>
            </a:r>
          </a:p>
          <a:p>
            <a:pPr>
              <a:lnSpc>
                <a:spcPct val="100000"/>
              </a:lnSpc>
            </a:pPr>
            <a:r>
              <a:rPr lang="en-US" dirty="0">
                <a:solidFill>
                  <a:schemeClr val="tx1"/>
                </a:solidFill>
              </a:rPr>
              <a:t>       If A and B are conditionally</a:t>
            </a:r>
          </a:p>
          <a:p>
            <a:pPr>
              <a:lnSpc>
                <a:spcPct val="100000"/>
              </a:lnSpc>
            </a:pPr>
            <a:r>
              <a:rPr lang="en-US" dirty="0">
                <a:solidFill>
                  <a:schemeClr val="tx1"/>
                </a:solidFill>
              </a:rPr>
              <a:t>       independent given C, then: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D51374D6-329F-4AF2-8EE0-60EBE40FC9FB}"/>
                  </a:ext>
                </a:extLst>
              </p:cNvPr>
              <p:cNvSpPr/>
              <p:nvPr/>
            </p:nvSpPr>
            <p:spPr>
              <a:xfrm>
                <a:off x="7170631" y="1945701"/>
                <a:ext cx="3409075" cy="181588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𝑃</m:t>
                    </m:r>
                    <m:d>
                      <m:dPr>
                        <m:ctrl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𝐴</m:t>
                        </m:r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, </m:t>
                        </m:r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𝐵</m:t>
                        </m:r>
                      </m:e>
                    </m:d>
                    <m: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𝑃</m:t>
                    </m:r>
                    <m:d>
                      <m:dPr>
                        <m:ctrl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𝐴</m:t>
                        </m:r>
                      </m:e>
                    </m:d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𝑃</m:t>
                    </m:r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(</m:t>
                    </m:r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𝐵</m:t>
                    </m:r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)</m:t>
                    </m:r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𝑃</m:t>
                    </m:r>
                    <m:d>
                      <m:dPr>
                        <m:ctrlP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𝐴</m:t>
                        </m:r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∣</m:t>
                        </m:r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𝐵</m:t>
                        </m:r>
                      </m:e>
                    </m:d>
                    <m: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𝑃</m:t>
                    </m:r>
                    <m:d>
                      <m:dPr>
                        <m:ctrlP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𝐴</m:t>
                        </m:r>
                      </m:e>
                    </m:d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𝑃</m:t>
                    </m:r>
                    <m:d>
                      <m:dPr>
                        <m:ctrlP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𝐵</m:t>
                        </m:r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∣</m:t>
                        </m:r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𝐴</m:t>
                        </m:r>
                      </m:e>
                    </m:d>
                    <m: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𝑃</m:t>
                    </m:r>
                    <m:d>
                      <m:dPr>
                        <m:ctrlP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𝐵</m:t>
                        </m:r>
                      </m:e>
                    </m:d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D51374D6-329F-4AF2-8EE0-60EBE40FC9F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70631" y="1945701"/>
                <a:ext cx="3409075" cy="181588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24EA94CF-DB12-4F59-A391-7EBFCF68D90A}"/>
                  </a:ext>
                </a:extLst>
              </p:cNvPr>
              <p:cNvSpPr/>
              <p:nvPr/>
            </p:nvSpPr>
            <p:spPr>
              <a:xfrm>
                <a:off x="6900075" y="4712341"/>
                <a:ext cx="5180329" cy="181588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𝑃</m:t>
                    </m:r>
                    <m:d>
                      <m:dPr>
                        <m:ctrl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𝐴</m:t>
                        </m:r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, </m:t>
                        </m:r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𝐵</m:t>
                        </m:r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∣</m:t>
                        </m:r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𝐶</m:t>
                        </m:r>
                      </m:e>
                    </m:d>
                    <m: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𝑃</m:t>
                    </m:r>
                    <m:d>
                      <m:dPr>
                        <m:ctrl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𝐴</m:t>
                        </m:r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∣</m:t>
                        </m:r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𝐶</m:t>
                        </m:r>
                      </m:e>
                    </m:d>
                    <m: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𝑃</m:t>
                    </m:r>
                    <m: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(</m:t>
                    </m:r>
                    <m: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𝐵</m:t>
                    </m:r>
                    <m: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∣</m:t>
                    </m:r>
                    <m: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𝐶</m:t>
                    </m:r>
                    <m: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)</m:t>
                    </m:r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𝑃</m:t>
                    </m:r>
                    <m:d>
                      <m:dPr>
                        <m:ctrlP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𝐴</m:t>
                        </m:r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∣</m:t>
                        </m:r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𝐵</m:t>
                        </m:r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, </m:t>
                        </m:r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𝐶</m:t>
                        </m:r>
                      </m:e>
                    </m:d>
                    <m: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𝑃</m:t>
                    </m:r>
                    <m:d>
                      <m:dPr>
                        <m:ctrlP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𝐴</m:t>
                        </m:r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∣</m:t>
                        </m:r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𝐶</m:t>
                        </m:r>
                      </m:e>
                    </m:d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𝑃</m:t>
                    </m:r>
                    <m:d>
                      <m:dPr>
                        <m:ctrlP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𝐵</m:t>
                        </m:r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∣</m:t>
                        </m:r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𝐴</m:t>
                        </m:r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, </m:t>
                        </m:r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𝐶</m:t>
                        </m:r>
                      </m:e>
                    </m:d>
                    <m: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𝑃</m:t>
                    </m:r>
                    <m:d>
                      <m:dPr>
                        <m:ctrlP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𝐵</m:t>
                        </m:r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∣</m:t>
                        </m:r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𝐶</m:t>
                        </m:r>
                      </m:e>
                    </m:d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24EA94CF-DB12-4F59-A391-7EBFCF68D90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00075" y="4712341"/>
                <a:ext cx="5180329" cy="181588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881315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B4FE7D-19F1-4518-85EB-3218B1B4C8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Generative Stories and Bayes Nets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AD6DD7-DCBB-4C35-A949-5CEC891EBD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Fire, Smoke, Alarm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Generative story and Bayes net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dirty="0">
              <a:solidFill>
                <a:schemeClr val="tx1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dirty="0">
              <a:solidFill>
                <a:schemeClr val="tx1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dirty="0">
              <a:solidFill>
                <a:schemeClr val="tx1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dirty="0">
              <a:solidFill>
                <a:schemeClr val="tx1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dirty="0">
              <a:solidFill>
                <a:schemeClr val="tx1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Assumptions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Joint distribution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2EC1AE3-25BC-4D1E-9012-142CA080F70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834" y="359528"/>
            <a:ext cx="4251538" cy="279318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E165BC0-A91D-4361-8B94-4514F01B5DF7}"/>
              </a:ext>
            </a:extLst>
          </p:cNvPr>
          <p:cNvSpPr txBox="1"/>
          <p:nvPr/>
        </p:nvSpPr>
        <p:spPr>
          <a:xfrm>
            <a:off x="406400" y="6381851"/>
            <a:ext cx="30184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Image: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http://ai.berkeley.edu/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5033E7B8-32F4-4959-8BE8-5AEC3E085F98}"/>
                  </a:ext>
                </a:extLst>
              </p14:cNvPr>
              <p14:cNvContentPartPr/>
              <p14:nvPr/>
            </p14:nvContentPartPr>
            <p14:xfrm>
              <a:off x="788040" y="2151720"/>
              <a:ext cx="11222280" cy="458352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5033E7B8-32F4-4959-8BE8-5AEC3E085F98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78680" y="2142360"/>
                <a:ext cx="11241000" cy="4602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290059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06400" y="1343870"/>
            <a:ext cx="11379200" cy="1399329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>
                <a:latin typeface="Calibri"/>
                <a:cs typeface="Calibri"/>
                <a:sym typeface="Wingdings"/>
              </a:rPr>
              <a:t>One node per random variable</a:t>
            </a:r>
          </a:p>
          <a:p>
            <a:pPr>
              <a:lnSpc>
                <a:spcPct val="80000"/>
              </a:lnSpc>
            </a:pPr>
            <a:r>
              <a:rPr lang="en-US" sz="2800" dirty="0">
                <a:latin typeface="Calibri"/>
                <a:cs typeface="Calibri"/>
                <a:sym typeface="Wingdings"/>
              </a:rPr>
              <a:t>Directed-Acyclic-Graph</a:t>
            </a:r>
          </a:p>
          <a:p>
            <a:pPr>
              <a:lnSpc>
                <a:spcPct val="80000"/>
              </a:lnSpc>
            </a:pPr>
            <a:r>
              <a:rPr lang="en-US" sz="2800" dirty="0">
                <a:latin typeface="Calibri"/>
                <a:cs typeface="Calibri"/>
                <a:sym typeface="Wingdings"/>
              </a:rPr>
              <a:t>One CPT per node: P(node | </a:t>
            </a:r>
            <a:r>
              <a:rPr lang="en-US" sz="2800" i="1" dirty="0">
                <a:latin typeface="Calibri"/>
                <a:cs typeface="Calibri"/>
                <a:sym typeface="Wingdings"/>
              </a:rPr>
              <a:t>Parents</a:t>
            </a:r>
            <a:r>
              <a:rPr lang="en-US" sz="2800" dirty="0">
                <a:latin typeface="Calibri"/>
                <a:cs typeface="Calibri"/>
                <a:sym typeface="Wingdings"/>
              </a:rPr>
              <a:t>(node) )</a:t>
            </a:r>
          </a:p>
        </p:txBody>
      </p:sp>
      <p:sp>
        <p:nvSpPr>
          <p:cNvPr id="14337" name="Rectangle 14336"/>
          <p:cNvSpPr/>
          <p:nvPr/>
        </p:nvSpPr>
        <p:spPr>
          <a:xfrm>
            <a:off x="8390164" y="621334"/>
            <a:ext cx="1790490" cy="49616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2E75B5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Wingdings"/>
              </a:rPr>
              <a:t>Bayes net</a:t>
            </a:r>
          </a:p>
        </p:txBody>
      </p:sp>
      <p:cxnSp>
        <p:nvCxnSpPr>
          <p:cNvPr id="10" name="AutoShape 6"/>
          <p:cNvCxnSpPr>
            <a:cxnSpLocks noChangeShapeType="1"/>
            <a:stCxn id="2" idx="2"/>
            <a:endCxn id="7" idx="0"/>
          </p:cNvCxnSpPr>
          <p:nvPr/>
        </p:nvCxnSpPr>
        <p:spPr bwMode="auto">
          <a:xfrm flipH="1">
            <a:off x="9065160" y="2005492"/>
            <a:ext cx="310557" cy="994606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3" name="AutoShape 6"/>
          <p:cNvCxnSpPr>
            <a:cxnSpLocks noChangeShapeType="1"/>
            <a:stCxn id="5" idx="5"/>
            <a:endCxn id="8" idx="7"/>
          </p:cNvCxnSpPr>
          <p:nvPr/>
        </p:nvCxnSpPr>
        <p:spPr bwMode="auto">
          <a:xfrm flipH="1">
            <a:off x="9441089" y="1935471"/>
            <a:ext cx="109175" cy="243194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4" name="AutoShape 6"/>
          <p:cNvCxnSpPr>
            <a:cxnSpLocks noChangeShapeType="1"/>
            <a:stCxn id="30" idx="2"/>
            <a:endCxn id="8" idx="0"/>
          </p:cNvCxnSpPr>
          <p:nvPr/>
        </p:nvCxnSpPr>
        <p:spPr bwMode="auto">
          <a:xfrm>
            <a:off x="9066475" y="3457734"/>
            <a:ext cx="207103" cy="843252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5" name="AutoShape 6"/>
          <p:cNvCxnSpPr>
            <a:cxnSpLocks noChangeShapeType="1"/>
            <a:stCxn id="5" idx="3"/>
            <a:endCxn id="6" idx="7"/>
          </p:cNvCxnSpPr>
          <p:nvPr/>
        </p:nvCxnSpPr>
        <p:spPr bwMode="auto">
          <a:xfrm flipH="1">
            <a:off x="8421434" y="1935471"/>
            <a:ext cx="793808" cy="468997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grpSp>
        <p:nvGrpSpPr>
          <p:cNvPr id="3" name="Group 2"/>
          <p:cNvGrpSpPr/>
          <p:nvPr/>
        </p:nvGrpSpPr>
        <p:grpSpPr>
          <a:xfrm>
            <a:off x="9141614" y="1543827"/>
            <a:ext cx="478036" cy="461665"/>
            <a:chOff x="5986355" y="3500735"/>
            <a:chExt cx="478036" cy="461665"/>
          </a:xfrm>
        </p:grpSpPr>
        <p:sp>
          <p:nvSpPr>
            <p:cNvPr id="5" name="Oval 3"/>
            <p:cNvSpPr>
              <a:spLocks noChangeArrowheads="1"/>
            </p:cNvSpPr>
            <p:nvPr/>
          </p:nvSpPr>
          <p:spPr bwMode="auto">
            <a:xfrm>
              <a:off x="5990597" y="3505200"/>
              <a:ext cx="473794" cy="453609"/>
            </a:xfrm>
            <a:prstGeom prst="ellipse">
              <a:avLst/>
            </a:prstGeom>
            <a:solidFill>
              <a:schemeClr val="bg1"/>
            </a:solidFill>
            <a:ln w="349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Rectangle 1"/>
                <p:cNvSpPr/>
                <p:nvPr/>
              </p:nvSpPr>
              <p:spPr>
                <a:xfrm>
                  <a:off x="5986355" y="3500735"/>
                  <a:ext cx="468205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charset="0"/>
                            <a:ea typeface="+mn-ea"/>
                            <a:cs typeface="Calibri"/>
                            <a:sym typeface="Wingdings"/>
                          </a:rPr>
                          <m:t>𝐴</m:t>
                        </m:r>
                      </m:oMath>
                    </m:oMathPara>
                  </a14:m>
                  <a:endPara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2" name="Rectangle 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86355" y="3500735"/>
                  <a:ext cx="468205" cy="461665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1" name="Group 10"/>
          <p:cNvGrpSpPr/>
          <p:nvPr/>
        </p:nvGrpSpPr>
        <p:grpSpPr>
          <a:xfrm>
            <a:off x="8017026" y="2323612"/>
            <a:ext cx="493941" cy="468035"/>
            <a:chOff x="5410200" y="4340347"/>
            <a:chExt cx="493941" cy="468035"/>
          </a:xfrm>
        </p:grpSpPr>
        <p:sp>
          <p:nvSpPr>
            <p:cNvPr id="6" name="Oval 3"/>
            <p:cNvSpPr>
              <a:spLocks noChangeArrowheads="1"/>
            </p:cNvSpPr>
            <p:nvPr/>
          </p:nvSpPr>
          <p:spPr bwMode="auto">
            <a:xfrm>
              <a:off x="5410200" y="4354773"/>
              <a:ext cx="473794" cy="453609"/>
            </a:xfrm>
            <a:prstGeom prst="ellipse">
              <a:avLst/>
            </a:prstGeom>
            <a:solidFill>
              <a:schemeClr val="bg1"/>
            </a:solidFill>
            <a:ln w="34925">
              <a:solidFill>
                <a:srgbClr val="33CC3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-25000" noProof="0" dirty="0">
                <a:ln>
                  <a:noFill/>
                </a:ln>
                <a:solidFill>
                  <a:srgbClr val="33CC33"/>
                </a:solidFill>
                <a:effectLst/>
                <a:uLnTx/>
                <a:uFillTx/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Rectangle 28"/>
                <p:cNvSpPr/>
                <p:nvPr/>
              </p:nvSpPr>
              <p:spPr>
                <a:xfrm>
                  <a:off x="5424266" y="4340347"/>
                  <a:ext cx="479875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33CC33"/>
                            </a:solidFill>
                            <a:effectLst/>
                            <a:uLnTx/>
                            <a:uFillTx/>
                            <a:latin typeface="Cambria Math" charset="0"/>
                            <a:ea typeface="+mn-ea"/>
                            <a:cs typeface="Calibri"/>
                            <a:sym typeface="Wingdings"/>
                          </a:rPr>
                          <m:t>𝐵</m:t>
                        </m:r>
                      </m:oMath>
                    </m:oMathPara>
                  </a14:m>
                  <a:endPara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CC33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29" name="Rectangle 2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24266" y="4340347"/>
                  <a:ext cx="479875" cy="461665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2" name="Group 11"/>
          <p:cNvGrpSpPr/>
          <p:nvPr/>
        </p:nvGrpSpPr>
        <p:grpSpPr>
          <a:xfrm>
            <a:off x="8828263" y="2996069"/>
            <a:ext cx="473794" cy="461665"/>
            <a:chOff x="6511771" y="4340347"/>
            <a:chExt cx="473794" cy="461665"/>
          </a:xfrm>
        </p:grpSpPr>
        <p:sp>
          <p:nvSpPr>
            <p:cNvPr id="7" name="Oval 3"/>
            <p:cNvSpPr>
              <a:spLocks noChangeArrowheads="1"/>
            </p:cNvSpPr>
            <p:nvPr/>
          </p:nvSpPr>
          <p:spPr bwMode="auto">
            <a:xfrm>
              <a:off x="6511771" y="4344376"/>
              <a:ext cx="473794" cy="453609"/>
            </a:xfrm>
            <a:prstGeom prst="ellipse">
              <a:avLst/>
            </a:prstGeom>
            <a:solidFill>
              <a:schemeClr val="bg1"/>
            </a:solidFill>
            <a:ln w="34925">
              <a:solidFill>
                <a:srgbClr val="0432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Rectangle 29"/>
                <p:cNvSpPr/>
                <p:nvPr/>
              </p:nvSpPr>
              <p:spPr>
                <a:xfrm>
                  <a:off x="6515880" y="4340347"/>
                  <a:ext cx="468205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3333FF"/>
                            </a:solidFill>
                            <a:effectLst/>
                            <a:uLnTx/>
                            <a:uFillTx/>
                            <a:latin typeface="Cambria Math" charset="0"/>
                            <a:ea typeface="+mn-ea"/>
                            <a:cs typeface="Calibri"/>
                            <a:sym typeface="Wingdings"/>
                          </a:rPr>
                          <m:t>𝐶</m:t>
                        </m:r>
                      </m:oMath>
                    </m:oMathPara>
                  </a14:m>
                  <a:endPara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30" name="Rectangle 2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15880" y="4340347"/>
                  <a:ext cx="468205" cy="461665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6" name="Group 15"/>
          <p:cNvGrpSpPr/>
          <p:nvPr/>
        </p:nvGrpSpPr>
        <p:grpSpPr>
          <a:xfrm>
            <a:off x="9036681" y="4289877"/>
            <a:ext cx="497455" cy="464718"/>
            <a:chOff x="5990597" y="5326482"/>
            <a:chExt cx="497455" cy="464718"/>
          </a:xfrm>
        </p:grpSpPr>
        <p:sp>
          <p:nvSpPr>
            <p:cNvPr id="8" name="Oval 3"/>
            <p:cNvSpPr>
              <a:spLocks noChangeArrowheads="1"/>
            </p:cNvSpPr>
            <p:nvPr/>
          </p:nvSpPr>
          <p:spPr bwMode="auto">
            <a:xfrm>
              <a:off x="5990597" y="5337591"/>
              <a:ext cx="473794" cy="453609"/>
            </a:xfrm>
            <a:prstGeom prst="ellipse">
              <a:avLst/>
            </a:prstGeom>
            <a:solidFill>
              <a:schemeClr val="bg1"/>
            </a:solidFill>
            <a:ln w="34925">
              <a:solidFill>
                <a:srgbClr val="D6009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Rectangle 31"/>
                <p:cNvSpPr/>
                <p:nvPr/>
              </p:nvSpPr>
              <p:spPr>
                <a:xfrm>
                  <a:off x="5996186" y="5326482"/>
                  <a:ext cx="491866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D60093"/>
                            </a:solidFill>
                            <a:effectLst/>
                            <a:uLnTx/>
                            <a:uFillTx/>
                            <a:latin typeface="Cambria Math" charset="0"/>
                            <a:ea typeface="+mn-ea"/>
                            <a:cs typeface="Calibri"/>
                            <a:sym typeface="Wingdings"/>
                          </a:rPr>
                          <m:t>𝐷</m:t>
                        </m:r>
                      </m:oMath>
                    </m:oMathPara>
                  </a14:m>
                  <a:endPara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32" name="Rectangle 3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96186" y="5326482"/>
                  <a:ext cx="491866" cy="461665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0" name="Title 19">
            <a:extLst>
              <a:ext uri="{FF2B5EF4-FFF2-40B4-BE49-F238E27FC236}">
                <a16:creationId xmlns:a16="http://schemas.microsoft.com/office/drawing/2014/main" id="{F9AD94AE-95FA-4BA3-AFDA-45282694AF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Bayesian Networks</a:t>
            </a:r>
          </a:p>
        </p:txBody>
      </p:sp>
      <p:graphicFrame>
        <p:nvGraphicFramePr>
          <p:cNvPr id="35" name="Table 34">
            <a:extLst>
              <a:ext uri="{FF2B5EF4-FFF2-40B4-BE49-F238E27FC236}">
                <a16:creationId xmlns:a16="http://schemas.microsoft.com/office/drawing/2014/main" id="{B51AAD23-B601-4CCE-8CB8-95DEBB2598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0858136"/>
              </p:ext>
            </p:extLst>
          </p:nvPr>
        </p:nvGraphicFramePr>
        <p:xfrm>
          <a:off x="2339068" y="2942529"/>
          <a:ext cx="623452" cy="6096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117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17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6" name="Table 35">
            <a:extLst>
              <a:ext uri="{FF2B5EF4-FFF2-40B4-BE49-F238E27FC236}">
                <a16:creationId xmlns:a16="http://schemas.microsoft.com/office/drawing/2014/main" id="{872E4002-7CC9-445E-8400-3CEDD06D41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2381188"/>
              </p:ext>
            </p:extLst>
          </p:nvPr>
        </p:nvGraphicFramePr>
        <p:xfrm>
          <a:off x="1735487" y="2943222"/>
          <a:ext cx="324881" cy="6096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248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28976166"/>
                  </a:ext>
                </a:extLst>
              </a:tr>
            </a:tbl>
          </a:graphicData>
        </a:graphic>
      </p:graphicFrame>
      <p:graphicFrame>
        <p:nvGraphicFramePr>
          <p:cNvPr id="37" name="Table 36">
            <a:extLst>
              <a:ext uri="{FF2B5EF4-FFF2-40B4-BE49-F238E27FC236}">
                <a16:creationId xmlns:a16="http://schemas.microsoft.com/office/drawing/2014/main" id="{29BBB2FD-BB6F-44D1-882C-CD25036C54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4240933"/>
              </p:ext>
            </p:extLst>
          </p:nvPr>
        </p:nvGraphicFramePr>
        <p:xfrm>
          <a:off x="3241220" y="2939215"/>
          <a:ext cx="1369640" cy="6096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424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24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2410">
                  <a:extLst>
                    <a:ext uri="{9D8B030D-6E8A-4147-A177-3AD203B41FA5}">
                      <a16:colId xmlns:a16="http://schemas.microsoft.com/office/drawing/2014/main" val="2231503297"/>
                    </a:ext>
                  </a:extLst>
                </a:gridCol>
                <a:gridCol w="342410">
                  <a:extLst>
                    <a:ext uri="{9D8B030D-6E8A-4147-A177-3AD203B41FA5}">
                      <a16:colId xmlns:a16="http://schemas.microsoft.com/office/drawing/2014/main" val="1151662144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8" name="Table 37">
            <a:extLst>
              <a:ext uri="{FF2B5EF4-FFF2-40B4-BE49-F238E27FC236}">
                <a16:creationId xmlns:a16="http://schemas.microsoft.com/office/drawing/2014/main" id="{2C650B45-9949-4891-B979-78AF643EC71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4197537"/>
              </p:ext>
            </p:extLst>
          </p:nvPr>
        </p:nvGraphicFramePr>
        <p:xfrm>
          <a:off x="4889560" y="2943543"/>
          <a:ext cx="2743680" cy="6096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429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29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2960">
                  <a:extLst>
                    <a:ext uri="{9D8B030D-6E8A-4147-A177-3AD203B41FA5}">
                      <a16:colId xmlns:a16="http://schemas.microsoft.com/office/drawing/2014/main" val="437440143"/>
                    </a:ext>
                  </a:extLst>
                </a:gridCol>
                <a:gridCol w="342960">
                  <a:extLst>
                    <a:ext uri="{9D8B030D-6E8A-4147-A177-3AD203B41FA5}">
                      <a16:colId xmlns:a16="http://schemas.microsoft.com/office/drawing/2014/main" val="3735337479"/>
                    </a:ext>
                  </a:extLst>
                </a:gridCol>
                <a:gridCol w="342960">
                  <a:extLst>
                    <a:ext uri="{9D8B030D-6E8A-4147-A177-3AD203B41FA5}">
                      <a16:colId xmlns:a16="http://schemas.microsoft.com/office/drawing/2014/main" val="992250431"/>
                    </a:ext>
                  </a:extLst>
                </a:gridCol>
                <a:gridCol w="342960">
                  <a:extLst>
                    <a:ext uri="{9D8B030D-6E8A-4147-A177-3AD203B41FA5}">
                      <a16:colId xmlns:a16="http://schemas.microsoft.com/office/drawing/2014/main" val="4034039825"/>
                    </a:ext>
                  </a:extLst>
                </a:gridCol>
                <a:gridCol w="342960">
                  <a:extLst>
                    <a:ext uri="{9D8B030D-6E8A-4147-A177-3AD203B41FA5}">
                      <a16:colId xmlns:a16="http://schemas.microsoft.com/office/drawing/2014/main" val="3640763666"/>
                    </a:ext>
                  </a:extLst>
                </a:gridCol>
                <a:gridCol w="342960">
                  <a:extLst>
                    <a:ext uri="{9D8B030D-6E8A-4147-A177-3AD203B41FA5}">
                      <a16:colId xmlns:a16="http://schemas.microsoft.com/office/drawing/2014/main" val="4084680244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F896F563-5B31-40BA-8922-0C9143E7A9E9}"/>
                  </a:ext>
                </a:extLst>
              </p:cNvPr>
              <p:cNvSpPr/>
              <p:nvPr/>
            </p:nvSpPr>
            <p:spPr>
              <a:xfrm>
                <a:off x="563969" y="4548253"/>
                <a:ext cx="8024859" cy="44454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/>
                              <a:sym typeface="Wingdings"/>
                            </a:rPr>
                            <m:t>𝐴</m:t>
                          </m:r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/>
                              <a:sym typeface="Wingdings"/>
                            </a:rPr>
                            <m:t>, </m:t>
                          </m:r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/>
                              <a:sym typeface="Wingdings"/>
                            </a:rPr>
                            <m:t>𝐵</m:t>
                          </m:r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/>
                              <a:sym typeface="Wingdings"/>
                            </a:rPr>
                            <m:t>, </m:t>
                          </m:r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/>
                              <a:sym typeface="Wingdings"/>
                            </a:rPr>
                            <m:t>𝐶</m:t>
                          </m:r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/>
                              <a:sym typeface="Wingdings"/>
                            </a:rPr>
                            <m:t>, </m:t>
                          </m:r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/>
                              <a:sym typeface="Wingdings"/>
                            </a:rPr>
                            <m:t>𝐷</m:t>
                          </m:r>
                        </m:e>
                      </m:d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/>
                          <a:sym typeface="Wingdings"/>
                        </a:rPr>
                        <m:t>=</m:t>
                      </m:r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+mn-ea"/>
                              <a:cs typeface="Calibri"/>
                              <a:sym typeface="Wingdings"/>
                            </a:rPr>
                            <m:t>𝐴</m:t>
                          </m:r>
                        </m:e>
                      </m:d>
                      <m:r>
                        <a:rPr kumimoji="0" lang="en-US" sz="2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2E75B5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  <a:sym typeface="Wingdings"/>
                        </a:rPr>
                        <m:t> </m:t>
                      </m:r>
                      <m:r>
                        <a:rPr kumimoji="0" lang="en-US" sz="2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3CC33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3CC33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3CC33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+mn-ea"/>
                              <a:cs typeface="Calibri"/>
                              <a:sym typeface="Wingdings"/>
                            </a:rPr>
                            <m:t>𝐵</m:t>
                          </m:r>
                        </m:e>
                        <m:e>
                          <m: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3CC33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+mn-ea"/>
                              <a:cs typeface="Calibri"/>
                              <a:sym typeface="Wingdings"/>
                            </a:rPr>
                            <m:t>𝐴</m:t>
                          </m:r>
                        </m:e>
                      </m:d>
                      <m:r>
                        <a:rPr kumimoji="0" lang="en-US" sz="2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2E75B5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  <a:sym typeface="Wingdings"/>
                        </a:rPr>
                        <m:t> </m:t>
                      </m:r>
                      <m:r>
                        <a:rPr kumimoji="0" lang="en-US" sz="2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432FF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432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432FF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+mn-ea"/>
                              <a:cs typeface="Calibri"/>
                              <a:sym typeface="Wingdings"/>
                            </a:rPr>
                            <m:t>𝐶</m:t>
                          </m:r>
                        </m:e>
                        <m:e>
                          <m: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432FF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+mn-ea"/>
                              <a:cs typeface="Calibri"/>
                              <a:sym typeface="Wingdings"/>
                            </a:rPr>
                            <m:t>𝐴</m:t>
                          </m:r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432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/>
                              <a:sym typeface="Wingdings"/>
                            </a:rPr>
                            <m:t>,</m:t>
                          </m:r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432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/>
                              <a:sym typeface="Wingdings"/>
                            </a:rPr>
                            <m:t>𝐵</m:t>
                          </m:r>
                        </m:e>
                      </m:d>
                      <m:r>
                        <a:rPr kumimoji="0" lang="en-US" sz="2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2E75B5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  <a:sym typeface="Wingdings"/>
                        </a:rPr>
                        <m:t> </m:t>
                      </m:r>
                      <m:r>
                        <a:rPr kumimoji="0" lang="en-US" sz="2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D60093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D60093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/>
                              <a:sym typeface="Wingdings"/>
                            </a:rPr>
                            <m:t>𝐷</m:t>
                          </m:r>
                        </m:e>
                        <m:e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D60093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/>
                              <a:sym typeface="Wingdings"/>
                            </a:rPr>
                            <m:t>𝐴</m:t>
                          </m:r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D60093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/>
                              <a:sym typeface="Wingdings"/>
                            </a:rPr>
                            <m:t>,</m:t>
                          </m:r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D60093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/>
                              <a:sym typeface="Wingdings"/>
                            </a:rPr>
                            <m:t>𝐵</m:t>
                          </m:r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D60093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/>
                              <a:sym typeface="Wingdings"/>
                            </a:rPr>
                            <m:t>,</m:t>
                          </m:r>
                          <m: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D60093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+mn-ea"/>
                              <a:cs typeface="Calibri"/>
                              <a:sym typeface="Wingdings"/>
                            </a:rPr>
                            <m:t>𝐶</m:t>
                          </m:r>
                        </m:e>
                      </m:d>
                    </m:oMath>
                  </m:oMathPara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  <a:sym typeface="Wingdings"/>
                </a:endParaRPr>
              </a:p>
            </p:txBody>
          </p:sp>
        </mc:Choice>
        <mc:Fallback xmlns="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F896F563-5B31-40BA-8922-0C9143E7A9E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969" y="4548253"/>
                <a:ext cx="8024859" cy="444545"/>
              </a:xfrm>
              <a:prstGeom prst="rect">
                <a:avLst/>
              </a:prstGeom>
              <a:blipFill>
                <a:blip r:embed="rId6"/>
                <a:stretch>
                  <a:fillRect l="-3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0" name="AutoShape 6">
            <a:extLst>
              <a:ext uri="{FF2B5EF4-FFF2-40B4-BE49-F238E27FC236}">
                <a16:creationId xmlns:a16="http://schemas.microsoft.com/office/drawing/2014/main" id="{182D32F6-83B2-4BEF-AA56-C0CD01C7C31D}"/>
              </a:ext>
            </a:extLst>
          </p:cNvPr>
          <p:cNvCxnSpPr>
            <a:cxnSpLocks noChangeShapeType="1"/>
            <a:stCxn id="6" idx="5"/>
            <a:endCxn id="7" idx="1"/>
          </p:cNvCxnSpPr>
          <p:nvPr/>
        </p:nvCxnSpPr>
        <p:spPr bwMode="auto">
          <a:xfrm>
            <a:off x="8421434" y="2725217"/>
            <a:ext cx="476215" cy="341311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49" name="AutoShape 6">
            <a:extLst>
              <a:ext uri="{FF2B5EF4-FFF2-40B4-BE49-F238E27FC236}">
                <a16:creationId xmlns:a16="http://schemas.microsoft.com/office/drawing/2014/main" id="{C43BC271-C799-458B-BF59-11DB0D5EFBAD}"/>
              </a:ext>
            </a:extLst>
          </p:cNvPr>
          <p:cNvCxnSpPr>
            <a:cxnSpLocks noChangeShapeType="1"/>
            <a:stCxn id="6" idx="4"/>
            <a:endCxn id="8" idx="1"/>
          </p:cNvCxnSpPr>
          <p:nvPr/>
        </p:nvCxnSpPr>
        <p:spPr bwMode="auto">
          <a:xfrm>
            <a:off x="8253923" y="2791647"/>
            <a:ext cx="852144" cy="1575769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346" name="Rectangle 14345">
                <a:extLst>
                  <a:ext uri="{FF2B5EF4-FFF2-40B4-BE49-F238E27FC236}">
                    <a16:creationId xmlns:a16="http://schemas.microsoft.com/office/drawing/2014/main" id="{80909CBD-0956-441A-A082-5DB50484E4B3}"/>
                  </a:ext>
                </a:extLst>
              </p:cNvPr>
              <p:cNvSpPr/>
              <p:nvPr/>
            </p:nvSpPr>
            <p:spPr>
              <a:xfrm>
                <a:off x="76199" y="5213027"/>
                <a:ext cx="8821450" cy="15972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200" marR="0" lvl="1" indent="0" algn="l" defTabSz="914400" rtl="0" eaLnBrk="1" fontAlgn="auto" latinLnBrk="0" hangingPunct="1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alibri"/>
                  </a:rPr>
                  <a:t>Encode joint distributions as product of conditional distributions on each variable</a:t>
                </a:r>
              </a:p>
              <a:p>
                <a:pPr marL="457200" marR="0" lvl="1" indent="0" algn="l" defTabSz="914400" rtl="0" eaLnBrk="1" fontAlgn="auto" latinLnBrk="0" hangingPunct="1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alibri"/>
                </a:endParaRPr>
              </a:p>
              <a:p>
                <a:pPr marL="457176" marR="0" lvl="1" indent="0" algn="l" defTabSz="914400" rtl="0" eaLnBrk="1" fontAlgn="auto" latinLnBrk="0" hangingPunct="1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0" 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7030A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/>
                                  <a:sym typeface="Wingdings"/>
                                </a:rPr>
                              </m:ctrlPr>
                            </m:sSubPr>
                            <m:e>
                              <m:r>
                                <a:rPr kumimoji="0" 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7030A0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  <a:sym typeface="Wingdings"/>
                                </a:rPr>
                                <m:t>𝑋</m:t>
                              </m:r>
                            </m:e>
                            <m:sub>
                              <m:r>
                                <a:rPr kumimoji="0" 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7030A0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  <a:sym typeface="Wingdings"/>
                                </a:rPr>
                                <m:t>1</m:t>
                              </m:r>
                            </m:sub>
                          </m:sSub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/>
                              <a:sym typeface="Wingdings"/>
                            </a:rPr>
                            <m:t>,</m:t>
                          </m:r>
                          <m: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+mn-ea"/>
                              <a:cs typeface="Calibri"/>
                              <a:sym typeface="Wingdings"/>
                            </a:rPr>
                            <m:t>…</m:t>
                          </m:r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/>
                              <a:sym typeface="Wingdings"/>
                            </a:rPr>
                            <m:t>,</m:t>
                          </m:r>
                          <m:sSub>
                            <m:sSubPr>
                              <m:ctrlPr>
                                <a:rPr kumimoji="0" 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7030A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/>
                                  <a:sym typeface="Wingdings"/>
                                </a:rPr>
                              </m:ctrlPr>
                            </m:sSubPr>
                            <m:e>
                              <m:r>
                                <a:rPr kumimoji="0" 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7030A0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  <a:sym typeface="Wingdings"/>
                                </a:rPr>
                                <m:t>𝑋</m:t>
                              </m:r>
                            </m:e>
                            <m:sub>
                              <m: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7030A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/>
                                  <a:sym typeface="Wingdings"/>
                                </a:rPr>
                                <m:t>𝑁</m:t>
                              </m:r>
                            </m:sub>
                          </m:sSub>
                        </m:e>
                      </m:d>
                      <m:r>
                        <a:rPr kumimoji="0" lang="en-US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  <a:sym typeface="Wingdings"/>
                        </a:rPr>
                        <m:t>=</m:t>
                      </m:r>
                      <m:nary>
                        <m:naryPr>
                          <m:chr m:val="∏"/>
                          <m:supHide m:val="on"/>
                          <m:ctrlP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/>
                              <a:sym typeface="Wingdings"/>
                            </a:rPr>
                          </m:ctrlPr>
                        </m:naryPr>
                        <m:sub>
                          <m: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+mn-ea"/>
                              <a:cs typeface="Calibri"/>
                              <a:sym typeface="Wingdings"/>
                            </a:rPr>
                            <m:t>𝑖</m:t>
                          </m:r>
                        </m:sub>
                        <m:sup/>
                        <m:e>
                          <m: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+mn-ea"/>
                              <a:cs typeface="Calibri"/>
                              <a:sym typeface="Wingdings"/>
                            </a:rPr>
                            <m:t>𝑃</m:t>
                          </m:r>
                          <m:d>
                            <m:dPr>
                              <m:endChr m:val="|"/>
                              <m:ctrlPr>
                                <a:rPr kumimoji="0" 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7030A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/>
                                  <a:sym typeface="Wingdings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0" lang="en-US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7030A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/>
                                      <a:sym typeface="Wingding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7030A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  <a:sym typeface="Wingdings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kumimoji="0" lang="en-US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7030A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  <a:sym typeface="Wingdings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  <m: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+mn-ea"/>
                              <a:cs typeface="Calibri"/>
                              <a:sym typeface="Wingdings"/>
                            </a:rPr>
                            <m:t> </m:t>
                          </m:r>
                          <m: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+mn-ea"/>
                              <a:cs typeface="Calibri"/>
                              <a:sym typeface="Wingdings"/>
                            </a:rPr>
                            <m:t>𝑃𝑎𝑟𝑒𝑛𝑡𝑠</m:t>
                          </m:r>
                          <m: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+mn-ea"/>
                              <a:cs typeface="Calibri"/>
                              <a:sym typeface="Wingdings"/>
                            </a:rPr>
                            <m:t>(</m:t>
                          </m:r>
                          <m:sSub>
                            <m:sSubPr>
                              <m:ctrlPr>
                                <a:rPr kumimoji="0" 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7030A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/>
                                  <a:sym typeface="Wingdings"/>
                                </a:rPr>
                              </m:ctrlPr>
                            </m:sSubPr>
                            <m:e>
                              <m:r>
                                <a:rPr kumimoji="0" 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7030A0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  <a:sym typeface="Wingdings"/>
                                </a:rPr>
                                <m:t>𝑋</m:t>
                              </m:r>
                            </m:e>
                            <m:sub>
                              <m:r>
                                <a:rPr kumimoji="0" 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7030A0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  <a:sym typeface="Wingdings"/>
                                </a:rPr>
                                <m:t>𝑖</m:t>
                              </m:r>
                            </m:sub>
                          </m:sSub>
                          <m: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+mn-ea"/>
                              <a:cs typeface="Calibri"/>
                              <a:sym typeface="Wingdings"/>
                            </a:rPr>
                            <m:t>)) </m:t>
                          </m:r>
                        </m:e>
                      </m:nary>
                    </m:oMath>
                  </m:oMathPara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alibri"/>
                </a:endParaRPr>
              </a:p>
            </p:txBody>
          </p:sp>
        </mc:Choice>
        <mc:Fallback xmlns="">
          <p:sp>
            <p:nvSpPr>
              <p:cNvPr id="14346" name="Rectangle 14345">
                <a:extLst>
                  <a:ext uri="{FF2B5EF4-FFF2-40B4-BE49-F238E27FC236}">
                    <a16:creationId xmlns:a16="http://schemas.microsoft.com/office/drawing/2014/main" id="{80909CBD-0956-441A-A082-5DB50484E4B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199" y="5213027"/>
                <a:ext cx="8821450" cy="1597232"/>
              </a:xfrm>
              <a:prstGeom prst="rect">
                <a:avLst/>
              </a:prstGeom>
              <a:blipFill>
                <a:blip r:embed="rId7"/>
                <a:stretch>
                  <a:fillRect t="-83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F02FFFC3-A13F-461A-B1E3-6AC7646C04F0}"/>
                  </a:ext>
                </a:extLst>
              </p14:cNvPr>
              <p14:cNvContentPartPr/>
              <p14:nvPr/>
            </p14:nvContentPartPr>
            <p14:xfrm>
              <a:off x="7041600" y="6118200"/>
              <a:ext cx="1070280" cy="24084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F02FFFC3-A13F-461A-B1E3-6AC7646C04F0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032240" y="6108840"/>
                <a:ext cx="1089000" cy="259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278000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06400" y="1343870"/>
            <a:ext cx="11379200" cy="1399329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>
                <a:latin typeface="Calibri"/>
                <a:cs typeface="Calibri"/>
                <a:sym typeface="Wingdings"/>
              </a:rPr>
              <a:t>One node per random variable</a:t>
            </a:r>
          </a:p>
          <a:p>
            <a:pPr>
              <a:lnSpc>
                <a:spcPct val="80000"/>
              </a:lnSpc>
            </a:pPr>
            <a:r>
              <a:rPr lang="en-US" sz="2800" dirty="0">
                <a:latin typeface="Calibri"/>
                <a:cs typeface="Calibri"/>
                <a:sym typeface="Wingdings"/>
              </a:rPr>
              <a:t>Directed-Acyclic-Graph</a:t>
            </a:r>
          </a:p>
          <a:p>
            <a:pPr>
              <a:lnSpc>
                <a:spcPct val="80000"/>
              </a:lnSpc>
            </a:pPr>
            <a:r>
              <a:rPr lang="en-US" sz="2800" dirty="0">
                <a:latin typeface="Calibri"/>
                <a:cs typeface="Calibri"/>
                <a:sym typeface="Wingdings"/>
              </a:rPr>
              <a:t>One CPT per node: P(node | </a:t>
            </a:r>
            <a:r>
              <a:rPr lang="en-US" sz="2800" i="1" dirty="0">
                <a:latin typeface="Calibri"/>
                <a:cs typeface="Calibri"/>
                <a:sym typeface="Wingdings"/>
              </a:rPr>
              <a:t>Parents</a:t>
            </a:r>
            <a:r>
              <a:rPr lang="en-US" sz="2800" dirty="0">
                <a:latin typeface="Calibri"/>
                <a:cs typeface="Calibri"/>
                <a:sym typeface="Wingdings"/>
              </a:rPr>
              <a:t>(node) )</a:t>
            </a:r>
          </a:p>
        </p:txBody>
      </p:sp>
      <p:sp>
        <p:nvSpPr>
          <p:cNvPr id="14337" name="Rectangle 14336"/>
          <p:cNvSpPr/>
          <p:nvPr/>
        </p:nvSpPr>
        <p:spPr>
          <a:xfrm>
            <a:off x="8390164" y="621334"/>
            <a:ext cx="1790490" cy="49616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2E75B5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Wingdings"/>
              </a:rPr>
              <a:t>Bayes net</a:t>
            </a:r>
          </a:p>
        </p:txBody>
      </p:sp>
      <p:cxnSp>
        <p:nvCxnSpPr>
          <p:cNvPr id="10" name="AutoShape 6"/>
          <p:cNvCxnSpPr>
            <a:cxnSpLocks noChangeShapeType="1"/>
            <a:stCxn id="2" idx="2"/>
            <a:endCxn id="7" idx="0"/>
          </p:cNvCxnSpPr>
          <p:nvPr/>
        </p:nvCxnSpPr>
        <p:spPr bwMode="auto">
          <a:xfrm flipH="1">
            <a:off x="9065160" y="2005492"/>
            <a:ext cx="310557" cy="994606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4" name="AutoShape 6"/>
          <p:cNvCxnSpPr>
            <a:cxnSpLocks noChangeShapeType="1"/>
            <a:stCxn id="30" idx="2"/>
            <a:endCxn id="8" idx="0"/>
          </p:cNvCxnSpPr>
          <p:nvPr/>
        </p:nvCxnSpPr>
        <p:spPr bwMode="auto">
          <a:xfrm>
            <a:off x="9066475" y="3457734"/>
            <a:ext cx="207103" cy="843252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5" name="AutoShape 6"/>
          <p:cNvCxnSpPr>
            <a:cxnSpLocks noChangeShapeType="1"/>
            <a:stCxn id="5" idx="3"/>
            <a:endCxn id="6" idx="7"/>
          </p:cNvCxnSpPr>
          <p:nvPr/>
        </p:nvCxnSpPr>
        <p:spPr bwMode="auto">
          <a:xfrm flipH="1">
            <a:off x="8421434" y="1935471"/>
            <a:ext cx="793808" cy="468997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grpSp>
        <p:nvGrpSpPr>
          <p:cNvPr id="3" name="Group 2"/>
          <p:cNvGrpSpPr/>
          <p:nvPr/>
        </p:nvGrpSpPr>
        <p:grpSpPr>
          <a:xfrm>
            <a:off x="9141614" y="1543827"/>
            <a:ext cx="478036" cy="461665"/>
            <a:chOff x="5986355" y="3500735"/>
            <a:chExt cx="478036" cy="461665"/>
          </a:xfrm>
        </p:grpSpPr>
        <p:sp>
          <p:nvSpPr>
            <p:cNvPr id="5" name="Oval 3"/>
            <p:cNvSpPr>
              <a:spLocks noChangeArrowheads="1"/>
            </p:cNvSpPr>
            <p:nvPr/>
          </p:nvSpPr>
          <p:spPr bwMode="auto">
            <a:xfrm>
              <a:off x="5990597" y="3505200"/>
              <a:ext cx="473794" cy="453609"/>
            </a:xfrm>
            <a:prstGeom prst="ellipse">
              <a:avLst/>
            </a:prstGeom>
            <a:solidFill>
              <a:schemeClr val="bg1"/>
            </a:solidFill>
            <a:ln w="349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Rectangle 1"/>
                <p:cNvSpPr/>
                <p:nvPr/>
              </p:nvSpPr>
              <p:spPr>
                <a:xfrm>
                  <a:off x="5986355" y="3500735"/>
                  <a:ext cx="468205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charset="0"/>
                            <a:ea typeface="+mn-ea"/>
                            <a:cs typeface="Calibri"/>
                            <a:sym typeface="Wingdings"/>
                          </a:rPr>
                          <m:t>𝐴</m:t>
                        </m:r>
                      </m:oMath>
                    </m:oMathPara>
                  </a14:m>
                  <a:endPara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2" name="Rectangle 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86355" y="3500735"/>
                  <a:ext cx="468205" cy="461665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1" name="Group 10"/>
          <p:cNvGrpSpPr/>
          <p:nvPr/>
        </p:nvGrpSpPr>
        <p:grpSpPr>
          <a:xfrm>
            <a:off x="8017026" y="2323612"/>
            <a:ext cx="493941" cy="468035"/>
            <a:chOff x="5410200" y="4340347"/>
            <a:chExt cx="493941" cy="468035"/>
          </a:xfrm>
        </p:grpSpPr>
        <p:sp>
          <p:nvSpPr>
            <p:cNvPr id="6" name="Oval 3"/>
            <p:cNvSpPr>
              <a:spLocks noChangeArrowheads="1"/>
            </p:cNvSpPr>
            <p:nvPr/>
          </p:nvSpPr>
          <p:spPr bwMode="auto">
            <a:xfrm>
              <a:off x="5410200" y="4354773"/>
              <a:ext cx="473794" cy="453609"/>
            </a:xfrm>
            <a:prstGeom prst="ellipse">
              <a:avLst/>
            </a:prstGeom>
            <a:solidFill>
              <a:schemeClr val="bg1"/>
            </a:solidFill>
            <a:ln w="34925">
              <a:solidFill>
                <a:srgbClr val="33CC3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-25000" noProof="0" dirty="0">
                <a:ln>
                  <a:noFill/>
                </a:ln>
                <a:solidFill>
                  <a:srgbClr val="33CC33"/>
                </a:solidFill>
                <a:effectLst/>
                <a:uLnTx/>
                <a:uFillTx/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Rectangle 28"/>
                <p:cNvSpPr/>
                <p:nvPr/>
              </p:nvSpPr>
              <p:spPr>
                <a:xfrm>
                  <a:off x="5424266" y="4340347"/>
                  <a:ext cx="479875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33CC33"/>
                            </a:solidFill>
                            <a:effectLst/>
                            <a:uLnTx/>
                            <a:uFillTx/>
                            <a:latin typeface="Cambria Math" charset="0"/>
                            <a:ea typeface="+mn-ea"/>
                            <a:cs typeface="Calibri"/>
                            <a:sym typeface="Wingdings"/>
                          </a:rPr>
                          <m:t>𝐵</m:t>
                        </m:r>
                      </m:oMath>
                    </m:oMathPara>
                  </a14:m>
                  <a:endPara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CC33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29" name="Rectangle 2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24266" y="4340347"/>
                  <a:ext cx="479875" cy="461665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2" name="Group 11"/>
          <p:cNvGrpSpPr/>
          <p:nvPr/>
        </p:nvGrpSpPr>
        <p:grpSpPr>
          <a:xfrm>
            <a:off x="8828263" y="2996069"/>
            <a:ext cx="473794" cy="461665"/>
            <a:chOff x="6511771" y="4340347"/>
            <a:chExt cx="473794" cy="461665"/>
          </a:xfrm>
        </p:grpSpPr>
        <p:sp>
          <p:nvSpPr>
            <p:cNvPr id="7" name="Oval 3"/>
            <p:cNvSpPr>
              <a:spLocks noChangeArrowheads="1"/>
            </p:cNvSpPr>
            <p:nvPr/>
          </p:nvSpPr>
          <p:spPr bwMode="auto">
            <a:xfrm>
              <a:off x="6511771" y="4344376"/>
              <a:ext cx="473794" cy="453609"/>
            </a:xfrm>
            <a:prstGeom prst="ellipse">
              <a:avLst/>
            </a:prstGeom>
            <a:solidFill>
              <a:schemeClr val="bg1"/>
            </a:solidFill>
            <a:ln w="34925">
              <a:solidFill>
                <a:srgbClr val="0432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Rectangle 29"/>
                <p:cNvSpPr/>
                <p:nvPr/>
              </p:nvSpPr>
              <p:spPr>
                <a:xfrm>
                  <a:off x="6515880" y="4340347"/>
                  <a:ext cx="468205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3333FF"/>
                            </a:solidFill>
                            <a:effectLst/>
                            <a:uLnTx/>
                            <a:uFillTx/>
                            <a:latin typeface="Cambria Math" charset="0"/>
                            <a:ea typeface="+mn-ea"/>
                            <a:cs typeface="Calibri"/>
                            <a:sym typeface="Wingdings"/>
                          </a:rPr>
                          <m:t>𝐶</m:t>
                        </m:r>
                      </m:oMath>
                    </m:oMathPara>
                  </a14:m>
                  <a:endPara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30" name="Rectangle 2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15880" y="4340347"/>
                  <a:ext cx="468205" cy="461665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6" name="Group 15"/>
          <p:cNvGrpSpPr/>
          <p:nvPr/>
        </p:nvGrpSpPr>
        <p:grpSpPr>
          <a:xfrm>
            <a:off x="9036681" y="4289877"/>
            <a:ext cx="497455" cy="464718"/>
            <a:chOff x="5990597" y="5326482"/>
            <a:chExt cx="497455" cy="464718"/>
          </a:xfrm>
        </p:grpSpPr>
        <p:sp>
          <p:nvSpPr>
            <p:cNvPr id="8" name="Oval 3"/>
            <p:cNvSpPr>
              <a:spLocks noChangeArrowheads="1"/>
            </p:cNvSpPr>
            <p:nvPr/>
          </p:nvSpPr>
          <p:spPr bwMode="auto">
            <a:xfrm>
              <a:off x="5990597" y="5337591"/>
              <a:ext cx="473794" cy="453609"/>
            </a:xfrm>
            <a:prstGeom prst="ellipse">
              <a:avLst/>
            </a:prstGeom>
            <a:solidFill>
              <a:schemeClr val="bg1"/>
            </a:solidFill>
            <a:ln w="34925">
              <a:solidFill>
                <a:srgbClr val="D6009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Rectangle 31"/>
                <p:cNvSpPr/>
                <p:nvPr/>
              </p:nvSpPr>
              <p:spPr>
                <a:xfrm>
                  <a:off x="5996186" y="5326482"/>
                  <a:ext cx="491866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D60093"/>
                            </a:solidFill>
                            <a:effectLst/>
                            <a:uLnTx/>
                            <a:uFillTx/>
                            <a:latin typeface="Cambria Math" charset="0"/>
                            <a:ea typeface="+mn-ea"/>
                            <a:cs typeface="Calibri"/>
                            <a:sym typeface="Wingdings"/>
                          </a:rPr>
                          <m:t>𝐷</m:t>
                        </m:r>
                      </m:oMath>
                    </m:oMathPara>
                  </a14:m>
                  <a:endPara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32" name="Rectangle 3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96186" y="5326482"/>
                  <a:ext cx="491866" cy="461665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0" name="Title 19">
            <a:extLst>
              <a:ext uri="{FF2B5EF4-FFF2-40B4-BE49-F238E27FC236}">
                <a16:creationId xmlns:a16="http://schemas.microsoft.com/office/drawing/2014/main" id="{F9AD94AE-95FA-4BA3-AFDA-45282694AF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Bayesian Networks</a:t>
            </a:r>
          </a:p>
        </p:txBody>
      </p:sp>
      <p:graphicFrame>
        <p:nvGraphicFramePr>
          <p:cNvPr id="35" name="Table 34">
            <a:extLst>
              <a:ext uri="{FF2B5EF4-FFF2-40B4-BE49-F238E27FC236}">
                <a16:creationId xmlns:a16="http://schemas.microsoft.com/office/drawing/2014/main" id="{B51AAD23-B601-4CCE-8CB8-95DEBB25989E}"/>
              </a:ext>
            </a:extLst>
          </p:cNvPr>
          <p:cNvGraphicFramePr>
            <a:graphicFrameLocks noGrp="1"/>
          </p:cNvGraphicFramePr>
          <p:nvPr/>
        </p:nvGraphicFramePr>
        <p:xfrm>
          <a:off x="2339068" y="2942529"/>
          <a:ext cx="623452" cy="6096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117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17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6" name="Table 35">
            <a:extLst>
              <a:ext uri="{FF2B5EF4-FFF2-40B4-BE49-F238E27FC236}">
                <a16:creationId xmlns:a16="http://schemas.microsoft.com/office/drawing/2014/main" id="{872E4002-7CC9-445E-8400-3CEDD06D413A}"/>
              </a:ext>
            </a:extLst>
          </p:cNvPr>
          <p:cNvGraphicFramePr>
            <a:graphicFrameLocks noGrp="1"/>
          </p:cNvGraphicFramePr>
          <p:nvPr/>
        </p:nvGraphicFramePr>
        <p:xfrm>
          <a:off x="1735487" y="2943222"/>
          <a:ext cx="324881" cy="6096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248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28976166"/>
                  </a:ext>
                </a:extLst>
              </a:tr>
            </a:tbl>
          </a:graphicData>
        </a:graphic>
      </p:graphicFrame>
      <p:graphicFrame>
        <p:nvGraphicFramePr>
          <p:cNvPr id="37" name="Table 36">
            <a:extLst>
              <a:ext uri="{FF2B5EF4-FFF2-40B4-BE49-F238E27FC236}">
                <a16:creationId xmlns:a16="http://schemas.microsoft.com/office/drawing/2014/main" id="{29BBB2FD-BB6F-44D1-882C-CD25036C5442}"/>
              </a:ext>
            </a:extLst>
          </p:cNvPr>
          <p:cNvGraphicFramePr>
            <a:graphicFrameLocks noGrp="1"/>
          </p:cNvGraphicFramePr>
          <p:nvPr/>
        </p:nvGraphicFramePr>
        <p:xfrm>
          <a:off x="3241220" y="2939215"/>
          <a:ext cx="1369640" cy="6096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424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24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2410">
                  <a:extLst>
                    <a:ext uri="{9D8B030D-6E8A-4147-A177-3AD203B41FA5}">
                      <a16:colId xmlns:a16="http://schemas.microsoft.com/office/drawing/2014/main" val="2231503297"/>
                    </a:ext>
                  </a:extLst>
                </a:gridCol>
                <a:gridCol w="342410">
                  <a:extLst>
                    <a:ext uri="{9D8B030D-6E8A-4147-A177-3AD203B41FA5}">
                      <a16:colId xmlns:a16="http://schemas.microsoft.com/office/drawing/2014/main" val="1151662144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8" name="Table 37">
            <a:extLst>
              <a:ext uri="{FF2B5EF4-FFF2-40B4-BE49-F238E27FC236}">
                <a16:creationId xmlns:a16="http://schemas.microsoft.com/office/drawing/2014/main" id="{2C650B45-9949-4891-B979-78AF643EC71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7218898"/>
              </p:ext>
            </p:extLst>
          </p:nvPr>
        </p:nvGraphicFramePr>
        <p:xfrm>
          <a:off x="4889560" y="2943543"/>
          <a:ext cx="685920" cy="6096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429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29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F896F563-5B31-40BA-8922-0C9143E7A9E9}"/>
                  </a:ext>
                </a:extLst>
              </p:cNvPr>
              <p:cNvSpPr/>
              <p:nvPr/>
            </p:nvSpPr>
            <p:spPr>
              <a:xfrm>
                <a:off x="563969" y="4548253"/>
                <a:ext cx="8024859" cy="44454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defTabSz="914400" rtl="0" eaLnBrk="1" fontAlgn="auto" latinLnBrk="0" hangingPunct="1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Calibri"/>
                        <a:sym typeface="Wingdings"/>
                      </a:rPr>
                      <m:t>𝑃</m:t>
                    </m:r>
                    <m:d>
                      <m:dPr>
                        <m:ctrl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/>
                            <a:sym typeface="Wingdings"/>
                          </a:rPr>
                        </m:ctrlPr>
                      </m:dPr>
                      <m:e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/>
                            <a:sym typeface="Wingdings"/>
                          </a:rPr>
                          <m:t>𝐴</m:t>
                        </m:r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/>
                            <a:sym typeface="Wingdings"/>
                          </a:rPr>
                          <m:t>, </m:t>
                        </m:r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/>
                            <a:sym typeface="Wingdings"/>
                          </a:rPr>
                          <m:t>𝐵</m:t>
                        </m:r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/>
                            <a:sym typeface="Wingdings"/>
                          </a:rPr>
                          <m:t>, </m:t>
                        </m:r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/>
                            <a:sym typeface="Wingdings"/>
                          </a:rPr>
                          <m:t>𝐶</m:t>
                        </m:r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/>
                            <a:sym typeface="Wingdings"/>
                          </a:rPr>
                          <m:t>, </m:t>
                        </m:r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/>
                            <a:sym typeface="Wingdings"/>
                          </a:rPr>
                          <m:t>𝐷</m:t>
                        </m:r>
                      </m:e>
                    </m:d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Calibri"/>
                        <a:sym typeface="Wingdings"/>
                      </a:rPr>
                      <m:t>=</m:t>
                    </m:r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charset="0"/>
                        <a:ea typeface="+mn-ea"/>
                        <a:cs typeface="Calibri"/>
                        <a:sym typeface="Wingdings"/>
                      </a:rPr>
                      <m:t>𝑃</m:t>
                    </m:r>
                    <m:d>
                      <m:dPr>
                        <m:ctrlP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/>
                            <a:sym typeface="Wingdings"/>
                          </a:rPr>
                        </m:ctrlPr>
                      </m:dPr>
                      <m:e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charset="0"/>
                            <a:ea typeface="+mn-ea"/>
                            <a:cs typeface="Calibri"/>
                            <a:sym typeface="Wingdings"/>
                          </a:rPr>
                          <m:t>𝐴</m:t>
                        </m:r>
                      </m:e>
                    </m:d>
                    <m: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75B5"/>
                        </a:solidFill>
                        <a:effectLst/>
                        <a:uLnTx/>
                        <a:uFillTx/>
                        <a:latin typeface="Cambria Math" charset="0"/>
                        <a:ea typeface="+mn-ea"/>
                        <a:cs typeface="Calibri"/>
                        <a:sym typeface="Wingdings"/>
                      </a:rPr>
                      <m:t> </m:t>
                    </m:r>
                    <m: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3CC33"/>
                        </a:solidFill>
                        <a:effectLst/>
                        <a:uLnTx/>
                        <a:uFillTx/>
                        <a:latin typeface="Cambria Math" charset="0"/>
                        <a:ea typeface="+mn-ea"/>
                        <a:cs typeface="Calibri"/>
                        <a:sym typeface="Wingdings"/>
                      </a:rPr>
                      <m:t>𝑃</m:t>
                    </m:r>
                    <m:d>
                      <m:dPr>
                        <m:ctrlP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3CC33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/>
                            <a:sym typeface="Wingdings"/>
                          </a:rPr>
                        </m:ctrlPr>
                      </m:dPr>
                      <m:e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3CC33"/>
                            </a:solidFill>
                            <a:effectLst/>
                            <a:uLnTx/>
                            <a:uFillTx/>
                            <a:latin typeface="Cambria Math" charset="0"/>
                            <a:ea typeface="+mn-ea"/>
                            <a:cs typeface="Calibri"/>
                            <a:sym typeface="Wingdings"/>
                          </a:rPr>
                          <m:t>𝐵</m:t>
                        </m:r>
                      </m:e>
                      <m:e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3CC33"/>
                            </a:solidFill>
                            <a:effectLst/>
                            <a:uLnTx/>
                            <a:uFillTx/>
                            <a:latin typeface="Cambria Math" charset="0"/>
                            <a:ea typeface="+mn-ea"/>
                            <a:cs typeface="Calibri"/>
                            <a:sym typeface="Wingdings"/>
                          </a:rPr>
                          <m:t>𝐴</m:t>
                        </m:r>
                      </m:e>
                    </m:d>
                    <m: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75B5"/>
                        </a:solidFill>
                        <a:effectLst/>
                        <a:uLnTx/>
                        <a:uFillTx/>
                        <a:latin typeface="Cambria Math" charset="0"/>
                        <a:ea typeface="+mn-ea"/>
                        <a:cs typeface="Calibri"/>
                        <a:sym typeface="Wingdings"/>
                      </a:rPr>
                      <m:t> </m:t>
                    </m:r>
                    <m: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432FF"/>
                        </a:solidFill>
                        <a:effectLst/>
                        <a:uLnTx/>
                        <a:uFillTx/>
                        <a:latin typeface="Cambria Math" charset="0"/>
                        <a:ea typeface="+mn-ea"/>
                        <a:cs typeface="Calibri"/>
                        <a:sym typeface="Wingdings"/>
                      </a:rPr>
                      <m:t>𝑃</m:t>
                    </m:r>
                    <m:d>
                      <m:dPr>
                        <m:ctrlP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432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/>
                            <a:sym typeface="Wingdings"/>
                          </a:rPr>
                        </m:ctrlPr>
                      </m:dPr>
                      <m:e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432FF"/>
                            </a:solidFill>
                            <a:effectLst/>
                            <a:uLnTx/>
                            <a:uFillTx/>
                            <a:latin typeface="Cambria Math" charset="0"/>
                            <a:ea typeface="+mn-ea"/>
                            <a:cs typeface="Calibri"/>
                            <a:sym typeface="Wingdings"/>
                          </a:rPr>
                          <m:t>𝐶</m:t>
                        </m:r>
                      </m:e>
                      <m:e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432FF"/>
                            </a:solidFill>
                            <a:effectLst/>
                            <a:uLnTx/>
                            <a:uFillTx/>
                            <a:latin typeface="Cambria Math" charset="0"/>
                            <a:ea typeface="+mn-ea"/>
                            <a:cs typeface="Calibri"/>
                            <a:sym typeface="Wingdings"/>
                          </a:rPr>
                          <m:t>𝐴</m:t>
                        </m:r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432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/>
                            <a:sym typeface="Wingdings"/>
                          </a:rPr>
                          <m:t>,</m:t>
                        </m:r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432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/>
                            <a:sym typeface="Wingdings"/>
                          </a:rPr>
                          <m:t>𝐵</m:t>
                        </m:r>
                      </m:e>
                    </m:d>
                    <m: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75B5"/>
                        </a:solidFill>
                        <a:effectLst/>
                        <a:uLnTx/>
                        <a:uFillTx/>
                        <a:latin typeface="Cambria Math" charset="0"/>
                        <a:ea typeface="+mn-ea"/>
                        <a:cs typeface="Calibri"/>
                        <a:sym typeface="Wingdings"/>
                      </a:rPr>
                      <m:t> </m:t>
                    </m:r>
                    <m: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D60093"/>
                        </a:solidFill>
                        <a:effectLst/>
                        <a:uLnTx/>
                        <a:uFillTx/>
                        <a:latin typeface="Cambria Math" charset="0"/>
                        <a:ea typeface="+mn-ea"/>
                        <a:cs typeface="Calibri"/>
                        <a:sym typeface="Wingdings"/>
                      </a:rPr>
                      <m:t>𝑃</m:t>
                    </m:r>
                    <m:d>
                      <m:dPr>
                        <m:ctrlP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D60093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/>
                            <a:sym typeface="Wingdings"/>
                          </a:rPr>
                        </m:ctrlPr>
                      </m:dPr>
                      <m:e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D60093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/>
                            <a:sym typeface="Wingdings"/>
                          </a:rPr>
                          <m:t>𝐷</m:t>
                        </m:r>
                      </m:e>
                      <m:e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D60093"/>
                            </a:solidFill>
                            <a:effectLst/>
                            <a:uLnTx/>
                            <a:uFillTx/>
                            <a:latin typeface="Cambria Math" charset="0"/>
                            <a:ea typeface="+mn-ea"/>
                            <a:cs typeface="Calibri"/>
                            <a:sym typeface="Wingdings"/>
                          </a:rPr>
                          <m:t>𝐶</m:t>
                        </m:r>
                      </m:e>
                    </m:d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Calibri"/>
                    <a:ea typeface="+mn-ea"/>
                    <a:cs typeface="Calibri"/>
                    <a:sym typeface="Wingdings"/>
                  </a:rPr>
                  <a:t> </a:t>
                </a:r>
              </a:p>
            </p:txBody>
          </p:sp>
        </mc:Choice>
        <mc:Fallback xmlns="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F896F563-5B31-40BA-8922-0C9143E7A9E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969" y="4548253"/>
                <a:ext cx="8024859" cy="44454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0" name="AutoShape 6">
            <a:extLst>
              <a:ext uri="{FF2B5EF4-FFF2-40B4-BE49-F238E27FC236}">
                <a16:creationId xmlns:a16="http://schemas.microsoft.com/office/drawing/2014/main" id="{182D32F6-83B2-4BEF-AA56-C0CD01C7C31D}"/>
              </a:ext>
            </a:extLst>
          </p:cNvPr>
          <p:cNvCxnSpPr>
            <a:cxnSpLocks noChangeShapeType="1"/>
            <a:stCxn id="6" idx="5"/>
            <a:endCxn id="7" idx="1"/>
          </p:cNvCxnSpPr>
          <p:nvPr/>
        </p:nvCxnSpPr>
        <p:spPr bwMode="auto">
          <a:xfrm>
            <a:off x="8421434" y="2725217"/>
            <a:ext cx="476215" cy="341311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346" name="Rectangle 14345">
                <a:extLst>
                  <a:ext uri="{FF2B5EF4-FFF2-40B4-BE49-F238E27FC236}">
                    <a16:creationId xmlns:a16="http://schemas.microsoft.com/office/drawing/2014/main" id="{80909CBD-0956-441A-A082-5DB50484E4B3}"/>
                  </a:ext>
                </a:extLst>
              </p:cNvPr>
              <p:cNvSpPr/>
              <p:nvPr/>
            </p:nvSpPr>
            <p:spPr>
              <a:xfrm>
                <a:off x="76199" y="5213027"/>
                <a:ext cx="8821450" cy="15972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200" marR="0" lvl="1" indent="0" algn="l" defTabSz="914400" rtl="0" eaLnBrk="1" fontAlgn="auto" latinLnBrk="0" hangingPunct="1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alibri"/>
                  </a:rPr>
                  <a:t>Encode joint distributions as product of conditional distributions on each variable</a:t>
                </a:r>
              </a:p>
              <a:p>
                <a:pPr marL="457200" marR="0" lvl="1" indent="0" algn="l" defTabSz="914400" rtl="0" eaLnBrk="1" fontAlgn="auto" latinLnBrk="0" hangingPunct="1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alibri"/>
                </a:endParaRPr>
              </a:p>
              <a:p>
                <a:pPr marL="457176" marR="0" lvl="1" indent="0" algn="l" defTabSz="914400" rtl="0" eaLnBrk="1" fontAlgn="auto" latinLnBrk="0" hangingPunct="1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0" 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7030A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/>
                                  <a:sym typeface="Wingdings"/>
                                </a:rPr>
                              </m:ctrlPr>
                            </m:sSubPr>
                            <m:e>
                              <m:r>
                                <a:rPr kumimoji="0" 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7030A0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  <a:sym typeface="Wingdings"/>
                                </a:rPr>
                                <m:t>𝑋</m:t>
                              </m:r>
                            </m:e>
                            <m:sub>
                              <m:r>
                                <a:rPr kumimoji="0" 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7030A0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  <a:sym typeface="Wingdings"/>
                                </a:rPr>
                                <m:t>1</m:t>
                              </m:r>
                            </m:sub>
                          </m:sSub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/>
                              <a:sym typeface="Wingdings"/>
                            </a:rPr>
                            <m:t>,</m:t>
                          </m:r>
                          <m: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+mn-ea"/>
                              <a:cs typeface="Calibri"/>
                              <a:sym typeface="Wingdings"/>
                            </a:rPr>
                            <m:t>…</m:t>
                          </m:r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/>
                              <a:sym typeface="Wingdings"/>
                            </a:rPr>
                            <m:t>,</m:t>
                          </m:r>
                          <m:sSub>
                            <m:sSubPr>
                              <m:ctrlPr>
                                <a:rPr kumimoji="0" 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7030A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/>
                                  <a:sym typeface="Wingdings"/>
                                </a:rPr>
                              </m:ctrlPr>
                            </m:sSubPr>
                            <m:e>
                              <m:r>
                                <a:rPr kumimoji="0" 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7030A0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  <a:sym typeface="Wingdings"/>
                                </a:rPr>
                                <m:t>𝑋</m:t>
                              </m:r>
                            </m:e>
                            <m:sub>
                              <m: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7030A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/>
                                  <a:sym typeface="Wingdings"/>
                                </a:rPr>
                                <m:t>𝑁</m:t>
                              </m:r>
                            </m:sub>
                          </m:sSub>
                        </m:e>
                      </m:d>
                      <m:r>
                        <a:rPr kumimoji="0" lang="en-US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  <a:sym typeface="Wingdings"/>
                        </a:rPr>
                        <m:t>=</m:t>
                      </m:r>
                      <m:nary>
                        <m:naryPr>
                          <m:chr m:val="∏"/>
                          <m:supHide m:val="on"/>
                          <m:ctrlP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/>
                              <a:sym typeface="Wingdings"/>
                            </a:rPr>
                          </m:ctrlPr>
                        </m:naryPr>
                        <m:sub>
                          <m: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+mn-ea"/>
                              <a:cs typeface="Calibri"/>
                              <a:sym typeface="Wingdings"/>
                            </a:rPr>
                            <m:t>𝑖</m:t>
                          </m:r>
                        </m:sub>
                        <m:sup/>
                        <m:e>
                          <m: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+mn-ea"/>
                              <a:cs typeface="Calibri"/>
                              <a:sym typeface="Wingdings"/>
                            </a:rPr>
                            <m:t>𝑃</m:t>
                          </m:r>
                          <m:d>
                            <m:dPr>
                              <m:endChr m:val="|"/>
                              <m:ctrlPr>
                                <a:rPr kumimoji="0" 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7030A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/>
                                  <a:sym typeface="Wingdings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0" lang="en-US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7030A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/>
                                      <a:sym typeface="Wingding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7030A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  <a:sym typeface="Wingdings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kumimoji="0" lang="en-US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7030A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  <a:sym typeface="Wingdings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  <m: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+mn-ea"/>
                              <a:cs typeface="Calibri"/>
                              <a:sym typeface="Wingdings"/>
                            </a:rPr>
                            <m:t> </m:t>
                          </m:r>
                          <m: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+mn-ea"/>
                              <a:cs typeface="Calibri"/>
                              <a:sym typeface="Wingdings"/>
                            </a:rPr>
                            <m:t>𝑃𝑎𝑟𝑒𝑛𝑡𝑠</m:t>
                          </m:r>
                          <m: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+mn-ea"/>
                              <a:cs typeface="Calibri"/>
                              <a:sym typeface="Wingdings"/>
                            </a:rPr>
                            <m:t>(</m:t>
                          </m:r>
                          <m:sSub>
                            <m:sSubPr>
                              <m:ctrlPr>
                                <a:rPr kumimoji="0" 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7030A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/>
                                  <a:sym typeface="Wingdings"/>
                                </a:rPr>
                              </m:ctrlPr>
                            </m:sSubPr>
                            <m:e>
                              <m:r>
                                <a:rPr kumimoji="0" 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7030A0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  <a:sym typeface="Wingdings"/>
                                </a:rPr>
                                <m:t>𝑋</m:t>
                              </m:r>
                            </m:e>
                            <m:sub>
                              <m:r>
                                <a:rPr kumimoji="0" 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7030A0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  <a:sym typeface="Wingdings"/>
                                </a:rPr>
                                <m:t>𝑖</m:t>
                              </m:r>
                            </m:sub>
                          </m:sSub>
                          <m: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+mn-ea"/>
                              <a:cs typeface="Calibri"/>
                              <a:sym typeface="Wingdings"/>
                            </a:rPr>
                            <m:t>)) </m:t>
                          </m:r>
                        </m:e>
                      </m:nary>
                    </m:oMath>
                  </m:oMathPara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alibri"/>
                </a:endParaRPr>
              </a:p>
            </p:txBody>
          </p:sp>
        </mc:Choice>
        <mc:Fallback xmlns="">
          <p:sp>
            <p:nvSpPr>
              <p:cNvPr id="14346" name="Rectangle 14345">
                <a:extLst>
                  <a:ext uri="{FF2B5EF4-FFF2-40B4-BE49-F238E27FC236}">
                    <a16:creationId xmlns:a16="http://schemas.microsoft.com/office/drawing/2014/main" id="{80909CBD-0956-441A-A082-5DB50484E4B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199" y="5213027"/>
                <a:ext cx="8821450" cy="1597232"/>
              </a:xfrm>
              <a:prstGeom prst="rect">
                <a:avLst/>
              </a:prstGeom>
              <a:blipFill>
                <a:blip r:embed="rId7"/>
                <a:stretch>
                  <a:fillRect t="-83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DB54327D-F400-46A4-85FF-9D47EBC2CDCA}"/>
                  </a:ext>
                </a:extLst>
              </p14:cNvPr>
              <p14:cNvContentPartPr/>
              <p14:nvPr/>
            </p14:nvContentPartPr>
            <p14:xfrm>
              <a:off x="5051160" y="263160"/>
              <a:ext cx="2045520" cy="147132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DB54327D-F400-46A4-85FF-9D47EBC2CDCA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041800" y="253800"/>
                <a:ext cx="2064240" cy="149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93A40442-96B2-47DE-9596-7E84478DEE66}"/>
                  </a:ext>
                </a:extLst>
              </p14:cNvPr>
              <p14:cNvContentPartPr/>
              <p14:nvPr/>
            </p14:nvContentPartPr>
            <p14:xfrm>
              <a:off x="6496120" y="4968670"/>
              <a:ext cx="955440" cy="4932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93A40442-96B2-47DE-9596-7E84478DEE66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460120" y="4932670"/>
                <a:ext cx="1027080" cy="120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914267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52098" y="1113178"/>
                <a:ext cx="11436701" cy="5212977"/>
              </a:xfrm>
            </p:spPr>
            <p:txBody>
              <a:bodyPr/>
              <a:lstStyle/>
              <a:p>
                <a:r>
                  <a:rPr lang="en-US" dirty="0"/>
                  <a:t>Last Time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dirty="0">
                    <a:solidFill>
                      <a:schemeClr val="tx1"/>
                    </a:solidFill>
                  </a:rPr>
                  <a:t>Generative models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argmax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sub>
                    </m:sSub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sepChr m:val="∣"/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d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∣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endParaRPr lang="en-US" sz="400" dirty="0">
                  <a:solidFill>
                    <a:schemeClr val="tx1"/>
                  </a:solidFill>
                </a:endParaRP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dirty="0">
                    <a:solidFill>
                      <a:schemeClr val="tx1"/>
                    </a:solidFill>
                  </a:rPr>
                  <a:t>Naïve Bayes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argmax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sub>
                    </m:sSub>
                    <m:nary>
                      <m:naryPr>
                        <m:chr m:val="∏"/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sup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sepChr m:val="∣"/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sub>
                            </m:sSub>
                          </m:e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d>
                        <m: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∣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endParaRPr lang="en-US" sz="200" dirty="0">
                  <a:solidFill>
                    <a:schemeClr val="tx1"/>
                  </a:solidFill>
                  <a:sym typeface="Wingdings" panose="05000000000000000000" pitchFamily="2" charset="2"/>
                </a:endParaRPr>
              </a:p>
              <a:p>
                <a:endParaRPr lang="en-US" sz="600" dirty="0"/>
              </a:p>
              <a:p>
                <a:r>
                  <a:rPr lang="en-US" dirty="0"/>
                  <a:t>Today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dirty="0">
                    <a:solidFill>
                      <a:schemeClr val="tx1"/>
                    </a:solidFill>
                  </a:rPr>
                  <a:t>Wrap up generative models and naïve Bayes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dirty="0">
                    <a:solidFill>
                      <a:schemeClr val="tx1"/>
                    </a:solidFill>
                  </a:rPr>
                  <a:t>Probability primer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dirty="0">
                    <a:solidFill>
                      <a:schemeClr val="tx1"/>
                    </a:solidFill>
                  </a:rPr>
                  <a:t>Bayes nets</a:t>
                </a:r>
                <a:endParaRPr lang="en-US" sz="400" dirty="0">
                  <a:solidFill>
                    <a:schemeClr val="tx1"/>
                  </a:solidFill>
                </a:endParaRP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dirty="0">
                    <a:solidFill>
                      <a:schemeClr val="tx1"/>
                    </a:solidFill>
                  </a:rPr>
                  <a:t>Markov </a:t>
                </a:r>
                <a:r>
                  <a:rPr lang="en-US" dirty="0" err="1">
                    <a:solidFill>
                      <a:schemeClr val="tx1"/>
                    </a:solidFill>
                  </a:rPr>
                  <a:t>chains</a:t>
                </a:r>
                <a:r>
                  <a:rPr lang="en-US" sz="400" dirty="0" err="1">
                    <a:solidFill>
                      <a:schemeClr val="tx1"/>
                    </a:solidFill>
                  </a:rPr>
                  <a:t>s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2098" y="1113178"/>
                <a:ext cx="11436701" cy="5212977"/>
              </a:xfrm>
              <a:blipFill>
                <a:blip r:embed="rId2"/>
                <a:stretch>
                  <a:fillRect l="-1119" t="-19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A0CA74C4-40C6-4801-A5EB-3514F0B236C8}"/>
                  </a:ext>
                </a:extLst>
              </p14:cNvPr>
              <p14:cNvContentPartPr/>
              <p14:nvPr/>
            </p14:nvContentPartPr>
            <p14:xfrm>
              <a:off x="4351320" y="87840"/>
              <a:ext cx="4364280" cy="28422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A0CA74C4-40C6-4801-A5EB-3514F0B236C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341960" y="78480"/>
                <a:ext cx="4383000" cy="2860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748335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Wrap Up Generative Models and Naïve Bayes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099" y="1113178"/>
            <a:ext cx="10515600" cy="5212977"/>
          </a:xfrm>
        </p:spPr>
        <p:txBody>
          <a:bodyPr/>
          <a:lstStyle/>
          <a:p>
            <a:r>
              <a:rPr lang="en-US" dirty="0"/>
              <a:t>Generative models and naïve Bayes slides…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03610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52099" y="1113178"/>
                <a:ext cx="10515600" cy="5212977"/>
              </a:xfrm>
            </p:spPr>
            <p:txBody>
              <a:bodyPr/>
              <a:lstStyle/>
              <a:p>
                <a:r>
                  <a:rPr lang="en-US" dirty="0"/>
                  <a:t>Last Time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dirty="0">
                    <a:solidFill>
                      <a:schemeClr val="tx1"/>
                    </a:solidFill>
                  </a:rPr>
                  <a:t>Generative models	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sepChr m:val="∣"/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endParaRPr lang="en-US" sz="400" dirty="0">
                  <a:solidFill>
                    <a:schemeClr val="tx1"/>
                  </a:solidFill>
                </a:endParaRP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dirty="0">
                    <a:solidFill>
                      <a:schemeClr val="tx1"/>
                    </a:solidFill>
                  </a:rPr>
                  <a:t>Naïve Bayes		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∏"/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sup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sepChr m:val="∣"/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sub>
                            </m:sSub>
                          </m:e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  <m: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endParaRPr lang="en-US" sz="200" dirty="0">
                  <a:solidFill>
                    <a:schemeClr val="tx1"/>
                  </a:solidFill>
                  <a:sym typeface="Wingdings" panose="05000000000000000000" pitchFamily="2" charset="2"/>
                </a:endParaRPr>
              </a:p>
              <a:p>
                <a:endParaRPr lang="en-US" sz="600" dirty="0"/>
              </a:p>
              <a:p>
                <a:r>
                  <a:rPr lang="en-US" dirty="0"/>
                  <a:t>Today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dirty="0">
                    <a:solidFill>
                      <a:schemeClr val="tx1"/>
                    </a:solidFill>
                  </a:rPr>
                  <a:t>Bayes nets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endParaRPr lang="en-US" sz="400" dirty="0">
                  <a:solidFill>
                    <a:schemeClr val="tx1"/>
                  </a:solidFill>
                </a:endParaRP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dirty="0">
                    <a:solidFill>
                      <a:schemeClr val="tx1"/>
                    </a:solidFill>
                  </a:rPr>
                  <a:t>Markov chains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endParaRPr lang="en-US" sz="400" dirty="0">
                  <a:solidFill>
                    <a:schemeClr val="tx1"/>
                  </a:solidFill>
                </a:endParaRPr>
              </a:p>
              <a:p>
                <a:endParaRPr lang="en-US" sz="600" dirty="0"/>
              </a:p>
              <a:p>
                <a:r>
                  <a:rPr lang="en-US" dirty="0"/>
                  <a:t>Next Time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dirty="0">
                    <a:solidFill>
                      <a:schemeClr val="tx1"/>
                    </a:solidFill>
                  </a:rPr>
                  <a:t>Hidden Markov models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2099" y="1113178"/>
                <a:ext cx="10515600" cy="5212977"/>
              </a:xfrm>
              <a:blipFill>
                <a:blip r:embed="rId2"/>
                <a:stretch>
                  <a:fillRect l="-1217" t="-1988" b="-26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DB764824-6131-4C79-BA24-C0EF0B613A1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254500" y="1113177"/>
                <a:ext cx="7651750" cy="5212977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Wingdings" panose="05000000000000000000" pitchFamily="2" charset="2"/>
                  <a:buNone/>
                  <a:defRPr sz="2800" kern="120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230188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460375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684213" indent="-22383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914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∏"/>
                        <m:supHide m:val="on"/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sepChr m:val="∣"/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𝑝𝑎𝑟𝑒𝑛𝑡𝑠</m:t>
                            </m:r>
                            <m:d>
                              <m:dPr>
                                <m:ctrlP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</m:e>
                    </m:nary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</a:p>
              <a:p>
                <a:endParaRPr lang="en-US" sz="4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…</m:t>
                        </m:r>
                      </m:e>
                    </m:d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sepChr m:val="∣"/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sepChr m:val="∣"/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…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</a:p>
              <a:p>
                <a:endParaRPr lang="en-US" dirty="0">
                  <a:solidFill>
                    <a:schemeClr val="tx1"/>
                  </a:solidFill>
                </a:endParaRP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DB764824-6131-4C79-BA24-C0EF0B613A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4500" y="1113177"/>
                <a:ext cx="7651750" cy="521297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10BD82AE-A4B1-4F59-97AF-F9DA404C5022}"/>
                  </a:ext>
                </a:extLst>
              </p14:cNvPr>
              <p14:cNvContentPartPr/>
              <p14:nvPr/>
            </p14:nvContentPartPr>
            <p14:xfrm>
              <a:off x="4521240" y="1436760"/>
              <a:ext cx="7012080" cy="415800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10BD82AE-A4B1-4F59-97AF-F9DA404C502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511880" y="1427400"/>
                <a:ext cx="7030800" cy="4176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4714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62164" y="1824300"/>
            <a:ext cx="5177551" cy="2889114"/>
          </a:xfrm>
        </p:spPr>
        <p:txBody>
          <a:bodyPr anchor="b">
            <a:normAutofit fontScale="90000"/>
          </a:bodyPr>
          <a:lstStyle/>
          <a:p>
            <a:pPr algn="l"/>
            <a:br>
              <a:rPr lang="en-US" sz="4600" dirty="0"/>
            </a:br>
            <a:br>
              <a:rPr lang="en-US" sz="4600" dirty="0"/>
            </a:br>
            <a:r>
              <a:rPr lang="en-US" sz="4600" dirty="0"/>
              <a:t>Introduction to Machine Learning</a:t>
            </a:r>
            <a:br>
              <a:rPr lang="en-US" sz="4600" dirty="0"/>
            </a:br>
            <a:br>
              <a:rPr lang="en-US" sz="4600" dirty="0"/>
            </a:br>
            <a:r>
              <a:rPr lang="en-US" sz="4600" dirty="0"/>
              <a:t>Bayes Nets &amp; </a:t>
            </a:r>
            <a:br>
              <a:rPr lang="en-US" sz="4600" dirty="0"/>
            </a:br>
            <a:r>
              <a:rPr lang="en-US" sz="4600" dirty="0"/>
              <a:t>Markov Chains</a:t>
            </a: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 descr="A close up of a fence&#10;&#10;Description automatically generated">
            <a:extLst>
              <a:ext uri="{FF2B5EF4-FFF2-40B4-BE49-F238E27FC236}">
                <a16:creationId xmlns:a16="http://schemas.microsoft.com/office/drawing/2014/main" id="{C5CA68C4-AA78-43A9-A080-8998D602DE2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55" r="2521"/>
          <a:stretch/>
        </p:blipFill>
        <p:spPr>
          <a:xfrm>
            <a:off x="20" y="10"/>
            <a:ext cx="6024134" cy="6857990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BA2D9827-D4F9-4D52-8467-F545EC2752C1}"/>
              </a:ext>
            </a:extLst>
          </p:cNvPr>
          <p:cNvSpPr txBox="1">
            <a:spLocks/>
          </p:cNvSpPr>
          <p:nvPr/>
        </p:nvSpPr>
        <p:spPr>
          <a:xfrm>
            <a:off x="6562165" y="3112977"/>
            <a:ext cx="5354852" cy="3435741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Instructor: Pat Virtue</a:t>
            </a:r>
          </a:p>
        </p:txBody>
      </p:sp>
    </p:spTree>
    <p:extLst>
      <p:ext uri="{BB962C8B-B14F-4D97-AF65-F5344CB8AC3E}">
        <p14:creationId xmlns:p14="http://schemas.microsoft.com/office/powerpoint/2010/main" val="15314468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099" y="1113178"/>
            <a:ext cx="11420826" cy="2039539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Probability primer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Generative stories and Bayes nets</a:t>
            </a:r>
          </a:p>
          <a:p>
            <a:pPr marL="974725" lvl="2" indent="-514350"/>
            <a:r>
              <a:rPr lang="en-US" sz="2800" dirty="0"/>
              <a:t>Bayes nets definition</a:t>
            </a:r>
          </a:p>
          <a:p>
            <a:pPr marL="974725" lvl="2" indent="-514350"/>
            <a:r>
              <a:rPr lang="en-US" sz="2800" dirty="0"/>
              <a:t>Naïve Bayes</a:t>
            </a:r>
          </a:p>
          <a:p>
            <a:pPr marL="974725" lvl="2" indent="-514350"/>
            <a:r>
              <a:rPr lang="en-US" sz="2800" dirty="0"/>
              <a:t>Markov chains</a:t>
            </a:r>
          </a:p>
          <a:p>
            <a:pPr lvl="2" indent="0">
              <a:buNone/>
            </a:pPr>
            <a:endParaRPr lang="en-US" sz="2800" dirty="0"/>
          </a:p>
          <a:p>
            <a:pPr marL="974725" lvl="2" indent="-514350"/>
            <a:endParaRPr lang="en-US" sz="2800" dirty="0"/>
          </a:p>
          <a:p>
            <a:pPr marL="974725" lvl="2" indent="-514350"/>
            <a:endParaRPr lang="en-US" sz="2800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67611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B9E13E-6144-4455-9AAC-6BA23A1088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Probability Tools 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9761BB-4089-4BB6-AB31-93AED77365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8" y="1397001"/>
            <a:ext cx="6686901" cy="4729164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US" dirty="0"/>
              <a:t>Our toolbox</a:t>
            </a:r>
          </a:p>
          <a:p>
            <a:pPr marL="514350" indent="-51435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en-US" dirty="0"/>
              <a:t>Definition of conditional probability</a:t>
            </a:r>
          </a:p>
          <a:p>
            <a:pPr marL="514350" indent="-51435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en-US" dirty="0"/>
              <a:t>Product Rule</a:t>
            </a:r>
          </a:p>
          <a:p>
            <a:pPr marL="514350" indent="-51435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en-US" dirty="0"/>
              <a:t>Bayes’ theorem</a:t>
            </a:r>
          </a:p>
          <a:p>
            <a:pPr marL="0" indent="0">
              <a:buNone/>
            </a:pP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D51374D6-329F-4AF2-8EE0-60EBE40FC9FB}"/>
                  </a:ext>
                </a:extLst>
              </p:cNvPr>
              <p:cNvSpPr/>
              <p:nvPr/>
            </p:nvSpPr>
            <p:spPr>
              <a:xfrm>
                <a:off x="7513737" y="2229406"/>
                <a:ext cx="3150028" cy="100495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𝑃</m:t>
                      </m:r>
                      <m:d>
                        <m:dPr>
                          <m:ctrlP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𝐴</m:t>
                          </m:r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</m:e>
                        <m:e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𝐵</m:t>
                          </m:r>
                        </m:e>
                      </m:d>
                      <m:r>
                        <a:rPr kumimoji="0" lang="en-US" sz="2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𝑃</m:t>
                          </m:r>
                          <m:d>
                            <m:dPr>
                              <m:ctrlPr>
                                <a:rPr kumimoji="0" lang="en-US" sz="2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en-US" sz="2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𝐴</m:t>
                              </m:r>
                              <m:r>
                                <a:rPr kumimoji="0" lang="en-US" sz="2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, </m:t>
                              </m:r>
                              <m:r>
                                <a:rPr kumimoji="0" lang="en-US" sz="2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𝐵</m:t>
                              </m:r>
                            </m:e>
                          </m:d>
                        </m:num>
                        <m:den>
                          <m: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𝑃</m:t>
                          </m:r>
                          <m: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(</m:t>
                          </m:r>
                          <m: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𝐵</m:t>
                          </m:r>
                          <m: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D51374D6-329F-4AF2-8EE0-60EBE40FC9F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13737" y="2229406"/>
                <a:ext cx="3150028" cy="100495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CF91028D-97C6-42C9-8117-638AD4AA36CA}"/>
                  </a:ext>
                </a:extLst>
              </p:cNvPr>
              <p:cNvSpPr/>
              <p:nvPr/>
            </p:nvSpPr>
            <p:spPr>
              <a:xfrm>
                <a:off x="7653983" y="3437164"/>
                <a:ext cx="3925177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𝑃</m:t>
                      </m:r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(</m:t>
                      </m:r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𝐴</m:t>
                      </m:r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,</m:t>
                      </m:r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𝐵</m:t>
                      </m:r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)=</m:t>
                      </m:r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𝑃</m:t>
                      </m:r>
                      <m:d>
                        <m:dPr>
                          <m:ctrlP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𝐴</m:t>
                          </m:r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</m:e>
                        <m:e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𝐵</m:t>
                          </m:r>
                        </m:e>
                      </m:d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𝑃</m:t>
                      </m:r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(</m:t>
                      </m:r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𝐵</m:t>
                      </m:r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)</m:t>
                      </m:r>
                    </m:oMath>
                  </m:oMathPara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CF91028D-97C6-42C9-8117-638AD4AA36C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53983" y="3437164"/>
                <a:ext cx="3925177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D5E075F2-96CA-460C-98B7-660C960A9EC8}"/>
                  </a:ext>
                </a:extLst>
              </p:cNvPr>
              <p:cNvSpPr/>
              <p:nvPr/>
            </p:nvSpPr>
            <p:spPr>
              <a:xfrm>
                <a:off x="7527986" y="4264144"/>
                <a:ext cx="4062394" cy="100495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𝑃</m:t>
                      </m:r>
                      <m:d>
                        <m:dPr>
                          <m:ctrlP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𝐵</m:t>
                          </m:r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</m:e>
                        <m:e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𝐴</m:t>
                          </m:r>
                        </m:e>
                      </m:d>
                      <m:r>
                        <a:rPr kumimoji="0" lang="en-US" sz="2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𝑃</m:t>
                          </m:r>
                          <m:d>
                            <m:dPr>
                              <m:ctrlPr>
                                <a:rPr kumimoji="0" lang="en-US" sz="2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en-US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𝐴</m:t>
                              </m:r>
                              <m:r>
                                <a:rPr kumimoji="0" lang="en-US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 | </m:t>
                              </m:r>
                              <m:r>
                                <a:rPr kumimoji="0" lang="en-US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𝐵</m:t>
                              </m:r>
                            </m:e>
                          </m:d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𝑃</m:t>
                          </m:r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(</m:t>
                          </m:r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𝐵</m:t>
                          </m:r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)</m:t>
                          </m:r>
                        </m:num>
                        <m:den>
                          <m: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𝑃</m:t>
                          </m:r>
                          <m: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(</m:t>
                          </m:r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𝐴</m:t>
                          </m:r>
                          <m: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D5E075F2-96CA-460C-98B7-660C960A9EC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7986" y="4264144"/>
                <a:ext cx="4062394" cy="100495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D3FED8A1-A209-48A1-A4A0-E9D35FCFCE43}"/>
                  </a:ext>
                </a:extLst>
              </p14:cNvPr>
              <p14:cNvContentPartPr/>
              <p14:nvPr/>
            </p14:nvContentPartPr>
            <p14:xfrm>
              <a:off x="242640" y="2136240"/>
              <a:ext cx="762120" cy="268848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D3FED8A1-A209-48A1-A4A0-E9D35FCFCE43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33280" y="2126880"/>
                <a:ext cx="780840" cy="2707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548340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B9E13E-6144-4455-9AAC-6BA23A1088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Discrete Probability Tables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19761BB-4089-4BB6-AB31-93AED773657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52099" y="994943"/>
                <a:ext cx="8458551" cy="4729164"/>
              </a:xfrm>
            </p:spPr>
            <p:txBody>
              <a:bodyPr/>
              <a:lstStyle/>
              <a:p>
                <a:pPr>
                  <a:lnSpc>
                    <a:spcPct val="100000"/>
                  </a:lnSpc>
                </a:pPr>
                <a:r>
                  <a:rPr lang="en-US" dirty="0"/>
                  <a:t>Random variables, outcomes, and discrete distributions</a:t>
                </a:r>
              </a:p>
              <a:p>
                <a:pPr marL="457200" indent="-457200">
                  <a:lnSpc>
                    <a:spcPct val="100000"/>
                  </a:lnSpc>
                  <a:buFont typeface="Wingdings" panose="05000000000000000000" pitchFamily="2" charset="2"/>
                  <a:buChar char="§"/>
                </a:pPr>
                <a:r>
                  <a:rPr lang="en-US" dirty="0">
                    <a:solidFill>
                      <a:schemeClr val="tx1"/>
                    </a:solidFill>
                  </a:rPr>
                  <a:t>Capital letters/words are random variables and represent all possible discrete outcome</a:t>
                </a:r>
              </a:p>
              <a:p>
                <a:pPr marL="457200" indent="-457200">
                  <a:lnSpc>
                    <a:spcPct val="100000"/>
                  </a:lnSpc>
                  <a:buFont typeface="Wingdings" panose="05000000000000000000" pitchFamily="2" charset="2"/>
                  <a:buChar char="§"/>
                </a:pPr>
                <a:r>
                  <a:rPr lang="en-US" dirty="0">
                    <a:solidFill>
                      <a:schemeClr val="tx1"/>
                    </a:solidFill>
                  </a:rPr>
                  <a:t>Lowercase letters/words are specific outcomes of a random variable</a:t>
                </a:r>
              </a:p>
              <a:p>
                <a:pPr marL="457200" indent="-457200">
                  <a:lnSpc>
                    <a:spcPct val="100000"/>
                  </a:lnSpc>
                  <a:buFont typeface="Wingdings" panose="05000000000000000000" pitchFamily="2" charset="2"/>
                  <a:buChar char="§"/>
                </a:pPr>
                <a:r>
                  <a:rPr lang="en-US" dirty="0">
                    <a:solidFill>
                      <a:schemeClr val="tx1"/>
                    </a:solidFill>
                  </a:rPr>
                  <a:t>Example: Random variable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𝑊𝑒𝑎𝑡h𝑒𝑟</m:t>
                    </m:r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with three outcomes,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𝑠𝑢𝑛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𝑟𝑎𝑖𝑛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𝑠𝑛𝑜𝑤</m:t>
                    </m:r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>
                  <a:lnSpc>
                    <a:spcPct val="100000"/>
                  </a:lnSpc>
                </a:pPr>
                <a:r>
                  <a:rPr lang="en-US" dirty="0"/>
                  <a:t>Discrete probability tables</a:t>
                </a:r>
              </a:p>
              <a:p>
                <a:pPr marL="457200" indent="-457200">
                  <a:lnSpc>
                    <a:spcPct val="100000"/>
                  </a:lnSpc>
                  <a:buFont typeface="Wingdings" panose="05000000000000000000" pitchFamily="2" charset="2"/>
                  <a:buChar char="§"/>
                </a:pPr>
                <a:r>
                  <a:rPr lang="en-US" dirty="0">
                    <a:solidFill>
                      <a:schemeClr val="tx1"/>
                    </a:solidFill>
                  </a:rPr>
                  <a:t>The probability distribution for discrete random variables can be represented as a table of parameters for each outcome, i.e. a Categorial distribution</a:t>
                </a:r>
              </a:p>
              <a:p>
                <a:pPr>
                  <a:lnSpc>
                    <a:spcPct val="100000"/>
                  </a:lnSpc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19761BB-4089-4BB6-AB31-93AED773657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2099" y="994943"/>
                <a:ext cx="8458551" cy="4729164"/>
              </a:xfrm>
              <a:blipFill>
                <a:blip r:embed="rId2"/>
                <a:stretch>
                  <a:fillRect l="-1514" t="-1160" r="-1154" b="-182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5">
                <a:extLst>
                  <a:ext uri="{FF2B5EF4-FFF2-40B4-BE49-F238E27FC236}">
                    <a16:creationId xmlns:a16="http://schemas.microsoft.com/office/drawing/2014/main" id="{815B9A5B-890A-48BB-B64D-D3020B0B271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57239117"/>
                  </p:ext>
                </p:extLst>
              </p:nvPr>
            </p:nvGraphicFramePr>
            <p:xfrm>
              <a:off x="9556750" y="4446591"/>
              <a:ext cx="2020316" cy="198712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58850">
                      <a:extLst>
                        <a:ext uri="{9D8B030D-6E8A-4147-A177-3AD203B41FA5}">
                          <a16:colId xmlns:a16="http://schemas.microsoft.com/office/drawing/2014/main" val="770039809"/>
                        </a:ext>
                      </a:extLst>
                    </a:gridCol>
                    <a:gridCol w="1061466">
                      <a:extLst>
                        <a:ext uri="{9D8B030D-6E8A-4147-A177-3AD203B41FA5}">
                          <a16:colId xmlns:a16="http://schemas.microsoft.com/office/drawing/2014/main" val="2883936964"/>
                        </a:ext>
                      </a:extLst>
                    </a:gridCol>
                  </a:tblGrid>
                  <a:tr h="49678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𝑊</m:t>
                                </m:r>
                              </m:oMath>
                            </m:oMathPara>
                          </a14:m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r>
                                  <a:rPr lang="en-US" sz="240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40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𝑊</m:t>
                                </m:r>
                                <m:r>
                                  <a:rPr lang="en-US" sz="240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11720844"/>
                      </a:ext>
                    </a:extLst>
                  </a:tr>
                  <a:tr h="49678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𝑠𝑢𝑛</m:t>
                                </m:r>
                              </m:oMath>
                            </m:oMathPara>
                          </a14:m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0.5</m:t>
                                </m:r>
                              </m:oMath>
                            </m:oMathPara>
                          </a14:m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79429586"/>
                      </a:ext>
                    </a:extLst>
                  </a:tr>
                  <a:tr h="49678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𝑟𝑎𝑖𝑛</m:t>
                                </m:r>
                              </m:oMath>
                            </m:oMathPara>
                          </a14:m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0.4</m:t>
                                </m:r>
                              </m:oMath>
                            </m:oMathPara>
                          </a14:m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59043017"/>
                      </a:ext>
                    </a:extLst>
                  </a:tr>
                  <a:tr h="49678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𝑠𝑛𝑜𝑤</m:t>
                                </m:r>
                              </m:oMath>
                            </m:oMathPara>
                          </a14:m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0.1</m:t>
                                </m:r>
                              </m:oMath>
                            </m:oMathPara>
                          </a14:m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3314703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5">
                <a:extLst>
                  <a:ext uri="{FF2B5EF4-FFF2-40B4-BE49-F238E27FC236}">
                    <a16:creationId xmlns:a16="http://schemas.microsoft.com/office/drawing/2014/main" id="{815B9A5B-890A-48BB-B64D-D3020B0B271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57239117"/>
                  </p:ext>
                </p:extLst>
              </p:nvPr>
            </p:nvGraphicFramePr>
            <p:xfrm>
              <a:off x="9556750" y="4446591"/>
              <a:ext cx="2020316" cy="198712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58850">
                      <a:extLst>
                        <a:ext uri="{9D8B030D-6E8A-4147-A177-3AD203B41FA5}">
                          <a16:colId xmlns:a16="http://schemas.microsoft.com/office/drawing/2014/main" val="770039809"/>
                        </a:ext>
                      </a:extLst>
                    </a:gridCol>
                    <a:gridCol w="1061466">
                      <a:extLst>
                        <a:ext uri="{9D8B030D-6E8A-4147-A177-3AD203B41FA5}">
                          <a16:colId xmlns:a16="http://schemas.microsoft.com/office/drawing/2014/main" val="2883936964"/>
                        </a:ext>
                      </a:extLst>
                    </a:gridCol>
                  </a:tblGrid>
                  <a:tr h="49678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633" t="-1220" r="-112025" b="-30122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90857" t="-1220" r="-1143" b="-30122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11720844"/>
                      </a:ext>
                    </a:extLst>
                  </a:tr>
                  <a:tr h="49678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633" t="-101220" r="-112025" b="-20122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90857" t="-101220" r="-1143" b="-20122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79429586"/>
                      </a:ext>
                    </a:extLst>
                  </a:tr>
                  <a:tr h="49678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633" t="-203704" r="-112025" b="-10370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90857" t="-203704" r="-1143" b="-10370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59043017"/>
                      </a:ext>
                    </a:extLst>
                  </a:tr>
                  <a:tr h="49678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633" t="-300000" r="-112025" b="-24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90857" t="-300000" r="-1143" b="-243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3314703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4B27183F-D6EA-4E72-99C1-2392A49A6F6F}"/>
                  </a:ext>
                </a:extLst>
              </p14:cNvPr>
              <p14:cNvContentPartPr/>
              <p14:nvPr/>
            </p14:nvContentPartPr>
            <p14:xfrm>
              <a:off x="2732400" y="219960"/>
              <a:ext cx="9370440" cy="628704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4B27183F-D6EA-4E72-99C1-2392A49A6F6F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723040" y="210600"/>
                <a:ext cx="9389160" cy="6305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467867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B9E13E-6144-4455-9AAC-6BA23A1088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Discrete Probability Tables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19761BB-4089-4BB6-AB31-93AED773657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52099" y="994943"/>
                <a:ext cx="5220051" cy="4729164"/>
              </a:xfrm>
            </p:spPr>
            <p:txBody>
              <a:bodyPr/>
              <a:lstStyle/>
              <a:p>
                <a:pPr>
                  <a:lnSpc>
                    <a:spcPct val="100000"/>
                  </a:lnSpc>
                </a:pPr>
                <a:r>
                  <a:rPr lang="en-US" dirty="0"/>
                  <a:t>Joint distribution tables</a:t>
                </a:r>
              </a:p>
              <a:p>
                <a:pPr marL="457200" indent="-457200">
                  <a:lnSpc>
                    <a:spcPct val="100000"/>
                  </a:lnSpc>
                  <a:buFont typeface="Wingdings" panose="05000000000000000000" pitchFamily="2" charset="2"/>
                  <a:buChar char="§"/>
                </a:pPr>
                <a:r>
                  <a:rPr lang="en-US" dirty="0">
                    <a:solidFill>
                      <a:schemeClr val="tx1"/>
                    </a:solidFill>
                  </a:rPr>
                  <a:t>Tables contain entries of all possible combinations of outcomes for the multiple random variables</a:t>
                </a:r>
              </a:p>
              <a:p>
                <a:pPr marL="457200" indent="-457200">
                  <a:lnSpc>
                    <a:spcPct val="100000"/>
                  </a:lnSpc>
                  <a:buFont typeface="Wingdings" panose="05000000000000000000" pitchFamily="2" charset="2"/>
                  <a:buChar char="§"/>
                </a:pPr>
                <a:r>
                  <a:rPr lang="en-US" dirty="0">
                    <a:solidFill>
                      <a:schemeClr val="tx1"/>
                    </a:solidFill>
                  </a:rPr>
                  <a:t>Joint tables should sum to one</a:t>
                </a:r>
              </a:p>
              <a:p>
                <a:pPr marL="457200" indent="-457200">
                  <a:lnSpc>
                    <a:spcPct val="100000"/>
                  </a:lnSpc>
                  <a:buFont typeface="Wingdings" panose="05000000000000000000" pitchFamily="2" charset="2"/>
                  <a:buChar char="§"/>
                </a:pPr>
                <a:r>
                  <a:rPr lang="en-US" dirty="0">
                    <a:solidFill>
                      <a:schemeClr val="tx1"/>
                    </a:solidFill>
                  </a:rPr>
                  <a:t>Example: Random variables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𝑊𝑒𝑎𝑡h𝑒𝑟</m:t>
                    </m:r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𝑇𝑟𝑎𝑓𝑓𝑖𝑐</m:t>
                    </m:r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19761BB-4089-4BB6-AB31-93AED773657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2099" y="994943"/>
                <a:ext cx="5220051" cy="4729164"/>
              </a:xfrm>
              <a:blipFill>
                <a:blip r:embed="rId2"/>
                <a:stretch>
                  <a:fillRect l="-2453" t="-11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5">
                <a:extLst>
                  <a:ext uri="{FF2B5EF4-FFF2-40B4-BE49-F238E27FC236}">
                    <a16:creationId xmlns:a16="http://schemas.microsoft.com/office/drawing/2014/main" id="{815B9A5B-890A-48BB-B64D-D3020B0B271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97852647"/>
                  </p:ext>
                </p:extLst>
              </p:nvPr>
            </p:nvGraphicFramePr>
            <p:xfrm>
              <a:off x="7029450" y="825500"/>
              <a:ext cx="4425950" cy="54229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377068">
                      <a:extLst>
                        <a:ext uri="{9D8B030D-6E8A-4147-A177-3AD203B41FA5}">
                          <a16:colId xmlns:a16="http://schemas.microsoft.com/office/drawing/2014/main" val="770039809"/>
                        </a:ext>
                      </a:extLst>
                    </a:gridCol>
                    <a:gridCol w="1524441">
                      <a:extLst>
                        <a:ext uri="{9D8B030D-6E8A-4147-A177-3AD203B41FA5}">
                          <a16:colId xmlns:a16="http://schemas.microsoft.com/office/drawing/2014/main" val="977687387"/>
                        </a:ext>
                      </a:extLst>
                    </a:gridCol>
                    <a:gridCol w="1524441">
                      <a:extLst>
                        <a:ext uri="{9D8B030D-6E8A-4147-A177-3AD203B41FA5}">
                          <a16:colId xmlns:a16="http://schemas.microsoft.com/office/drawing/2014/main" val="2883936964"/>
                        </a:ext>
                      </a:extLst>
                    </a:gridCol>
                  </a:tblGrid>
                  <a:tr h="7747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𝑊</m:t>
                                </m:r>
                              </m:oMath>
                            </m:oMathPara>
                          </a14:m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oMath>
                            </m:oMathPara>
                          </a14:m>
                          <a:endParaRPr lang="en-US" sz="2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r>
                                  <a:rPr lang="en-US" sz="240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40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𝑊</m:t>
                                </m:r>
                                <m:r>
                                  <a:rPr lang="en-US" sz="2400" b="1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4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  <m:r>
                                  <a:rPr lang="en-US" sz="240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11720844"/>
                      </a:ext>
                    </a:extLst>
                  </a:tr>
                  <a:tr h="7747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𝑠𝑢𝑛</m:t>
                                </m:r>
                              </m:oMath>
                            </m:oMathPara>
                          </a14:m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𝑙𝑖𝑔h𝑡</m:t>
                                </m:r>
                              </m:oMath>
                            </m:oMathPara>
                          </a14:m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0.</m:t>
                                </m:r>
                                <m:r>
                                  <a:rPr lang="en-US" sz="24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40</m:t>
                                </m:r>
                              </m:oMath>
                            </m:oMathPara>
                          </a14:m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79429586"/>
                      </a:ext>
                    </a:extLst>
                  </a:tr>
                  <a:tr h="7747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𝑟𝑎𝑖𝑛</m:t>
                                </m:r>
                              </m:oMath>
                            </m:oMathPara>
                          </a14:m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𝑙𝑖𝑔h𝑡</m:t>
                                </m:r>
                              </m:oMath>
                            </m:oMathPara>
                          </a14:m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sz="24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.12</m:t>
                                </m:r>
                              </m:oMath>
                            </m:oMathPara>
                          </a14:m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59043017"/>
                      </a:ext>
                    </a:extLst>
                  </a:tr>
                  <a:tr h="7747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𝑠𝑛𝑜𝑤</m:t>
                                </m:r>
                              </m:oMath>
                            </m:oMathPara>
                          </a14:m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𝑙𝑖𝑔h𝑡</m:t>
                                </m:r>
                              </m:oMath>
                            </m:oMathPara>
                          </a14:m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sz="24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.01</m:t>
                                </m:r>
                              </m:oMath>
                            </m:oMathPara>
                          </a14:m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33147033"/>
                      </a:ext>
                    </a:extLst>
                  </a:tr>
                  <a:tr h="7747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𝑠𝑢𝑛</m:t>
                                </m:r>
                              </m:oMath>
                            </m:oMathPara>
                          </a14:m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h𝑒𝑎𝑣𝑦</m:t>
                                </m:r>
                              </m:oMath>
                            </m:oMathPara>
                          </a14:m>
                          <a:endParaRPr lang="en-US" sz="2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sz="24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.10</m:t>
                                </m:r>
                              </m:oMath>
                            </m:oMathPara>
                          </a14:m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83762591"/>
                      </a:ext>
                    </a:extLst>
                  </a:tr>
                  <a:tr h="7747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𝑟𝑎𝑖𝑛</m:t>
                                </m:r>
                              </m:oMath>
                            </m:oMathPara>
                          </a14:m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h𝑒𝑎𝑣𝑦</m:t>
                                </m:r>
                              </m:oMath>
                            </m:oMathPara>
                          </a14:m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sz="24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.28</m:t>
                                </m:r>
                              </m:oMath>
                            </m:oMathPara>
                          </a14:m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50980153"/>
                      </a:ext>
                    </a:extLst>
                  </a:tr>
                  <a:tr h="7747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𝑠𝑛𝑜𝑤</m:t>
                                </m:r>
                              </m:oMath>
                            </m:oMathPara>
                          </a14:m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h𝑒𝑎𝑣𝑦</m:t>
                                </m:r>
                              </m:oMath>
                            </m:oMathPara>
                          </a14:m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sz="24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.09</m:t>
                                </m:r>
                              </m:oMath>
                            </m:oMathPara>
                          </a14:m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6250468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5">
                <a:extLst>
                  <a:ext uri="{FF2B5EF4-FFF2-40B4-BE49-F238E27FC236}">
                    <a16:creationId xmlns:a16="http://schemas.microsoft.com/office/drawing/2014/main" id="{815B9A5B-890A-48BB-B64D-D3020B0B271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97852647"/>
                  </p:ext>
                </p:extLst>
              </p:nvPr>
            </p:nvGraphicFramePr>
            <p:xfrm>
              <a:off x="7029450" y="825500"/>
              <a:ext cx="4425950" cy="54229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377068">
                      <a:extLst>
                        <a:ext uri="{9D8B030D-6E8A-4147-A177-3AD203B41FA5}">
                          <a16:colId xmlns:a16="http://schemas.microsoft.com/office/drawing/2014/main" val="770039809"/>
                        </a:ext>
                      </a:extLst>
                    </a:gridCol>
                    <a:gridCol w="1524441">
                      <a:extLst>
                        <a:ext uri="{9D8B030D-6E8A-4147-A177-3AD203B41FA5}">
                          <a16:colId xmlns:a16="http://schemas.microsoft.com/office/drawing/2014/main" val="977687387"/>
                        </a:ext>
                      </a:extLst>
                    </a:gridCol>
                    <a:gridCol w="1524441">
                      <a:extLst>
                        <a:ext uri="{9D8B030D-6E8A-4147-A177-3AD203B41FA5}">
                          <a16:colId xmlns:a16="http://schemas.microsoft.com/office/drawing/2014/main" val="2883936964"/>
                        </a:ext>
                      </a:extLst>
                    </a:gridCol>
                  </a:tblGrid>
                  <a:tr h="7747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442" t="-787" r="-222566" b="-6031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90438" t="-787" r="-100398" b="-6031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91200" t="-787" r="-800" b="-60315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11720844"/>
                      </a:ext>
                    </a:extLst>
                  </a:tr>
                  <a:tr h="7747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442" t="-100787" r="-222566" b="-5031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90438" t="-100787" r="-100398" b="-5031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91200" t="-100787" r="-800" b="-50315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79429586"/>
                      </a:ext>
                    </a:extLst>
                  </a:tr>
                  <a:tr h="7747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442" t="-200787" r="-222566" b="-4031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90438" t="-200787" r="-100398" b="-4031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91200" t="-200787" r="-800" b="-40315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59043017"/>
                      </a:ext>
                    </a:extLst>
                  </a:tr>
                  <a:tr h="7747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442" t="-298438" r="-222566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90438" t="-298438" r="-100398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91200" t="-298438" r="-800" b="-3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33147033"/>
                      </a:ext>
                    </a:extLst>
                  </a:tr>
                  <a:tr h="7747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442" t="-401575" r="-222566" b="-2023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90438" t="-401575" r="-100398" b="-2023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91200" t="-401575" r="-800" b="-20236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83762591"/>
                      </a:ext>
                    </a:extLst>
                  </a:tr>
                  <a:tr h="7747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442" t="-501575" r="-222566" b="-1023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90438" t="-501575" r="-100398" b="-1023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91200" t="-501575" r="-800" b="-10236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50980153"/>
                      </a:ext>
                    </a:extLst>
                  </a:tr>
                  <a:tr h="7747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442" t="-601575" r="-222566" b="-23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90438" t="-601575" r="-100398" b="-23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91200" t="-601575" r="-800" b="-236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62504687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49436358-0114-4DCE-AD9A-38EE3BA64708}"/>
                  </a:ext>
                </a:extLst>
              </p14:cNvPr>
              <p14:cNvContentPartPr/>
              <p14:nvPr/>
            </p14:nvContentPartPr>
            <p14:xfrm>
              <a:off x="5285520" y="121680"/>
              <a:ext cx="4895640" cy="589896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49436358-0114-4DCE-AD9A-38EE3BA64708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276160" y="112320"/>
                <a:ext cx="4914360" cy="5917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232223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.potx" id="{DA11FA2B-8FCA-4322-93DA-6C8F53468DA7}" vid="{856CF231-596A-4CB8-93D6-B29F8EE2888E}"/>
    </a:ext>
  </a:extLst>
</a:theme>
</file>

<file path=ppt/theme/theme2.xml><?xml version="1.0" encoding="utf-8"?>
<a:theme xmlns:a="http://schemas.openxmlformats.org/drawingml/2006/main" name="1_Office Theme">
  <a:themeElements>
    <a:clrScheme name="Custom 5">
      <a:dk1>
        <a:sysClr val="windowText" lastClr="000000"/>
      </a:dk1>
      <a:lt1>
        <a:sysClr val="window" lastClr="FFFFFF"/>
      </a:lt1>
      <a:dk2>
        <a:srgbClr val="7030A0"/>
      </a:dk2>
      <a:lt2>
        <a:srgbClr val="E7E6E6"/>
      </a:lt2>
      <a:accent1>
        <a:srgbClr val="2E75B5"/>
      </a:accent1>
      <a:accent2>
        <a:srgbClr val="2E75B5"/>
      </a:accent2>
      <a:accent3>
        <a:srgbClr val="A5A5A5"/>
      </a:accent3>
      <a:accent4>
        <a:srgbClr val="FFC000"/>
      </a:accent4>
      <a:accent5>
        <a:srgbClr val="5B9BD5"/>
      </a:accent5>
      <a:accent6>
        <a:srgbClr val="2E75B5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.potx" id="{DA11FA2B-8FCA-4322-93DA-6C8F53468DA7}" vid="{856CF231-596A-4CB8-93D6-B29F8EE2888E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22525</TotalTime>
  <Words>896</Words>
  <Application>Microsoft Office PowerPoint</Application>
  <PresentationFormat>Widescreen</PresentationFormat>
  <Paragraphs>239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Calibri Light</vt:lpstr>
      <vt:lpstr>Wingdings</vt:lpstr>
      <vt:lpstr>Cambria Math</vt:lpstr>
      <vt:lpstr>Calibri</vt:lpstr>
      <vt:lpstr>Arial</vt:lpstr>
      <vt:lpstr>Office Theme</vt:lpstr>
      <vt:lpstr>1_Office Theme</vt:lpstr>
      <vt:lpstr>Announcements</vt:lpstr>
      <vt:lpstr>Plan</vt:lpstr>
      <vt:lpstr>Wrap Up Generative Models and Naïve Bayes</vt:lpstr>
      <vt:lpstr>Plan</vt:lpstr>
      <vt:lpstr>  Introduction to Machine Learning  Bayes Nets &amp;  Markov Chains</vt:lpstr>
      <vt:lpstr>Outline</vt:lpstr>
      <vt:lpstr>Probability Tools Summary</vt:lpstr>
      <vt:lpstr>Discrete Probability Tables</vt:lpstr>
      <vt:lpstr>Discrete Probability Tables</vt:lpstr>
      <vt:lpstr>Discrete Probability Tables</vt:lpstr>
      <vt:lpstr>Piazza Poll 2</vt:lpstr>
      <vt:lpstr>Probability Tools Summary</vt:lpstr>
      <vt:lpstr>Piazza Poll 3</vt:lpstr>
      <vt:lpstr>Probability Tools Summary</vt:lpstr>
      <vt:lpstr>Probability Tools Summary</vt:lpstr>
      <vt:lpstr>Generative Stories and Bayes Nets</vt:lpstr>
      <vt:lpstr>Bayesian Networks</vt:lpstr>
      <vt:lpstr>Bayesian Networks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</dc:title>
  <dc:creator>Pat Virtue</dc:creator>
  <cp:lastModifiedBy>Patrick Virtue</cp:lastModifiedBy>
  <cp:revision>955</cp:revision>
  <cp:lastPrinted>2020-03-04T16:45:08Z</cp:lastPrinted>
  <dcterms:created xsi:type="dcterms:W3CDTF">2018-10-11T11:39:27Z</dcterms:created>
  <dcterms:modified xsi:type="dcterms:W3CDTF">2020-11-06T08:40:27Z</dcterms:modified>
</cp:coreProperties>
</file>