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142" r:id="rId2"/>
    <p:sldId id="257" r:id="rId3"/>
    <p:sldId id="1268" r:id="rId4"/>
    <p:sldId id="2231" r:id="rId5"/>
    <p:sldId id="2171" r:id="rId6"/>
    <p:sldId id="2234" r:id="rId7"/>
    <p:sldId id="282" r:id="rId8"/>
    <p:sldId id="2235" r:id="rId9"/>
    <p:sldId id="286" r:id="rId10"/>
    <p:sldId id="285" r:id="rId11"/>
    <p:sldId id="293" r:id="rId12"/>
    <p:sldId id="284" r:id="rId13"/>
    <p:sldId id="273" r:id="rId14"/>
    <p:sldId id="275" r:id="rId15"/>
    <p:sldId id="1287" r:id="rId16"/>
    <p:sldId id="1298" r:id="rId17"/>
    <p:sldId id="278" r:id="rId18"/>
    <p:sldId id="279" r:id="rId19"/>
    <p:sldId id="1286" r:id="rId20"/>
    <p:sldId id="1296" r:id="rId21"/>
    <p:sldId id="1297" r:id="rId22"/>
    <p:sldId id="1300" r:id="rId23"/>
    <p:sldId id="2176" r:id="rId24"/>
    <p:sldId id="1299" r:id="rId25"/>
    <p:sldId id="2179" r:id="rId26"/>
    <p:sldId id="1301" r:id="rId27"/>
    <p:sldId id="1302" r:id="rId28"/>
    <p:sldId id="2237" r:id="rId29"/>
    <p:sldId id="2178" r:id="rId30"/>
    <p:sldId id="2238" r:id="rId31"/>
    <p:sldId id="2239" r:id="rId32"/>
    <p:sldId id="2242" r:id="rId33"/>
    <p:sldId id="2241" r:id="rId34"/>
    <p:sldId id="1313" r:id="rId35"/>
    <p:sldId id="2243" r:id="rId36"/>
    <p:sldId id="1303" r:id="rId37"/>
    <p:sldId id="1304" r:id="rId38"/>
    <p:sldId id="1309" r:id="rId39"/>
    <p:sldId id="1305" r:id="rId40"/>
    <p:sldId id="439" r:id="rId41"/>
  </p:sldIdLst>
  <p:sldSz cx="12192000" cy="6858000"/>
  <p:notesSz cx="9296400" cy="70104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mbria Math" panose="02040503050406030204" pitchFamily="18" charset="0"/>
      <p:regular r:id="rId49"/>
    </p:embeddedFont>
    <p:embeddedFont>
      <p:font typeface="Candara" panose="020E050203030302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25:29.27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2347 8223 6447 0,'0'0'576'0,"0"0"-576"15,0 0 0-15,0 0 0 0,0 0 3264 0,0 0 560 16,0 0 96-16,0 0 32 0,0 0-2352 0,10 11-448 16,-10-11-112-16,9 10-16 0,-2 0-544 0,-7-10-112 15,9 10-32-15,-1-3 0 0,-8-7-160 0,10 9-48 16,-1 1 0-16,2-3 0 0,-1 3 368 0,2-4 64 0,0 3 16 0,-1-1 0 16,0-1 160-16,0-1 32 0,3 2 16 0,-1 0 0 15,1-3-144-15,2 4-16 0,-1 1-16 0,1 1 0 16,-2-1-256-16,-1-1-48 0,0 2-16 0,2 1 0 15,-4-1 48-15,1 1 16 0,0-1 0 0,0 0 0 16,-2 1-80-16,0 1-16 0,0-1 0 0,0 0 0 16,2-2-48-16,-1 2-16 0,0-2 0 0,1 3 0 15,1-2 80-15,0-1 16 0,-2-1 0 0,2 2 0 16,0 0 48-16,0 0 16 0,-1-1 0 0,1 3 0 16,0-4-32-16,0 2 0 0,-1-1 0 0,1 3 0 15,0-2-48-15,0 2-16 0,0-3 0 0,0 3 0 16,0 1-128-16,2 1-128 0,-1-2 192 0,0 1-192 15,1-1 224-15,-1-2-64 0,2 0-16 0,-1 1 0 0,1 0 160 16,1 0 16-16,0-2 16 0,0-1 0 0,-3 3 32 0,0 0 0 16,1-1 0-16,-2 0 0 0,0-1-80 0,0 1-16 15,0-1 0-15,-1 3 0 0,-1 0-144 0,1 0-128 16,0-1 144-16,0 0-144 0,-2-1 0 0,2 0 0 16,1-1 0-16,0 1 0 0,0 0 128 0,1 0-128 15,1-1 0-15,0 1 144 0,2-2-144 0,0 0 0 16,0-1 0-16,0 1 0 0,0 1 0 0,-1-3 0 15,-1 1 0-15,0 1 0 0,-2-1 0 0,0-1 0 16,0 1 0-16,0 0 0 0,-2-1 0 0,1 0 0 16,0 4 0-16,0-2 0 0,-1 1 128 0,1 2-128 15,0 0 0-15,0 1 128 0,-2-1-128 0,2-1 0 16,1 2 0-16,-1-1 128 0,-2-3-128 0,0 3 0 16,2 1 0-16,0 1 128 0,0-3-128 0,-1 2 0 0,1 0 0 0,1 1 128 15,0-2-128-15,-1 1 160 0,-2 0-160 0,2 1 160 16,1 1-160-16,0 0 0 0,-1-3 0 0,2 2 0 15,2-1 0-15,-1-1 0 0,0 1 0 0,-1-1 128 16,1 0 0-16,-1-1 0 0,0 2 0 0,1-2 0 16,-2 2 0-16,0 0 0 0,-2-1 0 0,2 1 0 15,-1 0-128-15,0 0 128 0,-2-1-128 0,2-1 128 16,1 2-128-16,0 0 0 0,1 3 0 0,1-3 0 16,-1 1 0-16,0-1 0 0,-1 2 0 0,1 0 0 15,-1 1 0-15,0-3 128 0,0-1-128 0,2 1 0 16,0 0 0-16,-1 3 0 0,-1-3 128 0,0 1-128 15,0 2 0-15,1-2 0 0,-1 2 0 0,0 3 0 0,1-2 0 0,-1 3 0 16,1-6 0-16,0 3 0 0,1 0 0 0,-1 1 0 16,2-4 0-16,-1 2 0 0,1 0 0 0,-1-1 0 15,1 4 0-15,1-6 0 0,-1 0 0 0,-1 0 0 16,1-2 0-16,0 3 0 0,-7-5 0 0,3 0 0 16,1 0 0-16,1 1 128 0,0 2-128 0,1 0 0 15,0 0 0-15,0-1 0 0,11 10 0 0,-4-1 128 16,-4-6-128-16,0 2 128 0,-2-2-128 0,0 0 0 15,-1 3 0-15,1 0 0 0,-2-1 0 0,1 1 0 16,-1 1 0-16,2 0 0 0,-2 1 0 0,3-2 128 16,0-2-128-16,1 1 0 0,0 1 0 0,1-3 128 15,0 3-128-15,1-1 0 0,-1-2 0 0,1 0 0 16,-2 2 128-16,-1-2-128 0,-1-1 0 0,1 0 0 0,0-2 0 16,1 1 0-16,-1-1 0 0,0 2 0 0,-2 0 0 0,0 0 0 15,-1-1 0-15,0 1 0 0,1 3 0 0,-2-3 0 16,-2 0 0-16,4 1 0 0,0 1 0 0,0-1 0 15,-2 0 0-15,0 2 0 0,1 1 128 0,2-1-128 16,-3-1 0-16,1 1 0 0,1-1 0 0,0 2 0 16,2-2 0-16,0 0 0 0,0 1 0 0,0 0 0 15,1 2 0-15,0-5 0 0,1 1 0 0,-1 1 0 16,-1-1 0-16,-1 0 0 0,-1 1 0 0,1-4 0 16,-2 2 0-16,1-2 0 0,-1 1 0 0,0-1 128 15,-1 0-128-15,0-1 0 0,0 2 0 0,-1-3 0 16,0 2 0-16,0 0 0 0,-1 2 0 0,1 0 0 15,0 0 0-15,1 0 0 0,0-1 0 0,0 1 0 16,-1 2 0-16,1-2 0 0,-2 1 0 0,2 2 0 16,0-1 0-16,0 1 0 0,1 2 0 0,-1-2 0 0,0-1 0 0,0 1 0 15,-2 0 0-15,2 1 0 0,-1-4 0 0,0 1 0 16,0 2 0-16,1-2 0 0,0-1 0 0,0 0 0 16,1 0 0-16,0 0 0 0,-1-1 0 0,0 1 0 15,-1 0 0-15,1-1 0 0,0-1 0 0,0 1 0 16,0-1 128-16,-1-1-128 0,0-1 0 0,1 2 0 15,0 0 0-15,0 2 0 0,0-4 0 0,0 1 0 16,-1 0 0-16,-2 2 0 0,1 1 0 0,0-2 0 16,2-1 128-16,-1 0-128 0,0-1 0 0,0 2 0 15,1-1 0-15,0 0 0 0,0 2 128 0,0-3-128 16,0 3 0-16,0 0 128 0,-1 0-128 0,-1 1 0 16,2 0 144-16,2 0-144 0,-4 0 0 0,2 0 128 15,2 0-128-15,-1 1 0 0,0 2 0 0,1-3 0 0,-1 1 0 0,0-1 0 16,1 1 0-16,-1 1 0 0,0-1 0 0,1 1 0 15,-1-1 0-15,0 0 0 0,1-1 0 0,-1 0 0 16,2 2 0-16,-1-2 0 0,2-2 0 0,-1 0 128 16,-2-1-128-16,2 1 0 0,0-1 0 0,-1 2 128 15,1 1-128-15,1 1 0 0,0 1 128 0,1-2-128 16,0-2 128-16,1 0-128 0,0 2 160 0,1 1-160 16,-2 2 128-16,2 1-128 0,0 1 0 0,1 0 144 15,0 0-144-15,1-1 0 0,2 2 0 0,-2 0 128 16,-1 1-128-16,0-1 0 0,-1 1 0 0,1-3 0 15,0 2 0-15,0-2 0 0,-1 3 0 0,0-2 0 16,0 0 0-16,1 1 0 0,1-1 0 0,0-2 0 0,0-3 0 16,2 1 0-16,-1 0 0 0,2 1 0 15,1-1 0-15,2 3 0 0,-1 0 128 0,2 1-128 0,-1-2 0 0,2 2 0 16,-1-1 0-16,1 3 128 0,-13-10-128 0,2 3 0 16,4 1 0-16,-1 3 0 0,0 2 0 0,0 0 0 15,0 1 0-15,2-1 0 0,17 12 0 0,-4-3 0 16,-4-5 0-16,-2-1 0 0,-1-2 128 0,0 0-128 15,1-2 0-15,2 0 128 0,-1-2-128 0,1-1 128 16,-1 1-128-16,0 1 128 0,-2 0-128 0,-2 1 0 16,2 2 0-16,-1-1 128 0,-2 0-128 0,0 0 0 15,-1 1 0-15,0 1 0 0,1 2 0 0,2-1 0 16,-1 3 128-16,1 0-128 0,1-1 0 0,1 1 0 16,2-1 0-16,0-1 0 0,-1 1 0 0,1-1 0 0,-3-1 0 15,1 2 0-15,0-3 0 0,-1 1 0 0,-1-4 0 0,-2 2 0 16,1-1 0-16,2 1 0 0,0 1 0 0,1 1 0 15,-1 0 0-15,3 4 0 0,0 3 0 0,4 2 0 16,1-4 0-16,-2 6 0 0,0-3 0 0,-1 1 0 16,-3-1 0-16,1 0 0 0,-3 1 0 0,0-1 0 15,-1-2 0-15,2-2 0 0,0-3 0 0,2 1 128 16,1 1-128-16,2 2 0 0,2-4 0 0,1 3 0 16,1 2 0-16,0 2 0 0,-3 2 0 0,2 1 0 15,-1-3 0-15,-3 1 0 0,-3 1 0 0,-1-2 0 16,2 0 0-16,-1 0 0 0,1-7 160 0,-1 3-160 15,2-2 144-15,3-2-144 0,2 0 0 0,1 0 144 16,-1 2-144-16,-1 0 0 0,0 1 0 0,-3 1 128 16,-1 2-128-16,-3-1 0 0,1 0 0 0,-1 1 0 0,0-1 0 0,1-1 0 15,-1 0 144-15,2-4-144 0,-1-1 0 0,2 1 0 16,0-1 0-16,0-1 0 0,0-1 0 0,-2-2 0 16,-2 0 0-16,2-2 0 0,-2-1 0 0,-2 0 0 15,-2-1 0-15,-1-1 128 0,-1 0-128 0,0 1 0 16,-2 0 0-16,2 0 0 0,-1-1 0 0,1-1 176 15,-2 0-176-15,0-1 192 0,2 2-192 0,-1 0 0 16,1-2 0-16,-1 2 0 0,-1-4-128 0,-1 1 128 16,-1-1-160-16,-1-2 160 0,-1 1-208 0,-2-2 48 15,-3 0 16-15,0 0 0 16,-2 2-1264-16,-1-3-240 0,-10-4-48 0,9 2-16 16,-9-2-1312-16,0 0-272 0,0 0-48 0</inkml:trace>
  <inkml:trace contextRef="#ctx0" brushRef="#br0" timeOffset="4108.26">11196 15527 17903 0,'0'0'784'0,"0"0"176"0,0 0-768 0,0 0-192 16,0 0 0-16,0 0 0 0,0 0 1040 0,0 0 176 15,0 0 16-15,0 0 16 0,0 0-672 0,9-4-128 16,-9 4-16-16,10-4-16 0,-10 4 160 0,9-5 48 16,-9 5 0-16,8-4 0 0,-8 4 144 0,9-4 16 15,-9 4 16-15,0 0 0 0,10-3-32 0,-10 3 0 0,0 0 0 0,0 0 0 16,11-1-192-16,-11 1-32 0,0 0-16 0,0 0 0 16,0 0-128-16,10-2-16 0,-10 2-16 0,0 0 0 15,9-2-64-15,-9 2-16 0,0 0 0 0,0 0 0 16,0 0 96-16,9-7 0 0,-9 7 16 0,7-7 0 15,-7 7 48-15,8-8 0 0,-2 0 0 0,1 1 0 16,0 1-64-16,1-1 0 0,0 1 0 0,0-1 0 16,0 1-128-16,0-3-48 0,2 0 0 0,0 1 0 15,2-4-48-15,0 0-16 0,1 1 0 0,0-4 0 16,4 0 32-16,-2-2 0 0,0 0 0 0,3 0 0 16,3-4-16-16,1 1 0 0,0-1 0 0,0 3 0 15,1-1-160-15,-1-1 160 0,-1 0-160 0,-1 2 160 16,0 1-160-16,2 4 0 0,3 4 0 0,-4-8 0 15,-9-2 0-15,1-4-272 0,1 5 64 0,2 0 16 0,-1 0 384 16,1-1 64-16,-2 0 32 0,1 1 0 0,-1 1-160 16,0 1-128-16,-1-4 192 0,0 5-192 0,-1 0 176 0,0 1-176 15,-2 0 160-15,1 1-160 0,-2-2 192 0,1 2-64 16,1 0-128-16,-2 2 192 0,-1-1-192 0,1 0 128 16,0 2-128-16,1-1 0 0,1 0 0 0,-1-1 0 15,2 0 0-15,-2 3 0 0,1-1 0 0,-1 0 128 16,-1 3-128-16,2-1 0 0,-2 0 0 0,-1 1 0 15,-1-2 0-15,0 1 0 0,-7 8 0 0,7-6 0 16,-7 6 0-16,6-7 0 0,-6 7 0 0,0 0 0 16,0 0 0-16,0 0 0 0,3-10 0 0,-3 10 0 15,0 0 0-15,0 0 0 0,0-10 144 0,0 10-16 0,-2-8 0 0,2 8 0 16,0 0 32-16,-1-8 0 0,1 1 0 0,0 7 0 16,0 0 0-16,0 0 0 0,0-10 0 0,0 10 0 15,0 0-160-15,0-8 0 0,0 8 0 0,0-8 0 16,0 8 0-16,0 0 0 0,-4-6 0 0,4 6 0 15,0 0 0-15,0 0 0 0,-8-4 0 0,2 0 0 16,6 4 0-16,-9-3 0 0,0 3 0 0,9 0 0 16,-12 0 0-16,1 0 128 0,2 0-128 0,0 2 128 15,0 0-128-15,9-2 192 0,-10 0-192 0,0 3 192 16,1-3 0-16,9 0 0 0,-10 1 0 0,10-1 0 16,0 0-192-16,-9 2 0 0,9-2 144 0,-11 1-144 15,1-1 0-15,1 2 128 0,9-2-128 0,-11 2 0 16,11-2 0-16,-11 5 0 0,0-4 0 0,11-1 0 0,-12 4 0 0,2 1 0 15,2-1 0-15,8-4 0 0,-10 4 0 16,10-4 0-16,-11 5 0 0,11-5 0 0,-10 7 0 0,10-7 0 16,-9 1 0-16,9-1 0 0,-9 5 0 0,9-5 0 15,0 0 0-15,-9 6 0 0,9-6 0 0,-10 5 0 16,10-5 0-16,0 0 0 0,-7 8 0 0,7-8 0 16,0 0 0-16,0 0 0 0,0 0 0 0,0 0 0 15,0 0 0-15,0 0 0 0,0 0 0 0,0 0 0 16,6 6 0-16,1-1 0 0,-7-5 0 0,10 0 0 15,2-3 0-15,-1 0 0 0,3-2 0 0,0 0 144 16,2-2-144-16,0 2 0 0,3 0 0 0,0-1 0 16,0 0 0-16,0-1-192 0,1 2 192 0,-2 1 0 15,0-1 0-15,0 0 0 0,-3 0-256 0,-1-1 64 16,0 2 0-16,-2-1 0 0,-1 1 192 0,-2 0 0 16,0 0 0-16,-9 4 0 0,8-3 0 0,-8 3 0 0,9-3 0 15,-9 3 0-15,8-4 304 0,-8 4 48 0,0 0 16 0,9-3 0 16,-9 3-368-16,0 0 0 0,8-5 0 0,-8 5 0 15,0 0 128-15,0 0-128 0,-2-6 128 0,2 6-128 16,0 0 0-16,0 0-128 0,0 0 0 0,0 0 0 16,0 0 128-16,-6 6 144 0,-1 1-16 0,1 1-128 15,-2-1 128-15,8-7-128 0,-8 11 0 0,2-2 0 16,-1-3 0-16,2 2 0 0,0 0 0 0,-1 1 0 16,1-1 0-16,0 2 0 0,-2 0 0 0,2 1 0 15,1 1 0-15,0 0 0 0,0-2 0 0,1 2 0 16,-1-2 0-16,1 2 0 0,0 0 0 0,1 0 0 15,1-1 0-15,1-11 0 0,-3 13 0 0,2-2 0 0,1-11 0 0,-2 12 0 16,2-12 0-16,0 10 0 0,0-10 0 0,0 0-144 16,0 0 16-16,0 0 0 15,0 0-448-15,0 0-96 0,8 8-16 0,-8-8 0 16,0 0-1744-16,11 5-368 0,-11-5-64 0,10 0-14608 16</inkml:trace>
  <inkml:trace contextRef="#ctx0" brushRef="#br0" timeOffset="4801.72">12494 13950 31503 0,'0'0'1392'0,"0"0"288"0,0 0-1344 0,0 0-336 0,-8 2 0 0,8-2 0 16,0 0 1152-16,0 0 144 0,0 0 48 0,0 0 0 16,0 0-816-16,0 0-144 0,0 0-48 0,-6 9 0 15,6-9-336-15,0 0 144 0,0 0-144 0,0 0 0 16,0 0 256-16,2 10-48 0,-2-10-16 0,2 13 0 15,2 0 144-15,0 0 32 0,-1 0 0 0,-1 4 0 16,0 0-80-16,-1 3-16 0,-1-1 0 0,0 5 0 16,-1 1-48-16,-1 1-16 0,1 0 0 0,0 0 0 0,-2-7-16 15,2 2 0-15,1-2 0 0,0-3 0 0,0-1 32 0,0-3 0 16,0-12 0-16,1 10 0 0,-1-10 64 0,0 0 16 16,0 0 0-16,0 0 0 0,0 0-112 0,0 0-32 15,0 0 0-15,11-3 0 0,-4-2 0 0,0-3 0 16,0-2 0-16,-2-2 0 0,-1 0-160 0,1 1 160 15,-1 0-160-15,1 2 160 0,0 1-160 0,-5 8 0 16,7-8 0-16,-7 8 0 0,5-7 0 0,-5 7 0 16,0 0 0-16,0 0 0 0,0 0 0 0,0 0 0 15,9 5-176-15,-1 0 176 0,-8-5-128 0,9 13 128 16,-1-1-128-16,0 0 128 0,-1-2 0 0,1 0-128 0,0 1 128 0,1-1 0 16,0-1 0-16,0-1 0 0,-1-1 0 15,1-1 128-15,1 0-128 0,-10-6 0 0,11 5 0 0,0-1 0 16,-11-4 0-16,11 2 176 0,-11-2-176 0,12 0 192 15,-1 0-64-15,-11 0 0 0,11-1 0 0,0-3 0 16,-3-1 288-16,-1 1 48 0,0-3 16 0,-1-2 0 16,1 0-192-16,2-1-32 0,3-1-16 0,-2-3 0 15,-2-2-240-15,0-1 0 0,-2-2-192 0,1 2 192 16,-1-3 0-16,0 1 0 0,-2-2 0 0,0 1 144 16,-1 1-144-16,3 2 0 0,-4-4 0 0,1 3 0 15,-1 1 0-15,0 2 0 0,-1 1 128 0,3 1-128 16,-3 1-272-16,1 1-96 0,-2 11-16 0,0 0 0 15,1-12-832-15,-1 12-160 0,0 0-32 0,0 0-11712 16,0 0-2352-16</inkml:trace>
  <inkml:trace contextRef="#ctx0" brushRef="#br0" timeOffset="5131.49">13097 14201 12895 0,'0'0'1152'0,"0"0"-928"0,-6 6-224 16,6-6 0-16,-7 9 2112 0,1-2 368 0,6-7 80 0,-8 8 0 15,0-3-1280-15,1 1-256 0,0 1-48 0,0 1-16 16,-1 1 320-16,2 0 64 0,-1 3 16 0,2 1 0 15,-3 0-512-15,2-1-96 0,-1 2-32 0,1 0 0 16,-1 3-336-16,-1 1-80 0,-1-3-16 0,0 0 0 16,1 0-144-16,0-1-16 0,-1 0-128 0,1 2 192 15,1-2-192-15,-1 1 0 0,0-2 0 0,1 0 0 16,2-1-320-16,3-2-16 0,0 0 0 0,2-10 0 31,0 0-1920-31,0 0-384 0,0 0-80 0,0 0-9312 0</inkml:trace>
  <inkml:trace contextRef="#ctx0" brushRef="#br0" timeOffset="5417.84">13123 14143 13823 0,'0'0'1216'0,"-4"8"-960"16,-5-1-256-16,1-1 0 0,1 2 5904 0,1 1 1136 15,6-9 240-15,-2 12 32 0,2 1-5824 0,2-1-1168 16,4-1-320-16,0 0 128 16,2 2-448-16,0 0-64 0,0-1-32 0,-1 2 0 0,2 0 112 0,1 2 32 15,-1 1 0-15,-1 1 0 0,-2 2 272 0,-1-2 0 16,-1 0-128-16,-1 0 128 0,-3 1 0 0,0-1 0 16,-2-2 0-16,1-1 0 0,0 0 0 0,1-1 0 15,-1-1 0-15,-1-1 0 0,1-2-192 0,1-10 32 16,0 12 0-16,0-12 0 15,0 0-1760-15,0 0-368 0,1 9-64 0,-1-9-7232 0,0 0-1440 0</inkml:trace>
  <inkml:trace contextRef="#ctx0" brushRef="#br0" timeOffset="5636.01">13058 14491 26719 0,'0'0'2368'0,"0"0"-1888"0,0 0-480 0,0 0 0 0,0 0 3056 0,0 0 512 16,0 0 96-16,0 0 32 0,0 0-2928 0,0 0-576 15,0 0-192-15,0 0 128 0,12 0-128 0,0 0 0 16,-2 0-128-16,0 0 128 16,1 0-512-16,1 0 0 0,-1 0-16 0,2-2 0 15,2 0-2096-15,-1 0-400 0</inkml:trace>
  <inkml:trace contextRef="#ctx0" brushRef="#br0" timeOffset="8805.49">11598 15692 14047 0,'0'0'624'0,"0"0"128"0,0 0-608 0,-8 1-144 15,8-1 0-15,-10 0 0 0,0 0 1472 0,10 0 256 16,-9-1 48-16,2 0 16 0,7 1-1152 16,0 0-208-16,-10-4-48 0,4 1-16 0,6 3-368 0,0 0 128 15,-5-9-128-15,1 3 0 0,4 6 224 0,-3-7-32 16,3 7 0-16,0 0 0 0,-4-6 192 0,4 6 16 16,0 0 16-16,-6-6 0 0,6 6 224 0,-8-2 64 15,1-2 0-15,7 4 0 0,-7-3 288 0,7 3 64 16,-11 0 16-16,3 0 0 0,8 0 144 0,-9-2 16 15,9 2 16-15,-9 0 0 0,9 0-240 0,-9 0-48 16,9 0-16-16,-9-2 0 0,9 2-512 0,-8-2-112 16,1-3 0-16,7 5-16 0,0 0-112 0,-5-6 128 0,1 1-160 15,4 5-160-15,0 0 192 0,-2-8-192 0,2 8 192 16,0 0-192-16,0 0 128 0,0 0-128 0,0 0 128 16,0 0 32-16,0 0 0 0,0 0 0 0,0 0 0 15,0 0 16-15,0 0 0 0,-3 12 0 0,3-12 0 16,1 13 16-16,3-1 0 0,0-2 0 0,3-1 0 15,-1-1 32-15,2 1 16 0,0-1 0 0,1 0 0 16,1 0 64-16,2-2 16 0,0 1 0 0,1-2 0 16,1 2-48-16,2 0 0 0,0 1 0 0,1 3 0 15,0-1-80-15,-1 0-32 0,0 2 0 0,0 1 0 16,-1 2-16-16,1 0 0 0,0 2 0 0,-1 0 0 16,1 1-16-16,0-1 0 0,-2-2 0 0,0-2 0 15,2 2-128-15,0-2 128 0,-2 0-128 0,3-1 128 16,1 0 32-16,2-2 0 0,1 1 0 0,-1-2 0 15,1-1 0-15,0-2 0 0,1 1 0 0,2-1 0 0,-1-1-32 16,2 2-128-16,2 0 192 0,-1 0-64 0,-1 2-128 0,-1 2 0 16,-2-3 0-16,-1 1 0 0,0 0 0 0,-2 0 0 15,-2 2 0-15,-1 0 0 0,-2 1 0 0,2 1 0 16,-3 0 0-16,-2 0 0 0,0 1 0 0,-2 1 0 16,-1-2 0-16,0 2 0 0,0-3-400 0,-2 1 32 15,1 0 16-15,-2-1 0 16,-1-4-256-16,3-2-48 0,1 0-16 0,0-3 0 15,-8-3-432-15,13-2-96 0,2-2-16 0,0-3 0 16,3-3-2288-16,2-2-464 0</inkml:trace>
  <inkml:trace contextRef="#ctx0" brushRef="#br0" timeOffset="12839.62">20068 1220 8287 0,'0'0'368'0,"0"0"80"0,0 0-448 0,0 0 0 16,0 0 0-16,0 0 0 0,0 0 2752 0,0 0 448 16,-8 0 112-16,8 0 16 0,0 0-1600 0,0 0-304 15,-9 0-64-15,9 0-16 0,0 0-512 0,0 0-96 16,0 0-32-16,0 0 0 0,0 0-256 0,0 0-64 16,0 0-16-16,0 0 0 0,0 0 208 0,13 0 64 15,-2-2 0-15,-1 1 0 0,1-2 48 0,0 2 16 16,2 0 0-16,0-1 0 0,0 2-256 0,0-2-64 15,2 2 0-15,-1-1 0 0,0 1-112 0,1 0-16 0,-2 1-16 0,0 1 0 16,-1-2 16-16,-2 2 16 0,-10-2 0 0,12 2 0 16,-2 1 48-16,-10-3 16 0,11 1 0 0,-11-1 0 15,11 5-144-15,0-2-16 0,-11-3-16 0,10 3 0 16,-10-3-160-16,11 2 160 0,-11-2-160 0,11 2 160 16,-11-2-160-16,11 2 128 0,-11-2-128 0,10 4 128 15,-10-4-128-15,0 0 0 0,0 0 0 0,11 4 128 16,-11-4-128-16,0 0 128 0,0 0-128 0,0 0 128 15,10 4-128-15,-10-4 0 0,0 0 144 0,0 0-144 16,0 0 0-16,0 0 0 0,0 0 0 0,0 0 128 16,0 0-128-16,0 0 0 0,0 0 0 0,0 0 128 15,0 0-128-15,0 0 0 0,0 0 0 0,0 0 0 16,0 0 0-16,0 0 0 0,0 0 0 0,0 0 0 0,0 0 0 16,0 0 128-16,-1 10-128 0,1-10 0 0,0 0 0 0,-7 9 0 15,-2-2 0-15,0-2 0 0,-1 0 128 16,-1-1-128-16,-2-1 160 0,0 1-160 0,0 0 0 0,-1 0 0 15,-2-3-176-15,0 3 176 0,-1 0-128 0,-1 1 128 16,-1-1 0-16,-1 2 0 0,1 2 0 0,-1 0 0 16,0-1-144-16,2 0 144 0,1 1 0 0,2 1 0 15,0 1 0-15,1 0 0 0,-2-1 0 0,2 2 0 16,0-2 0-16,1 1 0 0,-1-2 0 0,3 1 0 16,0-2 0-16,3-2 0 0,8-5 0 0,-7 9 0 15,0 0 0-15,7-9 0 0,-5 13 0 0,5-13 0 16,-3 12 0-16,2 0 0 0,0-3 0 0,1-9 0 15,2 13 0-15,1-3 0 0,-3-10 0 0,5 11 128 16,-5-11-128-16,8 10 0 0,0-2 144 0,0-2-144 0,-8-6 128 0,11 7-128 16,0-2 144-16,-2-1-144 0,-9-4 160 0,13 3-160 15,-1-2 176-15,1 0-176 0,1 0 192 0,-1-1-192 16,0-1 160-16,0 0-160 0,-1 0 128 0,1 1-128 16,0 0 128-16,0-3-128 0,-1 2 0 0,-1 1 128 15,3 0-128-15,-3 0 0 0,0 0-192 0,-1 0 192 16,1-2-352-16,-1 2 48 0,0 0 16 0,2 0 0 31,0 0-96-31,0 0-32 0,-1-1 0 0,1 1 0 16,0-3-96-16,1 3 0 0,0-1-16 0,-1 1 0 0,-1 1-320 15,0 2-64-15,-11-3-16 0,10 1 0 0,1 2-2704 0,-11-3-528 0</inkml:trace>
  <inkml:trace contextRef="#ctx0" brushRef="#br0" timeOffset="13220.19">20588 1561 17503 0,'0'0'1552'0,"0"0"-1232"0,0 0-320 0,0 0 0 16,0 0 3792-16,0 0 704 15,0 0 144-15,0 0 32 0,0 0-3376 0,0 0-656 0,-4 13-144 0,0-1-32 16,1 0-192-16,0-2-32 0,2 0-16 0,-1 1 0 16,1-2-224-16,1 0 0 0,-1 3 0 0,1 0 0 15,0-1 0-15,0 1-128 0,-2 0 128 0,2 0-208 16,0 1 208-16,0 0 0 0,0 0 0 0,2 0 0 15,-1 0 0-15,0-3 0 0,3 1 0 0,-1-4 0 16,-2 3 0-16,0-1 0 0,-1-9 0 0,2 10 0 16,-2-10 0-16,1 13 0 0,0-2 0 0,-1-11 0 15,0 0-1648 1,0 13-384-16,0-13-80 0,0 0-11984 0</inkml:trace>
  <inkml:trace contextRef="#ctx0" brushRef="#br0" timeOffset="13642.1">20944 1366 25791 0,'0'0'2304'0,"0"0"-1856"0,0 0-448 0,0 0 0 16,0 0 1792-16,0 0 256 0,11-6 48 0,-1 2 16 16,2 3-1600-16,1 0-320 0,0-2-64 0,1 2-128 15,2 1 128-15,-2 0-128 0,1-3 0 0,-1 2 0 16,0 0 0-16,2-2 0 0,0 1 0 0,-1-2 0 15,1 1 0-15,-1 0 0 0,1 1 0 0,1 0 0 16,1 0 160-16,1 1-160 0,-2 1 128 0,-1 0-128 16,0-3 0-16,0 3 128 0,1 3-128 0,-3-2 0 15,0-1 0-15,1 0 0 0,-1-1-224 0,0 1 80 16,2 1-560 0,-2 1-96-16,1-2-32 0,-2 2 0 0,-3-1-64 15,1 0 0-15,-11-1-16 0,10 3 0 0,-10-3-368 0,0 0-64 0,10-3 0 0,-10 3-9536 16</inkml:trace>
  <inkml:trace contextRef="#ctx0" brushRef="#br0" timeOffset="14024.46">21098 1518 33055 0,'0'0'1472'0,"0"0"288"0,0 0-1408 0,0 0-352 0,0 0 0 0,0 0 0 15,0 0 624-15,0 0 48 0,0 0 16 0,0 0 0 16,0 0 16-16,0 0 0 0,0 0 0 0,0 0 0 15,0 0-304-15,0 0-48 0,9-5-16 0,2 1 0 16,-1 1-176-16,2 1-32 0,2-1-128 0,0 1 192 16,2 0 160-16,1 1 32 0,0-2 0 0,1 3 0 15,1-1-128-15,-1 1-32 0,-1 0 0 0,0 0 0 16,-2 0-224-16,0 1 0 0,-2 1 0 0,0-1 0 16,0 0 0-16,-2 2-160 0,1-1 160 0,-1 2-128 15,-1-1-320 1,-10-3-48-16,11 7-16 0,-4-1-11472 0,-7-6-2304 0</inkml:trace>
  <inkml:trace contextRef="#ctx0" brushRef="#br0" timeOffset="21179.5">13531 15324 23839 0,'0'0'1056'0,"0"0"224"0,0 0-1024 0,0 0-256 16,0 0 0-16,0 0 0 0,0 0 2336 0,0 0 416 16,0 0 96-16,0 0 16 0,0 0-1104 0,0 0-224 15,0 0-32-15,0 0-16 0,0 0-416 0,0 7-96 16,0 0-16-16,2 0 0 0,-4 1-448 0,2 1-112 15,0 3-16-15,-1 1 0 0,0 3 128 0,-2 14 0 16,2-4 16-16,-2-1 0 16,2-1-784-16,-2-3-144 0,1-1-48 0,2-1 0 0,-2 0 448 0,2 1 0 15,0 3 0-15,2-1-128 0,-1 0 128 0,0-1 0 16,2 0 0-16,-1-2 0 0,2-1 0 0,-1 1 0 16,0 0 0-16,-1-1 0 0,-1-3 0 0,2-1 0 0,0 0 0 0,-2 1 0 15,-1-1-320-15,1 1-16 0,1-1-16 0,-1-1 0 31,-1-4-576-31,0-9-112 0,0 0-32 0,0 0 0 16,0 0-1488-16,0 0-320 0,0 0-48 0,0 0-6992 0,0 0-1392 0</inkml:trace>
  <inkml:trace contextRef="#ctx0" brushRef="#br0" timeOffset="21511.75">13457 15708 11967 0,'0'0'1072'0,"0"0"-864"0,-9 2-208 0,0 2 0 15,9-4 4544-15,0 0 848 0,0 0 176 0,0 0 48 0,0 0-4192 0,0 0-832 16,0 0-160-16,0 0-48 0,0 0-64 0,0 0-32 16,0 0 0-16,0 0 0 0,0 0 32 0,0 0 16 15,0 0 0-15,0 0 0 0,0 0 112 0,0 0 32 16,8 7 0-16,-1-2 0 0,-7-5-192 0,12 4-32 15,0 0-16-15,-2-2 0 0,1 0-64 0,-1-2-16 16,1 0 0-16,-1 0 0 0,-10 0 32 0,14-3 0 16,1 1 0-16,-1-1 0 0,2 0-192 0,-1 1 0 15,2-2 144-15,3 0-144 0,-1-1 0 0,2 1 0 16,0-1 0-16,1 1 0 0,0 0-336 0,3 0-48 16,1 1 0-16,-2 2 0 15,-3 1-1984-15,-4 0-384 0,-4 0-96 0</inkml:trace>
  <inkml:trace contextRef="#ctx0" brushRef="#br0" timeOffset="21988.23">14124 15095 25503 0,'0'0'1136'15,"0"0"224"-15,0 0-1088 0,8-6-272 0,-8 6 0 0,12-7 0 0,-2 3 256 0,0-1-16 16,-10 5 0-16,10-1 0 0,-10 1-32 0,0 0 0 16,0 0 0-16,0 0 0 0,0 0 688 0,0 0 128 15,7 10 16-15,-7-10 16 0,0 0 416 0,-3 13 96 16,-1 0 16-16,0 0 0 0,-1-2-496 0,1 2-112 16,1 0-16-16,1 2 0 0,0 5-496 0,2 1-96 15,0 2-32-15,2 2 0 0,0 2-208 0,2 5-128 0,0 1 128 0,0 4-128 16,0 1 144-16,-1 0-144 0,2-3 192 0,-1-3-192 15,-2-2 0-15,1-1 0 0,0-2 0 0,-1 1-192 16,2-3 192-16,0-1 0 0,-5 0 0 0,1-1 0 16,-2-3 0-16,2 1 0 0,0-4 0 0,0-3 0 15,0-2 0-15,0-2-192 0,0-10 0 0,2 11 0 32,-2-11-1712-32,0 0-336 0,0 0-64 0,0 0-13600 0</inkml:trace>
  <inkml:trace contextRef="#ctx0" brushRef="#br0" timeOffset="22695.07">13757 15671 8287 0,'0'0'736'0,"0"0"-592"0,0 0-144 0,0 0 0 15,4-10 2464-15,0 2 464 0,0 0 80 0,1 2 32 16,-5 6-2320-16,5-8-464 0,-5 8-80 0,0 0-32 16,0 0-144-16,0 0 0 0,0 0 0 0,0 0 0 15,0 0 304-15,0 0 16 0,0 0 16 0,0 0 0 16,-9 0 560-16,9 0 128 0,-12 4 0 0,3 0 16 15,0 0-16-15,1 1-16 0,8-5 0 0,-10 1 0 16,-1 0 80-16,3 1 32 0,8-2 0 0,-9 0 0 16,-1-3-368-16,2 2-80 0,0-3-16 0,8 4 0 15,0 0-240-15,-10-3-48 0,1-2-16 0,-1 1 0 16,1 0-48-16,9 4-16 0,-11 0 0 0,-1-2 0 0,0 0-96 16,0 2 0-16,1 0-16 0,-1 0 0 0,0 2-176 0,0 0 192 15,1-2-192-15,-1 2 192 0,-2-1 48 0,1-1 16 16,1 0 0-16,0 0 0 0,-1 0 208 0,1 0 48 15,2 0 16-15,1-1 0 0,0-1-144 0,1 2-16 16,8 0-16-16,-9-5 0 0,0 2-192 0,1 1-32 16,8 2-128-16,-9-3 192 0,2 1-192 0,7 2 0 15,-10-3 0-15,1 2 0 0,1 1 0 0,0 0 0 16,8 0 0-16,-9 2 0 0,0 1 0 0,1 1 0 16,8-4 0-16,-9 6 0 0,1 0 0 0,8-6 0 15,-8 6 0-15,8-6 0 0,-9 7-208 0,3 0 64 16,6-7 16-16,-7 8 0 0,7-8-48 0,-8 7 0 0,8-7 0 15,-6 6 0-15,6-6-16 0,0 0-16 0,0 0 0 16,0 0 0 0,0 0-448-16,0 0-96 0,0 0-16 0,0 0-10752 0,0 0-2176 0</inkml:trace>
  <inkml:trace contextRef="#ctx0" brushRef="#br0" timeOffset="24064.52">10813 17051 20207 0,'0'0'896'0,"0"0"192"0,0 0-880 0,-8 6-208 0,8-6 0 0,-8 4 0 15,8-4 512-15,0 0 48 0,0 0 16 0,0 0 0 16,0 0 192-16,0 0 64 0,0 0 0 0,0 0 0 16,0 0 208-16,0 0 48 0,0 0 16 0,0 0 0 15,12 4-80-15,-3-1-32 0,-9-3 0 0,11-2 0 16,-11 2-224-16,11 2-64 0,0-2 0 0,1 1 0 15,-2 1-320-15,2 1-80 0,-2 0-16 0,3 1 0 16,0 1-32-16,0-1 0 0,0-3 0 0,3 0 0 16,2 3 176-16,2-2 16 0,-1 0 16 0,1 1 0 15,1-1-32-15,0 1-16 0,-2 0 0 0,1 0 0 16,-1 3-416-16,0-4 0 0,-3 2 0 0,0-1 0 16,-2 1 0-16,-1-2 128 0,-1 1-128 0,-1 0 0 0,-11-3 0 15,10 1-176-15,-10-1 16 0,11 1 0 16,-11-1-752-16,0 0-160 0,10 0-16 0,-10 0-16 15,10-2-2688-15,-10 2-544 0,0 0-96 0,12-11-32 0</inkml:trace>
  <inkml:trace contextRef="#ctx0" brushRef="#br0" timeOffset="24516.47">11696 16605 10079 0,'11'-11'448'0,"-3"6"80"0,1-4-528 0,2 1 0 0,-1-1 0 0,1 2 0 16,-2 1-192-16,-1 2-160 0,-1-2-32 0,-7 6 0 15,0 0 1744-15,0 0 352 0,0 0 64 0,0 0 16 16,0 0 1024-16,0 0 224 0,0 0 32 0,0 0 16 15,0 0-656-15,0 0-128 0,0 0-16 0,0 0-16 16,0 0-896-16,0 0-176 0,0 0-48 0,0 0 0 16,0 0-496-16,0 0-96 0,4 10-32 0,-4-10 0 15,0 0-160-15,0 0-48 0,0 0 0 0,-8 6 0 16,8-6 0-16,0 0 0 0,-7 8 0 0,7-8 0 16,-6 8-144-16,6-8-48 0,-5 8 0 0,5-8 0 15,-4 12 0-15,0-2 0 0,4-10 0 0,-5 11 0 0,3-1 208 0,-1 0 48 16,2 2 0-16,3 5 0 15,5 1-112-15,-3 2-16 0,-3-1 0 0,0 4 0 0,-1 3-48 16,2 8-16-16,-1 9 0 0,0 7 0 0,1 9-48 0,-2-2-16 16,1-2 0-16,-1-5 0 0,-1-3-128 0,1-7 0 15,-2 1 0-15,0 0 0 0,-4 2 336 0,4 3 48 16,-1 0 0-16,-1-2 0 0,0-5-256 0,0-5-128 16,1-4 160-16,0-9-160 15,0-3-640-15,1-4-208 0,0-3-48 0,2-11-19904 0</inkml:trace>
  <inkml:trace contextRef="#ctx0" brushRef="#br1" timeOffset="32997.3">10907 7230 12543 0,'0'0'560'0,"0"0"112"0,0 0-544 0,-9 9-128 15,0-3 0-15,1 1 0 0,-1-2 1216 0,9-5 192 16,-11 7 64-16,3-1 0 0,8-6-320 0,-10 9-64 16,1-2-16-16,1-1 0 0,0 1-272 0,0-1-48 15,-1 2-16-15,1 3 0 0,-1 0 0 0,-1 2 0 16,-2-1 0-16,0 2 0 0,1 3 32 0,0 2 16 0,0-1 0 0,-1 1 0 16,0 1-160-16,-1 1-48 0,-1-4 0 0,-1 2 0 15,1 2-160-15,-2 1-32 0,1-2-16 0,-2-1 0 16,-1 0 80-16,-3-1 0 0,-1 2 16 0,-2 2 0 15,-2 0-48-15,0 1-16 0,-1 1 0 0,0 1 0 16,0 2 16-16,1 0 0 0,0 1 0 0,0 2 0 16,-2 1 0-16,4-1 0 0,-1-1 0 0,0-2 0 15,2 0-32-15,1-1-16 0,-1 1 0 0,1-1 0 16,1-3-112-16,-1 1 0 0,-3-1-16 0,1 0 0 16,-1 4-80-16,-1-3-16 0,-2 4 0 0,1 2 0 15,0 0-144-15,1 1 160 0,0-1-160 0,1 1 160 16,0 3-32-16,2-4-128 0,-2 0 192 0,1 0-64 0,1-1 64 15,-1-2 16-15,2-2 0 0,1 0 0 0,0-2-64 0,1-2-16 16,-3 1 0-16,4 0 0 0,-1 2-128 0,1 1 160 16,-1-1-160-16,1 4 160 0,-2-3-160 0,1 1 0 15,-1-2 0-15,2 0 128 0,-1 2-128 0,2-1 0 16,0-2 0-16,0 1 128 0,-1-2-128 0,2 1 0 16,0-1 0-16,2 1 0 0,-1-3 0 0,-1 0 128 15,0 1-128-15,0-3 0 0,0 2 128 0,2-1-128 16,-1-1 0-16,2 2 128 0,1 1-128 0,0-3 128 15,0 0-128-15,-1 2 128 0,0-6 64 0,0 6 0 16,-1 3 0-16,1-1 0 0,1-1 64 0,-1 0 32 16,-2 1 0-16,0-1 0 0,1-3-32 0,0 3-16 15,1 3 0-15,-2-2 0 0,0-3-48 0,-1 0-16 0,1 0 0 16,0-3 0-16,-1-3-176 0,2 3 0 16,-1-2 0-16,2-1 128 0,-1 1-128 0,2-1 0 0,0-1 0 0,0-1 0 15,0-1 0-15,0 0 0 0,-1 2 128 0,1 1-128 16,0 2 0-16,0-2 0 0,0 1 0 0,1 2 0 15,-1-3 0-15,1 1 0 0,-1 3 0 0,0-1 0 16,0-1 0-16,0 2 0 0,-1 1 0 0,-1 2 0 16,1-1 0-16,-2 1 0 0,1-3 128 0,-1 1-128 15,-1-1 0-15,2 0 128 0,-2 0-128 0,0 0 128 16,0-1-128-16,0 1 0 0,0-2 0 0,1 0 128 16,2-2-128-16,-1 0 0 0,-2 0 0 0,2 0 0 15,-1 1 0-15,1 0 0 0,-1-1 128 0,2 2-128 16,-1-2 0-16,1 1 0 0,1-1 0 0,-1-1 0 15,-2 1 128-15,0 1-128 0,2 1 0 0,-2-1 128 16,3-2-128-16,0 2 160 0,0 2-160 0,0-1 160 0,1 0-160 0,1 0 0 16,-1 1 0-16,0 0 128 15,-1 1-128-15,1-2 0 0,1-2 0 0,-1-1 0 0,-4 1 0 0,2 0 0 16,0-1 0-16,1 1 0 0,-2 0 176 0,1-1-48 16,-2-1-128-16,1 1 192 0,-2 0-192 0,1-3 0 15,0 3 0-15,-1-1-160 0,0-1 160 0,1 0 0 16,-1 0 160-16,1 1-160 0,0-1 144 0,2 2-144 15,0 2 128-15,-2-2-128 0,0 1 0 0,1-1 128 16,0-2-128-16,1 2 0 0,0-2 0 0,-1 2 0 16,1-1 128-16,1 0-128 0,1 2 0 0,0-2 0 15,-3-1 0-15,2 2 0 0,1 0 0 0,0-1 0 16,1 1 128-16,-1 0-128 0,0-2 0 0,0 2 0 16,-2-2 0-16,1 2 128 0,0 0-128 0,0 0 0 0,0-1 0 15,0-1 0-15,-2 0 0 0,2 2 0 16,0-1 0-16,0 1 0 0,0 0 0 0,0 1 0 0,-2-3 0 0,-1 2 0 15,0 0 0-15,2 0 0 16,0-1 0-16,-1 0 0 0,2-2 0 0,0 1 0 16,0 1 0-16,0-2 0 0,0 0 0 0,0-1 0 15,0 1 0-15,0 0 0 0,0-1 0 0,0 1 0 0,0 1 0 0,0 1 0 16,1-1 0-16,0 3 0 0,1-1 0 16,-1-2 0-16,-1 1 0 0,1-1 0 0,0 2 0 0,1 0 0 15,0 1 0-15,1-1 0 0,-2-2 128 0,2 3-128 16,-1-4 0-16,1 6 0 0,-2-5 0 0,0 2 0 15,1-1 0-15,-2 1 0 0,1 0 0 0,0-2 0 16,0 2 0-16,1-3 0 0,-1 2 0 0,0 0 0 16,2 1 0-16,-3-1 0 0,0 0 128 0,0 1-128 0,-2 1 0 15,1 0 0-15,2 1 0 0,-1 1 0 16,0-4 0-16,0 2 0 0,1-1 0 0,1 1 0 0,-1 2 0 16,0-5 0-16,0 0 0 0,1 2 0 15,-1-1 0-15,2-1 0 0,-2 0 0 0,1 2 0 0,1 0 0 0,1 0 0 16,-2-2 0-16,1 3 0 0,-2-5 0 0,1 2 0 15,-1 1 128-15,0-1-128 0,0 1 0 0,2-1 0 16,-2 1 0-16,2-1 0 0,-2 2 0 0,-1-3 0 16,1 1 128-16,-1 3-128 0,-1-1 0 0,0 0 0 15,-1 0 0-15,0-1 0 0,0 1 0 0,1 0 0 16,1-3 0-16,-2 3 0 0,-1 3 0 0,0-2 0 16,-1-2 128-16,1 2-128 0,-1 0 0 0,2 0 0 15,-1 0 0-15,2 0 0 0,-1 1 0 0,2 1 0 16,-1-2 0-16,0-2 0 0,-1 1 0 0,1 0 0 15,0 1 0-15,-1-1 0 0,2-1 0 0,0-2 0 16,0 3 0-16,0 0 0 0,-1 0 0 0,1-1 0 16,0 0 0-16,0 2 0 0,0-3 0 0,0 2 0 15,-2 0 0-15,1 1 0 0,0 0 0 0,-2 1 0 16,-2 0 0-16,-1 0 0 0,2 0 0 0,2 1 0 16,-2 2 0-16,3 0 0 0,1-1 0 0,-3 0 0 15,-4-1 0-15,1 2 0 0,2 0 0 0,0 0 0 0,0 1 0 0,0-1 0 16,0 3 0-16,0-1 0 0,-1 0 128 0,0-1-128 15,1 0 0-15,0-1 0 0,1-1 0 0,0-1 0 16,1 1 0-16,-1 0 0 0,-1-1 0 0,0 2 0 16,0 3 0-16,0-1 0 0,-1-3 0 0,-2 5 0 15,0-1 0-15,-3 0 0 0,1 1 0 0,-1 0 0 16,-2 3 0-16,-1-1 0 0,0 1 0 0,0 2 0 16,1 0 0-16,0 1 0 0,1 2 0 0,-1-2 0 0,-1 0 0 0,1 0 0 15,0-1 0-15,3-2 0 0,0 0 0 0,0 1 0 16,-1 1 0-16,1 0 0 0,0-3 0 0,0 3 0 15,-1 3 0-15,-2 1 0 0,-4-1 0 0,0-2 0 16,-1 2 0-16,2 1 0 0,-1 1 0 0,0 0 0 16,2 1 0-16,1-2 0 0,1-2 0 0,0 0 0 15,-2-1 0-15,1-1 0 0,1 0 0 0,2 0 0 16,1 0 0-16,-2-1 0 0,-1 1 0 0,1 3 0 16,-4 1 0-16,2 0 0 0,-1 0 0 0,-2 0 0 15,-1 2 0-15,0-2 0 0,0 2 0 0,0-2 0 16,3-3 0-16,2-1 0 0,0-2 0 0,0-1 0 15,1 0 0-15,0 1 0 0,3-1 0 0,0 0 0 16,1-3 128-16,0 1-128 0,0 1 0 0,1 2 0 16,-3 2 0-16,0-1 0 0,-1 0 0 0,0-1 0 15,-1 2 0-15,0 0 0 0,-1 2 0 0,0 1 0 16,2-5 0-16,-2 2 0 0,-1-1 0 0,1-1 0 16,0-4 0-16,2 1 0 0,-1 0 0 0,1 0 0 15,-1 3 0-15,2-2 0 0,0-1 0 0,1-1 0 0,3 5 0 0,0-1 0 16,-2-4 0-16,2 3 0 0,-3 0 0 0,2 3 0 15,-1-2 0-15,0 0 0 0,0 1 0 0,-3-3 0 16,0 3 0-16,-1 1 0 0,0-4 0 0,-2 2 0 16,1-2 0-16,1-1 0 0,2 0 128 0,0-4-128 0,-1 1 0 15,0 3 0-15,4-3 0 0,-2 2 128 0,-1-2-128 16,1 1 0-16,1 2 144 0,2 0-144 0,1-1 128 16,-1 2-128-16,0-3 160 0,-1 4-160 0,1-1 144 0,0 0-144 15,-2-1 128-15,1 0-128 0,-1-1 0 0,1 3 0 16,-1-3 128-16,1 1-128 0,-2-1 0 0,1-3 0 15,2 0 0-15,-2 0 0 0,1-2 0 0,1 1 0 16,1-2 0-16,0 1 0 0,0-2 0 0,1 0 0 16,3 0 0-16,-1 0 0 0,-2 0 0 0,3 0 0 15,1-3 128-15,1 1-128 0,-1-2-256 0,3-1-64 16,1 0-32-16,1-1 0 16,7-7-1696-16,-5 8-320 0,5-8-80 0,0 0-17968 0</inkml:trace>
  <inkml:trace contextRef="#ctx0" brushRef="#br1" timeOffset="35341.21">19921 2673 8927 0,'0'0'384'0,"0"0"96"0,6-6-480 0,1 0 0 0,-1 1 0 0,2 1 0 15,1-3 384-15,2 1-32 16,-2 0 0-16,-1 2 0 0,0-3-352 0,-8 7 0 0,10-6 0 0,-2 2 0 16,-8 4 128-16,0 0-128 0,0 0 128 15,10-1-128-15,-10 1 768 0,0 0 64 0,0 0 32 0,0 0 0 16,0 0 272-16,0 0 48 0,0 0 16 0,0 0 0 16,0 0 240-16,0 0 48 0,0 0 16 0,0 0 0 15,0 0-224-15,11 0-32 0,-11 0-16 0,9-3 0 16,-9 3-352-16,0 0-80 0,9-6-16 0,-9 6 0 15,8-4-272-15,-8 4-48 0,8-4-16 0,-8 4 0 16,7-7-144-16,-7 7-48 0,9-4 0 0,-9 4 0 0,0 0 96 0,8-4 16 16,-8 4 0-16,0 0 0 0,9-6 16 0,-9 6 16 15,0 0 0-15,11-3 0 0,-11 3-80 0,10-4-32 16,-10 4 0-16,0 0 0 0,8-4-288 0,-8 4 128 16,0 0-128-16,0 0 0 0,9-5 176 0,-9 5-176 15,0 0 160-15,12-1-160 0,-2-3 320 0,1 3-16 16,-11 1-16-16,14-2 0 0,-1-2 48 0,-1 2 16 15,0-1 0-15,1 2 0 0,0 0-160 0,-2 1-16 16,3 1-16-16,0 0 0 0,0 2-160 0,1-2 128 16,-1-1-128-16,0 3 128 0,1-1-128 0,-2-2 0 15,0 2 0-15,-2 0 0 0,1 1 0 0,-12-3 128 16,12 4-128-16,-2 0 0 0,-10-4 0 0,13 4 0 16,-2 0 0-16,-1 1 0 0,-10-5 0 0,11 6 0 15,-11-6 0-15,10 7 0 0,-10-7 0 0,8 6 0 16,-8-6 0-16,0 0 0 0,4 11 0 0,-3-1 0 15,-1-10 128-15,-3 12-128 0,-2-6 0 0,-1 4 0 16,-3 0 0-16,-1 0 0 0,0 0 128 0,-2 0-128 16,-1 0 0-16,0 1 128 0,-1 2-128 0,-2 0 0 15,-3-4 0-15,-2 4 0 0,-1-1 0 0,-4 1 0 0,-2-1 0 0,1 2 0 16,-3-1-144-16,0 0 144 0,-1-4 0 0,1 2 0 16,2-1 0-16,2 0 0 0,0 1 0 0,1-1 0 15,1-1 0-15,0 0 0 0,1 1 0 0,2 0 0 16,1 0 0-16,2 1 0 0,0-1 0 0,-1-1 0 15,2-2 0-15,2-1 0 0,-1 2 0 0,3 0 0 16,1 1 0-16,2 0 0 0,1 1 0 0,2-3 0 0,7-7 0 0,0 0 0 16,-2 13 0-16,2-13 0 0,5 11 128 15,5-3-128-15,3-4 0 0,3-1 144 0,1-1-16 0,1-1-128 16,-1 0 192-16,3-2-64 0,-1-2-128 0,2 2 128 16,1 1-128-16,2 0 128 0,-2-1-128 0,-1 0 0 15,-2-1 0-15,1 1 0 0,-2 1 0 0,0 0 0 16,-2 0 0-16,1 0 0 0,0-1 0 0,1-1 0 15,-2 1 0-15,0 1 0 16,-2-4-432-16,1 1-16 0,0 1 0 0,-1 1 0 16,-1-1-608-16,-2 1-128 0,-11 1-32 0,10 0 0 15,-10 0-448-15,0 0-80 0,0 0-32 0,0 0-12240 0</inkml:trace>
  <inkml:trace contextRef="#ctx0" brushRef="#br1" timeOffset="35921.91">20346 3053 4607 0,'0'0'400'0,"0"0"-400"0,0 0 0 0,0 0 0 0,0 0 4496 0,9-3 816 15,-9 3 176-15,12-5 16 0,-2 1-3776 0,-1 0-752 16,2 0-144-16,-11 4-48 16,11-4-240-16,0 2-48 0,-11 2-16 0,12-6 0 0,-3 2-272 15,-9 4-48-15,11-4-16 0,0 2 0 0,-1-1 48 0,1 2 0 16,-1-2 0-16,1 2 0 0,-1 0-64 0,-10 1-128 16,12-2 192-16,-1 1-64 0,0-1-128 0,-11 2 0 15,10-2 0-15,-10 2 128 0,11 0 224 0,-11 0 32 16,10 4 16-16,-10-4 0 0,8 8 96 0,-8-8 16 15,7 9 0-15,-4 2 0 0,-3-11-112 0,3 14-16 16,-3 1 0-16,0-1 0 0,0-1-64 0,0 0 0 16,-4-2-16-16,0 1 0 0,0 0-144 0,0 0-32 15,-1-1 0-15,0 2 0 0,0 2-128 0,0-4 0 16,-1 0 0-16,1 1 0 0,-1-5 128 0,-1 5-128 0,1-1 0 0,0-2 128 16,-3-2-128-16,0 3 0 0,0 0 0 0,1 0 128 15,0 1-128-15,0-1 0 0,1 2 0 0,0-3 0 16,1-2 0-16,6-7 128 0,-6 8-128 0,6-8 0 15,0 0 0-15,0 0 0 0,0 0 128 0,-3 9-128 16,1-2 0-16,2-7 0 0,0 0 0 0,0 0 128 16,0 10-128-16,0-10 0 0,2 7 0 0,-2-7 0 15,5 8 0-15,-5-8 0 0,0 0 0 0,5 8 0 16,-5-8 0-16,8 7-176 0,-8-7 176 0,9 2-128 16,-9-2 128-16,10 4-160 0,-10-4 160 0,12 3-160 15,-2-2-96-15,-10-1-32 0,12-1 0 0,-1-1 0 16,-1 1-544-16,0 1-128 0,1-4 0 0,-1 2-16 15,1-1-1888-15,-1 0-368 0,-10 3-80 0</inkml:trace>
  <inkml:trace contextRef="#ctx0" brushRef="#br1" timeOffset="36307.11">21024 2745 11055 0,'0'0'480'0,"0"0"112"0,0 0-464 0,0 0-128 0,0 0 0 0,0 0 0 15,0 0 4928-15,0 0 960 16,0 0 192-16,10 0 32 0,-10 0-4736 0,15 0-944 16,-2 0-192-16,1-3-48 0,-1 2-32 0,1-2-16 0,2-1 0 0,0 2 0 15,-1-1-144-15,5 1 128 0,1-2-128 0,1 1 128 16,-1-1-128-16,0 0 0 0,-1 2 0 0,1 0 0 16,-3-2 0-16,1 3 0 0,-2 0 0 0,0 1 0 15,0-3 0-15,-2 2 0 0,-2-2 0 0,0 1 0 16,-1-1-128-16,-2 1-64 0,-10 2-16 0,11-4 0 15,-2 1-1632-15,-9 3-320 16,9-4-64-16</inkml:trace>
  <inkml:trace contextRef="#ctx0" brushRef="#br1" timeOffset="36625.87">21086 2930 35183 0,'0'0'1552'0,"0"0"336"0,-10 0-1504 0,10 0-384 15,0 0 0-15,0 0 0 0,0 0 624 0,0 0 48 16,0 0 16-16,0 0 0 0,13 1-464 0,0 2-96 16,1-3 0-16,2 0-128 0,2-4 144 0,4 1-144 15,3 1 0-15,3-1 144 0,0 2-144 0,2 0 0 0,0-1 144 0,1 2-144 16,-1 0 0-16,-1 2 0 0,-1-1-192 0,-2 2 64 31,-2 0-1920-31,2 0-368 0,1 1-80 0</inkml:trace>
  <inkml:trace contextRef="#ctx0" brushRef="#br1" timeOffset="41578.33">10664 7438 9215 0,'0'0'816'0,"0"0"-656"16,0 0-160-16,0 0 0 0,0 0 1408 0,0 0 240 15,0 11 48-15,0-11 16 0,0 0-1200 0,0 0-224 16,0 9-48-16,0-9-16 0,0 0 608 0,0 0 112 15,0 0 16-15,0 0 16 0,0 0 144 0,0 0 32 16,0 0 0-16,0 0 0 0,0 0-224 0,0 0-32 16,0 0-16-16,0 0 0 0,0 0-112 0,0 0-32 15,0 0 0-15,8 9 0 0,3 1-32 0,-5 1 0 16,-6-11 0-16,0 0 0 0,0 0-192 0,3 6-64 16,-3-6 0-16,0 0 0 0,0 0-272 0,0 0-176 15,0 0 192-15,0 0-192 0,0 0 176 0,0 0-176 16,0 0 160-16,0 0-160 0,0 0 368 0,0 0-32 15,0 0 0-15,0 0 0 0,0 0 224 0,0 0 32 16,0 0 16-16,0 0 0 0,0 0-192 0,0 0-32 0,0 0-16 0,0 0 0 16,0 0-48-16,0 0-16 0,0 0 0 0,0 0 0 15,0 0-304-15,0 0 160 0,0 0-160 0,0 0 128 16,0 0 80-16,0 0 16 0,0 0 0 0,0 0 0 16,-7-6 96-16,7 6 32 0,0 0 0 0,0 0 0 15,0 0 224-15,0 0 64 0,0 0 0 0,-6-9 0 16,6 9-320-16,0 0-48 0,0 0-16 0,0 0 0 0,0 0-64 15,-4-11-32-15,4 11 0 0,0 0 0 16,-4-9-160-16,4 9 192 0,0 0-192 0,0 0 192 0,0 0-192 0,0 0-176 16,0 0 48-16,0 0 0 0,0 0 384 15,0 0 64-15,0 0 32 0,-8-6 0 0,8 6-160 0,0 0-16 16,0 0-16-16,-8-6 0 0,8 6 0 0,-8-6 0 16,2-2 0-16,6 8 0 0,0 0-160 0,0 0 0 15,-8-12 144-15,2 2-144 0,0 3 384 0,6 7 16 16,-6-9 0-16,1 1 0 0,5 8-176 0,-8-6-32 15,8 6-16-15,-11-5 0 0,1 1-32 0,0 0 0 16,-1 1 0-16,1 1 0 0,-1-1-16 0,0 2-128 16,-3-3 192-16,1 1-64 0,0-1-128 0,-1-1 160 15,0 0-160-15,1 2 160 0,0-2-160 0,0 1 192 16,0-4-192-16,1 2 192 0,0-2-192 0,2 0 160 16,-1 0-160-16,1 1 160 0,-1-1-160 0,2 1 192 15,0-1-192-15,0 2 192 0,0-1-192 0,1 1 128 16,8 6-128-16,-9-9 128 0,1-2-128 0,2 5 160 15,6 6-160-15,-10-11 160 0,3 3-160 0,-2 2 160 16,9 6-160-16,-12-8 160 0,1 2-160 0,2 2 128 0,0 0-128 0,9 4 128 16,0 0-128-16,-12-8 0 0,2 1 0 0,1 1 128 15,1 1-128-15,0-2 0 0,2-3 0 0,0 1 0 16,1 0 0-16,5 9 0 0,-6-12 0 0,-1 0 0 16,1 2 0-16,0-1 0 0,1-2 0 0,-1 1 0 15,-2 1 0-15,0-1 0 0,0 0 0 0,0 1 0 0,-1 0 0 16,0 1 0-16,-1 1 128 0,1 1-128 0,-3 1 0 0,0-2 0 15,-1 3 0-15,-1-2 0 0,-1 0 0 0,0 0 0 16,0 2 128-16,1-4-128 0,0 3 0 0,1-3 0 16,0 3 0-16,1-5 0 0,2 5 0 0,0-2 0 15,-1 0 128-15,2-3-128 0,1 2 0 0,0-2 0 16,0 3 0-16,-1-3 0 0,2 2 128 0,1 1-128 16,-2 0 0-16,0 0 128 0,0-1-128 0,1 3 0 15,-1 1 0-15,8 6 128 0,-9-7-128 0,2 0 0 16,-2 1 0-16,1-2 128 0,8 8-128 0,-10-5 128 15,10 5-128-15,-12-6 128 0,4 1-128 0,8 5 0 0,0 0 0 0,-12-10 0 16,1 1 0-16,3 3 128 0,8 6-128 0,0 0 0 16,-10-9 0-16,10 9 0 15,-8-12 128-15,0 5-128 0,8 7 0 0,0 0 0 16,-9-7 0-16,9 7 0 0,-8-10 0 0,1 2 0 16,7 8 0-16,-9-8 0 0,0 2 0 0,1-2 0 15,8 8 0-15,-9-7 0 0,9 7 0 0,-10-2 0 16,2-2 0-16,8 4 0 0,-10-3 0 0,0-2 0 15,3 1 0-15,7 4 0 0,-8-1 368 0,8 1-16 0,0 0 0 0,-9-2 0 16,9 2-352-16,-7-1 0 0,7 1-160 0,0 0 160 16,0 0-320-16,0 0 32 0,0 0 16 0,0 0 0 15,-6-4 272-15,6 4 0 0,0 0 0 0,0 0 0 16,0 0 0-16,0 0 0 0,0 0 0 0,0 0 0 16,0 0 0-16,0 0 0 0,0 0 0 0,0 0 0 15,0 0 0-15,0 0 0 0,0 0 0 0,0 0 0 16,0 0 0-16,0 0 0 0,7 7 0 0,0-1 0 0,-7-6 0 0,0 0 0 15,6 8 0-15,-6-8 0 0,3 10 0 0,-3-10 0 16,7 11 0-16,-4-3 0 0,-3-8 0 0,0 0 0 16,7 10 0-16,0-1 0 0,-1-1 0 0,1 0 0 15,-7-8 0-15,6 12 0 0,-1-1 0 0,0 1-128 16,-1 1 128-16,0-1 0 0,0 0 0 0,-1 1 0 16,-2-3 0-16,0 3 0 0,-1-13 0 0,0 13 0 15,2 1 0-15,-2-1 0 0,0-13 0 0,1 14 0 16,-1-14 0-16,1 14 0 0,1-2 256 0,-2-12 128 15,0 0 0-15,1 9 16 0,-1-9-624 0,0 0-128 16,0 0-32-16,0 0 0 0,0 0 384 0,0 0 0 16,0 0 0-16,0 0 0 0,0 0 0 0,0 0 0 15,0 0 0-15,5-7 0 0,-5 7 0 0,4-10 0 16,-1-1 0-16,-2 2 0 0,-1 9 0 0,0-9 0 0,0-3 0 0,0 3 0 16,-1 0 0-16,1 9 0 15,-2-10 0-15,1 1 0 0,-2-2 0 0,1 1 0 16,-1 1 0-16,3 9 0 0,-4-11 0 0,2 2 0 0,2 9 0 0,-3-10 0 15,-1-1 0-15,0 3 0 16,-1 1 0-16,1-1 0 0,0 0 240 0,0 0-48 0,-1-2 0 0,1 2 0 16,0 0-192-16,0 0-256 0,-1 0 48 0,0 0 16 15,5 8 192-15,-5-9 0 0,0 2 0 0,1-3 0 16,0 3 0-16,4 7 0 0,-8-7 0 0,1 2 0 16,1 1 0-16,6 4 0 0,-9-4 0 0,2-1 0 15,1 1 0-15,1 1 0 0,-2 2 0 0,7 1 0 16,-7-7 0-16,4 4 0 0,3 3 0 0,0 0 0 0,-4-6 0 0,4 6 0 15,0 0 0-15,0 0 0 0,0-6 0 0,0 6 0 16,0 0 0-16,0 0 0 0,0 0 0 0,0 0 0 16,11-1-128-16,-11 1 128 0,11 0 0 0,-11 0 0 15,12 1 0-15,1 3 0 0,0 0 0 0,-2 0 0 16,0-2 0-16,-1 2 0 0,-1 0 0 0,2 3 0 16,-2-5 0-16,0 2 0 0,-1 0 0 0,1-1 0 15,-1-1 0-15,1 1 0 0,-9-3 0 0,12 2 0 16,-1-2-128-16,0 2 128 0,-11-2 0 0,14 1 0 15,0-1 0-15,-2-1 0 0,0-2 0 0,0 0 0 16,-1 1 0-16,1-1 0 0,-12 3 0 0,15-4 0 16,-4 3 0-16,1-3 0 0,-12 4 0 0,13-2 0 0,-1-2 0 15,-12 4 0-15,11-3 0 0,-11 3 0 16,0 0 0-16,14 0 0 0,-14 0 0 0,0 0 0 16,0 0 0-16,0 0 0 0,0 0 0 0,0 0 0 15,0 0 0-15,0 0 0 0,0 0 128 0,0 0-128 16,0 0 0-16,0 0 0 0,0 0 0 0,0 0 0 0,0 0 0 0,0 0 0 15,0 0 128-15,-6 3-128 16,0 1 0-16,6-4 0 0,-8 2 0 0,0 2 0 0,0-4 0 0,0 0 0 16,8 0 128-16,-9 1-128 0,0-1 0 0,9 0 0 15,-9 3 128-15,9-3-128 0,-10 1 0 0,10-1 0 16,-12-1 0-16,2 0 0 0,10 1 0 0,-12 0 0 16,1 0 0-16,2 1 0 0,9-1 0 0,0 0 0 15,-10 1 0-15,10-1 0 0,0 0 0 0,-12 2 0 16,12-2 0-16,-10 1 0 0,10-1 0 0,-11 2 0 0,11-2 0 15,-9 4 0-15,9-4 0 0,-9 4 0 0,9-4 0 0,-10 6 0 16,0-5 0-16,1 4 0 0,0-2 0 0,0 1 0 16,-1-1 0-16,-1 0 0 0,1 0 144 0,1-1-16 15,-1 1-128-15,1-1 192 0,0 1-192 0,1-2-128 16,2 2 128-16,6-3-208 0,0 0 208 0,0 0 0 16,0 0 0-16,0 0 0 0,0 0 0 0,0 0-144 15,0 0 144-15,0 0 0 0,0 0 0 0,0 0 0 16,0 0 0-16,0 0 0 0,0 0 0 0,0 0 176 15,0 0-16-15,8-7 0 0,-8 7-160 0,8-6-224 16,-8 6 48-16,9-4 16 0,-9 4 160 0,9-5 0 16,-9 5 0-16,8-5 0 0,-8 5 0 0,7-6 0 15,-7 6 0-15,8-3 0 0,0-4 0 0,0 3 0 0,-8 4 0 0,8-5 0 16,1 0 0-16,-9 5 0 16,8-6 0-16,-8 6 0 0,7-3 0 0,-7 3 0 0,10-4 0 0,-10 4 0 15,0 0 0-15,10 0 0 16,-10 0 0-16,10 5 0 0,-10-5 0 0,10 8 0 15,-4-1 0-15,-1 3-128 0,1 0 128 0,-3 0 0 16,0 1 0-16,0-1 0 0,-3-10 0 0,0 15 0 0,1-4 0 16,-1 1 0-16,1 0 0 0,-1 0 0 0,0-12 0 0,0 10 0 15,0 3 0-15,0 0 0 0,0-4 0 0,0-9 0 16,0 0 0-16,0 12 0 0,-1 0 0 0,1-1 0 16,0 0 0-16,0-11 0 0,0 12 0 0,0-12 0 15,0 0 0-15,0 10 0 0,0-10 0 0,0 0 0 16,0 10 0-16,0-10 0 0,0 0 0 0,0 0 0 15,0 0 0-15,0 0 0 0,0 0 0 0,0 0 0 16,0 0 0-16,0 0 0 0,0 0 0 0,0 0 0 16,0 0 0-16,-5-6 0 0,1-2 0 0,4 8 0 0,-5-6 0 0,1-1 0 15,4 7 0-15,-5-9 0 0,5 9 0 0,-6-8 0 16,6 8 0-16,-5-10 0 0,0 2 0 0,1 1 0 16,4 7 0-16,-4-9 0 0,4 9 0 0,0-9 0 15,0 9 0-15,-1-10 0 0,-1-1 0 0,2 2 0 16,0 9 0-16,3-10 0 0,0 1 0 0,1-2 0 15,-4 11 0-15,3-10-128 0,1 1 128 0,2 2 0 16,-2-3 0-16,-4 10 0 0,3-7 0 0,-3 7 0 16,0 0 0-16,0 0-128 0,0 0 128 0,0 0 0 15,0 0 0-15,0 0 0 0,0 0 0 0,0 0 0 16,0 0 0-16,10-3-128 0,-10 3 128 0,0 0 0 16,0 0 0-16,9-3 0 0,-9 3 0 0,0 0 0 15,11-4 0-15,-1 1 0 0,-1-3 0 0,-9 6 0 16,10-7 0-16,-2 1 0 0,-8 6 0 0,9-7 0 15,-9 7 0-15,8-7 0 0,0 2 0 0,0 0 0 0,-8 5 0 0,7-9 0 16,-1-2-304-16,-1 5 32 0,-5 6 0 0,9-7 0 31,-3-3-2032-31,6 0-384 0,0 2-96 0</inkml:trace>
  <inkml:trace contextRef="#ctx0" brushRef="#br1" timeOffset="44144.28">9246 5736 14735 0,'0'0'640'0,"0"0"160"0,0 0-640 0,-9-2-160 0,9 2 0 0,0 0 0 16,0 0 2992-16,0 0 560 0,-7-2 112 0,7 2 32 0,0 0-2672 16,0 0-512-16,0 0-128 0,0 0 0 0,0 0-240 15,7-8-144-15,-7 8 192 0,10-5-192 0,-1 1 256 0,-9 4-64 16,13-4-16-16,-2 4 0 15,-11 0 160-15,0 0 48 0,14 4 0 0,-1-2 0 0,0 4 0 0,-1 0 0 16,0 3 0-16,-1 2 0 0,1-1 80 0,0 3 32 16,0 3 0-16,-1 1 0 0,1 1-80 0,0-1-16 15,0-1 0-15,1 2 0 0,-4-5-64 16,1 0-16-16,1-1 0 0,0-1 0 0,-2-2-48 0,2-2-16 16,1 1 0-16,-3-7 0 0,-1 2 112 0,1-1 16 15,-1-4 0-15,-1 0 0 0,2 2-208 0,-9 0-48 16,8-2 0-16,-8 2 0 0,7-8-128 0,-1 1 128 15,-6 7-128-15,8-9 128 0,-3 0-128 0,-1 0 0 16,-1 0 0-16,0 0 0 0,0-3 0 0,0 2 128 16,0-1-128-16,-1 1 128 0,1-1-128 0,-1 2 0 15,2-1 0-15,0 3 0 0,-4 7 240 0,6-6 16 16,-6 6 0-16,0 0 0 0,0 0-432 0,0 0-80 16,11 0 0-16,-2 6-16 0,-1 1 272 0,-1 2 0 15,1 0 0-15,-3 3 0 0,-5-12 0 0,8 13 0 16,-2-1 0-16,1-3 0 0,-7-9 0 0,9 9 0 0,-1-4 0 0,-8-5 0 15,0 0 0-15,10 3 0 0,-10-3 0 16,10 0 0-16,-10 0 0 0,11-3 224 0,-2-1-64 0,-9 4-16 16,8-6 176-16,-2-1 16 0,1-1 16 0,-2-1 0 15,-1 1-16-15,1 2 0 0,-1-3 0 0,0 1 0 16,-1-1 48-16,-1 0 0 0,1-2 0 0,-3 11 0 16,1-9-32-16,2 0 0 0,-1-1 0 0,1-1 0 0,0 3-16 0,-2-2 0 15,-1 1 0-15,0-2 0 16,0 1-80-16,0-3-32 0,0 2 0 0,0 0 0 0,-1-1-80 0,-1 2-16 15,0-1 0-15,-1-1 0 0,-1-2-128 0,0 2 160 16,-1-1-160-16,0-1 160 0,-2 1-160 0,1 0 128 16,-1 0-128-16,-1 0 128 0,-1-6-128 0,1 3 0 15,1 1 0-15,-2-7 0 0,-3-3 0 0,1 6-272 16,4 0 64-16,4 6 16 16,3 13-432-16,0 0-80 0,-4-11 0 0,3 0-16 15,1 11-2480-15,0 0-512 0,9-2-80 0</inkml:trace>
  <inkml:trace contextRef="#ctx0" brushRef="#br1" timeOffset="44564.15">10176 5569 28559 0,'0'0'1264'0,"-10"2"272"0,10-2-1232 0,-6 7-304 0,6-7 0 0,0 0 0 0,0 0 256 0,0 0-16 16,0 0 0-16,0 0 0 15,0 0-240-15,0 0 144 0,0 0-144 0,0 0 128 0,0 0-128 16,0 0 160-16,13 14-160 0,-3-5 160 0,-4-3 96 0,-6-6 0 15,5 5 16-15,-5-5 0 0,0 0 336 0,0 0 64 16,6 9 16-16,-6-9 0 0,0 0 240 0,0 0 48 16,3 10 16-16,0 2 0 0,-3-12-208 0,3 13-32 15,3 0-16-15,-1 0 0 0,-1 0-304 0,2 2-64 16,2-2-16-16,0 1 0 0,-2 0-208 0,2-3-144 16,0 0 192-16,0 1-192 0,-3 0 144 0,3-2-144 15,1 1 0-15,0-1 144 0,-1-1-144 0,-8-9 0 16,10 12 0-16,0-4 0 0,-10-8-176 0,0 0-112 15,13 4-32-15,-3-3 0 16,-10-1-544-16,0 0-112 0,10-1-32 0,-10 1 0 16,8-12-2224-16,-4-2-448 0</inkml:trace>
  <inkml:trace contextRef="#ctx0" brushRef="#br1" timeOffset="45179.12">10119 5489 30575 0,'10'18'672'0,"-10"-11"144"0,0-7 16 0,-10 5 32 0,3-3-688 0,7-2-176 0,0 0 0 0,0 0 0 15,0 0 496-15,0 0 64 0,0 0 16 0,0 0 0 16,0 0-96-16,5-10-16 0,-4-3 0 0,4 6 0 16,3 1 48-16,0 0 0 0,-4-5 0 0,1 2 0 15,3 3-192-15,1-3-16 0,0 2-16 0,2 2 0 16,-5 2-112-16,2-1-32 0,1 2 0 0,0-1 0 0,0 1-144 0,0 0 192 15,1 2-192-15,-1 0 192 16,4 0-32-16,-13 0 0 0,10 5 0 0,-10-5 0 0,0 0-32 0,7 12 0 16,-3-1 0-16,-3-1 0 0,-2 2 32 0,-2 0 0 15,-1-1 0-15,0-2 0 0,-1 3-32 0,-2-1-128 16,0 0 192-16,-1-2-64 0,0 2-128 0,1-1 0 16,0-3 144-16,0 1-144 0,7-8 0 0,-8 10 144 15,1-2-144-15,7-8 0 0,0 0 128 0,0 0-128 16,0 0 0-16,0 0 0 0,-6 8 0 0,6-8 0 15,0 0 0-15,0 0 0 0,0 0 0 0,0 0 0 16,0 0 0-16,11-3 0 0,-2 2 0 0,1-3 0 16,1 3 0-16,-1-1 0 0,1-2 0 0,-1 2 0 15,0-1 0-15,1 2 0 0,1 1 0 0,-2 0 0 16,0-2 0-16,3 1 0 0,2 0 0 0,0-2 0 16,0 2 0-16,-2 0 0 0,-1 1 0 0,1 0 0 15,1 0 0-15,0 0 0 0,1 0 0 0,0 1 0 16,-2 0 0-16,0 2 0 0,0-1 0 0,-1 1 0 0,-1 2-128 0,-2 1 128 15,-9-6 0-15,9 6 0 0,-9-6 0 0,6 9 0 16,-6-9 128-16,4 11-128 0,-4-11 0 0,0 11 0 16,0-11 176-16,-2 13-32 0,-4-2 0 0,1 2 0 15,-3 0 32-15,-1 1 0 0,0-1 0 0,-1 0 0 16,-1 0 112-16,1 0 32 0,-1 0 0 0,1 0 0 16,0-2-64-16,-2 1-16 0,0 1 0 0,2 0 0 15,-1 0-112-15,1 0-128 0,-2-2 176 0,2 1-176 16,-5 1 144-16,4-1-144 0,-1 0 0 0,3-2 144 15,2-2-352-15,7-8-80 0,-5 8-16 0,5 1-19024 16</inkml:trace>
  <inkml:trace contextRef="#ctx0" brushRef="#br1" timeOffset="46416.68">10479 7533 8287 0,'0'0'736'0,"-5"10"-592"16,-1-5-144-16,6-5 0 0,-8 4 2624 0,8-4 512 15,-5 6 80-15,5-6 32 0,0 0-2032 0,-8 7-416 16,8-7-80-16,0 0-16 0,0 0-448 0,0 0-112 15,0 0-16-15,0 0 0 0,0 0-128 0,0 0 0 16,0 0 0-16,0 0 0 0,0 0 464 0,0 0 16 16,0 0 0-16,11 2 0 0,0 1 224 0,-11-3 64 0,4-9 0 15,-4 9 0-15,0 0-192 0,8-9-48 0,-2 0 0 0,1 2 0 16,-1 2 16-16,2-2 0 0,1 1 0 0,3-1 0 16,1 2-112-16,0-1-32 0,-1-2 0 0,3 0 0 15,5 0-144-15,-1-2-48 0,1-2 0 0,-2-4 0 16,-1-1-80-16,5 0 0 0,6-2-128 0,-2-3 192 0,-5-2 128 15,3-1 0-15,4-1 16 0,2 0 0 16,1-1 32-16,4 1 0 0,6 0 0 0,2-2 0 0,1 0-64 0,0-6-16 16,-1-3 0-16,-7-4 0 0,-8-6-288 15,4-4 0-15,3 4 0 0,1 1 0 0,1 3 0 0,1 4 192 16,-1-3-64-16,4 6-128 0,0 1 0 0,3 2 0 16,-3 2 0-16,1 2 0 0,-3 0 0 0,-2 5 0 15,-4 2 0-15,0-1 0 0,-3 0 0 0,0 2 0 16,-1 0-160-16,-2 2 160 15,-1 0-1616-15,0 1-208 0,-2 2-32 0</inkml:trace>
  <inkml:trace contextRef="#ctx0" brushRef="#br1" timeOffset="47914.86">11196 5672 15663 0,'0'0'1392'0,"0"0"-1120"0,0 0-272 0,0 0 0 16,0 0 2016-16,0 0 352 0,0 0 64 0,0 0 0 15,0 0-1472-15,0 0-288 0,0 0-64 0,0 0-16 16,6 13 48-16,-6-13 16 0,2 10 0 0,2 1 0 15,-4-11-240-15,5 11-48 0,-1 1-16 0,1 0 0 16,2-2 64-16,-1 3 16 0,0-2 0 0,-1 2 0 16,0 1-96-16,2 3-16 0,-2 1 0 0,0 1 0 15,0 0-112-15,0 1-16 0,1-1-16 0,-2 1 0 16,-1-1-176-16,1 0 160 0,0-1-160 0,0-4 160 0,1 1-160 0,1-1 128 16,-1-2-128-16,1-1 128 0,1-3-128 0,-7-8 0 15,0 0 0-15,8 8-176 16,-8-8-1376-16,8 7-288 0,-8-7-48 0</inkml:trace>
  <inkml:trace contextRef="#ctx0" brushRef="#br1" timeOffset="48223.68">11159 6012 13823 0,'0'0'1216'0,"-10"7"-960"16,0-4-256-16,2 1 0 0,-1-4 3536 0,9 0 672 16,0 0 128-16,0 0 16 0,0 0-2864 0,0 0-576 15,0 0-112-15,0 0-32 0,18 11-96 0,-5-6-32 16,-13-5 0-16,11 0 0 0,4 1-224 0,-5-5-48 0,-10-7-16 16,2 0 0-16,5 5-32 0,0-1-16 15,4 1 0-15,-1-1 0 0,-1-1 0 0,2 1 0 0,-1-3 0 0,2 1 0 16,-2 0-80-16,2 1-16 15,-1-1 0-15,0 1 0 0,0-2-80 0,-1 1-128 0,1-2 176 0,-1 1-176 16,1-2 128-16,-2 2-128 0,1-2 0 0,0 0 0 16,1 2 0-16,-1-2 0 0,1 2 0 0,-3-1-192 15,-1 2-496 1,1 0-80-16,0 0-32 0,-1 0-10256 0,-2-2-2048 0</inkml:trace>
  <inkml:trace contextRef="#ctx0" brushRef="#br1" timeOffset="48559.65">11499 5376 14735 0,'0'0'640'0,"0"0"160"0,0 0-640 0,0 0-160 16,0 0 0-16,0 0 0 0,0 0 3008 0,0 0 560 15,0 0 112-15,0 0 32 0,0 0-2544 0,0 0-496 16,0 0-96-16,0 0-32 0,0 0-16 0,0 0 0 16,0 0 0-16,1 10 0 0,-1-10-32 0,3 12-16 15,-1 0 0-15,2-2 0 0,1 3-16 0,2 2 0 16,1 0 0-16,2 5 0 0,3-2-176 0,0 2-32 16,0 2-16-16,4 4 0 0,2 0 128 0,-3 3 16 15,-2 1 16-15,1 2 0 0,2 1-128 0,1-1-16 0,1-2-16 0,-1-1 0 16,0-2-64-16,-1-2-16 0,-1-5 0 0,2-3 0 15,2-3-320-15,0-2-64 0,0-2-16 0,-1-1-16912 16</inkml:trace>
  <inkml:trace contextRef="#ctx0" brushRef="#br1" timeOffset="49967.43">11849 7303 12895 0,'0'0'576'0,"-6"5"112"0,6-5-560 0,-8 8-128 0,8-8 0 0,-8 6 0 16,8-6 2480-16,0 0 464 15,0 0 80-15,0 0 32 0,0 0-1840 0,0 0-384 0,0 0-64 0,0 0 0 16,3 9-32-16,-3-9 0 0,-9 6 0 0,9-6 0 15,0 0 96-15,0 0 0 0,0 0 16 0,0 0 0 16,0 0-64-16,0 0-16 0,0 0 0 0,0 0 0 16,0 0-176-16,0 0-32 0,0 0-16 0,12 0 0 15,-1-2-144-15,1-2-16 0,-2 2-16 0,2-3 0 16,0-2 0-16,1 1 0 0,0-2 0 0,0-1 0 0,1-3 64 0,1 0 16 16,0 2 0-16,1-1 0 0,0 0-144 0,2-1-32 15,3 0 0-15,1 0 0 0,0 1-128 0,0 0-16 16,2 1-128-16,-2 3 192 0,0-1-192 0,-8-2 0 15,-5-2 0-15,2 0 0 0,1 5-144 0,-1 0-128 16,0 3-32-16,-1-1 0 16,1-1-336-16,-2 0-80 0,0 0-16 0,1 1 0 15,-1-1-1264-15,1 1-256 0,-10 5-48 0,10-8-12720 0</inkml:trace>
  <inkml:trace contextRef="#ctx0" brushRef="#br1" timeOffset="50401.08">12415 6553 33983 0,'0'0'1504'0,"-9"4"304"0,-3-7-1440 0,3 3-368 16,9 0 0-16,0 0 0 0,2 15 496 0,0-5 16 16,-2-10 16-16,0 0 0 0,0 0-320 0,0 0-64 15,11 7-16-15,-11-7 0 0,9 5 64 0,-9-5 0 16,10 5 0-16,-10-5 0 0,12 8-48 0,-2 1 0 15,1-2 0-15,-1 3 0 0,-5-3 144 0,2 3 32 16,1 2 0-16,1 2 0 0,0 2 96 0,3 5 32 16,0 1 0-16,1 4 0 0,9 25 48 0,0-4 16 15,-1-4 0-15,1-4 0 0,0-3-176 0,-1-2-16 16,0-4-16-16,0-1 0 0,-1-3-176 0,4-3-128 16,-2 1 192-16,0-5-192 0,-1 1-160 0,3 1-144 15,0-2-16-15,0-4-18736 0</inkml:trace>
  <inkml:trace contextRef="#ctx0" brushRef="#br2" timeOffset="60986.18">22593 7839 8287 0,'0'0'736'0,"0"0"-592"16,-2-7-144-16,-1-1 0 0,-1 0 3792 0,4 8 736 0,0 0 144 0,2-7 16 15,-2 7-2720-15,0 0-560 16,0 0-96-16,0 0-32 0,7-8-448 0,-7 8-112 0,0 0-16 0,0 0 0 15,0 0-240-15,0 0-48 0,0 0-16 0,11 6 0 16,-11-6-96-16,6 12-32 0,0-2 0 0,-1 3 0 16,-3 0 32-16,0 2 0 0,-4 0 0 0,2 2 0 15,2 3 32-15,0-3 16 0,0 2 0 0,-2-3 0 16,0 0 128-16,1 2 32 0,-1-1 0 0,0 1 0 16,0 0 48-16,0 2 16 0,-1-3 0 0,1 3 0 15,0-2 16-15,2 1 16 0,1 0 0 0,-1 1 0 16,0 3-224-16,0 1-32 0,1 2-16 0,0 1 0 15,-1-1-192-15,1 4-144 0,1 1 192 0,0 4-192 16,-2 3 144-16,2-3-144 0,-1-2 0 0,1-1 144 0,-2 2-144 16,1-4 0-16,-2 0 0 0,0 0 128 0,1-1 16 0,-2 2 0 15,0 3 0-15,0 1 0 0,0-1 112 16,0 4 32-16,0 5 0 0,0 1 0 0,1-5-16 0,2 2 0 16,-1-2 0-16,2-1 0 0,-1-3-32 15,1-1-16-15,2-2 0 0,-1 2 0 0,1 1-32 0,-1 3-16 16,-1 1 0-16,1 4 0 0,-1 0-48 0,0 3 0 15,-2-2 0-15,1 2 0 0,0 1-128 0,-2-7 160 16,-1-1-160-16,-1 2 160 0,-1 2-160 0,1 3 0 16,0 2 144-16,-3 1-144 0,3 2 0 0,-1-1 128 15,1-1-128-15,0-2 0 0,-1 0 0 0,2-6 0 16,2-2 0-16,-1 0 128 0,0 1-128 0,2 5 0 16,1 1 0-16,-2 3 0 0,1 0 0 0,0-2 144 0,0 0-144 0,0-1 0 15,0-1 0-15,-1-2 0 16,1-2 0-16,0 2 0 0,-1 0 0 0,-2 1 0 0,0 4 128 0,0 2-128 15,-1-1 0-15,0 0 0 0,-1-1 0 0,1-5 0 16,1-3 128-16,0 2-128 0,-1-3 0 0,-1 0 0 16,1 0 0-16,1 4 0 0,0 2 0 0,1 0 0 15,-1 1 0-15,3-2 0 0,1-1 0 0,-2-1 0 16,1-3 128-16,0-1-128 0,1-3 0 0,-1 3 0 16,1-1 0-16,0 2 0 0,0 1 0 0,0 2 0 15,-1 1 0-15,1 1 0 0,-2 0 0 0,1 0 0 16,-1-4 0-16,1 0 0 0,0-1 0 0,1 1 0 15,-2-4 0-15,2 2 0 0,-1 0 0 0,1 3 0 16,-2 1 128-16,2 0-128 0,0-2 0 0,0 2 0 16,-3-2 0-16,2-1 0 0,-1-2 0 0,2-2 0 0,-1-1 0 15,1-1 0-15,-1 1 0 0,-1-1 0 0,1-3 0 0,-2 4 0 16,-1 5 0-16,0-2 0 0,-1 1 0 0,-1 0 0 16,1-2 0-16,0 1 0 0,-2-1 128 0,2 1-128 15,0-5 0-15,-1-1 0 0,0-3 0 0,0 1 0 16,1 1 0-16,0-2 0 0,-1 1 0 0,1 2 0 15,0 3 0-15,1 0 0 0,0 1 0 0,0-2 0 16,-1 1 0-16,-1 0 0 0,0-1 0 0,-1 1 0 16,0 0 0-16,2-4 0 0,-1-4 0 0,-1 3 0 15,0-3 0-15,1 3 0 0,-1-3 128 0,0 4-128 16,1-4 0-16,-1 6 0 0,1 1 0 0,-1 1 0 16,0-3 0-16,1 2 0 0,-1-1 0 0,2 2 0 15,-2 0 0-15,1-2 0 0,-1-4 0 0,3 1 0 0,-3-4 0 0,2-1 0 16,-1 0 128-16,0 1-128 0,1-1 0 0,0 1 0 15,-2 0 0-15,2 1 0 0,1 3 0 0,0-1 0 16,-2 0 128-16,1 0-128 0,1 1 0 0,-1 1 0 16,0-1 0-16,-1 0 0 0,1-1 0 0,1 0 0 15,0-2 0-15,1-2 0 0,-1 0 0 0,2 1 0 16,-1-3 0-16,1 0 0 0,0 0 0 0,0 2 0 16,0-2 0-16,0 5 0 0,1-2 0 0,-1 0 0 15,1 1 0-15,1 1 0 0,0-2 0 0,0 1 0 16,0-1 0-16,0-2 0 0,0 1 0 0,-1-3 0 15,0 1 0-15,1-1 0 0,0-3 0 0,0 0 0 16,-2-1 128-16,1-1-128 0,0-2 0 0,-1 0 0 16,0 1 0-16,0 0 0 0,-1 2 0 0,1 0 0 15,-2-4 0-15,1 3 0 0,-1 0 0 0,1 1 0 16,-1 1 0-16,2 0 0 0,-1 0 0 0,0 2 0 0,1-5 128 0,0 2-128 16,0-1 0-16,-1 0 0 0,0-1 0 0,2 0 0 15,-2 0 0-15,-1-3 0 0,0 1 0 0,0 0 0 16,0 0 0-16,0 0 0 0,0-1 0 0,0 0 0 15,-1-2 0-15,-1 2 0 0,2-12 0 0,-1 10 0 16,0 1 0-16,1-11 0 0,-1 11-160 0,1-11 16 16,-2 11 0-16,2-11 0 15,-1 9-240-15,1-9-64 0,0 0 0 0,1 9 0 16,-1-9-896-16,0 0-192 0,0 0-48 0,0 0 0 16,0 0-1568-16,0 0-320 0</inkml:trace>
  <inkml:trace contextRef="#ctx0" brushRef="#br2" timeOffset="62811.18">18429 12181 29663 0,'-15'2'1312'0,"6"-1"272"0,-2 0-1264 0,1 2-320 0,-1-3 0 0,3 0 0 16,8 0 832-16,0 0 96 0,-7 0 32 0,7 0 0 16,0 0-560-16,0 0-96 0,0 0-32 0,0 0 0 15,0 0-272-15,0 0 0 0,0 0 0 0,0 0 0 0,0 0 0 16,0 0 0-16,0 0 0 0,0 0 0 16,0 0 0-16,0 0 0 0,0 0 0 0,0 0 0 0,0 0 0 0,11 4 0 15,-1 2 0-15,-10-6 0 0,13 5 416 0,0 1-32 16,-2-2 0-16,2 1 0 0,0-3 64 0,3 2 16 15,2-2 0-15,3 0 0 0,0-2 48 0,1 0 16 16,-1 3 0-16,1-3 0 0,3 0-144 0,-2 1-16 16,1 0-16-16,-1 1 0 0,1 0-112 0,1 0-32 15,-1-1 0-15,2 0 0 0,2-1-16 0,4 0-16 16,5-1 0-16,2-2 0 0,0 1 0 0,4-1 0 16,1 2 0-16,2-2 0 0,0 2-48 0,-1 0-128 15,-2-1 192-15,0 0-64 0,-2-1-128 0,2 2 128 16,2-3-128-16,1 1 128 0,0-1-128 0,3-1 160 0,2 2-160 15,1 1 160-15,0 1 160 0,-1-1 48 0,-1 2 0 16,1 0 0-16,0 2-240 0,2-4-128 0,0 2 160 0,3 3-160 16,3 2 208-16,-1-1-48 0,-4 0-16 0,0 0 0 15,-3 0-144-15,1-2 128 0,0 2-128 0,3-4 128 16,1 0 0-16,2 0-128 0,2 0 192 0,0 2-64 16,-1 0 64-16,-3 1 16 0,-3-2 0 0,1-1 0 15,-1 0-80-15,2 0-128 0,1 0 176 0,0 3-176 16,0-1 192-16,2 0-64 0,-5 0 0 0,-2 1-128 15,-3-1 0-15,0 1 0 0,1 0 0 0,-1 1 0 16,-1 1 128-16,4-3-128 0,2 4 0 0,-1 0 0 16,-2 1 0-16,-1-1 0 0,0-1 0 0,-2-1 0 15,-2 0 128-15,1 0-128 0,3-1 0 0,3-1 0 16,3 1 160-16,1 1-160 0,0-3 128 0,-1 2-128 16,-1 1 192-16,-4-2-32 0,-3 0-16 0,0-1 0 0,-1-1-144 15,2 0 0-15,0 1 0 0,5 0 128 0,0 1-128 16,0 0 0-16,-2 2 0 0,0-2 0 0,-3 3 0 0,-1-4 128 15,-2 0-128-15,-1 1 0 0,-1-2 0 0,3 2 0 16,-1-2 0-16,3 4 0 0,1-1 160 0,-2-2-160 16,-2 0 192-16,0 1-192 0,-2-1 0 0,0-1 0 15,-3 0 0-15,3-1 0 0,0-1 0 0,3 0 0 16,2-1 0-16,3 1 0 0,0 2 0 0,0-2 0 16,-3 0 0-16,-1-1 0 0,-2 2 0 0,0-3 0 15,-1 1 0-15,0 1 0 0,1-2 0 0,0 1 0 16,5 1 0-16,-1 0 0 0,2 2 0 0,0 0 0 0,0 0 128 15,-4 0-128-15,-4-1 0 0,0 1 0 16,0-1 0-16,1 1 0 0,-1-2 0 0,4 2 0 16,1-1 0-16,1 1 0 0,-2 0 128 0,0 0-128 0,-2 0 0 0,-2-1 0 15,-4-3 0-15,2 4 0 0,0-3 0 0,1 2 0 16,0-2 0-16,2 3 160 0,4-2-160 0,2 2 128 16,-1 0-128-16,0 0 0 0,-2-2 0 0,-2 1 128 15,-3 0-128-15,-2 1 0 0,0 0 0 0,-3 0 0 16,1-3 0-16,1 2 0 0,2 0 0 0,-1 1 0 15,1 0 0-15,-1 1 0 0,0 0 128 0,-1-1-128 16,1 0 0-16,-3 0 0 0,-3 0 0 0,0 0 128 16,-3 0-128-16,2 0 192 0,0 0-192 0,-2 0 192 15,-2-1-192-15,1 1 128 0,0-1-128 0,0 1 128 16,-2 0-128-16,0 0 0 0,-2 0 0 0,0 0 0 16,-4 0 0-16,-3 1 0 0,0-1 128 0,-1 0-128 0,-1 0 0 15,-1 1 0-15,-2 2 0 0,-1-3 0 0,0 0 0 0,-1 0 0 16,-12 0 0-16,11 1 0 15,0 0-352-15,-2 1-48 16,-9-2-16-16,12 2 0 0,-2 0-2736 0,-10-2-560 0</inkml:trace>
  <inkml:trace contextRef="#ctx0" brushRef="#br2" timeOffset="64426.98">26742 12282 16175 0,'0'0'704'0,"0"0"176"0,0 0-704 0,0 0-176 16,0 0 0-16,0 0 0 0,0 0 1648 0,-7-2 288 15,2 0 64-15,5 2 16 0,0 0-1008 0,-5-4-208 16,5 4-32-16,-4-5-16 0,0 1-176 0,4 4-48 15,-5-4 0-15,5 4 0 0,0 0 32 0,0 0 0 16,0 0 0-16,0 0 0 0,0 0 320 0,2-8 64 16,-2 8 16-16,0 0 0 0,7-5-320 0,-7 5-64 15,0 0-16-15,0 0 0 0,12-2-128 0,-12 2-32 16,0 0 0-16,13 3 0 0,-13-3 112 0,11 4 32 0,-11-4 0 0,14 8 0 16,-14-8-96-16,13 6 0 0,-4-2-16 0,2 1 0 15,1 1-48-15,-12-6 0 0,15 6 0 0,-2-1 0 16,0-1-32-16,0-4-16 0,-2 2 0 0,2-1 0 15,0-1-48-15,0 0-16 0,-1 0 0 0,4 1 0 16,1 2-80-16,0-2-32 0,-2 0 0 0,2 1 0 16,0 0-160-16,0 0 128 0,-1-2-128 0,2 2 128 15,0 1-128-15,2-1 0 0,-1 1 0 0,2 0 0 16,0-1 0-16,1 1 0 0,1-1 128 0,-1 2-128 16,0 0 0-16,0 0 0 0,1 0 0 0,1-1 128 15,-1 1-128-15,1-2 0 0,-2 1 0 0,0-2 0 16,0 0 128-16,2-1 0 0,2 0 0 0,0 0 0 15,0-1-128-15,0 0 128 0,0 0-128 0,2-1 128 0,0 2-128 0,4-1 0 16,-1 0 144-16,0 1-144 0,-1 0 0 16,0-2 0-16,0 0 0 0,-1 0 0 0,-2 2 0 0,-2 0 0 15,-3-1 0-15,0 1 128 0,-1 0-128 0,0 0 0 16,0 0 0-16,-2 0 0 0,0 0 0 0,-1 0 0 16,-1 0-128-16,0 1 128 0,-2 1-208 0,1 0 32 15,-2 0 16-15,1-1 0 16,-1 0-352-16,0 2-80 0,-1-2-16 0,-1 0 0 15,0-1-288-15,-2 0-64 0,1 0-16 0,-11 0 0 16,12 0-1504-16,-2 0-288 0,-10 0-64 0</inkml:trace>
  <inkml:trace contextRef="#ctx0" brushRef="#br2" timeOffset="65217.3">28712 11952 17503 0,'0'0'1552'0,"0"0"-1232"16,0 0-320-16,0 0 0 0,0 0 3488 0,0 0 640 0,0 0 128 0,0 0 32 16,0 0-2944-16,0 0-576 0,0 0-112 0,0 0-16 15,0 0-224-15,10 6-32 0,-1-1-16 0,2-2 0 16,-1 0-112-16,2-1 0 0,0 2-16 0,-1-1 0 15,2-3 112-15,0 1 32 0,0 2 0 0,2-2 0 16,-1-1 0-16,1 3 16 0,-1-3 0 0,2 2 0 16,-1 2-176-16,1-3-32 0,-1 2-16 0,0 0 0 15,-2-2-176-15,-1 2 0 0,-2-1 0 0,-1 2 0 16,-9-4 0-16,0 0 0 0,9 7 0 0,-9-7 0 16,0 0 0-16,5 13 0 0,-5-13 0 0,0 10 0 15,-2 1 0-15,-3-1-192 0,-2-1 0 0,-2 2 16 16,-3 2 16-16,-1 0 0 0,-1 1 0 0,1-1 0 15,-2 0 160-15,1 0-192 0,-1 0 192 0,-2 3-192 16,0-3 192-16,0 1 0 0,0 2 0 0,1-2 0 0,2 2 0 0,-1-1 0 16,2 0 0-16,2-1 0 0,-1-1 0 0,1 0 0 15,2-1 0-15,3 0 0 0,1-2 0 0,1-1 0 16,0 0 0-16,4-9 0 0,-3 11 0 0,3-11 0 16,1 9 0-16,-1-9 0 0,0 0 0 0,8 10 0 15,-8-10 0-15,12 7 0 0,0-5 0 0,1 2 0 16,1-1 0-16,2-2 128 0,2-1-128 0,2 0 0 15,0 0 0-15,3 0 0 0,-1 0 0 0,0 0 0 16,0 3-144-16,0-3 144 0,-2 0-320 0,-1 1 16 16,0 0 0-16,-1 2 0 15,-2 0-1488-15,-3-1-320 0,-2 0-48 0,1-2-12624 0</inkml:trace>
  <inkml:trace contextRef="#ctx0" brushRef="#br2" timeOffset="65530.83">29364 12370 11055 0,'0'0'480'16,"0"0"112"-16,-7 9-464 0,7-9-128 0,-9 8 0 0,9-8 0 16,-5 12 6736-16,5-12 1328 0,-3 14 272 0,2-1 48 0,1-1-6656 0,0 1-1328 15,1 1-272-15,-1 3-128 0,0 0 0 0,0 3 128 16,0 1-128-16,0 1 0 0,0 1 0 0,0 2 0 16,0 0 0-16,0 1 0 0,-1 1-320 0,0-2 48 15,-2 0 16-15,2-2 0 16,-2 0-2368-16,0-3-448 0,1 0-112 0,-3-4-16 0</inkml:trace>
  <inkml:trace contextRef="#ctx0" brushRef="#br2" timeOffset="66694.87">22631 6640 22911 0,'0'0'1024'0,"0"0"192"0,0 0-960 0,0 0-256 0,0 0 0 0,0 0 0 15,-8-3 976-15,8 3 160 0,0 0 16 0,0 0 16 0,0 0-80 0,0 0-32 16,0 0 0-16,0 0 0 0,8-8-208 0,0 2-32 16,0 3-16-16,2-3 0 0,2 2 32 0,0 1 0 15,1-1 0-15,1 0 0 0,2-2-80 0,2 3-16 16,2-1 0-16,2 1 0 0,0-3-400 0,4 2-80 15,1 0 0-15,2 0-16 0,0 1-240 0,-1 1 0 16,0 0 128-16,0 1-128 0,1 1 0 0,-3 0 0 16,-1 0 0-16,-2 1 0 0,-2 1 0 0,0 0 0 15,-1 1 0-15,-2 1 0 0,-1 0 0 0,-1 0 0 16,-3-2 0-16,-2 2 0 0,0-3 0 0,-1 2 0 16,-10-3 0-16,11 4 0 0,-11-4 128 0,9 5-128 15,-9-5 0-15,8 5 144 0,-8-5-144 0,0 0 128 16,0 0-128-16,0 0 128 0,4 9-128 0,-4-9 0 0,0 0 144 0,0 0-144 15,-2 11 0-15,2-11 144 0,-5 9-144 0,-2-1 0 16,7-8 128-16,-10 8-128 0,0-2 0 0,-1 2 0 16,1-2 0-16,-2 2 0 0,-1 3 0 0,-1-1 0 15,-3 1 0-15,0-1-256 0,0 0 80 0,-1 1 16 16,-2 1 160-16,0 1-208 0,0 0 80 0,-1 0 128 16,0-3 0-16,0 2 0 0,-1 2 0 0,1-1 0 15,0-1 0-15,2 1 0 0,-1 0 0 0,2 0 0 16,0 0 0-16,3-4 0 0,3-1 0 0,2 0 0 15,2 0 0-15,2-2 0 0,6-6 0 0,0 0 0 16,-2 11 208-16,2-11-32 0,4 10-16 0,1-1 0 16,-5-9-160-16,10 12 0 0,0-3 144 0,2 0-144 15,2-1 0-15,2-1 0 0,1 2 0 0,1-4 128 0,-1 0-128 0,1 0 0 16,-1-1 128-16,1 0-128 0,1-1 0 0,-1-2 0 16,0-1 0-16,0 3 0 0,-2-6-160 0,0 2-96 15,-1-2-32-15,4 1 0 16,0-1-480-16,1 0-112 0,-1-1-16 15,1 2 0-15,-2 1-320 0,-1-1-80 0,0 1-16 0,0 0 0 16,-4-1-1952-16,-13 2-384 0</inkml:trace>
  <inkml:trace contextRef="#ctx0" brushRef="#br2" timeOffset="67176.38">23518 6978 15663 0,'0'0'1392'0,"0"0"-1120"16,0 0-272-16,0 0 0 0,0 0 3120 0,0 0 560 0,0 0 112 0,6-9 32 15,2 2-2112-15,-1 1-432 0,0-2-64 0,1 0-32 16,0-1-560-16,1-1-112 0,0-1-32 0,0 0 0 15,1 0-176-15,0-1-48 0,0 1 0 0,1 0 0 16,1 1-256-16,-1-2 0 0,0 2 0 0,1-2 0 16,-1 1 240-16,2 2-64 0,-1 0-16 0,1 3 0 15,0-1 32-15,0 2 16 0,-1 1 0 0,1 1 0 0,-3 2 48 16,-10 1 16-16,12 1 0 0,-12-1 0 0,10 6-112 16,-2 0-32-16,-8-6 0 0,6 13 0 15,-4 0-128-15,-2 2 160 0,-1-1-160 0,-3 2 160 0,-1-1-160 16,-2 2 0-16,1 1 0 0,-2 2 0 0,-1 0 0 0,-2-1 0 15,2 1 0-15,-3-1 0 0,1 5 0 0,-1-5 0 16,-1 1-160-16,2-3 160 0,2 0 0 0,3-4 0 16,-1-3 0-16,2 4 0 0,3-2 0 0,0-1 208 15,2-11-64-15,0 13-16 0,2 0 0 0,0-3 0 16,-2-10 0-16,8 12 0 0,1 2-128 0,3-5 0 16,1 2 0-16,2-3 0 0,0-2 0 0,2 1 0 15,2 2 0-15,3-4 0 0,2 0-448 0,3 0 48 0,5 3 0 0,2-5 0 31,3 1-2416-31,-1-4-496 0</inkml:trace>
  <inkml:trace contextRef="#ctx0" brushRef="#br2" timeOffset="68668.5">25271 11943 18543 0,'0'0'816'0,"0"0"176"0,0 0-800 0,0 0-192 15,0 0 0-15,0 0 0 0,0 0 1696 0,0 0 288 16,0 0 64-16,0 0 16 0,0 0-816 0,0 0-160 16,5 10-48-16,-1 3 0 0,-1 1 96 0,0 5 16 15,-2 0 0-15,0 9 0 0,-1 6 0 0,2 2 0 16,-1 3 0-16,1 3 0 0,1 1-704 0,-2 0-144 16,1 0-32-16,-2 0 0 0,0-1-272 0,0-1 0 15,-2 1 128-15,0 0-128 0,-1-2 0 0,1-3 0 16,-1-6-176-16,0-4 176 15,1-3-464-15,0-5 16 0,4-6 0 0</inkml:trace>
  <inkml:trace contextRef="#ctx0" brushRef="#br2" timeOffset="69807.81">22205 9329 20031 0,'0'0'896'0,"0"0"176"0,0 0-864 0,0 0-208 16,0 0 0-16,0 0 0 0,0 0 1568 0,0 0 272 16,0 0 48-16,0 0 16 0,0 0-576 15,0 0-112-15,0 0-32 0,0 0 0 0,0 0-288 0,8 6-48 16,0-2-16-16,5-1 0 0,2-5-64 0,5 4-32 16,3-4 0-16,6 1 0 0,4 0-32 0,4-2-16 15,6-1 0-15,2 0 0 0,-1 0-240 0,3 2-32 16,1-5-16-16,2 1 0 0,2-1-272 0,1 3-128 15,1 4 0-15,-3-2 128 16,-3 0-576-16,-1 2-112 0,-4 0-16 0,-1 4-11200 16,-2-1-2224-16</inkml:trace>
  <inkml:trace contextRef="#ctx0" brushRef="#br2" timeOffset="70749.45">20012 11913 15663 0,'0'0'1392'0,"0"0"-1120"16,-5-9-272-16,0 2 0 0,1 0 1744 0,0 0 304 16,0 0 48-16,0-3 16 0,0 1-1696 0,1-1-416 15,1 3 0-15,-1-4 0 0,1 2 384 0,0 0-16 16,2 1 0-16,0 8 0 0,2-9 736 0,0 0 160 16,1 0 16-16,-3 9 16 0,4-8-16 0,-4 8 0 0,0 0 0 0,0 0 0 15,0 0-352-15,10 5-80 0,-2 4-16 0,-1 3 0 16,-2 4-512-16,-1 5-128 0,-2 3 0 0,-2 5-16 15,-2 6-176-15,-1-1 0 0,-1 5 0 16,0 2 0-16,-1 2 0 0,0 0 0 0,0 0 144 0,1-2-144 16,1 0 224-16,2-3-32 0,-1-3 0 0,4-3 0 15,2 2-64-15,0-4-128 0,1 2 176 0,1-2-176 32,2 1-912-32,3-1-304 0,2 0-48 0</inkml:trace>
  <inkml:trace contextRef="#ctx0" brushRef="#br2" timeOffset="71590.5">22213 15042 5519 0,'-11'3'240'0,"5"0"64"0,-1 0-304 0,-1-2 0 0,2 2 0 0,-1-3 0 16,1 1 4864-16,6-1 928 0,0 0 176 0,-5 3 48 15,5-3-4672-15,0 0-944 0,0 0-176 0,0 0-32 16,0 0 400-16,0 0 96 0,0 0 16 0,7 6 0 16,-7-6 208-16,16 5 48 0,0-1 16 0,3 0 0 15,4-4 144-15,3 0 32 0,4 0 0 0,3 0 0 16,5-3-304-16,1 2-48 0,3-1-16 0,1-2 0 15,1 0-496-15,2-1-96 0,-2 1-32 0,2-2 0 16,2 1-160-16,3 0 0 0,3 0 0 0,2 1 0 16,0-1-192-16,-3-1-64 0,-2 2 0 0,-1 1-16 15,-2-1-1792-15,-1 1-368 16,-3-2-64-16</inkml:trace>
  <inkml:trace contextRef="#ctx0" brushRef="#br2" timeOffset="72190.7">25436 13068 15663 0,'0'0'688'0,"0"0"144"0,-8 9-656 0,0 1-176 16,4 3 0-16,0 3 0 0,0 4 4688 0,4 0 912 15,0 3 176-15,3 3 48 0,2 1-4720 0,0 0-928 16,0-1-176-16,2-1 0 0,2 0 0 0,0-3 0 15,-1 0 0-15,0-2 0 0,0-2-224 0,1-1 80 0,-3-3 16 0,-1 1 0 32,1-3-1872-32,-4-1-368 0</inkml:trace>
  <inkml:trace contextRef="#ctx0" brushRef="#br2" timeOffset="72902.39">23676 8896 18431 0,'0'0'816'0,"0"0"160"0,0 0-784 0,-7 8-192 16,0-1 0-16,4 4 0 0,0 1 3824 0,2 1 720 16,-1-2 128-16,1 4 48 0,1 2-3872 0,0 2-848 15,0-3 0-15,0 2 0 0,0 2 0 0,0 1 0 16,0-1 0-16,0 3 0 0,0-1 0 0,0 0-144 16,-1 1 144-16,-1 1 0 0,1-1-208 0,0 3 32 15,-2 2 16-15,3-1 0 16,-1-1-1760-16,-2 4-336 0,-1 0-80 0,-1 0-6432 15,-1-1-1280-15</inkml:trace>
  <inkml:trace contextRef="#ctx0" brushRef="#br2" timeOffset="73527.92">18913 11308 29375 0,'0'0'1296'0,"0"0"272"0,0 0-1248 0,0 0-320 0,0 0 0 0,0 0 0 16,10-2 832-16,2 2 96 0,0-1 32 0,2 1 0 16,1-1-624-16,0 1-112 0,4 0-32 0,0 0 0 15,1 0-192-15,0 0 128 0,4-1-128 0,1 1 0 16,-2-2 0-16,2 1 0 0,-2 1 0 0,2 0 0 16,0 1 0-16,-2-1 0 0,-2 0 0 0,0 0-160 15,0 2-608 1,0-2-128-16,1 0-32 0,-2 0 0 0,-10 0-2256 0,0-2-448 0</inkml:trace>
  <inkml:trace contextRef="#ctx0" brushRef="#br2" timeOffset="73779.39">19728 10806 22111 0,'-9'8'1968'0,"-3"3"-1584"0,0 1-384 0,1 4 0 15,0 2 2176-15,2 3 336 0,1 0 80 0,3 1 16 16,0 3-2160-16,1-1-448 0,1 1 0 0,1 1 0 16,0 0 0-16,1 0 0 0,1 2 0 0,-1-1 0 15,-1-1-128-15,2 0 128 0,-1-1 0 0,1 0-144 31,0-3-256-31,0-1-48 0,0-2-16 0</inkml:trace>
  <inkml:trace contextRef="#ctx0" brushRef="#br2" timeOffset="74536.75">23423 15052 25791 0,'0'0'2304'0,"0"0"-1856"0,0 0-448 0,0 0 0 15,0 0 3136-15,0 0 544 0,14-1 96 0,-1-1 32 32,1 1-3472-32,1-2-688 0,-1 2-144 0,3 0-16 0,2 0 128 0,1 1 16 0,-2-4 16 0,2 2 0 31,-1 1-112-31,0 0-32 0,-2-2 0 0,1 1 0 15,0-2-272-15,0 1-64 0,2 0-16 0,-4 2-13680 0</inkml:trace>
  <inkml:trace contextRef="#ctx0" brushRef="#br2" timeOffset="74817.97">23887 14919 29487 0,'-9'17'2624'0,"3"-4"-2112"15,0 1-512-15,-1 2 0 0,2 0 2768 0,1 1 448 16,2-2 96-16,0 3 16 15,1 1-3072-15,1 2-592 0,0 1-128 0,1 1-32 16,2 2-192-16,1 4-32 0,0 1-16 0,2 0 0 16,1 0-2336-16,3 2-448 0,-1 0-112 0</inkml:trace>
  <inkml:trace contextRef="#ctx0" brushRef="#br3" timeOffset="86377.53">4082 7844 6447 0,'0'0'272'0,"0"-8"80"0,0-3-352 0,0 2 0 0,1 0 0 0,2 1 0 15,1-2 3840-15,0 1 704 0,-2 0 144 0,-2 9 32 16,0 0-2928-16,5-8-576 0,-2-3-112 0,-3 11-16 16,0 0-288-16,0 0-48 0,0 0-16 0,0 0 0 15,-3-9-304-15,3 9-64 0,-5-6-16 0,5 6 0 16,0 0-128-16,0 0-32 0,-6-7 0 0,6 7 0 15,-8-4-48-15,8 4-16 0,-10-6 0 0,0 2 0 16,1 1-128-16,0-1 160 0,-1 3-160 0,-1 0 160 0,1 0 176 0,-3-1 48 16,-2 0 0-16,1-1 0 0,-2 0 240 0,1 2 48 15,-2 0 16-15,0 1 0 0,0 0-64 0,0 0-16 16,0 0 0-16,0 0 0 0,0 0-160 0,-1 1-16 16,-2-1-16-16,1 1 0 0,1 2-64 0,-1 0-16 15,0-2 0-15,1 2 0 0,-1 2-208 0,1 0-128 16,0 0 160-16,1 2-160 0,0 1 0 0,0 2 0 15,1 0 0-15,2 1 0 0,0-1 0 0,-1 2 0 16,1 1 0-16,0 3 0 0,-1 2 0 0,1-2-128 16,1 2 128-16,0 1 0 0,1 1 0 0,0 2 0 0,1 0-128 0,0 2 128 15,2 0 0-15,1 1 0 0,0 1 176 0,3 0-176 16,1 0 256-16,3 2-64 0,0-2-16 0,2 1 0 16,2 2-32-16,1 1 0 0,-2 3 0 0,3-2 0 15,4 4-144-15,1-4 0 0,0-2 0 0,0 0 0 16,2-2 0-16,3 0 0 0,0-2 0 0,2 0-176 15,0-2 176-15,1 0 0 0,1-4 128 0,0-1-128 16,1-2 0-16,-1-3 0 0,1 0 0 0,2-2 0 16,-1-4 128-16,1 0-128 0,0-2 128 0,4-4-128 15,3 2 128-15,-2-3-128 0,-1-1 128 0,4-2-128 16,0 1 0-16,0-2 144 0,-1 1-144 0,0-1 0 16,-1-1 144-16,1 0-144 0,-2-6 0 0,-1 2 144 15,-1 0-144-15,-1-1 128 0,-1-1-128 0,-1-3 128 16,-1-2 64-16,-1 1 16 0,-1-2 0 0,1-3 0 0,-2-3 80 15,0-1 16-15,-1 1 0 0,0-2 0 0,-2 0-48 0,-2-1 0 16,0 0 0-16,-2 1 0 0,1 0-16 0,-3 1-16 16,-1-2 0-16,0-1 0 0,1 1-48 15,-2 2-16-15,-5-1 0 0,1 1 0 0,-1-2-16 0,-2 0 0 16,-1-1 0-16,-3-1 0 0,-1-2 32 0,0 1 0 16,0 2 0-16,-1-3 0 0,-2-2 16 0,1 2 16 15,0 0 0-15,1 4 0 0,-2 2-32 0,1 3-16 16,1 2 0-16,-2 1 0 0,-1 2-32 0,2 7 0 15,7 9 0-15,-8-11 0 0,-5 0-128 0,0 2 160 16,0 3-160-16,4 6 160 0,3 7-160 0,-5-1 0 16,-3-2 0-16,-6-2 0 0,-3 0 0 0,-7 2 0 15,-4 1 0-15,-5-1 0 0,-7 3 0 0,-1 3 0 0,0 1 0 0,3 2 0 16,1 0 0-16,0 2 0 0,1 0 0 0,-7 3 0 31,-11 4-1472-31,-3 4-240 0,-2 9-32 0</inkml:trace>
  <inkml:trace contextRef="#ctx0" brushRef="#br3" timeOffset="98340.37">2669 8052 4607 0,'0'0'192'0,"0"0"64"0,0 0-256 0,-7-4 0 16,1-1 0-16,6 5 0 0,0 0 3712 0,0 0 688 16,-6-5 144-16,6 5 16 0,-2-10-3216 0,2 10-640 15,-3-11-128-15,3 2-16 0,0 9-368 0,5-10-64 16,1 0 0-16,1-3-128 0,4-1 0 0,1-2 0 15,1-1 0-15,0-1 0 0,0-1 0 0,2 0 0 16,2 1 0-16,2 0 0 0,0-3 0 0,3 2 0 16,3-2 0-16,1-2 0 0,2 0 0 0,0 0 0 15,-2 0 0-15,2-1 0 0,0-1 0 0,1-1 0 0,0-2 128 0,1 0-128 16,0 0 0-16,0-2 0 0,-2 2 128 0,1 0-128 16,-2-2 128-16,1 3-128 0,-2-3 144 0,1 4-144 15,-1 2 128-15,0 2-128 0,2 3 0 0,0-1 0 16,0 2 0-16,-2 2 0 0,-4 1 0 0,-1 2 0 15,-1 0 128-15,-2-1-128 0,0 3 0 0,-4-1 0 16,-1 3 144-16,-1 0-144 0,-1 2 128 0,-2-3-128 16,-2 1 0-16,0 1 0 0,-2-1 0 0,-5 9 0 15,8-7 0-15,-8 7 128 0,4-12-128 0,-4 12 0 16,5-7 0-16,-5 7 128 0,0-9-128 0,0 9 0 16,0 0 128-16,0 0-128 0,0 0 0 0,0 0 128 15,-5-8 0-15,5 8 0 0,0 0 0 0,0 0 0 16,-8-6 80-16,8 6 16 0,-10-1 0 0,10 1 0 15,-11 0-16-15,1 0 0 0,1 1 0 0,9-1 0 0,-9 3-208 0,-1 1 0 16,0 0 128-16,1 0-128 0,9-4 0 0,-11 2 0 16,2 1 0-16,0 0 0 0,0 1 0 0,-1-2 0 15,-1 1 0-15,1-3 0 0,-2 1 0 0,-1-1 0 16,0 0 128-16,1-1-128 0,-1-1 0 0,2 1 0 16,0-1 128-16,2-1-128 0,1 0 0 0,8 3 0 15,-6-6 0-15,2-1 0 0,4 7 0 0,0 0 0 16,-2-9 0-16,4 0 0 0,0 1 0 0,-2 8 0 15,6-9-176-15,0 1 176 0,1 0-192 0,-7 8 192 16,6-6-160-16,1-1 160 0,-7 7 0 0,7-7 0 16,1 0 0-16,-1 1 0 0,-7 6 0 0,5-8 0 15,-5 8 0-15,5-8 0 0,-5 8 0 0,4-8 0 16,-4 8 128-16,4-8-128 0,-4 8 256 0,5-6-16 16,-5 6 0-16,0 0 0 0,11-7-240 0,-1 6 128 0,1 1-128 0,0 5 0 15,2-2 0-15,0 2 0 0,0 2 0 0,2-1 0 16,0 3 0-16,0 0 0 0,-1 2-128 0,0-1 128 15,-2 3 0-15,-1-1 0 0,-4 1-128 0,0 1 128 16,-2 1 0-16,0-1 0 0,-3 2 0 0,-2 1 0 16,-3 1 0-16,-1 1 0 0,0 2 0 0,-1-1 0 15,0 3 0-15,0 1 0 0,-2-1 0 0</inkml:trace>
  <inkml:trace contextRef="#ctx0" brushRef="#br2" timeOffset="110975.72">25437 9297 1839 0,'0'0'0'0,"0"0"160"0,0 0-160 0</inkml:trace>
  <inkml:trace contextRef="#ctx0" brushRef="#br2" timeOffset="111682.81">25422 9215 11055 0,'0'0'976'0,"0"0"-784"0,0 0-192 0,0 0 0 16,0 0 3280-16,0 0 624 0,0 0 112 0,0 0 16 15,0 0-2048-15,0 0-400 0,0 0-96 0,0 0-16 16,0 0-560-16,0 0-112 0,0 0-32 0,0 0 0 0,0 0-128 0,0 0-48 16,0 0 0-16,0 0 0 0,0 0-16 15,0 0 0-15,0 16 0 0,0-16 0 0,0 0 144 0,-2 14 32 16,-1 1 0-16,1-1 0 0,-1-1 16 0,0 1 16 15,1 1 0-15,-1 0 0 0,-1 2-64 0,3 1-16 16,-2 1 0-16,1 0 0 0,-1 3-112 0,1 3-16 16,0 4-16-16,1-2 0 0,1 3-240 0,0 2-32 15,1-1-16-15,2-2 0 0,0-5-80 0,0 0 0 16,-1-2-16-16,-1-1 0 0,2-3-176 0,1-1 128 16,-2-4-128-16,1-4 128 0,-3-9-128 0,4 12 0 15,-4-12 144-15,2 10-144 0,-2-10 128 0,3 9-128 16,-3-9 128-16,2 8-128 0,-2-8 128 0,0 0-128 0,0 0 160 15,0 0-160-15,0 0 176 0,0 0-176 0,0 0 192 0,0 0-192 16,0 0 144-16,-10-2-144 0,2-4 0 16,0-3 144-16,1-4-144 0,1 2 0 0,1 0 144 0,1-1-144 15,2-1 0-15,-1-1 0 0,-1-3 0 0,3-1 0 16,1-3 0-16,0-3 0 0,-1-2 0 0,1 0 0 16,2-4 0-16,1 3 0 0,-1 1 0 0,1 0 0 15,1-2 0-15,-2 2 0 0,4 0 0 0,-1 3 0 16,-1 2 0-16,1 0 0 0,-1 3 0 0,1-2 0 15,-1 5 0-15,0 0 0 0,-1 1 0 0,-1 2 0 16,-1 2 0-16,1-2 0 0,-2 0 0 0,1 2 0 16,-1 1 0-16,1 0 0 0,1 1 0 0,-1 1 0 15,-1 7 0-15,0 0 0 0,0-6 0 0,0 6 0 0,0 0 0 16,0 0 0-16,0 0 0 0,0 0 0 16,0 0 0-16,0 0 0 0,0 0 0 0,1 9-128 0,-1-9 128 0,0 10 0 15,0 2 0-15,2 0 0 0,-2-12 0 16,-2 13 0-16,1 0 0 0,0 1 0 0,-1-2 0 0,0 2 0 15,-1 6 0-15,1-4 0 0,-2-1 0 0,1 3 0 16,0 1 0-16,1 2 0 0,-1-1 0 0,1 5 0 16,0 3 0-16,1 2 0 0,-2 3 128 0,2-1-128 15,-1-1 128-15,0-1-128 0,1 0 0 0,0-5 128 16,-1-3-128-16,1-3 0 0,0 1 0 0,-1-6 0 16,1-1 0-16,1-2 128 0,0-11-128 0,0 0 0 15,1 8 0-15,-1-8 128 0,0 0-128 0,0 0 0 16,0 0-176-16,0 0 176 15,0 0-672-15,0 0-32 0,-1-9-16 0,0-3 0 16,-1 3-1904-16,1-2-384 0,-3-1-80 0,3-1-9488 0,0-1-1888 0</inkml:trace>
  <inkml:trace contextRef="#ctx0" brushRef="#br2" timeOffset="112479.18">25048 9514 14735 0,'-15'-4'1312'0,"4"1"-1056"0,0 1-256 0,0-1 0 15,2-1 4144-15,9 4 768 0,0 0 144 0,-7-5 48 16,7 5-3312-16,0 0-640 0,0 0-144 0,0 0-32 0,0 0-192 0,4-9-32 16,4 0-16-16,0 2 0 0,0 2 48 0,1 1 16 15,1 0 0-15,2 2 0 0,1-1 96 0,1 3 0 16,1 0 16-16,3-3 0 0,0 2-240 0,1 1-48 15,-1 0-16-15,1 1 0 0,4 2-336 0,-4-3-64 16,-1 1-16-16,1 1 0 0,-2-2 320 0,1 2 64 16,3-1 16-16,-2-1 0 0,1-1-288 0,2 0-64 15,1-2-16-15,3 2 0 0,3-4-96 0,2 3-128 16,2-3 176-16,1 4-176 0,0-2 144 0,1 1-144 16,-4-1 0-16,-2 2 144 0,-2-1 48 0,-1 2 16 15,-3 0 0-15,-4 2 0 0,-1-1-208 0,-3 0 0 16,-2 1 128-16,-1 0-128 0,1 2 0 0,-3-1 0 15,0-1 0-15,1 0 0 0,-11-2 192 0,12 0 0 16,-3 0 0-16,-9 0 0 0,0 0-368 0,10-2-80 16,-10 2 0-16,0 0-16 0,9-2 272 0,-9 2 0 0,0 0 0 0,0 0 144 15,0 0-144-15,0 0 160 0,0 0-160 0,0 0 160 16,0 0-160-16,-14-3 160 0,-2 2-160 0,1-2 160 16,-2 2-160-16,1 0-272 0,-2-2 64 0,-6-1 16 15,-3 0 192-15,-3 2 0 0,-1-1 0 0,-3 0 0 16,-4 1 0-16,0 1 256 0,-1-1-16 0,1 1-16 15,0 1-224-15,5 3 0 0,0 0 0 0,2 1 0 16,-2 0 0-16,2 3 0 0,0-2 0 0,-2 2 0 16,-1 0 0-16,0 1-288 0,0-1 64 0,3-1 16 15,1-1 336-15,3 2 64 0,2-3 0 0,5 1 16 16,3 0-208-16,6-1 0 0,0 0 0 0,11-4 0 0,0 0 0 0,0 0 0 16,0 0 0-16,0 0 0 0,0 0 0 0,0 0 0 15,0 0 0-15,16 1 0 0,1-1 0 16,4 0 0-16,-1-1 0 0,7-2 0 0,-1 2 0 0,1 1-240 15,0-1 80-15,1 1 16 0,-1 0 320 0,-2-1 64 16,-7-2 16-16,3 3 0 0,1-3-256 0,3 2 0 16,0 1 0-16,-1-1 0 0,4-1 0 0,-1 0 0 15,2 1 0-15,-2-1 0 0,-2 1 0 0,-1 1 0 16,0 0 0-16,1 1 0 0,0 1 0 0,-3-1 0 16,-2 1 0-16,-2 0 0 0,-1-1 0 0,-2 3 128 15,0-3-128-15,-1 1 0 0,-3-1 0 0,0 0 0 16,2 2 0-16,-2-1 0 0,-11-2 0 0,0 0 128 15,0 0-128-15,0 0 0 0,0 0 0 0,0 0-160 0,0 0 32 0,-13 0 0 32,-3 0-368-32,-4-1-64 0,-3 0-16 0,1-1 0 15,1 1-1184-15,0 0-240 0,-2 0-48 0,-1-1-16 16,-1 1-1824-16,2-2-352 0</inkml:trace>
  <inkml:trace contextRef="#ctx0" brushRef="#br2" timeOffset="112882.53">25462 9068 15663 0,'0'0'1392'0,"0"0"-1120"0,0 0-272 0,0 0 0 0,0 0 2752 0,0 0 512 15,-11-1 80-15,11 1 32 0,-6 6-1840 0,6-6-352 16,0 0-80-16,-9 0-16 0,9 0 0 0,0 0 0 16,0 0 0-16,-8 5 0 15,8-5-128-15,0 0-48 0,-7 8 0 0,7-8 0 0,-4 9-160 0,2 4-48 16,0 2 0-16,4-4 0 0,-2 0 48 0,0-1 0 16,0-1 0-16,1 3 0 0,0 1-192 0,2 0-48 15,-3-1 0-15,0 0 0 0,0 3-384 0,0-2-128 16,0 3 0-16,-1 2 0 0,-1 3 304 0,0 0 0 15,-1 1 0-15,0 4 0 0,0 4 16 0,-1 3 0 16,2 3 0-16,0 3 0 0,-1-1 0 0,1-1 16 16,-1-3 0-16,2-2 0 0,-1-4 32 0,4-5 0 15,-2-1 0-15,0-2 0 0,0-2-496 0,0-6-112 0,0-12-16 0,-3 14 0 16,4 3-80-16,-1-4-32 0,0-13 0 0,0 11 0 31,0-11-1696-31,3 11-352 0,-3-11-64 0</inkml:trace>
  <inkml:trace contextRef="#ctx0" brushRef="#br2" timeOffset="117645.6">5311 7592 4607 0,'7'14'400'0,"-7"-14"-400"0,0 0 0 0,0 0 0 16,0 0 2848-16,-8-7 480 0,8 7 112 0,-13-13 16 0,-4-4-2496 0,0 4-480 16,1 4-96-16,3 3-32 15,-1 2-64-15,1 3-16 0,-1 1 0 0,-1 1 0 0,0 2-144 0,-2 0-128 16,-1 1 144-16,-2 3-144 0,-1 0 240 0,0 1-48 15,0-1-16-15,-2 3 0 0,-1-1 80 0,0 1 0 16,-1 1 16-16,0 2 0 0,-1 1 112 0,0 2 0 16,-1-1 16-16,-1 4 0 0,2-1-48 0,-1 1-16 15,1 3 0-15,2 1 0 0,2 1-32 0,1 6-16 16,0 3 0-16,2 2 0 0,2 4-288 0,1 2 160 16,2 0-160-16,2 0 128 0,2-3-128 0,1-2 0 15,2-1 0-15,3 2 0 0,3-1 0 0,2 0 0 16,3-3-160-16,4 0 160 0,2-4-272 0,3 1 32 15,3-2 16-15,2 1 0 0,3-5 224 0,3-2 0 0,0-4 0 0,4 0-144 16,-1-3 144-16,4-4 224 0,2-3-48 0,0-1-16 16,0-3 80-16,3-4 16 0,1-4 0 0,4-3 0 15,2-1-64-15,1-2-16 0,2-2 0 0,-2-1 0 16,1-5-176-16,-2 0 192 0,-3-6-192 0,-2-2 192 16,1-1-192-16,-3-2 160 0,0-1-160 0,-3 0 160 15,0 0-160-15,-2-5 192 0,-3 0-192 0,-2 2 192 16,0 2-48-16,-3-4 0 0,-3-5 0 0,-4-1 0 15,-5-4 48-15,-3 1 0 0,-4-2 0 0,-3 0 0 16,-3 1 48-16,-7 2 16 0,-6 0 0 0,-4 3 0 16,-6 1 208-16,-4 1 48 0,-3 0 16 0,-4 4 0 15,0 4 48-15,-4 1 0 0,-3 2 0 0,-4 2 0 16,-3 2-208-16,-1 5-48 0,-1 5 0 0,-1 2 0 16,-1 6-320-16,2 2 0 0,2 3 0 0,2 7-10080 15,0 2-2080-15</inkml:trace>
  <inkml:trace contextRef="#ctx0" brushRef="#br2" timeOffset="120823.4">25605 9052 3679 0,'0'0'320'0,"0"0"-320"0,0 0 0 0,0 0 0 16,0 0 3744-16,4-6 672 0,-4 6 144 0,0 0 32 15,0 0-2416-15,0 0-496 0,0 0-80 0,0 0-32 16,0 0-672-16,0 0-144 0,0 0-32 0,0 0 0 15,0 0-464-15,0 0-80 0,0 0-32 0,0 0 0 16,5 8 512-16,-2 2 112 0,-3 3 0 0,0 0 16 16,1 1 48-16,-1 2 0 0,-1 0 0 0,-1 2 0 15,2 3-432-15,-1-3-80 0,-1 0 0 0,-1 5-16 16,0 1-304-16,1 4 0 0,-2 0 128 0,1 2-128 0,-1 4 0 16,0-1 0-16,0-1 0 0,1 0 0 0,-3-2 0 0,2-2 0 15,-1-4 0-15,1 1 0 0,0-2 128 0,2-2-128 16,-1-2 0-16,2-3 0 0,1 0 0 0,-1-2 0 15,-1-2 0-15,2-2 0 16,0-10-704-16,0 0-80 0,-2 9-32 0,2-9 0 16,0 0-1680-16,0 0-352 0,0 0-64 0,0 0-16 0</inkml:trace>
  <inkml:trace contextRef="#ctx0" brushRef="#br2" timeOffset="121536.64">25309 9252 6447 0,'0'0'576'0,"-8"5"-576"0,-2-5 0 0,-1 0 0 16,1 0 2848-16,0 0 464 0,-2-1 80 0,0 1 32 15,0 0-1024-15,-2 0-208 0,1 0-32 0,0 1-16 16,1-1-240-16,0 0-48 0,-1 0-16 0,2 0 0 16,0 1-576-16,1 2-112 0,-2-2-32 0,2 2 0 15,1-2-352-15,-1 2-64 0,1-1 0 0,9-2-16 16,-9 4-192-16,9-4-48 0,-8 4 0 0,8-4 0 16,0 0 96-16,0 0 16 0,0 0 0 0,0 0 0 15,2 12-160-15,-2-12-16 0,9 8-16 0,2-2 0 16,4-2-80-16,2 1-16 0,1 2 0 0,2-5 0 15,2 2-16-15,1-2 0 0,1 3 0 0,0-2 0 16,1 0 16-16,3 0 0 0,3-2 0 0,3 1 0 16,1-4-64-16,3 1-16 0,1 0 0 0,4-1 0 15,3 2-64-15,-1 0-128 0,1 0 176 0,-2 0-176 0,-3 0 128 16,-4 0-128-16,-4-1 0 0,-2 0 0 0,-2 0 0 0,-2 1 0 16,-2 0 0-16,-3 1 0 0,-1-1 128 0,-1 1-128 15,-2 2 0-15,-2-2 0 0,-3-1-192 0,0 0-112 16,0 1-16-16,-3 1 0 15,-10-2-2256-15,0 0-464 0,0 0-96 0</inkml:trace>
  <inkml:trace contextRef="#ctx0" brushRef="#br2" timeOffset="123641.76">6657 8652 10127 0,'-20'-8'896'0,"2"0"-704"0,0 1-192 0,3 0 0 16,4 1 5968-16,3 2 1168 0,8 4 224 0,0 0 64 31,-4-8-6400-31,4 8-1280 0,0 0-256 0,0 0-64 0,0 0 160 0,0 0 32 0,0 0 0 0,0 0 0 16,-5 10 96-16,-1 3 32 0,0 0 0 0,-1 8 0 16,0 3 256-16,-3 2 144 0,0-3-16 0,-4 2 0 15,-5 0 400-15,1 5 80 0,0 2 16 0,0 6 0 16,1 8-352-16,0-2-64 0,4-1-16 0,2-1 0 0,4-3-192 0,1-3 0 15,4-2 0-15,3-4 0 0,3 0 0 0,4 0 0 16,2-2 0-16,3-1 0 0,2-1 0 0,3 0 176 16,4-1-176-16,4 1 160 0,3 1-160 0,3 1 0 15,5-2 0-15,3-3 0 0,5-3 128 0,3-4-128 16,3-5 0-16,2-3 128 0,1-4-128 0,2-4 160 16,2-4-160-16,2-5 160 0,0-7-160 0,0-1 160 15,-2-5-160-15,-4-3 160 0,-2-3-32 0,-3-2-128 16,-4 0 192-16,-3-3-64 0,1-1 224 0,-6 0 32 15,-6-3 16-15,-5-3 0 0,-3-1 144 0,-4-4 32 0,-5-3 0 0,-4-1 0 16,-6-3-320-16,-5 3-64 0,-5 0-16 0,-6 2 0 16,-5 1-176-16,-7 3 128 0,-4 3-128 0,-5 3 128 15,-2 3-128-15,-4 2 0 0,-3 2-192 0,-2 4 192 16,-5 2-384-16,-4 9 32 0,-7 4 16 0,-3 7 0 31,-2 6-624-31,-1 4-112 0,-3 3-16 0,-2 6-16 16,0 1-1968-16,-1 4-400 0,0 2-80 0</inkml:trace>
  <inkml:trace contextRef="#ctx0" brushRef="#br2" timeOffset="126777.93">25469 9166 19343 0,'0'0'1728'0,"0"0"-1392"16,0 0-336-16,0 0 0 0,4-8 2048 0,-4 8 320 16,8-5 80-16,-8 5 16 0,12-3-2016 0,-12 3-448 15,0 0 0-15,0 0 0 0,0 0-160 0,10-1-16 16,-10 1 0-16,0 0 0 0,0 0 32 0,0 0 0 16,9-4 0-16,-9 4 0 0,0 0 672 0,0 0 144 0,0 0 32 0,0 0 0 15,0 0 624-15,0 0 128 16,0 0 16-16,0 0 16 0,0 0-416 0,-10 4-96 0,1 2-16 0,2 1 0 15,1 1-240-15,1 1-48 0,-1 1-16 0,4 1 0 16,-1 0-432-16,2 0-96 0,2 3 0 0,2 4-128 16,1 3 0-16,0 4 0 15,-2 2 0-15,0-1 0 0,-2 4 0 0,-2 3 0 0,1 1 0 0,0-1-144 32,-3 0-432-32,-1-3-96 0,-1-1-16 0,1-2 0 15,-3 0-400-15,0-4-64 0,-1-2-32 0,0-2 0 16,0 1 288-16,3-2 64 0,-4-3 16 0,3 2 0 15,0-6-1632-15,1 2-336 0,2-1-64 0</inkml:trace>
  <inkml:trace contextRef="#ctx0" brushRef="#br2" timeOffset="127153.25">25187 9690 6447 0,'-14'4'576'0,"0"0"-576"16,-2-2 0-16,2 1 0 0,0 1 4592 0,1-2 800 16,1 1 176-16,0 0 16 0,2-2-3600 0,-1 1-736 15,2 1-144-15,9-3-16 0,-10 4-288 0,10-4-48 16,-8 3-16-16,8-3 0 0,0 0-224 0,0 0-64 0,0 0 0 0,0 0 0 15,0 0-192-15,0 0-64 0,5 11 0 0,3-4 0 16,-8-7 16-16,16 2 0 0,-1 0 0 0,2-2 0 16,2-2 16-16,0 2 0 0,5-3 0 0,-1-1 0 15,-1 0-48-15,0-1-16 0,-1-1 0 0,0 1 0 16,0-1-160-16,0 0 0 0,0 0 0 0,-3 1 0 31,-1-1-592-31,-1 3 0 0,-2-3 0 0,-1 2 0 16,-1 0-2672-16,-1-1-544 0</inkml:trace>
  <inkml:trace contextRef="#ctx0" brushRef="#br2" timeOffset="127552.88">25057 9309 25215 0,'0'0'1120'0,"0"0"224"0,0 0-1072 0,8-5-272 0,-8 5 0 0,11-3 0 16,-11 3 720-16,0 0 96 0,0 0 16 0,9 7 0 16,-9-7-464-16,5 13-96 0,-2 5-16 0,-1 3 0 15,0 1-80-15,-2 4-32 0,-2 4 0 0,2 3 0 16,2 1 144-16,-2 0 32 0,2-1 0 0,1-1 0 16,-1-1-48-16,2-2 0 0,2-2 0 0,-1 0 0 15,0 0-272-15,3-3 0 0,-2 0 128 0,1-2-128 31,-2 0-288-31,0-1-112 0,0 0-32 0,-1-2 0 0,0 0-816 16,0-2-160-16,-1 0-48 0,-1-4-10576 0</inkml:trace>
  <inkml:trace contextRef="#ctx0" brushRef="#br2" timeOffset="127910.93">24945 9616 21183 0,'0'0'1888'0,"0"0"-1504"0,0 0-384 0,4 11 0 16,1-3 1152-16,2 0 144 0,-7-8 48 0,12 8 0 15,-1 0-800-15,2-2-160 0,2 1-16 0,0-1-16 16,2 2 0-16,3 0 0 0,2-2 0 0,2-1 0 16,0 2-352-16,2-4 0 0,2 2 0 0,-2-3 0 15,0 1-320-15,-1-3-16 0,-2-3-16 0,-1 1 0 31,1-2-352-31,-4 0-64 0,-1-1 0 0,-1 1-10544 0</inkml:trace>
  <inkml:trace contextRef="#ctx0" brushRef="#br2" timeOffset="128282.77">25862 9154 12895 0,'0'0'1152'0,"-8"8"-928"0,2-2-224 0,-1 5 0 16,2 0 2672-16,1 4 480 0,0 3 112 0,0 2 0 15,1 0-2512-15,1 4-512 0,-1 1-112 0,1 1 0 16,0 1-128-16,1 2 0 0,0 3 0 0,-1 2 0 16,2 2 0-16,-1-1 0 0,0-7 0 0,1 1 0 15,0-1 0-15,1-4 0 0,0-3 0 0,2 0 0 31,0-5-336-31,-1-1-96 0,0 1-16 0</inkml:trace>
  <inkml:trace contextRef="#ctx0" brushRef="#br2" timeOffset="128639.73">25566 9509 18431 0,'-9'2'1632'15,"0"3"-1312"-15,1-2-320 0,8-3 0 0,-7 7 2784 0,7-7 480 16,0 0 112-16,0 0 16 0,0 0-2320 0,2 11-464 0,-2-11-96 0,7 9 0 15,4-1-320-15,1-1-48 16,2-2-16-16,3-2 0 0,4 0-128 0,2 0 192 16,3-2-192-16,3 2 192 0,1-2-16 0,-3-1 0 0,-2 0 0 0,2-1 0 15,0 0-176-15,-3-2 128 0,-2 0-128 0,1 0 128 16,-2 0-128-16,-1-2-224 0,-1 1 48 0,-2 0 16 31,-2 0-416-31,0 0-96 0,-2 0-16 0,-3 0-8832 0,-10 4-1760 0</inkml:trace>
  <inkml:trace contextRef="#ctx0" brushRef="#br2" timeOffset="128940.82">26016 9170 5519 0,'0'0'496'16,"0"0"-496"-16,-8 7 0 0,1 1 0 0,2 1 4448 0,1 3 800 15,0 1 144-15,0 5 48 0,0 6-3936 0,3 2-784 16,0 1-144-16,0 6-48 0,-2 2 32 0,3 4 0 16,0 3 0-16,0-2 0 0,0-1-304 0,1-1-64 15,1 0-16-15,-1-4 0 0,-1-3-176 0,1-2 0 16,-1-3 144-16,1 0-144 15,2 2-1152-15,0-5-288 0,-2-2-64 0,0-2-6432 16,-1 0-1280-16</inkml:trace>
  <inkml:trace contextRef="#ctx0" brushRef="#br4" timeOffset="136758.9">2928 9188 20271 0,'-10'-3'1792'0,"-3"-2"-1424"0,-2 0-368 0,2 0 0 15,2 1 1680-15,-1 0 272 0,-1-1 48 0,0 1 16 16,0 1-1504-16,0 0-288 0,1 1-64 0,-1 2-16 15,-1 0-144-15,-1 2 0 0,1 2 0 0,-3 2 0 16,-4 0 0-16,-1 3 0 0,-3 3 0 0,-1 2-176 16,-5-1 176-16,-2 2 0 0,-5 2-144 0,2 5 144 0,-2 5 0 0,2 2 0 15,0 0-144-15,4 6 144 0,2 4 0 0,2 5 0 16,5 4 0-16,2-2 0 0,3-3 0 0,3 3 0 16,2 3-128-16,4 6 128 0,2-2 0 0,3 6 0 15,2 2 0-15,5 1 0 0,2-2 0 0,6-4 0 16,3-3 128-16,7-6-128 0,2-5 0 0,5-3 0 15,3-4 0-15,5-2 0 0,6-7 0 0,1-4 0 16,0-4 0-16,3-3 0 0,-1-4 0 0,0-4 0 16,-5-3 0-16,-1-4 0 0,0-6 0 0,0-3 0 15,-1-5 0-15,3-6 0 0,2 0 336 0,-2-1 32 16,-1-3 0-16,-1 0 0 0,1-4 96 0,-3-1 32 0,-5-2 0 16,-2-4 0-16,-4 0-80 0,-2-4-16 0,-3-4 0 0,-3 0 0 15,-5 0-192-15,-1-4-32 0,-5 1-16 0,-1 2 0 16,-5 1-160-16,-1-2 0 0,-5 1 144 0,-4-4-144 15,-4 1-160-15,-4-4-96 0,-7-2-32 0,-1 0 0 16,-3 3-16-16,-4-1 0 0,0 0 0 0,-2 3 0 16,-4 2 304-16,0 4 0 0,-1 3 0 0,1 4 0 15,1 4 0-15,3 5 256 0,1 2-64 0,3 6 0 16,1 2-192-16,2 8-160 0,0 6 32 0,-7 7-13760 16</inkml:trace>
  <inkml:trace contextRef="#ctx0" brushRef="#br4" timeOffset="148849.81">19809 9377 6447 0,'0'0'576'0,"0"0"-576"16,0 0 0-16,0 0 0 0,0 0 1488 0,-7-7 192 15,7 7 48-15,0 0 0 0,-8-5-832 0,2 0-176 16,6 5-16-16,-8-3-16 0,8 3-160 0,-9-4-16 16,9 4-16-16,-9 0 0 0,9 0 160 0,-11 4 48 15,3-2 0-15,8-2 0 0,-9 5-160 0,9-5-32 16,-10 2 0-16,1 2 0 0,9-4-128 0,-9 7-48 0,9-7 0 0,-9 4 0 15,9-4-64-15,-8 5-16 0,8-5 0 0,0 0 0 16,0 0-96-16,0 0-32 0,0 0 0 0,0 0 0 16,0 0 0-16,0 0 0 0,0 0 0 0,0 0 0 15,0 0 288-15,11 4 48 0,0-3 16 0,1 1 0 16,1-2-256-16,0 0-48 0,0-2-16 0,2 2 0 16,1-1-160-16,1 1 192 0,0 0-192 0,1 0 192 15,0-3-192-15,2 2 0 0,1 0 0 0,0-1 0 16,1-1 0-16,0 0 0 0,0-2 0 0,-1 1 128 15,-1 0-128-15,-1 0 0 0,1 3 0 0,1-1 0 16,-1-3 0-16,0 3 0 0,0 0 0 0,-1 0 0 16,-1-2 0-16,-1 1 0 0,-1 1 0 0,0-1 0 15,-3 0 128-15,0 1-128 0,-2 0 192 0,0 0-64 0,-11 2-128 0,10-3 0 16,-10 3 144-16,0 0-144 0,11-4 272 0,-11 4-16 16,10 0 0-16,-10 0 0 0,0 0-16 0,0 0-16 15,0 0 0-15,0 0 0 0,0 0-32 0,0 0-16 16,0 0 0-16,-12 3 0 0,2-2-176 0,-3 2 160 15,-1-3-160-15,-2 2 160 0,-2-2-160 0,-2 0 0 16,-1 0 144-16,-1 2-144 0,-1 3 128 0,-1-5-128 16,2 1 160-16,-1-1-160 0,-1 0 144 0,1 0-144 15,-2 3 128-15,-1-1-128 0,-2 1 144 0,2-2-144 16,0 2 160-16,1 0-160 0,-1-1 0 0,2 1 128 16,-1-1-128-16,1 1 0 0,2 1 0 0,0 0 0 0,1 1 0 0,0-1 0 15,2 0 0-15,-1 0 0 0,2 1 0 0,0 0 0 16,1 0 0-16,2-2 0 0,2 1 0 0,3 0 0 15,1-2 0-15,9-2 0 0,0 0 0 0,0 0 0 16,0 0 0-16,0 0 0 0,0 0 0 0,0 0 0 16,0 0 0-16,10 4 0 0,2 2 0 0,2-4 0 15,1-2 0-15,0-1 0 0,4-3 0 0,0 0 0 16,2 1 0-16,0-2 0 0,0 4 0 0,2-3 0 16,2-1 0-16,0 1 0 0,-2 1 0 0,1 1 0 15,-2-4 0-15,0 3 0 0,0 0 0 0,2-2 0 16,-1 1 0-16,-1 0 0 0,0 0 0 0,-1 1 0 15,-1-3 0-15,-1 2 0 0,0 0 0 0,-1 0 0 16,0 0 0-16,-2 0 0 0,-2 0 0 0,0 2 0 16,0-2 0-16,-3 1 0 0,0 1 128 0,-11 2-128 0,11-4 0 0,-11 4 0 15,0 0 0-15,10-4 0 0,-10 4 0 0,0 0 0 16,0 0 0-16,0 0 0 0,0 0 0 0,0 0 0 16,0 0 128-16,0 0-128 0,0 0 0 0,-10-4 0 15,1 0 128-15,-1 3-128 0,-1 2 0 0,0 3 176 16,-2-1-176-16,-2-1 160 0,0 1-160 0,-2 1 160 15,0 1-160-15,-1-1 160 0,-2 1-160 0,0 0 0 16,-2 0 144-16,-1 1-144 0,-2-1 128 0,2 1-128 16,-1 1 160-16,2-1-160 0,0-2 0 0,0 3 0 15,-2 2 0-15,1-1-9616 16,-1-2-2032-16</inkml:trace>
  <inkml:trace contextRef="#ctx0" brushRef="#br4" timeOffset="151286.09">3366 10415 13823 0,'0'0'608'0,"-6"-9"128"0,0-1-592 0,1 1-144 0,-1 0 0 0,6 9 0 16,-5-12 880-16,-1 2 144 0,1-2 16 0,1 3 16 15,-2 0-848-15,-1 1-208 0,7 8 0 0,-10-10 0 31,1 1-352-31,-1 2-112 0,3-2-32 0,-4 1-6848 0</inkml:trace>
  <inkml:trace contextRef="#ctx0" brushRef="#br4" timeOffset="151391.79">2860 10279 2751 0,'-18'30'256'0,"5"-6"-256"0,-4 4 0 0,0 7 0 15,-1 6 1136-15,1 8 176 0,0 9 32 0,-1 4 16 16</inkml:trace>
  <inkml:trace contextRef="#ctx0" brushRef="#br4" timeOffset="151676.37">2667 11515 6447 0,'16'20'272'0,"-3"-7"80"0,3-2-352 0,3 1 0 16,2-5 0-16,5-2 0 0,3-3 848 0,3-4 112 16,4-7 0-16,3-6 16 0,3-2 112 0,2-3 0 15,4-3 16-15,0-3 0 0,1-2-592 0,-1-5-112 16,0-6-16-16,2-2-16 0,-2-5-240 0,1-5-128 15,1-4 128-15,-1-1-128 0,0-1 0 0,-4 0 128 16,-3 7-128-16,-5-3 0 0,-5-1 0 0,-6-4 128 0,-5-4-128 16,-4-1 0-1,-5 1-272-15,-7 4-128 0,-8 5-32 0,-4 3 0 16,-7 2-512-16,-4 4-96 0,-5-2-32 0,-9 6 0 0,-4-3 1360 0,-6 6 272 0,-3 2 48 0,-5 4 16 16,-1 1 960-16,0 5 192 0,2 3 32 0,-2 6 16 15,-2 0-800-15,-1 9-176 0,-1 3-16 0,5 2-16 16,1 6-624-16,2 7-192 0,0 6 0 0,3 4 0 31,8 5-464-31,0 4-208 0,2 1-32 0</inkml:trace>
  <inkml:trace contextRef="#ctx0" brushRef="#br4" timeOffset="152003.6">4206 10612 15663 0,'-24'-21'688'0,"7"8"144"0,-3-3-656 0,-3 4-176 15,0 1 0-15,1 0 0 0,0-2 1472 0,1 3 272 0,-1 1 48 0,2 1 16 32,0 1-1808-32,0 3-304 0,0 2-80 0,0 2-32 15,2 2-1568-15,-1 7-320 0</inkml:trace>
  <inkml:trace contextRef="#ctx0" brushRef="#br4" timeOffset="152244.46">4520 11287 3679 0,'29'-47'320'0,"-11"12"-320"0,-1-7 0 0,-1-2 0 0,-6-3 1568 0,-2 1 240 16,-4 3 48-16,-4 1 16 0,-4 2-1360 0,-4 2-256 15,-4 0-64-15,-3 3-16 0,-5 0-384 0,-3 2-80 16,-4 3-16-16,-3 4 0 0,-1 2 112 0,-1 1 0 16</inkml:trace>
  <inkml:trace contextRef="#ctx0" brushRef="#br4" timeOffset="152615.29">5433 11394 16575 0,'-13'-11'1472'15,"-3"1"-1168"-15,-2-1-304 0,1 2 0 0,1 2 2640 0,0-3 480 16,1 0 80-16,0 0 32 0,1 2-2672 0,-3 0-560 16,-1-1 0-16,0 1-160 0,-2 3-128 0,-1 1-32 15,0 0 0-15,-1 1 0 16,-3 3-352-16,1 3-80 0,-2 3-16 0,1 2-6656 16,0 4-1344-16</inkml:trace>
  <inkml:trace contextRef="#ctx0" brushRef="#br4" timeOffset="152854.75">5530 11644 2751 0,'-11'-33'256'0,"-4"0"-256"0,-2 1 0 0,-1 4 0 15,-4 2 704-15</inkml:trace>
  <inkml:trace contextRef="#ctx0" brushRef="#br4" timeOffset="153113.17">3504 12038 18431 0,'-10'-22'1632'0,"3"7"-1312"16,0 1-320-16,-1 1 0 0,0 1 1280 0,1 3 176 15,2 1 32-15,5 8 16 16,0 0-1824-16,0 0-352 0,-11-1-80 0,0 2-16 16,1 3-2224-16,-1 3-448 0,-2 0-80 0</inkml:trace>
  <inkml:trace contextRef="#ctx0" brushRef="#br4" timeOffset="153321.1">3661 12996 4607 0,'35'-17'400'0,"5"-8"-400"0,3-5 0 0,4-6 0 15,2-5 1728-15,3-4 256 0,3-3 48 0,-1-2 16 16,0 0-1536-16,-3 2-320 0,-6 3-48 0,0 0-16 15,-6 1-128-15,-5-2 0 0,-8 1 0 0,-5-4 128 16,-5 3-288-16,-4-3-64 0,-7-5-16 0</inkml:trace>
  <inkml:trace contextRef="#ctx0" brushRef="#br4" timeOffset="154508.29">19335 9179 4607 0,'0'0'192'0,"0"0"64"0,-10-4-256 0,1 1 0 0,9 3 0 0,-9-1 0 16,9 1 4848-16,0 0 912 0,0 0 192 0,0 0 48 15,0 0-4672-15,0 0-944 0,0 0-176 0,0 0-32 16,11 0-176-16,4 0 0 0,0-1-160 0,4 1 160 15,-1 0-208-15,3-2 48 0,2 2 16 0,2-2 0 16,0 0 144-16,2 1 0 0,2 1 0 0,0-1-128 16,-1-2 128-16,0 2 0 0,-2 0 0 0,0 1 0 15,-3 0 0-15,-1 1 128 0,-2 0-128 0,0 2 0 16,-2-3 0-16,0 1-320 0,-2 0 64 0,-1 3 16 16,2-4-304-16,0 0-64 0,0 0-16 0,0 2 0 15,-1-1-1680-15,-1 0-320 0</inkml:trace>
  <inkml:trace contextRef="#ctx0" brushRef="#br4" timeOffset="154964.31">20017 9483 19343 0,'0'0'1728'0,"0"0"-1392"0,0 0-336 0,0 0 0 0,0 0 1696 0,0 0 272 16,0 0 48-16,0 0 16 0,0 0-1712 0,9-6-320 15,-9 6 0-15,15-2-208 0,-2-4-96 0,2 3-16 16,2-3 0-16,3 1 0 0,1 0 64 0,1 0 16 15,1 3 0-15,3-3 0 0,-1 0 240 0,0 1-192 16,-3-1 192-16,2 2-192 0,-1 2-64 0,-1 0 0 16,-2 1 0-16,-1 2 0 15,-2 1-848-15,-1 1-176 0,0 0-48 0</inkml:trace>
  <inkml:trace contextRef="#ctx0" brushRef="#br4" timeOffset="155374.19">20184 9085 23375 0,'0'0'1024'0,"0"0"240"0,0 0-1008 0,9-5-256 0,0 1 0 0,3 1 0 0,1-1 496 0,2 2 48 16,0-1 16-16,3 2 0 0,1-1-560 0,0 1 0 15,2 0 0-15,0 1 0 0,0-3 0 0,0 3 0 16,-2 3 0-16,1-3-144 16,-1 1-512-16,0 0-112 0,-4 2 0 0,1 0-16 0</inkml:trace>
  <inkml:trace contextRef="#ctx0" brushRef="#br4" timeOffset="155809.47">19631 9490 12895 0,'0'0'1152'0,"0"0"-928"16,0 0-224-16,0 0 0 0,0 0 3296 0,0 0 608 15,12-1 128-15,0 0 32 0,1-1-3072 0,3 2-608 16,0 0-128-16,3 2-32 0,0-2-224 0,5 0 0 15,2 0-144-15,3 0 144 16,-1-2-640-16,5 0-16 0,2-2-16 0,3-3-7232 0,0 1-1440 0</inkml:trace>
  <inkml:trace contextRef="#ctx0" brushRef="#br4" timeOffset="159995.19">5653 14978 5519 0,'0'0'496'0,"0"0"-496"16,-7-9 0-16,2-2 0 0,0 3 2624 0,0 2 416 15,1-2 96-15,0 1 0 0,0-2-1888 0,0 3-384 16,-1-2-80-16,0 1-16 0,-1 0-96 0,0-1-32 16,-2 0 0-16,0-1 0 0,-1 1-128 0,0-1-48 15,-3 1 0-15,1 0 0 0,-2 2-176 0,-2 1-32 0,1-2-16 0,0 3 0 16,-2 3-80-16,-1 0-16 0,-1 1 0 15,-1 1 0-15,-1 0-144 0,-1 0 128 0,-4 2-128 0,-1 0 128 16,-4 1-128-16,1-1 0 0,-1 3 144 0,-1 0-144 16,0-1 240-16,-2 5-32 0,0-4 0 0,2 3 0 15,0 2 32-15,1 0 0 0,3 4 0 0,2 2 0 16,0 2-240-16,1 2 176 0,13-8-176 0,-2 1 160 16,-2 3-160-16,1 4 0 0,2 1 0 0,-2 3 0 15,2 1-176-15,2 3 176 0,-8 27-128 0,6-4 128 16,7-5 0-16,3-1-128 0,5-6 128 0,3 1 0 15,6-2 0-15,5 0-128 0,3-3 128 0,3 1 0 16,-1-5 0-16,4 2 0 0,3-2 0 0,4 0 0 16,2-2 0-16,4-1 0 0,4-4 0 0,3-5 128 0,-1-4-128 15,1-4 128-15,-2-8-128 0,-1-4 128 0,-2-4-128 0,-2-4 144 16,-3-4-144-16,1-3 160 0,-2-5-32 0,-1-2-128 16,-2-3 192-16,0-1-64 0,-2-4 160 0,-4 0 32 15,-4-1 0-15,-2-6 0 0,-4-1 208 0,-1-1 48 16,-5-2 16-16,-2-6 0 0,-3-7-16 0,-1-1-16 15,-1 2 0-15,-3 1 0 0,-3-2-160 0,-1 4-16 16,0 0-16-16,0 2 0 0,-2 0-176 0,-1-1-16 16,1 1-16-16,-1 1 0 0,1 0-160 0,-1 8 128 15,1 5-128-15,-3 6 128 0,-3 3-336 0,-4 8-80 16,-2 6-16-16</inkml:trace>
  <inkml:trace contextRef="#ctx0" brushRef="#br4" timeOffset="163676.62">19614 14863 20271 0,'0'0'1792'0,"0"0"-1424"0,0 0-368 0,0 0 0 16,0 0 2944-16,0 0 528 0,0 0 112 0,10-7 0 15,0 4-2880-15,2-3-704 0,2 2 0 0,2 2 0 16,1-1 0-16,2 2-224 0,2 0 32 0,1-1 16 0,0 0 48 0,3 0 0 15,0 1 0-15,-2 0 0 16,1-1 336-16,1 1 80 0,-1 0 16 0,1 0 0 0,-4-2 320 0,0 2 64 16,0-2 16-16,-2 0 0 0,1 1 96 0,-1 1 32 15,1-2 0-15,1 0 0 0,1 2-384 0,0 0-64 16,0-2 0-16,2 2-16 0,-2-1-144 0,-1 1-32 16,0 0 0-16,-2 1 0 0,-1 0-48 0,-2 0-16 15,-4 0 0-15,-2 1 0 0,-10-1-128 0,0 0 0 16,0 0 144-16,0 0-144 0,0 0 176 0,0 0-48 15,0 0 0-15,-8 9 0 0,-2-2 128 0,-3-1 32 16,-3 0 0-16,-1-4 0 0,-1 1-48 0,-3-2-16 16,-1-1 0-16,-1 0 0 0,-1-1-32 0,1-2-16 0,-2 1 0 15,2-1 0-15,-1-1-176 0,1 1 128 0,-2 1-128 16,0 1 128-16,0-3-128 0,2 2 0 0,2 0 144 16,1-1-144-16,2 0 176 0,1 1-48 0,3-2 0 0,-1 1 0 15,1-1-128-15,2 1 0 0,2 0 0 0,1 0 128 16,9 3-128-16,0 0 192 0,-9-1-192 0,9 1 192 15,0 0-192-15,0 0-144 0,0 0 144 0,0 0-208 16,0 0 208-16,0 0 240 0,10 0-48 0,2 1-16 16,1-1-176-16,1 0-176 0,1-1 48 0,0 1 0 15,2-4 304-15,3 1 64 0,-2 1 16 0,0 1 0 16,2-3-256-16,-1 1 0 0,0 0 0 0,-1 1 0 16,-2 1 0-16,-1-1 0 0,0 4 0 0,-1-1 0 15,-2 0 0-15,-2 2 0 0,-10-3 0 0,9 4 0 16,-9-4-1040-1,0 0-160-15,5 10-16 0,-2 1-18064 0</inkml:trace>
  <inkml:trace contextRef="#ctx0" brushRef="#br4" timeOffset="167280.09">10942 10089 21183 0,'-4'-16'944'0,"3"4"192"0,-2 1-912 0,2-1-224 16,0 0 0-16,1 0 0 0,0 1 752 0,1 2 96 15,-1-4 32-15,1 0 0 0,-1-3-624 0,0 2-128 16,0-1-128-16,0 2 176 0,-1 0-176 0,-2 1 0 15,-1 2 0-15,-1 1 0 0,-1 2 0 0,-2 2 0 16,-1 1 0-16,-3 2 0 0,-2 2 0 0,-2 3 128 0,-2 3-128 0,-4 2 0 16,-4 2 0-16,-3 2 0 0,-2-2 0 0,-2 3 0 15,-2 3 0-15,-2 2 0 0,-1 2 0 0,-1 3 0 16,-2-1 384-16,0 3 32 0,3 0 16 0,2-2 0 16,3 1 448-16,2 0 80 0,2 5 32 0,3-4 0 15,3 2-416-15,1 1-96 0,1-1-16 0,4 0 0 16,3 2-336-16,2 1-128 0,-1 3 0 0,4-2 144 15,1 2-144-15,4 2-144 0,3 3 144 0,2-1-208 16,1-1-48-16,5-1 0 0,1-3 0 0,5 2 0 16,0-5 64-16,4-2 16 0,4-2 0 0,1-4 0 15,1-3 176-15,3-3 0 0,3-1 0 0,4-4-128 16,2-1 128-16,3-2 0 0,2-3 0 0,2-3 0 16,2-2 0-16,0-4 128 0,2-3-128 0,0-5 0 0,-2-2 0 0,0 0 144 15,-2-5-144-15,0-2 0 0,-3-1 192 0,0-2-192 16,-2-1 192-16,-2-3-192 0,-4 3 128 0,-1-3-128 15,-4-1 0-15,0-4 0 0,-4-1 0 0,-1 1 160 16,-4 2-160-16,-2-1 128 0,-2 1-128 0,-6-1 0 16,-4 0 0-16,-2 0 0 0,-2-4 0 0,-3-1 128 15,-5-1-128-15,-3-1 0 0,-2-3 0 0,-3 1 0 16,-3 3 0-16,-2 4-176 0,-1 2 176 0,-3 3 0 16,-6 5 0-16,0 2 128 0,-3 1-128 0,-1 6 0 15,0 7 0-15,-3 4 0 16,-4 3-560-16,-3 4-128 0,-3 3-16 0</inkml:trace>
  <inkml:trace contextRef="#ctx0" brushRef="#br4" timeOffset="171687.28">25171 14853 11967 0,'0'0'1072'0,"0"0"-864"0,0 0-208 0,0 0 0 15,0 0 3008-15,-8 0 576 0,-2 2 96 0,2-1 32 16,8-1-2064-16,0 0-416 0,-11 3-80 0,2 0 0 16,9-3-256-16,-9 1-32 0,0-1-16 0,9 0 0 15,0 0-112-15,0 0-32 0,-9 3 0 0,9-3 0 16,0 0-128-16,0 0-16 0,0 0-16 0,0 0 0 15,0 0-112-15,0 0-32 0,0 0 0 0,0 0 0 16,0 0 16-16,0 0 0 0,0 0 0 0,9 5 0 16,-9-5 16-16,14 4 0 0,-1-2 0 0,0 1 0 15,2 0-144-15,0-3-32 0,2 0 0 0,0 0 0 0,-1 0-64 16,1-3 0-16,0 2-16 0,0-1 0 16,2 0-32-16,0 0 0 0,-1 1 0 0,0 0 0 0,0 1-144 0,1 0 160 15,-2 0-160-15,-1 1 160 0,1 0-160 0,2 2 0 16,0 0 144-16,-2 1-144 0,-2-2 144 0,-1 2-144 15,0 0 192-15,1 0-192 0,-1 1 272 0,-1-2-48 16,0-1-16-16,0 1 0 0,-1 0-80 0,-1-1-128 16,-11-2 176-16,12 3-176 0,0-3 224 0,-12 0-64 15,10 0-16-15,-10 0 0 0,0 0 0 0,11-3 0 16,-11 3 0-16,0 0 0 0,0 0-144 0,0 0 128 16,0 0-128-16,0 0 128 0,0-8-128 0,0 8 128 15,0 0-128-15,-7-5 128 0,-1-1-128 0,-1 2 128 0,-1 1-128 0,-2 3 128 16,-1-3-128-16,-3 2 0 0,0 0 0 0,-1 1-176 15,-2 0 176-15,1 0 0 0,0 0 0 0,0 0 0 16,1 0 0-16,0 0 0 0,-2 0 0 0,2 0 0 16,1 0 0-16,-1 0 0 0,1 0 0 15,0 0 0-15,2 0 0 0,1 1 0 0,-3-1 0 0,2 0 0 16,0-1 0-16,-1 0 144 0,1 1-144 0,1 0 0 16,0 0 192-16,-1 1-64 0,-2 0 0 0,2 3-128 15,-1-3 144-15,1 2-144 0,-2 0 0 0,2-1 144 16,0 2-144-16,-1 0 0 0,1 0 0 0,1 1 0 15,1-1 0-15,2 0 0 0,-1-1 0 0,2-1 0 16,1 2 0-16,8-4 0 0,0 0 0 0,0 0 0 16,0 0 0-16,0 0 0 0,0 0 0 0,0 0 0 0,0 0 0 0,0 0 0 15,0 0 0-15,0 0 0 16,0 0 0-16,12-4 0 0,1 2 0 0,0-2 0 0,0 2 0 0,1 1 0 16,-1 0 0-16,2-1 0 0,0 2 0 0,2 0 0 15,0 0 0-15,2 0-176 0,-1 0 176 0,-1 3 0 16,-2-3 0-16,0 1 0 0,-2 1 0 0,1-2 0 15,1 0 0-15,-1 0 0 0,3 0 0 0,-3 0 0 16,0-2 0-16,1 1 0 0,-1 0 0 0,1-1 0 16,-2 1 0-16,0 0 0 0,0-2 0 0,1 2 0 15,0-2 0-15,1 2 0 0,-2-2 0 0,1 2 0 16,0 1 0-16,1-3 0 0,-1 1 0 0,-1 1 0 16,0-3 0-16,0 2 0 0,0 1 0 0,-1 1 0 15,-2-3 0-15,-10 3 0 0,12-1 0 0,-12 1 0 0,0 0 0 16,12-1 0-16,-12 1 0 0,0 0 0 0,0 0 0 0,0 0 0 15,0 0 0-15,0 0 0 0,0 0 0 0,0 0 0 16,0 0 0-16,0 0 0 0,0 0 0 0,0 0 0 16,0 0 0-16,-9 5 0 0,-2-4 0 0,2 1 0 15,0-1 0-15,-1-1 0 0,-1 0 0 0,1 3 0 16,-2-3 0-16,-1 0 0 0,3 0 0 0,-1 0 0 16,1 0 0-16,-1 0 0 0,-1 0 0 0,1 0-128 15,0 0-48-15,1 0 0 0,1-3 0 0,9 3 0 16,-12 0-160-16,12 0-48 0,-10-1 0 0,10 1 0 31,-10-3-432-31,10 3-80 0,-6-4-32 0,6 4 0 16,0 0-1840-16,0 0-368 0,0 0-80 0</inkml:trace>
  <inkml:trace contextRef="#ctx0" brushRef="#br3" timeOffset="187543.78">24014 3905 11055 0,'0'0'976'0,"0"0"-784"0,0 0-192 0,0 0 0 15,0 0 2384-15,0 0 432 0,0 0 96 0,0 0 16 16,0 0-1392-16,0 0-288 0,-9 2-48 0,0-2-16 16,0 1-608-16,0 0-112 0,-1-1-16 0,-1 3-16 15,-1-3-288-15,1 0-144 0,-2 2 160 0,1 0-160 16,0 0 240-16,0-2-48 0,2 3-16 0,-2 1 0 15,-1-3 208-15,0 2 64 0,0-1 0 0,1 2 0 16,1 0 48-16,-1 1 16 0,0-1 0 0,-1 0 0 0,0 1-128 0,1 1 0 16,2-3-16-16,1 3 0 0,0-4-80 0,9-2-16 15,-9 7 0-15,9-7 0 0,0 0 0 0,0 0 0 16,0 0 0-16,0 0 0 0,0 0-144 0,0 0-128 16,0 0 192-16,0 0-192 0,0 0 192 0,14 6-64 15,0-2 0-15,2-2-128 0,0-4 144 0,-1 2-144 16,1 0 0-16,1-2 144 0,0-1-144 0,-2 2 0 15,1-2 0-15,2 2 0 0,1 0 0 0,-1-1 0 16,-3 0 0-16,1 2 0 0,0 6 0 0,1-2 128 16,-4-1-128-16,-2-6 0 0,-1-3 208 0,-4 0-32 15,-6 6-16-15,0 0 0 0,9-4-160 0,-9 4 128 16,0 0-128-16,0 0 128 0,0 0 0 0,0 0-128 16,0 0 192-16,0 0-64 0,0 0 80 0,-9-2 16 0,-1-1 0 0,-3 2 0 15,-2 0-80-15,-2-1-16 0,-1 5 0 0,0-1 0 16,-2 2-128-16,-1 0 0 0,1-1 144 0,-3 0-144 15,1 0 304-15,1 1-16 0,1 0 0 0,1-2 0 16,2-2-48-16,2 1-16 0,2 0 0 0,1 2 0 16,3-3-48-16,1 1-16 0,8-1 0 0,0 0 0 15,0 0-160-15,0 0 0 0,0 0 144 0,0 0-144 16,0 0 0-16,0 0 0 0,4 11 0 0,-4-11 0 16,0 0 0-16,13-2 128 0,3 0-128 0,-1 0 0 15,1 0 0-15,2-1 144 0,2 2-144 0,-1-2 0 16,2-1 144-16,1 2-144 0,3-2 0 0,0 1 144 15,0 1-144-15,-1 0 0 0,1 2 0 0,-1 0 0 16,-1-1 176-16,-1 1-48 0,0 1-128 0,-1 1 192 0,-1-2-192 0,-2 0 0 16,-2 0-144-16,-3 1 144 0,-3 0 0 0,-10-1 0 15,0 0 0-15,11 3 0 0,-11-3 0 0,0 0 0 16,0 0 0-16,0 0 0 0,0 0 0 0,0 0 0 16,-10 10 0-16,-1-1 0 0,-5-2 0 0,-1 1 160 15,-2-2-160-15,-2 1 192 0,9-5 0 0,-4 2 16 16,-1 1 0-16,-2 1 0 0,-3-1 0 0,-1 0 0 15,1 2 0-15,-1-1 0 0,-19 6-64 0,8-4-16 16,4-2 0-16,5 3 0 0,3-2-128 0,3-1 0 16,2 0 0-16,2-1 128 0,4-3-128 0,3 2 0 15,8-4 144-15,0 0-144 0,-8 7 0 0,8-7 0 16,0 0 0-16,0 0 128 0,0 0-128 0,0 0 0 16,0 0 0-16,0 0 0 0,10 4 0 0,2 0 0 0,0-2 0 15,1-2 0-15,1-1 0 0,3 1 0 0,2 1 0 0,-1-2 128 16,1-4-128-16,2 1 0 0,3 4 0 0,2-3 128 15,1-1-128-15,1-1 0 0,-1 4 0 0,-1-2 0 16,-1 1 0-16,-3 0 0 0,-3 1 0 0,0 0 0 16,-5-1 0-16,-1 2 0 0,-13 0 0 0,0 0 128 15,0 0-128-15,0 0 0 0,0 0 0 0,0 0 0 16,0 0 0-16,-10 7 0 0,-3-1 0 0,-2 0 0 16,-3-1 0-16,-3 1 144 0,-4 1-144 0,-1-1 0 15,-4 2 224-15,0 0-64 0,-1-3-16 0,0 2 0 16,-2 2-144-16,2-3 0 0,0 2 0 0,2 1 0 15,4-2 256-15,2-1-48 0,1 1 0 0,1-2 0 16,1 0-208-16,3-1 0 0,3-1 0 0,3 3 0 0,5-2 0 0,6-4 0 16,0 0 0-16,0 0 0 0,0 0 192 0,0 0-16 15,0 0 0-15,10 5 0 0,2-1-176 16,2 0 0-16,3 0-192 0,3-1 192 0,-1-1 0 0,2-2 0 16,1-1 0-16,2 0 0 0,1-2 0 0,1-2 0 15,0 0 0-15,3 1 0 0,-1-3 0 0,2 2 0 16,-1 0 0-16,0 0 0 0,-2 1 0 0,-2 0 0 15,-4 0 0-15,-3 1 0 0,-3 3 0 0,0 0 0 16,-3 0 0-16,-12 0 0 0,10 0 0 0,-10 0 0 16,0 0 0-16,0 0 0 0,0 0 0 0,-5 9 0 15,-6-1 0-15,0-1 0 0,-2-1 0 0,-3 1 0 16,-2-1 0-16,-3 1 0 0,-1 1 0 0,-2 1 0 16,-1 0 0-16,2 0 0 0,-1 0 0 0,1 2 0 15,0-2 0-15,2 0 0 0,0 0 0 0,1-1 0 0,2-2 0 0,2 2 0 16,2 0 0-16,2-1 0 0,2-4 0 0,10-3 0 15,-8 7 0-15,8-7 0 0,0 0 0 0,0 0 0 16,0 0 0-16,4 13 0 0,4 1 0 0,1-1 0 16,1-10 0-16,3-2 0 0,0-1 0 0,2-1 0 15,0-2 0-15,4 1 0 0,0-1 0 0,3-2 0 16,3 0 0-16,0 1 0 0,0-3 0 0,1 1 0 16,0 2 0-16,-1-3 128 0,-3 3-128 0,0 1 0 15,-4-1 0-15,-1 0 0 0,-1 0 0 0,-2 0 0 16,-2-3 176-16,-2 3-48 0,-10 4-128 0,9-5 192 15,-9 5-192-15,0 0-128 0,6-6 128 0,-6 6-208 16,0 0 208-16,0 0 0 0,0 0 0 0,-11 0 0 16,-2 1 0-16,-3 2 0 0,0 1 0 0,-3-1 0 0,-2 3 0 15,-1-1 0-15,-3 1 0 0,-1-4 0 0,0-4 0 0,2 0 0 16,-1 6 0-16,3 1 0 0,1 0 0 16,1 0 0-16,3-1 0 0,3 0 0 0,1 1 0 0,2 2 0 15,2-3 0-15,9-4 0 16,0 0-1072-16,0 0-160 0,0 0-48 0,-2 14-11968 15,3 6-2416-15</inkml:trace>
  <inkml:trace contextRef="#ctx0" brushRef="#br3" timeOffset="189427.79">30000 4016 11055 0,'0'-16'976'0,"1"9"-784"16,2 0-192-16,2 1 0 0,3-1 2112 0,2-1 384 15,2 0 80-15,1 2 16 0,1 1-1504 0,1-1-288 16,-2 1-64-16,1 0-16 0,0 0-144 0,-1 0-48 16,-1-1 0-16,0 1 0 0,0 0 240 0,-1 1 32 15,0 0 16-15,-11 4 0 0,10-4-96 0,-10 4-16 16,11-4 0-16,-11 4 0 0,0 0-48 0,0 0-16 15,0 0 0-15,0 0 0 0,0 0-128 0,0 0-48 0,-9 3 0 0,-2 1 0 16,-2-2 48-16,-1 2 0 0,-2-1 0 0,-2 1 0 16,-3 1 0-16,-4 0 0 0,-2 2 0 15,-2 1 0-15,-2 2-48 0,-2-1 0 0,-2 0 0 0,-1-2 0 16,-1-1-144-16,3 2-48 0,3 1 0 0,2-5 0 16,2-4-272-16,1 3 160 0,13 1-160 0,-2 0 128 15,1-2-128-15,1 2 0 0,1 0 0 0,2 0 128 16,1 1-128-16,1-2 0 0,-3 3 0 0,11-6 0 15,0 0 0-15,0 0 0 0,0 0 0 0,12 7 0 16,2-5 0-16,5 0 0 0,2-2 0 0,3-2 0 16,4-3 0-16,2 1 0 0,2 0 0 0,4 2 0 15,0-1 0-15,2 1 0 0,0-1 0 0,-1 2 0 0,0-1 0 16,-4 4 0-16,-5-1 0 0,-3 0 0 16,-3-1 0-16,-4 2 0 0,-3-1 0 0,-2 0 0 0,-13-1 0 15,10 3 0-15,-10-3 0 0,0 0 0 0,0 0 128 0,0 0-128 16,0 0 192-16,0 0-64 0,-9 6 64 0,-1 2 16 15,-3-1 0-15,-2-2 0 0,-3 0-16 0,-3 0 0 16,-2-1 0-16,-2 1 0 0,-1 2-192 0,-1 2 144 16,-1 0-144-16,2 0 128 0,0-2-128 0,0-1 0 15,-3 1 0-15,3 1 128 0,1-2-128 0,3 3 0 16,3-2 0-16,2-1 0 0,2-3 0 0,4 1 0 16,2 0 0-16,9-4 0 0,0 0 0 0,0 0 0 15,0 0 0-15,0 0 0 0,0 0 0 0,11 5 0 16,2-2 0-16,3-1 0 0,1-2 0 0,2-1 0 15,4-2 0-15,1 1 0 0,1-2-128 0,3 0 128 16,-1-1 0-16,2-1 0 0,-1 1 0 0,1 1 0 0,-2-2 0 16,-2-1 0-16,-1 2 0 0,-5 1 0 0,-3 0 0 15,-3 0 0-15,-3 2 0 0,-10 2 0 0,0 0 0 0,0 0 0 16,0 0 0-16,0 0 0 0,0 0 176 0,-14 2-176 16,-4 0 288-16,-5 2-32 0,-3 1-16 0,-4 1 0 15,-1 1-32-15,0-1 0 0,-2 1 0 0,-1 3 0 16,-1-1-32-16,-1 2-16 0,-1-5 0 0,2 1 0 15,1 5-160-15,4-1 160 0,3-2-160 0,3 1 160 16,3-3-160-16,4 1 0 0,3 1 0 0,4-2 128 16,0-1-128-16,10-6 0 0,0 0 0 0,0 0 0 15,0 0 0-15,6 6 0 0,-6-6 0 0,13 6-176 16,1-3 32-16,3-3 0 0,1-2 0 0,4 0 0 0,2-2 144 0,2-1-160 16,3-3 160-16,1 1-160 0,1 2 160 0,-1 1 0 15,-1 0 0-15,-2 2-128 0,-1-1 128 0,-1 2 0 16,-3 1 128-16,-2 1-128 15,-5 2-304-15,-2-1-128 0,-2 1-16 0,-11-3-16 16,0 0-1968-16,4 10-384 0,-7 1-64 0</inkml:trace>
  <inkml:trace contextRef="#ctx0" brushRef="#br3" timeOffset="191049.57">23835 4976 6447 0,'0'0'576'0,"0"0"-576"0,0 0 0 0,0 0 0 16,0 0 2304-16,-10-3 336 0,10 3 80 0,-10 0 16 16,1 3-1392-16,0-3-256 0,9 0-64 0,-11 0-16 15,1 0 96-15,1 0 32 0,9 0 0 0,-9 1 0 16,9-1 16-16,-9 2 16 0,9-2 0 0,0 0 0 16,0 0-368-16,0 0-80 0,-8 3-16 0,8-3 0 15,0 0-208-15,0 0-48 0,0 0-16 0,0 0 0 16,-8 3-176-16,8-3-16 0,0 0-16 0,0 0 0 15,0 0 160-15,0 0 16 0,0 0 16 0,0 0 0 16,0 0-16-16,-3 10 0 0,5 7 0 0,0-8 0 0,-2-9-64 0,0 0-16 16,7 5 0-16,-7-5 0 0,0 0 64 0,10-5 0 15,1 3 0-15,2 2 0 0,1 2 96 0,2 2 32 16,-2-6 0-16,5 4 0 0,1-2-96 0,2-2-16 16,2 0 0-16,2 1 0 0,1 0-144 0,0 1-48 15,1-3 0-15,-1 3 0 0,-1 3-80 0,0-2-128 16,-2 0 176-16,-3 3-176 0,-2-4 160 0,-2 0-160 15,-1 0 128-15,-2 0-128 0,-3 3 128 0,-1-2-128 16,-10-1 128-16,10 0-128 0,-10 0 160 0,0 0-160 16,10 0 192-16,-10 0-192 0,0 0 256 0,0 0-48 15,0 0-16-15,0 0 0 0,0 0 48 0,0 0 0 0,-6 8 0 16,6-8 0-16,-9 8-112 0,0-2 0 0,0-1-128 16,0 1 192-16,-2-1-192 0,0 0 144 0,-1 0-144 0,-1-1 128 15,-1 0-128-15,-1 3 0 0,1-3 0 0,-2-1 128 16,-1 1-128-16,-1 0 0 0,0 0 0 0,-2 0 0 15,1 0 0-15,-1 0 128 0,-1 1-128 0,0-1 0 16,2 0 0-16,1 2 0 0,-1 1 0 0,2-2 0 16,1 0 0-16,0 1 0 0,2-2 176 0,0 1-176 15,1 0 0-15,2 0 0 0,2-1 0 0,-1 1 0 16,0-1 0-16,1 1 0 0,1 1 0 0,8-6 0 16,-9 6 0-16,9-6 0 0,-7 8 0 0,7-8 0 15,0 0 0-15,-3 12 0 0,-4-2 0 0,7-10 0 16,0 0 0-16,0 0 0 0,4 13 0 0,-4-13 0 0,6 12 0 0,4 0 0 15,3-2 0-15,-3-3 144 0,-10-7 16 16,16 2 0-16,-1 1 0 0,1 1 0 0,0 0 0 0,2-2 0 16,1-3 0-16,2-2 0 0,1-2-32 0,1 1 0 15,-1 0 0-15,-1 2 0 0,-2-1-128 0,1-1 0 16,-1 4 0-16,0-2 0 0,-3 0 0 0,0 2 0 16,-3 0-128-16,-1 2 128 0,-2 0-384 0,-10-2 0 15,12 3 0-15,0 3 0 16,0 2-368-16,-3 0-80 0,-3-2 0 0,-6-6-16 15,7 8-400-15,-7-8-80 0,0 0-16 0,0 0 0 16,0 0-1632-16,0 0-336 0</inkml:trace>
  <inkml:trace contextRef="#ctx0" brushRef="#br3" timeOffset="191831.44">23881 4830 8287 0,'0'0'736'0,"0"0"-592"0,0 0-144 0,-6-7 0 16,-1 2 2112-16,7 5 384 0,0 0 64 0,-3-7 32 0,3 7-1456 15,-6-6-304-15,6 6-48 0,-5-5-16 0,5 5 64 0,0 0 0 16,-8-4 0-16,8 4 0 0,0 0 256 0,0 0 48 16,-5-6 16-16,5 6 0 0,0 0-64 0,0 0-16 15,0 0 0-15,0 0 0 0,0 0-240 0,0 0-64 16,0 0 0-16,0 0 0 0,0 0-240 0,0 0-48 15,9 6-16-15,0-1 0 0,-9-5-32 0,13 2-16 16,0-3 0-16,0 4 0 0,-1 2-96 0,0-1 0 16,1-5-16-16,1 1 0 0,2 1-48 0,1 2 0 15,-1-3 0-15,2 0 0 0,0 0-80 0,0 1-32 16,1 0 0-16,-1-1 0 0,-1 0-144 0,0 0 192 0,-3 0-192 16,0-1 192-16,-1 0-192 0,0 1 128 0,-2-3-128 0,1 2 128 15,-2-1-128-15,0 1 160 0,1-2-160 0,-11 3 160 16,10 0 0-16,1 0 0 0,-11 0 0 0,11 0 0 15,-11 0-160-15,12-1 192 0,-12 1-192 0,11-1 192 16,-11 1-64-16,0 0-128 0,10-2 192 0,-10 2-64 16,0 0-128-16,0 0 128 0,0 0-128 0,0 0 128 15,0 0 32-15,0 0 0 0,0 0 0 0,0 0 0 16,0 0 80-16,0 0 16 0,0-9 0 0,0 9 0 16,-1-7-64-16,1 7 0 0,0-11 0 0,-2 3 0 15,1 0-192-15,1 8 176 0,-2-9-176 0,-1 3 160 16,-1-1-160-16,4 7 160 0,-4-6-160 0,4 6 160 15,-5-7-160-15,0 3 0 0,-2-1 0 0,7 5 128 16,-6-5-128-16,6 5 160 0,-6-4-160 0,6 4 160 16,-7-9-16-16,0 1 0 0,2-1 0 0,1 1 0 0,0 0 80 15,1 2 16-15,0-1 0 0,-1 1 0 16,0-2 0-16,0 1 0 0,0 1 0 0,0-1 0 0,4 7-32 0,0 0 0 16,0 0 0-16,0 0 0 0,-13-9-208 0,3 4 128 15,2 1-128-15,8 4 0 0,0 0 0 0,-9 0 0 16,-1 0 0-16,10 0 0 0,0 0 0 0,0 0-128 15,0 0 128-15,0 0-208 16,0 0-240-16,0 0-32 0,0 0-16 0,0 0 0 16,0 0-976-16,2 11-192 0,-2-11-32 0,6 11-11008 15,1 1-2208-15</inkml:trace>
  <inkml:trace contextRef="#ctx0" brushRef="#br3" timeOffset="193148.28">29721 5287 13823 0,'0'0'1216'0,"-9"1"-960"0,-2 1-256 0,2-1 0 16,0 2 3264-16,9-3 624 0,-9 1 112 0,9-1 32 16,-11 1-2336-16,11-1-464 0,-9 2-80 0,9-2-32 15,0 0-576-15,0 0-112 0,0 0-32 0,0 0 0 16,0 0-176-16,0 0-32 0,0 0-16 0,0 0 0 16,0 0 176-16,0 0 32 0,0 0 16 0,0 0 0 15,11 5 192-15,-1 0 48 0,2 0 0 0,1-2 0 16,-1-3 32-16,2 0 16 0,2 0 0 0,2-1 0 15,0-1-176-15,3 1-48 0,3-2 0 0,2 2 0 16,0 0-272-16,0-1-48 0,0 0-16 0,0 1 0 0,-1-1-128 16,-1 2 0-16,1-2 144 0,-1 2-144 0,-2 0 0 15,-3 0 0-15,-3 0 0 0,-2 2 128 0,-1-2-128 0,0 2 0 16,-2-1 0-16,-11-1 0 0,12 2 0 0,-12-2 0 16,7 4 0-16,-7-4 0 0,0 0 128 0,0 0-128 15,0 0 128-15,0 0-128 0,0 0 160 0,0 0-32 16,-3 11-128-16,-3-3 192 0,0-3-192 0,-3 0 144 15,-2 2-144-15,-2-4 128 0,-2 1-128 0,-4 2 0 16,0-1 0-16,-2 3 128 0,-4-2-128 0,-1 2 0 16,-1 0 0-16,-2 2 0 0,-1-1 0 0,-3 3 0 15,0 0 0-15,0 1 0 0,0 1 0 0,3 3 0 16,4 3 0-16,2-9 0 0,1-3 0 0,4 0 0 16,2 2 0-16,4 0 0 0,0-1 0 0,2-3 0 0,1 1 0 0,2-2 0 15,8-5 0-15,-4 12 0 0,3 1 0 0,1-13 128 16,0 0-128-16,0 0 192 0,0 0-192 0,0 0 192 15,6 6-64-15,2 1-128 0,-8-7 192 0,13 5-64 16,0-1-128-16,0-1 0 0,2-3 144 0,0 0-144 16,2 0 0-16,0 0 0 0,0-2 0 0,1 1 0 15,-1 1-176-15,0-1-48 0,0-3-16 0,1 0 0 16,1 0-96-16,-2 1-32 0,0-1 0 0,0 2 0 31,-2-2-336-31,1 3-64 0,-2-1 0 0,1-2-16 16,-2 3-1824-16,-2 0-352 0,0-1-80 0</inkml:trace>
  <inkml:trace contextRef="#ctx0" brushRef="#br3" timeOffset="194083.6">29739 5049 11967 0,'0'0'1072'0,"0"0"-864"0,-10-3-208 0,10 3 0 15,-9 0 1600-15,9 0 288 0,-10 3 48 0,10-3 16 16,-9 1-512-16,9-1-96 0,0 0-32 0,-9 2 0 16,9-2-208-16,-9 3-32 0,9-3-16 0,0 0 0 15,0 0 96-15,0 0 32 0,0 0 0 0,0 0 0 16,0 0 32-16,0 0 16 0,0 0 0 0,0 0 0 15,0 0 0-15,10 7 0 0,-10-7 0 0,15 5 0 16,-1-1-176-16,2 0-32 0,1-2-16 0,1-2 0 16,3-4-304-16,1 2-48 0,3 0-16 0,0 1 0 15,1-3-272-15,0 2-64 0,0 2-16 0,0-3 0 0,-1 2-128 16,1 2-32-16,1 3 0 0,-3-1 0 0,-5-2 96 0,-2 1 16 16,-4-2 0-16,-1 0 0 0,-12 0-240 0,12 0 0 15,-12 0 0-15,0 0 0 0,0 0 0 0,10 0 0 16,-10 0 0-16,0 0 144 0,0 0-144 0,0 0 0 15,0 0 0-15,10-1 128 0,-10 1-128 0,0 0 0 16,0 0-192-16,10 1 192 0,-10-1 0 0,0 0 0 16,0 0 0-16,10-1 0 0,-10 1 0 0,0 0 0 15,0 0 0-15,0 0 0 0,0 0 176 0,0 0 48 16,0 0 16-16,0 0 0 0,0 0-112 0,0 0-128 16,0 0 176-16,0 0-176 0,0 0 192 0,0 0-192 15,0 0 192-15,0 0-192 0,0 0 144 0,0 0-144 0,0 0 0 16,0 0 144-16,0 0-144 0,0 0 0 15,0 0 0-15,0 0 0 0,1-12 0 0,-1 5 0 0,0 7 0 0,0 0 0 16,0 0 0-16,0 0 0 0,0 0 128 0,0 0-128 16,0 0 0-16,0 0 0 0,0 0 0 0,0 0 0 15,0 0 144-15,0 0-144 0,0 0 160 0,0 0-160 16,0 0 144-16,0 0-144 0,0 0 128 0,0 0-128 16,0 0 176-16,0 0-48 0,0 0-128 0,0 0 192 15,0 0 0-15,0 0 0 0,-9-7 0 0,9 7 0 16,-9-5-64-16,9 5-128 0,-10-4 176 0,-1-1-176 15,1-2 240-15,1 2-64 0,1-2-16 0,-1 4 0 16,-3-4-160-16,1 2 0 0,1-2 0 0,0-1 0 16,-3 1 0-16,1-2 0 0,0-1 128 0,0 3-128 15,-1 0 0-15,0 1 0 0,0-4 0 0,2 4 0 16,0-1 0-16,1 1 0 0,1 1 0 0,2-1 0 0,1 3 224 16,6 3 16-16,0 0 0 0,0 0 0 0,-6-6-416 0,6 6-80 15,0 0 0-15,0 0-16 0,0 0 96 0,7-8 32 16,-1-1 0-16,5 8 0 15,2 5-368-15,1 0-80 0,1-2-16 0,-2-3 0 16,-3-5-1504-16,3 4-288 0,1 5-64 0,-1 0-17584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35:31.01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24117 3920 5519 0,'0'0'240'0,"0"0"64"0,0 0-304 0,0 0 0 16,0 0 0-16,0 0 0 0,0 0 3280 0,0 0 608 15,-7-2 112-15,7 2 32 0,0 0-2512 0,-9-2-496 16,9 2-112-16,-11-3-16 0,2 2-64 0,0-3-32 16,-2 1 0-16,1 2 0 0,-2 0-224 0,-1 1-32 15,-2 1-16-15,-2 2 0 0,-2-1-128 0,1 2-16 0,-3 1-16 16,2-2 0-16,-2 1-144 0,1 0-32 0,-1 0 0 0,3 1 0 16,1 0 144-16,2 0 32 0,0-2 0 0,2 1 0 15,1-3 208-15,2 2 64 0,1-1 0 16,9-2 0-16,0 0-320 0,0 0-48 0,0 0-16 0,0 0 0 15,0 0-256-15,0 0 128 0,0 0-128 0,0 0 0 16,10 0 208-16,1 0-64 0,1 0-16 0,-1 0 0 16,0 0 48-16,2 0 0 0,1-2 0 0,2 0 0 15,-1 1 64-15,4 1 16 0,0 0 0 0,2 0 0 16,0-1-16-16,0 1 0 0,0-3 0 0,-1 2 0 16,0 1-48-16,0 0 0 0,-2 0 0 0,-3 0 0 15,0 4-64-15,-1-3 0 0,-1 2-128 0,-1 1 192 16,-12-4-192-16,12 0 144 0,-12 0-144 0,0 0 128 15,0 0-128-15,0 0 160 0,2 17-160 0,-6-8 160 0,-6-7-32 16,-3-2 0-16,-1 7 0 0,-3-3 0 0,-3 1 64 0,-1 1 0 16,-4 1 0-16,-2 1 0 0,-3-2 64 0,0 1 32 15,0 1 0-15,3-2 0 0,-1 3-32 0,1-1 0 16,-2 0 0-16,2 1 0 0,1-1-128 0,4 0-128 16,1-2 192-16,3 1-192 0,2-2 128 0,3 0-128 15,2 0 0-15,11-5 0 0,-7 3 0 0,7-3 0 16,0 0 0-16,0 0 0 0,0 0 0 0,0 0 128 15,0 0-128-15,13 1 0 0,1-2 192 0,0 0-192 16,2-2 192-16,3 2-192 0,4-2 176 0,1 1-176 16,1-2 160-16,0 0-160 0,0 1 176 0,0 2-176 15,-1-4 192-15,1 1-192 0,1 0 128 0,-1 0-128 16,-3 0 0-16,0 0 0 0,-1-1 0 0,-3 1 128 0,-2 1-128 0,-2 1 0 16,-2 0 128-16,-2 1-128 0,-10 1 0 0,11 0 0 15,-11 0 0-15,0 0 0 0,0 0 0 0,0 0 0 16,0 0 128-16,0 0-128 0,-5 8 144 0,-2 0-144 15,1-3 256-15,-5 1-64 0,-3 0 0 0,-4 0 0 16,-2 3 0-16,-1-1 0 0,-2 4 0 0,-1-2 0 16,0-1-192-16,0 1 0 0,2-1 128 0,1 0-128 15,1-5 0-15,2 1 144 0,1 1-144 0,3 1 128 16,1-2-128-16,4-1 0 0,9-4 0 0,0 0 128 16,0 0-128-16,0 0 0 0,0 0 0 0,0 0 0 15,0 0 0-15,9 8 0 0,1-3 0 0,2 0 0 16,1-2 0-16,3 0 0 0,2-2 128 0,2 0-128 15,0-1 0-15,4 0 128 0,-1 0-128 0,2 0 128 16,0 1-128-16,-2-1 0 0,-2 0 0 0,0 0 0 0,0 2 0 0,0 0 0 16,-2-2 0-16,-2 2 0 0,-2 0 0 0,-4 1 0 15,0 1 0-15,-11-4 0 0,0 0 0 0,0 0 0 16,0 0 0-16,4 8 0 0,-4 1 128 0,-3 1-128 16,-2 2 0-16,-2-2 128 0,-4-2 32 0,-2 0 0 15,-2 1 0-15,-2-2 0 0,-2-1 16 0,-3 2 0 16,-3-3 0-16,-1 2 0 0,-2 1 16 0,0-1 0 15,-1 0 0-15,2 1 0 0,1 0-64 0,2 1-128 16,2 0 192-16,2 1-64 0,2-2-272 0,2-1-64 16,2 0-16-16,2-7 0 0,1-6 224 0,2 3-144 15,9 3 144-15,-10 3-128 16,10-3-944-16,-5 10-176 0,3 6-32 0,-1-8-16 16,3-8-1392-16,0 0-256 0,0 0-64 0</inkml:trace>
  <inkml:trace contextRef="#ctx0" brushRef="#br0" timeOffset="814.66">23823 4760 9215 0,'0'0'816'0,"-11"2"-656"0,2-4-160 0,9 2 0 0,-10 0 4992 0,10 0 960 15,0 0 192-15,0 0 32 0,0 0-4256 0,0 0-864 16,-9 2-160-16,9-2-48 0,0 0-528 0,0 0-96 16,0 0-32-16,0 0 0 0,0 0-192 0,-8 6 128 15,8-6-128-15,-7 7 0 0,7-7 192 0,0 0-48 16,0 0-16-16,0 0 0 0,0 0 624 0,0 0 112 16,0 0 32-16,0 0 0 0,0 0 64 0,0 0 0 0,0 0 16 0,0 0 0 15,0 0-288-15,0 0-64 0,13 1-16 0,-1-1 0 16,0 0-224-16,0 0-32 0,-1 1-16 0,2-1 0 15,0-1-176-15,2 1-32 0,0 0-128 0,1 1 192 16,1 2-192-16,1-3 0 0,3 0 0 0,0 1 0 16,0 2 0-16,1 0 0 0,0-6 0 0,0 3 0 15,-1 3 0-15,0-3 0 0,0 0 0 0,0 0 0 16,-3 0 0-16,-1 2 128 0,0 1-128 0,-4-2 0 16,-1 0 128-16,-2 2-128 0,-10-3 0 0,11 3 0 15,-11-3 0-15,0 0 0 0,7 10 0 0,-1-3 0 16,-6-7 128-16,0 0-128 0,0 9 0 0,-2 0 0 15,-2 1 144-15,0 1-144 0,-1-1 128 0,-1 2-128 16,-3 0 0-16,-2-2 128 0,-1 0-128 0,-1 3 0 16,-1-1 0-16,0 0 0 0,-3 0 128 0,-1-2-128 15,-1-2 0-15,0 1 0 0,-2-1 0 0,0 1 128 16,-2 1-128-16,0 0 0 0,1-1 0 0,1 0 0 0,2 0 0 0,1 0 0 16,1 1 0-16,0 1 0 0,1 1 0 0,3-2 0 15,0-1 0-15,2 3 0 0,2 0 0 0,3-3 0 16,6-9 0-16,-7 13 0 0,7-13 0 0,-4 12 0 15,4-12 0-15,0 14 0 0,0-14 0 0,3 14 0 16,1-1 0-16,0-1 128 0,-4-12-128 0,6 10 128 16,2-2-128-16,1 0 128 0,0 1 0 0,2-4-128 15,1 2 192-15,1-2-64 0,1-2 48 0,0 1 0 16,1-2 0-16,2 2 0 0,1-1-48 0,0 1-128 16,0-2 192-16,2 2-64 0,-1-4-128 0,0 2 0 15,-2 0 0-15,1-1 128 0,1 1-128 0,1-1 0 0,0 0 0 16,-2 1 128-16,1-2-128 0,1-2-144 0,-1 1 144 0,4-2-208 31,0 1-1584-31,3-1-304 0,2-2-64 0</inkml:trace>
  <inkml:trace contextRef="#ctx0" brushRef="#br0" timeOffset="2371.79">30145 3976 25215 0,'0'0'1120'0,"0"0"224"0,-8-4-1072 0,8 4-272 0,-8-4 0 0,8 4 0 15,-12-4 640-15,3 6 64 0,3 6 0 0,-2-2 16 16,-1-3-144-16,-1-3-48 0,1-1 0 0,0 1 0 16,9 0 48-16,-12 1 0 0,2-2 0 0,0-3 0 15,-2-5 80-15,1 4 32 0,1 2 0 0,0 1 0 16,-2 0-32-16,-1 4 0 0,-3 0 0 0,1 1 0 15,-2-1-80-15,0 1-32 0,1 0 0 0,2-1 0 16,-1 1-32-16,2 0 0 0,0-2 0 0,4 1 0 16,9-2-304-16,0 0-64 0,-9 3-16 0,9-3 0 15,0 0-128-15,0 0 0 0,0 0 0 0,0 0 128 16,0 0-128-16,0 0 0 0,0 0 0 0,13 0 0 0,1-3 0 16,2 2 0-16,0 0 0 0,1-2 0 0,1 1-144 0,0-1 144 15,0 0 0-15,2-1 0 0,-2 2 0 0,0-1 0 16,1 1 0-16,0 0 0 0,-1 1 0 0,-2 0 0 15,0 1 0-15,-3 0 0 0,-3 0 0 0,-10 0 0 16,0 0 0-16,0 0 0 0,0 0 0 0,0 0 0 16,0 0 0-16,0 0 0 0,-9 2 0 0,-4 2 0 15,-6-2 128-15,-4 0-128 0,0 1 0 0,-4 1 0 16,-3 0 0-16,-3 0 0 0,-1-1 128 0,1 1-128 16,1 0 0-16,2 3 144 0,0-5 48 0,2 4 0 15,1 0 0-15,2 2 0 0,2 0-16 0,3-2 0 16,6-2 0-16,1 0 0 0,1 0-176 0,3 0 0 15,9-4 0-15,0 0 0 0,0 0 0 0,0 0 0 0,0 0 0 0,0 0 0 16,0 0 0-16,11 10 0 0,0-2 0 0,4-3 0 16,3-1-128-16,1-1 128 0,2-4 0 0,1-1 0 15,1 0 0-15,-1 0 0 0,0 1 0 0,3 0 0 16,-1 1 0-16,0-3 0 0,-3 3 0 0,0 0 0 16,-3 0 0-16,-2 0 0 0,-3-1 0 0,-2 1 128 15,-11 0-128-15,0 0 0 0,0 0 0 0,0 0 0 16,0 0 0-16,0 0 128 0,0 0-128 0,0 0 128 15,0 0 0-15,-4 10 0 0,-2-2 0 0,-2 0 0 16,-2-2-128-16,-1 2 128 0,-2 0-128 0,0 0 128 16,-3-2-128-16,2 2 0 0,0 0 0 0,-1 0 0 15,2-2 0-15,3 1 0 0,2-2 0 0,8-5 0 16,-9 5 0-16,9-5 0 0,0 0 0 0,0 0 0 0,0 0 128 16,0 0-128-16,0 0 0 0,0 0 128 0,13 6-128 0,1-1 0 15,3-5 0-15,3 0 0 0,1 0 0 0,1 0-144 16,1 0 144-16,2-4-208 0,0 0 208 0,0 1 0 15,-2 1 0-15,2-1 0 0,-2 1 0 0,-2-1 0 16,-2 0 0-16,-4-1 0 0,0 2 0 0,-2-1 0 16,-2 1 0-16,0 0 0 0,-11 2 0 0,0 0 0 15,0 0 0-15,0 0 0 0,0 0 192 0,0 0-192 16,0 0 192-16,0 0-192 0,-7 8 256 0,-2 3-64 16,-4-1-16-16,-3 0 0 0,-2 1-48 0,-4-1-128 15,-3-1 192-15,-1 2-64 0,-3-2 64 0,-1 0 0 0,-1 3 0 16,0-3 0-16,0 1-16 0,-1 1 0 0,2 2 0 0,4-3 0 15,1 3-176-15,5 0 0 0,0-2 0 0,4 1 0 16,1 1 128-16,2 1-128 0,2-4 128 0,2 1-128 16,1 0 0-16,2 0-224 0,2-3 32 15,1-2 0 1,3-6-208-16,0 0-48 0,0 0 0 0,0 0 0 16,0 0-1632-16,0 0-336 0,11-1-64 0</inkml:trace>
  <inkml:trace contextRef="#ctx0" brushRef="#br0" timeOffset="3113.59">29753 4714 8287 0,'0'0'736'15,"0"0"-592"-15,0 0-144 0,0 0 0 0,0 0 3856 0,0 0 752 16,0 0 128-16,0 0 48 0,0 0-2848 0,0 0-560 0,0 0-112 0,0 0-32 16,3-7-176-16,-3 7-32 0,0 0-16 0,0 0 0 15,7-9-128-15,-1 2-32 0,2 1 0 0,-8 6 0 16,10 0-176-16,1 1-32 0,0 0-16 0,1 1 0 16,1-2-176-16,2 1-48 0,-1-1 0 0,2 1 0 15,-1-1-96-15,2 0-32 0,1 0 0 0,1-1 0 16,-1 0-112-16,2-1-32 0,-1 0 0 0,1-1 0 15,-1 2-128-15,-1-2 192 0,-1 1-192 0,0-1 192 16,-1 2-192-16,-3 1 128 0,-3 0-128 0,1 0 128 16,-11 0-128-16,10 0 128 0,-10 0-128 0,0 0 128 15,11 4-128-15,-11-4 0 0,0 0 0 0,0 0 0 16,0 0 0-16,-3 11 128 0,-2 0-128 0,-2-1 128 16,0 2-128-16,-3-2 128 0,-1 1-128 0,-2 1 128 0,-4-2-128 15,0 2 128-15,-3 0-128 0,1 2 128 0,-1 2-128 0,-2-2 0 16,-3 4 0-16,0 0 0 0,-1 2 0 0,2-1 0 15,-3 2 0-15,3-2 0 0,-1-1 0 0,3-4-144 16,1-1 144-16,3 2-208 0,1-2 208 0,2-3 0 16,1-1 0-16,1-1 0 0,1 1 0 0,2-2 0 15,1-3 0-15,1 2 0 0,0-1 0 0,8-5 0 16,0 0 0-16,-6 8 0 0,6-8 0 0,0 0 0 16,0 0 0-16,0 0 0 0,-6 8 176 0,6-8-176 15,0 0 160-15,4 10-160 0,-4-10 288 0,8 8-32 16,-8-8-16-16,14 7 0 0,1-3 0 0,-1-1 0 15,2 0 0-15,2-3 0 0,2 1-96 0,0 2-16 0,4 0 0 0,2-2 0 16,1-1 0-16,2 0-128 0,1 0 192 0,-1 0-64 16,-3 0-128-16,0-1 0 0,-1 1 0 0,1 0 0 31,-2 0-1632-31,1 0-256 0,-3 0-48 0,1 0-16464 0</inkml:trace>
  <inkml:trace contextRef="#ctx0" brushRef="#br1" timeOffset="12629.45">1824 7985 9215 0,'-8'-6'816'0,"-1"0"-656"16,2-2-160-16,-2-2 0 0,0 0 3344 0,0 0 640 15,3 1 128-15,-1 2 32 0,2 1-2416 0,5 6-464 16,-5-7-112-16,5 7 0 0,0 0-224 0,-6-5-32 16,6 5-16-16,0 0 0 0,0 0-224 0,0 0-32 15,0 0-16-15,0 0 0 0,0 0-160 0,0 0-16 16,0 0-16-16,7 12 0 0,-1-2-48 0,2 1-16 15,1 0 0-15,2-1 0 0,-2 1 64 0,1 0 16 16,1-2 0-16,1 1 0 0,-1 1 0 0,4 2 0 16,0 1 0-16,1-2 0 0,-4-4-48 0,1-1 0 15,0 3 0-15,1 1 0 0,2 2-32 0,-2-2-16 16,-1-3 0-16,1 2 0 0,1 3-96 0,-1 0-32 16,-1 0 0-16,3 2 0 0,-2-2-48 0,0 0-16 0,2 0 0 0,1 1 0 15,0 0-16-15,1 2 0 0,3 1 0 0,0-3 0 16,-2 1 96-16,1-4 16 0,1 2 0 0,1-1 0 15,0-1-240-15,2 2 0 0,0 1 0 0,3 2 0 16,-3 0 0-16,0 3 128 0,-2 2-128 0,0-1 144 16,2 0 48-16,-4 2 0 0,-1 2 0 0,-1-1 0 15,-1 1-192-15,0 2 192 0,-3-6-192 0,-1 3 192 16,0-4 112-16,2 1 16 0,-2-2 16 0,0 0 0 16,-2-1-336-16,4-2-288 0,-2 2 48 0,-1-3 16 15,-1 0 224-15,2-1 0 0,2-1 0 0,0 1 0 16,1 0 0-16,0 0 0 0,1 0 0 0,-1 0 0 15,1 1 0-15,3 2 0 0,0 0 0 0,0 1 0 16,1 2 160-16,0 0-160 0,0 1 128 0,0 3-128 16,0-1 0-16,-2 0 0 0,-2 0 0 0,0 0 0 0,0 0 0 0,0-1 0 15,-3-1 0-15,1-1 0 0,-2 0 0 0,1-1 192 16,-1-6 0-16,1 1 0 0,2 0-192 0,-2 0 0 16,2-3 0-16,0 2 0 0,-1-3 0 0,1 1 0 15,0 1 0-15,1 2 0 0,1-3 128 0,0 1-128 16,-1 2 0-16,3 0 128 0,-2 1-128 0,1-1 128 15,1 3-128-15,0 3 128 0,-1 1-128 0,2-2 128 16,0 4-128-16,0-2 128 0,-2 1-288 0,1 1-64 16,-2 0-16-16,0-1 0 0,1 0 400 0,0-2 80 15,-1-2 16-15,-1 2 0 0,-2-2-256 0,2-3 0 16,0-2 128-16,-1-2-128 0,0-1 160 0,1 0-16 16,0 0 0-16,1 1 0 0,1 0-144 0,-1 3-176 0,0 0 48 0,0 0 0 15,2 1 128-15,-1 2 0 0,2 0 0 0,0 1 0 16,1-2 0-16,0 4 0 0,1 0 0 15,-1 5 128-15,0 0-128 0,0 1 0 0,-2 0 0 0,1 0 0 16,-2-1 0-16,1 0 0 0,-1-1 0 0,1 0 0 16,-2-3 0-16,0 3 0 0,3-5 0 0,-3-1 0 15,-1-3 0-15,2 2 0 0,-1-2 0 0,3 0 0 16,0 5 0-16,1-4 144 0,0 4-144 0,1 0 0 16,1 2 128-16,2 1-128 0,0 0 0 0,1 4 0 15,1 3 128-15,-1 1-128 0,-1 1 0 0,0 1 0 16,0-1 0-16,-1 0 0 0,-1-1 0 0,-2-1 0 15,-1-2 0-15,2-3 0 0,-1-5 0 0,2 1 0 16,-3-5 0-16,1 4 0 0,2-2 0 0,4 0 0 0,-1 1 128 16,2-1-128-16,2 2 0 0,0 0 0 0,-1 0 192 0,3 3-64 15,-2 4 0-15,-1 2-128 0,0 2 0 0,-2 0 0 16,-2 0 0-16,-1 0-144 0,-1-2 512 16,1 0 96-16,0-2 32 0,2-4 0 0,-1-2-496 0,3-3-288 15,2-3 32-15,2 2 16 0,-1 0 240 0,4-1 0 16,0 2 0-16,1 1 0 0,-2 0 0 0,-3 2 0 15,0-2 0-15,-4 3 0 0,-2-2 272 0,1 6 0 16,-4 1 0-16,2 2 0 0,-2 2-416 0,2 0-96 16,0-2-16-16,0 1 0 0,1-2 256 0,1 0 0 15,2-3 0-15,2 0 0 0,2-3 0 0,-1-1 0 16,2-1 0-16,-3-1 0 0,-1-2 0 0,-1 1 0 0,-3-3 0 16,0 2 0-16,-1-1 0 0,-3-2 0 15,2 2 0-15,-2-2 0 0,0 0 144 0,1 1-144 0,1 2 0 0,1-1 144 16,1 4-16-16,1 3 0 0,2-1 0 0,2 3 0 15,2 0-128-15,-1 2 0 0,1-1 144 0,-2 1-144 16,0 0 0-16,-2-1 0 0,-2-2-160 0,1-2 160 16,-5 1-208-16,1-4 64 0,-1-5 16 0,1 0 0 15,-2 2 320-15,3-2 80 0,-2-2 16 0,1 4 0 16,-1-3-288-16,2 2 0 0,1-1 0 0,1 1 0 16,2 1 0-16,1 3 0 0,0-4 0 0,0 6 0 15,-1 1-144-15,-3 1-96 0,-2 4-16 0,1 0 0 16,-1 1 416-16,-2 1 80 0,0 0 16 0,0 1 0 15,0-2-256-15,2 0 0 0,1-3 0 0,-2-2 0 16,2-5 0-16,2 3 0 0,2-4 0 0,2 2 0 16,0 1 0-16,2 1 0 0,1 0 0 0,0 0 0 15,0 3 0-15,-2 0 128 0,-2 0-128 0,-1 6 0 0,-3 2 0 16,0 2 0-16,-1-4 0 0,0 3 0 0,1 1 0 0,0-2 0 16,0-2 0-16,3-3 0 0,2-1 128 0,1-3-128 15,2-3 0-15,4 4 0 0,-1-1 144 0,-1 0-144 16,-1 0 128-16,-1 2-128 0,-1-1 0 0,-2 0 128 15,-3 4-128-15,2 0 0 0,-2 3 0 0,2 1 128 16,-1-1-128-16,3 1 0 0,4 2 0 0,1-2 0 16,3-1 128-16,3 0-128 0,0-2 0 0,1-2 0 15,-2-1 0-15,-3-1 0 0,-3 0 208 0,-1-1-32 16,1 2-16-16,-2 0 0 0,-2-2-160 0,3 6 0 16,4 2 0-16,3 3 0 0,5 4-176 0,4 2 48 15,0-1 0-15,-3 2 0 0,-4-7 128 0,-1-2 192 0,-2-4-32 16,-1-3-16-16,1-5-144 0,-1 1 0 15,2 0 0-15,3 0 0 0,2 0 0 0,2 1 0 0,0 1-160 0,-1 4 160 16,-3 3 0-16,-4 0 160 0,-3 2 0 0,0 1 0 16,0 1-160-16,1-1-176 0,0 1 48 0,3-2 0 15,3-4 304-15,2 0 64 0,3-1 16 0,-3-2 0 16,-2 1-256-16,-3-1 0 0,-4-1 0 0,-4 0 0 16,-3-2 0-16,2 3 128 0,1 0-128 0,1 2 0 15,-1 3 0-15,2 0 0 0,2 3 0 0,1-1 0 16,0 1 0-16,0-2 176 0,-2-1-176 0,-2-1 160 15,-2-2-160-15,-2-2 0 0,-5-3 0 0,-1-1 0 16,-2-4 0-16,-1 0 0 0,1 0 0 0,-1-2 0 0,-3 0 0 16,1-1 0-16,-1 0 0 0,2 2 0 0,0 1 0 0,0-1 0 15,0 1 0-15,1 0 0 0,-1 1 0 16,1 0 128-16,-1 2-128 0,0-2 0 0,0 1 192 0,-2 0-64 16,-1-1 0-16,1 0 0 0,-2 0-128 0,-2 1 0 15,0-4 0-15,-2 1 0 0,1-2 0 0,-2 1 0 16,-2-2 0-16,1-2 0 0,-2 0 0 0,0-1 0 15,0 1 0-15,-1 0 0 0,1 0-320 0,-1-3 48 16,-2 0 16-16,2 1 0 16,-1-2-512-16,0 4-112 0,-7-11-16 0,0 0 0 0,0 0 608 0,0 0 112 15,11 4 32-15,-11-4 0 0,10 5-112 0,-10-5 0 16,11 8-16-16,-11-8 0 16,0 0-1552-16,10 2-304 0,-10-2-64 0,0 0-17200 0</inkml:trace>
  <inkml:trace contextRef="#ctx0" brushRef="#br2" timeOffset="17157.32">2498 16218 21183 0,'0'0'1888'0,"0"0"-1504"15,0 0-384-15,12-6 0 0,-1 0 896 0,4-1 96 16,-2 1 32-16,2-2 0 0,1-1-688 0,1 0-128 16,0-2-16-16,3 0-16 0,-1-1 208 0,1-1 64 15,-2-2 0-15,3-3 0 0,1 1-48 0,1-2 0 16,1-4 0-16,-1 0 0 0,3-3 80 0,3-3 16 16,1-1 0-16,0 0 0 0,0-2 16 0,1 0 0 15,1 1 0-15,-1 0 0 0,1 0-128 0,1-1 0 16,0 2-16-16,-1-2 0 0,1-1 112 0,1 0 32 15,0 0 0-15,1-3 0 0,1-1-160 0,2-4-32 16,3-1 0-16,-1 1 0 0,0 0-112 0,1 2-16 16,-1 1-16-16,-2 2 0 0,-3-1-32 0,0 6 0 15,2 1 0-15,-1-2 0 0,-3-4 16 0,2-4 0 0,0-4 0 0,5-6 0 16,1 3 64-16,2 1 16 0,2 2 0 0,-4 4 0 16,0 6 64-16,-2 0 16 0,-5 4 0 0,0-4 0 15,-3-1-320-15,-1-3 160 0,-1-1-160 0,2-4 128 16,1-5-128-16,2 1 0 0,3-3 0 0,2 6 128 15,4 5-128-15,-3 4 128 0,0 2-128 0,-4 4 128 16,-2 1-128-16,-1 2 128 0,-6-3-128 0,0-1 128 16,-1-3-128-16,2-3 128 0,-2-5-128 0,-1 2 128 15,1-6 0-15,2 4 0 0,1 5 0 0,2-1 0 16,5 2 128-16,0 5 32 0,2 4 0 0,-2 1 0 16,-2 2-128-16,-2 1-32 0,-2-1 0 0,-3 3 0 15,-4-5 0-15,2-1 0 0,-4-3 0 0,0-1 0 16,0-1 0-16,-2-2 0 0,1-2 0 0,1 1 0 15,1 1-128-15,1 2 0 0,2 4 0 0,1 1-176 0,2 1 176 16,2 1 0-16,0 2 0 0,-1 1 0 0,3 1 160 0,-5 1 16 16,-1 1 0-16,-1 0 0 0,-2-2-176 0,-2 2 0 15,-1-4-160-15,-2-2 160 0,-4-2 0 0,1 0 0 16,3-4 0-16,-1 3 0 0,-1-2 0 0,-2 2 0 16,2-1 128-16,1 2-128 0,-2 0 0 0,2 4 160 15,0 1-160-15,1 2 128 0,2 0-128 0,0 2 0 16,0 2 144-16,1-3-144 0,1 2 160 0,2 0-32 15,-1 1-128-15,1 0 192 0,-2 0-192 0,-1-1 0 16,-3-1 128-16,0 0-128 0,1-4 0 0,-2 2 144 16,-1-2-144-16,-1-1 128 0,-2 0-128 0,0-1 0 15,-1 0 0-15,-1 2 0 0,1 0 0 0,0 0 128 0,1 0-128 16,0 3 128-16,0 0-128 0,0 1 128 16,0-1-128-16,1 2 128 0,1 0-128 0,3 1 192 0,-1-1-192 0,1 2 192 15,0-1-192-15,2 2 160 0,-1-1-160 0,2 0 160 16,0 1-160-16,1 0 0 0,2 0 0 0,-2 0 0 15,0-3 0-15,-1 2 0 0,-3-3 0 0,1 1 0 16,-1-1 0-16,0-4 0 0,-1-1 192 0,0 0-64 16,-1 0-128-16,-2 0 0 0,0-3 0 0,2 1 0 15,0 2 0-15,-1 1 0 0,2 0 0 0,-1 2 0 16,-1 1 176-16,2-1-48 0,0 1-128 0,3 3 192 16,-1-5-192-16,1 3 144 0,3 0-144 0,2 0 128 15,1 1-128-15,3 1 0 0,0-2 144 0,-1 0-144 16,1 0 192-16,0-3-48 0,-2-3 0 0,0-3 0 15,-3-3-144-15,-2-1 0 0,-1 0 0 0,1-1 0 16,2-2 0-16,-1 2-224 0,-1 2 80 0,0 1 16 16,1 2 128-16,0 1 0 0,2 1 0 0,1 1 0 0,0-1 0 0,1 4 0 15,3 1 0-15,2 0 0 0,0-3 0 0,-1-2 0 16,1-1 0-16,-4-1 0 0,1-10 0 0,-2 2 128 16,-2-1-128-16,1-2 0 0,0 1 0 0,0 2 0 15,1 1 0-15,0 3 0 0,3 2 0 0,3-1 0 16,0 0 0-16,5 0 128 0,4 5-128 0,0-2 0 15,-2-2 0-15,0-4 0 0,-2-6 0 0,-1-3 128 16,-5 0-128-16,1-1 0 0,0-1 0 0,-1 3 128 16,-1 0-128-16,3 7 0 0,2-3 0 0,4 5 0 15,6 1 0-15,1-1 128 0,-1 2-128 0,-1-6 0 16,-3-5 0-16,-1-7 0 0,-3-3 0 0,-1 0 128 0,-4 1-128 16,3 3 0-16,0 3 0 0,3 3 0 0,3 1 0 0,2 5 0 15,3-3 0-15,-1 1 0 0,-3-6 0 0,-1-2 128 16,-3-6-304-16,-3 1-48 0,-3-1-16 0,-2 5 0 15,2 3 400-15,-2 3 80 0,0-2 16 0,3 6 0 16,0 1-256-16,4-1 0 0,2-1 0 0,2-4 0 16,0-1 0-16,-2-5 0 0,-3-5 0 0,-2 6 0 15,-3 2 0-15,0 2-288 0,-2 3 32 0,0 3 16 16,-3 4 400-16,2 0 80 0,1-3 16 0,1-2 0 16,0 0-256-16,3-3 0 0,3-2 0 0,1 0 0 15,-2-1 0-15,-1 0 0 0,0 4 0 0,-2 6 0 16,0 3 0-16,-5 4 0 0,-2-2 0 0,-1 5 0 15,-1-2-176-15,0 1-80 0,0 1 0 0,-1-2-16 16,1 1 416-16,-1-1 96 0,2 1 16 0,0-2 0 0,0-2-256 16,1 2 0-16,0 0 0 0,0-1 0 0,0 0 0 0,0 1 0 15,-1 1 0-15,-3 3 0 0,-1 1-144 0,-2 3-80 16,1 2-16-16,-3 3 0 0,-2-1 240 16,0 2 208-16,-3 1-32 0,1 2-16 15,0 2-1824-15,0 0-352 0,0 1-80 0,-3-1-17440 16</inkml:trace>
  <inkml:trace contextRef="#ctx0" brushRef="#br3" timeOffset="22326.52">15899 9794 24879 0,'0'0'2208'0,"-4"-2"-1760"16,4 2-448-16,0 0 0 0,0 0 3280 0,0 0 576 15,-9 0 112-15,9 0 32 0,-8 1-3184 0,0 1-640 16,-1 2-176-16,0 2 0 0,-2 1 0 0,0 4 0 16,-4 1 0-16,-2 2 0 0,-2 2 0 0,-2 3 0 15,-2 1 0-15,-2 6 0 0,0 1 144 0,-2 6 32 16,-2 7 0-16,-1-1 0 0,-3 4 336 0,-1-2 64 16,-2-2 0-16,-1-5 16 0,0-10-112 0,0 1-32 15,2-4 0-15,5 0 0 0,0-3-320 0,0 2-128 0,5-3 0 0,2-2 144 16,1 0-352-16,2-2-80 0,2-3-16 0,0 1 0 31,-2-2-800-31,6-3-176 0,3 1-16 0,2-3-16 16,-1-2-1472-16,2-2-288 0,0-2-64 0</inkml:trace>
  <inkml:trace contextRef="#ctx0" brushRef="#br3" timeOffset="22625.49">15204 9854 19343 0,'0'0'1728'0,"-3"-9"-1392"0,1 2-336 0,2 7 0 15,0 0 5664-15,0 0 1056 0,9 3 224 0,3 1 32 0,2 1-5376 0,2 3-1072 16,-1 2-208-16,3 3-64 0,2 2-16 0,1 3-16 16,1 2 0-16,2 4 0 0,-2 2-224 0,1 6 144 15,-1 0-144-15,0 4 128 0,-2 0-128 0,-2-1 0 16,-1-1 0-16,0-1 0 0,-1-3 0 0,-2-3 0 15,-1-1 0-15,-1-5 0 0,-3 1-208 0,1-1 80 16,2 3 128-16,1 0-208 16,0 0-240-16,0 2-64 0,0 1 0 0,2 1 0 15,-1 0-144-15,3-4-48 0,0-2 0 0,1 0 0 16,2 2-1808-16,-1-5-368 0,1-2-80 0,-1-3-16 0</inkml:trace>
  <inkml:trace contextRef="#ctx0" brushRef="#br3" timeOffset="22948.31">16178 10544 21183 0,'0'0'1888'0,"0"0"-1504"0,0 0-384 0,0 0 0 0,0 0 5152 0,0 0 960 15,0 0 192-15,0 0 32 0,6 9-4992 0,2 3-1024 16,-1-2-192-16,-1 3-128 0,-1 3 0 0,1 3 0 16,0 3 0-16,-1 1 0 0,1 0 0 0,-1 1 0 15,-1 0 0-15,-2 0 0 0,1-1 0 0,-2-1 0 16,2 1 0-16,-2-3 0 0,0 0-256 0,1 2 0 15,0 0 0-15,1 0 0 16,0-1-624-16,0 0-112 0,1 1-32 0,2-1-11168 16,-1 1-2240-16</inkml:trace>
  <inkml:trace contextRef="#ctx0" brushRef="#br3" timeOffset="23610.51">15639 12194 31503 0,'0'0'1392'0,"0"0"288"0,0 0-1344 0,0 0-336 15,0 0 0-15,0 0 0 0,0 0 224 0,0 0-32 0,0 0 0 0,0 0 0 16,0 0-192-16,0 0 0 0,0 0-192 0,0 0 192 16,0 0 160-16,3 12 144 0,-3-12 16 0,-7 12 16 15,-2-3 816-15,0 3 144 0,0-1 48 0,0 4 0 16,-3 0-144-16,1 4-32 0,-1-1 0 0,-1-1 0 16,0 5-336-16,-2-1-80 0,-3-4-16 0,0 2 0 15,0 3-96-15,-5 2-32 0,-3-3 0 0,-2 1 0 16,-4 1-336-16,1 1-64 0,1-1-16 0,1 2 0 15,3 0-192-15,2 0 0 0,0-2 0 0,3-1 0 16,2-1-336-16,0-1-16 0,3-5 0 0,0 0 0 16,2-1-592-16,3 2-112 15,2-1-32-15,1-2 0 0,-1-2-1984 0,-1-6-416 0,-1-6-80 0</inkml:trace>
  <inkml:trace contextRef="#ctx0" brushRef="#br3" timeOffset="23910.29">15115 12215 47167 0,'0'0'2096'0,"0"0"416"0,0 0-2000 0,0 0-512 16,2 16 0-16,3-2 0 0,4 2 528 0,4-2 16 0,1 0 0 15,5 2 0-15,1 0-544 0,4-1-320 0,1 2 32 0,1 0 16 16,0 3 272-16,1-3-192 0,2 2 192 0,-2 1-160 16,-1 3-48-16,0 1-16 0,-1-1 0 0,-1 3 0 15,-2 0-48-15,-1 7-16 0,-2 1 0 0,1 1 0 32,-3 0-176-32,0-1-48 0,0-1 0 0,0-3 0 15,0-3-448-15,-1-2-112 0,-1-7-16 0,0 0 0 16,1-3-1408-16,0-2-304 0,-1 0-48 0</inkml:trace>
  <inkml:trace contextRef="#ctx0" brushRef="#br3" timeOffset="24422.62">15931 12817 29487 0,'0'0'2624'0,"6"-9"-2112"16,-1-1-512-16,1-1 0 0,1 1 2560 0,1 1 384 16,2-3 96-16,1 2 16 0,-1-1-2512 0,0 2-544 15,0 0 0-15,0 1 0 0,0 0 0 0,1-1 256 16,-1 0-48-16,2 3 0 0,0 0-208 0,-1 0 0 15,3-1 128-15,0-3-128 0,0 1 448 0,2 1 32 0,1 0 16 0,-2 2 0 16,1-1-48-16,0 1 0 16,-2 0 0-16,-1 2 0 0,-1 2-64 0,0 1 0 0,-2 1-16 0,0 2 0 15,-10-2-368-15,10 7-128 0,-4 2 0 0,-1 1 0 16,-2 3 128-16,-3 3 224 0,-1 1-48 0,-2 1-16 16,-1 4-160-16,-2 4 0 15,-4 2 0-15,0 0-176 0,0 0 176 0,-2-1 0 0,0-1 0 0,2 3-128 16,-3-4 128-16,1-2 176 0,0-2-48 0,2 1 0 15,-2-2 160-15,2-1 32 0,2 0 0 0,1-1 0 16,1 0-192-16,1 0-128 0,1 1 192 0,1 1-192 16,0 0 0-16,2 0 0 0,2-3 0 0,2-1 0 15,0 3 128-15,1-2-128 0,-1 0 192 0,4 0-192 16,-1-3 0-16,4-1 0 0,0-1 0 0,2-1 0 16,1-1 0-16,1-4 0 0,2 1 0 0,1-5 0 0,2 2-288 0,2-4 32 15,5-4 16-15,2 2 0 16,0-4-368-16,5-3-80 0,3 0-16 15,1-4-12704-15,-2-4-2544 0</inkml:trace>
  <inkml:trace contextRef="#ctx0" brushRef="#br3" timeOffset="26911.3">16927 10269 8287 0,'0'0'368'0,"0"0"80"0,0 0-448 0,0 0 0 0,0 0 0 0,0 0 0 16,-2-9 4272-16,2 9 768 0,0 0 144 0,0 0 48 15,1-10-3952-15,-1 10-768 0,4-6-176 0,-4 6-16 16,0 0 32-16,7-4 16 0,-7 4 0 0,10-1 0 16,0-2 112-16,-10 3 32 0,12 0 0 0,1 3 0 15,0-3 304-15,0 1 64 0,-1 0 16 0,1 1 0 16,0-2 32-16,3 0 16 0,1 0 0 0,2 1 0 15,2 0-272-15,0-1-48 0,0-1-16 0,2 0 0 0,3-1-256 16,3 0-48-16,0-1-16 0,2 6 0 0,0 1-96 0,2-2 0 16,0 0-16-16,-1-2 0 0,1 0-48 0,-1 0 0 15,1 1 0-15,-1 0 0 0,0 0-128 0,-2-1 160 16,-2 0-160-16,1 0 160 0,-2-2-160 0,2-1 192 16,1-1-192-16,0-1 192 0,1-1-192 0,2 2 192 15,2-3-192-15,0 2 192 0,1 0-16 0,-1 1 0 16,-3 0 0-16,0 0 0 0,-4-1 16 0,-2 2 0 15,-1-2 0-15,-3 1 0 0,-2 0-192 0,-2-1 0 16,-3 1 144-16,-2 1-144 0,-2 1 0 0,0-1 0 16,-1 1 0-16,-10 2 128 0,0 0-128 0,9-2 0 0,-9 2 0 0,0 0 0 31,0 0-384-31,0 0-32 0,0 0-16 0,0 0 0 16,0 0-1408-16,0 0-272 0,0 0-64 0,0 0-16 15,-6 8-960-15,6-8-192 0,-9 16-48 0,0-3 0 0</inkml:trace>
  <inkml:trace contextRef="#ctx0" brushRef="#br3" timeOffset="27873.29">17163 12750 22399 0,'0'0'992'0,"-5"-4"208"0,0 0-960 0,0 0-240 0,0-3 0 0,-2 2 0 0,1 0 784 0,-1-2 112 16,1 2 32-16,0 0 0 0,1-2-928 0,0 2 0 15,-3 1-160-15,3-1 16 16,-2 1-224-16,7 4-32 0,-8-4-16 0,8 4 0 0,-7-2 416 0,7 2 0 15,-9-3 0-15,1 2 0 0,1 0 384 0,7 1 96 16,-9-2 32-16,0 2 0 0,1 0 160 0,8 0 32 16,-9 2 16-16,9-2 0 0,0 0 368 0,0 0 64 15,0 0 0-15,0 0 16 0,0 0-80 0,0 0-32 16,0 0 0-16,0 0 0 0,0 0-448 0,0 0-96 16,0 0 0-16,9 6-16 0,2-2-160 0,2 0-16 15,1-2-16-15,2 0 0 0,2 0-128 0,1-2-32 0,2 0 0 0,1-2 0 16,2-1 160-16,2 1 16 0,3-1 16 0,2 0 0 15,0 3 32-15,2-1 0 0,1-2 0 0,1 2 0 16,3 0-112-16,0 0-32 0,1-1 0 0,-2 1 0 16,1 1-80-16,-1-3-16 0,-1 2 0 0,2 0 0 15,1-1 16-15,2 2 0 0,0 0 0 0,1 0 0 16,0-2 32-16,1 2 0 0,0-2 0 0,-3 0 0 16,-1-2-48-16,-3 0-128 0,-4 1 192 0,1 1-64 15,-3 1-128-15,-3-2 192 0,-1 0-192 0,-2 1 192 16,-2 0-192-16,-1-2 160 0,-3 3-160 0,-1 0 160 15,-3 1-160-15,1 1 192 0,-2 4-192 0,-2-2 192 0,-2-3-192 0,1 0 128 16,-10 0-128-16,13 1 128 0,-13-1-128 16,11 0 0-16,-11 0 0 0,0 0 0 0,11 3 0 0,-11-3-176 15,0 0 48-15,0 0 0 16,0 0-560-16,0 0-96 0,0 0-32 0,0 0-12240 16,0 0-2464-16</inkml:trace>
  <inkml:trace contextRef="#ctx0" brushRef="#br3" timeOffset="35450.57">21398 9115 3679 0,'0'0'320'0,"0"0"-320"16,0 0 0-16,0 0 0 0,0 0 3520 0,0 0 640 16,0 0 128-16,0 0 32 0,0 0-2416 0,0 0-496 15,0 0-80-15,0 0-32 0,0 0-368 0,0 0-80 0,0 0-16 0,0 0 0 16,0 0-48-16,0 0-16 0,0 0 0 0,0 0 0 15,-9-3 0-15,1 1 0 0,-1-1 0 0,9 3 0 16,-11-1-96-16,1 1-32 0,-2 0 0 0,1 0 0 16,-3 0-48-16,1 1-16 0,-1 0 0 0,-2 1 0 15,0-2-112-15,-1 1-16 0,0-1-16 0,-2 0 0 16,1 0-96-16,-1 0-16 0,-1 1 0 0,0 2 0 16,1-1-64-16,-1 1-32 0,1-4 0 0,-1 1 0 15,1 0 0-15,0 0 0 0,1-2 0 0,1 1 0 16,0 0-48-16,0 1-16 0,-1-1 0 0,0-1 0 15,0 1-32-15,1 0-128 0,0-3 192 0,1 2-64 16,0 1 48-16,2 0 0 0,1 1 0 0,0-4 0 16,1 1 144-16,0-1 48 0,1 2 0 0,2-1 0 0,-1-1-176 0,3 2-16 15,-1-2-16-15,1 1 0 0,1-2 32 0,-1 2 0 16,7 3 0-16,-10-4 0 0,1 2-192 0,9 2 0 16,0 0 0-16,-9-3 128 0,1 2-128 0,8 1 0 15,-11-1 0-15,2 2 128 0,9-1-128 0,-9 0 0 16,9 0 0-16,-10 1 0 0,-1-1-128 0,11 0 128 15,-10 3 0-15,1 1 0 0,0 0 0 0,9-4 0 16,-10 4 0-16,1-1 0 0,1 1 0 0,8-4 0 16,-9 6 0-16,9-6 0 0,-7 5 0 0,7-5 0 15,-10 6 0-15,10-6 0 0,0 0 0 0,0 0 0 16,-7 4 128-16,7-4-128 0,0 0 192 0,0 0-32 0,-8 5-16 0,8-5 0 16,0 0-144-16,0 0 192 0,-8 4-192 0,8-4 192 15,-7 6-192-15,7-6 128 0,0 0-128 0,0 0 128 16,0 0-128-16,0 0 128 0,0 0-128 0,-7 6 128 15,7-6 0-15,0 0-128 0,0 0 192 0,0 0-64 16,0 0-128-16,-7 7 128 0,7-7-128 0,0 0 128 16,0 0-128-16,-6 6 128 0,6-6-128 0,0 0 128 15,-7 7-128-15,7-7 192 0,0 0-192 0,-9 4 192 16,9-4-192-16,0 0 0 0,0 0 0 0,-8 5 0 16,8-5 192-16,0 0 0 0,0 0 0 0,-9 0 0 15,9 0-64-15,0 0-128 0,0 0 192 0,-9-2-64 16,9 2-128-16,0 0 0 0,0 0 144 0,-9-1-144 15,9 1 0-15,-7-2 144 0,7 2-144 0,0 0 0 16,-8-4 0-16,8 4 0 0,-7-4 0 0,7 4 0 16,-8-4 128-16,8 4-128 0,-8-7 0 0,1 3 0 0,7 4 0 15,-6-4 0-15,6 4 0 0,0 0 0 0,-7-3 0 0,7 3 0 16,-6-3 0-16,6 3 0 0,0 0 0 0,0 0 0 16,0 0 0-16,0 0 0 0,0 0 0 0,0 0 0 15,0 0 0-15,0 0 0 0,0 0 0 0,0 0 0 16,0 0 0-16,0 0 0 0,-8-3 0 0,8 3 0 15,0 0 0-15,0 0 0 0,0 0 0 0,0 0 0 16,0 0 128-16,-6-4-128 0,6 4 0 0,0 0 160 16,0 0-160-16,-7-2 128 0,7 2-128 0,0 0 0 15,-9 0 144-15,9 0-144 0,0 0 0 0,0 0 0 16,0 0 0-16,-8 6 128 0,8-6-128 0,-6 7 0 16,6-7 0-16,0 0 0 0,-6 8 0 0,6-8 0 0,-4 9 0 0,4-9 0 15,-2 10 0-15,2-10 0 0,-3 11 0 0,1-1 0 16,2 2 0-16,0-3 0 0,0-9 0 15,0 14 0-15,0-3 0 0,0 2 0 0,-2 0 0 0,1 0 0 16,0 1 0-16,-1 3 0 0,1 3 0 0,0-1 0 16,-1 1 0-16,2 1 0 0,0 1 0 0,0 0 0 15,0 1 0-15,2 2 0 0,-1-1 0 0,0 2 0 16,1 0 0-16,-2 0 0 0,0-3 0 0,-2 3 0 16,1 4 0-16,0-2 0 0,-2-2 0 0,1 0 0 15,-1-1 0-15,-1 2 0 0,0 3 0 0,0 1 0 16,0 3 0-16,2-1 0 0,-1-2 0 0,0 0 0 15,2-1 0-15,0 0 0 0,0-1 0 0,1 1 0 16,1-3 0-16,0 2 0 0,-1-1 0 0,1-1 0 16,1-4 0-16,-2 2 0 0,0-4 0 0,0 1 0 0,2-2 0 15,0 1 0-15,-2 1 0 0,2-3 128 0,1 0-128 0,0 0 0 16,-1 1 0-16,1-3 0 0,-1 0 0 0,2-2 144 16,0-2-144-16,-1 2 0 0,-1-2 128 0,1 0-128 15,0 0 0-15,0 0 0 0,1-3 0 0,0 3 0 16,-1 0 0-16,0-1 0 0,-1 0 128 0,1-2-128 15,-2-1 0-15,2 0 0 0,-3-9 0 0,2 12 0 16,1-1 0-16,-1 0 0 0,-2-11 0 0,3 12 0 16,-2-3 0-16,1 0 0 0,-2-9 0 0,2 11 0 15,-2-11 0-15,0 9 0 0,0-9 0 0,2 9 0 16,-2-9 0-16,0 0 0 0,0 0 128 0,4 9-128 16,-4-9 0-16,2 12 0 0,-2-12 0 0,0 0 0 15,0 0 0-15,7 10 0 0,0 3 0 0,0-4 0 16,-1-1 0-16,0-1 0 0,-6-7-144 0,1 6-96 0,-1-6-16 0,0 0 0 15,0 0 416-15,0 0 80 0,3 7 16 0,-3-7 0 16,0 0-416-16,0 0-80 0,1 6-16 0,-1-6 0 16,0 0 256-16,0 0 0 0,0 0 0 0,0 0 0 15,0 0 0-15,0 0 0 0,0 0 0 0,0 0 0 16,0 0 160-16,0 0 80 0,0 0 16 0,0 0 0 16,0 0-432-16,0 0-80 0,0 0 0 0,0 0-16 15,0 0 272-15,0 0 0 0,0 0 0 0,0 0 0 16,0 0 0-16,4-10 0 0,-4 10 0 0,0 0 0 15,0 0 128-15,6-11 96 0,-6 11 16 0,7-6 0 16,-7 6-240-16,0 0 0 0,8-7 0 0,-8 7 0 16,9-5 0-16,-9 5 0 0,8-4 0 0,-8 4 144 15,9-4-144-15,-9 4 0 0,10-2 0 0,1-1 0 0,-11 3 0 0,10-4 0 16,-10 4-176-16,13-4 176 0,-2 2 0 0,-1-1 0 16,-10 3 0-16,12-5-128 0,-1 2 128 0,1 1 0 15,-1-1 0-15,0 2-128 0,-11 1 128 0,16 0 0 16,-2 0 0-16,1 1-128 0,0 0 128 0,-2-2 0 15,0-4 0-15,0 1 0 0,4 0 0 0,0 3 0 16,2-1 0-16,-1 1 0 0,0-1 0 0,2 0 0 16,-2 1 0-16,0-2-128 0,3 1 128 0,0-2 0 15,-2 0 0-15,1 1 0 0,-1 1 0 0,0-1 0 16,-1-1 0-16,0 2-128 0,1-1 128 0,0 0 0 16,1 1 0-16,-1 0-128 0,-1 1 128 0,1 0 0 15,-2 0-144-15,1 1 144 0,0 0 0 0,2 0 0 0,-2 0-144 0,1 0 144 16,0-2 0-16,0 2 0 0,2 0 0 0,0 0 0 15,0 0 0-15,1 0 0 0,0-1 0 16,0 0 0-16,-1-1 0 0,0 2 0 0,0 0 0 0,-1 0 0 16,-4 0 0-16,1 0 0 0,-1 0 0 0,0 2 0 15,-2-2 0-15,2 1 0 0,-1 2 0 0,1-2 0 16,0-1 0-16,-2 0 0 0,0 0 0 0,1 1 0 16,-1-1 0-16,0 0 0 0,-1 0 0 0,2 0 0 15,-1 1 0-15,0-1 0 0,-1 0 0 0,-2 0 0 16,-1 0 0-16,2 0 0 0,0 0 0 0,-1-1 0 15,1 1 0-15,0 0 0 0,-12 0 0 0,13 0 0 16,0 0 0-16,-1 0 0 0,-12 0 0 0,11-1 0 16,0 0 0-16,-11 1 0 0,0 0 0 0,13-2 0 15,-3 1 0-15,-10 1 0 0,11-3 0 0,-11 3 0 0,10-2 0 0,-10 2 0 16,11-3 0-16,-11 3 0 0,10-1 0 0,-10 1 0 16,0 0 0-16,11-3 0 0,-11 3 0 0,7-2 0 15,-7 2 0-15,0 0 0 0,0 0 0 0,0 0 0 16,9-6 0-16,-9 6 0 0,0 0 0 0,0 0 0 15,0 0 0-15,7-6 0 0,-7 6 0 0,0 0 0 16,7-9 0-16,-7 9 0 0,2-11 0 0,2 1 128 16,4 1-128-16,-4 0 0 0,-3-3 128 0,-2 0-128 15,2 2 0-15,-4-3 144 0,-2-4-144 0,0 0 0 16,1-3 144-16,0-1-144 0,2 2 0 0,-2-1 0 16,0 1 0-16,1-5 128 0,1 2-128 0,-1 1 0 15,0 0 0-15,2-1 0 0,-2 0 0 0,2-1 0 0,-1-4 0 16,0-1 0-16,0-4 0 0,-1-1 0 0,0-3 0 0,1 2 0 15,-1 2 0-15,1 1 0 0,-1-1 0 0,0 4 0 16,-1 2 0-16,1-2 0 0,-1 6 0 0,0-1 0 16,0 3 0-16,-1-1 0 0,-1 0 0 0,1 0 0 15,0-3 0-15,1-1 0 0,1-1 0 0,2-2 0 16,0-2 0-16,1-3 0 0,1 0 0 0,0 0 0 16,2 1 0-16,1 4 0 0,1 2 0 0,0 2 0 15,-1 1 0-15,2 3 0 0,-1 4 0 0,0 0-128 16,-1 2 128-16,-2 1 224 0,1 0-48 0,1 2-16 15,-1 2-288-15,-1 0-64 0,-1 0-16 0,-1 9 0 16,3-10 208-16,-2 0 0 0,1 1 0 0,-1-1 0 16,-1 10 0-16,1-11 0 0,-1 2 0 0,0 9 0 15,0-11 0-15,0 0 0 0,0 2 0 0,0 0 0 16,0 0 0-16,0 0 0 0,-1 1-128 0,1 1 128 16,0 1 0-16,0-1 0 0,0 7 0 0,0-10 0 0,0-1 0 15,0 5 0-15,0 6 0 0,0 0 0 0,-1-8 0 0,-2 2 288 16,3 6-32-16,0 0-16 15,-3-10-560-15,1 4-128 0,2 6 0 0,-3-8-16 16,3 8 320-16,0 0 144 0,-4-8-128 0,4 8 128 0,-2-6 128 0,2 6 96 16,-7-8 32-16,2 1 0 0,5 7-256 0,-8-5 0 15,0 1 0-15,2 2 0 0,6 2 0 0,-11 0-288 16,1 2 64-16,0-2 16 0,-3 0 208 0,1 3 160 16,0 1-32-16,-1 0 0 0,0 0-128 0,0 1 0 15,0 0 0-15,1 0 0 0,0-2 0 0,1 1 0 16,-1-3 0-16,0 2 0 0,2-1 0 0,-1 1 0 0,1-2 0 15,0 1 0-15,-2-1-208 0,1-1-32 16,1 0 0-16,0 1 0 0,-2 0 240 0,1 2 0 0,-3 0 0 0,1 1 0 16,-1-2 0-16,-1 3 0 0,-2 2 0 0,2-1 0 15,-2 0 304-15,-2-1-48 0,1 0-16 0,0 0 0 16,0-1-240-16,1 0 0 0,0-1 0 0,0-1 0 16,0-2 0-16,3 2 0 0,-1-1 0 0,2 0 0 15,1-1 128-15,2-1-128 0,1 2 0 0,1-1 0 16,8 0 0-16,-9-1 0 0,2 0 0 0,7 1 0 31,0 0-464-31,0 0-48 0,-10 0 0 0,10 0 0 16,0 0-1392-16,0 0-272 0,0 0-64 0,0 0-10544 0,0 0-2096 0</inkml:trace>
  <inkml:trace contextRef="#ctx0" brushRef="#br3" timeOffset="37687.8">18174 10153 10815 0,'0'0'480'0,"0"0"96"0,0 0-448 0,0 0-128 0,0 0 0 0,-8-3 0 15,8 3 1472-15,-7-3 288 0,7 3 48 0,0 0 16 16,-7-1-528-16,7 1-96 0,-8-4-32 0,8 4 0 15,-4-2-208-15,4 2-32 0,0 0-16 0,0 0 0 16,0 0-256-16,0 0-48 0,0 0-16 0,0 0 0 0,8-10 64 16,-8 10 16-16,10-5 0 0,1 1 0 0,-11 4-96 0,13-1-32 15,-2 1 0-15,1 0 0 0,-12 0-176 0,14 1-48 16,-1 1 0-16,-1 0 0 0,0 0-128 0,2-1-16 16,1-1-16-16,-1 0 0 0,-1-1 144 0,0-1 16 15,-1 1 16-15,1 1 0 0,0-1 0 0,0-2 0 16,0 2 0-16,1-1 0 0,1 1-80 0,2-4-32 15,3 4 0-15,0-2 0 0,-2 2-64 0,2-1-16 16,2 2 0-16,1 0 0 0,0-1-16 0,0 1 0 0,-1 0 0 0,0 1 0 16,1-1 112-16,-3 0 16 0,5 0 0 0,0 0 0 15,-2-1-48-15,1 1 0 0,-2 0 0 0,0 0 0 16,2 0-48-16,-1 0-16 0,-1-3 0 16,3 1 0-16,1 1-144 0,-1-1 0 0,0 0 144 0,2-1-144 15,2 2 128-15,1-1-128 0,-2 0 128 16,4-1-128-16,-2 1 160 0,1-4-32 0,-2 2-128 0,-3 1 192 15,-3-3 0-15,1 1 0 0,-1 0 0 0,1 0 0 16,-2 0-64-16,-1 1 0 0,-2 1-128 0,2 0 192 16,-3 2-192-16,2 1 0 0,-2 0 0 0,0 0 0 15,1 1 0-15,-1 2 0 0,0 0 0 0,0-1 0 16,2 0 0-16,-1 0 0 0,0-2 0 0,-1 1 0 16,-1 1 0-16,0-2 0 0,0 0 0 0,0 0 0 15,-2 0 0-15,0-2 128 0,-1 1-128 0,2 1 0 16,-3-2 0-16,0 0 144 0,-1 2-144 0,-2-1 128 0,-1 0-128 15,3 1 192-15,-2-3-192 0,-1 3 192 0,-9 0-192 0,11 0 0 16,-11 0 144-16,12 0-144 0,-2 0 0 0,-10 0 0 16,10-1 0-16,1 1 128 0,-2-2-128 0,0 1 0 15,-9 1 0-15,11 0 0 0,-11 0 0 0,11-3 0 16,0 2 0-16,-1 0 0 0,-10 1 0 0,13-1 144 16,-2 1-144-16,-11 0 0 0,11 0 128 0,1 0-128 15,-2 0 0-15,-10 0 0 0,12 0 0 0,0 0 0 16,0 0 128-16,-12 0-128 0,0 0 0 0,13 0 0 15,-3-3 0-15,-10 3 0 0,13 0 0 0,-1 0 0 16,-12 0 0-16,12-3 0 0,-12 3 160 0,13-1-160 16,-13 1 128-16,11-1-128 0,0 1 128 0,-11 0-128 15,10 0 128-15,-10 0-128 0,11 0 0 0,-11 0 128 0,10 1-128 0,-10-1 0 16,11 1 0-16,-11-1 0 0,0 0 0 0,11 0 0 16,0-1 0-16,-11 1 0 0,0 0 0 0,9 0 0 15,-9 0 0-15,12 0 128 0,2 0-128 0,-5 0 128 16,-9 0-128-16,0 0-176 0,0 0 48 0,0 0 0 31,0 0-1296-31,0 0-256 0,0 0-48 0,0 0-9984 0,0 0-2000 0</inkml:trace>
  <inkml:trace contextRef="#ctx0" brushRef="#br3" timeOffset="39104.21">18375 12683 7359 0,'0'0'656'0,"0"0"-528"15,0 0-128-15,4-10 0 0,-2 2 2880 0,2-3 528 16,0 2 112-16,1 0 32 0,0 1-2688 0,1-1-544 15,-1 1-96-15,1 1-32 0,0-3 48 0,-1 3 0 16,0-1 0-16,1 1 0 0,-6 7 208 0,7-9 32 16,1 1 16-16,-8 8 0 0,8-6 128 0,-8 6 16 15,5-11 16-15,1 4 0 0,0-1 176 0,0 1 48 16,1 1 0-16,-2-1 0 0,1 1-32 0,2-3 0 0,0 1 0 0,-1 0 0 16,2-1-288-16,1-2-64 15,1 1-16-15,0-2 0 0,2 2-176 0,2-5-48 0,-2 1 0 16,0 0 0-16,0-2-48 0,0-1-16 0,1 0 0 0,0 0 0 15,1-4-64-15,-1 2 0 0,-1-1-128 0,3 2 192 16,-3-3 32-16,0 4 0 0,-1-2 0 0,-1 2 0 16,2-3 96-16,2-1 32 0,-2 0 0 0,0 1 0 15,1 0-16-15,-1-1 0 0,0 0 0 0,2 0 0 16,-1 1 32-16,-1-1 0 0,1-1 0 0,3 1 0 16,0-1-80-16,0-1-16 0,1 0 0 0,2-2 0 15,-1-1 32-15,4-3 0 0,0 1 0 0,1 0 0 16,0 1-112-16,-3 2-32 0,-3 3 0 0,2 1 0 15,-3-1-160-15,0 1 128 0,0 2-128 0,0 0 128 16,-3 2 0-16,0-1-128 0,0 0 192 0,0 1-64 0,-2 0-128 0,-1 0 192 16,4-1-192-16,-2-2 192 0,-4-1-32 0,1-1 0 15,2-1 0-15,-2-2 0 0,0-6 0 0,0 1 0 16,-1-2 0-16,3 4 0 0,-2 0-160 0,1 1 0 16,0 1 144-16,1 0-144 0,0 2 0 0,-2 1 128 15,2 1-128-15,0 2 0 0,-3 2 128 0,3 1-128 16,1 1 160-16,1-2-160 0,-1 4 176 0,3 1-176 15,-1 0 192-15,2-2-192 0,2 0 224 0,-1 0-64 16,-1-2-16-16,-2 0 0 0,1-3 0 0,2-1 0 16,-1-4 0-16,-1 0 0 0,-2 0-144 0,1-1 0 15,-1 0 0-15,-2 3 0 0,-3 3 0 0,1 2 208 16,2 0-48-16,-2 1-16 0,-2 1-144 0,0 2 0 0,0 1 144 16,1 1-144-16,-1 0 0 0,0 2 144 0,-1-1-144 0,0 1 0 15,1 0 176-15,-2 0-176 0,0 1 160 0,0 0-160 16,-1-3 144-16,2 3-144 0,-1 0 128 0,1 0-128 15,-1 0 128-15,0-1-128 0,1-3 128 0,1 1-128 16,-1 0 128-16,1-1-128 0,-2 0 128 0,1 0-128 16,0-3 144-16,0 3-144 0,-1-1 160 0,0 1-160 15,0-3 128-15,-1 3-128 0,1 1 0 0,-2 2 0 16,-1 1 0-16,0 0 0 0,1 1 0 0,0 0 0 16,1 2 0-16,0-1 0 0,0-2 0 0,1 2 0 15,0 0 0-15,1 0 0 0,-1-3 0 0,2 2 0 16,0-1 0-16,0 2 0 0,0 1 0 0,-2 0 0 15,1-1 0-15,-1 0 0 0,-1 1 0 0,1-1 0 16,-6 7 0-16,5-6 0 0,-5 6 0 0,4-7 0 0,-4 7 0 16,0 0 128-16,5-8-128 0,-5 8 0 0,0 0 0 0,4-6 0 15,-4 6 128-15,4-7-128 0,-4 7 0 0,4-6 0 16,-4 6 0-16,0 0 0 0,0 0-192 0,4-8-64 16,-4 8-32-16,0 0 0 0,3-7 464 0,-3 7 80 15,0 0 32-15,4-6 0 0,-4 6-288 0,0 0 0 16,0 0 0-16,0 0 0 0,0 0 0 0,0 0-176 15,0 0 176-15,0 0-160 16,0 0-416-16,0 0-96 0,0 0-16 0,0 0 0 16,0 0-1888-16,0 0-384 0,0 0-80 0,-9 5-14640 0</inkml:trace>
  <inkml:trace contextRef="#ctx0" brushRef="#br3" timeOffset="40688.46">15356 6678 19455 0,'0'0'864'0,"0"0"176"0,0 0-832 0,0 0-208 0,0 0 0 0,0 0 0 16,0 0 992-16,0 0 160 0,0 0 16 0,0 0 16 15,-6 7-304-15,6-7-64 0,0 0-16 0,0 0 0 16,0 0-32-16,-3 5 0 0,3-5 0 0,0 0 0 16,-2 5-16-16,2-5-16 0,0 0 0 0,1 7 0 15,0 1-160-15,2 3-16 0,-3-11-16 0,4 12 0 16,1 1-128-16,0 1-32 0,1 2 0 0,-1 2 0 15,0 3-80-15,0-1-32 0,2 3 0 0,-2 1 0 16,1 0-80-16,-2 4 0 0,0-1-16 0,0-1 0 16,-1-1-48-16,-1-3-128 0,2-2 192 0,1-1-64 15,1 1 192-15,0-2 48 0,1 0 0 0,1-2 0 16,-2 0 128-16,1-1 16 0,0 3 16 0,1 1 0 16,0-1-240-16,-1 2-48 0,-2 0-16 0,0 4 0 0,-1 1-80 0,0 2-16 15,0 2 0-15,-2 3 0 0,0-2 64 0,-1 2 0 16,0-1 0-16,1-1 0 0,-2-3-192 0,0-1 0 15,0-2-160-15,0-3 160 0,1-3 0 0,-1-1 0 16,0-2 0-16,0 0 0 0,2-1 160 0,1-1-160 16,0 0 128-16,-1 0-128 0,-2-13 0 0,2 12 0 15,-1-2 128-15,0 0-128 0,-1-10 0 0,2 11 0 16,-2-11-160-16,1 12 160 0,-1-12 0 0,-1 10 0 16,1-10 128-16,-4 11-128 0,0-2 0 0,-2-1-320 15,0-2 32-15,-1 1 16 16,0-1-688-16,-1 2-128 0,-1 0-16 0,2 2-16 15,-2-4-1600-15,3 2-320 0,-1-3-64 0</inkml:trace>
  <inkml:trace contextRef="#ctx0" brushRef="#br3" timeOffset="41842.6">16521 7335 16063 0,'0'0'704'0,"0"0"160"0,-12-2-688 0,2-1-176 0,10 3 0 0,-11 1 0 16,1-1 128-16,1 2-128 0,-1-2 192 0,10 0-64 16,-9 0-128-16,9 0 0 0,0 0 0 0,0 0 128 15,-9-3 464-15,9 3 96 0,0 0 16 0,0 0 0 16,0 0 512-16,0 0 128 0,0 0 0 0,11-6 16 16,-1 0-32-16,3 1-16 0,-1 3 0 0,2 0 0 15,0 1-240-15,2 1-48 0,2-1-16 0,2 2 0 16,2 0-368-16,0 2-80 0,0-1-16 0,2 1 0 0,1 2-160 0,-1-2-48 15,1 1 0-15,1 0 0 0,0-2-16 0,2 2-16 16,0 0 0-16,4-1 0 0,0-2 144 0,1-1 16 16,1-3 16-16,1 1 0 0,0-1 176 0,2 1 48 15,-1-2 0-15,1 0 0 0,-1-1-208 0,-2-1-48 16,1 1 0-16,-2 3 0 0,-3 0-192 0,-1 1-32 16,1 0-16-16,-4 2 0 0,-2-1-208 0,-1 1 0 15,-4-1 0-15,-1 2 0 0,-2-1 176 0,-2 0-176 16,-2 0 192-16,-1-1-192 0,-11 0 0 0,11-1 0 15,-11 1 0-15,11-1 0 0,-11 1-272 0,10-4 32 16,-1 0 16-16,0 0 0 16,-9 4-672-16,11-5-144 0,-1 0-32 0,-1 1 0 15,-1-3-1888-15,0 3-384 0,-8 4-80 0</inkml:trace>
  <inkml:trace contextRef="#ctx0" brushRef="#br3" timeOffset="42631.98">17607 7264 9215 0,'0'0'400'0,"0"0"96"0,0 0-496 0,0 0 0 0,0 0 0 0,0 0 0 16,0 0 3056-16,0 0 512 0,0 0 96 0,0 0 32 15,0 0-2288-15,0 0-464 0,0 0-96 0,5-11-16 16,-1 2-208-16,1 1-48 0,2 0-16 0,-7 8 0 16,7-5-224-16,-7 5-32 0,0 0-16 0,10-4 0 15,-10 4-144-15,0 0-16 0,0 0-128 0,0 0 192 0,0 0-16 0,0 0-16 16,0 0 0-16,0 0 0 0,0 0 144 15,0 0 16-15,-8 11 16 0,0-1 0 16,1-1 80-16,0 0 16 0,-1 1 0 0,1-1 0 0,1 0-16 16,0-3 0-16,6-6 0 0,0 0 0 0,-5 11-112 15,5-11-32-15,0 0 0 0,-1 10 0 0,1-10-48 0,0 0-16 16,0 0 0-16,0 0 0 0,0 0-208 0,9 9 128 16,-9-9-128-16,9 4 0 0,-9-4 0 0,0 0 0 15,11 0 0-15,-11 0 0 0,11-1 128 0,0 0-128 16,-11 1 0-16,9-4 144 0,-9 4-144 0,0 0 192 15,8-6-192-15,-8 6 192 0,0 0-192 0,8-6 0 16,-8 6 0-16,6-8-176 0,-6 8 176 0,7-8 0 16,-7 8 0-16,6-9 128 0,-6 9-128 0,4-10 0 15,1 2 0-15,-5 8 0 0,0 0 0 0,0 0 0 0,5-9 0 16,-5 9 0 0,4-11-1168-16,-4 11-256 0,0 0-48 0,0 0-13120 0</inkml:trace>
  <inkml:trace contextRef="#ctx0" brushRef="#br3" timeOffset="43858.73">17761 7236 19231 0,'0'0'848'0,"0"0"176"0,0 0-816 0,0 0-208 16,0 0 0-16,0 0 0 0,-7-4 384 0,7 4 16 15,0 0 16-15,0 0 0 0,0 0 16 0,0 0 0 16,0 0 0-16,0 0 0 0,0 0 272 0,0 0 64 15,0 0 16-15,0 0 0 0,0 0-16 0,0 0-16 16,0 0 0-16,0 0 0 0,0 0 0 0,0 0 0 16,0 0 0-16,5 12 0 0,-5-12-208 0,7 13-32 15,-7-13-16-15,8 14 0 0,-1 1-32 0,1-5 0 16,-1 2 0-16,-1 0 0 0,2 1-96 0,0 0-32 16,-2 0 0-16,2 0 0 0,0 0-80 0,1-1 0 0,0 1-16 0,2 0 0 15,-1 2-64-15,2-4-16 0,0-2 0 0,2 0 0 16,2 0 176-16,1 0 48 0,1 0 0 0,1 0 0 15,1 2-16-15,-1 2 0 0,1-3 0 0,0 2 0 16,-1 0-96-16,-1 1-16 0,-1-1 0 0,2 3 0 16,-1 2-64-16,0 0-32 0,-1 1 0 0,-1 1 0 15,-2-1-160-15,0-1 128 0,2 2-128 0,-2-2 128 16,-1 3-128-16,2-3 0 0,-2 2 144 0,1-2-144 16,2 3 128-16,-1-2-128 0,1 2 128 0,0-1-128 15,-2 0 208-15,2-1-16 0,1-1-16 0,0-2 0 16,-2-2 64-16,3 2 16 0,2-1 0 0,0 3 0 15,0 0-80-15,0-1-16 0,-2 2 0 0,1 0 0 0,-3 3-160 0,-1-4 128 16,-1 3-128-16,-1-1 128 0,0 5-128 0,0-1 0 16,0 0 0-16,-1 1 128 0,0-2-128 0,0-1 0 15,-1-3 0-15,1 0 128 0,-2 1 64 0,2 2 0 16,1-3 0-16,0 0 0 0,-1 2 128 0,1-5 16 16,3 2 16-16,1-2 0 0,0-1-112 0,-1-1-32 15,0-1 0-15,1 1 0 0,-1-2-80 0,1 2-128 16,-2 1 176-16,1-1-176 0,0 0 128 0,1 1-128 15,-1 0 0-15,0 2 0 0,-2-2 128 0,0 1-128 16,-1-1 0-16,0 2 0 0,-2 2 0 0,1 3 0 16,0 0 0-16,1-2 0 0,-1-2 0 0,-1 0 0 15,0 1 0-15,0-1 0 0,0-4 128 0,2 0-128 16,0 0 0-16,0-1 0 0,0 2 256 0,1 1-48 0,1-2-16 0,-1 1 0 16,0 2-16-16,1-3-16 0,-2 4 0 0,1-3 0 15,-1 0-160-15,1 1 0 0,1-5 144 0,-1 2-144 16,-1 0 0-16,0 1 0 0,2 1 0 0,-2 0 128 15,0-1-128-15,-2 2 0 0,1-2 0 0,-1-3 0 16,-1 2 0-16,0 0 0 0,1-1 0 0,-1 1 0 16,1-3 0-16,-1 2 0 0,-1-1 0 0,0 2 128 15,-1-2-128-15,1 3 0 0,2-4 0 0,-1 2 0 16,1-1 0-16,-1 1 144 0,0-2-144 0,1 1 0 16,1-1 192-16,-1 2-192 0,0-2 192 0,-1 0-192 15,1 2 176-15,-1-1-176 0,-1 0 160 0,0-2-160 16,0 0 128-16,1 1-128 0,-1 3 0 0,-1-3 144 15,-1 0-144-15,1 3 160 0,0-4-160 0,0 2 160 0,-2 2-32 0,1 1-128 16,-2-1 192-16,0-1-64 0,-1 2-128 0,1-2 0 16,1-1 0-16,-1 1 128 0,0 0-128 0,0-1 0 15,2-1 0-15,-1 2 0 0,-6-11 0 0,8 10 128 16,0-3-128-16,0 1 0 0,1-1 144 0,0-1-144 16,0 1 160-16,2-1-160 0,-2 1 144 0,1-1-144 15,-1 0 128-15,2 0-128 0,-2-1 144 0,0 2-144 16,1-1 160-16,0 1-160 0,-3-1 128 0,2 3-128 15,1-2 0-15,-3 1 0 0,1 1 0 0,1 1 128 16,1 0-128-16,0-1 0 0,0 0 0 0,1 1 0 16,-1 1 0-16,1-4 0 0,-1 0 128 0,2-1-128 15,0 0 0-15,-1-1 144 0,4-1-144 0,-2 1 0 0,0-2 144 16,0 1-144-16,-2-1 0 0,1 0 144 0,0 0-144 16,-2 1 0-16,-10-4 128 0,13 5-128 0,-2 0 0 0,-1 2 0 15,-1-4 0-15,-9-3 0 0,0 0 0 0,11 10 0 16,-11-10 0-16,8 9 0 0,-8-9 0 0,6 10 0 15,-6-10 0-15,0 0 0 0,7 12 0 0,-2 0 0 16,-5-12-240-16,5 7 0 0,-5-7 0 0,5 11 0 31,-5-11-2176-31,7 9-432 0,-7-9-96 0</inkml:trace>
  <inkml:trace contextRef="#ctx0" brushRef="#br3" timeOffset="48618.3">21432 9424 8287 0,'0'0'736'0,"0"0"-592"0,9-8-144 0,-1 2 0 15,-2-1 1344-15,-6 7 256 0,0 0 32 0,8-7 16 16,-8 7-1360-16,0 0-288 0,0 0 0 0,5-9 0 15,-5 9 320-15,0 0 112 0,0 0 16 0,0 0 16 16,4-7 1040-16,-4 7 208 0,0 0 32 0,0 0 16 16,0 0-352-16,0 0-80 0,0 0-16 0,0 0 0 15,0 0-640-15,0 0-128 0,0 0-32 0,0 0 0 16,-9 3-192-16,0 1-64 0,0 0 0 0,0 0 0 16,-3 1 0-16,0-1 0 0,1 0 0 0,-1 1 0 15,0 2 128-15,-1-2 32 0,-1-1 0 0,-1 1 0 0,-2 2-32 0,0-1 0 16,0 1 0-16,-1-1 0 0,0 0-80 0,0-1-32 15,-2-3 0-15,1 2 0 0,-1 0-16 0,1 3-16 16,-2 2 0-16,0 0 0 0,-1 1-240 0,-2-2 144 16,1 1-144-16,-1-1 128 0,2 1-128 0,0 0 0 15,-2-2 0-15,1 2 128 0,-2-2-128 0,2-1 192 16,-2-1-192-16,3 2 192 0,-3 2-48 0,0-4 0 16,0 2 0-16,2 1 0 0,-2-1-16 0,3 2-128 15,1-2 192-15,2 1-64 0,0-2-128 0,2 1 0 16,3-2 144-16,1-1-144 0,0 3 192 0,3-6-16 15,0 1-16-15,3 1 0 0,-1 0 32 0,8-3 0 16,-8 4 0-16,8-4 0 0,0 0-192 0,0 0 192 16,0 0-192-16,0 0 192 0,0 0 0 0,0 0 0 15,0 0 0-15,8 10 0 0,2 0 48 0,2-4 16 0,0-6 0 0,1 0 0 16,1 4-96-16,2-2-16 0,2 1 0 0,3-1 0 16,2 1-144-16,2-2 0 0,0 2 144 0,0-1-144 15,-1-2 160-15,3 2-32 0,0-2-128 0,0 1 192 16,-1 0 16-16,0-1 0 0,-1 0 0 0,-1 3 0 15,-2-3-16-15,0 3 0 0,3 4 0 0,-4-1 0 16,-3-2 16-16,0-1 0 0,-2 0 0 0,-1 0 0 16,0 1-64-16,-1 0-16 0,-1-3 0 0,-1 1 0 15,0 1-128-15,-1 0 0 0,1 1 0 0,-2-1-176 16,-10-3 176-16,12 4 0 0,-1 0 0 0,-11-4 0 16,10 3 0-16,-10-3 176 0,8 4-48 0,-8-4 0 15,0 0 32-15,0 0 0 0,0 0 0 0,0 0 0 0,0 0 32 0,0 0 0 16,0 0 0-16,0 0 0 0,0 0-48 0,0 0 0 15,0 0 0-15,0 0 0 16,-8 8-144-16,-1-3 160 0,0 0-160 0,0 0 160 0,-2 2-160 0,2-2 0 16,-1-4 0-16,1 5 0 0,-2-4 0 0,1 2 0 15,-2 0 0-15,0 0 0 0,-1 1 0 0,0-1 0 16,-1 1 128-16,0 2-128 0,-3 1 0 0,0 1 0 16,-2-2 0-16,1 3 128 0,1 0-128 0,0 0 0 15,-1 4 0-15,0-4 0 0,-1 0 0 0,2 2 0 16,1-1 0-16,0 2 0 0,2 0 128 0,1-2 0 15,1 1 0-15,1 1 0 0,1 0-128 0,1-1 0 16,1 0-192-16,-1-2 192 0,0 2 0 0,1 2 0 16,-1-3 0-16,1 2 0 0,0 0-144 0,0 0 144 0,0-2 0 0,1 1 0 15,-1 1 0-15,0-2 0 0,2-1 0 0,-1 2 0 16,-1-4 0-16,3-1 0 0,-2 1 0 0,2 0 0 16,1 1 0-16,4-9 0 0,-5 7 0 0,5-7 0 15,-6 9 144-15,0 0-144 0,2 3 128 0,2-5-128 16,2-7 192-16,0 0-64 0,0 0 0 0,0 0 0 15,0 7 112-15,0-7 16 0,0 0 0 0,0 0 0 16,8 7-80-16,-1-2-16 0,-7-5 0 0,12 4 0 16,-1 0-32-16,-1-2-128 0,1 2 192 0,0-1-64 15,2-2 0-15,0 0 0 0,2 1 0 0,0 0 0 16,1-2 48-16,2 3 0 0,3-2 0 0,0 0 0 16,-3-2 16-16,2 1 0 0,-1 0 0 0,3 1 0 15,3 1-64-15,-3 0-128 0,-2 0 192 0,-1-2-64 16,0-2 16-16,0 1 0 0,0-2 0 0,0 2 0 15,1-1-144-15,1 0 0 0,2 0 0 0,3-1 0 0,1 2 192 0,1-2-32 16,1 2-16-16,-2-1 0 0,-2 1-144 0,-2 1 0 16,-1 0 0-16,0 0 0 0,1 3 0 0,-4-2 0 15,-3 2-160-15,-2-2 160 16,-1 0-1744-16,-2 3-256 0,-11-4-48 16,0 0-19136-16</inkml:trace>
  <inkml:trace contextRef="#ctx0" brushRef="#br3" timeOffset="54049.59">22368 9071 12895 0,'-7'0'1152'0,"-2"-2"-928"16,-1-2-224-16,-1 2 0 0,2 2 2752 0,1 1 512 15,1 0 112-15,-1-2 16 0,8 1-1984 0,-8 1-384 16,8-1-64-16,0 0-32 0,-9 2 48 0,9-2 16 16,0 0 0-16,0 0 0 0,-11 2-32 0,7 11 928 15,2-4-944-15,2-9-112 0,0 0 0 16,-1 8-16-16,1-8 0 0,0 0-48 0,2 11-16 0,-2-11 0 15,3 11 0-15,1 0-48 0,1-1-16 0,-1 2 0 16,1 0 0-16,-1-1-240 0,0 4-32 0,-2-2-16 0,0 0 0 16,-2-1-224-16,2-1-48 0,-2 2-128 0,2-2 192 15,-1 2-32-15,2 1-16 0,-1 1 0 0,1 0 0 16,-1-2-144-16,2 3 128 0,0 1-128 0,0 1 128 16,-1 3 64-16,-1-3 0 0,5 0 0 0,2 3 0 15,-4 4 32-15,2 0 16 0,1 0 0 0,-5-3 0 16,-1-1-48-16,0 2-16 0,1-1 0 0,0 3 0 15,1 0-48-15,-2-3 0 0,-1-1 0 0,2 1 0 16,-2 4-128-16,1-5 0 0,-2 1 0 0,0 2 0 16,0-6 0-16,1 3 192 0,2 1-64 0,-1 3 0 15,1-5 32-15,-1 3 0 0,1 0 0 0,0-2 0 16,1 1-32-16,-1 0-128 0,1-1 192 0,0 0-64 16,0 1-128-16,0-1 0 0,0-1 0 0,0-1 0 0,0 1 0 0,-2-5 0 15,1 2 0-15,0-2 0 0,-1-1 0 0,1 0 0 16,-1 2 0-16,0-2 0 0,-1-1 0 0,-1 2 0 15,0 2 0-15,1-2 0 0,2 0 0 0,-3 0 0 16,-1 0 0-16,1 2 0 0,0-3 0 0,0 0 0 16,-2-1 0-16,2 0 0 0,2-1 0 0,-2 2 0 15,0-1 128-15,1-1-128 0,0-1 0 0,-1 0 0 16,0-11 0-16,0 12 0 0,2 0 0 0,0 1 0 16,1-4 0-16,-3-9 0 0,2 10 0 0,-2-10 0 15,3 11 0-15,-3-11 0 0,4 9 0 0,-4-9 0 16,0 0 0-16,3 10 0 0,-3-10 0 0,1 11 0 15,-1-11 0-15,-1 10 0 0,1-10 144 0,-2 9-144 16,2-9 160-16,0 0-160 0,0 0 0 0,0 0 0 16,0 0 0-16,0 0 0 0,0 0 0 0,0 0 0 0,0 0 0 0,0 0 0 15,0 0 0-15,0 0 0 0,0 0 0 0,0 0 0 16,0 0 0-16,0 0 0 0,-6 6 0 0,6-6 0 16,0 0 0-16,0 0 0 0,0 0 0 0,0 0 0 15,0 0 0-15,0 0 0 0,0 0 0 0,0 0 0 16,0 0 0-16,0 0 0 0,0 0 0 0,0 0 0 15,0 0 0-15,0 0 0 0,0 0 0 0,0 0 0 16,0 0 0-16,0 0 0 0,0 0 0 0,0 0 0 16,0 0 144-16,0 0-144 0,0 0 128 0,10 2-128 15,1 1 0-15,-11-3 128 0,11 0-128 0,1 0 0 16,0-2 0-16,-1 1 0 0,0 0 128 0,-1 0-128 16,1 1 0-16,1 0 0 0,1-2 0 0,1 1 0 0,0 0 0 15,2-1 0-15,0-2 0 0,-1 2 0 0,1-1 0 16,1-1 0-16,1 2 128 0,2-2-128 0,-1 0 0 15,1 0 0-15,-2 0 0 0,1 0 128 16,4-2-128-16,0 2 0 0,2 0 144 0,0 0-144 0,-1 1 0 0,1-2 144 16,0 1-144-16,-3 2 0 0,2-1 128 0,-2 2-128 15,1 1 0-15,-2 1 0 0,0 0 0 0,0 2 0 16,0-1 0-16,0 1 0 0,-1 0 0 0,1-1 0 16,1-2 0-16,1 0 0 0,-3 0 0 0,1-2 0 15,0 0 0-15,1 1 0 0,0 0 0 0,2-1 0 16,-2 0 0-16,0 1 0 0,0-1 0 0,1 1 0 15,0-2 0-15,-1 1 0 0,0 0 128 0,1 0-128 16,-4-2 0-16,-1 1 0 0,1-2 0 0,-2 1 0 0,0 0 0 16,-2 0 0-16,1-1 0 0,-1 2 0 0,1 2 0 0,-2-1 0 15,-1-2 0-15,1 1 0 0,-1 2 128 0,0-3-128 16,-2 1 0-16,1 3 0 0,-2-2 0 0,2 2 0 16,1-2 0-16,0 2 0 0,-1-1 0 0,0 1 0 15,-1 0 0-15,4 0 0 0,-2 1 0 0,-1-1 0 16,-1 0 0-16,1 0 0 0,-2-1 0 0,1 1 0 15,-1 0 0-15,1 0 0 0,-11 0 0 0,12-1 0 16,-2-2 128-16,-10 3-128 0,10 1 0 0,-1-1 0 16,-9 0 0-16,0 0 0 0,10 2 0 0,-10-2 0 15,0 0 192-15,10 2-192 0,-10-2 192 0,0 0-192 16,0 0 0-16,0 0 0 0,0 0 0 0,0 0 0 16,0 0 0-16,0 0 0 0,9 2 0 0,-9-2 0 15,0 0 0-15,0 0 0 0,0 0 0 0,9 2 0 16,-9-2 0-16,0 0 0 0,0 0 0 0,12 3 0 15,-12-3 0-15,9 4 0 0,-9-4 0 0,9 2 0 0,-9-2 0 0,0 0 0 16,11 4 0-16,-11-4 0 0,0 0 0 0,10 2 0 16,-10-2 0-16,11 2 0 0,-11-2 0 0,0 0 0 15,0 0 128-15,0 0-128 0,10-1 0 0,-10 1 0 16,0 0 0-16,0 0 0 0,0 0 0 0,0 0 0 16,0 0 0-16,0 0 0 0,7-7 128 0,-7 7-128 15,0 0 0-15,0 0 0 0,3-9 0 0,-1 0 128 16,-2 9-128-16,0-9 0 0,0 9 128 0,0-9-128 15,0 9 0-15,1-12 0 0,-1 0 128 0,0 2-128 16,-1 1 0-16,1 0 0 0,-2-3 192 0,1 2-192 16,0-2 192-16,0-1-192 0,-1 0 192 0,2 0-192 0,-1-6 192 0,0 2-192 15,-2-1 144-15,0-1-144 0,-1-3 0 0,1-2 144 16,-3-2-144-16,2-3 0 0,-2-2 0 0,2-2 128 16,-1 2-128-16,1-3 0 0,0 0 0 0,0 2 0 15,0 0 0-15,0 2 0 0,0 0 0 0,-1 3 0 16,1 1 0-16,2-1 0 0,-2 2 0 0,1 0 0 15,0 0 0-15,1 2 0 0,-1-1 0 0,1-2 0 16,-1 0 0-16,2 1 0 0,-3 1 0 0,1-1 0 16,1-4 0-16,0 3 0 0,1 1 0 0,0-2 0 15,-2 1 0-15,2 0 0 0,-1 2 0 0,2 0 0 16,0 0 0-16,0 1 0 0,-1-2 0 0,2 1 0 16,1 5 0-16,-1 1 0 0,-1 1 0 0,0 1 0 15,0-1 0-15,0 1 0 0,0 1 0 0,0-3 0 16,-1 2 0-16,-1 2 0 0,1-1 0 0,0 2 0 0,0 3 0 15,1-5 0-15,-3 4 0 0,2 0 0 0,-1-2-128 0,2 0 128 16,0 3 0-16,0-3 0 0,2 1 0 0,-1 0 0 16,-2 2 0-16,2-1 0 0,0 1-128 0,1 1 128 15,-1 0 0-15,0 0 0 0,-1-2 0 0,1 2 0 16,-2 1 0-16,1 8 0 0,1-9 0 0,-1 9 0 16,0 0 0-16,0 0 0 0,-2-8 0 0,2 8 0 15,-5-6 0-15,5 6 0 0,0 0 0 0,0 0 0 16,-9-4 0-16,9 4 128 0,-10-1-128 0,10 1 0 15,-9 0 0-15,9 0 0 0,-10 2 0 0,-1 1 0 16,2-1 0-16,0 0 0 0,9-2 0 0,-10 4 0 0,10-4-192 16,-11 4 192-16,1-3 0 0,10-1 0 0,-12 4 0 0,2 0 0 15,1-2 0-15,-1 0 0 0,-1 0 0 0,-1 2 0 16,-2 1 0-16,-1-1 0 0,-2 0 0 0,0 1 0 16,-2 1 0-16,-2 0 0 0,-2 2 0 0,-2 0 0 15,-1-2 0-15,-2 1 0 0,1 1 0 0,-3-1 0 16,-1 0 0-16,-2-2 0 0,-2 0 0 0,0 1 0 15,-1-1 0-15,3 1 0 0,0-3 0 0,-1 2 0 16,2 2 0-16,-1-1 0 0,0 1 0 0,3-2 0 16,0 0 0-16,3 0 0 0,1-3 0 0,-1-1 0 15,-3-1 0-15,0 0 0 0,-2 0 0 0,1 0 0 16,-2-1 0-16,1 1 0 0,-2-2 0 0,1 2 0 16,2 0 0-16,1 2 0 0,0 0 0 0,4 1 0 15,1-3 0-15,4 1 0 0,3 4 0 0,1-1 0 16,1-4 0-16,0 0 0 0,-1-1 0 0,2 1 128 0,1-1-128 15,-2-1 0-15,-1 1 0 0,0-2 0 0,0 1 0 16,0-1 0-16,2-1 128 0,-1 2-128 0,1-1 0 0,0 2 0 16,2-2 0-16,1 1 0 0,1-2 0 15,0 1 0-15,1 0 0 0,2 2 0 0,1 0 0 0,0-3 0 16,0 1 0-16,2 1 0 0,0-1 0 0,5 3 0 16,0 0 0-16,0 0 0 15,0 0-464-15,0 0-80 0,0 0-16 0,6 11 0 16,2-1-1792-16,1 0-352 0,0 2-80 0,0 1-10896 15,3 3-2176-15</inkml:trace>
  <inkml:trace contextRef="#ctx0" brushRef="#br3" timeOffset="56819.04">22728 10201 6447 0,'0'0'576'0,"0"0"-576"0,-11 0 0 0,11 0 0 16,-10-1 2592-16,10 1 416 0,0 0 64 0,-11-3 32 15,11 3-2384-15,-10-4-464 0,1 0-112 0,9 4-16 16,0 0 768-16,0 0 128 0,-8-6 48 0,8 6 0 15,-9-6 512-15,9 6 96 0,0 0 32 0,0 0 0 16,-4-4-272-16,0 1-48 0,0-3-16 0,2 2 0 16,0 3-608-16,2 1-128 0,0 0-32 0,0 0 0 15,0 0-320-15,0 0-64 0,0 0-16 0,0 0 0 0,0 0 48 0,0 0 16 16,0 0 0-16,12 3 0 0,-12-3 48 0,12 4 16 16,-12-4 0-16,11 2 0 0,0-3-64 0,-1 1-16 15,1-1 0-15,0 1 0 0,0-3 16 0,2 3 0 16,0-1 0-16,1 1 0 0,1 0-80 0,0 0-32 15,4-2 0-15,0 2 0 0,3 0-160 0,0 0 128 16,1 0-128-16,-1 0 128 0,1 0-128 0,1 0 0 16,-1 2 144-16,-1-2-144 0,-1 0 0 0,-1 1 0 15,-2-1 0-15,2 1 128 0,-2 1-128 0,0-1 176 16,2 0-176-16,-2-1 192 0,-2-1-64 0,0 1-128 16,0 0 192-16,1 1-64 0,-1-2-128 0,2 0 128 15,-2-1-128-15,-1 1 128 0,-2-3 0 0,0 4-128 0,-13 0 192 16,12 0-64-16,-12 0 0 0,12 0 0 0,-12 0 0 15,0 0 0-15,0 0 64 0,0 0 16 0,0 0 0 0,0 0 0 16,0 0 144-16,9 5 32 0,-3 3 0 0,-6-8 0 16,0 0-32-16,0 0 0 0,0 0 0 0,0 0 0 15,0 0-352-15,0 0 128 0,0 0-128 0,0 0 0 16,-5-4 128-16,5 4-128 0,0 0 128 0,0 0-128 16,0 0 160-16,-2-8-32 0,2 8-128 0,0 0 192 15,-4-7-32-15,4 7-16 0,-4-7 0 0,4 7 0 16,-3-9-16-16,2 2 0 0,1 7 0 0,0 0 0 15,-1-10 32-15,-1 2 0 0,2 0 0 0,0 1 0 16,0 7-16-16,0-11 0 0,0 2 0 0,0 0 0 0,-1 0-144 16,1 0 192-16,1-2-192 0,-1 2 192 15,-1-3-192-15,1 1 192 0,1-2-192 0,-1 0 192 0,0-3-192 0,0-1 192 16,0 0-192-16,0 0 192 0,-1 0-64 0,0-1-128 16,1-2 192-16,-2 2-64 0,1 0-128 0,0 1 0 15,-1 0 144-15,1 0-144 0,-1-3 0 0,0 1 0 16,1-1 0-16,0-1 128 0,1-2-128 0,-3-1 0 15,2 0 0-15,-1 3 0 0,1 0 0 0,0 1 0 16,0-3 0-16,-1 1 0 0,-2 1 0 0,2 1 0 16,-1 2 0-16,0 1 0 0,2 0 0 0,-1 3 0 15,-1 0 0-15,0 1 0 0,2 1 0 0,0 1 0 16,-1 2 0-16,1 0 0 0,-1 0 0 0,0 0 0 16,2 9 0-16,-2-9 0 0,2 9 0 0,-3-11 0 15,-1 2 0-15,4 9 0 0,-4-8 0 0,4 8 0 16,-2-10 0-16,2 10-128 0,0 0 128 0,0 0 0 15,0 0 0-15,0 0 0 0,-7-7 0 0,7 7 0 0,0 0 0 0,0 0 0 16,-8-7 0-16,8 7 0 0,0 0 0 0,0 0 0 16,0 0 0-16,0 0 0 0,0 0 0 0,0 0 0 15,-4-6 0-15,4 6 0 0,0 0 0 0,0 0-128 16,0 0 128-16,0 0 0 0,0 0 0 0,0 0 0 16,0 0 0-16,6 6 0 0,-6-6 0 0,0 0-128 15,0 0 128-15,0 0 0 0,10 2 0 0,-10-2 0 16,10 1 0-16,-10-1 0 0,11 0 0 0,-1 0 0 15,-1 0 0-15,2 2 0 0,-3-1 0 0,1 0 0 16,-9-1 128-16,13-1-128 0,-1-2 128 0,-1 0-128 16,2 1 128-16,0 2-128 0,2 2 160 0,-1-2-160 15,0 0 0-15,2 0 128 0,1 0-128 0,0 1 0 16,0 0 0-16,0-1 0 0,-2 1 0 0,1 1 0 16,-2-1 0-16,2 0 0 0,-2 2 0 0,1 0 0 0,-2-1 128 0,0-2-128 15,-1 0 0-15,-1 0 0 16,1 0 144-16,1 0-144 0,-3 0 128 0,1 0-128 0,-2-1 0 0,0 1 128 15,-9 0-128-15,12 4 0 0,-3-4 0 0,-9 0 128 16,10 0-128-16,2 0 0 0,-12 0 0 0,11 0 0 16,-11 0 128-16,11 0-128 0,0 0 0 0,-2 0 0 15,-9 0 0-15,10 0 128 0,-10 0-128 0,12-4 0 16,-1 1 0-16,-1 2 0 0,-10 1 0 0,12-1 0 16,-2-1 0-16,-10 2 0 0,0 0 0 0,9-4 0 15,-9 4 0-15,11-2 0 0,-11 2 0 0,0 0 0 16,9-1 0-16,-9 1 0 0,0 0 0 0,0 0-320 0,12 3 48 15,-12-3 16 1,0 0-1040-16,0 0-208 0,0 0-32 0,0 0-12672 0,0 0-2544 0</inkml:trace>
  <inkml:trace contextRef="#ctx0" brushRef="#br1" timeOffset="63770.64">20345 8915 3679 0,'0'0'320'0,"0"0"-320"0,0 0 0 0,-10-1 0 16,4-4 2448-16,6 5 432 0,0 0 64 0,0 0 32 15,-9-7-2160-15,1 2-432 0,0-1-96 0,0 2-16 16,8 4-272-16,-10-5-272 0,-2-1 48 0,2 1 16 31,-2 0-1056-31,2 0-208 0,-2 1-32 0,1-3-16 0,1 2 1520 0,1 0 160 0,-2 2 96 0,2-1 32 16,9 4 1104-16,-11-4 208 0,-1 2 64 0,0 2 0 0,0-4-432 15,1 3-80-15,-1 1 0 0,-1 0-16 0,-2 2-592 0,1 1-112 16,0-3-32-16,1 0 0 16,1 2 16-16,0 1 0 0,-1 0 0 0,2-2 0 0,-1 0 544 0,0 0 96 15,0 3 32-15,2-1 0 0,1-2-64 0,0-1-16 16,-1 0 0-16,10 0 0 0,-9 2-256 0,9-2-48 15,-9 2-16-15,9-2 0 0,0 0-176 0,0 0-48 16,0 0 0-16,0 0 0 0,0 0-16 0,0 0 0 16,0 0 0-16,0 0 0 0,0 0-48 0,0 0-16 15,15 3 0-15,-1-2 0 0,-1-1-64 0,0-1 0 16,0 1-16-16,1-1 0 0,1-1-48 0,0 0 0 0,1 2 0 16,2-2 0-16,2 1 16 0,1 0 0 0,2-1 0 0,2 1 0 15,1 0-32-15,3-1-16 0,1 1 0 16,1 0 0-16,0 0 0 0,1-1 0 0,-1 0 0 0,-1-1 0 15,-2 2 0-15,4 1 0 0,-1-4 0 0,2 3 0 16,-1-1-16-16,2 2 0 0,4-4 0 0,2 3 0 16,3 1 16-16,2-1 0 0,0 1 0 0,1 0 0 15,0 0-48-15,-2 0-16 0,-2-4 0 0,-1 1 0 16,2-1-160-16,2 0 160 0,0 2-160 0,4-2 160 16,-1 0-160-16,0 1 0 0,-2 2 144 0,-2 1-144 15,-1 1 160-15,-1-1-32 0,-3-1-128 0,1 0 192 16,-1-4-192-16,3 3 128 0,1 0-128 0,3-1 0 15,2 2 256-15,0 1-64 0,-1 0 0 0,-1 4 0 16,-2 0-192-16,-2-2 144 0,-3-2-144 0,-1 0 128 16,0-1-128-16,-1 0 0 0,2-1 0 0,2 0 128 15,1-1-128-15,2 3 0 0,0-1 0 0,1 1 0 16,-1 2 128-16,-2 2-128 0,-3-1 128 0,-3-2-128 0,-2-2 256 0,0 0-48 16,0-1 0-16,0-3 0 0,0 1-208 0,2 0 0 15,2 2 0-15,1 0 0 0,0-2 0 0,-1 3 128 16,0 0-128-16,-2 2 0 0,-2-1 0 0,-1 1-240 15,-3 1 32-15,-1-2 0 0,-3-2 400 0,-2 1 64 16,0 0 32-16,2 1 0 0,-1-2-432 0,-1 1-96 16,3 0-16-16,0 1 0 0,2 0 416 0,-1 1 80 15,1 2 16-15,0-2 0 0,-1-1-256 0,1 3 0 16,-3 1 0-16,0-2 0 0,-1 1 0 0,-3 1 0 16,-1-3 0-16,-1 2 0 0,-2-3 176 0,-3 0-176 0,0 0 192 15,-1 0-192-15,2-2 400 0,-2 1-16 0,-1 0-16 0,1-3 0 16,1 1-368-16,0 2 0 0,1 0 0 0,1-2 128 15,0 2-128-15,1-2 0 0,-1-1 0 0,0 0 0 16,-1-1 0-16,-1 0 0 0,0 0 0 0,-1 1 0 16,0 1 0-16,0 0 128 0,-3 0-128 0,0 0 0 15,-2 0 0-15,-9 3 0 0,10-2 0 0,-10 2 128 16,0 0-128-16,11 0 0 0,-11 0 0 0,0 0 0 16,0 0 0-16,10 0 0 0,-10 0 0 0,0 0 128 15,11-3-128-15,-11 3 0 0,10 0 128 0,-10 0-128 16,10-2 144-16,-1 0-144 0,-9 2 192 0,12-4-192 15,-12 4 160-15,11-1-160 0,-11 1 128 0,9-1-128 16,-9 1 128-16,10-7-128 0,-10 7 0 0,8-5 128 16,-8 5 0-16,0 0-128 0,0 0 192 0,8-4-64 15,-8 4-128-15,8-5 0 0,-8 5 0 0,0 0 0 16,0 0-128-16,0 0 128 0,0 0 0 0,0 0 0 0,0 0 0 0,0 0 240 16,8-4-48-16,-8 4 0 0,0 0-192 0,9-3 0 15,-9 3 0-15,9-2 0 0,-9 2 144 0,9-4-16 16,-9 4 0-16,8-5 0 0,-8 5-128 0,0 0 0 15,0 0 0-15,8-3 0 0,-8 3 128 0,0 0 0 16,7 12 0-16,0-6 0 0,-7-6-128 0,0 0 0 16,0 0 0-16,0 0 0 0,6-6 0 0,-6 6 0 15,0 0 144-15,0 0-144 0,0 0 0 0,0 0 128 16,0 0-128-16,11 0 0 0,-11 0 0 0,8 5 0 16,-2 5 0-16,-1-2 128 0,-5-8-128 0,0 0 0 0,7 17 0 0,-1-3 128 15,0-2-128-15,-1-3 0 0,-1 3 0 0,2-2 0 16,-1 2 0-16,2-3 0 0,0 2 0 0,-1 0 0 15,-6-11 0-15,8 19 0 0,0-4 0 0,-2 6 0 16,-2-1 0-16,0 5 0 0,0-1 0 0,-1 5 0 16,-2 2 0-16,-1 2 0 0,0 1 0 0,0 0 0 15,-1 0 0-15,1-7 0 0,0-5 0 0,1 0 0 16,0 0 0-16,0 2 0 0,2 1 0 0,0-1 0 16,-1 4 0-16,1-2 144 0,-1 5-144 0,1 1 160 15,0-1-160-15,-1 1 0 0,0 2 0 0,-1 0 128 16,-1 0-128-16,1 0 0 0,1-1 0 0,-2 0 128 15,-2-1-128-15,1-1 0 0,0-1 0 0,-1 0 0 16,0 0 0-16,-1 1 0 0,0 1 0 0,1 0 0 16,-1 2 0-16,1-3 0 0,-2 2 0 0,1 0 128 15,1-1-128-15,0-2 128 0,1 0-128 0,1-3 128 16,0 1-128-16,1-1 192 0,2-3-192 0,-1-1 192 0,1 1-192 16,0-1 128-16,-1 1-128 0,2-2 128 0,-1 1-128 0,-1 2 0 15,1 1 0-15,0 3 0 0,-2-3 0 0,-1 2 128 16,0 2-128-16,-1 2 0 0,-1-2 0 0,1-2 0 15,0 1 128-15,1-3-128 0,0-1 0 0,0-3 0 16,1 0 144-16,2-5-144 0,-2 0 176 0,2 0-48 16,-2 0 0-16,1-1 0 0,1-1 0 0,0 0 0 15,-2 0 0-15,0-4 0 0,2-1-128 0,-1 1 0 16,2 0 0-16,0-1 0 0,-4-10 0 0,6 11 0 16,-1 0 0-16,-1-1 128 0,-4-10-128 0,4 12 0 15,-1 1 0-15,0-4 128 0,-3-9-128 0,3 12 0 16,-2-2 0-16,-1-10 0 0,0 12 128 0,0-12-128 0,-1 10 0 0,1-10 128 15,0 0-128-15,-2 11 0 16,2-11 0-16,0 0 0 0,-4 10 128 0,4-10 0 0,0 0 0 0,0 0 0 16,0 0-128-16,0 0 0 0,0 0 0 0,0 0 0 15,0 0 0-15,0 0 0 0,-5 8 0 0,5-8 0 16,0 0 128-16,0 0 0 0,0 0 0 0,0 0 0 16,-9 4-128-16,9-4 0 0,-9 4 0 0,9-4 0 15,-9 2 0-15,9-2 0 0,-11 2 0 0,2 0 0 16,0 1 0-16,0 0 0 0,0-2 0 0,-1 1 0 15,-1 0 0-15,1 0 0 0,-2 0 0 0,0 0-176 16,0 1 176-16,-1-3 0 0,0 0 0 0,-1 1 0 16,-2 1 0-16,-3 1 0 0,-2-1 0 0,-2 0 0 15,-2-2 0-15,-3 0 0 0,0 0 0 0,-4 3 0 0,0-3 0 0,-2 0 0 16,-1 0 128-16,-1 0-128 0,1 0 0 0,-1 0 0 16,-2 0 0-16,1 0 0 0,2 0 0 0,-1-3 0 15,-3 1 0-15,-3 0 0 0,-2 0 0 0,-3 1 0 16,-2-1 0-16,1 1 0 0,1 1 0 0,2 1 0 15,0 2 0-15,2 1 0 0,2 1 0 0,-2-1 0 16,0 0 0-16,-2 0 0 0,0-2 0 0,-2 1 0 16,-2-1 0-16,2 2 0 0,3-1 0 0,1 1 0 15,1-4 0-15,2 1 0 0,2-1 0 0,0 0 0 16,-1 0 0-16,-2-1 0 0,-4 1 0 0,-2-3 0 16,-2 2 0-16,-1 1 0 0,1 0 0 0,-1 1 0 15,1 2 0-15,3-2 0 0,4 2 0 0,4 1 0 16,1-2 0-16,0 1 0 0,-1-3 0 0,-1 3 0 15,-1-1 0-15,-2 2 0 0,-2 0 0 0,2 1 0 0,3 0 0 0,0-1 0 16,-2 2 0-16,5-3 0 0,3 0 0 0,2-2 0 16,0 1 0-16,-1-2 0 0,0-2 0 0,-1 1 0 15,-1 0 0-15,-1-1 0 0,-1 0 0 0,-2 1 0 16,0-2 0-16,0 3 0 0,2-4 0 0,0 3 0 16,1-1 0-16,3 2 0 0,2-2 0 0,2 2 0 15,1-1 0-15,0-1 0 0,-2 1 0 0,2 0 0 16,-2-1 0-16,0 1 0 0,-1-2 0 0,0 1 0 15,-1-1 0-15,1 1 0 0,1 0 0 0,1 1 0 16,-1 1 0-16,3-3 0 0,0 1 0 0,1 0 0 16,1-1 0-16,2 0 0 0,3 0 0 0,-1 1 0 15,2-2 0-15,0 1 0 0,-2-1 0 0,2 2 0 16,1-2 0-16,0 0 0 0,-1 0 0 0,-1 1 0 16,1 1 0-16,1 0 0 0,0 2 0 0,0-3 0 15,2 3 0-15,0 0 0 0,1 0 0 0,0 0 0 0,-2-2 0 0,3 2 0 16,1 0 0-16,2 0 0 0,1 0 0 0,0 0 0 15,9 0 0-15,-11 0 0 0,2 0 0 0,9 0 0 16,-8-1 0-16,8 1 0 0,0 0 0 0,-8 1 0 16,8-1 0-16,0 0 0 0,0 0 0 0,0 0 0 15,0 0 0-15,0 0-128 0,0 0 128 0,0 0 0 16,0 0 0-16,0 0 0 0,0 0 0 0,0 0 0 16,0 0 0-16,0 0 0 0,0 0 0 0,0 0 0 15,0 0 0-15,3-8 0 0,-3 8 0 0,4-10 0 16,-1 1 0-16,0 1 0 0,-1 0 0 0,2 0 0 15,0 1 0-15,-2-3 0 0,1 0 0 0,-1 0 0 16,0-2 0-16,-1-1 0 0,0-2 0 0,1 1 128 0,-2-2-128 0,1 2 0 16,-1-2 0-16,-1 0 128 0,-1-4-128 0,1 0 0 15,0 2 0-15,1-1 0 0,0 0 0 0,-2 0 128 16,1-5-128-16,-1 0 128 0,-1-1-128 0,0-1 128 16,-1-3-128-16,0 2 0 0,2-1 0 0,-2-2 0 15,0 0 0-15,0 2 0 0,-2-2 0 0,0-2 0 16,1 5 0-16,0 0 0 0,0-1 0 0,0 2 0 15,-1 0 0-15,2 0 0 0,0 0 0 0,2-1 0 16,-1-3 0-16,2-2 0 0,0-2 0 0,-1 0 0 16,1-2 0-16,1-2 0 0,0 6 0 0,1-5 0 15,1 1 0-15,-1 0 0 0,-1 5 0 0,1 0 0 16,1-1 0-16,0 3 0 0,1 0 0 0,-1 1 0 0,1 1 0 0,1 1 0 16,0-3 0-16,0-1 0 0,0 0 0 15,1 3 0-15,0 0 0 0,0 2 0 16,1 0 0-16,-1-1 0 0,-3-3 0 0,1 5 0 0,-2 0 0 0,1 4 0 15,-2 1 0-15,0-1 0 0,-3 1 0 0,2 2 0 16,-2-3 0-16,-1 3 0 0,0 2 0 0,-1-1 0 16,0 0 0-16,0 1 0 0,-1-2 0 0,1-1 0 15,0-1 0-15,0 0 0 0,-1 2 0 0,3-3 0 16,-1-1 0-16,0 1 0 0,1-3 0 0,-1 3 0 16,2-1 0-16,0 1 0 0,1 1 0 0,-2 0 0 15,0 0 0-15,0 2 0 0,-1 2 0 0,1 4 0 16,1-4 0-16,-1 4 0 0,-1 0 0 0,2 2 0 15,-1 1 0-15,3 8 0 0,-5-10 0 0,0 3-128 16,5 7 128-16,-6-6 0 0,2-2 0 0,1 1 0 0,3 7 0 0,0 0 0 16,0 0-208-16,0 0 32 0,0 0 16 0,0 0 0 31,-10 2-1056-31,10-2-192 0,-1 10-64 0,-1 1 0 16,2-11-1328-16,-4 14-272 0,1 4-48 0,0 2-16 0</inkml:trace>
  <inkml:trace contextRef="#ctx0" brushRef="#br3" timeOffset="67850.58">24429 9768 3679 0,'-18'-4'160'0,"5"4"32"0,-4 0-192 0,0-1 0 15,1 2 0-15,2 3 0 0,0-3 2400 0,-1 1 432 16,0-2 96-16,0 1 16 0,2 2-1440 0,3-3-288 15,1-2-48-15,9 2-16 0,-10 0 400 0,10 0 80 16,-9-1 16-16,9 1 0 0,0 0-192 0,0 0-48 16,-7-3 0-16,7 3 0 0,0 0-464 0,0 0-112 15,-10 0 0-15,10 0-16 0,-7-1-128 0,7 1-32 16,0 0 0-16,0 0 0 0,-10 0 176 0,10 0 16 16,0 0 16-16,0 0 0 0,0 0-144 0,0 0-16 15,0 0-16-15,0 0 0 0,0 0-96 0,0 0-16 16,0 0 0-16,0 0 0 0,8-6-144 0,-8 6-48 0,12-6 0 0,-2 2 0 15,1 0-192-15,-1 2-32 0,1-1-16 0,-1 1 0 16,-10 2-144-16,12-2 0 0,0 1 144 0,-2 0-144 16,-10 1 192-16,12-4-16 0,0 1-16 0,-1 1 0 15,0 0 160-15,0 1 16 16,2-2 16-16,2 2 0 0,-2 1-96 0,4 0-32 0,1-1 0 0,2 1 0 16,-1 0-64-16,2 0-16 0,1-2 0 0,2 2 0 15,-1 0-16-15,2 0-128 0,1 0 192 0,-1 0-64 16,-3 0-128-16,0 2 0 0,0-1 0 0,-1 0 0 15,-1-1 0-15,-1 3 0 0,1-3 0 0,-1 0 0 16,0-3 0-16,-1 3 0 0,-3 3 0 0,1-2 0 16,0-1 0-16,-2 0 0 0,0 0 0 0,1 0 0 15,-1 0 0-15,2 0 0 0,-1 0 0 0,1 2 0 16,0-2 0-16,-1 0 0 0,1-2 128 0,0 1-128 0,-1 1 128 0,0-3-128 16,-2 2 192-16,-2 0-64 0,1-1-128 0,-1 2 0 15,-11 0 0-15,11 0 0 0,-11 0 0 0,11 0 0 16,-11 0 0-16,0 0 0 0,0 0 0 0,0 0 0 15,0 0 0-15,0 0 0 0,0 0-336 0,0 0-48 16,0 0-16-16,0 0 0 16,0 0-528-16,-11 4-96 0,1-1-32 0,-2 1 0 15,0 0-2400-15,1 0-496 0,-2 0-80 0</inkml:trace>
  <inkml:trace contextRef="#ctx0" brushRef="#br3" timeOffset="69574.84">25197 8724 15951 0,'0'0'704'0,"0"0"144"0,0 0-672 0,-8-2-176 0,8 2 0 0,0 0 0 15,0 0 640-15,-6-2 80 0,6 2 32 0,0 0 0 16,0 0-16-16,0 0 0 0,0 0 0 0,0 0 0 16,0 0 32-16,0 0 16 0,0 0 0 0,0 0 0 15,0 0 336-15,0 0 64 0,0 0 16 0,0 0 0 16,0 0 32-16,0 0 16 0,0 0 0 0,0 0 0 15,0 0-144-15,0 0-16 0,0 0-16 0,11 1 0 16,0-1-272-16,-11 0-48 0,13-1-16 0,0 1 0 16,-1 0-304-16,1 0-64 0,-2-1-16 0,2-1 0 15,2-2-160-15,0 2-16 0,1-1-16 0,0 1 0 16,-2 0-160-16,2-2 0 0,-1 2 144 0,1 2-144 16,-2-4 0-16,1 1 144 0,-2 1-144 0,1 0 0 0,2 2 128 15,-1 2-128-15,1 0 0 0,0-2 0 0,-1 3 176 0,2 1-176 16,-1-3 160-16,1 4-160 0,-2-3 0 0,1 3 128 15,-3-3-128-15,-1 4 0 0,-3-1 0 0,-9-5 0 16,0 0 0-16,9 10 0 0,-9-10 128 0,7 9-128 16,-5 2 0-16,-2-11 0 0,0 0 144 0,-4 11-144 15,-2-1 128-15,-3-1-128 0,-2 0 128 0,-1 0-128 16,-2 0 128-16,-3 2-128 0,-1 0 0 0,-3 2 0 16,-4-1 0-16,1 5 0 0,-3 1 0 0,1 0 0 15,-1 1 0-15,-2-2 0 0,1 2 0 0,2 1 0 16,-1-1 0-16,5 1 0 0,-1-3-144 0,2 0 144 15,0-5 0-15,2 2 0 0,-1 3 0 0,3-5 0 0,1-1 0 16,3-2 0-16,3 2 0 0,3-3 0 16,0-2 0-16,7-6 0 0,-6 9 0 0,6-9 128 0,-1 9-128 0,1 1 0 15,0-10 0-15,4 9 128 0,-4-9-128 0,8 9 0 16,0-1 0-16,1-1 0 0,1 1 0 0,3 0 0 16,-1-1 0-16,1-2 0 0,1 1 0 0,1-2 0 15,-1 1-192-15,-1-1-48 0,0 0 0 0,1-1 0 31,2 1-624-31,0-3-128 0,1 2-32 0,0-1 0 16,0-4-1744-16,1 0-368 0,0 0-64 0,0-3-10560 0</inkml:trace>
  <inkml:trace contextRef="#ctx0" brushRef="#br3" timeOffset="69925.78">25834 9154 29951 0,'0'0'1328'0,"0"0"272"0,0 0-1280 0,0 0-320 0,0 0 0 0,0 0 0 0,0 0 1024 0,0 0 160 15,0 0 32-15,0 0 0 0,0 0-528 0,0 0-112 16,0 0 0-16,0 0-16 0,0 0-304 0,0 0-48 0,12 4-16 0,-12-4 0 16,8 6-48-16,-1 5-16 0,-4-2 0 0,1 3 0 15,-1-1 16-15,0 2 0 0,0 2 0 0,0 4 0 16,-2 0-144-16,2 0 0 0,0-1 144 0,-1 2-144 16,-2 0 0-16,0 0 0 0,2 0 0 0,-2 1 0 15,0-2 0-15,1 1 0 0,0 1 0 0,0-2 128 31,-1 0-592-31,0-2-112 0,-1-2-32 0,0 1-10352 0,1-1-2080 0</inkml:trace>
  <inkml:trace contextRef="#ctx0" brushRef="#br3" timeOffset="70763.7">24966 9708 20495 0,'0'0'896'0,"0"0"208"0,0 0-880 0,0 0-224 0,0 0 0 0,0 0 0 15,0 0 368-15,0 0 16 0,0 0 16 0,0 0 0 0,0 0-400 0,0 0 0 16,0 0 0-16,0 0 0 0,0 0 0 15,0 0 0-15,0 0 0 0,0 0 0 16,0 0 512-16,0 0 32 0,0 0 0 0,0 0 0 16,0 0 608-16,0 0 112 0,11-3 16 0,-11 3 16 0,11-2-256 0,0-1-48 15,-11 3-16-15,13-1 0 0,-1 0-272 0,-1 1-48 16,1 0-16-16,1 0 0 0,0 0-96 0,0 1-32 16,1 0 0-16,1 2 0 0,-1-2 0 0,3 2 0 15,-6-2 0-15,2 0 0 0,1 2 0 0,0-3-16 16,2 1 0-16,1 1 0 0,1-1-96 0,2 1-16 15,15-2 0-15,-4 2 0 0,-2-2-64 0,-2 0-32 16,-1 0 0-16,2 0 0 0,0 0-64 0,2 0-16 16,-1-2 0-16,2 2 0 0,2 0-32 0,-1 0-16 0,0 0 0 0,0 2 0 15,0 0 64-15,-1 1 16 16,-2-3 0-16,-2 0 0 0,-2 1-96 0,1 1-16 0,-1-1 0 0,-1 2 0 16,-1-2-128-16,-1-1 128 0,0 0-128 0,0 1 128 15,0 0-128-15,0 2 0 0,1-2 144 0,-1 1-144 16,0-1 0-16,-1 0 128 0,0 1-128 0,-3-1 0 15,-1 1 0-15,0 0 128 0,-2-4-128 0,2 2 0 16,-1 2 0-16,0-2 0 0,-1 0 0 0,0-2 128 16,-2 2-128-16,0-2 0 0,0-1 0 0,-2 2 0 15,1-2 0-15,-1 1 128 0,-11 2-128 0,10-4 0 16,-10 4 0-16,10-4 0 0,-10 4 0 0,0 0 0 31,0 0-1696-31,0 0-256 0,0 0-48 0,0 0-10304 0,-5-8-2064 0</inkml:trace>
  <inkml:trace contextRef="#ctx0" brushRef="#br3" timeOffset="75495.39">20474 12576 16463 0,'0'0'720'0,"0"0"176"0,0 0-720 0,0 0-176 0,0 0 0 0,0 0 0 16,0 0 1872-16,0 0 352 0,0 0 64 0,0 0 16 15,1-9-880-15,-1 9-160 0,0 0-48 0,0 0 0 0,0 0-192 0,0 0-32 16,0 0-16-16,0 0 0 16,0-9 112-16,0 9 0 0,0 0 16 0,0 0 0 15,0 0-128-15,0 0-16 0,0 0-16 0,0 0 0 16,0 0-160-16,0 0-16 0,0 0-16 0,0 0 0 0,0 0-144 15,0 0-32-15,0 0 0 0,0 0 0 0,0 0-128 0,0 0-16 16,0 0-16-16,0 0 0 0,0 0-32 0,0 0-16 16,0 0 0-16,0 0 0 0,0 0-32 0,0 0 0 15,0 0 0-15,9 7 0 0,-9-7-96 0,0 0-32 16,0 0 0-16,7 9 0 0,-7-9-32 0,0 0-16 16,0 0 0-16,6 13 0 0,1-3-160 0,-2 2 160 15,-1 1-160-15,0-1 160 0,-4-12-160 0,5 18 128 16,-1-1-128-16,0 2 128 0,0 1-128 0,1-2 0 15,0 2 0-15,0 2 128 0,-1-1-128 0,1 2 0 0,2 2 0 16,-3 0 0-16,0-2 0 0,0 3 0 16,-1 0 0-16,1 0 0 0,-1 2 0 0,0 1 0 0,-2-3 0 0,0 2 0 15,1 4 0-15,0 0 0 0,-3 2 0 0,0-3 0 16,-1 5 0-16,1-3 0 0,-2 3 0 0,1-2 128 16,-2-2-128-16,0-2 0 0,0 0 0 0,0-4 0 15,1 4 0-15,1-5 128 0,1 1-128 16,-1-1 0-16,0 0 128 0,0 1-128 0,1 0 128 0,-2-2-128 15,1 1 128-15,-1 1-128 0,2 2 128 0,0-2-128 16,-2-3 0-16,0-2 0 0,1 1 128 0,-1-1-128 16,2-1 0-16,-2-2 0 0,1-4 0 0,-1 1 128 15,0-2-128-15,1 2 0 0,-2-4 144 0,1 0-144 16,1 0 128-16,-2-1-128 0,0 2 160 0,0 0-160 16,0-2 128-16,1 1-128 0,0-1 0 0,-1 2 144 0,0-4-144 0,1 1 0 15,0 0 0-15,3-9 128 0,0 0-128 0,-2 10 0 16,-1-2 0-16,3-8 0 0,0 0 0 0,0 0 128 15,-2 12-128-15,0-4 0 0,2-8 0 0,0 0 128 16,0 0-128-16,-2 10 0 0,2-10 0 0,-3 9 128 16,3-9-128-16,-4 9 0 0,4-9 0 0,-2 9 128 15,2-9-128-15,-3 11 0 0,3-11 0 0,0 0 0 16,-3 12 0-16,1-2 0 0,2-10 128 0,0 0 0 16,0 0 0-16,0 0 0 0,-1 10-128 0,1-10 0 15,0 0-160-15,0 0 160 0,0 0 0 0,-4 10 0 16,4-10 0-16,0 0 0 0,0 0 0 0,0 0 160 15,0 0-160-15,0 0 128 0,-4 7-128 0,4-7 128 16,0 0-128-16,0 0 128 0,0 0-128 0,0 0 0 0,0 0 0 16,0 0 128-16,0 0-128 0,-2 11 0 0,2-11 0 0,0 0 0 15,0 0 0-15,0 10 0 0,0-10 0 0,0 0 0 16,0 0 0-16,-1 13 0 0,1-13 0 0,0 0 0 16,0 0 0-16,0 11 0 0,0-11 144 0,0 0-144 15,0 0 0-15,3 10 0 0,-3-10 0 0,0 0 128 16,0 0-128-16,0 0 0 0,5 9 0 0,-5-9 0 15,0 0 0-15,8 9 0 0,-8-9 0 0,0 0 0 16,0 0 0-16,8 8 0 0,-8-8 0 0,0 0 0 16,0 0 0-16,7 9 0 0,-7-9 0 0,0 0 0 15,0 0 0-15,0 0 0 0,0 0 0 0,12 3 128 0,-12-3-128 16,11-1 192-16,0-1-64 0,1-2 0 0,0 2 0 0,-1-3 0 16,1 1 0-16,0 0 0 15,0 0-128-15,1 1 0 0,-2 1 0 0,2 0 0 0,1 1 0 0,1 0 0 16,1-2 0-16,1 2 0 0,0-2 0 0,1 2 0 15,1-2 0-15,1 1 0 0,0-2 0 0,0 1 0 16,1 1 0-16,1-2 0 0,1-1 0 0,0-1 0 16,2 1 0-16,0 0 0 0,-1-2 0 0,4 1 0 15,0-1 0-15,4 1 0 0,-4 2 0 0,4-1 0 16,-1-1 0-16,3 1 0 0,0 1 0 0,0 0 0 16,0-1 0-16,-3 1 0 0,-1 2 0 0,-1-1 0 15,-2 0 128-15,-2 3-128 0,-3-1 0 0,-3 0 0 16,0-2 0-16,-2 2-128 0,0 0 128 0,-2-1 0 15,1 0 0-15,0 0 0 0,-1 1 0 0,2 0 0 16,-1 1 0-16,-1-3 0 0,0 1 0 0,0 0 0 0,1-3 0 0,1 2 0 16,1 2 0-16,2-1 0 0,-1 0 0 0,1 0 0 15,-2-1 0-15,2 2 0 0,-2-1 0 0,0 1 0 16,-1 0 0-16,-1 1 0 0,-2 0 0 0,1 0 0 16,-5 0 0-16,0 0 0 0,1 0 0 0,-11 0 0 15,10 1 0-15,-10-1 0 0,11 0 0 0,-1 0 0 16,1-1 0-16,-11 1 128 0,10 0-128 0,-10 0 0 15,0 0 0-15,12 0 128 0,-2 0-128 0,-10 0 0 16,0 0 0-16,0 0 128 0,12 0-128 0,-2 0 0 16,-10 0 0-16,11 0 0 0,-11 0 0 0,10-4 0 15,-10 4 0-15,9 4 0 0,-9-4 0 0,11 0-128 16,-11 0 128-16,0 0 0 0,0 0 0 0,9 1 0 16,-9-1 0-16,0 0 0 0,0 0 0 0,0 0-128 15,0 0 128-15,0 0 0 0,10 3 0 0,-10-3 0 0,0 0 0 16,0 0 0-16,12-2 0 0,-2 1 128 0,-10 1-128 15,11-4 0-15,-2 0 0 0,-9 4 128 0,10-2-128 0,1-2 0 16,-11 4 0-16,9-4 0 0,-9 4 0 0,10-3 0 16,-10 3 0-16,0 0 0 0,9-5 0 0,-9 5 0 15,0 0 0-15,0 0 0 0,0 0 0 0,0 0 0 16,0 0 0-16,8-5 0 0,-8 5 0 0,0 0 0 16,6-7 128-16,-6 7-128 0,0 0 128 0,3-6-128 15,0-5 128-15,-3 11-128 0,3-9 144 0,1 0-144 16,1 1 192-16,0 2-192 0,-1-3 176 0,0-2-176 15,0 2 160-15,1-1-160 0,0-1 160 0,0-3-160 16,1 0 160-16,-1-3-160 0,-1-3 144 0,0-1-144 16,0-2 128-16,-2-3-128 0,-1-2 160 0,-1-3-160 0,0 1 192 0,0-3-192 15,-1-2 144-15,0 1-144 0,0 2 0 0,-1-1 144 16,0-1-144-16,-1 3 0 0,0 1 0 0,2 0 128 16,-1 0-128-16,-1-3 0 0,0 0 0 0,2-3 0 15,-2 1 0-15,1 0 0 0,-1-2 0 0,1 0 0 16,-1 0 0-16,0 2 0 0,-1 1 0 0,1 1 0 15,0 1 0-15,-1 2 0 0,0 4 0 0,0 1 0 16,-1-2 0-16,1 2 0 0,1-3 0 0,1 4 0 16,-1-1-128-16,2 0 128 0,1 0 0 0,0 2 0 15,-1-1 0-15,1 2 0 0,2 1 0 0,0 2 0 16,-2-1-144-16,1 3 144 0,1 0 0 0,1 4 0 16,-2-2-128-16,1 2 128 0,-1 0 0 0,0 1 0 15,1 1 0-15,-2 0-128 0,0 0 128 0,0 0 0 0,0 0 0 16,0 3 0-16,-2-2 0 0,2-1 0 0,0 4 0 0,0 7 0 15,-2-8 0-15,2 8 0 0,0 0-128 0,0 0 128 16,-3-12 0-16,3 12 0 0,-3-10-128 0,3 10 128 16,-1-8 0-16,1 8 0 0,0 0-144 0,0 0 144 15,-2-8 0-15,2 8-144 0,0 0 144 0,0 0 0 16,-3-5 0-16,3 5-128 0,0 0 128 0,0 0 0 16,0 0 0-16,0 0 128 0,0 0-128 0,0 0 0 15,-3-11-128-15,3 11 128 0,0 0 0 0,0 0 0 16,0 0 0-16,0 0 0 0,-4-6 0 0,4 6 0 15,0 0 0-15,0 0 0 0,0 0-160 0,0 0 160 16,-9-1-192-16,9 1 192 0,-10 1 0 0,1-1 0 0,9 0 0 16,-11 4 0-16,1-3-144 0,-1 2 144 0,1-1 0 0,0 1-144 15,-2 1 144-15,0-4 0 0,0 1 0 0,-1 2 0 16,-1-1 0-16,-3 1 0 0,-3-2 0 0,0 2 0 16,-5-1 0-16,-1 2 0 0,-3 0 0 0,-2 3 0 15,-3-3 0-15,-1 1 0 0,-3 0 0 0,1 2-128 16,0-2 128-16,-1 1 0 0,-1 1 0 0,1-1 0 15,3 0 0-15,-2-1 0 0,1 0 0 0,-2 2 0 16,1-2 0-16,-2 1 0 0,-1-3 0 0,-1 1 0 16,1 0 0-16,2 0 0 0,2-2 0 0,0 1 0 15,1-1 0-15,3 0 0 0,2-1 0 0,2-1 0 16,2 0 0-16,1 0 0 0,1 0 0 0,-1-1 128 16,-1 1-128-16,0 0 0 0,0 2 0 0,0 0 0 15,0-4 0-15,-1 4 0 0,1 0 0 0,3 1 0 16,1 1 0-16,2-3 0 0,2 4 0 0,1-3 0 0,1-1 0 0,3 0 0 15,2-1 0-15,1 3 0 0,1-3-256 0,9 0 16 16,0 0 16-16,0 0 0 16,0 0-896-16,0 0-176 0,0 0-48 0,0 0 0 15,0 0-1248-15,0 0-256 0,12 4-48 0,4 0-10224 16,2 0-2032-16</inkml:trace>
  <inkml:trace contextRef="#ctx0" brushRef="#br3" timeOffset="76555.75">21826 12841 33983 0,'0'0'1504'0,"0"0"304"0,-8-3-1440 0,8 3-368 0,0 0 0 0,-9-1 0 15,9 1 608-15,-10 0 48 0,10 0 16 0,0 0 0 16,-11-1-480-16,0 1-192 0,3 1 176 0,-2-1-176 0,0 0 128 0,-2 3-128 15,0-1 0-15,-1 1 0 0,-1-1 192 0,-3 0-64 16,-1 3-128-16,-2 1 192 0,-1-3 64 0,-1 4 16 16,-1-1 0-16,-2 3 0 0,0-2 208 0,-1 1 32 15,-4-2 16-15,0 1 0 0,0 0 48 16,0 1 0-16,-1-1 0 0,-2 1 0 0,0-2 16 0,2 2 16 16,1-2 0-16,4-2 0 0,1 0-112 0,3 1-32 15,1 2 0-15,2-2 0 0,1 0-272 0,1 1-48 16,1-2-16-16,2-1 0 0,1-1-128 0,1-1 0 15,1 0 0-15,2-1 128 0,9 0 0 0,0 0-128 16,-8 0 192-16,8 0-64 0,-9 3 0 0,9-3-128 16,0 0 192-16,0 0-64 0,0 0-128 0,0 0 128 0,0 0-128 0,0 0 128 15,0 0-128-15,12 7 128 0,1-1-128 0,1-1 128 16,2-1 0-16,1 1-128 0,-1-2 192 0,2-2-64 16,0 2-128-16,-1-1 0 0,0-2 0 0,1 2 128 15,2 0-128-15,-1 1 0 0,1 0 0 0,0 1 0 16,-2-2 0-16,1 1 0 0,0-1 128 0,-1 1-128 15,0 0 0-15,0 0 0 0,-1-1 0 0,3 0 128 16,-1 1-128-16,1 0 128 0,0 1-128 0,-2-3 128 16,0 0-128-16,0 3 0 0,1-4 0 0,0 3 128 15,1-1-128-15,-2 1 160 0,0 1-160 0,-1 0 160 16,-3 1-160-16,-1 4 0 0,-2-5-160 0,1 2 160 16,-1 1 0-16,0 1 0 0,-3 0 0 0,-8-8 0 15,7 10 0-15,-7-10 0 0,8 9 0 0,-1 0 0 0,-7-9 0 16,5 12 0-16,-5-12 0 0,0 0 0 0,4 13 0 15,-1-4 0-15,-3-9 128 0,-2 11-128 0,2-11 0 16,-4 11 0-16,-1 0 128 0,0-2-128 0,-2 0 0 0,-2-1 0 16,-1 0 0-16,-2 2 0 0,-1 1 0 0,-1-1 0 15,-3 0 0-15,-1 2 0 0,-2 1 0 0,0 2 0 16,1-1 0-16,-2 0 0 0,0 1 0 0,-2 0 0 16,-3 0 0-16,0 0 0 0,-1-2 0 0,0 2 0 15,0 0 0-15,-2 2 0 0,-1-3 0 0,0 2 0 16,-1-2 0-16,1 2 0 0,0-2 128 0,1 2-128 15,0 0 0-15,2 1 0 0,-2-2 0 0,3 2 0 16,3-2 0-16,3 0 0 0,1-2 128 0,0 0-128 16,2 2 0-16,2-2 0 0,2-2 0 0,1 2 0 15,2-1 0-15,1 0 0 0,2-2 128 0,2 0-128 16,1-1 0-16,4-9 0 0,-3 11 0 0,3 0 0 0,2-1 0 0,1-2 0 16,4 1 0-16,3-1 0 0,1-3 0 0,2-1 0 15,0 0 144-15,3-1-16 0,2-1-128 0,1-2 192 16,1 2-64-16,2-2 0 0,3 0-128 0,1 0 192 15,0 0-192-15,3 0 144 0,2 0-144 0,3 0 128 16,1 1-128-16,0 0 0 0,0-1 0 0,1 3 0 16,-2-1 0-16,-1 1 0 0,0 0 0 0,-2-1 0 15,-2 0 0-15,0 0 0 0,-1 1 0 0,0-2 0 16,-3-1 0-16,-1 1 0 0,2 1 0 0,-3-2 0 16,-3-2 0-16,3 1 0 0,-1-2-224 0,0 1 80 15,-3 1-368 1,1-2-80-16,0 0-16 0,-2 1 0 0,-1-2-1120 15,-2-1-240-15,0-1-32 0,-1 1-16 0,-1 0-1376 0,0 0-288 16</inkml:trace>
  <inkml:trace contextRef="#ctx0" brushRef="#br3" timeOffset="78849.92">22539 12403 9215 0,'0'0'816'16,"0"0"-656"-16,-8-4-160 0,8 4 0 0,-7-8 3056 0,7 8 576 0,0 0 112 0,0 0 32 15,0 0-2368-15,0 0-480 0,0 0-96 0,0 0 0 16,0 0-192-16,0 0-16 0,0 0-16 0,0 0 0 15,0 0 96-15,0 0 0 0,0 0 16 0,0 0 0 16,-1 12 192-16,1-2 48 0,0 1 0 0,3 0 0 16,1 1-208-16,-1 1-48 0,1 0 0 0,0-1 0 15,0 0-64-15,0-1-32 0,-1 1 0 0,1 0 0 16,0-2 48-16,-1 1 16 0,-3-11 0 0,4 13 0 16,-1 0-80-16,0 1-16 0,-1 2 0 0,1 3 0 15,-1 1-192-15,1 2-64 0,0 4 0 0,-1 2 0 16,0-1-80-16,0 3-32 0,1 0 0 0,-1 4 0 15,0 0-208-15,-1 4 144 0,-1 1-144 0,0 1 128 16,0 0-128-16,1 1 0 0,-1-2 0 0,2 0 0 16,-1 0 128-16,1-4-128 0,0-2 0 0,-1 0 128 0,2-3 112 0,-1 0 16 15,0-2 0-15,0 0 0 0,-2-5-16 0,0 1 0 16,0 2 0-16,0-2 0 0,0 1-240 0,0 1 144 16,0 3-144-16,-1 1 128 0,0 3-128 0,-1-1 0 15,2 3 0-15,0-1 0 0,0-5 0 0,0-2 0 16,0-2 0-16,0-2 0 0,0 0 128 0,0-2-128 15,-1-2 128-15,1-1-128 0,0-1 160 0,0-1-160 16,0-2 192-16,1-1-192 0,-1-1 208 0,-1 0-64 16,0-2-16-16,-1 1 0 0,2-1 64 0,0 2 16 15,2-6 0-15,-2 2 0 0,0-8-208 0,2 11 144 16,-2-4-144-16,2 4 128 0,-2-11-128 0,0 9 0 16,-2 0 0-16,1-1 0 0,1 2 0 0,0-10 0 0,-1 7 128 0,1-7-128 15,1 9 0-15,-1-9 0 0,0 0 0 16,-3 9 128-16,3-9 16 0,0 0 0 0,0 0 0 0,0 8 0 15,0-8 48-15,0 0 0 0,0 0 0 0,2 10 0 16,-2-10-192-16,0 0 0 0,0 0 144 0,0 9-144 16,0-9 0-16,0 8 0 0,0-8 0 0,0 0 0 15,0 0 0-15,0 0 0 0,0 0 0 0,0 0 0 16,0 0 128-16,0 8-128 0,0-8 128 0,0 0-128 16,0 0 272-16,0 0-16 0,0 0 0 0,0 0 0 15,0 0-80-15,0 0-32 0,0 0 0 0,0 0 0 16,0 0-144-16,0 0 0 0,0 0 0 0,0 0 0 15,0 0 0-15,0 0 0 0,0 0 0 0,0 0 0 16,0 0 0-16,0 0 0 0,0 0 0 0,0 0 0 16,0 0 0-16,5-10 0 0,-5 10 0 0,8-8 0 0,-8 8 128 0,11-5 0 15,0 1 0-15,-1 1 0 0,1 2-128 0,-1 1-176 16,-1-4 48-16,2 3 0 0,2 1 128 0,0 0 0 16,0 0 0-16,1 0 0 0,1 0 0 0,1-2 0 15,4 1 0-15,1-2-128 0,1 1 128 0,3 0 0 16,1 0 0-16,1-1 0 0,-1-1 0 0,2 0 0 15,-1 2 0-15,0-2 0 0,0 3 0 0,0-1 0 16,0 0 0-16,1 0 0 0,-1 1 0 0,2 0 0 16,-1 1 0-16,4 0 0 0,2 2 0 0,2-2 0 15,5 0 0-15,0 2 0 0,2 0 0 0,0-2 0 16,0 0 0-16,-2 0 0 0,-5 0 0 0,1 0 0 0,-1-2 0 16,-1-1 0-16,1 0 0 0,-2 0 0 0,-1-1 0 15,1 1 0-15,2 0 0 0,-3 1 128 0,0-2-128 0,0 1 0 16,-2 1 0-16,-2-1 0 0,-1 2 0 0,0-2 0 15,-1 1 0-15,-1 0 0 0,-1 0 0 0,1 0 0 16,-1 0 0-16,-2 0 0 0,1 1 0 0,-1 1 0 16,-1-1 0-16,0 0 0 0,1 1 0 0,-3 1 0 15,1 0 0-15,1 0 0 0,-3-1 0 0,-1 0 0 16,-2 0 0-16,-2 0 0 0,0 0 0 0,-1 0 128 16,-2 0-128-16,-11 0 0 0,10 0 0 0,-10 0 128 15,12-1-128-15,-12 1 176 0,0 0-176 0,10 0 192 16,-10 0-192-16,0 0 160 0,0 0-160 0,0 0 160 15,10-1-160-15,-10 1 0 0,0 0 144 0,0 0-144 16,0 0 128-16,6-7-128 0,-6 7 160 0,4-6-160 16,-4 6 128-16,0 0-128 0,3-11 0 0,-2 2 144 15,-1 9-144-15,1-9 160 0,-2 1-160 0,1-2 160 0,0 2-160 16,-1 0 160-16,-1-1-160 0,1 1 160 0,1-3-160 16,0 0 192-16,-1-2-192 0,1 0 192 0,0-3-192 0,1-2 160 15,-2-3-160-15,-1-1 160 0,1-3-160 0,1-1 128 16,-1-4-128-16,-1-1 128 0,1-4-128 0,0-2 128 15,0-2-128-15,-1 0 128 0,0 1-128 0,0 0 0 16,1 2 0-16,-2-1 128 0,1 1-128 0,-2-1 0 16,-1 0 0-16,-1 0 128 0,1 2-128 0,0 1 0 15,-3-1 0-15,2 1 0 0,-1 0 0 0,1 1 0 16,0 3-128-16,1 0 128 0,1 3 0 0,0 1 0 16,0 3 0-16,1-1 0 0,0-1 0 0,0 4 0 15,2-2-144-15,0 1 144 0,-1-2 0 0,1 4 0 16,-1 0 0-16,-1 0 0 0,0 2-128 0,1 3 128 0,-1-2 0 0,0 2 0 15,0 1-128-15,0 1 128 0,0-1 0 0,-1 0 0 16,1 3-128-16,-1-1 128 0,0 0 0 0,1 2 0 16,-1-3 0-16,2 2 0 0,-1 1 0 0,0 1 0 15,-1-2 0-15,2 2 0 0,1 0 0 0,-1 0 0 16,1 0 0-16,0-2 0 0,-1 2 0 0,2-2 0 16,0-1 0-16,0 1 0 0,0 2 0 0,0-1 0 15,0 10 0-15,-1-9 0 0,1 9 0 0,-3-9 0 16,1 1-128-16,2 8 128 0,0 0 0 0,-3-9 0 15,3 9 0-15,-4-8-128 0,4 8 128 0,0 0 0 16,-5-8 0-16,5 8 0 0,0 0-128 0,-6-5 128 16,6 5 0-16,-7-4 0 0,7 4-128 0,0 0 128 15,-9-1 0-15,9 1 0 0,-9 0-128 0,1 1 128 16,8-1 0-16,-8 4 0 0,8-4 0 0,0 0 0 16,-8 6-128-16,0 1 128 0,1-2 0 0,7-5 0 0,-9 5 0 0,9-5-128 15,-11 7 128-15,1-1 0 0,-2-4 0 0,2 3 0 16,-2-3 0-16,0 6 0 0,-1 0 0 0,0-3 0 15,-1-1 0-15,-2-1 0 0,-2-2 0 0,-2 0 0 16,-3-2 0-16,-1 1 0 0,-2-1 0 0,-1 1 0 16,-3 0 0-16,-1 0 0 0,-1 0 0 0,0 0 0 15,-4 0 0-15,4 1 0 0,1 0 0 0,1 3 0 16,0-4 0-16,1 2 0 0,2-2 0 0,-1 0 0 16,1-2 0-16,-1 2 0 0,0-2 0 0,-2 0 0 15,0 0 0-15,-2 2 0 0,0 0 0 0,1 0 0 16,-2-3 0-16,2 3 0 0,1 3 0 0,1-2 0 0,2 0 0 0,1 3 0 15,-1-2 0-15,4-2 0 0,0 1 0 0,2 0 0 16,0-1 0-16,0 0 0 0,9 0 0 0,-2 0 0 16,-2-1 0-16,-1 0 0 0,0-1 0 0,-1 2 0 15,0 0 0-15,0 0 0 0,-16-4 0 0,6 3 0 16,5 0 0-16,3-2 0 0,2 2 0 0,1 1 0 16,0 0 0-16,2-1 0 0,0-3 0 0,1 1 0 15,-1 2 0-15,2 2 0 0,2 2 0 0,-1-1 0 16,0 2-160-16,1 0 160 0,0 1-128 0,1 1 128 15,-1-4 0-15,2 2-160 0,1 0 160 0,8-4 0 16,-9 5-320-16,9-5 64 0,0 0 0 0,-8 7 0 16,8-7-992-1,-5 9-192-15,5-9-32 0,0 0-16 0,0 0-1456 0,0 9-304 0,1 1-48 16</inkml:trace>
  <inkml:trace contextRef="#ctx0" brushRef="#br3" timeOffset="82499.47">17894 7389 7359 0,'0'0'656'0,"-4"-11"-528"16,0 1-128-16,1 1 0 0,0-2 4288 0,2 2 816 15,1 9 160-15,0-9 48 0,0 9-3232 0,0 0-640 16,0-12-128-16,0 12-32 0,0 0-192 0,0 0-64 16,0-9 0-16,0 9 0 0,0 0-128 0,0 0-16 15,0 0-16-15,0 0 0 0,-2-6-224 0,2 6-32 0,0 0-16 0,0 0 0 16,0 0-240-16,0 0-48 0,0 0-16 0,0 0 0 16,0 0 0-16,0 0 0 0,0 0 0 0,0 0 0 15,-6 9-32-15,6-9-16 0,0 0 0 0,0 0 0 16,0 0 112-16,0 0 32 0,0 0 0 0,0 0 0 15,0 0 0-15,0 0 16 0,0 0 0 0,-4 10 0 16,4-10-80-16,0 0-32 0,0 0 0 0,0 0 0 16,0 0-96-16,0 0-32 0,-3 11 0 0,3-11 0 15,0 0-160-15,0 0 0 0,0 0 0 0,0 0 128 16,0 0-128-16,-3 10 0 0,3-10 0 0,0 0 0 16,0 0 0-16,0 0 0 0,0 0 128 0,0 0-128 15,0 0 0-15,0 0 0 0,-9 3 144 0,9-3-144 0,-9-3 128 16,1 1-128-16,1-2 128 0,0 0-128 0,-3 0 160 0,3 0-32 15,0 1-128-15,1-2 192 0,-2 1-32 0,8 4-16 16,0 0 0-16,-9-4 0 0,-1 0-144 0,10 4 192 16,0 0-192-16,-6-6 192 0,1-1-192 0,5 7 160 15,-4-6-160-15,4 6 160 0,0 0-160 0,-5-7 192 16,1 1-192-16,4 6 192 0,0 0-48 0,0 0 0 16,-7-7 0-16,7 7 0 0,0 0-144 0,0 0 160 15,0 0-160-15,0 0 160 0,-9-4-160 0,9 4 0 16,0 0 0-16,0 0 0 0,0 0 0 0,0 0 0 15,0 0 0-15,0 0 0 0,0 0 0 0,0 0 0 16,0 12 0-16,0-12 0 0,0 0 0 0,1 14 0 16,2-2 128-16,0 0-128 0,-3-12 0 0,3 14 0 0,0-1 0 15,0-1 128-15,1 0-128 0,0 1 0 0,-2-2 0 16,1 4 128-16,1-2-128 0,0-1 192 0,2 1-192 0,-1 0 192 16,-1-2-192-16,1 1 0 0,1 0 144 0,-1 0-144 15,0 2 0-15,2 0 128 0,-1 2-128 0,1 1 0 16,-1-3 0-16,1 1 0 0,-2 0 0 0,1 0 128 15,1-1-128-15,-1 3 0 0,0 2 0 0,-1-2 0 16,0 2 0-16,2 1 0 0,-1-1 0 0,2 0 0 16,-2 1 0-16,2 2 0 0,-1-4 0 0,-1 3 128 15,1 0-128-15,1 0 0 0,1 1 0 0,-1-4 0 16,-2 2 0-16,1-1 144 0,-1 1-144 0,1-1 0 16,-1 1 144-16,2-2-144 0,0 0 0 0,1-2 144 15,1 1-144-15,-1 0 128 0,2-3-128 0,-1 3 128 0,1 2-128 0,-1-4 0 16,-2 1 0-16,1 1 0 0,2 1 0 0,0 0 0 15,1 1 128-15,0-3-128 0,-2 4 0 0,-1-3 0 16,2 3 0-16,-1-1 0 0,1 2 128 0,-1 0-128 16,-1 0 128-16,0 0-128 0,0 1 0 0,1 0 0 15,-1-1 0-15,0-2 0 0,-1 2 0 0,-1-4 0 16,1 3 0-16,1-3 0 0,1 2 0 0,-1-3 0 16,-2-1 0-16,7 4 128 0,-1 4-128 0,-2-6 0 15,0-3 144-15,-2-1-144 0,0-1 128 0,1-1-128 16,0-1 160-16,-1 2-160 0,-2 0 160 0,3-1-160 15,-1 2 160-15,0 0-160 0,1 0 128 0,1 3-128 16,-1 0 0-16,1 3 144 0,-2-1-144 0,-1 5 0 16,1 0 0-16,0 1 0 0,1-2 0 0,1 0 0 0,0 0 0 15,0-1 0-15,-1 0 0 0,1-2 0 0,-1 0 128 0,1-2-128 16,-1-2 0-16,0 1 0 0,2-3 0 0,-3 1 0 16,0 2 0-16,1-4 128 0,-1-1-128 0,1 2 0 15,-1-2 288-15,-1 2-32 0,-1 1 0 0,0 1 0 16,0-1-384-16,1 0-96 0,-2 2-16 0,2 1 0 15,0 0 240-15,0 2 0 0,-2 2 0 0,1 4 0 16,-1-2 0-16,1 3 0 0,-2 2 0 0,1-1 0 16,0 1 0-16,-1-1 0 0,0 0 0 0,0-3 0 15,1-2 0-15,-1-2 0 0,0-4 0 0,3 0 0 16,-2-2 0-16,1 0 0 0,-2-3 0 0,2 1 0 16,-1-2 0-16,1 1 0 0,-1-1 128 0,1-1-128 15,-1 1 0-15,1-3 160 0,-2 4-160 0,1 1 128 16,1-3-128-16,-1 1 0 0,1 2 0 0,1 0 128 15,-2 1-128-15,2-2 0 0,-1 2 0 0,-1 0 0 0,-1 3 0 16,2 4 0-16,-1-3 0 0,1 2 0 0,-1-1 0 0,1 1 0 16,0-2 0-16,0-2 0 0,1 2 0 0,0-3 0 15,0 2 128-15,1-2-128 0,0-1 0 0,1-1 0 16,1 0 0-16,2 0 0 0,-1-2 0 0,1 1 128 16,-2-1-128-16,1 2 0 0,0-2 0 0,0-1 128 15,-2 0-128-15,1 2 0 0,-1-1 0 0,0 1 128 16,-1-1-128-16,1 3 0 0,-3 0 0 0,1 0 0 15,-1 4 0-15,-1-4 0 0,1 2 0 0,-1 0 0 16,1 1 0-16,-1 1 0 0,1 1 0 0,-1 0 0 0,1 1 0 16,1 0 0-16,-2 3 0 0,1-3 0 15,1 1 0-15,-2 1 0 0,1-4 320 0,-1 3 48 16,2-1 0-16,-1 0 0 0,-2-1-592 0,1 0-112 0,-1 0-32 0,2-1 0 16,-1-1 368-16,1 0 0 0,0-2 0 0,-2 0 0 15,0 1 0-15,0-1 0 0,0 3 0 0,1-4 0 16,-2 1 0-16,-1 3 0 0,1 0 0 0,0-1 0 15,0-1 0-15,-1 2 0 0,-2 2 0 0,3-1 0 16,0-1 0-16,1 2 0 0,0-3 0 0,2 0 0 16,-2 2 0-16,3-2 0 0,0-1 0 0,0 0 0 15,-1-1 0-15,1 2 0 0,-1-1 0 0,1 1 0 16,-3 1 0-16,3 0 0 0,-1 1 0 0,1-1 0 16,0-1 0-16,0 1 0 0,-2-1 0 0,2-1 0 15,0-1 0-15,1 2 0 0,0-1 0 0,0 1 0 16,1 1 0-16,0-3 0 0,-1 2 0 0,0 0 0 15,0-1 0-15,-1 4 0 0,0-5 0 0,0 4 0 0,0 0 0 0,-1 1 0 16,1-1 0-16,0-1 0 0,0-2 0 0,0 1 0 16,0 1 0-16,-2-1 0 0,3-1 288 0,3 4-32 15,1 0 0-15,-1-1 0 0,-2-1-256 0,-3-2 160 16,-7-15-160-16,6 11 128 0,2 2-128 0,0 3 0 16,0-4 0-16,-1 1-176 0,1 1 176 0,0-1 0 15,-1 2 0-15,-1-2 0 0,1 1-192 0,-1 2-16 16,1-2 0-16,0 2 0 0,3-2 528 0,-1 0 128 15,-1 1 0-15,-2-2 16 0,1-3-464 0,-1 3-208 16,-1-2 16-16,2 0 0 0,-1 1-32 0,2 0 0 16,1 0 0-16,0 1 0 0,2 0 224 0,-1 0 0 15,1 0 0-15,0 1 0 0,1 0 0 0,0 2 0 0,0 0 0 16,1 1 0-16,0 0 0 0,-2-1 0 0,0 3 0 0,-1-4 0 16,2 2 128-16,0 0-128 0,-2-4 0 0,1 4 0 15,-1-1 0-15,-1-2 0 0,-1-1 0 0,0-4 0 16,0 1 0-16,0-1 0 0,-1 0 0 0,0 0 0 15,-1 1 128-15,1 1-128 0,-7-11 0 0,9 10 0 16,-1 1 160-16,0-2-32 0,-1 0 0 0,1 1 0 16,-1-2-128-16,-1 3 0 0,0-1 0 0,-1 0-176 15,0 1 176-15,0 2 0 0,0-1 0 0,1-1 0 16,-1 0 0-16,0 2 0 0,-1 0 0 0,0 1 0 16,0-1 0-16,1 3 0 0,0-2 0 0,0 2 0 15,-2 0 0-15,1-2 0 0,0-1 0 0,1 1 0 16,-1-2 0-16,1 2 0 0,4 5 0 0,-2-4 0 15,-3 0-128-15,0-4 0 0,-2 0 0 0,2 0 0 16,-1-3 128-16,-1 3 0 0,0 0 0 0,-1-1 0 16,-1-3 0-16,4 3-128 0,-1 1 128 0,-1-3-128 0,-2-8 128 0,3 10 0 15,-1 0 0-15,1 0 0 0,-3-10 0 0,3 10 0 16,-1 1 0-16,2-1 0 0,-4-10 0 0,3 13 0 16,1 0 0-16,-2-1 0 0,0-1 0 0,-1 0 0 15,0 1 0-15,2 0 0 0,-1 0 0 0,1-2 0 16,-2 0 0-16,1 1 0 0,-1 1 0 0,1-3 0 15,-2-9 0-15,3 11 0 0,0-1 272 0,-1-1 96 16,-2-9 16-16,0 0 0 16,3 7-1600-16,-3-7-320 0,0 0-64 0,0 0-16 15,0 0-800-15,0 0-144 0,0 0-48 0,-5-7 0 16,-2-5-1296-16,-2-8-256 0</inkml:trace>
  <inkml:trace contextRef="#ctx0" brushRef="#br3" timeOffset="84088.83">18343 10175 13823 0,'0'0'1216'0,"0"0"-960"0,-9-3-256 0,9 3 0 0,-9-2 2944 0,9 2 560 15,-8-4 96-15,8 4 32 0,-8-3-1792 0,8 3-368 16,-9-3-64-16,3 2 0 0,6 1-400 0,0 0-80 16,-7-5-16-16,7 5 0 0,0 0-144 0,0 0-16 15,-4-7-16-15,2 1 0 0,2 6 144 0,0 0 16 16,0-9 16-16,0 9 0 0,0 0-80 0,2-8-32 15,-2 8 0-15,0 0 0 0,0 0-256 0,0 0-48 16,0 0-16-16,0 0 0 0,3-7-64 0,-3 7-16 16,0 0 0-16,0 0 0 0,0 0-64 0,0 0-16 15,0 0 0-15,0 0 0 0,0 0-48 0,0 0-16 16,0 0 0-16,0 0 0 0,0 0-64 0,0 0 0 0,0 0-16 0,0 0 0 16,0 0-32-16,0 0 0 15,10 0 0-15,-10 0 0 0,12 4-144 0,-1 2 128 16,-11-6-128-16,13 7 128 0,-2 1-128 0,1 3 0 0,0 0 144 0,0 2-144 15,-2-1 0-15,2 2 128 0,1 2-128 16,0 0 0-16,0-1 0 0,4 5 0 0,1-2 0 0,0 3 0 16,0 1 0-16,3 2 0 0,3-3 0 0,-3 2 128 15,-2 2-128-15,1 1 128 0,1 3-128 0,0 1 128 16,-1 0-128-16,3 0 0 0,-1-2 0 0,0 1 128 16,-1-2-128-16,0 1 0 0,-1 0 128 0,3-3-128 15,-1 2 128-15,0-3-128 0,-3-3 160 0,1 0-160 16,1 1 208-16,-2 3-48 0,1 2-16 0,1 2 0 15,2 1-144-15,-1 2 128 0,-2 3-128 0,1 2 128 16,1-1-128-16,-1 1 0 0,0-1 0 0,1-3 0 16,-1 1 0-16,2-1 128 0,1 2-128 0,-1-4 0 0,-1-4 128 0,-2-2-128 15,-3-3 128-15,0 2-128 0,2-2 160 0,-3 1-160 16,-2 1 192-16,1 1-192 0,0 3 176 0,1 1-176 16,-2 1 160-16,3 3-160 0,0-2 0 0,0-1 128 15,0-1-128-15,1-2 0 0,3 2 0 0,-1-5 128 16,-2-1-128-16,2 0 0 0,0-2 128 0,0 4-128 15,-2-2 0-15,1 3 0 0,-3-2 0 0,3 2 128 16,-4 1-128-16,0 0 0 0,-1 2 176 0,-1 0-16 16,-1-2 0-16,1-1 0 0,0-4 32 0,0 1 0 15,0-1 0-15,-1-3 0 0,-1 0-192 0,1-4 0 16,0 1-160-16,0-2 160 0,-1-1 192 0,0 2 144 16,-2-2 32-16,1-2 0 0,1 1-368 0,1 1-288 0,-3-2 48 0,-2 0 16 15,1 0 224-15,0 2 0 0,0 0 0 0,0 2 0 16,0 0 0-16,1 0 0 0,-3 1 0 0,1 0 0 15,1-2 0-15,-1 0 0 0,1-1 0 0,0 0 0 16,0-1 0-16,1 1 0 0,-1-2 160 0,1-1-160 16,1-2 176-16,1 0-48 0,-11-8-128 0,13 10 192 15,-3-2-64-15,1 0 0 0,-2-2-128 0,0 2 192 16,0 0-192-16,0 1 0 0,-2 2 128 0,1-1-128 16,-1 2 0-16,2 1 0 0,1 2 0 0,-3 0 0 15,-1-5 0-15,0 3 0 0,1 0 0 0,-1 0 0 16,1-2 0-16,1 0 0 0,-1-1 0 0,1 0 0 15,-1-2 0-15,1 1 128 0,-1 0-128 0,0 0 0 16,-7-9 0-16,0 0 0 0,6 12 128 0,2-4-128 16,-8-8 0-16,12 11 128 0,1 3-128 0,0-4 0 15,-5-2 144-15,-2 1-144 0,1-1 128 0,-1 0-128 16,2 2 128-16,0-1-128 0,-1-1 0 0,-1 1 128 0,1 1-128 0,-1-3 0 16,1 2 0-16,0 0 0 0,0 3 0 0,-2-3 0 15,-1 2 0-15,1-1 0 0,2 3 288 0,-1-3-32 16,-2 3 0-16,0 1 0 0,0-4-400 0,-1 2-96 15,-1-2-16-15,1 1 0 0,-3-11 256 0,4 13 0 16,-4-13 0-16,2 13 0 0,-2-13 0 0,4 13 0 16,-4-13 128-16,6 11-128 0,-6-11 0 0,5 12 128 15,0-1-128-15,0-2 0 0,-5-9 0 0,7 11 0 16,-7-11 0-16,8 12 0 0,-2-1 0 0,-6-11 0 16,7 10 0-16,-2-1 0 0,-5-9 128 0,6 11-128 0,-6-11 0 0,7 7 0 15,-7-7 0-15,5 10 0 0,-5-10 0 16,0 0 0-16,0 0 0 0,8 5 0 0,-8-5 0 0,0 0-144 31,0 0-848-31,0 0-160 0,0 0-48 0,10-2 0 16,-10 2-2128-16,11-5-448 0,-5-1-64 0</inkml:trace>
  <inkml:trace contextRef="#ctx0" brushRef="#br3" timeOffset="85169.75">18446 12572 21183 0,'-15'0'944'0,"4"0"192"0,-2 0-912 0,0 0-224 0,0 0 0 0,1 0 0 16,1 0 2560-16,-1 0 448 0,0 3 112 0,2-3 16 15,2-1-2480-15,8 1-480 0,-9-2-176 0,9 2 0 16,-8-2 336-16,8 2-32 0,0 0-16 0,0 0 0 16,-8-2 80-16,8 2 16 0,0 0 0 0,0 0 0 15,0 0 160-15,0 0 32 0,0 0 16 0,0 0 0 16,0 0 208-16,0 0 32 0,0 0 16 0,0 0 0 15,0 0-16-15,0 0 0 0,0 0 0 0,0 0 0 16,0 0-192-16,0 0-32 0,12 4-16 0,1-1 0 16,-1 2-224-16,1 2-48 0,0 0-16 0,0 1 0 15,1 1-128-15,2 2-32 0,1 1 0 0,1-1 0 16,0 2-16-16,0-3 0 0,3 0 0 0,1 0 0 0,2-2 64 0,1 0 0 16,-2 0 0-16,1 0 0 0,-2 3 64 0,0-3 0 15,-1 0 16-15,0 1 0 0,0 3-16 0,-1-3-16 16,0 3 0-16,0-1 0 0,-2 3-48 0,0-3 0 15,2 0 0-15,0 0 0 0,3-3 0 0,-1-1 0 16,0-1 0-16,0 2 0 0,2-3 32 0,2 1 0 16,1-1 0-16,3 1 0 0,1 1-96 0,2-1 0 15,-2 1-128-15,0 2 192 0,1-1-64 0,-2 1-128 16,-3 3 176-16,-1-1-176 0,-1 2 208 0,-2 0-64 16,2 3-16-16,-3-3 0 0,2-1-128 0,-3-2 0 15,-2-1 0-15,-1 1 0 0,-1-3 0 0,3 0 0 16,-3 2 160-16,1-2-160 0,0-4 240 0,2 4-64 15,1 1-16-15,1-2 0 0,0 0 32 0,0-4 0 0,-1 2 0 16,0 0 0-16,0 0-192 0,1 1 160 0,0-1-160 16,0 1 160-16,1 3-160 0,-1-1 128 0,-3-1-128 0,0 3 128 15,-4-2-128-15,2 2 0 0,-3 3 0 0,2-3 128 16,-2 2-128-16,1 0 0 0,-2-3 0 0,0 2 0 16,-1-1 0-16,-1-1 0 0,0-1 128 0,-1-5-128 15,1 2 0-15,-1-1 160 0,2 1-160 0,2-3 160 16,-1 0-32-16,0 1-128 0,0-2 192 0,2 1-64 15,0-1 0-15,2 2-128 0,1 1 192 0,1 0-64 16,-1 1-128-16,0 2 0 0,0 1 0 0,2-1 128 16,-3 2-128-16,0 0 0 0,-1 0 0 0,-1-1 0 15,0 1 0-15,-2-1 0 0,-2-2 0 0,0 1 0 16,0 1 0-16,-1-2 0 0,-10-5 0 0,11 4 0 16,-2 0 0-16,-9-4 128 0,0 0-128 0,12 3 128 0,-3-3 16 15,0 1 0-15,-9-1 0 0,0 0 0 0,7-8-144 0,-1 2 0 16,-6 6 0-16,10-3 128 0,-10 3-128 0,0 0 0 15,10-1 144-15,-10 1-144 0,10-3 0 0,-10 3 0 16,11 1 0-16,-11-1 0 0,0 0 0 0,0 0 0 16,12 6 0-16,-12-6 0 0,0 0 0 0,10 6 0 15,-10-6 0-15,0 0 0 0,0 0 0 0,9 7 0 16,-9-7 0-16,0 0 0 0,0 0-208 0,0 0 32 16,0 0 16-16,0 0 0 15,0 0-736-15,9 6-160 0,-9-6-32 0,0 0 0 16,0 0-1664-16,13-1-352 0,-1-4-64 0</inkml:trace>
  <inkml:trace contextRef="#ctx0" brushRef="#br3" timeOffset="86937.89">22760 13806 4607 0,'0'0'400'0,"0"0"-400"15,0 0 0-15,-8 4 0 0,-1-6 6784 0,9 2 1264 0,0 0 256 0,0 0 48 16,0 0-6432-16,0 0-1280 0,0 0-256 0,0 0-48 16,0 0-336-16,0 0 0 0,0 0 0 0,0 0 0 15,0 0 0-15,0 0 0 0,0 0 0 0,0 0 0 16,0 0 0-16,0 0 0 0,0 0 0 0,12 3 0 16,-12-3 176-16,12 2 112 0,-12-2 32 0,14 3 0 15,-1 0 272-15,0-2 64 0,0-1 16 0,2 0 0 16,0 0-64-16,4 0-16 0,-1 0 0 0,1 0 0 15,2 0-272-15,1 1-48 0,1-1-16 0,1 2 0 16,2 0-96-16,0-2-32 0,-1 0 0 0,-1 0 0 16,-2 0-128-16,-1 0 0 0,-2 0 0 0,1 0 0 15,-2-2 0-15,-2 2 128 0,-2 0-128 0,0 0 128 16,-1 0 32-16,0 0 0 0,-1 0 0 0,0 0 0 16,-12 0 96-16,12-2 32 0,-2 1 0 0,1 0 0 15,-1-2 128-15,0 0 32 0,2 0 0 0,-1 0 0 0,-11 3-192 0,13-3-48 16,-2 1 0-16,1 2 0 0,0-4-208 0,-1 3 0 15,0-1 128-15,-1 2-128 0,-10 0 0 0,11 0 0 16,-11 0 0-16,9-2 0 0,-9 2 0 0,0 0 144 16,0 0-144-16,0 0 128 0,0 0 32 0,0 0 0 15,0 0 0-15,0 0 0 0,0 0 48 0,0 0 16 16,0 0 0-16,0 0 0 0,0 0-80 0,0-10-16 16,0 10 0-16,-1-10 0 0,1 2 0 0,0-2-128 15,0 10 192-15,1-13-64 0,2 2-128 0,-1 0 160 16,1-2-160-16,-1 1 160 0,1-1-160 0,0-2 160 15,-1 0-160-15,1-1 160 0,-1-2-160 0,1 1 128 16,-2 0-128-16,-1 3 128 0,0-5-128 0,0 2 192 16,0-1-192-16,-1 1 192 0,0 2-192 0,-2-4 192 15,0 2-192-15,0 0 192 0,-1 1-192 0,0-1 0 0,-1-4 144 0,1 1-144 16,-2-1 144-16,1 3-144 0,0-3 192 16,0 2-192-16,0-2 192 0,-1 3-64 0,1-5 0 0,0 4-128 15,0 1 192-15,1-2-192 0,0 2 192 0,0 1-192 16,1-1 128-16,1 5-128 0,-1-1 0 0,1 3 0 15,-1 2 0-15,0 1 0 0,3 8 0 0,0 0 0 16,-4-8 0-16,4 8 0 0,0 0 0 0,0 0 0 16,-5-7 0-16,5 7 0 0,0 0 0 0,0 0 0 15,-8-1 0-15,8 1-144 0,0 0 144 0,0 0 0 16,0 0 0-16,0 0 0 0,0 0 0 0,0 0 0 16,0 0 0-16,0 0 0 0,0 0 0 0,0 0 0 15,0 0 0-15,0 0 0 0,0 0 0 0,0 0 128 16,-2-9-128-16,2 9 0 0,-2-9 0 0,2 9 128 0,0 0-128 0,0 0 0 15,-1-9 0-15,1 9 128 16,-2-9-128-16,2 9 0 0,0 0 0 0,0 0 0 0,-4-6 0 0,4 6 0 16,0 0 0-16,0 0 0 0,0 0 0 0,0 0 0 15,0 0 0-15,0 0-128 0,0 0 128 0,0 0 0 16,0 0 0-16,0 0 0 0,0 0 0 0,0 0 0 16,0 0 0-16,6-6 0 0,-1-1 0 0,-5 7 0 15,8-4 0-15,-8 4 0 0,11-3 0 0,-1 0 0 16,-10 3 0-16,13-4 128 0,-3 1-128 0,-10 3 0 15,12-3 0-15,-1 0 0 0,-1 0 0 0,-10 3 0 16,12 0 0-16,-2 0 0 0,-10 0 0 0,13 2 0 16,0-2 0-16,0 2 0 0,0 1 0 0,2-1 0 0,-1 1 0 0,2 1 0 15,1-3 0-15,0 1 0 0,-2 3 0 0,1-3 0 16,-7 1 0-16,1-2 0 0,2 2 0 0,1 0 0 16,0-2 0-16,0 0 0 0,0 0 0 0,0 1 0 15,11 2 0-15,-5-2 0 0,0 1 0 0,-4-3 0 16,-2-1 0-16,0 2 128 0,0 1-128 0,0 1 0 15,0-2 128-15,3-1-128 0,-3 0 128 0,2 0-128 16,-1 0 0-16,0 0 128 0,1 3-128 0,0-3 0 16,1 0 0-16,-1-3 0 0,0 2 0 0,-1 1 128 15,-1 0-128-15,2 0 0 0,-1 1 0 0,0-1 0 16,1 0 0-16,-2 0 0 0,-3 0 0 0,0 3 0 16,-10-3 0-16,11 0 0 0,-11 0 0 0,0 0 0 15,0 0-240-15,0 0-16 0,0 0 0 0,8 7 0 16,-8-7-2176-16,2 9-432 15,-3 0-80-15,-3 0-17280 0</inkml:trace>
  <inkml:trace contextRef="#ctx0" brushRef="#br2" timeOffset="94017.33">20607 12094 6447 0,'-16'-1'272'0,"7"-1"80"0,-2 1-352 0,0 0 0 0,-1-2 0 0,0 3 0 16,0 1 3936-16,1 1 720 0,0-2 144 0,1 1 16 15,-1 2-3728-15,1-1-768 0,1-1-128 0,9-1-48 16,-9 3 304-16,9-3 64 0,-9 3 16 0,9-3 0 16,-10 2 336-16,10-2 64 0,-9 2 16 0,9-2 0 15,0 0 0-15,0 0 0 0,0 0 0 0,-9 2 0 16,9-2-144-16,0 0-32 0,0 0 0 0,0 0 0 0,0 0-384 0,0 0-96 15,0 0-16-15,0 0 0 0,0 0-16 0,4 9 0 16,-4-9 0-16,8 7 0 0,-8-7 144 0,13 6 32 16,-1 0 0-16,1-3 0 0,0 3-96 0,0-4-16 15,0 2 0-15,1 0 0 0,1 0-112 0,0 0-16 16,0 1-16-16,3 0 0 0,1-5 96 0,4 2 32 16,1-1 0-16,4 0 0 0,0 3-96 0,5-4-16 15,1 2 0-15,1-2 0 0,2 0 48 0,0 1 0 16,1-2 0-16,1-1 0 0,0 0-64 0,0-1-16 15,2 0 0-15,1 1 0 0,1-2-160 0,1 1 128 0,0 1-128 16,3 0 128-16,1 1-128 0,-2 0 128 0,-2 1-128 16,1 0 128-16,-1 0-128 0,0 0 160 0,1 1-160 0,3 0 160 15,3 1-160-15,2-2 0 0,2 0 144 0,0 0-144 16,0 0 128-16,-2 0-128 0,-2-2 128 0,0 0-128 16,1-2 128-16,3 1-128 0,2-1 160 0,3 2-160 15,0-5 160-15,0 2-160 0,-3 1 160 0,-3 0-160 16,-5-2 144-16,-1 2-144 0,1-3 128 0,-1 2-128 15,3 0 192-15,1-2-64 0,3 1 0 0,-1-1 0 16,1 1-128-16,-3-1 0 0,-2 1 0 0,-2 2 128 16,0 0-128-16,2 0 0 0,1 0 0 0,2 0 128 15,3 0-128-15,0 0 0 0,0 2 0 0,-3-2 0 16,-7 2 0-16,0-1 0 0,-2-1 0 0,-1-2 0 16,-2 0 0-16,2 2 0 0,4-1 0 0,-2 0 128 0,1 1 0 15,0 1 0-15,-1-1 0 0,-2 0 0 0,-4 0-128 0,-2 0 160 16,-3 0-160-16,-3 3 160 0,-2-3-160 0,-2 2 0 15,-2-5 0-15,0 5 128 0,-2 0-128 0,2 1 0 16,-2 0 0-16,1 1 0 0,-2-3 0 0,-1 3 128 16,-2 3-128-16,1-3 0 0,-2 0 176 0,-1 1-48 15,-2 0-128-15,-1 1 192 0,-1 0-64 0,0-2 0 16,-1 1-128-16,-2 1 192 0,1 2-192 0,-1-4 144 16,-10 0-144-16,9 2 128 0,-9-2-128 0,0 0 160 15,9 4-160-15,-9-4 160 0,0 0-160 0,0 0 192 16,0 0-192-16,0 0 192 0,0 0-64 0,0 0-128 15,0 0 192-15,0 0-64 0,0 0 0 0,0 0-128 16,0 0 192-16,7 5-64 0,-7-5-128 0,0 0 160 16,4 8-160-16,-4-8 160 0,0 0-160 0,0 0 0 0,5 11 0 0,-5-11 0 15,0 0 128-15,3 13-128 0,-3-4 0 0,0-9 128 16,0 0-128-16,1 14 128 0,-2-3-128 0,1 0 128 16,0-11-128-16,-3 16 0 0,0 0 0 0,2-1 0 15,-2 2 0-15,2 0 192 0,1 3-64 0,1-1 0 16,-1 5-128-16,2-3 0 0,0 1 0 0,2 1 128 15,0 3-128-15,1 0 0 0,2 0 0 0,-1 2 0 16,0-2 0-16,0 1 128 0,1 1-128 0,-1 0 0 16,1 2 0-16,-1 2 0 0,1 0 0 0,-3 5 0 15,0 2 0-15,-1 1 0 0,0 1 0 0,1-2 0 16,-1 0 0-16,0-3 0 0,0 1 0 0,1-5 0 16,-1-2 0-16,1 2 128 0,-1-4-128 0,1 2 192 15,-1-1-192-15,1 5 128 0,0-4-128 0,0 1 128 16,0 1 112-16,1-1 16 0,1 0 0 0,0 3 0 15,-1-3-128-15,0 2 0 0,1-3-128 0,1-1 192 0,0-2-192 0,0-1 0 16,2 0 0-16,1-1 0 0,-3-3 0 0,3 2 0 16,-3-2 0-16,1 1 0 0,-1 1 0 0,-1 2 0 15,1-3 0-15,-2 2 0 0,-1-3 144 0,-2 2-144 16,0-1 128-16,-1 2-128 0,-1-3 192 0,0-1-32 16,0-2-16-16,0 2 0 0,-1-4-368 0,1 0-80 15,-2-1-16-15,4-3 0 0,-2 0 608 0,0 1 112 16,1-1 32-16,0 0 0 0,-1-2-432 0,3 2 0 15,0 1 128-15,-1-1-128 0,1 1 0 0,-1 2 0 16,1-2 0-16,1-1 0 0,-1-1 0 0,-1 0 0 16,1 2 128-16,-1-1-128 0,1-2 0 0,-2-1 0 15,1 1 0-15,-2 0 128 0,0-3-128 0,0-8 0 16,-2 11 0-16,2 0 0 0,0-11 0 0,0 9 0 0,0-9 144 0,0 11-144 16,0-11 144-16,0 0-144 0,0 0 192 0,2 9-192 15,-2-9 176-15,0 0-176 0,0 0 160 0,0 0-160 16,1 10 128-16,-1-10-128 0,0 0 0 0,3 12 0 15,-3-12 0-15,2 11 128 0,-2-11-128 0,0 0 0 16,0 10 0-16,0-10 0 0,0 0 0 0,0 10 0 16,0-10 0-16,0 0 0 0,-1 12 0 0,1-12 0 15,0 0 0-15,-1 12 0 0,1-12 0 0,0 0 0 16,0 0 160-16,-2 10-160 0,2-10 160 0,0 0-160 16,0 0 128-16,0 0-128 0,0 0 0 0,0 0 0 15,0 0 128-15,0 0-128 0,0 0 0 0,0 0 0 16,0 0 128-16,0 0-128 0,0 0 0 0,-2 11 0 15,2-11 128-15,0 0-128 0,0 0 0 0,0 0 0 0,0 0 144 0,0 0-144 16,-7 9 128-16,7-9-128 0,-6 8 0 0,6-8 128 16,0 0-128-16,-8 5 0 0,8-5 0 0,-9 6 0 15,9-6 0-15,-11 6 0 0,2-1 0 0,9-5 0 16,0 0 0-16,-12 1 0 0,1 0 0 0,0 1 0 16,1-2 0-16,-2 0 0 0,0 0 0 0,1 0 0 15,-3 0 0-15,0 0 0 0,-3-3 0 0,0 3 0 16,0-1 0-16,-1 1 0 0,-1-3 0 0,-5 2 0 15,-2 0 0-15,-1-1 0 0,-3 2 0 0,-2 0 0 16,-2 0 0-16,-2 0 0 0,-3 0 0 0,1 3 0 16,0-2 0-16,0 2 0 0,3 1 0 0,-1 0 0 0,-1 0 0 15,1 0 0-15,-2 1-128 0,-4 0 128 0,-1 0 0 16,-3 0 0-16,-3 2 0 0,-1-3 0 0,2 1 0 0,1 0 0 16,2 0 0-16,0-1 0 0,1 0 0 0,0-1 0 15,-3-2 0-15,-2-1 0 0,0 0 0 0,-3-1 0 16,-3 1 0-16,2-3 0 0,3 3 0 0,0-1 0 15,1 0 0-15,1-1 0 0,1 0 0 0,-3-1 0 16,-3 1 0-16,-5-1 0 0,0 0 0 0,-1 1 0 16,2 0 0-16,2 2 0 0,0 0 0 0,-1 2 0 15,-3-2 0-15,-3 1 0 0,-6 0 0 0,0 2 0 16,2 1 0-16,2 0 0 0,4-2 0 0,5 2 0 16,4-1 0-16,1 0 0 0,-1-2 0 0,-1 1 0 15,-3 1 0-15,0 1 0 0,2-3 0 0,0 2 0 16,3-4 0-16,0 2 0 0,2 0 0 0,0-1 0 15,-2-1 0-15,-1 0 0 0,-2 1 0 0,-2 1 0 0,-4 0 0 0,2 2 0 16,1 1 0-16,1 1 0 0,0 1-176 0,1-2 176 16,-1 2-128-16,0-1 128 0,0 1 0 0,2 1-160 15,1-2 160-15,3 2 0 0,5-2 0 0,2 1-128 16,3-1 128-16,2 1 0 0,3-1 0 0,0 0 0 16,0-1 0-16,1 0 0 0,1-1-128 0,-1 0 128 15,0-1 0-15,1 0 0 0,-1 1 0 0,2-3 0 16,0 1 0-16,2 1 0 0,3-2 0 0,2 0 0 15,4 0 0-15,0 1 0 0,2 0 0 0,-2 0-128 16,2 1 128-16,2-1 0 0,1 0 0 0,2-1 0 16,1 0-128-16,0 0 128 0,2-1 0 0,1 1 0 15,1-1 0-15,8 1 0 0,-8-3 0 0,8 3 0 16,-8-4 0-16,8 4 0 0,0 0 0 0,-6-4 0 16,6 4 0-16,0 0 0 0,0 0 0 0,-6-4 0 0,6 4 0 15,0 0 0-15,0 0 0 0,0 0 0 0,-2-10 0 0,2 10 0 16,0 0 0-16,0-9 0 0,0 9 0 0,4-11 0 15,-2 2 0-15,-2 9 128 0,4-11-128 0,-1 0 0 16,-2 1 0-16,0-1 0 0,2 1 0 0,-2-1 0 16,1-2 128-16,-1-1-128 0,0-2 0 0,2-1 144 15,-2-1-144-15,1-1 0 0,-1-2 0 0,0-3 128 16,0-2-128-16,1-2 0 0,-4-2 144 0,2-2-144 16,-1 2 0-16,0-2 144 0,0 0-144 0,-1 1 0 15,2 0 128-15,0 0-128 0,-1-1 0 0,1-3 0 16,-1-4 0-16,1 0 0 0,-2 0 0 0,2-3 0 15,-1 0 0-15,1 3 0 0,0 0 0 0,0 1 0 0,0 2 0 0,1 2 0 16,1 0 0-16,-2 0 0 0,0-2 0 0,1-1 0 16,0-5 0-16,-1-1 0 0,2-2 0 0,0-4 0 15,1 3 0-15,-1 0 0 0,1-1 0 0,-2 3 0 16,1 1 0-16,-1 2 0 0,-1 2 0 0,1-1 0 16,0 1 0-16,1 1 0 0,-4-1 0 0,4 2 0 15,-1 1 0-15,-1 0 0 0,0 4 0 0,1 2 0 16,2 1 0-16,-2 3 0 0,-2 1 0 0,1 1 0 15,3 0-128-15,-2 3 128 0,0 0 0 0,-1 2 0 16,3 1 0-16,-1-1 0 0,1 1 0 0,0 0 0 16,-2-2 0-16,0 3 0 0,1 0 0 0,-1 2-144 15,0-1 144-15,0 3 0 0,-1-1 0 0,0 1-160 16,3-3 160-16,-2 2 0 0,-1 1 0 0,2 0 0 16,-1-2 0-16,0 4 0 0,-1 3-128 0,2-4 128 0,-2 2 0 0,1 2 0 15,0-4 0-15,0 3-128 0,-1 9 128 0,0-8 0 16,0 2 0-16,0 0 0 0,0-2 0 0,0 8 0 15,0 0-128-15,0 0 128 0,0-9 0 0,0 9 0 16,0-6 0-16,0 6-128 0,2-7 128 0,-2 7 0 16,0 0 0-16,0 0 0 0,0 0 0 0,0 0 0 15,0 0 0-15,0 0-128 0,0 0 128 0,-2-6 0 16,2 6 0-16,0 0 0 0,0 0 0 0,0 0 0 16,0 0 0-16,0 0 0 0,0 0 0 0,0 0 0 15,0 0 0-15,0 0 0 0,0 0 0 0,0 0 0 16,0 0 0-16,0 0-128 0,0 0 128 0,0 0 0 15,0 0 0-15,0 0 0 0,0 0 0 0,0 0 0 16,0 0 0-16,0 0 0 0,0 0 0 0,0 0 0 0,11-3 0 0,-11 3 0 16,13 0 0-16,-13 0 0 0,14 0 0 15,-1 0 0-15,0 0 0 0,0 0 0 0,0-4 0 16,0 3 0-16,3 0 0 0,0-2 0 0,1 0 0 0,1 2 0 16,2-1 0-16,0 0 0 0,1 2 0 0,1 0 0 15,1 0 0-15,-1 2 0 0,0 0 0 0,0 2 0 16,-1 0 0-16,1 1 0 0,2 2 0 0,-2-2 0 15,-1 1 0-15,-2 0 0 0,1 0 0 0,1 1-128 16,-1 1 128-16,3-1 0 0,-1 0 0 0,1-2 144 16,2-1-16-16,0-1 0 0,0-3-128 0,1-2-144 15,1 0 144-15,0-1-208 0,1-1 208 0,-1-1 0 16,-2 0 0-16,0 1 0 0,-3-4-144 0,-1 0-48 16,-2-1 0-16,-1 3 0 15,-2-1-2368-15,-3 2-496 0,-2 2-80 0</inkml:trace>
  <inkml:trace contextRef="#ctx0" brushRef="#br3" timeOffset="97959.73">24544 13257 23727 0,'-20'0'1040'0,"7"0"240"0,-1 0-1024 0,1 0-256 0,0 0 0 0,2 0 0 16,11 0 1280-16,-10 0 192 0,10 0 64 0,0 0 0 15,-9-2-480-15,9 2-96 0,0 0 0 0,0 0-16 16,0 0-192-16,0-9-48 0,0 9 0 0,4-7 0 0,0-3 192 0,2 4 16 15,2 1 16-15,2 2 0 16,2-3 64-16,2 2 16 0,3 1 0 0,2-1 0 0,0 2-288 0,2 2-48 16,1 0-16-16,2 0 0 0,0 0-432 0,1 2-96 15,-3 2 0-15,1-1-128 0,-1 1 0 0,1-1 0 16,2 1 0-16,-2 0 0 0,1 0 0 0,1 0 0 16,1-1 0-16,1-1 0 0,3 4 128 0,4-6-128 15,0 0 0-15,1 0 0 0,2 0 160 0,0 0-32 16,1 0 0-16,-3 0 0 0,-1 0 32 0,0 0 0 15,-1-3 0-15,-2 2 0 0,0-1-160 0,-1 1 192 16,0 1-192-16,3-1 192 0,-2 1-192 0,1 0 0 16,-1 0 0-16,1 0 128 0,0 0-128 0,0 0 128 0,1-2-128 15,-2 1 128-15,-1 0-128 0,-1-1 0 0,-3 0 144 0,-1-1-144 16,-3 1 0-16,-1-1 128 0,-2 0-128 0,0 1 0 16,-3 1 0-16,-2-2 0 0,-3 2 0 0,-2 1 0 15,-9 0-272-15,0 0-80 16,0 0-16-16,0 0 0 15,0 0-336-15,0 0-64 0,0 0 0 0,0 0-16 16,0 0-288-16,0 0-48 0,-5 10-16 0,5-10 0 16,-5 8-2448-16,5-8-480 0,0 0-96 0,0 0-32 15,0 0 2000-15,0 0 400 0,0 0 64 0</inkml:trace>
  <inkml:trace contextRef="#ctx0" brushRef="#br3" timeOffset="98735.48">25288 12521 11967 0,'-10'-3'1072'0,"10"3"-864"0,-8-4-208 0,8 4 0 15,-9-7 1712-15,2 1 288 0,2-1 64 0,5 7 16 16,-5-8-1536-16,2 0-304 0,2-1-64 0,1 9-16 16,0 0 192-16,-1-10 32 0,-1 1 16 0,2 2 0 15,0 7 944-15,0 0 176 0,6-9 32 0,-6 9 16 16,7-8 96-16,1 2 32 0,-8 6 0 0,9-5 0 16,2 1-848-16,-11 4-160 0,12-3-48 0,-1 2 0 15,1-1-384-15,1 2-96 0,1 0-16 0,1 0 0 16,-1 2 48-16,2-2 16 0,-1 0 0 0,4 0 0 15,1 0 144-15,4 0 32 0,2 0 0 0,1 0 0 16,2-2-32-16,1 2 0 0,-1-1 0 0,-1 1 0 16,0 0-224-16,-2 0-128 0,-3 0 128 0,-1 0-128 0,-2 0 0 0,-3 0 0 15,-3 0 0-15,-1 1 128 0,-2-1-128 16,-11 0 0-16,12 3 128 0,-12-3-128 0,10 3 0 0,-10-3 144 16,0 0-144-16,0 0 0 0,0 0 128 0,5 9-128 15,-5-9 0-15,0 9 0 0,0-9 0 0,-6 10 0 16,-3-1 0-16,-2 2 0 0,-1-1 0 0,-3-2-176 15,-6 0 176-15,-1 0-208 0,-2 0-32 0,-1 1 0 16,-1-3 0-16,-1 5 0 0,-3 0 48 0,0 1 16 16,0 1 0-16,1 0 0 0,3-1 176 0,2 2 0 15,1 3-144-15,4-1 144 0,1-3 0 0,1-1-144 16,4 1 144-16,1 0 0 0,1-2 0 0,4 1 0 0,1-1 0 0,2 0 0 16,4-11 0-16,-2 13 0 0,1-2 0 0,2-1 0 15,1 1 0-15,2-1 0 0,2-2 0 0,3 0 0 16,-1 1 128-16,1-3-128 0,-2 1 0 0,4 1 0 15,-1-2 0-15,1 1 0 0,-1-2 0 0,2 0-160 16,0 2-112-16,-1-3-32 0,1 0 0 0,1-2 0 31,0 1-720-31,0-1-128 0,0 1-48 0,0 1 0 16,-1-4-1984-16,1 1-400 0,-1-1-64 0,0 2-32 0</inkml:trace>
  <inkml:trace contextRef="#ctx0" brushRef="#br3" timeOffset="99231.02">25923 12844 13823 0,'0'0'1216'0,"0"0"-960"15,-4-10-256-15,2 3 0 0,2 7 3120 0,0-10 576 16,2-1 112-16,1 2 32 0,-1 1-2992 0,2 1-592 16,0 1-112-16,1-2-16 0,2 3-128 0,-7 5 0 15,12-6 0-15,-1 3 0 0,1-1 320 0,0 0 32 16,1 0 16-16,1 1 0 0,2-1-16 0,-2 3 0 16,-1 0 0-16,0 1 0 0,0 0-192 0,-2 1-32 0,-11-1-128 0,10 4 192 15,-10-4-192-15,9 4 0 0,-9-4 0 0,0 0 0 16,0 0 144-16,6 9-144 0,-6-9 128 0,0 0-128 15,0 10 192-15,0-10-64 0,-4 11 0 0,0-2 0 16,-1-1-128-16,-2 0 128 0,-1-1-128 0,-1 0 128 16,-1 1-128-16,-1 0-144 0,-1-1 144 0,2 1-208 15,-2 0 48-15,1 2 16 0,-2-2 0 0,1 1 0 16,0 2 144-16,3-1 0 0,-1 2-144 0,0-2 144 16,3-2 0-16,0 0 0 0,1 1 0 0,2 0 0 15,0 0 0-15,1-1 0 0,3-8 0 0,0 12 0 16,0-12 0-16,3 10 0 0,1-2 0 0,-4-8 0 15,0 0 0-15,10 8 160 0,-1-1-160 0,0-2 160 16,-9-5-160-16,12 4-144 0,-2 1 144 0,2-1-208 16,0-2-624-16,0 0-112 0,-2-2-16 15,3 0-11824-15</inkml:trace>
  <inkml:trace contextRef="#ctx0" brushRef="#br3" timeOffset="100013.2">25671 13236 10127 0,'0'0'896'0,"0"0"-704"15,0 0-192-15,0 0 0 0,0 0 2688 0,0 0 496 16,0 0 96-16,0 0 32 0,0 0-1904 0,0 0-384 15,0 0-80-15,0 0-16 0,12-3-496 0,-1 1-112 16,-1-2 0-16,2 1-16 0,0 1 256 0,-2-2 48 16,0 1 16-16,2 0 0 0,0 1 240 0,0 1 48 15,-2-2 16-15,2 2 0 0,-2-1-320 0,1 2-64 16,-11 0-16-16,13 2 0 0,0-1-192 0,-2 2-32 16,1-3-16-16,1 1 0 0,0 1-32 0,-1 1-16 15,0-2 0-15,-1 1 0 0,1 0 96 0,1 0 32 0,2-2 0 16,-1 0 0-16,-1 0 208 0,4 1 64 0,4 0 0 0,-2 0 0 15,0-1-192-15,1 0-16 0,3 0-16 0,1 0 0 16,1 0-160-16,1 0-48 0,2 0 0 0,-1 0 0 16,0 0-48-16,-1 0-16 0,-2 0 0 0,-1 0 0 15,0 2-16-15,-1 0 0 0,-1-2 0 0,-2 2 0 16,1-1-128-16,-2 0 0 0,0 1 0 0,0-2 128 16,1 0-128-16,-1 0 0 0,1-2 0 0,0 2 128 15,-4 0-128-15,1 0 0 0,0-1 0 0,-2 1 0 16,-1-1 0-16,-1-1 0 0,-2 1 128 0,-10 1-128 15,11-1 0-15,-11 1 0 0,0 0 144 0,0 0-144 16,0 0 0-16,0 0-192 0,0 0 32 0,0 0 0 16,0 0-288-16,0 0-48 15,0 0-16-15,0 0 0 0,-7-4-464 0,-1 3-112 0,-1-1 0 0,0 1-16 16,0 1-2032-16,1-1-384 16,-5-2-96-16,13 3-16 0</inkml:trace>
  <inkml:trace contextRef="#ctx0" brushRef="#br3" timeOffset="100980.63">26668 13209 14735 0,'0'0'1312'0,"0"0"-1056"0,0 0-256 0,0 0 0 15,0 0 3136-15,0 0 576 0,0 0 128 0,0 0 0 16,0 0-3008-16,0 0-624 0,0 0-208 0,0 0 144 16,0 0-144-16,-10 0-144 0,10 0 144 0,-9 0-208 15,9 0 208-15,0 0 0 0,-9 0 144 0,9 0-144 16,0 0 688-16,-9 1 32 0,-1 0 16 0,10-1 0 15,-10 1 128-15,1-1 32 0,9 0 0 0,0 0 0 16,0 0-192-16,0 0-48 0,0 0 0 0,-7 0 0 16,7 0-144-16,0 0-16 0,0 0-16 0,0 0 0 15,0 0-256-15,0 0-48 0,0 0-16 0,0 0 0 16,0 0-160-16,0 0 0 0,0 0 0 0,0 0 0 16,0 0 0-16,0 0 0 0,11-3 0 0,0-1 0 0,-11 4 0 0,10-3 192 15,1-2-32-15,-1 1 0 0,0 1 64 0,-10 3 16 16,11-5 0-16,-2 2 0 0,-9 3-16 0,9-3 0 15,-9 3 0-15,0 0 0 0,8-7-80 0,-8 7-16 16,0 0 0-16,0 0 0 0,0 0 128 0,0 0 0 16,0 0 16-16,0 0 0 0,-3-9 176 0,3 9 16 15,0 0 16-15,0 0 0 0,-10-3-112 0,1 3-32 16,9 0 0-16,-11 3 0 0,1 0-336 0,2-1 128 16,8-2-128-16,-8 5 0 0,8-5 0 0,-6 7 0 15,-2-2 0-15,8-5 0 0,-4 8 0 0,4-8 0 0,-4 12 0 0,1-2 0 16,3-10 0-16,2 9 0 0,-2-9-144 0,2 11 144 15,-2-11 0-15,4 10 0 0,-4-10 0 0,8 9 0 16,-8-9 0-16,11 7 0 0,-11-7 0 0,13 2 0 16,-2 0 0-16,0-2 0 0,-11 0 0 0,13-4 0 15,-1-2 288-15,-2 3-32 0,0-4 0 0,0 1 0 16,-3-4-48-16,1 4-16 0,-3-2 0 0,2-1 0 16,-7 9-192-16,5-9 144 0,-2 0-144 0,-3 9 128 15,1-9-128-15,-1 9 128 0,0 0-128 0,0 0 128 16,-5-10-128-16,-2 7 0 0,7 3 144 0,-10-4-144 15,1 5 0-15,-2 2 128 0,0 3-128 0,-2 1 0 16,-1-2 0-16,1 3 0 0,2 2 0 0,0-2 0 16,2 1 0-16,-1 1 128 0,2 1-128 0,1 1 0 15,2-6 0-15,5-6 0 0,-5 11 0 0,5-11 0 16,-1 10 0-16,1-10 0 0,5 9 0 0,1-2 0 0,-6-7 0 0,11 5 0 16,2-3 0-16,1 0 0 0,1-2 0 0,0-2 144 15,2 0-144-15,0-1 0 0,0 1 128 0,0-2-128 16,-1-3 0-16,-1 2 0 0,0 1 128 0,-4-2-128 15,-3-1 0-15,-1 0 0 0,-2 0 128 0,-1 0-128 16,-4 7 192-16,4-9-192 0,-3 1 256 0,-1 8-64 16,-4-9-16-16,-1 3 0 0,-2-1 80 0,-2 4 32 15,-1 1 0-15,-2 2 0 0,0 2-288 0,-2 2 160 16,-2 2-160-16,-1-3 128 0,0 5-128 0,1 0 0 16,-1 0 0-16,1 1 0 0,2 0 0 0,2 2 0 15,3-1 0-15,0 0 0 0,-1 1 0 0,4-2 0 0,2 1 0 0,3 1 0 16,1 2-128-16,2-3 128 0,2-3 0 15,-4-7 0-15,8 6 0 0,1 0 0 0,2-4 0 0,2-2 0 16,0-1-208-16,0-3 80 0,-2-6 128 0,0-2-208 31,2 3-304-31,0 0-48 0,-1-4-16 0,-1 0 0 16,1-2-2432-16,0-4-512 0,-2-6-80 0</inkml:trace>
  <inkml:trace contextRef="#ctx0" brushRef="#br3" timeOffset="102023.42">26555 9591 7359 0,'0'0'320'0,"-10"2"80"0,-2 1-400 0,1-2 0 0,-1 2 0 0,0 1 0 16,2 1 3936-16,-1-1 704 0,-1 0 144 0,1 1 16 15,-1 0-3712-15,2 2-768 0,0-2-128 0,1 1-48 16,1-2 320-16,8-4 64 0,-9 4 16 0,9-4 0 16,-6 7 480-16,6-7 112 0,-7 6 16 0,2 3 0 0,0-2-304 0,5-7-48 15,-5 8-16-15,-1 0 0 0,3 1-272 0,0-1-64 16,3-8-16-16,-3 11 0 0,2-2-128 0,0 1-32 15,1-10 0-15,-2 10 0 0,2-1-64 0,0-9-16 16,3 12 0-16,0-2 0 0,-3-10 0 0,6 12 0 16,-6-12 0-16,12 8 0 0,0 0 192 0,-1-3 48 15,1-3 0-15,1 0 0 0,1-1 80 0,1-1 0 16,-2-4 16-16,1 2 0 0,1-1-224 0,0 0-48 16,1-1-16-16,-2 2 0 0,-2-3-240 0,2-2 144 15,1 1-144-15,-2-1 128 0,-2 1-128 0,-3-1 128 16,-1 1-128-16,-7 6 128 0,5-10 0 0,-1 1-128 15,-4 9 192-15,0-10-64 0,-1 2-128 0,1 8 160 0,-8-10-160 16,0 3 160-16,-1 3-160 0,-2 0 0 0,1 2 0 0,-1 2 0 16,1 2 0-16,0 1 0 0,-2-1 0 0,1 2-176 15,1 2 176-15,1-3 0 0,0 1 128 0,1 2-128 16,0 0 0-16,8-6 0 0,-8 7 0 0,8-7 0 16,-8 7 128-16,8-7 64 0,-9 7 16 0,3-3 0 15,6-4 32-15,0 0 0 0,0 0 0 0,0 0 0 16,0 0-112-16,0 0-128 0,0 0 176 0,8 10-176 15,-2-2 176-15,-6-8-176 0,11 3 160 0,0-2-160 16,1-1 0-16,-2 0 128 0,1-3-128 0,-1 1 0 16,2 1 0-16,-12 1 128 0,11-6-128 0,-11 6 0 15,10-4 0-15,-10 4 128 0,10-3-128 0,-10 3 0 16,0 0 0-16,0 0 128 0,9-10-128 0,-9 10 0 0,3-9 176 16,-3 9-176-16,0-9 192 0,0 9-192 15,-4-9 256-15,0 2-64 0,-1 1-16 0,5 6 0 16,-8-7-16-16,2 2 0 0,-1 0 0 0,7 5 0 0,-10-3-32 15,1 2-128-15,0 0 192 0,9 1-64 0,-10 1-128 0,10-1 160 16,-10 4-160-16,2 0 160 0,8-4-160 0,-8 6 0 16,2 1 0-16,6-7 0 0,-5 8 0 0,5-8 0 15,-4 8 0-15,4-8 0 0,0 0 0 0,-2 10 0 16,2-10 0-16,0 0 0 0,0 0-352 0,7 10 0 16,-7-10 0-16,12 4 0 15,-1 0-1376-15,4-2-288 0,0-2-48 0,6-3-16752 0</inkml:trace>
  <inkml:trace contextRef="#ctx0" brushRef="#br3" timeOffset="103617.85">25387 6201 11055 0,'0'0'976'15,"0"0"-784"-15,0 0-192 0,0 0 0 16,-9-8 3520-16,3 2 640 0,-1-1 144 0,7 7 32 0,-5-8-2432 0,5 8-496 15,0 0-80-15,0 0-32 16,0 0-272-16,0 0-64 0,0 0-16 0,0 0 0 16,-4-10-48-16,4 10-16 0,0 0 0 0,0 0 0 0,0 0-272 0,0 0-48 15,8 8-16-15,-2 4 0 0,0-2-208 0,-1 6-32 16,-1 4-16-16,-2 7 0 0,1 4 32 0,0 7 16 16,-1 3 0-16,1 5 0 0,-1-2-48 0,1-2-16 15,0-3 0-15,-1-5 0 0,-1-3-96 0,2 1-32 16,-2-2 0-16,3-4 0 0,-2 0-144 0,0-1 192 15,-1-1-192-15,2 2 192 0,0 0-192 0,-1 0 0 16,0 1 0-16,-1-4 128 0,0-2-128 0,1-2 0 16,-1 1 0-16,0-2 128 15,0-2-464-15,1-6-112 0,-2-10 0 0,0 0-12368 0,-2 12-2480 0</inkml:trace>
  <inkml:trace contextRef="#ctx0" brushRef="#br3" timeOffset="104965.67">26786 6677 9215 0,'0'0'816'0,"0"0"-656"0,0 0-160 0,0 0 0 16,0 0 3200-16,0 0 624 0,-6-7 112 0,-1 2 32 16,7 5-2496-16,0 0-480 0,-9-2-96 0,1-2-32 15,8 4-624-15,-9-3-240 0,0 0 176 0,9 3-176 16,-12-3 144-16,2 0-144 0,-1 0 128 0,1 2-128 15,-1 1 464-15,1 0 16 0,-2 0 0 0,1 3 0 16,-1-1 544-16,-1 2 128 0,0 1 0 0,-2 3 16 16,0 0-272-16,0 4-48 0,2-1-16 0,0 3 0 15,0-3-416-15,2 1-96 0,0 0 0 0,2-2-16 16,1 2-96-16,3 0-16 0,1-3 0 0,4-9 0 16,-3 10 16-16,3-10 0 0,2 13 0 0,2-2 0 15,-4-11-16-15,0 0 0 0,10 7 0 0,1-1 0 16,-1-2-16-16,0-3-16 0,1-4 0 0,1 2 0 15,1-3-160-15,0 0 192 0,-2-1-192 0,2-2 192 16,0 0-64-16,1-3-128 0,-1 1 192 0,0 2-64 0,0-1 0 0,-2 0-128 16,1 0 192-16,-1 0-64 0,-2 0-128 0,-2 1 160 15,-1 0-160-15,-6 7 160 0,6-10-160 0,-6 10 128 16,4-9-128-16,-4 9 128 0,0 0-128 0,0-11 192 16,-1 1-192-16,1 10 192 0,0 0-192 0,-8-8 128 15,0 4-128-15,-1 3 128 0,0 1-128 0,0 1 0 16,0 2 0-16,0-1 0 0,-1 3 0 0,1 1 0 15,1-4 0-15,8-2 0 0,-9 8 0 0,3 1 0 16,6-9 0-16,-5 9 0 0,5-9 0 0,0 0 0 16,0 12 0-16,0-12 0 0,0 0-160 0,9 9 160 15,0-2 0-15,0-2-144 0,-9-5 144 0,13 4 0 0,-1-2 0 0,-2 0 128 16,-10-2-128-16,13 0 192 0,-1-2-64 0,-12 2 0 16,12-2-128-16,-2 0 144 0,-10 2-144 0,11-3 160 15,-11 3-160-15,7-4 0 0,-7 4 144 0,7-7-144 16,-7 7 0-16,5-9 144 0,-2 1-144 0,-3 8 0 15,1-9 160-15,-1 9-160 0,-3-10 128 0,3 10-128 16,-2-12 0-16,-2 1 0 0,-1 2 128 0,5 9-128 16,-7-8 0-16,-1 5 0 0,1-3 0 0,7 6 0 15,-14-1 0-15,3-2 0 0,-1 3 0 0,2 3 0 16,-2 4 0-16,0-1 0 0,0 1 0 0,2 2 0 16,1 0 0-16,0 3 0 0,-2-2 0 0,1 3 0 15,-1-2 0-15,2 2 0 0,3 1 0 0,-1-1 0 16,2-4 0-16,1 1 160 0,4-10-160 0,-2 11 160 15,2-11-32-15,0 0 0 0,0 0 0 0,0 0 0 16,0 0-128-16,13 6 0 0,0 0 144 0,1-9-144 16,2-3-1744-16,2-4-432 0,4 0-64 0</inkml:trace>
  <inkml:trace contextRef="#ctx0" brushRef="#br3" timeOffset="109854.73">29047 9904 19583 0,'0'0'864'0,"0"0"176"0,0 0-832 0,0 0-208 16,0 0 0-16,0 0 0 0,0 0 1616 0,0 0 288 15,9-2 48-15,-9 2 16 0,0 0-416 0,0 0-80 16,0 0 0-16,0 0-16 0,0 0-304 0,0 0-48 15,0 0-16-15,0 0 0 0,0 0-224 0,0 0-48 16,0 0-16-16,0 0 0 0,0 0-128 0,0 0-32 16,0 0 0-16,0 0 0 0,0 0-128 0,0 0-16 15,6 6-16-15,-6-6 0 0,0 0-32 0,7 7-16 0,-7-7 0 16,7 11 0-16,-7-11-144 0,3 13-32 0,-4-1 0 0,1 1 0 16,0 2 112-16,4 1 16 0,1 1 0 0,-1 2 0 15,-3 0-96-15,1 4-16 0,-2-1 0 0,0 4 0 16,0 3-64-16,0 1-16 0,1 1 0 0,-1-2 0 15,0 0-64-15,0-2-128 0,1-1 176 0,-1 1-176 16,0 0 160-16,0 1-160 0,0 2 128 0,2 3-128 16,-1 3 176-16,0 1-48 0,-1-2-128 0,2 0 192 15,-1-18 64-15,1 5 16 0,1 3 0 0,0 0 0 16,-1-2-272-16,0 2 160 0,0 0-160 0,0 0 128 16,-2 18 0-16,-2-5-128 0,1-7 192 0,-2-3-64 0,1 1-128 15,-1 0 192-15,0 0-192 0,1-1 192 0,-2 1-192 16,0 0 0-16,0 2 144 0,2 1-144 0,-1-2 0 0,-1-3 0 15,0-4 0-15,0-3 128 0,2-4-128 0,-1 1 176 16,-1-1-176-16,1-3 192 0,1-1-192 0,1-2 160 16,1 2-160-16,-3-2 160 0,0 0-32 0,1 0-128 15,-1-1 192-15,1 2-64 0,-1-2-128 0,0 0 0 16,3-9 0-16,-2 12 0 0,-2-5 0 0,4-7 0 16,-3 11 0-16,1-2 0 0,2-9 0 0,-6 9 0 15,6-9 0-15,-4 9 0 0,4-9 0 0,0 0 128 16,-3 8-128-16,3-8 0 0,0 0 160 0,-3 9-160 15,3-9 192-15,0 0-192 0,0 0 144 0,0 0-144 16,0 0 0-16,0 0 144 0,0 0-144 0,0 0 160 16,0 11-160-16,0-11 160 0,0 0-160 0,0 0 0 0,0 0 0 15,0 0 128-15,0 0-128 0,0 0 0 0,0 0 0 0,0 0 0 16,0 0 0-16,10 6 0 0,-10-6 128 0,0 0-128 16,0 0 0-16,0 0 0 0,13 3 0 0,-13-3 128 15,11 0-128-15,-11 0 0 0,10-2 0 0,-10 2 128 16,12-1-128-16,-2-3 0 0,-10 4 0 0,13-2 0 15,-1 2 0-15,0-4 0 0,-2 1 0 0,2 0 0 16,0-1 0-16,1 1 0 0,0-1 0 0,1 1 0 16,2 3 0-16,0-3 0 0,-1 1 0 0,5 1 0 15,1-2 0-15,2 2 0 0,2-2 0 0,1 0 0 16,0 2 0-16,1-1 0 0,1-1 0 0,-1 0 0 16,0 2 0-16,0-2 0 0,-3-1 0 0,0 1 0 15,-2-1 0-15,0 0 0 0,0-1 0 0,0-1 0 0,1 0 0 0,-1 1 0 16,0-1 0-16,0 1 0 15,0 0 0-15,2 1 0 0,0-1 0 0,3 1 0 0,-1 1 0 0,0 2 0 16,0-4 0-16,0 2 0 0,-1 1 0 0,-1-1 0 16,0 2 0-16,-2-1 0 0,-4 1 0 0,1 1 0 15,-4 0 0-15,1 0 0 0,-2 0 0 0,-1 0 0 16,-2 0 0-16,0 0 0 0,1 0 0 0,-1 0 0 16,-1 0 128-16,0 0-128 0,1-1 0 0,-1-1 0 15,-10 2 0-15,12-1 0 0,-2 0 0 0,2 1 0 16,-1 0 0-16,-1 0 0 0,0 0 0 0,1 0 0 15,1-1 0-15,-2 1 0 0,0 1 0 0,2-1 0 16,1 0 0-16,0 1 0 0,0 0 0 0,0 2 0 16,-1 0 0-16,1 1 0 0,-1-3 0 0,0 1 0 0,-2 1 0 0,2 1 0 15,-12-4 0-15,13 1 0 0,-3 2 0 0,1 0 0 16,-11-3 0-16,11 1 0 0,-11-1 0 0,12 1 0 16,-12-1 0-16,12 0 0 0,-12 0 0 0,13-1 0 15,-13 1 0-15,13-1 0 0,-13 1 128 16,12 0-128-16,-12 0 0 0,0 0 0 0,11 0 0 0,-11 0 0 15,0 0 0-15,0 0 0 0,11-3 0 0,-11 3 0 16,0 0 0-16,0 0 128 0,0 0-128 0,0 0 0 16,0 0 0-16,0 0 128 0,0 0-128 0,0 0 0 15,0 0 0-15,0 0 128 0,0 0-128 0,9-4 0 16,-9 4 0-16,9-4 0 0,-9 4 128 0,0 0-128 16,0 0 0-16,9-4 0 0,-9 4 0 0,8-5 128 15,-8 5-128-15,0 0 128 0,8-7-128 0,-8 7 128 16,5-7-128-16,-1 0 192 0,0-1-192 0,-2 0 192 0,-2 8 16 15,0-11 16-15,2-1 0 0,-2-4 0 0,-2-1-48 0,1 0-16 16,-3-6 0-16,3 0 0 0,0-4-32 0,-1-1-128 16,1-6 192-16,0 1-64 0,-1-1-128 0,0 2 128 15,-1-2-128-15,2 1 128 0,0 1-128 0,-2 0 0 16,0 1 0-16,-1 1 128 0,1-1-128 0,1 1 0 16,5 2 0-16,-4-4 0 0,-5-7 0 0,1-2 0 15,3 2 0-15,-1 0 0 0,-1-1 0 0,3 3 0 16,-1 2 0-16,2 4 0 0,0-2 0 0,2 3 0 15,-2 3 0-15,2-2 0 0,1 2 0 0,0-2 0 16,0 2 0-16,1-3 0 0,0 2 0 0,-1 1 0 16,-1 0 0-16,2-1 0 0,0 3 0 0,-1 1 0 0,0-2 0 15,-1 3 0-15,-1 4 0 0,1-2 0 0,0 3 0 0,1 2 0 16,1 4 0-16,-2 2 192 0,-2 10-64 0,2-13 0 16,-2 1-128-16,-2 2-192 0,1-1 32 0,1 11 16 15,-2-10 144-15,2 10 0 0,0 0 0 0,-4-12 0 16,0 2 0-16,0 1 0 0,0 2 0 0,4 7 0 15,0 0 0-15,-1-9 0 0,1 9 0 0,0 0 0 16,-3-12 0-16,3 12 0 0,-3-8 0 0,3 8-128 16,-2-10 128-16,2 10 0 0,-3-9 0 0,3 9 0 15,-1-9 0-15,1 9 0 0,0 0 0 0,0 0 0 16,-5-7 0-16,5 7 0 0,0 0 0 0,0 0-128 16,0 0 128-16,0 0 0 0,-9-4 0 0,9 4 0 15,-12-4 0-15,3 3 0 0,-2 1 0 0,2 1 0 16,9-1 0-16,-13 3 0 0,0-3 0 0,1 1 0 0,1 1 0 15,-1-1 0-15,0 1 0 0,-1 1 0 0,0 0 0 0,0-1 0 16,0 3 0-16,-1-2 0 0,-1-3 0 0,0 4 0 16,-2-3 0-16,0 2 0 0,-1 0 0 0,-1 0 0 15,0 1 0-15,-1 0 0 0,-1-1 0 0,0 1 0 16,-2 1 0-16,-1-1 0 0,0 0 0 0,-4 1 0 16,-2-2 0-16,-4-2 0 0,-2-1 0 0,-4 3 0 15,-3-2 0-15,-2 1 0 0,1 4 0 0,2-1 0 16,3 1 0-16,3 1 0 0,2-1 0 0,1 1 0 15,3-1 0-15,1-2 0 0,-1-1 0 0,2 0 0 16,-1-2 0-16,0 2 0 0,-1-1 0 0,0-1 0 16,0-1 0-16,-1 3 0 0,0-3 0 0,0 1 0 0,1-2 0 15,1 2 0-15,1 2 0 0,2 0 0 0,2-3 0 0,0 0 0 16,1 0 0-16,-1 0 0 0,2 0 0 0,1 0 0 16,2 0 0-16,-1 0 0 0,-2 0 0 0,2 0 0 15,1 1 0-15,1 0 0 0,-1-1 0 0,4 1-128 16,2 2-32-16,2-3 0 0,2 0 0 0,9 0 0 31,0 0-240-31,0 0-48 0,0 0-16 0,0 0 0 16,0 0-1264-16,17 0-256 0,3 0-64 0,0 3 0 15,3-1-1328-15,3 2-272 0,1 1-48 0</inkml:trace>
  <inkml:trace contextRef="#ctx0" brushRef="#br3" timeOffset="110995.01">30232 10003 26255 0,'0'0'1152'0,"0"0"256"0,0 0-1120 0,0 0-288 0,10-3 0 0,-10 3 0 16,11-3 608-16,-11 3 64 0,0 0 16 0,0 0 0 15,0 0 64-15,0 0 16 0,0 0 0 0,0 0 0 16,0 0 0-16,0 0 16 0,0 0 0 0,0 0 0 15,0 0 288-15,0 0 48 0,-7 8 16 0,1 0 0 16,-1-1-240-16,-2-1-32 0,-1 1-16 0,-2-1 0 16,0 1-176-16,2 1-32 0,-1-1-16 0,1 1 0 15,-3-1-192-15,0 1-48 0,0-1 0 0,-3 0 0 16,-1 1 0-16,-2-2 0 0,-2-1 0 0,-1 2 0 16,-2-1-160-16,-1 1-32 0,-1 2-16 0,0 0 0 15,-1 0-176-15,-1-1 160 0,1-1-160 0,1 1 160 16,0-2-32-16,1 1-128 0,3-2 192 0,1 0-64 15,0 0-128-15,3 0 128 0,0 1-128 0,3-2 128 16,2-2 0-16,2 2-128 0,2-1 192 0,9-3-64 16,0 0 0-16,-8 5-128 0,8-5 192 0,0 0-64 0,-8 4-128 0,8-4 128 15,0 0-128-15,0 0 128 0,0 0-128 0,0 0 0 16,0 0 0-16,0 0 0 0,0 0 0 0,-1 10 0 16,1-10 0-16,0 11 0 0,0-11 0 0,0 7 0 15,0-7 0-15,-3 11 0 0,0-3 0 0,3-8 0 16,-2 10 0-16,2-10 0 0,1 11 0 0,-1-11 0 15,0 0 128-15,0 0-128 0,0 0 208 0,0 0 16 16,0 0 0-16,0 0 0 0,0 0-48 0,9 4-16 16,2-2 0-16,-1 3 0 0,2 3-160 0,-3-7 0 15,-9-1 144-15,10 0-144 0,-10 0 0 0,16 2 0 16,0 2 0-16,1-3 0 0,0 0 0 0,2 3 128 0,3-1-128 0,3 1 0 16,2-2 128-16,2 0-128 0,2-2 128 0,2 0-128 15,0-2 0-15,-1 2 144 0,1 0-144 0,-3 2 0 16,-4-1 128-16,-1 0-128 0,-3 1 0 0,-3-2 0 15,0 0 128-15,-1 0-128 0,-1 0 0 0,-2 1 0 16,1 0 0-16,-2 2 0 0,-1-2 0 0,-1 2 0 16,-12-3 0-16,12 4 0 0,-12-4 0 0,10 5 0 15,-10-5 128-15,0 0-128 0,7 8 0 0,-7-8 0 16,0 0 0-16,1 13 0 0,-2-3 0 0,-2 1 0 16,-1-2 0-16,-1 1 0 0,-1-1 0 0,-4 0 0 15,0-2 0-15,0 2 0 0,-2 0 0 0,-1 2 0 16,0 0-352-1,0 0-80-15,-4-2-16 0,1 3 0 0,-1-1 720 0,0 1 144 0,-1 1 32 0,-2 0 0 16,-2-1-448-16,0 0 0 0,-1-1 0 0,-1-2 0 16,1 2 0-16,-2 1 0 0,0 1 0 0,2 0 0 0,-3 2 0 15,1-2 0-15,3 0 0 0,1 2 0 0,-1 0 0 0,2 0 0 16,1-2 0-16,0-2 0 0,2 0 0 0,0-1 0 16,2 3 0-16,0-5 0 0,2 1 0 0,2 0 0 15,0 2 0-15,1-3 0 0,-1 0 0 0,4-1 0 16,0 2 0-16,2-1 0 0,1 1 0 0,0-1 0 15,4-8 0-15,-3 9 0 0,3-9 0 0,-2 11 0 16,0-1 0-16,2-1 0 0,0-9 0 0,0 13 0 16,0-13 0-16,2 12 0 0,-1-1 0 0,2-1 0 15,-3-10 0-15,0 0 0 0,6 10 0 0,-6-10 0 16,8 8 0-16,1-1 0 0,-9-7 160 0,17 5 0 0,1-1 0 16,-1 0 0-16,0-2-32 0,2 1-128 0,-1-3 192 15,3 4-64-15,1-1-128 0,4 0 0 0,1 0 144 0,2 2-144 16,2-3 0-16,2 0 0 0,-1 2 0 0,1-1 128 15,-2-1-128-15,-2-2 0 0,-3 0 0 0,-2 0 0 16,-4 0-160-16,-1 3 0 0,-4-1 0 0,-2 0 0 31,-1 0-224-31,0-2-32 0,0 2-16 0,-12-2 0 16,0 0-944-16,0 0-192 0,13 0-32 0,-13 0-16 16,0 0-2384-16,0 0-480 0</inkml:trace>
  <inkml:trace contextRef="#ctx0" brushRef="#br3" timeOffset="112187.23">26535 6772 16815 0,'0'0'736'0,"0"0"160"16,-12 0-704-16,1 0-192 0,11 0 0 0,-9 1 0 0,-1-2 1280 0,10 1 208 16,-8 3 48-16,8-3 16 0,-9-2-336 0,9 2-64 15,0 0 0-15,-8 2-16 0,8-2-384 0,0 0-80 16,0 0-16-16,0 0 0 0,0 0 64 0,0 0 16 15,0 0 0-15,0 0 0 0,0 0 32 0,0 0 0 16,0 0 0-16,0 0 0 0,0 0-48 0,13 5 0 16,1 0 0-16,2-5 0 0,0 0-112 0,3-2-32 15,2 0 0-15,4 0 0 0,4-1-160 0,6-1-32 16,5 0-16-16,-1 0 0 0,-5-2-48 0,4 2 0 16,1 3 0-16,-1-2 0 0,-5 2-64 0,-1-3 0 15,-1 1-16-15,5 1 0 0,5-1-240 0,1 2 0 16,1-3 0-16,1 1 0 0,1 0 0 0,-1 2 0 15,0 0 0-15,-2 1 0 0,-4-3 0 0,-2 1 0 0,0-1 0 0,-4 0 0 16,-3 1 0-16,-2-2 128 0,-2 3-128 0,-1 1 0 16,-4-4 0-16,-1 1 128 0,-6 3-128 0,-2 0 0 15,-11 0 128-15,12 0-128 0,-12 0 0 0,0 0 144 16,0 0-16-16,0 0 0 0,0 0 0 0,0 0 0 16,0 0-128-16,0 0-176 0,0 0 48 0,0 0 0 31,-9 7-320-31,1-3-64 0,0-1-16 0,-1 1 0 15,0-1-656-15,9-3-128 0,-12 4-32 0,3 1-9936 0,0-2-2000 0</inkml:trace>
  <inkml:trace contextRef="#ctx0" brushRef="#br3" timeOffset="113563.12">27554 6781 4607 0,'0'0'400'0,"0"0"-400"0,0 0 0 0,0 0 0 0,3-9 1552 0,-3 9 240 16,2-10 32-16,-2 10 16 0,4-9-800 0,-4 9-144 15,0 0-48-15,1-10 0 0,-1 10 144 0,0 0 32 16,-1-7 0-16,1 7 0 0,0 0 256 0,0 0 48 15,-4-10 16-15,4 10 0 0,0 0-80 0,0 0-16 16,-6-3 0-16,6 3 0 0,0 0-128 0,0 0-32 16,0 0 0-16,0 0 0 0,0 0-288 0,0 0-64 15,0 0-16-15,0 0 0 0,0 0-80 0,0 0-32 16,0 0 0-16,0 0 0 0,0 0-32 0,0 0-16 16,0 0 0-16,-2 13 0 0,2-4-80 0,-1 2-16 15,2 1 0-15,2 0 0 0,-2 1-96 0,2-1-32 16,0-1 0-16,-1 4 0 0,2 0 0 0,1 4 0 15,2-1 0-15,-1 0 0 0,1 0-64 0,-1 2-16 0,1 1 0 0,1 0 0 16,0 2-64-16,1-1-32 0,2 0 0 0,-1 2 0 16,-1-3-32-16,-2 1-128 0,0 3 192 0,1 0-64 15,0-1 128-15,1 1 32 0,-1 0 0 0,1 1 0 16,0 3-16-16,1-1 0 0,2 1 0 0,-3 1 0 16,0 0 48-16,2-1 0 0,-1-1 0 0,2 2 0 15,1 0-128-15,-1-1 0 0,-1 0-16 0,5-2 0 16,4 2-48-16,-7-1 0 0,-7-5 0 0,2 1 0 15,1 1 0-15,1 2-128 0,0 0 192 0,0 1-64 16,-1 2-128-16,0 1 160 0,-2 3-160 0,-1-1 160 16,2-6-160-16,-1 2 192 0,-1 1-192 0,5 0 192 15,3 6-64-15,-1-6 0 0,-4-3 0 0,-4-7 0 16,-3-3 0-16,2 3-128 0,1 2 192 0,1 3-64 0,0-2-128 16,-1 2 160-16,0 1-160 0,-1 0 160 0,0 2-160 15,0 2 160-15,4 0-160 0,-3 1 160 0,0-1-160 0,0 1 128 16,0-1-128-16,1-5 128 0,-1 0 0 0,1-2-128 15,1-3 192-15,-1-3-64 0,1 0 0 0,1 2 0 16,-2 1 0-16,2-1 0 0,1 0-128 0,2-1 192 16,0 0-192-16,0 3 192 0,-2 0-192 0,0 0 160 15,0 1-160-15,0-1 160 0,-1 1-160 0,0-1 0 16,-2-2 0-16,1 1 128 0,1-1-128 0,-2 2 0 16,-1 0 0-16,2 1 0 0,0-1 0 0,-1 0 0 15,-1-2 0-15,2 2 128 0,-1-2-128 0,1-1 0 16,-1 0 0-16,1 0 0 0,-1-1 0 0,2 3 0 15,0-1 0-15,0 0 0 0,0-4 0 0,1 4 0 0,1-1 0 0,1 0 128 16,-1 0-128-16,1 2 192 0,-2-1-192 16,0 2 192-16,0 1-192 0,-1 1 128 0,0 0-128 0,1-2 128 15,0 0-128-15,-1 1 0 0,-2-2 0 0,1 0-176 16,-1 1 176-16,2 0 0 0,2-1 0 0,1 0 0 16,-2-3 0-16,1-1 0 0,2-2 0 0,-1 1 0 15,-1-1 0-15,0 2 0 0,1-1 0 0,1 1 0 16,1-3 0-16,-2 1 0 0,1 2 0 0,1 0 0 15,0-1 0-15,0 2 0 0,2 2 0 0,-4-1 128 16,-2 1-128-16,2 1 0 0,1-1 0 0,-1 2 0 16,1-1 0-16,1 1 0 0,-1 0 0 0,0-1 0 15,-1 0 0-15,1 1 0 0,-2-2 0 0,1 1 0 16,-2-2 0-16,0-1 0 0,0 0 0 0,0-3 128 16,-1 2-128-16,1 1 0 0,-1-3 0 0,0 2 0 0,-2 0 0 15,1-1 0-15,0 0 0 0,-1-1 0 0,1-1 0 0,-1 3 128 16,2-5-128-16,-2 2 0 0,0-1 0 0,-1 0 0 15,0 0 0-15,2 1 0 0,-2 0 0 0,0-3 0 16,-5-10 0-16,5 15 0 0,-1-2 0 0,1-2 0 16,-1 1 0-16,0 0 128 0,0-2-128 0,0 1 0 15,0-2 0-15,-4-9 128 0,4 13-128 0,-4-13 0 16,4 10 0-16,-2 1 0 0,-2-11 0 0,3 10 128 16,-3-10-128-16,0 0 0 0,1 12 0 0,2-2 0 15,2-1 0-15,-5-9 0 0,0 0-320 0,0 0-16 16,0 0-16-16,0 0 0 15,-4-7-1104-15,4 7-208 0,-2-12-64 0,-1 3 0 16,0 0-1696-16,1-1-352 0,-1 0-64 0</inkml:trace>
  <inkml:trace contextRef="#ctx0" brushRef="#br3" timeOffset="114922.98">26540 9752 8287 0,'0'0'368'0,"0"0"80"0,0 0-448 0,0 0 0 16,0 0 0-16,0 0 0 0,0 0 5392 0,0 0 1008 16,0 0 192-16,0 0 32 0,0 0-4768 0,0 0-960 15,0 0-192-15,0 0-48 0,0 0-208 0,0 0-32 16,0 0-16-16,0 0 0 0,9-4 64 0,-9 4 16 15,10-5 0-15,1 3 0 0,-1 2-32 0,-10 0 0 16,11 0 0-16,-11 0 0 0,0 0-64 0,11 2 0 16,-11-2-16-16,13 3 0 0,-2 1 80 0,-1-2 0 0,1 1 16 0,-1-3 0 15,-10 0-128-15,13 3-16 0,-1-2-16 0,2 4 0 16,2 3-48-16,1 0 0 0,1-2 0 0,-4 0 0 16,-2-10-32-16,1 4-16 0,3 4 0 0,1-1 0 15,1 4-32-15,0-1-16 0,1 0 0 0,0-1 0 16,2 4 32-16,1-2 16 0,0 0 0 0,0 2 0 15,2-1-32-15,1 1-16 0,-1 2 0 0,3-1 0 16,0 2-32-16,3 1 0 0,-1-3 0 0,2 4 0 16,1 0 0-16,2 0 0 0,-1 1 0 0,0-1 0 15,-1-1 0-15,1 3-128 0,-14-7 192 0,2 1-64 16,1 2 48-16,3 1 0 0,1 1 0 0,3 3 0 16,2 0 16-16,3-3 0 0,30 15 0 0,-9-8 0 15,-10-5-64-15,-4-3-128 0,-2 1 192 0,-4 2-64 0,-2-2-128 16,0 2 160-16,-1 1-160 0,-4-2 160 0,0 0-160 15,-2-1 160-15,1-2-160 0,1-2 160 0,-1-1-32 0,0 0 0 16,2 0 0-16,0 3 0 16,1-5 32-16,0 2 0 0,1-1 0 0,0 1 0 0,-3 1-160 0,-1-2 192 15,0 0-192-15,1 0 192 0,-2-2-192 0,-3 2 160 16,-2 0-160-16,1 0 160 0,-3-2-160 0,0 1 160 16,-1 1-160-16,-1-1 160 0,-1 0-160 0,2-2 128 15,-1 0-128-15,0 1 128 0,-2-1-128 0,0-3 0 16,1 2 144-16,-2 1-144 0,-2 1 0 0,1-1 0 15,0 0 0-15,0 0 128 0,-1 2-128 0,-1-2 0 0,1 0 0 16,0 2 128-16,0-1-128 0,-2 2 0 0,1 1 0 0,-1-2 0 16,0-2 0-16,0 2 0 0,-10-7 0 15,10 9 0-15,0 0 0 0,0-3 128 0,-3 0-128 0,1-1 0 16,0 0 192-16,-8-5-48 0,9 8 0 0,-9-8 0 16,9 6-144-16,-1 1 0 0,-8-7 0 0,10 6-176 15,0-2 176-15,-1 0 0 0,-9-4 160 0,11 5-160 16,-1 1 128-16,-1-1-128 0,-1-3 0 0,2 2 0 15,-10-4 0-15,10 7 0 0,1-5 0 0,-2 2 0 16,-9-4 0-16,10 4 128 0,-10-4-128 0,11 4 0 16,-3 0 0-16,-8-4 0 0,0 0 0 0,0 0 0 15,9 5 128-15,-9-5-128 0,0 0 0 0,0 0 144 16,0 0-144-16,0 0 0 0,0 0 0 0,0 0 0 16,0 0 0-16,0 0 0 0,0 0 0 0,0 0-176 15,-7-11-1008 1,2 3-208-16,5 8-32 0,-8-9-16 0,-2 1-1664 0,1 0-336 0,-2 1-64 0</inkml:trace>
  <inkml:trace contextRef="#ctx0" brushRef="#br3" timeOffset="116123.03">29116 10857 5519 0,'0'0'240'0,"0"0"64"0,0 0-304 0,0 0 0 16,0 0 0-16,0 0 0 0,-3-8 3312 0,3 8 592 15,0 0 128-15,-4-8 32 0,4 8-2464 0,0 0-480 16,-5-7-96-16,5 7-32 0,-5-6-288 0,5 6-48 15,-5-5-16-15,5 5 0 0,-5-4 320 0,5 4 48 16,0 0 16-16,0 0 0 0,-6-5 160 0,6 5 32 16,0 0 16-16,0 0 0 0,0 0-352 0,0 0-80 15,3 7-16-15,-3-7 0 0,0 0-144 0,0 0-48 0,0 0 0 0,0 0 0 16,0 0-80-16,0 0-32 0,-8 7 0 0,0-1 0 16,-1 0 0-16,3 3 0 15,3 1 0-15,-5 1 0 0,-4-5-128 0,-2 5-32 0,0 2 0 0,-2 1 0 16,-1 0-80-16,0 3-32 0,-2 3 0 0,-3 3 0 15,-2 3-80-15,-2 2 0 0,-1 0-128 0,-1 2 192 16,1-2-192-16,-2 4 176 0,-1 1-176 0,0 0 160 16,2-2-160-16,-2 1 0 0,-3-2 144 0,3 3-144 15,4 1 0-15,-8-1 144 0,-6-3-144 0,-2 0 0 16,1 3 400-16,1 4-16 0,0-1-16 0,-1 2 0 16,-1 0-16-16,3 0 0 0,2 0 0 0,0-2 0 15,1-1-160-15,0-2-48 0,2-2 0 0,1-1 0 16,-3 0-144-16,1 0 0 0,-3 0 0 0,1 1 128 15,-1-1-128-15,0 2 0 0,0-2 144 0,2 0-144 0,2 1 128 0,1 0-128 16,2-1 160-16,1 0-160 0,1 0 224 0,2-4-48 16,-2-1-16-16,2 0 0 0,-1-6 96 0,2 2 0 15,0-1 16-15,3-1 0 0,4 1-16 0,0-3 0 16,-2 0 0-16,0-3 0 0,2 4-64 0,0-1-32 16,2-2 0-16,2 0 0 0,2 1-160 0,1 0 160 15,0-1-160-15,1 1 160 0,-1 1-160 0,0-3 0 16,2 2 0-16,-1 0 0 0,1-1 0 0,1 1 0 15,0-1 0-15,1 2 0 0,1-2 0 0,1 0 128 16,-1-2-128-16,1-1 0 0,0-1 160 0,1-1-160 16,0 0 192-16,0 1-192 0,0 2 160 0,1-4-160 15,-2 1 128-15,3-2-128 0,-3 1 128 0,2 2-128 0,1-2 128 16,-1-3-128-16,4-6 0 0,-10 7 128 0,-1-3-128 0,2 2 0 16,2 1 0-16,2-1 0 0,-2 1 128 0,7-7-128 15,-5 10 0-15,0 0 0 0,-2 0 0 0,4-3 0 16,3-7 0-16,-6 10 0 0,1-2 0 0,5-8 0 15,-5 9 0-15,0 0 0 0,-1-4 0 0,6-5 0 16,-5 8 0-16,0-1 0 0,-2-1 0 0,7-6 0 16,-6 7 0-16,-1-1 0 0,7-6 128 0,0 0-128 15,0 0 0-15,-6 8 0 0,-4 0 0 0,2-2 0 16,8-6 0-16,-8 7 0 0,1-2 0 0,7-5 0 16,-6 7 0-16,-1-2 0 0,7-5 0 0,-5 8 0 15,5-8 0-15,-5 7 0 0,5-7 0 0,-5 10 0 16,5-10 0-16,-4 6 0 0,4-6 0 0,-5 7 0 15,5-7 0-15,0 0 0 0,0 0 0 0,0 0 0 16,0 0-272-16,0 0 64 0,-10 5 16 0,10-5 0 16,0 0-384-16,0 0-64 15,-9 1 0-15,9-1-16 0,0 0-1808 0,0 0-352 0,0-10-80 0,4-2-10352 16,1-1-2048-16</inkml:trace>
  <inkml:trace contextRef="#ctx0" brushRef="#br3" timeOffset="123112.46">31006 9885 16575 0,'0'0'1472'0,"-10"0"-1168"15,1 2-304-15,0-1 0 0,0 0 3568 0,9-1 656 16,0 0 128-16,0 0 16 0,0 0-2816 0,0 0-560 16,0 0-112-16,0 0-32 0,0 0-336 0,0 0-64 15,0 0 0-15,11 0-16 0,1 0 64 0,1 0 16 16,-1 2 0-16,-2 0 0 0,-10-2 64 0,9 7 32 15,-9-7 0-15,9 10 0 0,2 1 16 0,-2-1 0 16,-9-10 0-16,8 20 0 0,-2-3-240 0,0 2-32 16,-8 1-16-16,2 3 0 0,3-2-112 0,-3 4-32 15,-1-1 0-15,1 3 0 0,3 0-48 0,-4-5-16 16,-4-5 0-16,1 1 0 0,3 3-128 0,5 1 0 0,3 7 144 16,-3-4-144-16,-6-4 128 0,0 1-128 15,4 1 128-15,0 3-128 0,1 2 0 0,0 2 0 0,-1-3 0 0,2 3 0 16,1 0 176-16,-1-1-48 0,-1-1 0 0,-1 1 0 15,2 1 16-15,0-1 0 0,-4-1 0 0,2 0 0 16,0-3-144-16,3 1 0 0,1 2 144 0,-1-3-144 16,-3-3 160-16,1 0-32 0,-2 1-128 0,-1-3 192 15,2 1-64-15,-1 1-128 0,-1 3 176 0,0 3-176 16,-1-4 240-16,-1 2-64 0,0 1-16 0,-1 0 0 16,2-2-160-16,-2 1 160 0,1-1-160 0,-1-3 160 15,0-3-160-15,1 0 0 0,-1-3 0 0,1-4 0 16,-6-3 0-16,3 0 0 0,1 1 0 0,1-1 0 15,3-9 0-15,-3 11 208 0,1 0-48 0,2-11-16 16,0 13-144-16,-2 0 0 0,-1 0 144 0,-1 0-144 0,1-1 0 0,0-1 144 16,0-1-144-16,-1-1 0 0,4-9 128 0,-3 11-128 15,3-11 0-15,-3 14 0 0,-1-5 0 0,2 1 0 16,1-1 0-16,-1 0 0 0,2-9 0 0,-2 12 0 16,-2 0 0-16,1 0 0 0,3-12 0 0,-4 10 0 15,0-1 0-15,2 0 0 0,2-9 0 0,-3 9 0 16,3-9 0-16,0 0 0 0,0 0 0 0,-2 9 0 15,2-9 0-15,0 0 0 0,0 0 128 0,0 0-128 16,0 0 0-16,0 0 0 0,0 0 0 0,0 0 0 16,0 0 0-16,0 0 0 0,0 0 128 0,0 0-128 15,11 4 0-15,0-2 0 0,-11-2 0 0,13-2 0 16,0 1 0-16,0-3 0 0,0 2 0 0,0 2 0 16,0-3 0-16,0 2 0 0,0-2 0 0,0 2 0 0,0-1 0 0,1 1 0 15,2-1 144-15,1-1-16 0,0-1-128 0,2 1 192 16,2 2-192-16,2-3-192 0,1 2 48 0,2-2 0 15,2 1 144-15,0-2 0 0,2 0 0 0,2 1 0 16,-1 0 0-16,2 0 0 0,-1 1 0 0,1 2 0 16,-2 0 144-16,-2 1 16 0,-2 1 0 0,-1 0 0 15,0 2-160-15,0-1-256 0,0 1 64 0,0 1 16 16,-1 0 176-16,0 0 0 0,0-2 0 0,1 1 0 16,0 0 0-16,1 1 0 0,1-3 0 0,-2 1 0 15,0 1 0-15,-1 0 0 0,-2-1 0 0,1 1 0 16,-1-2 0-16,-1 2 0 0,-2-1 0 0,-2 1 0 15,-2 0 0-15,-1 1 0 0,0-2 0 0,-2 2 0 16,-2-1 0-16,0 1 0 0,-11-4 0 0,13 1 0 16,-3 1 0-16,-10-2 128 0,12 0-128 0,-2 0 0 0,-10 0 0 0,11-1 144 15,-11 1-144-15,10-2 0 0,-10 2 128 0,11-3-128 16,-11 3 0-16,9-3 0 0,-9 3 128 0,9-4-128 16,-9 4 0-16,9-2 0 0,-9 2 0 0,0 0 0 15,11-5 0-15,-11 5 0 0,9-4 128 0,-9 4-128 16,0 0 0-16,9-5 0 0,-9 5 0 0,8-3 0 15,-8 3 0-15,0 0 0 0,7-7 128 0,-7 7-128 16,7-6 0-16,-7 6 0 0,6-7 0 0,-6 7 0 16,7-6 0-16,-7 6 0 0,0 0 128 0,5-8-128 15,-5 8 0-15,0 0 0 0,4-8 0 0,-4 8 160 16,0 0-160-16,0 0 128 0,3-9 64 0,-2 0 16 16,-1 9 0-16,0 0 0 0,0-11-16 0,0 11-16 0,0-10 0 0,0 1 0 15,0 9-48-15,0-9-128 0,-1 1 192 16,1-2-64-16,0-1 0 0,0 2-128 0,0-3 192 0,0 1-64 15,-2-2 0-15,1-2 0 0,1 1 0 0,1-1 0 16,1-1 48-16,0-3 0 0,1-2 0 0,0-2 0 16,-2-2-48-16,0-2-128 0,2-1 192 0,-2 0-64 15,2-4-128-15,-1 2 160 0,1 0-160 0,1-1 160 16,-2 0-160-16,1-2 128 0,-2 3-128 0,1 0 128 16,-1 0-128-16,0-2 0 0,-1 2 0 0,0 0 0 15,-1 0 0-15,0-3 128 0,-2-1-128 0,-1 0 0 16,-1 1 0-16,0-1 0 0,-1 1 0 0,1 2 0 15,-1-4 0-15,1 2 128 0,1 3-128 0,-2 0 0 16,1-1 0-16,1 2 0 0,2 3 0 0,-1 1 0 16,0-2 0-16,2-2 0 0,0 0 0 0,1 1 0 0,0-1 0 15,0-1 128-15,1 3-128 0,-1 1 192 0,1 0-192 16,-1 2 0-16,0 1-192 0,0-1 192 0,0-1 0 0,0 5 0 16,-1-1 0-16,0 2 0 0,0 2-128 0,-1 2 128 15,1-1 0-15,-2 2 0 0,1-1 0 0,-1 4 0 16,-1-1 0-16,0 2 0 0,0 0-128 0,2 1 128 15,-1 2 0-15,-1 0 0 0,4 7 0 0,-4-7 0 16,2-2 0-16,2 9 0 0,-3-6 0 0,3 6 0 16,0 0 0-16,0 0 0 0,0 0-144 0,0 0 144 15,-2-7 0-15,2 7 0 0,0 0-128 0,0 0 128 16,0 0 0-16,1 11 0 0,-1-11 0 0,0 0-128 16,0 0 128-16,0 0 0 0,0 0 0 0,0 0 0 15,0 0 0-15,0 0 0 0,0 0-128 0,0 0 128 16,-3 11 0-16,3-11 0 0,-2 11 0 0,-2-2 0 0,4-9 0 0,-6 10 0 15,1 0 0-15,1 0 0 0,-1-2 0 0,5-8 0 16,-9 8 0-16,1-1 0 0,2 1 0 0,-1 0 0 16,-1-1 0-16,8-7-128 0,-10 9 128 0,1-1 0 15,-2-3 0-15,1 0 0 0,-2 2 0 0,3-4 0 16,-3 1 0-16,-1 2-128 0,-1-3 128 0,-3 1 0 16,0 0 0-16,-1 2 0 0,-2-5 0 0,-1 1 0 15,-2 5 0-15,-1-2 128 0,-2 0-128 0,0-2 144 16,0 1-144-16,0-1 0 0,1-3 0 0,1 0-176 15,-2 1 176-15,-1 0 0 0,3 0 0 0,-2 2 0 16,0-3 0-16,-1 0 0 0,3 0 0 0,-4 1 0 16,-2-1 0-16,-1 2 0 0,0-1 0 0,-2 2 0 15,1-3 0-15,-1 1 0 0,2-1 0 0,-1 0 128 0,2 0-128 0,2 0 0 16,2 0 0-16,1 0 0 0,0 1 0 0,2 3 0 16,0-1 0-16,4 1 0 0,1-4 0 0,1 0 0 15,-2 2 0-15,5 0 0 0,1-1 0 0,0 0 0 16,0 2 0-16,1-1-128 0,2 1 128 0,1 0 0 15,9-3 0-15,-8 1 0 0,8-1-192 0,0 0 32 16,0 0 16-16,0 0 0 16,0 0-1008-16,0 0-192 0,0 0-32 0,0 0-16 15,10 8-1552-15,3-1-304 0,2 0-64 0,0 1-15120 0</inkml:trace>
  <inkml:trace contextRef="#ctx0" brushRef="#br3" timeOffset="124498.13">31231 11160 13823 0,'0'0'1216'0,"0"0"-960"0,0 0-256 0,0 0 0 16,0 0 2832-16,0 0 528 0,0 0 96 0,0 0 32 16,0 0-2352-16,0 0-480 0,0 0-80 0,0 0-32 15,0 0-208-15,0 0-32 0,11 4-16 0,-11-4 0 16,12 0 240-16,-2 0 48 0,1-1 16 0,-1 1 0 15,2 0 160-15,-2-3 16 0,0-2 16 0,0 1 0 16,0 0-208-16,1 0-32 0,-1 1-16 0,2 0 0 16,1-2-256-16,0 3-48 0,0-1-16 0,2 0 0 15,0 3-208-15,1-3 144 0,1 2-144 0,1-2 128 0,3 1 0 16,0-1 0-16,0 1 0 0,1 0 0 0,0 2 16 0,-1 0 0 16,-2-1 0-16,1 1 0 0,-2 0-144 0,-1 0 192 15,-3 0-192-15,-1 1 192 0,-1 1-192 0,-12-2 0 16,12 1 144-16,-12-1-144 0,10 2 128 0,-10-2-128 15,0 0 128-15,11 4-128 0,-11-4 144 0,0 0-144 16,0 0 192-16,0 0-192 0,0 0 320 0,0 0-32 16,0 0-16-16,0 0 0 0,0 0-32 0,0 0-16 15,0 0 0-15,0 0 0 0,10 4-96 0,-10-4-128 16,0 0 176-16,0 0-176 0,0 0 128 0,0 0-128 16,0 0 0-16,0 0 0 0,0 0 128 0,0 0-128 15,0 0 0-15,0 0 0 0,0 0 128 0,11-2-128 0,-11 2 0 16,0 0 0-16,0 0 0 0,0 0 160 0,7-6-160 0,-7 6 128 15,0 0 160-15,0 0 32 0,4-7 0 0,-4 7 0 16,3-9 16-16,-3 9 16 0,1-10 0 0,1 4 0 16,-2 6-160-16,0-13-16 0,0 2-16 0,1 0 0 15,-2-1-32-15,-1 3 0 0,1-2 0 0,1 0 0 16,-1-1 16-16,-1 0 0 0,1-1 0 0,0-1 0 16,-2-1 0-16,1-1 0 0,0 0 0 0,2-2 0 15,-4 1 16-15,2 0 0 0,-1 1 0 0,1-1 0 16,-2-1-16-16,0-2 0 0,0 1 0 0,1 2 0 15,-1-3-144-15,0 3 160 0,0-2-160 0,2-1 160 16,-1 3-160-16,1-1 128 0,-2 0-128 0,1 0 128 16,2-1-128-16,-2 2 0 0,-1 4 0 0,2-2 0 15,4 0 128-15,-2 2-128 0,-5 2 0 0,0-3 128 16,0 4-128-16,3 2 0 0,2 8 0 0,2-12 0 16,-6 3 0-16,2 2 0 0,2 7 0 0,-1-8 0 0,1 8 0 0,1-11 0 15,-1 11 0-15,3-9 0 0,-3 9-128 0,0 0 128 16,4-9 0-16,-4 9 0 0,6-8 0 0,-6 8 0 15,0 0 0-15,0 0 0 0,0 0 0 0,0 0 0 16,0 0 0-16,0 0 0 0,0 0 0 0,0 0 0 16,0 0 0-16,0 0 0 0,0 0 0 0,0 0 0 15,0 0 0-15,0 0 0 0,0 0 0 0,0 0 0 16,0 0 0-16,0 0 0 0,0 0 0 0,11 0 0 16,-11 0 0-16,0 0 0 0,0 0 0 0,10 0 0 15,-10 0 0-15,0 0 0 0,0 0 0 0,11 3 0 16,-11-3 0-16,0 0 128 0,10 2-128 0,-10-2 0 15,0 0 0-15,12 4 0 0,0 0 160 0,-12-4-160 0,0 0 192 0,0 0-192 16,10 2 240-16,2-2-64 0,0 0-16 0,-2 0 0 16,0 0-16-16,1-2 0 0,-1 1 0 0,2 0 0 15,0 1-16-15,2 0-128 0,0 0 192 0,1 1-64 16,-2-1-128-16,2 1 0 0,5 2 144 0,0-2-144 16,-4 0 0-16,3 2 0 0,-1 0 0 0,0-1 128 15,2-2-128-15,-2 4 0 0,-2-2 0 0,1 0 128 16,0 1-128-16,-2-3 0 0,0 1 0 0,-2 2 0 15,-2-1 0-15,1-2 0 0,-2 0 0 0,-10 0 128 16,0 0-128-16,11 0 0 0,-11 0 0 0,0 0 0 16,0 0 0-16,0 0 0 0,0 0-192 0,0 0 64 15,0 0-384-15,0 0-64 16,0 0 0-16,0 0-16 0,0 0-1424 0,0 0-288 16,0 0-48-16,-9-4-10496 0,9 4-2096 0</inkml:trace>
  <inkml:trace contextRef="#ctx0" brushRef="#br0" timeOffset="131134.97">32477 9402 5519 0,'0'0'496'0,"0"0"-496"0,0 0 0 0,0 0 0 16,0 0 2096-16,0 0 320 0,0 0 64 0,0 0 16 15,0 0-1024-15,0 0-208 0,0 0-48 0,-9 1 0 16,9-1 80-16,-11 1 16 0,0-1 0 0,0 3 0 16,1 0-480-16,-1-2-112 0,1 1-16 0,-2-2 0 15,-2 3-512-15,-1 0-192 0,0-5 144 0,-2 4-144 16,-3 0 0-16,-1 1 128 0,-1-4-128 0,-2 2 0 15,-6 1 128-15,-2 1-128 0,1 0 0 0,-2-2 128 16,-2-1 192-16,0-1 16 0,-2-2 16 0,1 0 0 16,-1 0 352-16,-2-1 64 0,-2 0 0 0,-2 2 16 15,-2-1-160-15,-2 0-48 0,-2-2 0 0,-3 3 0 0,-3 0-256 0,0 0-64 16,-1 1-16-16,-1 0 0 0,-1-2-96 0,-2 1-16 16,-3-2 0-16,-1 0 0 0,-2 0-128 0,0-1 0 15,-1 3 144-15,1 2-144 0,-1-4 192 0,2 3-16 16,-1 0-16-16,-1 1 0 0,1-4-16 0,2 1 0 15,0 1 0-15,4 2 0 0,1 2 96 0,3-2 16 16,2 2 0-16,-1-4 0 0,-1 2-112 0,0-2-16 16,0 0 0-16,0 1 0 0,0 1 0 0,1 0-128 15,0 0 192-15,2 0-64 0,0 0-128 0,0 0 0 16,-4-1 0-16,1 0-176 0,1-2 176 0,1 2 0 16,1-1 0-16,2 2 0 0,2 0 0 0,2 0 144 15,2-1-144-15,0 0 160 0,-2-3 144 0,2 0 16 16,4-1 16-16,2 1 0 0,1 1 48 0,1 2 0 0,2 1 0 0,2 0 0 15,3 0-192-15,3 0-16 0,1 0-16 0,1 0 0 16,0 1-160-16,3 2 0 0,0-1 0 0,3 0 128 16,9-2-128-16,0 1 0 0,-2 0 0 0,1-1 0 15,-1 0 144-15,0 0 0 0,0-1 0 0,1 1 0 16,-10-1 48-16,4 1 16 0,1-2 0 0,4 2 0 16,3 0 48-16,9 0 0 0,-8 0 0 0,8 0 0 15,0 0 0-15,0 0 0 0,0 0 0 0,0 0 0 16,0 0-32-16,0 0 0 0,0 0 0 0,0 0 0 15,0 0-224-15,0 0 0 0,0 0 128 0,0 10-128 16,0-10 0-16,0 0 0 0,0 0 0 0,2 10 0 16,-2-10 0-16,1 10 0 0,-1-10-160 0,0 0 160 15,0 0 0-15,0 0 0 0,0 7 0 0,0-7 0 0,0 0 0 0,0 0 0 16,0 0 0-16,0 0 176 0,0 0-48 0,0 0 0 16,3 10 0-16,-3-10 0 0,0 0 112 0,0 0 16 15,2 12 0-15,-2-12 0 0,0 0-256 0,6 12 0 16,-6-12 0-16,5 10 0 0,-5-10 0 0,0 0 0 15,5 11 0-15,-5-11 0 0,0 0 0 0,5 11 0 16,-5-11 0-16,5 13 0 0,1-2 0 0,-6-11 0 16,0 0 0-16,7 10 0 0,-3 1 144 0,0 0-144 15,0 0 128-15,0 2-128 0,0 1 128 0,0 2-128 16,1 1 0-16,0 0 128 0,-1 1-128 0,0 3 0 16,-1-8 0-16,-1 4 128 0,1 4-128 0,1 0 0 15,0-1 0-15,1 4 0 0,0-1 0 0,0 3 0 0,5 24 0 16,-3-7 128-16,1-5-128 0,0 1 0 0,-1 1 0 15,-1 2 0-15,1-3 0 0,0 3 0 0,0 0 0 0,-1-2 0 16,0-1 0-16,0-1 0 0,1-2 0 16,-1 1 0-16,-1-1 0 0,1 4 0 0,-2 0 0 0,-1 3 0 15,1 0 0-15,0 0 0 0,0-1 0 0,0 0 0 16,0 1 0-16,0-3 0 0,-1-4 176 0,-2 2-176 16,-1 0 0-16,0 1 0 0,0-1 0 0,-1 1 0 15,-1 0 0-15,0 0 0 0,-1 2 0 0,0-2 0 16,-1-3 0-16,2 0 0 0,-2-5 0 0,0-2 0 15,-1-1 0-15,1-3 0 0,-1-3 0 0,0 0 144 16,-1-2-144-16,1-2 0 0,1-2 144 0,0-1-144 16,-1-2 144-16,1-1-144 0,-1-3 192 0,1 0-192 15,0 1 192-15,1-3-64 0,3-7 0 0,0 0-128 16,-5 9 256-16,5-9-64 0,-6 8-16 0,6-8 0 16,-7 7-16-16,7-7 0 0,-9 6 0 0,9-6 0 0,-8 4-160 0,8-4 128 15,-9 7-128-15,9-7 128 0,-9 2-128 0,9-2 0 16,0 0 0-16,0 0 0 0,0 0 0 0,0 0 0 15,0 0 0-15,0 0 0 0,0 0 144 0,0 0-144 16,0 0 160-16,0 0-160 0,0 0 128 0,0 0-128 16,0 0 0-16,0 0 144 0,1 12-144 0,-1-12 0 15,2 12 0-15,-2-12 0 0,0 0 0 0,6 12 0 16,-1-2 0-16,-5-10 128 0,0 0-128 0,11 7 160 16,-11-7-160-16,12 7 160 0,-3 0 32 0,1-2 0 15,1-1 0-15,-1 0 0 0,0 0-48 0,1 1 0 0,1-2 0 16,-1 1 0-16,1-2-144 0,0 2 128 0,-1-1-128 0,3 1 128 15,-1-2-128-15,0 1 0 0,0 1 144 0,1-2-144 16,2 1 0-16,-1 0 144 0,1-2-144 0,1 1 0 16,0 1 144-16,-2-3-144 0,1 1 0 0,0 2 144 15,-1 0-144-15,1-1 0 0,-2 0 0 0,2 0 128 16,0-1-128-16,2 2 128 0,0 0-128 0,0-3 128 16,-1 0 80-16,3 0 16 0,-2 0 0 0,2 0 0 15,-1 0-224-15,3 0-256 0,2-2 48 0,1 1 16 16,2 1 336-16,3 1 80 0,3 2 16 0,2-3 0 15,0-1-240-15,3 2 0 0,0 3 0 0,1 1 0 16,1 2 0-16,-1-4 0 0,-2 1 0 0,2 2 0 16,1-4 144-16,3 1-144 0,3-2 128 0,4 2-128 15,2-2 0-15,1 2 0 0,1-2 0 0,-1 2 0 16,-23-2 0-16,4 0 0 0,2 0 0 0,4 2 0 0,1-3 0 16,4 1 0-16,3 1 0 0,1 2 0 15,41 2 0-15,-13-2 0 0,-10 0 0 0,-9 0 0 0,-4 0 0 0,-3-2 0 16,-2 0 0-16,2 0 0 0,0 0 0 0,0 0 0 15,-2-1 0-15,1 2 0 0,-2 0 0 0,-4 1 0 16,-3-4 0-16,-2 2 0 0,-1 2 0 0,-2-3 0 16,-1-1 0-16,2 2 0 0,-1-1 0 0,2 2 0 15,0-3 0-15,1 2 0 0,-1 1 0 0,0-2 0 16,-3 0 0-16,1 1 0 0,-2-1 0 0,-1 0 0 16,-3-1 0-16,-1 2 0 0,-2 2 0 0,0-4 0 15,1 0 0-15,-2 0 0 0,-1 0 0 0,-1 0 0 16,0 0 0-16,-1 0 0 0,2 0 0 0,-1 1 0 15,-2 2 0-15,0 0 0 0,-1 0 0 0,0 0 0 0,-3-2 0 16,0 2 0-16,2-1 0 0,-2 1 0 0,0-1 0 0,0 1 0 16,1 1 0-16,-2-1 0 0,-2-1 0 0,1 1 0 15,-2 1 0-15,1-3 0 0,-1 0 0 0,0 1 0 16,1 0 176-16,-1-2-48 0,-1 0-128 0,0 0 192 16,-1 0-192-16,0 1 0 0,-1-1-144 0,0 2 144 15,-1 2 0-15,1-4 0 0,-1 1 0 0,-10-1 0 16,12 3 0-16,1-3 0 0,0 0 0 0,0 0 0 15,-1 0 0-15,1 1 0 0,0-1 0 0,0 0 0 16,-3 0 0-16,2 0 0 0,0 0 0 0,-1 0 0 16,0 0 0-16,0 0 0 0,0-1 0 0,-1 1 0 15,-10 0 0-15,12 0 0 0,-2 0 0 0,-10 0 0 16,12 0 0-16,-12 0 0 0,11 1 0 0,-11-1 0 16,10 0 0-16,-10 0 0 0,0 0 0 0,0 0 0 15,12 1 0-15,-12-1 0 0,0 0 0 0,0 0 0 0,0 0 0 0,10 1 0 16,-10-1 0-16,0 0 0 0,0 0 128 0,11 0-128 15,-11 0 0-15,0 0 0 0,0 0 0 0,9-2 0 16,-9 2 128-16,0 0-128 0,8-5 128 0,-8 5-128 16,7-4 144-16,-7 4-144 0,0 0 144 0,8-7-144 15,-3-1 128-15,1 2-128 0,-2-1 128 0,-1 2-128 16,0-4 128-16,0 1-128 0,-1 0 128 0,4-1-128 16,-4 0 0-16,2 0 128 0,0-3-128 0,0 1 0 15,-3 4 144-15,0-2-144 0,1 1 128 0,-1-4-128 16,0 1 128-16,1-2-128 0,-1-4 144 0,0 1-144 15,2-14 192-15,0 4-192 0,-2 1 176 0,0 0-176 0,0 1 160 16,1 0-160-16,-1 1 160 0,-1-2-160 16,0 0 160-16,0-1-160 0,0 0 128 0,0 0-128 0,0 0 0 0,0-2 144 15,0-2-144-15,0-2 0 0,0-1 0 0,0 1 0 16,0-5 0-16,0-1 0 0,0 2 0 0,0 1 0 16,0 3 0-16,0 4 0 0,0 2 0 0,0 1 0 15,-1-1 0-15,-1 2 0 0,1-2 0 0,0 0 0 16,-3-1 0-16,1-6 0 0,1-1 0 0,-1-2 0 15,0-1 0-15,0-2 0 0,-1 0 0 0,0 4 0 16,0 4 0-16,0 3 0 0,-1 0 0 0,-1 3 0 16,3-1 0-16,-1 4 0 0,-2 2 0 0,3-1 0 15,1 0 0-15,2-1 0 0,0-1 0 0,2-1 0 16,0-3 0-16,1-1 0 0,-1-3 0 0,1 2 0 16,1-1 0-16,-2 3 0 0,1-2 0 0,0 5 0 15,-2-2 0-15,0 3 0 0,1 5-144 0,-1 2 144 0,-1 1 0 16,0 2 0-16,0 1 0 0,0-1 0 0,0 1 0 0,-1 2 0 15,-1-1 0-15,1 2 0 0,0 0 0 0,-1 0-128 16,1 5 128-16,0-1 0 0,1-2 0 0,-2 1 0 16,2 6 0-16,-1-7 0 0,0 0 0 0,1-3 0 15,-1-5 0-15,1 3 0 0,0-1 0 0,0 0 0 16,0-1 0-16,0-1 0 0,-2 2 0 0,2-1 0 16,-1 0 0-16,0-1 0 0,-1 1 0 0,1 0-128 15,0-1 128-15,-2 3 0 0,1 1 0 0,-1-1 0 16,-1 2 0-16,1 0 0 0,1 1 0 0,-1 0 0 15,-1 0-128-15,2-3 128 0,0 6 0 0,0-1 0 0,-1 1 0 16,3 6 0-16,0 0 0 0,0 0-128 16,0 0 128-16,0 0 0 0,-2-8 0 0,0 3 0 0,2 5 0 15,-1-8 0-15,1 3 0 0,0 5 0 0,0 0 0 0,0-7 0 16,0 1 0-16,0 6-128 0,0 0 128 0,0 0 0 16,1-8 0-16,-1 8 0 0,0 0 0 0,0 0 0 15,2-4 0-15,-2 4 0 0,0 0-128 0,0 0 128 16,0 0 160-16,0 0 96 0,0 0 0 0,0 0 16 15,0 0-432-15,0 0-96 0,0 0 0 0,0 0-16 16,0 0 272-16,0 0 0 0,0 0 0 0,0 0 0 16,0 0 0-16,0 0 0 0,0 0 0 0,0 0 0 15,0 0 0-15,0 0 0 0,0 0 0 0,0 0 0 16,-4-7 0-16,4 7 304 0,0 0-48 0,0 0 0 16,0 0-400-16,-9-2-96 0,-1 2-16 0,1 2 0 15,9-2 416-15,-13 2 80 0,-1 0 16 0,0 2 0 0,-2 0-448 16,-1 0-64-16,-3 0-32 0,0-1 0 0,-3-2 288 15,0-1 0-15,-3-1 0 0,1-1 0 0,-1-2 208 16,1 2 48-16,0-1 16 0,1 1 0 0,-1-1-272 0,1-2 0 16,1 0 0-16,0-1 0 15,-4 1-576-15,0-1-160 0,-3-2-32 0,-3 0-16 16,-3 1-80-16,-4 0-16 0,-3-1 0 0,-2 1-14560 16,1 2-2928-16</inkml:trace>
  <inkml:trace contextRef="#ctx0" brushRef="#br3" timeOffset="136845.54">32614 10679 3679 0,'0'0'160'0,"0"0"32"0,-9 4-192 0,9-4 0 16,-8 4 0-16,-1-1 0 0,0-2 3632 0,9-1 672 15,-11 1 144-15,2-1 32 0,9 0-3440 0,-9 0-672 16,9 0-144-16,0 0-32 0,-9 0 832 0,9 0 144 15,0 0 48-15,0 0 0 0,0 0 624 0,0 0 128 0,0 0 16 0,0 0 16 16,0 0-592-16,0 0-112 0,0 0-16 0,0 0-16 16,0 0-176-16,10 4-16 0,-10-4-16 0,0 0 0 15,11 2-464-15,-11-2-80 0,0 0-32 0,0 0 0 16,10 5-96-16,-2-1-32 0,-8-4 0 0,12 4 0 16,-1-2-96-16,1 2 0 0,1-1-16 0,1-2 0 15,2 0 144-15,2 2 16 0,2 0 16 0,1-1 0 16,1 2-224-16,1-1-32 0,2-1-16 0,0 1 0 15,1-2-144-15,3-1 160 0,2-1-160 0,-11 1 160 16,3 1-160-16,4 2 0 0,3-2 0 0,4 0 128 0,1 1-128 0,2-1 128 16,-1 0-128-16,26 2 128 0,-13-2-128 0,-8 2 160 15,-7-2-160-15,-6 2 160 0,-3-1-160 0,-3 0 192 16,-4-2-192-16,-1 2 192 0,-2-2-192 0,-2 2 128 16,-3-1-128-16,1-1 128 0,-11 0-128 0,10 0 0 15,-10 0 144-15,0 0-144 0,12 0 144 0,-12 0-144 16,0 0 192-16,0 0-192 0,10-3 256 0,-10 3-64 15,0 0-16-15,0 0 0 0,0 0-176 0,0 0 0 16,0 0 144-16,0 0-144 0,0 0 0 0,0 0 144 16,0 0-144-16,0 0 0 0,-10 4 128 0,-1 1-128 15,0 1 0-15,-2 0 0 0,-3-1 0 0,0 1 0 0,-1-1 0 0,0-3 0 16,-1 2 0-16,0-2 0 16,-3 0 0-16,2 1 0 0,-2-2 0 0,-1 0 0 0,-5-1 0 0,0 2 0 15,-3 0 0-15,12-2 0 16,-4 0 0-16,-3 0 0 0,-1 0 144 0,-2 0-144 0,2 0 0 0,-1 0 144 15,0 0-144-15,-23 0 0 0,10 0 144 16,6 0-144-16,2 0 128 0,4 0-128 16,0 0 160-16,2-2-160 0,0 0 128 0,1 1-128 0,2 0 0 0,0 2 144 15,-1-1-144-15,2 0 0 0,0 0 0 0,1 1 0 16,0 1 0-16,3 0 0 0,2 0 0 0,2 0 0 16,1 1 0-16,1-2 128 0,2 0-128 0,0 1 0 15,10-2 0-15,-9 2 0 0,9-2 0 16,-9 3 0-16,9-3 0 0,0 0 0 0,0 0 0 0,0 0 0 15,-8 4 0-15,8-4 0 0,0 0 0 0,0 0 0 0,0 0-176 0,0 0-16 16,0 0 0-16,0 0 0 16,0 0-1440-16,15 4-288 0,2-4-64 0,4-3-18064 15</inkml:trace>
  <inkml:trace contextRef="#ctx0" brushRef="#br0" timeOffset="146612.34">1789 7256 14735 0,'0'0'1312'0,"0"0"-1056"0,-11 2-256 0,11-2 0 16,-9 4 1760-16,9-4 288 0,0 0 64 0,0 0 16 16,0 0-1488-16,0 0-288 0,5 11-64 0,3-5-16 15,-8-6 96-15,16 7 16 0,-1-5 0 0,2 2 0 16,2 3-128-16,-2-3 0 0,0 0-16 0,1 3 0 15,0 3-112-15,-1 1 0 0,-1 2-128 0,-1 4 192 16,-2 0 112-16,2 3 16 0,-1 1 0 0,0 1 0 16,-2-1 80-16,1 3 32 0,-1 4 0 0,0-3 0 15,-1-1-48-15,1 0-16 0,1-1 0 0,-1-2 0 0,1 0 48 0,0 0 16 16,1-2 0-16,2 1 0 0,-2 0 16 0,3 0 0 16,1-1 0-16,2 0 0 0,0 2-64 0,0 1-16 15,0 2 0-15,2-2 0 0,3 4-112 0,-3-3-32 16,-2 1 0-16,-1 2 0 0,2 1 80 0,0 2 16 15,0 2 0-15,0 2 0 0,-3-3-64 0,0 0-16 16,-1-1 0-16,4 2 0 0,2 1-80 0,0 1-16 16,-6-4 0-16,-2-1 0 0,-1 1 64 0,2 1 16 15,0 0 0-15,-1-1 0 0,0-1 48 0,0 2 16 16,4 2 0-16,-2-2 0 0,0-6-80 0,1 1-16 16,1 1 0-16,0-4 0 0,-1-1-64 0,1 1 0 15,2 3-128-15,0-1 192 0,0-1-64 0,-4 3 0 0,-3 0-128 16,1 4 192-16,-1 2-192 0,0 3 144 0,-1 1-144 0,3-2 128 15,0-4-128-15,-1 0 0 0,2-1 144 0,0-2-144 16,-1 1 0-16,2-2 128 0,2-2-128 0,-1-1 0 16,1-4 144-16,1 2-144 0,-1 0 192 0,1-3-192 15,-1 0 0-15,1 2 0 0,0 1 0 0,-1 1 0 16,1-1 128-16,1 2-128 0,1-1 0 0,0 2 0 16,-1 1 0-16,2 1 160 0,-1-1-160 0,1 1 128 15,-1 1-128-15,1-2 0 0,-2 1 144 0,1 0-144 16,2 0 128-16,0-1-128 0,-2-3 128 0,2-1-128 15,0 0 0-15,0-2 144 0,-1 2-144 0,1-3 0 16,0 1 176-16,1 0-176 0,3 2 160 0,1-1-160 16,0-1 192-16,-2-2-48 0,1 0-16 0,0 0 0 15,-1 1-128-15,2 2 0 0,-1 1 0 0,0-3 0 16,-2 1 0-16,0 2 192 0,1 0-32 0,0-3 0 0,2 2-160 0,-2-1 0 16,-3 1 0-16,1-2 0 0,-2 3 0 0,1-4 0 15,0 3 0-15,0-3 128 0,1 2-128 0,0-2 160 16,0 0-160-16,-1 0 160 0,0-1-160 0,-1-1 128 15,2 2-128-15,-1-4 128 0,-1 2-128 0,-1-1 160 16,1 4-160-16,0-1 160 0,1-1-160 0,-1 1 0 16,0 0 0-16,0 2 0 0,1-2 0 0,-3 3 0 15,0-3 0-15,1 4 0 0,1-1 0 0,-1 3 0 16,1-3 0-16,-1 1 0 0,-2 1 0 0,0-1 128 16,0-4-128-16,1 3 0 0,-2-3 0 0,0 2 0 0,0-2 0 0,-2 3 0 15,0-6 0-15,1 2 0 16,-1-1 0-16,0 1 0 0,-2 0 0 0,1-1 0 0,0 2 0 15,1-1 128-15,-1 1-128 0,1 0 0 0,-1 0 0 16,1 0 0-16,1 0 0 0,-2 0 128 0,0-2-128 0,2 0 0 16,2-1 128-16,-1 0-128 0,-5 1 0 0,2 0 128 15,1 4-128-15,-1-4 0 0,0 0 0 0,0-1 0 16,0 2 0-16,0-2 0 0,-1 0 128 0,-2 1-128 16,-1-2 0-16,1 1 0 0,1 0 0 0,-1 1 128 15,-1-1-128-15,2-1 0 0,-2 1 0 0,2 2 0 16,0-6 0-16,-1 2 0 0,0 0 0 0,2 0 0 15,0-2 0-15,-1 0 0 0,1 0 128 0,-2 0-128 16,1-2 0-16,-2 1 0 0,0-1 0 0,0 1 128 16,0 0-128-16,-2-1 0 0,0 0 144 0,1 1-144 15,-1-1 160-15,1 1-32 0,0-1-128 0,-2 3 192 16,-2 1-64-16,0-3 0 0,1 2-128 0,1-1 192 0,0-1-192 16,-1 0 0-16,-2-1 0 0,3 0 0 0,-3 1 128 0,1-2-128 15,-8-7 0-15,11 7 144 0,-2 0-144 0,0-1 0 16,-1 0 0-16,-8-6 128 0,9 5-128 0,-1 0 192 15,-8-5-192-15,9 4 192 0,-9-4-48 0,0 0 0 16,10 5 0-16,-10-5 0 0,0 0 32 0,11 4 0 16,-11-4 0-16,0 0 0 0,9 5-48 0,-9-5-128 15,9 6 192-15,-9-6-64 0,9 6-128 0,-1-2 0 16,0 1 0-16,-8-5 0 0,9 7 0 0,-1-1 128 16,-8-6-128-16,9 5 0 0,-9-5 0 0,9 6 0 15,-9-6 0-15,0 0 0 0,12 4 0 0,-12-4 0 16,10 2 128-16,-10-2-128 0,0 0 0 0,10 2 0 0,-10-2 0 15,10 2 0-15,-10-2 0 0,10 0 128 0,-10 0-128 0,10 0 0 16,-10 0 144-16,11 0-144 0,-11 0 160 0,12 0-160 16,-3 0 160-16,1 0-160 0,1-2 160 0,-2 0-160 15,-9 2 144-15,11-2-144 0,1-1 128 0,-1 0-128 16,-1-1 128-16,0 1-128 0,2-1 128 0,1 0-128 16,-1-1 0-16,1 1 0 0,0-3 128 0,3 1-128 15,1-4 0-15,-2 3 0 0,0-4 144 0,-1 2-144 16,0-1 128-16,2-1-128 0,-2 2 128 0,1-4-128 15,0 0 160-15,1 0-32 0,-2-3-128 0,-1 1 192 16,3-1-64-16,-2 0 0 0,1 2-128 0,-1-4 192 16,2 1-192-16,1-1 176 0,0-1-176 0,-1 1 160 15,1 0-160-15,3 1 0 0,1 0 0 0,1 0 128 16,-1-4-128-16,2 2 0 0,1-1 0 0,1 0 128 0,-2 1-128 16,2 2 0-16,1-5 0 0,0 1 0 0,-1-1 0 0,0 1 0 15,-2-5 0-15,0 4 0 0,1 0 0 16,-5-1 0-16,2 0 128 0,0-3-128 0,-1 0 0 0,1 1 0 15,-2 2 0-15,1 0 128 0,-1 0-128 0,3-2 0 16,3 2 0-16,0-1 0 0,-2-1 0 0,2 1 0 16,1 1 0-16,-1 1 0 0,-1-5 0 0,0 1 0 15,2 0 0-15,0-3 128 0,1 2-128 0,-3-1 0 16,0 0 0-16,-2-2 0 0,0 2 0 0,-1 2 0 16,0-2 0-16,1 1 0 0,1 3 0 0,0-2 0 15,-4 0 128-15,2 1-128 0,1-1 0 0,4 0 0 16,-1 2 0-16,0-5 128 0,0 0-128 0,1-1 0 15,0-2 0-15,2 0 0 0,2-2 0 0,2-1 0 16,-1-1 0-16,-1 0 0 0,1-3 0 0,-1 4 0 0,0-1 128 16,0 5-128-16,0-2 0 0,-1 2 0 0,1 0 0 0,-1 1 128 15,-1-3-128-15,1-1 0 0,-2 0 0 0,1 1 0 16,-2-3 0-16,4 1 0 0,1 0 0 0,2-2 0 16,-1-2 0-16,1 2 0 0,-1 1 0 0,1 2 0 15,0 2 0-15,-2-2 0 0,-1 1 0 0,-2 1 0 16,1-2 0-16,0-1 0 0,0-2 0 0,-1-1 0 15,1-1 0-15,0-1 0 0,-1 1 128 0,2-3-128 16,2 4 0-16,0-1 0 0,2 3 0 0,-1 2 0 16,-1-3 0-16,1 2 0 0,-1 0 0 0,0-2 0 15,-1 1 0-15,2-3 0 0,-1-4 0 0,2 0 0 16,4 0 0-16,0 1 0 0,2 1 0 0,2 1 0 16,1 1 0-16,1 1 0 0,0-1 0 0,2-1 0 15,-2 1 0-15,1-5 0 0,-2-4 0 0,1 0 0 0,2 0 0 0,-1 3 0 16,0-1 0-16,0 2 0 0,2 3 0 0,2 0 0 15,-5-2 0-15,-1 3 0 0,0-2 0 0,-3-2 0 16,-3-3 0-16,2-1 0 0,-17 22 0 0,4-4 0 16,3-2 0-16,2 0 0 0,3-5 0 0,1 1 0 15,2-1 0-15,1 1 0 0,32-35 0 0,-10 10 0 16,-8 4 0-16,-4 5 0 0,-2 5 0 0,-2 0 0 16,-1 4 0-16,-1 1 0 0,-2 0 0 0,2 8 0 15,2 7 0-15,-1 0 0 0,-1-5 0 0,-1 0 0 16,-5-4 0-16,1 1 0 0,-6-3 0 0,-2 3 0 0,-3 0 0 15,-2 4 128-15,1 1-128 0,-3 4 0 16,-2 2 0-16,-2 3 0 0,-1 2 0 0,-3 2 0 0,-1 1-128 0,1 2 128 31,-3-7-2016-31,0 5-336 0,-3 5-64 0</inkml:trace>
  <inkml:trace contextRef="#ctx0" brushRef="#br0" timeOffset="-201004.07">23758 16469 19055 0,'0'0'416'0,"0"0"96"0,0 0 0 0,0 0 32 0,4-13-544 0,-1 1 0 0,3 2 0 0,0 0 0 0,1-1 1920 0,-2-1 256 15,4 1 64-15,-1 1 16 0,0-3-720 0,0 2-160 16,-2 0-32-16,1 1 0 15,-2-1-256-15,-3 1-64 0,2 0-16 0,-1 0 0 16,1-1-320-16,-3-1-64 0,-1 2-16 0,0-2 0 0,0 12-96 0,-1-18-32 16,0-1 0-16,1 2 0 0,1 0-128 0,1-2-32 15,1-2 0-15,1-2 0 0,2-4 64 0,2-4 16 16,1-5 0-16,2-6 0 0,-1-4-272 0,1-1-128 16,0-1 128-16,1 5-128 0,0 5 0 0,-2 2 0 15,-1-1 0-15,1 5 0 0,-4 0 160 0,1 1-160 16,-2-1 192-16,-1-5-192 0,0-1 128 0,-2-5-128 15,0 0 0-15,0 0 0 0,-1 0 160 0,2 4-32 16,-2 5 0-16,1-1 0 0,-1 1 0 0,-1 4 0 0,0 3 0 16,0 1 0-16,1-4 112 0,2 0 16 0,0-4 0 0,0-3 0 15,1-1-256-15,0 2 0 0,3-2 0 0,-1 7 0 16,1 2 0-16,-1 4 144 0,1 6-144 0,-2 2 128 16,-1 3-128-16,-1 0-144 0,-1 5 144 0,1 0-208 15,-2 3 208-15,-1 6 0 0,0 0 0 0,-1-6 0 16,1 6 0-16,0 0 0 0,-7-5-160 0,7 5 160 15,0 0 0-15,-8 0 160 0,8 0-16 0,-7 5 0 16,7-5-144-16,-10 6 0 0,3 2-192 0,0-1 192 16,1 2 0-16,-2 2 0 0,-1 3 0 0,0 2 0 15,-2 1 0-15,1 2 0 0,-2 1 0 0,0 1 0 16,-1 0 0-16,0 0 0 0,0-2 0 0,1 1 0 16,1-2 0-16,-1 1 0 0,-1-3 0 0,1 1 128 15,0-3-128-15,2 1 0 0,0-1 0 0,-1-4 0 0,2 1 0 0,1-1 0 16,2-2 0-16,0-1 0 0,6-7 0 0,0 0 0 15,0 0 128-15,0 0-128 0,0 0 0 0,0 0 128 16,0 0-128-16,0 0 128 0,0 0 0 0,0 0 0 16,0 0 0-16,-2-13 0 0,2-2-128 0,1 4 0 15,3-6 0-15,0 0 0 0,-1-3 0 0,0 1 0 16,0 6 0-16,-2-3 0 0,3 2 0 0,0-3 0 16,0-2 0-16,0 2 0 0,0 0 0 0,0 2 0 15,2-14 0-15,0 8 0 0,-4 4 0 0,3 3 0 16,1 0 0-16,-1 5 0 0,0-1 0 0,0 4 0 15,2-1 0-15,-1 1 0 0,-6 6 0 0,9-5 0 16,-1-1 0-16,1 2 0 0,-9 4 0 0,12-3 0 16,-1 0 0-16,-1 0 0 0,0 2 0 0,1 1 0 15,-1 0 0-15,2 1 0 0,-2 2 0 0,1-2 0 0,-1 4 0 0,-10-5 0 16,8 8 0-16,0 3 0 0,0 0 0 0,0-1 0 16,1 1 0-16,0 0 0 0,-1-2 128 0,-1 3-128 15,1 1 144-15,0 1-144 0,0-1 160 0,0 1-160 16,0 2 192-16,-1-3-48 0,1-1-16 0,3 2 0 15,0 4 16-15,0-1 0 0,-1-2 0 0,1-2 0 16,-3 1-144-16,-1-5 128 0,1 2-128 0,3-1 128 16,-6-3-128-16,1-4 0 0,2 7 0 0,1-4 128 15,0 2-128-15,1 1 0 0,-1-1-160 0,0 1 160 16,5 3-1728 0,-2 3-240-16,-2 5-48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6.png"/><Relationship Id="rId7" Type="http://schemas.openxmlformats.org/officeDocument/2006/relationships/image" Target="../media/image250.png"/><Relationship Id="rId12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17.png"/><Relationship Id="rId5" Type="http://schemas.openxmlformats.org/officeDocument/2006/relationships/image" Target="../media/image390.png"/><Relationship Id="rId10" Type="http://schemas.openxmlformats.org/officeDocument/2006/relationships/image" Target="../media/image16.png"/><Relationship Id="rId4" Type="http://schemas.openxmlformats.org/officeDocument/2006/relationships/image" Target="../media/image23.png"/><Relationship Id="rId9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18" Type="http://schemas.openxmlformats.org/officeDocument/2006/relationships/image" Target="../media/image380.png"/><Relationship Id="rId26" Type="http://schemas.openxmlformats.org/officeDocument/2006/relationships/image" Target="../media/image410.png"/><Relationship Id="rId21" Type="http://schemas.openxmlformats.org/officeDocument/2006/relationships/image" Target="../media/image75.png"/><Relationship Id="rId34" Type="http://schemas.openxmlformats.org/officeDocument/2006/relationships/image" Target="../media/image440.png"/><Relationship Id="rId7" Type="http://schemas.openxmlformats.org/officeDocument/2006/relationships/image" Target="../media/image340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79.png"/><Relationship Id="rId33" Type="http://schemas.openxmlformats.org/officeDocument/2006/relationships/image" Target="../media/image430.png"/><Relationship Id="rId38" Type="http://schemas.openxmlformats.org/officeDocument/2006/relationships/image" Target="../media/image480.png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20" Type="http://schemas.openxmlformats.org/officeDocument/2006/relationships/image" Target="../media/image530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37" Type="http://schemas.openxmlformats.org/officeDocument/2006/relationships/image" Target="../media/image470.png"/><Relationship Id="rId5" Type="http://schemas.openxmlformats.org/officeDocument/2006/relationships/image" Target="../media/image330.png"/><Relationship Id="rId15" Type="http://schemas.openxmlformats.org/officeDocument/2006/relationships/image" Target="../media/image370.png"/><Relationship Id="rId23" Type="http://schemas.openxmlformats.org/officeDocument/2006/relationships/image" Target="../media/image77.png"/><Relationship Id="rId28" Type="http://schemas.openxmlformats.org/officeDocument/2006/relationships/image" Target="../media/image420.png"/><Relationship Id="rId36" Type="http://schemas.openxmlformats.org/officeDocument/2006/relationships/image" Target="../media/image46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4.png"/><Relationship Id="rId4" Type="http://schemas.openxmlformats.org/officeDocument/2006/relationships/image" Target="../media/image520.png"/><Relationship Id="rId9" Type="http://schemas.openxmlformats.org/officeDocument/2006/relationships/image" Target="../media/image350.png"/><Relationship Id="rId14" Type="http://schemas.openxmlformats.org/officeDocument/2006/relationships/image" Target="../media/image69.png"/><Relationship Id="rId22" Type="http://schemas.openxmlformats.org/officeDocument/2006/relationships/image" Target="../media/image400.png"/><Relationship Id="rId27" Type="http://schemas.openxmlformats.org/officeDocument/2006/relationships/image" Target="../media/image81.png"/><Relationship Id="rId30" Type="http://schemas.openxmlformats.org/officeDocument/2006/relationships/image" Target="../media/image540.png"/><Relationship Id="rId35" Type="http://schemas.openxmlformats.org/officeDocument/2006/relationships/image" Target="../media/image450.png"/><Relationship Id="rId8" Type="http://schemas.openxmlformats.org/officeDocument/2006/relationships/image" Target="../media/image63.png"/><Relationship Id="rId3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60.png"/><Relationship Id="rId18" Type="http://schemas.openxmlformats.org/officeDocument/2006/relationships/image" Target="../media/image380.png"/><Relationship Id="rId26" Type="http://schemas.openxmlformats.org/officeDocument/2006/relationships/image" Target="../media/image410.png"/><Relationship Id="rId3" Type="http://schemas.openxmlformats.org/officeDocument/2006/relationships/image" Target="../media/image59.png"/><Relationship Id="rId21" Type="http://schemas.openxmlformats.org/officeDocument/2006/relationships/image" Target="../media/image75.png"/><Relationship Id="rId7" Type="http://schemas.openxmlformats.org/officeDocument/2006/relationships/image" Target="../media/image340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79.png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20" Type="http://schemas.openxmlformats.org/officeDocument/2006/relationships/image" Target="../media/image530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5" Type="http://schemas.openxmlformats.org/officeDocument/2006/relationships/image" Target="../media/image330.png"/><Relationship Id="rId15" Type="http://schemas.openxmlformats.org/officeDocument/2006/relationships/image" Target="../media/image370.png"/><Relationship Id="rId23" Type="http://schemas.openxmlformats.org/officeDocument/2006/relationships/image" Target="../media/image77.png"/><Relationship Id="rId28" Type="http://schemas.openxmlformats.org/officeDocument/2006/relationships/image" Target="../media/image42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4.png"/><Relationship Id="rId4" Type="http://schemas.openxmlformats.org/officeDocument/2006/relationships/image" Target="../media/image520.png"/><Relationship Id="rId9" Type="http://schemas.openxmlformats.org/officeDocument/2006/relationships/image" Target="../media/image350.png"/><Relationship Id="rId14" Type="http://schemas.openxmlformats.org/officeDocument/2006/relationships/image" Target="../media/image69.png"/><Relationship Id="rId22" Type="http://schemas.openxmlformats.org/officeDocument/2006/relationships/image" Target="../media/image400.png"/><Relationship Id="rId27" Type="http://schemas.openxmlformats.org/officeDocument/2006/relationships/image" Target="../media/image81.png"/><Relationship Id="rId30" Type="http://schemas.openxmlformats.org/officeDocument/2006/relationships/image" Target="../media/image5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customXml" Target="../ink/ink1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customXml" Target="../ink/ink2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HW4</a:t>
            </a:r>
          </a:p>
          <a:p>
            <a:pPr marL="917575" lvl="2" indent="-457200"/>
            <a:r>
              <a:rPr lang="en-US" sz="2800" dirty="0"/>
              <a:t>Due Wed, 10/14, 11:59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HW5</a:t>
            </a:r>
          </a:p>
          <a:p>
            <a:pPr marL="917575" lvl="2" indent="-457200"/>
            <a:r>
              <a:rPr lang="en-US" sz="2800" dirty="0"/>
              <a:t>Plan: Out tomorrow</a:t>
            </a:r>
          </a:p>
          <a:p>
            <a:pPr marL="917575" lvl="2" indent="-457200"/>
            <a:r>
              <a:rPr lang="en-US" sz="2800"/>
              <a:t>Due Mon</a:t>
            </a:r>
            <a:r>
              <a:rPr lang="en-US" sz="2800" dirty="0"/>
              <a:t>, 10/26, 11:59 pm</a:t>
            </a:r>
          </a:p>
          <a:p>
            <a:endParaRPr lang="en-US" sz="800" dirty="0"/>
          </a:p>
          <a:p>
            <a:r>
              <a:rPr lang="en-US" dirty="0"/>
              <a:t>Recitation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recitation the next two Fridays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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We’ll post a worksheet for neural nets and record a walk-through</a:t>
            </a:r>
            <a:endParaRPr lang="en-US" dirty="0">
              <a:solidFill>
                <a:schemeClr val="tx1"/>
              </a:solidFill>
            </a:endParaRPr>
          </a:p>
          <a:p>
            <a:endParaRPr lang="en-US" sz="800" dirty="0"/>
          </a:p>
          <a:p>
            <a:r>
              <a:rPr lang="en-US" dirty="0"/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906000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829800" y="2430197"/>
            <a:ext cx="2286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59 0 C 0.03685 0 0 0 0 0 Z " pathEditMode="relative" ptsTypes="AAA">
                                      <p:cBhvr>
                                        <p:cTn id="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-0.01497 0.00115 -0.01471 0.00139 C -0.01458 0.00185 0 0 0 0 Z " pathEditMode="relative" ptsTypes="AAA">
                                      <p:cBhvr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6 C -0.00573 0.00023 -0.01588 0.00161 -0.01212 0.00161 C -0.00833 0.00161 0.02058 -7.40741E-6 0.02279 -7.40741E-6 L 8.33333E-7 -7.40741E-6 Z " pathEditMode="relative" ptsTypes="AAAA">
                                      <p:cBhvr>
                                        <p:cTn id="10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8.33333E-7 -1.11111E-6 0.00846 0.00116 0.00859 0.00139 C 0.00885 0.00185 8.33333E-7 -1.11111E-6 8.33333E-7 -1.11111E-6 Z " pathEditMode="relative" ptsTypes="AAA">
                                      <p:cBhvr>
                                        <p:cTn id="1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2.08333E-7 -1.11111E-6 0.00938 0.00116 0.00951 0.00139 C 0.00977 0.00185 2.08333E-7 -1.11111E-6 2.08333E-7 -1.11111E-6 Z " pathEditMode="relative" ptsTypes="AAA">
                                      <p:cBhvr>
                                        <p:cTn id="1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092 C -0.00585 -0.00046 -0.01237 0.00023 -0.01145 0.00047 C -0.01041 0.0007 0.00691 0.00047 0.00691 0.00047 L 0.00079 -0.00092 Z " pathEditMode="relative" ptsTypes="AAAA">
                                      <p:cBhvr>
                                        <p:cTn id="1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6 L 0.00612 -7.40741E-6 L 1.04167E-6 -7.40741E-6 Z " pathEditMode="relative" ptsTypes="AAA">
                                      <p:cBhvr>
                                        <p:cTn id="1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046 L 0.02175 0.00046 L 0.00078 0.00046 Z " pathEditMode="relative" ptsTypes="AAA">
                                      <p:cBhvr>
                                        <p:cTn id="2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93 L 0.00612 0.00255 L 0.00013 0.00093 Z " pathEditMode="relative" ptsTypes="AAA">
                                      <p:cBhvr>
                                        <p:cTn id="2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3.33333E-6 C -0.00494 0.00046 -0.00963 0.00115 -0.00808 0.00139 C -0.00665 0.00162 0.00847 0.00139 0.00847 0.00139 L -0.00027 3.33333E-6 Z " pathEditMode="relative" ptsTypes="AAAA">
                                      <p:cBhvr>
                                        <p:cTn id="2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9 0.00046 -0.02813 0.00185 -0.02982 0.00185 C -0.03138 0.00185 -0.01419 0.00046 -0.00964 0 C -0.00521 -0.00023 0.00325 -0.00023 0 0 Z " pathEditMode="relative" ptsTypes="AAAA">
                                      <p:cBhvr>
                                        <p:cTn id="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3841 1.85185E-6 L 2.29167E-6 1.85185E-6 Z " pathEditMode="relative" ptsTypes="AAA">
                                      <p:cBhvr>
                                        <p:cTn id="2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0872 -1.48148E-6 L 8.33333E-7 -1.48148E-6 Z " pathEditMode="relative" ptsTypes="AAA">
                                      <p:cBhvr>
                                        <p:cTn id="3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5.55556E-6 C 0.00469 5.55556E-6 0.04831 0.00116 0.05066 0.00139 C 0.053 0.00163 0.01394 0.00139 0.01394 0.00139 C 0.00925 0.00139 0.025 0.00163 0.02266 0.00139 C 0.02032 0.00116 -0.00468 5.55556E-6 -4.79167E-6 5.55556E-6 Z " pathEditMode="relative" ptsTypes="AAAAA">
                                      <p:cBhvr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906000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829800" y="2430197"/>
            <a:ext cx="2286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88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906000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3" y="3218875"/>
            <a:ext cx="1856139" cy="2089946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9853941" y="2468701"/>
            <a:ext cx="248131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LEFT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RIGHT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BUTTON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39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Neuron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007471"/>
                <a:ext cx="11379200" cy="965199"/>
              </a:xfrm>
            </p:spPr>
            <p:txBody>
              <a:bodyPr/>
              <a:lstStyle/>
              <a:p>
                <a:r>
                  <a:rPr lang="en-US" sz="2800" dirty="0"/>
                  <a:t>Single neuron system</a:t>
                </a:r>
              </a:p>
              <a:p>
                <a:pPr lvl="1"/>
                <a:r>
                  <a:rPr lang="en-US" sz="2400" dirty="0"/>
                  <a:t>Perceptron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step function)</a:t>
                </a:r>
              </a:p>
              <a:p>
                <a:pPr lvl="1"/>
                <a:r>
                  <a:rPr lang="en-US" sz="2400" dirty="0"/>
                  <a:t>Logistic regression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sigmoid)</a:t>
                </a:r>
              </a:p>
              <a:p>
                <a:pPr lvl="1"/>
                <a:r>
                  <a:rPr lang="en-US" dirty="0"/>
                  <a:t>Linear regression (if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is nothing)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007471"/>
                <a:ext cx="11379200" cy="965199"/>
              </a:xfrm>
              <a:blipFill>
                <a:blip r:embed="rId2"/>
                <a:stretch>
                  <a:fillRect l="-1125" t="-10063" b="-8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905000" y="2590448"/>
            <a:ext cx="7423933" cy="3015847"/>
            <a:chOff x="3621069" y="2349848"/>
            <a:chExt cx="4934944" cy="1759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Computed Value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  <a:blipFill>
                  <a:blip r:embed="rId3"/>
                  <a:stretch>
                    <a:fillRect l="-3721" t="-5660" r="-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Line 6"/>
            <p:cNvSpPr>
              <a:spLocks noChangeShapeType="1"/>
            </p:cNvSpPr>
            <p:nvPr/>
          </p:nvSpPr>
          <p:spPr bwMode="auto">
            <a:xfrm>
              <a:off x="3621069" y="2730848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Line 6"/>
            <p:cNvSpPr>
              <a:spLocks noChangeShapeType="1"/>
            </p:cNvSpPr>
            <p:nvPr/>
          </p:nvSpPr>
          <p:spPr bwMode="auto">
            <a:xfrm>
              <a:off x="3621069" y="4026248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/>
                <p:cNvSpPr/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Line 6"/>
            <p:cNvSpPr>
              <a:spLocks noChangeShapeType="1"/>
            </p:cNvSpPr>
            <p:nvPr/>
          </p:nvSpPr>
          <p:spPr bwMode="auto">
            <a:xfrm>
              <a:off x="4154468" y="2730848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 flipV="1">
              <a:off x="4230668" y="3416648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2" name="Line 6"/>
            <p:cNvSpPr>
              <a:spLocks noChangeShapeType="1"/>
            </p:cNvSpPr>
            <p:nvPr/>
          </p:nvSpPr>
          <p:spPr bwMode="auto">
            <a:xfrm flipV="1">
              <a:off x="6558929" y="3416648"/>
              <a:ext cx="1341255" cy="10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/>
                <p:cNvSpPr/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True Label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  <a:blipFill>
                <a:blip r:embed="rId10"/>
                <a:stretch>
                  <a:fillRect l="-5714" t="-5732" r="-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Arial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  <a:blipFill>
                <a:blip r:embed="rId12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90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</p:spPr>
            <p:txBody>
              <a:bodyPr/>
              <a:lstStyle/>
              <a:p>
                <a:r>
                  <a:rPr lang="en-US" dirty="0"/>
                  <a:t>It would be really helpful to have a </a:t>
                </a:r>
                <a:r>
                  <a:rPr lang="en-US" dirty="0">
                    <a:latin typeface="CMU Serif Roman"/>
                    <a:cs typeface="CMU Serif Roman"/>
                  </a:rPr>
                  <a:t>g(z) </a:t>
                </a:r>
                <a:r>
                  <a:rPr lang="en-US" dirty="0"/>
                  <a:t>that was nicely differentiable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Hard threshold: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1    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Sigmoid: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		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b="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/>
                  <a:t>(</a:t>
                </a:r>
                <a:r>
                  <a:rPr lang="en-US" dirty="0" err="1"/>
                  <a:t>Softmax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ReLU</a:t>
                </a:r>
                <a:r>
                  <a:rPr lang="en-US" dirty="0"/>
                  <a:t>: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𝑚𝑎𝑥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(0,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  <a:blipFill>
                <a:blip r:embed="rId2"/>
                <a:stretch>
                  <a:fillRect l="-1125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9511632" y="1727933"/>
            <a:ext cx="2032000" cy="1179996"/>
            <a:chOff x="1828800" y="-2514600"/>
            <a:chExt cx="3048000" cy="14478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00400" y="-1981202"/>
              <a:ext cx="12954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00400" y="-1981200"/>
              <a:ext cx="0" cy="5334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410031" y="3383044"/>
            <a:ext cx="2133603" cy="1048885"/>
            <a:chOff x="4489703" y="-1118937"/>
            <a:chExt cx="768097" cy="381000"/>
          </a:xfrm>
        </p:grpSpPr>
        <p:cxnSp>
          <p:nvCxnSpPr>
            <p:cNvPr id="27" name="Straight Arrow Connector 26"/>
            <p:cNvCxnSpPr>
              <a:cxnSpLocks/>
            </p:cNvCxnSpPr>
            <p:nvPr/>
          </p:nvCxnSpPr>
          <p:spPr>
            <a:xfrm flipV="1">
              <a:off x="4489703" y="-844852"/>
              <a:ext cx="768097" cy="10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880610" y="-1118937"/>
              <a:ext cx="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587832" y="4852133"/>
            <a:ext cx="2032000" cy="1179996"/>
            <a:chOff x="1828800" y="-2514600"/>
            <a:chExt cx="3048000" cy="144780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162300" y="-2353733"/>
              <a:ext cx="1333500" cy="91440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flipH="1">
            <a:off x="9410032" y="3588617"/>
            <a:ext cx="1940339" cy="641360"/>
            <a:chOff x="5659666" y="5487796"/>
            <a:chExt cx="3149925" cy="803664"/>
          </a:xfrm>
        </p:grpSpPr>
        <p:sp>
          <p:nvSpPr>
            <p:cNvPr id="35" name="Arc 34"/>
            <p:cNvSpPr/>
            <p:nvPr/>
          </p:nvSpPr>
          <p:spPr>
            <a:xfrm>
              <a:off x="5865302" y="5611271"/>
              <a:ext cx="1202902" cy="680189"/>
            </a:xfrm>
            <a:prstGeom prst="arc">
              <a:avLst>
                <a:gd name="adj1" fmla="val 16200000"/>
                <a:gd name="adj2" fmla="val 21297337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10800000">
              <a:off x="7052597" y="5487796"/>
              <a:ext cx="1202903" cy="680189"/>
            </a:xfrm>
            <a:prstGeom prst="arc">
              <a:avLst>
                <a:gd name="adj1" fmla="val 16200000"/>
                <a:gd name="adj2" fmla="val 2130122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7639825" y="6167985"/>
              <a:ext cx="1169766" cy="3437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30"/>
            <p:cNvSpPr>
              <a:spLocks noChangeShapeType="1"/>
            </p:cNvSpPr>
            <p:nvPr/>
          </p:nvSpPr>
          <p:spPr bwMode="auto">
            <a:xfrm>
              <a:off x="5659666" y="5599841"/>
              <a:ext cx="886105" cy="1157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084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B6ED-DC05-44CE-A12B-80116AC2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“best” set of weights?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313C0E-3C8A-4E6D-B235-981E06734E6C}"/>
                  </a:ext>
                </a:extLst>
              </p:cNvPr>
              <p:cNvSpPr/>
              <p:nvPr/>
            </p:nvSpPr>
            <p:spPr>
              <a:xfrm>
                <a:off x="8489739" y="5293542"/>
                <a:ext cx="3666965" cy="1205971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313C0E-3C8A-4E6D-B235-981E06734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739" y="5293542"/>
                <a:ext cx="3666965" cy="12059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5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</p:spPr>
            <p:txBody>
              <a:bodyPr/>
              <a:lstStyle/>
              <a:p>
                <a:r>
                  <a:rPr lang="en-US" dirty="0"/>
                  <a:t>Regression</a:t>
                </a:r>
              </a:p>
              <a:p>
                <a:pPr lvl="1"/>
                <a:r>
                  <a:rPr lang="en-US" sz="2800" dirty="0"/>
                  <a:t>Squared error: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lvl="1" indent="0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Classification</a:t>
                </a:r>
              </a:p>
              <a:p>
                <a:pPr lvl="1"/>
                <a:r>
                  <a:rPr lang="en-US" sz="2800" dirty="0"/>
                  <a:t>Cross entropy: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dirty="0" smtClean="0"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dirty="0" smtClean="0"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endParaRPr lang="en-US" sz="2800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  <a:blipFill>
                <a:blip r:embed="rId2"/>
                <a:stretch>
                  <a:fillRect l="-1420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37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multilayer perceptron </a:t>
            </a:r>
            <a:r>
              <a:rPr lang="en-US" dirty="0"/>
              <a:t>is a </a:t>
            </a:r>
            <a:r>
              <a:rPr lang="en-US" dirty="0" err="1"/>
              <a:t>feedforward</a:t>
            </a:r>
            <a:r>
              <a:rPr lang="en-US" dirty="0"/>
              <a:t> neural network with at least one </a:t>
            </a:r>
            <a:r>
              <a:rPr lang="en-US" b="1" i="1" dirty="0">
                <a:solidFill>
                  <a:srgbClr val="FF0000"/>
                </a:solidFill>
              </a:rPr>
              <a:t>hidden layer </a:t>
            </a:r>
            <a:r>
              <a:rPr lang="en-US" dirty="0"/>
              <a:t>(nodes that are neither inputs nor outputs)</a:t>
            </a:r>
          </a:p>
          <a:p>
            <a:r>
              <a:rPr lang="en-US" dirty="0"/>
              <a:t>MLPs with enough hidden nodes can represent any function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3" y="3021495"/>
            <a:ext cx="5092977" cy="3703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DDB7D-BECA-4308-ACB7-DF4ABFE346FE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</p:spTree>
    <p:extLst>
      <p:ext uri="{BB962C8B-B14F-4D97-AF65-F5344CB8AC3E}">
        <p14:creationId xmlns:p14="http://schemas.microsoft.com/office/powerpoint/2010/main" val="3087149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blipFill rotWithShape="0">
                <a:blip r:embed="rId2"/>
                <a:stretch>
                  <a:fillRect l="-2941" b="-1538"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792268" y="1524000"/>
            <a:ext cx="2017731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12192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24384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4724401" y="1447800"/>
            <a:ext cx="533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1792268" y="1499572"/>
            <a:ext cx="3541733" cy="2462828"/>
            <a:chOff x="1792268" y="1499572"/>
            <a:chExt cx="3541733" cy="246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792268" y="27315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V="1">
              <a:off x="2362201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4724401" y="27432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1792268" y="1524000"/>
            <a:ext cx="3465530" cy="2731532"/>
            <a:chOff x="1792268" y="1524000"/>
            <a:chExt cx="3465530" cy="2731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792268" y="39507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2362200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90800" y="3886200"/>
              <a:ext cx="583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133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Line 6"/>
            <p:cNvSpPr>
              <a:spLocks noChangeShapeType="1"/>
            </p:cNvSpPr>
            <p:nvPr/>
          </p:nvSpPr>
          <p:spPr bwMode="auto">
            <a:xfrm>
              <a:off x="4724400" y="3962400"/>
              <a:ext cx="533398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5181600" y="1447800"/>
            <a:ext cx="3124200" cy="2526268"/>
            <a:chOff x="5181600" y="1447800"/>
            <a:chExt cx="3124200" cy="2526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/>
            <p:cNvSpPr>
              <a:spLocks noChangeShapeType="1"/>
            </p:cNvSpPr>
            <p:nvPr/>
          </p:nvSpPr>
          <p:spPr bwMode="auto">
            <a:xfrm>
              <a:off x="5334000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 flipV="1">
              <a:off x="5257798" y="3352800"/>
              <a:ext cx="1447802" cy="6212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>
              <a:off x="5181600" y="1447800"/>
              <a:ext cx="1524000" cy="19050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" name="Line 6"/>
            <p:cNvSpPr>
              <a:spLocks noChangeShapeType="1"/>
            </p:cNvSpPr>
            <p:nvPr/>
          </p:nvSpPr>
          <p:spPr bwMode="auto">
            <a:xfrm>
              <a:off x="7696200" y="33528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989851" y="1295400"/>
            <a:ext cx="3239749" cy="2667000"/>
            <a:chOff x="4989851" y="1295400"/>
            <a:chExt cx="3239749" cy="2667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5257800" y="14478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 flipV="1">
              <a:off x="5334000" y="21336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V="1">
              <a:off x="5257800" y="2133600"/>
              <a:ext cx="1447800" cy="1828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Line 6"/>
            <p:cNvSpPr>
              <a:spLocks noChangeShapeType="1"/>
            </p:cNvSpPr>
            <p:nvPr/>
          </p:nvSpPr>
          <p:spPr bwMode="auto">
            <a:xfrm>
              <a:off x="7696200" y="20574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8229599" y="1905000"/>
            <a:ext cx="2961561" cy="1512332"/>
            <a:chOff x="8229599" y="1905000"/>
            <a:chExt cx="2961561" cy="151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941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/>
            <p:cNvSpPr>
              <a:spLocks noChangeShapeType="1"/>
            </p:cNvSpPr>
            <p:nvPr/>
          </p:nvSpPr>
          <p:spPr bwMode="auto">
            <a:xfrm>
              <a:off x="8229599" y="20574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2" name="Line 6"/>
            <p:cNvSpPr>
              <a:spLocks noChangeShapeType="1"/>
            </p:cNvSpPr>
            <p:nvPr/>
          </p:nvSpPr>
          <p:spPr bwMode="auto">
            <a:xfrm flipV="1">
              <a:off x="8305799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>
              <a:off x="10631469" y="27432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Line 6"/>
          <p:cNvSpPr>
            <a:spLocks noChangeShapeType="1"/>
          </p:cNvSpPr>
          <p:nvPr/>
        </p:nvSpPr>
        <p:spPr bwMode="auto">
          <a:xfrm>
            <a:off x="1823484" y="2737880"/>
            <a:ext cx="530263" cy="2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8" name="Line 6"/>
          <p:cNvSpPr>
            <a:spLocks noChangeShapeType="1"/>
          </p:cNvSpPr>
          <p:nvPr/>
        </p:nvSpPr>
        <p:spPr bwMode="auto">
          <a:xfrm>
            <a:off x="1791587" y="3950647"/>
            <a:ext cx="567476" cy="11749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622156" y="4383087"/>
                <a:ext cx="1946815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𝒙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4,1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56" y="4383087"/>
                <a:ext cx="1946815" cy="477888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773582" y="4904415"/>
                <a:ext cx="3253390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3,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3,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82" y="4904415"/>
                <a:ext cx="3253390" cy="50917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786549" y="5537307"/>
                <a:ext cx="3253391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2,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2,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49" y="5537307"/>
                <a:ext cx="3253391" cy="509178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751027" y="6203488"/>
                <a:ext cx="3872663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𝑑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−1,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−1,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27" y="6203488"/>
                <a:ext cx="3872663" cy="509178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4827724" y="4383376"/>
                <a:ext cx="1528367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724" y="4383376"/>
                <a:ext cx="1528367" cy="477888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4726097" y="4867437"/>
                <a:ext cx="7508722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𝑘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𝑗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097" y="4867437"/>
                <a:ext cx="7508722" cy="147194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03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2" grpId="0"/>
      <p:bldP spid="83" grpId="0"/>
      <p:bldP spid="84" grpId="0"/>
      <p:bldP spid="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B6ED-DC05-44CE-A12B-80116AC2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“best” set of weights?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/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𝑘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𝑗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38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blipFill rotWithShape="0">
                <a:blip r:embed="rId2"/>
                <a:stretch>
                  <a:fillRect l="-2941" b="-1538"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792268" y="1524000"/>
            <a:ext cx="2017731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12192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24384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4724401" y="1447800"/>
            <a:ext cx="533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1792268" y="1499572"/>
            <a:ext cx="3541733" cy="2462828"/>
            <a:chOff x="1792268" y="1499572"/>
            <a:chExt cx="3541733" cy="246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792268" y="27315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V="1">
              <a:off x="2362201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4724401" y="27432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1792268" y="1524000"/>
            <a:ext cx="3465530" cy="2731532"/>
            <a:chOff x="1792268" y="1524000"/>
            <a:chExt cx="3465530" cy="2731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792268" y="39507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2362200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90800" y="3886200"/>
              <a:ext cx="583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133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Line 6"/>
            <p:cNvSpPr>
              <a:spLocks noChangeShapeType="1"/>
            </p:cNvSpPr>
            <p:nvPr/>
          </p:nvSpPr>
          <p:spPr bwMode="auto">
            <a:xfrm>
              <a:off x="4724400" y="3962400"/>
              <a:ext cx="533398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5181600" y="1447800"/>
            <a:ext cx="3124200" cy="2526268"/>
            <a:chOff x="5181600" y="1447800"/>
            <a:chExt cx="3124200" cy="2526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/>
            <p:cNvSpPr>
              <a:spLocks noChangeShapeType="1"/>
            </p:cNvSpPr>
            <p:nvPr/>
          </p:nvSpPr>
          <p:spPr bwMode="auto">
            <a:xfrm>
              <a:off x="5334000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 flipV="1">
              <a:off x="5257798" y="3352800"/>
              <a:ext cx="1447802" cy="6212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>
              <a:off x="5181600" y="1447800"/>
              <a:ext cx="1524000" cy="19050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" name="Line 6"/>
            <p:cNvSpPr>
              <a:spLocks noChangeShapeType="1"/>
            </p:cNvSpPr>
            <p:nvPr/>
          </p:nvSpPr>
          <p:spPr bwMode="auto">
            <a:xfrm>
              <a:off x="7696200" y="33528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989851" y="1295400"/>
            <a:ext cx="3239749" cy="2667000"/>
            <a:chOff x="4989851" y="1295400"/>
            <a:chExt cx="3239749" cy="2667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5257800" y="14478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 flipV="1">
              <a:off x="5334000" y="21336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V="1">
              <a:off x="5257800" y="2133600"/>
              <a:ext cx="1447800" cy="1828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Line 6"/>
            <p:cNvSpPr>
              <a:spLocks noChangeShapeType="1"/>
            </p:cNvSpPr>
            <p:nvPr/>
          </p:nvSpPr>
          <p:spPr bwMode="auto">
            <a:xfrm>
              <a:off x="7696200" y="20574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8229599" y="1905000"/>
            <a:ext cx="2961561" cy="1512332"/>
            <a:chOff x="8229599" y="1905000"/>
            <a:chExt cx="2961561" cy="151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941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/>
            <p:cNvSpPr>
              <a:spLocks noChangeShapeType="1"/>
            </p:cNvSpPr>
            <p:nvPr/>
          </p:nvSpPr>
          <p:spPr bwMode="auto">
            <a:xfrm>
              <a:off x="8229599" y="20574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2" name="Line 6"/>
            <p:cNvSpPr>
              <a:spLocks noChangeShapeType="1"/>
            </p:cNvSpPr>
            <p:nvPr/>
          </p:nvSpPr>
          <p:spPr bwMode="auto">
            <a:xfrm flipV="1">
              <a:off x="8305799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>
              <a:off x="10631469" y="27432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Line 6"/>
          <p:cNvSpPr>
            <a:spLocks noChangeShapeType="1"/>
          </p:cNvSpPr>
          <p:nvPr/>
        </p:nvSpPr>
        <p:spPr bwMode="auto">
          <a:xfrm>
            <a:off x="1823484" y="2737880"/>
            <a:ext cx="530263" cy="2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8" name="Line 6"/>
          <p:cNvSpPr>
            <a:spLocks noChangeShapeType="1"/>
          </p:cNvSpPr>
          <p:nvPr/>
        </p:nvSpPr>
        <p:spPr bwMode="auto">
          <a:xfrm>
            <a:off x="1791587" y="3950647"/>
            <a:ext cx="567476" cy="11749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9436EC11-7349-4DAE-8123-0F9BC9E7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04" y="4536911"/>
            <a:ext cx="10515600" cy="1014774"/>
          </a:xfrm>
        </p:spPr>
        <p:txBody>
          <a:bodyPr/>
          <a:lstStyle/>
          <a:p>
            <a:r>
              <a:rPr lang="en-US" dirty="0"/>
              <a:t>How do we describe this network?</a:t>
            </a:r>
          </a:p>
        </p:txBody>
      </p:sp>
    </p:spTree>
    <p:extLst>
      <p:ext uri="{BB962C8B-B14F-4D97-AF65-F5344CB8AC3E}">
        <p14:creationId xmlns:p14="http://schemas.microsoft.com/office/powerpoint/2010/main" val="33159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 Details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141E7-79E5-4030-B2AE-1099EBB38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32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Calculus Chain Rule (scalar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pPr fontAlgn="ctr"/>
                <a:endParaRPr lang="x-IV_mathan" i="1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8076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776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Optimization: Forward then Backwards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:endParaRPr lang="" sz="800" dirty="0"/>
              </a:p>
              <a:p>
                <a:r>
                  <a:rPr lang="" dirty="0">
                    <a:solidFill>
                      <a:srgbClr val="7030A0"/>
                    </a:solidFill>
                  </a:rPr>
                  <a:t>Lo</a:t>
                </a:r>
                <a:r>
                  <a:rPr lang="en-US" dirty="0" err="1">
                    <a:solidFill>
                      <a:srgbClr val="7030A0"/>
                    </a:solidFill>
                  </a:rPr>
                  <a:t>ts</a:t>
                </a:r>
                <a:r>
                  <a:rPr lang="en-US" dirty="0">
                    <a:solidFill>
                      <a:srgbClr val="7030A0"/>
                    </a:solidFill>
                  </a:rPr>
                  <a:t> of repeated calculations</a:t>
                </a:r>
                <a:endParaRPr lang="x-IV_mathan" dirty="0">
                  <a:solidFill>
                    <a:srgbClr val="7030A0"/>
                  </a:solidFill>
                </a:endParaRPr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77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191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Optimization: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:endParaRPr lang="" sz="800" dirty="0"/>
              </a:p>
              <a:p>
                <a:r>
                  <a:rPr lang="" dirty="0">
                    <a:solidFill>
                      <a:srgbClr val="7030A0"/>
                    </a:solidFill>
                  </a:rPr>
                  <a:t>Lo</a:t>
                </a:r>
                <a:r>
                  <a:rPr lang="en-US" dirty="0" err="1">
                    <a:solidFill>
                      <a:srgbClr val="7030A0"/>
                    </a:solidFill>
                  </a:rPr>
                  <a:t>ts</a:t>
                </a:r>
                <a:r>
                  <a:rPr lang="en-US" dirty="0">
                    <a:solidFill>
                      <a:srgbClr val="7030A0"/>
                    </a:solidFill>
                  </a:rPr>
                  <a:t> of repeated calculations</a:t>
                </a:r>
                <a:endParaRPr lang="x-IV_mathan" dirty="0">
                  <a:solidFill>
                    <a:srgbClr val="7030A0"/>
                  </a:solidFill>
                </a:endParaRPr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77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329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28721BC5-E626-48A2-9FAB-F29555C01B4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C96C83D-8DC8-4F7A-B1B5-703BE73634CF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FEBB66B-55E7-44C3-B6E8-8B4F6FE2EC34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0729D15-D0C2-4245-AD3E-5284227D4D7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2DED36-7BA4-429F-865F-687D9EEF0E2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1CFCE1F-CF34-4575-933A-DFE5185BE90A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3493ED-9F1C-4682-B7B3-C547C587D55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3292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way to think of it: Bag of Derivatives</a:t>
            </a:r>
          </a:p>
        </p:txBody>
      </p:sp>
    </p:spTree>
    <p:extLst>
      <p:ext uri="{BB962C8B-B14F-4D97-AF65-F5344CB8AC3E}">
        <p14:creationId xmlns:p14="http://schemas.microsoft.com/office/powerpoint/2010/main" val="3171214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way to think of it: Bag of Derivatives</a:t>
            </a:r>
          </a:p>
        </p:txBody>
      </p:sp>
    </p:spTree>
    <p:extLst>
      <p:ext uri="{BB962C8B-B14F-4D97-AF65-F5344CB8AC3E}">
        <p14:creationId xmlns:p14="http://schemas.microsoft.com/office/powerpoint/2010/main" val="2192914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599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Perceptron</a:t>
            </a:r>
            <a:endParaRPr lang="en-US" sz="2800" dirty="0">
              <a:solidFill>
                <a:schemeClr val="tx1"/>
              </a:solidFill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Multilayer perceptron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Building blocks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Optimization</a:t>
            </a: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Composite functions and chain rule</a:t>
            </a: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Forward-backward passes</a:t>
            </a: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Matrix calculus</a:t>
            </a: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134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496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Gradient: Vector in, scalar out</a:t>
                </a:r>
              </a:p>
              <a:p>
                <a:r>
                  <a:rPr lang="en-US" dirty="0"/>
                  <a:t>Transpose of numerator-</a:t>
                </a:r>
                <a:r>
                  <a:rPr lang="en-US" dirty="0" err="1"/>
                  <a:t>layour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862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Matrix in, scalar out</a:t>
                </a:r>
              </a:p>
              <a:p>
                <a:r>
                  <a:rPr lang="en-US" dirty="0"/>
                  <a:t>Keep same dimensions as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6730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+7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0952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1249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428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/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x-IV_matha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/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blipFill>
                <a:blip r:embed="rId4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/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blipFill>
                <a:blip r:embed="rId5"/>
                <a:stretch>
                  <a:fillRect l="-1299"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/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blipFill>
                <a:blip r:embed="rId6"/>
                <a:stretch>
                  <a:fillRect l="-1299" b="-137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/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blipFill>
                <a:blip r:embed="rId7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8C50E-CB66-4274-8C73-662A612A75C3}"/>
              </a:ext>
            </a:extLst>
          </p:cNvPr>
          <p:cNvCxnSpPr>
            <a:stCxn id="5" idx="6"/>
          </p:cNvCxnSpPr>
          <p:nvPr/>
        </p:nvCxnSpPr>
        <p:spPr>
          <a:xfrm flipV="1">
            <a:off x="1589967" y="570170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F30B7-D846-43C8-8D42-6D6D82C06AA1}"/>
              </a:ext>
            </a:extLst>
          </p:cNvPr>
          <p:cNvCxnSpPr/>
          <p:nvPr/>
        </p:nvCxnSpPr>
        <p:spPr>
          <a:xfrm flipV="1">
            <a:off x="3175000" y="505415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A1B707-20BB-4A5F-9C43-D3C560D09CD6}"/>
              </a:ext>
            </a:extLst>
          </p:cNvPr>
          <p:cNvCxnSpPr/>
          <p:nvPr/>
        </p:nvCxnSpPr>
        <p:spPr>
          <a:xfrm flipV="1">
            <a:off x="3175000" y="6400352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EB97-7555-44ED-8005-60946338C210}"/>
              </a:ext>
            </a:extLst>
          </p:cNvPr>
          <p:cNvCxnSpPr/>
          <p:nvPr/>
        </p:nvCxnSpPr>
        <p:spPr>
          <a:xfrm flipV="1">
            <a:off x="4912949" y="5701700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DB6C27-401A-409C-9E58-5BB297DDCEA6}"/>
              </a:ext>
            </a:extLst>
          </p:cNvPr>
          <p:cNvCxnSpPr/>
          <p:nvPr/>
        </p:nvCxnSpPr>
        <p:spPr>
          <a:xfrm flipV="1">
            <a:off x="792335" y="5701699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1A161C-1BE1-4A4A-A634-EA0C67038CB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947333" y="5054153"/>
            <a:ext cx="787401" cy="6475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15FA8-7245-4C71-A25E-02E9C1D24A52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1947333" y="5701699"/>
            <a:ext cx="787401" cy="6986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6BE71-9236-4549-B9AD-BAC37EFA66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532366" y="5701702"/>
            <a:ext cx="940317" cy="69865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9E0E1E-A5BA-4497-A171-38F14405DE67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532366" y="5041003"/>
            <a:ext cx="940317" cy="66069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/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/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/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/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/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C6AB3F-7A8B-47C1-911E-376CCBE07943}"/>
              </a:ext>
            </a:extLst>
          </p:cNvPr>
          <p:cNvCxnSpPr>
            <a:cxnSpLocks/>
          </p:cNvCxnSpPr>
          <p:nvPr/>
        </p:nvCxnSpPr>
        <p:spPr>
          <a:xfrm flipH="1">
            <a:off x="1899207" y="4964483"/>
            <a:ext cx="778750" cy="64754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6AE309-4847-4E40-9651-0AC4090DEE9D}"/>
              </a:ext>
            </a:extLst>
          </p:cNvPr>
          <p:cNvCxnSpPr>
            <a:cxnSpLocks/>
          </p:cNvCxnSpPr>
          <p:nvPr/>
        </p:nvCxnSpPr>
        <p:spPr>
          <a:xfrm flipH="1" flipV="1">
            <a:off x="1890556" y="5788325"/>
            <a:ext cx="787401" cy="7016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16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Init:  </a:t>
                </a: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x-IV_mathan" i="1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Compute:</a:t>
                </a:r>
              </a:p>
              <a:p>
                <a:pPr fontAlgn="ctr"/>
                <a:r>
                  <a:rPr lang="en-US" sz="80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lvl="1" fontAlgn="ctr"/>
                <a:endParaRPr lang="x-IV_mathan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6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AF5D440-4968-4AA0-82A4-004B6ECD10C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BB0EE62-8199-4E6E-9180-6614DFB0A3A6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E2C3DC-6241-4C24-9C19-69B2EA5BE188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D233EC-6440-4D98-8847-C5F37E8963AC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35A913-0CEB-403F-B583-63FD652ACF47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4235C3-9835-45D0-9AA4-08294803044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26EE2D-64ED-4F95-B804-B98E56A32B35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892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</p:spPr>
            <p:txBody>
              <a:bodyPr/>
              <a:lstStyle/>
              <a:p>
                <a:r>
                  <a:rPr lang="en-US" sz="2800" dirty="0"/>
                  <a:t>Classification: Hard threshold on linear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h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  <a:blipFill>
                <a:blip r:embed="rId2"/>
                <a:stretch>
                  <a:fillRect l="-1711" t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  <a:cs typeface="Calibri"/>
                            </a:rPr>
                            <m:t>𝒛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eqArr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1,     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𝑖𝑓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≥0</m:t>
                              </m:r>
                            </m:e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−1,  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𝑖𝑓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F603AA8-6686-4F8E-B8D8-B3F5A331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35" y="2610788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3D6958-4A37-4D2B-89AC-49D4978F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2458727"/>
            <a:ext cx="3629411" cy="35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C328EE-9BD2-47F4-AD79-00A9AC2A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2" y="2974749"/>
            <a:ext cx="325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61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E19C74-EF7D-47EC-BE0C-D17E3D95A73D}"/>
                  </a:ext>
                </a:extLst>
              </p14:cNvPr>
              <p14:cNvContentPartPr/>
              <p14:nvPr/>
            </p14:nvContentPartPr>
            <p14:xfrm>
              <a:off x="752760" y="434520"/>
              <a:ext cx="10124640" cy="5913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E19C74-EF7D-47EC-BE0C-D17E3D95A7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400" y="425160"/>
                <a:ext cx="10143360" cy="593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35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14:cNvPr>
              <p14:cNvContentPartPr/>
              <p14:nvPr/>
            </p14:nvContentPartPr>
            <p14:xfrm>
              <a:off x="627840" y="1405080"/>
              <a:ext cx="11438640" cy="45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480" y="1395720"/>
                <a:ext cx="11457360" cy="45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39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Inspired by actual human brain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400" y="64371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urier New"/>
              </a:rPr>
              <a:t>Image: https://en.wikipedia.org/wiki/Neuron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83863" y="2667000"/>
            <a:ext cx="5267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83863" y="4343400"/>
            <a:ext cx="3743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83863" y="5176628"/>
            <a:ext cx="221937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3864" y="5935493"/>
            <a:ext cx="84084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906000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4447" t="130" r="5951" b="5173"/>
          <a:stretch/>
        </p:blipFill>
        <p:spPr>
          <a:xfrm rot="16200000">
            <a:off x="3747033" y="1613433"/>
            <a:ext cx="3164660" cy="50384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829800" y="2430197"/>
            <a:ext cx="2286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</p:spTree>
    <p:extLst>
      <p:ext uri="{BB962C8B-B14F-4D97-AF65-F5344CB8AC3E}">
        <p14:creationId xmlns:p14="http://schemas.microsoft.com/office/powerpoint/2010/main" val="14773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35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4"/>
            <a:ext cx="11406351" cy="1159755"/>
          </a:xfrm>
        </p:spPr>
        <p:txBody>
          <a:bodyPr>
            <a:normAutofit/>
          </a:bodyPr>
          <a:lstStyle/>
          <a:p>
            <a:r>
              <a:rPr lang="en-US" dirty="0"/>
              <a:t>Simple single neuron example:</a:t>
            </a:r>
          </a:p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Selling my car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758" y="2140273"/>
            <a:ext cx="9044122" cy="47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20953</TotalTime>
  <Words>1385</Words>
  <Application>Microsoft Office PowerPoint</Application>
  <PresentationFormat>Widescreen</PresentationFormat>
  <Paragraphs>421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Calibri Light</vt:lpstr>
      <vt:lpstr>Candara</vt:lpstr>
      <vt:lpstr>Wingdings</vt:lpstr>
      <vt:lpstr>Arial</vt:lpstr>
      <vt:lpstr>CMU Serif Roman</vt:lpstr>
      <vt:lpstr>Calibri</vt:lpstr>
      <vt:lpstr>Cambria Math</vt:lpstr>
      <vt:lpstr>Office Theme</vt:lpstr>
      <vt:lpstr>Announcements</vt:lpstr>
      <vt:lpstr>  Introduction to Machine Learning  Neural Networks</vt:lpstr>
      <vt:lpstr>Plan</vt:lpstr>
      <vt:lpstr>Perceptron</vt:lpstr>
      <vt:lpstr>Classification Design Challenge</vt:lpstr>
      <vt:lpstr>Classification Design Challenge</vt:lpstr>
      <vt:lpstr>Neural Networks</vt:lpstr>
      <vt:lpstr>Classification Design Challenge</vt:lpstr>
      <vt:lpstr>Neural Networks</vt:lpstr>
      <vt:lpstr>Neural Networks</vt:lpstr>
      <vt:lpstr>Neural Networks</vt:lpstr>
      <vt:lpstr>Neural Networks</vt:lpstr>
      <vt:lpstr>Single Neuron</vt:lpstr>
      <vt:lpstr>Activation Functions</vt:lpstr>
      <vt:lpstr>Optimizing</vt:lpstr>
      <vt:lpstr>Loss Functions</vt:lpstr>
      <vt:lpstr>Multilayer Perceptrons</vt:lpstr>
      <vt:lpstr>Neural Network Equations</vt:lpstr>
      <vt:lpstr>Optimizing</vt:lpstr>
      <vt:lpstr>Neural Network Equations</vt:lpstr>
      <vt:lpstr>Network Optimization Details</vt:lpstr>
      <vt:lpstr>Reminder: Calculus Chain Rule (scalar version)</vt:lpstr>
      <vt:lpstr>Network Optimization</vt:lpstr>
      <vt:lpstr>Network Optimization: Forward then Backwards</vt:lpstr>
      <vt:lpstr>Network Optimization: Layer Implementation</vt:lpstr>
      <vt:lpstr>Backpropagation (so-far)</vt:lpstr>
      <vt:lpstr>Matrix Calculus</vt:lpstr>
      <vt:lpstr>Matrix Calculus</vt:lpstr>
      <vt:lpstr>Matrix Calculus</vt:lpstr>
      <vt:lpstr>Matrix Calculus</vt:lpstr>
      <vt:lpstr>Matrix Calculus</vt:lpstr>
      <vt:lpstr>Matrix Calculus</vt:lpstr>
      <vt:lpstr>Matrix Calculus</vt:lpstr>
      <vt:lpstr>Multivariate Chain Rule</vt:lpstr>
      <vt:lpstr>Multivariate Chain Rule</vt:lpstr>
      <vt:lpstr>Calculus Chain Rule</vt:lpstr>
      <vt:lpstr>Network Optimization</vt:lpstr>
      <vt:lpstr>Network Optimization</vt:lpstr>
      <vt:lpstr>Backpropagation (updated)</vt:lpstr>
      <vt:lpstr>Neural Networks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872</cp:revision>
  <cp:lastPrinted>2020-03-04T16:45:08Z</cp:lastPrinted>
  <dcterms:created xsi:type="dcterms:W3CDTF">2018-10-11T11:39:27Z</dcterms:created>
  <dcterms:modified xsi:type="dcterms:W3CDTF">2020-10-17T17:46:04Z</dcterms:modified>
</cp:coreProperties>
</file>