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1.xml" ContentType="application/vnd.openxmlformats-officedocument.presentationml.tags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8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9.xml" ContentType="application/vnd.openxmlformats-officedocument.presentationml.notesSlide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142" r:id="rId3"/>
    <p:sldId id="1268" r:id="rId4"/>
    <p:sldId id="2183" r:id="rId5"/>
    <p:sldId id="2188" r:id="rId6"/>
    <p:sldId id="2189" r:id="rId7"/>
    <p:sldId id="2190" r:id="rId8"/>
    <p:sldId id="2191" r:id="rId9"/>
    <p:sldId id="2192" r:id="rId10"/>
    <p:sldId id="2193" r:id="rId11"/>
    <p:sldId id="2194" r:id="rId12"/>
    <p:sldId id="2195" r:id="rId13"/>
    <p:sldId id="2196" r:id="rId14"/>
    <p:sldId id="2222" r:id="rId15"/>
    <p:sldId id="2197" r:id="rId16"/>
    <p:sldId id="2198" r:id="rId17"/>
    <p:sldId id="2199" r:id="rId18"/>
    <p:sldId id="2200" r:id="rId19"/>
    <p:sldId id="2201" r:id="rId20"/>
    <p:sldId id="2202" r:id="rId21"/>
    <p:sldId id="2203" r:id="rId22"/>
    <p:sldId id="2204" r:id="rId23"/>
    <p:sldId id="2205" r:id="rId24"/>
    <p:sldId id="2206" r:id="rId25"/>
    <p:sldId id="2207" r:id="rId26"/>
    <p:sldId id="2208" r:id="rId27"/>
    <p:sldId id="2209" r:id="rId28"/>
    <p:sldId id="2210" r:id="rId29"/>
    <p:sldId id="2211" r:id="rId30"/>
    <p:sldId id="2212" r:id="rId31"/>
    <p:sldId id="2213" r:id="rId32"/>
    <p:sldId id="2221" r:id="rId33"/>
    <p:sldId id="2215" r:id="rId34"/>
    <p:sldId id="2216" r:id="rId35"/>
    <p:sldId id="2225" r:id="rId36"/>
    <p:sldId id="2226" r:id="rId37"/>
    <p:sldId id="2227" r:id="rId38"/>
    <p:sldId id="2217" r:id="rId39"/>
    <p:sldId id="2223" r:id="rId40"/>
    <p:sldId id="2224" r:id="rId41"/>
    <p:sldId id="2228" r:id="rId42"/>
    <p:sldId id="2229" r:id="rId43"/>
    <p:sldId id="2218" r:id="rId44"/>
    <p:sldId id="2219" r:id="rId45"/>
    <p:sldId id="2220" r:id="rId46"/>
    <p:sldId id="2186" r:id="rId47"/>
    <p:sldId id="257" r:id="rId48"/>
    <p:sldId id="2231" r:id="rId49"/>
    <p:sldId id="2230" r:id="rId50"/>
    <p:sldId id="2232" r:id="rId51"/>
    <p:sldId id="2171" r:id="rId52"/>
    <p:sldId id="2233" r:id="rId53"/>
    <p:sldId id="2234" r:id="rId54"/>
    <p:sldId id="2172" r:id="rId55"/>
    <p:sldId id="2173" r:id="rId56"/>
    <p:sldId id="2174" r:id="rId57"/>
    <p:sldId id="282" r:id="rId58"/>
  </p:sldIdLst>
  <p:sldSz cx="12192000" cy="6858000"/>
  <p:notesSz cx="9296400" cy="70104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ambria Math" panose="02040503050406030204" pitchFamily="18" charset="0"/>
      <p:regular r:id="rId66"/>
    </p:embeddedFont>
    <p:embeddedFont>
      <p:font typeface="Candara" panose="020E050203030302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15:19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30524 612 12831 0,'0'0'576'0,"0"0"112"0,0 0-560 0,0 0-128 15,0 0 0-15,0 0 0 0,0 0 1664 0,0 0 288 16,0 0 64-16,0 0 16 0,0 0-464 0,0 0-96 16,0 0 0-16,0 0-16 0,0 0-448 0,0 0-96 15,3 12-16-15,-3-2 0 0,-2 1-112 0,1-1-16 0,0 2-16 0,1 0 0 16,0 6 16-16,1-1 0 0,0 0 0 15,1 5 0-15,-2 1-240 0,1 3-32 0,-2 4-16 0,-2 4 0 16,-1 5-160-16,-1-1-48 16,0 1 0-16,-1 0 0 0,2-2 288 0,1-1 48 0,0-6 16 0,0 0 0 15,1-1-368-15,-1-2-64 0,1 2 0 0,-1-4-16 16,2-4-176-16,-2-2 128 0,0 0-128 0,-1-1 128 16,1-1-128-16,-1-2 0 0,0-3 0 0,0 0 0 15,-1-2-384-15,1-1 32 0,4-9 16 0,-6 8 0 31,6-8-512-31,-5 8-112 0,5-8 0 0,0 0-16 0,0 0-1888 0,0 0-368 0,-8 0-80 0</inkml:trace>
  <inkml:trace contextRef="#ctx0" brushRef="#br0" timeOffset="476.14">30935 608 4607 0,'0'0'400'0,"0"0"-400"0,0 0 0 0,0 0 0 16,0 0 2928-16,0 0 496 0,0 0 96 0,0 0 32 16,0 0-1216-16,4 12-240 0,-4-2-48 0,0-10-16 15,-2 12-512-15,1 0-112 0,-2 1 0 0,1 0-16 16,-2 0-368-16,0 1-80 0,-1 2-16 0,-1 3 0 15,1 4-288-15,1 4-64 0,2 7-16 0,-2 0 0 16,-1 6-112-16,-1 3 0 0,0 0-16 0,-1 0 0 16,2-2-48-16,0-4 0 0,0 0 0 0,-1-3 0 0,3-2-160 15,-1-5-32-15,1-3-16 0,3-2 0 0,-1-5-176 0,1 3 0 16,0-4 0-16,0-1 0 0,0 3 0 0,2-4-192 16,1-1 0-16,0 0 16 15,-1-2-1936-15,1 1-400 16,-1-2-80-16</inkml:trace>
  <inkml:trace contextRef="#ctx0" brushRef="#br0" timeOffset="1164.1">29793 1963 18431 0,'0'0'1632'0,"0"0"-1312"16,0 0-320-16,0 0 0 0,0 0 1280 0,0 0 192 16,0 0 48-16,0 0 0 0,0 0-832 0,0 0-176 15,10 10-16-15,-1 3-16 0,-1 3 128 0,0 2 32 16,1 2 0-16,0 2 0 0,1 3 48 0,2 1 16 16,0 2 0-16,1 4 0 0,0 1-112 0,1 0-16 15,1-2 0-15,0 1 0 0,1-1-176 0,1 3-32 0,-3 0-16 0,2 0 0 16,0-2-32-16,0 3-16 15,-1 1 0-15,-2 0 0 0,-1 2 80 0,2-4 32 0,0-3 0 0,2 0 0 16,1-3-192-16,0-3-32 0,1-5-16 0,0-1 0 16,2-1-176-16,-1-5 160 0,2-3-160 0,4-3 160 15,2-3 32-15,5 1 0 0,2 0 0 0,5-3 0 16,6-4 288-16,1-3 64 0,0-1 16 0,-7-6 0 16,-4-3-48-16,-2-7 0 0,-3-5 0 0,-3-6 0 15,-2-1-96-15,-1-6-32 0,2-2 0 0,2 2 0 16,1-2-128-16,1 4-16 0,2 2-16 0,3 1 0 15,2 3-48-15,-1 1-16 0,-4 0 0 0,-4 1 0 16,-2 0-432-16,-2-2-96 0,-5 3-16 0,-4 4 0 16,-9-5-1552-1,-1 6-320-15,-3 5-64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8:50.99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11391 7155 11455 0,'0'0'512'0,"0"0"96"0,0 0-480 0,0 0-128 15,0 0 0-15,0 0 0 0,0 0 1440 0,0 0 272 16,0 0 48-16,0 0 16 0,0 0-624 0,0 0-112 16,0 0-16-16,0 0-16 0,0 0-496 0,0 0-80 0,0 0-32 0,0 0 0 15,0 0-400-15,0 0 128 0,0 0-128 0,0 0 0 16,0 0 160-16,-10 6-160 0,1-1 192 0,0-1-192 16,-3-4 608-16,-1 0 16 0,-1 1 0 0,-2 0 0 15,-1-1 192-15,1 0 32 0,-1 0 16 0,0 0 0 16,-2 0-48-16,0 0-16 0,-2 0 0 0,0-1 0 15,0 0-224-15,2 1-32 0,-1-4-16 0,2 1 0 16,1 1-144-16,1 0-16 0,1 1-16 0,0-2 0 16,2 1-176-16,2-1-48 0,-1-1 0 0,0 3 0 15,0 0-128-15,1 1 0 0,0 1 0 0,1 0 128 16,-1 1-128-16,1 0 0 0,-1 1 0 0,2-1 0 16,2 2 0-16,7-4 0 0,-8 8 0 0,8-8 0 15,-7 9-144-15,7-9 144 0,0 0 0 0,0 0 0 0,0 0 0 0,0 0-128 16,4 9 128-16,-4-9 0 0,12 8 0 0,1-4 0 15,1-1 0-15,3-2 0 0,3-1 0 0,1 0 0 16,2 0 0-16,2 0 0 0,1 0 0 0,-1 0 0 16,-2-1 0-16,2 1 0 0,1 1 0 0,-1 0 0 15,-4 1 0-15,1 0 0 0,0 0 0 0,0 0 0 16,-1 1 0-16,0-2 0 0,0-1 0 0,-2 1 0 16,-2-1 0-16,-1 0 0 0,-2-1 0 0,-1 1 0 15,-1-1 0-15,-2 1 0 0,-10 0 0 0,9-4 0 16,-9 4 0-16,0 0 0 0,0 0 128 0,8-5-128 15,-8 5 0-15,0 0 144 0,2-11-144 0,-2 11 0 16,-3-10 144-16,-2 3-144 0,-3 2 144 0,-1 0-144 0,-3 0 192 16,0 1-192-16,-1 2 256 0,-4 1-64 0,-2 0-16 0,-2 1 0 15,0 0-176-15,-1 1 160 0,0 0-160 0,0-1 160 16,-2 0-160-16,2 0 0 0,1 0 144 0,0-1-144 16,2 0 128-16,-1-1-128 0,-1 2 160 0,2 0-160 15,-1 2 0-15,2-1 0 0,0 0 0 0,-1 1 0 16,1-1 0-16,3 0 0 0,-1 1 0 0,3 0 0 15,0 2 0-15,2 0 0 0,1 1 0 0,2-1 0 16,8-4 0-16,-8 8 0 0,8-8 0 0,0 0 0 16,-4 9 0-16,4-9 0 0,0 12 0 0,4-2 0 15,3-1 0-15,1 1-128 0,1-1 128 0,3 0 0 16,3-3 0-16,3 2-128 0,2-1 128 0,1-1 0 16,1-1 0-16,1 1 0 0,0-1 0 0,1-3 0 15,1-3 0-15,0 0 0 0,-11 1 0 0,2 0 0 0,0-3 0 16,1 2 0-16,-1-2 0 0,1 1 0 0,0-1 0 15,0 2 0-15,15-6 0 0,-8-1 0 0,-3 2 128 0,-3-1-128 16,-3 1 0-16,-1-1 0 0,-1 0 0 0,-1 0 128 16,-2 0-128-16,-2 2 0 0,-8 5 0 0,7-6 0 15,-7 6 128-15,0 0-128 0,4-7 0 0,-4 7 0 16,0 0 0-16,0 0 0 0,-7-6 128 0,-1-1-128 16,-2 3 0-16,-2 3 144 0,-2 1-144 0,-4 1 160 15,-5 1-160-15,0 0 160 0,-2 2-160 0,-1 0 0 16,-1 1 0-16,-2-2 0 0,-1 1 144 0,-1 0-144 15,-1-2 160-15,1 2-160 0,0-1 208 0,2 1-48 16,0 1-16-16,3-1 0 0,2 0-144 0,3-2 0 16,3 4 0-16,2-1 128 0,2-1-128 0,2 1 0 0,1-1 0 0,4 2-11584 15,7-6-2176-15</inkml:trace>
  <inkml:trace contextRef="#ctx0" brushRef="#br0" timeOffset="24702.47">28459 6507 5519 0,'0'0'240'0,"0"0"64"0,0 0-304 0,0 0 0 15,0 0 0-15,0 0 0 0,0 0 1488 0,-9 3 240 16,1-7 64-16,8 4 0 0,0 0-640 0,0 0-112 16,-11-1-16-16,11 1-16 0,-7-1-128 15,7 1-32-15,0 0 0 0,0 0 0 0,-9-7-16 0,2 3-16 16,7 4 0-16,-8-3 0 0,8 3 256 0,-8-3 48 15,2-1 16-15,6 4 0 0,-8-4-240 0,8 4-32 16,-9-4-16-16,2 3 0 0,0-5 96 0,1 5 16 16,6 1 0-16,0 0 0 0,-9-5-272 0,3 1-48 15,-1 0-16-15,7 4 0 0,0 0-256 0,-6-4-48 16,-1 0-16-16,7 4 0 0,-6-2 16 0,-1-1 0 16,-1 0 0-16,8 3 0 0,-9-1 0 0,1-3 16 0,8 4 0 0,-9-1 0 15,1 0 16-15,2 1 0 0,-2-3 0 0,8 3 0 16,-8 3 48-16,8-3 16 0,-10 1 0 0,2 0 0 15,0 0-112-15,8-1-32 0,0 0 0 0,-8 4 0 16,2 0-96-16,6-4-32 0,-9 5 0 0,2 1 0 16,1 2-144-16,-1-2 128 0,2 2-128 0,0 0 128 15,-1-1-128-15,6-7 0 0,-6 10 0 0,-1 0 128 16,2 0-128-16,0 0 0 0,5-10 0 0,-5 10 0 16,0 0 128-16,-1 1-128 0,1-2 0 0,1-1 128 15,4-8 32-15,-6 12 0 0,1-5 0 0,-1 1 0 16,4 0-32-16,-1 2 0 0,0 1 0 0,1-2 0 15,2-9 0-15,-1 9 0 0,2 2 0 0,-1-11 0 16,1 9-128-16,-1-9 160 0,4 9-160 0,-1-1 160 0,-3-8-160 0,4 7 192 16,-4-7-192-16,5 10 192 0,-5-10-192 0,6 7 0 15,-6-7 0-15,7 8 0 0,-7-8 0 0,8 8 0 16,-2-1 0-16,-6-7 0 0,0 0 0 0,11 6 0 16,-4 1 0-16,-7-7 0 0,0 0 0 0,12 4 128 15,-12-4-128-15,12 5 128 0,-2-1-128 0,-10-4 0 16,0 0 0-16,15 2 128 0,-2 0-128 0,0-2 128 15,-2-2-128-15,0 1 128 0,1 0-128 0,-1-1 128 16,0 1-128-16,-1 0 128 0,2-2-128 0,1 2 0 16,0 0 0-16,-1-2 0 0,0 2 128 0,-2-2 80 15,2 2 32-15,-1 1 0 0,0-3-240 0,-1 1 0 0,3 0 0 0,-1 0 0 16,1-1 256-16,-1 0-64 0,0 2 0 0,-2-2 0 16,-1 1-192-16,0-1 0 0,-1 1 0 0,1-1 0 15,-1-1 0-15,1-1-160 0,0 1 32 0,-1 1 0 16,1-2 128-16,-1 0 128 0,0 0-128 0,0 0 176 15,-8 5-32-15,9-7 0 0,-1 3 0 0,-8 4 0 16,7-6-144-16,-7 6 192 0,8-7-192 0,-8 7 192 16,8-8-192-16,-8 8 128 0,5-6-128 0,-5 6 128 15,4-9-128-15,-4 9 0 0,0 0 0 0,2-11-176 16,-2 2 544-16,0 1 96 0,0 8 32 0,-2-9 0 16,0 0-256-16,2 9-48 0,-4-9-16 0,4 9 0 15,-4-13-176-15,1 1 160 0,-1 2-160 0,0 1 160 16,0-3-160-16,1 3 0 0,3 9 144 0,-6-9-144 15,1-3 0-15,0 3 0 0,0 0 0 0,-1 2 0 16,6 7 0-16,-6-10 176 0,-1 3-176 0,7 7 192 0,-7-6-192 0,7 6 0 16,-11-7 0-16,2 2 128 0,9 5-128 0,-10-4 0 15,0 1 0-15,10 3 0 0,-13-1 0 0,2-3 0 16,-1 1 0-16,2 3 0 0,-1-3 0 16,-1 1 0-16,1 1 0 0,0 1 0 0,-3 1 0 0,2-1 128 15,2 0-128-15,-2 2 0 0,-1-1 0 0,-1 1 0 16,1 1 128-16,0 1-128 0,-2 0 0 0,2 0 0 15,1 1 0-15,-1 2 0 0,2-1 0 0,-2 2 0 16,0-3 0-16,1 2 0 0,0-1 0 0,2 1 0 16,-1-1 0-16,2 2 0 0,0-1 0 0,-1-1 0 15,0-2 0-15,3 1 0 0,-1 0 0 0,0 2 0 16,0 2 0-16,2-2 0 0,-1-1 0 0,1-1 0 16,6-5 0-16,-8 9 0 0,1 1 0 0,1-3 0 0,2 2 0 0,4-9 0 15,-5 10-208-15,1-3 80 0,4-7 128 0,-4 10-208 16,4-10 208-16,-2 9 0 0,2-9 0 0,-1 10-144 15,1-10 144-15,-1 11 0 0,1-11 0 0,0 10 0 16,0-1 0-16,2-1 0 0,-2-8 0 0,0 0 0 16,3 10-144-16,-3-10-112 0,5 12 0 0,1-5-16 15,-6-7 432-15,0 0 96 0,7 11 0 0,1-3 16 16,-8-8-272-16,0 0 0 0,11 11 128 0,-1-5-128 16,-10-6 0-16,12 7 0 0,-12-7 0 0,13 4 0 15,-13-4 0-15,14 5 0 0,-2-1 0 0,0 0 0 16,-12-4 0-16,0 0 0 0,14 3 0 0,-1 0 0 15,0-2 0-15,-1 1 0 0,-12-2 0 0,15 4 0 16,0-4 0-16,-1 1 0 0,2-1 0 0,-1-1 0 16,2 1 0-16,-1-3 0 0,-2 2 0 0,2-1 0 0,-3 1 0 15,1-3 0-15,2 3 0 0,-2-2 0 0,1 1 0 0,-2-2 0 16,-2 0 0-16,1 1 0 0,-1 1 0 0,-2-1 0 16,-1 0 0-16,1 2 0 0,-9 1 128 0,10-5-128 15,-1 1 0-15,-1 3 0 0,-8 1 0 0,9-6 0 16,0 3 0-16,-1-3 0 0,-8 6 0 0,9-6 0 15,0-2 0-15,-1 4 0 0,-8 4 0 0,9-9 0 16,-2 2 0-16,-1 1 0 0,0-2 128 0,-1 2-128 16,-5 6 0-16,6-10 0 0,1 1 0 0,-1 0 0 15,0 0 0-15,-1 3 0 0,-1-5 128 0,0 2-128 16,-1-1 0-16,1-1 0 0,-4 11 0 0,4-10 0 0,-1-1 128 0,-2 1-128 16,1-1 0-16,-2 1 0 0,0 0 0 15,-3 0 0-15,2 1 128 0,-2 0-128 0,0-1 0 16,-1-1 0-16,-1 1 128 0,0 1-128 0,0 0 0 0,0 1 0 15,-2 0 0-15,1 1 128 0,-1 0-128 0,1 1 0 16,-1-3 128-16,-1 3-128 0,-1 2 0 0,9 4 0 16,-9-7 0-16,9 7 0 0,-12-5 0 0,2 3 0 15,1-1 0-15,0 2 0 0,-2-1 0 0,2 2-192 16,9 0 448-16,0 0 80 0,-12 2 32 0,12-2 0 16,-10 2-368-16,10-2 0 0,-12 2 0 0,12-2 0 15,-10 0 0-15,10 0 0 0,0 0 0 0,0 0-128 31,-6-7-1232-31,6 7-240 0,4-9-64 0,7-2-20096 0</inkml:trace>
  <inkml:trace contextRef="#ctx0" brushRef="#br0" timeOffset="58381.56">14053 2874 12895 0,'0'0'1152'0,"0"0"-928"16,2-10-224-16,1 0 0 0,-2 3 1472 0,-1 7 256 16,2-8 64-16,-2 8 0 0,-3-8-736 0,3 8-144 15,-5-10-16-15,0 3-16 0,5 7 16 0,-11-5 0 16,1-2 0-16,-1 3 0 0,0 0-464 0,-1 2-96 16,-3 1-16-16,1 1 0 0,0 0-192 0,-3 2-128 15,-5 1 128-15,-3 2-128 0,-2 5 0 0,-3 1 144 16,-3 2-144-16,-2 1 0 0,-2 2 160 0,-1 2-160 15,-1 3 128-15,0-1-128 0,0 3 128 0,-1 0-128 0,-1 1 0 16,1-1 128-16,1 1 96 0,-2 2 16 0,1 3 0 0,-2 2 0 16,0 0 16-16,-1 2 16 0,-1 1 0 0,1 1 0 15,0 3 0-15,0-1 0 0,-1 0 0 0,2 3 0 16,0 3-128-16,1 3-16 0,-1 0-128 0,1 3 192 16,2 5-192-16,0-1 0 0,0-2 128 0,1-3-128 15,2-1 0-15,1 1 0 0,1 1 0 0,-2 0 0 16,0 2 0-16,-1 5 0 0,1 5 0 0,1-5 0 15,0-2 0-15,1-3 0 0,0-4 0 0,0-3 0 16,0-4 128-16,1-2-128 0,2 1 0 0,1 2 0 16,0 0 416-16,1 2-16 0,3 2 0 0,3-2 0 15,1 0-64-15,0-1-16 0,-1-2 0 0,4-1 0 0,1-2-144 16,1-1-48-16,1-6 0 0,2 1 0 0,2 1-128 0,0-2 0 16,0 0 144-16,2 0-144 0,-2-2 0 0,1 2 128 15,0 0-128-15,2-2 0 0,0-2 0 0,0-3 0 16,0-2 0-16,1-1 128 0,0-1-128 0,0-2 0 15,-1-1 128-15,0-2-128 0,1-1 128 0,0-1-128 16,0-2 128-16,2 1-128 0,-1-5 0 0,2 3 144 16,0-2-144-16,5-7 0 0,-8 6 128 0,2 2-128 15,0-1 0-15,6-7 0 0,-6 4 0 0,-1 1 128 16,1 0-128-16,-1 0 0 0,0 1 160 0,-1 0-160 16,-1 2 128-16,1 1-128 0,-1-1 0 0,2 2 0 15,1-2 128-15,-1 1-128 0,-2-4 0 0,-1 2 0 16,2 1 144-16,1-2-144 0,1 1 144 0,-1-1-144 0,7-6 192 0,-6 6-192 15,6-6 176-15,0 0-176 16,-7 6 160-16,7-6-160 0,0 0 160 0,0 0-160 0,0 0 160 0,0 0-160 16,0 0 128-16,0 0-128 0,0 0 0 0,-2-9 144 31,2 9-704-31,1-9-144 0,-1 9-16 0,4-16-14976 0</inkml:trace>
  <inkml:trace contextRef="#ctx0" brushRef="#br0" timeOffset="58809.91">14578 2010 23951 0,'0'0'2128'0,"0"0"-1696"0,0 0-432 0,-9 7 0 0,1 5 1360 0,2 1 192 15,-1 2 48-15,1 3 0 0,0 1-1088 0,1 2-192 0,1 0-64 0,0 3 0 16,1-1-96-16,1 2-32 0,1 1 0 16,2 1 0-16,2-2-128 0,1 1 0 0,0 0 0 0,2 3 128 15,2-2-128-15,0 2 0 0,-2 0 0 0,2-1 128 16,-1 2-128-16,-1 3 0 0,-1-1 0 0,-1 1-176 16,-1-3-48-16,0-1-16 0,-2-1 0 0,0-3 0 31,0 0-272-31,-1-2-64 0,0-2-16 0,0-1 0 15,-1-1-1680-15,1-3-336 0,1-3-64 0</inkml:trace>
  <inkml:trace contextRef="#ctx0" brushRef="#br0" timeOffset="59295.78">15029 2199 7359 0,'-23'5'320'0,"7"-1"80"0,-2 1-400 0,0 3 0 16,-3 2 0-16,1 2 0 0,2 2 5280 0,1 3 976 16,1-1 192-16,2 2 32 0,1 2-5168 0,0 2-1040 15,0 3-272-15,0 2 0 0,0 4 0 0,2 2 0 16,2 1 0-16,1 0 0 0,3-2 0 0,3 0 0 15,2-1 0-15,5-4 0 0,1-3-192 0,5-2 16 16,2-4 16-16,2 0 0 16,2-5-416-16,3-5-64 0,0 0-32 0,2-5 0 15,-1-3 96-15,-1-3 0 0,1-2 16 0,0-3 0 0,-1-1 432 0,-1-4 128 16,0-4 0-16,0 0 0 0,1-3 0 0,-1-2 0 0,1-1 0 0,-2-2 0 16,-1 0 128-16,-3-1 48 0,-2 1 0 0,1 1 0 15,-3-1 288-15,0-1 64 0,-3 0 16 0,0 1 0 16,-2 0-160-16,0 2-48 0,-1-1 0 0,-1 1 0 15,-4-2-64-15,-1 0-16 0,0 2 0 0,-4 1 0 16,-3 2 0-16,0 3-16 0,-1 1 0 0,-1 2 0 16,-2 1-80-16,-1 3-16 0,-3 1 0 0,0 1 0 15,-1 4-144-15,0 2 160 0,1 4-160 0,0 2 160 16,2 2-160-16,2 1 0 0,0-1 0 0,0 2 0 16,0-1-384-16,1-1-16 0,1 1 0 0,0-2 0 15,3 1-1824-15,8-6-352 0,-11 9-80 0,11-9-16 16</inkml:trace>
  <inkml:trace contextRef="#ctx0" brushRef="#br0" timeOffset="59775.12">15771 2081 21183 0,'0'0'1888'0,"-3"-6"-1504"0,3 6-384 0,0 0 0 16,0 0 1600-16,0 0 240 0,0 0 48 0,-9-3 16 16,0 3-1520-16,0 1-384 0,-1 6 0 0,-1 3 0 15,-2 3 0-15,-2 6 0 0,-5-2 0 0,-1 2 0 16,-1 1 0-16,4 1 0 0,-2 2 0 0,2-2 0 16,1 0 0-16,1 0 0 0,1 1 0 0,0-3 0 15,2 2 0-15,2-2 0 0,1 0 0 0,3 2 0 16,1 1 0-16,4 0 0 0,-1-1 0 0,3 0-128 15,1-3 128-15,3 3 0 0,0 0 0 0,4 0 0 16,3-2 0-16,0-2 0 0,2-2 0 0,2-4 0 16,2-1 0-16,1-5 0 0,1-3 128 0,5-4-128 15,2-2 0-15,0-4 144 0,0-4-144 0,0-1 0 16,-1-2 160-16,0-1-160 0,-1-1 128 0,1-1-128 16,-1-3 128-16,-3 1-128 0,-2-3 0 0,-1 1 128 0,-2-2 176 15,-3 2 16-15,-2 0 16 0,-4-2 0 16,0 2 224-16,-2-5 32 0,-2 0 16 0,-3-1 0 0,-2 1-48 15,0-3-16-15,-5 2 0 0,-2 1 0 0,-1 0-288 0,-3 3-64 16,-2 3-16-16,0 3 0 0,-4 1-176 0,0 3 0 16,-3 1 0-16,0 4 0 0,-2 1 0 0,2 5 0 15,0 1 0-15,-2 4 0 0,0 2-320 0,0 4 48 16,1 2 16-16,2 2-9792 16,1 1-1968-16</inkml:trace>
  <inkml:trace contextRef="#ctx0" brushRef="#br0" timeOffset="60226.16">16277 2096 24879 0,'-4'-11'2208'0,"-1"-2"-1760"0,0 3-448 0,1 1 0 16,0 3 2128-16,4 6 352 0,0 0 64 0,0 0 16 15,0 0-2112-15,0 0-448 0,-11 7 0 0,1 5 0 16,-2 1-192-16,0 1 0 0,-2 4 16 0,0 2 0 16,-2 1-112-16,3-2-32 0,0 5 0 0,1-3 0 15,2 1-32-15,2-3-16 0,0 1 0 0,3 1 0 16,1-2 208-16,3-2 160 0,1 0-208 0,2-1 80 16,2-2 128-16,2 2 0 0,0-4 0 0,4 1-128 15,4-2 128-15,0 1 0 0,3-3 0 0,1-2-128 16,2-2 128-16,0-1 0 0,3-4 0 0,1-3 0 0,1 1 0 0,3-2 0 15,3-3 128-15,1-1-128 0,1-2 0 0,0 1 128 16,-2 2-128-16,1-4 0 0,1-1 0 0,-3-1 0 16,-4 0 0-16,-1-3 128 0,-4-1-128 0,-2 0 128 15,1-4-128-15,-4 2 128 0,-5-5 0 0,-2 1 0 16,-2-2 0-16,-2-1 0 0,-4-1 128 0,-2-2 48 16,-4-2 0-16,-3 2 0 0,-1 2-64 0,-3 3-16 15,-3 3 0-15,-2 3 0 0,1 0-224 0,-1 1 176 16,-1 2-176-16,-2 2 160 0,-2 3-160 0,0 0 0 15,-2 2-160-15,1 3 160 16,0 1-624-16,0 1-16 0,0 2-16 0,2 2 0 16,1 2-2608-16,4 1-528 0,-8-1-112 0,11 4 0 0</inkml:trace>
  <inkml:trace contextRef="#ctx0" brushRef="#br0" timeOffset="60741.48">17560 1920 26367 0,'-12'-13'1168'0,"4"9"240"0,-2 1-1120 0,-2 3-288 0,-1-1 0 0,0 2 0 0,-3-1 800 0,-1 3 96 15,-1 1 32-15,0 2 0 16,-2 2-432-16,-1 2-96 0,-1 2-16 0,-1 1 0 0,-3 2-240 0,-3 0-144 16,-1 5 160-16,1 3-160 0,3 1 0 0,-1 2 0 15,-2-3 0-15,3 1 0 0,3-3 0 0,2-1 0 16,3 1 0-16,3-4 0 0,5 3 0 0,1-5 0 16,2 4 0-16,5-1 0 0,2 0 0 0,4 0 0 15,2-2-144-15,4 0 144 0,3-1-144 0,6 0 144 16,2-4-128-16,3 1 128 0,4 0 0 0,2-2 0 15,4-7 0-15,2 1 0 0,3-4-272 0,3 0 16 16,1-5 16-16,3 1 0 0,-1-3 64 0,0-1 16 16,-1-2 0-16,-4 1 0 0,-1-3 160 0,-2-2 0 0,-4-2 0 0,-2-3 0 15,-1-5 0-15,-3-1 0 0,-1-5 160 0,-4 0-160 16,-3-1 464-16,-5 0 0 0,-4-6 0 0,-3 5 0 16,-4-2 160-16,-5 2 16 0,-4 4 16 0,-3 2 0 15,-4 0-272-15,-3 3-64 0,-4 6-16 0,-3 3 0 16,-2 1-304-16,-1 3 160 0,0 1-160 0,-1 5 128 15,-5-2-128-15,2 5 0 0,0 1 0 0,2 1 0 16,-1 2-128-16,2 1 128 0,1 1-160 0,1 4 160 31,3 2-592-31,3 0-32 0,4 2 0 0,0 1-9248 0,2-1-1856 0</inkml:trace>
  <inkml:trace contextRef="#ctx0" brushRef="#br0" timeOffset="61210.31">18475 1870 30927 0,'0'0'1360'0,"-12"-4"304"0,1 2-1344 0,-3 2-320 0,1 1 0 0,0 4 0 0,0-1 544 0,-2 5 32 16,-4 0 16-16,1 4 0 0,-1 2-336 0,-1-1-64 15,-1 2 0-15,-1 2-16 0,1 3-176 0,0 4 0 16,-1 3 0-16,3 2 128 0,3-1-128 0,-1 0 128 16,1-1-128-16,3 0 128 0,2-1-128 0,0-1-176 15,2 0 48-15,4-4 0 0,1-3-64 0,4-2 0 0,3-2 0 0,3-2 0 16,2-1 0-16,5-2 0 16,3-2 0-16,4-1 0 0,5-5 192 0,3-4 0 15,3-1-144-15,4-2 144 0,5-3 0 0,2-1 0 0,0 0 0 0,1-3 0 16,1-2 0-16,-1-1 0 0,-2 0 0 0,-2-1 0 15,-3 2 0-15,-3-6 0 0,-3 1 0 0,-3-2 0 16,-1-1 0-16,-3-2 0 0,-4-2 128 0,-2 0-128 16,-3-1 256-16,-3-1-16 0,-5 3-16 0,-3 3 0 15,-4 3 192-15,-5-2 32 0,-3 3 16 0,-2-2 0 16,-5 3-160-16,-4-1-48 0,-3 1 0 0,-2 4 0 16,-1 1-256-16,-1 3 128 0,-2 3-128 0,-1 2 0 15,0 4 0-15,-1 0 0 0,-1 4 0 0,4 2 0 16,2 3 0-16,1 2 0 0,1 2 0 0,5 0 0 15,-1 0-1520-15,5 0-208 16,0 0-32-16,4-1-12320 0</inkml:trace>
  <inkml:trace contextRef="#ctx0" brushRef="#br0" timeOffset="61629.28">19613 1854 26207 0,'9'-13'1152'0,"-9"13"256"0,8-7-1136 0,-8 7-272 15,0 0 0-15,0 0 0 0,0 0 512 0,0 0 32 0,0 0 16 0,-13-3 0 16,-4 6-304-16,-1 1-64 16,-3 5-16-16,-1 2 0 0,-3 4-48 0,-1 3-128 0,-4 4 192 0,1 0-64 15,1 2-128-15,-1 3 0 0,-2-1 144 0,2 4-144 16,2 0 0-16,2-1 0 0,0 1 0 0,3 0 0 15,1-3 0-15,3-1 0 0,2-1 0 0,3 1 0 16,4-2 0-16,4-2 0 0,2-7 0 0,4 1 0 16,5-2 0-16,1 2 0 0,4-3 0 0,5-1 0 15,2 0 128-15,4-3-128 0,4-3 128 0,5-3-128 16,3-3 0-16,4-5 0 0,2-5 0 0,2 0 128 16,0-2-128-16,2-1 0 0,1-1-176 0,-1-2 176 15,-1-2 0-15,-4-3 0 0,-2 0 0 0,-2-1 0 16,-3 0 128-16,-2-3 32 0,-4-2 0 0,-3-3 0 0,-4-3 416 15,-2-1 64-15,-4 3 32 0,-3 1 0 16,-3 3-80-16,-4-2-16 0,-5 2 0 0,-3-1 0 0,-4 5-320 0,-3 2-64 16,-3 1 0-16,-5 2-16 0,-5 0-176 0,-3 2 0 15,-4 1 0-15,-2 2 0 16,-3 2-1520-16,-3 2-272 0</inkml:trace>
  <inkml:trace contextRef="#ctx0" brushRef="#br0" timeOffset="90429.64">25012 9526 4607 0,'0'0'400'0,"0"0"-400"0,0 0 0 0,0 0 0 16,0 0 1776-16,0 0 272 0,0 0 48 0,0 0 16 15,0 0-752-15,0 0-144 0,0 0-16 0,0 0-16 16,0 0-224-16,0 0-64 0,0 0 0 0,0 0 0 16,0 0-400-16,9-6-96 0,-9 6-16 0,0 0 0 15,5-6 112-15,-5 6 16 0,5-8 0 0,-5 8 0 16,0 0 96-16,4-7 32 0,-4 7 0 0,0 0 0 16,0 0-48-16,0 0 0 0,0 0 0 0,0 0 0 0,0 0-224 0,0 0-48 15,0 0-16-15,0 0 0 0,0 0-176 0,0 0-128 16,0 0 144-16,0 0-144 0,0 0 144 0,0 0-144 15,-9 3 128-15,9-3-128 0,-9 4 384 0,9-4 0 16,-10 8 0-16,0 1 0 0,1-3-64 0,3 1-32 16,6-7 0-16,-8 9 0 0,-2 2-48 0,2-4-16 15,0 0 0-15,1-1 0 0,7-6-48 0,-7 10-16 16,0-3 0-16,2 2 0 0,2 1 16 0,1-1 0 16,-2 0 0-16,4-9 0 0,-2 10-32 0,1-1 0 15,1 1 0-15,1 0 0 0,-1-10-144 0,3 9 128 0,0 2-128 0,-1-4 128 16,-2-7-128-16,4 11 0 0,-4-11 0 0,5 11 128 15,1-3-128-15,0-1 0 0,-6-7 0 0,8 5 0 16,-8-5 0-16,0 0 160 0,0 0-160 0,13 4 160 16,-1 2 48-16,-2-4 16 0,-10-2 0 0,13 0 0 15,-1 0 48-15,-2 0 16 0,-10 0 0 0,15-2 0 16,-2 2-96-16,-2-2-32 0,0 1 0 0,-11 1 0 16,13-2-160-16,-1 0 192 0,-2-4-192 15,-1 3 192-15,-9 3-192 0,12-3 0 0,-2 0 0 0,-10 3 0 16,11-4 0-16,-11 4 128 0,9-4-128 0,-9 4 0 15,9-6 128-15,-9 6-128 0,7-9 128 0,-2 2-128 16,0 0 256-16,-5 7-16 0,3-11-16 0,-2 2 0 0,-1 9-48 16,0-12-16-16,0 0 0 0,0 2 0 0,-1 1-160 0,-1 0 128 15,0 1-128-15,-2-2 128 0,0 2-128 0,0-3 0 16,-1 3 144-16,1-2-144 0,-1 1 0 0,-1-2 144 16,1 2-144-16,-1-1 0 0,-1 3 144 0,1 0-144 15,-1 1 0-15,2 2 144 0,5 4-144 0,-8-1 0 16,0 1 144-16,-1 1-144 0,9-1 0 0,-10 3 0 15,-1 0 0-15,3-1 128 0,1 1-128 0,7-3 0 16,-10 3 0-16,10-3 128 0,-9 6-128 0,2 1 0 16,7-7 0-16,-10 9 0 0,3-3 0 0,-1 2-160 15,0 0 160-15,3 1 0 0,5-9 0 0,-7 10-128 16,-2 2 128-16,1-1 0 0,2-1 0 0,-1 0 0 16,2 1-128-16,1-1 128 0,0 1 0 0,2-1 0 0,2-10 0 15,-2 14 0-15,1-3 0 0,1 2 0 0,1-3 0 0,2 1 0 16,0-2 0-16,-3-9-128 0,5 9 128 0,1-2 0 15,-6-7 0-15,8 6 0 0,-8-6 0 0,0 0 0 16,10 5 0-16,2 1 0 0,-12-6 0 0,12 0 0 16,-2 0 0-16,0 0 0 0,0 0 0 0,0-4 0 15,1 1 0-15,-2-1 128 0,1 1-128 0,-1-3 0 16,-1-1 128-16,-1 1-128 0,-1-3 0 0,1 1 144 16,-2-2-144-16,0 0 0 0,-1 1 144 0,-1 1-144 15,-2-2 0-15,-2 2 144 0,0-1-144 0,1 9 0 16,-2-9 144-16,0 0-144 0,-2 1 0 0,0 0 144 15,-1 3-144-15,5 5 0 0,-7-4 0 0,7 4 128 16,-9-3-128-16,9 3 0 0,-11 0 0 0,1 0 0 0,0 0 0 16,0 2 0-16,1 3 0 0,2-2 0 0,-3 1 0 15,3-1 0-15,-1 1 0 0,1 2 128 0,1-1-128 0,6-5 128 16,-7 6-128-16,7-6 128 0,-6 9-128 0,0-1 0 16,6-8 0-16,0 0 0 0,0 0 0 0,0 0 0 15,0 0-192-15,0 0 192 16,0 0-1888-16,0 0-256 0,0 0-48 0,15-1-13696 0</inkml:trace>
  <inkml:trace contextRef="#ctx0" brushRef="#br0" timeOffset="103342.06">28383 6620 6847 0,'0'0'304'0,"0"0"64"0,0 0-368 0,0 0 0 16,0 0 0-16,0 0 0 0,0 0 896 0,0 0 128 16,0 0 0-16,0 0 16 0,0 0 288 0,0 0 48 15,2-10 16-15,-2 10 0 0,0 0-368 0,5-7-64 16,0-1 0-16,-5 8-16 0,0 0 112 0,0 0 32 15,0 0 0-15,0 0 0 0,0 0-272 0,0 0-48 16,0 0-16-16,0 0 0 0,0 0-304 0,0 0-48 0,0 0-16 0,0 0 0 16,0 0-64-16,0 0 0 0,0 0-16 0,0 0 0 15,0 0 80-15,0 0 0 0,0 0 16 0,0 0 0 16,0 0 48-16,0 0 16 0,-9-2 0 0,9 2 0 16,-9-1 16-16,9 1 0 0,0 0 0 0,0 0 0 15,-9-1-176-15,9 1-48 0,-11-1 0 0,11 1 0 16,0 0-96-16,0 0-32 0,-9 0 0 0,9 0 0 15,0 0-128-15,0 0 160 0,0 0-160 0,0 0 160 16,0 0-160-16,0 0 0 0,0 0 0 0,0 0 128 16,0 0-128-16,0 0 160 0,0 0-160 0,0 0 160 15,0 0-160-15,0 0 128 0,0 0-128 0,0 0 128 16,0 0 32-16,0 0 0 0,0 0 0 0,0 0 0 16,0 0 32-16,0 0 0 0,0 0 0 0,0 0 0 0,0 0-64 0,0 0 0 15,0 0 0-15,0 0 0 0,0 0-128 0,0 0 0 16,0 0 144-16,0 0-144 0,0 0 0 0,0 0 0 15,0 0 0-15,0 0 0 0,0 0 0 0,0 0 0 16,0 0 0-16,0 0 0 0,0 0 0 0,0 0 0 16,0 0 0-16,0 0 128 0,0 0-128 0,0 0 144 15,0 0-144-15,0 0 160 0,0 0-160 0,0 0 0 16,0 0 144-16,0 0-144 0,0 0 0 0,0 0 0 16,0 0 0-16,0 0 128 0,0 0-128 0,0 0 0 15,0 0 0-15,0 0 128 0,0 0-128 0,0 0 0 16,0 0 0-16,0 0 0 0,0 0 0 0,0 0 128 15,0 0-128-15,0 0 0 0,0 0 0 0,0 0 0 16,0 0 0-16,0 0 0 0,0 0 0 0,0 0 0 16,0 0 0-16,0 0 128 0,0 0-128 0,0 0 0 0,0 0 0 0,0 0 0 15,0 0 0-15,0 0 0 0,0 0 0 0,0 0 0 16,0 0 0-16,0 0 0 0,0 0 0 0,0 0 0 16,0 0 0-16,0 0 0 0,0 0 0 0,0 0 0 15,0 0-224-15,0 0-16 0,0 0 0 0,0 0 0 31,0 0-384-31,0 0-80 0,0 0 0 0,0 0-16 16,0 0-672-16,0 0-128 0,-6-4-16 0,6 4-16 0,0 0-592 0,0 0-112 16,0 0-32-16,0 0-8304 0</inkml:trace>
  <inkml:trace contextRef="#ctx0" brushRef="#br0" timeOffset="107809.29">28467 6504 17103 0,'0'0'752'0,"0"0"160"0,0 0-720 0,0 0-192 0,0 0 0 0,0 0 0 0,6-6 1280 0,-6 6 240 15,0 0 32-15,0 0 16 16,0 0-416-16,0 0-96 0,0 0-16 0,0 0 0 16,0 0-512-16,0 0-96 0,0 0-32 0,0 0 0 0,0 0-112 0,-8 8-32 15,-3-1 0-15,0-1 0 0,2 1 80 0,0 1 16 16,0-5 0-16,1 4 0 0,-1-1 224 0,0 1 32 16,-2-2 16-16,3 0 0 0,2 2-112 0,-2-1 0 15,-2 0-16-15,1-2 0 0,1 1-96 0,0 1-16 16,-1 1 0-16,0-1 0 0,-3 0-64 0,2 0 0 15,-1 1-16-15,2 0 0 0,0 1-80 0,0 0-16 16,0-1 0-16,-2-1 0 0,2 2-80 0,3 0-128 16,6-8 176-16,-8 9-176 0,0-1 176 0,1 2-176 15,1-2 160-15,-1 1-160 0,0-2 176 0,-1-1-176 0,2 1 192 16,1-1-192-16,-1 1 272 0,1 0-48 0,-1 3-16 0,1-3 0 16,-3 0-208-16,3-1 128 0,-1 4-128 0,-1-4 0 15,1 1 128-15,-1-1-128 0,7-6 0 0,-9 9 144 16,1-1-144-16,-1 1 0 0,1 2 0 0,-1-4 0 15,0 3 0-15,1 0 128 0,0 0-128 0,2 1 0 16,-2-2 128-16,-1 0-128 0,0-1 128 0,-1 0-128 16,4 0 160-16,-1-1-160 0,2 1 192 0,0 0-192 15,0 1 128-15,-2 0-128 0,-1-1 0 0,6 5 0 16,6 2 128-16,-4-2-128 0,-3-3 0 0,1-2 0 16,-4 0 128-16,0-2-128 0,6-6 0 0,-8 8 0 15,-1-1 0-15,1-1 0 0,-1 1 0 0,1-1 0 16,-1-1 0-16,0 0 0 0,-2 1 0 0,1 0 0 15,0-3 128-15,-2 2-128 0,-3 0 0 0,1 0 0 0,0-1 0 16,1 2 0-16,0-2 0 0,1 1 0 0,0-1 144 0,2 1-144 16,1-1 0-16,-2 0 144 0,1-3-144 15,-1 2 160-15,5 2-160 0,-2 0 160 0,-1-2-160 0,0 1 160 16,2 1-160-16,1-4 160 0,-1 4-160 0,1-2 0 16,6-3 0-16,-8 5 128 0,1 0-128 0,2 1 0 15,5-6 0-15,-8 6 128 0,2 1-128 0,-1-1 0 16,2 2 0-16,-1-2 0 0,6-6 0 0,-8 8 0 15,1-1 0-15,1 1 0 0,-1-2 0 0,1 1 0 16,6-7 0-16,-8 7 0 0,0 1 0 0,0 0 0 16,2-1 0-16,-1 0 0 0,1 0 0 0,-1 1 0 15,7-8 0-15,-6 6 0 0,-1 2 0 0,1 1 0 16,-1-1 0-16,2 0 0 0,5-8 0 0,-5 10 0 16,-2-1 128-16,1 1-128 0,0-3 0 0,1 1 192 0,5-8-192 15,-9 9 192-15,0 0-192 0,1-1 0 0,2 1 144 0,-2-2-144 16,-1-1 0-16,0 1 0 0,-1-2 0 0,3 2 128 15,-1 2-128-15,0-3 0 0,-1 1 0 0,0-1 0 16,1 2 0-16,-1-1 0 0,-2-2 0 0,2 1 0 16,0 1 0-16,-1-1 0 0,-2 1 0 0,0 0 0 15,-1-2 0-15,0 0 0 0,-1 0 0 0,-1 0 0 16,0 3 0-16,-2 1 128 0,2-1-128 0,1 0 0 16,-2-2 0-16,2 1 0 0,1 0 0 0,1 0 128 15,2 2-128-15,-1 2 0 0,1-5 128 0,0 4-128 16,-1 1 0-16,2 0 0 0,-1-2 0 0,1-1 0 15,-1-2 0-15,1 2 0 0,1 2 0 0,2-2 0 16,-1 1 0-16,1 1 0 0,-1 0 0 0,1-4 0 16,-2 1 0-16,3 1 0 0,-4 1 0 0,3 0 0 0,3 1 0 0,-1 4 0 15,-2-4 0-15,3 0 0 0,3-10 0 0,-4 12 0 16,-2 0 0-16,2-2 0 0,2 1 0 0,-1 0 0 16,-2-1 0-16,0 0 0 0,0-1 0 0,-2 0 0 15,-1 0 0-15,2 0 128 0,1-2-128 0,5-7 0 16,-7 9 0-16,1 0 0 0,-1 0 0 0,0-1 0 15,0 0 0-15,-1 0 0 0,0-2 0 0,1 1 0 16,1-1 0-16,-2 2 0 0,-1-4 0 0,0 3 128 16,0 0-128-16,1 0 0 0,0-3 0 0,-1 1 0 15,-3-1 0-15,2 0 0 0,-1 1 128 0,2 3-128 16,0-1 160-16,-1-4-160 0,-1 1 0 0,2 2 0 0,0-3 0 16,1 3 0-16,-1-1 0 0,3 0 0 0,-2 2 0 0,1-2 0 15,-1 0 0-15,1 2 0 0,0 0 0 0,1 3 0 16,-1-4 0-16,1 1 0 0,6-7 0 0,-7 9 0 15,0-1 0-15,1-1 0 0,-1 1 0 0,1-1 0 16,-1-1 0-16,1 1 0 0,-1-1 0 0,1 2 0 16,-1 1 0-16,3-1 0 0,-2 0 0 0,-1-2 0 15,1 0 0-15,-2 0 128 0,-1 1-128 0,1-1 0 16,0 2 128-16,8-8-128 0,-8 8 176 0,1 1-176 16,-2 0 128-16,1 0-128 0,1-1 0 0,1 1 0 15,6-9 0-15,-7 9 160 0,1 2-160 0,-1-1 128 16,1 0-128-16,-1 1 0 0,1-1 144 0,-1 1-144 15,2-1 0-15,-2 1 0 0,-2-4 0 0,-1 1 128 16,-1 0-128-16,1-1 0 0,1-1 0 0,1 1 0 16,0-2 0-16,0 1 0 0,0 0 0 0,1 0 0 0,-1 2 0 0,0 0 0 15,-2-2 0-15,2 1 0 0,-1-2 160 0,-1 0-32 16,1-1-128-16,0 3 192 0,0-5-192 0,-1 3 0 16,-1-2 0-16,2 2 0 0,0 1 0 0,0-1 0 15,-2 0 160-15,1 1-32 0,3 0-128 0,-2-1 0 16,-2-1 128-16,0 1-128 0,1 2 0 0,-2-1 0 15,3-1 0-15,0 1 128 0,-2-1-128 0,2-3 0 16,3 5 0-16,-2-2 0 0,-1 2 0 0,2-1 0 16,1 1 0-16,-1-1 128 0,1 1-128 0,-1-1 0 15,2 2 0-15,0 1 0 0,5-9 0 0,-9 8 0 16,2 0 0-16,-1 0 0 0,2 1 0 0,-1-3 0 16,7-6 0-16,-8 7 128 0,3 1-128 0,5-8 0 15,-6 9 0-15,-1-1 0 0,1-2 0 0,6-6 0 16,-6 10 0-16,1-2 0 0,5-8 0 0,-6 11 0 0,0-5 0 0,1 2 128 15,-1-1-128-15,6-7 0 0,6 10 0 0,-2 2 0 16,-4-4 0-16,0-8 0 0,0 9 0 0,-1-1 128 16,1-8-128-16,-1 11 0 0,1-11 0 0,-7 9 0 15,-5-1 0-15,2-1 0 0,2-1 0 0,8-6 0 16,-5 8 0-16,5-8 0 0,-8 9 0 0,2 0 0 16,-1-2 0-16,0-1 0 0,1 0 0 0,6-6 0 15,-8 7 0-15,2 1 0 0,-2 0 0 0,3 0 128 16,-1-2-128-16,1 1 0 0,-1-1 0 0,-1 0 0 15,7-6 0-15,-8 7 0 0,0 1 0 0,1 0 0 16,1-1 0-16,1-1 0 0,0 1 0 0,5-7 0 16,-7 6 0-16,1-1 0 0,6-5 0 0,-7 7 0 15,0-2 0-15,0 0 0 0,1 2 0 0,6-7 0 16,-8 2 0-16,0 4 0 0,-2-1 0 0,2 0 0 0,0 0 0 0,1 2 0 16,0-3 0-16,-3 1 128 0,3-1-128 0,0 1 0 15,-1 0 0-15,8-5 0 0,-4 3 0 0,-2 0 0 16,1 0 0-16,-1 1 0 0,0-1 0 0,-1 1 0 15,1 0 0-15,1 0 0 0,-6 2 0 0,3 1 128 16,2-2-128-16,6-5 128 0,-7 8-128 0,7-8 0 16,-8 5 0-16,8-5 0 0,-7 6 0 0,7-6 0 15,-8 8 0-15,1-2 0 0,7-6 0 0,0 0 0 16,-7 6 0-16,7-6 0 0,0 0 0 0,-7 5 0 16,7-5 0-16,0 0 0 0,0 0 0 0,0 0 0 15,0 0 0-15,0 0 0 0,0 0 0 0,0 0 0 0,0 0 0 0,0 0 0 16,0 0 0-16,0 0 0 0,0 0 0 0,0 0 0 15,0-11 0-15,0 1 0 0,0 10 0 0,3-11 0 16,-1 3 0-16,-2 8 144 0,3-13-144 0,1 4 0 16,0 1 128-16,-4 8-128 0,4-12 0 0,-1 2 0 15,0-1 0-15,0 2 0 0,-1-1 128 0,0 1-128 16,0-2 0-16,1 1 0 0,-2 1 0 0,2-1 0 16,-2 1 0-16,0-2 0 0,1 1 0 0,-4 1 0 15,2 9 0-15,0-9 0 0,0 9 0 0,0-9 0 16,0 9 0-16,0 0 0 0,0-8 0 0,0 8 0 15,0 0 0-15,0 0 0 0,0 0 0 0,0 0 0 16,0 0 0-16,0 0 0 0,0 0 0 0,0 0 0 16,-8 0 0-16,8 0 0 0,0 0 0 0,-7 7 0 15,0-1 0-15,2 2 0 0,0 1 0 0,1 0 0 16,0 2 0-16,0-2 0 0,0 0 0 0,1 0 0 0,0 0 0 16,-1 0 0-16,0 2 0 0,0 1 0 15,1-1 0-15,-1-2-144 0,0 2 144 0,0 1 0 0,2-6 0 16,1 3 0-16,-3-1 0 0,0 1 0 0,-1 0 0 0,1-1 0 15,1 0 0-15,0 0 0 0,-2 5 0 0,3 0 0 16,2-13 0-16,0 0 0 0,0 0 0 0,0 0 0 16,-3 8 0-16,3-8 0 0,0 0 0 0,0 0 0 15,0 0 0-15,8 5 0 0,-8-5 0 0,10 0 144 16,-10 0-144-16,12-3 0 0,-12 3 144 0,13-5-144 16,-1 0 0-16,-1 0 144 0,0-1-144 0,-1 1 0 15,2 1 0-15,0-1 0 16,0 1-1152-16,1 0-272 0,2 2-48 0,0 0-11456 15,-2-3-2304-15</inkml:trace>
  <inkml:trace contextRef="#ctx0" brushRef="#br0" timeOffset="154022.78">25228 9490 4607 0,'0'0'400'0,"0"0"-400"16,0 0 0-16,0 0 0 0,0 0 3040 0,0 0 528 15,0 0 96-15,0 0 32 0,0 0-2096 0,-6-2-400 16,6 2-96-16,0 0-16 0,0 0-400 0,-9-2-96 15,1 2-16-15,8 0 0 0,0 0-400 0,0 0-176 16,-9 4 128-16,9-4-128 0,-8 4 0 0,8-4 0 16,-8 4 0-16,8-4 0 0,0 0 368 0,0 0-16 15,-7 8 0-15,2-1 0 0,5-7 448 0,-5 6 96 0,5-6 0 0,-5 7 16 16,5-7-336-16,-5 10-64 0,-1-4 0 0,2 2-16 16,4-8-320-16,-6 11-176 0,1-2 192 0,0 1-192 15,1 1 0-15,0 0 0 0,4-11 0 0,-5 11 0 16,1-1 0-16,1-1 0 0,3-9 0 0,0 0 0 15,0 11 0-15,0-11 0 0,1 10 0 0,-1-10 0 16,0 0 128-16,0 0-128 0,0 0 0 0,9 6 0 16,-9-6 192-16,0 0-64 0,12-2 0 0,-12 2-128 15,12-4 208-15,-3 0-64 0,-2-5-16 0,-2 1 0 16,1 1-128-16,-2-1 160 0,-1 0-160 0,-2-2 160 16,-1 10 32-16,1-11 16 0,-1 1 0 0,0 10 0 15,-4-12 256-15,1 2 48 0,-1 0 16 0,-2 3 0 0,1 1-176 0,0 0-32 16,-2 2-16-16,0-1 0 0,-2 3-128 0,-1 0-32 15,0 4 0-15,-2 0 0 0,1 3-16 0,-1-2 0 16,-1 3 0-16,0-1 0 0,0 3 32 0,1 1 0 16,-2-1 0-16,3 2 0 0,3 1-160 0,1-1 0 15,-3 2 144-15,3 0-144 0,0 0 0 0,1-1 128 16,0 0-128-16,2-1 0 0,4-10 0 0,-1 11 0 16,1-11 0-16,0 0 0 0,1 10 0 0,-1-10 0 15,6 9 0-15,-6-9 0 0,0 0 0 0,0 0 0 16,0 0 0-16,11 5 128 0,-11-5-128 0,13 3 0 15,-2-4 128-15,-1-1-128 0,-10 2 0 0,13-2 128 16,-2-3-128-16,-1 1 0 0,-1-2 0 0,-1 0 144 16,0-2-144-16,-2 0 0 0,0 2 144 0,-1-2-144 15,-1 0 0-15,-4 8 144 0,5-10 32 0,-1-1 0 0,-1 1 0 0,-3 10 0 16,1-8 80-16,0-1 32 0,-1 1 0 0,0 8 0 16,0 0-144-16,0 0-16 0,-2-7-128 0,2 7 192 15,0 0-192-15,0 0 0 0,0 0 0 0,0 0 0 16,0 0 0-16,0 0 0 0,-11 3 0 0,11-3 0 15,-8 5 0-15,8-5 0 0,-9 7 0 0,9-7 0 16,-6 9 128-16,6-9-128 0,-7 6 0 0,7-6 144 16,-4 11-144-16,4-11 0 0,0 0 0 0,-2 10 0 15,2-10 0-15,0 0-176 0,0 0 176 0,0 0-192 32,11 7-2992-32,1-5-592 0</inkml:trace>
  <inkml:trace contextRef="#ctx0" brushRef="#br0" timeOffset="161866.57">25039 8240 4607 0,'0'0'400'0,"0"0"-400"15,0 0 0-15,0 0 0 0,0 0 1088 0,0 0 144 16,0 0 32-16,0 0 0 0,0 0-960 0,0 0-304 15,0 0 160-15,4-6-160 0,-4 6 0 0,0 0 0 16,4-10 128-16,-4 10-128 0,0 0 1136 0,0 0 192 16,0 0 32-16,7-6 16 0,-7 6-112 0,0 0-32 15,0 0 0-15,0 0 0 0,0 0-512 0,0 0-96 16,0 0-32-16,0 0 0 0,0 0-32 0,0 0-16 16,0 0 0-16,0 0 0 0,0 0-240 0,0 0-48 15,0 0-16-15,0 0 0 0,-3-7-96 0,3 7-16 0,0 0 0 0,0 0 0 16,-5-5 400-16,5 5 80 0,0 0 16 0,0 0 0 15,0 0 16-15,-7-5 16 0,7 5 0 0,0 0 0 16,-8-4-240-16,8 4-48 0,0 0-16 0,0 0 0 16,0 0-224-16,0 0-128 0,-7-3 128 0,7 3-128 15,0 0 0-15,0 0 0 0,0 0 0 0,0 0-192 16,0 0-16-16,0 0-16 0,0 0 0 0,0 0 0 16,0 0 224-16,0 0-144 0,0 0 144 0,0 0-128 15,0 0 128-15,0 0 0 0,0 0 0 0,0 0 0 16,0 0 0-16,0 0 0 0,0 0 128 0,0 0-128 15,0 0 0-15,0 0 0 0,0 0 0 0,0 0 0 16,0 0-160-16,0 0 0 0,0 0 0 0,0 0 0 16,0 0-64-16,0 0-16 0,0 0 0 0,0 0 0 0,0 0 240 0,0 0 0 15,0 0 0-15,0 0 0 0,0 0 0 0,0 0 0 16,0 0 0-16,0 0 0 0,0 0 0 0,0 0 0 16,0 0 192-16,0 0-192 0,0 0 128 0,0 0-128 15,0 0 0-15,0 0 0 0,0 0 0 0,0 0 0 16,0 0 0-16,0 0 0 0,0 0 0 0,0 0 0 15,0 0 0-15,0 0 0 16,0 0-576-16,0 0-32 0,0-7 0 0,0 7 0 16,0 0-304-16,0 0-64 0,0 0-16 0,0 0 0 15,0 0-64-15,0-7-16 0,0 7 0 0,0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31:58.14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4940 16382 1839 0,'0'0'160'0,"0"0"-160"0,0 0 0 0,0 0 0 15,0 0 6192-15,0 0 1200 0,0 0 240 0,0 0 48 16,0 0-5888-16,9 10-1200 0,-3-1-224 0,-6-9-48 16,6 13-320-16,-4-1 0 0,1 0 0 0,-3 0 0 15,-1-1 208-15,-2 1-16 0,0 0 0 0,-1 0 0 16,1-2 464-16,-1 0 96 0,4-10 16 0,-4 11 0 0,4-11 336 0,-3 9 80 15,3-9 16-15,0 0 0 0,0 0-432 0,0 0-64 16,0 0-32-16,0 0 0 0,5 10-336 0,-5-10-64 16,0 0-16-16,0 0 0 0,0 0-256 0,4 11 0 15,-4-11 128-15,3 9-128 0,-3-9 0 0,0 0 0 16,0 9 0-16,0-9 0 0,-3 9 0 0,3-9 0 16,0 0 0-16,-4 11 0 0,-1-2 0 0,5-9 128 15,-5 9-128-15,5-9 0 0,-5 8 192 0,5-8-192 16,0 0 192-16,-6 9-192 0,6-9 160 0,0 0-160 15,0 0 128-15,0 0-128 0,0 0 176 0,0 0-48 16,0 0-128-16,0 0 192 0,0 0 0 0,0 0 0 16,0 0 0-16,0 0 0 0,4-12-192 0,0 3 0 0,0 0 0 0,0 0 0 15,-1 0 0-15,-3 9 0 16,2-11 0-16,1 2 0 0,0 0 0 0,-1 1 0 0,-2 8 0 0,3-13 0 16,-2 1 0-16,0 2 0 0,-1-1 0 0,2 2 0 15,-4 0 0-15,2 0 0 0,0 0 0 0,0 0 0 16,0 0 0-16,0 9 0 0,-1-12 0 0,1 2 0 15,0 0 0-15,0 10 128 0,0-9-128 0,0 9 0 16,0 0 0-16,0 0 144 0,0 0-144 0,0 0 128 16,0 0-128-16,0 0 0 0,0 0 0 0,12 0 128 15,-12 0-128-15,12 7 0 0,-2 1 0 0,-2 2 0 16,0 0-128-16,-2 4 128 0,-1-4 0 0,1 4 0 16,-3 2 0-16,0 1 0 0,-3 0 0 0,0 1 128 15,-1-2-128-15,-1 1 160 0,0-2-160 0,-1 4 160 0,-1-1-160 0,0 0 160 16,0 2-160-16,1 0 160 0,0 3-160 0,0 1 160 15,1 1-160-15,-2 1 160 0,0-1-160 0,0 1 192 16,1 0-192-16,0 0 192 0,-1-1-192 0,0-3 0 16,1-2 0-16,0-2 128 0,1-1-128 0,-1-3 0 15,1-3 0-15,0 0 128 0,2-11-256 0,0 12-64 16,0-12-16-16,0 0 0 16,0 0-1840-16,0 0-352 0,0 0-80 0,0 0-9312 15,8-6-1872-15</inkml:trace>
  <inkml:trace contextRef="#ctx0" brushRef="#br0" timeOffset="731.05">5070 17171 11967 0,'0'0'1072'0,"0"0"-864"16,-10 5-208-16,-1-3 0 0,1 2 4128 0,1-1 784 16,0-1 144-16,-1 1 48 0,1 0-3824 0,9-3-768 15,-10 4-160-15,10-4-32 0,-12 4-64 0,2 1 0 16,-1-3-16-16,2 4 0 0,0-1 64 0,0 1 16 15,-1 0 0-15,-1 1 0 0,2 1 208 0,0 3 48 16,-3-1 16-16,0 3 0 0,1 0-304 0,0 3-64 16,-1-1-16-16,2 4 0 0,-2 3-208 0,2-3 0 0,2 5 0 15,0-1 0-15,0-1 0 0,2 2 0 0,-1-1 0 16,3 1 0-16,1-1 0 0,0-2 0 16,2 1 0-16,1-5 0 0,2 0 0 0,2-1 0 0,1 0 0 0,3-2 0 15,1-4 0-15,2-1 0 16,-1-2 0-16,3-2 0 0,2 0 0 0,2-3 0 0,-3-4 0 0,2 2 0 15,-1-2 128-15,3-1 0 0,-1-3-128 0,2-1 192 16,0-1-64-16,1-1 0 0,1 0-128 0,-1 0 192 16,1 0-192-16,0 0 128 0,0-3-128 0,0-1 0 15,-2-3 128-15,0-1-128 0,-4 0 0 0,0-1 0 16,-2 0 176-16,-2-3-176 0,0 0 192 0,-2 2-192 16,-2 0 224-16,-1 0-64 0,-3-2-16 0,-3 1 0 15,-2 3 96-15,-3 2 16 0,-3 0 0 0,-1 2 0 16,-1 0 48-16,-2 2 16 0,-2 0 0 0,-3 2 0 0,-4 1-32 15,-1 2 0-15,-2 0 0 0,-1 3 0 0,1-1-288 0,0 1 128 16,1 2-128-16,1 1 0 0,1 1 0 0,1 2-304 16,3-1 48-16,0 2 0 15,0 1-1728-15,2 1-320 0,-1 0-80 0</inkml:trace>
  <inkml:trace contextRef="#ctx0" brushRef="#br0" timeOffset="3349.46">4551 5608 10127 0,'0'0'896'0,"0"0"-704"0,0 0-192 0,-2-9 0 15,-1 0 4672-15,6 2 912 0,1 1 176 0,2 2 48 16,-6 4-4400-16,8-4-864 15,0 0-176-15,-2 3-48 0,-6 1-320 0,0 0 0 0,9 0 0 0,-9 0 0 16,0 0 0-16,0 0 0 0,7 5 0 0,-7-5 0 16,0 0 256-16,0 0 64 0,0 0 32 0,0 0 0 15,6 6 608-15,-6-6 112 0,8 4 16 0,1 3 16 16,2 1-64-16,-1-3-16 0,-10-5 0 0,12 0 0 16,1 0-416-16,3 2-96 0,2 4 0 0,0-1-16 15,0-3-240-15,-1 1-32 0,-1-2-16 0,4 1 0 16,-1-2-64-16,2 0-16 0,2 0 0 0,0 0 0 15,-3-3-128-15,4 3 128 0,3 0-128 0,-1 0 128 16,0-1-128-16,2 2 128 0,-1 3-128 0,1-1 128 16,-1-3 144-16,0 1 32 0,1 1 0 0,3 1 0 15,3 4 64-15,-2-2 16 0,-2-3 0 0,2 0 0 0,0-4-32 0,1 1 0 16,1 0 0-16,1 1 0 0,3 0-224 0,2 1-128 16,2 2 128-16,1 1-128 0,-1 0 0 0,-1-1 144 15,0 1-144-15,-2 0 0 0,-3-2 128 0,0 0-128 16,-1-2 0-16,0 0 0 0,0 0 160 0,0 0-160 15,3-1 128-15,0 2-128 0,1-2 128 0,2 1-128 16,-2 1 128-16,0 2-128 0,-3-1 272 0,0 2-16 16,-3-2-16-16,1 3 0 0,-1-3-240 0,1 2 0 15,0-1 0-15,1 2 0 0,0 0 240 0,3 2 96 16,2-1 32-16,1 1 0 0,0-2-368 0,0 2 144 16,-3 0-144-16,0 1 0 0,-1-1 128 0,0-3-128 15,-2-2 0-15,0 0 0 0,3-4 176 0,1 2-32 0,0 0 0 0,4-2 0 16,3-2-144-16,0 0 0 0,-2 1 0 0,0-2 0 15,-2 2 208-15,-2 1-32 0,-1-1-16 0,1 1 0 16,-1-1 0-16,0 2 0 0,0-1 0 0,3 1 0 16,2 4-160-16,0-2 192 0,2-1-192 0,-3 1 192 15,-3 1-192-15,-1-2 0 16,-1 0 0-16,-3 2 0 0,-2-3 0 0,0 1 0 0,-1-3 0 0,1 1 0 16,1-2 128-16,2 0-128 0,2 1 128 0,2-1-128 15,3-1 208-15,1-1-32 0,-3-1-16 0,0 2 0 16,-2-2 0-16,-3 2 0 0,-2 1 0 0,-1 0 0 15,-3-1-160-15,0 0 0 0,-2 0 0 0,2 0 128 16,-2 1-128-16,-1 2 0 0,1-3 0 0,-1 4 0 16,-1-2-784-16,-1 6-192 0,-3-1-48 0,-5 5-14688 15,-5-1-2944-15</inkml:trace>
  <inkml:trace contextRef="#ctx0" brushRef="#br0" timeOffset="27185.59">4907 15145 6447 0,'0'0'576'0,"0"0"-576"0,-12 3 0 0,2 1 0 15,0-1 1680-15,-1 0 240 0,2-2 32 0,0-1 16 16,-3 0-1584-16,3 0-384 0,1-1 0 0,8 1 0 16,-10-3 0-16,3 0 128 0,1 1-128 0,6 2 0 15,0 0 640-15,0 0 64 0,-7-5 0 0,7 5 0 16,0 0 704-16,0 0 160 0,0 0 32 0,0 0 0 16,0 0-384-16,0 0-64 0,3-8 0 0,-3 8-16 15,0 0-816-15,0 0-144 0,0 0-48 0,9-3 0 16,-9 3-128-16,12-2 0 0,-12 2 0 0,13-2 0 0,-3 0 0 0,3 2 0 15,-1-3 0-15,0 2 128 0,-12 1-128 0,13-3 0 16,0-1 0-16,0 2 0 0,0-1 0 16,0 0 0-16,0 2 0 0,0-2 0 0,0 1 0 0,0 1 0 15,1-1 0-15,1 1 0 0,-2 1 0 0,0 1 0 16,0 1 0-16,0-1 0 0,0 0 0 0,-1-1 0 16,-1 0 0-16,1 0 0 0,0 1 0 0,-2-1 0 15,-10 0 0-15,13 0 0 0,-2 0 0 0,-11 0 0 16,11-1 0-16,-11 1 0 0,11 0 192 0,-11 0-32 15,0 0-16-15,0 0 0 0,0 0 48 0,0 0 16 16,0 0 0-16,0 0 0 0,0 0-208 0,0 0 128 0,0 0-128 16,0 0 0-16,0 0 128 0,0 0-128 0,0 0 0 0,0 0 0 15,0 0 144-15,0 0-144 0,-9 4 128 0,9-4-128 16,-12 0 0-16,2 1 128 0,-1 1-128 0,1-2 0 16,-2 0 128-16,0 1-128 0,1 0 0 0,-3-1 128 15,1 0-128-15,0 0 0 0,-1 0 0 0,0 0 0 16,-1 0 0-16,2 2 0 0,0 0 0 0,-1 2 0 15,0 0-128-15,-1-1 128 0,1-1-160 0,0 2 160 16,-1-4 0-16,0 1-144 0,-2-1 144 0,1 3 0 16,-1 1 0-16,1 0 0 0,2-2 0 0,1 1 0 15,0 0 0-15,1 1 128 0,1 0-128 0,0-1 128 16,1 3-128-16,2-4 0 0,8-2 0 0,0 0 0 16,-7 8-256-16,7-8 48 0,0 0 0 0,0 0 0 0,0 0-128 0,0 0-32 15,15 4 0-15,2-3 0 0,1-1 176 0,1 0 48 16,1-1 0-16,1-2 0 0,2 1 144 0,0-1 0 15,-1-1 0-15,2 2 0 16,1-1-432-16,1 2-144 0,0-1-48 0</inkml:trace>
  <inkml:trace contextRef="#ctx0" brushRef="#br0" timeOffset="28392.62">4957 16497 3679 0,'0'0'320'16,"0"0"-320"-16,2-7 0 0,-2 7 0 0,4-10 2912 0,-4 10 512 16,5-10 96-16,1 4 32 0,-6 6-2816 0,6-8-560 15,1 2-176-15,2-1 0 0,-3 1 0 0,2 0-144 0,0 0 0 16,-8 6 0-16,8-7 144 0,-8 7-192 16,0 0 192-16,0 0-192 0,0 0 192 0,0 0 176 0,0 0-48 0,0 0 0 15,0 0 896-15,0 0 160 0,0 0 32 0,0 0 16 16,0 0 160-16,0 0 16 0,0 0 16 0,0 0 0 15,0 0-704-15,0 0-144 0,0 0-16 0,0 0-16 16,-8-1-352-16,8 1-192 0,-10 1 192 0,0 5-192 16,1-4 128-16,0 2-128 0,9-4 0 0,-10 3 0 15,-2-1 256-15,2 1 0 0,-1-1 0 0,1 1 0 16,-1 0 320-16,0-1 48 0,-4 0 16 0,1-1 0 16,0-1-32-16,-1 0 0 0,-3 3 0 0,1-2 0 15,0 1-160-15,0 1-16 0,-2-2-16 0,0 2 0 16,2 0-160-16,0-2-16 0,2 0-16 0,2-1 0 0,1-1 16 0,2 0 0 15,0 1 0-15,10 0 0 0,-9-6-240 0,9 6 176 16,-7-5-176-16,7 5 160 0,-8-5-160 0,2 0-176 16,6 5 48-16,-3-8 0 0,3 8-160 0,-3-8-32 15,3 8 0-15,0 0 0 0,-3-6 64 0,3 6 0 16,0 0 0-16,0 0 0 0,0 0-64 0,0 0-16 16,0 0 0-16,0 0 0 15,0 0-1904-15,0 0-384 0,13 0-80 0,-2 0-16 16</inkml:trace>
  <inkml:trace contextRef="#ctx0" brushRef="#br0" timeOffset="29100.7">4220 16318 11967 0,'0'0'1072'0,"0"0"-864"15,-9-4-208-15,2-1 0 0,1 1 3504 0,6 4 656 16,-7-4 128-16,1-3 16 0,-1 2-3120 0,7 5-624 16,-10-4-128-16,1 2-32 0,0-2-208 0,0 1-64 15,-1 2 0-15,1 0 0 0,-1 1-128 0,1 0 0 16,-2 1 0-16,1 1 128 0,-2 2-128 0,0 2 128 15,1 1-128-15,-2 1 128 0,-2 4-128 0,1-2 160 16,-2 5-160-16,1-1 160 0,-2 0-160 0,-13 22 0 16,18-19 0-16,0 0 0 0,3 1 0 15,1 0 0-15,2 0 0 0,-2 2 0 0,4-1 0 16,2 1 0-16,0 0 0 0,2-4 0 0,2 3 0 0,0-4-144 0,3 1 144 16,1 0 0-16,0-1-192 0,2 0 192 0,4-2-160 15,1 0 0-15,0-4 0 0,0-3 0 0,1 0 0 16,2-3 160-16,-1 0 0 0,2-3 0 0,0 0 0 15,-1-4 0-15,0 2 0 0,-1-5 0 0,1 2 128 16,-2-3-128-16,1 0 0 0,-1-1 0 0,-1 0 0 16,0-3 0-16,0 0 128 0,-1 2-128 0,-2-4 128 15,1-2-128-15,-4-1 176 0,1 0-176 0,-1 2 192 16,-2-4-48-16,-2 1 0 0,-5-2 0 0,1 4 0 16,1-1 16-16,-3-2 0 0,-2 0 0 0,-1 1 0 15,-2-3 80-15,-1 1 16 0,-3 4 0 0,-1 2 0 16,-3 1 16-16,1 1 16 0,-2 2 0 0,-2 1 0 15,0 1-288-15,-1 1 0 0,1 2 0 0,0 4-144 0,1 0-176 0,1 3-48 16,3 0 0-16,1 1 0 16,1-1-464-16,2 3-80 0,10-5-32 0,-8 4-7744 15,8-4-1552-15</inkml:trace>
  <inkml:trace contextRef="#ctx0" brushRef="#br0" timeOffset="31324.99">5090 15042 4607 0,'0'0'400'0,"0"0"-400"0,0 0 0 0,0 0 0 15,0 0 3632-15,0 0 640 0,0 0 128 0,0 0 16 16,0 0-2848-16,-8 3-576 0,8-3-112 0,-9 3-32 15,9-3-464-15,-9 0-80 0,9 0-32 0,-9-3 0 16,9 3 96-16,-10 0 16 0,10 0 0 0,-9 3 0 16,1-3 192-16,8 0 32 0,-9 0 16 0,9 0 0 0,-10 1-80 0,10-1-16 15,-9 0 0-15,9 0 0 0,0 0-160 16,-9 2-48-16,0-2 0 0,9 0 0 0,0 0-48 0,0 0-16 16,-11 4 0-16,3 1 0 0,8-5 64 0,-8 6 0 15,-1 1 0-15,3-1 0 0,-1 2-128 0,1 3 0 16,1-4-16-16,1 3 0 0,-4 0-176 0,3 0 192 15,5-10-192-15,-4 12 192 0,0-1 32 0,4-11 16 16,0 10 0-16,0-10 0 0,2 13 64 0,2-4 16 16,-4-9 0-16,11 7 0 0,0-2-32 0,4-2 0 15,-1-6 0-15,3 2 0 0,3-5-128 0,-1 3-32 16,1-3 0-16,1 1 0 0,-1 1-128 0,1-2 128 16,-1-3-128-16,-1 5 128 0,0-3-128 0,-1 1 160 15,-2-2-160-15,-2 1 160 0,-1 1 80 0,0-1 16 0,-1-1 0 0,-2 2 0 16,-3 1 48-16,-7 5 16 0,6-12 0 0,-1 4 0 15,-5 8-48-15,4-12 0 0,-2 2 0 0,-4-1 0 16,0 2 32-16,-2 0 0 0,-1 0 0 0,-1-1 0 16,0-1 16-16,1 2 0 0,-2-1 0 0,1 4 0 15,6 6-320-15,-11-3 0 0,1-1 0 0,-1 1 0 16,1 3 0-16,-1 0 0 0,1 4 0 0,0 1 0 16,-1 2 0-16,1-1 0 0,1 2-208 0,1 0 80 15,0 0 128-15,1-1 0 0,2 1 0 0,0 1 0 16,1 2 0-16,0 1 0 0,2-2 0 0,0 0 0 15,2-10 0-15,0 14 0 0,3-1 0 0,1 0 0 16,0 0-176-16,1-4 176 0,-5-9-208 0,10 11 80 0,-1 0 128 16,1-2 0-16,-1 1 0 0,0 0 0 15,0-1 0-15,0 1 144 0,0-3-16 0,0 0-128 0,-9-7 0 0,11 10 0 16,-1-4 0-16,-10-6 0 0,9 7 128 0,2-5-128 16,-11-2 0-16,13 0 0 0,-13 0 0 0,12-2 160 15,-12 2-160-15,10-7 128 0,-2-1-128 0,-2 2 192 16,-2-3-192-16,-4 9 192 0,3-11-64 0,-2 1 0 15,-1-2 0-15,0-1 0 0,-1 0 16 0,0 1 0 16,-1 1 0-16,-2 0 0 0,-1-3-144 0,-1 2 192 16,-1-1-192-16,-2 1 192 0,0 2-192 0,-2 1 0 15,0 2 0-15,-1 2 0 0,0 0 0 0,-1 1 0 16,-1 1-144-16,-2 3 144 0,1 3-176 0,-2 1 176 16,0 1-160-16,0 1 160 0,-2 4-192 0,2 0 192 0,2 0-208 15,0 4 80-15,2 1 128 0,0 2 0 0,-2-1 0 0,3 2 0 16,3 4 0-16,1-2-192 0,0-1 192 0,4 0-192 15,0 0 192-15,3 1 0 0,0-6 128 16,1-1-128-16,1 0 0 0,2-1 0 0,1-2 0 0,-4-10 0 16,6 8 0-16,-6-8 0 0,12 7 0 0,0-5-128 15,-1-2 128-15,2-4 0 0,2-1 0 0,0-1 0 16,1-2 0-16,1-4 128 0,0 0-128 0,0 0 176 16,0-1-176-16,-2-1 0 0,0-2 0 0,-2 2 0 15,-1-3 0-15,-2 4 0 0,-1-1 0 0,0-1 0 16,-1 1 0-16,-1-2 0 0,-2 2 0 0,-1-2 0 15,-2 3 128-15,0 0-128 0,-2 2 128 0,0 0-128 16,0 1 128-16,0 10-128 0,-2-11 0 0,2 11 128 16,-5-7-128-16,5 7 192 0,-8-6-192 0,8 6 192 0,-10 3-192 0,1 1 0 15,-2 1 0-15,1 2 128 0,-1-1-128 0,0 5 0 16,-1 2 0-16,0 0 0 0,1 0 0 0,-3 1 0 16,1-1-192-16,2 1 192 0,0 1 0 0,2 2 0 15,0 0 0-15,0-3 0 0,1 2 0 0,2-1 0 16,0 1 0-16,2-2 0 0,2-2 0 0,2-2 0 15,0-10 0-15,2 12 0 0,-2-12 0 0,7 11 0 16,2-2 0-16,-9-9 0 0,12 1-160 0,0 0 160 16,-1-2 0-16,1 0-144 0,-2-6 144 0,2 2 0 15,-1-3 0-15,-1-1 0 0,0 1 0 0,0-4 0 16,-1 1 0-16,0-2 0 0,0-3 128 0,1 2 0 16,-2-2 0-16,0 2 0 0,-1-1-128 0,-1 0 0 15,1-1 0-15,-2 0 0 0,0-1 128 0,-1 2 0 0,0 3 0 0,-2-1 0 16,1-1-128-16,-3 1 0 0,-1 0 0 0,-1 1 0 15,1 1 0-15,-1 2 0 0,-2 2 0 0,4 7 0 16,-7-7 0-16,7 7 0 0,-10-1 0 0,-1 1 0 16,1 1 0-16,-1 3 0 0,0 1 0 0,-1 3 0 15,-1 1 0-15,1 0 0 0,-1 2 0 0,3 0 0 16,-2 1 0-16,2 2-128 0,0 2 128 0,1 0-192 16,1-2 192-16,3 0 0 0,3 1 0 0,-1-1-128 15,2-1 128-15,1 0 0 0,1 0 0 0,2-1 0 16,-1 0-144-16,2-2 144 0,-4-10-160 0,5 13 160 15,-5-13-144-15,0 0 144 0,0 0-128 0,0 0 128 16,0 0 0-16,10 4 0 0,-10-4 0 0,0 0 0 16,11-4 0-16,0-1 0 0,-4-3 144 0,1 0-144 0,0-1 144 15,0-1-144-15,0 1 0 0,0-3 144 16,-1 0-144-16,1 0 0 0,-1 2 0 0,-1 0 128 0,1-1-128 0,-2-1 0 16,-1 2 0-16,-1 0 0 0,-1-1 0 0,-2 1 0 15,-2-1 0-15,-2 3 0 0,-2 2 0 0,0 1 0 16,-3-1 0-16,-2 3 0 0,1-3-128 0,-2 4 128 15,-1 0-160-15,-1 4 160 0,-1 2 0 0,0 0-144 16,-3-2 144-16,-1 3 0 0,2 2 0 0,3 2 0 16,1 1 0-16,1 4-128 0,2-1 128 0,2 1 0 15,3 0 0-15,0 1-128 0,1-1 128 0,1 0-160 16,3 1 160-16,3-2-160 0,1 0-32 0,1-3 0 16,-5-10 0-16,9 13 0 0,0-6 48 0,0-1 0 15,-9-6 0-15,13 3 0 0,0 1 144 0,-1-4 0 0,-2-3 0 16,1-1 0-16,-1-2 0 0,1-1 0 15,-1-2 0-15,1 0 0 0,-1 0 160 0,-1 0-32 0,-1-2-128 0,0 1 192 16,0-2-192-16,-2 2 144 0,1-2-144 0,-1 0 128 16,1-1-128-16,-1 1 0 0,-1 1 0 0,-1-1 128 15,0 1-128-15,0 2 0 0,-4 9 0 0,0 0 128 16,0 0-128-16,0 0 0 0,0 0 0 0,0 0 0 16,0 0 0-16,0 0 0 0,0 0 0 0,0 0 0 15,0 0 0-15,-9 8 0 0,1 0 0 0,0 1 0 16,1-1 0-16,-1 1 0 0,1 1 0 0,-1 0 128 15,1-3-128-15,0 0 0 0,0-1 0 0,7-6 0 16,-7 7 0-16,7-7 0 0,0 0-192 0,0 0 192 16,0 0-2752-16,0 0-416 0</inkml:trace>
  <inkml:trace contextRef="#ctx0" brushRef="#br0" timeOffset="42831.91">5206 15089 4607 0,'0'0'192'0,"0"0"64"0,0 0-256 0,0 0 0 16,-8 0 0-16,8 0 0 0,-11-3 3712 0,11 3 688 15,-7-1 144-15,7 1 16 16,0 0-2960-16,0 0-608 0,0 0-112 0,0 0-32 0,-6-6 384 0,6 6 80 15,0 0 16-15,0 0 0 0,3-10-384 0,-3 10-80 16,5-10-16-16,2 2 0 0,-7 8-320 0,10-8-64 16,1 1-16-16,-1 2 0 0,1 1-304 0,-1 3-144 15,-1-3 128-15,-9 4-128 0,12-3 0 0,-2 2 0 16,-10 1 0-16,12 0 0 0,0 0 0 0,-1 3 0 16,4 3 0-16,-5-3 0 0,-3-10 0 0,1 2 0 15,1-1 0-15,2 0 0 0,4 2 0 0,-1 1 0 0,0-3 176 16,1 2-176-16,-1 1 128 0,3-1-128 0,1 0 0 15,1 1 144-15,-1-3-144 0,1 0 0 0,1 0 0 0,2 1 128 16,0-3-128-16,2 0 0 0,-1 0 0 0,1 0 0 16,-1 1 128-16,1-3 0 0,-2 3 0 0,-1 0 0 15,-1-2 112-15,0 1 16 0,0 0 0 0,-1-1 0 16,-3 0 16-16,2 0 16 0,-1 0 0 0,1 0 0 16,2 0-16-16,1-2 0 0,-3 3 0 0,1 3 0 15,0 1-272-15,-1-1 128 0,0 1-128 0,0 0 0 16,-1 1 0-16,-2-2 0 0,-5 3 0 0,1-1 0 15,-2-1-304-15,-9 4-16 0,9-4 0 0,-9 4 0 32,8-5-336-32,-8 5-80 0,0 0-16 0,0 0 0 15,0 0-1744-15,0 0-336 0,0 0-80 0,0 0-16 0</inkml:trace>
  <inkml:trace contextRef="#ctx0" brushRef="#br0" timeOffset="43927.75">6177 14627 8287 0,'0'0'736'0,"-10"-3"-592"0,-2 1-144 0,3 0 0 16,1 0 5216-16,8 2 1008 0,0 0 208 0,0 0 32 15,-7-4-5296-15,7 4-1168 0,0 0 0 0,-1-10-144 16,1 2-192-16,0 8-48 0,0 0 0 0,1-8 0 16,-1 8 160-16,0 0 32 0,-1-8 0 0,1 8 0 15,0 0 192-15,0 0 0 0,0 0 0 0,-10 7 0 31,-1 0 0-31,1 4 160 0,-1-1-32 0,1 3 0 0,1 2 80 0,2 0 16 0,1 2 0 16,1 1 0-16,-1-1 80 0,4 0 16 0,-1-1 0 0,2 0 0 0,1-2 176 0,2-1 32 16,2-1 16-16,2 0 0 0,-1 1-336 0,-5-13-64 15,14 7-16-15,0 0 0 0,1-5-128 0,0 1 0 16,2-3 0-16,0-3 0 0,2 0 0 0,-1-3-144 16,-1-1 144-16,0 0-208 0,-2-3 208 0,1 0 0 15,0 1 0-15,-1-1 0 0,1-3 272 0,-2 0-48 16,1 1-16-16,-2-1 0 0,0 0 144 0,0 1 32 15,-2-2 0-15,1 1 0 0,-1 0-128 0,-1 0-32 0,-1 1 0 0,-1 0 0 16,0 2-80-16,-2 0-16 0,0 0 0 0,-3 3 0 16,0-3-128-16,-3 10 0 0,0 0 144 0,0-9-144 15,0 9 128-15,-4-7-128 0,-1 0 128 0,5 7-128 16,-9-4 0-16,0 1 144 0,0 3-144 0,-1 0 0 16,0 0 176-16,0 3-176 0,-2 1 160 0,0 1-160 15,0 0 208-15,1 2-48 0,-2-1-16 0,-2 2 0 16,0 0-144-16,0 0 192 0,1 1-192 0,1 1 192 15,0-3-192-15,1 2 128 0,2 2-128 0,1-1 128 16,2-4-128-16,2 2 0 0,0 0 144 0,1 1-144 16,4-9 0-16,-4 12 0 0,1-3 0 0,3-9 0 15,0 0 0-15,0 0 0 0,0 0 0 0,2 12 0 16,-2-12 0-16,0 0 0 0,0 0 0 0,0 0 0 16,7 9 0-16,-7-9 0 0,9 7 0 0,-9-7 0 0,12 1 0 0,-12-1 0 15,11 1 0-15,-11-1 0 0,13-5 0 0,-3 2-128 16,-1 2 128-16,-9 1 0 0,11-4 0 0,-11 4 0 15,0 0 0-15,10-4-128 0,-2-1 128 0,-8 5 0 16,0 0 0-16,5-7 0 0,-5 7 0 0,4-9 0 16,-4 9 0-16,3-10 0 0,-3-1 0 0,0 11 0 15,-3-10 0-15,0 1 128 0,0 0-128 0,-3 2 0 16,6 7 128-16,-9-8-128 0,1 3 0 0,1 0 0 16,-1 1 0-16,-1 1 128 0,-1 1-128 0,1 2 0 15,-1 2 128-15,-1 0-128 0,1 3 0 0,0-1 0 16,-2 4 0-16,1 0 0 0,0-1 0 0,2 2 0 15,1 2 0-15,-1-1 0 0,-2 1 0 0,2 1 0 0,3-1 0 16,-1 2 0-16,-1 0 0 0,2-1 0 16,1 0 0-16,1 0 0 0,1 1 0 0,2-3 0 0,1-10 0 0,0 13 0 15,0-13 0-15,2 10 0 0,-2-10 0 0,8 7 0 16,-8-7-304-16,12 3 32 0,-2-3 0 0,2-3 0 31,0-1-272-31,1 0-48 0,0-1-16 0,0 1 0 16,0-2-32-16,0-4 0 0,0 4 0 0,0-1 0 15,0 1-1472-15,0 1-320 0,0 2-48 0</inkml:trace>
  <inkml:trace contextRef="#ctx0" brushRef="#br0" timeOffset="44574.84">6379 14645 27407 0,'0'0'1216'0,"0"0"256"0,-10 3-1184 0,2-1-288 0,0 1 0 0,8-3 0 16,0 0 656-16,0 0 80 0,0 0 16 0,0 0 0 15,0 0-448-15,0 0-96 0,0 0-16 0,0 0 0 16,0 0-192-16,10-3 0 0,0 1 128 0,0-2-128 16,0 0 0-16,1 0 0 0,1 0 0 0,-1 0 0 15,1 0 0-15,1 0 0 0,3-1 0 0,-1 0 0 16,1 0 0-16,2 1 0 0,1-1 0 0,0-1 0 16,1 1 0-16,2 0 0 0,3-1 0 0,1-1 0 15,1 1 0-15,0-1 0 0,2 0 0 0,1 1 144 16,0-1 144-16,-1 1 32 0,-2-2 0 0,1-1 0 0,0 0 112 0,1-2 16 15,0 0 16-15,-1-1 0 0,0-1-112 0,-2-4-32 16,0 0 0-16,1 1 0 0,1-1-192 0,-1 0-128 16,0-1 128-16,-1 1-128 0,2-1 0 0,-2 0 128 15,-1 1-128-15,-2 2 0 0,-2 2 0 0,-2 0 0 16,-2 0 0-16,-1 2 0 0,-2 1 0 0,1 4 0 16,-4 1 0-16,0 1 0 0,-3-1-128 0,-8 5 0 15,9-4 0-15,-9 4 0 16,0 0-384-16,0 0-64 0,0 0 0 0,10 2-16 15,-10-2-496-15,0 0-80 0,0 0-32 0,0 0 0 16,0 0-720-16,0 0-160 0,0 0-32 0,0 0 0 16,0 0-368-16,0 0-80 0,0 0 0 0,0 0-16 0</inkml:trace>
  <inkml:trace contextRef="#ctx0" brushRef="#br0" timeOffset="45479.99">7546 14070 24015 0,'-8'-10'1056'0,"4"5"224"0,4 5-1024 0,-5-7-256 16,0 1 0-16,1-1 0 0,4 7 720 0,-3-6 96 15,1-2 16-15,2 8 0 0,0 0-640 0,0 0-192 16,0-12 128-16,0 12-128 0,0 0 0 0,0 0 0 15,0 0 0-15,0 0 0 0,0 0 0 0,0 0 0 16,-7 7 0-16,1 0 0 0,-1 1 160 0,-1 1 32 16,0-2 0-16,1 2 0 0,-3 0 224 0,3 0 48 0,-2 0 16 15,-1 2 0-15,1-1-16 0,1-1 0 16,2-2 0-16,6-7 0 0,-5 10-80 0,5-10 0 0,-4 11-16 0,4-11 0 16,0 0-144-16,1 11-32 0,-1-11 0 0,5 12 0 15,-5-12-192-15,9 12 0 0,-9-12 0 0,11 8 0 16,-1 1-192-16,-1-3 64 0,-9-6 128 0,0 0-208 15,13 6 208-15,-1-4 0 0,-1-2 0 0,-1-1 0 16,-1-4 0-16,-9 5 160 0,12-4-32 0,0 0 0 16,-2-3 64-16,1-2 16 0,-1 0 0 0,-1-1 0 15,-1 2-16-15,-2-5 0 0,0 0 0 0,-1 2 0 16,0 1-64-16,-1-1-128 0,0 0 176 0,-2 0-176 16,0 0 144-16,-2 0-144 0,0 1 0 0,0 10 144 15,0 0-144-15,0 0 0 0,-4-9 0 0,4 9 0 16,0 0 0-16,-9 0 0 0,0 2-160 0,0 5 160 15,-1 1-320-15,0 3 48 0,0 2 0 0,-1-1 0 0,1 0 112 0,1 1 32 16,-2 0 0-16,2 0 0 0,1 1 128 0,2 1 0 16,-1-1 0-16,1 0 0 0,-1 1 0 0,2-1 176 15,1-1-48-15,1-1 0 0,3-12 48 0,3 13 0 16,-3-13 0-16,6 11 0 0,-6-11-16 0,11 7 0 16,-1-3 0-16,2-3 0 0,0-2-160 0,1-3 0 15,1-3 144-15,1 1-144 0,-1-1 0 0,0-2 0 16,-1-1 0-16,2-3 0 0,-1 1 0 0,-1-1 0 15,0 1 0-15,-1-3 0 0,-3 0 176 0,-1 2-48 16,-2 0 0-16,1 3 0 0,-2-2-128 0,-1 2 0 16,-2-1 144-16,-2 11-144 0,2-10 192 0,-4-1-48 15,2 11 0-15,-3-10 0 0,-3 2 32 0,6 8 0 0,-5-8 0 0,-1 2 0 16,-1 1-176-16,7 5 192 0,-9-7-192 0,1 2 192 16,-1 0-192-16,2 1 192 0,7 4-192 0,-9-3 192 15,0 2-192-15,0-2 0 0,0 5 0 0,9-2 0 16,-10 5 0-16,-1 0 0 0,-1 0-144 0,1 2 144 15,-1-1-192-15,1 1 64 0,1-1 128 0,1 1-208 16,1-1 208-16,2 1 0 0,6-7 0 0,-7 6-144 16,7-6-32-16,0 0 0 0,-5 9 0 0,5-9 0 31,0 0-2048-31,0 0-400 0,5 11-96 0</inkml:trace>
  <inkml:trace contextRef="#ctx0" brushRef="#br0" timeOffset="46598.05">7602 14081 6447 0,'0'0'576'0,"0"0"-576"16,0 0 0-16,0 0 0 0,9-4 2720 0,-9 4 432 15,12 0 96-15,-2-3 16 0,1 2-2496 0,-1 1-480 16,1 0-96-16,-11 0-32 0,11 0 0 0,0 1 0 16,-1-1 0-16,1 3 0 0,-1 1 96 0,0-2 32 0,-10-2 0 0,13 3 0 15,-1-2-96-15,-1-1-32 0,-1 0 0 0,0-1 0 16,1 1 624-16,-1-3 128 0,1 1 32 0,1-2 0 15,-2 4-240-15,2-3-64 0,-1-1 0 0,2 2 0 16,2-2-160-16,0 1-32 0,1-1-16 0,1 2 0 16,1-1-48-16,-1 0-16 0,-1 1 0 0,0-1 0 15,0-1-368-15,1 0 144 0,0 2-144 0,0-3 0 16,-2 1 128-16,-1 0-128 0,-1-4 0 0,0 3 0 16,0 1 288-16,0 0-48 0,-1-1-16 0,0 1 0 15,-2 0 304-15,0-1 64 0,0-2 16 0,0 2 0 16,0-2-48-16,3 1-16 0,1-3 0 0,-1 0 0 15,0 0-224-15,1-2-64 0,0-1 0 0,1-1 0 16,-2 0 0-16,2 0 0 0,0 0 0 0,-1-1 0 16,0 2-256-16,-1 0 0 0,-1-1 0 0,0 2 0 0,0-2 128 0,-1 1-128 15,0 3 0-15,0-2 0 0,1 2 0 16,0-1 0-16,-3-1 0 0,0 2 0 0,2-3 0 0,-2 3 0 16,-1 0 0-16,-1 0 0 0,1 0 0 0,0 0 0 15,-1 0 0-15,0 2 0 0,0-2 304 0,1 3-48 16,0-1-16-16,-1 0 0 0,0 0-112 0,-1 0 0 15,-6 7-128-15,8-8 192 0,0 2-192 0,0 1 0 16,-8 5 0-16,8-7 0 0,-8 7 0 0,8-4-160 16,-8 4 160-16,9-6-192 0,-9 6 192 0,6-9-192 15,-1 1 192-15,-5 8-192 0,6-9 192 0,-3 1 0 16,-3 8 0-16,0 0 0 0,6-9 128 0,-6 9 0 16,4-10 0-16,-4 10 0 0,2-9-128 0,-2 9 0 0,0 0 128 15,0 0-128-15,0 0 0 0,0 0 144 0,0 0-144 0,0 0 0 16,0 0 0-16,0 0 0 0,0 0 0 0,0 0 0 31,0 0-368-31,0 0-80 0,-5 11 0 0,5-11-16 16,0 0-624-16,0 0-128 0,0 0-32 0,0 0 0 15,0 0-96-15,0 0 0 0,0 0-16 0,0 0 0 16,0 0-1744-16,0 0-352 0</inkml:trace>
  <inkml:trace contextRef="#ctx0" brushRef="#br0" timeOffset="47382.05">8816 13421 7359 0,'0'0'320'0,"0"0"80"0,-11 1-400 0,2-1 0 0,1-1 0 0,8 1 0 0,0 0 5344 0,0 0 992 16,0 0 192-16,0 0 32 0,0 0-4992 0,0 0-992 15,-5-6-208-15,5 6-48 0,0 0-320 0,-4-7 0 16,4 7 0-16,0 0 0 0,0 0-304 0,0 0 32 16,-6-4 0-16,6 4 0 0,0 0-32 0,-9 3 0 15,-1 2 0-15,3 1 0 0,-2 2 112 0,1 3 32 16,0-1 0-16,-1 1 0 0,0-1 288 0,-1 2 48 16,3 1 16-16,-1 0 0 0,-1 1 208 0,4-2 48 15,1 1 16-15,0-1 0 0,0-2-128 0,4-10-16 0,0 12-16 0,2-2 0 16,-2-10-160-16,0 0-16 0,0 0-128 0,8 11 192 15,-8-11-192-15,11 6 128 0,-11-6-128 0,11 1 0 16,0-2 128-16,-11 1-128 0,13 0 0 0,-1-4 144 16,-1-1-144-16,0 1 128 0,-2-4-128 0,0 2 128 15,0-3 80-15,0 0 16 0,0-2 0 0,0 1 0 16,1-1 96-16,-3 2 0 0,0-3 16 0,-2 3 0 16,0-2-16-16,1 0 0 0,-2 2 0 0,-2 0 0 15,1 0-320-15,-2 0 144 0,-1-3-144 0,-1 3 0 16,-2 0 0-16,-1 2 0 0,-1 1 0 0,0-1 0 15,-2 3 0-15,7 4 0 0,-11-1 0 0,-1 1 0 16,0 0 0-16,-1 2 0 0,3 2 0 0,-2 2 0 16,0 0 0-16,0 2 0 0,2 1 0 0,0 1 0 15,-1 0 0-15,2-1 0 0,0 1 0 0,2 1 0 0,1-5 0 0,6-6 208 16,-4 11-64-16,4-11-16 0,-1 11 0 0,1-11-128 16,2 11 192-16,-2-11-64 0,7 10-128 0,-7-10 160 15,11 8-160-15,0-3 160 0,-1-2-160 0,2-1 0 16,0 2 144-16,0-2-144 0,-2-4 0 0,2 1 0 15,-1 0 0-15,1-2 0 0,0-2 208 0,0 1-16 16,-2 0-16-16,0 0 0 0,1-2 224 0,-2 0 48 16,0 1 16-16,-1 1 0 0,0-1-48 0,0 1-16 15,-1-2 0-15,0-1 0 0,-1-2-208 0,0 1-32 16,-2-1-16-16,0 0 0 0,-1-2-144 0,0 1 0 16,-3 0 0-16,-1 0 128 0,-2 1-128 0,-1 0 0 15,-1 0 0-15,-2 0 0 0,-2 0 0 0,-1 1 0 0,-2-1-192 16,0 2 192-16,1 2 0 0,-4 3 0 0,1-1 0 0,0 2 0 15,-1-1 0-15,4 1 0 0,0 4 128 0,1 1-128 16,1 2 0-16,2-1 0 0,1 2-144 0,6-7 144 31,-7 12-448-31,3-2 0 0,2 0 16 0,0 2 0 16,2 0-656-16,3 0-128 0,1-3-16 0,1 0-16 16,2-1-544-16,0-2-128 0,2-2 0 0,2 3-16 15,2-3 352-15,0-2 80 0,1 1 16 0,2-2-10096 0</inkml:trace>
  <inkml:trace contextRef="#ctx0" brushRef="#br0" timeOffset="47997.23">8958 13415 21183 0,'0'0'1888'0,"0"0"-1504"0,0 0-384 0,8-8 0 15,-1 0 1200-15,4 1 160 0,1 1 48 0,-1 1 0 16,1-1-1216-16,1 3-192 0,-1 0-144 0,1 2 144 16,0-3-144-16,0 1 144 0,-3 3 0 0,2-3 0 15,-1 2 0-15,0 0-128 0,0-3 128 0,0 1 0 16,1 1 0-16,0-2 0 0,0 0 0 0,-2 0 0 15,1 0 304-15,0-2 64 0,1-1 16 0,1 1 0 16,0-2 432-16,1-1 80 0,2-2 32 0,1-1 0 16,0-1-320-16,1-1-64 0,-1-2-16 0,1 2 0 15,2-5-256-15,0 2-48 0,-1-3-16 0,2 2 0 16,-1 0-208-16,-1-1 0 0,-1 1 128 0,2 1-128 0,1 1 0 16,-3 1 0-16,-1-2 0 0,-3 2 0 15,-1 2 0-15,0 3-192 0,-1-3 192 0,-1 1-160 0,-2 0 160 0,1 1 0 16,2-1 0-16,-4 2 0 0,-2 2 0 0,1 0 144 15,-2 1-16-15,-5 7-128 0,4-9 192 0,-4 9-192 16,0 0 192-16,0 0-192 0,0 0 0 0,0 0 0 16,5-8-192-16,-5 8 48 0,0 0-192 0,0 0-48 15,0 0 0-15,5-6 0 16,-5 6-208-16,0 0-48 0,0 0-16 0,0 0 0 16,0 0-288-16,0 0-48 0,0 0-16 0,0 0-11040 0</inkml:trace>
  <inkml:trace contextRef="#ctx0" brushRef="#br0" timeOffset="48824.25">10045 12601 6447 0,'0'0'576'0,"0"0"-576"0,0 0 0 0,0 0 0 16,0 0 3520-16,-6-5 608 0,6 5 112 0,-8-4 32 15,8 4-2992-15,0 0-576 0,-11 1-128 0,2 3-32 16,0 1-304-16,0 2-64 0,0 1-16 0,0-1 0 16,0 1-32-16,-1 1 0 0,1 2 0 0,2-2 0 15,-1 1 64-15,1 2 0 0,2 0 0 0,1-2 0 16,-1 3 320-16,2 0 64 0,2-3 0 0,0 1 16 0,-1 1-80 0,2 0-32 15,2 1 0-15,0-2 0 0,3 1-288 0,2 0-48 16,1-6-16-16,2 2 0 0,2-2 176 0,2-3 16 16,2 0 16-16,2-2 0 0,0-2 160 0,3 0 16 15,1-1 16-15,2-1 0 0,-2-3-112 0,0-2-32 16,-2-1 0-16,-1-1 0 0,1 1-64 0,-2-2-32 16,-1 1 0-16,-1-1 0 0,-2 1 48 0,-1 0 16 15,-2-2 0-15,-1 0 0 0,-2-1-32 0,-2 1-16 16,0 1 0-16,-3 0 0 0,0 2-48 0,-2-1-16 0,-2-1 0 15,-2 1 0-15,1 1 32 0,-2 1 16 0,-1 1 0 0,-2 1 0 16,-3 1-288-16,-2 1 0 0,-1 0 128 0,-1 2-128 16,-2 1 0-16,-1 1 0 0,0 3 0 0,0 1 0 15,-4 0 0-15,0 2-176 0,-1 6 176 0,0-2-160 16,0 2 160-16,1 2 0 0,-1-2 0 0,2 2 0 16,1 1 0-16,2-1-128 0,3 0 128 0,1 1 0 15,2-2 0-15,2 0 0 0,0 0 0 0,4-3 0 16,1 3 0-16,1-2 0 0,2-1 0 0,1-1 0 15,0 1 0-15,0-10 0 0,5 7 0 0,-5-7 0 16,0 0 0-16,8 7 176 0,0-3-176 0,1-2 192 16,-9-2-64-16,12 0 0 0,-2-2 0 0,0-2 0 15,2 0 48-15,-1 0 0 0,-1-1 0 0,0-2 0 16,1-2-16-16,-1 0 0 0,-1 0 0 0,1-2 0 0,-1 1-160 16,0 1 0-16,0 0 144 0,1-2-144 0,1 1 0 0,-3 0 0 15,-2-2 0-15,-1 1 128 0,2 1-128 0,-2-2 0 16,-1 2 0-16,-1 2 0 0,-3 1 0 0,-2 1 0 15,0-1 0-15,-1-2 0 0,-1 0 0 0,-1 4 0 16,5 5 0-16,-9-5 0 0,-2-1 0 0,1 4 0 16,0 2 0-16,-1 0 0 0,2 0 0 0,0 0 0 15,0 2 0-15,9-2 0 0,-9 6 0 0,9-6 0 16,-8 6 0-16,8-6 128 0,0 0-128 0,0 0 0 16,0 0 0-16,1 13 0 0,-1-13-128 0,5 13 128 15,0-1-128-15,2 0 128 0,1-2-272 0,0 2 16 16,1 0 16-16,1-1 0 0,2 0-128 0,0-1-16 15,-1-1-16-15,2 2 0 16,0-1-192-16,1-1-48 0,-1 0 0 0,1-2 0 16,0 0-1472-16,3-2-320 0,3-3-48 0,1-3-11328 0</inkml:trace>
  <inkml:trace contextRef="#ctx0" brushRef="#br0" timeOffset="49934.97">10535 12516 19295 0,'0'0'848'0,"0"0"176"0,0 0-816 0,0 0-208 0,0 0 0 0,0 0 0 16,0 0 1360-16,0 0 240 0,0 0 32 0,0 0 16 15,0 0-560-15,0 0-128 0,9-6 0 16,1 2-16-16,-3-3-576 0,1 2-112 0,-8 5-32 0,11-5 0 15,-4 1-224-15,-7 4 144 0,12-4-144 0,-12 4 128 16,11-3-128-16,-1 1 0 0,1-2 144 0,-11 4-144 16,9-3 592-16,1-3 48 0,2 1 16 0,0-1 0 15,1 1 144-15,1-1 32 0,0-2 0 0,2 1 0 16,2-3-304-16,3-1-48 0,1 0-16 0,0-2 0 16,0-2-224-16,3-3-48 0,0 0-16 0,2 1 0 15,2 1-176-15,0-2 0 0,-1 1 0 0,1 0 0 16,0 3 0-16,-2 1 0 0,-3-2 0 0,-1 6 0 0,-1-2 0 15,-1 3 0-15,-3 1 0 0,-2 2 0 0,-2 0 0 0,1 0 0 16,-2 1 0-16,1 0 0 0,-1 0 0 0,1 1 0 16,0-2 0-16,0 2 0 0,0 1 0 0,1-1 0 15,-1 1 0-15,-1-2 0 0,-1 0 0 0,-1 0 0 16,1 1 0-16,0-2 0 0,0 1 0 0,-2 0 0 16,-1 0 0-16,-1 0 0 0,0-1 0 0,-8 5 0 15,12-2 0-15,-12 2 0 0,11-2-256 0,-11 2 0 16,0 0 16-16,0 0 0 15,0 0-272-15,0 0-48 0,9 5-16 0,-9-5 0 16,0 0-400-16,0 0-96 0,0 0-16 0,0 0-8448 16,0 0-1712-16</inkml:trace>
  <inkml:trace contextRef="#ctx0" brushRef="#br0" timeOffset="50725.18">11851 11909 13823 0,'0'0'1216'0,"0"0"-960"16,0 0-256-16,-7-5 0 0,-1-1 2432 0,2 2 448 0,6 4 96 0,-9-2 16 15,0 0-1968-15,0 0-400 16,-2 2-80-16,2 1-16 0,-1 2 144 0,-2-1 32 0,0 1 0 0,-1 1 0 16,0 1-192-16,0 2-16 0,0-1-16 0,0 1 0 15,1-1-480-15,0 5 0 0,1-2 0 0,0 1 0 16,2 1 0-16,0 2 0 0,0 0 0 0,1-2 0 15,2 2 176-15,0 2-176 0,2-1 192 0,2 0-192 16,-1 0 432-16,3 0-32 0,0 0 0 0,3-1 0 16,1-1-160-16,2 0-48 0,1-4 0 0,1-1 0 15,2 1-64-15,2-1-128 0,0-1 176 0,1-4-176 16,1 0 288-16,0-2-48 0,2 0-16 0,0-1 0 16,0-4-224-16,0-1 144 0,0 0-144 0,-2-1 128 15,0-2 32-15,1 0 0 0,-1 0 0 0,-1 0 0 16,0-3 64-16,-1 2 16 0,-2-1 0 0,-1 1 0 15,-1 1 96-15,0-3 32 0,-3 0 0 0,1 2 0 16,-4-2-112-16,1 0 0 0,-3 1-16 0,0 0 0 0,-2 2-48 0,0-3 0 16,-1-2 0-16,1 1 0 0,-4 0-32 0,0 1-16 15,-3-1 0-15,0 0 0 0,-2 0-16 0,1 0 0 16,-1-1 0-16,2 1 0 0,-1-4 16 0,1 2 0 16,0 4 0-16,-1-2 0 0,1 1-16 0,1 3-128 15,2 1 192-15,-1 1-64 0,1 0-128 0,1 1 160 16,-1 0-160-16,6 6 160 0,-5-5-160 0,5 5 0 15,-6-6 144-15,6 6-144 0,-7-4 0 0,7 4 0 16,-8-1 0-16,8 1 0 16,0 0-496-16,0 0-16 0,0 0 0 0,0 0 0 15,-3 11-768-15,3-11-144 0,-2 10-48 0,4 0 0 16,-2-10-1968-16,5 12-400 0,-5-12-64 0</inkml:trace>
  <inkml:trace contextRef="#ctx0" brushRef="#br0" timeOffset="51782.31">11946 11935 20031 0,'0'0'896'0,"0"0"176"0,0 0-864 0,8-4-208 16,0-1 0-16,-1-1 0 0,3 1 1424 0,0 0 240 16,0 1 64-16,2-2 0 0,1 0-592 0,2 2-112 15,-1-1-32-15,2 0 0 0,2-1-400 0,1-1-80 16,1 2 0-16,1-2-16 0,0-1-208 0,1 1-32 16,1 0-16-16,1-3 0 0,-2-2 240 0,-1 0 48 15,0-2 16-15,-2 0 0 0,1-2 64 0,-1 0 16 0,-1 1 0 0,1-4 0 16,-1 1-112-16,0-1-32 0,-2-2 0 0,0 0 0 15,-2 3-176-15,0-1-48 0,1 1 0 0,-2 1 0 16,-2 0-128-16,0 3-128 0,-1-1 192 0,2 4-192 16,0-1 128-16,-2 2-128 0,-1 0 0 0,0 1 0 15,2 2 0-15,-1-4 0 0,1 2 0 0,-1 0 0 16,0-2 128-16,0 2-128 0,-1 1 144 0,-1 2-144 16,-2-3 144-16,1 2-144 0,-7 7 128 0,7-5-128 15,0-1 0-15,-7 6 0 0,0 0 0 0,0 0 0 16,6-7 0-16,-6 7-176 0,0 0 16 0,0 0 0 15,0 0-272 1,0 0-48-16,0 0-16 0,0 0 0 0,4-8-144 0,-4 8-48 16,0 0 0-16,0 0 0 0,3-10 192 0,-3 10 48 0,0-8 0 0,0 8 0 0,0 0 256 15,0-10 192-15,0 10-208 0,0 0 80 0,0 0 128 0,0 0-160 16,0 0 160-16,0 0-160 0,3-8 160 0,-3 8-192 16,0 0 192-16,0 0-192 15,0 0-256-15,0 0-48 0,0 0-16 0,0 0 0 16,0 0-1552-16,0 0-320 0,0 0-64 0,0 0-16 0</inkml:trace>
  <inkml:trace contextRef="#ctx0" brushRef="#br0" timeOffset="52501.68">12816 11276 27183 0,'0'0'1200'0,"0"0"256"0,-8-5-1168 0,0 0-288 0,8 5 0 0,-9-5 0 16,2 1 1344-16,7 4 192 0,-6-4 64 0,6 4 0 15,0 0-944-15,0 0-176 0,-7-7-32 0,7 7-16 16,0 0-160-16,0 0-16 0,-10 3-16 0,1 2 0 16,0 0-240-16,-1 3 0 0,1 1 0 0,0 1 0 15,0 1 0-15,-1 1 0 0,-1 0 0 0,1-1 0 16,-1 1 0-16,2 0 128 0,0 1-128 0,3-4 192 15,-1 2 64-15,3-1 16 0,4-10 0 0,-1 10 0 16,1-10 32-16,4 11 0 0,-4-11 0 0,11 6 0 16,2-2-64-16,3-2-16 0,0-4 0 0,2 0 0 15,2-4-96-15,0 1 0 0,1 0-128 0,1 0 192 0,1-3-192 0,-1 0 0 16,-1 0 0-16,-2 2 0 0,-2-1 128 0,1-1-128 16,-1-3 0-16,-1 2 0 0,-2-1 176 0,-1 0-176 15,-1-2 192-15,-1 2-192 0,-4-1 208 0,0 1-64 16,-3 0-16-16,-2-1 0 0,-3-1 32 0,-2 1 0 15,0 0 0-15,-3 1 0 0,0-1 128 0,-3 2 32 16,-3 3 0-16,2 1 0 0,-2-1-176 0,1 4-16 16,0-2-128-16,0 3 192 0,1 1-192 0,1 1 0 15,1 1 128-15,8-2-128 0,-11 7 192 0,2-2-16 16,3 3 0-16,-1 2 0 0,1 0-176 0,1 0 0 16,1 0 0-16,1 3 0 0,2-2 0 0,-1 1 0 15,1-1 0-15,1 1 0 0,1 0 128 0,1 0 128 16,0-2 48-16,1 0 0 0,0 1-176 0,0-2-128 0,-3-9 192 0,7 10-192 15,1 0 304-15,0-4-48 0,-8-6-16 0,9 8 0 16,1-3 16-16,-10-5 16 0,11 4 0 0,-11-4 0 16,13 0-16-16,-2 0 0 0,0-4 0 0,-11 4 0 15,10-5-64-15,-1 1 0 0,-9 4-16 0,11-7 0 16,-3 0-176-16,-2 0 0 0,-6 7 144 0,7-9-144 16,-2-3 0-16,-1 3 144 0,-2 0-144 0,0-1 0 15,-2 0 128-15,0 1-128 0,-2 1 0 0,0-1 0 16,-2 2 0-16,4 7 0 0,-8-8 0 0,0 2 0 15,-1 3 0-15,0 1-144 0,-1 1 144 0,-1 1 0 16,1 1 0-16,-1 2-160 0,1-1 160 0,1 2 0 16,-2 0 0-16,2 0-128 0,9-4 128 0,-8 5 0 15,8-5 0-15,0 0-128 0,0 0 128 0,0 0 0 16,0 0-672-16,0 0-32 0,0 0 0 0,0 0 0 16,0 0-2096-16,0 0-416 0,4 11-96 0,3-2-13200 15</inkml:trace>
  <inkml:trace contextRef="#ctx0" brushRef="#br0" timeOffset="52951.42">13070 11327 34319 0,'0'0'1520'0,"0"0"320"0,0 0-1472 0,0 0-368 0,0 0 0 0,0 0 0 16,0 0 480-16,0 0 32 0,0 0 0 0,0 0 0 16,0 0-512-16,0 0 0 0,0 0 0 0,12 8 0 15,-2-3 0-15,4-1 0 0,3 0 0 0,3-1 144 16,1-2 224-16,2 0 32 0,2-1 16 0,1 3 0 15,1-3 16-15,1 0 0 0,0 0 0 0,1-3 0 16,-2 2-224-16,0 0-32 0,-1-1-16 0,1 1 0 16,0-1-160-16,1 0 0 0,-1 0 144 0,-1 2-144 15,0-2 0-15,2 1 0 0,-1-2 0 0,0 2 128 16,2 0-128-16,0-1 0 0,-2 2 0 0,2-3 128 0,-1 0-128 0,1 0 0 16,0-1 0-16,-2 1 0 0,-1-1 0 0,-2-2-208 15,-3 1 48-15,-1 1 16 0,0 0 0 0,-3 2 0 16,-3 0 0-16,-1-1 0 0,-1 0 144 0,-12 3-128 15,11-3 128-15,-11 3-128 16,0 0-304-16,10-1-48 0,-10 1-16 0,0 0 0 16,0 0-1680-16,0 0-320 0,0 0-80 0</inkml:trace>
  <inkml:trace contextRef="#ctx0" brushRef="#br0" timeOffset="53536.01">14360 11183 21711 0,'0'0'960'0,"0"0"192"0,0 0-912 15,6-8-240-15,-2 1 0 0,-4 7 0 0,2-8 944 0,-1-2 144 0,-1 2 16 0,-1 3 16 16,-1-2-352-16,-2-2-64 0,-2 3 0 0,1 1-16 15,-1-1-16-15,-1 4 0 0,-2 0 0 0,0 2 0 16,-1 2-256-16,-2 2-48 0,0 1-16 0,-1 3 0 16,0 1-224-16,0 1-128 0,0 2 160 0,0 1-160 15,0 0 0-15,0 1 0 0,0-1 0 0,1 2 0 16,0 2 0-16,2-2 0 0,1 1 0 0,1-3 0 16,1 0 128-16,3-1 16 0,1-2 16 0,0 2 0 0,3-3-32 0,0-9 0 15,0 0 0-15,5 11 0 0,0-4-128 0,2 0 0 16,-7-7 0-16,9 6 128 0,-9-6-128 0,12 6 0 15,-1-2 0-15,1-1 0 0,-1-4 0 0,0 0 0 16,2 0 0-16,-1-2 0 0,-1-1 0 0,-1 0 128 16,-10 4 0-16,12-5 0 0,-2 1 32 0,1-4 0 15,-4 2 0-15,0-4 0 0,-2 0 96 0,0 0 0 16,-1-1 16-16,-1-1 0 0,-2-1 32 0,-1 0 0 16,-1 0 0-16,0 0 0 0,-2-1 16 0,-1 1 0 15,-1-1 0-15,-2 3 0 0,0 2-112 0,-3 1-16 0,1 2 0 16,-1 0 0-16,-1 3-192 0,1 1 176 0,-2 1-176 15,1 2 160-15,-1 2-160 0,1 1 0 0,2-2 0 16,9-2 0-16,-10 7 256 0,1-1-48 0,1 1 0 0,1-1 0 16,1 4 160-16,1-3 16 0,5-7 16 0,-6 13 0 15,2-3-176-15,2-1-32 0,2-9-16 0,-1 11 0 16,-1-1-176-16,2-10 0 0,0 0 0 0,0 11-176 31,0 0-1440-31,3-2-304 0,-3-9-48 0,0 0-16 16,5 12-1376-16,-5-12-288 0</inkml:trace>
  <inkml:trace contextRef="#ctx0" brushRef="#br0" timeOffset="54193.2">14264 11206 5519 0,'0'0'240'0,"0"0"64"0,0 0-304 0,0 0 0 0,0 0 0 0,10-1 0 0,1-1 8128 0,3 4 1584 15,2-1 304-15,3 3 64 0,4-3-8016 0,3 2-1600 16,1-1-320-16,3 1-144 0,0 0 0 0,1-1 0 15,2-2 128-15,-2 0-128 0,-2 0 0 0,1 0 0 16,-2 0 0-16,1 0 0 0,-1 0 0 0,-1 0 0 16,-1 0 0-16,-1 0 128 0,0 0-128 0,-3 0 160 15,-1 0-160-15,-1 0 160 0,3 2 16 0,-1-1 0 16,1 2 0-16,1-1 0 0,-2 1-176 0,0-1 0 16,0 1 0-16,0 0 128 0,-1 0 0 0,1-1-128 15,-1-1 192-15,-1 3-64 0,-1-4-128 0,-2 3-176 16,-1-1 48-16,-3-1 0 0,-1 1-96 0,-1-1-16 15,0-1 0-15,-11 0 0 16,0 0-464-16,0 0-80 0,10 3-32 0,-10-3 0 16,0 0-1792-16,0 0-352 0,0 0-80 0</inkml:trace>
  <inkml:trace contextRef="#ctx0" brushRef="#br0" timeOffset="54844.2">15556 11168 33119 0,'0'0'1472'0,"0"0"288"0,0-8-1408 0,0 8-352 0,0-11 0 0,1 2 0 0,-1 9 896 0,3-10 96 15,-3 10 32-15,1-9 0 0,0 1-864 0,-1 8-160 16,-1-9 0-16,0 2 0 0,-2-1 0 0,3 8 0 16,0 0 0-16,-5-7 0 0,-1 1 0 0,-1-1 224 15,0 2-32-15,7 5 0 0,-9-3 288 0,9 3 48 16,-10-2 16-16,10 2 0 0,-10 2-160 0,0 2-48 16,10-4 0-16,-9 5 0 0,1 1-336 0,2 1-128 15,-1 1 0-15,2 3 0 0,1 0 128 0,-1 4 0 16,0 0 0-16,0 2 0 0,-2-1 0 0,1 1 0 15,-2 0 0-15,1 1 0 0,2 0 0 0,1-1-128 16,0-1 128-16,3 1-128 0,1-5 128 0,3-1 0 16,0 0 0-16,3-1 0 0,-1-1 0 0,1 1 0 0,1-3 0 0,1 3 0 15,1-3 0-15,0 0 0 0,-1-2 0 0,1 0 0 16,0 1 0-16,3-4 0 0,1 3 0 0,0-2 0 16,-1-2 0-16,1 1 0 0,-2-1 0 0,1-1 0 15,0-3 0-15,0 1 0 0,1-1 0 0,0-2 0 16,0 0 0-16,-2-2 0 0,1-1 0 0,-1 0 0 15,-2-1 0-15,-1 1 0 0,-3-1 0 0,0 2 0 16,-1-3 0-16,-2 0 0 0,-2-2 0 0,0 2 0 16,-2-1 0-16,-1 1 0 0,-1-4 0 0,-1 2 0 15,-3-1 128-15,0-1 0 0,-1 0 0 0,0 1 0 16,-1 0 96-16,-1 3 32 0,1-3 0 0,1 0 0 16,-2 2-64-16,2 2-16 0,0 0 0 0,0 4 0 15,-3 1-176-15,1 3 0 0,-1 1 0 0,0 0 0 16,2 1 0-16,1 2 0 0,-1-1 0 0,10-2-176 0,-10 4 176 0,1 1-192 15,9-5 192-15,-9 3-192 0,9-3 192 0,-9 4 0 16,9-4-144-16,-8 5 144 0,8-5-336 0,0 0 0 16,0 0 0-16,0 0 0 15,0 0-1584-15,0 0-304 0,-2 12-64 0,2-12-13136 16</inkml:trace>
  <inkml:trace contextRef="#ctx0" brushRef="#br0" timeOffset="55637.41">15559 11246 2751 0,'0'0'256'0,"0"0"-256"16,0 0 0-16,0 0 0 0,0 0 1744 0,0 0 304 16,0 0 64-16,5-6 16 0,0-4 176 0,0 3 16 0,2 0 16 0,-7 7 0 15,8-6-224-15,-1-1-32 0,0-2-16 0,-7 9 0 16,8-5-800-16,0 0-176 0,-8 5-16 0,9-4-16 16,-2-1-496-16,-7 5-112 0,8-7 0 0,-1 2-16 15,-7 5-160-15,6-5-16 0,-6 5-16 0,0 0 0 16,0 0 0-16,0 0 0 0,0 0 0 0,0 0 0 15,0 0 16-15,0 0 16 0,-2-7 0 0,2 7 0 16,-7-6 80-16,1 2 16 0,6 4 0 0,-9-3 0 16,9 3 0-16,-11 0 0 0,2 0 0 0,9 0 0 15,-12 4-176-15,3 1-16 0,0 2-16 0,1 1 0 16,0 1 16-16,-1 3 0 0,0 1 0 0,-1 1 0 16,-2 3-32-16,0 2 0 0,1 0 0 0,1-1 0 15,1-1-144-15,3-3 0 0,1 1 0 0,1-5 0 16,2-1 0-16,2-1 0 0,0-8 0 0,6 9 0 0,-6-9 176 15,7 8-48-15,-7-8-128 0,12 4 192 0,-1-2-192 0,-1 0 0 16,-1-4 0-16,0 0 0 0,-9 2 0 0,12-4-240 16,-3-3 80-16,0 1 16 0,-9 6 144 0,8-9 0 15,-1 0-144-15,-2-1 144 0,-1 1-320 0,0 0 16 16,-2-1 0-16,1-1 0 16,-2 1-1728-16,-1 1-336 0,0 0-80 0</inkml:trace>
  <inkml:trace contextRef="#ctx0" brushRef="#br0" timeOffset="56281.93">14320 11300 11055 0,'0'0'480'0,"0"0"112"0,-4-7-464 0,4 7-128 16,-4-9 0-16,3 1 0 0,1 2 4736 0,0 6 944 15,1-8 176-15,-1 8 32 0,3-8-4752 0,-1 2-960 16,0-1-176-16,-2 7 0 0,0-9-128 0,0 9 128 16,-3-6-160-16,-1 0 160 0,4 6 0 0,-6-4 0 15,-1-1 0-15,1 1 0 0,-1 2 448 0,7 2 64 16,-9 0 32-16,9 0 0 0,-9 0 160 0,9 0 16 15,-9 2 16-15,9-2 0 0,0 0-320 0,-8 6-64 16,8-6-16-16,0 0 0 0,-5 7-144 0,1 3-48 16,4-10 0-16,-1 11 0 0,1 1-144 0,1-2 0 15,0 3 0-15,2-3 0 0,-3-10 0 0,5 11 0 16,-1 1 0-16,0-2 0 0,-4-10-192 0,5 11 192 16,0-3-192-16,-5-8 192 0,0 0-128 0,7 8 128 0,-7-8 0 0,0 0 0 15,0 0 0-15,0 0 0 0,10 3 0 0,-10-3 0 16,11 2 0-16,-11-2 0 0,11-2 128 0,-11 2-128 15,9-5 128-15,-9 5-128 0,8-8 128 0,-8 8-128 16,5-10 128-16,-1 1-128 0,-1 2 0 0,-3 7 128 16,0 0-128-16,-3-9 0 0,3 9 0 0,-5-5 0 15,5 5 0-15,0 0 0 0,-10-4 0 0,1 4 0 16,-1 1 0-16,10-1 0 0,-10 3-144 0,1 1 144 16,9-4-256-16,-9 5 48 0,9-5 16 0,-8 5 0 15,8-5-80-15,0 0-16 0,-9 6 0 0,9-6 0 31,0 0-1824-31,-9 3-352 0,9-3-80 0</inkml:trace>
  <inkml:trace contextRef="#ctx0" brushRef="#br0" timeOffset="56786.32">12814 11366 4607 0,'0'0'400'0,"0"0"-400"0,-9 0 0 0,9 0 0 16,-12-1 3968-16,3 0 704 0,9 1 128 0,-9-2 48 16,1 2-4096-16,8 0-752 0,-8-5-288 0,8 5 16 15,0 0-64-15,-5-6-16 0,1-2 0 0,4 8 0 16,-1-9 352-16,1 1 288 0,0-2-48 0,0 10-16 15,3-10 288-15,-3 10 64 0,0 0 16 0,2-9 0 16,1 3 144-16,-3 6 32 0,0 0 0 0,0 0 0 16,0 0 64-16,0 0 0 0,0 0 16 0,0 0 0 0,0 0-208 0,-7 9-64 15,1-1 0-15,1 0 0 0,-1-1-112 0,1 2-16 16,5-9-16-16,-6 8 0 0,0 0 48 0,1 0 16 16,5-8 0-16,-5 8 0 0,5-8-208 0,-5 8-32 15,5-8-16-15,-7 6 0 0,7-6-480 0,0 0-80 16,-9 5-32-16,9-5-14784 0</inkml:trace>
  <inkml:trace contextRef="#ctx0" brushRef="#br0" timeOffset="57345.18">11844 12008 27647 0,'0'0'2448'0,"4"-7"-1952"0,-4 7-496 0,8-9 0 15,1 3 2368-15,2-2 368 0,-2 1 80 0,1 1 0 31,1-1-2624-31,-1 1-512 0,0-1-128 0,-2 2 0 0,-8 5 208 0,8-5 48 0,-8 5 16 0,0 0 0 16,0 0-96-16,0 0-32 0,0 0 0 0,0 0 0 0,0 0 112 16,0 0 32-16,0 0 0 0,0 0 0 0,-6 9 160 0,-1-1 0 15,2 0 160-15,0-1-160 0,5-7 224 0,-7 7-48 16,7-7-16-16,-6 6 0 0,6-6 96 0,-7 7 0 16,7-7 16-16,0 0 0 0,0 0-144 0,0 0-128 15,0 0 192-15,0 0-192 0,0 0 144 0,0 0-144 16,0 0 0-16,0 0 144 0,0 0-144 0,0 0 0 15,0 0 0-15,0-9 128 0,-1 0-128 0,1 0 0 16,-2-2 0-16,1 2 0 0,-1 0 0 0,-1 0 0 16,-1 1 0-16,-1 0 0 0,-2 2 0 0,1-1 0 15,-3 2 0-15,1 1 0 0,0 0 0 0,-1 1 0 16,0 2 0-16,-2 1 0 0,1 0 0 0,-1 3 0 16,0 1 0-16,-1-3 0 0,-1 3 0 0,0 0 0 0,-1 1 0 15,-2 0 0-15,0 2 0 0,2-1 0 0,1 1 0 16,1 1 0-16,2-2 336 0,1 1-16 0,9-7 0 0,-7 7 0 15,7-7-48-15,-4 10-16 0,4-10 0 16,0 0 0-16,0 0-256 0,7 11 0 0,1-3 0 0,1-1 0 31,1-3-384-31,3 1-16 0,1-1-16 0,2 0 0 16,2 0-1968-16,2-2-400 0</inkml:trace>
  <inkml:trace contextRef="#ctx0" brushRef="#br0" timeOffset="58238.32">15562 11240 13823 0,'0'0'1216'0,"0"0"-960"0,-6-7-256 0,6 7 0 15,0 0 5472-15,0 0 1056 0,0 0 192 0,0 0 64 16,0 0-5312-16,0 0-1072 0,8-5-208 0,-8 5-32 15,10-2-160-15,1 2 0 0,-1 0 0 0,0 0 0 16,2 0 128-16,3 0-128 0,3 0 192 0,1 0-64 16,2-2 192-16,3 1 16 0,2 0 16 0,4 1 0 15,4-3-48-15,2 2-16 0,2-1 0 0,1 2 0 16,0 0-288-16,0 0 160 0,0 2-160 0,-2-2 128 16,-4-2-128-16,-2 2 0 0,0 2 0 0,-2-1 0 15,-2-1 0-15,-1 1-144 0,-1 1 144 0,-3 0-208 31,-1 1-208-31,-1 1-32 0,-2 0-16 0,0-2 0 0,-2 1-480 0,-1-2-80 16,0 1-32-16,-2-1 0 0,0-2-272 0,-1-1-48 0,-1 1-16 0,1 1 0 16,-2-4 192-16,-10 4 48 0,12-3 0 0,-1 2 0 15,-11 1-160-15,11-2-32 0,-11 2 0 0,12-2-5744 16,-12 2-1152-16</inkml:trace>
  <inkml:trace contextRef="#ctx0" brushRef="#br0" timeOffset="58906.45">16754 11143 35535 0,'0'0'1568'0,"-1"-10"336"0,-1 1-1520 0,2 9-384 15,-1-11 0-15,1 4 0 0,0 7 1152 0,0 0 176 16,3-9 16-16,-3 9 16 0,0 0-864 0,0 0-176 0,0 0-48 0,0 0 0 15,0 0-272-15,0 0 160 0,0 0-160 16,0 0 128-16,-9 0 64 0,9 0 0 0,-11 5 0 0,2 3 0 16,0 1-64-16,1 2 0 0,0 0 0 0,2-1 0 15,-2 1 0-15,1 0 0 0,2-3 0 0,0 3 0 16,0-2 0-16,1 0 0 0,4-1 0 0,-1 0 0 16,1-8-128-16,-2 11 0 0,1 1 0 0,1-2 0 15,0 0 0-15,0-1 0 0,0-1 0 0,0-1 0 16,0 3 0-16,0-3 0 0,0-7 0 0,0 9 0 15,0-9 0-15,0 0 0 0,0 0 0 0,0 0 0 16,0 0 128-16,0 0 0 0,0 0 0 0,8 3 0 16,-8-3 0-16,10 0 0 0,-10 0 0 0,11-3 0 15,-2-3-128-15,0-1 0 0,0 1-160 0,1-2 160 16,0-1 0-16,-1 0 0 0,-1 0 0 0,-1 0 0 16,1-1 0-16,-1-1 0 0,-2 0 0 0,0 1 0 0,0-1 0 0,-1 1 0 15,0-2 0-15,-1 1 0 0,-2-4 0 0,-1 1 0 16,0-2 0-16,-1 3 0 0,-2 1 144 0,-1-1-144 15,-1-1 0-15,0 2 144 0,-3 2-144 0,-1 3 0 16,-2 2 144-16,1 3-144 0,-2 2 0 0,2 2 128 16,-2 3-128-16,2-1 0 0,-2 2 0 0,2-1 0 15,0 0 0-15,3 3 0 0,-1 1 0 0,1 4 0 16,2-1 0-16,0 2 0 0,1 0 0 0,0 1 0 16,1-1 0-16,1 0-128 0,-1 1 128 0,2 0 0 15,0 0 0-15,-1-1 0 0,0 0 0 0,0 1-128 0,1-4 128 16,0 0 0-16,-1-2 0 0,2-2 0 0,0-7 0 15,2 9 0-15,-2-9 0 0,4 7 0 0,-4-7 0 0,5 8 0 16,-5-8 0-16,8 5-160 0,-8-5 160 16,13 4 0-16,-2-2-176 0,3-2 176 0,-1-2-160 0,0 1 160 15,0-2-176-15,1 1 176 0,0 1-192 0,-1-2 192 16,-2 0-304-16,-1 1 48 0,-1 0 16 0,-9 2 0 31,11-5-400-31,-11 5-96 0,0 0-16 0,9-4 0 16,-9 4-1472-16,0 0-288 0,0 0-64 0,8-6-12720 0</inkml:trace>
  <inkml:trace contextRef="#ctx0" brushRef="#br1" timeOffset="65151.28">17690 9977 32831 0,'0'0'1456'0,"-2"-7"288"0,2 7-1392 0,0 0-352 0,-2-9 0 0,2 9 0 16,3-8 528-16,-3 8 48 0,0 0 0 0,8-6 0 16,-8 6-576-16,10-3 0 0,-10 3 0 0,0 0 0 15,11-5 0-15,-11 5 0 0,0 0 0 0,0 0 0 16,0 0 0-16,10 5 0 0,-10-5 0 0,6 7 0 16,-6-7 0-16,2 14 0 0,-5 0 0 0,1 2 0 15,-5 1 432-15,-1 4-32 0,-1 1 0 0,-1 3 0 16,-3-1 32-16,0 2 0 0,-3 1 0 0,0 0 0 0,-1 0-80 0,0 1-16 15,0-4 0-15,2 3 0 0,-2 0-192 0,0-1-144 16,0 1 192-16,1 3-192 0,1-1 176 0,2 1-176 16,1 0 160-16,0 0-160 0,0-1 128 0,3-1-128 15,3 0 0-15,2-2 144 0,1-1-144 0,3-2 0 16,3 2 144-16,2-6-144 0,2 0 0 0,0-4 0 16,1 0 0-16,3-1 0 0,-1-2 0 0,2-1 0 15,1 0 0-15,1-5 0 0,1 2 0 0,0-1-128 16,0-2 128-16,0-1 0 0,2-2 0 0,1 0 0 15,1-2 0-15,-1-2-128 0,-1 0 128 0,0-3 0 0,-2-1 0 16,2 0 0-16,0-3 0 0,2-2 0 0,1 0 0 0,0-4 0 16,-2-2 0-16,1-2 0 0,-1-3 0 0,-1-2 0 15,0 1 0-15,0-3 0 0,0-3 0 0,0 2 0 16,-1-1 0-16,1 1 0 0,-1-2 0 0,-2-1-128 16,-1 0 128-16,0 3 0 0,-1-1 0 0,-1 2-128 15,-2 1 128-15,-3 1 0 0,-1-1 0 0,-1 3 0 16,-2 0 0-16,-2-1 0 0,-3 0 0 0,-1 2 0 15,-2 3 0-15,-3 1 0 0,-1 3 0 0,0-1-192 16,-3 4 16-16,-1 1 0 0,-3 3 0 0,0 1 0 16,0 5-224-1,-1 2-48-15,1 2-16 0,-2 0 0 16,1 3-112-16,0 1 0 0,-2-1-16 0,-1-1 0 0,1 1 128 16,0 1 16-16,2 1 16 0,-2 0 0 0,2 1 160 0,0-4 16 0,-1-1 16 0,2 1 0 15,1 1 64-15,1-1 16 0,1-2 0 0,1-1 0 16,1 1-608-16,2 1-112 0,1-4-16 0</inkml:trace>
  <inkml:trace contextRef="#ctx0" brushRef="#br1" timeOffset="65579.27">17590 10344 15663 0,'0'0'1392'0,"0"0"-1120"0,0 0-272 0,0 0 0 15,0 0 3408-15,0 0 624 0,0 0 128 0,0 0 32 16,0 0-2928-16,0 0-592 0,0 0-112 0,0 0-32 16,6 13-256-16,1-2-48 0,-1-1-16 0,2 1 0 15,0-2 32-15,1 0 0 0,0 0 0 0,2 0 0 16,-2 0-48-16,1-1-16 0,2 0 0 0,0 0 0 16,-2-2 0-16,1 1 0 0,-1-3 0 0,-10-4 0 15,13 5-32-15,0 0 0 0,0-1 0 0,-1-1 0 16,0-1-144-16,-1-2 160 0,1-2-160 0,0 0 160 0,-2 0-160 0,-1-2 0 15,0 0 0-15,1 0 0 0,-3-1-144 16,2 1-112-16,1 1-32 0,-10 3 0 16,9-6-1392-16,0-1-288 15,0 2-48-15</inkml:trace>
  <inkml:trace contextRef="#ctx0" brushRef="#br1" timeOffset="68363.89">18161 10398 30639 0,'0'0'1344'0,"0"0"304"16,-9 1-1328-16,9-1-320 0,0 0 0 0,0 0 0 0,0 0 816 0,0 0 80 15,0 0 32-15,0 0 0 0,0 0-704 0,0 0-224 16,0 0 128-16,9 4-128 0,-9-4 0 0,10 3 0 16,-10-3 0-16,9 1 0 0,-9-1 0 0,9 0 0 15,-9 0 128-15,0 0-128 0,11 0 0 0,-11 0 128 16,9 0-128-16,-9 0 0 0,12-1 0 0,-2-1 0 15,-10 2-192-15,13-1 48 16,-1 1-384-16,0 0-80 0,1 0-16 0,1 0 0 16,3 0 128-16,1 1 32 0,-1-1 0 0,3 0 0 0,-2 0 464 15,3-1-144-15,0 0 144 0,1-1 0 0,3 0-384 0,-3-1 16 16,-1-1 0-16,-2 0-12576 0</inkml:trace>
  <inkml:trace contextRef="#ctx0" brushRef="#br1" timeOffset="68659.16">18084 10562 23951 0,'0'0'2128'0,"0"0"-1696"0,0 0-432 0,0 0 0 15,0 0 3136-15,0 0 528 0,0 0 112 0,10-3 32 16,2-1-3232-16,1 2-576 0,-1-3-240 0,1 2 16 0,1-1-144 0,2 0-16 16,-1-1-16-16,4 0 0 15,0-2-560-15,2 1-96 0,0-3-32 0,4 2 0 16,2 1-96-16,-1-1-32 0,-1 2 0 0,0 0-7376 15,-3 1-1488-15</inkml:trace>
  <inkml:trace contextRef="#ctx0" brushRef="#br1" timeOffset="69745.95">19253 9234 18431 0,'-10'-3'1632'0,"-4"-1"-1312"0,-2 0-320 0,0 0 0 0,1-1 3296 0,-1 2 592 16,-1-2 112-16,0 1 32 0,0 0-3040 0,0 2-608 16,-1-2-112-16,0 0-16 0,-1 0-128 0,1 1-128 15,-1 1 176-15,0-1-176 0,2 2 0 0,0-2 0 16,2 2 0-16,-1 0 0 0,2-1 0 0,-1 2 0 16,1 0 0-16,1 0-144 0,1 0 144 0,2-2 0 15,0-1 0-15,0 2 0 0,1 1 0 0,9 0 0 16,-10 0 0-16,1 0 0 0,1 0 192 0,8 0-16 15,0 0-16-15,-8 0 0 0,8 0 352 0,0 0 64 0,0 0 0 0,0 0 16 16,0 0-64-16,0 0-16 0,-6 6 0 0,6-6 0 16,0 0-368-16,-4 11-144 0,4-11 0 0,-2 10 144 15,2-10-144-15,4 16 0 0,3 3 0 0,-2-2 0 16,-1-4 0-16,-2-4 0 0,-2-9 0 0,-2 11 0 16,2 6-144-16,4 1 144 0,4 4 0 0,-2 4 0 15,-1 3 0-15,1 5 0 0,-1 6 0 0,-1 5 0 16,-2 3 128-16,1 1 0 0,1 1-128 0,-2-3 192 15,0-4-192-15,-1-3 128 0,-1 1-128 0,0 4 0 16,0 5 128-16,-1 6-128 0,-1 4 0 0,1 0 144 16,-1-1-16-16,-1-3-128 0,0-7 192 0,1-1-64 0,-1-5 160 0,2 3 32 15,-2 2 0-15,1 5 0 0,-1 4-32 0,0 0 0 16,1-3 0-16,-1-3 0 0,-1-3-144 0,3-5-16 16,-3-3-128-16,0 1 192 0,0-2-192 0,0 2 0 15,-1 6 0-15,1 0 0 0,-1 5 0 0,0-2 0 16,-1-3 0-16,1-7 0 0,0-1 0 0,0-7 144 15,0-2-144-15,1 0 128 0,-1-4-128 0,2-1 0 16,0-2 144-16,3 1-144 0,-1-1 176 0,1 0-48 16,0 0 0-16,0 0 0 0,0-2-128 0,3 1 128 15,-1-1-128-15,1 0 128 0,-2-2-128 0,0 2 160 16,1 0-160-16,-1 1 160 0,0-1-160 0,1-4 128 16,-1 0-128-16,0 0 128 0,-1-1-400 0,0 1-96 15,2-3-16-15,-2 0 0 0,0-1 576 0,0 0 96 16,0-1 32-16,0-2 0 0,0 0-320 0,0-10 0 0,1 10 0 0,-1-10 0 15,0 10 192-15,0 0-64 0,0-10 0 0,0 9-128 16,0-9 0-16,0 10 0 0,0-10 0 0,0 0 0 16,1 11 128-16,-1-11-128 0,0 0 0 0,1 9 0 15,-1-9 304-15,0 10 0 0,0-10 0 0,0 13 0 16,-1-5-464-16,1 1-96 0,0-9 0 0,3 8-16 16,-3-8 272-16,0 0 144 0,0 0-16 0,8 8 0 15,-8-8 176-15,10 4 16 0,-10-4 16 0,12 1 0 16,-12-1-336-16,14-1 0 0,-2-1 0 0,0 0 0 15,-12 2 0-15,13-3 0 0,-2 1 0 0,2-1 0 16,-1 0 128-16,0 1-128 0,1-1 128 0,1 1-128 16,2 0-384-16,2 0-160 15,2-2-32-15,1 0 0 0,1-1 0 0,0-1-16 0,0 0 0 16,1-1 0-16,1 1-448 0,-3-1-96 16,-2-1-16-16,-3-1-10608 0,-4 0-2128 0</inkml:trace>
  <inkml:trace contextRef="#ctx0" brushRef="#br1" timeOffset="70379.53">19313 9432 20271 0,'0'0'896'0,"0"0"192"0,-6-7-880 0,-1 1-208 0,-1 0 0 0,8 6 0 16,0 0 3264-16,-6-6 592 0,6 6 128 0,-7-4 32 16,7 4-3280-16,0 0-736 0,-11 1 0 0,0 3 0 15,2 1-352-15,0 3-32 0,0 4 0 0,-2 1 0 16,0 0 0-16,0 3-16 0,0 2 0 0,-1 3 0 16,-1 1 400-16,1-2-128 0,0-1 128 0,2 2 0 0,-1-1 0 0,4 3 0 15,1-5 0-15,4 0 0 0,-1-1 0 16,3-1 0-16,1-2 0 0,3-1 128 0,2 0 64 0,1 1 0 15,4-5 16-15,1 0 0 0,1 0-64 16,1 0-16-16,0 0 0 0,2-1 0 0,1-2-128 0,1 2 0 16,0-2 0-16,1 0 0 0,-2-5-192 0,0-1 48 15,-2-1 0-15,3-3 0 0,-1 2-16 0,-1-5 0 16,1 2 0-16,0-3 0 0,-1-1 160 0,-1-2 0 16,0-2 0-16,-2-1 0 0,0-2 0 0,0-1 128 15,-2 0-128-15,0-3 176 0,-1-1-48 0,-1 0-128 16,1 0 192-16,-3-2-64 0,0-2-128 0,-2 0 0 15,-2 2 144-15,-2 0-144 0,-2 0 128 0,-2 3-128 16,-2 2 128-16,-2 4-128 0,0 1 0 0,-3 1-192 0,0 3 32 0,-2-2 0 31,-2 2-304-31,0 4-64 0,-1 1-16 0,0 3 0 16,-6-3 32-16,1 3 16 0,1 1 0 0,-1 2 0 16,0 2-64-16,4 1-16 0,-1 2 0 0,2-1-7536 15,1 0-1504-15</inkml:trace>
  <inkml:trace contextRef="#ctx0" brushRef="#br1" timeOffset="70904.27">19382 10236 2751 0,'0'0'256'0,"0"0"-256"16,-4-6 0-16,1-1 0 0,-1-1 7328 0,4 8 1424 15,-3-9 272-15,3 9 64 0,-1-9-6912 0,1 9-1376 16,0 0-288-16,0 0-48 0,0 0-464 0,0 0 0 16,0 0 0-16,0 0-160 15,-11 4-240-15,1 2-48 0,-1 2-16 0,2 3 0 16,-1 2-96-16,-1-2-16 0,1 2 0 0,-2 0 0 0,1 2 576 0,-1-1 0 15,0-1 0-15,3 2 0 0,-3 0 192 0,2 1 128 16,-1-1 48-16,2 1 0 0,0 0-48 0,3 1-16 16,-1 0 0-16,3-2 0 0,3-2-176 0,2 0-128 0,3-1 192 0,3-1-192 15,0-1 0-15,4-2 0 0,2-3 0 0,1-2 0 16,3-5 0-16,3-2 0 0,-1-2-240 0,2-2 80 16,0-2 160-16,1-1-192 0,3-4 192 0,-3 0-192 15,2 0 192-15,-5 0 0 0,-1-3 0 16,-1 1 0-16,-2-3 0 0,-2 2 144 0,-3 1-144 0,-1 3 160 15,-2-2-160-15,-2 1 0 0,-2-2 144 0,-3 0-144 16,-3 0 192-16,-1-1-48 0,-1-2 0 0,0 2 0 16,-3-1 112-16,-1 1 0 0,0-1 16 0,-3-1 0 15,1 3-32-15,0 2-16 0,-1 0 0 0,-1 1 0 16,-1 2-16-16,-1 3 0 0,1 1 0 0,1 2 0 0,1 0-208 16,0 4 0-16,-2 2 0 0,4 1-160 15,0-1-704 1,1 4-144-16,2 3-16 0,7-7-16 0,-10 6-2896 0,4 5-576 0</inkml:trace>
  <inkml:trace contextRef="#ctx0" brushRef="#br1" timeOffset="71183.56">19432 10844 27647 0,'0'0'2448'0,"-9"-6"-1952"0,-2 1-496 0,2 1 0 16,1 0 3568-16,8 4 608 0,0 0 128 0,0 0 32 31,0 0-4096-31,0 0-816 0,0 0-176 0,0 0-11584 0,0 0-2320 0</inkml:trace>
  <inkml:trace contextRef="#ctx0" brushRef="#br1" timeOffset="71352.57">19317 11171 27647 0,'0'0'2448'0,"-4"9"-1952"16,4-9-496-16,-8 8 0 0,2-2 3136 0,6-6 544 15,0 11 96-15,0-11 32 16,4 9-5152-16,-4-9-1040 0,6 8-208 0</inkml:trace>
  <inkml:trace contextRef="#ctx0" brushRef="#br1" timeOffset="71530.45">19378 11306 19343 0,'0'0'1728'0,"-9"4"-1392"16,-1-1-336-16,10-3 0 0,-9 4 5648 0,9-4 1072 0,0 0 192 0,0 0 64 31,0 0-6080-31,0 0-1216 0,0 0-256 0,0 0-12208 0,0 0-2448 0</inkml:trace>
  <inkml:trace contextRef="#ctx0" brushRef="#br1" timeOffset="72117.3">19429 11574 26607 0,'0'0'1168'0,"-9"0"256"0,-1-3-1136 0,-2 3-288 16,0 1 0-16,2 2 0 0,-1 1 592 0,2 0 64 15,0 1 16-15,1 2 0 0,2 0-544 0,-1 0-128 16,7-7 0-16,-6 12 0 0,1-1 256 0,1 2 32 16,1-1 0-16,0 0 0 0,2 1 304 0,0 1 64 15,-2 2 16-15,1 1 0 0,0 1-352 0,1-1-64 0,-2 0 0 0,2 1-16 16,0-1-240-16,-1 1 0 0,1 2 0 0,2-2 0 16,2-1 0-16,1-2-128 0,0-2 128 0,2 1 0 15,1 0-240-15,2-1 64 0,-1-1 16 0,1-2 0 16,1-2-32-16,4 0 0 0,-3-4 0 0,2-1 0 15,2-2 64-15,0-1 0 0,2-3 0 0,0 1 0 16,1-4 128-16,-1 0 0 0,2-2 0 0,-1-2 0 16,1-2 368-16,1 0 48 0,0 1 16 0,-1-1 0 15,-1-1 112-15,-1 0 32 0,0 0 0 0,-1 0 0 16,-2-3-128-16,-1 2-32 0,-2-5 0 0,-2 1 0 16,-3 0-176-16,-2 0-48 0,-1 1 0 0,-2 0 0 15,-2 1-192-15,-2 0 0 0,-1 0 0 0,-1 1 0 16,-4 1 0-16,-1 2-208 0,-3 3 64 0,-2 2 16 15,-3 2 128-15,0 1-192 0,-3 0 192 0,0-1-192 0,0 0 656 16,2 1 128-16,-1-2 32 0,2 2 0 0,-1 0 96 16,1 0 32-16,0 1 0 0,1 1 0 0,0-1-272 0,3 2-48 15,-1-1-16-15,2 2 0 16,2 0-800-16,0 0-144 0,1 0-48 0,10 0 0 16,0 0-3136-16,-8-1-640 0</inkml:trace>
  <inkml:trace contextRef="#ctx0" brushRef="#br1" timeOffset="73100.32">19575 9275 22111 0,'0'0'976'0,"-1"-6"208"0,-2-2-944 0,3 8-240 0,0 0 0 0,4-5 0 0,2-2 2880 0,-6 7 544 15,10-4 96-15,0 2 32 0,1 0-2864 0,1 2-688 16,-1 0 0-16,4 0 0 0,0 2 0 0,4 0 160 16,-1 1-160-16,1-2 128 0,1 2 80 0,-1-1 16 15,1 0 0-15,1 2 0 0,0-1 80 0,0 0 16 16,-1-3 0-16,1 1 0 0,-1 2-128 0,1-2-32 15,-2-1 0-15,0-1 0 0,-4 1 32 0,1 1 0 16,-2 1 0-16,0-2 0 0,-2-2 160 0,0 2 32 16,-12 0 16-16,12 0 0 0,-12 0-96 0,11 2-32 15,-11-2 0-15,0 0 0 0,11 0-80 0,-11 0-32 16,0 0 0-16,0 0 0 0,0 0-32 0,6 9 0 0,-2 2 0 16,-1 0 0-16,-3-11-128 0,-1 14 128 0,-1-2-128 0,1 2 128 15,-2 2-128-15,2 2 0 0,0 4 144 0,-1 3-144 16,1 3 0-16,0 3 0 0,0 5 0 0,1 3 128 15,0 2-128-15,0-2 0 0,0 0 0 0,0 1 0 16,1-3 0-16,0 7 0 0,0 2 0 0,1 7 0 16,-1 7 0-16,2 2 0 0,-1-1 0 0,1-1 128 15,0-5-128-15,2-2 0 0,-3-1 0 0,1 4 0 16,-2 3 128-16,-1 5-128 0,0 6 160 0,2-2-160 16,-4-4 224-16,1-4-48 0,0-3-16 0,-1 1 0 15,2-2-160-15,-1 4 192 0,0 4-192 0,-1-1 192 16,1-5-16-16,0-5 0 0,1-7 0 0,-1-3 0 15,-1-3 112-15,2-1 32 0,-1 1 0 0,1 1 0 0,-3 0-192 16,2 2-128-16,0-3 144 0,-1-1-144 0,1 0 0 16,0-3 128-16,1-4-128 0,0-2 0 0,0-5 0 0,1-2 144 15,0 0-144-15,2-4 128 0,0 1 0 0,-1-6-128 16,1 0 192-16,1 1-64 0,0 0 64 0,1 0 16 16,-1-2 0-16,0-3 0 0,0 3-48 0,-1-2-16 15,1-1 0-15,0 2 0 0,-1-2-16 0,0-2-128 16,-2 1 192-16,1 0-64 0,-2-9-128 0,0 0 0 15,2 9 0-15,-2-9 128 0,0 0-128 0,0 0 160 16,0 8-160-16,0-8 160 0,0 0 48 0,0 0 16 16,0 0 0-16,-2 9 0 0,2-9 48 0,0 0 16 15,0 0 0-15,0 0 0 0,0 0 16 0,0 0 0 16,0 0 0-16,0 0 0 0,-3 8-80 0,3-8-16 0,0 0 0 16,0 0 0-16,-7 5-16 0,7-5 0 0,-8 4 0 0,8-4 0 15,-10 3 16-15,1-1 0 0,0 1 0 0,-1 0 0 16,-1-2-64-16,0 2-16 0,1-1 0 0,-1 0 0 15,1 0-128-15,-2 1 0 0,0-2 144 0,1 0-144 16,-1 1 0-16,0 0 0 0,-1-2 0 0,1-1-192 31,2 0-288-31,0-2-64 0,-1-2-16 0,2 0 0 16,1-2-3280-16,-1-2-672 0</inkml:trace>
  <inkml:trace contextRef="#ctx0" brushRef="#br2" timeOffset="82473.53">4687 7129 2751 0,'0'0'128'0,"-5"-8"16"0,-1 1-144 0,3-1 0 0,-3-1 0 0,1 0 0 16,0-1 1216-16,-2 3 224 0,1-1 32 0,-1 1 16 16,0-2-1120-16,-1 3-240 0,-1-1-128 0,-1 2 160 15,0 0-32-15,1 1-128 0,1 1 192 0,0-2-64 16,-1 1 256-16,1 0 64 0,0 0 0 0,1 2 0 16,7 2 912-16,-9-2 192 0,9 2 48 0,-11 4 0 15,2-5 368-15,9 1 80 0,-9-1 0 0,9 1 16 0,0 0-368 0,-11 2-80 16,2 2-16-16,9-4 0 0,0 0-128 0,-9 3-16 15,9-3-16-15,-8 6 0 0,2 1-544 0,6-7-96 16,-7 9-32-16,7-9 0 0,0 0-448 0,0 0-112 16,0 0-16-16,-4 10 0 0,2 2-16 0,2-12-16 15,0 0 0-15,5 11 0 0,0-4 192 0,3 0 32 16,1-2 16-16,3-1 0 0,1 1 16 0,1-2 0 16,2 1 0-16,3-2 0 0,2 2 0 0,1 0 0 15,2 1 0-15,2 1 0 0,0-1-64 0,0-1-16 16,-1-4 0-16,1 0 0 0,3 1-16 0,3 0 0 15,2-2 0-15,3 1 0 0,-2-1 48 0,4 2 0 0,3 4 0 16,2-3 0-16,3-2 16 0,-1 0 0 0,-2 0 0 0,0 0 0 16,-1 0-192-16,3-2-16 0,0-2-16 0,0-1 0 15,3 0-160-15,3 0 192 0,4 1-192 0,1 2 192 16,-1 2-192-16,-1 0 0 0,-3 0 0 0,2 0 0 16,-1 0 128-16,2 0-128 0,1-1 0 0,3 0 128 15,2 1-128-15,-2 1 192 0,-2 0-192 0,-4 2 192 16,-2 1-64-16,1-1-128 0,2-3 192 0,1-2-64 15,2 1 16-15,3 0 0 0,1 1 0 0,-1 0 0 16,-1 0 0-16,-4-3 0 0,-2-2 0 0,2 4 0 16,2 2-144-16,3 0 192 0,3-2-192 0,-2 0 192 15,0 1-48-15,-5 3 0 0,-2 0 0 0,-2-6 0 16,-3-6 208-16,4 4 32 0,0 4 16 0,2 0 0 16,1 2-560-16,-1 3-112 0,-2-3-32 0,-2 2 0 15,-3-1 304-15,-2-2 0 0,-3 0 0 0,1 0 0 0,-1 0 0 16,-2 0 0-16,-2-2 0 0,0 0 0 0,0 0 128 15,-4-1-128-15,-2-1 0 0,-2 2 0 0,-2 0 128 0,-3 1-128 16,-4 0 0-16,-3 1 0 0,0 1 0 0,-4-1 0 16,0-1 0-16,-5 1 0 15,-10 0-1344-15,8-6-320 0,-8 6-64 0,0 0-19904 0</inkml:trace>
  <inkml:trace contextRef="#ctx0" brushRef="#br2" timeOffset="100133.61">5109 8655 20271 0,'0'0'1792'0,"0"0"-1424"16,0-9-368-16,0 1 0 0,0 8 832 0,3-9 112 15,-3 9 16-15,4-8 0 0,-4 8-752 0,0 0-208 16,0 0 0-16,0 0 128 0,0 0-128 0,0 0 0 16,0 0 0-16,0 0 0 0,4-8 0 0,-4 8 0 15,0 0 0-15,0 0 0 0,0-9 176 0,0 9 112 16,-2-9 32-16,2 9 0 0,-2-9 640 0,0 1 144 15,1 0 32-15,1 8 0 0,-1-9-240 0,1 9-32 0,-3-9-16 16,2-3 0-16,-2 4-240 0,2-1-48 16,1 9-16-16,-3-8 0 0,1 2-192 0,-2 0-32 0,0 0-16 15,4 6 0-15,-7-5-32 0,7 5 0 0,-10-3 0 0,0 3 0 16,-1 1 48-16,2 2 0 0,0 0 0 0,0 1 0 16,-3 1-64-16,0 1-16 0,-2 1 0 15,2 1 0-15,4-1-112 0,1 1-128 0,-2 0 176 0,1 0-176 16,2 0 144-16,1 2-144 0,-3-2 0 0,2 1 144 15,2 0-144-15,-1 3 0 0,0 0 0 0,-1-1 128 16,1 1 0-16,1 1-128 0,0-2 192 0,2 2-64 16,-2 0-128-16,1-3-144 0,2 2 144 0,0 0-208 15,-1-2 208-15,2-10 0 0,3 12 0 0,0-2 0 16,-3-10 0-16,5 11 0 0,-5-11 0 0,10 6 0 16,-1-1 128-16,0-2-128 0,-9-3 144 0,13-1-144 0,0-2 144 15,1 2-144-15,-3-4 128 0,1-1-128 0,1 0 144 0,-1 1-144 16,-4-3 160-16,1 1-160 0,1 1 0 0,-1 0 128 15,-1 1-128-15,0 0 0 0,0-1 0 0,0 0 0 16,-8 6 0-16,7-6 0 0,0-1 128 0,-7 7-128 16,6-8 0-16,0-1 0 0,-2-1 128 0,-1 1-128 15,1 0 0-15,-1 0 144 0,0-2-144 0,-1 2 0 16,-1 1 144-16,1-2-144 0,-2 2 0 0,0 0 0 16,0-1 0-16,-2 2 128 0,0 0-128 0,2 7 0 15,-5-7 0-15,-1 2 128 0,0 1-128 0,-1 3 128 16,-2-2-128-16,1 3 128 0,1 3 0 0,-2-2 16 15,-1 3 0-15,3 1 0 0,-1 0-144 0,0 3 160 0,0-1-160 16,0 2 160-16,0 0-160 0,2 3 0 0,-1-3 0 16,4 1 0-16,3-10 0 0,-3 12 0 0,-1 1 0 0,4-1 0 15,0-12 0-15,0 0 0 0,0 0 0 0,5 10 0 16,3-1 0-16,0-1 0 0,-8-8 0 0,0 0 0 16,9 5 0-16,-9-5 0 0,13 4 0 0,-3-1 128 15,-10-3-128-15,11 1 0 0,-11-1 0 0,12-1 128 16,-12 1-128-16,11-3 0 0,-11 3 0 0,11-4 128 15,-2-1-128-15,-9 5 0 0,8-4 144 0,0-4-144 16,-2 1 128-16,-1-1-128 0,0 1 128 0,-1-2-128 16,-1 0 0-16,0 0 144 0,-1 0-144 0,0 0 0 15,-2-2 128-15,0 2-128 0,0 1 0 0,0-2 0 16,-2 1 0-16,0 1 0 0,-1-1 128 0,-1 2-128 16,-1 1 0-16,0-1 0 0,-2 2 0 0,7 5 0 15,-8-1 0-15,8 1 0 0,-10 0 0 0,2 4 0 0,2 2 0 0,-1 3-192 16,2-2 192-16,0 3-192 0,1 3 192 0,1 0-176 15,0 0 176-15,2 2-160 0,0 0 160 16,1 0 0-16,1-2 0 0,0 0-128 0,2 0 128 0,0 0 0 16,-1 0 0-16,1-3-128 0,0 3 128 0,0-2 0 15,0-1 0-15,1 0 0 0,-4-10 0 0,4 12 128 16,-4-12-128-16,0 0 176 0,6 9-176 0,-6-9 0 16,0 0 0-16,9 4 0 0,-9-4 0 0,0 0 0 15,12-1 0-15,-3-2 0 0,-9 3 0 0,9-7 128 16,-2 0-128-16,-2 0 128 0,0 0-128 0,-1-2 0 15,-1 1 144-15,-3 8-144 0,0 0 0 0,1-12 0 16,1 3 0-16,-2 1 128 0,-2 0 0 0,2 8 0 0,0 0 0 0,-2-10 0 16,-1-1-128-16,0 2-160 0,1 0 160 0,-1 1-208 15,-1 2 208-15,0-1 0 0,-1-1 0 0,-1 1 160 16,0-1-160-16,0 1 0 0,-1-1 0 0,1 3 0 16,-3 0 0-16,0 1 0 0,0 1 0 15,9 3 192-15,-11-1-192 0,1 1 160 0,-3 1-160 0,1 3 160 16,3 0-160-16,-2 3 128 0,0 1-128 0,1 1 128 15,1 1-128-15,0-1 0 0,1 2 0 0,1 0 0 16,-3 1 0-16,4 1 0 0,1 0 0 0,-1 0 0 16,0 2 0-16,2-1 0 0,0 2-144 0,2-1 144 15,-1-3 0-15,2 0 0 0,1-1 0 0,1 1 0 16,-1-12 0-16,0 0 0 0,5 11 0 0,2-2 0 16,-7-9 0-16,9 5 0 0,-9-5 0 0,13 1 0 15,0-1 0-15,-1-1 0 0,-2-4 0 0,2 0 144 0,1-2-144 16,-1 1 128-16,-2-2-128 0,0-3 128 0,2 2-128 0,0-1 0 15,-2-1 0-15,1 1 0 0,-1-1 0 0,-1 1 128 16,-1-2-128-16,0 2 0 0,-2 1 0 0,0-2 0 16,-2 2 128-16,-2 0-128 0,-1-1 0 0,-1 0 0 15,-1 3 0-15,1 7 0 0,-4-12 0 0,0 3 0 16,0 2 0-16,4 7 0 0,-7-9 128 0,0 4-128 16,7 5 128-16,-8-1-128 0,8 1 0 0,-10-3 0 15,1 2 0-15,1 2-176 0,8-1 176 0,-8 5 0 16,8-5 0-16,-6 8 0 0,6-8 0 0,-4 12 0 15,1 2 0-15,0-1 0 0,0-4 0 0,0 2-160 16,0-1 160-16,2 1 0 0,-2-1 0 0,2 2 0 16,2-2 0-16,-1-10 0 0,0 0 0 0,4 11 0 0,-4-11 0 0,4 9 0 15,-4-9 0-15,0 0 0 0,0 0 0 0,0 0 0 16,12 0 0-16,-2-3 176 0,0-1-176 0,-1 0 160 16,-2-1-160-16,1 1 0 0,0-2 0 0,0 0 0 15,0 0 0-15,-8 6 0 0,8-5 0 0,-2-2 0 16,1 1 0-16,-7 6 0 0,5-12 0 0,-1 3 0 15,0 0 0-15,-2 2 0 0,-2-3 0 0,0 1 0 16,0-1 0-16,-1 3 0 0,-2-4 0 0,1 2 0 16,-3 1 0-16,1 0 128 0,-2 1-128 0,1 0 0 15,-1 2 0-15,6 5 0 0,-9-4 0 0,-1 3 0 16,10 1 0-16,-9 2 0 0,0 2 0 0,1 3 0 16,1 3 0-16,0 1 0 0,0 2 0 0,1 2 0 15,1 4-192-15,0-1 192 0,-1 0-192 0,2 0 192 0,-1 1-160 0,4-3 160 16,0 0 0-16,1-3-144 0,0-2 144 0,0-11 0 15,1 9 0-15,-1-9 0 0,6 8 0 0,-6-8 0 16,0 0 0-16,0 0 0 0,0 0 176 0,0 0-48 16,0 0 0-16,10-4 0 0,-4-3-128 0,1-2 0 15,-2-1 0-15,0-1 0 0,-1 1 128 0,0-1 0 16,1 0 0-16,0 0 0 0,-1 2-128 0,1-1 0 16,-1-2 0-16,1 0 0 0,-1 2 0 0,2-2 0 15,-2 0 0-15,-1 0 0 0,1 2 0 0,-1 1 0 16,0 0 0-16,-3 9 0 0,-2-9 0 0,2 9 0 15,-1-7-160-15,1 7 160 0,0 0 0 0,0 0-144 16,0 0 144-16,-9 0 0 0,9 0 0 0,-9 3 0 16,0 2 0-16,2 0 0 0,1 2 0 0,-1 1 0 0,-1 1-128 0,2 0 128 15,-1 2-160-15,2 1 160 0,1 1-192 0,-1-1 192 16,-2 0 0-16,1-1-128 0,1 3 128 0,-1-3 0 16,1 1 0-16,1-3 0 0,0 0 0 0,4-9 0 15,-2 8 0-15,2-8 0 0,-5 9 0 0,5-9 0 16,0 0 0-16,-4 8 0 0,4-8 0 0,0 0 144 15,0 0-144-15,0 0 0 0,0 0 0 0,-10-1 0 16,10 1 128-16,-6-6-128 0,6 6 128 0,0 0-128 16,-8-9 144-16,4 2-144 0,4 7 160 0,-2-12-160 15,-1 3 192-15,3 9-64 0,1-11-128 0,-1 11 192 16,3-10-192-16,1 1 0 0,-4 9 0 0,5-7 0 16,-5 7 0-16,7-9 0 0,-7 9 0 0,0 0 0 15,0 0 0-15,0 0 0 0,0 0 0 0,0 0 0 16,0 0 0-16,0 0 0 0,0 0 0 0,0 0 0 0,0 0 0 0,0 0 0 15,0 0 0-15,0 0 0 0,0 0 0 16,0 0 0-16,0 0 0 0,0 0 0 0,0 0 0 0,0 0-128 16,15 1 128-16,1-1 0 0,-2-1 0 0,3-2-192 15,1 1 192-15,3-1-160 0,0 2 16 0,0-2 0 16,-1 1 0-16,0-2 0 16,0 1-432-16,1 3-64 0,0-2-32 0,0-1-11872 15,-2-2-2384-15</inkml:trace>
  <inkml:trace contextRef="#ctx0" brushRef="#br2" timeOffset="107266.49">4970 8601 7359 0,'0'0'656'0,"0"0"-528"15,0 0-128-15,0 0 0 0,0 0 2256 0,0 0 432 16,0 0 64-16,0 0 32 0,0 0-1376 0,0 0-256 16,0 0-64-16,0 0-16 0,0 0-224 0,0 0-32 15,0 0-16-15,0 0 0 0,0 0-176 0,8 11-48 16,-1-5 0-16,4 2 0 0,1-2-208 0,-1 1-48 16,0 0-16-16,2-1 0 0,2-1-80 0,4 0-16 15,0 1 0-15,2-1 0 0,1 0-16 0,0 2 0 16,2-1 0-16,-1 2 0 0,0 4 64 0,-1-1 0 0,-1 2 0 0,-2 1 0 15,1-3-80-15,-1 2-16 0,1 2 0 0,-1-1 0 16,0-1-32-16,-1 0-128 0,0 0 192 0,3 0-64 16,0 0 0-16,4 2 0 0,1-1 0 0,1 0 0 15,2-2 48-15,-1-2 0 0,2 2 0 0,2 0 0 16,-2 0-176-16,-2 1 0 0,1 1 144 0,-2 0-144 16,-1 2 0-16,1-2 0 0,-4-1 0 0,0-4-192 31,2 3-1856-31,-3-3-384 0,-2-5-80 0</inkml:trace>
  <inkml:trace contextRef="#ctx0" brushRef="#br2" timeOffset="108740.4">6190 9144 8287 0,'-5'-4'736'0,"-2"-2"-592"0,-1 1-144 0,1 1 0 16,-1-4 2480-16,0 2 464 0,2-1 80 0,-1 1 32 16,0-1-2080-16,2 1-400 0,5 6-96 0,-6-5-16 15,-2-3-320-15,0 3-144 0,0 1 128 0,0 1-128 16,-1 2 0-16,9 1 0 0,-10 0 0 0,1-3 0 16,0 3 0-16,0 3 160 0,-1-3-32 0,10 0-128 15,-10 4 640-15,1 0 32 0,0 0 0 0,9-4 0 16,-9 5-96-16,9-5-32 0,-10 6 0 0,10-6 0 15,-10 4-32-15,2 1 0 0,8-5 0 0,-9 11 0 16,1-3-240-16,2 2-48 0,1 2-16 0,1-3 0 16,0 3-208-16,1-1 0 0,0 1 0 0,2 0 0 15,0 0 0-15,1-1 0 0,0-11 0 0,4 9 0 0,1-1 0 16,2 1 128-16,-7-9-128 0,7 11 0 0,0-5 240 0,-1 0-48 16,-6-6-16-16,10 9 0 0,-3-3-176 15,-7-6 0-15,11 9 0 0,-2-5 128 0,-9-4-128 0,12 5 0 16,-1-1 0-16,1-1 0 0,-1-3 0 0,2-1 128 15,0-1-128-15,0-2 0 0,0 3 128 0,0 0-128 16,-2 1 0-16,2-4 128 0,2 1-128 0,-1-3 128 16,-1 1-128-16,0-1 128 0,0 0 16 0,-1-1 0 15,-2 1 0-15,1-1 0 0,-3 1 64 0,2-2 16 16,1-1 0-16,-2 0 0 0,-2 0 160 0,3-1 48 16,-1-1 0-16,-1-2 0 0,-3 0-112 0,0 0-32 0,-1 1 0 0,-1 1 0 15,-2 1-160-15,0 1-128 0,-1 0 144 0,-1 0-144 16,-2 1 128-16,-1 3-128 0,-1-1 0 0,0 1 0 15,0-1 0-15,-3 2 128 0,0-1-128 0,-1 1 0 16,-2 1 0-16,0 2 144 0,-2-1-144 0,-2 2 128 16,0 3-128-16,-1-2 160 0,-1 1-160 0,1 0 160 15,2 2-160-15,0 0 0 0,-2-1 0 0,2 1 0 16,-1 1 144-16,2 0-144 0,3-1 160 0,1 1-160 16,1 0 0-16,8-5 128 0,-9 7-128 0,1 1 0 15,2 1 0-15,2-1 0 0,-2-1 0 0,3 3 0 16,-1-1 0-16,0 0 0 0,0 1 0 0,4-10 0 15,0 0 0-15,-3 11 0 0,3-11 0 0,0 0 0 16,0 0 0-16,0 0 0 0,1 9 0 0,-1-9 0 16,0 0 0-16,6 8 0 0,-6-8 128 0,6 6-128 15,-6-6 0-15,11 5 0 0,-2-1 0 0,-9-4 0 16,10 2 0-16,2-1 0 0,0-1 0 0,-1 0 0 0,0 0-144 0,-1-1 144 16,1-1 0-16,-1-2-144 0,1 0 144 0,-1-1 0 15,0 0 0-15,0 0 0 0,-3-2 0 0,1 1 0 16,0-2 0-16,-1 1 0 0,-2 0 0 0,-1-1 0 15,-2 1 0-15,-2 7 0 0,3-10 0 0,-3 10 0 16,-1-11 0-16,-1 4 0 0,2 7 0 0,0 0 0 16,-6-6 0-16,-1 4 0 0,7 2 0 0,-9 0 0 15,0 0 0-15,1 6-128 0,-1-3 128 0,3 5 0 16,-1 1 0-16,2 3 0 0,1-1 0 0,0-2 0 16,-1 3 0-16,0 0 0 0,1 0 0 0,0-2 0 15,1 2 0-15,-1-3 0 0,0 1 0 0,2 0 0 16,2-10 0-16,-3 11-128 0,3 1 128 0,0-12 0 0,0 0 0 15,0 0 0-15,0 0 0 0,9 5-160 0,-9-5 160 0,12 1-160 16,0-2-176-16,-1-3-48 0,2 0 0 0,0-2 0 16,2-1 112-16,-1 1 16 0,-1-1 0 0,2 2 0 31,-1 0-368-31,-1 0-64 0,0-1-16 0,0 4 0 16,-1-2-640-16,-1 1-128 0,0 3-16 0</inkml:trace>
  <inkml:trace contextRef="#ctx0" brushRef="#br2" timeOffset="109474.13">6131 9129 13823 0,'0'0'608'0,"0"0"128"0,0 0-592 15,0 0-144-15,0 0 0 0,0 0 0 0,0 0 3600 0,0 0 688 16,0 0 144-16,8-6 32 0,3 0-3264 0,0 3-656 15,2 0-128-15,2 0-32 0,0 1-256 0,2 2-128 16,0 1 128-16,2 2-128 0,-1 2 0 0,0 1 0 16,0 2 0-16,1 1 0 0,-3 2 0 0,3 2 0 15,-4 0-144-15,0 0 144 0,-1 0 0 0,2 4-128 16,-1 0 128-16,2 2 0 0,-1 5 0 0,1-2 0 16,0-1 0-16,1 1 0 0,0 0 144 0,3 0 96 15,1-1 16-15,3-1 0 0,1-1 128 0,2 0 48 16,-1-5 0-16,2 0 0 0,1 1-112 0,1 0-32 15,-1 1 0-15,0 0 0 0,0-2-288 0,0 0 128 16,0 1-128-16,-3 2 0 0,1-1 0 0,-2-1 0 0,-2-1 0 0,1 3 0 31,-3-1-1728-31,1 2-256 0,0-4-64 0,-1 1-11264 0</inkml:trace>
  <inkml:trace contextRef="#ctx0" brushRef="#br2" timeOffset="110757.49">7367 9725 6447 0,'0'0'272'0,"0"0"80"0,0 0-352 0,0 0 0 0,8-7 0 0,-8 7 0 15,7-9 3264-15,-1 3 592 0,1-1 112 0,-1 1 32 16,1-1-2960-16,-7 7-592 0,8-6-112 0,-1 1-16 16,-7 5-320-16,0 0 0 0,7-7 128 0,-7 7-128 15,0 0 0-15,0 0 0 0,0 0 0 0,0 0-144 16,0 0 144-16,0 0-128 0,0 0 128 0,0 0-128 16,-9 4 512-16,0-1 128 0,-2 0 0 0,1 4 16 15,-2 0 400-15,0-1 80 0,-1 1 16 0,2 3 0 16,-1-2-96-16,1 2-16 0,1-1 0 0,1 0 0 15,0 1-320-15,2 0-64 0,2 2-16 0,2 0 0 0,3-12-240 16,0 13-48-16,2 2-16 0,2 0 0 0,1-4-208 16,3 2 176-16,1-1-176 0,1-4 160 0,-1-2-160 0,3 1 128 15,1-1-128-15,0 0 128 0,0-2-128 0,0-3 0 16,0-1 0-16,0 0 0 0,-1-1 0 0,0-2 0 16,-1-1 0-16,0-1 128 0,-1 0 0 0,-1-2-128 15,1-2 192-15,-1-1-64 0,-1-2 256 0,-1 0 32 16,0-1 16-16,-1-1 0 0,1 1-48 0,-2 1 0 15,2 0 0-15,-3-2 0 0,-4-1-80 0,0 0-32 16,-2 0 0-16,0 1 0 0,-2 1-128 0,-2-1-16 16,0-1-128-16,-3 2 192 0,-2 3 48 0,1-2 0 0,-3 2 0 15,-1 2 0-15,1-1-64 0,0 2-16 0,-2 1 0 16,2 3 0-16,0 2-160 0,1 1 0 0,1 1 144 0,-1 2-144 16,1-1 0-16,11-2 144 0,-9 7-144 0,9-7 0 15,0 0 176-15,-6 4-176 0,6-4 160 0,0 0-160 16,-3 10 224-16,3-10-48 0,0 13-16 0,3-1 0 15,-2-2-160-15,2 2 0 0,-1 1 0 0,2-1 0 16,0-2 0-16,0 0 0 0,0-3 0 0,1 2 0 16,-1-2-144-16,3 1-16 0,-7-8 0 0,6 8 0 31,-6-8-416-31,9 5-64 0,-9-5-32 0,12 4 0 0,-2 1-224 0,2-5-64 16,0 0 0-16,0 0 0 0,1-5-1344 15,1 3-288-15,2-3-48 0</inkml:trace>
  <inkml:trace contextRef="#ctx0" brushRef="#br2" timeOffset="117346.24">12739 10017 24815 0,'0'0'1088'0,"0"0"256"0,0 0-1088 0,0 0-256 0,0 0 0 0,0 0 0 16,0 0 976-16,0 0 144 0,0 0 32 0,0 0 0 15,0 0-768-15,11 0-128 0,-11 0-48 0,0 0 0 16,12 0-48-16,-12 0-16 0,0 0 0 0,0 0 0 15,11 0 272-15,-11 0 48 0,0 0 16 0,0 0 0 16,0 0 432-16,0 0 96 0,0 0 16 0,0 0 0 16,0 0-176-16,0 0-16 0,0 0-16 0,0 0 0 0,0 0-496 0,0 0-80 15,0 0-32-15,5-6 0 16,-5 6-208-16,0 0 0 0,0 0 128 0,0 0-128 0,0 0 0 0,0 0 0 16,0 0 0-16,0 0 0 0,-8 5 0 15,0 3 144-15,0-1-144 0,2 5 128 0,-2 1-128 0,1 1 192 16,2 2-192-16,-1 1 192 0,0-1-192 0,1 2 128 15,1 0-128-15,0 0 128 0,2 2-128 0,-1-2 0 16,2 1 0-16,1-1 0 0,0-3 128 0,4 0 0 16,0-1 0-16,1-3 0 0,1-2 80 0,4-3 16 15,0 2 0-15,2 1 0 0,2-6 32 0,0 1 16 16,1-4 0-16,0 0 0 0,1 0-80 0,0-4-32 0,-1 1 0 0,1-2 0 16,-3 1-160-16,0-1 128 0,-1-3-128 0,-2 0 128 15,1 2 0-15,-4-5-128 0,0 1 192 0,-2 1-64 16,-1-2 0-16,-1 2 0 0,-2-1 0 0,-2-2 0 15,-2 4-128-15,-2-2 0 0,-2-1 0 0,0 2 128 16,-3 0-128-16,1 1 192 0,0 2-192 0,-1 0 192 16,-3 3-192-16,0 0 0 0,0 2 0 0,1-3 0 15,0 2 128-15,0 1 0 0,-1-3 0 0,3 3 0 16,1 0 16-16,9 1 0 0,-9-3 0 0,9 3 0 16,0 0 32-16,0 0 0 0,0 0 0 0,0 0 0 15,0 0-176-15,0 0 0 0,0 0 0 0,0 0 0 16,0 0-240-16,1 12-16 0,-1-12-16 0,5 11 0 15,0-1-160-15,-5-10-16 16,8 7-16-16,-8-7 0 0,8 8 0 0,-8-8 0 0,8 7 0 0,-8-7 0 16,0 0-176-16,10 5-16 0,-10-5-16 0,9 4 0 15,-9-4-1600-15,0 0-320 0,12 0-64 0</inkml:trace>
  <inkml:trace contextRef="#ctx0" brushRef="#br2" timeOffset="117753.74">12902 10116 6447 0,'0'0'272'0,"-11"1"80"0,-2 1-352 0,1-2 0 16,1 1 0-16,0 0 0 0,11-1 7008 0,-9 4 1328 16,0 1 272-16,2 2 48 0,7-7-7024 0,-6 10-1408 0,-1 0-224 0,2 0-160 31,1-1-352-31,2-1-80 0,2-8-16 0,0 0 0 15,-2 12 96-15,2-12 0 0,0 0 16 0,0 0 0 0,0 0 496 0,0 0 320 0,7 5-64 0,-7-5 0 16,0 0 480-16,12 6 96 0,-1 2 0 0,0-3 16 16,-11-5-80-16,13 0 0 0,-1 0-16 0,1 2 0 15,1-2-304-15,2 4-48 0,-1-3-16 0,3 2 0 16,1-1-176-16,0 1-32 0,2-2-16 0,0 2 0 16,0-3-160-16,2 1 0 0,3 3 0 0,3-1 0 15,0-2 128-15,3-1-128 0,1 0 0 0,1 1 128 16,1-3-128-16,0-1 128 0,0 0-128 0,3 1 128 15,0-2 16-15,1-1 0 0,0-2 0 0,2 3 0 16,-1-2-144-16,3 3 0 0,0 2 144 0,-1-1-144 0,-3 1 0 0,-2 1 144 16,-5 0-144-16,-2 1 0 0,-4 1-176 0,-2-1-144 15,-5 0-16-15,-2 2-16 16,-1 2-576-16,-3-5-112 0,-13 0-32 16,10 0 0-16,-10 0-2000 0,9 0-384 0,-9 0-96 0,0 0-16 0</inkml:trace>
  <inkml:trace contextRef="#ctx0" brushRef="#br2" timeOffset="118479.8">14220 10226 25743 0,'0'0'1136'0,"-7"-9"240"0,1 1-1104 0,-1 0-272 0,1-1 0 0,-1 0 0 16,1-1 896-16,-1 1 128 0,0 0 32 0,0 3 0 15,-2-1-496-15,-1 2-112 0,1 0 0 0,1 2-16 16,-1 1-288-16,2 2-144 0,-3 0 160 0,10 0-160 16,-10 1 0-16,1 0 0 0,9-1 0 0,-11 8 0 15,2 1 336-15,3 0-16 0,1 0-16 0,-2 3 0 16,1 1 128-16,-1 0 16 0,-1 0 16 0,3 2 0 0,0-1-64 0,1 0-16 16,0-1 0-16,1 2 0 0,3-2-48 0,2-4-16 15,-1 1 0-15,3-2 0 0,-4-8-112 0,8 9-16 16,1-2-16-16,1-3 0 0,2-2-176 0,0-2 0 15,2-4 144-15,-1 2-144 0,1-4 0 0,1 0 0 16,-1-3 0-16,0 0 0 0,1 0 0 0,-1-1 0 16,2 0 0-16,-2-2 0 0,-1 1 128 0,0-2 48 15,-1-1 16-15,-2 0 0 0,1 0 112 0,-3-1 16 16,-2 0 16-16,-1 2 0 0,-1 0-32 0,-1 0-16 0,-1 2 0 16,-2 2 0-16,-2-1-48 0,-1 2-16 15,-1 1 0-15,-1 2 0 0,0 1-96 0,-3 2-128 0,-1-1 176 0,0 6-176 16,-2-2 192-16,1 3-64 0,0-2 0 0,-2 5-128 15,0-1 0-15,0 4 0 0,2-4 0 0,-1 1-192 16,1 0 192-16,1 3 0 0,0 0 0 0,2 0 0 16,1 1 0-16,1 1 0 0,1-3 192 0,4-9-192 15,0 11 144-15,1-1-144 0,-1-10 0 0,4 9 144 16,-4-9-144-16,8 8 0 0,-8-8 0 0,11 5 0 16,1-1-144-16,0-2-64 0,1-2-16 0,1-1 0 15,1 0 0-15,0-2 0 0,0 2 0 0,0-2 0 16,0 3 224-16,-1-4-144 0,0 2 144 0,-1-2-128 15,-1 1 128-15,-2-1 0 0,0 0 0 0,-10 4-128 16,10-5-80-16,-10 5-16 0,8-8 0 0,-2 3 0 16,-6 5-416-16,0 0-64 15,6-6-32-15,-6 6 0 0,1-7-1488 0,-1 7-288 16,-1-8-64-16,-2 2-11120 0</inkml:trace>
  <inkml:trace contextRef="#ctx0" brushRef="#br2" timeOffset="118988">14333 10127 11967 0,'0'0'1072'0,"0"0"-864"0,0 0-208 0,10-4 0 16,1 0 5168-16,1 1 976 0,-1-2 208 0,4 4 48 16,2-3-4416-16,1 2-864 0,0 2-176 0,2 2-48 15,-1-1-640-15,2 2-128 0,1-2-128 0,0 2 192 16,2 0-192-16,-1 1 0 0,1-1 0 0,1 2 0 0,-2-1-240 0,2 0 80 16,1-1 16-16,1-1 0 0,-1 2 144 0,2-4 0 15,-1 0 0-15,-1 0 0 0,-1 0 0 0,0 0 0 16,0 0 0-16,-1-4 0 0,1 2 0 0,-1-1 0 15,-2 2 0-15,-1-2 128 0,-3 2-128 0,0 1 0 16,2 0 0-16,-2 0 0 0,-2 1 0 0,-2 2 0 16,-1 1-128-16,-1-3 128 15,-2 4-768-15,-1-2-80 0,-9-3-16 0,11 5 0 16,-11-5-2016-16,6 10-416 0,-1 1-80 0,-1-1-4880 16,0-2-960-16</inkml:trace>
  <inkml:trace contextRef="#ctx0" brushRef="#br2" timeOffset="119047.11">15286 10232 2751 0,'0'0'256'0,"0"0"-256"15,0 0 0-15</inkml:trace>
  <inkml:trace contextRef="#ctx0" brushRef="#br2" timeOffset="120197.28">15368 10219 21823 0,'0'0'960'16,"0"0"208"-16,-5-9-928 0,0 4-240 0,5 5 0 0,-5-5 0 0,5 5 464 0,-4-7 48 15,4 7 16-15,0 0 0 0,-3-4-528 0,3 4 0 16,0 0 0-16,0 0 0 0,0 0 0 0,0 0 0 16,0 0-128-16,0 0 128 0,0 0 304 0,0 0 96 15,0 0 32-15,0 0 0 0,0 0 1072 0,0 0 224 16,5 7 32-16,-5-7 16 0,0 0-208 0,12 6-32 15,-2-2-16-15,2-1 0 0,0-1-624 0,1 1-112 0,0 0-16 0,1 0-16 16,2 0-624-16,2 0-128 16,0 1 0-16,2-1 0 0,-2 0 0 0,1 0 0 0,-1-1 0 15,0 1 0-15,0-3 0 0,2 0-160 0,1-1 32 0,-2-1 0 16,0 0-16-16,-1-2 0 0,1 1 0 0,0-2 0 16,-4 0 144-16,1 0 0 0,-1-1-144 0,0 2 144 15,-3 2 0-15,-2-2 0 0,-1-1 128 0,-1-1-128 16,-8 6 0-16,6-5 0 0,-6 5 128 0,4-6-128 15,-4 6 0-15,0 0 0 0,3-9 0 0,0 2 0 16,-3 7 0-16,1-9 0 0,-1 9 144 0,0-8-144 16,0 8 0-16,0 0 128 0,0 0-128 0,-3-6 0 15,3 6 224-15,0 0-32 0,-5-7 0 0,5 7 0 16,-8-5 48-16,0 1 0 0,1 0 0 0,7 4 0 0,-11-3-112 0,2 2 0 16,0-3-128-16,0 3 192 0,-2 0-48 0,2 1-16 15,-1 1 0-15,1-1 0 0,0 0 96 0,-1 0 16 16,1 1 0-16,9-1 0 0,-10 4-240 0,10-4 0 15,-9 3 0-15,9-3 0 0,-9 4 256 0,9-4 0 16,-7 6 0-16,7-6 0 0,-4 11-112 0,4-11-16 16,-1 13 0-16,1-3 0 0,0 0-128 0,0 1 0 15,0 1 0-15,0-2 0 0,-1 1 0 0,-1 0 0 16,0 0 0-16,0-1 0 0,1 1 0 0,-2-2-176 16,3-9 48-16,-3 10 0 0,1-2 128 0,2-8 176 15,-1 8-48-15,1-8 0 0,0 0-128 0,0 0 0 16,0 0 0-16,9 4 0 0,-9-4 128 0,12 2 0 15,-2-3 0-15,1 0 0 0,-1-3-128 0,1 0 0 0,0-1 0 16,1-1 0-16,-2 1 0 0,2 0 0 0,0 0 0 0,-2-2 0 16,-2 1 0-16,0-2 0 0,-2-1 0 0,0 0 0 15,-2 0 0-15,-2-2 0 0,0 1 0 0,-2-3 0 16,-2 1 0-16,0 0 0 0,-4 2-192 0,0 1 192 16,-2 1 0-16,0 0 0 0,-1 0 0 0,0 3 0 15,-3 0 0-15,1 2 0 0,-1 3 0 0,0 4 0 16,-1 3 0-16,0-1 0 0,-1 2 0 0,-1 4 0 15,0-2 0-15,2 2 128 0,1 2-128 0,3 0 0 16,0-1 0-16,2 1 0 0,1-3 0 0,0 1 0 16,2-2 0-16,2 2 0 0,-1-4-224 0,2 1 80 15,1-9 144-15,1 9 0 0,-1-9-144 0,0 0 144 16,7 8 0-16,-7-8 0 0,0 0 0 0,10 4 0 0,1-3 0 16,-1-1 128-16,0-2-128 0,1-2 192 15,-1-1-192-15,1-2 0 0,1 0 0 0,-2 0 128 0,-1-5-128 16,-1 2 0-16,0-1 0 0,-2 1 128 0,1-2-128 0,-1 0 0 15,-1-1 0-15,1 0 0 0,-2 1 0 0,-2 1 0 16,1 2 128-16,-3-1-128 0,0 1 0 0,-1 0 0 16,-2 0 0-16,0 2 0 0,-1 0 144 0,0 1-144 15,4 6 160-15,-6-3-160 0,-1 1 304 0,7 2-48 16,-10 3 0-16,1 1 0 0,-2 0 64 0,11-4 0 16,-9 7 0-16,3 3 0 0,6-10-112 0,-7 7-16 15,7-7 0-15,-5 10 0 0,1-1-192 0,4-9 0 16,-2 10 0-16,2-10-160 0,-2 13-80 0,2-13-16 15,-1 11 0-15,2-1 0 16,-1-10-448-16,4 10-112 0,1-2-16 0,-5-8 0 16,10 8-2304-16,-1-1-480 0,0-1-96 0</inkml:trace>
  <inkml:trace contextRef="#ctx0" brushRef="#br2" timeOffset="120680.11">15723 10183 38815 0,'0'0'1728'0,"0"0"336"0,0 0-1648 0,0 0-416 0,0 0 0 0,0 0 0 0,0 0 1024 0,9 6 112 15,1-2 16-15,1 0 16 0,1-1-816 0,1-1-160 16,2 1-48-16,3-1 0 0,3 0-144 0,2-2 0 16,1-2 0-16,4 1 0 0,0 0 0 0,2-1 0 15,2 0 0-15,0-1 0 0,-1 1 0 0,1-4 0 16,-2 3 0-16,1-1 0 0,0 0 0 0,-1 1 0 16,-1 2 144-16,0-1-144 0,-1 1 0 0,1 1 0 15,-2 1 0-15,1 2 0 0,-1 0 208 0,-1 1-16 16,0 0-16-16,-3-1 0 0,-4 3-32 0,-1-4 0 15,-1 2 0-15,-1 0 0 0,0 0-16 0,-2-1 0 16,0-1 0-16,-1 2 0 0,-1-3-128 0,-2 2 0 0,-10-3 144 0,11 0-144 16,-11 0 0-16,10 0 0 0,-10 0 0 15,0 0 0-15,0 0-128 0,0 0-64 0,0 0 0 0,0 0 0 16,0 0-160-16,0 0-32 0,0 0-16 0,0 0 0 31,0 0-432-31,0 0-96 0,-10-1-16 0,10 1 0 16,-11-2-656-16,11 2-128 0,0 0-16 0,0 0-16 15,0 0 224-15,0 0 32 0,0 0 16 0,0 0 0 16,0 0 128-16,0 0 16 0,0 0 16 0,7-7-9888 0</inkml:trace>
  <inkml:trace contextRef="#ctx0" brushRef="#br2" timeOffset="121363.6">16817 10136 17503 0,'0'0'768'0,"0"0"176"0,0 0-752 0,-9 5-192 16,-2-2 0-16,2-1 0 0,0 1 4592 0,9-3 880 16,-11 4 176-16,0 2 48 0,-2-3-4112 0,1 2-816 15,0-1-176-15,0 2-16 0,1 1-448 0,-1 1-128 16,-1 1 0-16,1 0 0 16,0 0-288-16,1 0-112 0,-1 2-32 0,0-2 0 0,-1 1 128 0,3 1 32 15,-1 0 0-15,5-1 0 0,1-4 272 0,5-6 0 16,-6 7 0-16,6-7 0 0,0 0 0 0,3 9 256 15,-3-9-64-15,9 6 0 0,3-2 0 0,1-1 0 16,1-3 0-16,1 0 0 0,-1-3-192 0,2-1 0 16,-1-1 0-16,2 0 0 0,0-2 0 0,0-1 0 15,-1 2 0-15,-1-3 0 0,-2 0 0 0,0 0 0 0,-1-1 0 16,0 0 0-16,-3 2 320 0,0-4-16 0,0 1-16 0,-1-1 0 16,-1 0 80-16,0 0 16 0,0-1 0 0,1 0 0 15,-2 0-128-15,1-1 0 0,-2 0-16 0,0 1 0 16,-1 1-240-16,-1 1 144 0,-2 0-144 0,-1 3 128 15,0 8-128-15,0 0 0 0,-6-5 0 0,-2 2 128 16,-1 1-128-16,-2 2 0 0,-1 2 144 0,-1 3-144 16,-1 1 160-16,0 4-32 0,-1 0-128 0,-2 3 192 15,-1 3-32-15,1-2-16 0,0 3 0 0,2 2 0 16,-1-1-16-16,2 0 0 0,1-4 0 0,2 2 0 16,2-3-128-16,3 2 0 0,-1-4 144 0,3 1-144 15,2-2 128-15,-1 0-128 0,2-1 128 0,1-9-128 0,0 0 128 0,2 10-128 16,-2-10 128-16,4 11-128 0,-4-11 0 0,5 7 128 15,-5-7-128-15,0 0 0 0,6 8 192 0,-6-8-48 16,0 0 0-16,9 3 0 0,-9-3 240 0,10-2 64 16,-10 2 0-16,11-3 0 0,-2-3-128 0,-9 6-32 15,10-6 0-15,-2-1 0 0,-8 7-160 0,8-8-128 16,-8 8 144-16,5-7-144 0,-1-4 128 0,-4 11-128 16,0-9 0-16,0 9 0 0,-4-10 272 0,0-1-32 15,-1 3-16-15,-2 1 0 0,-1 0 32 0,1 1 0 16,-2-1 0-16,-1-1 0 0,1-2-96 0,0 1-16 15,-1 0 0-15,1 1 0 0,-1 1-16 0,4 1 0 16,-1 0 0-16,2 0 0 0,5 6-128 0,0 0-224 16,-5-5 48-16,5 5 16 0,0 0 160 0,0 0-192 0,0 0 192 0,0 0-192 31,10-5-2144-31,2 1-432 0,1-3-96 0</inkml:trace>
  <inkml:trace contextRef="#ctx0" brushRef="#br3" timeOffset="-187116.41">4869 8279 8751 0,'0'0'384'0,"0"0"80"0,0 0-464 0,0 0 0 0,4-9 0 0,0 0 0 16,1 0-304-16,1-2-144 0,0 0-48 0,2-2-2896 15</inkml:trace>
  <inkml:trace contextRef="#ctx0" brushRef="#br3" timeOffset="-186338.33">5108 7831 11055 0,'-8'-2'976'0,"2"2"-784"15,6 0-192-15,-8-2 0 0,8 2 3472 0,0 0 656 16,0 0 128-16,-4-7 32 0,1 1-3120 0,3 6-608 15,0 0-128-15,-4-7-32 0,0 1-80 0,1 1-32 16,3 5 0-16,-8-6 0 0,0 1 144 0,0 1 16 16,2 0 16-16,-2 3 0 0,-1 1 112 0,-1 3 32 15,1-1 0-15,0 1 0 0,-1-1-192 0,1 2-32 0,9-4-16 0,-9 6 0 16,-1-1-128-16,10-5-32 0,-7 6 0 0,7-6 0 16,0 0 96-16,-6 9 16 0,6-9 0 0,0 0 0 15,-4 11 32-15,4-11 16 0,0 0 0 0,-1 13 0 16,1-3-32-16,0-10 0 0,1 12 0 0,1-2 0 15,-1 1-16-15,2-2-16 0,-1 0 0 0,1 0 0 16,1 0-128-16,1-1-32 0,-5-8 0 0,0 0 0 16,9 11-144-16,-1-4 128 0,-8-7-128 0,12 4 128 15,-12-4-128-15,11-1 160 0,-11 1-160 0,12-5 160 16,-3-2 0-16,0-1 0 0,1-1 0 0,-3 0 0 16,0-1 0-16,-1-1 0 0,1-2 0 0,-1-1 0 15,-2 2 16-15,2 1 0 0,-1-1 0 0,0 0 0 0,0-1-176 0,0 4 128 16,1-5-128-16,-2 1 128 0,-2-1 16 0,1 1 0 15,-1 0 0-15,-2 0 0 0,0 3-144 16,0 10 0-16,0 0 0 0,-5-9 0 0,5 9 0 0,-8-7 0 16,8 7 0-16,-10 0-176 0,1 3 176 0,0 2 0 15,0 0 128-15,-1 3-128 0,1 4 0 0,3 0 0 16,-1-2 0-16,2 0 0 0,-1 2 0 0,2-1 0 16,0-1 0-16,4-10 0 0,-2 14 128 0,2-3-128 15,0-11 160-15,3 13-160 0,-3-13 128 0,0 0-128 16,5 14 0-16,0-3 144 0,-5-11-16 0,10 7 0 15,-10-7 0-15,0 0 0 0,11 4 0 0,-11-4 0 16,12-2 0-16,-3-2 0 0,-2-1-128 0,-1-1 192 16,-6 6-192-16,5-6 192 0,-5 6-64 0,4-12 0 15,-2 2 0-15,-2-1 0 0,-3 1-128 0,0-2 0 16,1 2 0-16,-1 2 0 0,-1-1 0 0,2 1 0 0,-1-1 0 0,3 9 0 16,-1-11 0-16,1 11 0 0,0 0 0 0,2-13 0 15,1 2 0-15,-3 11 0 0,0 0 0 0,0 0 0 16,0 0 0-16,0 0 0 0,0 0 0 0,0 0 128 15,0 0-128-15,0 0 0 0,0 0 0 0,0 11-176 16,-3 0 176-16,-1-1 0 0,-1 2 0 0,0-2-128 16,-1 1 128-16,-1-2 0 0,-1-1 128 0,0 2-128 15,1 3 176-15,-3-1-48 0,1-2 0 0,1 1 0 16,1-3-128-16,7-8 0 0,-3 11 144 0,2 0-144 16,1-11-144-16,5 13-112 0,3-3 0 0,1 2-16 15,1 1-1712 1,3 4-352-16,4 3-64 0,2 0-16 0,0 1-544 0,2 4-112 15,0 5-32-15,0 4 0 0</inkml:trace>
  <inkml:trace contextRef="#ctx0" brushRef="#br3" timeOffset="-184998.97">4972 7745 18431 0,'-9'-7'816'0,"9"7"160"0,0 0-784 0,0 0-192 16,-9 0 0-16,9 0 0 0,0 0 2608 0,0 0 464 16,0 0 112-16,0 0 16 0,0 0-2576 0,0 0-624 15,0 0 0-15,0 0 0 0,0 0 0 0,13 4 0 16,-2 0 0-16,-11-4 0 0,0 0 0 0,11 4 0 16,-11-4 0-16,12 4 128 0,-12-4 224 0,0 0 32 15,0 0 16-15,13 5 0 0,-2-1 400 0,-1 0 80 0,-10-4 16 0,12 5 0 16,-2-2-64-16,1-1 0 0,-1 1 0 0,0-1 0 15,1 1-384-15,-1 1-64 0,2 0-32 0,0 2 0 16,1 1 160-16,-1-1 48 0,-1 5 0 0,-3 2 0 16,-4 4-368-16,2 0-64 0,4-2 0 0,-1 1-128 15,2 5 128-15,1-4-128 0,1 2 0 0,3-2 0 16,3 4 128-16,1-1-128 0,-3-2 0 0,1-4 0 16,-3-1 256-16,0-2-16 0,0-2 0 0,0-5 0 15,0-4-48-15,-1 3-16 0,2 3 0 0,0 2 0 16,3 2 48-16,-2 2 16 0,-2 0 0 0,2 1 0 15,-1 0-16-15,0 1 0 0,-3 2 0 0,0-1 0 0,-2 0-80 16,1-2-16-16,0-1 0 0,0-2 0 0,-1-1-128 16,0-1 160-16,-1-3-160 0,1-1 160 0,-11-4-160 0,13 7 128 15,0-2-128-15,-2 0 128 0,-11-5-128 0,13 3 0 16,-1 1 0-16,-12-4 128 0,12 3-128 0,0 1 0 16,-3 2 0-16,-1 0 0 0,-8-6 0 0,7 11 0 15,0-5 0-15,-7-6 0 0,0 0 0 0,6 13 0 16,-2-2 0-16,-4-11 0 0,0 0-192 0,0 0-128 15,0 0-32-15,0 0 0 16,0 0-496-16,0 0-112 0,0 0 0 0,0 0-16 16,11 1-240-16,-11-1-64 0,13-4 0 0,-3 0 0 15,-1 0-384-15,2 0-64 0,-2 2-32 0,1-4 0 16,2 5-176-16,-2-3-48 0,-10 4 0 0,14 0 0 16,-1 4 1024-16,-4-1 208 0,-9-3 48 0</inkml:trace>
  <inkml:trace contextRef="#ctx0" brushRef="#br3" timeOffset="-184445.79">5985 8343 24879 0,'-9'-4'2208'16,"-1"2"-1760"-16,1 2-448 0,9 0 0 0,-8-8 1808 0,1 3 288 0,7 5 48 0,-5-8 16 15,5 8-1456-15,0 0-304 0,-1-9-48 0,1 9-16 16,0 0-208-16,0 0-128 0,0 0 160 0,0 0-160 16,0 0 0-16,0 0 0 0,0 0 0 0,0 0 0 15,0 0 0-15,0 0 0 0,-4 9 0 0,-1 1 0 16,-1 1 0-16,0 2 0 0,-3-3 0 0,1 3 0 0,-1 1 128 0,5 2-128 16,4 4 176-16,-3-5-176 0,-4 0 320 0,4-1-32 15,7 0-16-15,1-2 0 0,-2-3 96 0,-3-9 16 16,0 0 0-16,0 0 0 0,0 0-160 0,0 0-32 15,13 0 0-15,1 0 0 0,-1-2-64 0,0-1 0 16,-1 2-128-16,0-6 192 0,-2 1-192 0,-1-1 128 16,-1 1-128-16,-2-2 0 0,1 0 128 0,-3-1-128 15,0 0 0-15,-2 0 144 0,0-2-144 0,-1 1 192 16,0-1-192-16,-1-1 192 0,-1-2 128 0,-2 1 16 0,0 0 16 0,0 0 0 16,0 0 80-16,-1 0 16 0,-1 0 0 0,1 2 0 15,0 2-160-15,-1-1-32 0,0-2 0 16,1 3 0-16,4 9-256 0,0 0 128 0,-9-5-128 0,0 4 0 15,9 1 0-15,-11 6 0 0,2 2 0 0,1 0 0 16,2 0 0-16,6-8 0 0,-1 13 0 0,1-3-144 16,-3 3 144-16,2-4 0 0,-1 2 0 0,2 0 0 15,0 2 0-15,2 0 0 0,0-1 0 0,0 0 0 16,-2-12 0-16,-2 13 0 0,5-3 0 0,-3-10 0 16,6 12 128-16,2 1-128 0,1-4 128 0,0 0-128 15,1-1 0-15,-1-1 0 0,-9-7 0 0,11 5 0 31,-11-5-496-31,15 6-112 0,-1 1-32 0,-1 1-11584 0,0 0-2304 0</inkml:trace>
  <inkml:trace contextRef="#ctx0" brushRef="#br3" timeOffset="-183811.56">5945 8343 27295 0,'0'0'1216'0,"0"0"240"0,-9 0-1168 0,9 0-288 0,0 0 0 0,0 0 0 16,0 0 624-16,0 0 64 0,0 0 16 0,0 0 0 16,0 0-144-16,0 0-32 0,0 0 0 0,0 0 0 15,0 0 112-15,0 0 32 0,10 7 0 0,2-3 0 16,0-2-16-16,1 2 0 0,2 1 0 0,2 2 0 15,2 1-224-15,0-2-48 0,3 1-16 0,2 2 0 16,-1-1-240-16,2 2-128 0,0 3 128 0,0 3-128 16,-2 1 0-16,-1 2 0 0,0-1 0 0,1 2 0 0,-1 0 128 15,2 4-128-15,4 8 160 0,-6-5-160 0,-4-7 352 16,1-4-32-16,0-2 0 0,1-3 0 0,0 2 128 0,4 2 32 16,2 0 0-16,1 2 0 0,3-1-208 0,3 0-32 15,0-1-16-15,-1-1 0 0,1-2-48 0,-2 1-16 16,0 0 0-16,-1 0 0 0,-1-1-160 0,-3 1 192 15,-4-1-192-15,-1 2 192 0,0 1-192 0,-1 3 0 16,-2 1 0-16,0 4 0 0,-2-3 0 0,-2 1 0 16,-2-1 128-16,-1-3-128 0,-1 2 0 0,-1-6 0 15,-1 0 144-15,-2-2-144 0,-1-5 0 0,-5-6 144 16,7 7-144-16,-7-7 0 0,0 0 144 0,0 0-144 16,10 0 0-16,-10 0 144 0,8-5-144 0,-8 5 0 0,9-8 0 0,-1 1 128 15,-8 7-288-15,8-5-64 0,-8 5-16 0,0 0 0 31,6-5-240-31,-6 5-48 0,0 0-16 0,0 0 0 16,0 0-2240-16,9 1-448 0,-9-1-96 0</inkml:trace>
  <inkml:trace contextRef="#ctx0" brushRef="#br3" timeOffset="-183160.65">7354 9231 11967 0,'-9'-13'528'0,"3"4"112"0,-2 1-512 0,0 0-128 15,1 0 0-15,2 3 0 0,5 5 5520 0,0 0 1072 16,0 0 224-16,0 0 32 0,-4-5-5440 0,4 5-1104 15,0 0-304-15,0 0 0 0,0 0 0 0,0 0-256 16,0 0 32-16,0 0 0 16,-4 8-480-16,4-8-80 0,-5 11-32 0,1 0 0 0,4-11 368 0,-5 10 64 15,0-1 0-15,1 1 16 0,4-10 368 0,-4 11 0 16,0 0 0-16,4-11 0 0,0 0 384 0,-1 10-16 16,1-10 0-16,0 0 0 0,0 0-32 0,0 0 0 15,0 0 0-15,10 1 0 0,-10-1-48 0,12-4-16 0,-3-1 0 16,-1-1 0-16,0-1-80 0,0-2 0 15,-2-3-16-15,2 2 0 0,-2-2-176 0,1-1 192 0,-2-1-192 0,-1-2 192 16,0-1-192-16,-1 0 160 0,-5-4-160 0,1 1 160 16,-2 1-160-16,-1 1 0 0,-2 1 144 0,-1 3-144 15,-2 1 224-15,-1 1-32 0,-1 4 0 0,0 6 0 16,-2 2 80-16,0 4 16 0,-2 3 0 0,1 4 0 16,-2 2-96-16,2 0-32 0,0 0 0 0,1 1 0 15,0 1-160-15,1 0 192 0,0 2-192 0,2 1 192 16,1-1 0-16,1 0 0 0,1-1 0 0,2 0 0 15,1-5-64-15,3 0-128 0,2-2 192 0,-1-9-64 16,5 10-128-16,2-2 0 0,1-3 0 0,-8-5 0 16,11 3 128-16,1-2-128 0,0-2 0 0,-2 0 128 15,-10 1-128-15,13-2 0 0,-2-2 144 0,-1 2-144 16,1-2 176-16,-1 0-48 0,0-1 0 0,1 1 0 16,-1-3 96-16,2-2 16 0,0 0 0 0,0 0 0 0,-1 0-240 0,0 0 144 15,-1-2-144-15,1 2 128 0,0 1-128 16,0-2 0-16,-2 1 0 0,0 0 0 0,0 1 0 0,2 1 0 15,-1 2 0-15,-2 0 0 0,-2 0-240 0,-6 5-16 16,5-7-16-16,-5 7 0 16,8-6-1840-16,-8 6-352 0,0 0-80 0,9-4-8208 15,-9 4-1664-15</inkml:trace>
  <inkml:trace contextRef="#ctx0" brushRef="#br3" timeOffset="-181460.75">7286 9168 12895 0,'0'0'1152'0,"-1"-6"-928"0,0-5-224 0,1 2 0 15,1-1 2816-15,2-1 528 0,-1 0 112 0,2-1 0 16,0 0-2368-16,0 2-496 0,-1-1-80 0,-2 5-32 15,-1-1 96-15,0 7 0 0,-1-9 16 0,1 9 0 16,-3-8 304-16,-1 2 64 0,0-1 16 0,4 7 0 16,-6-5-64-16,-2 0-16 0,3 2 0 0,5 3 0 15,-7-5-224-15,7 5-48 0,-6-1-16 0,6 1 0 16,0 0-352-16,0 0-80 0,0 0-16 0,0 0 0 16,0 0 64-16,0 0 16 0,-7 6 0 0,7-6 0 15,-4 11-48-15,4-11 0 0,-2 11 0 0,0 0 0 0,2-11-32 16,0 12-16-16,0-12 0 0,0 10 0 0,0-10-144 0,0 0 160 15,0 0-160-15,0 0 160 0,0 0 48 0,0 0 16 16,0 0 0-16,0 0 0 0,0 0 96 0,0 0 0 16,0 0 16-16,0 0 0 0,-6-1-192 0,6 1-144 15,0 0 192-15,0 0-192 0,0 0 160 0,2-9-160 16,2 2 128-16,2-1-128 0,1 0 0 0,1 1 0 16,-1-1 0-16,-1 1 0 0,1 1 0 0,-7 6 0 15,6-7 0-15,-6 7 0 0,0 0 0 0,7-6 0 16,-7 6 0-16,0 0 0 0,0 0 0 0,0 0 0 15,0 0 0-15,0 0 0 0,0 0 0 0,0 0 0 16,0 0 0-16,0 0 0 0,0 0 0 0,0 0 0 16,0 0 0-16,0 0 0 15,0 0-288-15,0 0-144 0,0 0-16 0,0 0-16 16,0 0-528-16,0 0-96 0,5-7-32 0,-5 7 0 16,0 0 32-16,0 0 0 0,0 0 0 0,0 0 0 15,0 0 0-15,0 0 16 0,0 0 0 0,0 0 0 16,-6 8 384-16,-1 0 80 0,0-2 16 0,1 2 0 0,-1 1 464 0,2-2 128 0,0 1 0 0,5-8 0 15,0 0 0-15,0 0 0 0,0 0-144 0,0 0 144 16,0 0 128-16,0 0 64 0,0 0 32 0,0 0 0 16,0 0-32-16,0 0 0 0,10 5 0 0,-10-5 0 15,13 4 208-15,-1 0 48 0,-12-4 0 0,13 9 0 16,-1-3 144-16,0 6 48 0,-1 0 0 0,1-2 0 16,0 3-176-16,2 2-16 0,-1-1-16 0,2 0 0 15,-2 1-64-15,2-1-16 0,2 2 0 0,3-2 0 0,1 0-32 0,5 2 0 16,2-2 0-16,4 3 0 0,2 0-48 0,3 1-16 15,5 1 0-15,1 0 0 0,1 3-48 0,1 1-16 16,-1 1 0-16,-2 5 0 0,-3 2-192 0,1 2 128 16,2-1-128-16,-1 0 0 0,-2-1 128 0,2-1-128 15,0-1 0-15,-1 1 144 0,-1-4-16 0,0 0 0 16,-1 0 0-16,-1 0 0 0,-3-3 256 0,0 1 32 16,-1-1 16-16,0 1 0 0,-3-1-64 0,1 1-16 15,2 1 0-15,1 1 0 0,-2 2-128 0,4 0-32 16,0-1 0-16,2-1 0 0,-3-2-192 0,-1-1 0 15,-3 1 0-15,-1-2 0 0,-4-3 144 0,-1 2-16 16,-5-5 0-16,-3-2 0 0,-2-1-352 0,-2-1-80 16,-1 0-16-16,-3 1 0 0,-2-7 512 0,-1 2 112 0,-1-1 16 15,-5-7 0-15,7 6-320 0,-7-6 0 0,0 0 128 0,0 0-128 16,0 0 0-16,0 0 0 0,9-3 0 0,-9 3 0 16,8-6-192-16,-8 6-64 0,6-10 0 0,1 2 0 31,1-3-512-31,0 3-96 0,-2 1-32 0,2 1 0 15,1 2-1728-15,1 3-336 0,-10 1-80 0</inkml:trace>
  <inkml:trace contextRef="#ctx0" brushRef="#br3" timeOffset="-180849.28">9305 10378 11967 0,'-7'-5'1072'0,"1"-2"-864"16,0 1-208-16,0-3 0 0,1 0 3136 0,-1-2 576 15,1 1 112-15,3-2 16 0,-1 2-2544 0,0 1-512 16,1 1-96-16,-1-1-32 0,1-2-16 0,-1 5-16 15,3 6 0-15,0 0 0 0,0 0-368 0,0 0-80 16,0 0-16-16,0 0 0 0,-8-4-160 0,8 4 0 16,-9 1 0-16,1 3 0 0,0 1 160 0,-1 2-160 15,0-1 192-15,0 1-192 0,-1-1 336 0,0 1-32 16,1-1-16-16,1 1 0 0,8-7 368 0,-6 6 80 0,6-6 16 0,0 0 0 16,-8 8-128-16,8-8-32 0,-4 9 0 0,4-9 0 15,-2 11-304-15,3-1-64 0,2 1-16 0,-3-11 0 16,3 11-48-16,3 1-16 0,0 0 0 0,1-2 0 15,-7-10-144-15,10 11 0 0,1-2 0 0,-1-3 0 16,-10-6 0-16,12 4 0 0,-12-4 0 0,14 1 128 16,-2-3-128-16,0-1 0 0,-2-3 0 0,-1-1 0 15,-1-3 208-15,0-1-32 0,0-2-16 0,1 0 0 16,-1-2 0-16,-1-1 0 0,0 0 0 0,-1 1 0 16,1-1 128-16,-2 0 32 0,-1-1 0 0,-1 2 0 15,-3 0-48-15,0 1 0 0,-2 1 0 0,0 3 0 16,-2-2-96-16,4 12-32 0,-7-5 0 0,7 5 0 15,-11-2-144-15,0 5 128 0,1 1-128 0,-2 1 128 0,0 2-128 0,-1-2 0 16,0 1 0-16,1 1 0 0,1-1 0 0,-1 2 128 16,-1-1-128-16,1-1 128 0,0 0 176 0,1-1 16 15,0-1 16-15,2-2 0 0,9-2 16 0,-8 4 0 16,8-4 0-16,0 0 0 0,-9 3-192 0,9-3-32 16,-9 1-128-16,9-1 192 0,0 0-192 0,0 0-256 15,0 0 48-15,0 0 16 16,0 0-2480-16,0 0-480 0,0 0-112 0</inkml:trace>
  <inkml:trace contextRef="#ctx0" brushRef="#br3" timeOffset="-179759.33">9277 10313 5519 0,'0'0'496'0,"0"0"-496"16,0 0 0-16,0 0 0 0,0 0 1600 0,-5 7 240 16,5-7 32-16,0 0 16 0,0 0-1456 0,0 0-304 15,-6 5-128-15,6-5 128 0,0 0-128 0,0 0 0 0,0 0 0 0,0 0 0 16,0 0 128-16,-10 1-128 16,10-1 192-16,0 0-64 0,0 0 176 0,0 0 16 0,0 0 16 0,0 0 0 15,0 0-48-15,0 0-16 0,0 0 0 0,0 0 0 16,0 0 48-16,0 0 0 0,0 0 0 0,0 0 0 15,0 0 272-15,0 0 64 0,0 0 16 0,0 0 0 16,0 0 208-16,0 0 32 0,3 9 16 0,-3-9 0 16,0 0 128-16,0 0 32 0,0 0 0 0,0 0 0 15,0 0-240-15,0 0-32 0,0 0-16 0,0 0 0 16,0 0-448-16,0 0-96 0,0 0 0 0,0 0-16 16,0 0-240-16,0 0 0 0,0 0 128 0,0 0-128 15,0 0 192-15,0 0-16 0,0 0 0 0,0 0 0 16,0 0 240-16,0 0 48 0,0 0 16 0,-8-4 0 15,0 2-160-15,8 2-16 0,0 0-16 0,0 0 0 16,0 0-160-16,0 0-128 0,0 0 144 0,0 0-144 16,0 0 0-16,0 0 0 0,0 0 0 0,0 0 0 0,0 0 0 15,0 0 0-15,0 0 0 0,0 0 0 0,9-6-320 0,-9 6 0 16,11-3 0-16,-1 0-14176 16</inkml:trace>
  <inkml:trace contextRef="#ctx0" brushRef="#br3" timeOffset="-179217.53">9354 10256 12895 0,'0'0'1152'0,"0"0"-928"0,0 0-224 0,0 0 0 16,0 0 1920-16,0 0 320 0,0 0 80 0,0 0 16 0,0 0-1808 0,0 0-352 15,0 0-176-15,0 0 160 0,0 0-32 0,8 6 0 16,-8-6 0-16,0 0 0 0,0 0-128 0,0 0 0 16,0 0 0-16,8-6 0 0,-3-2 304 0,-5 8 16 15,4-9 16-15,-4 9 0 0,1-11-80 0,-1 11 0 16,-1-8-16-16,1 8 0 0,0 0 80 0,0 0 32 15,0 0 0-15,0 0 0 0,-9 6 288 0,1 1 64 16,0 1 16-16,2 1 0 0,-1 1-400 0,2-1-96 16,1-3-16-16,4-6 0 0,-5 9-80 0,5-9 0 15,-4 9-128-15,4-9 192 0,0 0-192 0,-4 10 0 16,4-10 128-16,0 0-128 0,0 0 0 0,0 0-128 16,0 0 128-16,0 0-208 15,0 0-480-15,0 0-80 0,0 0-32 0,0 0 0 16,0 0-416-16,0 0-96 0,0 0-16 0,0 0-8896 0</inkml:trace>
  <inkml:trace contextRef="#ctx0" brushRef="#br3" timeOffset="-178300.89">9306 10275 4607 0,'0'0'400'0,"0"0"-400"0,0 0 0 16,0 0 0-16,-9 4 3136 0,9-4 528 0,-8 1 112 0,8-1 32 15,0 0-2400-15,-8 4-496 0,8-4-80 0,0 0-32 16,0 0-176-16,0 0-48 0,0 0 0 0,0 0 0 16,0 0 0-16,0 0 0 0,0 0 0 0,0 0 0 15,0 0-16-15,0 0-16 0,0 0 0 0,0 0 0 16,0 0 32-16,0 0 0 0,-6 7 0 0,6-7 0 16,-6 8 128-16,6-8 16 0,0 0 16 0,-5 9 0 15,5-9-320-15,-5 9-64 0,5-9-16 0,0 0 0 16,-5 9 128-16,5-9 32 0,0 0 0 0,0 0 0 15,0 0 112-15,0 0 32 0,0 0 0 0,0 0 0 16,0 0-128-16,0 0 0 0,0 0-16 0,0 0 0 16,0 0-96-16,0 0-16 0,0 0 0 0,0 0 0 15,0 0-128-15,10 5-16 0,-10-5-16 0,11 4 0 16,-11-4-96-16,0 0 0 0,11 4-128 0,-11-4 192 16,11 3-64-16,-11-3 0 0,12 4-128 0,-2-1 192 15,-10-3 128-15,12 7 0 0,-2-2 16 0,2 0 0 0,0-1 80 0,1 0 16 16,1-4 0-16,2 0 0 0,-1 2-48 0,2 0 0 15,1-2 0-15,2 0 0 0,0 0-192 0,0 3-64 16,3 1 0-16,-1-3 0 0,-1 2-128 0,-1-1 0 16,0 2 0-16,1 0 0 0,0 1 0 0,2 0 0 15,-2 2 0-15,-1-2 0 0,-2 2 0 0,0-5 0 16,0 4 0-16,1-3 0 0,-2 0 0 0,2-2 192 16,3 1-192-16,0-2 192 0,-2 0 128 0,1 0 16 15,0-3 16-15,0 0 0 0,-1 1-64 0,1-1-16 0,0 1 0 0,0 0 0 16,0 1-144-16,-2 1-128 0,1 0 144 0,0 1-144 15,-2 3 0-15,0-2 128 0,0 0-128 0,1 1 0 16,-2 1 0-16,-1 0 0 0,0 1 0 0,0 0 0 16,-2 2 0-16,-1-1 0 0,-1 1 0 0,-2-2 0 15,-10-5 0-15,9 6 0 0,-9-6 0 0,8 6 0 16,-8-6 0-16,0 0 0 0,0 0 0 0,0 0 0 16,0 0-176-16,8-4-80 0,0-2 0 0,-8 6-16 31,5-9-496-31,0 3-112 0,-5 6-16 0,8-9 0 15,-1 1-256-15,2 1-64 0,1 2-16 0,-1 1 0 16,-9 4-352-16,12-2-64 0,-1 0-16 0,-1 2 0 16,-10 0-1152-16,12 2-224 0,-2 0-48 0,2 1-9376 0</inkml:trace>
  <inkml:trace contextRef="#ctx0" brushRef="#br3" timeOffset="-177688.08">10719 10326 32943 0,'-14'-3'1456'0,"5"3"304"0,-2 0-1408 0,2 2-352 16,9-2 0-16,-10 4 0 0,-1-2 304 0,1 2-16 16,-1-3 0-16,2 2 0 0,1 1-288 0,1 1 0 15,-1-1 0-15,8-4 0 0,-9 8 0 0,2 0 0 16,2 2 0-16,0-2 0 0,-2 2 0 0,1 2 0 0,1 1 0 15,-1 2 0-15,1-1 0 0,0 2 0 0,0-1 0 0,1 1 160 16,0 2 112-16,1-2 32 0,1-3 0 0,0 0 0 16,1 0 48-16,1 0 16 0,1-1 0 0,-1-12 0 15,3 10 16-15,-3-10 0 0,4 12 0 0,-4-12 0 16,0 0-64-16,0 0-16 0,0 0 0 0,12 0 0 16,-12 0-80-16,10-7-16 0,-2-2 0 0,0-1 0 15,-2-3 160-15,-1-2 16 0,1 2 16 0,-3 0 0 16,1-1-80-16,-1 2 0 0,-2 2-16 0,1-1 0 15,-2 1-176-15,0 1-128 0,0 9 144 0,-2-9-144 16,2 9 0-16,-4-7 0 0,4 7 0 0,-7-6 0 16,-1 2 0-16,-1 0 0 0,-2 2 0 0,1 2 0 15,-3 2 0-15,0 0 128 0,0 1-128 0,0 2 0 16,-2-2 192-16,2 2-16 0,0 0 0 0,0 4 0 0,0-1 208 16,1 1 64-16,2 2 0 0,1-3 0 0,0 2 48 0,4 0 16 15,1 1 0-15,0-1 0 0,-2 2-320 0,4 0-48 16,1 1-16-16,1-3 0 0,1 1-128 15,-1-11 0-15,4 11 0 0,0 0 0 0,-4-11 0 0,8 10 0 16,-2-2 0-16,-6-8 0 0,10 7 0 0,1-2 0 16,-2-1 0-16,-9-4 0 0,10 2 0 0,1 1 0 15,-11-3 0-15,12 0 0 0,-3 0 0 0,-9 0 0 16,10-3 128-16,-10 3-128 0,11-6 0 0,-11 6 128 16,7-5-128-16,-7 5 0 0,7-8 0 0,-7 8-224 15,4-9 32-15,-4 9 0 16,2-11-432-16,0 2-80 0,-2-1 0 0,1 1-16 15,-1-2-1168-15,1 1-224 0,1-2-64 0,0 3 0 16,-2 9-448-16,4-11-80 0,0 2-32 0,0-1-6384 0,-1 2-1280 0</inkml:trace>
  <inkml:trace contextRef="#ctx0" brushRef="#br3" timeOffset="-177240.97">10509 10497 22623 0,'0'0'1008'0,"0"0"208"0,0 0-976 0,-10 4-240 0,10-4 0 0,0 0 0 0,0 0 1792 0,0 0 304 16,0 0 64-16,0 0 16 16,0 0-704-16,0 0-128 0,0 0-16 0,0 0-16 15,0 0-240-15,0 0-48 0,9 6-16 0,1 1 0 0,1-2-352 0,2 1-64 16,-1 0-16-16,-1 2 0 0,0 1-368 0,0 2-80 15,1 4 0-15,0 2-128 0,1 2 0 0,0 1 0 16,0-3 0-16,1 4 0 0,-6-7 160 0,4 0-160 16,0 2 128-16,2 0-128 0,3 2 448 0,3-5 16 15,0 0 0-15,4-1 0 0,19 10 64 0,-3-5 16 16,-1-4 0-16,-1 0 0 0,-3-3-304 0,-2-1-64 16,-3-1-16-16,-1 3 0 0,-1 0-160 0,0-2 160 15,-2 2-160-15,-1 1 160 0,-2 1-160 0,-3-2 0 16,-2 2 0-16,0 0 0 0,-2 1 0 0,-1 0 0 15,0 2-160-15,-1-2 160 0,-1 0-400 0,0-1 16 0,-2-2 0 16,-2-2 0-16,-3 0 64 0,-6-9 0 0,0 0 16 0,9 6 0 16,-9-6 304-16,8 4 0 0,-8-4 0 0,0 0 0 15,11 3 0-15,-11-3 0 0,0 0 0 0,10-1 0 16,-10 1 0-16,10-3-192 0,-10 3 192 0,11-3-160 31,-11 3-1584-31,8-6-320 0,-8 6-64 0</inkml:trace>
  <inkml:trace contextRef="#ctx0" brushRef="#br3" timeOffset="-176406.15">11539 11072 30927 0,'0'0'1360'0,"0"0"304"0,0 0-1344 0,0 0-320 16,0 0 0-16,0 0 0 0,0 0 928 0,0 0 112 16,0 0 32-16,-9 4 0 0,9-4-560 0,0 0-96 15,0 0-32-15,0 0 0 0,-8 5-144 0,8-5-48 16,0 0 0-16,0 0 0 0,0 0 144 0,-5 8 32 15,5-8 0-15,-3 11 0 0,3-11-16 0,-1 15 0 0,1-15 0 0,1 15 0 16,1-4-96-16,0-1-32 16,2-1 0-16,0 1 0 0,-4-10-224 0,5 11 128 0,-5-11-128 0,0 0 0 15,6 11 0-15,-6-11 128 16,0 0-128-16,0 0 0 0,0 0 256 0,0 0 0 0,0 0 0 0,11-3 0 16,-11 3 256-16,11-6 64 0,-2-1 16 0,0-2 0 15,0-2-144-15,2 1-48 0,-1-2 0 0,0 2 0 16,1-4-400-16,-1 4 0 0,1 0 128 0,-1 1-128 15,-1-4 0-15,-1 2 0 0,-1 2 0 0,-2 3 0 16,-5 6-192-16,0 0 192 0,0 0-192 0,0 0 192 16,0 0-192-16,-5-9 192 0,-2 3-160 0,-2 1 160 15,0 0-128-15,-3 2 128 0,0-1 0 0,-1 2-144 16,-1-1 144-16,0 2 224 0,-1 0-48 0,1 2-16 16,-2 3-160-16,1 0 192 0,-1 2-192 0,2 3 192 0,1 2-192 0,1 2 0 15,0-1 0-15,0 2 0 16,2 0 0-16,1 5 0 0,0-1 0 0,2-1 0 0,1-2 0 0,2 0-144 15,1-4 144-15,1 1-160 0,-1 0 160 0,3-12 0 16,0 8-144-16,0-8 144 0,0 0 0 0,0 0 0 16,0 0 0-16,9 5 0 0,-9-5 0 0,12 0 0 15,-2-4 176-15,2-1-176 0,0-2 160 0,1 0-160 16,1-3 160-16,0 1-160 0,1 1 176 0,0-3-176 16,0 0 192-16,-1 0-192 0,0-1 128 0,0 0-128 15,-1 0 0-15,-2 2 0 0,-2-1 0 0,-1 4 0 16,-1 0 0-16,-7 7 0 0,5-9 0 0,-5 9 0 15,0 0 0-15,1-9 0 0,-1 9 0 0,0 0 0 16,0 0 0-16,0 0 0 0,-10-3 128 0,1 3-128 0,0 3 144 16,-1-2-144-16,3 4 0 0,-1 1 0 0,1 0 0 0,1 2 0 15,-1 0 240-15,2 2-48 0,0 1-16 0,0 0 0 16,-1 2-32-16,3 0 0 0,0 0 0 0,0 1 0 16,2-1-144-16,1 1 0 0,0 0 0 0,1-1-176 15,2 0-32-15,1-1-16 0,0-4 0 0,-4-8 0 31,8 6-848-31,-8-6-160 0,11 3-48 0,1-4 0 16,-2-2-288-16,2-2-64 0,0-3-16 0,1-1 0 16,0-4-656-16,1 0-128 0,2-3-16 0,1-2-10800 0</inkml:trace>
  <inkml:trace contextRef="#ctx0" brushRef="#br3" timeOffset="-175676.84">11471 11100 24767 0,'0'0'1088'0,"0"0"240"0,0 0-1072 0,0 0-256 0,-6 0 0 0,6 0 0 15,0 0 1120-15,0 0 160 0,0 0 48 0,0 0 0 0,0 0-368 0,0 0-80 16,0 0-16-16,0 0 0 15,0 0 16-15,0 0 0 0,13-6 0 0,1 1 0 0,1-2-368 16,-1-1-80-16,-1 1-16 0,1-3 0 0,-1 0-240 0,0 1-48 16,-1 2-128-16,0 1 192 0,0-2 80 0,-1 1 16 15,0 1 0-15,-1 1 0 0,-1 1 288 0,3 0 64 16,0 0 16-16,1 0 0 0,1 0-16 0,1 3 0 16,-2-4 0-16,1 1 0 0,2 0-320 0,0-4-80 15,1 2-16-15,3-1 0 0,0-2-224 0,-1-2 176 16,2 1-176-16,-1 1 160 0,-2-4-160 0,0 1 160 15,0 0-160-15,-1 1 160 0,-2-1 16 0,0 1 0 16,0 2 0-16,-1-1 0 0,-1-2 144 0,0 2 16 0,0-1 16 16,-1 2 0-16,-1 0-112 0,1 1-32 0,-1 0 0 0,-1 1 0 15,0-1-80-15,1-1 0 0,-1 0-128 0,1-1 192 16,-1 1-192-16,2-1 144 0,-3-2-144 0,1 2 128 16,1-1-128-16,-1-3 0 0,1 0 0 0,-1-1 0 15,-2-2 0-15,0 4 128 0,0 0-128 0,-2 1 0 16,-1 1 0-16,1-2-176 0,-1 1 16 0,-3 0 0 31,1 3-1584-31,-3 9-320 0,-1-8-64 0,1 8-16 16,0 0-1728-16,0 0-352 0,0 0-64 0,0 0 0 0</inkml:trace>
  <inkml:trace contextRef="#ctx0" brushRef="#br3" timeOffset="-168841.94">12246 10501 10127 0,'0'0'896'0,"0"0"-704"0,-7-7-192 0,7 7 0 15,0 0 2576-15,-1-9 496 0,0 0 80 0,1 9 32 16,6-10-2128-16,1-1-416 0,1 2-96 0,-1 0-16 16,2 0-272-16,1 2-64 0,-3 1-16 0,3-2 0 15,-3 3-176-15,1-2 0 0,0 1 0 0,-8 6 128 16,7-8 48-16,-7 8 0 0,7-7 0 0,-7 7 0 15,8-8 272-15,-8 8 64 0,7-7 16 0,-7 7 0 16,6-8-80-16,-6 8 0 0,0 0-16 0,0 0 0 0,5-9 32 0,-5 9 16 16,4-11 0-16,-4 11 0 0,0 0 224 15,0 0 32-15,0 0 16 0,0 0 0 0,0 0 80 0,0 0 32 16,0 0 0-16,0 0 0 0,0 0-400 0,0 0-80 16,0 0 0-16,0 0-16 0,0 0-368 0,0 12 0 15,0 1 0-15,-1-1 0 0,0-2 0 0,-1 3 0 16,0-2 0-16,1-1 0 0,1-10 0 0,-4 13 128 15,0-1-128-15,1-3 128 0,3-9 144 0,0 0 48 16,-4 12 0-16,4-12 0 0,0 0 0 0,0 0 0 16,0 0 0-16,-2 10 0 0,2-10-96 0,0 0-16 15,1 13 0-15,-1-13 0 0,0 0-16 0,8 9 0 16,0-1 0-16,-8-8 0 0,0 0-16 0,15 3-16 0,2-3 0 0,-1-3 0 16,-3-1 96-16,1-2 32 0,1 0 0 0,-1 0 0 15,0-3-16-15,1 0 0 0,-2-2 0 0,1 1 0 16,0-2-48-16,-1 2-16 0,-2-1 0 0,-3 2 0 15,-2 1 48-15,-1-1 0 0,-2 0 0 0,-1-1 0 16,-2-1-64-16,0 11-16 0,0 0 0 0,-5-10 0 16,-3-1 16-16,1 5 0 0,7 6 0 0,-12-4 0 15,0 1-64-15,0 3 0 0,1 3 0 0,-1 1 0 16,-1 2-128-16,2 5 160 0,0 0-160 0,-1 3 160 16,0-3-160-16,1 2 0 0,-2 2 0 0,1-1 0 15,5-6 0-15,2 2 0 0,-1-2 0 0,0 2 0 16,2 2 0-16,0-3 0 0,2 2 0 0,-1-1 0 15,1 5 0-15,2-4 0 0,0-11 0 0,4 12 0 16,-4-12 0-16,6 12 0 0,-6-12 0 0,8 9 0 0,-8-9 0 16,0 0 0-16,10 5 0 0,-10-5 0 0,12 1 0 0,-1-2 0 15,-2-3 0-15,-2 0 0 0,1-1 0 0,1-1 0 16,1-5 0-16,-1-1 0 0,-2-1 0 0,3-1 0 16,0 0 128-16,-1-1-128 0,-1 1 128 0,0 0-128 15,-2 1 0-15,1 0 128 0,-1 1-128 0,0 3 0 16,-3-2 0-16,-3 11 0 0,0-10 0 0,0 10 0 15,0 0 128-15,0 0-128 0,-2-9 0 0,2 9 0 16,0 0 0-16,0 0 0 0,0 0 0 0,-9 0 0 16,9 0 0-16,-8 5 0 0,0 1 0 0,8-6 0 15,-9 6 0-15,2 0 0 0,7-6 0 0,-6 7 0 16,6-7-176-16,0 0 176 0,0 0-192 0,0 0 32 0,0 0 16 0,0 0 0 31,0 0-352-31,0 0-64 0,0 0-16 0,0 0 0 16,0 0-1664-16,0 0-352 0,5 8-64 0,-5-8-9088 15,0 0-1824-15</inkml:trace>
  <inkml:trace contextRef="#ctx0" brushRef="#br3" timeOffset="-168370.15">12540 10395 19343 0,'0'0'848'0,"0"0"192"0,0 0-832 0,0 0-208 16,0 0 0-16,0 0 0 0,0 0 3920 0,8-2 752 15,3 0 128-15,-1-2 48 0,2 2-3872 0,1-4-768 16,1 3-208-16,3-4 0 0,3-3 144 0,1-1-144 15,-1-2 192-15,3-1-192 0,3 1 208 0,0 0-64 16,0-3-16-16,1-1 0 0,1 0-128 0,0 0 0 16,2-1 0-16,0 1 0 0,0 1 0 0,0 2 0 15,2 0 0-15,0 1 0 0,5 0 0 0,-1 1 0 16,1-1 0-16,-1-3 0 0,1 1 0 0,-1-2 0 16,2 1 0-16,-2-1 0 0,0-5 288 0,-1 4-32 0,1 1 0 0,0 1 0 15,-3-2-16-15,-1 1-16 16,0 1 0-16,0 3 0 0,-2 0-224 0,-2 3 128 0,0 1-128 0,-4-1 0 15,0 0 0-15,-3 2 128 0,-3 2-128 0,-1 0 0 16,-1 3 0-16,-3 0 0 0,-4 3-192 0,-9 0 192 16,10-1-320-16,-10 1 64 0,0 0 0 0,0 0 0 15,0 0-48-15,0 0 0 0,0 0 0 16,0 0 0-16,0 0 48 0,0 0 0 0,-9 4 0 0,9-4 0 31,0 0-1920-31,-9 3-368 0,-1 1-80 0</inkml:trace>
  <inkml:trace contextRef="#ctx0" brushRef="#br3" timeOffset="-167591.76">13842 9816 17503 0,'0'0'768'0,"0"0"176"0,0 0-752 0,-4-6-192 16,4 6 0-16,0 0 0 0,0 0 2880 0,0 0 560 15,0 0 96-15,0 0 32 0,7-5-2992 0,-7 5-576 16,8-7-176-16,-8 7 0 0,11-4 16 0,-2 2 0 16,-9 2 0-16,9-7 0 0,-1 3 160 0,-8 4 0 15,9-5 0-15,-9 5 0 0,8-5 256 0,-8 5 96 16,5-8 16-16,-5 8 0 0,0 0 528 0,0 0 96 16,4-7 32-16,-4 7 0 0,0 0-256 0,0 0-64 0,0 0 0 0,0 0 0 15,0 0-384-15,0 0-64 0,0 0-32 0,0 0 0 16,0 0-224-16,0 0 128 0,-4 12-128 0,0-3 0 15,-1 2 0-15,0-1 0 0,-2-3 0 0,1 0 0 16,-1 2 0-16,7-9 0 0,-8 7 0 0,8-7 0 16,0 0 128-16,0 0-128 0,-5 8 0 0,5-8 144 15,0 0 128-15,0 0 32 0,0 0 0 0,0 0 0 16,8 10-96-16,0-2-16 0,1-1 0 0,1-2 0 16,1 0-192-16,0 2 0 0,1-1 128 0,0 1-128 15,0-4 0-15,1 3 0 0,0-1 0 0,1 0 0 16,0-1 0-16,1-1 0 0,-2-2 0 0,-2-1 0 15,-11 0 0-15,14-3 0 0,-4-1 144 0,-1 1-144 16,-1-7 304-16,-2 3-32 0,0 0 0 0,-1-2 0 0,-1 0 160 16,-2-2 16-16,0-2 16 0,-1 0 0 15,-1 0-64-15,0-1-16 0,-1 0 0 0,-1 1 0 0,0 2-112 0,0 2-16 16,-1-3-16-16,-1 2 0 0,-2 2-64 0,6 8-16 16,-6-10 0-16,-1 3 0 0,7 7-160 0,-9-5 128 15,9 5-128-15,-10-3 128 0,1 2-128 0,0 4 0 16,-2-1 0-16,1 3 0 0,-1 1 0 0,2 1-144 15,1 4 144-15,3-2 0 0,-1-1-144 0,-1 1 144 16,1 1 0-16,2 1-144 0,4-11 144 0,-2 12 0 16,2-12 0-16,2 13-128 0,-2-13 128 0,2 9 0 15,-2-9 0-15,7 10-128 0,-7-10 128 0,10 8 0 16,-10-8 0-16,12 9 0 0,-12-9 0 0,13 4 0 16,0-1 0-16,-3-2 0 0,-10-1 0 0,0 0 0 15,12 1 0-15,-12-1 0 0,9-2 0 0,-9 2 0 0,0 0 0 0,8-4 128 16,-3-3-128-16,-5 7 0 0,4-9 0 0,-4 9 128 15,0 0-128-15,2-9 128 0,-4 0-128 0,2 9 128 16,-1-11-128-16,0 4 128 0,1 7-128 0,-4-11 128 16,4 11-128-16,-3-9 144 0,1 0-144 0,2 9 160 15,0 0-160-15,0 0 0 0,0 0 0 0,0 0 128 16,0 0-128-16,0 0 0 0,0 0 0 0,0 0 0 16,0 0 0-16,0 0 0 0,0 0-176 0,0 0 176 31,0 0-592-31,0 0-48 0,0 0 0 0,0 0 0 15,7 9-2688-15,0 0-560 0</inkml:trace>
  <inkml:trace contextRef="#ctx0" brushRef="#br3" timeOffset="-166350.22">14066 9785 10127 0,'0'0'896'0,"0"0"-704"0,0 0-192 0,0 0 0 0,0 0 5008 0,0 0 976 16,0 0 192-16,0 0 32 0,0 0-4272 0,0 0-848 15,9-8-192-15,1 0-16 0,3 2-496 0,2-2-80 16,-1 3-32-16,4-2 0 0,3 2-272 0,1 0 160 16,1 0-160-16,1 2 128 0,1-1-128 0,1 3 0 15,0 1 0-15,0 2 128 0,0 1-128 0,0 1 0 16,-1 1 0-16,1 0 0 0,-1-1 0 0,2-1 0 16,2-1 160-16,-2-2-160 0,1 0 512 0,-1 2-16 15,1-2 0-15,0 0 0 0,4 0 112 0,0 0 32 0,1 0 0 16,-1 0 0-16,2 1-192 0,-1 3-16 0,-1-1-16 15,0 1 0-15,-2-1-240 0,-2 0-48 0,-2-2-128 0,1 2 192 16,-1 1-192-16,-2-2 0 0,1 0 0 0,-3 0 0 16,-2 2 0-16,-2 2 128 0,0-4-128 0,-2 2 0 15,-3-1 0-15,-1 1 128 0,-2-1-128 0,-10-3 0 16,12 3 128-16,-2 0-128 0,-10-3 0 0,12 0 0 16,-12 0 144-16,12-2-144 0,-12 2 128 0,10-1-128 15,-10 1 128-15,11-4-128 0,-11 4 128 0,9-2-128 16,-9 2 128-16,6-7-128 0,0 1 0 0,-6 6 128 15,0 0-128-15,0 0 128 0,0 0-128 0,0 0 128 16,0 0-128-16,0 0 160 0,0 0-160 0,0 0 160 16,0 0-160-16,0 0 192 0,0 0-192 0,-8-6 192 15,8 6-192-15,0 0 0 0,-5-6 0 0,5 6-176 16,0 0 176-16,0 0 0 0,0 0 0 0,-8-7 0 0,8 7 0 16,-7-5 0-16,7 5 0 0,-6-4 0 0,-3 2 0 15,9 2 0-15,-11-3 0 0,2 0 128 0,0 2-128 0,9 1 0 16,-11-3 0-16,11 3 0 0,-10-1 0 0,10 1 0 15,-10 0 0-15,10 0 0 0,0 0 0 0,0 0 0 16,0 0 0-16,0 0 0 0,0 0 0 0,0 0 0 16,0 0 0-16,0 0-128 0,0 0 128 0,0 0-192 15,10 4 192-15,2-3-192 0,-1 1 192 0,3 2-160 16,-3-4 160-16,2 2-160 0,0 2 160 0,-1 0 0 16,-1-1 0-16,0-2 0 0,1-1 0 0,0 1 0 15,-1 3 0-15,1-4 0 0,-1-3 0 0,-1 1 0 0,-1-2 0 16,0 1 0-16,-9 3 0 0,12-1 0 0,-2-4 0 15,0 4 0-15,-10 1 0 0,9-6 0 0,-9 6 0 0,0 0 0 16,8-5 0-16,-8 5 0 0,0 0 0 0,0 0 0 16,0 0 0-16,0 0 144 0,0 0-144 0,0 0 0 15,0 0 0-15,0 0 0 0,0 0 0 0,-11 0 0 16,1 1 0-16,-2 2 0 0,0 1 0 0,0 1 0 16,1 0 0-16,-2 1 0 0,1-3 0 0,0 1 0 15,0 2 0-15,2-2 0 0,5-3 0 0,0 1 0 16,-1 1 128-16,1-2-128 0,5-1 0 0,0 0 0 15,0 0 0-15,0 0 0 0,0 0 0 0,0 0 0 16,0 0 0-16,11 8 0 0,0-1 0 0,2-3-144 16,0-3 144-16,2-1 0 0,-1-1 0 0,2-1 0 15,-1 0 0-15,2 0 0 0,0 1 0 0,0-2-128 0,0 1 128 16,-1 1 0-16,-2-5 0 0,1 2 0 16,-2 1-304-16,0-1 32 0,-2-2 0 0,2 0 0 15,2-2-2448-15,2-2-480 0</inkml:trace>
  <inkml:trace contextRef="#ctx0" brushRef="#br2" timeOffset="-152617.96">7693 9798 9215 0,'0'0'816'0,"0"0"-656"0,0 0-160 0,0 0 0 16,0 0 1504-16,-9-5 272 0,9 5 48 0,-8-1 16 15,8 1-1376-15,0 0-272 0,0 0-48 0,0 0-16 16,-9-3-128-16,9 3 0 0,0 0 0 0,0 0 0 16,0 0 0-16,0 0 0 0,0 0 0 0,0 0 0 15,0 0 432-15,0 0 48 0,0 0 16 0,0 0 0 16,0 0 480-16,0 0 112 0,-6-7 0 0,6 7 16 16,-8-4 192-16,8 4 48 0,0 0 0 0,-9-1 0 15,1 0-336-15,8 1-64 0,-8 0-16 0,8 0 0 16,-9 0-416-16,9 0-64 0,0 0-32 0,0 0 0 15,0 0-288-15,-8-1-128 0,8 1 0 0,0 0 128 16,-8-3-128-16,8 3 0 0,0 0 0 0,0 0 0 16,0 0 0-16,-8-3 0 0,8 3 0 0,0 0 0 15,-9-1 0-15,9 1 0 0,-7-5 144 0,7 5-144 16,-10-1 400-16,10 1 16 0,0 0 0 0,0 0 0 0,-9 1 96 0,9-1 32 16,0 0 0-16,0 0 0 0,0 0-144 0,0 0-16 15,0 0-16-15,0 0 0 0,0 0-32 0,0 0 0 16,0 0 0-16,0 0 0 0,0 0-80 0,0 0 0 15,0 0-16-15,7 13 0 0,-1-1-112 0,2-1 0 16,0 1-128-16,2 0 192 0,1 0-192 0,2-2 128 16,1 2-128-16,2 2 0 0,-1 3 128 0,4 3-128 15,2 0 0-15,2 3 144 0,1-5 16 0,0 7 0 0,1 2 0 16,0 3 0-16,0 0-160 0,-2 1 128 16,-2 3-128-16,1-4 128 0,-1 0-128 0,0-3 192 0,-2-2-192 0,0-1 192 15,-4 0-192-15,1-1 0 0,-2-1 144 0,1-1-144 16,-2-2 128-16,0-1-128 0,-2 1 128 0,1-1-128 15,0 0 128-15,0-1-128 0,-2-1 128 0,0-3-128 16,2-1 0-16,0-2 0 0,0 2 0 0,-1-3 128 16,1 0-128-16,1 0 0 0,1 0 0 0,1 0 0 15,-2 2-224-15,-1-1-16 0,-1-2 0 0,1 1 0 32,-4 0-560-32,0 2-112 0,-2-1-32 0,-1 2 0 15,-1 2-2416-15,-1-1-480 0</inkml:trace>
  <inkml:trace contextRef="#ctx0" brushRef="#br2" timeOffset="-151610.58">8229 10497 5519 0,'0'0'240'0,"0"0"64"0,0 0-304 0,0 0 0 0,0 0 0 0,0 0 0 16,0 0 3136-16,0 0 560 0,0 0 112 0,0 0 32 16,0 0-1872-16,0 0-368 0,0 0-80 0,0 0-16 15,0 0-416-15,5 12-64 0,-5-12-32 0,5 10 0 16,-5-10-256-16,8 10-48 0,-1 1-16 0,-1-1 0 16,1 2-32-16,1 0 0 0,-2-2 0 0,2 1 0 15,0 2-224-15,1-3-48 0,1 2-16 0,3-3 0 16,0 1-16-16,3 2 0 0,1 1 0 0,1-1 0 15,2-2 208-15,2-1 32 0,2 1 16 0,-2 1 0 16,0-2-144-16,0 2-48 0,3-3 0 0,-2 1 0 0,-1-1-272 0,2-2-128 16,-1 1 128-16,0-1-128 0,-4 2 0 0,-1 1 128 15,-1-1-128-15,-1 0 0 0,-3 0 128 0,-1 2-128 16,-2 0 0-16,-2 2 128 0,0-3-128 0,-2 0 0 16,1 2 0-16,-1-5 0 0,-6-6 0 0,8 7 0 15,-8-7 128-15,0 0-128 0,0 0 0 0,11 5 0 16,-11-5 0-16,10 5 128 0,-10-5-128 0,0 0 0 15,10 4-160-15,-10-4 160 0,0 0-336 0,0 0 16 16,0 0 16-16,11 7 0 16,-11-7-256-16,0 0-48 0,6 9-16 0,-6-9 0 15,0 0-240-15,0 0-48 0,0 0-16 0,0 0 0 16,6 9-416-16,-6-9-64 0,0 0-32 0,0 0 0 16,0 0-224-16,0 0-64 0,0 0 0 0,0 0 0 15,0 0-48-15,0 0-16 0,0 0 0 0,0 0-5952 0</inkml:trace>
  <inkml:trace contextRef="#ctx0" brushRef="#br2" timeOffset="-150937.42">8897 10965 5519 0,'0'0'496'0,"0"0"-496"0,0 0 0 0,0 0 0 15,0 0 2048-15,0 0 304 0,0 0 64 0,0 0 16 16,0 0-544-16,0 0-96 0,0 0-32 0,0 0 0 16,0 0-576-16,0 0-112 0,0 0-32 0,0 0 0 15,0 0-288-15,0 0-64 0,0 0-16 0,0 0 0 16,0 0 96-16,0 0 32 0,0 0 0 0,0 0 0 15,0 0-112-15,3 10-32 0,-3-10 0 0,3 13 0 16,-2 0-176-16,-1 0-32 0,0 0-16 0,2-1 0 16,-2-12-240-16,4 12-64 0,-4-12 0 0,0 0 0 15,4 10 64-15,-4-10 0 0,0 0 0 0,6 11 0 16,-6-11 160-16,9 6 32 0,-9-6 16 0,11 4 0 0,-11-4-48 16,11-1-16-16,0-2 0 0,0-2 0 0,1 1-32 0,0 0-16 15,-2 2 0-15,1-4 0 0,1 0-160 16,-1-3-128-16,0-2 192 0,-1 2-192 0,1-1 144 0,-2-1-144 15,-1 2 0-15,-1 0 144 0,0 0-144 0,-2 0 128 16,-1 0-128-16,0 0 128 0,-4 9-128 0,3-10 160 16,-3 10-160-16,0 0 160 0,-4-11-160 0,0 2 160 15,4 9-160-15,0 0 160 0,-9-8-160 0,1 4 192 16,8 4-192-16,-9 0 192 0,-1 0-192 0,10 0 128 16,0 0-128-16,-10 5 128 0,1-1-128 0,1 1 192 15,8-5-192-15,-6 9 192 0,-1-1-192 0,3 3 0 0,0-1 0 16,2 0 0-16,-1 2 0 0,2-1 0 0,1-11 0 0,0 11 0 15,0-11 0-15,2 13 0 0,-2-13 0 0,0 0 0 16,0 0 0-16,0 0 0 0,11 7 0 0,-11-7 0 16,10-3 0-16,-1 1 0 0,-1-4 224 0,0 0-64 15,0-1-32-15,0 1-128 0,-1-1 192 0,-7 7-64 16,8-9-128-16,-1 1 128 0,-7 8-128 0,8-9 128 16,-3 2-128-16,-5 7 0 0,6-10 0 0,0 4 0 15,-6 6 0-15,0 0 0 0,5-7 0 0,-5 7 0 16,0 0 0-16,0 0 0 0,0 0 0 0,0 0 0 15,0 0 0-15,0 0-192 0,0 0 32 0,0 0 16 16,0 0 16-16,0 0 0 0,0 0 0 0,0 0 0 16,0 0 128-16,0 0 0 0,0 0 0 0,-9 0 0 15,9 0 0-15,0 0 0 0,0 0 0 0,0 0 0 16,-8 7 0-16,8-7 128 0,-5 6-128 0,5-6 176 16,0 0-176-16,-4 11 0 0,4-11 0 0,0 0 128 0,-2 13-128 15,2-13 0-15,-2 10 0 0,2-10 0 0,0 0 0 0,0 0-272 16,0 0 64-16,0 0 16 15,0 0-864-15,0 0-160 0,0 11-48 0,0-11-9952 16,0 0-2000-16</inkml:trace>
  <inkml:trace contextRef="#ctx0" brushRef="#br2" timeOffset="-150071.03">8989 10978 21935 0,'0'0'960'0,"0"0"224"0,0 0-944 0,0 0-240 16,0 0 0-16,0 0 0 0,0 0 976 0,0 0 160 16,0 0 16-16,0 0 16 0,0 0-656 0,0 0-128 15,0 0-16-15,0 0-16 0,0 0-352 0,0 0 0 16,0 0 0-16,0 0 0 0,0 0 0 0,0 0 0 16,0 0 0-16,0 0 0 0,0 0 224 0,0 0-32 15,0 0 0-15,0 0 0 0,0 0 640 0,0 0 112 16,12 0 16-16,-12 0 16 0,0 0-16 0,9-5-16 15,-9 5 0-15,0 0 0 0,9-6-400 0,-9 6-80 0,0 0-16 0,11-6 0 16,-11 6-304-16,9-5-144 0,-9 5 128 0,0 0-128 16,9-5 0-16,-9 5 0 0,0 0 0 0,0 0 0 15,10-3 0-15,-10 3 0 0,0 0 0 0,12 0 0 16,-12 0 0-16,12 0 0 0,-12 0 0 0,11-1 0 16,0-2 192-16,-11 3-64 0,0 0 0 0,13-3 0 15,-1-2 272-15,-2 4 48 0,-10 1 16 0,12-5 0 16,-2 3 48-16,1 0 0 0,-11 2 0 0,11-3 0 15,0 2-128-15,-2 1-32 0,0 0 0 0,0 1 0 16,-9-1-192-16,13-1-32 0,-1 1-128 0,1 0 192 16,0 0-192-16,1 0 0 0,2 0 0 0,0 1 0 15,2-1 0-15,1 0 0 0,0-1 0 0,0 1 0 16,2 0 160-16,0 0-160 0,-1-1 160 0,-1 1-160 0,2 0 144 0,-1 1-144 16,-1 1 128-16,1-2-128 0,-1 0 0 0,-1 2 128 15,-1 0-128-15,-1-2 0 0,-2 2 0 0,1 0 0 16,-1 1 0-16,2-2 0 0,-3 4 0 0,0-1-192 15,-1 2 0-15,-2-1 16 16,-1 0-224-16,2 0-48 0,-1 0-16 0,2-1 0 16,-1 0-16-16,1-1 0 0,0-3 0 0,1 0 0 15,3-2 256-15,0 0 48 0,3-2 16 0,2-1 0 0,-3 1 160 0,1-3 0 16,1 1-144-16,0 1 144 0,-2-1 0 0,-1 4 0 16,-2-2 0-16,0-1 0 0,-1 3 0 0,-1 0 0 15,0 2 0-15,-1 0 128 16,-3 0-1504-16,3 2-304 0,-3 0-64 0,-9-2-8656 0,0 0-1728 0</inkml:trace>
  <inkml:trace contextRef="#ctx0" brushRef="#br2" timeOffset="-148694.65">10140 10892 2751 0,'0'0'256'0,"0"0"-256"0,0 0 0 0,-9-4 0 16,9 4 4624-16,0 0 880 0,0 0 192 0,-8-3 16 16,8 3-3760-16,0 0-752 0,0 0-160 0,0 0-16 15,0 0-704-15,0 0-144 0,0 0-32 0,0 0 0 16,0 0 0-16,0 0 0 0,0 0 0 0,0 0 0 15,0 0 336-15,8 9 64 0,0 2 16 0,-1-5 0 16,-7-6 288-16,9 10 64 0,1-3 16 0,-1 0 0 16,-9-7-16-16,12 4 0 0,0 0 0 0,-2-2 0 15,-10-2-208-15,13 0-64 0,-1 0 0 0,-2-2 0 16,-10 2-80-16,12-2-32 0,-12 2 0 0,10 0 0 16,-10 0-144-16,0 0-16 0,0 0-16 0,0 0 0 15,0 0-160-15,0 0-16 0,0 0-16 0,0 0 0 0,0 0-160 0,0 0 0 16,0 0 0-16,0 0 128 0,0 0-128 15,0 0 0-15,0 0 0 0,11 0 128 16,-11 0-128-16,0 0 0 0,0 0 0 0,0 0 128 0,0 0-128 0,8-5 0 16,-8 5 144-16,0 0-144 0,0 0 0 0,0 0 144 15,0 0-144-15,0 0 0 0,0 0 128 0,0 0-128 16,0 0 0-16,0 0 0 0,0 0 0 0,0 0 0 16,0 0 0-16,0 0 0 0,0 0 0 0,0 0 0 15,0 0 0-15,0 0 0 0,0 0 0 0,0 0 0 16,0 0 0-16,8-6 0 0,-8 6 0 0,9-7 0 15,0 1 0-15,-9 6 0 0,9-7 0 0,-1 2 0 16,-8 5 0-16,10-4 0 0,-10 4 0 0,9-3-144 16,-9 3 144-16,0 0 0 0,0 0-224 0,12-4 32 0,-12 4 16 15,0 0 0 1,0 0-320-16,0 0-64 0,10-1-16 0,-10 1 0 16,0 0-384-16,0 0-96 0,0 0-16 0,0 0 0 15,0 0 208-15,0 0 32 0,0 0 16 0,0 0 0 0,0 0 512 0,0 0 112 16,0 0 0-16,0 0 16 0,0 0 176 0,0 0 0 0,0 0 0 15,0 0 0-15,0 0 128 0,0 0 64 0,0 0 16 0,0 0 0 16,0 0 160-16,0 0 16 0,0 0 16 0,0 0 0 16,0 0-64-16,0 0-16 0,0 0 0 0,0 0 0 15,0 0-64-15,0 0-32 0,-9 1 0 0,9-1 0 16,0 0-80-16,-9 6-16 0,9-6 0 0,-9 6 0 16,0-2 192-16,1 1 48 0,0 2 0 0,2 1 0 15,-1-2 80-15,1 2 32 0,1 0 0 0,-1 0 0 16,6-8-224-16,-5 11-32 0,5-11-16 0,-4 9 0 15,4-9-208-15,0 0 0 0,0 0 0 0,0 0 0 16,0 11 128-16,0-11-128 0,0 0 0 0,0 0 144 0,0 0 16 0,0 0 0 16,0 0 0-16,0 0 0 0,8-7 96 0,-1 1 32 15,-1-1 0-15,-6 7 0 0,5-11-32 0,-1 0 0 16,0 1 0-16,0 1 0 0,-4 9-80 0,4-11-32 16,-4 11 0-16,4-9 0 0,-4 9-144 0,0 0 0 15,0 0 0-15,0 0 128 0,0 0-128 0,0 0 0 16,0 0 0-16,0 0 0 0,0 0 0 0,0 0 0 15,0 0 0-15,-9 8 0 0,0 2 0 0,1 3 128 16,0-2 0-16,1 2 0 0,0 0 64 0,0-1 16 16,2 1 0-16,1 0 0 0,0 0 0 0,4-13 0 15,-1 11 0-15,1-11 0 0,4 14-208 0,1-4 0 0,-5-10 0 0,10 6 0 16,-10-6 0-16,13 6 0 16,0-4 0-16,0-3 0 0,-1-2 0 0,1-1 0 0,-1 1 0 0,0-1 0 15,-2-4 144-15,1-1-144 16,-1 0 128-16,0-1-128 0,-1 1 176 0,-1-1-48 0,-2-1-128 0,-1 1 192 15,-1 1-192-15,-4 9 0 16,2-12 0-16,-2 12 0 0,0-9 0 0,0 9 0 0,0 0 128 0,0 0-128 16,-5-6 0-16,5 6 0 0,-9-3 0 0,9 3 0 15,-11 0 0-15,1 3 0 0,1 0 0 0,0 3 0 16,0-1 0-16,0 1 0 0,-1-2-160 0,3 1 160 16,0 1 0-16,7-6 0 0,-8 6 0 0,8-6-128 15,-8 9 128-15,8-9-128 0,0 0 128 0,0 0-128 16,-7 7-352-16,7-7-64 0,0 0-16 15,0 0 0-15,0 0-1392 0,0 0-288 16,0 0-48-16,0 0-15376 0</inkml:trace>
  <inkml:trace contextRef="#ctx0" brushRef="#br2" timeOffset="-146600.6">10294 11108 21183 0,'0'0'944'0,"0"0"192"0,-6-5-912 0,6 5-224 15,-7-6 0-15,7 6 0 0,-2-8 2848 0,2 8 528 16,1-8 96-16,1-1 32 0,2 2-2800 0,2 1-544 15,-6 6-160-15,6-8 0 0,1-3 256 0,-1 5 0 16,-6 6 0-16,8-7 0 0,-2 2 224 0,-6 5 32 16,8-5 16-16,-8 5 0 0,9-5 128 0,-9 5 32 15,11-7 0-15,-3 3 0 0,-8 4 0 0,9-6 0 16,-1 1 0-16,-8 5 0 0,10-7-288 0,-1 2-48 0,0 1-16 0,2 1 0 16,-1-3-48-16,1-1-16 0,-1 2 0 0,2-1 0 15,-1 0 32-15,2 0 0 0,1 1 0 0,0-2 0 16,0 1-80-16,2-2-16 0,2 0 0 0,-1 0 0 0,0-2 0 0,1 1 0 15,1-1 0-15,-1 3 0 0,1-1-32 0,0-1-16 16,-1 0 0-16,0-2 0 0,0 1-32 0,3-2-128 16,0-2 192-16,1-1-64 0,2-2 32 0,2 0 0 15,1-2 0-15,2-1 0 0,2 1-16 0,2-2 0 16,-1-1 0-16,1 0 0 0,-2-3-144 0,0 3 128 16,-2 1-128-16,0 0 128 0,-2 1-128 0,-2 3 0 15,-4 2 0-15,-3 2 128 0,-1 1-128 0,-1 3 0 16,-3 1 144-16,-2 2-144 0,-1-1 0 0,-10 7 0 15,0 0 0-15,0 0 0 0,6-7 0 0,-6 7 128 16,0 0-128-16,0 0 128 0,0 0-128 0,0 0 176 16,0 0-176-16,0 0 192 0,0 0-192 0,0 0 0 15,-8-3 0-15,8 3 128 0,0 0-128 0,0 0 0 16,-9 0 0-16,9 0 0 0,-9 2-192 0,9-2 48 16,-8 4 0-16,8-4 0 0,-8 4-112 0,8-4 0 15,0 0-16-15,-6 7 0 16,6-7-240-16,0 0-32 0,0 0-16 0,0 0 0 15,0 0-272-15,0 0-64 0,0 0-16 0,0 0 0 16,0 0-560-16,14-4-96 0,1 0-32 0,0-3 0 16,1 1-304-16,-1 0-64 0,0 1-16 0,-2-1 0 15,0 0 688-15,-1 1 128 0,-2 1 16 0,-1 0 16 0,-9 4 864 0,9-5 272 16,-9 5-160-16,9-4 160 0,-9 4 480 0,0 0 176 0,8-5 48 0,-8 5 0 16,0 0-16-16,0 0 0 0,0 0 0 0,0 0 0 15,0 0-368-15,0 0-80 0,3-9-16 0,-3 9 0 16,0 0-400-16,1-10-80 0,-1 10 0 0,0 0-16 15,-1-11-112-15,1 11-32 16,0 0 0-16,0 0 0 0,0 0 416 0,0 0 224 0,0 0-32 0,0 0 0 16,-11-2 192-16,11 2 48 0,-9 0 0 0,9 0 0 0,-8 5 224 0,2 0 48 15,6-5 16-15,0 0 0 0,-9 8 240 0,4-2 32 16,5-6 16-16,-6 11 0 0,6-11-64 0,-4 10-16 16,4-10 0-16,0 0 0 0,-2 11-304 0,2-11-64 15,0 0-16-15,0 13 0 0,0-13-288 0,2 11-48 16,-2-11-16-16,0 0 0 0,6 12-64 0,-6-12 0 15,10 9-128-15,1-5 192 0,-11-4-192 0,13 4 144 16,-2-1-144-16,1-3 128 0,0-3 32 0,1 2 0 16,1-4 0-16,-1-1 0 0,-1 0 96 0,0-2 0 15,-2 0 16-15,1-1 0 0,-2 1 0 0,-2-4 0 16,-1 1 0-16,-1 0 0 0,-1 2-48 0,-4 9-16 16,1-12 0-16,-1 2 0 0,0 10-32 0,-4-10-16 0,-1 2 0 0,0 1 0 15,-2 1-16-15,-2 0 0 16,0 3 0-16,-1 0 0 0,-2 2-144 0,-1 1 0 15,0 0 144-15,0 2-144 0,-2 2 0 0,2 1 0 16,2 2 0-16,-1 2 128 0,-1 3-128 0,1 2 0 16,2 0 0-16,2 1-128 0,1-1 128 0,2 0 0 15,1-2 0-15,3-1 0 0,1-11 0 0,0 0 0 0,1 13 0 0,-1-13 0 16,0 0 0-16,7 10 0 0,-7-10 128 16,0 0-128-16,11 3 208 0,0-3-16 0,-11 0-16 0,13-3 0 15,-1-1-48-15,-1-1-128 0,1 0 192 0,0 0-64 16,0-2-128-16,2 1 0 0,0-1 0 0,-1-1 128 15,-1-1-128-15,0 1 0 0,-2 2 0 0,1-1 0 16,-1 2 0-16,-10 5 0 0,9-4 0 0,-9 4 0 0,9-4 0 0,-9 4 0 16,0 0 0-16,0 0 0 0,0 0 0 0,0 0 0 15,0 0 0-15,0 0 0 0,0 0 0 0,0 0 0 16,-7-5 128-16,-1 1-128 0,-1 1 0 0,-1 1 0 16,1 1 0-16,0 1 0 0,-1 0 0 0,1 0 0 15,9 0-144-15,-11 0 144 0,2 0 0 0,9 0 0 16,-9-2 0-16,9 2 0 0,0 0 0 0,0 0-128 15,0 0 128-15,0 0 0 0,0 0 0 0,0 0 0 16,-9 2-128-16,9-2 128 0,0 0 0 0,0 0 0 16,0 0 0-16,0 0 0 0,0 0 0 0,0 0 0 15,0 0 0-15,0 0 0 0,0 0 0 0,0 0 0 16,0 0 0-16,0 0 0 0,-9 1 0 0,9-1 0 16,0 0 128-16,0 0-128 0,0 0 176 0,0 0-176 15,0 0 192-15,-8-3-192 0,8 3 192 0,-7-4-64 16,7 4 0-16,0 0-128 0,-9-5 192 0,9 5-64 15,-9-4 0-15,9 4-128 0,0 0 208 0,-9-4-64 16,1 2-16-16,8 2 0 0,0 0 16 0,-9 0 0 0,9 0 0 0,-9-3 0 16,9 3 48-16,0 0 0 0,0 0 0 15,0 0 0-15,0 0-16 0,0 0 0 16,0 0 0-16,0 0 0 0,0 0-176 0,0 0 128 0,0 0-128 0,0 0 128 16,10-1 0-16,2 1-128 0,1-2 192 0,1 2-64 15,1-1-128-15,3 0 0 0,2 0 144 0,0-1-144 16,4 1 0-16,1 0 0 0,1-2 0 0,1 0 128 15,1 1-128-15,0-1 0 0,1 1 128 0,0-1-128 16,-1 3 0-16,4-1 0 0,0-3 0 0,2 1 0 0,0-3 0 16,4 2 0-16,2 0 0 0,3 0 0 0,0 0 0 15,0 3 0-15,-1-5 0 0,-2 5 0 0,-2-4 0 0,-3 1 0 16,-3 0 0-16,-1-2 0 0,-2-2 0 0,-1 0 0 16,1 0 0-16,-2-2 128 0,-1 1-128 0,-1-1 0 15,-1 0 0-15,-1 1 128 0,-1 1-128 0,0 2 128 16,-2-2-128-16,-2 1 128 0,1-1-128 0,-4 2 192 15,0-1-64-15,-2 2 0 0,-3 0-128 0,-1 1 0 16,-9 4 0-16,8-3 128 0,-8 3-128 0,0 0 0 16,0 0 0-16,0 0 0 0,0 0 0 0,0 0 0 15,0 0 0-15,0 0 0 0,0 0-192 0,-9 7-48 16,9-7-16-16,-11 5 0 0,2-1 80 0,0-3 16 16,9-1 0-16,-10 0 0 0,1 0 160 0,9 0 0 15,-11-2-144-15,2 0 144 0,0 0 0 0,9 2 0 16,0 0 0-16,0 0 0 0,-9-4 0 0,9 4 0 15,-7-4 0-15,7 4 0 0,-6-4-288 0,6 4 64 0,0 0 16 0,0 0 0 32,0 0-592-32,0 0-112 0,0 0-32 0,0 0 0 15,0 0-288-15,0 0-64 0,0 0-16 0,0 0 0 16,0 0 576-16,0 0 112 0,0 0 32 0,0 0 0 0,-2 11 448 0,2-11 144 0,0 0 0 0,0 11 0 16,0-11 0-16,3 11 0 0,-3-11 0 0,0 0 0 15,0 0 384-15,7 8-32 0,-7-8 0 0,7 6 0 16,-7-6 0-16,10 5 0 0,-10-5 0 0,10 2 0 15,-10-2-352-15,9 0 144 0,-9 0-144 0,0 0 0 16,0 0 176-16,0 0-176 0,0 0 160 0,0 0-160 0,0 0 336 0,0 0-16 16,5-7-16-16,-5 7 0 15,0 0 80-15,0 0 0 0,0 0 16 0,0 0 0 0,0 0-176 0,0 0-32 16,0 0-16-16,0 0 0 0,0 0-176 0,0 0 0 16,0 0 144-16,0 0-144 0,0 0 0 0,0 0 0 15,8 9 0-15,-1-2 0 0,-7-7 0 0,11 5 0 16,-2-2 0-16,1-1 0 0,-10-2 0 0,10 3 0 15,-1-3 0-15,-9 0 128 0,9-3-128 0,-9 3 176 16,9-2-176-16,-9 2 192 0,0 0 48 0,7-7 16 16,-7 7 0-16,5-8 0 0,-5 8-32 0,3-8 0 15,-3 8 0-15,2-7 0 0,-2 7-224 0,3-8 128 16,-3 8-128-16,1-8 0 16,-1 8-640-16,0-9-208 0,-1 1-48 0,1 8-20928 0</inkml:trace>
  <inkml:trace contextRef="#ctx0" brushRef="#br2" timeOffset="-121160.88">15612 9814 10191 0,'0'0'448'0,"0"0"96"0,0 0-544 0,0 0 0 0,0 0 0 0,0 0-4416 15</inkml:trace>
  <inkml:trace contextRef="#ctx0" brushRef="#br3" timeOffset="-117313.91">15480 9780 19343 0,'0'0'1728'0,"-10"-2"-1392"0,-2-1-336 0,2 1 0 15,1 2 3216-15,9 0 576 0,0 0 112 0,0 0 32 16,0 0-2720-16,0 0-560 0,0 0-96 0,0 0-32 16,0 0-208-16,0 0-64 0,0 0 0 0,0 0 0 15,10-5-256-15,-1 1 0 0,-9 4 0 0,11-2 0 16,-1-1 0-16,-10 3 0 0,0 0 0 0,12-3 0 15,-12 3 0-15,10-1 0 0,-10 1 0 0,0 0 0 16,9-7 320-16,-9 7-32 0,6-6-16 0,-6 6 0 16,0 0 288-16,5-10 48 0,-1-1 16 0,0 2 0 15,-1 1-176-15,1 0-16 0,-1 1-16 0,0-3 0 16,1 1-160-16,-2 1-48 0,-1 1 0 0,-1 7 0 16,2-8-208-16,-2 8 144 0,2-11-144 0,-2 11 128 0,0 0 64 0,0 0 0 15,0 0 0-15,0 0 0 0,-10 3-64 0,1 1 0 16,0 2 0-16,-2 5 0 0,0-1-128 0,-1 2 0 15,0 1-160-15,0 1 160 0,2 2 0 0,1-3 0 16,1-3 0-16,3 1 0 0,1-2 0 0,4-9 0 16,-2 13 0-16,4-1 160 0,-2-12-160 0,5 12 0 15,-5-12 0-15,12 3 0 0,-12-3 0 0,11 4 0 16,1-1 0-16,0-3 0 0,0-3 144 0,-2-1-144 16,1 1 160-16,-1-3-160 0,-1 0 176 0,2-2-176 15,-2 0 192-15,0-1-192 0,-1 0 256 0,-1-2-48 16,0 0-16-16,-1 0 0 0,0 0-16 0,-1 0-16 0,-1-1 0 0,1 2 0 15,0 1-32-15,-2 0-128 16,-1 0 192-16,-2 9-64 0,3-8-128 0,-3 8 160 0,0 0-160 0,0 0 160 16,0 0-160-16,0 0 128 0,0 0-128 0,0 0 128 15,0 0-128-15,0 0 128 0,0 0-128 0,0 0 128 16,-5 9-128-16,1 0 0 0,1 1 0 0,1 0 0 16,-1 0 0-16,0 0 0 0,3-10-144 0,-2 13 144 15,2-13 0-15,-1 11 0 0,1-11 0 0,0 12 0 31,1-2-432-31,-1-10-16 0,4 11-16 0,-4-11 0 16,12 6-2736-16,-2 1-560 0,-1-2-96 0</inkml:trace>
  <inkml:trace contextRef="#ctx0" brushRef="#br3" timeOffset="-116931.64">15525 9691 38751 0,'-21'-2'1728'0,"8"2"336"0,-3 0-1648 0,3 1-416 15,3 1 0-15,10-2 0 0,0 0 256 0,0 0-48 16,0 0 0-16,0 0 0 0,0 0-368 0,13 4-80 16,1-2-16-16,4-1 0 0,2 0 256 0,1-1 0 15,1-1 0-15,3 0 0 0,1-1 0 0,1 2 0 0,2-1 0 0,1 1 160 16,2 1 32-16,4 1 0 0,3-2 0 0,2 2 0 15,2 0 0-15,2 0 16 0,0 2 0 16,0 0 0-16,-22-3-80 0,3 1-128 0,3-1 176 16,1 1-176-16,1-2 128 0,2 2-128 0,-1-1 0 0,2-1 0 15,26 0 0-15,-10 0 0 0,-10 1 0 0,-5-1 0 16,-3 0 0-16,-5 0 0 0,-2-1 0 0,0 0 0 16,-5-1 0-16,-1-1 0 0,-4 0 0 0,-2-2 0 15,-1 1 128-15,-1 0-128 0,-2 0 0 0,-9 4 0 16,9-6 0-16,-1 0 0 0,-8 6-160 0,6-6 160 31,-6 6-528-31,0 0 16 0,4-8 0 0,-4 8 0 16,0 0-2176-16,0 0-416 0,0-9-96 0</inkml:trace>
  <inkml:trace contextRef="#ctx0" brushRef="#br3" timeOffset="-116445.83">16763 9634 36335 0,'0'0'1600'0,"0"0"352"0,0 0-1568 0,-4-8-384 16,4 8 0-16,0 0 0 0,-2-9 864 0,2 9 96 16,-4-8 0-16,4 8 16 0,0 0-768 0,-5-7-208 15,5 7 0-15,0 0 0 0,-10-3-208 0,10 3-128 16,-11-2-32-16,0 7 0 16,0-1-80-16,0 3-32 0,-1-2 0 0,1 3 0 0,-2 5 288 0,0-3 48 15,1 2 16-15,-1 0 0 0,0 0 128 0,0-2 0 16,-2-1 0-16,4 0 0 0,2 0 304 0,3-1-16 15,6-8 0-15,-6 9 0 0,6-9 32 0,-4 9 0 16,4-9 0-16,0 10 0 0,0-10-192 0,5 10-128 0,-5-10 144 0,9 8-144 16,0 1 0-16,3-1 0 0,1-3 0 15,1-4 0-15,1 1 0 0,0-2 0 0,2 0 0 0,-1-2 0 16,0-2 128-16,-2 1-128 0,0-4 0 0,-1 0 144 16,-1 1-16-16,-3-3 0 0,-1-2 0 0,-1 1 0 15,-2 1 224-15,-1-2 32 0,-2 1 16 0,0-3 0 16,-2 3 112-16,0-4 32 0,-2 1 0 0,1 0 0 15,-2-1-112-15,1 1-32 0,-2 1 0 0,0 1 0 16,0 0-176-16,0 2-32 0,0 2-16 0,4 7 0 16,-5-6-176-16,5 6 0 0,0 0 0 0,-8 1 0 15,0 4 0-15,1-1 0 0,0 6 0 0,1 0 128 16,-2 0 0-16,1 3 0 0,-1 0 0 0,2 0 0 16,-1-1 128-16,1 0 32 0,1-4 0 0,2 4 0 0,-1-3-128 15,4-9-32-15,-4 9 0 0,4-9 0 0,0 11-128 0,0-11 0 16,5 7 0-16,-5-7-176 15,11 4-1520-15,1-3-304 0,1-1-64 0,4-4-16720 16</inkml:trace>
  <inkml:trace contextRef="#ctx0" brushRef="#br3" timeOffset="-81032.8">16638 8958 8287 0,'0'0'736'0,"0"0"-592"0,0 0-144 0,-4-7 0 16,0 0 2800-16,4 7 528 0,0 0 96 0,0 0 32 15,0 0-1856-15,-6-4-352 0,6 4-80 0,-9-2-16 16,-2-2-528-16,11 4-112 0,0 0-32 0,0 0 0 16,-9 2-320-16,9-2-160 0,-10 3 160 0,2 2-160 15,1 0 0-15,-1 2 0 0,1-1 0 0,0 5 0 16,1-2 0-16,-2 3 0 0,0 1 0 0,-1 2 0 15,0 0 0-15,0 3 0 0,-2 0 0 0,-2 0 0 16,1 5 0-16,1 1 0 0,-4 0 0 0,1 2 0 0,1 1 0 16,0 3 0-16,-1 0 0 0,0 7 0 0,1 3 0 0,2 4 0 15,0 3 0-15,2-1 0 0,0 2 0 0,0 2-128 16,1-2 128-16,2 2 0 0,-1-2 0 0,1 5 0 16,-1 5 0-16,0 2 0 0,2 4-368 0,0-1-16 15,-1 1 0-15,0 0 0 0,0-4 16 0,2 3 0 16,-3 3 0-16,1 1 0 0,-1 3 160 0,2 0 16 15,-1 1 16-15,-1-1 0 0,1-3-144 0,-2 1-48 16,0-1 0-16,1 0 0 0,0 2 112 0,1 0 32 16,2-4 0-16,1-2 0 0,-1-3 224 0,1 1 160 15,-1 0-32-15,4 2 0 0,0-1 352 0,4 1 64 16,1-2 16-16,3-5 0 0,1-3 192 0,3-5 32 0,1-4 16 0,3-1 0 16,1-2-288-16,2-1-64 0,3-1-16 0,3-2 0 15,4-2-432-15,3-4 0 0,2-2 128 0,3-6-128 16,1 1 0-16,1-5-272 0,1-4 64 0,-2-4 16 31,-2-3-336-31,2-4-64 0,-3-1-16 0,2-6 0 0,-2-3 192 0,3-5 32 0,0-3 16 0,2-4 0 16,2-3 368-16,-3-5 0 0,0-4 0 0,-1-4 0 15,0-2 128-15,-4-1 80 0,-2-4 32 0,-2 2 0 16,-1-4 208-16,-3 0 64 0,-4-4 0 0,-1-2 0 16,0-7-80-16,-2-7-16 0,0-3 0 0,-2-1 0 15,-3 3-32-15,0 0-16 0,1-1 0 0,-2-4 0 16,-3-4 0-16,-1-5 0 0,-4 1 0 0,-1 3 0 15,-2 3-80-15,-1-3-16 0,-2-4 0 0,-1-3 0 0,0-3-112 16,-1 5-32-16,-3 6 0 0,-4 4 0 0,-1-2-128 0,-1 1 160 16,-1-2-160-16,-1 2 160 0,-5-1-160 0,0 5 160 15,-2 3-160-15,-3 2 160 0,-2 0-160 0,0 1 160 16,0-1-160-16,-2 1 160 0,-4 1-160 0,0 5 0 16,-4 2 144-16,0 7-144 0,-3 2 0 0,1 5 144 15,0 3-144-15,-2 1 0 0,3 0 144 0,2 0-144 16,1 1 0-16,3 3 144 0,1 2-144 0,4 0-192 15,1-2 32-15,2 0 16 0,2 3 144 0,1 1-160 16,2 0 160-16,1 0-160 0,1 2-192 0,2 6-32 16,4 2-16-16,0 3 0 15,1 3-2032-15,0 3-416 0</inkml:trace>
  <inkml:trace contextRef="#ctx0" brushRef="#br3" timeOffset="-79956.58">16603 9074 7359 0,'0'0'656'0,"0"0"-528"16,0 0-128-16,0 0 0 0,-1-9 3024 0,1 9 576 15,0-10 112-15,0 10 32 0,0-9-1952 0,0-3-400 16,0 2-80-16,2 2-16 0,2-3-464 0,-4 11-112 16,0-9-16-16,0 0 0 0,0-1-320 0,0-1-64 15,0-3 0-15,1 0-16 0,1-2 80 0,-1 0 32 16,0-3 0-16,2-1 0 0,2 1 16 0,0-2 0 0,1-4 0 0,0 0 0 16,2-3-144-16,0-1-32 0,0 0 0 0,-1-6 0 15,2-3-112-15,1-2-16 0,-1-3-128 0,0-3 192 16,0-2-192-16,-1 0 0 0,0 1 0 0,-2 4 0 15,-1 4 0-15,-1 2 0 0,0 3 0 0,-1 2 0 16,-2-5 144-16,-1 3-144 0,-1 0 128 0,-1 0-128 16,1 0 192-16,-1 1-64 0,-2 0 0 0,1-1 0 15,0 1 48-15,1 2 0 0,-2 3 0 0,0 1 0 16,-1-1-176-16,1 3 192 0,1 0-192 0,1 2 192 16,-1-2-64-16,2 2 0 0,-1 0 0 0,1 0 0 15,0 1 0-15,0 1 0 0,-1 1 0 0,1 3 0 16,-2 4-128-16,1 0 128 0,-1 2-128 0,0 1 128 15,1 3-128-15,2 7 160 0,0 0-160 0,0 0 160 16,-4-10-160-16,4 10 0 0,-4-6 0 0,4 6 128 0,0 0-128 0,0 0 0 16,-9-3 0-16,9 3 0 0,0 0 0 0,-10 3 0 15,2 0 0-15,8-3 0 0,-9 5 0 0,9-5 0 16,-8 8 0-16,8-8 0 0,-9 7 0 0,1 1 0 16,1 0 0-16,1 0 0 0,-1-2 144 0,1 2-144 15,-2 1 160-15,-1-1-160 0,0 3 192 0,0 0-64 16,-1-2-128-16,3 3 192 0,-1-1-64 0,-1 0-128 15,-1 0 176-15,-1-2-176 0,0 1 192 0,1 1-192 16,1-1 192-16,-2 2-192 0,2 0 144 0,0-2-144 16,1 2 0-16,0-2 144 0,-1 1-144 0,3-1 0 15,1-1 0-15,1 2 128 0,0-2-128 0,4-9 0 16,-3 12 0-16,3-12 0 0,0 10 0 0,0-10 0 0,-1 10 0 16,1-10 0-16,0 0 0 0,0 0 0 0,0 0 0 0,0 0 0 15,0 0 0-15,10-2 0 0,1-5 0 16,-2-1 0-16,-1-1 0 0,-2-1 0 0,1-1 0 0,1 1 0 15,-2-2 0-15,2-1 0 0,-2 0 0 0,1 0 0 16,-2 0 0-16,0 0 0 0,1 1 0 0,-3-3 0 16,0 0 0-16,1 0 0 0,-1-2 0 0,-1 0 0 15,1 0 128-15,-1 0-128 0,2 1 0 0,0-2 128 16,3 0-128-16,-2 2 0 0,0 4 0 0,0-1 0 16,1 0 0-16,0 2 0 0,-1 0 0 0,1 3 0 15,-6 8 0-15,0 0 128 0,0 0-128 0,0 0 0 16,10 0 256-16,-10 0-48 0,6 8 0 0,1 0 0 15,-2 0 64-15,0 4 16 0,-2 1 0 0,0 1 0 16,-1 0 32-16,0 1 16 0,-2-2 0 0,1 2 0 16,1-2 240-16,1 2 32 0,0-2 16 0,-1 0 0 0,0 0-176 0,0 0-16 15,2 0-16-15,0-1 0 0,0 1-80 16,1 0-16-16,0 0 0 0,2 0 0 0,-1 0-192 0,1 1-128 16,-1 0 128-16,2 3-128 0,3 3 0 0,-2 1 0 15,-1 1 0-15,1 0 0 16,3 3-928-16,1 1-208 0,1 4-32 0,3-1-12048 15,4-2-2400-15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37:37.62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3517 13172 15951 0,'2'-27'704'0,"-2"11"144"0,1 2-672 0,-1-2-176 16,0 0 0-16,0 2 0 0,0 1 1440 0,0 3 256 16,0 0 48-16,0 10 16 0,-4-11-592 0,0 2-112 15,0-1-32-15,4 10 0 0,-6-7-256 0,-1 3-64 16,-1-1-16-16,1 1 0 0,-1 1-112 0,8 3 0 0,-9-5-16 15,0 1 0-15,-1 0-192 0,1-1-48 0,0 1 0 0,0 0 0 16,0 0-320-16,0-1 0 0,0-2 0 0,-2 1 0 16,0-1 0-16,-3-1 128 0,1-1-128 0,-1 1 0 15,1 2 0-15,-3-1 0 0,-1-2 0 0,-1 3 128 16,-1 1 128-16,-1 3 16 0,-1 2 16 0,2 4 0 16,-5 0 64-16,2 4 16 0,-1 0 0 0,-1 3 0 15,-1 4-368-15,-1 0 144 0,-1 2-144 0,1 3 0 16,-2 2 0-16,1 6 0 0,0-2 0 0,1 2 0 15,1 2 0-15,1-1 0 0,4 0 0 0,3-1 0 16,2 1 0-16,2 0 0 0,0-1 0 0,3 1 0 16,1 2 160-16,1 1-160 0,1-1 128 0,2-1-128 15,0 0 0-15,1 2 0 0,1 1 0 0,1 1 0 0,-2 2 0 0,2 4 0 16,5 3 0-16,2 0 0 0,1 0-128 0,0-3 128 16,2 2 0-16,2-6 0 0,5-2 0 0,0-1 0 15,2-3-144-15,4 0 144 0,3-2 0 0,3 0-128 16,4-3 128-16,2-1 0 0,1 2-128 0,1-2 128 15,1-1 0-15,1-3 0 0,6-1 0 0,0 1 0 16,1 1 0-16,1-5 0 0,-1-2 0 0,3-5 0 16,1-1 0-16,2-2 0 0,-2-2 0 0,-2-1 0 15,-2-2 0-15,-1-2 0 0,-3-2 0 0,2-1 0 16,0-4 0-16,-2-1 0 0,-1-2 0 0,0-5 128 16,-1-2-128-16,0-3 0 0,0-3 0 0,-3 0 128 15,-2-2-128-15,-2 1 0 0,-1 1 160 0,-3-2-160 0,-1-2 160 0,-2-2-160 16,-2-2 160-16,-3-2-160 0,0 1 160 0,-1-3-160 15,-1-2 160-15,0 1-160 0,-3-1 160 0,-2-1-160 16,-3 0 256-16,-1 2-64 0,-2 3 0 0,0 2 0 16,-5-1 16-16,-1 3 0 0,0 3 0 0,-4 1 0 15,-2 0 112-15,-4-1 0 0,-1 0 16 0,-2 1 0 16,-3 0-48-16,-1 0-16 0,-3 0 0 0,1 1 0 16,-3 2-144-16,-3-2-128 0,-1 3 192 0,-4 2-192 15,-5 3 0-15,-2-1 0 0,-1 1 0 0,-2 1-192 31,-4 5-208-31,-1 0-48 0,1 2 0 0,1-1 0 0,0 2-48 16,0 1-16-16,-1 2 0 0,1-2 0 0,0 2 384 0,-2 1 128 0,0 2 0 0,2 0-144 16,0 1 144-16,2 0 0 0,3 1-144 0,2 0 144 15,-1-1-304-15,5-1 16 0,2-2 0 0,4 2-9920 16,1 0-1984-16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38:05.60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3169 4174 3679 0,'0'0'320'0,"-9"-2"-320"0,0 0 0 0,0 1 0 16,0-2 2448-16,9 3 432 0,-9-3 64 0,0 3 32 15,9 0-784-15,-10 0-144 0,1 0-48 0,9 0 0 16,0 0-192-16,0 0-32 0,-10 3-16 0,10-3 0 16,0 0-480-16,0 0-112 0,0 0-16 0,0 0 0 15,0 0-432-15,0 0-80 0,0 0-32 0,0 0 0 16,0 0-320-16,0 0-64 0,12 4-16 0,-2-2 0 0,0 1 48 0,1 0 16 16,1-1 0-16,-1 2 0 0,1-1 16 0,2-2 0 15,3 2 0-15,0-1 0 16,0 1 32-16,2 1 0 0,0-3 0 0,2 3 0 0,1 0 192 0,0 0 64 15,0 0 0-15,5 0 0 0,1-2 0 0,4 0 0 16,-1-1 0-16,1 0 0 0,1 2-256 0,1-3-64 16,-2 0 0-16,0 0 0 0,-4 1-256 0,1-1 128 15,-1 0-128-15,-1 1 0 0,-2-1 272 0,2 2-48 16,-1 0-16-16,0-2 0 0,-1 0-208 0,1 0 144 16,3 0-144-16,-1 0 128 0,1-4-128 0,-2 2 128 15,1-1-128-15,-2 1 128 0,-1 0-128 0,-1-3 0 0,1 1 0 0,0 0 0 16,-3 0 0-16,0 0 192 0,-2 2-64 15,1-3 0-15,-2 1 0 0,1 0-128 0,-1-1 192 0,0-1-64 16,-2 0-128-16,0 1 128 0,1-1-128 0,-3 4 128 16,0-3-128-16,0 3 128 0,0 0-128 0,-1 0 128 15,-1 0-128-15,-1-1 0 0,-2 1 144 0,1 0-144 16,-11 2 128-16,11-1-128 0,-11 1 160 0,12-3-160 16,-3 1 176-16,-9 2-176 0,9-4 192 0,-9 4-192 15,0 0 192-15,11-4-64 0,-11 4 0 0,8-5-128 16,-8 5 208-16,6-7-64 0,-6 7-16 0,7-8 0 15,-3 1-128-15,-4 7 160 0,2-10-160 0,-2 10 160 16,2-9-32-16,-1 0 0 0,-1 9 0 0,-3-9 0 16,3 9 80-16,-5-8 16 0,-1 2 0 0,-2 2 0 0,-1-3-224 0,-1 3 0 15,0 2 0-15,0-2 0 0,-2 3 0 0,1-2 0 16,-2-2 128-16,2 1-128 0,2 0 0 0,-2 1 0 16,-1 1 0-16,3-1 0 0,9 3 0 0,-9-1 128 15,0-3-128-15,9 4 0 0,-9-3 0 0,9 3 0 16,0 0 0-16,0 0 0 0,-9-5 0 0,9 5 128 15,0 0-128-15,0 0 0 0,0 0 0 0,0 0 0 16,0 0 0-16,0 0 0 0,0 0 0 0,0 0 0 16,0 0 0-16,10 8 0 0,-1-2 0 0,0 1 0 15,1-2-128-15,0-1 128 0,3 0 0 0,-1-1 0 16,-2-1 0-16,2 1 0 0,0-3 0 0,1 1 0 16,-2-1 0-16,1 1 0 0,0-1 0 0,0 2 0 15,-2 0 0-15,0 0 0 0,1 0 0 0,-11-2 0 16,12 4 0-16,-2 1 0 0,-1 1 0 0,-1 0 0 0,-8-6 0 0,9 9 0 15,-1 0 0-15,-8-9 0 0,8 11-128 0,0-1 128 16,-1 1 0-16,0-2 0 0,-7-9 0 0,10 13 0 16,1 0 0-16,-3 1 0 0,-2 0 0 0,2 1 0 15,0-6 0-15,-2 1 0 0,-2 1 0 0,0 2 0 16,-1-3 0-16,-2 1 0 0,0-1 0 0,-1-2 0 16,0-8 0-16,-2 10 0 0,-1 0 0 0,3-10 0 15,-5 10 0-15,0 0 0 0,-1-3 0 0,-1-1 0 16,-2 0 0-16,-1-1 0 0,0 1 128 0,0 1-128 15,-2-1 0-15,0 1 0 0,-1-2 0 0,-1 0 0 32,-1 2-384-32,1-1-32 0,-3-2 0 0,-1 3 0 0,0-1-1968 15,-2 3-400-15,0 2-80 0</inkml:trace>
  <inkml:trace contextRef="#ctx0" brushRef="#br0" timeOffset="45547.88">3148 12013 20271 0,'0'0'1792'0,"0"0"-1424"0,0 0-368 0,0 0 0 16,0 0 1168-16,0 0 176 0,0 0 16 0,0-6 16 16,4 0-992-16,3 1-192 0,5 1-32 0,1-1-16 15,0 0-144-15,4 0 128 0,1-2-128 0,4 0 128 16,2 1-128-16,-8 2 0 0,4-2 0 0,5-1 0 16,1 1 0-16,4 0 0 0,0 4 0 0,4-2 0 15,-2 1 208-15,30-3 16 0,-13-1 0 0,-2 2 0 0,-4-2-224 0,-1 1 176 16,-3 2-176-16,3-1 160 0,-1-2 336 0,2 5 64 15,2-4 16-15,-1 4 0 0,2 1-176 0,-3-1-16 16,-2 0-16-16,0-4 0 0,-2-3 0 0,1 0 0 16,1-3 0-16,1 1 0 0,2-2-64 0,0-2-16 15,0 2 0-15,1 2 0 0,-1 0-96 0,-2 1-32 16,-3-2 0-16,-4 4 0 0,-1 2-160 0,-3-1 160 16,-3 2-160-16,-2 0 160 0,-1-1-160 0,-1 3 0 15,0-1 144-15,-2 0-144 0,-1-2 128 0,-2 4-128 16,0 1 128-16,-2-6-128 0,-3 3 144 0,0 0-144 0,-1 2 192 0,-1-5-192 15,-2 1 432-15,1-1-32 0,-2-1 0 16,-1 2 0-16,-2-1 112 0,0 1 32 0,-6 6 0 0,6-6 0 16,-2 0-240-16,-4 6-48 0,3-8-16 0,-3 2 0 15,-2-4-112-15,0 3 0 0,-3-2-128 0,-2-2 192 16,-2 3-64-16,-2 3 0 0,-2-1-128 0,0-1 192 16,-1-1-192-16,-2 0 128 0,-2 1-128 0,0-3 0 15,0 4 192-15,-2-1-64 0,-1 1-128 0,0-1 192 16,0 1 32-16,3 1 0 0,3-1 0 0,0 0 0 15,1-1-16-15,0 1 0 0,1-1 0 0,1 2 0 16,1 0-208-16,2 1 0 0,9 4 128 0,0 0-128 16,-9-3 0-16,9 3 0 0,0 0 0 0,0 0 0 15,0 0 0-15,0 0 0 0,0 0-160 0,0 0 160 16,0 0-256-16,0 0 16 0,7 13 16 0,-1-2 0 16,2-3 48-16,0-1 16 0,0-3 0 0,2 3 0 0,0-2 32 0,2 2 0 15,0-1 0-15,1 2 0 0,1-1 128 16,1-1 0-16,2-2-144 0,-2 1 144 0,0 2 0 0,0-1 0 15,2 2 0-15,0 1 0 0,0 2 0 0,-1-1 0 16,-1-1 0-16,1 2 0 0,1-1 0 0,-1 0 0 16,-2 1 0-16,-1 1 0 0,-1 1 0 0,-2 1 0 15,-2 2 0-15,-2-2 0 0,-2-1 0 0,0 0 0 16,0-1 0-16,-4-1 128 0,-1 3 0 0,-2-3-128 16,-2 1 192-16,-1 1-64 0,-2-3 80 0,-3 2 16 15,1 0 0-15,-3 1 0 0,-1-3 96 0,-1 2 32 16,1 1 0-16,0-1 0 0,-2 0-32 0,0-3-16 15,-1 2 0-15,3 1 0 0,0 1-176 0,-2 0-128 0,0-2 144 16,1 0-144-16,2 4 0 0,-2-2 0 16,2-4 0-16,0 3 0 0,0-3 0 0,0 1-240 0,0 1 32 0,3-3 0 31,-1-1-1056-31,3 4-208 0,2 0-32 0,-2-1-16000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0: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14791 3948 15839 0,'0'0'704'0,"0"0"128"0,0 0-656 0,0 0-176 0,-6-10 0 0,6 10 0 16,-3-7 1280-16,3 7 240 0,0 0 32 0,0 0 16 15,0 0-400-15,0 0-80 0,-2-9 0 0,2 9-16 16,0 0-224-16,0 0-32 0,5-8-16 0,-5 8 0 16,0 0-64-16,10-2-16 0,-10 2 0 0,9-4 0 15,-9 4 32-15,10 0 0 0,-10 0 0 0,11 4 0 16,-11-4 0-16,0 0 0 0,10 10 0 0,-2 1 0 16,0-1-240-16,-2 2-64 0,1 1 0 0,-1 4 0 15,1 2-192-15,-1 1-32 0,2-2-16 0,1 2 0 16,2-2-208-16,-1 1 0 0,2 0 0 0,0-1 0 15,-1 3 0-15,1-4 0 0,0 0 0 0,-1-2 0 16,1 0 0-16,-1-2 0 0,-2-2 128 0,0 0-128 16,0-1-256-16,0-3-112 0,0-1-16 0,2-3 0 15,0 0-2496-15,0-2-496 16,-1-2-96-16</inkml:trace>
  <inkml:trace contextRef="#ctx0" brushRef="#br0" timeOffset="577.74">15427 3827 16175 0,'0'0'704'0,"0"0"176"0,0 0-704 0,0 0-176 16,0 0 0-16,0 0 0 0,0 0 1504 0,0 0 272 15,0 0 48-15,0 0 16 0,0 0-624 0,0 0-128 16,0 0-32-16,2 12 0 0,-2-12-256 0,-2 10-48 15,-1 2-16-15,-1 0 0 0,-2-1-32 0,-1 4 0 16,-3-1 0-16,-1 2 0 0,0 3-32 0,-2 2-16 16,-4 5 0-16,0 7 0 0,-3 3 80 0,-1 3 16 15,1 8 0-15,-3 3 0 0,-1-1-272 0,0 1-48 16,1-1-16-16,-2 0 0 0,0-4-224 0,0 1-64 16,1-2 0-16,-1-1 0 0,0 0-128 0,-1 0 0 0,0 3 144 15,2-7-144-15,4-4 0 0,0-3 128 0,2-4-128 16,1-3 0-16,2-4 0 0,4-4 0 15,2-3 0-15,2 1 0 16,7-15-2688-16,0 0-624 0,0 0-112 0,0 0-32 0</inkml:trace>
  <inkml:trace contextRef="#ctx0" brushRef="#br0" timeOffset="1882.05">14965 3551 4607 0,'0'0'400'0,"0"0"-400"16,0 0 0-16,0 0 0 0,-7-3 2880 0,7 3 480 16,-10-3 96-16,10 3 32 0,0 0-2128 0,-9 0-416 15,9 0-96-15,-9 0-16 0,9 0 80 0,-9 0 16 16,9 0 0-16,0 0 0 0,0 0 128 0,0 0 32 16,0 0 0-16,0 0 0 0,0 0-224 0,0 0-32 15,13-7-16-15,-4-3 0 0,-6 3-288 0,2-5-48 16,3 3-16-16,2 0 0 0,2-3-192 0,0 1-32 15,-2 0-16-15,2-1 0 0,-2 0-224 0,2-1 176 0,1 0-176 0,0-2 160 16,1-2-32-16,0 0-128 0,-3-2 192 0,0 1-64 16,-1 0-128-16,-2 1 0 0,-2 1 0 0,1 1 0 15,-2-2 192-15,-1 1-32 0,-1 0-16 0,-1 3 0 16,1 2 208-16,-2 2 32 0,-2-2 16 0,1 11 0 16,0 0 16-16,0 0 0 0,0 0 0 0,0 0 0 15,0 0-96-15,0 17-32 0,1-1 0 0,2 2 0 16,-1-1-32-16,1 1 0 0,0 0 0 0,3 2 0 15,-1 0 80-15,1-1 16 0,-1-2 0 0,1 0 0 16,1 0-208-16,-1-1-144 0,0-2 192 0,0-1-192 16,1-1 0-16,-1-1 0 0,2 1 0 0,-2 0 0 15,2-4-576-15,-1 0-112 16,-1 1-16-16,2-2-16 0,-8-7-2176 0,13 8-432 0,-1-3-96 0</inkml:trace>
  <inkml:trace contextRef="#ctx0" brushRef="#br0" timeOffset="3035.76">15968 3862 15663 0,'0'0'1392'0,"0"0"-1120"0,-10 2-272 0,10-2 0 16,0 0 2784-16,0 0 496 0,0 0 112 0,0 0 0 15,0 0-2080-15,0 0-416 0,0 0-96 0,0 0-16 16,10 2 192-16,0 1 48 0,1 1 0 0,1-2 0 15,-1 1-320-15,2 1-64 0,2-4-16 0,0 1 0 16,2 4-384-16,1-3-80 0,1-1-16 0,2-1 0 16,1 1-144-16,1-1 160 0,1 0-160 0,-1-1 160 15,2-2-160-15,0-1 0 0,-1 2 0 0,0-1 0 16,-2 1 0-16,0 0 0 0,0-3 128 0,-1 4-128 16,-1-3-704-16,-2 0-192 15,-2 0-16-15,-2 0-16 0,-1-1-2448 0,-1 0-480 16</inkml:trace>
  <inkml:trace contextRef="#ctx0" brushRef="#br0" timeOffset="3664.06">15901 4072 22863 0,'0'0'1008'0,"0"0"208"0,0 0-960 15,0 0-256-15,0 0 0 0,0 0 0 0,0 0 1552 0,0 0 272 16,0 0 48-16,0 0 16 0,11 3-720 0,3-1-144 16,2-2-16-16,3 2-16 0,5-1-480 0,1 0-112 0,1-3-16 0,0 0 0 15,0 2-160-15,1 0-32 0,1-2-16 0,-1 0 0 16,-1 1-176-16,0 0 0 0,0 1 144 0,2 1-144 16,-1-1 0-16,-1 0-320 0,-1 0 64 0,1 1 16 31,-1 1-1840-31,1 0-368 0,-1-4-80 0</inkml:trace>
  <inkml:trace contextRef="#ctx0" brushRef="#br0" timeOffset="4886.1">17397 3677 5519 0,'0'0'496'0,"0"0"-496"16,0 0 0-16,0 0 0 0,0 0 4032 0,0 0 720 16,0 0 144-16,8-4 32 0,-2-2-3056 0,-6 6-592 15,11-7-128-15,-11 7-32 0,6-8-368 0,1 2-80 16,-1-1-16-16,-6 7 0 0,4-10-272 0,0 1-48 16,-1 0-16-16,-2 1 0 0,-1 8-128 0,0-9-16 15,0 9-16-15,-1-9 0 0,1 9-32 0,-4-10-128 16,-3 1 192-16,-1 3-64 0,0 1 192 0,-1 1 48 15,-1 0 0-15,-2 2 0 0,-2 1 0 0,-2 1 0 16,1 1 0-16,-2 2 0 0,-2 1-80 0,0 1-16 16,-2 2 0-16,0-1 0 0,0 3-112 0,2 0-32 15,-1 3 0-15,1 2 0 0,-1 5-128 0,3-1 0 16,1-1 144-16,2 2-144 0,1 2 0 0,1 0 0 0,2-1 0 0,2-1 0 16,3 0 0-16,0 0 0 0,-1 1 0 0,2-1 0 15,2-3 0-15,-1 1 0 0,2 1 0 0,1-2 0 16,3-3 0-16,0-3 128 0,3 1-128 0,0-1 0 15,2-1 192-15,2 0-48 0,4-2 0 0,-1-3 0 16,1-2-144-16,0 0 0 0,1 0 0 0,0-4 128 16,1-1 64-16,0 0 0 0,-1 0 0 0,1-3 0 15,1 0-32-15,0-3 0 0,-2-2 0 0,1 1 0 16,-3-1-32-16,0 0-128 0,-3-2 192 0,1 0-64 16,-3-2-128-16,0 4 0 0,-1-4 0 0,0 0 128 15,-3-1-128-15,0 2 0 0,0-3 0 0,0 1 0 16,-1-1 0-16,1 0 0 0,0 3 0 0,0-1 0 15,-1 5 0-15,1 1 0 0,0 2 0 0,-4 7 0 16,0 0 0-16,0 0 0 0,0 0-128 0,0 0 128 0,0 0 0 0,0 0-144 16,0 0 144-16,0 0 0 0,0 0 0 0,0 0 0 15,0 0 0-15,1 15 0 0,-1-4 0 0,-1 1 0 16,-1 0 176-16,0 0-176 0,-1-1 192 0,2 2-192 16,0 0 192-16,-1 2-192 0,2-2 192 0,0 0-64 15,0 1 0-15,0 0-128 0,2 1 192 0,0 2-192 16,2-2 192-16,0 1-192 0,-1-2 160 0,0 3-160 15,4 2 128-15,1-1-128 0,-2 0 0 0,2 2 128 16,0-1-128-16,1 2 0 0,0 1 0 0,2 2 0 16,-1 0 128-16,0 1-128 0,0-3 224 0,-1 2 16 15,-3-3 0-15,-1 1 0 0,1-1-16 0,-2 0 0 16,-2-1 0-16,-2 0 0 0,-1 1-48 0,0-2-16 16,-5 1 0-16,0 1 0 0,-2-2-160 0,-1 0 160 0,-3-1-160 15,0 0 160-15,2 0-160 0,-4 2 128 0,-3 1-128 0,-2 1 128 16,1-2-128-16,-1 2 0 0,-3 2 144 0,-1 0-144 15,-1 2 0-15,-1 1 0 0,-3 2 0 0,1 0 0 16,-2-2 0-16,-3 1-160 0,-5-8 160 0,-1 3-208 16,-2-3-80-16,0 0-16 0,-1 0 0 0,1-7 0 31,2-4-1488-31,3-3-288 0,2-1-64 0</inkml:trace>
  <inkml:trace contextRef="#ctx0" brushRef="#br0" timeOffset="6719.44">18639 2552 13823 0,'0'0'1216'0,"0"0"-960"0,0 0-256 0,0 0 0 15,0 0 1328-15,12-3 208 0,-12 3 64 0,0 0 0 16,0 0-832-16,0 0-176 0,0 0-16 0,0 0-16 16,0 0-128-16,0 0-32 0,0 0 0 0,-4 11 0 15,0-3-80-15,-1-1 0 0,0 4-16 0,0-5 0 16,5-6-32-16,-10 12 0 0,1 1 0 0,-1 1 0 0,-1 2 176 0,0 2 48 16,-2 2 0-16,0-1 0 0,-2 1 80 0,0 4 0 15,-4-1 16-15,0 3 0 0,-1-1 240 0,-1 1 32 16,-2 0 16-16,-1 4 0 0,0 1-80 0,-2 2-16 15,-2-1 0-15,2 5 0 0,1 2-224 0,-1 4-48 16,0 5-16-16,3 2 0 0,1 2 80 0,-1-2 32 16,0-1 0-16,1 2 0 0,0 2-96 0,-1 6-32 15,3 6 0-15,-1 2 0 0,1 1-256 0,3-2-48 16,4-3-16-16,3-1 0 0,3-4-160 0,6 0 0 16,4 2 0-16,4 0 128 0,4-2-128 0,3-4 0 15,2-2 0-15,2-6 0 0,2-3 0 0,2-3-192 16,0 1 32-16,0-3 16 15,0-2-240-15,2-1-32 0,2-1-16 0,3 2 0 16,-1 0-400-16,5-5-64 0,2 2-32 0,0-4 0 16,0-3-2464-16,1 1-480 0,13 4-96 0,-1-2-32 0</inkml:trace>
  <inkml:trace contextRef="#ctx0" brushRef="#br0" timeOffset="10837.16">18863 3354 3679 0,'0'0'160'0,"0"0"32"0,0 0-192 0,0 0 0 0,0 0 0 0,-1-8 0 16,1 8 4320-16,0-8 816 0,0 2 176 0,0 6 16 0,0-10-3632 0,3 3-736 15,-1-2-128-15,2 1-48 0,0 0-464 0,1 0-80 16,1-2-32-16,0 0 0 0,2 1-80 0,0 2 0 16,0-3-128-16,-1 3 192 0,1 0 16 0,0-2 0 15,-1 2 0-15,-1 1 0 0,1 1 192 0,-7 5 48 16,0 0 0-16,0 0 0 0,0 0 96 0,0 0 32 15,0 0 0-15,0 0 0 0,0 0 128 0,0 0 16 16,0 0 16-16,-8 14 0 0,-1 0-64 0,0 2-16 16,-2 1 0-16,-2 3 0 0,-1-1-288 0,-1 2-64 15,0 1-16-15,0-1 0 0,1 2-16 0,1 2 0 16,0-3 0-16,1 3 0 0,2 1 80 0,-2 2 16 16,0 0 0-16,2 2 0 0,0 4-80 0,0-1-16 0,0 3 0 0,2-2 0 15,3-1-272-15,0-3 160 0,0 0-160 0,-1-6 128 16,2-1-128-16,2-4 0 0,0 1 144 0,2-2-144 15,2-2 0-15,0-3 0 0,1-2 0 0,2 0 0 16,-1-1 0-16,0-2 0 0,1 0 0 0,-5-8 0 16,11 3 0-16,-1-2 0 0,1-1-160 0,-1 0 160 15,0-4 0-15,2-3 0 0,1-2 0 0,0 0 0 16,0 0 0-16,2-1 128 0,-1-5-128 0,0 1 0 16,1-2 176-16,-1-3-176 0,-1-2 192 0,1 0-192 15,1-1 176-15,0-4-176 0,1-6 160 0,0 1-160 16,-2-3 176-16,3 3-176 0,-1 1 192 0,-2 3-192 15,-2-2 128-15,-1 3-128 0,-2 1 0 0,-1 3 0 0,-2 2 0 16,-3-2 0-16,-3-4 0 0,-1 1 0 16,-3 3 0-16,-1 1 0 0,-2-1 0 0,0 1 0 0,-1 0 128 0,-1 1-128 15,-3 0 0-15,2-1 0 0,0-1 0 0,1 4 0 16,0 1 0-16,-1 0 0 0,1 3 0 0,-1 1 0 16,3-2 0-16,-1 2 0 0,-1 4 0 0,1-1 0 15,0 3 0-15,2 1 0 0,-4 2-208 0,10 4 48 16,-9-3 16-16,1 0 0 15,-1 2-432-15,3 2-64 0,-1 2-32 0,7-3 0 16,-8 8-1472-16,3 2-288 0,0 2-64 0,0 2-7584 16,2 2-1504-16</inkml:trace>
  <inkml:trace contextRef="#ctx0" brushRef="#br0" timeOffset="11156.85">18738 3566 3679 0,'0'0'320'0,"0"0"-320"0,0 0 0 0,0 0 0 16,0 0 3200-16,0 0 560 0,0 0 112 0,0 0 32 16,0 0-1520-16,0 0-288 0,0 0-64 0,0 0-16 15,0 0-352-15,0 0-80 0,0 0-16 0,0 0 0 16,0 0-224-16,12 5-64 0,-2-2 0 0,-10-3 0 15,14 4-384-15,-3-3-96 0,0-1-16 0,2-1 0 16,2-2-528-16,4 1-96 0,-1-1-32 0,1 1 0 16,1-1-128-16,1-1 0 0,0 0 0 0,1-2 0 0,0 0 0 15,0 2-256-15,-1 2 48 0,-1-2 0 16,-1 0-1456-16,-1 0-304 0,-2 0-48 16,-4 2-12768-16</inkml:trace>
  <inkml:trace contextRef="#ctx0" brushRef="#br0" timeOffset="12058.69">19236 3903 6447 0,'0'0'272'0,"0"0"80"0,0 0-352 0,0 0 0 0,0 0 0 0,0 0 0 15,0 0 3744-15,0 0 672 0,0 0 144 0,0 0 32 16,0 0-3120-16,0 0-608 0,0 0-128 0,0 0-32 16,0 0-224-16,0 0-48 0,0 0-16 0,0 0 0 15,0 0-96-15,-5 9-32 0,-3-1 0 0,-1 1 0 16,0 1-96-16,0 1-32 0,-1 0 0 0,-1 2 0 15,-1 2-32-15,1 0-128 0,-2 4 192 0,1 0-64 16,1-1 112-16,2 2 16 0,3-2 0 0,1 0 0 16,1-1 256-16,1 0 48 0,2-1 16 0,2-2 0 15,2-1-192-15,1-1-48 0,1-1 0 0,-5-11 0 0,11 9-160 0,3-3-48 16,-3-1 0-16,2-2 0 0,2-4-128 0,-1-1 0 16,0-4 0-16,1-1 0 0,-2 0 0 0,1-3 0 15,0-1 0-15,1-2 0 0,-4 0 0 0,1 1 0 16,-1-1 0-16,-2-2 0 0,-1 2 0 0,-2 2 0 15,-2-1 0-15,-1-1 128 0,-1 1-128 0,-2-1 0 16,-4 0 144-16,0 1-144 0,0 1 176 0,-1 0-48 16,0 1 0-16,0-3 0 0,-4 1 0 0,-2 2 0 15,1-1 0-15,-2 2 0 0,0 0-128 0,1 1 0 16,-1 0 0-16,1 2 128 0,1-2-128 0,0 3 0 16,-1 1 0-16,-1 1-176 15,3 2-496-15,0 0-96 0,0-1-32 0,9 2 0 0</inkml:trace>
  <inkml:trace contextRef="#ctx0" brushRef="#br0" timeOffset="13107.48">20188 3335 2751 0,'0'0'256'0,"0"0"-256"0,0 0 0 0,0 0 0 16,0 0 4256-16,0 0 800 0,0 0 176 0,0 0 16 15,0 0-2992-15,0 0-592 0,-1 14-128 0,-1-1-32 16,0-6-80-16,1 4-16 0,-2-1 0 0,0 2 0 16,1 0-400-16,-1 1-96 0,-1 2-16 0,0 4 0 15,0 4-448-15,2 1-80 0,-2 2-32 0,0 1 0 0,0 3-208 0,1 1-128 16,1 1 128-16,-1 0-128 0,1-1 0 0,0-3 0 15,1-5 0-15,1-1 0 0,0-1 0 0,1 0 0 16,1-5 0-16,0-3 0 16,1-3-576-16,-1-2-192 0,-2-8-48 0,0 0-9616 15,0 0-1920-15</inkml:trace>
  <inkml:trace contextRef="#ctx0" brushRef="#br0" timeOffset="13346.12">19933 3611 41295 0,'-14'-4'1824'0,"14"4"384"0,0 0-1760 0,0 0-448 0,0 0 0 0,0 0 0 16,7-6 560-16,5 1 16 0,3 0 16 0,5 0 0 15,0-3-400-15,3 0-64 0,2 2-128 0,5-3 176 16,4 1-176-16,2 0 0 0,2 0 0 0,0 2 0 15,-2-1-128-15,-1 3-128 0,-1-2 0 0,-1 0-16 32,-2 1-1904-32,1 0-368 0,-4-2-80 0,-2 1-8480 0,-2 1-1696 0</inkml:trace>
  <inkml:trace contextRef="#ctx0" brushRef="#br0" timeOffset="14415.21">21269 3068 10191 0,'0'0'448'0,"0"0"96"0,0 0-544 0,0 0 0 0,0 0 0 0,0 0 0 15,5-8 1008-15,-5 8 80 0,7-9 32 0,-7 9 0 16,7-9-176-16,1 3-48 0,-8 6 0 0,8-8 0 15,0 3-32-15,-8 5-16 0,0 0 0 0,8-7 0 16,-8 7 176-16,6-6 48 0,-6 6 0 0,0 0 0 16,0 0 176-16,0 0 32 0,0 0 16 0,0 0 0 15,0 0-32-15,0 0-16 0,-9 0 0 0,-1 3 0 16,-3 4-432-16,-2 3-96 0,0 2-16 0,-2 4 0 16,-2-3-336-16,1 6-80 0,-1 5-16 0,-1 5 0 15,2 1-32-15,1 0-16 0,0 0 0 0,1 1 0 0,3 0 224 16,3 2 64-16,-2-2 0 0,2 0 0 0,1 2-192 15,1-2-48-15,1 0 0 0,1 2 0 0,-1 1-272 0,2 0 128 16,1 0-128-16,1 1 0 0,3 0 128 0,0-2-128 16,2-7 0-16,0-1 0 0,2-3 0 0,3-4 0 15,2-4 128-15,0-1-128 0,0-5 0 0,3-3 160 16,2-1-160-16,2-2 128 0,1-2-128 0,2-6 0 16,2-3 0-16,1-1 0 0,2-2 0 0,1-1 0 15,1-1 0-15,0-5 0 0,-1-1 128 0,-2-4-128 16,-3-2 128-16,-1 0-128 0,1-3 128 0,-2 2-128 15,-2 0 128-15,-3-1-128 0,-2 1 144 0,0-1-144 16,-1 4 160-16,-3-6-160 0,-2 0 0 0,-4-3 0 16,2-3 0-16,-3 0 0 0,0-1 0 0,-3 0-256 0,-1 1 16 0,0 0 16 15,-2 1 96-15,1 5 128 0,-3 4-208 0,0 1 80 16,-1 2 128-16,1 3 0 0,0 3 0 0,-1 2-128 16,0 3-80-16,0 0-16 0,-2 3 0 0,1 4 0 31,0 4-2208-31,-1 2-448 0,1 3-96 0</inkml:trace>
  <inkml:trace contextRef="#ctx0" brushRef="#br0" timeOffset="14737.69">21148 3423 19343 0,'0'0'1728'0,"0"0"-1392"16,0 0-336-16,0 0 0 0,0 0 3504 0,0 0 624 15,0 0 128-15,0 0 32 0,0 0-2992 0,10 8-592 16,0-3-112-16,1 0-16 0,-11-5-160 0,13 1-32 15,-1 1 0-15,-1 2 0 0,1-4-384 0,0 1 0 16,-2-1 0-16,2 0 0 16,-2 0-480-16,2-1-176 0,-1 1-48 0,-1-3 0 15,-10 3-1856-15,13-4-368 0,-1 1-80 0,-2 1-9808 0</inkml:trace>
  <inkml:trace contextRef="#ctx0" brushRef="#br0" timeOffset="15110.72">21605 3783 13823 0,'0'0'608'0,"0"0"128"0,-5 10-592 0,0 1-144 0,1-1 0 0,1 0 0 0,3-10 6000 0,-2 12 1168 16,0-1 224-16,2-1 48 0,0 2-5728 0,0 1-1152 15,0 0-240-15,0 0-32 0,2 1-288 0,-4 1 0 16,1 0 0-16,0 2 0 0,-2 1-192 0,1 2 16 15,-1 2 0-15,-1-1 0 16,-1 1-272-16,1 2-64 0,-1 0-16 0,1 0 0 16,-1 2-272-16,1-1-48 0,1-3-16 0,2-3 0 15,1-3-320-15,2-4-64 0,-2-12-16 0,0 0-8608 0,0 0-1728 0</inkml:trace>
  <inkml:trace contextRef="#ctx0" brushRef="#br0" timeOffset="15682.54">22414 3409 10127 0,'0'0'896'0,"0"0"-704"15,0 0-192-15,0 0 0 0,0 0 4320 0,0 0 832 0,0 0 160 0,0 0 48 16,-10 2-3552-16,10-2-704 0,-11 0-144 0,2 0-16 16,9 0-224-16,-10 3-32 0,1-2-16 0,9-1 0 15,-11 3-96-15,0-1 0 0,1 1-16 0,1-1 0 16,-1 2 48-16,0 2 16 0,-2 0 0 0,1 2 0 15,-3 0-48-15,0 2 0 0,-1 2 0 0,-1 4 0 16,0 0-176-16,1 4-32 0,-2 1-16 0,-2 1 0 16,1 4-352-16,0 0 144 0,0 3-144 0,1 0 0 15,1 3 0-15,3-4 0 0,0-1 0 0,3-1 0 16,0-1 128-16,3-4-128 0,0-3 0 0,2-2 0 16,1-1 0-16,1-2 0 0,1 0-128 0,-1-2 128 15,3-11-1520-15,-3 9-208 16,3-9-32-16,0 0-16 0,-2 10-912 0,2-10-176 0,0 0-32 0,0 0-10352 15</inkml:trace>
  <inkml:trace contextRef="#ctx0" brushRef="#br0" timeOffset="16012.89">21947 3493 13823 0,'0'0'1216'0,"0"0"-960"16,-7-5-256-16,7 5 0 0,-6-6 4432 0,6 6 848 16,0 0 160-16,0 0 48 0,0 0-3568 0,0 0-704 15,0 0-128-15,0 0-48 0,0 0-256 0,10 6-48 16,1 3-16-16,-1-1 0 0,0 2-336 0,2 2-64 16,1 1 0-16,0 2-16 0,0 0-176 0,2 2-128 0,0 3 144 15,4 1-144-15,0 2 0 0,1 2 0 0,-1 0 0 0,1-1 0 16,1 0 0-16,-1-3 0 0,3-2 0 0,-1-2 0 15,-1 0 128-15,1 0-128 0,-1-4 0 0,-2-1 0 16,1-2 0-16,-2 3-256 0,-1-6 16 0,0-1 16 31,-3 0-576-31,-1-1-112 0,-1 1-32 0,0-3 0 16,-2 1-1216-16,1 0-240 0,-11-4-48 0</inkml:trace>
  <inkml:trace contextRef="#ctx0" brushRef="#br0" timeOffset="16828.45">22657 3818 19343 0,'0'0'848'0,"0"0"192"0,0 0-832 0,0 0-208 0,0 0 0 0,0 0 0 16,0 0 3712-16,-4 10 688 0,2-2 144 0,-1 3 16 15,1-1-2960-15,-1 2-576 0,0 1-128 0,1 1-32 16,-1 2-224-16,2-1-32 0,0 4-16 0,-1 0 0 16,1 1-416-16,1 2-176 0,0 0 128 0,3 3-128 15,0 0 0-15,1 3 0 0,-1-3 0 0,1 0 0 31,0-3-512-31,1-1 32 0,2 0 0 0,-1-3 0 16,1-4-496-16,0-1-112 0,4-6 0 0,2-1-9920 0,2-6-1968 0</inkml:trace>
  <inkml:trace contextRef="#ctx0" brushRef="#br0" timeOffset="19001.3">23593 3376 23375 0,'0'0'1024'0,"0"0"240"0,0 0-1008 0,0 0-256 16,0-11 0-16,0 11 0 0,0 0 1808 0,0 0 320 15,0 0 64-15,0 0 16 0,0 0-864 0,0 0-192 16,0 0-16-16,0 0-16 0,0 0-560 0,0 0-112 16,0 0-32-16,2 12 0 0,-2-1-192 0,1-1-32 15,0 3-16-15,2-1 0 0,-1 3-48 0,1 4-128 16,1 2 192-16,0 2-64 0,2 3-128 0,0 2 192 15,-1 3-192-15,-1 4 192 0,0 3-192 0,0-3 160 16,1 0-160-16,0-5 160 0,-1 0-160 0,1-2 0 0,2-4 144 0,-2-3-144 16,-1-1 0-16,-2-3-160 0,-2-4 16 0,2 0 0 31,-1-1-1472-31,0-1-304 0,-1-11-48 0,2 8-8144 0,-2-8-1648 0</inkml:trace>
  <inkml:trace contextRef="#ctx0" brushRef="#br0" timeOffset="19234.57">23420 3630 20271 0,'0'0'1792'0,"0"0"-1424"0,-9-1-368 0,9 1 0 15,0 0 3136-15,0 0 576 0,0 0 96 0,8-7 32 16,1 1-2400-16,3-1-480 0,2 2-80 0,2 1-32 0,2-2-400 0,0 2-64 15,-2 1-32-15,2 3 0 0,1 3-352 0,0 1 0 16,-6-2 0-16,0 3 0 16,1 1-1280-16,0 0-336 0,0 2-64 0,0-1-16 15,2-2-1648-15,-3 0-336 0</inkml:trace>
  <inkml:trace contextRef="#ctx0" brushRef="#br0" timeOffset="19836.12">24638 3278 18431 0,'0'0'1632'0,"0"0"-1312"0,0 0-320 0,4-9 0 16,-4 9 2416-16,7-8 400 0,-1-1 96 0,-1 3 16 15,0-5-1808-15,-1 3-352 0,-4 8-80 0,3-10-16 16,-1 2-224-16,-2 8-32 0,0-10-16 0,0 10 0 16,0 0 112-16,0 0 0 0,0 0 16 0,0 0 0 15,-8-3 176-15,1 4 16 0,-3 5 16 0,0 0 0 16,-2 1-192-16,0 3-32 0,-1 2-16 0,-1 2 0 15,-2-2-176-15,0 3-16 0,-3 2-16 0,0 2 0 0,-1 0 32 0,1 2 16 16,2 3 0-16,-2-2 0 0,2 0-144 0,1 5-48 16,0 5 0-16,2 1 0 0,0 3-144 0,3 3 0 15,0 1 0-15,3 1 128 0,1-2-128 0,3-2 0 16,1-1 0-16,3-6 0 0,-1-4 0 0,2-4 0 16,0-1 0-16,3-4 0 0,0-4-176 0,3-3 48 15,-1-2 0-15,2-1 0 0,1-4 128 0,3 1-208 16,1-5 80-16,1-2 128 0,1 0 0 0,3-3 0 15,4 0 0-15,3-6 0 0,1-1 0 0,0-3 0 0,-1 1 0 16,1-5 0-16,0-1 0 0,-1-2 0 16,-3-3 0-16,-1-4 0 0,-2-3 128 0,0-1-128 0,-1-1 0 0,-1 1 128 15,-2-1-128-15,0 2 128 0,-2 1-128 0,-1 1 128 16,-1 3-128-16,-2 1 0 0,-2-2 0 0,-2 0 0 16,-1-1 128-16,-1 3-128 0,-2-2 0 0,-1-1 128 15,-1-1-128-15,-1 0 0 0,-2-1 144 0,2 4-144 16,-1 2 0-16,-1 5 0 0,0 1-160 0,-1 3 160 31,-1 4-560-31,-1 3 0 0,1 1 0 0,-2 4 0 16,-1 2-1728-16,0 3-336 0,-1 3-80 0</inkml:trace>
  <inkml:trace contextRef="#ctx0" brushRef="#br0" timeOffset="20173.3">24420 3478 23615 0,'0'0'1040'0,"0"0"224"0,0 0-1008 0,0 0-256 15,0 0 0-15,0 0 0 0,0 0 1760 0,0 0 304 16,0 0 64-16,0 0 16 0,0 0-736 0,0 0-160 16,0 0-32-16,9 6 0 0,4 1-480 0,0-5-96 15,3 0-32-15,2 0 0 0,0 2-288 0,3 0-64 0,0 0-16 0,0 0 0 16,0-2-240-16,-2 1 0 0,2 1 0 0,-3-1 0 16,-1-1 0-16,-1 1 0 0,-3-3-208 0,-1 0 64 31,1 0-656-31,-3-2-128 0,1 2-32 0,-2-1-9824 0,-9 1-1968 0</inkml:trace>
  <inkml:trace contextRef="#ctx0" brushRef="#br0" timeOffset="21086.78">24896 3922 4607 0,'0'0'400'0,"0"0"-400"15,0 0 0-15,0 0 0 0,0 0 5040 0,0 0 912 16,0 0 192-16,0 0 48 0,4-8-3904 0,-4 8-784 16,8-6-160-16,-1 1-16 0,4-1-608 0,-1 1-112 15,1 1-32-15,-1-2 0 0,0 3-160 0,2 2-32 0,0 0-16 0,1 1 0 16,0 0-112-16,-1 1-32 0,-2 3 0 0,-10-4 0 16,12 6-64-16,-2-1-16 0,-3 3 0 0,-7-8 0 15,5 11 32-15,-5-11 0 0,1 13 0 16,-1-1 0-16,0-12 16 0,-4 11 0 0,-2 0 0 0,-1-1 0 15,0 1-64-15,-3 0-128 0,0-2 192 0,0 2-64 16,-1-2-128-16,2 1 160 0,1 2-160 0,-1-1 160 16,-1-2-160-16,1 1 0 0,-2 2 0 0,2-2 0 15,0 3 0-15,1-2 0 0,2 0 0 0,0 4 0 16,2-2 0-16,2 0 0 0,1 0 0 0,1-1 0 16,0-12 0-16,3 11 0 0,1 1 0 0,3 0 0 15,1-6 0-15,1 2 0 0,1-3 0 0,2-1 0 16,0 0-224-16,1-1 32 0,0-3 0 0,1-3 0 15,0 1-624-15,1-2-112 16,-1-2-32-16,-1-1 0 0,-1 0-2224 0,5 1-448 0,15-6-80 16,-11 3-32-16</inkml:trace>
  <inkml:trace contextRef="#ctx0" brushRef="#br0" timeOffset="21462.6">25771 3530 8287 0,'0'0'736'0,"0"0"-592"0,0 0-144 0,6-8 0 16,-6 8 4304-16,0 0 832 0,0 0 176 0,0 0 16 15,0 0-3200-15,0 0-640 0,0 0-128 0,0 0-16 16,0 0-288-16,0 0-48 0,0 0-16 0,-9 3 0 16,-1 3-144-16,-1 3-16 0,-1 2-16 0,2 3 0 15,-2 3-304-15,0 2-48 0,-1 4-16 0,0 3 0 16,0-2-176-16,-1 4-32 0,-2-1-16 0,1-1 0 16,-2-1-32-16,1 0-16 0,1-2 0 0,0-1 0 15,3-2-176-15,1 0 0 0,-1-3 0 0,2-3 0 16,-1-1-320-16,3-3-64 0,0 1 0 0,2-5 0 15,6-6-592-15,0 0-128 0,-8 7-32 0,8-7-10160 16,0 0-2032-16</inkml:trace>
  <inkml:trace contextRef="#ctx0" brushRef="#br0" timeOffset="21677.54">25462 3595 20271 0,'0'0'1792'0,"0"0"-1424"16,0 0-368-16,-7 12 0 0,3-1 4256 0,2 4 784 16,2 2 144-16,3-2 48 0,3 1-3760 0,0 2-736 15,2 0-160-15,2 1-16 0,2-1-368 0,1 0-192 16,2 2 192-16,0-1-192 0,3 2 0 0,2-1 0 16,1-3 0-16,0 2 0 0,0-4-176 0,-2 0-32 15,-1-3-16-15,-2 0 0 16,-2 1-2272-16,-2-4-464 0,-1 0-96 0,-2-1-11856 0</inkml:trace>
  <inkml:trace contextRef="#ctx0" brushRef="#br0" timeOffset="22165.19">25935 3884 21183 0,'0'0'1888'0,"0"0"-1504"15,0 0-384-15,0 0 0 0,0 0 2816 0,0 0 480 16,0 0 96-16,0 0 32 0,0 0-2208 0,10-1-448 15,1 0-96-15,-2-3-16 0,0 1-240 0,1 1-48 16,1-2-16-16,-1 1 0 0,1 1-128 0,-1 0-32 16,2 1 0-16,-2 1 0 0,-10 0-192 0,13 1 0 15,0 2 0-15,-1 1 0 0,-12-4 0 0,11 2 0 16,-11-2 0-16,0 0 0 0,0 0 0 0,5 12 0 16,-5 0 0-16,-4-3 0 0,-3-1 0 0,1 0 128 15,-2-1-128-15,-1 3 0 0,-2 1 144 0,1 0-144 0,0 0 128 0,-1 1-128 16,2 0 160-16,1 0-160 0,3 1 192 15,0-2-192-15,-2 2 192 0,3-1-192 0,2-1 192 0,0 0-192 16,1-2 192-16,1 2-192 0,1-1 192 0,2 3-192 16,1-4 128-16,1 2-128 0,2-1 0 0,0 1 0 15,4-2 0-15,-1-1-144 0,2 1-16 0,0-3 0 16,0 2-128-16,2 0-32 0,-1-5 0 0,3 1 0 31,0-2-1408-31,3 3-304 0,-2-2-48 0,0-2-7824 0,-3-3-1552 0</inkml:trace>
  <inkml:trace contextRef="#ctx0" brushRef="#br0" timeOffset="22699.34">26007 2811 32831 0,'0'0'1456'0,"-10"0"288"0,0 2-1392 0,10-2-352 0,0 0 0 0,0 0 0 16,-7 8 1216-16,7-8 192 0,0 10 16 0,0 0 16 15,3 1-704-15,2-1-144 0,3 1-16 0,4 2-16 16,2 1-176-16,4 3-16 0,3 1-16 0,5 4 0 15,6 4 0-15,3 1 0 0,1 1 0 0,2 5 0 16,0 3-32-16,-2 2 0 0,-3 0 0 0,0-2 0 16,1-2 160-16,-2-1 32 0,-1 0 0 0,-1-2 0 15,2-2-16-15,-2 6 0 0,1 9 0 0,-2 9 0 16,-3 10-176-16,-3 4-48 0,-3-1 0 0,-6-7 0 0,-5-10-272 0,-2-4 160 16,-7-5-160-16,-4-1 128 0,-3 2 0 0,-4-1-128 15,-4 2 192-15,0 3-64 0,-4-2-128 0,1 0 0 16,-1-2 144-16,2-1-144 15,0-5-320-15,-2-3-128 0,1-5-16 0,4-3-13808 16,1-8-2752-16</inkml:trace>
  <inkml:trace contextRef="#ctx0" brushRef="#br0" timeOffset="39143.04">9474 7322 17615 0,'0'0'768'0,"0"0"192"0,-1-9-768 0,1 9-192 0,-1-9 0 0,-1 0 0 16,4 0 2112-16,-2 9 400 0,0-9 80 0,0 9 16 16,0-11-1088-16,2 2-224 0,2 1-32 0,-4 8-16 15,0 0-224-15,0 0-32 0,0 0-16 0,0 0 0 16,0 0-176-16,0 0-32 0,0 0-16 0,0 0 0 16,8 3-368-16,-2 3-64 0,0 4 0 0,0 3-16 15,2 5-128-15,-2 0-32 0,2 3 0 0,1 2 0 16,1 2-16-16,0 0-128 0,0-2 192 0,2 0-64 15,0-3 208-15,1 1 48 0,-3-1 0 0,1 2 0 16,-1-1-80-16,1 0-16 0,-2-2 0 0,0 0 0 16,0-1-288-16,3 0 0 0,-3 3 128 0,0-7-128 15,-1-1-400-15,-2 3-144 0,2-2-32 0,-1-1 0 16,-1-2-2352-16,-1 0-464 0,-1-4-112 0</inkml:trace>
  <inkml:trace contextRef="#ctx0" brushRef="#br0" timeOffset="39482.32">10044 7222 32655 0,'0'0'1440'0,"0"0"304"0,0 0-1392 0,0 0-352 0,0 0 0 0,0 0 0 15,0 0 832-15,0 0 80 0,0 0 32 0,0 0 0 16,-3 14-544-16,-1 1-96 0,-1 0-32 0,-1 5 0 16,-4 3-64-16,0 3-16 0,-2 2 0 0,-1 0 0 15,-2 4-32-15,-2 0-16 0,-2 2 0 0,0 1 0 16,-3-2 16-16,0 3 0 0,2-2 0 0,-1 3 0 16,0 2 16-16,0 3 0 0,1-1 0 0,-3 6 0 15,0 2-48-15,2-4 0 0,3-3 0 0,-2-2 0 16,-1-2-128-16,2-3 160 0,-1 1-160 0,2-9 160 15,1-2-160-15,4-3 0 0,1 0 0 0,2-2 0 16,1-2-240-16,4-4-80 0,1-3 0 0,0-4-16 16,4-7-2816-1,0 0-560-15,0 0-128 0,0 0 0 0</inkml:trace>
  <inkml:trace contextRef="#ctx0" brushRef="#br0" timeOffset="40091.49">9659 6939 5519 0,'0'0'240'0,"-9"0"64"0,0 1-304 0,9-1 0 16,-12 2 0-16,2 0 0 0,-1-4 3264 0,1 4 608 0,1-2 112 0,0 1 32 16,0 1-3216-16,9-2-640 0,-10 1-160 0,3-1 0 15,-2 0 0-15,9 0 0 0,-8 1 0 0,8-1 0 16,-9 3 0-16,9-3 0 0,-10 3 0 0,10-3-176 16,-9 4 176-16,9-4 0 0,-8 5 0 0,8-5 0 15,0 0 704-15,0 0 192 0,0 0 16 0,0 0 16 16,0 0 400-16,0 0 80 0,0 0 0 0,0 0 16 15,0 0-320-15,0 0-64 0,0 0-16 0,10-7 0 16,-1 1-272-16,1-1-64 0,1-3-16 0,-1-1 0 16,0 2-240-16,2-3-48 0,-3-1-16 0,2-1 0 15,-1 0-176-15,1-2-16 0,-4 0-16 0,3 2 0 16,-1 0-32-16,0-1-128 0,-1 1 192 0,1 0-64 0,1-1-128 16,-1 2 192-16,-1-1-192 0,1-2 192 15,0 2-192-15,-1 0 128 0,-3-2-128 0,2 0 128 0,-2 3-128 0,2 2 160 16,-2-1-160-16,0 1 160 0,0 1 32 0,1 0 0 15,-1 0 0-15,-5 10 0 0,0 0 176 0,6-7 32 16,-6 7 16-16,9-6 0 0,-9 6-32 0,0 0 0 16,11 3 0-16,-2 2 0 0,-1 2-224 0,-2 2-160 15,0 1 192-15,-1 3-192 0,1 3 160 0,1 0-160 16,-2 2 128-16,0 1-128 0,0 1 176 0,1 0-48 16,-2 3-128-16,-2-2 192 0,1 1-192 0,1-2 0 15,-3-2 128-15,2 0-128 0,-2-2 0 0,1-2 128 16,1-1-128-16,0-1 0 0,-3 0 0 0,0-12 0 15,4 7 0-15,-4-7 0 16,0 0-1968-16,11 7-336 0,1-3-64 0,0-4-13984 0</inkml:trace>
  <inkml:trace contextRef="#ctx0" brushRef="#br0" timeOffset="40485.08">10357 7382 32079 0,'0'0'1408'0,"0"0"320"0,-9-1-1392 0,9 1-336 15,0 0 0-15,0 0 0 0,0 0 528 0,0 0 48 16,0 0 0-16,9-4 0 0,-9 4-368 0,14-4-64 16,2 0-16-16,2 0 0 0,0-1 128 0,3 1 32 15,3 0 0-15,0-1 0 0,2-1 0 0,3 0 0 16,0 0 0-16,-1-1 0 0,1 2-288 0,0 2 128 15,-2 0-128-15,1 0 0 0,-1 0 0 0,-2 1 0 16,-3-1 0-16,-1 2 0 16,0 1-688-16,-1 0-32 0,0 2-16 0,-2 1 0 15,-2-3-640-15,0 3-128 0,-2-1-32 0,-1 1-7616 0,-1-1-1520 0</inkml:trace>
  <inkml:trace contextRef="#ctx0" brushRef="#br0" timeOffset="40795.92">10438 7569 14735 0,'-12'5'1312'0,"12"-5"-1056"0,-12 2-256 0,3 1 0 0,9-3 4352 0,-8 4 832 16,8-4 144-16,0 0 48 0,0 0-3840 0,0 0-752 16,0 0-144-16,9 8-48 0,3-2-304 0,1 1-64 15,1-3-16-15,5 0 0 0,0-3-208 0,3 0 144 16,2-1-144-16,1 2 128 0,1-2-128 0,0 0-272 16,0-2 64-16,0 1 16 15,0 0-1536-15,0-1-288 0,-1-3-64 0,1 0-16 16,1 0-1504-16,-1-3-304 0</inkml:trace>
  <inkml:trace contextRef="#ctx0" brushRef="#br0" timeOffset="41645.37">11730 7247 17503 0,'0'0'1552'0,"0"0"-1232"0,0 0-320 0,0 0 0 0,0 0 3344 0,0 0 624 15,0 0 112-15,0 0 16 0,0 0-3040 0,0 0-608 16,-3-9-128-16,-1-1-32 0,0 3-160 0,0-1-128 16,0-3 192-16,-1 2-192 0,0 0 160 0,-2 1-160 15,0-2 128-15,-3 1-128 0,0 1 0 0,0 0 128 16,-2 0-128-16,0 3 0 0,-1 0 208 0,0 2-32 16,-1 1-16-16,-3 2 0 0,-2 2 0 0,1 5 0 15,-3-3 0-15,2 5 0 0,-1 0-160 0,1 3 0 16,0 1 144-16,2 2-144 0,3 2 0 0,1-1 0 15,1 0 0-15,2 2 0 0,2-4 0 0,0 6 144 16,0 1-144-16,3 1 0 0,3 0 384 0,0 0-16 16,2 0-16-16,2-1 0 0,2-3-208 0,-1-1-144 0,3-2 192 15,0-4-192-15,1-2 160 0,1-1-160 0,1-1 128 0,1-2-128 16,1-1 128-16,2 0-128 0,0-4 0 0,2-4 128 16,1-1-128-16,2-2 0 0,0-1 144 0,2-1-144 15,0 0 0-15,-1-1 0 0,-2-2 0 0,0-1-128 16,-3 0 128-16,1 0 0 0,-4 1 0 0,0-2 0 15,-2-2 0-15,-1 2 0 0,-2-1 0 0,-1 2 0 16,-1-1 0-16,-2 1 0 0,-2 1 0 0,-2 2 0 16,1 1 0-16,1 9 0 0,0 0 128 0,-5-8-128 15,5 8 176-15,-7-5-48 0,7 5 0 0,0 0 0 16,0 0 16-16,0 0 0 0,0 0 0 0,0 0 0 16,0 0-144-16,0 0 0 0,-9 5 0 0,9-5 0 15,0 0 0-15,-5 12 0 0,1 1 0 0,2 0 0 16,-1 1 0-16,0 2 0 0,1 1 0 0,-1 1 0 0,2 0 0 0,-1 4 0 15,0-1 0-15,2 1 0 0,-1 2 0 0,1-2 0 16,1 5 0-16,3-4 0 0,1 0 0 0,0-1 0 16,2 2 0-16,1 0 0 0,2 0 0 0,-1 2 0 15,0 1 0-15,0 1 0 0,-1-1 128 0,-1 2-128 16,-2-1 192-16,-1 4-64 0,-2 0 32 0,1 1 0 16,-3-1 0-16,0 0 0 0,1-4 80 0,-3 0 16 15,-3-2 0-15,-1 1 0 0,1 1-16 0,-3-4 0 16,-2 0 0-16,-1-1 0 0,-2 1-112 0,-1 2 0 15,-3-1-128-15,-2 2 192 0,-2-1-192 0,-3 4 128 16,-2 0-128-16,0 0 0 0,-1-1 0 0,2-2 0 0,3-3 0 0,0-7 0 16,1-4-288-16,1-4-48 0,-1-5-16 0,2-4 0 31,-1-4-288-31,1-5-64 0,-1-6-16 0,1-4-10896 0,-1-6-2176 0</inkml:trace>
  <inkml:trace contextRef="#ctx0" brushRef="#br0" timeOffset="42138.41">12757 6185 21183 0,'0'0'1888'0,"0"0"-1504"16,0 0-384-16,0 0 0 0,0 0 2576 0,0 0 448 15,0 0 96-15,0 0 16 0,0 0-2368 0,0 0-480 16,-7-5-96-16,7 5 0 0,-10 0-192 0,-1 3 0 15,-2 1 0-15,0 2 0 0,-1 2 0 0,0 1 0 16,-3 3 0-16,0 1 0 0,0 0 0 0,-1 5 0 16,-2 2 0-16,1 3 0 0,0 2 256 0,2 2 32 15,2 2 0-15,-2 2 0 0,0 3 16 0,0 3 0 16,0-1 0-16,-1 6 0 0,-2 4-80 0,1 2-16 0,0 4 0 16,1 7 0-16,-2 6 96 0,1 0 16 0,-1-1 0 0,-1-4 0 15,1-3-176-15,0 1-16 0,1-1-128 0,3 0 192 16,2-1 48-16,3-1 0 0,1-4 0 0,2-1 0 15,4-6 80-15,1-1 0 0,1-3 16 0,2-3 0 16,2 1-160-16,4-2-48 0,0 2 0 0,3-2 0 16,3 0 0-16,2-1-128 0,1 0 192 0,3-1-64 15,1-4-256-15,2 0-64 0,1-1-16 0,2 1 0 32,1 4-2320-32,-1-5-464 0,3-4-80 0,0-3-6848 0,-1-6-1344 0</inkml:trace>
  <inkml:trace contextRef="#ctx0" brushRef="#br0" timeOffset="43096.9">13104 6743 30751 0,'0'0'1360'0,"0"0"288"0,-4-6-1328 0,4 6-320 0,0 0 0 0,0 0 0 16,-7-7 1168-16,7 7 176 0,0 0 16 0,0 0 16 15,-10 0-1104-15,1 3-272 0,9-3 0 0,-11 9 0 16,1-1 0-16,-1 2 0 0,0 2 0 0,-1 4 0 15,-1 5-160-15,-1 2 160 0,-3 6-160 0,1 1 160 16,0 2 0-16,1 2 0 0,-1 3 0 0,2 1 0 16,-1-1 144-16,1 1 32 0,1 1 0 0,0 2 0 15,0 2 48-15,1 2 16 0,2 2 0 0,1-4 0 16,-1 0-48-16,3-4-16 0,0-2 0 0,3-6 0 16,2-3-176-16,2-2 0 0,0-5 0 0,5-6 0 15,0 0 0-15,0-6 0 0,-5-9 0 0,11 6 0 16,2-1 0-16,1-5 0 0,0-2 0 0,1-5 0 15,-1-2 192-15,2-1-64 0,1-5 0 0,1 0 0 0,-1-4 32 16,1 0 0-16,-1-5 0 0,0-2 0 0,0-2-16 0,1-5 0 16,2-3 0-16,1-2 0 0,0-5-144 0,-1-2 192 15,1 1-192-15,-1 2 192 0,-2 3-192 0,-2 1 0 16,-3-1 0-16,-2 0 0 0,-1 0 0 0,-4 3 128 16,-2-1-128-16,-1 3 0 0,-5-1 176 0,1 4-48 15,-3 5-128-15,-1 3 192 0,-2 4-192 0,0 5 128 16,-3 2-128-16,0 3 0 0,-2 0-224 0,-1 5-144 15,0 1-16-15,0 3-16 16,-1 3-1952-16,-1 1-384 0,1-3-80 0,1 3-11584 0</inkml:trace>
  <inkml:trace contextRef="#ctx0" brushRef="#br0" timeOffset="43337.07">12873 7093 21183 0,'0'0'1888'0,"0"0"-1504"0,0 0-384 0,0 0 0 16,3 10 3184-16,-3-10 560 0,6 11 112 0,2-2 32 15,2-1-2720-15,2 1-528 0,1-4-128 0,0 0 0 16,0-1-512-16,1 0 0 0,0-1 0 0,-1 1 0 15,-2 1-416-15,1-5-80 0,0 0-16 0,-2 1 0 32,1 2-640-32,-1-1-144 0,-10-2-32 0,13 0-8256 0,-1 0-1648 0</inkml:trace>
  <inkml:trace contextRef="#ctx0" brushRef="#br0" timeOffset="43849.9">13281 7570 13823 0,'0'0'608'0,"0"0"128"0,-8 5-592 0,0-1-144 0,8-4 0 0,-7 7 0 16,0-1 4480-16,2 2 848 0,1 0 176 0,0 1 48 31,0 0-4800-31,0 0-960 0,0 0-192 0,2 4-48 16,-1 0-320-16,2 0-64 0,-1 0 0 0,2 4-16 15,2-2 144-15,0 0 48 0,1 1 0 0,0 0 0 0,2 2 464 0,-1-1 192 0,0 0-176 0,2-2 176 16,1-2 0-16,0 1 0 0,1-1 0 0,3-3 0 15,0-3 320-15,1-4 64 0,1 1 16 0,2-4 0 16,-1-2 256-16,0-2 48 0,1-3 16 0,-1-1 0 16,2-5-128-16,-1 2-16 0,1-2-16 0,-2-2 0 15,-1 0-320-15,-1-2-64 0,-2 0-16 0,-1 2 0 0,-2-3-160 0,-2 0 0 16,-2-2 0-16,-3 1 128 0,-3 2-128 0,-2-4 0 16,-3 1 144-16,-1 2-144 0,-1 4 208 0,-1 0-16 15,-1 4-16-15,-1 4 0 16,-1-1 144-16,0 1 16 0,-1 1 16 0,0 3 0 0,-2 0-352 0,1 2 0 15,1 0 0-15,-1-2 0 16,-1 0-352-16,3 1-144 0,2-1-16 16,3 2-16-16,1 0-1568 0,8 0-304 0,-9-1-64 0,9 1-16 0</inkml:trace>
  <inkml:trace contextRef="#ctx0" brushRef="#br0" timeOffset="44233.3">14227 7047 15663 0,'0'0'688'0,"0"0"144"0,-9 0-656 0,0 0-176 0,9 0 0 0,-8 4 0 0,8-4 5904 0,-5 13 1152 15,3 1 240-15,-1 5 32 16,0-2-6192-16,1 6-1136 0,-1 6-448 0,1 1 32 15,-1 1-304-15,2 3-64 0,-1 0-16 0,1 1 0 16,0 0-288-16,-1-5-48 0,1 0-16 0,0-2 0 16,-1-6-80-16,1-1-32 0,0-2 0 0,-2-2 0 15,1-4-1488-15,-1-1-320 0</inkml:trace>
  <inkml:trace contextRef="#ctx0" brushRef="#br0" timeOffset="44418.42">14062 7264 20271 0,'0'0'896'0,"0"0"192"0,0 0-880 0,0 0-208 0,5-7 0 0,-5 7 0 15,12-4 5232-15,2 2 992 0,3 0 208 0,1 0 32 16,-1-2-5200-16,4 1-1056 0,4-1-208 0,1 3 0 31,1 0-752-31,2 1-112 0,-2 0-32 0,2 0 0 16,0-2-2624-16,-2 1-544 0</inkml:trace>
  <inkml:trace contextRef="#ctx0" brushRef="#br0" timeOffset="44900">15191 6738 3679 0,'0'0'320'0,"0"0"-320"0,0 0 0 0,0 0 0 0,0 0 5568 0,0 0 1056 16,0 0 208-16,-12 5 32 0,-1 2-4976 0,0 5-992 15,-1 5-208-15,-2 2-48 0,-1 7-400 0,-2 3-96 16,-1 2-16-16,1 2 0 0,-1-2 16 0,0 2 0 16,-2 1 0-16,0-2 0 0,0 2 192 0,1 0 48 15,4 0 0-15,0 0 0 0,2-3 112 0,1 0 16 16,3 5 16-16,0-3 0 0,2 3-128 0,4-2-16 0,0-2-16 0,2-1 0 15,2-3-368-15,3-5 0 0,2-1 0 0,4-3 128 16,4-4-128-16,1-2 0 0,1-1 0 0,3-4 0 16,3-4 0-16,1-3 0 0,1-3-144 0,0-4 144 15,1 0 0-15,0-5 128 0,0-2 0 0,1-4 0 16,0-1 128-16,0-4 32 0,-2-3 0 0,0-2 0 16,-1-8 96-16,-1-1 0 0,-1-1 16 0,-1-4 0 15,-1-2-64-15,0 0-16 0,-1 0 0 0,-2 0 0 16,-1 0-160-16,-1 0-32 0,-3 0-128 0,-2 1 192 15,-2 2-192-15,-3 3 0 0,-2 5 0 0,-2 3 0 16,-5 0 0-16,1 7 224 0,-3 3-64 0,-2 4-16 16,0 2-144-16,-1 2 192 0,-1-2-192 0,0 3 192 15,1 4-848 1,0 1-176-16,-1-1-16 0,0 3-16 0,1-4-1920 0,1 4-384 16,-2 2-80-16,0 2-16 0,-2 2-672 0,2 1-144 15,-1 1-16-15</inkml:trace>
  <inkml:trace contextRef="#ctx0" brushRef="#br0" timeOffset="45151.32">14869 7266 31327 0,'0'0'2784'0,"0"0"-2224"0,0 0-560 0,0 0 0 15,-4 11 3168-15,4-11 528 0,0 0 96 0,10 9 32 16,3-3-2976-16,2-3-592 0,0-2-112 0,4-1-16 31,0-1-448-31,1 0-96 0,-1-1-16 0,1 0 0 16,1-2-848-16,0 0-160 0,-1 1-32 0,0 3-16 16,-2-2-208-16,-1 0-32 0,-1 2-16 0,-2 0 0 15,-1-1-544-15,0 0-96 0,-1-1-32 0</inkml:trace>
  <inkml:trace contextRef="#ctx0" brushRef="#br0" timeOffset="45382.75">15484 7500 25791 0,'-4'7'2304'0,"-1"5"-1856"0,-1 1-448 0,-1 0 0 0,2 3 3728 0,2 1 656 15,1 2 128-15,-1 0 32 16,-1 3-4112-16,2 1-816 0,-4 2-176 0,1 2-16 16,-1-1-320-16,0 4-64 0,0 0-16 0,1 0 0 15,1-1 128-15,0 0 16 0,0-1 16 0,3-4 0 16,-1-2 240-16,2-2 64 0,2-5 0 0,2 0-9136 16,-2-4-1808-16</inkml:trace>
  <inkml:trace contextRef="#ctx0" brushRef="#br0" timeOffset="45687.62">16171 7282 43711 0,'0'0'1936'0,"-10"5"400"0,-2 4-1872 0,0 3-464 0,-1 2 0 0,2 3 0 15,-2 3 560-15,0 2 16 0,-2 3 0 0,0-2 0 16,-4-1-720-16,0-1-144 0,-1 1-32 0,1-3 0 16,-2-1-480-16,0-2-96 0,0-2-32 0,2-1 0 15,-1-4-1504-15,3 1-288 0,-1-2-64 0,1 1-16 16,1-6-160-16,1-2-48 0,-8-3 0 15,4 0-7856-15</inkml:trace>
  <inkml:trace contextRef="#ctx0" brushRef="#br0" timeOffset="45862.8">15762 7290 20271 0,'0'0'1792'0,"5"10"-1424"16,-1 1-368-16,3 3 0 0,3 3 5376 0,3 1 1024 0,3 2 192 0,2-1 32 15,2-1-5216-15,0 1-1056 16,3-2-208-16,0 1-144 0,0 0-192 0,2-1-128 0,0-1-48 0,0-2 0 31,1-1-2048-31,-3-1-400 0,1-2-96 0,-2-2-13360 0</inkml:trace>
  <inkml:trace contextRef="#ctx0" brushRef="#br0" timeOffset="46129.82">16472 7563 42335 0,'0'0'1872'0,"-10"12"384"0,0 1-1808 0,2 3-448 0,1 1 0 0,3 2 0 0,2-3 384 0,0 2 0 15,0 3-16-15,-1 0 0 0,-1 1-592 0,0 3-112 16,-1 0-32-16,1-1 0 16,0 0-528-16,0-1-128 0,2-2 0 0,-1-1-16 15,2-2-560-15,0-1-96 0,-1 0-32 0,1-4 0 16,0-1-288-16,1-12-64 0,1 11-16 0,0 0-10192 0</inkml:trace>
  <inkml:trace contextRef="#ctx0" brushRef="#br0" timeOffset="46612.48">17326 6981 19343 0,'0'0'1728'0,"0"0"-1392"15,0 0-336-15,0 0 0 0,0 0 4000 0,0 0 736 16,2 10 128-16,0 1 48 0,2 0-3584 0,0 4-720 16,0 2-144-16,0 1-16 0,-1 3-208 0,-1 0-48 15,1 1 0-15,-2 4 0 0,0 2 16 0,-1 4 0 16,-1-1 0-16,-2 2 0 0,1-1-208 0,-1 1 128 15,-1-2-128-15,0-2 0 0,1-4 0 0,0-1 0 16,0-5 0-16,1-1 0 16,-1-5-896-16,2-1-128 0,1-12-32 0,-2 9 0 15,2-9-1488-15,0 0-288 0,0 0-64 0,0 0-16 0</inkml:trace>
  <inkml:trace contextRef="#ctx0" brushRef="#br0" timeOffset="46771.78">17145 7249 16575 0,'0'0'1472'0,"0"0"-1168"0,0 0-304 0,11-6 0 16,-2 1 6480-16,2 1 1248 0,3 0 240 0,0-3 48 15,0 3-6416-15,2-1-1296 0,1 0-304 0,0 2 0 16,-2-2-1600-16,2 4-368 0,2-3-64 0,0 1-16 31,1-1-1264-31,2 2-256 0,3-2-48 0</inkml:trace>
  <inkml:trace contextRef="#ctx0" brushRef="#br0" timeOffset="47251.08">18543 6793 20271 0,'0'0'1792'0,"0"0"-1424"16,0-7-368-16,0 2 0 0,0 5 4432 0,0 0 816 16,0 0 176-16,-8-2 16 0,-1-1-4096 0,-2 6-816 15,-2-3-160-15,0 6-48 0,0 1-192 0,-1 3-128 0,-2 6 128 0,1 2-128 16,-1 7 0-16,-1 2 0 0,-1 2 0 0,-2 3-128 16,1 1 128-16,-1 2 0 0,1-4 0 0,0 2 0 15,0 0 0-15,1 1 0 0,-2-2 0 0,3 2 0 16,1 1 0-16,3-2 0 0,2-1 0 0,1 0 0 15,4-5 0-15,2-2 0 0,3-3 0 0,5-2 0 16,2-5 0-16,5-2 0 0,0-2 0 0,4-5 0 16,-1-3 0-16,4-3-256 0,2-3 64 0,1-1 0 31,0-2-272-31,2-6-64 0,0-4-16 0,2-1 0 0,-1-2 256 0,-1-2 48 0,-1-2 16 0,-1-2 0 16,0-3 368-16,0 0 80 0,0-1 16 0,-2-2 0 15,0-3 176-15,-1-1 32 0,-1-1 16 0,-2-1 0 16,-2-2-112-16,1-2-32 0,-4-6 0 0,-1 2 0 15,-1 0-320-15,-3 6-128 0,-1 1 0 0,-3 7 0 16,-2 5-256-16,-2 3-64 0,-2 0 0 16,-3 5 0-16,-2 5-304 0,0 0-64 0,-2 3-16 0,-1 3-10320 15,0-2-2080-15</inkml:trace>
  <inkml:trace contextRef="#ctx0" brushRef="#br0" timeOffset="47483.27">18365 7068 40031 0,'0'0'1776'0,"0"0"352"0,-3 12-1696 0,0-2-432 16,3-10 0-16,3 13 0 0,0-4 752 0,-3-9 64 0,8 9 16 0,-1-1 0 15,-1 0-832-15,-6-8-176 0,8 7-16 0,1-1-16 31,0-2-544-31,2-1-96 0,1-2-32 0,-1 0 0 16,2 1-304-16,2 2-64 0,0-3-16 0,1-1 0 16,1-1 176-16,1 1 48 0,0 0 0 0,2 0 0 15,-2 0-96-15,-1 1-16 0,-1 3 0 0,-2-2-7280 0,-1 2-1456 0</inkml:trace>
  <inkml:trace contextRef="#ctx0" brushRef="#br0" timeOffset="47882.45">18646 7488 27647 0,'0'0'2448'0,"10"-7"-1952"15,1-4-496-15,2 3 0 0,1 0 2288 0,2 1 352 16,2 1 80-16,-1 1 16 0,-2-1-2224 0,1 3-512 16,-2 0 0-16,1 0 0 0,-2 2-240 0,-1 1-16 15,-2 0-16-15,-10 0 0 16,9 4-368-16,-9-4-80 0,0 0-16 0,0 0 0 16,0 12-32-16,-4-1 0 0,-2 0 0 0,-2 1 0 0,-3-1 768 0,-2 2 0 0,-2-1 240 15,-3 4-64-15,-3-2 496 0,0 2 96 0,0 1 32 0,1 0 0 16,1 1-96-16,1-2-32 0,1-2 0 0,1 0 0 15,2-1-64-15,2 3-16 0,3 0 0 0,1 0 0 16,3 1-336-16,1 0-64 0,3 0 0 0,1-1-16 16,1-2-176-16,1 2 0 0,1-2 0 0,1-1 0 15,1-1-144-15,2 0-112 0,1-6-32 0,-1 1 0 16,2-2-2000 0,1-1-400-16,0-1-64 0</inkml:trace>
  <inkml:trace contextRef="#ctx0" brushRef="#br0" timeOffset="48171.44">19534 7084 28559 0,'0'0'2544'0,"-11"6"-2032"15,-1 1-512-15,1 3 0 0,0 2 3296 0,0 2 560 16,-3 2 112-16,1 5 32 0,-1 0-3232 0,1 3-640 16,1 4-128-16,-1 0 0 0,-1 5 0 0,1 4 0 15,1 2 0-15,-2-2 0 0,0 0 0 0,-2-2 0 16,-1 0 0-16,0-5 0 0,0-2-384 0,1-4 0 0,3-1 0 0,-1-4 0 31,-2 1-624-31,-1-3-128 0,0 0-16 0,4-4-16 16,3-2-2144-16,2-5-416 0</inkml:trace>
  <inkml:trace contextRef="#ctx0" brushRef="#br0" timeOffset="48367.14">19188 7165 12895 0,'0'0'1152'0,"0"0"-928"0,0 0-224 0,0 0 0 16,4 11 7840-16,0 1 1520 0,1 0 304 0,3 1 64 15,1 0-7568-15,2 0-1520 0,0 0-320 0,2 1-48 16,0 1-272-16,3-1-224 0,0 0 32 0,-1 1 16 16,0-2-1584-16,-1 1-320 0,3 0-64 15,1 1-16-15,0 0-1040 0,2 0-192 0,0-1-64 0,-2 0-11072 16</inkml:trace>
  <inkml:trace contextRef="#ctx0" brushRef="#br0" timeOffset="49532.13">19687 7403 17215 0,'0'0'768'0,"0"0"144"0,0 0-720 0,0 0-192 0,0 0 0 0,0 0 0 16,-7 3 128-16,7-3-128 0,0 0 192 0,0 0-64 15,0 0-128-15,0 0-144 0,0 0 144 0,0 0-208 16,0 0 1168-16,0 0 224 0,0 0 48 0,0 0 16 16,0 0-16-16,0 0 0 0,0 0 0 0,0 0 0 15,0 0-320-15,0 0-64 0,0 0-16 0,0 0 0 0,0 0-656 0,0 0-176 16,0 0 0-16,0 0 0 16,0 0-640-16,0 0-176 0,0 0-16 0,0 0-16 15,0 0 288-15,0 0 64 0,0 0 16 0,0 0 0 0,0 0 688 0,0 0 144 16,0 0 32-16,0 0 0 0,0 0 128 0,0 0 16 15,0 0 16-15,0 0 0 0,0 0 352 0,0 0 80 16,0 0 16-16,0 0 0 0,0 0-32 0,0 0 0 16,0 0 0-16,11-3 0 0,-11 3-224 0,12-4-48 15,-3 0-16-15,0 0 0 0,0 0-128 0,2-1-32 16,1 0 0-16,1 0 0 0,1-2-160 0,2 2-32 16,-1 0-16-16,4 0 0 0,-1-1-304 0,0 3 0 0,-1 0 128 0,-1 2-128 15,-3-1 0-15,-2 2 0 0,-11 0 0 16,12 2 0-16,-12-2 320 0,0 0-32 0,12 6-16 0,-12-6 0 15,0 0 48-15,5 12 0 0,-4 0 0 0,-1-1 0 16,-4 1-128-16,1 1 0 0,-3 0-16 0,0 1 0 16,-1 3-176-16,-1-1 0 0,-1 0 144 0,0-1-144 15,-1 4 0-15,-1-1 0 0,0 0 0 0,-1-2 128 16,1-2-128-16,1 0 0 0,-2-2 0 0,2 1 0 16,1-1 0-16,0 0 0 0,1-2 0 0,-1-2 0 15,1-2 0-15,1 1 0 0,1 1-144 0,2 1 144 16,4-9 0-16,0 0 0 0,-4 9 0 0,4-1 0 15,0-8 128-15,4 8-128 0,-4-8 128 0,8 8-128 16,1-5 0-16,3 0 0 0,1 0 0 0,1-2 0 16,2 0-160-16,1-1-112 0,0 0-32 0,2-1 0 15,2 0-208-15,1-1-64 0,3 1 0 0,0-2 0 16,-1-2-1264-16,2 0-256 0,1 0-48 16,0 0-8480-16,0-2-1712 0</inkml:trace>
  <inkml:trace contextRef="#ctx0" brushRef="#br0" timeOffset="50072.91">20829 6879 21183 0,'0'0'1888'0,"0"0"-1504"15,2-8-384-15,-2 8 0 0,0 0 3520 0,0 0 624 16,0 0 128-16,0 0 16 0,0 0-3200 0,0 0-656 16,0 0-128-16,6 13-32 0,1 4 352 0,-1-1 64 15,1 2 16-15,-2 6 0 0,0 0-384 0,-1 4-64 16,0-2 0-16,0 1-16 0,-1-1-240 0,-3 3 0 16,-3-2 0-16,0 1 0 0,1 0 0 0,-1 0 0 15,1-1-192-15,-2-2 192 16,0-2-704-16,0 1-16 0,0-3-16 0,0-4 0 15,1-4-736-15,1-3-160 0,2-10-32 0,0 0-8608 0,-5 8-1728 0</inkml:trace>
  <inkml:trace contextRef="#ctx0" brushRef="#br0" timeOffset="50271.47">20653 7194 47567 0,'0'0'2112'0,"15"2"432"0,-1-4-2032 0,4 1-512 0,5 0 0 0,4 1 0 16,3 0 320-16,1 0-16 0,2 0-16 0,-1 0 0 15,0 0-288-15,-1 0 0 0,-2 0-176 0,-1-1 176 16,2-2-976 0,-1 0-96-16,-3 1-16 0,-1 0 0 0,-3 0-2592 0,0 1-528 0</inkml:trace>
  <inkml:trace contextRef="#ctx0" brushRef="#br0" timeOffset="51297.98">22334 6672 4607 0,'0'0'400'0,"0"0"-400"0,0 0 0 0,0 0 0 15,-5-9 3328-15,5 9 592 0,0 0 112 0,0 0 32 16,-4-13-2496-16,3 3-496 0,1 10-112 0,0-7 0 15,0 7 80-15,0 0 32 0,5-10 0 0,-5 10 0 16,4-10 96-16,-4 10 32 0,2-9 0 0,-2 9 0 16,0 0-80-16,0 0-16 0,-4-9 0 0,4 9 0 15,-7-5-16-15,-1 1 0 0,-1 2 0 0,-2 4 0 16,1 2-320-16,-2-2-80 0,0 2-16 0,-1 4 0 16,0 4-288-16,0 5-48 0,-1 1-16 0,-2 5 0 15,-1 5-320-15,-1 6 0 0,-3-1 0 0,0 9 0 0,-1 5 0 0,0 0 0 16,0-3 0-16,-2 1 128 0,0-2-128 0,-1-2 0 15,1-3 0-15,2-1 0 0,4-2 0 0,2-1 0 16,3 0 0-16,3-3 0 0,2-1 0 0,3-4 0 16,2-4 160-16,2-2-160 0,2-3 240 0,3-4-48 15,1-7-16-15,3 2 0 0,1-3-176 0,3-1 0 16,2-4 0-16,5-4 0 0,0-2 192 0,3-3-64 16,0-2 0-16,1-2 0 0,-1-4-128 0,3-1 0 15,2-4-160-15,0 0 160 0,1 0 0 0,-1 1 0 16,3-1 0-16,0-3 0 0,1-1 0 0,1 2 0 15,-1-1 0-15,-2 1 0 0,-2-2 192 0,-2-2-32 0,-4-2 0 0,-2-1 0 16,-1-3-32-16,-2 0 0 0,-6-6 0 0,1 2 0 16,-2 0-128-16,-4 4 0 0,-2 2 0 0,-2 0 0 15,-1 1 0-15,-1 4 0 0,-2 2 0 0,1 4 0 16,-2 2 0-16,-2 2 0 0,1 0 0 0,-1 1 0 16,-1 0-400-16,1 5 32 0,-2 0 16 0,0 2 0 31,0 3-1440-31,0-1-304 0,-1 4-48 0,0 2-9360 0,-1-2-1872 0</inkml:trace>
  <inkml:trace contextRef="#ctx0" brushRef="#br0" timeOffset="51585.36">21968 7012 24703 0,'0'0'1088'0,"-9"3"240"0,9-3-1072 0,0 0-256 0,-7 5 0 0,7-5 0 0,0 0 1344 0,0 0 192 16,0 0 64-16,0 0 0 0,8 6-432 0,1 0-80 15,1-3 0-15,1 3-16 0,-1-4-144 0,2 0-32 16,0 0 0-16,-1-1 0 0,1 2-256 0,3 0-48 16,1 1-16-16,1-2 0 0,2-2-320 0,-1 0-80 15,1-2-16-15,2 0 0 0,0 0-320 0,3 2-64 16,2-6-16-16,0 5 0 15,1-4-2000-15,1 1-416 0,-2 0-80 0,-2 0-11984 0</inkml:trace>
  <inkml:trace contextRef="#ctx0" brushRef="#br0" timeOffset="52400.34">22412 7408 23039 0,'0'0'2048'0,"0"0"-1648"0,0 0-400 0,0 0 0 16,0 0 3216-16,0 0 560 0,11-5 128 0,-1 4 0 15,0-2-3120-15,1 2-624 0,-1 0-160 0,2 2 0 16,2-2 0-16,1 1 0 0,0 1 0 0,0 3 0 15,-1-3 128-15,0 4-128 0,-1-2 192 0,1 2-64 16,0 2 224-16,-1-1 32 0,0 3 16 0,0-2 0 16,0-1 64-16,-1 1 16 0,-3-1 0 0,-9-6 0 15,8 8 80-15,-3 1 16 0,-5-9 0 0,3 13 0 16,-3-13-272-16,-2 11-48 0,0-1-16 0,-4 1 0 16,-1 0-80-16,-3 0-16 0,-1-2 0 0,-1 1 0 15,0-3-144-15,0 1 0 0,-1 0-192 0,2-3 192 16,0 0-256-16,3 0 64 0,-1 0 0 0,9-5 16 15,0 0 176-15,0 0-128 0,-10 0 128 0,10 0-128 0,0 0-64 0,0 0 0 16,0 0 0-16,0 0 0 0,0 0 16 0,0 0 0 16,0 0 0-16,0 0 0 0,0 0 176 0,9 4 0 15,-9-4-144-15,10 6 144 0,-2-1 0 0,-1 0-144 16,-7-5 144-16,6 8 0 0,0 1-144 0,-1-3 144 16,-5-6 0-16,6 11-144 0,2-1 144 0,-3 2 0 15,-1 0 0-15,0-1-128 0,0 1 128 0,-1-1 0 16,-3-1 0-16,0 4 0 0,-3-1 0 0,-1 0 0 15,-1 2 160-15,-2-1-160 0,0-1 272 0,-4 0-32 16,-1 3-16-16,1 0 0 0,-2 0-64 0,-4 1-16 16,-3-2 0-16,-1-2 0 0,-1 0-144 0,0 0 0 0,-2 0 144 15,0-3-144-15,-1-1-208 0,0-2-112 0,0-1-32 0,2-3 0 32,-1 1-560-32,5-3-112 0,1-2-32 0,3-2-16352 0</inkml:trace>
  <inkml:trace contextRef="#ctx0" brushRef="#br0" timeOffset="53082.37">23473 6974 22911 0,'0'0'1024'0,"0"0"192"0,0 0-960 0,0 0-256 0,0 0 0 0,0 0 0 0,0 0 1360 0,0 0 240 15,0 0 32-15,-7 7 16 16,-3-2-480-16,1 0-80 0,0 0-32 0,0 3 0 0,-1-1 80 0,-1-1 16 16,1 2 0-16,-2 2 0 0,-1 2-256 0,0 1-32 15,1-2-16-15,-1 2 0 0,-2 1-352 0,-1 3-80 16,-1 1-16-16,0 3 0 0,0 3-272 0,-1-1-128 16,-3 2 128-16,1 0-128 0,1 1 0 0,-2 1 0 15,0 4 0-15,0-1 0 0,0-2 160 0,2-4-160 16,1-3 192-16,2-2-192 0,4-5 0 0,3-2-304 15,3-3 48-15,6-9 0 16,0 0-1744-16,0 0-352 0,0 0-64 0,0 0-13344 0</inkml:trace>
  <inkml:trace contextRef="#ctx0" brushRef="#br0" timeOffset="53403.96">23138 6992 5519 0,'-6'-3'496'0,"-1"-3"-496"0,1 0 0 0,6 6 0 15,0 0 7872-15,0 0 1472 0,0 0 288 0,0 0 64 16,0 0-7648-16,0 0-1536 0,0 0-320 0,0 0-48 16,10 6 96-16,1 2 16 0,-2 3 0 0,1 0 0 15,2 2-128-15,-2 3 0 0,0 2-128 0,-1 0 192 16,0 2-192-16,0 1 0 0,-1 0 0 0,0 2 0 15,-1-1 0-15,1 1 0 0,0 0 0 0,-1 2 0 16,-2-4 0-16,1 2 0 0,-1-1 0 0,3-1 0 16,-2-1 0-16,0-5-192 0,1 2 192 0,0-4-160 0,1-4-176 0,1 2-48 15,2-3 0-15,-1 1 0 16,1-3-1856-16,-2 0-368 0,-9-6-80 0,8 6 0 16,-8-6-640-16,0 0-128 0</inkml:trace>
  <inkml:trace contextRef="#ctx0" brushRef="#br0" timeOffset="53873.64">23557 7342 23487 0,'0'0'1040'0,"0"0"224"0,0 0-1008 0,0 0-256 16,5 12 0-16,0-1 0 0,-5-11 1856 0,6 12 320 16,-3 0 64-16,0 1 0 0,-2-3-1152 0,-1 3-256 15,0 0-32-15,0 2-16 0,0-1 48 0,-1 0 16 16,-2 2 0-16,1 2 0 0,-2 3-480 0,0-1-112 15,-1-2 0-15,1 0-16 0,0 2-240 0,1-2 0 16,-1 0-144-16,2-1 144 0,1-1-400 0,-1-1 16 16,2 2 0-16,0-4 0 15,3 0-672-15,-2-2-128 0,0-3-32 0,-1-8 0 16,0 0-1984-16,0 0-384 0</inkml:trace>
  <inkml:trace contextRef="#ctx0" brushRef="#br0" timeOffset="54268.48">24270 7051 37199 0,'0'0'1648'0,"0"0"336"0,0 0-1584 0,0 0-400 15,0 0 0-15,0 0 0 0,0 0 336 0,0 0-16 16,0 0 0-16,0 0 0 0,-8 4-320 0,8-4 0 16,-9 7 0-16,1 0 0 0,-1 2 0 0,1 3-128 15,0-3 128-15,-1 3 0 0,0 1 0 0,-3 3 0 16,-3-1 0-16,-1 4 0 0,-2 1 400 0,0 1 16 15,-3 2 0-15,0 3 0 0,-1 2-128 0,0-2-32 16,-2 2 0-16,2-2 0 0,0-3-256 0,1 1 128 16,1-3-128-16,3-3 0 0,4-5 0 0,2-1 0 15,0-1-160-15,3-4 160 16,8-7-816-16,0 0-32 0,0 0-16 0,0 0 0 16,0 0-2208-16,0 0-448 0,0 0-96 0,0 0-9344 0</inkml:trace>
  <inkml:trace contextRef="#ctx0" brushRef="#br0" timeOffset="54510.28">24024 7055 3679 0,'0'0'320'0,"0"0"-320"0,0 0 0 0,0 0 0 16,0 0 6608-16,0 0 1264 0,0 0 240 0,10 3 48 16,-10-3-5088-16,10 6-1024 0,-10-6-208 0,8 12-48 15,1 2-704-15,-2-1-160 0,-2-1-32 0,2 4 0 16,-1-1-320-16,2 2-80 0,-1 1-16 0,2 2 0 15,0 1-480-15,0 2 0 0,-1-2 0 0,1 1 0 16,0 1 0-16,0 1 0 0,0 0 0 0,-1-2 0 16,-1 0-336-16,2 2 32 0,-1-5 16 0,-1-2 0 31,1-3-688-31,0-1-144 0,-2-1-32 0,1-1 0 0,-2 0-1440 0,2-4-288 0,-7-7-64 0,10 8-11488 16</inkml:trace>
  <inkml:trace contextRef="#ctx0" brushRef="#br0" timeOffset="54928.41">24393 7511 21183 0,'0'0'944'0,"0"0"192"0,0 0-912 0,9-8-224 0,-3 1 0 0,3-1 0 15,3 1 4416-15,1 1 832 0,3-3 160 0,1 2 32 32,1 1-4752-32,0 0-960 0,0 4-192 0,-1-2-48 15,-1 1-208-15,0 3-48 0,-2 0-16 0,-1 3 0 0,-3 1 336 0,0-2 64 0,-10-2 0 0,9 8 16 16,-4 1 368-16,-5-9 0 0,3 12 0 0,-5 0 0 16,0-3 256-16,-4 1 128 0,0 1 32 0,-1-1 0 15,1 1-32-15,-2 0 0 0,0 0 0 0,-1 2 0 16,0-1-240-16,-1-1-144 0,-2 0 160 0,-1 2-160 15,0 1 0-15,-2 3 0 0,1-1 0 0,0-1 0 16,-1 0-160-16,4 0 32 0,0 0 0 0,3-2 0 16,2-2 128-16,2 1 192 0,0-1-32 0,3 0-16 15,1 0 288-15,1-1 48 0,2 1 16 0,2 0 0 0,1 2-144 0,2-1-32 16,0 0 0-16,1 1 0 0,0-4-192 0,2 2-128 16,-1-1 160-16,3-4-160 15,-1 1-240-15,0-1-144 0,1 0-16 0,1-4-16 16,2 0-2064-16,1-4-400 0,0 0-96 0,3-2-6960 15,3-1-1392-15</inkml:trace>
  <inkml:trace contextRef="#ctx0" brushRef="#br0" timeOffset="56337.53">25389 6961 5519 0,'0'0'240'0,"0"0"64"0,0 0-304 0,0 0 0 15,0 0 0-15,0 0 0 0,0 0 3536 0,0 0 656 16,0 0 128-16,7-5 32 0,-7 5-2224 0,0 0-432 15,0 0-96-15,0 0 0 0,0 0-176 0,11-1-16 0,-11 1-16 0,0 0 0 16,0 0-288-16,0 0-48 16,10 7-16-16,-2 1 0 0,-3 3-480 0,-1-1-112 0,-1 3 0 0,-1 3-16 15,1 2-192-15,1 0-48 0,-1 2 0 0,-1-2 0 16,-1-1-192-16,2 1 128 0,-2 3-128 0,1 0 0 16,-1 1 0-16,0 0 0 0,-1 1 0 0,0-1 0 15,0-1 0-15,0-2-288 0,0 1 32 0,0-2 16 31,0-1-352-31,0-3-80 0,-1-1-16 0,0 0 0 16,-2-4-2192-16,3-9-432 0</inkml:trace>
  <inkml:trace contextRef="#ctx0" brushRef="#br0" timeOffset="56554.23">25231 7222 15663 0,'0'0'1392'0,"0"0"-1120"0,0 0-272 0,0 0 0 0,0 0 5024 0,0 0 944 15,0 0 192-15,12 1 48 0,-1 0-4336 0,1 1-848 16,1 0-192-16,0 0-16 0,1-4-288 0,3 1-48 16,0 0-16-16,2-1 0 0,-2 1-464 0,1 0 128 15,1 0-128-15,1-1 0 16,-2-4-1312-16,2 2-304 0,-1 1-64 0,0-1-9936 15,-4 2-1984-15</inkml:trace>
  <inkml:trace contextRef="#ctx0" brushRef="#br0" timeOffset="59613.03">26451 6693 4607 0,'0'0'192'0,"0"0"64"0,0 0-256 0,0 0 0 15,0 0 0-15,0 0 0 0,0 0 3904 0,0 0 720 16,0 0 160-16,0 0 16 0,0 0-2736 0,0 0-544 16,0 0-112-16,0 0-32 0,0 0-208 0,0 0-32 0,0 0-16 0,0 0 0 15,0 0-176-15,-10-3-48 0,-1 2 0 0,2 5 0 16,0-1-128-16,0 4-16 0,0 1-16 0,0 0 0 15,-2-1-384-15,1 4-80 0,-2 2-16 0,0 1 0 16,-2 2-256-16,-3 3 0 0,-1 4 128 0,-2 1-128 16,-1 4 128-16,0 3-128 0,-1 2 144 0,0 1-144 15,1 2 160-15,0 3-160 0,2-2 160 0,2-2-160 16,3 1 272-16,2-2-32 0,1-1-16 0,5 1 0 16,2-3 0-16,1 2 0 0,2-6 0 0,2-1 0 15,3-2-96-15,2-4 0 0,-3 1-128 0,4-4 192 16,2-1-192-16,3-2 128 0,1-2-128 0,2-3 0 15,1-2 0-15,2-2 0 0,2-1 0 0,1-2 0 0,1-2 0 16,1-2 0-16,1-5 0 0,1-1 0 0,-1-2 0 0,0-2 0 16,-1-2 0-16,0-4 0 0,-3-5 0 0,0 1 0 15,0-2 0-15,-4-1 0 0,0 1 0 0,-2-3 0 16,1-2 0-16,-2 1 144 0,0-2-144 0,-1 0 0 16,-2 2 0-16,0-4 0 0,0-2 0 0,-4-5 128 15,-1-1-128-15,-1-1 0 0,-4-2 0 0,0 4 0 16,0 2 0-16,-4 5 0 0,-2 3 0 0,-2 4-144 15,0 4 144-15,-1 2-160 0,-3 3-128 0,1 3-32 16,-1 5 0-16,1 3 0 16,0 1-384-16,0 1-96 0,2 2-16 0,9 1 0 15,-10 0-368-15,-1 0-80 0,2 1-16 0,1 3-8704 0,8-4-1760 16</inkml:trace>
  <inkml:trace contextRef="#ctx0" brushRef="#br0" timeOffset="59899.65">26143 7110 25791 0,'0'0'1152'0,"-10"1"224"0,0-1-1104 0,10 0-272 0,0 0 0 0,0 0 0 15,0 0 2896-15,0 0 528 0,0 0 96 0,0 0 32 0,14 4-2336 0,2-1-448 16,1-1-112-16,1 1-16 0,3 1-416 0,1-3-96 16,3 2 0-16,-1-1-128 0,-2 0 0 0,1-1 0 15,-1 0 0-15,-1-1 0 0,1 0-176 0,-3 0-80 16,1 0-32-16,-3 0 0 16,-3 0-592-16,2-1-112 0,-2 0-32 0,1-1-10272 15,-4 0-2064-15</inkml:trace>
  <inkml:trace contextRef="#ctx0" brushRef="#br0" timeOffset="60289.23">26701 7308 25791 0,'0'0'2304'0,"0"0"-1856"0,0 0-448 0,0 0 0 16,0 0 1520-16,0 0 208 0,0 0 32 0,2 14 16 16,-2-14-1232-16,0 13-240 0,-2-4-48 0,1 3-16 15,-3 0-240-15,0 1 0 0,0 1 0 0,-1 2 0 16,-1 0 0-16,-1-1 0 0,-1 1 0 0,1 1 0 15,-1-3 208-15,0 2 0 0,1-1 0 0,2 1 0 16,1 0 240-16,0-1 64 0,2-3 0 0,0 0 0 16,0-2-160-16,2 1-32 0,2-1 0 0,2-1 0 15,-4-9-96-15,9 9-32 0,2-5 0 0,2 0 0 0,3-1-64 0,2-2-128 16,1-1 176-16,4-1-176 0,-3-1-144 0,3 0-144 16,-3-2-32-16,3 1 0 15,-3-1-1776-15,0-1-352 0,-2-1-80 0</inkml:trace>
  <inkml:trace contextRef="#ctx0" brushRef="#br0" timeOffset="60526.28">26995 7438 34783 0,'-7'15'1536'0,"3"-4"320"0,-1 4-1472 0,0 2-384 0,0 1 0 0,-1 1 0 15,0 4 832-15,1-1 80 0,-2 1 32 0,-1 1 0 16,1-2-416-16,-3 3-80 0,1 1 0 0,0 0-16 16,-1 0-432-16,-1 3 128 0,0 3-128 0,-1-1 0 31,0-3-272-31,2-1-144 0,-2-1-32 0,2-1 0 0,0-3 80 0,3-2 16 0,0-3 0 0,1-3 0 31,0-2-1904-31,2-3-384 0</inkml:trace>
  <inkml:trace contextRef="#ctx0" brushRef="#br0" timeOffset="61272.62">27819 6951 3679 0,'0'0'160'0,"0"0"32"0,0 0-192 0,0 0 0 0,0 0 0 0,10-2 0 16,-10 2 4224-16,0 0 816 0,0 0 144 0,0 0 48 15,0 0-3152-15,0 0-624 0,0 0-128 0,0 0-32 16,0 0-720-16,0 0-128 0,0 0-48 0,0 0 0 15,0 0-240-15,0 0-160 0,0 0 192 0,0 0-192 16,-5 4 576-16,5-4 0 0,-8 4 0 0,8-4 0 16,-6 3 256-16,6-3 64 0,-7 2 16 0,7-2 0 15,-5 2-272-15,5-2-64 0,-8 0-16 0,8 0 0 16,0 0-272-16,0 0-48 0,-6 4-16 0,6-4 0 0,0 0-224 0,0 0 128 16,-7 0-128-16,7 0 0 0,-7 4 0 0,7-4 0 15,0 0 0-15,0 0 0 0,-6 6 0 0,6-6 0 16,0 0 0-16,0 0 0 0,-7 8 384 0,7-8-32 15,-7 8 0-15,7-8 0 0,0 0 0 0,-7 8 0 16,7-8 0-16,0 0 0 0,-6 5-32 0,6-5 0 16,0 0 0-16,0 0 0 0,0 0-160 0,0 0-32 15,-7 6-128-15,7-6 192 0,0 0-192 0,0 0 0 16,-6 8 0-16,0 1 0 0,6-9 0 0,-5 12 128 16,1 0-128-16,-1-2 0 0,-3 3 0 0,0 2 144 15,-1 0-144-15,-1 1 128 0,-2 1 80 0,0 0 16 16,-1 4 0-16,0 1 0 0,-1 0-96 0,0 3 0 0,-1-1-128 15,1 1 192-15,-2-1-192 0,2-2 176 0,1-1-176 16,0 0 160-16,1-1-160 0,0 0 0 0,2-3 0 0,0-3 0 16,0-2 0-16,1-2-176 0,0 1 48 0,1-5 0 31,0-2-1552-31,8-4-304 0,-10 4-64 0,2-1-16 16,8-3-1312-16,-9-3-256 0,-4-3-48 0,5-6-16 0</inkml:trace>
  <inkml:trace contextRef="#ctx0" brushRef="#br0" timeOffset="61542.62">27396 7111 5519 0,'0'0'240'0,"0"0"64"0,0 0-304 0,0 0 0 16,0 0 0-16,0 0 0 0,0 0 6688 0,0 0 1280 15,0 0 256-15,0 0 48 0,8 10-5744 0,0-2-1152 16,0 0-224-16,1 1-64 0,0 2-512 0,1 2-128 15,2-2 0-15,0 5-16 0,1 0-144 0,0 1-32 16,0-2 0-16,0 4 0 0,0 3-128 0,1-3-128 16,1 2 144-16,-2-1-144 0,0-1 0 0,0-2 0 15,0 0 0-15,-1-1 0 0,-2-2 0 0,2 2-128 16,1-4-16-16,-3-1 0 16,-2-2-496-16,3-1-80 0,-1-3-32 0,0 1 0 15,1-2-1904-15,-1-3-384 0,-10-1-80 0</inkml:trace>
  <inkml:trace contextRef="#ctx0" brushRef="#br0" timeOffset="62367.93">27986 7335 17503 0,'0'0'1552'0,"0"0"-1232"0,0 0-320 0,0 0 0 0,0 0 3952 0,0 0 720 16,-3 11 160-16,3-11 32 0,-3 13-2816 0,3-13-576 15,-1 10-96-15,1 2-32 0,-1 2-800 0,-1 1-160 16,1 3-48-16,0-1 0 0,0 1-336 0,-2 2 0 15,-1 0 0-15,0 3 0 0,0-1-320 0,2 1 32 0,0-2 0 0,0-1 0 32,-1-2-368-32,2-1-80 0,-1-3-16 0,4 2 0 15,-2-3-624-15,0 0-128 0,0-3-32 0,0-2 0 16,0-8-1408-16,0 0-272 0</inkml:trace>
  <inkml:trace contextRef="#ctx0" brushRef="#br0" timeOffset="62925.45">28068 6693 2751 0,'0'0'256'0,"0"0"-256"0,0 0 0 0,0 0 0 0,0-10 5888 0,0 10 1120 16,0 0 224-16,0 0 64 0,4-10-4880 0,1 1-976 16,0 1-192-16,0 2-32 0,-5 6-608 0,11-10-112 15,-1 0-32-15,1 1 0 0,-1 1-224 0,2 0-48 16,-1-1-16-16,3 0 0 0,-1-1 16 0,1 0 16 15,0 3 0-15,1 0 0 0,-2 1 48 0,1 0 0 16,-1 2 0-16,0 2 0 0,-1 1-48 0,-1 1 0 0,0 1 0 0,-11-1 0 16,12 8-208-16,-5 2 0 0,-3-1 128 0,-1 2-128 15,-2-1 0-15,-2-1 0 0,-3 3-144 0,0 1 144 16,0 0-256-16,-2 1 32 0,-1 2 16 0,-1 0 0 16,1-5 64-16,0 1 16 0,-1 1 0 0,2 0 0 15,-2 2 128-15,1-1 0 0,2 0 0 0,-1-1-128 16,-2 0 128-16,0-1 0 0,1 0 0 0,2-2 0 15,5-10 0-15,-4 11 0 0,4-11 0 0,0 0 0 16,0 0 128-16,6 9 48 0,-6-9 16 0,9 10 0 16,-1-3-192-16,2-3 0 0,2-1 0 0,1 1 128 15,0-1-128-15,1 0-272 0,-1-1 64 0,1 2 16 16,1 0-288-16,0 0-48 0,1 1-16 16,1-2 0-16,1 2-368 0,1-1-80 0,0-1-16 15,1-1 0-15,-2-1-1296 0,0-1-272 0,0 0-48 16</inkml:trace>
  <inkml:trace contextRef="#ctx0" brushRef="#br0" timeOffset="63593.12">29253 6972 11055 0,'0'0'976'0,"0"0"-784"15,0 0-192-15,0 0 0 0,0 0 4096 0,0 0 768 16,0 0 144-16,0 0 48 0,0 0-2816 0,0 0-576 0,0 0-96 0,-3 11-32 16,3 1-464-16,-1 0-112 0,0-1 0 0,-1 4-16 15,1 2-384-15,1 1-80 0,1 4-16 0,-1-5 0 16,-1 3-224-16,1-2-48 0,1 4-16 0,1-1 0 16,-1 0-176-16,-1 2 128 0,1 1-128 0,1-3 128 15,-1 1-128-15,0-3-144 0,-1 0 144 0,3-1-208 31,-1-1-384-31,0-4-80 0,-1 1-16 0,2-2 0 16,-1-2-624-16,-2-10-128 0,3 11-32 0,-3-11-8848 0,0 0-1776 0</inkml:trace>
  <inkml:trace contextRef="#ctx0" brushRef="#br0" timeOffset="63798.78">29076 7303 23039 0,'0'0'2048'0,"0"0"-1648"0,0 0-400 0,0 0 0 0,0 0 2832 0,0 0 496 16,0 0 80-16,9-4 32 0,-9 4-2096 0,13-4-432 15,1 1-80-15,2-1 0 0,-1-2-464 0,4 1-96 16,0-1-16-16,3 1 0 0,3 0-256 0,5 0 0 16,4 1 0-16,2-1 0 15,2-2-480-15,1 1-48 0,0-2-16 0,-1 3 0 16,-3 1-1904-16,-2 0-384 0,-2 0-80 0</inkml:trace>
  <inkml:trace contextRef="#ctx0" brushRef="#br0" timeOffset="64326.28">30150 6780 34895 0,'0'0'1536'0,"0"0"336"0,0 0-1488 0,0 0-384 0,0 0 0 0,0 0 0 16,0 0 768-16,0 0 64 0,-9-1 32 0,9 1 0 15,0 0-272-15,-9 1-48 0,-1 4-16 0,3 0 0 16,0 3-384-16,-2 3-144 0,-2 3 0 0,2 4 144 0,-1 2-144 15,0 1 0-15,-4 3 0 0,1 2 0 0,0 1 0 0,0 0 0 16,0 4 0-16,-1 0 0 0,0-2 0 0,2 1 240 16,-1-2-64-16,1 0-16 0,2-2 32 0,2 2 0 15,1-2 0-15,3-1 0 0,3-3-64 0,2 0-128 16,2-4 192-16,2-2-64 0,2-2-128 0,2-2 128 16,0-3-128-16,3-1 128 0,1-2-128 0,0-3 0 15,0-2 0-15,3-2 128 0,2-2-128 0,0-2 0 16,-1 0 0-16,-1-3 0 0,-1-4 128 0,1 1-128 15,0-1 128-15,-2-1-128 0,0-4 144 0,-1-1-144 16,0-2 160-16,0-1-160 0,-1-1 144 0,0-3-144 16,0-1 128-16,-2-1-128 0,0-3 0 0,0-3 128 0,-3-6-128 15,0-1 0-15,-1-6 0 0,1 3 0 0,-1 3 0 0,0 2 0 16,-2 3 0-16,-2 2 0 0,-1 6 0 0,-1 3 0 16,-2 1-144-16,-2 4 144 0,-1 5 0 0,0 1 0 31,-1 3-464-31,1 3 16 0,0 2 0 0,5 5 0 15,-9-5-2288-15,9 5-448 0,-9-2-80 0,1 2-11664 0</inkml:trace>
  <inkml:trace contextRef="#ctx0" brushRef="#br0" timeOffset="64575.3">30062 7008 23039 0,'0'0'2048'0,"0"0"-1648"0,-3 13-400 0,3-13 0 0,2 11 3632 0,-2-11 640 15,5 10 128-15,2-1 16 0,2 0-3008 0,0-4-624 16,0 1-112-16,2-1-32 0,-1-1-432 0,1 0-80 16,-1-3-128-16,0 4 176 0,1-2-176 0,1 1-224 15,-1-4 48-15,2 0 16 16,2 0-416-16,-1-3-96 0,-1 1-16 0,1-2 0 15,2 0-336-15,0 0-80 0,-1 0-16 0,1-3 0 16,0 0-1280-16,-1-1-256 0,2-1-48 0</inkml:trace>
  <inkml:trace contextRef="#ctx0" brushRef="#br0" timeOffset="65012.84">30516 7239 40719 0,'-10'8'1792'0,"2"-2"384"0,-1 2-1728 0,0 2-448 0,1 2 0 0,-1 1 0 15,0 2 0-15,-2-1 128 0,1 0-128 0,-1-1 0 16,0 0-336-16,0-1-160 0,1-2-16 15,-1 1-16-15,-1-1 176 0,3-3 32 0,3-1 16 0,6-6 0 16,0 0 176-16,0 0 128 0,0 0-192 0,0 0 192 0,0 0-256 0,0 0 64 16,0 0 16-16,0 0 0 0,10-6-16 0,2 1 0 15,-2 1 0-15,1 1 0 0,-11 3 192 0,14-1 0 16,-1 1 0-16,2 0 128 0,-1 0 32 0,0 2 16 16,1 2 0-16,0 0 0 0,1 3-176 0,0 1 128 15,-3-1-128-15,1 4 128 0,0-1-128 0,-2 1-272 16,-4-1 64-16,0 3 16 0,-2 3-48 0,-1 1 0 15,-1 1 0-15,-4 0 0 0,-2-1 32 0,-1-1 0 16,-1-1 0-16,-4 1 0 0,-2-4 560 0,-2 1 112 16,-1-4 32-16,-1 1 0 0,-2 3-64 0,-2-1-16 15,-2 1 0-15,-1-1 0 0,2 1-416 0,-2-3 0 0,-1 1-224 16,1-2 80 0,1-1-1920-16,4 0-384 0,1-4-80 0</inkml:trace>
  <inkml:trace contextRef="#ctx0" brushRef="#br0" timeOffset="65221.56">30474 7287 31327 0,'0'0'2784'0,"15"-5"-2224"0,0 2-560 0,4-3 0 16,-1-1 2320-16,4 2 368 0,3 0 64 0,0 0 0 15,-3-1-2240-15,0 0-512 0,0-2 0 0,2-1 0 16,-2 0-768-16,0-3-112 16,-1 2-16-16,-2 0 0 0,0 1-2576 0,-3 0-528 0</inkml:trace>
  <inkml:trace contextRef="#ctx0" brushRef="#br0" timeOffset="65727.07">31674 6923 12895 0,'0'0'1152'0,"0"0"-928"0,0 0-224 0,0 0 0 0,0 0 3680 0,-5 11 688 16,5-11 144-16,-7 10 32 0,1-1-2688 15,-1 2-544-15,1-1-96 0,-1 5-32 0,-1 1-304 0,-2 3-64 16,-2-1-16-16,-1 2 0 0,-3 2-160 0,-1-3-16 16,-2-1-16-16,-1 5 0 0,-2 0-448 0,0 2-160 15,0-2 0-15,0 2 144 0,-1-3-144 0,3-1 128 16,0 0-128-16,2 1 128 0,0-2-128 0,-1-1 0 15,2-4 144-15,2 0-144 0,0-2-256 0,4-2-112 16,-1-2-16-16,0-1-16 16,-1-3-2288-16,3-1-464 0,10-4-96 0,-16-7-16 0</inkml:trace>
  <inkml:trace contextRef="#ctx0" brushRef="#br0" timeOffset="65947.55">31277 6991 30399 0,'0'0'2704'0,"4"13"-2160"0,-1 0-544 0,2 3 0 16,4-1 1872-16,0 5 272 0,1-2 48 0,0 1 16 16,2-1-1488-16,1 3-288 0,1 2-64 0,0 1-16 15,1-2-352-15,2 1 0 0,1 2 0 0,-1 1 0 31,0-2-560-31,0-2-16 0,-3-3-16 0,2 1 0 0,-3 1-2624 0,-3-4-528 0,2 1-96 16,1 0-32-16</inkml:trace>
  <inkml:trace contextRef="#ctx0" brushRef="#br0" timeOffset="66364.45">31653 7390 19343 0,'0'0'848'0,"0"0"192"0,0 0-832 0,6-9-208 16,5 0 0-16,-1 4 0 0,1 1 4032 0,0 1 768 15,3 2 160-15,-1-2 32 0,-2 2-3888 0,1 2-768 0,0 2-144 0,0-1-48 16,-1 2-144-16,0 0 0 0,-11-4 0 0,11 7 0 15,0-2-256-15,-3 1 64 0,-8-6 0 0,5 15 16 16,-1-5-32-16,-3 2-16 0,-1-12 0 0,-3 14 0 16,-2-1 224-16,-1-2 0 0,-2-1 144 0,-1 1-144 15,-2-2 272-15,1 0-32 0,-2 0-16 0,-2 3 0 16,-3 1-224-16,-3 0 0 0,-3 1 0 0,1 0 0 16,0 0 0-16,3 0-208 0,2-2 16 0,3 1 0 15,1 0 192-15,4 1 0 0,2 0 144 0,3-3-144 16,3-1 256-16,1 2-32 0,1-2-16 0,3-2 0 15,3 1-208-15,-1 0-192 0,1-2 48 0,1-2 0 16,1 0-288 0,3-2-48-16,-1-3-16 0,2 1 0 15,0 2-1584-15,2-3-320 0</inkml:trace>
  <inkml:trace contextRef="#ctx0" brushRef="#br0" timeOffset="66829.03">32039 6613 12895 0,'0'0'1152'0,"0"0"-928"0,0 0-224 0,0 0 0 16,0 0 4896-16,-1-9 928 0,1 9 192 0,2-9 48 16,-2 9-3760-16,7-11-768 0,0 4-128 0,1-1-48 15,3 1-928-15,0 2-192 0,1 1-48 0,3-2 0 16,2-1-192-16,1 2-160 0,-3-2 32 0,4 2 0 16,2 1-160-16,-2 2-32 0,-3-1 0 0,-2 0 0 15,-1 2 320-15,0-2-128 0,-1 1 128 0,-12 2 0 16,0 0-128-16,12 6 128 0,-5 2 0 0,-7-8 0 15,4 12 0-15,-2 0-128 0,-4-1 128 0,0 2 0 16,-3 3-192-16,-3-3 0 0,-1 1 16 0,-1 3 0 31,0-1-320-31,-2 0-64 0,-2 1-16 0,0 0 0 0,-1-3 32 0,1 4 0 0,-2-1 0 0,1 1 0 16,0-2 144-16,0 2 16 0,-2 3 16 0,1-4 0 0,0 0 368 0,2-1 0 16,1 1 0-16,3 0 0 0,0-2 0 0,4 0 0 15,1-4 0-15,2 0 0 0,3-2 0 0,0-9 0 16,0 10 128-16,4 1-128 0,-4-11 0 0,10 6 0 15,2 2 0-15,1-4 0 16,2-1-864-16,0-3-160 0,1-2-16 0</inkml:trace>
  <inkml:trace contextRef="#ctx0" brushRef="#br0" timeOffset="67396.58">32070 5802 21183 0,'-13'3'1888'0,"13"-3"-1504"0,-8 5-384 0,8-5 0 0,-4 12 2816 0,4 1 512 15,4 1 80-15,4 2 32 0,3 2-2096 0,2 0-432 16,4 2-80-16,2 1 0 0,3 3-64 0,6 2 0 16,3 1 0-16,1 3 0 0,2 0-160 0,3 3-32 15,1 0-16-15,2 5 0 0,2 4-256 0,3-1-48 16,2 1-16-16,2 2 0 0,0 1-240 0,-1-2 128 16,-2-2-128-16,-6 1 0 0,-2-3 400 0,-5 2-16 15,-6-1 0-15,-2 3 0 0,-2 3 128 0,-2 8 0 0,-4 14 16 16,-2-1 0-16,-5-3-224 0,-2-7-48 0,-2-5-16 0,-4-4 0 15,-5 1-240-15,-5-4 128 0,-3-2-128 0,-5 2 0 16,-5-2 256-16,-2 0-64 0,-3 1 0 0,-8-1 0 16,-8 0-192-16,-4-5 128 0,-2-3-128 0,0-1 0 31,2-4-1376-31,2-1-368 0,3-3-80 0,4-6-17456 0</inkml:trace>
  <inkml:trace contextRef="#ctx0" brushRef="#br0" timeOffset="90428.73">12805 7995 6447 0,'0'0'576'0,"0"0"-576"0,0 0 0 0,0 0 0 16,0 0 4304-16,0 0 752 0,0 0 160 0,0 0 32 16,0 0-4160-16,-6 6-832 0,6-6-256 0,-6 7 128 15,6-7-128-15,0 0 0 0,0 0 0 0,0 0 0 16,0 0 0-16,0 0 0 0,0 0 0 0,0 0 0 0,0 0 0 16,0 0 0-16,0 0 0 0,0 0 128 0,0 0 496 0,0 0 96 15,0 0 32-15,0 0 0 0,0 0 400 0,0 0 64 16,0 0 32-16,0 0 0 0,8 8-320 0,-8-8-64 15,0 0-16-15,11 5 0 0,-11-5-384 0,9 4-80 16,-9-4 0-16,0 0-16 0,10 6-176 0,-2 1-48 16,-8-7 0-16,8 4 0 0,-8-4-144 0,10 6 0 15,-1 0 144-15,-1-1-144 0,-8-5 192 0,13 0-48 16,-1-1 0-16,1-1 0 0,0 0 208 0,0-1 32 16,0-1 16-16,1 0 0 0,0 0-64 0,-1-1-16 15,0 0 0-15,1 1 0 0,0 0-64 0,1 0 0 16,-1 0-16-16,2 0 0 0,-1 2 0 0,0-1 0 0,-2 2 0 15,0 1 0-15,1 1-32 0,2 0 0 0,-1 1 0 0,2 0 0 16,0 0-48-16,1-2-16 0,-1 0 0 0,0 0 0 16,0 0 16-16,-1 0 0 0,0-2 0 0,-2 2 0 15,0 0 64-15,1-1 16 0,-2-2 0 0,0 2 0 16,0 0-16-16,0 1 0 0,1 0 0 0,0 0 0 16,-1 0-224-16,2 0 128 0,-1 0-128 0,0 0 0 15,2 1 0-15,0-1 0 0,1 0 0 0,1 0 0 16,0 1 0-16,2-1 128 0,-1 0-128 0,1 2 0 15,-2-1 0-15,0 2 0 0,1-2 0 0,0 2 0 16,1-1 0-16,-1 1 0 0,1-1 0 0,-1 2 0 16,1 1 176-16,-2-1-16 0,-2 2 0 0,1 0 0 15,-2 1-32-15,1 0 0 0,-2 0 0 0,3 0 0 16,-1-1-128-16,1-2 0 0,-1-1 0 0,1-1 128 0,1-1 0 0,0-1 0 16,0 0 0-16,2 0 0 0,1-2-128 15,0-1 192-15,1-1-192 0,0 0 192 0,-1 2-192 0,1 1 128 16,1-3-128-16,1 1 128 0,-2 3-128 0,2-3 128 15,-1 2-128-15,2 1 128 0,0 1-128 0,-2 2 160 16,-1-2-160-16,0 2 160 0,0 0-160 0,2-1 0 16,1 2 144-16,0-1-144 0,-2-1 0 0,2 0 0 15,1-1 0-15,2 0 128 0,1-1-128 0,2 0 176 16,1 0-176-16,0 1 192 0,2 1-64 0,1-2-128 16,-1 0 192-16,2 0-64 0,-1 0 48 0,-1 0 0 15,-4-2 0-15,1 1 0 0,3 1 32 0,-2-1 16 0,0-2 0 0,0-1 0 16,1-1-32-16,2 3-16 0,2-4 0 15,0 5 0-15,1 1-176 0,0 0 128 0,-3 0-128 0,0 1 128 16,1 2-128-16,-2 0 0 0,-3-2 0 0,-1 0 0 16,-2 0 0-16,2 2 0 0,-1-3 128 0,1 0-128 15,0 0 0-15,0 0 0 0,0 0 0 0,3 1 0 16,-1 1 0-16,2 0 0 0,-1 1 0 0,-1 1 0 16,1 0 0-16,0 0 192 0,-5-1-192 0,0 0 192 15,-2 1-192-15,1 0 0 0,0-1 0 0,1-2 0 16,-1-1 0-16,2 1 0 0,2-1 0 0,0 1 0 15,1 2 0-15,0 1 0 0,4-1 0 0,1-1 128 16,0 1-128-16,-2-1 160 0,0 1-160 0,-1-3 160 16,-3 3-160-16,-2 1 0 0,-2-4 0 0,2 1 0 15,-1-1 0-15,0 0 0 0,2-1 0 0,3 1 0 0,-1 0 0 0,4 0 0 16,-1-3 0-16,1 2 0 0,1 2 144 0,1 2 0 16,-1-3 0-16,-1 0 0 0,-2 0-144 0,-2 1 0 15,-1 0 0-15,2 0 0 0,-2-1 0 0,2 3 0 16,1-3 0-16,1 1 128 0,1 1-128 0,4 2 0 15,-1-3 0-15,0 3 128 0,0 0-128 0,0 0 0 16,0 0 0-16,-4-1 0 0,-2 1 0 0,2-1 0 16,-1 0 0-16,1-3 0 0,0-3 0 0,5 2 128 15,0-2-128-15,2 3 0 0,1-3 0 0,0 6 0 16,0-3 128-16,-2 1-128 0,0-2 0 0,-2 1 0 16,-4 0 0-16,3 0 0 0,0 0 0 0,1 0 0 15,4 0 0-15,0-3 0 0,1 2 0 0,2 1 0 16,1 4 0-16,-2-3 0 0,-1 2 176 0,-4 0-48 0,-2 0-128 0,-2 0 192 15,-1 0-192-15,3-1 0 0,0-2-144 0,1 0 144 16,3-1 0-16,2 0 0 0,3-1 0 0,0 2 0 16,0 3 0-16,0-2 0 0,-1-1 0 0,-5 0 0 15,-3 0 0-15,1-1 0 0,0-2 0 0,0 2 0 16,2-2 0-16,1 2 0 0,2 2 0 0,0 2 0 16,1-2 0-16,-1 2 0 0,0 0 0 0,-3 0 0 15,-4 1 0-15,0-1 0 0,-3-2 0 0,1 2 0 16,2 1 0-16,0 1 0 0,2-2 0 0,2 1 0 15,1-4 0-15,1 2 0 0,0 2 0 0,1-3 0 16,-1-1 0-16,-3 3 0 0,-2 0 0 0,0-2 0 16,-3-2 128-16,3 1-128 0,1 2 0 0,2-2 0 15,-1-1 128-15,3 1-128 0,3 0 0 0,-2 0 0 0,0 1 144 16,1 1-144-16,-4 0 0 0,-2-1 144 16,-3-1-144-16,-2 0 0 0,-1-1 0 0,3 0 0 0,1 1 0 0,3 0 0 15,-3-1 0-15,4-1 0 0,-1 1 0 16,1 1 0-16,-1 0 0 0,0 0 0 0,2-1 0 0,-3-2 0 15,-2 0 0-15,-1 2 128 0,2-3-128 0,2 2 0 16,5-5 0-16,-1 1 0 0,-1-1 0 0,1 2 0 16,2 0 0-16,0 2 0 0,-3 0 0 0,-3 2 0 15,-2-2 0-15,0 1 0 0,-3 1 0 0,0-3 0 16,2 1 0-16,0-1 0 0,1 2 0 0,3 0 0 16,0 2 0-16,2 0 0 0,0 0 0 0,1 2 0 15,-4 1 0-15,-2 0 0 0,-3 0 0 0,-2 1 0 0,-5-3 0 16,1 0 0-16,-2-1 0 0,2 0 0 15,1 0 0-15,1 0 0 0,3 0 0 0,0 0 0 0,0 1 0 0,1 2 0 16,3-3 0-16,1 3 0 0,0-1 0 0,0 1 0 16,-2-2 0-16,-2-1 0 0,-2-1 0 0,0 1 0 15,0 0 0-15,1-1 0 0,1-2 0 0,2 0 0 16,0 2 0-16,3-2 0 0,1 2 0 0,2 1 0 16,2 4 0-16,-4-1 0 0,-3-1 0 0,-1 1 0 15,-3-3 0-15,-1 0 0 0,3 1 0 0,0-1 0 16,2 0 0-16,2 0 0 0,3 0 0 0,4 0 0 15,3-1 0-15,1 1 0 0,1 2 0 0,-4 0 0 16,-4-5 0-16,2-1 0 0,-3 0 128 0,3 0-128 16,2 1 0-16,3-3 0 0,2 5 0 0,3-2 0 15,0 2 128-15,-1 0-128 0,-5-2 0 0,-3 2 128 16,-3 0-128-16,2-1 0 0,0 0 0 0,3-1 128 16,0 0-128-16,3 2 0 0,3 0 0 0,1 1 0 0,-1 0 0 0,-4 0 0 15,-3-1 128-15,2-2-128 0,-1-1 0 0,5 0 0 16,2 2 0-16,4-1 0 0,2 0 0 0,1 2 0 15,-3-2 0-15,-5 1 0 0,-5-2 0 0,1 0 0 16,0-1 0-16,3 1 0 0,0 0 0 0,6 0 0 16,3 1 0-16,-3 1 0 0,-4 2 0 0,-1-2 0 15,-28 2 128-15,6-3-128 0,3 0 0 0,6 0 0 16,2 1 0-16,4 0 0 0,3 1 0 0,0 1 0 16,39 0 0-16,-17 0 0 0,-10-1 0 0,-3-2 0 15,-2-1 0-15,2 3 0 0,1-3 0 0,3 4 0 16,2 0 0-16,-5 0 0 0,-6-1 0 0,-2 0 0 0,0-5 0 15,2 2 0-15,3 0 0 0,0 2 0 0,4-2 0 16,-2 1 0-16,-2 1 0 0,-3-2 0 0,-6 1 128 0,1 1-128 16,0 0 0-16,2 1 0 0,2-4 0 0,3 3 128 15,0-1-128-15,2 0 0 0,-1 3 0 0,-4-3 0 16,-7 2 0-16,-2-2 0 0,1 0 128 0,1-1-128 16,1 0 0-16,3 0 0 0,1-1 0 0,3 2 0 15,0 3 0-15,-5 0 0 0,-1-3 0 0,-2 3 0 16,-4-1 0-16,0-2 0 0,1 0 0 0,3-1 0 15,1 0 0-15,2 1 0 0,-1 1 0 0,2 0 0 16,-1 4 0-16,-3-1 0 0,-3 0 0 0,-4-1 0 16,-2 0 0-16,0-1 0 0,1 0 0 0,1-1 0 15,2 0 0-15,2-1 0 0,1 0 0 0,0 1 0 16,1 0 0-16,0 0 0 0,-5 1 0 0,-2-1 0 16,-5 1 0-16,0 1 0 0,-1 0 128 0,-1 0-128 0,1 1 0 0,1 1 0 15,2 1 0-15,4-1 0 0,1 3 0 0,2-2 0 16,-1 2 0-16,-2 0 0 0,1 0 0 0,-5 0 0 15,-2-1 0-15,-2 0 0 0,-4 1 0 0,4-3 0 16,1 0 0-16,3 0 0 0,-1-2 0 0,3 2 0 16,1 1 0-16,1 1 0 0,1 1 0 0,-2 0 0 15,-18-2 0-15,3 1 0 0,2 1 0 0,0-2 0 16,-1 1 0-16,1-1 0 0,0 1 0 0,0-1 0 16,23 3 0-16,-6-3 0 0,-5 1 0 0,-1-4 0 15,1 0 0-15,0 0 0 0,0 0 0 0,-2 0 0 16,-1 0 0-16,-1-3 0 0,-1 3 0 0,-3 0 0 0,-4-1 0 0,-3 0 0 15,-3-1 0-15,-2 2 0 16,-1-5 0-16,0 1 0 0,-1 2 0 0,1-1 0 0,-2-1 128 0,1 0-128 16,-2 0 0-16,3 0 0 0,3-2 0 0,-1 1 0 15,0 0 0-15,0-1 0 0,2 1 0 16,1 0 0-16,-1 1 0 0,1 0 0 0,2 1 0 0,-1 0 0 16,-1 0-160-16,1 0 160 0,-3 2-208 0,1-2 80 31,-1 3-240-31,-2 0-32 0,-2 0-16 0,-2 2 0 15,-3 0-2032-15,-11-2-416 0,0 0-80 0</inkml:trace>
  <inkml:trace contextRef="#ctx0" brushRef="#br0" timeOffset="92419.39">10531 9867 23727 0,'-13'0'1040'0,"4"4"240"0,0-1-1024 0,-3 1-256 0,-1-1 0 0,-1 3 0 0,0-1 976 0,1 3 160 15,0 2 16-15,-2 1 16 16,0-1-544-16,0 3-112 0,2-4-32 0,2 2 0 0,-1-5-288 0,3 2-64 16,2 1-128-16,7-9 192 0,0 0 192 0,0 0 48 15,-1 9 0-15,1-9 0 0,0 0-144 0,0 0-32 16,6 11 0-16,2-2 0 0,3-1-16 0,0-1-16 16,4 1 0-16,-1 0 0 0,-1-1 96 0,4-1 0 15,4 1 16-15,2-4 0 0,2 0 0 0,2 0 0 16,2-2 0-16,2-1 0 0,1-1-80 0,0-2 0 15,1-2-16-15,1-2 0 0,1 1 80 0,0-3 0 16,-1 0 16-16,0-2 0 0,1-1-112 0,0-1-32 16,1-1 0-16,0-5 0 0,2-2 96 0,1 0 16 15,-1-1 0-15,0-1 0 0,-3-1 0 0,-1-1 0 0,-3 0 0 0,-1-1 0 16,0 0-112-16,-4-4-32 0,-1-4 0 0,-2 2 0 16,-2 0 48-16,-1-2 16 0,-2-2 0 0,-1-1 0 15,-1 0 96-15,-1 0 0 0,-2 2 16 0,-1 1 0 16,-2-4 16-16,1 4 0 0,-3 2 0 0,0 0 0 15,-2-2-64-15,-1 2-16 0,-1-2 0 0,0 3 0 16,0 1-272-16,-1 0 160 0,-1 0-160 0,1 1 128 16,1 4-128-16,0 2 0 0,0-3 144 0,1 2-144 15,0 1 0-15,0 3 0 0,0 1 0 0,2 3 128 16,-1 2-128-16,0 2 0 0,-2 2 0 0,-2 2 0 16,1-3 0-16,-3 11 0 0,0 0 0 0,1-9 0 15,-1 9 0-15,0 0 0 0,0 0 0 0,0 0 0 16,-5-6 160-16,5 6-32 0,0 0-128 0,-11-3 192 15,2 2-64-15,0 1-128 0,0 1 176 0,9-1-176 16,-10 5 192-16,-1-1-64 0,1 1 0 0,-2 1-128 0,2-1 192 16,-1 3-64-16,1-2 0 0,-1 3-128 0,0 2 0 0,-2 2 0 15,-3 1 0-15,0 2 0 0,-1-1 0 0,0 5 0 16,-2 2 0-16,-1-1 0 0,1 0 0 0,0-2 0 16,1 2 0-16,1 0 0 0,2-1 0 0,2-3 0 15,0-3 0-15,2-1 0 0,2-1 0 0,0-2 0 16,0 2 0-16,3-3 0 0,0-1 0 0,6-8 0 15,-8 6 0-15,8-6 0 0,0 0 128 0,0 0-128 16,0 0 0-16,0 0 0 0,0 0 0 0,0 0 0 16,0 0 0-16,8-6 0 0,1-3 0 0,3-2 0 15,0-2 0-15,2-4 0 0,2 0 0 0,2-2 0 0,1-3 0 0,2 2 0 16,1 2-128-16,2-2 128 0,-1 3 0 0,2-2-144 16,1-1 144-16,-1 2 0 0,-3 0 0 0,0 3 0 15,0 4 0-15,1 0 0 0,-3 2 0 0,0 1 0 16,0 2 0-16,-2 0 0 0,-3 1 0 0,1 3 0 15,-2 2 0-15,1 1 0 0,-3-1 0 0,-1 3 0 16,1-1 0-16,-2 2 0 0,0 0 0 0,-10-4 0 16,10 6 144-16,-1 2 16 0,-1 3 0 0,0-2 0 15,-2 1 0-15,-1 2 0 0,-2-4 0 0,0 1 0 16,-1 0-32-16,1 0 0 0,0 4 0 0,-1 0 0 16,-1 2-128-16,2 0 0 0,1 13 0 0,0-6 128 15,1-4-320-15,0-2-80 0,0-3-16 0,3-3-14096 16,3 1-2816-16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5:37.4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4497 2268 15663 0,'7'-17'1392'0,"2"8"-1120"0,5 0-272 0,4 1 0 16,4 0 960-16,4-1 128 15,3 0 16-15,2 0 16 0,3-1-848 0,2 1-272 0,1-4 160 0,1 0-160 16,2-2 0-16,-2 0 0 0,-2 1 0 0,4 0 0 16,0 2 128-16,3 0-128 0,1 2 128 0,1 1-128 15,0-2 320-15,1 7-32 0,-2-1 0 0,2 2 0 16,1 1-144-16,0 2-16 0,0 0-128 0,1 2 192 15,0 2-192-15,2 0 0 0,-2 0 0 0,0 3 0 16,0 0 0-16,-3 4 0 0,-4-1 0 0,0 3 0 16,-3 3 0-16,-2 0 0 0,-2 1 0 0,-1-2 0 15,-2 1 128-15,-1-2 64 0,-3 2 32 0,1 2 0 16,-2-1 176-16,-2 1 48 0,0 1 0 0,-2-1 0 0,-1-3-176 0,-1 1-16 16,-1 1-16-16,1-3 0 0,-3 1-112 0,-2-2-128 15,0 0 176-15,-4-3-176 0,0 2 176 0,-1-2-176 16,1 1 160-16,-1-5-160 0,-2 1 480 0,0-1 0 15,-8-6 0-15,9 6 0 0,-9-6 32 0,0 0 0 16,0 0 0-16,10 0 0 0,-10 0-176 0,12-4-16 16,-4-5-16-16,1 1 0 0,-3 0 16 0,1 1 0 15,-1-2 0-15,1 0 0 0,0-1-128 0,-1-1-32 16,1 1 0-16,-1 1 0 0,-1 0-160 0,0-3 0 16,-1-1 0-16,0 0 128 0,-1-3-128 0,0-1 0 15,0-2 0-15,-1 0 128 0,-2 4-128 0,-2-5 0 16,1 3 144-16,-1-2-144 0,-1-1 128 0,0 2-128 15,2 0 160-15,1 1-160 0,0 0 304 0,1-2-48 0,-1 4 0 16,3-1 0-16,0 1-112 0,-1 0-16 0,1 2-128 0,-1 0 192 16,1 4-192-16,-2 1 128 0,-1 8-128 0,0 0 0 15,0 0 128-15,0 0-128 0,0 0 0 0,0 0 144 16,0 0-144-16,0 0 0 0,-4 11 0 0,2 4 0 16,-2 5 0-16,3-1 0 0,1 2 0 0,1 3 0 15,-1 0 0-15,4 3 0 0,0-3 0 0,1-2 0 16,0-1 0-16,0 0-176 0,1 3 176 0,-1-2-128 15,1 1 128-15,-1-3-208 0,-1-2 80 0,0 2 128 16,0-3-128-16,-1 1 128 0,-3 0 0 0,0-1 0 16,-1-3 0-16,-2 3 0 0,-1 2-144 0,-1-1 144 15,-2-1 0-15,-1 2 0 0,-1-2 0 0,0 0 0 16,-1-1 0-16,1-4 0 0,1-1 0 0,0-3 0 0,1-1 160 0,7-7-160 16,-9 5 160-16,9-5-160 15,-9 5 288-15,9-5-32 0,-9 3-16 0,9-3 0 16,-9 1 0-16,9-1 0 0,-10-1 0 0,10 1 0 15,-10 0-16-15,10 0 0 0,-10-5 0 0,0-2 0 0,-1 0 32 0,2 2 0 16,0 1 0-16,-2-3 0 0,1 0 32 0,-2 0 16 16,-1 0 0-16,-2 1 0 0,-4 4 144 0,0 2 48 15,-1 0 0-15,-2 0 0 0,-1 2-224 0,-1 2-32 16,1 3-16-16,-2 1 0 0,0 3-224 0,2 1 0 16,-2 0 0-16,3 5 0 15,1 0-1296-15,3 4-304 0,1 2-64 0,1 2-14816 0</inkml:trace>
  <inkml:trace contextRef="#ctx0" brushRef="#br0" timeOffset="3584.69">4237 10213 4607 0,'-18'-6'400'0,"-2"2"-400"0,2 2 0 0,2 1 0 15,5 2 5968-15,2 0 1120 0,1-1 208 0,8 0 64 16,0 0-5840-16,0 0-1168 0,0 0-224 0,0 0-128 15,0 0 0-15,0 0 0 0,13-5 0 0,0 1 0 16,1 0 0-16,2 0 144 0,-1-1-144 0,2-2 0 16,0 0 256-16,4-4-48 0,4-2-16 0,-2 0 0 15,2 0-64-15,4-5-128 0,5 0 176 0,4-2-176 0,-1 1 128 0,6 2-128 16,2 0 0-16,0 0 0 0,-2-2 0 0,2 5 0 16,-1 1 0-16,0 1 0 0,2 1 0 0,1 0 0 15,-3 1 0-15,2 2 0 0,1 3 0 0,-2 2 0 16,0-1 0-16,-2 3 0 0,-4 0 0 15,-1 1 0-15,-3 0 0 0,-1-3 0 0,0 2 0 0,-2 1 0 16,-2 0 0-16,0 1 0 0,-1-2 0 0,1 1 0 16,1 4 0-16,-2-2 0 0,-3 2 0 0,0 1 0 15,0 0 0-15,0 1 0 0,0-1 128 0,0 0-128 16,-1 2 0-16,1-2 0 0,0-1 144 0,0 0-144 16,0-2 0-16,3 0 144 0,2-2-144 0,-2-2 160 15,-4 0-160-15,-2-1 160 0,-1-1-160 0,-2 2 192 0,-4-1-192 0,1 0 192 16,-4 2 80-16,0-2 32 0,-2 3 0 0,0 3 0 15,-11-3 0-15,10 1 0 0,-10-1 0 0,11 6 0 16,-3-3-48-16,-1 4-16 0,0 0 0 0,2-1 0 16,-9-6-240-16,10 1 144 0,0 2-144 0,-1 0 128 15,-9-3-128-15,11-4 0 0,-1 1 144 0,-3-2-144 16,0 0 128-16,-7 5-128 0,6-7 160 0,0 1-160 16,-2-4 384-16,-4 10-32 0,-2-11 0 0,1 0 0 15,-3 1 176-15,-1-1 48 0,-3 1 0 0,-1 0 0 16,-3-3-96-16,-2 1-16 0,-2 1 0 0,0 1 0 15,1 1-272-15,-1 0-64 0,2 1-128 0,1 1 192 16,0 1-192-16,1-1 0 0,3 2 0 0,9 5 0 16,-11-3 0-16,11 3 0 0,-9-7 0 0,9 7 0 15,-7-6 0-15,7 6 0 0,-7-6 0 0,7 6 0 0,0 0 0 0,0 0 0 16,0 0 0-16,0 0 0 0,0 0 0 0,0 0 0 16,0 0-128-16,0 0 128 0,0 0 0 0,0 0-128 15,0 0 128-15,0 0 0 0,0 0-160 0,4 10 160 16,2-1-128-16,2 2 128 0,1-2-160 0,3 1 160 15,1 0-192-15,0 0 192 0,2 0-128 0,0 2 128 16,1 3 0-16,-1-4 0 0,1 2-160 0,0 0 160 16,-3 2-128-16,0 0 128 0,-3 1 0 0,-1 1 0 15,-2-1 0-15,-1-2 0 0,0-1 0 0,-2-1 0 16,-4-12 0-16,2 13 0 0,-1-3 0 0,-1-10 0 16,0 14 0-16,-1-2 0 0,-1 0 0 0,-1-2 128 15,-1-1-128-15,-1 1 128 0,0-1-128 0,-2 0 144 0,-2-1-144 16,0 2 160-16,0 3-160 0,-3 0 0 0,-1 2 0 15,-1 0 0-15,-1 3 0 0,-2-1 0 0,-1-1 0 0,0 1 0 16,1-1 0-16,0 1 0 0,0-2 0 0,0 2 0 16,1 0-272-16,3-1-96 0,0-2-16 0,3 0-11840 15,1 1-2368-15</inkml:trace>
  <inkml:trace contextRef="#ctx0" brushRef="#br0" timeOffset="20405.2">26744 6427 11231 0,'0'0'496'0,"0"0"96"0,0 0-464 0,0 0-128 15,0 0 0-15,0 0 0 0,0 0 800 0,0 0 144 16,-5-8 16-16,5 8 16 0,-5-7 16 0,0 2 0 16,-2-1 0-16,1 0 0 0,-3 1 112 0,0 2 32 15,-2 0 0-15,-1 0 0 0,-2 0-240 0,0 2-64 16,-3 0 0-16,0-2 0 0,-1 3-416 0,-1 1-96 16,0 1 0-16,-2 0-16 0,-1 1-304 0,-3 0 0 15,-1 0 128-15,-2-3-128 0,-2 0 0 0,-2 2 0 16,-5-2 0-16,1 0 0 0,-1 0 0 0,0 0 0 0,-1 0 0 0,0 0 0 15,1-2 0-15,4 2 0 0,3-2 0 0,1 1 0 16,2-1 528-16,-2 1 48 0,-1 1 16 0,2 0 0 16,1-3 48-16,-4 3 0 0,-3 0 0 0,-3 3 0 15,0 0-160-15,-1 0-32 0,-1 0 0 0,0 2 0 16,-1 2-304-16,4-1-144 0,2 1 128 0,1 2-128 16,2-1 0-16,0 1 0 15,0 0 0-15,2-1 0 0,0-2 0 0,1 1 0 0,-2-2 0 0,-3 2 0 16,-2 0 0-16,-2 0 0 0,-1 0 0 0,1-1 128 15,0 1-128-15,3 0 0 0,2 3 0 0,3-3 0 16,2 0 0-16,2 2 0 0,1 0 144 0,3 2-144 16,1-4 192-16,-1 4-16 0,0-1-16 0,0 1 0 15,-1-1-160-15,-3 3 0 0,0 0 0 0,1 0 128 0,-2-1-128 0,-1 1 0 16,1 3 0-16,2 3 128 16,-1-1-128-16,1 2 0 0,1 2 0 0,1-2 128 0,0-2-128 0,2 3 0 15,3 1 0-15,0 0 128 0,1-1-128 0,2 1 0 16,1 0 144-16,1 2-144 0,2 3 128 0,1-5-128 15,2 0 160-15,3-1-160 0,2-2 128 0,0-1-128 16,4 0 0-16,2 0 144 0,1-1-144 0,1 2 160 16,1 0-160-16,3 1 160 0,1-2-160 0,1 3 160 15,1 2-160-15,1-2 160 0,3 1-160 0,2 0 0 16,2 3 0-16,4 1 0 0,1-4 0 0,3 2 128 16,1-2-128-16,2 3 0 0,5-4 0 0,-1-2 0 0,-2 0-144 15,1-1 144-15,2-4 208 0,2-2 160 16,1-3 16-16,6 1 16 0,4-3-176 0,2 1-32 0,3-2-16 15,1 3 0-15,0-2-176 0,-4 1 0 0,-4-2 0 0,-2 1 0 16,-1-3 0-16,4 1 0 0,0-3 0 0,5 2 0 16,3 0 0-16,2 2 0 0,1-1 0 0,-4 0 0 15,-6-1 0-15,-1-2 0 0,-2-2 128 0,1-1-128 16,1 0 0-16,4 0 0 0,0 1 0 0,2 0 128 16,1-2-128-16,-3 0 0 0,-4-2 0 0,0 0 0 15,1 0 128-15,-2-1-128 0,0-3 192 0,2 1-64 16,0-2-128-16,1 3 192 0,1-1-192 0,-1 2 192 15,-2 0-192-15,-6-3 192 0,-4-1-192 0,-2-2 192 16,0-2-192-16,1-2 128 0,0-2-128 0,-2 0 128 16,1 0-128-16,-1 0 0 0,-1-1 144 0,-1-1-144 15,-2 1 0-15,-2-3 128 0,-2-5-128 0,0 0 0 16,-4 0 128-16,-3-1-128 0,-3-3 128 0,-1 1-128 16,-2 2 240-16,-2-1-32 0,-3-2 0 0,1 2 0 15,-4 0 96-15,1-2 16 0,-1-2 0 0,-3-1 0 0,-2-1-128 0,-2 4 0 16,-1-2-16-16,-2 0 0 0,-2 0-48 0,-1-1-128 15,-2 3 192-15,-1 3-64 0,-2 1-128 0,0 0 160 16,-4 0-160-16,-2-1 160 0,-4 3-160 0,-2 0 160 16,-3 2-160-16,-3-1 160 0,-2 0-160 0,-3 3 128 15,-3-3-128-15,2 4 128 0,-1-1-128 0,-1 5 0 16,1 2 144-16,-1 1-144 0,1 1 0 0,-2 2 0 16,-2 1 0-16,-5-1 0 0,-4 2 0 0,-2 0 0 0,0-2 0 15,1 5 0-15,1 4-192 0,2-3 32 16,4 2 16-16,3 1 0 15,2 0-320-15,4 0-64 0,3 0-16 0,-3 0-11744 16,-4 0-2336-16</inkml:trace>
  <inkml:trace contextRef="#ctx0" brushRef="#br1" timeOffset="44696.11">8576 10454 36047 0,'0'0'1600'0,"0"0"320"0,-12-4-1536 0,3 1-384 0,9 3 0 0,0 0 0 0,0 0 672 0,0 0 48 15,0 0 16-15,0 0 0 0,10-6-320 0,1 1-64 16,-1-1-16-16,5 4 0 0,-2-3-336 0,-4 3 0 16,3 2 0-16,1 2 0 0,2-1 0 0,0 3 0 15,-1-3 0-15,0 4 0 0,1-1 0 0,11 9 0 16,-4 2 0-16,-4 1 0 0,-4 0 144 0,-1 0 16 16,-1-1 0-16,0 4 0 0,-2 0 400 0,1 2 80 15,0-1 0-15,3-1 16 0,-1 1-64 0,2-1-16 16,0 1 0-16,3-1 0 0,3 0-288 0,0-2-64 15,-1-2-16-15,3 2 0 0,0-2-80 0,3-2 0 16,-1-2-128-16,0 2 192 0,1 0-192 0,-2 0 144 0,1 2-144 16,0-1 128-16,-2 2-128 0,2 2 128 0,0 3-128 0,0 2 128 15,-4 2 80-15,0 1 16 0,-1 0 0 0,1 3 0 16,0 2 32-16,0-1 0 0,0-2 0 0,0-1 0 16,0-2-16-16,2 1 0 0,0-3 0 0,0-1 0 15,-1-2-48-15,1-3 0 0,-2 0 0 0,5 0 0 16,0 1-48-16,2-1-16 0,-2 1 0 0,0 2 0 15,-1-2 16-15,1 3 0 0,0 1 0 0,0 3 0 16,0 2 0-16,-1 1 0 0,-1-1 0 0,0 3 0 16,-2 0-144-16,-1 0 160 0,0-1-160 0,0-2 160 15,-2 0-160-15,1-1 0 0,-2 1 0 0,2-5 128 16,-4-1-128-16,1-2 0 0,0 1 0 0,2 1 0 16,-1-2 0-16,0 1 0 0,0-3 0 0,2 2 128 15,-1 1-128-15,1 1 192 0,-2-2-192 0,3 3 192 0,1 0-48 16,0 2 0-16,-1 1 0 0,2-2 0 0,-1 3 0 0,-1 0 0 15,-2 2 0-15,1-1 0 0,-1-1-144 0,-1-1 192 16,1-3-192-16,-2 2 192 0,-3-2-192 0,0 0 128 16,1-1-128-16,-2 2 128 0,0-3-128 0,-2 2 128 15,1-1-128-15,0 0 128 0,0-2-128 0,1 3 192 16,1-1-192-16,2 4 192 0,-2 0-192 0,3 0 0 16,0-1 0-16,1-2 128 0,0-1-128 0,1 0 160 15,-1 0-160-15,3 0 160 0,1-2-160 0,0 1 160 16,-1-2-160-16,0 1 160 0,0-3-160 0,0 3 128 15,-2 0-128-15,-1 3 128 0,-1-1-128 0,0 1 0 16,-1 1 0-16,0 0 0 0,-2 2 0 0,2-2 0 0,-3 3 0 16,1 0 0-16,2 1 0 0,-1-1 0 0,0 1 0 0,2-1 0 15,-1-2 0-15,4-2 0 0,0 0 0 0,2-1 0 16,-1 0 0-16,-1-2 128 0,1 1-128 16,1-2 0-16,1 0 0 0,0 0 0 0,1 2 0 0,0 1 0 15,1-2 0-15,-1 2 0 16,-2 3 0-16,0 1 0 0,0-1 0 0,-1 4 0 0,-3-1 128 0,2 4-128 15,1 5 0-15,-2-3 0 0,-2 0 0 0,1 0 0 16,-1-1 0-16,3-2 0 0,-3-2 128 0,1 0-128 16,2-7 0-16,0 3 0 0,0 0 0 0,1 0 128 15,1-1-128-15,2 2 0 0,0 1 0 0,2 3 0 16,-1-3 0-16,1 3 0 0,2-1 0 0,-1 2 0 16,-1 0 0-16,0 2 0 0,-1-2 0 0,0-1 0 15,-2-1 0-15,1-1 0 0,-2 2 128 0,-1-6-128 16,-1 1 0-16,4-1 0 0,-1 2 144 0,2 0-144 0,1 1 0 0,0 3 0 15,0 2 0-15,3 2 128 0,0-3-128 16,2 2 0-16,3 3 0 0,0-1 128 0,-2-3-128 16,1 2 144-16,-2-2-144 0,1-1 160 0,-2-2-160 0,-3-1 0 15,-1-3 0-15,1 0 128 0,2 2-128 16,1 3 0-16,0-3 0 0,0 5 128 0,0-1-128 0,3 3 0 16,2 1 0-16,1 1 0 0,1 0 0 0,1 2 128 15,-3-3-128-15,-3-2 0 0,0-2 0 0,-2-1 0 16,-4-2 0-16,0-2 0 0,-1-1 0 0,1 0 0 15,1 1 0-15,0 3 0 0,0-1 0 0,0 4 0 16,0 2 144-16,3 3-144 0,2-2 128 0,-1 3-128 0,0-2 128 16,0 0-128-16,1 0 144 0,-4-1-144 0,-2-4 192 0,-1-2-192 15,-1-4 0-15,-2 0 0 0,-1-1 0 16,-2 1 0-16,0-2 0 0,-1 0 0 0,0-1 0 0,0-2 0 16,2 5 0-16,-1-2 0 0,0 0 0 0,-1 0 0 15,0-2 0-15,0 1 0 0,-1 1 0 0,0-1 0 16,0 1 0-16,2-4 0 0,0 1 0 0,-2-3 0 15,0 1 0-15,-1 0 0 0,-1 2 0 0,1-1 0 32,-2-1-448-32,3 1 16 0,0-1 0 0,0 3 0 15,-3-3-1264-15,1 2-256 0,-2 5-48 0,1-4-20768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6:42.88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12844 13943 20607 0,'-14'-10'912'0,"5"4"192"0,0-3-880 0,-2 0-224 0,-2-2 0 0,1-1 0 15,1 1 768-15,-1-2 128 0,-2 1 0 0,-2 0 16 16,-2 2-624-16,-2-1-128 0,-2 2-32 0,-3 0 0 16,-3 0 64-16,-2-1 16 0,0 0 0 0,-3 3 0 15,-1-1 48-15,-4 0 0 0,-2 1 0 0,-3 2 0 16,-3 0 128-16,-2 1 16 0,-2 2 16 0,-2 0 0 16,-2-2-96-16,-1 2 0 0,0 2-16 0,-1-4 0 0,-1 2-48 15,-1 1 0-15,1-1 0 0,0 0 0 0,-1 2 64 0,-1 0 16 16,-3 0 0-16,-1 0 0 0,-1-1 256 0,2 1 48 15,1 1 16-15,-1 1 0 0,0 0 80 0,-1 1 16 16,-1 1 0-16,0-2 0 0,2 4-160 0,-1 0-16 16,2 2-16-16,-2 2 0 0,-2 2-256 0,-3 1-48 15,-2 0-16-15,2 4 0 0,2 1-240 0,1 2 0 16,-1 1 0-16,4 1 0 0,-1 1 0 0,1 1 0 16,-1-1 0-16,2-1 0 0,1 3-208 0,2 3 64 15,2 0 16-15,2 2 0 0,-4 0 128 0,6 3-208 0,3-1 80 16,0 2 128-16,2 4-192 0,2 0 192 15,0-2-160-15,4 2 160 0,0-1 0 0,5-2 0 0,1-2-128 0,3-2 128 16,4 1 0-16,3-3 0 0,1 1 0 0,5-1 0 16,1-1 0-16,3 0 128 0,2 2 0 0,3 2-128 15,2 2 144-15,4 2-144 0,3-7 0 0,3 5 144 16,5 2-144-16,1-3 0 0,-1-3 144 0,4-1-144 16,1-1 0-16,1-1 128 0,1 2-128 0,2-3 0 15,-1 0 144-15,2 1-144 0,4 3 192 0,1 0-192 16,-1 3 128-16,3-2-128 0,2 4 0 0,1-2 0 15,3-3 0-15,3-2 160 0,2 0-160 0,3-2 128 16,1-3 64-16,1 1 0 0,1-3 0 0,2-2 0 16,0-3 16-16,1-2 16 0,3-1 0 0,2 0 0 15,5 0-96-15,2 2 0 0,4-1-128 0,0 2 192 0,-1-1-192 0,-1 1 128 16,1-2-128-16,1 2 0 0,2 0 128 0,4 2-128 16,5 0 0-16,1 4 0 0,-2 2 0 0,0-1 0 15,-3-1 0-15,5 1 0 0,2-3 0 0,5 3 128 16,3 0-128-16,-1-1 0 0,-3 0 0 0,1 0 128 15,2-2-128-15,5 1 0 0,3-2 128 0,-2 2-128 16,-5 1 0-16,2-1 144 0,-1-2-144 0,6-1 0 16,5 0 0-16,-3 0 0 0,-4-1 192 0,2 0-64 15,0 0 0-15,3-1 0 0,9-1 48 0,-5-1 0 16,-3-1 0-16,4-3 0 0,5-2-176 0,4 1 128 16,2 0-128-16,-4-1 128 0,-6-3 0 0,6-1 0 15,7-1 0-15,-5-1 0 0,-6 2-128 0,3-1 0 0,3-3 0 16,1 0 0-16,1 2 0 0,-4 0 0 15,-4-2 0-15,6-2 0 0,2 0 128 0,-3 0 0 0,-6 0 0 0,-3-2 0 16,-2-3-128-16,2 1 0 0,5-2 0 0,-5 0 0 16,-4 0 144-16,-2-1 0 0,-1-2 0 0,4-2 0 15,2-1 80-15,-6 1 16 0,-7-2 0 0,-2 0 0 16,-2-1-80-16,0-1-16 0,3 1 0 0,-3-1 0 16,-1-1-16-16,-5 2-128 0,-6-2 192 0,-2-2-64 15,-4-1 64-15,1-2 0 0,1-3 0 0,-2-2 0 16,-6 1-192-16,-3 0 0 0,-3-1 0 0,-2-2 0 15,-3-4 0-15,0-1 128 0,0 0-128 0,-1 0 192 16,-2 0-192-16,2 2 128 0,0 2-128 0,-2 1 128 16,-1-3-128-16,-4 3 0 0,-2 0 0 0,-3 2 128 15,-4-5-128-15,-1 0 160 0,-3 2-160 0,-2-3 160 16,-5-2-160-16,-2 0 128 0,-2 5-128 0,-4-3 128 16,0 3 32-16,-2 1 0 0,-2-1 0 0,-2 3 0 0,-2 1-16 0,-2 1 0 15,-2-1 0-15,-3-1 0 0,0-2-144 16,-3 0 128-16,-4 0-128 0,1-1 128 0,-3-2-128 0,-1-2 0 15,-2 3 0-15,-1-5 0 0,-1 1 0 0,0 0 0 16,-3 5 0-16,-1 0 0 0,-4-1 0 0,0 4 0 16,-1 0-176-16,-2 4 176 0,-2 1 0 15,0-3-160-15,0 3 160 0,1-3 0 0,-3 0 0 0,-2 0-128 16,-3 1 128-16,-1-2 0 0,-2 2 0 0,-3 1 0 16,-3 1 0-16,-3-1 0 0,-1 0 0 15,1 0 0-15,0 2 0 0,0 1 0 0,-3 0 0 0,-3 2 0 16,-2-2 0-16,-2 1 0 0,0 3 0 0,0 0 0 0,2 2 0 15,-2-1 0-15,-1-2 0 0,-4 1 0 0,-6 1 0 16,1-1-160-16,-3 0 160 0,1 0 0 16,1 2 0-16,-2-1-128 0,-4 2 128 0,-4 1 0 0,-5 0 0 0,2 0-128 15,2 2 128-15,-3-2 0 0,-4 1 0 0,-3 1 0 16,-4-2 0-16,0 1-128 16,4 4 128-16,-6 2 0 0,-2-2 0 0,-3 1 0 0,-1 1 0 0,0 1 0 15,-1 1 0-15,-3 1 0 0,-5 2 0 0,0 1 0 16,1-4 0-16,-4 2 0 0,-5 2 0 0,3-1-128 15,5 1 128-15,0-2 0 0,-3-1 0 0,4 2 0 16,2-2 0-16,2 0 0 0,1-3 0 0,-1 1 0 16,-3-2 0-16,5 3-128 0,1 2 128 0,0-1-128 31,-3-1-1184-31,-2 2-224 0,1 4-64 0,-2 5-11616 0,-2-1-2336 0</inkml:trace>
  <inkml:trace contextRef="#ctx0" brushRef="#br0" timeOffset="5878.36">13499 8411 911 0,'23'-5'0'0,"5"-2"0"0,-1 2 0 0,4 0 0 16,4-2 3952-16,-1 2 704 0,0 0 144 0,0-2 16 16,-1-1-3232-16,1 3-656 0,1 3-128 0,1-4-32 15,-1 1-576-15,3 4-192 0,1 1 128 0,1 0-128 0,-4-1 0 0,2-2-224 16,1 3 32-16,-1 3 16 0,-3-3-16 0,0 1 0 15,-1 4 0-15,-1-2 0 0,-2 1 192 0,0 0 0 16,1-2 0-16,-1 3 0 0,-1 2 352 0,1-1 0 16,3 2 0-16,-3 3 0 0,-1-5 160 0,2 2 16 15,-2-3 16-15,1 0 0 0,0 1 0 0,0 0 0 16,1-2 0-16,0 4 0 0,0 0-224 0,-1 2-64 16,1 3 0-16,0-2 0 0,-4 2-256 0,1 0 0 15,0 0 128-15,1 1-128 0,1-1 0 0,0-1 0 16,1 0 0-16,-1 1 0 0,0-2 256 0,-1 1-16 0,-2 1 0 15,-1-1 0-15,-1 0 144 0,0 1 16 0,-1 1 16 16,-3 0 0-16,-1 1-240 0,1-1-48 0,0 0-128 0,-1 1 192 16,-1-1 32-16,-1 2 0 15,1-2 0-15,1-1 0 0,-1-1 96 0,3 1 32 0,-1-2 0 0,0 3 0 16,-1 0-96-16,-2 3-32 16,2 0 0-16,-1-2 0 0,-2 1-16 0,3 2 0 0,2 1 0 0,-2 1 0 15,-3 3 96-15,-1-1 16 0,-1 1 0 0,1 1 0 16,0-1-80-16,0 3-16 0,-3-1 0 0,1 0 0 15,-2-2-224-15,-2 3 128 0,1 0-128 0,0 0 0 16,-2-1 0-16,1-1 0 0,0-1 0 0,0-1 0 16,-2 0 144-16,1 1-144 0,0 1 128 0,0 0-128 15,-1 2 336-15,2 0-16 0,0 0 0 0,1-2 0 16,1-2-64-16,0-1-32 0,0-1 0 0,0 0 0 16,0 1-16-16,0 0 0 0,-1-3 0 0,1-2 0 15,-1 1-208-15,1 1 0 0,0-1 128 0,-1 1-128 0,-2-1 0 0,0 0 0 16,1-1 0-16,1-2 0 0,-3 2-224 0,1-2 16 15,1 2 0-15,-2-1 0 16,0 0-304-16,-1-2-64 0,-2-3-16 0,1-1 0 16,-1-1 144-16,-6-8 16 0,9 6 16 0,0 1 0 15,2-1-80-15,-11-6-16 0,10 6 0 0,1-2 0 16,-11-4-96-16,11 4-32 0,-1 1 0 0,-10-5-8304 16,10 4-1664-16</inkml:trace>
  <inkml:trace contextRef="#ctx0" brushRef="#br0" timeOffset="6961.01">16207 9682 13823 0,'0'0'608'0,"0"0"128"0,0 0-592 0,11 7-144 0,0 0 0 0,2 2 0 0,1 2 4144 0,2 1 784 16,1-3 176-16,1 2 16 0,0 3-4016 0,2 0-800 15,-1 3-176-15,0 2-128 0,-3 4 128 0,0-3-128 16,-3 4 0-16,0 5 0 0,0 1 128 0,-1 0-128 16,0-1 0-16,-1 4 0 0,0-2 0 0,-1 1 0 15,2-4-240-15,-2 4 80 0,1-5 160 0,-2 0 0 16,0-2 0-16,0 0 128 0,2-3 144 0,-1 0 48 15,-2-2 0-15,1 1 0 0,0 1 144 0,0-1 48 0,-2-2 0 16,1 1 0-16,-2-1-240 0,2 2-32 16,-1 0-16-16,-1-1 0 0,-1-1-64 0,0 1-16 15,-1-2 0-15,-1-2 0 0,-2-3-144 0,3-2 192 0,-3 0-192 0,-1-11 192 16,0 12 0-16,0-12 0 0,0 9 0 0,2-1 0 16,-2-8 32-16,1 11 16 0,-1-11 0 0,0 0 0 15,0 0-32-15,3 8 0 0,-3-8 0 0,0 0 0 16,8 5 96-16,-8-5 16 0,0 0 0 0,10 6 0 15,-10-6-320-15,10 2 160 0,-10-2-160 0,11 1 128 16,-11-1-128-16,9-1 128 0,-9 1-128 0,0 0 128 16,8-5-128-16,-8 5 192 0,8-8-192 0,-3 2 192 15,-5 6-32-15,2-11 0 0,1-1 0 0,1 1 0 16,-3-4 32-16,1 2 16 0,-1 0 0 0,1-2 0 16,2-2 48-16,0-2 0 0,1 0 0 0,1-2 0 15,-1 0-256-15,1 2 0 0,0 0 128 0,0-3-128 16,1-1 0-16,1-1 0 0,1 2 128 0,-3 1-128 0,-1-2 0 15,2-1 0-15,-1 0 0 0,1-1 0 0,-1 1 0 0,1 3 0 16,-1 1 0-16,1 3 0 0,-3 2 0 0,0 2 0 16,0 1 0-16,-2 5 0 0,1-1 0 0,-3 8 0 15,0 0-128-15,0 0 128 0,0 0-176 0,0 0 32 16,0 0 0-16,5 13 0 0,-1-1-16 0,-1-1 0 16,1 1 0-16,-2-1 0 0,3-1 160 0,1 0-160 15,-1 1 160-15,1-1-160 0,1 1 160 0,-1-2 0 16,0-1 0-16,0-1 0 0,-2-1 0 0,0 0 0 15,0 1 0-15,1-2 0 0,0 1 0 0,1 2 0 16,-1-3 0-16,0 1 0 0,3 3 0 0,-2-1 0 16,-6-8-144-16,4 10 144 0,0-1 0 0,-1 2 0 0,-2-1 0 15,-1-10 0-15,1 10 0 0,-1 2 0 16,-1-3 0-16,1-9 0 0,-3 12 0 0,1 0 0 0,2-12 0 0,-3 10 0 16,3-10 0-16,-5 12 0 0,-2-3 0 0,2 0 0 15,5-9 0-15,-6 9 0 0,-1 0 0 0,1-1 0 16,6-8 192-16,-9 11-64 0,-1-2 0 0,1-1 0 15,0-3-128-15,0 1 0 0,0 2 0 0,-3-1-176 16,0-1 176-16,-2 1 0 0,-3 1 160 0,-1-1-160 16,-3 1 176-16,-1 1-176 15,-2 0 192-15,1 2-192 0,-2 1 224 0,0 1-64 0,2 1-16 0,2-1 0 16,2 0-144-16,-1-1 192 0,2-2-192 0,1-3 192 16,0 1 176-16,0-2 32 0,0 1 16 0,1-1 0 15,-1 1-160-15,0 2-48 0,-1-3 0 0,0 0 0 16,0-1-80-16,1 0 0 0,0-1-128 0,-2 0 192 0,1 2-192 15,0-3 144-15,0 1-144 0,2-3 128 16,2 2-1056-16,-1-3-224 0,1-3-32 0,-5 3-18480 16</inkml:trace>
  <inkml:trace contextRef="#ctx0" brushRef="#br0" timeOffset="21239.7">26077 4535 11231 0,'0'0'496'0,"0"0"96"0,0 0-464 0,-1-8-128 16,-2-1 0-16,2 0 0 0,1 9 480 0,0-11 80 15,0 2 16-15,0 0 0 0,1 0-272 0,-1 9-48 16,0-9-16-16,0 9 0 0,-1-11 80 0,-1 2 0 15,2 9 16-15,-2-9 0 0,2 9 656 0,-4-8 128 16,4 8 32-16,0 0 0 0,-4-6 288 0,4 6 64 16,0 0 16-16,0 0 0 0,0 0-384 0,0 0-80 15,0 0-16-15,-9-4 0 0,9 4-320 0,0 0-64 16,-9 0-16-16,9 0 0 0,-8 5-320 0,1 3-64 16,1 0 0-16,-2 2-16 0,0 2-48 0,-1 2-16 0,0 2 0 0,1 2 0 15,-2 3-48-15,-1 0-128 16,0 2 192-16,-1 3-64 0,0 2 0 0,-1 2 0 0,-3 1 0 15,2 6 0-15,2 2 64 0,-1 1 16 0,-1 1 0 0,2-4 0 16,2 0-80-16,2-2 0 0,0-2-128 0,3 1 192 16,1-4-192-16,1-4 0 0,2-3 0 0,4 1 0 15,-1-5 0-15,2-2 0 0,1-1 0 0,2-3 0 16,1-1 128-16,0-2-128 0,1-2 0 0,1-2 0 16,1-2 128-16,0-3-128 0,2-2 0 0,0-1 144 15,0-2 48-15,2-3 16 0,-2-3 0 0,2-2 0 16,4-2 0-16,0-3 0 0,2-2 0 0,1-1 0 15,0-3-32-15,1 0-16 0,-1-2 0 0,0 0 0 16,-1-1-160-16,-2-4 0 0,0-1 144 0,-2-5-144 16,-2-5 0-16,-2-1 0 0,0-3 0 0,-1 0 0 15,-3 2 0-15,-1 3 0 0,-3 2 0 0,-1 0 0 16,-3 6 0-16,1-1-160 0,-1 2 160 0,-1 1 0 0,-1 4-176 16,-2 0 176-16,1 1-160 0,-1 5 160 0,-2 4 0 0,-1 1-144 15,0 1 144-15,1 2 0 0,-2 0 0 0,2 1 0 16,0 3 0-16,0 0-128 0,-2 1 0 0,1 5 0 15,-2-1 0-15,8 3 0 16,-7-1-320-16,7 1-64 0,-6 1-16 0,6-1 0 16,-8 3-688-16,8-3-128 0,-9 6-16 0,1 1-12368 15</inkml:trace>
  <inkml:trace contextRef="#ctx0" brushRef="#br0" timeOffset="21541.16">25949 4630 20271 0,'0'0'896'0,"-9"8"192"0,-4-3-880 0,3 4-208 0,-1 3 0 0,1 1 0 15,1 4 1888-15,-1-1 336 0,3-1 64 0,1 4 16 16,1-1-1808-16,1 0-368 0,0-2-128 0,2-2 0 16,1 0 128-16,1-1-128 0,0 0 0 0,2-1 0 15,2-1 176-15,3-4-176 0,0 0 160 0,2-2-160 16,2-1 304-16,1-1-48 0,1-2 0 0,1-1 0 16,2 0-96-16,1-1-32 0,2-2 0 0,2-3 0 0,0-1-272 0,4-1-64 15,1-1-16-15,-1 0-8688 16,-2 1-1744-16</inkml:trace>
  <inkml:trace contextRef="#ctx0" brushRef="#br0" timeOffset="22142.41">26597 4677 17503 0,'0'0'768'0,"-9"5"176"0,-4-3-752 0,4 0-192 16,9-2 0-16,0 0 0 0,0 0 1856 0,0 0 352 15,0 0 64-15,0 0 16 0,0 0-1376 0,0 0-272 0,0 0-48 16,13 3-16-16,1-1-224 0,2 1-48 0,2-2-16 0,2-1 0 16,2-1-112-16,3-3-32 0,1 1 0 0,1 2 0 15,-1 1-144-15,0-1 0 0,-1 0 0 0,-2-1 0 16,-2 1 0-16,-1 0 0 0,-1 1 0 0,0 0 0 31,-1 0-1584-31,-1-2-400 0,-4 1-64 0</inkml:trace>
  <inkml:trace contextRef="#ctx0" brushRef="#br0" timeOffset="22380.12">26602 4905 13823 0,'0'0'1216'0,"0"0"-960"16,0 0-256-16,0 0 0 0,15 5 2896 0,0-2 544 16,4 0 96-16,1-3 32 0,4 0-2576 0,1 0-512 15,-1 0-96-15,4-2-32 0,-1 1-224 0,-1 0-128 16,-2-2 160-16,-2-1-160 16,0 2-400-16,0-4-176 0,0 1-48 0</inkml:trace>
  <inkml:trace contextRef="#ctx0" brushRef="#br0" timeOffset="23290.35">28100 3839 2751 0,'0'0'256'0,"7"-12"-256"0,-1 2 0 0,1-1 0 0,-2 1 3424 0,0-1 640 16,1 1 128-16,-3 1 32 0,0 2-3280 0,-3-2-656 16,-1 0-128-16,-1 0-32 0,-1-3 160 0,-1 3 32 15,-3-1 0-15,2 2 0 0,-2-3 416 0,0 2 96 16,-3-1 0-16,0 1 16 0,-2-2 208 0,-1 2 32 16,-2 0 16-16,-2 1 0 0,0 0-272 0,-2 2-48 15,1-1-16-15,-1 2 0 0,-2 0-352 0,-1 1-80 16,-2 0-16-16,1 1 0 0,-1-1-160 0,1 3-32 15,-2 1-128-15,1 1 192 0,0-1-192 0,0 2 0 16,2-1 128-16,1 0-128 0,0 1 128 0,2-2-128 0,-1 0 176 16,2 1-176-16,1 0 352 0,0 2-32 0,1 0-16 0,2-1 0 15,0-1-112-15,-1 1-32 0,2 2 0 0,2-2 0 16,0 3-160-16,1 2 0 0,2 1 0 0,3 1 0 16,0 0 0-16,1 1 0 0,0 1 0 0,0 2 0 15,1 1 0-15,2 2 0 0,0 2 0 0,1 0 0 16,-2 1 0-16,2 2 0 0,0 1 144 0,2 0-144 15,0 5 0-15,1 1 144 0,-1 3-144 0,1-1 0 16,0 0 0-16,-2 4 0 0,-1 0 0 0,3 5 0 16,-1 4 144-16,-1 0-144 0,2 2 0 0,0 2 144 15,-1 0-144-15,0-1 128 0,-1-2-128 0,-1 5 128 16,0 1-128-16,-3 3 160 0,-2 0-160 0,0 6 160 16,0 5-160-16,-1-3 0 0,1-3 144 0,-1-1-144 15,-1-4 0-15,-1 2 0 0,-1-3 0 0,-1 3 128 0,-5 2-128 0,0 7 0 16,-2 8 0-16,1-2 128 15,1-2-128-15,2-2 0 0,-2-6 128 0,2-4-128 0,1-2 128 0,3-5-128 16,0-2 160-16,3-4-160 0,-1-4 208 0,2-1-48 16,0-3-16-16,1 2 0 0,0-7-16 0,0-1 0 15,1-2 0-15,-2 0 0 0,-3 3-128 0,3 0 160 16,0-4-160-16,1 0 160 0,0 0-160 0,1 1 128 16,0-3-128-16,0 0 128 0,0-2-128 0,-1 0 0 15,-1 2 0-15,0-4 0 0,-2 0 0 0,1-3 0 16,1-3 0-16,1-2 0 0,1-2 0 0,2 1 128 15,0-2-128-15,1-9 128 0,0 0 96 0,0 0 16 16,7 8 0-16,-7-8 0 0,0 0 208 0,15 4 64 16,0 0 0-16,2-3 0 0,2-2-176 0,0 1-16 0,1 2-16 0,2 2 0 15,0-1-304-15,2-1 0 0,0 1 0 0,1 1 0 16,0 2 0-16,0 2 0 0,-3-1 0 0,1 5 0 31,2 1-2192-31,-2 1-400 0,0 2-80 0,-1-7-16 16,0-2 448-16,-1-4 64 0</inkml:trace>
  <inkml:trace contextRef="#ctx0" brushRef="#br0" timeOffset="23814.08">28464 3836 23951 0,'-12'-9'1056'0,"3"5"224"0,-1 1-1024 0,-2 3-256 15,-1 3 0-15,-1 1 0 0,-1 3 1728 0,1 0 304 16,-2 4 48-16,-1 1 16 0,-1 1-1568 0,0 2-304 0,-2 1-64 0,1 1-16 16,-1-2-144-16,2 2 0 15,0 2 0-15,2-1 0 0,2 3 0 0,1-2 0 0,1-2-144 16,3 3 144-16,2-3 0 0,2 2-128 0,0-3 128 0,2 2 0 16,3 2-224-16,3-2 64 0,1-4 16 0,2-2 0 15,2-1 0-15,4-4 0 0,2 0 0 0,2-1 0 16,2-3 144-16,3-3 0 0,1-1 0 0,3-3-128 15,1 0 128-15,1-5 128 0,1 0-128 0,-1-3 176 16,0-4-48-16,-2-1-128 0,-1 0 192 0,-2 0-64 16,-3-1 16-16,1-1 0 0,-3 0 0 0,0-3 0 15,-3 1-144-15,-1 0 0 0,-1-1 0 0,-3 1 0 16,-2-1 0-16,-5 1 0 0,-2 1 0 0,-2 1 0 16,-5 0-256-16,-2 0 0 0,-1 5 16 0,-3 2 0 15,-3 2-16-15,-1 5 0 0,-1 0 0 0,-3 5 0 16,-1 1-464-16,0 3-112 15,1 1 0-15,0 1-16 0,0 2-400 0,1 0-80 0,1 1-16 0,-1 2-9216 16</inkml:trace>
  <inkml:trace contextRef="#ctx0" brushRef="#br0" timeOffset="24257.84">28431 4468 28447 0,'0'0'1264'0,"-9"-5"256"0,-2 0-1216 0,0 2-304 0,1 1 0 0,-1 0 0 16,1 1 416-16,-1 2 32 0,1 3 0 0,-2-1 0 15,-2 4-240-15,-3 0-32 0,-1 4-16 0,-2 2 0 16,-2 2-160-16,-1 0 0 0,-1 2 0 0,1 2 0 15,-1 1 0-15,2 1 0 0,0 0 0 0,2-2 0 16,1-1 0-16,2 1 0 0,2 1 0 0,4-1 0 16,0 2 0-16,5-3 0 0,2 1 0 0,4-2 0 15,2-1 0-15,4-3 0 0,1 0 0 0,5-1 128 16,3-3-128-16,2 0 0 0,1-4 0 0,5-1 0 16,3-4 0-16,6-1 192 0,3-2-192 0,3-1 192 15,2 0-16-15,0-2 0 0,1-2 0 0,-3-2 0 16,-2-3-176-16,-5-3 160 0,-6-2-160 0,-1-1 160 0,-2-1-32 0,-1-1 0 15,-3 0 0-15,-4 0 0 0,-2-1 48 0,-3 1 0 16,-2 1 0-16,-2 0 0 0,-2-3-48 0,-3 4 0 16,-3-1 0-16,-2 3 0 0,-3 0-128 0,-3 4 0 15,-3 0 0-15,0 4 0 16,-3 4-640-16,-1 2-96 0,-1 3-32 0,-2 4-8704 16,-2-1-1728-16</inkml:trace>
  <inkml:trace contextRef="#ctx0" brushRef="#br0" timeOffset="24740.43">28495 5003 4607 0,'0'0'400'0,"0"0"-400"0,-10-1 0 0,-1 1 0 16,0 1 2096-16,-1 2 336 0,0-1 64 0,2 2 0 16,-1-4-1552-16,0 3-320 0,-2-2-64 0,0 2-16 15,0-2 1440-15,-2 2 272 0,0 0 64 0,-1 3 16 16,0-1-480-16,-1 1-112 0,-1 2-16 0,1 3 0 16,0-2-384-16,0 1-64 0,0 2-32 0,2 1 0 15,-1-1-640-15,2 1-128 0,1 0-32 0,0 4 0 16,1 1-448-16,0 4 0 0,0-1 0 0,1 2 0 0,0 2 0 15,2 0-192-15,0-2 16 0,2-2 0 0,4-2 176 0,1-4 0 16,1 0-144-16,4 0 144 0,0-4 0 0,4-1 0 16,2-3 0-16,3 2 0 0,1-3 0 15,3-3 0-15,2 1 0 0,3-4 0 0,2-3 0 16,2 1 0-16,0-2 0 0,1 0 0 0,0-5 128 0,0-1-128 16,-1 1 0-16,-3 0 128 0,-3-4-128 0,0-2 192 15,0 0-192-15,-2-4 192 0,-4-2 0 0,-1-1 16 16,-2-3 0-16,-2 0 0 0,-3 0-16 0,-1 1 0 15,-1-1 0-15,-3 0 0 0,-3 0-64 0,-1 2-128 16,-2 1 176-16,-3 2-176 0,-2 0 0 0,-4 4 0 16,-5 2 0-16,-1 4 0 0,-2 2-224 0,-3 6-48 15,-2 2-16-15,0 2 0 16,-1 3-1568-16,0 5-320 0,1 3-64 0</inkml:trace>
  <inkml:trace contextRef="#ctx0" brushRef="#br0" timeOffset="25248.18">28297 5823 18431 0,'0'0'1632'16,"-6"-5"-1312"-16,0 0-320 0,6 5 0 0,-6-6 2496 0,6 6 448 16,-7-6 64-16,2-1 32 15,1-1-1808-15,4 8-352 0,-8-9-80 0,1 3-16 0,-2-1-320 0,-1 1-64 16,1 2-16-16,-1 3 0 16,-3-1 0-16,0 2-16 0,-3 0 0 0,0 2 0 0,1 3-160 0,-1 1-16 15,-1 0-16-15,0 1 0 0,-1 2-176 0,0 3 0 16,0 3 0-16,1 3 128 0,0-1-128 0,1 0 0 15,2-2 0-15,2 2-176 0,-1 3 176 0,1-1 0 16,2 1 0-16,1 2 0 0,1-2 0 0,1-2 0 16,3 0 160-16,2-1-160 0,0 1 0 0,4-3 0 15,0 2 0-15,4-3 0 0,0-2 0 0,3-2 0 16,0-2 0-16,3 0-160 0,1 1 160 0,3-4-208 0,-1-2 80 0,4-6 128 16,0-2 0-16,2-4 0 0,0-2 0 0,1 0 0 15,0-1 256-15,0-4 32 0,2 2 0 0,-2-2 0 16,0-2-48-16,0-2-16 0,-1 0 0 0,-1-3 0 15,-2 0-224-15,-1 1 176 0,-4-4-176 0,-3-2 160 16,-2-3-160-16,-1 1 0 0,-3 0 0 0,-2 0 0 16,-3 1-144-16,-2 5-112 0,-3 0-32 0,-2 7 0 31,-2 2-432-31,-2 4-96 0,-2 5-16 0,-3 4 0 16,0 6-2032-16,-2-1-400 0</inkml:trace>
  <inkml:trace contextRef="#ctx0" brushRef="#br0" timeOffset="25707.72">28043 6395 23951 0,'-8'-8'2128'0,"0"-2"-1696"16,0 2-432-16,8 8 0 0,-7-5 2736 0,0 2 464 16,7 3 80-16,-8 0 32 0,8 0-2672 0,-10 4-512 15,-1 3-128-15,1 2 0 16,0 0-336-16,-2 4-64 0,-2 1-16 0,-2 3 0 16,-1 3-32-16,0 1-16 0,-3 1 0 0,2-1 0 0,0 2 272 0,0 1 48 0,-3-2 16 0,5 0 0 15,4 2 320-15,3-5 80 16,3 1 16-16,2-2 0 0,3-1-80 0,2 1-16 0,3-1 0 0,2-4 0 15,3 1-64-15,3 0-128 0,3-5 176 0,1-2-176 16,4 0 144-16,2-3-144 0,0-1 0 0,3-5 144 16,0-3 64-16,0-3 16 15,1-1 0-15,1-4 0 0,0-1 208 0,1-3 32 0,-2-2 16 0,0-1 0 16,-1-3 16-16,-2 3 0 0,1 0 0 0,-5 0 0 16,-3 2-160-16,-3-1-16 0,-3-4-16 0,-2 0 0 15,-3-2-160-15,-3 0-16 0,-4 2-128 0,-1-3 192 16,-3 2-192-16,-3 1 0 0,-5 1 0 0,-2 4 0 15,-1 2-240-15,0 3-80 0,-1 2-32 0,-2 2 0 16,1 5-1776-16,-1 1-368 16,1 1-64-16</inkml:trace>
  <inkml:trace contextRef="#ctx0" brushRef="#br0" timeOffset="26594.95">28720 3628 27295 0,'-12'-7'1216'0,"12"7"240"0,-12-4-1168 0,4 1-288 0,8 3 0 0,0 0 0 15,0 0 384-15,0 0 0 0,0 0 16 0,0 0 0 16,0 0 16-16,0 0 0 0,3 11 0 0,-3-11 0 15,8 9-144-15,2 0-16 0,3-2-16 0,4-3 0 16,1 1 96-16,3-1 32 0,1-3 0 0,4-1 0 16,2 0-240-16,2 1-128 0,0 1 128 0,1-1-128 0,0 2 0 0,-1-1 0 15,-2 1 0-15,-1 1 0 0,2-3 0 16,-2 2 144-16,-1-1-144 0,-1 1 0 0,0 1 448 16,0-2-32-16,-2 4 0 0,-1 0 0 0,-2 3-32 0,-3-2 0 15,-3 2 0-15,-1 1 0 0,-2 1-192 0,-4-2-32 16,-1 3-16-16,-4 3 0 0,-2 2-16 0,-1 3 0 15,-4-1 0-15,-3 5 0 0,-3 2-128 0,1 0 0 16,-2 3 144-16,-2 3-144 0,-2 6 0 0,1 6 0 16,-2 6 0-16,0 3 0 0,0 5 0 0,1 0 0 15,2 1 0-15,-2-2 0 0,-2-1-224 0,1 2 32 16,0 2 16-16,1 6 0 0,1 9-80 0,-1 0 0 16,0-2-16-16,1-2 0 0,-2-8 272 0,2 5-128 15,2-1 128-15,0 1 0 0,-1 1 0 0,1 0 0 16,0-3 0-16,-3 1 0 0,-3 3 256 0,1 2 16 0,3 1 0 0,5-3 0 15,3-1 0-15,3-5 0 0,2-5 0 0,0-8 0 16,2-3-272-16,2-1-176 0,-2-2 32 0,2 4 0 16,1-1 144-16,0-2 0 0,-1-1 0 0,2 1 0 15,-1-1 0-15,1-5 0 0,-2-5 0 0,0-4 0 16,-1-4 0-16,0 2 0 0,0 1 0 0,1 0 0 16,-2 1 0-16,-4 5 0 0,-7 7 0 0,4-9 0 15,3-4 336-15,1-3 0 0,0-1 0 0,1-3 0 16,-2-2-336-16,1 1 144 0,-1-2-144 0,-1-2 0 15,0-2 128-15,-2-2-128 0,0-2 0 0,0 1 0 16,-1-3 128-16,2 0-128 0,-1-1 144 0,2-3-144 16,5-6 176-16,-8 3-176 0,8-3 192 0,-6 4-192 15,6-4 320-15,0 0-64 0,0 0 0 0,0 0 0 0,0 0 80 0,0 0 16 16,-8-2 0-16,8 2 0 0,-7-3-96 16,7 3-32-16,0 0 0 0,-6-4 0 0,6 4 96 15,-7-3 32-15,1 2 0 0,6 1 0 0,-8 2-96 0,8-2-32 16,-10 4 0-16,3-1 0 0,7-3-224 0,-8 2 128 15,8-2-128-15,-6 3 0 0,6-3 0 0,0 0 0 16,0 0 0-16,0 0 0 16,0 0-1344-16,0 0-144 0,0 0-48 0,0 0 0 15,0 0-1728-15,0 0-336 0</inkml:trace>
  <inkml:trace contextRef="#ctx0" brushRef="#br0" timeOffset="36198.68">24669 4260 3679 0,'-7'-7'160'0,"2"3"32"0,-1-2-192 0,0 1 0 0,0-2 0 0,1-1 0 16,1-3 3344-16,1-1 624 0,2-5 128 0,0 1 32 15,-1-1-2624-15,1 0-528 0,1 0-96 0,1-2-32 16,2-1-384-16,0-1-80 0,-2-1 0 0,0 1-16 16,2-1-144-16,-3 3-32 0,-3-1 0 0,1 1 0 0,-2 0 0 0,-2 1-16 15,0 0 0-15,-2 2 0 0,-1 1 400 0,-1 0 64 16,-4-2 32-16,3 4 0 0,-2 0 64 0,1 0 16 16,0 0 0-16,-1 0 0 0,-1 3-352 0,0 2-64 15,-1 3-16-15,2 2 0 0,0 2-96 0,0 2-32 16,-1 4 0-16,1 4 0 0,0 6 32 0,0-2 0 15,-2 5 0-15,2 7 0 0,-1 0-96 0,0 5-128 16,-1 3 176-16,0 4-176 0,-4 1 128 0,1 2-128 16,0 3 0-16,-3 4 0 0,0 4 0 0,-1 4 0 15,0 1 0-15,0 1 0 0,-2-1 0 0,1 2 0 0,0-1 0 16,3 5 0-16,-1 6 0 0,1 4 0 16,1 2 0-16,0-2 0 0,1-6 0 0,1 7 0 0,0 6 0 0,2 4 0 15,2 2 0-15,2-3 0 0,2-4 0 0,1-3 0 16,0-4 0-16,2-2 0 0,-2 3 160 0,2 2-160 15,0-1 0-15,2-4 0 0,0-5 0 0,1-4-176 32,-1-2-208-32,1-2-64 0,2 0 0 0,1-4 0 0,2-8 144 0,4-6 32 0,0-8 0 0,5-5 0 15,2-6 272-15,2-4 0 0,5-6 0 0,5-4 0 16,2-5 0-16,4-5 0 0,2-6 0 0,2-3 0 16,0-8 144-16,0-2 144 0,1-3 32 15,-1-4 0-15,3-4-48 0,-3-2 0 0,-1-2 0 0,0 0 0 16,-1 2 112-16,4 1 0 0,1-5 16 0,1-3 0 15,0-4-240-15,-1-2-160 0,-2-6 192 0,0-1-192 16,-1-2 176-16,-4-1-176 0,-4 2 160 0,-3-5-160 16,-3-2 0-16,0-8 0 0,-2-7 0 0,-3-2 0 0,-3-1-176 15,-3-3-80-15,-2-2 0 0,0-6-16 0,-2-6 272 0,-3 2-128 16,0 4 128-16,-2-2 0 0,-2 0 0 0,-2-1 0 16,0 2 0-16,1 4 0 0,-2 7 0 0,-4 3 0 15,0 2 0-15,-2 3 144 0,-3 4-144 0,-2 9 160 16,0 5-160-16,-1 6 160 0,-1 5-160 0,-4 4 0 15,-2 7 0-15,-3-1 0 16,1 7-1776-16,-2 7-224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7:30.62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24056 2557 16287 0,'0'0'720'0,"-8"-1"160"0,1-3-704 0,-1 1-176 0,8 3 0 0,-9-2 0 16,1-2 944-16,8 4 144 0,-11-5 48 0,2-1 0 0,1 0-416 0,1-1-80 15,-3 1 0-15,3-1-16 0,-1 1-144 0,0-1-32 16,0 1 0-16,0-2 0 0,-1-1 96 0,0 0 16 16,0 0 0-16,-1-1 0 0,-1 1 80 0,-1-2 0 15,1 1 16-15,-1 3 0 0,0 0-144 0,-1 2-16 16,-1 0-16-16,-1 2 0 0,-1 2-224 0,-1-3-32 15,-2 3-16-15,0-2 0 0,-1 0-48 16,-2 2-16-16,-3 0 0 0,-1-1 0 0,0 1 16 0,-1 1 0 16,-3-1 0-16,0 1 0 0,-2 1 128 0,1 2 32 15,0-2 0-15,1 2 0 0,3-2 0 0,0 2 16 16,1 2 0-16,2-3 0 0,0 2 32 0,-1-1 0 0,-2 1 0 0,0-3 0 16,-1 2-368-16,-3-1 144 0,0 0-144 15,-2 0 0-15,0 2 192 0,0 0-192 0,-1 1 192 0,0 3-192 16,1 1 160-16,3 2-160 0,3-1 128 15,1 2-128-15,0-3 0 0,2 3 0 0,2 3 0 0,1-2 0 16,0 0 0-16,2 0 0 0,-2 2 0 0,1 0 0 16,2 2 0-16,0 0 0 0,0 0 128 0,-1 0-128 15,0-1 0-15,-2 0 0 0,-3-3 0 0,2 1 0 16,1-4 0-16,2 3 0 0,-2-2 0 0,1-1 0 16,2 1 0-16,1 2 0 0,0-2 0 0,3 1 128 15,1-1-128-15,1 0 192 0,2 2-192 0,-1-1 192 16,1 0-192-16,2 0 0 0,2-1 0 0,-1 1 0 15,1 2 0-15,-1 3 192 0,2-1-32 0,1 2 0 0,1 0-160 0,1 2 0 16,-1 0 0-16,2-1 0 0,1 2 0 0,0-1 0 16,0 3 0-16,1-2 0 0,0 1 0 0,1 0 0 15,-1-1 128-15,2 0-128 0,1-2 0 0,2 0 0 16,1-1 0-16,0-2 128 0,1 1 0 0,3-3-128 16,2-1 192-16,4 3-64 0,1-2 176 0,3 2 16 15,1-3 16-15,3 0 0 0,1-2-48 0,1 2-16 16,2 2 0-16,-1-1 0 0,0 0-112 0,-2 2-32 15,-3 0 0-15,2-2 0 0,0 0-128 0,0-1 0 16,-1-2 144-16,1-3-144 0,1 0 0 0,2 1 144 16,0-3-144-16,5-2 0 0,3-1 208 0,4-1-64 15,0 1-16-15,3 0 0 0,1-2-128 0,-2-1 0 16,-4 0 0-16,-2 0 0 0,0 0 160 0,-1 0-160 16,-1 0 192-16,0-1-192 0,-1-2 160 0,3 0-160 0,1 1 128 0,3 0-128 15,-1 0 0-15,2-1 0 0,2 1 128 0,-2-1-128 16,-6 2 0-16,2-5 0 0,0 1 144 0,-1-1-144 15,-1-2 128-15,-1-1-128 0,-2 0 128 0,3-1-128 16,3 1 192-16,1-1-48 0,0 2 0 0,1-4 0 16,-1 1 80-16,-1-1 16 0,-6 1 0 0,-2 1 0 15,-3 0-48-15,0-3 0 0,-3-3 0 0,0 2 0 16,-2-5-48-16,-1 1-16 0,0-1 0 0,0-5 0 16,-2-1-128-16,2 1 0 0,0-6 0 0,0-2 128 15,0 1 0-15,1-2-128 0,-3-1 192 0,1 4-64 16,-2 1-128-16,-1-4 0 0,-3 4 0 0,-1 4 0 15,-2-1 0-15,-2 6 0 0,-3-3 0 0,1 1 0 16,-2-3 0-16,-1 1 208 0,-3-1-48 0,1 1-16 0,-2 2-16 16,-2-1-128-16,1-2 192 0,-2-1-64 0,0 2-128 0,-3 4 128 15,-1 1-128-15,-3 0 128 16,0 2-128-16,-3 1 0 0,-3 3 0 0,-2 0 0 0,-3 3 0 0,-2 2 0 16,-3 1 0-16,0 0 0 0,-2 1 0 0,1 0 0 15,-1 2 0-15,-2-1-176 0,-2-4 176 0,-1 2 0 16,-1-1 0-16,-5 2 0 0,-5-1 0 0,-2 3 0 15,-2-1 0-15,1 1-128 0,2 0 128 0,3 2-128 16,4 2 128-16,3 2-128 16,0 2-256-16,2 3-64 0,3 2 0 0,1-3 0 15,-2-4-1408-15,-2 0-272 0,0 2-64 0,1 0-9744 16,2-3-1952-16</inkml:trace>
  <inkml:trace contextRef="#ctx0" brushRef="#br0" timeOffset="1168.54">26106 2861 19343 0,'1'-10'1728'0,"0"-1"-1392"0,1-1-336 0,0 2 0 15,-2-1 2736-15,1 1 464 0,-1-2 112 0,-1 3 16 16,-1 0-1520-16,-2 1-288 0,-2 2-64 0,-1-1-16 16,-4-1-608-16,2 2-128 0,0-1-32 0,0 2 0 15,-2 0-256-15,1-2-48 0,0 2-16 0,-1 1 0 16,2 0-176-16,0 4-48 0,-2-2 0 0,1 4 0 16,-2 1-128-16,-1 2 0 0,0 2 0 0,-1 3 0 15,-3 2 0-15,1 4 0 0,-2 3-192 0,0 2 192 16,-2-2-256-16,-3 2 64 0,-3-1 0 0,3-1 16 15,1 1 176-15,3 1 0 0,2 2-144 0,4 1 144 16,4-2 0-16,5 3 0 0,2 0 0 0,6-1 0 16,7 2-144-16,4-2 144 0,6-2 0 0,1-2 0 15,1-2 0-15,3 0 0 0,-2-6 0 0,3-3 0 0,1-3 0 0,3-3 0 16,2-3 144-16,1-4-144 0,0-1 128 0,2-3-128 16,2-2 128-16,0-2-128 0,-2-2 128 0,-2-3-128 15,-2-3 0-15,-6 1 128 0,-4-2-128 0,-5 0 192 16,-4 1-192-16,-4-1 192 0,-2-2-64 0,-5-1 0 15,-3-2 0-15,-3 2 0 0,-1 1 16 0,-4-3 0 16,-8-2 0-16,-3-2 0 0,-2 0-144 0,-2 1 128 16,0 2-128-16,-1 2 128 0,-1 1-128 0,0 6-224 15,2 3 48-15,2 3 16 16,0 8-368-16,2-1-80 0,3 3-16 0,2 2 0 16,-1 3-288-16,4 2-64 0,3 4-16 0,3 2 0 15,-1 0-448-15,3 1-96 0,2 0 0 0,2 0-7984 0,2-1-1584 0</inkml:trace>
  <inkml:trace contextRef="#ctx0" brushRef="#br0" timeOffset="1470.2">26485 3144 34895 0,'0'0'1536'0,"0"0"336"0,-9 5-1488 0,9-5-384 15,-7 8 0-15,2 1 0 0,5-9 1040 0,-2 10 144 16,2-10 32-16,1 12 0 0,-1-1-640 0,0-11-112 15,4 11-16-15,1-2-16 0,-5-9-592 0,6 10-112 16,1-3-32-16,-7-7 0 16,9 7-2608-16,-9-7-528 0</inkml:trace>
  <inkml:trace contextRef="#ctx0" brushRef="#br0" timeOffset="1913.21">27138 2755 13823 0,'0'0'608'0,"-8"-4"128"0,-2-2-592 0,0 2-144 0,-1 3 0 0,1 1 0 16,-2 2 4880-16,0 2 944 0,-1 1 192 0,0 3 48 15,-1 4-4336-15,-3 2-848 0,-1 2-176 0,-1 1-48 16,0 1-512-16,-1 0-144 0,1 2 0 0,-2-2 0 15,-1 2 0-15,-1 2 0 0,1-2-160 0,3 3 160 16,0-1-192-16,5 3 64 0,4 1 128 0,4-3-208 16,4 4 16-16,4-8 16 0,4 1 0 0,4-1 0 15,3-1-48-15,4-1-16 0,3-1 0 0,2-3 0 0,0-6 112 0,1-2 128 16,1-3-208-16,1-2 80 16,1-2 128-16,1-3 0 0,1-6 128 0,0-2-128 15,2-3 144-15,2 1-144 0,0-1 192 0,1-2-192 0,-1-4 224 0,0 0-64 16,-2-1-16-16,-4 1 0 0,-4 0 32 0,-3 0 0 15,-2-2 0-15,-4 2 0 0,-4 1 16 0,-2-1 16 16,-4 1 0-16,-5-3 0 0,-2-2-80 0,-5 0-128 16,-2-1 176-16,-5 4-176 0,-4 1 192 0,-3 2-192 15,-3 2 192-15,-2 2-192 0,-2 6 0 0,2 5 0 16,-1 3 0-16,3 5 0 16,3 2-1792-16,3 4-256 0,2-2-48 0,3 3-16 15,4 2-1072-15,3 0-208 0,3 0-64 0</inkml:trace>
  <inkml:trace contextRef="#ctx0" brushRef="#br0" timeOffset="2374.58">27978 2807 17503 0,'0'0'768'0,"0"0"176"0,0 0-752 0,0 0-192 0,0 0 0 0,0 0 0 15,0 0 3328-15,0 0 640 0,-9 11 128 0,-4-1 32 16,-3 2-2784-16,-2 0-544 0,-3 0-112 0,-3-1-32 16,-3 2-368-16,-3 3-80 0,-3-2-16 0,0 5 0 15,-1 0-192-15,2 2 0 0,4 0 0 0,2 2 0 16,1 1 144-16,3-1-16 0,1 2 0 0,4 0 0 16,3 1-128-16,2 0 0 0,3-1 0 0,5-3 128 0,1-3-128 15,3-2 0-15,3-2 0 0,3-1 0 0,5 0 0 16,2-1 0-16,1 3 0 0,6-7 0 0,2-1-320 0,5-3 16 15,4-1 0-15,6 0 0 16,3 0-224-16,3-1-48 0,-1-6-16 0,-1-2 0 16,-2-3 64-16,-4 0 16 0,-4-5 0 0,0 1 0 0,-2-2 512 0,-2-2-128 15,-2-2 128-15,0-1 0 0,-3-4 0 0,-1 3 144 16,-3-4-16-16,-2-3 0 0,0-2 320 0,-3-1 48 16,-4 1 16-16,-3 1 0 0,-3 0-32 0,-6 1 0 15,-3 0 0-15,-5 2 0 0,0 0 64 0,-5 1 16 16,-2 1 0-16,-2 1 0 0,-3 2 32 0,-1 2 16 15,-2 2 0-15,1 3 0 0,1 2-112 0,0 2-32 0,1 1 0 16,-1 4 0-16,-1 1-464 0,1 4 0 0,-1 3 0 16,4-2 0-1,1 3-336-15,2-1-176 0,1 1-16 0,3 3-16 16,1 2-1888-16,2 2-384 0,4 0-80 0</inkml:trace>
  <inkml:trace contextRef="#ctx0" brushRef="#br0" timeOffset="2853.1">28619 2873 35247 0,'0'0'1552'0,"-10"-6"336"0,-2 3-1504 0,0 1-384 0,-1 4 0 0,2 1 0 0,-1 0 896 0,-1 2 128 15,-2 2 0-15,-2 2 16 0,-2-1-592 0,-5 3-128 16,-3 4-32-16,-2 2 0 0,-1 1-288 0,0 2 0 16,-1-1 0-16,0 2 0 0,1 2 0 0,2 4 0 15,4 0 0-15,2 0 0 0,2 1 0 0,3-1-144 16,3 0 144-16,2-2 0 0,3-3 0 0,4-1 0 16,2 0 0-16,3-3-128 0,1 1 128 0,5-1-208 15,0-4 80-15,4-1 128 0,2-4-272 0,3-1 64 16,0-3 16-16,6 1 0 0,4-4 192 0,2 0 0 15,5-2 0-15,0-4 0 0,3-3 0 0,2-2 0 16,-3-1-160-16,-2-1 160 0,0-3 0 0,-5-2 0 0,-4-3 160 0,0-2-160 16,-3-3 160-16,0-1-160 0,-2-2 128 0,-1-2-128 15,-2-1 144-15,-4 0-144 0,-2 0 160 16,1 3-160-16,-4 1 176 0,-2-3-176 0,-3 5 192 0,-2 0-192 16,-2 3 128-16,-1 3-128 0,-1 1 0 0,-1 5 0 15,-1 4 0-15,-2 2 160 0,0 1-160 0,-1 1 128 16,-4 0-128-16,1 3 0 0,-1 1 0 0,0 2 0 31,1 1-384-31,0 1-64 0,0 1-16 0,0-2 0 16,-2 2-432-16,2 0-96 0,-1-1-16 0,2 1 0 15,0 0-2448-15,3 1-480 0</inkml:trace>
  <inkml:trace contextRef="#ctx0" brushRef="#br0" timeOffset="3271.86">29232 2929 15663 0,'0'0'688'0,"0"0"144"16,-3-9-656-16,3 9-176 0,-5-6 0 0,5 6 0 0,-8-5 3904 0,0 3 736 15,-1 0 160-15,0 2 16 0,-3 3-3344 0,-1 2-656 16,-2 2-144-16,-3 2-32 0,-3 2-400 0,-3 1-96 15,-3 4-16-15,-4 1 0 0,-7 5-128 0,1 1 0 16,1 6 0-16,-1 0 0 0,2-1 0 0,4 1 0 16,2 2 0-16,6-1 0 0,3-1 0 0,4-3 0 0,3-1 0 0,3-4 0 15,2-3 0-15,4-2 0 16,3-3 144-16,2-2-144 0,3 0 192 0,4-3-48 0,-8-8 0 0,16 4 0 16,2-2 144-16,4-2 32 15,4-1 0-15,3-3 0 0,3 0-64 0,5-2-16 0,1-4 0 0,-2-1 0 16,-2-4-240-16,-1 1 144 0,-2-5-144 0,-1-1 128 15,-1-2-128-15,-2-2 128 0,-2-3-128 0,-2 1 128 16,1 0-128-16,-2-2 0 0,-1 2 144 0,-3 2-144 16,-2 0 0-16,-3 3 144 0,-2 3-144 0,-1 2 0 15,-4 3 160-15,-2 3-160 0,-4 1 128 0,-1 1-128 32,1 8-288-32,-6-9-144 0,0 2-16 0,6 7-11008 0,-12-1-2176 0</inkml:trace>
  <inkml:trace contextRef="#ctx0" brushRef="#br0" timeOffset="3542.61">29680 2742 20271 0,'0'0'1792'0,"0"0"-1424"15,0 0-368-15,0 0 0 0,0 0 4096 0,-2 13 768 16,1 0 128-16,-1 4 48 0,1 3-2784 0,1 1-544 0,-1 2-112 0,1-1-32 16,0 1-848-16,0 3-160 0,0 1-48 0,1 3 0 15,2-3-272-15,-1 5-64 0,1 2-16 0,1-2 0 16,-2-1-160-16,2 2-144 0,0-6 144 0,0 2-208 31,-1-4-336-31,-1-2-64 0,1-1-16 0,1-1 0 16,0 1-1920-16,0-3-384 0,1-5-80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8:11.37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12185 4309 21183 0,'0'0'944'0,"-10"-6"192"0,-7-2-912 0,17 8-224 0,0 0 0 16,0 0 2240-16,0 0 384 0,0 0 96 0,0 0 16 15,6 10-2256-15,2 1-480 0,-1-5 0 0,2 4 0 16,1-1-144-16,-1 0 144 0,0 0-128 0,0 0 128 16,-1 1 0-16,-2 2 0 0,1 0 0 0,1 1-128 15,-1 0 128-15,1 0 0 0,-1 1 0 0,-1-1-128 16,1 2 128-16,-1 0 0 0,1 2 0 0,-1 3 0 15,1-3 0-15,-1 2 0 0,1 1 0 0,1 1 0 16,1-2 256-16,1 7 0 0,1 1-16 0,0 1 0 16,1 4-32-16,1-3 0 0,2 0 0 0,0 0 0 15,1 0-32-15,2-3-16 0,3-3 0 0,2 1 0 16,4-5 176-16,4 1 48 0,1-1 0 0,2 2 0 16,0-3-192-16,0 4-16 0,0 2-16 0,-1 1 0 0,-1-2-32 0,1 5-128 15,-2 2 192-15,0 3-64 0,2 7-128 0,0 0 0 16,-1-1 0-16,3 2 0 0,3-2 128 0,3-3-128 15,2-2 128-15,1-3-128 0,-2 1 0 0,-2-1 0 16,-3 3 128-16,-1-4-128 0,-1 0 192 0,0 1 0 16,3 7 0-16,0 1 0 0,0 0-64 0,4-1 0 15,1 0 0-15,1-1 0 0,2 3-128 0,-3-3 0 16,-3 0 144-16,-1 1-144 0,-2 1 192 0,-1 3-48 16,3 2 0-16,2 3 0 0,-1 2-144 0,2 1 0 15,1-2 0-15,0-1 0 0,0 0 0 0,-1-1 160 16,-1-2-160-16,2 2 160 0,0-6-160 0,-2 7 0 15,-2 1 144-15,1 2-144 0,6 1 0 0,0-3 144 16,-1-4-144-16,5 0 0 0,2-2 128 0,0-3-128 0,-1 2 0 16,-3-1 0-16,-2 1 0 0,-2 3 0 0,-1 3 128 0,1 2-128 15,1 5 0-15,2-3 128 0,2-2-128 0,1-2 0 16,-1-3 160-16,0 3-160 0,-4-1 128 0,-1 4-128 16,1 0 128-16,-3 4-128 0,-2 2 0 0,2 0 128 15,1-1-128-15,4-7 0 0,1-5 144 0,4 0-144 16,-1 0 0-16,0 3 144 0,0-5-144 0,-2 5 0 15,-3 2 144-15,-1 3-144 0,2-1 0 16,0-5 144-16,1 1-144 0,3-2 0 0,3-3 0 0,-1-1 0 16,-1 0 0-16,-1 2 0 0,-3 1 0 0,-1 3 0 15,-2 5 192-15,0 0-64 0,1 1 0 0,2-3 0 16,2-1 0-16,1-3-128 0,-1-5 192 0,0 2-64 16,-2 1-352-16,-2 1-80 0,-3 2-16 0,0 3 0 0,-1 5 560 0,2-2 96 15,0-2 32-15,3-3 0 0,4-1-368 0,0-4 128 16,1-4-128-16,0 2 0 0,-1 2 0 0,-4 2 128 15,-5 2-128-15,-1 4 0 0,2 3 0 0,0-1 0 16,0 0 0-16,4-3 128 0,0-5-128 0,-1 0 0 16,-2 1 0-16,-2 1 0 0,-3-2 0 0,-2 6 0 15,-3 8 0-15,-1-4 128 0,1 3-128 0,2-3 0 16,1-5 0-16,0-1 0 0,1-5 0 0,1 2 0 16,1 4 0-16,1 4 0 0,-1 6 0 0,-1-1 0 15,0 2 0-15,0-6 0 0,-2-3-272 0,1-6 16 16,-1-4 16-16,5 0 0 0,4 0-16 0,1 5 0 15,1-1 0-15,3 6 0 0,2 5 112 0,-2-5 16 0,-1 0 0 0,-3-4 0 16,-6-6 128-16,1 1-128 0,-2-4 128 0,2 0-128 31,-1 0-272-31,0 3-48 0,2 6-16 0,2-1 0 16,-1 2-2512-16,-2-1-496 0,15 16-112 0,-10-9 0 0</inkml:trace>
  <inkml:trace contextRef="#ctx0" brushRef="#br0" timeOffset="1559.29">19481 11850 3679 0,'0'-13'320'0,"0"4"-320"0,0-2 0 0,0 1 0 0,0 0 1408 0,0 0 192 16,-1 0 64-16,0 0 0 0,0 1-1216 0,-2 1-256 15,0-1-32-15,1 2-16 0,-1-1-144 0,2 2-256 16,-2-1 64-16,3 7 16 0,-1-9 832 0,0 3 176 16,1 6 16-16,0 0 16 0,-3-8 1296 0,3 8 256 15,0-8 48-15,0 8 16 0,0 0-336 0,0 0-64 16,0 0-16-16,0 0 0 0,0 0-784 0,0 0-144 15,0 0-48-15,0 0 0 0,0 0-672 0,0 0-144 16,0 0-16-16,0 0-16 0,0 0-48 0,0 0-16 16,0 0 0-16,0 0 0 0,0 0-176 0,-8-4 192 0,2 0-192 15,6 4 192-15,-9 0-192 0,9 0-176 16,-11-3 48-16,2 2 0 16,0 0-704-16,1 0-128 0,0 1-16 0,8 0-16 15,-10-3-736-15,1 0-160 0,0 2-32 0,-3 1 0 16,5 1-96-16,-1 1-32 0,-1-1 0 0,-1 2 0 0</inkml:trace>
  <inkml:trace contextRef="#ctx0" brushRef="#br0" timeOffset="2161.1">18965 11717 19343 0,'0'0'1728'0,"0"0"-1392"0,0 0-336 0,0 0 0 0,0 0 3552 0,0 0 640 16,-5-6 128-16,5 6 32 0,0 0-2880 0,0 0-576 16,0 0-128-16,0 0 0 0,0 0-112 0,0 0-16 15,0 0 0-15,5-8 0 0,-5 8-400 0,0 0-96 16,9-3-16-16,-9 3 0 0,0 0-128 0,12 0 0 16,-2 1 0-16,1 2 0 0,-11-3 0 0,12 4 0 15,-3 1 144-15,1 2-144 0,-10-7 144 0,12 6-144 16,-2-1 192-16,-1 1-192 0,-1-1 272 0,0 0-48 15,0 2-16-15,1-3 0 0,1 1-80 0,0 1 0 16,-3 1-128-16,4 1 192 0,-1-2 96 0,1 1 16 16,-1-1 0-16,2 2 0 0,0 0 64 0,1 1 16 0,0 0 0 15,0 1 0-15,0 1-128 0,1 1-32 0,0 1 0 16,1 0 0-16,-2 1-224 0,0 2 176 0,0 1-176 16,0 0 160-16,3 1-160 0,-2 0 0 0,0 0 0 0,3 3 0 15,1-3 0-15,2 3 128 0,0 0-128 0,0 0 0 16,1 1 0-16,3-1 0 0,1 3 0 0,2-1 0 15,2 2 0-15,1-3 128 0,-2 1-128 0,2 2 0 16,-1-1 128-16,0-1-128 0,-2 3 128 0,-1-2-128 16,0-1 128-16,0 2-128 0,0 1 0 0,3 1 128 15,2 3-128-15,2 3 192 0,-1 3-192 0,5 5 192 16,1 2 0-16,2 1 0 0,1 0 0 0,-1-2 0 16,0-4 0-16,0 0 0 0,-3-3 0 0,1 2 0 15,-1-1-192-15,2 2 192 0,4 1-192 0,2 3 192 16,5 3-192-16,2 4 0 0,3-4 0 0,0 1 0 15,-2-3 0-15,-1-3 0 0,-4-1 128 0,1-1-128 16,-1-1 0-16,3 3 0 0,2 3 0 0,3 3 0 16,3 2 0-16,0 5 0 0,-3 3 0 0,-4-1 0 15,-5-8 0-15,1-2 0 0,0-5 0 0,2 2 0 0,2 1 0 0,4 6 0 16,4 3 0-16,3 3 0 16,-3 2-416-16,-4-2-16 0,-6-3 0 0,1-1 0 15,1-3-1504-15,6 2-304 0,3 3-64 0,6 4-16256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8:39.27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15665 10446 15663 0,'0'0'1392'0,"0"0"-1120"16,-10-5-272-16,2 2 0 0,8 3 3552 0,0 0 656 15,-9-4 128-15,9 4 16 0,0 0-3264 0,0 0-640 16,0 0-144-16,-4-6-32 0,-1-1-272 0,5 7 0 15,0 0 0-15,0 0 0 0,-4-12 0 0,1 5-224 0,3 7 32 0,-5-8 16 16,5 8 176-16,-6-7-208 0,0 1 80 0,6 6 128 16,-7-3 0-16,-1-1 0 0,8 4 144 0,-11-2-16 15,2 0 448-15,1 1 112 0,8 1 16 0,-10 1 0 16,1 1 112-16,0 0 16 0,0 2 16 0,9-4 0 16,-9 3-320-16,9-3-64 0,-11 5-16 0,11-5 0 15,0 0-304-15,-6 8-144 0,6-8 128 0,-6 12-128 16,6-12 0-16,-4 13 0 15,2 0 0-15,2-3 0 0,0-10 0 0,2 12 0 0,-2-12 0 0,6 13 0 16,-6-13 0-16,6 12 0 0,-6-12 0 0,8 9 0 16,-8-9 0-16,0 0 0 0,0 0 0 0,13 2 0 15,-13-2 192-15,13-1-64 0,-2-3 0 0,-4-1 0 16,-7 5 208-16,9-8 48 0,-1 0 0 0,0-2 0 0,-1 1-16 0,-1-2 0 16,-2 0 0-16,3-1 0 15,-2-1-144-15,0 0-32 0,-1 0 0 0,-1 0 0 0,-2 0-192 0,0 2 144 16,-1-1-144-16,0 2 128 0,0 2-128 0,0 8 160 15,-1-12-160-15,1 12 160 0,-5-9-16 0,5 9 0 16,-7-6 0-16,7 6 0 0,0 0 0 0,-9-3 0 16,0 3 0-16,9 0 0 0,-11 3-144 0,2 3 0 15,0 1 144-15,1 1-144 0,1-2 0 0,0 3 0 16,0 2 0-16,1 0 0 0,-1 1 0 0,1 0 0 16,-1 0 0-16,2 1 0 0,0-5 0 0,0 2 0 15,1 2 0-15,1-3 0 0,3-9 0 0,-1 12 0 16,1-12 0-16,1 11 0 0,-1-11 0 0,5 12 0 0,-5-12 0 0,0 0 128 15,0 0-128-15,12 8 128 0,-12-8-128 0,11 4 128 16,-11-4-128-16,13-3 0 0,-3 1 0 0,1-2 128 16,-4 0-128-16,1-4 0 0,0 0 128 0,0 0-128 15,0-3 0-15,-1 0 144 0,1 2-144 0,-1-1 0 16,-2-2 144-16,0 1-144 0,0 1 0 0,-2 1 144 16,-3 9-144-16,1-9 0 0,-1 9 0 0,0-11 128 15,0 11-128-15,0 0 192 0,0 0-192 0,0 0 192 16,0 0-192-16,0 0 128 0,-11-2-128 0,1 3 128 15,3 4-128-15,-2 3 0 0,-2 0 0 0,1 2 0 16,-1 2 0-16,2 1 0 0,0 0-128 0,2-1 128 16,2 0 0-16,0 1 0 0,-1 0 0 0,2-2 0 15,4-11 0-15,0 16 0 0,2-2 0 0,1-1 0 16,-3-13 0-16,6 12 0 0,1-2 0 0,1-2 0 16,-8-8 0-16,11 6 0 0,-11-6 0 0,13 2 0 15,-1-2 0-15,1-1 0 0,-1-2 0 0,0-2 0 0,-1-3 128 0,1-1-128 16,-1-1 0-16,-1-1 128 0,-1-1-128 0,0 2 0 15,-1-3 144-15,0 0-144 0,0-3 0 0,0 2 144 16,-1 0-144-16,-1-2 0 0,-2-1 144 0,-1 3-144 16,0 1 0-16,-2 1 144 0,-2 0-144 0,0 2 0 15,-2 1 0-15,1 0 0 0,2 9 0 0,-7-7 128 16,7 7-128-16,-8-4 0 0,-1 4 224 0,9 0-32 16,-12 3-16-16,2 1 0 0,-1 1-176 0,1 0 0 15,1 2 0-15,0 2 0 0,-2-1 0 0,1 2 0 16,-1 3 0-16,2-1 0 0,2-2 0 0,0 3 0 15,-1 0 0-15,0 2 0 0,1-2 0 0,0 0 0 16,1 0 0-16,2 0 0 0,-2-3 0 0,4 2 0 0,-1 0 0 0,2-1 0 16,1-11 0-16,-1 12 0 0,1-12 0 15,0 0 0-15,2 10 0 0,-2-10 0 0,0 0 0 0,0 0 0 16,11 4 0-16,-1-2 0 0,-10-2 0 0,10-6 0 16,1-1 0-16,-2-2 128 0,-1-2-128 0,-2 2 0 15,1-1 0-15,-2 2 128 0,0-3-128 0,-1 1 0 16,0-2 0-16,-1 2 0 15,-1-1 128-15,0 1-128 0,-1-2 0 0,-2 2 0 0,-2-1 0 0,0 2 128 16,0 0-128-16,3 9 0 0,-7-8 0 0,7 8 0 16,-9-6 0-16,2 0 0 0,7 6 128 0,0 0-128 15,-10 0 0-15,1 2 0 0,9-2 144 0,-9 5-144 16,1 0 0-16,8-5 0 0,-5 9 0 0,1 0 0 16,4-9 0-16,-4 12 0 0,0-1 0 0,4-11 0 0,-3 10 0 0,3-10 0 15,2 10 0-15,-2-10 0 16,0 0 0-16,0 0 0 0,0 0 0 0,0 12 0 15,0-12 0-15,0 0 0 0,0 0 0 0,0 0 0 0,0 0 0 0,0 0 128 16,0 0-128-16,0 0 0 0,0 0 128 0,0 0-128 16,0 0 128-16,0 0-128 0,0 0 0 0,0 0 0 15,7 7 0-15,-7-7 0 0,0 0 0 0,0 0 0 16,10 6 0-16,-10-6 0 16,0 0-896-16,10 5-192 0,-1 2-32 0,-9-7-19456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3:45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10040 6088 5519 0,'0'0'496'0,"8"-6"-496"0,-2 0 0 0,-6 6 0 15,9-7 1968-15,-9 7 288 0,8-6 64 0,-8 6 16 16,0 0-1200-16,0 0-240 0,0 0-64 0,0 0 0 16,0 0-272-16,0 0-64 0,0 0-16 0,0 0 0 15,0 0 48-15,0 0 16 0,0 0 0 0,0 0 0 16,0 0-16-16,0 0 0 0,-9 8 0 0,0 0 0 16,1-2 64-16,0 1 16 0,-1-2 0 0,0 4 0 15,-1 1 112-15,-1 2 32 0,1-2 0 0,-1 2 0 0,0 0-48 16,-1 1-16-16,0 1 0 0,-1 5 0 0,0 1-240 0,0 1-64 15,0 1 0-15,-1 1 0 0,-2-1-128 0,2 0-48 16,1 0 0-16,0 0 0 0,-2-1-208 0,2 0 176 16,0-3-176-16,3 2 160 0,-2-1-160 0,0 0 0 15,1-2 0-15,0 0 0 0,-1-4 0 0,2 0 0 16,1-4 0-16,1 1 0 0,1 1 0 0,1-4 0 16,-1 0 0-16,7-7 0 0,0 0-256 0,-5 9-64 15,5-9-32-15,0 0 0 16,0 0-1568-16,0 0-304 0,0 0-64 0</inkml:trace>
  <inkml:trace contextRef="#ctx0" brushRef="#br0" timeOffset="312.45">9709 6106 24239 0,'0'0'1072'0,"0"0"224"0,0 0-1040 0,0 0-256 0,0 0 0 0,-7 6 0 16,7-6 832-16,0 0 96 0,0 0 32 0,-1 11 0 15,2 1-320-15,3-2-64 0,-4-10-16 0,7 13 0 16,-1-1-272-16,2 0-48 0,-1-2-16 0,0 2 0 16,3 1-224-16,-1 1 144 0,0-1-144 0,0 3 128 15,0 2-128-15,1 2 0 0,1-2 0 0,-1 0 0 0,1 2 0 0,-1-2 0 16,1-3 0-16,-2 2 0 0,-1 0 0 15,-1 0 0-15,1-1-224 0,-1-2 80 16,-1-2-304-16,1 0-64 0,-2 0-16 0,0-6 0 16,-5-6-496-16,8 9-80 0,-1-1-32 0,-7-8-6608 15,9 7-1344-15</inkml:trace>
  <inkml:trace contextRef="#ctx0" brushRef="#br0" timeOffset="1050">10398 5738 18655 0,'0'0'832'0,"0"0"160"0,-3-9-800 0,3 9-192 0,-6-8 0 0,2-1 0 16,2 0 304-16,2 9 16 0,-1-9 0 0,-2 1 0 16,3 8-320-16,-4-8 0 0,4 8 0 0,-4-11 0 15,4 11 0-15,-3-10 0 0,3 10 0 0,-3-9 0 16,3 9 0-16,-6-9 0 0,6 9 0 0,0 0 0 15,-9-6 0-15,9 6 0 0,0 0 0 0,-12-2 0 0,3 1 320 0,9 1 0 16,-11 1 0-16,0 3 0 0,2-1 448 0,0 2 80 16,0 0 32-16,0 2 0 0,-2-1-304 0,3 1-48 15,-1 1-16-15,1 1 0 0,1-3-288 0,-1 3-64 16,0 2-16-16,0-1 0 0,0 2-144 0,2 0 0 16,-1-2 0-16,3 1 128 0,2-1-128 0,1 0 0 15,-2 2 0-15,2 0 0 0,1 0 0 0,0-1 0 16,0 1 0-16,1 0 0 0,-1 0 0 0,1-1 0 15,2 0 0-15,-1-2 0 0,-2-9 0 0,4 10 0 0,-4-10 0 0,0 0 0 16,7 7 0-16,-7-7 0 0,8 6 0 0,-8-6 0 16,10 0 192-16,-10 0-32 0,11-2-16 0,-1-2 0 15,0-1-16-15,0-2 0 0,-3-1 0 0,1 2 0 16,0 2-128-16,0-3 0 0,-2 1 0 0,1-5 0 16,-2 1 160-16,0-2-160 15,0-1 192-15,1 1-192 0,-2 1 0 0,0 2 0 0,-4 9 0 0,2-12 0 16,-2 0 0-16,1 4 0 0,-1-1 0 0,0 1 0 15,-1-1 0-15,1 9 0 0,0 0 0 0,0 0 0 16,0 0 0-16,0 0 0 0,0 0 128 0,0 0-128 16,0 0 352-16,0 0 16 0,0 0 0 0,0 0 0 15,0 0 16-15,0 0 0 0,11 8 0 0,-2 1 0 16,-3 0-160-16,-1 3-32 0,-1 2 0 0,0 3 0 16,-1 2-192-16,-1 0 0 0,1 1 128 0,0 2-128 15,-1-1 0-15,0 1 0 0,0 1 128 0,-2 0-128 0,0-1 0 16,0-1 0-16,0-1 0 0,2 0 0 0,0-2 0 0,1-1 0 15,-1-1 0-15,5-2 0 0,-1-3 0 16,3-4 0-16,2 0 0 0,1-4-9472 16,2-2-1776-16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49:13.49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24735 4080 14735 0,'2'-14'1312'0,"-2"-5"-1056"0,0 0-256 0,1-5 0 15,2 1 2560-15,-1-1 464 0,1-2 96 0,-1 0 16 16,2-1-2096-16,-1 1-400 0,-3 0-96 0,-1 2-16 16,-3-1-272-16,-1 2-64 0,-3 0-16 0,-1 2 0 15,-3 0-176-15,-4 3 0 0,-3 1 144 0,-3 4-144 16,-5 2-224-16,-5 6-112 0,-5 5-32 0,-2 6 0 31,-5 6-192-31,-2 9-32 0,-1 8-16 0,-2 7 0 0,-1 7 160 16,-2 5 16-16,-4 5 16 0,1 5 0 0,-2 4 416 0,2 9 0 0,2 9 0 0,3 3 176 15,7 2 704-15,4 2 144 0,4 1 16 0,2 9 16 16,5 6 128-16,4 3 32 0,3-3 0 0,4 4 0 0,2 1-560 16,3 2-96-16,3-1-32 0,4-6 0 0,2-4-528 0,2-1 0 15,-1 4 0-15,8-10 0 0,5-10-384 0,8-9 32 16,5-10 0-16,6-7 0 0,3-9 16 15,6-4 0-15,5-3 0 0,6-7 0 0,2-8 336 0,1-6 0 16,2-4 0-16,1-7 0 0,0-7 0 0,3-8 0 16,-2-6 0-16,6-8 0 0,1-7 0 0,1-7 0 15,2-5 0-15,-5-3 0 0,-3-7 0 0,-3-13 128 16,-3-11-128-16,-1-10 128 0,-1-7-128 0,-1-4 0 16,-2-7-192-16,-2-9 192 15,-6-10-576-15,-3-2 16 0,-6 5 0 0,-5-6 0 0,-6-6 224 0,-5 2 32 16,-4 7 16-16,-6-5 0 0,-5-3 672 0,-3 7 144 15,-3 6 32-15,-5 2 0 0,-4-2-16 0,-5 8 0 0,-2 9 0 16,-4 12 0-16,-4 8-336 0,-1 10-64 0,-2 7-16 16,-2 10 0-16,-4 9-384 0,-2 10-64 0,-2 8-32 0,-5 11-13856 15</inkml:trace>
  <inkml:trace contextRef="#ctx0" brushRef="#br0" timeOffset="7197.49">10280 8822 13823 0,'-12'-2'1216'0,"-1"2"-960"16,0-2-256-16,3 2 0 0,2 2 1904 0,0-2 336 16,0 0 64-16,8 0 0 0,-9 0-1568 0,1 3-320 15,8-3-64-15,-9 4-16 0,-3-2-96 0,4 1-32 16,8-3 0-16,-9 4 0 0,9-4-208 0,-7 2 0 16,7-2 128-16,0 0-128 0,0 0 0 0,0 0 0 15,0 0 0-15,0 0 0 0,-8 2 0 0,8-2 0 16,0 0 0-16,0 0 0 0,0 0-320 0,-7-2-16 15,7 2 0-15,0 0-6624 16,0 0-1312-16</inkml:trace>
  <inkml:trace contextRef="#ctx0" brushRef="#br0" timeOffset="8772.44">9782 8910 13823 0,'-16'3'608'0,"6"1"128"0,-2 1-592 0,3 0-144 0,9-5 0 0,0 0 0 16,-3 11 3280-16,3-11 624 0,7 11 128 0,5 0 32 15,1-3-3104-15,5-2-608 0,3-1-128 0,5 2-32 16,5-3-64-16,4-2 0 0,4 0-128 0,4-1 192 15,3 0-192-15,4-1 0 0,0-1 0 0,4 0 0 16,2-1 0-16,4 1 0 0,1 0 0 0,3 1 0 16,1 2 0-16,2 1 0 0,0 0 0 0,3-2 144 15,0 0 192-15,6 2 48 0,2-3 0 0,3 4 0 16,1 1 64-16,3 1 32 0,1 1 0 0,5-3 0 16,3-2-208-16,2 1-32 0,1 1-16 0,-1-1 0 15,2-5-48-15,2 2-16 0,3 0 0 0,0 0 0 16,-1 0 32-16,1-1 16 0,1-2 0 0,-1 2 0 15,-4 2 0-15,-1 2 0 0,-1-2 0 0,-1 2 0 16,1-2-80-16,-2 2-128 0,-1 3 176 0,-6-2-176 0,-3 1 160 0,0 1-160 16,-1 0 128-16,0 3-128 0,-3-1 128 0,-4 1-128 15,-4 0 0-15,0 2 128 0,1 2-128 0,0-1 0 16,1-2 0-16,-2 4 128 0,-4-1-128 0,-3-1 0 16,-3 0 0-16,-2-2 0 0,2-2 0 0,-3 3 160 15,1-2-160-15,-4 0 160 0,-3 0-160 0,-3 1 0 16,-5 3 144-16,-3-4-144 0,-2 2 0 0,-3-2 0 15,-4 0 0-15,-1 0 128 0,0 0-128 0,-4 1 0 16,-3-1 0-16,-1 0 128 0,-5 0-128 0,1-1 0 16,-1 2 0-16,-2-1 0 0,-1 0-176 0,-1-2-48 15,-2 2-16-15,2 0 0 16,-2-1-1936-16,0 0-400 0,-1 1-80 0,-1-1-16 0</inkml:trace>
  <inkml:trace contextRef="#ctx0" brushRef="#br0" timeOffset="10681.37">15237 9232 11055 0,'0'0'976'0,"0"0"-784"0,0 0-192 0,0 0 0 0,0 0 3520 0,0 0 640 16,0 0 144-16,0 0 32 0,0 0-3184 0,0 0-640 15,0 0-128-15,10 5-32 0,-10-5 48 0,10 6 16 16,0 0 0-16,-1 1 0 0,-2-2-96 0,3 0-32 16,-1 0 0-16,1 2 0 0,1-6 112 0,-1 2 32 15,0-1 0-15,-10-2 0 0,12 7 0 0,-1-1 0 16,-11-6 0-16,11 7 0 0,-2 1-32 0,-1 1 0 16,-8-9 0-16,7 16 0 0,-2-1-64 0,0 3-16 0,-1 2 0 0,1 0 0 15,1-2-32-15,-1 4-16 0,0-4 0 0,3 4 0 16,0 2-48-16,1-2-16 0,0-2 0 0,1-1 0 15,2 2 48-15,4-3 0 0,-2 2 0 0,0-2 0 16,-1 0 0-16,2 1 0 0,-1-4 0 0,0 1 0 16,2-1-80-16,-2 0-16 0,1-1 0 0,-1 0 0 15,2 1-160-15,-2 2 160 0,-2 1-160 0,0 2 160 16,-1-1-160-16,1 2 0 0,0 1 0 0,0 2 128 16,-1-1-128-16,2-1 0 0,2-1 0 0,0 0 128 15,1 1-128-15,1-2 128 0,1-1-128 0,2-1 128 16,-1-1 160-16,2-1 32 0,0-2 0 0,0 3 0 15,0-2-128-15,-2-1 0 0,1-1-16 0,-1 0 0 16,1 1-48-16,1 0-128 0,-3-3 192 0,2 1-64 16,-1-2-128-16,2 2 0 0,1-1 144 0,0 0-144 15,2 1 0-15,1 1 0 0,1 0 0 0,1 0 128 0,0 0-128 0,2 0 0 16,-2 0 0-16,1 2 0 0,-1 0 0 0,-1 1 0 16,-1 1 0-16,-2-2 128 0,0 0-128 0,-1-2 0 15,0 1 0-15,-1 1 0 0,-2-1 0 0,2 0 256 16,0-1-64-16,1 0-16 0,4 0-48 0,0-1 0 15,2 0 0-15,0-4 0 0,4 1 0 0,-1 0 0 16,2 1 0-16,-1-2 0 0,0-1-128 0,-1 2 128 16,0-3-128-16,0 1 128 0,-1 1-128 0,-1 1 128 15,-2 0-128-15,0 3 128 0,-1-3 0 0,1 0-128 16,3 1 192-16,0-1-64 0,-1 3-128 0,2-1 0 16,2-2 0-16,0 1 0 0,1 2 0 0,0 1 128 15,0 0-128-15,0 0 0 0,0 1 160 0,0 1-160 0,-2-4 192 0,1 1-192 16,-2 0 144-16,1-3-144 0,-2 1 0 0,0 1 144 15,-2-1-16-15,1 2-128 0,0 2 192 0,-2-1-64 16,0 3 0-16,-1-2-128 0,0-1 192 0,-2 3-64 16,-2 1 16-16,0 1 0 0,-1 1 0 0,1-3 0 15,-1 1 0-15,-1 0 0 0,-2-5 0 0,-1 2 0 16,0-1 48-16,-1 1 16 0,-1-1 0 0,1 0 0 16,-1-2-208-16,1 1 0 0,-2-2 128 0,1 0-128 15,-1-3 0-15,3 1 144 0,-1-1-144 0,-1-1 128 16,1-1-128-16,0 2 0 0,-2-3 0 0,0-1 128 15,1-1-128-15,-1 1 192 0,-1-1-192 0,0 1 192 16,0-3-192-16,0 0 128 0,1 0-128 0,0 0 128 16,-4 0-128-16,0 1 0 0,-10-1 0 0,12 3 128 15,-1-1-128-15,-2 0 0 0,-9-2 0 0,10 2 0 16,-10-2 0-16,11 3 128 0,-11-3-128 0,0 0 0 0,10-3 0 0,-10 3 0 16,0 0 128-16,12-1-128 0,-12 1 0 0,0 0 0 15,10-3 0-15,-10 3 128 0,11-3-128 0,-11 3 0 16,7-3 0-16,-7 3 0 0,0 0 0 0,10-7 0 15,-10 7 128-15,9-5-128 0,-9 5 0 0,9-6 0 16,-9 6 0-16,8-6 0 0,-8 6 0 0,7-6 0 16,1-1 0-16,-8 7 0 0,8-7 0 0,0 1 0 15,-8 6 0-15,8-6 0 0,-2 2 0 0,2-3 0 16,-8 7 128-16,9-6-128 0,0 1 0 0,-1 0 0 16,0-1 0-16,0 1 0 0,0 0 0 0,1 1 0 15,-1-3 0-15,1 1 0 0,1-2 0 0,2-1 0 0,0 0 0 0,1 0 0 16,-2 1 0-16,2-1 0 0,2-2 0 0,-1 1 0 15,-1-1 0-15,1 1 0 0,1 1 0 0,-2-3 0 16,0 2 0-16,0-1 0 0,1 5 144 16,2-2-144-16,2 0 0 0,0-1 144 0,2 0-144 0,1-3 0 15,1-1 128-15,0 1-128 0,0 1 0 0,2 0 0 16,-2 1 0-16,0 1 0 0,0 1 0 0,2-1 0 16,-3 2 0-16,-1 2 0 0,1 0 0 0,0 1 0 15,-1 0 0-15,1 1 0 0,1-1 0 0,-1 2 0 16,-2-1 0-16,1 6 0 0,-1-3 0 0,1 0 0 15,-2 0 0-15,0 1 0 0,1 2 0 0,-1-1 0 16,-1 2 0-16,0-1 0 0,-2 0 0 0,1 0 0 16,-2 1 0-16,-1 0 0 0,-1 0 0 0,0 1 0 15,-2-3 0-15,-10-2 0 0,11 5 0 0,-11-5 0 0,10 2 0 0,-10-2 0 16,0 0 0-16,11 4 0 0,-11-4 0 0,0 0 0 16,10 2 0-16,-10-2 0 0,0 0 0 0,0 0 0 15,0 0 0-15,12 0 0 0,-12 0 0 0,10-3 0 16,-10 3 0-16,0 0 0 0,11-3 0 0,-11 3 0 15,9-2 0-15,-9 2 0 0,0 0 0 0,9-7 0 16,-9 7 0-16,9-6 0 0,-9 6 0 0,9-7 0 16,-9 7 0-16,9-7 0 0,-2-1 128 0,-2 0-128 15,-5 8 0-15,6-9 0 0,1 0 0 0,-1-2 0 16,1 1 128-16,0-1-128 0,-1-2 0 0,2 0 160 16,0-1-160-16,1 0 128 0,-1-3-128 0,1-2 0 15,0-3 144-15,0-3-144 0,1-2 128 0,1-7-128 16,1-5 128-16,1-3-128 0,0 1 0 0,1-4 0 0,2 1 0 0,1 2 0 15,1-1 0-15,1 0 0 0,1 0 0 0,1-5 0 16,-2-3 0-16,2-2 0 0,0-6 0 16,0 2 0-16,1-1 0 0,0 5 0 0,2 2 0 0,1 0 0 15,-1 0 0-15,2-4 0 0,0-10 0 0,2-1 0 16,-1-1 0-16,4 3 0 0,3 2 0 0,2 5-128 16,1 2 128-16,4-4 0 0,2-2 0 0,0-4-128 15,-1-7 128-15,-1 4 0 0,-2 4-144 0,1 6 144 16,-3 3-192-16,2-3 48 0,1-3 0 0,0-5 0 15,2-5-16-15,1 6 0 0,-2 0 0 0,1 8 0 16,-1 0 160-16,-2 4-192 0,-2 1 192 0,-1-2-192 16,-4-2 192-16,0 0 0 0,-4-1 0 0,0 5 0 15,-4 1 0-15,0 4 0 0,-2 1 0 0,1 6 0 0,1 3 0 16,-2 2 0-16,-1 1 0 0,0-2 0 16,1 2 0-16,0 1 0 0,2 1 0 0,0-2 0 0,1 1 0 0,1 1 0 15,3-2 0-15,0 3 0 0,-1 1-128 0,2 0 128 16,0 3-128-16,-2 3 128 0,-2-2-144 0,-2 1 144 15,1 3-160-15,-3-2 160 0,-2-2 0 0,1 3-144 16,2 1 144-16,-1 1 0 0,-2 0-128 0,0 0 128 16,-1 3-128-16,2 1 128 0,0 1-272 0,1 0 16 15,3 0 16-15,2 2 0 0,3 3-96 0,1-4-32 16,1 0 0-16,2-1 0 0,1 4 192 0,-1 3 48 16,-3 0 0-16,-1 0 0 0,0 1 128 0,0 3-128 15,-1 0 128-15,-1 1-128 0,0 0-208 0,0 3-48 16,2-2 0-16,2 3-13152 15,-1 0-2640-15</inkml:trace>
  <inkml:trace contextRef="#ctx0" brushRef="#br0" timeOffset="12732.6">18699 11228 31215 0,'0'0'1376'0,"3"-8"288"0,-1-1-1328 0,-2 9-336 0,4-10 0 0,0 1 0 16,0 0 512-16,0-1 48 0,-1 4 0 0,-1-3 0 15,1 1-112-15,-2-1-32 0,-1 0 0 0,0 1 0 16,-1-4-192-16,-2 3-32 0,-1 1-16 0,-1 2 0 15,-1 0 144-15,-1 1 16 0,-2 1 16 0,0 0 0 16,-2 2 336-16,1-1 64 0,-2 2 16 0,1 1 0 16,-2 1 112-16,-1 1 16 0,1 0 16 0,-1 2 0 15,-3 1-224-15,0 4-48 0,-2 1-16 0,0 3 0 16,0 1-176-16,1 3-48 0,-1 2 0 0,2 4 0 16,2 1-192-16,2 1-32 0,1-1-16 0,2-1 0 15,0 3-32-15,4-1-128 0,1-2 192 0,1 2-64 16,2 3-128-16,4-5 0 0,0 2 0 0,4 0 0 0,1-2 0 0,4 0 0 15,2 0 0-15,3 0 0 0,2-2 0 0,0-2 0 16,2-2 0-16,0-1 0 0,3-4 0 0,-1 0 128 16,-1-3-128-16,1 1 128 0,-1-5 32 0,0 1 0 15,-1-4 0-15,0-1 0 0,-1-1 96 0,0-2 0 16,-1-2 16-16,0-3 0 0,-1 0-96 0,0-6-32 16,0-2 0-16,-1 0 0 0,-1-2 112 0,1 0 0 15,-2-3 16-15,1 1 0 0,-2-5-16 0,-2 2 0 16,-1-2 0-16,-3 1 0 0,-1 0 16 0,-2-4 0 15,-2 1 0-15,-2-1 0 0,-2-3-64 0,-2 0-16 16,-4-3 0-16,-1 1 0 0,-3 1-192 0,-1-1 176 0,-3 1-176 16,1 0 160-16,-1 2-160 0,-1 6 0 0,0 4 0 0,0 4 128 15,0 0-128-15,2 5 0 0,-1 3 0 0,0 2 0 16,-1 3 0-16,0 2 0 0,-1 2 144 0,1 5-144 16,0 2 0-16,0 3-208 0,-1 1 16 0,0 2 16 15,-2 3 176-15,1 3-192 0,-1 3 192 0,3-1-192 16,1 2 192-16,5 1-128 0,0 3 128 0,2-1-128 15,1 0 128-15,3-3 0 0,3-3 0 0,2 0 0 16,1-1 0-16,4 0 0 0,3 1 0 0,1-1-128 16,0 0 128-16,3-3 0 0,2 3 0 0,3-2-128 15,0-1 128-15,3 1 0 0,-1-2 0 0,2-3-128 16,1-2 128-16,0-2 0 0,1 1 0 0,-1-6-128 16,0 0 128-16,0-2 0 0,0-5 0 0,0-2 0 15,2-2 0-15,-1-2 0 0,2-5 128 0,0 0-128 16,1-3 192-16,-1 1-16 0,-1-5-16 0,0 1 0 0,-2-1-160 0,-1-1 0 15,-1 0 0-15,-4 2 0 0,-1-5 0 0,-2 1 0 16,-3-1 128-16,-1-3-128 0,-3-3 0 0,-2-3 128 16,-6-2-128-16,0 1 0 0,-4 0 0 0,-1 4 0 15,-5 3 0-15,-2 5 0 0,-3 1 0 0,-3 3 0 16,-2 3 0-16,-3 6 0 0,-2 5 0 0,-3 6 0 16,-3 3 0-16,1 4 0 0,0 5 0 0,1 6 0 15,-2 3-192-15,1 1 192 0,-2 2-192 0,1 1 192 16,3 2-192-16,2 1 192 0,0 1-192 0,3-1 192 15,2-1-160-15,3 0 160 0,2 2-192 0,4 2 192 16,3-4-208-16,4 4 80 0,0 0-16 0,3-1 0 0,3 2 0 16,2 0 0-16,2 0-32 0,3-1 0 0,3-7 0 0,4-2 0 15,3-3 32-15,2 0 0 0,2-9 0 16,2-2 0-16,3-2 144 0,-2-5 0 0,1 1 0 0,-1-7-128 16,-1 0 128-16,1-3 0 0,-1-5 128 0,-1-2-128 15,-2-1 176-15,1-5-48 0,-3-4 0 0,0-1 0 16,0-5 48-16,0-1 0 0,1-3 0 0,0 2 0 15,-2-4-176-15,-1 0 128 0,-2-1-128 0,-1 1 128 16,-3 1-128-16,-1 0 0 0,-3-1 0 0,0 1 128 16,-1 0-128-16,-1 4 0 0,-3-2 0 0,-1 4 0 15,-3 4 0-15,0 2 0 0,-3 1 0 0,-2 4 0 16,-3 2 0-16,-1 5 0 0,-1 1 0 0,-3 5 0 16,-1 1 0-16,-2 6 0 0,-2 2 0 0,-3 4 0 15,-1 6 0-15,-1 3-224 0,-3 4 32 0,0 2 0 16,-1 0 16-16,-2 2 16 0,-1 0 0 0,2 4 0 0,-1-1 160 0,4-2 0 15,5-2-144-15,4 0 144 0,3 1 0 0,5-1 0 16,4 0 0-16,5-2 0 0,3-2 0 0,5 1 0 16,3 0-144-16,5-1 144 0,2-1 0 0,6-2-160 15,3-2 160-15,3-5-128 0,2-2 128 0,1-3 0 16,1-2 0-16,0-4-128 0,2-3 128 0,-2-1 0 16,-2-6 0-16,-1-1 0 0,0-2 0 0,2-1 0 15,2-3 128-15,0-1-128 0,-1-1 128 0,-1-1-128 16,-3-3 128-16,-1 2-128 0,1-2 160 0,-4 0-32 15,-3-1-128-15,-3 1 192 0,-4-5-48 0,-3 1-16 16,-4-3 0-16,-3-1 0 0,-4 2 0 0,-4 2 0 16,-5 2 0-16,-3 4 0 0,-4-1-128 0,-2 5 128 15,-3 4-128-15,-6 5 128 0,-4 3-128 0,-3 5 0 0,-3 2 0 0,0 5 0 16,0 2-192-16,2 1 192 0,-1 3-160 0,1 0 160 16,-2 4 0-16,1-2-144 0,1 0 144 0,2 1 0 15,1 0 0-15,3-1 0 0,4 2 0 0,3 0 0 16,3 1 0-16,2 1-128 0,2-1 128 0,3-4 0 15,0 2-144-15,4-3 144 0,1 0-160 0,6-1 160 32,2 0-1040-32,5-2-112 0,3 0-32 0,4-4-20240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0:01.08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12594 17285 6447 0,'0'0'272'0,"0"0"80"0,0 0-352 0,0 0 0 0,0 0 0 0,9-5 0 16,0 4 4640-16,-9 1 864 0,12-4 160 0,-3 3 32 15,-9 1-4512-15,10-2-912 0,-10 2-272 0,0 0 128 16,0 0-128-16,0 0 0 0,0 0 0 0,0 0 0 16,0 0 0-16,0 0 160 0,-6 13-32 0,-2-1-128 15,-1 0 800-15,-1-2 48 0,-2 2 16 0,0-2 0 16,-1-3 32-16,1 1 0 0,-1-3 0 0,2 0 0 15,-2 0-176-15,-1-2-16 0,0-2-16 0,0 1 0 0,-1-1-64 0,-1 0-16 16,-3 0 0-16,2-2 0 0,2 1-144 0,-2 0-16 16,0-1-16-16,0 0 0 0,0-3 64 0,0 2 16 15,0-2 0-15,0 2 0 0,0-1-192 0,0 2-16 16,0 0-16-16,-1-1 0 0,0-2-288 0,-2 2 160 16,1-1-160-16,-2 1 128 0,0-1-128 0,-3 0 0 15,1 1 0-15,-1 0 0 0,1 0 0 0,0-2 0 16,-2 1 128-16,0 3-128 0,-1-2 0 0,0 2 128 15,1-2-128-15,2 1 128 0,-1 0-128 0,1-2 160 16,-1 1-160-16,2 0 160 0,1-3-160 0,0 1 192 16,-1-1-192-16,0 0 192 0,-1 1-192 0,-1-1 160 15,-1 1-160-15,-1 0 160 0,-2 0-160 0,-1 0 0 0,-1 1 0 0,0 3 0 16,-1 0 0-16,-2 2 0 0,-1 0 0 0,3 1 0 16,2-2 0-16,2 2 0 0,-2-1 0 0,3 2 0 15,0-2 0-15,0-1 0 0,-2 0 0 0,1-1 0 16,-3 0 0-16,1 0 0 0,-1-1 0 0,0 0 0 15,2-1 0-15,2 2 0 0,1-2 128 0,1 0-128 16,2 1 192-16,0 1-32 0,0 1-16 0,1 3 0 16,0-2-144-16,2 3 0 0,-1-3 144 0,1 2-144 15,-2 2 0-15,-3 1 0 0,-2 4 0 0,-1-2 0 16,-2 1 0-16,-1 2 0 0,-1 1 0 0,0 0-128 16,-1 0 128-16,2 0 0 0,2 0 0 0,0 2 0 15,2 0 0-15,1 0 0 0,1-1 0 0,0 0 0 16,1 1 0-16,2-1 0 0,1-1 0 0,3 1 0 0,0 1 0 15,3-2-128-15,0-2 128 0,1 2 0 0,1 1 0 0,0 0 0 16,0-1 0-16,2-1 0 0,-2-2 0 0,2 2 0 16,-1 1 0-16,1 0-192 0,0 0 192 0,-1 0 0 15,-1 0 0-15,1 1 0 0,-1-1 0 0,0 2 0 16,2-1 160-16,1-1-160 0,1 1 0 0,3-1 0 16,1-1 0-16,2-1 0 0,2-11 0 0,3 15 0 15,1 1 0-15,1 0 0 0,3-2 0 0,2 2 0 16,1 0 0-16,2 3 0 0,1-1 0 0,2 2 0 15,-1-2 0-15,4 0 0 0,-1 0 0 0,2 1 0 16,-1-1 0-16,1 0 0 0,-1-2 0 0,1-2 0 16,-1 0 0-16,3 2 0 0,2-6 0 0,1 0 0 0,-1-5 0 15,3 1 0-15,1 6 0 0,4-4 0 0,1-3 0 0,5 2 0 16,1 0 0-16,2 0 128 0,0-1-128 0,0 0 0 16,-2 0 128-16,1-2-128 0,2-1 0 0,1-1 144 15,0 0-144-15,3 0 0 0,2 1 0 0,3-1 128 16,2 4 0-16,-2-2-128 0,-4-1 192 0,1 1-64 15,1-2-128-15,0 2 0 0,1-3-160 0,3 2 160 16,3-1 0-16,3 1 0 0,-2-1 0 0,-1 2 0 16,-2 0 0-16,-3 0 0 0,-2-4 0 0,1 1 0 15,0 1 0-15,4-1 0 0,2 2 0 0,3-1 0 16,1 2 0-16,-2-1 0 0,-2-1 0 0,-2 0 0 16,-3-2 0-16,1-2 0 0,1 0 0 0,2-1 0 15,0-2 0-15,0 4 0 0,-2-3 0 0,-2 2 0 16,-3 1 0-16,-2-2 0 0,-5 2 0 0,2-1 0 15,2-1 0-15,-1 0 0 0,-1 1 0 0,1 0 0 0,3 2 0 16,0 3 0-16,0-2 128 0,-2 1-128 0,-2-2 0 0,-4 1 0 16,-3 0 128-16,-2-1-128 0,-3-1 0 0,1 0 0 15,-1-2 0-15,-1 0 0 0,-1 2 0 0,-1-3 0 16,0-1 0-16,0-2 0 0,1 0 0 0,0 0 0 16,-1 2 0-16,1-2 0 0,-2 0 144 0,0-4-144 15,-4 2 0-15,-1 0 144 0,-1 1-144 0,0-4 0 16,-2 1 144-16,0-1-144 0,-2-1 0 0,-3-2 144 15,-1-1-144-15,0 0 0 0,0 0 144 0,1-2-144 16,-1-4 0-16,1 2 144 0,-1 1-144 0,0 0 0 16,-2-5 0-16,1 2 128 0,-5 10-128 0,-1-1 0 15,2-4 0-15,0 2 0 0,-2-3 0 0,1 0 0 0,-1 1 0 0,1 1 0 16,3-12 0-16,-1 4 0 16,-1 5 0-16,-1 2 0 0,-3-3 0 0,0 5 0 0,-1 1 0 0,1 5 0 15,-1-4 0-15,0 3 0 0,-3-3 192 0,-2-1-64 16,0 4-128-16,-2-3 0 0,-1 2 0 0,-2-1 0 15,1-1 0-15,-2-1 0 0,-1-2 0 0,1 3 0 16,-1-2 0-16,-2 1 128 0,1 0-128 0,-2 1 128 16,0 0-128-16,-1 2 0 0,0 0 0 0,0 0-176 15,-1 3 176-15,1-1 0 0,-2 1-144 0,2 1 144 16,0 0 0-16,-1 2-144 0,0-4 144 0,-2 1 0 16,0-1 0-16,1 1 0 0,-2-1 0 0,0 2 0 15,0 1 0-15,0-2 0 0,-3 0 0 0,0 0 0 16,-3 2 0-16,1-3 0 0,-1 1 0 0,-2 1 0 15,0 1 0-15,2 1 0 0,1 1 0 0,-1 0 0 16,4 0 0-16,-2 0-128 0,9 1 128 0,-1 1 0 0,0-2 0 16,-1 1 0-16,0 2 0 0,-1-2 0 0,1-1 0 0,0 2 0 15,-14-5 0-15,3 1 0 0,1-1 0 16,0 2-128-16,1 1 128 0,-1 1 0 0,-1 1 0 0,2-1 0 16,-2-1 0-16,3 2 0 0,1-3 0 0,0 1 0 15,-1-2 0-15,3 2 0 0,-1-2 0 0,2 1 0 16,0 0 0-16,1-1 0 0,0 4 0 0,0-3 0 15,-2 1 0-15,2 0 0 0,1 0 0 0,-1 0 0 16,0 1 0-16,1 2 144 0,2 0-144 0,-1 1-176 16,0 1 48-16,-2 2 0 0,-2-1 128 0,0 1-208 15,-2-1 80-15,0 2 128 0,0 0 0 0,-1 0 0 16,-1 0 0-16,-2 1 0 0,-1-2-256 0,0 2 80 0,-2-1 16 16,2 1 0-16,2-1 160 0,0 0-160 0,2 1 160 0,1-2-160 15,2 1 16-15,0-2 0 0,2 0 0 0,2-2 0 31,0-2-336-31,2 0-64 0,0 2-16 0,0-3 0 16,0-1-1488-16,0 4-320 0,0-2-48 0,-1-1-14096 0</inkml:trace>
  <inkml:trace contextRef="#ctx0" brushRef="#br0" timeOffset="14573.71">2160 17496 17503 0,'0'0'1552'0,"0"0"-1232"0,-2-11-320 0,0 0 0 15,2-3 2608-15,2 2 464 0,0-1 80 0,2 1 32 16,-1 1-2416-16,2 3-496 0,0 0-80 0,-5 8-32 16,7-6-160-16,-7 6 128 0,0 0-128 0,0 0 128 15,10 1-128-15,-10-1 0 0,5 4 0 0,2 2 0 16,-1 1 304-16,1-1-32 0,-2 2 0 0,0 1 0 16,1 2 96-16,-3 0 16 0,0 10 0 0,0-5 0 15,-2 0 144-15,0-2 48 0,-1-1 0 0,-1 1 0 16,-2-1 0-16,2-1 16 0,0 1 0 0,-1 1 0 15,0-2-144-15,1 0-48 0,1 0 0 0,-2-1 0 0,1 1-224 0,1 0-48 16,0-2-128-16,1 1 192 0,-1-11-192 0,4 11 0 16,0 1 128-16,1 0-128 0,1-6 0 0,-1 4-128 15,-1-3 128-15,1 3-208 0,0-1 208 0,2 0 208 16,-1 1-32-16,1 2-16 0,0-4-160 0,3 2 0 16,0-1 0-16,-2 0 0 0,-8-9 0 0,9 7 0 15,-9-7 0-15,13 3 0 0,0-2 256 0,1 0-48 16,-1 0 0-16,2-1 0 0,-2 0 128 0,1 0 32 15,2 2 0-15,1-2 0 0,1-2-80 0,2 2-16 16,-1 0 0-16,1-1 0 0,-2 0-272 0,0-2 0 16,0 2 128-16,3-3-128 0,0 1 0 0,0 1 0 0,-1-2 0 0,-1 1 0 15,2 3 0-15,-3 3 0 0,-1-6-128 0,0 3 128 32,-1 3-624-32,-1 1-16 0,0 2-16 0,-1 2 0 15,-1 1-656-15,-1 2-128 0,-3 0-32 0,-1-1-9216 0,-3 0-1856 16</inkml:trace>
  <inkml:trace contextRef="#ctx0" brushRef="#br0" timeOffset="15443.75">2447 15044 13823 0,'0'0'608'0,"0"0"128"0,0 0-592 0,0 0-144 15,0 0 0-15,0 0 0 0,0 0 2368 0,-5 8 448 16,5-8 96-16,0 0 16 0,-4 9-2256 0,0 0-448 16,4-9-96-16,-4 11 0 0,0-1 64 0,4-10 0 15,-4 11 16-15,0 0 0 0,0 1-208 0,1 1 144 16,0 0-144-16,0 1 128 0,1 2 192 0,-1-2 16 15,1 2 16-15,0 0 0 0,1 1 192 0,1 0 32 16,0 0 16-16,1 1 0 0,1-3-112 0,-1 4-32 16,0-1 0-16,-1 2 0 0,0-1-192 0,-1 1-32 15,0 0-16-15,-1 1 0 0,1 1-16 0,0-3 0 0,-1-5 0 0,1-1 0 16,1-1 256-16,0-2 32 0,0-10 16 0,0 0 0 16,0 0 224-16,4 11 48 0,-4-11 16 0,5 6 0 15,-5-6-320-15,8 7-64 0,-8-7-16 0,0 0 0 16,10 2-192-16,-10-2-32 0,11 4-16 0,-1-4 0 15,1 0-16-15,-1 0 0 0,2-2 0 0,1-1 0 16,0 2 112-16,4-2 16 0,-1 1 0 0,0-2 0 16,3 0-128-16,-1-1 0 0,-2 2-128 0,1 0 192 15,1-1-192-15,0 2 0 0,0 0 0 0,-2 0 0 16,-2-1 0-16,1 1 0 0,-1-2 0 0,-1 4 0 16,-1 0-192-16,-1 0-64 0,0-3-32 0,-1 3-17424 15</inkml:trace>
  <inkml:trace contextRef="#ctx0" brushRef="#br0" timeOffset="25735.53">1109 15381 32415 0,'-3'-40'2880'0,"3"40"-2304"0,0 0-448 0,0 0-128 0,13-7 128 0,-3-1 16 0,-10 8 0 0,12-9 0 16,-1 0 352-16,0 3 64 0,-11 6 16 0,13-4 0 0,0 4-128 15,0 2-32-15,-1 0 0 0,-1 5 0 16,-11-7-144-16,16 8-16 0,2 5-16 0,-3-4 0 0,-2-1-112 0,1 1-128 15,0-1 176-15,5 1-176 0,0-3 256 0,1-1-64 16,1-2-16-16,2-2 0 0,3-1 64 0,2-2 16 16,0-1 0-16,2-2 0 0,0-3 0 0,-1 0 16 15,1 0 0-15,0-1 0 0,1 2-112 0,-1 0-32 16,1 2 0-16,-1 2 0 0,-3-1-128 0,0 3 160 16,0 0-160-16,-1 2 160 0,-1 2-160 0,-1 0 160 15,-5 3-160-15,-1-1 160 0,-2 1 0 0,-3 1 0 16,0-2 0-16,-1 2 0 0,-12-7 80 0,12 2 16 15,-12-2 0-15,0 0 0 0,0 0 256 0,11-1 48 0,-11 1 16 16,0 0 0-16,12-10 48 0,-4 0 16 16,-6-1 0-16,2 0 0 0,0 1-256 0,-2-3-32 0,-1-2-16 0,-1 1 0 15,0 4-208-15,-3-3-128 0,2 0 128 0,-2 1-128 16,-3 1 0-16,2 1 128 0,-1 1-128 0,0 1 0 16,-5-2 0-16,3 3 128 0,0-2-128 0,-1 1 0 15,-3 0 0-15,1-1 0 0,1 1 0 0,-1 1 128 16,1-3-128-16,0 3 0 0,-2-4 0 0,2 2 128 15,0 0 0-15,-2 0 16 0,2 0 0 0,0 1 0 16,-3 0 16-16,3 0 0 0,2-1 0 0,-3 0 0 16,4 1-160-16,1 2 192 0,-2-1-192 0,3 2 192 15,0 1-192-15,4 4 0 0,0 0 0 0,0 0 0 16,0 0 0-16,0 0 0 0,0 0 0 0,0 0 0 16,0 0-192-16,0 0 192 0,0 0-160 0,13 7 160 15,2-1-144-15,-1 1 144 0,-2-1-128 0,2 1 128 0,0-1 0 0,0 1-128 16,0-2 128-16,0 1 0 0,1 2-128 0,-2 0 128 15,0 0-128-15,-2 0 128 0,-2-1 0 16,2 3 0-16,-2 0 0 0,-1 0 0 0,-3 1 0 0,0 1 0 16,0-3 0-16,-1 1-128 0,-2 1 128 0,0-1 0 15,1 4 0-15,-2-2 0 0,-1 1 0 0,0-2 0 16,2 0 0-16,-2 4 0 0,0-2 0 0,0 0 0 16,0-3 0-16,1 3 0 0,1-1 128 0,0 0-128 15,-2-2 128-15,1-1-128 0,-1-9 0 0,3 13 0 16,-2-1 0-16,-1-12-192 0,0 12 192 0,-1-3 0 15,1-9 0-15,-2 14 0 0,0-3 0 0,-2 0 0 16,0 0 128-16,-1-1-128 0,-2 1 0 0,2-1 0 16,0-2 0-16,-3 1 128 0,-1-1-128 0,-2 0 0 0,-2-3 128 15,2 1-128-15,-1 2 144 0,-1-4-144 0,-2 1 192 16,1 1-192-16,0-1 160 0,-2 1-160 0,-1 0 128 0,0-1-128 16,0-1 128-16,0 0-128 0,-1 1 0 0,2 1 128 15,5-2-128-15,-2 4 0 0,0-1 0 0,-2 0 0 16,1 1-320-16,1 3-64 0,3-1 0 0,-1 2 0 31,1 2-2144-31,1 4-432 0,3 5-96 0</inkml:trace>
  <inkml:trace contextRef="#ctx0" brushRef="#br0" timeOffset="27200.27">24596 15447 35247 0,'0'0'1552'0,"-9"0"336"0,-2 3-1504 0,2 1-384 15,0-2 0-15,9-2 0 0,-8 7 464 0,8-7 32 16,-5 7 0-16,5-7 0 0,-3 10-496 0,5 0 0 16,-2-10 0-16,5 10 0 0,2 2 0 0,0-5 0 15,1 1 0-15,4 1 0 0,-2-1 0 0,1-1 0 16,0 0 0-16,0-1 0 16,-1 0-528-16,-1 1 0 0,1 0 0 0,-3 1 0 15,0 0-3040-15,-1-1-592 0,-6-7-128 0,0 0-32 0</inkml:trace>
  <inkml:trace contextRef="#ctx0" brushRef="#br0" timeOffset="27579.36">24884 15563 33167 0,'0'0'2944'0,"-9"1"-2352"16,0-1-464-16,9 0-128 0,0 0 1760 0,-7 7 336 15,7-7 64-15,0 0 16 16,-2 12-2176-16,2-3-416 0,0-9-96 0,0 13 0 16,-2 0-112-16,2 0-16 0,0 0 0 0,2 0 0 15,-2-1-176-15,0 1-32 0,-2 0-16 0,1 0 0 16,-2 0 336-16,1 1 64 0,-1 2 16 0,-1 1 0 16,0 2-576-16,1-3-96 0,-3 0-32 0,1-2-11952 0</inkml:trace>
  <inkml:trace contextRef="#ctx0" brushRef="#br0" timeOffset="28246.46">24219 16148 21183 0,'0'0'1888'0,"0"0"-1504"0,0 0-384 0,-2-6 0 15,2 6 3664-15,-2-11 672 0,2 2 128 0,3 0 16 16,1 1-3424-16,1-3-688 0,1-1-144 0,1 0-32 16,2 2-32-16,0-1-16 0,0 1 0 0,2-1 0 15,1 2 0-15,-2 0 0 0,0-1 0 0,1 1 0 16,-1 1 192-16,2-1 48 0,0 1 0 0,-1 1 0 16,3-3 80-16,0 2 32 0,0-1 0 0,3 0 0 15,1 0 48-15,3-2 16 0,0 4 0 0,1-1 0 16,-1 1-64-16,0 3-16 0,-1 0 0 0,0 4 0 15,1 2-336-15,0 3-144 0,-3 0 128 0,1 4-128 16,-2 2 128-16,-3 0-128 0,-2 2 128 0,-1 0-128 16,-1 4 0-16,-1-1 0 0,-2 0 0 0,1-1 0 0,-1 1 0 0,-1 1 0 15,1-3 0-15,1 2 0 0,-3-3 0 0,0 0 0 16,0-1 144-16,1-1-144 0,-3 1 0 0,3 0 0 16,-1-4 0-16,0 2 0 0,-5-10 0 0,7 11 0 15,-2-2 0-15,0-3 0 16,-5-6-256-16,0 0-128 0,8 7-32 0,-2-2 0 15,-6-5-2368-15,0 0-480 0,9 6-80 0</inkml:trace>
  <inkml:trace contextRef="#ctx0" brushRef="#br0" timeOffset="43625.25">2506 16674 4607 0,'0'0'400'0,"0"0"-400"15,0 0 0-15,0 0 0 0,0 0 2976 0,0 0 512 16,-7-4 96-16,7 4 32 0,0 0-2128 0,0 0-416 15,0 0-96-15,0 0-16 0,-9-3-224 0,9 3-48 16,-9-1-16-16,9 1 0 0,-8-3-208 0,8 3-32 16,0 0-16-16,0 0 0 0,0 0 112 0,-9 2 32 15,9-2 0-15,0 0 0 0,-9 2-64 0,9-2-16 16,0 0 0-16,-9 4 0 0,9-4-176 0,0 0-48 16,-8 7 0-16,8-7 0 0,-8 10-112 0,3 1-16 0,5-11-128 15,-5 7 192-15,-1 3-192 0,1-1 0 0,5-9 0 0,-5 11 0 16,1 0 256-16,0-1-64 0,2 2 0 0,-1 1 0 15,0 0 160-15,1 1 32 0,-1 2 0 0,1 1 0 16,-1-1 16-16,0 2 16 0,-1 0 0 0,2 0 0 16,-1 1-208-16,2-2-32 0,0 0-16 0,-1 0 0 15,1-2-160-15,0 1 0 0,1-1 144 0,0 1-144 16,-2 0 0-16,2-3 128 0,-1 1-128 0,0-1 0 16,0-2 0-16,1-1 0 0,0-10 0 0,0 0 128 15,0 0-128-15,0 0 128 0,0 0-128 0,3 9 128 16,-3-9 16-16,0 0 16 0,0 0 0 0,8 5 0 15,-8-5 80-15,11 6 16 0,-11-6 0 0,11 3 0 0,-1 0-256 0,-10-3 176 16,10 1-176-16,-10-1 160 0,12 0-160 0,-1 0 0 16,0 0 0-16,-1 0 0 0,1 0 0 0,-1 0 128 15,-1-1-128-15,2 1 0 0,0 1 0 0,1-1 0 16,0 0 128-16,0 0-128 0,-1 0 0 0,0 0 0 16,-5 0 144-16,2 0-144 0,0 0 224 0,0 0-32 15,1-1 0-15,0 1 0 0,0-1-32 0,0-1-16 16,10 0 0-16,-5 1 0 0,-2-1-144 0,-1 1 0 15,1 0 144-15,-1 1-144 0,-1 0-192 0,-10 0-128 16,12 2 0-16,-2 1-10864 16,2-1-2160-16</inkml:trace>
  <inkml:trace contextRef="#ctx0" brushRef="#br0" timeOffset="60267.83">14435 16289 2751 0,'0'0'128'0,"0"0"16"0,0 0-144 0,0 0 0 16,-9 2 0-16,9-2 0 0,-9-2 4480 0,9 2 848 16,-10 0 176-16,10 0 48 0,0 0-4400 0,0 0-896 15,-9 0-256-15,9 0 128 0,-8 2-128 0,8-2 0 16,0 0 0-16,0 0 0 0,-10 3 0 0,2 0 0 16,0 1 0-16,1 2 0 0,-3-2 576 0,0 6 16 15,-2 0 16-15,1 3 0 0,-3-1 240 0,0 1 48 16,-4 1 16-16,1 3 0 0,-1 0-352 0,-1 0-80 15,1 3-16-15,0-2 0 0,0 3-208 0,-2-2-64 16,-1-1 0-16,0-1 0 0,2-1 64 0,-2 1 16 16,-4-1 0-16,2 1 0 0,-1-4 144 0,2-2 32 15,1 4 0-15,-1-2 0 0,-1 0-96 0,-2 1-16 0,0 0 0 16,0-1 0-16,2-1-144 0,-1 1-16 0,0-1-16 16,0 0 0-16,3-1-160 0,2 0 128 0,0-2-128 0,3 0 128 15,-1-1-128-15,2 0 0 0,2 0 0 0,1-2 0 16,1 1 0-16,0-3 0 0,1 1 0 0,1-1 0 15,9-4 0-15,-9 2 160 0,9-2-160 0,0 0 160 16,-10-2 32-16,10 2 0 0,0 0 0 0,0 0 0 16,-2-9-192-16,2 9 160 0,0-11-160 0,2 2 160 15,1-1-160-15,1 0 0 0,1 1 0 0,2-1 0 16,-2-1 0-16,1 1-192 0,1 1 64 0,0 0 128 16,-1 0-160-16,-1 2 160 0,-5 7 0 0,7-10-144 15,-2 1 144-15,0 1 0 0,-5 8 0 0,7-7 0 16,-7 7 0-16,8-9 0 0,-2 0 0 0,1 1 0 15,-2-1 0-15,1 1 0 0,2 2 0 0,-8 6 128 16,5-9-128-16,-5 9 0 0,7-7 0 0,-7 7 128 0,8-8-128 0,-8 8 0 16,0 0 0-16,0 0 0 0,0 0 0 0,0 0 0 15,0 0 0-15,0 0 0 0,0 0 0 0,0 0 0 16,0 0 0-16,0 0 0 0,0 0 160 0,0 0-32 16,0 0-128-16,-8 7 192 0,-1 2-192 0,0-1 144 15,-2-1-144-15,3 0 128 0,2 2-128 0,6-9 160 16,-7 8-160-16,2 1 160 0,1 0 64 0,4-9 16 15,-5 11 0-15,5-11 0 0,-5 10-112 0,2 0 0 16,1 1-128-16,-1-1 192 0,-1 2-192 0,1-1 0 16,2 0 0-16,2 0 0 0,-1-11 0 0,2 13 0 15,2-3 0-15,2-1 0 0,-6-9 240 0,12 9 0 16,1-2 0-16,-1-1 0 0,-1 0-64 0,1-1-16 16,1-1 0-16,2 1 0 0,-1-1-160 0,1 1 160 0,-1 2-160 0,1-3 160 15,2 1-160-15,1-1 0 0,1-2-160 0,-1 1 160 16,0-2-224-16,0-1 48 0,-1-2 16 0,2 0 0 31,-1 1-368-31,0 0-80 0,-1-3-16 0,0 2 0 16,1-1-2544-16,0-1-512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1:16.52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26214 14516 17503 0,'0'0'1552'0,"0"0"-1232"16,-9-2-320-16,0-1 0 0,1 0 2288 0,8 3 400 16,0 0 64-16,-8-4 32 0,8 4-2304 0,0 0-480 15,-5-6 0-15,5 6-128 0,-4-7 128 0,4 7 176 16,0-10-48-16,2 2 0 0,1 0 704 0,-3 8 128 15,5-7 16-15,-5 7 16 0,0 0 416 0,0 0 64 16,7-7 32-16,-7 7 0 0,0 0-416 0,0 0-64 16,0 0-32-16,0 0 0 0,-12-1-448 0,-2 3-96 0,-5 4 0 0,-1 1-16 15,-5 2-432-15,-3 3 0 16,-2 1 0-16,2 2 0 0,-1-1-224 0,0 2 80 0,-1-2 16 16,3 2 0-16,2 2 128 0,3-3 0 0,1 0 0 0,2-1 128 15,0 0-128-15,2 1 128 0,3-2-128 0,2-1 128 16,3-2-128-16,4 2 0 0,5-12 0 0,1 11 0 15,3-1 0-15,3-3 0 0,2 0 0 0,3-1 0 16,2 0 0-16,2-1 0 0,-1 0-144 0,2-1 144 16,2 0-144-16,0 1 144 0,1 2-192 0,0 0 192 15,1 3-160-15,1 0 160 0,1-1-128 0,0 3 128 16,2 0-192-16,2-1 64 0,2 1 0 0,1 1 0 16,1 0 128-16,-1 0 0 0,-2 2-144 0,-2-1 144 15,0 0 0-15,-5 1 0 0,-3-1 0 0,-4 0 0 16,-3 1 0-16,-2-2 0 0,-3 4 128 0,-1-4-128 0,-2 1 192 0,-3 2-32 15,-1-2-16-15,-3 2 0 0,-3 1 48 0,-3 2 0 16,-6 1 0-16,-1 2 0 0,-2-1-64 0,-5 2-128 16,-2-1 192-16,-2-1-64 0,-4-1-128 0,1 1 0 15,-3-3 0-15,1-1 128 0,4-3-320 0,1-2-80 16,1-4-16-16,2-2 0 16,2 1-1632-16,0-6-320 0,2-2-64 0,3-3-13600 0</inkml:trace>
  <inkml:trace contextRef="#ctx0" brushRef="#br0" timeOffset="459.91">26872 14289 22111 0,'5'-10'976'0,"-5"10"208"0,3-11-944 0,-2 2-240 0,-1-2 0 0,3 1 0 15,-3 10 3344-15,5-9 624 0,-5 9 128 0,0 0 32 16,0 0-3360-16,0 0-768 0,0 0 0 0,0 0 0 16,0 0 0-16,0 0 0 0,1 13 0 0,-1 4 0 15,-1 2 192-15,-3 5 64 0,-1 0 32 0,-3 3 0 16,-2 2 384-16,-2 1 80 0,-1-3 16 0,-3 3 0 0,-1 0 192 0,-2 3 64 15,-2 2 0-15,0 5 0 16,0 1-256-16,3 4-64 0,1 2 0 0,3 2 0 0,3-4-256 0,5 1-48 16,2-6-16-16,4-4 0 0,4-5-192 0,6-3-32 15,1 0-16-15,3-3 0 0,3-1-144 0,1-1 0 16,0-1 0-16,2-1 0 0,1-1 0 0,0 0 0 16,0-4 0-16,-1-2 0 0,3 2 0 0,-4-6 0 15,1 1-192-15,-1-2 192 0,0-3-416 0,0-5 32 16,2-1 16-16,0-1 0 15,-2-1-592-15,2-2-112 0,-1-3-16 0,-1-1-16 16,2-1-1120-16,-1 0-208 0,-2-4-64 0,-1-1 0 16,-1-3-960-16,-3 0-208 0,0-12-48 0,-7 7 0 0</inkml:trace>
  <inkml:trace contextRef="#ctx0" brushRef="#br0" timeOffset="719.78">26362 14615 15663 0,'0'0'1392'0,"-7"2"-1120"0,-2-4-272 0,9 2 0 16,0 0 7408-16,0 0 1424 0,0 0 272 0,0 0 64 15,11-4-7120-15,9 0-1408 0,6-1-304 0,5 0-48 16,3-2-288-16,6 1 0 0,7 1-176 0,7 0 176 0,5-1 0 15,-1 2-128-15,-2 1 128 0,-5 0 0 16,-7 0-176-16,-3 2 32 0,-6-2 0 0,-4 2 0 16,-3 1-496-16,-5 0-112 0,-3 0-16 0,-3 3 0 15,-4 1-1216-15,-3 1-256 0,-10-5-64 16,5 10-9936-16,-2 2-2000 0</inkml:trace>
  <inkml:trace contextRef="#ctx0" brushRef="#br0" timeOffset="996.74">26364 15409 51839 0,'0'0'2304'0,"0"0"448"0,0 0-2192 0,0 0-560 0,-2 12 0 0,2-12 0 32,0 0-512-32,7 8-224 0,2 0-32 0,2-3-16 15,-1-1-368-15,0 0-80 0,-10-4-16 0,12 5 0 16,-1-1-96-16,-11-4-32 0,10 5 0 0,-10-5 0 0,0 0-96 16,0 0-32-16,0 0 0 0,0 0-14576 0</inkml:trace>
  <inkml:trace contextRef="#ctx0" brushRef="#br0" timeOffset="1293.29">27364 15251 40655 0,'0'0'1792'0,"0"0"384"0,-4 12-1728 0,1-1-448 16,3-1 0-16,0 0 0 0,2 1 432 0,-2-11 0 15,0 0 0-15,3 12 0 0,-3-12-16 0,6 9 0 0,-4 0 0 0,-2-9 0 16,0 0-416-16,4 10 0 0,-4-10 0 0,0 0 0 16,4 11 0-16,-4-11-176 0,0 0 176 0,3 12-192 31,-3-12-336-31,0 10-80 0,0-10-16 0,0 0 0 15,-3 9-2432-15,3-9-480 0,0 0-112 0,0 0 0 0</inkml:trace>
  <inkml:trace contextRef="#ctx0" brushRef="#br0" timeOffset="1943.54">28650 14079 21183 0,'0'0'1888'0,"0"0"-1504"0,0 0-384 0,0 0 0 15,0 0 4064-15,0 0 736 0,-7-1 160 0,7 1 32 16,-6 7-3808-16,1 6-752 0,1 2-160 0,0 2-16 15,1 5-32-15,0 8 0 0,0 8 0 0,2 5 0 16,0 4 112-16,1-1 32 0,1-2 0 0,0 0 0 16,1 1 336-16,-2 0 80 0,0 5 16 0,-2 1 0 0,1 5-160 0,0 3-48 15,-2 1 0-15,0-8 0 0,0-3-336 0,-1-4-64 16,-2-5 0-16,1-2-16 0,-1-3-176 16,2-2 0-16,0-1 0 0,1-4 0 0,1 0 0 0,0-3 0 15,1-2-224-15,2-2 80 16,2-5-480-16,0-2-80 0,0-3-32 0,3-3 0 15,-6-8-1936-15,8 5-384 0,-8-5-80 0,9-5-13600 0</inkml:trace>
  <inkml:trace contextRef="#ctx0" brushRef="#br0" timeOffset="2319.75">28967 14014 22111 0,'0'0'1968'0,"0"0"-1584"0,0 0-384 0,0 0 0 16,-4 13 3552-16,2-4 624 0,2 2 128 0,-2 1 32 15,2-1-2944-15,2 2-592 0,-1 0-112 0,-1 4-32 16,-1-1-16-16,1 5-16 0,-2 1 0 0,1 5 0 0,-3 3 16 0,0 2 0 16,-1 3 0-16,0-3 0 0,0 4-208 15,-1-1-48-15,0-1 0 0,1 1 0 0,-2-1 0 0,2 5-16 16,-1 1 0-16,0 9 0 0,4 1 0 0,-2 3 0 16,1 0 0-16,2-5 0 0,1-2-96 0,2-4-16 15,1-6 0-15,1-3 0 0,1-5-256 0,2-2 0 16,-1 2 0-16,2-3 0 15,0-1-368-15,0 0-128 0,0-3-16 0,-1-2-16 16,1 0-1328-16,-1-4-256 0,-2-2-48 0,-1 0-16 16,-2-2-880-16,0-2-176 0,-2-1-32 0</inkml:trace>
  <inkml:trace contextRef="#ctx0" brushRef="#br0" timeOffset="3235.66">29623 14356 15599 0,'0'0'688'0,"0"0"144"0,0 0-656 0,3-11-176 0,-3 11 0 0,4-11 0 16,-3-1 768-16,1 1 112 0,1 2 16 0,0 0 16 15,-3 9-656-15,2-10-256 0,1 2 176 0,-3 8-176 16,1-9 656-16,-1 9 48 0,0 0 0 0,0 0 0 16,0 0 640-16,0 0 128 0,2-12 16 0,-2 12 16 15,0 0-96-15,0 0-32 0,0 0 0 0,0 0 0 16,0 0-176-16,0 0-48 0,0 0 0 0,-8 5 0 15,0 3-64-15,1 4-32 0,0 1 0 0,-1 4 0 16,-1 1-224-16,-2 4-64 0,-1 4 0 0,-1-1 0 16,-2 3-496-16,-2-1-96 0,-3 2-32 0,2 1 0 0,1 3 80 15,0-1 16-15,-1 3 0 0,1 1 0 0,1 4-96 16,2 0-16-16,1-4 0 0,2 1 0 0,4-3 32 0,1-2 0 16,2-3 0-16,2-1 0 0,2-4-16 0,1-3 0 15,0-1 0-15,3-5 0 0,0-2-144 0,3-1 128 16,-1-1-128-16,3-2 128 0,2-3-128 0,1-1 192 15,2-1-192-15,2 0 192 0,-1-1 32 0,5-3 16 16,3-1 0-16,1-1 0 0,-2-2 0 0,-1-1 0 16,0-1 0-16,0-5 0 0,-1 2-240 0,1-3 176 15,0 1-176-15,-1-6 160 0,-1-2-160 0,-1-1 0 16,1-4 0-16,-2-5 128 0,-2-2-128 0,1-3 0 16,-3-4 0-16,0-1 0 0,-3-2 0 0,0 1 0 15,-4 1 0-15,-2 3 0 0,-1 2 0 0,-3 0 0 16,-2 1 0-16,-2 1 0 0,-1-1 0 0,-1 1 0 0,-2 2 144 15,-1 2-144-15,-3 1 0 0,2 2 0 0,-1 6 0 0,-1 2 0 16,1 2-128-16,0 5-64 0,-1 1 0 0,2 5 0 31,0-1-240-31,-1 3-48 0,1 4-16 0,-1 0 0 16,1 2-592-16,1 1-112 0,0 3-16 0,0 0-16 16,-1-1-1840-16,3 0-352 0,-1 1-80 0</inkml:trace>
  <inkml:trace contextRef="#ctx0" brushRef="#br0" timeOffset="3756.63">29529 14657 47343 0,'0'0'2096'0,"0"0"432"0,0 0-2016 0,0 0-512 0,-8 4 0 0,8-4 0 16,0 0 176-16,0 0-176 0,0 0 192 0,6 10-192 16,-6-10-160-16,9 8-144 0,-9-8-16 0,11 8-16 15,0-2 192-15,-2 1 144 0,-9-7-192 0,10 9 192 16,1 0 0-16,-1-1 0 0,-2 0 0 0,0-2 0 15,0 1 0-15,0-1 0 0,-8-6 0 0,11 7 0 16,1-1 0-16,1-4 0 0,0 0 0 0,0-2 0 16,0-1 192-16,2-2-48 0,-1-2-16 0,2 0 0 15,-1 0-128-15,2 0 128 0,1-2-128 0,1-2 128 16,-1-1-480 0,-1-1-96-16,-2 2-32 0,0-3 0 0,-1 3-1856 0,-2 0-368 15,-2 0-80-15,-2 2-8960 0,-1 1-1792 0</inkml:trace>
  <inkml:trace contextRef="#ctx0" brushRef="#br0" timeOffset="4197.42">30241 14082 23039 0,'0'0'2048'0,"-8"5"-1648"0,2 0-400 0,-1 3 0 15,7-8 4096-15,-6 13 720 0,-1 2 160 0,3 3 16 16,2 1-3840-16,0 6-768 0,2 4-144 0,-1 5-48 16,0 2-192-16,-1 3 0 0,1 1 0 0,-2 0 0 15,-2-1 0-15,0 1 0 0,1 1 0 0,-1 2 0 16,-2 3 0-16,1 2 0 0,-1 1 0 0,2 1 144 16,0-2 176-16,1-5 16 0,0-2 16 0,2-5 0 0,-1-6-48 15,2-1-16-15,1-5 0 0,0 0 0 0,0-4-288 16,1-5-256-16,-1-2 64 0,3 0 0 15,0-1-560-15,3-2-96 0,-2 0-32 0,1-4 0 16,-5-6-1808-16,0 0-384 0,8 5-64 0,-8-5-11632 16</inkml:trace>
  <inkml:trace contextRef="#ctx0" brushRef="#br0" timeOffset="4513.82">30564 13991 28559 0,'0'0'1264'0,"0"0"272"0,0 0-1232 0,0 0-304 0,0 0 0 0,0 0 0 16,-4 8 3840-16,1 1 704 0,1 1 128 0,2 6 48 16,0 3-3936-16,2 7-784 0,-1 6-144 0,-1 8-48 15,0 7 192-15,-1 5 0 0,-2 3 0 0,0-2-128 16,2-2 128-16,-2-2 0 0,-1-3 128 0,1-1-128 15,-1 3 0-15,-2 0 0 0,0 3 0 0,-1 1 128 16,0-2-128-16,0-5 0 0,-1-4 0 0,0-3 0 16,1-6 0-16,0-3 0 0,1-4 0 0,0-2 0 15,1-5-176-15,1 1 176 0,3-1-208 0,1-1 80 16,1-2-1648 0,2 1-320-16,1 1-64 0,2-3-16 0,1 2-1536 15,1-2-304-15,1 1-64 0,1-5-16 0</inkml:trace>
  <inkml:trace contextRef="#ctx0" brushRef="#br0" timeOffset="5039.82">30907 15030 21183 0,'0'0'1888'0,"-5"12"-1504"16,5-12-384-16,-8 9 0 0,2 2 5392 0,0 1 1008 16,4 1 208-16,-1 3 48 0,1 2-4672 0,-1 3-944 15,2 1-176-15,-1 3-32 0,0 1 64 0,1 0 32 16,-1 0 0-16,1 0 0 0,0 2-592 0,-1-1-112 16,1-2-32-16,0 1 0 0,-1-1-192 0,1-3 0 15,-2-4-144-15,2 0 144 16,0-3-1184-16,1-2-144 0,1-2-16 0,3 0-13200 15,1-5-2640-15</inkml:trace>
  <inkml:trace contextRef="#ctx0" brushRef="#br0" timeOffset="6305.77">31905 14259 6447 0,'0'0'272'0,"0"0"80"0,0 0-352 0,0 0 0 0,7-10 0 0,0 3 0 16,-7 7 4752-16,8-6 880 0,-8 6 192 0,8-5 16 15,-8 5-4112-15,0 0-832 0,0 0-176 0,0 0-16 16,0 0 48-16,0 0 16 0,0 0 0 0,0 0 0 16,0 0 192-16,-2 13 32 0,-2 0 16 0,-2 0 0 15,-3 0-160-15,-2 1-16 0,-2 0-16 0,-1 2 0 0,0 2-192 0,-2 1-48 16,-2 0 0-16,-1 2 0 0,0 0-256 0,-1 1-48 16,-2-1-16-16,-3 0 0 0,-3 1-96 0,-2-4-32 15,-2 2 0-15,0 2 0 0,-2-3 0 0,0 5 0 16,1-4 0-16,5 0 0 0,4 0-128 0,5-1 128 15,0-4-128-15,6-2 128 0,3-1 16 0,3-2 0 16,5-3 0-16,2-7 0 0,0 0-16 0,0 0 0 16,0 0 0-16,14 5 0 0,4-3-128 0,3-2 0 15,0-2 0-15,7-2 0 0,4 0 0 0,3-3 0 16,3 1 0-16,0-2 128 0,0-1-128 0,-3 1 0 16,0 2 0-16,-1-2-176 0,-1 0 176 0,-1-1 0 0,1 4 0 0,1-1 0 15,-3 2-176-15,-2-1 0 16,-3 1 0-16,0 3 0 15,-1-2-496-15,-5 1-96 0,1-1-32 0,-2 1 0 16,-5-1-1440-16,-1 0-272 0,-1 1-64 0,-2-1-12976 0</inkml:trace>
  <inkml:trace contextRef="#ctx0" brushRef="#br0" timeOffset="6672.85">31409 15021 24879 0,'0'0'1088'16,"0"0"256"-16,0 0-1088 0,0 0-256 0,0 0 0 0,0 0 0 0,0 0 3328 0,13 5 624 16,2-1 112-16,3-2 32 0,3-2-2624 0,3 0-512 15,2-1-96-15,2 0-32 0,-1 1-416 0,1-1-96 16,0-1 0-16,-2 1-16 0,0 1-304 0,-3-1 0 16,-4-2 0-16,-1 0 0 0,2 2-144 0,-2-3 144 15,0 2-128-15,1-1 128 16,-2 2-704-16,2-2-64 0,1-2-16 0,3 1 0 15,3-1-1536-15,3-2-304 0,2-1-64 0,5 1-7680 0,1-5-1536 0</inkml:trace>
  <inkml:trace contextRef="#ctx0" brushRef="#br0" timeOffset="7080.42">32804 13918 13823 0,'-14'13'1216'0,"3"-5"-960"0,-3 1-256 0,0-3 0 0,-1 3 6592 0,4 3 1264 16,0 4 256-16,5 1 48 0,0 2-6320 0,3 6-1264 15,0 4-256-15,0 7-64 0,2 9 256 0,0 4 64 16,-2 6 0-16,2 2 0 0,-2 3-48 0,1-1 0 16,-2-2 0-16,1 7 0 0,-2 5 112 0,1 6 0 0,-1-2 16 15,0-4 0-15,-1-5-208 0,2-7-64 16,0-4 0-16,2-3 0 0,-1-2-256 0,3-1-128 15,0 0 128-15,0-5-128 0,0-5 0 0,7-1 0 16,3-10-144-16,6-5 144 16,5-7-3344-16,3-11-560 0</inkml:trace>
  <inkml:trace contextRef="#ctx0" brushRef="#br0" timeOffset="9932.4">16708 12319 26783 0,'0'0'1184'0,"0"0"240"0,0 0-1136 0,-7 4-288 15,7-4 0-15,-7 11 0 0,2 2 608 0,2 1 64 16,2 2 16-16,0-1 0 0,1 6-688 0,1 1 0 15,0 3 0-15,1 3 0 0,-2 2-144 0,0 5 144 16,-2 8 0-16,4 5 0 0,0 3-160 0,-1 4 160 0,2 2-128 0,-3 2 128 16,0 2 0-16,-1 11 0 0,-2 8 0 15,1 7-128-15,-1 2 128 0,-1 7 0 0,0-2 0 0,-1 11 0 16,-2 14 0-16,2 1 0 0,1-4 0 0,0 13 0 16,-1 8 0-16,1 1 0 0,2-8 0 0,-1 8 0 15,-1 10 384-15,2-5 128 0,-1-5 0 0,2 3 16 16,-1 5 432-16,2-6 64 0,-1-10 32 0,2 6 0 15,2 2-304-15,0-1-64 0,-1-6-16 0,2 5 0 16,0 1-432-16,0-5-96 0,0-5-16 0,0 2 0 16,-2 2-128-16,1-6 0 0,0-5 0 0,-1 2 0 15,-1 4 0-15,1-5 0 0,-1-9 0 0,0 5 0 16,-1 6 128-16,2-8-128 0,-2-7 0 0,0-7 128 16,-2-1-128-16,2-1 0 0,-1-2 0 0,1-5 128 0,-1-12-128 0,-1-4 0 15,0-3 0-15,2-2 0 0,-1 2-128 0,-1-4-64 16,0-4-16-16,-1-9 0 15,-1-4-880-15,1-8-192 0,0-3-16 0,-1-6-8816 16,0-2-1744-16</inkml:trace>
  <inkml:trace contextRef="#ctx0" brushRef="#br0" timeOffset="11617.32">12071 16058 12895 0,'-14'4'576'0,"5"-1"112"0,0 1-560 0,-1-4-128 15,10 0 0-15,0 0 0 0,0 0 4544 0,0 0 896 16,0 0 160-16,0 0 32 16,16-4-4992-16,1 1-992 0,4-1-208 0,4 2-32 0,2-2 400 0,4 0 192 15,1-1-160-15,1 1 160 0,1-1 0 0,2 1-144 16,-1 0 144-16,0 1 0 0,1 1 0 0,2 0 0 15,1 2 0-15,6 0 0 0,2-2 352 0,2 0 0 16,3 1 0-16,2 1 0 0,-2-1 80 0,1 1 16 16,1 0 0-16,2 0 0 0,1 1-160 0,7-1-32 0,8 0 0 15,2-1 0-15,0 0-64 0,-1-1 0 0,-3 1-16 0,3 1 0 16,2-1-176-16,6-1 160 0,4 0-160 0,-2-1 160 16,-2 1-160-16,1 0 160 0,2 1-160 0,3-2 160 15,6 2-160-15,-1 0 0 0,-2-1 0 0,3 2 0 16,-2 0 0-16,4 0 0 0,4 0 0 0,-2 2 0 15,-6-1 0-15,3 3 0 0,1 0 0 0,3 0 0 16,1-2 0-16,-3 2 0 0,-2 0 0 0,4-1 0 16,4-1 0-16,-1 0 0 0,0-2 0 0,-2 0 0 15,-3 0 0-15,6 0 0 0,4-2 0 0,-2 0 0 16,-5-1 0-16,0 2 0 0,0-2 0 0,3 1 0 16,-1-2 304-16,0 0-32 0,-3 0 0 0,3-3 0 15,6 2-32-15,-1 0-16 0,-5-2 0 0,0 2 0 16,1-1-224-16,-1 0 128 0,4 0-128 0,-4-1 0 0,-2 1 0 0,2-2 0 15,0-1 0-15,1 1 0 16,-2 2 0-16,-3-1 0 0,-3-1 0 0,2 2 0 0,2-1 272 0,-1 1-32 16,-5-2-16-16,-3 1 0 0,-3 1 32 0,0 1 16 15,3 1 0-15,-1-3 0 0,-2-1-64 0,-2-1-16 16,-5 0 0-16,2 1 0 0,1 3-32 0,2-3-16 16,0-1 0-16,-3 1 0 0,-5 2-144 0,-2-1 160 15,-1 1-160-15,3-1 160 0,2 1-160 0,0 1 160 16,-2 1-160-16,-5 0 160 0,-4 1-160 0,-3-1 0 15,-2 0 0-15,2 2 0 0,1-1 0 0,-1 2 0 16,-4 1 128-16,-4 0-128 0,-5 1 0 0,-4-1 0 16,-2 0 0-16,-5 0 0 0,-1 0 0 0,0 1 0 0,-1 1 0 15,1 0 0-15,-1-2-320 0,-2 2-64 16,0-1 0-16,-4 0 0 16,-1 2-1536-16,-3-2-320 0,-3 0-64 0</inkml:trace>
  <inkml:trace contextRef="#ctx0" brushRef="#br0" timeOffset="13765.38">22493 15442 11055 0,'0'0'976'0,"0"0"-784"16,0 0-192-16,0 0 0 0,0 0 2176 0,0 0 400 15,0 0 80-15,-6 10 16 16,-1-1-2544-16,-1 2-512 0,2-1-112 0,-2-1-16 0,-1 3 112 0,-2 1 16 16,1 1 0-16,-2 1 0 0,0-2 384 0,-1 2 304 15,-1 4-48-15,-2 0-16 0,1 5 640 0,0 1 128 16,1 1 16-16,-2 5 16 0,1 3-64 0,0 2-16 16,2 2 0-16,2-1 0 0,-1-2-544 0,1-1-112 15,4 0-32-15,0-3 0 0,1-4-272 0,2-2 0 0,1-3 128 16,2-2-128-16,1-5 0 0,2 0 128 0,1-4-128 0,1 0 0 15,2-1 192-15,1-2-64 0,1-3 0 0,2-2-128 16,1-4 192-16,0-1-192 0,2-3 192 0,3 0-192 16,0-4 224-16,2 0-64 0,1-2-16 0,2 0 0 15,2-3-144-15,-3 0 160 0,1-3-160 0,0-1 160 16,0 0 16-16,0-2 0 0,-2-3 0 0,-2-1 0 16,-4 1-48-16,0-3 0 0,0-2 0 0,-2 1 0 15,-2 1-128-15,-2 0 0 0,-4-2 0 0,1 4 0 16,0-1 0-16,-1 1-144 0,-4 1 144 0,1 2 0 15,0 3-128-15,-3-2 128 0,-5 3 0 0,0 2 0 16,-1 0 0-16,-1 2 176 0,-2 0 0 0,0 2 0 16,-1 0 160-16,0 3 48 0,1-2 0 0,1 2 0 0,-2 1-144 15,1 1-32-15,2 1 0 0,0-2 0 0,3 2-208 0,0 1 144 16,7 4-144-16,0 0 128 16,0 0-512-16,0 0-128 0,0 0 0 0,0 0-16 15,-8-3-2672-15,8 3-544 0,0 0-96 0,0 0-32 0</inkml:trace>
  <inkml:trace contextRef="#ctx0" brushRef="#br0" timeOffset="13991.77">22277 15847 3679 0,'0'0'320'0,"-7"11"-320"15,1-2 0-15,0-1 0 0,6-8 5840 0,-5 9 1104 16,5-9 224-16,0 0 32 0,0 0-5744 0,0 0-1152 0,0 0-304 0,12 6 0 15,1-2-128-15,0-2-128 0,0-2 0 0,3-2-16 16,1 0-48-16,1-1-16 0,-1-1 0 0,2 1 0 16,0 1 176-16,0-2 160 0,-3 1-208 0,1 3 80 15,-2-2-144-15,1 0-32 0,-2 1 0 0,-1 1 0 32,0-1-2192-32,-1-2-448 0,-12 3-96 0,15-5-16 0</inkml:trace>
  <inkml:trace contextRef="#ctx0" brushRef="#br0" timeOffset="14247.68">22756 16091 4607 0,'0'0'400'0,"0"0"-400"15,0 0 0-15,-2 10 0 0,0 1 7744 0,1-1 1472 16,1 1 304-16,3 1 48 16,-1 1-8048-16,0 1-1520 0,-1 2-496 0,2 0 0 15,-1 1-320-15,0 2-64 0,-1 0-16 0,0 1 0 16,0-2-384-16,1 2-64 0,-1-3-32 0,0-3 0 16,1-2-1184-16,-2-2-256 0,0 3-32 0,0-13-16 0</inkml:trace>
  <inkml:trace contextRef="#ctx0" brushRef="#br0" timeOffset="15252.95">16916 11223 9215 0,'0'0'400'0,"0"0"96"0,0 0-496 0,0 0 0 0,0 0 0 0,0 0 0 0,0 0 3744 0,0 0 656 16,0 0 128-16,0 0 16 0,0 0-3328 0,0 0-656 15,-9 5-144-15,-1 2-32 0,3 1-384 0,0-1 128 16,1 1-128-16,-1 1 0 0,2 0 0 0,0 2 0 16,-2 1 0-16,1-1 0 0,-1 1 0 0,1 1 0 15,-1 1 0-15,1 3 0 0,-1 3 256 0,-1 1-16 16,0 4-16-16,1 1 0 0,-3 1-32 0,1 4 0 16,0 5 0-16,0 3 0 0,-1 1-64 0,-1-1-128 15,1-2 176-15,1-2-176 0,0 0 0 0,2-2 0 16,2-6 0-16,1-2 0 0,3-3 0 0,1 0 0 15,2-5 128-15,2-1-128 0,1-2 144 0,3-4-16 0,0-4-128 16,2-1 192-16,2-1-32 0,0-2-16 0,0-3 0 0,2-1 0 16,0-2-144-16,2-3 0 0,1-3 144 0,0 1-144 15,0-4 144-15,1-1-144 0,0 1 192 0,1 0-192 16,-1-1 240-16,-3-2-64 0,1-1-16 16,-2-1 0-16,-1 0-160 0,-1-3 160 0,-4-2-160 0,0-3 160 15,-3-1-160-15,-1 1 0 0,-1-2 144 0,-1-1-144 16,-2-5 128-16,0 2-128 0,-1-2 128 0,0 1-128 15,-3 2 0-15,0 2 144 0,-1 3-144 0,-2-1 0 16,-2 4 208-16,1-1-64 0,0 2-16 0,0-1 0 16,1 0 32-16,-1-1 0 0,1 4 0 0,1 0 0 15,1 0-160-15,1 1 0 0,0 2 0 0,0 4 0 16,1 1-176-16,2 2-64 0,0 3-16 0,1 7 0 16,-3-4-608-16,3 4-128 0,0 0-32 15,0 0-12176-15</inkml:trace>
  <inkml:trace contextRef="#ctx0" brushRef="#br0" timeOffset="15523.32">16763 11701 21183 0,'0'0'944'0,"0"0"192"0,0 0-912 0,0 0-224 16,0 0 0-16,0 0 0 0,0 0 1520 0,0 0 256 0,0 11 48 0,0-11 16 16,3 12-880-16,1-5-192 0,-4-7-16 0,8 11-16 15,-1 1-480-15,4-6-112 0,-1 2-16 0,2-2 0 16,1 1-128-16,1-3 0 0,1-2 0 0,0 1 0 31,1-3-448-31,1-3 16 0,0 1 16 0,-3-1 0 16,3 1-1472-16,-1-1-288 0,-1-2-64 0,-2 0-16 0</inkml:trace>
  <inkml:trace contextRef="#ctx0" brushRef="#br0" timeOffset="15991.82">17248 11887 26143 0,'0'0'1152'0,"0"0"256"0,0 0-1136 0,0 0-272 15,0 0 0-15,0 0 0 0,13-4 816 0,-1 1 96 16,-3-1 32-16,0 2 0 0,0-2-752 0,-9 4-192 16,11-4 0-16,-11 4 0 0,10-5 0 0,-1-1-144 15,-9 6 144-15,9-6-208 0,-1-1 208 0,0 2-176 16,-8 5 176-16,8-4-160 0,-8 4 160 0,6-6 0 15,-6 6 0-15,0 0 0 0,7-7 0 0,-7 7 0 16,0 0 0-16,0 0-128 0,0 0 128 0,0 0-160 16,0 0 160-16,0 0-160 0,0 0-48 0,0 0-16 15,6 13 0-15,-6-13 0 0,3 9 224 0,-2 2 0 0,-1-11 0 0,0 13 0 16,-1-3 0-16,1-10-144 0,-3 12 144 0,1 0-128 16,-3 1-16-16,-1-3 0 0,1 1 0 0,-1-1 0 15,-1 2 0-15,1-2 0 0,-1 2 0 0,1 0 0 16,-2-2 144-16,1 2 0 0,1-1 0 0,1 1-128 15,-1-1 128-15,2-1 0 0,1 2 128 0,-1 1-128 16,1 0 128-16,2 1-128 0,-1-3 160 0,2 0-160 16,3 1 128-16,1-1-128 0,0-1 0 0,1-1 0 15,2 0 0-15,0-1 0 0,2 0-176 0,2-2 176 16,1-2-592-16,1 2 0 16,0-4 0-16,1 1-6896 0,2-2-1392 0</inkml:trace>
  <inkml:trace contextRef="#ctx0" brushRef="#br0" timeOffset="17857.41">18446 15576 25743 0,'0'0'1136'0,"0"0"240"0,0 0-1104 0,0 0-272 0,0 0 0 0,0 0 0 15,0 0 816-15,9 8 96 0,-2 1 32 0,-1 3 0 16,1 1-176-16,-2 4-48 0,0 0 0 0,2 2 0 15,-2-3-272-15,2 5-48 0,2 2-16 0,-1 3 0 16,-1 0-384-16,1 3 0 0,1 2 0 0,-1 2 0 16,0 1 0-16,-1 2 0 0,-1-2 0 0,-1 1 0 31,-1 1-624-31,-1 1-48 0,-2 1-16 0,-1 0-8656 0,-1 0-1744 0</inkml:trace>
  <inkml:trace contextRef="#ctx0" brushRef="#br0" timeOffset="18407.43">20535 15489 21183 0,'0'0'1888'0,"0"0"-1504"0,0 0-384 0,0 0 0 15,0 0 3776-15,-1 9 704 0,1-9 128 0,0 0 16 16,3 14-4032 0,3-1-800-16,-2 0-176 0,1 0-16 0,-1 2 400 0,1 3-160 0,0 3 160 0,0 0 0 0,1 2-128 0,-1 6 128 15,0-2 0-15,0 6 0 0,0 1-240 0,1 5 64 16,0 4 16-16,1 0 0 16,-1-1-416-16,1-5-96 0,-1-3-16 0,1-4 0 15,-1-1-608-15,2-8-128 0,-1-3-32 0,-1-4-11792 16</inkml:trace>
  <inkml:trace contextRef="#ctx0" brushRef="#br0" timeOffset="18850.73">18569 16433 35823 0,'0'0'1584'0,"-1"11"336"0,-2 1-1536 0,3 2-384 16,4 2 0-16,2 1 0 16,5-1-320-16,2-1-144 0,1 1-32 0,2 0 0 15,-1 1-448-15,1-2-80 0,1 1-32 0,0 1 0 16,-1 1-1888-16,-2-1-384 0</inkml:trace>
  <inkml:trace contextRef="#ctx0" brushRef="#br0" timeOffset="19556.32">20697 16317 23039 0,'0'0'2048'0,"0"0"-1648"16,0 0-400-16,0 0 0 0,0 0 2656 0,0 0 448 16,0 0 96-16,0 0 0 15,0 0-3200-15,0 0-560 0,0 0-144 0,0 0-48 16,0 0-128-16,0 0-16 0,0 0-16 0,0 0 0 15,0 0 400-15,0 0 64 0,2-10 32 0,2 4 0 0,1-1 624 0,3 1 128 0,-1-1 32 0,0 2 0 16,1 0 224-16,1 1 48 0,0 1 16 16,1 3 0-16,-10 0-320 0,11 0-64 0,-2 0-16 0,1 2 0 15,-10-2-256-15,9 5 0 0,-9-5 0 0,8 8 0 16,-8-8 0-16,7 10 0 0,-3 2-176 0,-1-3 176 16,-2 3-176-16,0 0 176 0,-1-12-160 0,-1 17 160 15,-1-1 0-15,-1 4 0 0,-1-3 0 0,0 3 0 16,-1-5 0-16,-2 1 0 0,0 2 0 0,-3 2 0 15,1 0 0-15,0 0 0 0,0-2 0 0,-1 1 0 16,-2-3 0-16,1 0 0 0,2-2-128 0,0 0 128 16,0-4 0-16,1 2 0 0,2-2 0 0,-1 1 0 15,1-1 0-15,1-1 0 0,5-9 192 0,-3 8-192 0,3-8 160 16,0 0-160-16,5 9 128 0,-5-9-128 0,13 5 176 0,0-1-48 16,0 0-128-16,3-3 192 0,1-1-192 0,2 0 0 15,2 0 0-15,1 0 0 0,-1 2 0 0,1-1 0 16,2 2-144-16,-2-3 144 15,0 0-496-15,0 0 0 0,1 0 0 0</inkml:trace>
  <inkml:trace contextRef="#ctx0" brushRef="#br0" timeOffset="20212.75">16328 14335 27119 0,'0'0'1200'0,"-9"12"256"0,1-1-1168 0,1 0-288 0,2-3 0 0,5-8 0 16,0 11 1328-16,0-11 208 0,8 6 32 0,6-2 16 15,6-4-688-15,2-3-144 0,1-1-32 0,6-1 0 16,2-3-368-16,5 0-80 0,1 0-16 0,1 2 0 15,-1-1-256-15,1 3 0 0,-2-2-176 0,-1 2 176 32,0 1-592-32,1 5-16 0,-2 3 0 0,1-3 0 15,1 2-864-15,-1 3-192 0,-1 1-16 0,0 1-7328 0,-1 0-1456 0</inkml:trace>
  <inkml:trace contextRef="#ctx0" brushRef="#br0" timeOffset="20773.68">16217 12473 33807 0,'0'0'1488'0,"0"0"320"0,0 0-1440 0,0 0-368 15,0 0 0-15,0 0 0 0,10 3 384 0,2-1 16 16,1 1 0-16,3 1 0 0,3 0-400 0,2 0 0 16,4-3 0-16,5 0 0 0,4-1 0 0,4 0 0 15,1 0 0-15,2 0 0 0,3-1 0 0,-1 0 0 16,0 1 0-16,-2-3 0 0,0 1-384 0,-2 0 64 16,0 1 0-16,1 0 0 15,3-1-1968-15,-2 2-384 0,12 2-80 0,-7 3-9536 0</inkml:trace>
  <inkml:trace contextRef="#ctx0" brushRef="#br0" timeOffset="21478.33">14536 15632 13823 0,'-15'9'1216'0,"4"-2"-960"0,1-3-256 0,1 0 0 16,0 0 2368-16,9-4 416 0,-8 2 96 0,8-2 0 15,0 0-1616-15,0 0-336 0,0 0-64 0,0 0-16 16,0 0 176-16,4 9 16 0,-4-9 16 0,6 11 0 16,1-1-416-16,-1 1-64 0,0 0-32 0,-1 1 0 15,1 2 80-15,0 3 16 0,-1 4 0 0,-1 4 0 0,-2 2-288 0,1 1-48 16,1 3-16-16,0 3 0 0,-2-3-144 0,0 2-16 15,-2-3-128-15,0-2 192 0,-2 2-192 0,2-5 0 16,-1 0 0-16,1 0 0 0,-1-2-176 0,1 1 176 16,1-2-160-16,0 3 160 15,2-2-1936-15,-1 1-304 0,1-1-48 0</inkml:trace>
  <inkml:trace contextRef="#ctx0" brushRef="#br0" timeOffset="21974.79">13131 15607 40719 0,'-9'10'1792'0,"0"-3"384"0,-3 4-1728 0,2 2-448 16,2 5 0-16,1 3 0 0,2 6 640 0,1 3 64 15,2 4 0-15,0 4 0 0,2 6-704 0,0 6-144 16,2-1-32-16,0 2 0 0,-1-1-112 0,1 2-32 15,-2 3 0-15,1 2 0 16,2 4-352-16,1 1-80 0,-2-1-16 0,2-2 0 16,-1-9-384-16,1 0-96 0,1-7-16 0,1 0 0 15,2 0-720-15,3-1-128 0,-1 1-48 0</inkml:trace>
  <inkml:trace contextRef="#ctx0" brushRef="#br0" timeOffset="22749.19">16248 17597 20271 0,'-10'-4'1792'0,"10"4"-1424"16,-9-1-368-16,0-1 0 0,1 2 2368 0,0 0 416 16,8 0 80-16,0 0 16 0,-8 4-2336 0,8-4-544 15,-6 9 0-15,6-9 0 0,-6 10 0 0,6-10 0 16,0 0 0-16,3 10 0 0,-3-10 0 0,12 10 128 15,-1-3 32-15,4-1 0 0,0-2 112 0,6-1 32 16,3 0 0-16,4-3 0 0,6 0 432 0,7 0 96 16,3 1 0-16,6-1 16 0,2-1-96 0,1-1-32 15,-1 1 0-15,-1 0 0 0,0-1-720 0,2 2 0 0,1 2-192 16,1 0 32 0,-2 2-800-16,2 1-176 0,0 3-16 0,-4 1-9152 0,-5 2-1840 0</inkml:trace>
  <inkml:trace contextRef="#ctx0" brushRef="#br0" timeOffset="25884">5528 17005 4607 0,'0'0'400'0,"0"0"-400"0,8 3 0 0,-8-3 0 15,7 5 4416-15,-7-5 816 0,3 8 144 0,-2 1 48 16,-1 1-3264-16,0-10-656 0,-5 9-128 0,-1-1-32 16,-1-3-256-16,-2 1-48 0,-3 0-16 0,-1-2 0 15,0 1-416-15,-1-4-96 0,-2 2 0 0,-1 0-16 16,-5-2-368-16,-1 2-128 0,-4-1 0 0,-4 1 0 15,-5-1 0-15,-6 2-160 0,-4 0 0 0,-3 0 0 16,-6 3-16-16,2-3 0 0,-1 2 0 0,1 3 0 16,-2-1 176-16,-5 1 0 0,-1-5 0 0,-1 3-128 15,1-1 288-15,1 3 64 0,0 0 16 0,3 2 0 0,1 1 64 16,-2-1 16-16,0 0 0 0,-1-5 0 0,2 2-160 16,1 0-32-16,1 0 0 0,3 1 0 15,1 1-128-15,5-2 0 0,6 1 0 0,2-1 0 0,-1-3 0 0,5 2 0 16,3-5 0-16,3 2 0 0,2-1 0 15,2-2 0-15,0-1-176 0,2-1 176 0,2 0 0 0,3-1 0 16,3-2 0-16,1 3 128 0,1 0 0 0,3-3 16 16,1 1 0-16,8 3 0 0,-6-6 80 0,6 6 16 15,-4-8 0-15,1-1 0 0,2 0 0 0,2-2 0 16,1-1 0-16,0 1 0 0,2-5-48 0,0-1-16 16,1 0 0-16,0-2 0 0,2-1 16 0,0-2 16 15,-4-4 0-15,3-5 0 0,-2-3-80 0,1-3-128 16,-1-6 176-16,0-2-176 0,-2-1 128 0,2 0-128 15,-1 1 0-15,-1 2 0 0,0-3 0 0,-4-1 0 0,1-1 0 0,0-4 0 16,-2-6 0-16,0 1 0 0,0 0 0 0,-1 1-144 16,-2 3 144-16,3 6 0 0,-1 2 0 0,0 3-128 15,0 4 128-15,0 4 0 0,0 0 0 0,1 6 0 16,-1 2 192-16,-1 5-16 0,1-1-16 0,0 5 0 16,1 0 32-16,-1 4 0 0,-2 2 0 0,2 2 0 15,2 3-192-15,2 6 0 0,0 0 0 0,0 0 128 16,-7-2-128-16,7 2 0 0,0 0 0 0,-6 4 128 15,6-4-128-15,-8 7 0 0,8-7 0 0,-8 6-176 16,2 2 304-16,-1 1 48 0,1 2 16 0,0-1 0 16,1 2-192-16,0 0 160 0,1 1-160 0,-2 0 160 15,-4 1-160-15,3 0 0 0,0-1 144 0,-1 0-144 16,-1 2 0-16,1-2 0 0,2 0 0 0,-3-3 128 0,-2 1-128 0,2-2 0 16,0 0 128-16,1 1-128 0,2-3 176 0,-1 2-48 15,-1-2 0-15,2-1 0 0,-1 2-128 0,1-2 160 16,-1 1-160-16,7-7 160 0,-6 8-160 0,1-2 0 15,5-6 0-15,0 0 128 0,0 0-128 0,0 0 0 16,0 0 0-16,0 0 0 0,0 0 0 0,0 0 0 16,0 0 0-16,3-9 0 0,1-1-176 0,3-1 48 15,1-3 0-15,-1-2 0 0,1-1 128 0,3 0 0 16,-1-5 0-16,2 1 0 0,-2-5 0 0,1 3 0 16,-1-5 0-16,-1 4 0 0,3-2 0 0,0 1 128 15,0 1-128-15,-2 5 0 0,-4 1 192 0,1 3-16 0,1 1-16 16,0 2 0-16,-2 3-160 0,3 1 192 0,0 2-192 15,2 2 192-15,-1 1-64 0,2 3 0 0,0 3 0 0,2 3 0 16,0-3-128-16,1 5 0 0,-2 2 0 0,0 2 0 16,-1 1 192-16,-1 3-32 0,-2 2-16 0,1-3 0 15,-1 6-144-15,-2-1 160 0,1-2-160 0,-1 2 160 16,-2-1-160-16,0 2 160 0,-1 0-160 0,1 1 160 16,2-1-352-16,-2 1-64 0,0 4 0 0,3 0-12960 15,1 2-2592-15</inkml:trace>
  <inkml:trace contextRef="#ctx0" brushRef="#br0" timeOffset="36790.33">18626 15931 11055 0,'0'0'976'0,"0"0"-784"15,-10 4-192-15,-2-3 0 0,2-1 3376 0,0 0 624 16,10 0 128-16,0 0 32 0,-6-5-2336 0,6 5-464 16,-4-8-80-16,4-3-32 0,1 2-464 0,3 0-80 15,1 0-32-15,1 0 0 0,0 1-208 0,-2 4-32 16,0 0-16-16,-4 4 0 0,4-4-64 0,-1 0-16 16,-3 4 0-16,0 0 0 0,0 0 64 0,0 0 16 15,0 0 0-15,0 0 0 0,0 0 176 0,0 0 48 0,-12 3 0 16,0 1 0-16,0 1 80 0,1 0 32 15,0-1 0-15,1 0 0 0,-2 1-304 0,2 1-48 0,-1-1-16 16,1 0 0-16,1 2-192 0,1-2-64 0,8-5 0 0,-9 6 0 16,1 1-128-16,8-7 0 0,0 0 144 0,0 0-144 15,-7 8 0-15,7-8 0 0,0 0 0 0,-4 10 0 16,4-10 0-16,-1 12 0 0,1-12 0 0,1 9 0 16,-1-9 0-16,4 12 0 0,-1-1 0 0,0 0 0 15,-3-11 0-15,5 10 0 0,-1-2 0 0,-4-8 0 16,0 0 0-16,9 7 0 0,-1-2 0 0,-8-5 0 15,10 4 0-15,0-2 144 0,-10-2-16 0,11 2-128 16,-11-2 0-16,0 0 0 0,10-2 0 0,-10 2 0 16,9-6 0-16,-9 6 128 0,0 0-128 0,8-7 160 15,-1-2-160-15,-2 1 0 0,-1-1 144 0,0 0-144 0,0 0 208 0,0 0-16 16,0 0-16-16,-1 0 0 0,3 1-16 0,-1 0 0 16,0-1 0-16,-5 9 0 0,7-9-160 0,-7 9 0 15,5-11 0-15,-1 4 0 0,-4 7 0 0,0 0 0 16,0 0 0-16,0 0 0 0,0-7 0 0,0 7 0 15,0 0 0-15,-4-7 0 0,4 7 0 0,-7-2 0 16,7 2 0-16,-9-3 0 0,0 6 0 0,0-2 128 16,1 3-128-16,0 1 128 0,1 1-128 0,7-6 0 15,-8 7 0-15,1 1 128 0,2 0-128 0,1 1 0 16,0 0 0-16,2 2 0 0,2-11 0 0,-3 13 0 16,0-2 0-16,1 1 128 0,0 0-128 0,1-2 0 0,1-10 0 0,-1 13-176 15,-2 0 176-15,2-1 0 0,0-3 0 0,1-9 0 16,-2 9 0-16,2-9 0 0,3 11 0 0,-3-11 0 15,8 5 0-15,-8-5 0 0,11 3 0 0,1-3 0 16,-1-2 128-16,0 0-128 0,2-3 128 0,0-1-128 16,0 0 0-16,0-1 128 0,-1-3-128 0,0 2 0 15,0 1 0-15,-1 0 0 0,-1-2 0 0,-3-1 0 16,1 1 0-16,-1 0 0 0,-2 0 0 0,-5 9 0 16,4-10 0-16,0 0 144 0,-4 10-144 0,1-9 0 15,-2-1 128-15,-1 1-128 0,0 0 0 0,-2 1 0 16,0-1 160-16,-1 2-32 0,-2 1 0 0,1-1 0 15,-1 1-128-15,1 2 128 0,-1 0-128 0,7 4 128 16,-10 0-128-16,-1 0 0 0,0 0 0 0,0 2 0 16,1 2 0-16,-1 3 0 0,1-3 0 0,-1 2 0 15,2 2-192-15,-1 0 192 0,-1 0-160 0,1 1 160 0,0-1-144 0,-1 2 144 16,1 2-128-16,-1-2 128 0,2 2 0 0,1 2-160 16,2-3 160-16,1 1 0 0,-1-2 0 0,3 0 0 15,3-10 0-15,-2 11 0 0,2-11 0 0,3 10 0 16,-3-10 0-16,5 9 0 0,-5-9 0 0,8 4 0 15,0 0 0-15,-8-4 0 0,11 3 0 0,1-1 0 16,-1-2 0-16,-11 0 0 0,10-3 0 0,-10 3 0 16,9-3 0-16,-9 3 0 0,8-5 128 0,-8 5-128 15,8-7 0-15,-8 7 0 0,6-9 0 0,0 1 128 16,-1 0-128-16,-5 8 0 0,5-10 0 0,-1 0 128 16,-2-2-128-16,1 1 0 0,-2 1 0 0,-1 1 0 15,0 0 0-15,-1 1 0 0,-2-1 0 0,1 1 128 16,-2 0-128-16,-1 3 0 0,0-2 0 0,-2 1 0 0,0 1 0 15,0 3 0-15,-4 0 0 0,1 2 0 16,-1 0 0-16,2 2 0 0,-1 0 0 0,1 3 0 0,1-1 0 0,0 2 0 16,-1 1 0-16,2 1 0 0,1-2 0 0,1 3 0 15,1 0 0-15,1 3 0 0,1 0-160 0,2-12 160 16,1 10 0-16,1 2-160 0,1-2 160 0,-3-10 0 16,4 11-192-16,0-3 192 0,-4-8-192 0,5 8 192 15,-5-8-128-15,0 0 128 0,7 9 0 0,-7-9 0 16,0 0 0-16,0 0 0 0,0 0 0 0,9 5 0 15,-9-5 128-15,10 1-128 0,-10-1 0 0,13-2 144 16,-1-4-144-16,0 0 128 0,-1-2-128 0,1 0 128 16,-1 0-128-16,-1-1 128 0,-1 0-128 0,0 0 128 15,-1 0-128-15,-1 1 0 0,-2 0 0 0,-5 8 0 0,5-8 0 0,-5 8 0 16,4-10 0-16,-4 10 0 0,0 0 0 0,0 0 0 16,0 0 0-16,-3-8 0 0,3 8 0 15,-5-6 0-15,-1 0 0 0,6 6 128 0,-8-5-128 0,1 0 128 16,1 0-128-16,-1 1 128 0,7 4-128 0,-6-4 128 15,6 4-128-15,0 0 128 0,-9-1-128 0,9 1 0 16,-10 1 0-16,10-1 0 0,-9 5 0 0,9-5 0 16,-8 8 0-16,3 1 0 0,0 2 0 0,1-1-176 15,4-10 176-15,-2 13-128 0,-1-1 128 0,2-2 0 16,1-10 0-16,1 9 0 0,-1-9 0 0,3 11 0 16,-3-11 0-16,3 9 0 0,-3-9 0 0,8 6 0 15,-8-6 0-15,11 7 0 0,-11-7 0 0,10 1 0 16,1-1 0-16,-1 0 0 0,-1-1 0 0,2-2 0 0,-11 3 0 15,13-4 0-15,-2-3 0 0,0-1 0 0,-1 0 0 0,-1-3 0 16,0 1 0-16,1 1 0 0,-3 0 0 0,1 2 0 16,-8 7 0-16,9-4 0 0,-1-2 0 0,-1 1 0 15,-7 5 0-15,0 0 0 0,0 0-176 0,0 0 176 16,0 0-128-16,0 0 128 0,9-3 0 0,-9 3-144 16,0 0 144-16,0 0 0 0,0 0 0 15,0 0 0-15,0 0 0 0,0 0 0 0,0 0 0 0,0 0 128 16,0 0-128-16,0 0 128 0,0 0-128 0,0 0 128 15,0 0-128-15,0 0 0 0,0 0 0 0,0 0 0 16,0 0 0-16,-9 1 0 0,9-1 0 0,-11 3 0 16,2-2 0-16,9-1 0 0,-10 7 0 0,1-1 0 15,-1 1 0-15,3-2 0 0,-1 4 0 0,0-1 0 16,1 0 0-16,1 1 0 0,-1-1 0 0,2 0 0 16,0-1 0-16,5-7 0 0,-5 9 0 0,1-1 0 0,0 1 0 0,4-9 0 15,0 0 0-15,-4 10 0 0,4-10 0 0,0 0 0 16,-4 9 0-16,4-9-192 15,0 0-1024-15,0 0-192 0,0 0-64 0</inkml:trace>
  <inkml:trace contextRef="#ctx0" brushRef="#br0" timeOffset="41704.91">16659 14293 11967 0,'0'0'1072'0,"0"0"-864"0,0 0-208 0,0 0 0 15,0 0 1424-15,3-8 240 0,-3 8 64 0,0 0 0 0,-2-9-880 16,2 9-160-16,-4-8-48 0,4 8 0 16,0 0 272-16,0 0 48 0,-9-5 16 0,9 5 0 15,0 0-208-15,0 0-32 0,0 0-16 0,0 0 0 16,-9-4-80-16,9 4 0 0,0 0-16 0,0 0 0 0,0 0-80 0,0 0-16 16,0 0 0-16,0 0 0 0,0 0-192 0,0 0-32 15,0 0-16-15,0 0 0 0,0 0-32 0,0 0-16 16,0 0 0-16,-1 13 0 0,-1-3-48 0,1 0 0 15,-1 0 0-15,0 3 0 0,0-1-192 0,0 2 144 16,0 2-144-16,-1-2 128 0,0 1-128 0,1-2 0 16,1 0 0-16,-1-4 0 0,2-9 0 0,-2 10 0 15,-1-3 0-15,3-7 128 0,0 0 208 0,3 8 48 16,-3-8 0-16,0 0 0 0,0 0 160 0,7 6 32 16,-7-6 16-16,11 3 0 0,-11-3-176 0,13 0-32 0,-1-5-16 0,-1 1 0 15,1 1-192-15,0-2-48 0,-2 0 0 0,2 0 0 16,-2-1-128-16,1 2 0 0,-2-2 144 0,-1-1-144 15,0 1 0-15,0-2 128 0,-2 0-128 0,-1 0 0 16,-1-1 176-16,0 1-48 0,0-1 0 0,-1 0 0 16,-3 0 64-16,0 0 0 0,0-2 0 0,-2 2 0 15,0 0-64-15,-1 0 0 0,-1 0 0 0,0 1 0 16,0 2-128-16,0-1 0 0,-1 2 144 0,5 5-144 16,-8-3 0-16,-1 3 0 0,-1 3 0 0,1 1 128 15,0 2-128-15,-1 1 0 0,0 3 0 0,1 2 128 16,0 2-128-16,0-1 0 0,0-2 0 0,-1 2 0 15,1 0 0-15,3 1 0 0,-1 2 128 0,2-4-128 16,1-1 0-16,1 0 0 0,1-1 0 0,1-1 128 16,1-9-128-16,1 13 0 0,0-3 128 0,3-3-128 0,-4-7 128 0,4 11-128 15,-4-11 160-15,5 9-160 0,-5-9 128 0,5 8-128 16,-5-8 0-16,8 6 0 0,-8-6 144 0,0 0-144 16,11 2 128-16,-11-2-128 0,10-3 144 0,-1-1-144 15,-9 4 160-15,11-7-160 0,-4 0 144 0,1 0-144 16,-2-1 128-16,-1 1-128 0,-1-3 128 0,-4 10-128 15,5-10 128-15,-3 1-128 0,-2 0 128 0,0 1-128 16,2-3 0-16,-4 4 128 0,0-1-128 0,-2 0 0 16,-1 1 0-16,0 1 128 0,-2-2-128 0,0 4 0 15,-2 0 144-15,2 2-144 0,-3 0 128 0,1 2-128 16,-1 2 128-16,-1 0-128 0,1 4 0 0,-3-1 128 0,-1-1-128 16,1 0 0-16,1 3 0 0,1 1 144 0,1-1-144 15,1 1 0-15,0-2 160 0,2 2-160 0,1-2 128 16,6-6-128-16,-4 10 0 0,4-10 0 0,-2 10 0 0,2-10 0 15,4 10 0-15,-4-10 0 0,6 10 0 0,0-3 0 16,-6-7 0-16,8 7 0 0,-8-7 128 0,9 5-128 16,-9-5 0-16,11 5 192 0,-11-5-192 0,0 0 192 15,11 2-192-15,-11-2 0 0,11 0 0 0,-11 0 0 16,10-4 0-16,-10 4 192 0,8-7-32 0,-8 7 0 16,8-8-160-16,-2 1 0 0,-2-3 0 0,-4 10 0 15,4-10 128-15,-1 0 0 0,-1 0 0 0,-2 4 0 16,0-3-128-16,0 1 0 0,-1 1 0 0,1 7 0 15,-3-9 0-15,3 9 0 0,-5-6 0 0,5 6 0 16,-6-5 0-16,-1 2 0 0,-1 3 0 0,0 1 0 16,8-1 128-16,-10 4-128 0,0 1 0 0,-1 2 128 0,2-1-128 15,0 1 128-15,0-1-128 0,1 2 128 16,1 1-128-16,2-1 0 0,0 1 0 0,1 0 0 0,4-9 0 0,-2 11 0 16,0-1 0-16,2-10 0 0,3 11 0 0,1-3 0 15,-4-8 0-15,6 7 0 0,2 0 0 0,-8-7 0 16,13 6 0-16,-1-4 0 0,0-1 0 0,-1-1 0 15,0-1 0-15,-1-1 0 0,2 0 0 0,-2 1 0 16,1-2 0-16,-2-4 128 0,0 0-128 0,-1-1 0 16,-2 0 0-16,1-2 128 0,-1 0-128 0,1 1 0 15,-2 1 144-15,-1-3-144 0,0 0 0 0,-1 0 144 16,-1-1-144-16,1 1 0 0,-1 0 128 0,-2 0-128 16,0 3 0-16,0-2 0 0,-1 1 0 0,0 1 0 0,-2 1 0 15,1 2 0-15,2 5 0 0,0 0 0 0,-7-4 0 0,7 4 0 16,-9 0 0-16,9 0 0 0,-9 3 0 0,-2 2 0 15,2 2 0-15,3-1 0 0,-1 1 0 0,1 2 0 16,-1 1 0-16,3 1 0 0,0-1 0 0,2 2 0 16,-1-3 0-16,3 1 0 0,0-10 0 0,0 12 0 15,1 0 0-15,-1-12 0 0,3 9 0 0,-3-9 0 16,5 10 0-16,-5-10 0 0,5 8 0 0,2 1 0 16,-7-9 0-16,9 2 0 0,-9-2 0 0,11 0 0 15,-11 0 176-15,10-4-176 0,-2 0 160 0,0-3-160 16,-8 7 144-16,10-7-144 0,-2-3 128 0,0 1-128 15,-3 1 160-15,0-1-160 0,-1-1 192 0,0 1-192 16,-1 0 160-16,-2 0-160 0,-1-1 128 0,0 1-128 16,0 0 0-16,0-1 128 0,-1 1-128 0,-2-1 0 15,0 1 128-15,-1 3-128 0,1-3 0 0,-1 2 128 0,-2-1-128 0,0 3 0 16,1 0 0-16,-1 2 0 0,6 3 0 0,0 0 0 16,-7-4 0-16,7 4 0 0,0 0 0 0,-9 4 0 15,1-1 0-15,1 3 0 0,1 1 0 0,-1 1 0 16,2 1 0-16,0 1 128 0,-1 1-128 0,3-1 0 15,-1 1-192-15,1 0 192 0,0-1-128 0,2 0 128 16,0 0 0-16,0-2 0 0,1-8 0 0,1 12 0 16,-1-12 0-16,4 12 0 0,-4-12 0 0,0 0 0 15,0 0 0-15,8 7 0 0,-2 0 0 0,-6-7 0 16,0 0 0-16,11 4 0 0,-11-4 0 0,9-3 0 16,-9 3 0-16,0 0 128 0,11-4-128 0,-1-2 160 0,-3-1-160 15,0 0 160-15,-3-3-160 0,1-1 192 16,-1-1-192-16,0 2 192 0,-2 0-192 0,1-1 192 0,0 0-192 0,-2 1 192 15,-1-1-192-15,0 2 0 0,0 1 0 0,-1 1 128 16,-3 1-128-16,4 6 0 0,-7-6 0 0,7 6 128 16,-9-5-128-16,1 3 0 0,0 4 0 0,1 0 0 15,-3 2 0-15,1 1 0 0,-1 2 0 0,-1 2 0 16,1 1 0-16,0 2 0 0,-1 0 0 0,1 1 0 16,-1 0 0-16,2 0 0 0,1 1 0 0,2-1 0 15,2-1 0-15,0 1 0 0,0 0 0 0,2-1 0 16,-1-2 0-16,3 0 0 0,0 0 0 0,3-2 0 15,-3-8 0-15,6 8 0 0,-6-8 0 0,7 7 0 16,-7-7-128-16,9 7 128 0,-9-7 0 0,11 1 0 16,0-1 0-16,-1 0 0 0,-10 0 0 0,11-4 0 15,-1 0 128-15,-1-1-128 0,-1-1 128 0,0-1-128 0,0-1 128 16,0-1-128-16,-2 0 128 0,-1 0-128 0,-1-1 0 0,1 0 128 16,-1-1-128-16,0 0 0 0,-1 1 0 0,-2-1 128 15,0 0-128-15,-1 0 0 0,-1 3 0 0,0-2 0 16,-3 3 0-16,1 1 0 0,1-1 0 0,-2 1 0 15,0 1 128-15,-1-2-128 0,-1 3 0 0,0 2 0 16,-2-1 0-16,0 2 0 0,0 1 0 0,1 1 0 16,-2-1 128-16,-1 4-128 0,1 0 0 0,1 2 0 15,1-2 0-15,-1 1 0 0,1 2 0 0,1 0 0 16,-1-1 0-16,2 2 0 0,1 1 0 0,2 0 0 16,-1 0 0-16,2 3 0 0,-1-2-128 0,2 1 128 0,2-1 0 15,0-1 0-15,2 1 0 0,1-1 0 0,1 0-144 0,-1 0 144 16,-5-9 0-16,9 6 0 0,0-2 0 15,0 0 0-15,2-1 0 0,-2-2 0 0,-9-1 0 0,0 0 0 16,10-4 0-16,-1-1 0 0,-1-1 0 0,0-1 0 16,0-1 0-16,-2-1 0 0,1 0 0 0,-2-2 0 15,0 1 128-15,0 0-128 0,-1-2 0 0,0-1 0 16,-1 2 0-16,-2 1 128 0,0 2-128 0,-1 2 0 16,0-2 0-16,0 8 0 0,-3-8 0 0,3 8 0 15,-6-7 0-15,6 7 0 0,-7-2 0 0,0-1 0 16,7 3 0-16,-10 3 0 0,-1-3 0 0,2 2 0 15,9-2-224-15,-9 6 16 0,0-2 0 0,1 1 0 16,1 1-1456-16,1 1-272 0,-2-1-64 16</inkml:trace>
  <inkml:trace contextRef="#ctx0" brushRef="#br0" timeOffset="45564.97">14544 15924 4607 0,'0'0'192'0,"0"0"64"0,0 0-256 0,0 0 0 16,0 0 0-16,0 0 0 0,-5-5 4336 0,5 5 816 16,0 0 160-16,0 0 48 0,-5-7-4016 0,5 7-816 15,0 0-144-15,0 0-48 0,-5-6 240 0,5 6 64 0,-7-5 0 0,7 5 0 16,-4-7 48-16,4 7 16 0,-6-6 0 0,6 6 0 16,-4-6-96-16,4 6-16 0,-4-6 0 15,4 6 0-15,-5-3-80 0,5 3-32 0,0 0 0 0,0 0 0 16,-8-4-112-16,8 4-32 0,0 0 0 0,-8 4 0 15,0-1-208-15,2 2-128 0,-1 2 128 0,1 1-128 16,-2-1 0-16,0 1 0 0,1 0 0 0,1 2 0 16,-1 1 0-16,1 2 128 0,-1-3-128 0,2 3 0 15,0 0 208-15,1-1-16 0,1 1-16 0,1 1 0 16,-1-2 32-16,2 0 16 0,1 0 0 0,0-1 0 16,-1-3-96-16,1 1-128 0,0-9 176 0,2 13-176 15,-2-13 192-15,4 8-192 0,-4-8 192 0,8 8-192 16,0-3 192-16,2-1-192 0,-10-4 192 0,13 3-192 0,-1-3 240 15,-2 0-64-15,3-2-16 0,-1 2 0 0,-1-2 80 0,-1-1 16 16,2-1 0-16,0 0 0 0,-3 1-80 16,-9 3-16-16,10-6 0 0,0 2 0 0,-2-2 0 0,0-1 0 15,-8 7 0-15,8-9 0 0,-4 1 144 0,-4 8 16 16,4-11 16-16,-2 0 0 0,0 1 80 0,-1-1 16 16,0 0 0-16,-1-1 0 0,0-1-112 0,0 1-32 15,0-1 0-15,0 1 0 0,-1-1-160 0,1 3-128 16,-1-1 192-16,1 11-192 0,-3-9 144 0,0 3-144 15,0-1 0-15,3 7 144 0,-7-5-144 0,7 5 0 16,-9 0 0-16,0 3 0 0,0-1 0 0,0 2 0 16,-1 5 128-16,1-1-128 0,-1 1 0 0,-1 2 0 15,1 0 144-15,1 3-144 0,0 0 0 0,1-1 0 0,-1-3 0 0,1 3 0 16,-1 0 0-16,2 0 0 0,2-1 0 0,0 0 0 16,0-4 0-16,1 1 0 0,4-9 0 0,-3 10 128 15,3-10-128-15,0 0 0 0,1 12 0 0,-1-12 0 16,6 10 144-16,-1-3-144 0,-5-7 192 0,9 5-192 15,0-1 0-15,2-1 0 0,-1-3 0 0,0 0 0 16,2 0 0-16,1-3 0 0,-1-2 0 0,0 0 0 16,1-1 0-16,-2 1 0 0,1-1 0 0,-1-1 0 15,-1 2 208-15,-1-3-64 0,-1 0-16 0,-1 1 0 16,-4-3-128-16,1 1 0 0,-1 0 0 0,0 0 0 16,-3 0 0-16,0-2 0 0,-2 1 128 0,0 1-128 15,-2-3 192-15,0 0-32 0,0 2-16 0,-1 1 0 16,-3 2-144-16,-1 2 0 0,1 0 0 0,-1 2 0 0,0 1 0 0,0 2 0 15,-1-2 144-15,1 5-144 0,0 1 0 16,1 1 0-16,1 2 0 0,-1-1 128 0,-1 2-128 0,1 2 0 16,1 1-128-16,1 2 128 0,-1-4 0 0,2 3-128 15,-2-1 128-15,2 1 0 0,1-1 0 0,2 0-128 16,-1-1 128-16,4 0 0 0,-1-10 0 0,0 0 0 16,6 10 0-16,-6-10 0 0,7 9 0 0,-7-9 0 15,10 6 0-15,-1-1 0 0,-9-5 0 0,11 1 0 16,-11-1 0-16,12 0 0 0,-1-1 0 0,-1 1 0 15,-10 0 0-15,12-3 0 0,-12 3 0 0,13-4 0 16,-3 0 0-16,-1 2 0 0,-9 2 0 0,8-8 0 16,0 0 0-16,-8 8 0 0,7-8 0 0,-2-1 144 15,-1 1-144-15,-4 8 0 0,4-9 160 0,-4 9-160 0,0-9 128 0,0 9-128 16,0-10 0-16,0 1 128 0,-2 2-128 0,2 7 0 16,0 0 0-16,0 0 0 0,-5-8 0 0,5 8 0 15,-6-7 0-15,-1 4 0 0,0-1 0 0,7 4 0 16,-9 4 0-16,0-1 0 0,0-1 0 0,1 3 0 15,-2 1 0-15,2-1 0 0,-1 0 0 0,1 1 0 16,2 2 0-16,0 0 0 0,1 0 0 0,5-8 0 16,-4 8 0-16,4-8 0 0,-2 10 0 0,2-10 0 15,0 9-128-15,0-9 128 0,0 0 0 0,0 0 0 16,6 11 0-16,-6-11 0 0,8 9-144 0,0-7 144 16,-8-2 0-16,10 4 0 0,-10-4 0 0,11 0 0 15,-11 0 0-15,10-4 0 0,1 2 0 0,-11 2 0 16,10-8 0-16,-1 2 0 0,1-1 0 0,0-1 0 15,-3 0 0-15,0-1 0 0,-1 1 0 0,1 2 0 16,-2-5 0-16,0 2 0 0,-1 2 0 0,-4 7 0 0,4-11 0 0,-2 3 0 16,-2 8 0-16,-2-8 0 0,0 2 0 0,2 6 0 15,-7-7 0-15,1 2 0 0,-1 0 192 0,7 5-48 16,-9-1-16-16,9 1 0 0,-10 0-128 0,2 0-144 16,8 0 144-16,-9 2-208 0,9-2 208 0,0 0 0 15,-8 6 0-15,8-6 0 0,-8 10 0 0,3 0 0 16,0 0 0-16,1 0 0 0,0 0-160 0,1-1 160 15,0 3-160-15,2 0 160 0,0-2-128 0,1 0 128 16,0-10 0-16,0 10-144 0,0-10 144 0,0 0 0 16,2 9 0-16,-2-9 0 0,0 0 0 0,10 8 0 15,-10-8 0-15,9 4 0 0,-9-4 0 0,11 0 0 16,0-2 0-16,-1 0 0 0,-10 2 0 0,12-7 0 16,-2 1 0-16,-2-1 0 0,0 1 0 0,-1 2 0 0,-1-5 0 0,1 1 128 15,-2-1-128-15,-5 9 0 0,6-9 0 0,1 1 0 16,-3 1 0-16,-4 7 0 0,5-10 0 0,-2 2 0 15,-2-1 0-15,-1 9 0 0,0-9 0 0,-1 2 0 16,-3 1 0-16,1-1 0 0,-1-1 0 0,4 8 128 16,-6-6-128-16,-1 1 0 0,1 0 0 0,-1 1 0 15,1 1 0-15,6 3 0 0,-9-4 0 0,1 3 0 16,0 1 0-16,8 0 128 0,-11 0-128 0,2 2 0 16,0 0 208-16,1 2-16 0,1 0-16 0,7-4 0 15,-10 7-176-15,4 1-256 0,-2-1 64 0,8-7 16 16,-8 10 176-16,2-1-128 0,6-9 128 0,-7 11-128 15,2-2-64-15,0-1 0 0,5-8 0 0,-7 6 0 16,7-6-1072-16,0 0-208 16,0 0-64-16,0 0-17376 0</inkml:trace>
  <inkml:trace contextRef="#ctx0" brushRef="#br0" timeOffset="49995.28">16603 17662 3679 0,'0'0'320'0,"0"0"-320"0,0 0 0 16,5-6 0-16,-5 6 3488 0,8-10 624 0,-2 1 128 0,1 1 32 16,-1-1-3008-16,2 0-608 0,-1 1-112 0,1-1-32 15,-1 0-256-15,1 3-48 0,0-1-16 0,-8 7 0 16,8-8 560-16,-8 8 96 0,0 0 32 0,0 0 0 16,0 0 512-16,0 0 96 0,0 0 32 0,0 0 0 15,0 0-176-15,0 0-48 0,-8-6 0 0,8 6 0 16,0 0-480-16,0 0-112 0,-8-4 0 0,8 4-16 15,0 0-320-15,0 0-64 0,0 0-16 0,0 0 0 16,0 0-288-16,0 0 128 0,0 0-128 0,0 0 0 16,-10 0 128-16,10 0-128 0,-9 6 0 0,2 1 0 15,-1 2 464-15,1 0 48 0,-3 0 0 0,1 3 0 16,0 1 0-16,-1 3 0 0,-2-1 0 0,2 1 0 16,0 1-208-16,4-4-48 0,-1 0 0 0,3 0 0 15,2 0-256-15,1 1 160 0,1-14-160 0,3 11 128 0,3-2-128 0,0-1 128 16,-1-2-128-16,3 0 128 15,1-3-128-15,2 0 0 0,-2 1 0 0,1-4 0 0,1-3 0 0,-11 3 0 16,12-2 0-16,-2-2 0 0,0-3 128 0,-2 2 0 16,1-1 0-16,-2-1 0 0,-1 1 0 0,1-2 0 15,-2-1 0-15,0-1 0 0,1 1 96 0,-1 0 16 16,0-3 0-16,0 2 0 0,0 1-240 0,2-3 176 16,-2 2-176-16,0-2 160 0,-1 0 32 0,0 2 0 15,-1 1 0-15,-2 0 0 0,-1-2-192 0,0 3 0 16,0 8-192-16,-1-10 192 0,-2 3 0 0,3 7 0 15,0 0 0-15,-12-1 0 0,1 0 0 0,-1 2 0 16,0 2 128-16,0 1-128 0,-1 1 128 0,-1 1-128 16,-2 2 128-16,1 1-128 0,-1 0 0 0,1 2 0 0,-2-1 0 0,2 1 0 15,4-2 240-15,0 1 16 0,2 1 0 0,4-1 0 16,1-1-256-16,4-9 176 0,-1 12-176 0,2-2 160 16,4 0-160-16,-1-1-176 0,-4-9 48 0,8 9 0 15,1-3 0-15,1 0 0 0,-1-1 0 0,2-4 0 16,-1-1 0-16,1-1 0 0,-11 1 0 0,11-2 0 15,-1-1 128-15,-1 0 0 0,-1-4 0 0,-1 3 0 16,-7 4 0-16,11-6 128 0,-3-3 0 0,-1 1 0 16,1-1 112-16,0 2 16 0,-1-2 16 0,0 1 0 15,1-1-16-15,-1 0-16 0,-2-1 0 0,-1 1 0 16,-1-1-240-16,-3 10 128 0,1-11-128 0,-1 0 0 16,-3 1 192-16,1 1-64 0,-2 1-128 0,-2 0 192 15,-1 0-64-15,0 2-128 0,7 6 176 0,-8-4-176 16,0 0 160-16,8 4-160 0,-10 0 128 0,2 4-128 0,8-4 0 0,-9 6 128 15,0 2-128-15,1 3 0 0,2 0 0 0,-1-1 0 16,-1 0 0-16,2 2 0 0,-1-1 0 0,2 1 0 16,0 0-144-16,0-3 144 0,-2 0 0 0,2-1 0 15,5-8 0-15,-7 8 0 0,7-8 0 0,0 0 0 16,-5 9 0-16,5-9 0 0,0 0 0 0,0 0 128 16,0 0-128-16,0 0 144 0,13-7-144 0,0 2 0 15,0-1 144-15,2-1-144 0,-1-1 0 0,0-1 0 16,1 0 0-16,-1 1 0 0,0 2 0 0,1-1 0 15,-2-1 0-15,0 2 0 0,-2 1 0 0,-1-1 0 16,-10 6 0-16,7-6 0 0,-1-1 0 0,-6 7 0 16,0 0 0-16,0 0 0 0,-2-11 0 0,0 3 128 15,2 8-128-15,-7-8 128 0,1 0-128 0,-2 3 192 16,-1 2-64-16,0-2 0 0,-3 1-128 0,3 0 144 0,9 4-144 0,0 0 160 16,-11 0-160-16,11 0 0 0,-9 0 0 0,9 0 0 15,0 0 0-15,0 0 0 0,0 0 0 0,0 0 0 16,0 0 0-16,0 0-144 0,0 0 144 0,0 0 0 15,-6 8 0-15,6-8-128 0,0 0 128 0,-2 12 0 16,2-12 0-16,2 9 0 0,-2-9 0 0,0 0 0 16,0 0 0-16,6 8 0 0,-6-8 176 0,8 6-176 15,-8-6 240-15,0 0-64 0,13 4-16 0,-4-1 0 16,-9-3-160-16,0 0 0 0,0 0 0 0,0 0 128 16,7 8-128-16,-7-8 0 0,0 0 0 0,-2 10 0 15,-2 2 0-15,-1-3 0 0,-1 1 0 0,-1-3 0 16,-1-2 0-16,1 2 0 0,-1-2 0 0,0 1 0 15,-1-3 0-15,9-3 0 0,-9 4 128 0,9-4-128 16,-11 1 0-16,3 2 128 0,8-3-128 0,0 0 0 0,0 0 176 0,0 0-48 16,0 0-128-16,0 0 192 0,0 0-192 0,0 0 0 15,0 0 0-15,0 0 0 0,3-9 0 0,-3 9 0 16,0 0 0-16,5-8 0 0,-5 8-176 0,0 0 176 16,5-7-160-16,-5 7 160 0,0 0 0 0,0 0-144 15,0 0 144-15,0 0 0 0,0 0 0 0,0 0-128 16,0 0 128-16,0 0 0 0,0 0 0 0,0 0 0 15,0 0 0-15,0 0-128 0,0 0 128 0,0 0 0 16,0 0 0-16,0 0 0 0,0 0 0 0,0 0 0 16,0 0-144-16,0 0 144 15,10 4-432-15,-10-4-16 0,11-2 0 0,1-2 0 16,0-3-2448-16,2-3-496 0,2-5-112 0</inkml:trace>
  <inkml:trace contextRef="#ctx0" brushRef="#br0" timeOffset="59500.83">17544 14896 8287 0,'0'0'736'0,"0"0"-592"15,0 0-144-15,0 0 0 0,0 0 2480 0,0 0 464 16,0 0 80-16,0 0 32 0,0 0-2240 0,0 0-448 16,0 0-96-16,8-6-16 0,-8 6-96 0,0 0-32 15,0 0 0-15,0 0 0 0,0 0 112 0,0 0 16 16,0 0 0-16,0 0 0 0,0 0 448 0,0 0 112 16,0 0 16-16,0 0 0 0,0 0 240 0,0 0 48 15,0 0 16-15,0 0 0 0,0 0-304 0,0 0-64 16,0 0-16-16,0 0 0 0,0 0-400 0,0 0-80 15,0 0-16-15,12-5 0 0,-2 3-256 0,1-5 0 0,-1 3 128 0,-1 0-128 16,0 0 0-16,-9 4 0 0,11-5 0 0,-11 5 0 16,10-5 0-16,-1 1 0 0,-9 4 0 0,0 0 0 15,9-4 0-15,-9 4 160 0,0 0-160 0,0 0 128 16,0 0 160-16,0 0 32 0,0 0 0 0,0 0 0 16,0 0 368-16,0 0 80 0,0 0 0 0,0 0 16 15,0 0-160-15,-9 3-48 0,9-3 0 0,-9 4 0 16,9-4-256-16,-9 2-48 0,-1 2-16 0,0 0 0 15,1-1-16-15,9-3-16 0,-10 2 0 0,1 2 0 16,1 0-224-16,0 0 0 0,0 0 0 0,8-4 0 16,-10 5 0-16,1 2 0 0,1-4 0 0,0 3 0 15,0-2 0-15,8-4 0 0,-10 6 0 0,2-1 0 16,0 1 128-16,8-6-128 0,0 0 0 0,-8 6 144 0,8-6 16 0,0 0 0 16,0 0 0-16,0 0 0 0,0 0 80 0,0 0 16 15,0 0 0-15,0 0 0 0,0 0-80 0,0 0-16 16,7-9 0-16,1 2 0 0,-2 1-160 0,2 1 0 15,-8 5 0-15,9-7 0 0,0 1 0 0,-1 0 0 16,-8 6 0-16,8-6 0 0,-8 6 0 0,8-7 0 16,-8 7 0-16,0 0 0 0,0 0 0 0,6-6 0 15,-6 6 0-15,0 0 0 0,0 0 0 0,0 0 0 16,0 0 0-16,5-7 0 0,-5 7 0 0,0 0 0 16,0 0 0-16,0 0 0 0,0 0 0 0,0 0 0 15,0 0 0-15,0 0 0 0,0 0 0 0,0 0 0 16,0 0 0-16,0 0 0 0,0 0 0 0,0 0 0 0,0 0 0 0,-6 6 0 15,-1 0 0-15,7-6 0 0,-7 8 0 0,0 1 0 16,2-2 0-16,5-7 0 0,-7 9-192 0,7-9 192 16,-5 10 0-16,1 1 0 0,4-11 0 15,-1 7 128-15,1-7-128 0,0 0 0 0,0 0-160 0,0 0 160 16,-1 11 0-16,1-11 0 0,0 0 0 0,1 8 0 16,-1-8 0-16,0 0 0 0,0 0 0 0,5 7 0 15,-5-7 0-15,0 0 0 0,9 4 176 0,-9-4-48 16,0 0-128-16,12 0 0 0,-12 0 0 0,12-1 0 15,-12 1 0-15,9-5 0 0,-1-2 0 0,-8 7 0 16,6-8 0-16,-6 8 0 0,7-9 0 0,-7 9 0 16,5-7 0-16,-1-1 0 0,-4 8 0 0,2-8 0 15,-2 8 0-15,0-8 0 0,0 8 0 0,0 0 0 16,0 0 0-16,-3-6 0 0,-3 0 0 0,6 6 0 16,0 0 0-16,0 0 0 0,-9-1 0 0,9 1 0 0,-10 0 0 0,10 0 0 15,-9 4 0-15,9-4 0 0,-8 6 0 0,1 2 0 16,2 0 0-16,5-8 0 0,-5 11 0 0,2-1 0 15,-1-2 0-15,4-8 0 0,-2 12 0 0,0-2 0 16,2-10 0-16,0 10 0 0,0-10 0 0,2 10 0 16,-2-10-128-16,0 0 128 0,5 9 0 0,-5-9 0 15,0 0 0-15,10 6 0 0,-2-1 0 0,-8-5 0 16,11 2 0-16,-2-2 0 0,-9 0 0 0,13-3 0 16,-1 3 0-16,1-5 0 0,-3 0 0 0,-1-1 0 15,-1 1 0-15,1 0 0 0,-1 1 0 0,0-2 0 16,0-1 0-16,-8 7 0 0,7-6 0 0,-7 6 0 15,8-10 0-15,-8 10 0 0,0 0 0 0,5-7 0 16,-5 7 0-16,4-7 128 0,-4 7-128 0,0 0 0 0,-1-10 0 0,1 10 0 16,0 0 128-16,-5-6 0 0,0 3 0 0,5 3 0 15,-8-2-128-15,8 2 0 0,-9 0-176 0,1 0 176 16,8 0 0-16,-9 0 0 0,0 2 0 0,9-2 0 16,-11 1 0-16,3 0 0 0,8-1 0 0,0 0 160 15,0 0-160-15,-9 5 0 0,9-5 0 0,0 0-176 16,-5 9 176-16,5-9-128 0,-4 11 128 0,4-11-128 15,0 0 128-15,1 12 0 0,-1-12 0 0,3 11 0 16,-3-11 0-16,4 12 0 0,2-3 0 0,-6-9 0 16,7 8 0-16,-7-8 0 0,0 0 0 0,8 5 0 15,-8-5 0-15,0 0 0 0,10 0 0 0,-10 0 0 16,0 0 0-16,11-2 176 0,-2-2-48 0,-9 4 0 0,9-5-128 16,-1-2 0-16,-3-1 144 0,-5 8-144 0,8-9 0 0,-2 1 128 15,-1-1-128-15,1 3 0 0,-4-4 0 0,-2 10 144 16,2-10-144-16,-2 1 0 0,0 9 0 15,0 0 0-15,0 0 0 0,0 0 0 0,-6-8 0 0,6 8 0 16,-6-5 0-16,6 5 0 0,-9-1 0 0,9 1 0 16,-9-3 0-16,9 3 0 0,-12 3-208 0,3-2 0 15,9-1 0-15,-9 2 0 16,-1 2-496-16,10-4-112 0,-7 6-16 0,7-6-11344 16,0 0-2288-16</inkml:trace>
  <inkml:trace contextRef="#ctx0" brushRef="#br0" timeOffset="63953.06">16689 14369 24479 0,'0'0'1088'0,"0"0"208"0,0 0-1040 0,-3-8-256 0,3 8 0 0,0 0 0 16,0-8 1664-16,0 8 288 0,4-6 48 0,-4 6 16 16,0 0-848-16,7-8-160 0,-7 8-48 0,6-7 0 15,-6 7-192-15,7-6-64 0,-7 6 0 0,0 0 0 0,6-5-48 0,-6 5-16 16,0 0 0-16,0 0 0 0,0 0 32 0,0 0 0 16,0 0 0-16,0 0 0 0,0 0-48 0,0 0-16 15,0 0 0-15,0 0 0 0,0 0-80 0,0 0-16 16,0 0 0-16,-1 11 0 0,1-11-176 0,0 0-32 15,-1 11-16-15,1-11 0 0,0 0 16 0,0 0 0 16,0 10 0-16,0-10 0 0,0 0-16 0,0 0 0 16,0 0 0-16,4 11 0 0,-4-11-160 0,0 0-128 15,3 9 192-15,-3-9-192 0,0 0 224 0,4 10-64 16,-4-10-16-16,0 0 0 0,4 11 48 0,-4-11 0 0,0 0 0 0,4 10 0 16,-1 0-16-16,-3-10 0 15,2 11 0-15,0-2 0 0,-1 0-48 0,0-1 0 0,-1-8 0 0,3 10 0 16,-3-10 16-16,3 11 0 0,-3-11 0 0,3 9 0 15,-3-9 16-15,6 6 0 0,-6-6 0 0,9 7 0 16,-9-7-32-16,12 5-128 0,-2 0 192 0,-10-5-64 16,12 4-128-16,-2 3 128 0,-2-3-128 0,0 0 128 15,-8-4-128-15,12 6 0 0,-3-1 0 0,-9-5 128 16,9 7-128-16,0-1 0 0,-1 1 144 0,-2 0-144 16,-6-7 128-16,8 7-128 0,0-1 160 0,-8-6-160 15,8 7 192-15,-8-7-64 0,10 7-128 0,1-2 192 16,-11-5-64-16,13 5 0 0,-3-1-128 0,2 1 192 15,-2-3-192-15,-10-2 176 0,12 5-176 0,0-4 160 16,-2 1-160-16,-10-2 0 0,13 1 144 0,-2 1-144 0,-11-2 0 16,11 4 128-16,-11-4-128 0,11 4 0 0,-11-4 0 0,10 8 144 15,-10-8-144-15,11 12 0 0,-4-2 0 0,-7-10 0 16,8 12 0-16,-8-12 0 0,5 12 0 0,1-1 0 16,-6-11 0-16,6 8 0 0,-6-8 128 0,9 8-128 15,-9-8 0-15,9 7 0 0,-9-7 160 0,12 5-160 16,-12-5 128-16,12 4-128 0,-12-4 0 0,12 5 128 15,-12-5-128-15,11 4 0 0,-11-4 0 0,11 6 0 16,-11-6 128-16,9 8-128 0,-9-8 0 0,0 0 0 16,6 12-160-16,1-2 160 0,-7-10 0 0,6 13 0 15,0-2 128-15,-1-1-128 0,-2 2 0 0,-3-12 0 16,3 10 0-16,3 1 0 0,-6-11 128 0,6 9-128 16,-6-9 0-16,7 8 0 0,-7-8 128 0,6 8-128 15,-2-4 0-15,0-1 0 0,-4-3 0 0,7 3 0 0,-2 0 0 0,0 1 0 16,-5-4 144-16,6 4-144 0,5-2 0 0,-11-2 144 15,12 4-144-15,-2 0 0 0,-10-4 0 0,10 4 0 16,-10-4 0-16,11 5 128 0,-11-5-128 0,9 5 0 16,-9-5 0-16,8 9 0 0,0 1 128 0,-3-4-128 15,-1 2 0-15,-4-8 0 0,5 9 0 0,2-2 0 16,-7-7 0-16,6 6 0 0,-6-6 0 0,7 7 0 16,-7-7 128-16,7 6-128 0,1 1 0 0,0-5 128 15,-8-2-128-15,10 4 0 0,0-1 144 0,-1-1-144 16,1 2 128-16,1-2-128 0,-1-2 128 0,0 1-128 15,1 0 0-15,-2 3 0 0,-9-4 0 0,12 1 128 16,-2 2-128-16,-10-3 0 0,11 5 0 0,-2 0 0 16,-9-5 0-16,10 6 0 0,-3-1 128 0,1 0-128 15,-8-5 128-15,11 7-128 0,-3-1 128 0,1-2-128 16,-9-4 0-16,12 4 0 0,-2-1-160 0,-10-3 160 0,12 3 0 0,0 1 0 16,-2 0 0-16,1-1 0 0,-1-1 0 0,-10-2 0 15,12 3 0-15,-2 1 0 0,-10-4 0 0,12 4 0 16,-3 1 0-16,-9-5 0 0,9 4 0 0,-9-4 128 15,8 8-128-15,0 0 0 0,-8-8 0 0,8 10 0 16,-2-3 0-16,-6-7 0 0,7 10 0 0,-1-1 0 16,-6-9 0-16,7 11 0 0,-7-11 0 0,6 13 0 15,1-4 0-15,-7-9 0 0,8 10 128 0,-2 1-128 16,-6-11 0-16,8 6 0 0,-8-6 0 0,8 9 128 16,-8-9-128-16,10 8 0 0,-10-8 0 0,11 8 0 15,-4-2 128-15,-7-6-128 0,10 7 0 0,-10-7 144 16,9 12-144-16,-9-12 128 0,8 8-256 0,-1-2-64 15,0 3-16-15,-7-9 0 0,0 0 208 0,6 9 0 0,1 2 0 0,-2-1 0 16,-5-10 128-16,8 13 64 0,-3-2 0 0,0-1 16 16,1-1-144-16,-1-1-64 0,-5-8 0 0,6 9 0 15,2-1 0-15,0-2 0 0,-8-6 0 0,12 7 0 16,-3-2 0-16,0 2 0 0,0-1 0 0,0-2 0 16,-9-4 0-16,12 7 0 0,-2-2 0 0,0 0 0 15,-1 0 0-15,-2 2 0 0,-7-7 0 0,11 8 0 16,-3-1 0-16,0 3 0 0,-8-10 0 0,7 9 0 15,0-1 0-15,-1-1 0 0,-6-7 0 0,7 8 0 16,-2 1 0-16,0-1 0 0,2-1 0 0,-7-7 0 16,8 6 0-16,-8-6 0 0,8 7 0 0,-1-1 0 0,2 1 0 15,1-1 0-15,-3-3 0 0,1 1 0 0,-8-4 0 0,11 2 0 16,-11-2 0-16,11 4 0 0,0-2 0 0,-11-2 0 16,10 3 0-16,-10-3 0 0,11 6 0 0,-11-6 0 15,10 6 0-15,-2 1 0 0,-8-7 0 0,0 0 0 16,8 10 0-16,-2-2 0 0,-6-8 0 0,7 10 0 15,-7-10 0-15,6 11 0 0,0-1 0 0,-1-3 0 16,-5-7 0-16,0 0 0 0,6 9 0 0,-6-9 0 16,0 0 0-16,11 10 0 0,-1-3 0 0,-10-7 0 15,11 5 0-15,-11-5 0 0,11 5 0 0,-11-5 0 16,11 6 0-16,-11-6 0 0,11 5 0 0,-11-5 0 16,12 6 0-16,-1 1 0 0,-11-7 0 0,10 6 0 15,-2 2 0-15,-8-8 0 0,9 9 0 0,-1 4 0 16,-2-6 0-16,0 2 0 0,-6-9 0 0,6 12 0 0,-6-12 0 0,8 13 0 15,-2-3 0-15,-6-10 0 0,7 12 0 0,-7-12 0 16,6 10 0-16,2-2 0 0,0 0 0 0,-8-8 0 16,11 8 0-16,-2 0 0 0,-9-8 0 0,10 7 0 15,-10-7 0-15,12 7 0 0,-3-2 0 0,0 2 0 16,-9-7 0-16,11 7 0 0,-1 0 0 0,-1 0 0 16,-1 0 0-16,0 0 0 0,-8-7 0 0,9 8 0 15,-1-2 0-15,-1 1 0 0,-7-7 0 0,8 8 0 16,-1-1 0-16,-7-7 0 0,8 7 0 0,-8-7 0 15,6 8 0-15,-1-2 0 0,-5-6 0 0,0 0 0 16,0 0 0-16,0 0 0 0,0 0 0 0,0 0 0 16,0 0-1984-16,0 0-400 15,8-6-80-15</inkml:trace>
  <inkml:trace contextRef="#ctx0" brushRef="#br0" timeOffset="68142.78">18584 16032 14559 0,'0'0'640'0,"0"0"144"0,0 0-624 0,0 0-160 0,0 0 0 0,0 0 0 16,0 0 1392-16,0 0 240 0,-6-6 48 0,6 6 16 15,-5-5-224-15,5 5-64 0,-5-7 0 0,5 7 0 16,-3-9-704-16,3 9-128 0,-1-9-48 0,1 2 0 16,0 2-400-16,0 5-128 0,1-4 0 0,-1 4 0 15,1-5 0-15,-1 5 0 0,0 0 0 0,0 0-192 16,0 0 192-16,0 0 0 0,0-6 0 0,0 6 160 16,0 0-160-16,0 0 0 0,0 0 144 0,0 0-144 15,0 0 864-15,-9 1 96 0,9-1 32 0,-10 4 0 16,-1 0-96-16,2 1 0 0,1-1-16 0,0 2 0 15,1 0-16-15,0-1 0 0,7-5 0 0,-9 6 0 16,2 1-416-16,7-7-64 0,-9 6-32 0,3 1 0 0,6-7-192 0,-7 9-32 16,1-1-128-16,1 0 192 15,5-8-192-15,-8 10 0 0,-1 0 0 0,0-2 0 0,1 1 0 0,-1 2 0 16,-1-2 0-16,0 3 0 0,0-1 0 0,-1 2 192 16,-1 0-48-16,1 1-16 0,-2-1 144 0,0 0 32 15,0 1 0-15,1-1 0 0,0-3 80 0,2 3 32 16,-1 0 0-16,2 0 0 0,0-2-176 0,0 2-48 15,1 0 0-15,-1 0 0 0,-1 0-192 0,-2 1 128 16,0 2-128-16,0-2 0 0,1 2 0 0,-2 1 128 16,-1-4-128-16,1 0 0 0,-1 1 0 0,1 1 176 15,-1-1-176-15,1 0 160 0,-2 1-160 0,1 0 0 16,0-2 0-16,1 0 128 0,0 1-128 0,0-1 0 16,0-2 0-16,-1 1 0 0,3 1 0 0,0 0 0 0,1-1 0 0,1 0 128 15,-2-1-128-15,1 4 160 0,-1-2-160 0,2-2 160 16,-1 0-32-16,1 1 0 0,0-3 0 0,0 2 0 15,-1 1-128-15,0 1 160 0,0-2-160 0,-1-1 160 16,1 1-160-16,-1-1 0 0,1 2 0 0,-1 1 128 16,0 0-128-16,0 0 128 0,1-1-128 0,-1 3 128 15,0-2-128-15,0 4 0 0,1-4 144 0,1 2-144 16,0-2 0-16,-2 0 128 0,-1-2-128 0,2 1 0 16,0 0 144-16,-1 1-144 0,1 1 192 0,-1-3-192 15,0-1 0-15,0 0 0 0,1 0 0 0,-2-1 0 16,-1-1 0-16,1-1 0 0,-1 0 0 0,1 1 0 15,-1-4 0-15,2 1 0 0,-1 0 0 0,0 2 0 0,-2-2 192 16,1 1-32-16,0 1 0 0,1-2 0 16,-1 0-160-16,1 2 0 0,0-3 0 0,2 2 0 0,-2 1 0 15,2-1 0-15,-1 1 0 0,1-1 0 0,0-1 0 0,-1 3 0 16,-1-1 128-16,1-1-128 0,-1 1 0 0,2-1 0 16,-1 1 0-16,1-1 0 0,1 1 0 0,-1 1 0 15,1-2 0-15,-1 1 0 0,-3-1 0 0,1 2 0 16,-1 1 0-16,1-2 0 0,1 2 0 0,-2 1 0 15,-3 1 0-15,2-3 0 0,-1 3 192 0,2-3-64 16,-1 4 0-16,0 0 0 0,0-2-128 0,1 0 0 16,-1 2 0-16,1 0-176 0,0 0 176 0,1-2 0 15,-2 2 0-15,4 0 0 0,0-1 0 0,-1 2 0 16,-4-1 0-16,4 0 0 0,0-2 0 0,1 1 0 16,-2-1 0-16,2 1 0 0,-1-1 0 0,2 0 128 0,-1-2-128 0,0 0 128 15,1 1-128-15,0-2 0 16,0-1 0-16,0 2 128 0,0 0-128 0,0 0 0 0,1-1 0 0,0 0 0 15,0-2 0-15,8-5 0 0,-8 8 0 0,3-1 0 16,-4-2 0-16,9-5 0 0,0 0 0 0,-8 6 0 16,8-6 0-16,-6 7 0 0,6-7 0 0,0 0 0 15,0 0 128-15,0 0-128 0,0 0 128 0,0 0-128 32,0 0-256-32,0 0-128 0,0 0-32 0,0 0 0 15,0 0-1168-15,0 0-224 0,0 0-48 0,0 0-16 16,0 0-1120-16,11 0-208 0,-11 0-64 0</inkml:trace>
  <inkml:trace contextRef="#ctx0" brushRef="#br0" timeOffset="70199.03">16762 17627 4607 0,'0'0'400'15,"0"0"-400"-15,0 0 0 0,-8 6 0 0,0 1 3856 0,8-7 688 0,0 0 144 0,0 0 32 16,0 0-3680-16,0 0-720 0,0 0-160 0,-9-3-32 16,3 1 384-16,6 2 80 0,0 0 16 0,0 0 0 15,-6-7-16-15,6 7 0 0,0 0 0 0,0 0 0 16,-6-6-16-16,6 6 0 0,-8-7 0 0,2 2 0 15,6 5 128-15,0 0 32 0,-11-4 0 0,3 1 0 16,8 3-16-16,-8-2 0 0,1-2 0 0,-1 1 0 16,-1 1 16-16,9 2 0 0,0 0 0 0,-11-4 0 15,2 0-144-15,-1 0-16 0,10 4-16 0,-9-5 0 16,1-3-240-16,1 1-32 0,1 2-16 0,-1-1 0 0,1-1 48 0,-2-1 0 16,0 0 0-16,2 1 0 0,-2-1-64 0,1-3 0 15,-1 2 0-15,-1 0 0 0,-1 1 0 0,-1-2 0 16,1 1 0-16,0 0 0 0,-2 1-256 0,-1 1 160 15,-2-2-160-15,1 3 128 0,0-2 352 0,1 1 64 16,-2 1 16-16,2-3 0 0,0 0-240 0,2-1-64 16,-1 3 0-16,0-1 0 0,0-3-32 0,2 2-16 15,-1 0 0-15,1-1 0 0,-2-1-64 0,2 1-16 16,1-1 0-16,0 2 0 0,-1 1 0 0,1-1-128 16,-2 0 192-16,0 0-64 0,1 0 0 0,-1 0 0 15,1 0 0-15,-1 0 0 0,0-2 48 0,-1 2 0 16,0 4 0-16,1-2 0 0,-1-2-48 0,0 1-128 0,0 0 192 15,1 2-64-15,-1-3 16 0,-1 1 0 0,0-1 0 0,0 0 0 16,-2 0 0-16,1-1 0 0,0 1 0 0,-1-1 0 16,0 0-16-16,0-2-128 0,1 0 192 15,0 0-64-15,-2-1-128 0,2 0 160 0,-1 3-160 0,1 1 160 16,1-4-160-16,-1 1 160 0,-2 1-160 0,2 1 160 16,1 0-160-16,0 0 160 0,0 0-160 0,0 1 160 15,-2 1-160-15,2-1 192 0,0 0-192 0,0 0 192 16,0 0-192-16,0 1 192 0,1-1-192 0,1 0 192 15,-1-2-192-15,0 2 192 0,0 0-192 0,2 0 192 16,-3 0-64-16,1 2-128 0,0-2 192 0,1 1-64 16,-1 2 16-16,0-1 0 0,-1-2 0 0,0 1 0 15,0 0-16-15,0 3-128 0,-1-4 192 0,-1 1-64 0,1-1-128 16,0 3 0-16,-1-1 0 0,1 0 0 0,0 0 0 0,-2 0 0 16,-1 2 0-16,0 0 0 0,2-2 0 0,-1 2 128 15,-1-2-128-15,0 1 0 0,1-2 0 0,1 0 128 16,0-1-128-16,1 1 0 0,-2 1 0 0,2-1 0 15,-2-1 128-15,2-1-128 0,0 1 0 0,-1-1 0 16,2-1 144-16,0 1-144 0,2-3 0 0,-1 3 144 16,0-1-144-16,0 2 0 0,1-3 0 0,-1 1 0 15,0-2 0-15,0-1 0 0,1 3 128 0,-1 0-128 16,-1 1 0-16,2 1 0 0,0 0 0 0,0 0 0 16,0 2 128-16,0-2-128 0,1 1 0 0,-1 0 0 15,0 3 0-15,0-4 0 0,1 0 0 0,-1 1 0 16,0 0 0-16,-1 0 0 0,0 0 0 0,2-1 0 0,-1 2 0 0,2-1 0 15,1 0 0-15,0 1 0 0,-2 1 0 0,1-1 0 16,0 1 0-16,1 1 0 0,-1-2 0 0,0 1 0 16,1-1 0-16,1 1 0 0,7 6 0 0,-7-8 0 15,-3 1 0-15,4 2 0 0,6 5 0 0,-8-5 0 16,0 0 0-16,8 5 0 0,-8-6 0 0,8 6 0 16,-7-5 0-16,7 5 0 0,0 0 0 0,-10-4 0 15,10 4 0-15,-6-5 0 0,6 5 0 0,-7-5 0 16,7 5 0-16,0 0 0 0,-6-5 0 0,6 5 0 15,0 0 0-15,0 0 0 0,0 0 0 0,0 0 0 16,-7-6 0-16,7 6 0 0,0 0 0 0,0 0 0 16,0 0 0-16,0 0 0 0,0 0 0 0,0 0 0 15,0 0 0-15,0 0 0 0,0 0 0 0,0 0 0 16,-6-4 0-16,6 4 0 0,0 0 0 0,0 0 0 16,-7-5 0-16,7 5 0 0,0 0 0 0,0 0 0 0,0 0 0 0,-5-6 0 15,5 6 0-15,0 0 0 0,-5-7 0 0,5 7 0 16,0 0 0-16,-4-8 0 0,4 8 0 0,0 0 0 15,-4-6 0-15,4 6 0 0,-4-7 0 0,4 7 0 16,0 0 0-16,0 0 0 0,0 0 0 0,0 0 0 16,-5-6 0-16,5 6 0 0,-3-7 0 0,3 7 0 15,0 0-128-15,0 0 128 0,0 0 0 0,4-9 0 16,-4 9 0-16,0 0 0 0,8-9 0 0,0 1 0 16,0 2-128-16,0-1 128 0,-2 1 0 0,2-2 0 15,-2 0 0-15,2 0 0 0,0 2 0 0,0-2 0 0,0-1-128 0,0 1 128 16,-1-3 0-16,2 1 0 0,2 1 0 15,-2 0 0-15,0 0 0 0,3 0 0 0,1-2 0 0,-1-1 0 16,-2-1 0-16,2 0 0 0,1 0 0 0,3 0 0 16,2 0 0-16,0-1 0 0,-1-2 0 0,1 2 0 15,0 1 0-15,1 0 0 0,-2 1 0 0,1 2 0 16,0-1 0-16,0 3 0 0,-2-1 0 0,1 1 0 16,1 1 0-16,-1-3 0 0,-1-1 0 0,1 0 0 15,0 0 0-15,1 0 0 0,-1-1 0 0,0 3 0 16,-1-4 0-16,2 3 0 0,0-1 0 0,0 0 0 15,1-2 0-15,-1-2 0 0,0 2 0 0,2-2 0 16,0 0 0-16,1-4 0 0,0 2 0 0,0 1 0 16,0 0 0-16,0 1 0 0,0-1 0 0,-1-1 0 15,1 0 0-15,-1 2 0 0,-1 0 0 0,0 0 0 0,-1-2 0 16,-1 1 0-16,0 2 0 0,1 1 0 16,-1-3 0-16,1 2 0 0,1 1 0 0,-1-2 0 0,-3 1 0 15,2 1 0-15,0 0-128 0,0 1 128 0,-2-4 0 0,2 3 0 16,1 0 0-16,0 2 0 0,-4-1 0 0,3 2 0 15,2 2 0-15,-1 0 0 0,1-1 0 0,1 0 0 16,1-2 0-16,0 2 0 0,0-1 0 0,-1-1 0 16,0-1 0-16,0 2 0 0,-1 0 0 0,-2-1 0 15,-1 2 0-15,-2-3 0 0,-1 2 0 0,0-1 0 16,0 1 0-16,0 0 0 0,-1-1 0 0,0-1 0 16,-2-1 0-16,1 2 0 0,-4-1 0 0,2 2 0 15,1-4 0-15,-3 4 0 0,1 0 0 0,0 0 0 16,0 1 0-16,0 0 0 0,0 0 0 0,1 0 0 0,0 1 0 0,0-1 0 15,-1 0 0-15,1 1 0 0,-1 0 0 0,2 2 0 16,1-1 0-16,-1 1 0 0,-2 2 0 0,0-1 0 16,-1-1 0-16,4 2 0 0,-1-2 0 0,1-1 0 15,-1 4 0-15,1-3 0 0,-2 2 160 0,2 0-160 16,-1-2 0-16,-1 1 0 0,-1 0 0 0,-1-1 0 16,1 1 0-16,0-1 0 0,-8 6 0 0,9-10 0 15,0 1 0-15,-1 3 0 0,-1-1 0 0,-7 7 0 16,6-8 0-16,-6 8 0 0,5-9 0 0,-5 9 0 15,7-7 0-15,-7 7 0 0,0 0 0 0,5-8 0 16,-5 8 0-16,0 0 0 0,5-9 0 0,-5 9 0 16,0 0 0-16,8-7 0 0,-8 7 0 0,0 0 0 15,5-6 0-15,-5 6 0 0,6-8 0 0,-6 8 0 16,0 0 0-16,6-8 0 0,1 0 0 0,-7 8 0 16,0 0 0-16,5-9 0 0,-5 9 0 0,5-9 0 0,-5 9 0 0,4-8 0 15,-4 8 0-15,4-8 0 0,-4 8 0 16,0 0 0-16,1-9 0 0,-1 9 0 0,0 0 0 0,0 0 0 15,0 0 0-15,0 0 0 16,0 0-1168-16,8-5-112 0,-8 5-32 0,12 0 0 16,-2 2-2160-16,2 2-432 0</inkml:trace>
  <inkml:trace contextRef="#ctx0" brushRef="#br0" timeOffset="76870.08">15368 15396 8287 0,'0'0'736'0,"0"0"-592"16,0 0-144-16,0 0 0 0,-1-9 1152 0,1 9 192 15,0 0 32-15,0 0 16 0,0 0-656 0,0 0-128 16,0 0-32-16,0 0 0 0,0 0 528 16,-5 9 112-16,-1 0 0 0,1 3 16 0,1 1 80 0,0 3 16 15,1 2 0-15,-1 2 0 0,-2 0-624 16,1 4-112-16,-1 3-16 0,2 1-16 0,0 3-336 0,0 4-64 16,-1 4-16-16,0 4 0 0,-1 2-144 0,1 3 0 15,0-3 0-15,1 4 0 0,0 0 0 0,-1-1 0 16,-3-1 0-16,1 3 0 0,1 2 0 0,-1 3 128 15,1 1-128-15,-1-1 0 0,1-1 0 0,-1-3 128 16,2-3-128-16,1-4 0 0,0-5 128 0,2-5-128 16,-2-3 0-16,3-3 128 0,1-1-128 0,0-5-144 0,1-1 144 0,1-6-208 31,1 0-208-31,1-2-32 0,0-3-16 0,-4-10 0 16,0 0-640-16,8 9-128 0,-8-9-32 0,0 0-8816 0</inkml:trace>
  <inkml:trace contextRef="#ctx0" brushRef="#br0" timeOffset="77250.69">15710 15319 13823 0,'0'0'608'0,"0"0"128"0,0 0-592 0,0 0-144 16,0 0 0-16,0 0 0 0,0 0 1920 0,0 0 336 16,0 0 80-16,0 0 16 0,0 0-1472 0,0 0-304 15,0 0-48-15,-3 15-16 0,1-1-160 0,0 0-32 16,2 2-16-16,-2 3 0 0,-2 2-16 0,2 3 0 16,-1 1 0-16,-1 1 0 0,-2 1 16 0,1 3 0 15,-1 3 0-15,0 3 0 0,0 5 0 0,-2 7 0 16,0 3 0-16,0 5 0 0,1 4-112 0,0 1-32 15,-1 2 0-15,-1 0 0 0,1-1-160 0,-2 2 0 16,0 1 0-16,3-1 128 0,-1-3-128 0,4-4 0 16,-1-2 0-16,0-5 128 0,1-7-128 0,1-3 0 0,2-1 0 0,1-5 0 15,0-1 0-15,0-7-144 0,0-3 144 16,1-3-208 0,2-6-416-16,0-1-80 0,-3-13 0 0,5 8-16 15,-5-8-1600-15,0 0-320 0</inkml:trace>
  <inkml:trace contextRef="#ctx0" brushRef="#br0" timeOffset="77637.28">16162 14902 23839 0,'0'0'1056'0,"-6"13"224"0,-2 0-1024 16,1 1-256-16,1 1 0 0,1-1 0 0,1 1 352 0,1-1 32 15,2 0 0-15,-1 2 0 0,1 2-256 0,1 2-128 16,-1-1 160-16,1 6-160 0,-3 2 240 0,1 6-48 16,-1 9-16-16,-1 1 0 0,0 2 16 0,-1 7 16 15,0 5 0-15,-2 2 0 0,1 4 128 0,-2 5 32 16,-1 4 0-16,1 6 0 0,1 1-160 0,0 3-16 15,-1-1-16-15,0 1 0 0,-1 3-176 0,1 0 0 16,0 1 0-16,2-4 128 0,0-5-128 0,3-4 0 16,-3-4 0-16,1 4 0 0,-1 0 0 0,2-6 0 0,1-6 0 0,2-6 0 15,1-11 0-15,0-6 0 0,-1-7 0 0,1-5-176 32,2-5-272-32,-1-4-48 0,-1-4-16 0,0-13 0 15,0 0-464-15,0 0-112 0,0 0 0 0,0 0-16 0</inkml:trace>
  <inkml:trace contextRef="#ctx0" brushRef="#br0" timeOffset="78000.08">16480 14811 12895 0,'0'0'1152'0,"0"0"-928"0,0 0-224 0,0 0 0 16,0 0 2000-16,0 0 368 0,0 0 64 0,0 0 0 0,0 0-1040 0,0 0-224 16,0 0-32-16,-6 17-16 0,-1 4-320 0,1 5-64 15,-3 6-16-15,1 3 0 0,0 5-432 0,0 0-96 16,-1 6 0-16,-1 7-16 0,-1 8-176 0,1 3 0 16,-1 1 144-16,2 3-144 0,0-1 160 0,0 2-32 15,1 1-128-15,2 6 192 0,0 5-192 0,2 2 128 16,1 2-128-16,-1-3 0 0,0-2 128 0,1 4-128 15,1 8 0-15,-1-3 0 0,0 0 0 0,-1-8 0 16,-1-8 0-16,-1-1 0 0,-2-3 0 0,-1 0 0 16,0 0 0-16,1-6 0 0,4-9 0 0,1-7 0 0,1-8-128 15,0-5 128-15,0-4-384 0,0-9 0 0,2-3-16 16,0-6 0 0,0-12-656-16,0 0-128 0,0 0-32 0,0 0-6384 15,6-12-1280-15</inkml:trace>
  <inkml:trace contextRef="#ctx0" brushRef="#br0" timeOffset="78399.8">16695 14911 6447 0,'10'-31'576'0,"-5"10"-576"0,0-2 0 0,1 3 0 15,1 0 2688-15,-2 4 448 0,2-3 64 0,-1 2 32 16,2 3-1504-16,-1 0-320 0,0 1-48 0,1 1-16 15,-1 3-480-15,-7 9-96 0,11-7-32 0,-11 7 0 16,0 0-464-16,16 5-80 0,-3 6-32 0,-2 6 0 16,-6 5 64-16,1 5 16 0,0 6 0 0,-1 7 0 0,-1 7 32 0,-2 3 16 15,-2 1 0-15,0 3 0 0,0 5-144 0,-1 8-16 16,-2 4-128-16,1 5 192 0,0-33-192 0,1 8 0 16,0 5 128-16,-2 8-128 0,-1 9 0 0,-1 2 0 15,0 4 0-15,0 0 0 0,-8 71 128 0,2-24-128 16,2-11 0-16,0-12 0 0,-1-10 128 0,0-8-128 15,3-12 0-15,-1 0 0 0,0-3 128 0,1-2-128 16,5-4 0-16,-2-4 0 0,0-4 0 0,1-9 0 16,1-7 0-16,0-4 0 0,1-4 0 0,2-5-240 15,-2-5 80-15,1-3 16 16,1-4-416-16,1-6-80 0,-2-9 0 0,0 0-16 16,0 0-544-16,0 0-96 0,5-11-32 0,0-5 0 15,0-5-544-15,-1-5-112 0</inkml:trace>
  <inkml:trace contextRef="#ctx0" brushRef="#br0" timeOffset="78735.43">17263 14695 5519 0,'0'0'240'0,"0"0"64"0,-3 12-304 0,-1 1 0 0,0 4 0 0,0 2 0 16,2 2 3888-16,-1 2 720 0,0 5 128 0,2 3 48 0,1 2-3568 0,0 2-720 15,-1 0-144-15,1 4-32 0,0 2 0 0,0 3-16 16,-2 4 0-16,2 3 0 0,0 4-112 0,3 3-32 16,1 5 0-16,-1-2 0 0,-2-1-16 0,0 3 0 15,0 2 0-15,-1 7 0 0,0 5-144 0,0 3 0 16,0 4 0-16,0-2 0 0,-1 1 176 0,0 5-48 15,-4 2-128-15,-1-3 192 0,0-2-192 0,-2-7 0 16,-1-5 0-16,-4 3 0 0,-1 3 0 0,3-6 0 16,3-8 0-16,4-5 0 0,1-9 0 0,-1-6 0 15,0-10 0-15,1-7 0 16,-1-5-432-16,2-4-80 0,2-6 0 0,0-13-7024 16,0 0-1392-16</inkml:trace>
  <inkml:trace contextRef="#ctx0" brushRef="#br0" timeOffset="79099.3">17545 15317 15663 0,'0'0'688'0,"-6"7"144"0,-1 3-656 0,2 0-176 0,1 2 0 0,2 0 0 0,0 1 2016 16,2 0 368-16,0 2 80 0,4 0 16 0,3 2-1968 0,-2 2-384 15,-1 3-128-15,0 0 0 0,0 3 144 16,0 4-144-16,0 2 160 0,-2 4-160 0,-1 6 176 0,-1 4-176 16,-1 6 192-16,0 1-192 0,-2 2 448 0,1 2 0 15,-1-3-16-15,0 1 0 0,0-3-96 0,-1 2-16 16,-3 2 0-16,2 0 0 0,0-1-320 0,1-1 144 15,0-3-144-15,1-1 0 0,1-5 0 0,0-4 0 16,0-4 0-16,2-6 0 0,0-3 0 0,0-4 0 16,1-2-240-16,2-3 80 15,1-2-640-15,-1-2-128 0,3-4-32 0,-6-10-6656 16,0 0-1344-16</inkml:trace>
  <inkml:trace contextRef="#ctx0" brushRef="#br0" timeOffset="79386.33">17914 15450 17503 0,'0'0'1552'0,"0"0"-1232"0,0 0-320 0,0 0 0 15,-2 10 2256-15,0 2 400 0,2 1 80 0,0 1 16 16,-1 2-1952-16,1 3-384 0,1 2-80 0,1 3-16 15,-2 2 0-15,0 6 0 0,0 6 0 0,0 8 0 16,0 2-192-16,0 2-128 0,0-2 128 0,0-4-128 16,-2 2 0-16,-1-2 128 0,-1-2-128 0,-2-2 0 15,3-1 0-15,-3 2 0 0,0-1 0 0,1 1 128 0,-1-2-128 0,1-1 0 16,1-5-176-16,0 0 176 16,0-7-448-16,2-1 0 0,0-3 0 0,1-6 0 15,1-2-480-15,0-14-96 0,0 0 0 0</inkml:trace>
  <inkml:trace contextRef="#ctx0" brushRef="#br0" timeOffset="79618.11">18234 15757 16575 0,'-20'17'736'0,"9"-1"160"0,-4 3-720 0,2 2-176 16,0-2 0-16,1 1 0 0,2 0 2880 0,3-2 560 0,3-2 96 0,2-3-10592 16,1-1-2128-16</inkml:trace>
  <inkml:trace contextRef="#ctx0" brushRef="#br0" timeOffset="87202.81">28478 13536 24703 0,'0'0'1088'0,"0"0"240"0,0 0-1072 0,-4-8-256 0,4 8 0 0,0-8 0 15,0-2 800-15,0 10 96 0,6-11 32 0,-1 2 0 16,1 3-544-16,2-1-96 0,1-2-32 0,-1 0 0 16,0 4-256-16,1-6-224 0,2 2 32 0,-1-1 16 15,-1-1 176-15,0 2 0 0,-1-1 0 0,3 1 0 16,-1-1 0-16,2 0 0 0,-1-3 128 0,2 1-128 0,0 0 160 0,3 2-32 16,2-4-128-16,2 1 192 0,0-3-192 0,0-2 128 15,1 0-128-15,0 1 0 0,0 1 208 16,0-1-48-16,-2 0-16 0,1-3 0 0,-2 4 304 0,0-4 48 15,2 0 16-15,0 0 0 0,-2-3 32 0,0 1 16 16,2 0 0-16,-1-3 0 0,1-2-272 0,-2-2-48 16,0-1-16-16,-1-2 0 0,0-2-96 0,0-1 0 15,-3-1-128-15,-1 0 192 0,0 1 0 0,-1 1-16 16,-1 1 0-16,-2 1 0 0,-1 2 144 0,-1 2 16 16,0 1 16-16,-2-1 0 0,-1 2 32 0,0 0 16 15,-1-1 0-15,-2 0 0 0,-1-5-80 0,0 2-32 16,-1 0 0-16,-1-4 0 0,1-1-288 0,0-1 128 15,-1-1-128-15,0 2 0 0,0 4 0 0,1 1 0 0,-1 1 0 16,0 3 0-16,-2 1 0 0,-1-1 0 0,0 3 0 0,0 2 0 16,-2 0 0-16,1 0 0 0,-2-2 0 0,0 2 0 15,-1 2 160-15,1 0-160 0,0-2 128 0,-1 0-128 16,-3 2 240-16,2-1-48 0,1-2 0 0,-2 2 0 16,2 0-48-16,1-1-16 0,3 9 0 0,0 0 0 15,-2-2-128-15,1 1 0 0,-2 0 144 0,-1 1-144 16,-1-1 0-16,-2 0 0 0,-9-9 0 0,1 4 0 15,2 2 0-15,0 3 0 0,-2 1 0 0,0 3 0 16,-1-1 0-16,0 2 0 0,-3 0 0 0,1 3 0 16,-1 1 0-16,2-1 0 0,-1-1 0 0,-1 2 0 15,2 1 0-15,1 0 0 0,0-1 0 0,1 1 0 0,-4 1 0 16,3-1 0-16,2 1 0 0,-2-1 128 16,0 0-128-16,-1 1 0 0,0 0 0 0,-2-1 128 0,-2 0-128 0,-1 0 0 15,-2-1 0-15,-1 2 0 0,12 1 0 16,-3-1 0-16,-4 1 0 0,-1 1 128 0,-1 0-128 0,1 0 0 15,-3 0 0-15,0 0 128 0,-24 0-128 0,8 0 0 16,6 0 0-16,3 0 0 0,1-1 0 0,-1-1 0 16,1 1 0-16,0 0 0 0,-1-1 0 0,0 1 0 15,0 0 0-15,2 1 0 0,0 0 0 0,3 1 0 16,-1 2 0-16,2-1 0 0,1 0 0 0,1-2 0 16,3-2 0-16,1 2 0 0,0 0 0 0,2-1 0 15,0-2 0-15,1 2 0 0,-1 0 0 0,2 0 0 16,2-2 0-16,0 0 0 0,1 2 0 0,2-3 0 15,2 1 0-15,2 0 0 0,-1 0 0 0,3-2 0 0,2 0 0 16,7 5 0-16,-5-7 0 0,5 7 0 0,-3-9 0 0,3 0 0 16,3 1 0-16,1-1 0 0,1 1 0 0,2 1 0 15,-1 1 0-15,3-1 0 0,2 1 0 16,1-1 0-16,-1 1 0 0,1-1 0 0,1-3 0 0,1 1 0 16,3 0 0-16,2-2 128 0,-10 3-128 0,2 2 128 15,2-5-128-15,0 2 0 0,2-1 128 0,0-1-128 16,1 0 0-16,0-2 0 0,15-7 0 0,-5 5 128 15,-4 0-128-15,-1 2 0 0,-1 1 0 0,-2 2 0 16,-2 1 0-16,-2 1 0 0,0 0 0 0,-1 3 0 16,-1 0 0-16,-3 1 0 0,-9 4 0 0,11-4 0 15,-11 4 0-15,0 0 0 0,0 0 0 0,0 0 0 16,0 0 0-16,0 0 144 0,0 0-144 0,0 0 0 16,0 0 128-16,0 0-128 0,-11-1 0 0,1 2 0 15,-3 3 0-15,-2-3 0 0,0 6 0 0,-4 1 0 0,-1-1-128 0,-4 4 128 16,-2 0-208-16,-1 4 80 0,-2 2 128 0,-1 0-192 15,-4 1 192-15,2 0-192 0,-1 2 192 0,2-2 0 16,1-1 0-16,4-3 0 0,0 1 0 0,1-2 0 16,3 0 0-16,2 0 0 0,3 2 0 0,3 0 0 15,1-2 0-15,2 0-128 0,3 2 128 0,3 0 0 16,1-2 0-16,2 1 0 0,2-2 0 0,2-2 0 16,2 1 0-16,3-1 0 0,3 2 176 0,3-2 16 15,2 1 0-15,2-1 0 0,2 2-64 0,3-3-128 16,0 3 192-16,2-2-64 0,-2 2-128 0,3 0 0 15,0-1 0-15,-3 3 0 0,-1-4-192 0,-1 4-80 0,0 2-16 16,-2 3 0 0,-2 5-1936-16,0 5-384 0,-2 2-80 0</inkml:trace>
  <inkml:trace contextRef="#ctx0" brushRef="#br0" timeOffset="89083.65">8269 5343 6735 0,'0'0'288'0,"0"0"80"0,0 0-368 0,0 0 0 0,0 0 0 0,0 0 0 15,0 0 576-15,-9 0 64 0,9 0 0 0,0 0 0 16,-11 0 256-16,11 0 64 0,0 0 16 0,0 0 0 15,-10-2-320-15,10 2-64 0,0 0-16 0,0 0 0 16,0 0-384-16,0 0-192 0,0 0 160 0,0 0-160 16,0 0 0-16,-10 2 0 0,10-2 0 0,-10 4 0 15,10-4-240-15,-11 3 16 0,11-3 0 0,0 0 0 16,0 0-16-16,-12 6 0 0,12-6 0 0,-10 11 0 16,1-5 240-16,9-6 0 0,-9 11 0 0,9-11 0 15,-8 13 0-15,1-4 0 0,2 1 0 0,5-10-144 16,-5 12 144-16,0 0 0 0,-2 1 0 0,3-2-128 15,-2 3-16-15,-1 1 0 0,2 3 0 0,-1-2 0 16,-2-2-32-16,0 2 0 0,-2 2 0 0,0 1 0 0,0-1 176 16,0-3 0-16,-1 2 0 0,1 0-128 0,-2 0 128 0,2 2 0 15,0-1 0-15,1 1 0 0,-1 0 0 0,-2-1 0 16,0 3 0-16,2 0 0 0,0-2 0 0,0 1 0 16,0-2 0-16,1 0-128 0,0 2 128 0,-2-3 0 15,1 1 0-15,-1-1-128 0,2-1 128 0,-1-1 0 16,-1 1 0-16,0 3 0 0,-1 0 0 0,0 0 0 15,0-1 0-15,1-1 0 0,-1-1 0 0,2 2 0 16,-1 2 0-16,1-1-128 0,1-2-192 0,1-1-16 16,1 1-16-16,-1-1-2768 15,1 1-544-15</inkml:trace>
  <inkml:trace contextRef="#ctx0" brushRef="#br0" timeOffset="90556.14">7225 6912 5807 0,'-17'20'256'0,"7"-5"64"0,-2 0-320 0,-1 4 0 0,0-2 0 0,0 2 0 16,0-1 496-16,1 1 32 0,-1-1 16 0,1 0 0 15,1-3-96-15,-1 0 0 0,0 0-16 0,2 1 0 16,1 0-272-16,1-2-160 0,-1-1 192 0,-2 1-192 15,0-1 176-15,0 0-176 0,1 0 160 0,-2 2-160 16,-1-2 128-16,0 2-128 0,0 0 0 0,1 2 0 0,0 0 448 0,-1 3 0 16,-2-2 0-16,-1 2 0 15,2-2 0-15,1 0 0 0,0 0 0 0,1-2 0 0,-2 1-192 0,1-1-32 16,0-2-16-16,-1 0 0 0,1 1-208 0,0 0 0 16,0 1 0-16,0 0 0 0,-1-2 0 0,1-1 0 15,0-1 128-15,-1 2-128 0,1 0 0 0,-1 1 0 16,1-1 0-16,2-1 0 0,-1-1 0 0,0 3 0 15,1 0 0-15,-1 0 0 0,0-2 0 0,0 0 0 16,2 4 0-16,-2 2 0 0,-1-1 128 0,0 0-128 16,-1 0 176-16,-1 2-176 0,0 0 0 0,0-1 0 15,0 2 0-15,2-7 0 0,1 1 0 0,-1-1 0 16,-3 0 0-16,1 2 0 0,-1-3 0 0,2 0 0 16,-1-1 0-16,4 0 0 0,-1-1 0 0,0 1 0 15,0-2 0-15,1 1 0 0,-1 1 128 0,0-1-128 0,2 1 0 0,-1-3 0 16,0-1 0-16,0 1 0 0,1 2 0 0,1-1 0 15,0-2 0-15,-1 1 0 0,0 0 0 0,1 1 0 16,-2 2 0-16,2 0 0 0,0-2 0 0,0 1 0 16,0-1 0-16,0 1 0 0,0-1 0 0,1 1 0 15,0-4 0-15,1 2 0 0,1 2 0 0,-1-1 0 16,-2-1 0-16,1 2 0 0,3-2 0 0,-1 0 0 16,-1 0 0-16,1 0 0 0,-1 1 0 0,1-1 0 15,0-2 0-15,0 3 0 0,-2-3 0 0,2 3 0 16,-1-1 128-16,1 1-128 0,-1-1 0 0,1 2 0 15,-2-5 0-15,0 2 0 0,-1 1 0 0,1 0 0 16,3 2 0-16,-3-2 0 0,-1 0 0 0,1 3 0 16,1-3 0-16,0 1 0 0,-3 1 0 0,1-2 0 0,0 1 0 0,1 2 0 15,-1 0 0-15,1-2 0 0,-2 2 0 0,2 0 0 16,-1-2 0-16,1 2 0 0,0-4 0 0,1 1 0 16,-3 0 0-16,3 1 0 0,-1-2 0 0,0 2 0 15,-1 0 0-15,0-1 0 0,1 1 0 0,-1 1 0 16,-2-2 0-16,1 1 0 0,-2 2 0 0,2 0 0 15,-1-1 0-15,1 1 0 0,0-1 144 0,0 0-144 16,0 2 0-16,0 0 144 0,0-1-144 0,3 0 0 16,-3-2 0-16,1 1 128 0,2-1-128 0,-1-1 0 15,1-1 0-15,1 0 128 0,-3 0 32 0,2 1 0 16,0-3 0-16,7-6 0 0,-7 7-32 0,0-1 0 16,7-6 0-16,-8 8 0 0,2-1-128 0,-1-1 0 0,2 2 0 0,5-8 0 15,-6 8 0-15,-1 0 0 0,-2 1 0 0,2-3 0 16,2 2 0-16,-1 0 0 0,-3-2 0 0,2 4 0 15,-1-3 0-15,2 1 0 0,-1-1 0 0,-1 1 0 16,-2 1 0-16,1 1 0 0,2-1 0 0,-1-1 0 16,1-1 0-16,0-1 0 0,7-6 0 0,-6 7 0 15,-2-1 0-15,0 1 0 0,0-3 0 0,8-4 0 16,-6 5 0-16,6-5 0 0,-10 6 0 0,3 1 0 16,0-1 0-16,1 0 0 0,-1-1 0 0,1 1 0 15,6-6 0-15,-8 8 0 0,1 0 0 0,1 2 0 16,-2-2 0-16,1 0 0 0,2 0 0 0,-1 1 0 15,0 0 0-15,1 0 0 0,0 0 0 0,5-9 0 16,-5 8 0-16,1 0 0 0,4-8 0 0,-5 8 0 16,5-8 0-16,-6 8 0 0,1-2 0 0,5-6 0 0,0 0 0 0,-6 12 0 15,0-6 0-15,6-6 0 0,-3 8 0 16,3-8 0-16,-6 7 0 0,6-7 0 0,-5 6 0 0,5-6 0 16,-6 6 0-16,6-6 128 0,0 0 48 0,0 0 0 15,-6 3 0-15,6-3 0 0,0 0 80 0,0 0 32 16,0 0 0-16,0 0 0 0,0 0-80 0,0 0-16 15,0 0 0-15,0 0 0 0,0 0-192 0,0 0 0 16,0 0 128-16,0 0-128 0,4-9 0 0,0 1 0 16,-4 8 0-16,4-9 0 0,3 0 0 0,-2 1 0 15,-5 8 0-15,5-13 0 0,-1 4 128 0,0-3-128 16,0-1 176-16,0 0-176 0,-2 0 416 0,2-1-32 0,1-2 0 0,1 1 0 16,-2-1-128-16,1 0-16 0,-1 0-16 0,1-3 0 15,0 2-224-15,2-2 0 0,-1-1 0 0,1 2 0 16,-2 2 0-16,1-2 0 0,0 2 0 0,0 2 0 15,1 1 0-15,-1 1 0 0,-1 1-128 0,1 0 128 16,-1 1 0-16,-1 2 0 0,-4 8-128 0,5-9 128 16,-5 9 0-16,5-8 0 0,-5 8-128 15,0 0 128-15,0 0-128 0,0 0 128 0,0 0-192 0,0 0 192 16,0 0-256-16,0 0 48 0,0 0 16 0,0 0 0 16,0 12 192-16,-1-1-144 0,-2 0 144 0,-1 1-128 15,-2-1 128-15,-1 4 0 0,2 0 0 0,-1 2 0 16,-1 0 0-16,-1 1 0 0,0 2 0 0,1 1-128 15,-1 2 128-15,0-2 0 0,1 1 0 0,1-2 0 16,1-1 0-16,0-2 0 0,1-4 0 0,1 0 0 16,0 1 0-16,3-3 0 0,0-11 128 0,2 12-128 15,0-2 128-15,-2-10-128 0,4 12 128 0,-1-1-128 0,-3-11 0 0,4 11 128 16,0 0-128-16,-4-11 0 0,6 9 0 0,1-1 0 16,-7-8 0-16,10 6 0 0,1-1 0 0,0-1 0 15,4-1 0-15,-1-2 0 0,-1-1 0 0,1-1 0 16,1 1 0-16,2-3 0 15,1 1-1392-15,-2-2-240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2:59.5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5916 9132 5519 0,'0'0'496'0,"0"0"-496"15,0 0 0-15,0 0 0 0,0 0 1440 0,0 0 192 16,0 0 32-16,0 0 16 0,0 0-1056 0,0 0-224 16,-2-11-32-16,2 11-16 0,0 0 32 0,0 0 16 15,0 0 0-15,-6-5 0 0,0 1 176 0,6 4 16 16,-8-2 16-16,8 2 0 0,0 0-48 0,0 0-16 0,0 0 0 15,-9-2 0-15,9 2-176 0,0 0-48 0,0 0 0 0,0 0 0 16,-9 0-16-16,9 0-16 0,-9 4 0 0,9-4 0 16,-8 8 16-16,1-1 0 0,7-7 0 0,-6 11 0 15,1-3 80-15,-1 3 0 0,3-2 16 0,-1 1 0 16,0 1-80-16,0-2 0 0,4-9-16 0,-4 11 0 16,0 1-32-16,0 0 0 0,1 0 0 0,0-3 0 15,3-9-48-15,-4 11-16 0,-2 0 0 0,3-1 0 16,-1 3 96-16,-2-2 16 0,0 2 0 0,-1-3 0 15,1 2 0-15,-2 2 16 0,-1 1 0 0,-2 0 0 16,2 2-112-16,0 2-32 0,-1-2 0 0,-1 2 0 16,1 2-64-16,-1 0-128 0,0-2 176 0,0 3-176 0,0 3 176 0,0 0-176 15,1-1 160-15,-1-1-160 0,0 3 192 0,0-2-64 16,-1-4-128-16,3 1 192 0,0-1-192 0,3 1 176 16,0 0-176-16,1-1 160 0,3 3-160 0,-1-5 0 15,-1 1 0-15,1 1 128 0,1 2-128 0,-1-2 0 16,1-1 0-16,-1 2 0 0,0-1 0 0,1-1 0 15,-1-1 0-15,1 1 0 0,-4 0 0 0,2 1 0 16,-1-2 0-16,0 2 0 0,-1-1 0 0,0-1 128 16,0 1-128-16,-1-2 0 0,-1-2 0 0,2 2 128 15,1-2-128-15,0-2 0 0,-2-2 0 0,2 1 0 16,1 0 0-16,0-1 0 0,0 0 0 0,1-1 0 16,1 2 0-16,1-2 0 0,1 1 0 0,0-1 0 15,-2-1 128-15,2 3-128 0,3-3 192 0,-3 2 0 0,0-1 0 0,1 3 0 16,0-2-32-16,1 2 0 0,-1-3 0 0,-1 2 0 15,-1 0-160-15,1 1 128 0,0 1-128 0,-2 0 128 16,0 1-128-16,-1-1 0 0,2 0 0 0,0 1 0 16,-2-1 192-16,0 0-64 0,1 1 0 0,0-1 0 15,0-1 192-15,1 0 16 0,-1-1 16 0,1 0 0 16,1-1-96-16,0-2-32 0,-1 2 0 0,1-1 0 16,1-1 32-16,0 1 16 0,-1-10 0 0,0 11 0 15,2-3-16-15,-2-8 0 0,1 11 0 0,-1-11 0 16,1 11-64-16,-1-2-32 0,0-9 0 0,-1 11 0 15,1-11-160-15,1 9 192 0,-1-9-192 0,0 10 192 16,0-10-192-16,0 11 0 0,0-11 144 0,0 10-144 16,0-10 0-16,0 0 128 0,-2 11-128 0,2-11 0 15,0 0 0-15,0 9 0 0,0-9 0 0,0 0 128 0,0 10-128 0,0-10 0 16,0 0 0-16,0 0 128 16,0 0-128-16,-3 9 0 0,3-9 0 0,0 0 0 0,-3 7 0 15,3-7 0-15,-2 9 0 0,2-9 0 0,-3 8 0 0,3-8 0 16,-2 10 0-16,-1-1 0 0,-2 1 0 0,-1-3 0 15,6-7 0-15,-1 11 0 0,-3-1 0 0,2-1 0 16,-1 0 0-16,0 2 0 0,1-2 0 0,2-9 0 16,-4 10 0-16,0 1 0 0,1-1 0 0,1 1 0 15,-2-1 0-15,0-1 0 0,4-9 0 0,-5 11 128 16,0-3-128-16,1-1 0 0,-2 1 0 0,6-8 0 16,-2 9 0-16,-2 0 0 0,-1-2 0 0,5-7 0 15,-6 9 0-15,3 0 0 0,-3-1 0 0,1 0 0 0,5-8 0 16,-6 12 128-16,-1-1-128 0,1 0 0 0,-1 0 0 0,2-1 0 15,0-1 0-15,-2 0 0 0,1 0 0 0,-1-3 0 16,3 0 0-16,0-1 0 0,-1 1 0 0,0 1 0 16,0-3 0-16,-2 1 0 0,3 0 0 0,0 1 0 15,-5 1 0-15,3 0 0 0,-1-2 0 0,1 0 0 16,-2 0 0-16,3 1 0 0,-2-1 0 0,2 0 0 16,-2 0 0-16,1 1 0 0,-2-1 0 0,3 0 128 15,0 2-128-15,-1-2 0 0,2-3 0 0,-1 2 0 16,1 0 0-16,0 0 0 0,0 1 0 0,1 1 0 15,-3-3 0-15,2 3 0 0,-2 1 0 0,1 0 0 16,-1-1 0-16,6-6 0 0,0 0 0 0,-5 7 0 16,5-7 0-16,0 0 0 0,-4 9 0 0,4-9 0 15,0 0 0-15,-2 9 0 0,2-9 0 0,0 0 0 0,0 0 0 0,-2 9 0 16,2-9 0-16,0 0 0 0,0 0 0 0,0 0 0 16,0 0 0-16,0 0-128 0,0 0 128 0,0 0 0 15,0 0 0-15,0 0 0 0,-1 10 0 0,1-10 0 16,0 0 0-16,0 0 0 0,0 0 0 0,0 0 0 15,0 0 0-15,0 0 0 0,0 0 0 0,0 0 0 16,0 0 0-16,0 0-128 0,0 0 128 0,0 0-128 16,0 0 128-16,0 0-128 0,0 0 128 0,0 0 0 15,0 0-144-15,0 0 144 0,0 0 0 0,0 0 0 16,3 10 0-16,-3-10 0 0,0 0 0 0,0 0 0 16,0 0 0-16,0 0 0 0,0 0 0 0,0 0 0 15,1 9 0-15,-1-9 0 0,0 0 0 0,0 0 0 16,0 0 0-16,0 0 0 0,4 9 0 0,-4-9 0 0,0 0-144 0,0 0 144 15,0 0-192-15,0 0 32 0,0 0 0 0,8 8 0 16,-8-8-32-16,0 0-16 0,0 0 0 0,8 4 0 16,-8-4 208-16,0 0 0 0,0 0-160 0,9 4 160 15,-9-4 0-15,0 0 0 0,0 0 0 0,0 0 0 16,0 0 0-16,0 0 0 0,9-5 0 0,-9 5 0 16,0 0 0-16,9-8 0 0,-9 8 0 0,6-9 0 15,-6 9 0-15,7-9 0 0,-3-3 144 0,-4 12-144 16,3-11 0-16,-3 11 144 0,0 0-144 0,1-10 0 15,-1 10 128-15,0-10-128 0,0 10 0 0,-1-10 0 16,1 10 0-16,-4-7 0 0,-2-1 0 0,6 8 0 16,0 0 128-16,-5-7-128 0,-1 2 0 0,6 5 0 15,-9-3 0-15,1 2 0 0,0 1 128 0,8 0-128 16,-11 4 0-16,1 0 0 0,1 0 0 0,0 2 0 16,0 1 0-16,2 2 0 0,2 0 0 0,0 2 0 0,0-1 0 15,-1 3 0-15,1 0 0 0,1 1 0 0,0 2 0 0,2-3 0 16,0 0 0-16,1-1 0 0,1-12 0 0,0 13-144 15,3-1 144-15,-1-2 0 0,-2-10 0 0,3 12 0 16,1-2 0-16,-4-10 0 0,0 0 0 0,4 11 0 16,-4-11 0-16,0 0 0 0,6 7 0 0,-6-7 0 15,0 0 0-15,12 3-128 0,-2-7 128 0,1 2 0 16,-2-5 0-16,-1 1 0 0,0-2 0 0,-1-1 0 16,1-1 0-16,1 3-128 0,-1-2 128 0,0 1 0 15,-2 0 0-15,0 1-128 0,-1 0 128 0,-5 7 0 0,5-11 0 0,-1 2 0 16,0 1 0-16,-4 8 0 15,0 0 0-15,1-9 0 0,-1-1 0 0,0 10 0 0,0 0 0 0,0 0 0 16,-4-8 0-16,4 8 128 0,0 0-128 0,-7-4 0 16,7 4 0-16,-10-1 0 0,10 1 0 15,0 0 128-15,-10 0-128 0,10 0-256 0,0 0 64 0,0 0-10576 16,0 0-2112-16</inkml:trace>
  <inkml:trace contextRef="#ctx0" brushRef="#br0" timeOffset="19538.39">13486 11283 6447 0,'0'0'272'0,"0"0"80"0,0 0-352 0,0 0 0 16,0 0 0-16,0 0 0 0,2-10 1424 0,0-1 224 16,-2 11 32-16,1-12 16 0,-1 3-1552 0,1 1-304 15,-1 2-64-15,0 6-16 0,1-9 48 0,2 1 16 16,-3 8 0-16,3-9 0 0,1 1 352 0,-4 8 64 15,5-8 16-15,0 3 0 0,0-4 704 0,0 2 128 16,-5 7 48-16,6-9 0 0,-1 3-288 0,-5 6-48 16,5-7-16-16,-5 7 0 0,4-5-80 0,-1-2-32 15,-3 7 0-15,0 0 0 0,0-6-48 0,0 6-16 16,0 0 0-16,1-9 0 0,-1 2-176 0,0 7-48 0,0-8 0 16,0-1 0-16,0 1-224 0,0 8-160 0,0-9 192 0,0 2-192 15,-1-1 128-15,1 0-128 0,0-1 0 0,0 2 0 16,-2-1 0-16,2 8 0 0,0 0 0 0,-4-5 0 15,-1 0 224-15,5 5-64 0,0 0-16 0,-9-3 0 16,0 3 96-16,-1 2 16 0,-1-2 0 0,-1 2 0 16,-1 2 80-16,2 0 32 0,-1 0 0 0,0 0 0 15,0 0 144-15,2 2 48 0,0-2 0 0,0-1 0 16,1-2-144-16,0 2-32 0,0 1 0 0,1 0 0 16,8-4-128-16,-9 6-16 0,1 1-16 0,8-7 0 15,-6 9-32-15,1 1-16 0,1 1 0 0,-2-1 0 16,1 2-176-16,0 1 160 0,-2 1-160 0,1 2 160 15,-2 1-160-15,0 2 160 0,-1 1-160 0,0 2 160 16,-1-2-16-16,-2 0 0 0,-1-3 0 0,2 3 0 16,0-2 16-16,-1 0 0 0,1-2 0 0,2 0 0 0,2-2 256 0,0-1 48 15,2 1 16-15,1-3 0 0,0-1-32 0,1 1-16 16,2 2 0-16,1-1 0 0,0-12-176 16,0 14-16-16,0 3-16 0,3-2 0 0,-1 0-96 0,1-1 0 15,0 1-128-15,0 0 192 0,1 2-192 0,2 1 144 16,0 1-144-16,1-2 128 0,-1-3-128 0,2 0 0 15,0 1 0-15,0-2 128 0,1-3-128 0,0 3 0 16,-1-2 0-16,1-2 0 0,-1-2 176 0,-1 1-48 16,3 0-128-16,-3 0 192 0,1 1-32 0,0-1-16 15,0-2 0-15,0 1 0 0,-2-1-144 0,1 2 0 0,-7-8 144 0,10 5-144 16,1-1 176-16,-1-1-48 0,-10-3 0 16,14 0 0-16,1-1 128 0,-1-1 32 0,0-2 0 0,2 1 0 15,1-1-96-15,1-3 0 0,2-2-16 0,-1 1 0 16,0-1-176-16,-1 1 0 0,0 0 0 0,-1-1 128 15,0 0-128-15,0 3 0 0,-1-3 0 0,-1 2 128 16,0-1-128-16,-2 2 128 0,-2-2-128 0,1 3 128 16,0-5-128-16,-2 4 128 0,1-2-128 0,-1-1 128 15,0 0 64-15,1-3 16 0,1-1 0 0,-1-3 0 16,2 1-208-16,-1-1 176 0,0 1-176 0,0-2 160 16,-1 0-160-16,1 0 0 0,-3 1 0 0,0 3 128 15,-1-4-128-15,0 4 0 0,-3-3 0 0,0 3 0 16,-1 0 0-16,0 2 0 0,-1-2 0 0,-2 1 0 15,-1 1 192-15,-1-2-64 0,-2 0 0 0,1 2 0 16,-1-1 64-16,0 0 0 0,0-1 0 0,-1 0 0 0,-2 0 0 0,1-3 0 16,-1 1 0-16,0-1 0 0,1 0-16 15,0-1 0-15,-2 1 0 0,1-1 0 0,-2 1-176 0,0-1 0 16,-1-3 0-16,-1 2 0 0,-1 1 0 0,0 3 192 16,-1-4-192-16,-1 2 192 0,-2 2-64 0,0-1 0 15,-2 5 0-15,0-2 0 0,-3 2 16 0,2 2 0 16,0 3 0-16,0-1 0 0,-2 1-16 0,3 3 0 15,0 2 0-15,2 1 0 0,-2 3-128 0,0 0 0 16,-2 2 0-16,1 3 128 0,-1 1-128 0,-1-1 0 16,0 2 0-16,2 1 0 0,-1 0 0 0,0 1 0 15,0-1 0-15,1-2 0 0,-1 2 0 0,1-2 0 0,1 1 0 16,2-2 0-16,0 0 0 0,1-3 0 16,1 2 0-16,1-1 0 0,0-1-256 0,1 3 0 0,-1 1 16 15,1 0 0 1,1 0-1984-16,1 3-400 0,2 0-64 0</inkml:trace>
  <inkml:trace contextRef="#ctx0" brushRef="#br0" timeOffset="27815.38">13580 11003 18655 0,'0'0'832'0,"0"0"160"0,0 0-800 0,0 0-192 0,-8-2 0 0,8 2 0 15,-7-7 1024-15,7 7 144 0,0 0 48 0,0 0 0 16,-4-10-768-16,4 1-128 0,0 9-48 0,3-10 0 15,-1-1-272-15,1 2 0 0,-3 9 0 0,3-10 0 16,-2 1 0-16,-1 9 0 0,0 0 0 0,0 0 0 16,0 0 128-16,0 0 128 0,-5-7 32 0,5 7 0 15,-8-2 608-15,8 2 112 0,-10-2 16 0,0 2 16 16,1 0 112-16,1 3 0 0,8-3 16 0,-10 5 0 16,0 0 0-16,-1-2 0 0,2 1 0 0,0 0 0 0,1-2-272 0,8-2-48 15,-9 4-16-15,9-4 0 0,-9 6-320 16,9-6-80-16,-7 7-16 0,1 1 0 0,-1 1-208 0,2 2-32 15,0 0-16-15,0 2 0 0,-2 3-160 0,-1 2 0 16,-1-2 0-16,-1 5 0 0,-2-2 0 0,0 1 0 16,1 0 0-16,-4 0 0 0,0-3 192 0,-2 0 0 15,0-1 0-15,1 0 0 0,0-1 128 0,2-2 48 16,-2 0 0-16,2-1 0 0,0-2 48 0,1 1 16 16,0-2 0-16,1 1 0 0,1-2-48 0,2 1 0 15,0 2 0-15,3-1 0 0,0 2-208 0,3 0-48 0,0-1-128 16,2 3 192-16,1-3-192 0,0 2 0 0,1-1 128 0,0 1-128 15,1 4 0-15,-1-3 0 0,0 3 0 0,-1 2 0 16,-1 0 0-16,0 1 0 0,-1-1 0 0,-2-2 0 16,2 0 0-16,0 0 0 0,2-1 0 0,0-1 0 15,0-2 128-15,3-1-128 0,-3-12 0 0,8 12 144 16,-2 0 80-16,4-2 16 0,0-1 0 0,3 2 0 16,1-2-48-16,3 1 0 0,2-3 0 0,-1-1 0 15,0 2-192-15,2-2 144 0,-1 0-144 0,-1-1 128 16,1 0-128-16,-2-1 0 0,-3 0 0 0,0 0 0 15,-1-2 0-15,-1 1 128 0,-12-3-128 0,10 3 0 16,-10-3 128-16,12 0-128 0,-12 0 128 0,12-2-128 16,-2 0 0-16,1-1 0 0,-1-1 0 0,1 0 0 15,-1-1 0-15,2-4 0 0,0 0 144 0,-1-2-144 0,0 0 128 16,0-2-128-16,2-3 160 0,1 0-160 0,0 1 144 0,0-1-144 16,1-3 128-16,-1 2-128 0,4-3 0 0,-2 2 128 15,-2 0-128-15,-1-3 0 0,-1 0 0 0,-2 1 0 16,-2 2 128-16,-1 0-128 0,-1 1 0 0,-1-1 0 15,-1-1 144-15,-1 2-144 0,-2 0 128 0,1 2-128 16,-1 0 160-16,1 1-160 0,1-2 192 0,0 1-64 16,-1 0-128-16,1 0 192 0,-2 0-48 0,2 2-16 15,-2-5 0-15,2 4 0 0,-2 0-128 0,0 0 0 16,-1 3 0-16,-1-1 128 0,1 2-128 0,0 0 0 16,0-5 0-16,-1 2 0 0,-1-2 0 0,1 1 0 15,0 1 128-15,-2-1-128 0,-1-1 0 0,-1-2 0 0,-1 2 0 16,-1-1 128-16,-1 0-128 0,-1 1 0 0,-1-1 144 0,-1 2-144 15,1-2 128-15,-1 3-128 0,1 0 160 0,-1 0-160 16,0 1 128-16,0-1-128 0,1 3 0 16,1 1 0-16,0 0 0 0,0 2 0 0,-1 2 0 0,1 1 0 15,0 1 0-15,1 1 0 0,-1 0 0 0,0 2 0 16,0 2 0-16,0 0 0 0,-2 1 0 0,1 0 0 16,-2-2 0-16,0 3-128 0,2 0 128 0,0 0 0 15,1 1 0-15,-1-1 0 0,1 0-128 0,1 1 128 16,-1 0 0-16,0 2 0 0,0-1 128 0,3 2-128 15,-1 1 0-15,-2 2 0 0,-2-1 0 0,1 2 0 16,-2 1 0-16,1 2 0 0,-1-2-176 0,1 4 176 16,1 0-144-16,1 2 144 0,1-1 0 0,-1 1 0 15,1 2 0-15,0 0-128 0,3 0 128 0,1-3 0 16,2 0 0-16,-1 1 0 0,-1-1 0 0,1 0 0 0,1-2 0 16,-1 1 0-16,1 1 0 0,-1-1 0 0,-1 0 0 15,1 0 0-15,1-1 0 0,-1 0 0 0,-1-2 0 0,2 0 0 16,-2 2 0-16,0-2 0 0,0 1 0 0,0-1 0 15,1-3 0-15,1 2 0 0,-1 0 0 0,2 2 0 16,0-1 0-16,1 0 0 0,1-1 0 0,2 3 128 16,0-3-128-16,3 3 0 0,0 2 0 0,2 0 0 15,1 0 0-15,2 1 0 16,-1-4 0-16,0 1 0 0,1-3 0 0,-1 0 0 0,2 0 0 0,1 0 0 16,-1-1 0-16,0 0 0 0,-2-2 0 0,2-2 0 15,-1-3 128-15,0 2-128 0,-1-5 0 0,-1 2 0 16,1-1 0-16,-1-1 0 0,-9-2 128 0,13 3-128 0,-2-4 0 0,0-1 144 15,-1 0-16-15,2-1 0 16,0-1 0-16,1-1 0 0,1-2-128 0,0 1 0 0,1-3-160 0,-1 0 160 16,-1 0 0-16,0-2 0 0,-1-1 0 0,1-1 0 15,0-1 0-15,0-3 0 0,0-1 0 0,0 0 0 16,1-2 0-16,1-1 0 0,-2-2 128 0,1-2-128 16,1 0 0-16,-1 0 0 0,0 1 128 0,1-1-128 15,-2-3 0-15,0 5 0 0,-2-2 0 0,0 4 0 16,-2 1 0-16,-3 0 0 0,0-5 0 0,-1 3 0 15,0-1 0-15,-2 0 0 0,-1 1 0 0,0-1 0 16,-1-1 0-16,-1 1 0 0,-3-1 128 0,3-2-128 16,0 2 0-16,-1 1 0 0,-3 1 0 0,1 3 0 15,1-1 0-15,-2 3 0 0,0 2 0 0,-1 0 0 16,-2 1 0-16,1-1 0 0,-2 4-128 0,-1 0 128 16,-2 2 0-16,1 0-144 0,0 1 144 0,-2 2-128 0,-1 2-80 0,1-1-16 15,0 1 0-15,1 2 0 16,-2 2-832-16,0 0-160 15,-1 2-48-15,1 2 0 0,0 1-1648 0,2 5-336 0,0 5-64 0</inkml:trace>
  <inkml:trace contextRef="#ctx0" brushRef="#br0" timeOffset="29614.46">13572 13189 22623 0,'0'0'1008'0,"0"0"208"0,-7-4-976 0,7 4-240 16,-5-5 0-16,5 5 0 0,0 0 512 0,-3-8 64 16,3 8 16-16,0 0 0 0,-1-9-336 0,1 2-80 15,0 7-16-15,0 0 0 0,-1-7 192 0,1 7 32 16,0 0 16-16,-3-8 0 0,3 8 320 0,0 0 64 16,-8-5 16-16,8 5 0 0,-10-3-80 0,1 2-16 15,0 1 0-15,0 1 0 0,1 2-304 0,8-3-64 16,-11 3-16-16,3 3 0 0,8-6-320 0,-7 5 144 15,7-5-144-15,0 0 0 0,0 0 0 0,0 0 0 16,-6 9 0-16,6-9 0 0,0 0 0 0,0 0 0 0,0 0 0 0,0 10 0 16,0-10 0-16,0 0 0 15,0 0 0-15,0 0 0 0,0 12 0 0,0-12 0 0,0 0 0 0,-1 13 0 16,-2-1 0-16,3-12 0 0,-3 12 128 0,-3-2-128 16,0 1 256-16,6-11-16 0,-5 9 0 0,1 1 0 15,4-10 80-15,-5 11 32 0,5-11 0 0,-4 13 0 16,4-13 32-16,-4 9 16 0,4-9 0 0,-6 10 0 15,6-10-144-15,-2 13-48 0,1 0 0 0,1 0 0 16,0 2-48-16,0-5-16 0,0 6 0 0,0-2 0 16,-2 2-16-16,2-1-128 0,-1 4 192 0,0 3-64 15,-1 2 80-15,1 3 16 0,-2 0 0 0,1 3 0 16,-1 2 32-16,-1 4 16 0,-2-5 0 0,1 0 0 16,-2-2-16-16,2-3 0 0,1-4 0 0,0-2 0 15,0-3 192-15,1-3 16 0,1-2 16 0,-1-3 0 16,3-9-144-16,0 0-16 0,0 0-16 0,0 0 0 0,0 0-80 0,0 0-16 15,0 0 0-15,-2-12 0 0,0 2 48 16,2-6 0-16,0 2 0 0,2-7 0 0,-1 0-256 0,2-5 0 16,-2-5 0-16,-1 1 0 0,0 0 0 0,-1 0 0 15,-1-2 0-15,1 1 0 0,-2 1 0 0,2-2 0 16,1 0 0-16,0 1 0 0,0-2 0 0,1 2 0 16,2 1-128-16,0 0 128 0,-1-1 0 0,1 3 0 15,2 2 0-15,0 3 0 0,2 2 0 0,-1 1 0 16,2 5 0-16,0 3 0 0,0 2 0 0,1 3-128 15,-9 7 128-15,12-4 0 0,-12 4-192 0,11 3 64 16,-2 2 128-16,-1 3-208 0,-1 2 80 0,-1 5 128 16,-2 3-208-16,0 4 80 0,0 3 0 0,-1 4 0 0,-3-3 0 15,0 4 0-15,-2 1 128 0,2 0 0 0,-1 0 0 0,0-2 0 16,-1-3 0-16,1 2 0 0,2-2 160 0,-1 0-160 16,0-1 256-16,0-2-64 0,0 0 0 0,0 0 0 15,-1-4-192-15,0 1 176 0,1-1-176 0,-1 1 160 16,-1-6-160-16,0-1 0 0,-1-1 144 0,0-3-144 15,3-9 128-15,-2 9-128 0,2-9 128 0,0 0-128 16,0 0 224-16,0 0-32 0,0 0 0 0,0 0 0 16,0 0-192-16,0 0 0 0,0 0 0 0,0-12 0 15,0 1 0-15,1-2 0 0,2-4 0 0,-1-2 0 16,1-1 128-16,0 0-128 0,-1-3 0 0,2-1 144 16,-3-5-144-16,1 2 0 0,-1 0 0 0,-1 1 0 15,0-2 0-15,1 2 0 0,2 0-144 0,-2 0 144 16,-1-1 0-16,0 3 0 0,-1 3 0 0,1 3 0 15,-1-3 0-15,1 6 0 0,1-1 0 0,0 3 0 0,0 2 0 0,-1 11 0 16,0-7 0-16,0 7 0 0,0 0 0 0,0 0 0 16,0 0 0-16,0 0-160 0,3 13 160 0,0 2-192 15,-1 4 192-15,1 0-192 0,-2 2 64 0,2 2 0 16,-1 2 0-16,1 0 0 0,0-2 128 0,1 0 0 16,-1-3 0-16,1 0 0 0,0 0 0 0,0-1 0 15,0-2 0-15,1 3 0 0,-2-6 0 0,0 2 0 16,-1-3 0-16,1-6 0 0,-3-7 0 0,2 10 128 15,-2-10-128-15,0 0 0 0,0 0 0 0,0 0 128 16,0 0-128-16,0 0 0 0,0 0 128 0,0 0-128 16,0 0 160-16,3-15-160 0,-2 0 0 0,1-4 0 15,-2 1 0-15,0-1 0 0,-2-2 0 0,1 0-128 0,0-3-16 16,-1 0 0-16,0-5 144 0,0 2 0 0,0-1-144 0,-1 2 144 16,2 1 0-16,0 4 0 0,1 5 0 0,0 2 0 15,0 5 0-15,0 9 0 0,0 0 0 0,0 0 0 16,0 0 0-16,2 19 0 0,1 3 0 0,-2 4 0 15,0 3-176-15,1 2 176 0,-1 0-128 0,0 0 128 16,-2-2 0-16,1-2 0 0,0 3 0 0,1-1 0 16,-1-4 0-16,3 0 0 0,0-2 0 0,0-1 0 31,1-1-1728-31,2-4-304 0,0-3-64 0</inkml:trace>
  <inkml:trace contextRef="#ctx0" brushRef="#br0" timeOffset="57591.32">14822 11711 2751 0,'-10'10'256'0,"-2"2"-256"0,-1-1 0 0,0 3 0 15,1 0 1136-15,0-2 176 0,-1-2 32 0,3 0 16 16,-2 1-1088-16,2 1-272 0,-1-3 0 0,2 1-3344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5:23.1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23506 4509 4607 0,'0'0'400'0,"0"0"-400"0,3-11 0 0,-1 2 0 16,-2 9 4256-16,0 0 768 0,5-8 160 0,-5 8 16 15,0 0-3776-15,0 0-752 0,0 0-160 0,0 0-16 16,0 0-176-16,-11 7-16 0,-4-2-16 0,0 3 0 16,-2 2-112-16,-3 2-32 0,-1 1 0 0,-1 2 0 15,-1 0 240-15,-3 3 32 0,1 1 16 0,-1 0 0 16,-2 2 288-16,0 7 64 0,-2 1 16 0,-4 1 0 16,-4 3-144-16,-1 2-16 0,-4 0-16 0,-3 2 0 0,-3-2-288 15,-1 2-48-15,-1 3-16 0,3 3 0 0,3 0-272 0,1 3 160 16,3 1-160-16,2 1 128 0,1 1-128 0,1-4 0 15,2-7 0-15,4-4 0 0,1-5 160 0,4-2-160 16,1-5 192-16,5-3-192 0,4-4 176 0,1-4-176 16,2-2 160-16,3 1-160 0,2-4 160 0,8-6-160 15,0 0 160-15,0 0-160 0,0 0 0 0,0 0 0 16,0 0 0-16,0 0 0 0,0 0 192 0,0 0-48 16,0 0-16-16,-4-10 0 0,1-1 64 0,2 2 0 15,0-1 0-15,1-2 0 0,-2 2 32 0,2-1 16 0,-1 1 0 16,0-3 0-16,-2 2-48 0,1-2 0 0,-2 1 0 15,0 1 0-15,0-2 0 0,0-2 0 0,0 1 0 0,-1 0 0 16,1-5-64-16,1 4-128 0,1-1 176 0,0 0-176 16,1 2 128-16,1-2-128 0,0 2 0 0,0 2 0 15,0 2 0-15,-1 2 0 0,1 8 0 0,0 0 0 16,-4-4 0-16,4 4 0 0,0 0-192 0,-9 9 192 16,0 3-144-16,0 1 144 0,-1-1-128 0,1 6 128 15,-1-1 0-15,-1 4 0 0,1 0 0 0,1 0 0 16,1-2 0-16,0-1 0 0,-1-1 0 0,1 3 0 15,0 0 0-15,2-2 0 0,-3 0 0 0,1-1 128 16,1-3-128-16,2-1 176 0,3-2-176 0,0-1 192 16,1-1 240-16,1-9 48 0,7 8 16 0,0-3 0 15,4-1 128-15,3-1 16 0,3-3 16 0,5 0 0 16,3 0-272-16,6-1-64 0,5-2-16 0,3 2 0 0,4-1-144 16,0 2-32-16,0-4 0 0,-2 2 0 0,-3 1-128 0,-1-1 0 15,-3-3 0-15,0 0 0 0,-2 0 0 0,-1-2 0 16,-1 1-224-16,3-1 80 15,1-1-1968-15,-2 2-384 0,12-10-64 16,-4 12-14688-16</inkml:trace>
  <inkml:trace contextRef="#ctx0" brushRef="#br0" timeOffset="15927.87">5294 16673 3679 0,'0'0'320'0,"0"13"-320"0,0 1 0 0,2 0 0 16,-2 1 720-16,1 0 80 0,0 2 16 0,3 0 0 31,-1-4-1104-31,-1 4-224 0</inkml:trace>
  <inkml:trace contextRef="#ctx0" brushRef="#br0" timeOffset="16686.34">5314 17051 17967 0,'0'0'784'0,"0"0"176"0,0 0-768 0,0 0-192 0,0 0 0 0,8 10 0 15,-8-10 928-15,8 10 144 0,-2-3 16 0,-6-7 16 0,9 8-608 0,-9-8-128 16,0 0-32-16,8 5 0 0,-8-5-112 0,0 0-32 16,0 0 0-16,0 0 0 0,10-1 304 0,-10 1 48 15,0 0 16-15,7-11 0 0,-2 1 336 16,0-2 64-16,-1-2 0 0,0-1 16 0,-1-2-128 15,-1-1-16-15,1-1-16 0,0-2 0 0,-1-4-384 0,4 0-80 16,-3-1-16-16,0 0 0 0,-2-1-144 0,1-1-16 16,-1 1-16-16,0 0 0 0,-1-1-32 0,-1 1 0 15,-2-2 0-15,1-1 0 0,-3-1 64 0,-2 0 0 16,-1-2 0-16,2-1 0 0,0 3-64 0,1 2 0 16,-1 2 0-16,-1 3 0 0,2 3-128 0,1 2 0 15,0-1 0-15,2 2 128 0,-1 2 128 0,2 2 32 16,1 1 0-16,0 0 0 0,0 0-288 0,0 1 128 15,2-1-128-15,1 1 0 0,-1 1 0 0,1 0 0 0,0 0 0 0,-1 0 0 16,1 1 0-16,-2 2 0 0,-1 0 0 0,0 8 0 16,4-8 0-16,-4 8 0 0,0 0-160 0,0 0 160 15,0 0-176-15,0 0 48 0,0 0 0 0,0 0 0 16,0 0 128-16,0 0-128 0,0 0 128 0,-5 9-128 16,-2-1 128-16,3 1 0 0,4-9 0 0,-3 13 0 15,-3-2 0-15,2-1 0 0,1 1 0 0,-1-1 0 16,0-1 0-16,0 3 128 0,0-2-128 0,0 2 176 15,0 0-176-15,-1 0 160 0,-2 1-160 0,2 1 160 16,0 2-16-16,-2-1 0 0,-3 0 0 0,1 0 0 16,1 3-144-16,0 1 192 0,-2-1-192 0,2-4 192 15,1 1-192-15,1-4 0 0,-1 2 0 0,2 0 0 0,-1 1 0 16,0-1 0-16,2-4 0 0,4-9 0 16,-5 9 0-16,5-9 128 0,0 0-128 0,0 0 0 0,0 0 128 0,0 0-128 15,0 0 128-15,0 0-128 0,0 0 0 0,5-7 0 16,1-3 0-16,-1-2 0 0,0-1 0 0,2-1-176 15,-1-2 48-15,-1-2 0 0,1-2 128 0,-1 1-208 16,-1 0 80-16,0 1 128 0,0 0-160 0,-1 1 160 16,1 0 0-16,0 1-144 0,0 2 144 0,1 0 0 15,1-1 0-15,-1 1 0 0,0 1 0 0,2 0 0 16,-1 1 0-16,1-1 128 0,-2-1 0 0,1 2 16 16,0 0 0-16,-1 3 0 0,0 3-144 0,-5 6 128 15,0 0-128-15,0 0 128 0,10-3 16 0,-10 3 0 16,12 7 0-16,-1 4 0 0,-2 4-144 0,0 2 160 15,-3 1-160-15,1 2 160 0,1 0 32 0,0 3 16 16,-1-3 0-16,1 3 0 0,-1-3 48 0,2 1 16 0,1-1 0 0,-1-1 0 16,-2-2-272-16,1-1 128 0,1-2-128 0,-1 1 0 31,-2-1-1872-31,1-4-496 0</inkml:trace>
  <inkml:trace contextRef="#ctx0" brushRef="#br0" timeOffset="27461.56">5499 14648 1839 0,'0'0'0'0,"0"0"160"0,0 0-160 0,0 0 0 15,0 0 0-15,0 0 0 0,0 0 1120 0,0 0 192 16,0 0 32-16,0 0 16 0,0 0-176 0,0 0-32 16,0 0-16-16,0 0 0 0,-8-8 0 0,8 8 0 15,-8-8 0-15,8 8 0 0,-3-9-32 0,3 9 0 16,1-9 0-16,-1-1 0 0,0 0-400 0,0 10-64 16,2-10-32-16,0 1 0 0,-2 9-272 0,0-9-48 15,0 9-16-15,0-9 0 0,0 9-16 0,0 0-16 16,-4-10 0-16,4 10 0 0,-7-10 128 0,1 2 16 0,-1 2 16 0,1-1 0 15,-1-1 16-15,1 2 0 0,6 6 0 0,-8-9 0 16,0 1-16-16,0 0 0 16,-1 0 0-16,-1 2 0 0,-1 1-144 0,0 2-16 0,-1-2-16 0,0 2 0 15,0 2-64-15,2-1-16 0,-3 2 0 0,0 0 0 16,-3 2-144-16,2 0 128 0,-3 0-128 0,1 3 128 16,1-1 0-16,-2 2-128 0,0 0 192 0,2 0-64 15,2 1 32-15,-1 0 0 0,0 0 0 0,1 2 0 16,0 0-160-16,0 2 0 0,-1 0 0 0,3 2 128 15,0 2-128-15,1 3 0 0,1-2 0 0,1 4 0 16,3-1 0-16,0 3 0 0,1-1-144 0,2 4 144 16,1-2 0-16,2 2 0 0,2 1 0 0,2 3 0 15,0-3 0-15,4 1 0 0,2-1 0 0,1-1 0 0,1-3 0 0,2-2 0 16,2-1 0-16,0-5 144 0,1 2-144 0,2-3 160 16,0-2-160-16,-1-1 160 0,3-1-160 0,-1-2 160 15,-1-2-160-15,1-1 160 0,1-3-16 0,-1-1 0 16,-1-1 0-16,3-3 0 0,-4 0-144 0,1-3 192 15,-2 0-192-15,0-3 192 0,2 0-16 0,-2 0 0 16,0-2 0-16,-1 0 0 0,-2 0-176 0,-1-1 160 16,-1-2-160-16,0 0 160 0,-1 0-160 0,-3-1 192 15,1-1-192-15,-2 1 192 0,-3 0 112 0,-1-4 16 16,-1 0 16-16,-2 1 0 0,-2-2-16 0,-2 1 0 16,-2 1 0-16,-1-2 0 0,-5-1-64 0,1 0 0 15,-2-2-16-15,0 2 0 0,0 0-16 0,-1 2 0 0,-1 2 0 16,0 2 0-16,-2 0-80 0,0 2-16 0,1 1 0 15,0 3 0-15,1 1 32 0,0 1 0 0,-2 0 0 0,0 3 0 16,-2 0-160-16,1 1 0 0,2 0 0 0,-1 1 128 16,-1 1-128-16,1 2-192 0,-1 0 32 0,-2 1 16 31,-1-1-608-31,2 3-112 0,1-1-32 0,0 2 0 16,2 1-2048-16,-2 2-432 0,-7 1-80 0,11 5 0 0</inkml:trace>
  <inkml:trace contextRef="#ctx0" brushRef="#br0" timeOffset="31729.95">5529 5691 8287 0,'0'0'736'0,"0"0"-592"0,-9-10-144 0,1 2 0 16,3 0 2880-16,5 8 528 0,-8-9 112 0,2 1 32 15,-1 2-2144-15,7 6-416 0,-8-7-96 0,2 2 0 16,-2-1-528-16,8 6-112 0,-9-3 0 0,0 3-16 15,-2-1-240-15,1-1 0 0,-1 2 128 0,0 0-128 16,-2 0 0-16,-2 2 0 0,0 0 0 0,-2 1 0 16,0 1 0-16,-3 2 0 0,-1-2 0 0,-1 5 0 15,-1 0 0-15,-1 1 0 0,2 1 0 0,1 2 0 16,2-1 0-16,0 2 0 0,2 3 0 0,2 2 0 0,0 0 224 16,2 3 0-16,3 4 0 0,1 2 0 0,1 0 272 0,3 4 48 15,1-1 16-15,0 3 0 0,-1 0-320 0,3 2-64 16,5 3-16-16,0-2 0 0,-1-3-160 0,3 0 0 15,5-2 0-15,1-3 128 0,4-4-128 0,2-3 0 16,0-1 0-16,2-2 0 0,1 0 0 0,1-5 0 16,-1-1 0-16,3-5 0 0,1-2-320 0,1-2 64 15,0-2 16-15,0-4 0 0,-1 0 240 0,1-1 0 16,0-4 0-16,0-6 0 0,-3-2 0 0,3-2 0 16,-1 0 0-16,1-3 0 0,-3-4 128 0,-1 1-128 0,-1 0 144 15,-1-2-144-15,0 2 256 0,-2-1-32 0,-2 1-16 16,-2-1 0-16,-1 0 32 0,-3 1 0 0,-2 1 0 0,-3 1 0 15,-3-2-80-15,-4-3-16 0,-2 0 0 0,-4 0 0 16,-3 0-144-16,-2-2 160 0,-3 1-160 0,-1-3 160 16,-2 1-160-16,0 2 0 0,1 1 0 0,-1 1 0 15,0 3 0-15,0 0 0 0,2 3 0 0,1 2 0 16,1 2 0-16,2-1 0 0,1 4 0 0,1 5 0 16,0 0 0-16,2 3-192 0,1 2 64 0,0 3 128 31,-2 4-1824-31,1 3-240 0,-1 0-48 0</inkml:trace>
  <inkml:trace contextRef="#ctx0" brushRef="#br0" timeOffset="39425.46">3117 2702 10127 0,'11'-25'896'0,"-1"0"-704"16,-1 2-192-16,4-2 0 0,0 7 3776 0,0-2 736 16,2 5 144-16,-4 2 16 0,1 0-3056 0,-1 3-608 15,-5 4-128-15,1 1-32 0,0 1-32 0,-7 4-16 16,0 0 0-16,6-7 0 0,-2 1-352 0,-4 6-64 16,3-8 0-16,-3 8-16 0,0 0-96 0,-2-9-16 15,-5-2 0-15,-1 5 0 0,1-1 64 0,-4 1 0 16,-1-1 0-16,-2 2 0 0,-1-1-80 0,-2-1-16 15,-3-1 0-15,-3 0 0 0,-4 1-224 0,-3-4 144 0,-1 1-144 0,-5 2 128 16,-5 0-128-16,-3 3 160 0,-3 2-160 0,-1 3 160 16,0 0 112-16,-3 0 32 0,-1 0 0 0,-3 0 0 15,-1 0 192-15,-2 0 32 0,1 0 16 0,1 3 0 16,-1 1-112-16,2-3-32 0,1 2 0 0,1-1 0 16,1 2-192-16,-2-2-32 0,-3-4-16 0,0 4 0 15,-1 1-160-15,2 1 192 16,0 0-192-16,4 0 192 0,5 0-16 0,3 1 0 0,1-3 0 0,2 0 0 15,2 1-48-15,3-1 0 0,-1 2 0 0,5 0 0 16,0-1-288-16,5 1-64 0,2 2-16 0,4 1 0 31,3-1-464-31,5 2-112 0,5 1-16 0,4 2 0 16,4-11-2240-16,7 15-464 0,6-4-96 0,9 2-16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6:45.11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5453 2763 24239 0,'7'-12'1072'0,"1"6"224"0,2-5-1040 0,2 1-256 16,1 0 0-16,3-2 0 0,1-5 592 0,-3 4 64 15,-1-4 16-15,0 3 0 0,-1-1 16 0,-2 2 0 16,-2-1 0-16,-3 1 0 0,-1 0 16 0,-3 1 16 15,-3 0 0-15,-2-1 0 0,-3 4 64 0,-4 1 16 0,-5 2 0 0,-4-1 0 16,-2 3-112-16,-4 3-32 0,-5 2 0 0,-3 3 0 16,-2-1-400-16,-2 2-96 0,-4-1-16 0,-1 4 0 15,-3 2-144-15,2 1 0 16,0 2 0-16,1 1 0 0,1 2 0 0,2-1 0 0,0 2 0 0,5 3 0 16,3 3 0-16,3-3 0 0,3-1 0 0,4 1 0 15,3-2 304-15,8 1 16 0,3-5 16 0,5 2 0 16,6-2-80-16,6-1-32 0,5 0 0 0,9-4 0 15,4-4-224-15,8-1 144 0,9-4-144 0,7-1 128 16,7-2-128-16,4-1 0 0,6-1 0 0,-2 0 128 16,0-2-128-16,0-4 0 0,2-1 0 0,4 0 0 15,2 2 0-15,0-1 0 0,-2 2 144 0,0-1-144 0,-3-1 288 16,-1 1-16-16,-2 0 0 0,1 0 0 0,-1 4 48 16,-2-1 0-16,-4 2 0 0,-5 1 0 0,-7-1-160 0,-4 0-32 15,-3 1 0-15,-5-3 0 0,-3 3-128 0,-6 2 128 16,-2-2-128-16,-7 3 128 0,-5-1-128 0,-13 2 0 15,0 0 144-15,0 0-144 0,0 0 0 0,-10-4 144 16,-7-1-144-16,-5 1 0 0,-6 0 0 0,-6 0 0 16,-5 2 0-16,-8-3 0 0,-6 3 0 0,-7 0 0 15,-8 2 0-15,-1 2 0 0,-1 1-128 0,-1 2 128 16,2 2 0-16,-1-1-144 0,-5-1 144 0,4 2 0 16,0-1 160-16,1 5-160 0,1-1 192 0,6 3-64 15,2-4-128-15,2 1 192 0,1-1-192 0,0 0 0 16,1-3 0-16,5 1 0 0,3-1 0 0,3 1 0 0,-1 1 0 15,8-2 0-15,5 0 0 0,4-3 128 0,4 0-128 0,6 1 0 16,3 0 0-16,8-2 0 0,9-2 0 0,0 0 0 16,0 0-256-16,22-1-80 0,8 0-32 0,9-3 0 31,11 0-1744-31,12-1-336 0,11-2-80 0</inkml:trace>
  <inkml:trace contextRef="#ctx0" brushRef="#br0" timeOffset="3686.73">5191 17294 17391 0,'0'0'768'0,"0"0"160"0,0 0-736 0,-4 8-192 0,4-8 0 0,0 0 0 16,0 0 1232-16,-5 7 224 0,5-7 32 0,0 0 16 15,0 0-640-15,-6 0-128 0,-1-4-32 0,7 4 0 16,-5-9-400-16,0 0-96 0,0-2-16 0,1 1 0 16,0-3 128-16,1-2 32 0,1-2 0 0,0 2 0 15,2-4 96-15,0 1 0 0,2-7 16 0,-1 1 0 16,1-5 48-16,4-2 0 0,0-4 0 0,1-3 0 15,1-4-288-15,1 2-48 0,0-1-16 0,0 2 0 0,0 0-160 16,0 0 0-16,-2 1 0 0,1 0 0 0,-1-1 0 16,0 0 0-16,-2-1 0 0,-2-1 0 0,-1 1 0 0,-2 1 0 15,-1 1 0-15,1 4 0 0,1 1 0 0,-2 6 0 16,-3 2 0-16,0 7 0 0,-2-2 0 0,-1 6 0 16,1 0 0-16,-1 2 0 0,-1-1 144 0,2 4 0 15,1 2 0-15,-1 2 0 0,6 5 16 0,-4-6 0 16,4 6 0-16,0 0 0 0,0 0-160 0,0 0 0 15,0 0 144-15,0 0-144 0,0 0 0 0,0 0 0 16,0 0 0-16,11 0 0 0,-11 0 0 0,0 0 0 16,6 9 0-16,-6-9 0 0,0 0 0 0,0 14-128 15,-4 0 128-15,-1 1 0 0,-1-2 0 0,-3 2 0 16,-2 2 0-16,1 2 0 0,-5-1 0 0,2 0 0 0,-1-1 128 0,1 1-128 16,0-1 160-16,1 1-32 0,0-3-128 0,2-2 192 15,1-4 128-15,1-1 32 0,8-8 0 0,0 0 0 16,-4 10-80-16,4-10-16 0,0 0 0 0,0 0 0 15,4 13-256-15,-4-13 0 0,0 0 0 0,9 8 0 16,-9-8 0-16,0 0 0 0,12 1 0 0,-2-2 0 16,-10 1-160-16,11-8 160 0,-3-1-160 0,-1 0 160 15,0-4 0-15,-1 0 0 0,1 0-128 0,0-1 128 16,-2-1 0-16,1 0 0 0,2-1 0 0,0-1 0 16,0-1 0-16,1 2 0 0,-1 2 0 0,1 1 0 15,1 0 0-15,-1 2 0 0,-1 3 0 0,0-2 0 16,1 2 0-16,-1 2 0 0,-2 0 0 0,-6 6 0 15,8-6 0-15,-8 6 0 0,5-5 0 0,-5 5 0 0,7-7 0 16,-7 7 0-16,0 0 0 0,0 0 0 0,0 0 192 0,0 0-192 16,0 0 192-16,8 8-192 0,0 2 320 15,-2 0-32-15,-7 0-16 0,1 2 0 0,0 2 256 0,1 2 48 16,2-1 16-16,-2 2 0 0,2 2-64 0,-1-1-16 16,2-1 0-16,1 0 0 0,2 1-352 0,1-1-160 15,1-3 128-15,3-1-128 16,1-1-1008-16,1-4-272 0,-1-2-64 15,3-2-15280-15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57:23.9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8243 15023 12671 0,'0'0'560'0,"3"-9"112"0,0 0-544 0,-1-1-128 0,1 2 0 0,-3 8 0 0,5-11 448 0,0 1 48 15,-1 1 16-15,0 0 0 0,0 1-64 0,-4 8-16 16,4-8 0-16,-4 8 0 0,0 0-304 0,0 0-128 15,0 0 128-15,0 0-128 0,0 0 224 0,0 0-32 16,0 0-16-16,0 0 0 0,0 0 400 0,0 0 64 16,0 0 32-16,-1 7 0 0,-2 0 16 0,0 3 0 15,1 0 0-15,0 2 0 0,0 2-480 0,1 2-80 16,-2 1-128-16,-1 14 176 0,0-2-176 0,2-1 0 16,-2 2 0-16,1 4 0 0,0-4 0 0,1 1 0 0,0-1 0 15,0 2 128-15,-1-1-128 0,1-1 0 0,-1 0 0 0,0-1 0 16,0-2 0-16,0-1 0 0,2-4 0 0,-1-2 128 15,0-2-128-15,-2-2 192 0,-1-3-192 0,1-3 192 16,4-10-192-16,0 0 0 0,-4 9 0 0,4-9 0 16,0 0 0-16,0 0 0 0,0 0 0 0,0 0 0 15,0 0 0-15,-3-10 0 0,3-3 0 0,0 0 0 16,1-2 0-16,2-3 0 0,1-5 0 0,0-5-176 16,-1 1 176-16,-1-2 0 0,1-1 0 0,1 0-128 15,0 2 0-15,-2-2 0 0,-2 0 0 0,1-2 0 16,2 2 128-16,-2 0-192 0,1 3 192 0,0 2-192 15,0 3 192-15,-1 0 0 0,0 1 0 0,-1 4-128 16,0 4 128-16,0 0 0 0,0 4 0 0,0 9 0 16,-2-7 0-16,2 7 0 0,0 0 0 0,0 0 0 15,0 0 192-15,0 0-16 0,0 0-16 0,0 0 0 0,0 0-160 16,0 0 192-16,0 0-192 0,0 0 192 0,0 0-192 0,3 16 0 16,1-2 0-16,-1 2 0 0,0 0 0 0,-3 2 0 15,0 4 0-15,-2-2 0 0,1 1 0 0,-2 5 0 16,-1 0 0-16,1 0 0 0,-1 1 0 0,1 2 0 15,0-1 0-15,0 1 128 0,-1-4-128 0,-3 0 0 16,1-2 144-16,-1-1-144 0,-1-1 256 0,3-4-32 16,0-1 0-16,1-4 0 0,4-12 80 0,0 0 16 15,0 0 0-15,0 0 0 0,0 0-320 0,0 0 160 16,0 0-160-16,0 0 128 0,6-11-128 0,1-2 0 16,1-1 0-16,-2-6 128 0,1 1-336 0,-3-2-80 15,-2-3-16-15,2 1 0 0,0 1 160 0,1-4 144 0,-1 0-208 16,0-1 80-16,-1 0-96 0,-1 1-16 0,-2-1 0 0,0-1 0 15,0 2 16-15,-1 0 0 0,0-3 0 0,-1-1 0 16,0 0 224-16,-1 0 0 0,1 0 0 0,-2 4-144 16,1 2 144-16,2 5 0 0,1 5 0 0,0 4 0 15,0 10 128-15,0 0 48 0,0 0 16 0,0 0 0 16,-1 17 64-16,1 6 0 0,1 6 16 0,0 5 0 16,2-1-272-16,-1 7 0 0,0-3 0 0,-1 8 0 15,-1 2 0-15,-1 4 240 0,-2 1-48 0,0 1-16 16,1 3 160-16,-2 0 48 0,-4-2 0 0,0-5 0 15,0-8-384-15,2-2 128 0,1-5-128 0,1-6-11280 16</inkml:trace>
  <inkml:trace contextRef="#ctx0" brushRef="#br0" timeOffset="7146.73">8389 6743 6447 0,'0'0'272'0,"0"0"80"0,0 0-352 0,0 0 0 0,-6-7 0 0,1-4 0 31,-1 5-448-31,1-1-176 0,5 7-16 0,-8-6-16 0,1-1 656 0,-3 1 272 0,0-2-16 0,-2 4 0 16,1 1 976-16,-1 3 192 0,0-1 48 0,-2 1 0 15,-3 1-656-15,0 2-128 0,1-1-32 0,1 2 0 16,-4 2-336-16,2 0-64 0,-1 1 0 0,0 0-16 15,-3 3-240-15,-2 0 144 0,-2 2-144 0,0 1 128 16,0 1-128-16,-2 0 0 0,-3 5 0 16,1 0 0-16,3 2 0 0,1 0 256 0,1-1-32 0,1 0-16 15,3 1 128-15,1 1 32 0,2 3 0 0,6-1 0 16,-1 2-128-16,1-3-32 0,2 1 0 0,4-1 0 16,3 2-208-16,2 1 0 0,1 0 128 0,1 0-128 15,2-1 0-15,2 2 144 0,3 1-144 0,1-2 128 16,2-3-128-16,2 1 0 0,3-1 0 0,1 1 0 0,2-4-192 0,1 1-64 15,0-6 0-15,3-2-16 16,3-3-352-16,0-3-64 0,3-2-16 0,0-8 0 16,0-1 192-16,-1-5 16 0,-2-1 16 0,0-5 0 0,-1-3 480 0,-1 1 0 15,0-2 0-15,-2-1 0 0,1 2 0 0,-2-2 0 16,-1-6 0-16,0 3 0 0,0-3 0 0,-1 1 0 16,1-2 0-16,-1 2 0 0,-2 0 448 0,-1 0-32 15,-1-2 0-15,-1 1 0 0,0-4-112 0,-4 1-32 16,-1 0 0-16,-4 2 0 0,-2 0-272 0,-4-2 0 15,-3 3 128-15,-1 1-128 0,-2 0 0 0,-2 5 160 16,-2 3-160-16,-1 0 128 0,0 0-128 0,-1 4 0 0,-1 1 0 0,0 1 0 16,-2 1-368-16,1 0 0 0,-3 0 0 15,1 3 0-15</inkml:trace>
  <inkml:trace contextRef="#ctx0" brushRef="#br0" timeOffset="9706.7">8348 11267 12895 0,'-4'-6'1152'0,"-1"-2"-928"16,-1 1-224-16,0-2 0 0,-1 0 1520 0,1 1 256 15,-2 1 48-15,0 0 16 0,0 1-1104 0,1-1-224 16,-1 2-32-16,-1 1-16 0,-3 0-272 0,0 1-64 16,-1 1-128-16,-1 0 192 0,-2 2-192 0,-1 2 0 15,0 3 0-15,-1-1 0 0,0 2-144 0,-3 2-80 16,-3 1-16-16,3 2 0 0,2 1 16 0,-1 1 0 16,0 1 0-16,-1 2 0 0,0 0 224 0,1 3 0 15,2-1 0-15,1 4 0 0,0 3 0 0,1 2 160 0,3 3-32 0,2 5 0 16,0 3 112-16,3 5 16 0,3 2 0 0,4-2 0 15,4-3-256-15,2 0 0 0,3 0 0 0,2-4 0 16,3-3 0-16,0-5 0 0,1 0 0 0,3-3-160 16,4-3 160-16,-1-3-128 0,-1-1 128 0,2-4-128 15,0-5-32-15,1-3 0 0,0-2 0 0,2-5 0 16,-2-2 0-16,0-3 0 0,0-5 0 0,2 2 0 16,1-5-32-16,-2-2 0 0,-1-1 0 0,0-2 0 15,-1 2-48-15,0-2-16 0,-1-3 0 0,-2-1 0 16,-1-2 256-16,0-2-192 0,-3-2 192 0,0-2-192 15,-1-2 192-15,-1-1 0 0,-4-2 0 0,1 3 0 16,0 0 0-16,-2 2 0 0,-2-1 0 0,-2 0 0 16,-3 2 0-16,-2 3 0 0,-2 0 128 0,-1 0-128 0,-3-1 160 0,-1 2-32 15,-2 1 0-15,-3 0 0 0,0 2 0 16,-1 2-128-16,-1 0 192 0,-1 1-64 0,-3 2 0 0,3 1 0 16,0 6 0-16,1 1 0 15,-3 1-496-15,0 4-96 0</inkml:trace>
  <inkml:trace contextRef="#ctx0" brushRef="#br0" timeOffset="10960.02">8336 12807 2751 0,'0'0'128'0,"0"0"16"0,0 0-144 0,-3-8 0 16,3 8 0-16,-2-8 0 0,0 1 2368 0,2 7 448 15,0 0 96-15,-1-10 16 0,1 10-2400 0,0 0-528 16,0 0 0-16,0 0 0 15,-2-6-640-15,2 6-64 0,0 0-32 0,0 0 0 16,-4-5-464-16,4 5-80 0,0 0-32 0,0 0 0 0,0 0 816 0,-4-7 176 16,4 7 16-16,-3-8 16 0,3 8 1600 0,0 0 320 15,-4-9 64-15,4 9 16 0,-4-8-336 0,2 1-64 16,2 7-16-16,-3-10 0 0,2 4-512 0,1 6-96 16,-2-12-32-16,1 4 0 0,0-1-320 0,1 1-64 15,0 8-16-15,-3-9 0 0,3 9-96 0,-4-9-32 0,0 0 0 0,2 1 0 16,2 8-128-16,-5-8 0 15,-1 2 0-15,1-1 128 0,-3 1 80 0,2-1 16 0,6 7 0 0,-11-4 0 16,0 0 32-16,0 2 0 0,2 1 0 0,-1 1 0 16,-2 1-128-16,0 1 0 0,-1 1-128 0,0 0 192 15,-1-2-192-15,-1 2 0 0,0 2 128 0,-3-3-128 16,-2 4 0-16,-1-1 0 0,0 1 128 0,-1 2-128 16,-1 1 224-16,0 2 0 0,3-1 0 0,-1 3 0 15,1 0 32-15,2 3 16 0,1-3 0 0,3 1 0 16,1 1-80-16,2 0 0 0,3 4-16 0,3-1 0 15,3 1-176-15,2 4 0 0,2-1-160 0,3 0 160 16,5 0-192-16,0 3 192 0,0 1-208 0,5 3 80 16,0-2-16-16,4 0 0 0,1 1 0 0,3-1 0 15,0-3-176-15,2-2-48 0,0-1 0 0,2-2 0 16,0-1-80-16,1-1 0 0,-3-2-16 0,-1-2 0 16,1-3 160-16,0-3 48 0,1-3 0 0,-3-3 0 0,-2-4 64 0,1-1 32 15,-1-4 0-15,0-2 0 0,0-6 320 0,-1-1 64 16,-1 1 16-16,-1-5 0 0,-1-3-96 0,0-1-16 15,0 1 0-15,-1-1 0 0,-2 0 48 0,1-2 0 16,-2-3 0-16,0 0 0 0,-2-2-48 0,0 0 0 16,-3-1 0-16,-3 1 0 0,-3 0-128 0,0-2 192 15,-2 3-192-15,-2 1 192 0,-1 0-192 0,-3 3 160 16,-2 3-160-16,-1 5 160 0,-4 2-160 0,0 4 128 16,-4 2-128-16,0 2 128 0,-2 3-416 0,-1 2-96 15,-2 1 0-15,0 3-5824 16,-2 0-1152-16</inkml:trace>
  <inkml:trace contextRef="#ctx0" brushRef="#br0" timeOffset="72217">23158 5543 31391 0,'0'0'1392'0,"-8"1"272"0,0 2-1328 0,8-3-336 0,-6 6 0 0,1 3 0 0,-1 0 512 0,4 6 16 0,0 4 16 0,1 5 0 0,1 6-544 0,0 8 0 15,1 7-160-15,-1 10 160 0,0 5-352 0,0 6 48 16,0 1 16-16,0 3 0 15,0 3-176-15,0 8-48 16,0 9 0-16,2 0 0 0,0-1 240 0,1 2 32 0,0 4 16 0,0 8 0 0,3 0 224 0,-1-1 0 16,0-2 0-16,2 7-144 0,-2 9-16 0,1-1 0 15,0-3 0-15,-4 5 0 0,-2 3-32 0,1 1-16 16,2-3 0-16,-2 2 0 0,-5 0 336 0,2 0 80 16,-1-2 16-16,-1-7 0 0,-2-8 432 0,-1-4 96 15,1 0 16-15,-1-10 0 0,2-7 400 0,1-12 96 16,0-10 16-16,2-6 0 0,0-5-544 0,2-7-96 0,0-7-32 0,3-7 0 15,1-10 96-15,1-5 32 0,-5-13 0 0,0 0 0 16,11-10-240-16,0-9-48 0,1-7-16 0,0-6 0 16,1-6-160-16,-2-8-16 0,1-9-16 0,-1-12 0 15,-1-14-96-15,0-5-16 0,1-4 0 0,-3-7 0 16,0-6-128-16,-1-7 0 0,0-9 0 0,-1 2 0 16,1-2-160-16,-3-5-64 0,-2-8-16 0,0 6 0 15,-4 3-64-15,2 0-16 0,-2-4 0 0,-2 10 0 31,1 10-112-31,1 1-16 0,-2-3-16 0,0 6 0 0,-1 4 208 0,1 7 32 0,0 6 16 0,0 0 0 16,0-4 208-16,1 3 0 0,0-3 0 0,1 5 0 16,1 6 0-16,4-6 0 0,0-6 0 0,1-2 0 15,3 1 0-15,1 6 0 0,1 6 0 0,3 1 0 16,2-2-192-16,-1 1 0 0,-3 1 0 0,3 7 0 16,2 11-272-16,-2 7-48 0,0 9-16 0,0 5 0 15,-1 8-352-15,-2 6-64 0,-1 5-16 0,-1 8 0 16,-8 13-1840-16,0 0-368 0,8 9-80 0,-3 7-16 0</inkml:trace>
  <inkml:trace contextRef="#ctx0" brushRef="#br0" timeOffset="73134.86">23322 4750 10127 0,'-21'-3'448'0,"7"2"96"0,-3 0-544 0,0 1 0 15,0 2 0-15,0 1 0 0,0 0 3696 0,2 3 624 16,0 2 128-16,-2 5 32 0,0-1-3184 0,0 2-624 16,0 0-128-16,-1 5-32 0,-3 2 64 0,-1-2 16 0,-3 5 0 0,-1 0 0 15,-1-2-336-15,-2 5-80 0,-2-1-16 0,2 2 0 16,1 4-160-16,-1 2 0 0,-1 5 0 0,1 1 0 16,1 3 0-16,0 3 0 0,1 1 0 0,1-2 0 15,0-2 0-15,-2-1 0 0,1-4 0 0,-2 0 0 16,1-3 160-16,0-1 0 0,2-2 0 0,3-2 0 15,3-4 192-15,4-2 32 0,5-5 16 0,3-3 0 16,4-4 0-16,4-12 0 0,0 0 0 0,8 8 0 16,4-7-272-16,1-4-128 0,2-5 0 0,3-5 128 15,3-2-128-15,2-7-224 0,-3-2 48 0,3-1 16 16,-1-1 160-16,0-2 0 0,-1-4 0 0,1-3 0 16,0-5 0-16,0-2 0 0,-1-2 0 0,1-3 128 0,3-3-128 0,0 1 0 15,0-1 0-15,2 2 0 0,2 4 0 16,2 2 0-16,1 3 0 0,1 0 128 0,-2-2-128 0,1 5 0 15,-2 2 0-15,-3 3 0 0,-6 3 0 16,-2 7 0-16,-2 6 0 0,-1 5 0 0,-4 4-160 0,0 3 0 16,-1 5 0-16,0 5 0 0,-2 3 0 0,-3 5 0 15,1 4 0-15,-2 3 0 0,0 2 288 0,0 4 64 16,-1 1 16-16,0-1 0 0,-1 0 80 0,1-1 16 16,-2 0 0-16,2 5 0 0,-1 2 112 0,2 5 32 15,2 0 0-15,3 1 0 0,-2-2-112 0,2 1-16 16,2 0 0-16,2-1 0 0,1-2-320 0,0 0 144 15,2-5-144-15,4 0 0 16,3-1-256-16,2 3-176 0,1 1-16 0,3 2-16 16,3 2-752-16,-2 4-128 0,-1 2-48 0,1 4-8464 0,-1 1-1680 0</inkml:trace>
  <inkml:trace contextRef="#ctx0" brushRef="#br0" timeOffset="73794.37">23282 9443 10127 0,'-17'17'448'0,"4"-4"96"0,-3-3-544 0,-2 0 0 16,0-1 0-16,-1-2 0 0,1-5 5088 0,0 1 912 15,0-1 176-15,-1-2 32 0,0 0-4736 0,-1-2-944 16,-2-1-192-16,-1-3-32 0,-2-3 80 0,0-3 32 15,-1-4 0-15,-3-2 0 0,1-4-416 0,-1-2 128 16,3 1-128-16,1-1 0 0,-2-3 128 0,3 1-128 16,2 1 0-16,0 0 128 0,1 1-128 0,0-1 0 15,-1-3 0-15,3 2 0 0,-4 0-256 0,4 3 80 16,2 3 16-16,3 3 0 0,0 4-16 0,4 4 0 0,1 5 0 0,9 4 0 16,-8 3 176-16,8-3-160 0,-6 13 160 0,4 3-160 15,6 2-16-15,4 3 0 0,2 1 0 0,3 3 0 16,4 1 32-16,2 2 0 0,2-2 0 0,1 3 0 15,1 0 144-15,1 3 0 0,0 0 0 0,4 2 0 16,0 2 0-16,1 1 0 0,-3-2 0 0,3 3 0 16,0 1 0-16,-2-1 0 0,-2-2 0 0,0-3 0 15,-1-3 0-15,-2-4 0 0,-1-3 0 0,-1-2 0 16,-3-1 0-16,-3-6 0 0,-2-4 0 0,0-1 0 16,-2-1 0-16,2-3 192 0,-2-2 0 0,1-2-16 15,0-1 224-15,1-2 48 0,1-5 16 0,0-1 0 16,-1-1-16-16,0-4 0 0,-2-5 0 0,1-4 0 0,-2-3 64 0,0-8 0 15,1-8 0-15,1-6 0 0,-2-5-112 0,1-2-16 16,2-2 0-16,1 3 0 0,3 2-256 16,1 3-128-16,-2 5 0 0,3 1 128 0,2 0-128 0,3-1 0 15,2 1 0-15,1 2-176 16,2 1-1296-16,0 1-256 0,1 2-48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14:34.9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12334 5382 6447 0,'0'0'576'0,"0"0"-576"0,-2-7 0 0,2-1 0 0,1 1 2016 0,2-2 288 16,-1 3 64-16,2-1 16 15,0-1-1024-15,1 2-208 0,1-2-32 0,0 0-16 0,-1 2-368 0,2-1-80 16,-2 2-16-16,0 0 0 0,1-2 64 0,-4 4 16 15,1 1 0-15,-3 2 0 0,4-4-16 0,0 1-16 16,-4 3 0-16,3-2 0 0,1-2-64 0,4 1-16 16,-8 3 0-16,8-5 0 0,-1 0-112 0,-7 5-32 15,7-8 0-15,0 3 0 0,-1-2-64 0,0 2-16 16,0 1 0-16,2 0 0 0,0-2 0 0,0 2-16 16,-1 1 0-16,4-2 0 0,-1 1-64 0,2 1-16 15,0 2 0-15,1 0 0 0,0-1 32 0,2 1 16 16,2 0 0-16,3 0 0 0,1-1-80 0,1 1 0 0,1 0-16 0,2 1 0 15,0-3-48-15,1 2-16 16,0 1 0-16,0 0 0 0,0-2 16 0,0 1 0 0,0-1 0 0,2 2 0 16,1-2 32-16,-1 2 16 0,2 2 0 0,3 0 0 15,2 1-48-15,4 1 0 0,2-2 0 0,0 2 0 16,0 0 0-16,2 0-16 0,1 3 0 0,-1 2 0 16,-4-3-176-16,2 1-144 0,0-2 144 0,4 0-208 15,0-1 208-15,3 0 0 0,3 1 0 0,3-1 0 16,1 1 0-16,-3 0 160 0,-3-1-160 0,1 0 128 15,-1-4 160-15,1-1 32 0,-1-2 0 0,5 1 0 16,3-1-16-16,2-1 0 0,-3 3 0 0,-1 0 0 16,-3 1-128-16,-1 0-32 0,0-3 0 0,-3 2 0 15,-3-2-144-15,4 3 0 0,0-2 0 0,2 4 0 16,-1-4 0-16,-2 2 0 0,-1 2 0 0,-4-1 0 16,-3 1 0-16,-1-1 0 0,0 2 0 0,-1-3 0 0,-3 0 0 15,3 1 0-15,1 0 128 0,2 3-128 0,-1-3 0 0,-1 3 0 16,-2 0 0-16,-2 0 0 0,-2 0 0 0,-3-1 0 15,-2 1 0-15,-2-4 0 0,-1 1 0 0,-3-1 0 16,-1 0 144-16,0 0-144 0,0-1 0 0,0-2 0 16,-3 0 0-16,-1 2 0 15,-2-1-1424-15,1 0-304 0,0 1-64 0</inkml:trace>
  <inkml:trace contextRef="#ctx0" brushRef="#br0" timeOffset="2918.44">9054 7268 17503 0,'-9'-3'1552'0,"0"0"-1232"15,0-1-320-15,9 4 0 0,0 0 2560 0,0 0 448 16,-8-9 80-16,8 9 32 0,-4-10-2320 0,4 10-464 16,0 0-80-16,5-12-32 0,2 0 96 0,-1 3 0 15,4 0 16-15,-1 0 0 0,2 1-336 0,-4 4 0 16,1-5 0-16,1 3 0 0,1-5 0 0,2 1 0 0,2-3 0 0,1-2-192 16,-1 0 192-16,16-17 0 0,0 1 0 0,0 2 128 15,3 1 64-15,3-1 0 0,3-1 16 0,4 1 0 16,2 2-32-16,2 0-16 0,-1 3 0 0,1 3 0 15,-1 0-160-15,0 1 192 0,1 0-192 0,2 1 192 16,6 2-192-16,4 2 0 0,1 2 0 0,0 4 0 16,-2 4 0-16,1-2 0 0,-3-2 0 0,1 0 0 15,1-4 0-15,2 4 0 0,2 2 0 0,-1 5 0 16,-1 2 0-16,-6-4 0 0,-7-4 0 0,0 3 0 16,1 4 0-16,-1-2-144 0,-1 6 144 0,0 3 0 15,1 1 0-15,0-1 0 0,-1 3 0 0,-2 2 0 16,-1 0 256-16,0 0 0 0,0-1 0 0,2 2 0 15,-1-2 64-15,0 1 0 0,1-3 16 0,-1-2 0 0,2-1-96 16,1 1-32-16,0 0 0 0,-2 1 0 0,-1-2-80 16,1 0-128-16,-2 2 176 0,1-3-176 0,0-2 208 0,2-2-64 15,1-2-16-15,3 0 0 0,0 1 48 16,1 0 0-16,1-2 0 0,1 0 0 0,-3-1-176 0,1 1 192 16,0-4-192-16,3-2 192 0,-1 1-192 0,3-4 0 15,1 2 0-15,-1-3 128 0,1-1-128 0,-3 1 0 16,0 2 0-16,1-5 0 0,-1 1 0 0,1-3 0 15,0-3 0-15,1-1 0 0,3-2 0 0,-5 1 0 16,-2-1 0-16,-2 1 0 0,-3-3 0 0,-4-1 0 16,-3-1 0-16,-1 2 0 0,-1-2 0 0,-1 2 0 15,-3 2 0-15,-2 0 0 0,0 1 128 0,-1 0-128 16,0 0 192-16,-1 1-64 0,-3 1 128 0,0 0 0 0,0 0 16 16,-2-1 0-16,-2 0-112 0,-1-3-32 0,-1-1 0 0,0 1 0 15,-1 0 0-15,-2-1 0 0,-3-5 0 0,0 2 0 16,-2 1-128-16,-1 0 0 0,-1 5 144 0,0 1-144 15,-2 1 0-15,-3 0 0 0,0 4 0 0,-1 0 128 16,0 2-128-16,0 0 0 0,-1 1 0 0,0 1 128 16,-1 0-128-16,-2 1 0 0,0 2 0 0,1 2-128 15,-2-3-48-15,0 11 0 0,-2-7 0 0,1-3 0 16,0 1 176-16,1 9 0 0,-4-10 0 0,0 1-128 16,4 9 128-16,-4-9 0 0,-1 1 0 0,1-3 0 15,-1 4 0-15,5 7 0 0,-7-10 0 0,1 4 0 16,-1-1 0-16,7 7 0 0,0 0 0 0,0 0 0 15,0 0 0-15,-10 2 0 0,-2-4 0 0,1 2-128 0,2 4 128 16,0 1-128-16,0 1 128 0,1 0-128 0,2 2 128 0,-1 0 0 16,1 0-144-16,-1-1 144 0,-2 0 0 15,3 0 0-15,-1-1 0 0,-1 1 0 0,8-7 0 0,-9 7 0 16,-1 0 0-16,-1 1 0 0,1-2 0 0,-1 1 0 16,1-1 192-16,0 3-64 0,-1-3 32 0,1 0 0 15,1 3 0-15,-1-2 0 0,3 1-160 0,0-1 160 16,7-7-160-16,-8 8 160 0,8-8-160 0,-6 8 0 15,6-8 0-15,0 0 0 0,0 0 0 0,0 0 0 16,0 0 0-16,0 0 0 0,0 0 0 0,0 0 0 16,0 0 0-16,0 0 0 0,11-1-192 0,1-2 192 15,0-1-192-15,0-4 192 0,-1-1-144 0,1 0 144 16,-1 0 0-16,0 3 0 0,0-1 0 0,-1 2 0 0,-1-2 0 16,0 2 0-16,2-1 0 0,-1-1 0 0,-2 1 144 0,0 0-144 15,0 1 192-15,-8 5-64 0,9-4 0 0,-9 4 0 16,10-6-128-16,-1 2 128 0,-9 4-128 15,0 0 128-15,11-4-128 0,-2 3 128 0,-9 1-128 0,12 2 128 16,-2 2 32-16,1 1 0 0,-2-1 0 0,1 3 0 16,2 1 96-16,0-1 32 0,-1 1 0 0,1 0 0 15,0 1-96-15,0 2 0 0,-1 0-16 0,0 1 0 16,-2 0-176-16,0 1 0 0,0 0 0 0,0 4 0 31,-1 0-960-31,-1 4-240 0,-2 3-32 0</inkml:trace>
  <inkml:trace contextRef="#ctx0" brushRef="#br0" timeOffset="9840.26">14152 8831 14735 0,'0'0'1312'0,"-7"-4"-1056"16,7 4-256-16,0 0 0 0,-6-4 1952 0,6 4 336 15,-9-3 64-15,9 3 16 0,-7-4-1872 0,1 2-368 16,-2-1-128-16,0 2 0 0,0 1 192 0,-1 1-48 16,0 2 0-16,-1-3 0 0,-4-6 64 0,1 5 16 15,0 1 0-15,0-2 0 0,-1-1 304 0,0 0 64 16,-1 1 16-16,-2-2 0 0,0 0 16 0,-1-1 0 16,-3-2 0-16,-1 1 0 0,-1-3-256 0,-3 1-48 15,-3 1-16-15,-2-2 0 0,-6 0-16 0,-1 1 0 0,-2 0 0 0,-2-1 0 16,-1-1 0-16,0-2 0 0,0 0 0 0,1-1 0 15,2 0 208-15,0 0 32 0,0-4 16 0,-3 0 0 16,0-2 64-16,0-2 16 0,0 3 0 0,2-5 0 16,0 0-192-16,1-3-48 0,-1 1 0 0,5 0 0 15,-1 1-240-15,2-1-144 0,0 0 160 0,0-1-160 16,-2 1 0-16,-1 3 128 0,-3 1-128 0,-1 0 0 16,-2-1 0-16,1 1 0 0,1 0 0 0,0 1 0 15,-1-3 0-15,2 1 0 0,-1-2 0 0,3-1 0 16,0-3 0-16,-2 1 0 0,1-7 0 0,-1 1 0 15,1-2 144-15,1 1-16 0,0 0 0 0,2 3 0 16,3 1 48-16,0 2 0 0,1 0 0 0,1 1 0 16,4-3-176-16,0 1 192 0,2-2-192 0,3 1 192 15,-1-3-192-15,3-3 0 0,0-2 0 0,2-1 0 0,-1-3 0 0,1 4 0 16,1-3 0-16,-1 3 0 0,2-3 0 16,0 4 0-16,0-1 0 0,2-1 0 0,0-2 0 0,1-2 0 15,-2-9 0-15,3 0 0 0,3-2 0 0,0 4 0 16,0 1 0-16,1 5 128 0,1 1-128 0,1 7 0 15,-2 2 0-15,2 1 0 0,-1 0 0 0,0 2 0 16,-1 1 0-16,3-1 0 0,1-2-144 0,-3 2 144 16,-3 1 0-16,3 1 0 0,2 2 0 0,1 0 0 15,3 12 0-15,0 1 0 0,-1-2 0 0,1 1-128 16,-1-1 128-16,0-1 0 0,1 0 0 0,0 1 0 16,-1-14-128-16,0 4 128 0,-1 4 0 0,3 0 0 0,2 0 0 15,0 2 0-15,-1 2-144 0,0-2 144 0,0 2 0 16,0 3-144-16,2-1 144 0,-1 2 0 0,0-2-144 0,2 0 144 15,-3-2 0-15,1 2 0 0,-1 2 0 0,0 2 0 16,1 1 0-16,-1-1 0 0,-1 3-144 0,0 1 144 16,-2 1 0-16,2 1 0 0,-2-1-128 0,1 2 128 15,2 5 0-15,-6-4-128 0,6 4 128 0,0 0 0 16,-5-6-144-16,1 2 144 0,4 4 0 0,0 0-144 16,-2-7 144-16,2 7 0 0,0 0 0 0,-3-9 0 15,2 3 0-15,1 6 0 0,-3-7 0 0,3 7-128 16,-2-6 128-16,2 6 0 0,0 0 0 0,0 0 0 15,-8-6 0-15,1 4 0 0,7 2 0 0,-9 0 0 16,1 2-144-16,1 2 144 0,-3-1-160 0,10-3 160 16,-9 8-128-16,0-2 128 0,0 1 0 0,0-1-144 15,0 1 144-15,1-1 0 0,1 1 0 0,7-7 0 0,0 0 0 16,-7 4 0-16,7-4 0 0,0 0 0 0,0 0 0 0,0 0 0 16,0 0 0-16,0 0 0 0,0 0 0 0,0 0 0 15,0 0 0-15,0-9 0 0,1 1 0 0,-1 8 0 16,3-11 0-16,-1 2 0 0,-2 9 0 0,3-10 0 15,-2-1 0-15,2 2 0 0,-3 9 0 0,4-10-128 16,-2-1 128-16,2 2 0 0,1-1 0 0,2 1 0 16,-2 0 0-16,2 1 0 0,-1-1 0 0,-6 9 0 15,5-9 0-15,-5 9-128 0,0 0 128 0,7-8 0 16,-7 8 0-16,0 0 0 0,6-6 0 0,-6 6 0 16,0 0 0-16,0 0-128 0,0 0 128 0,0 0 0 15,0 0 0-15,0 0 0 0,0 0 0 0,11-1 0 16,-11 1 0-16,0 0 0 0,0 0 0 0,0 0 0 0,0 0 0 0,0 0 0 15,0 0 0-15,0 0 0 0,0 0 0 0,6 9 0 16,-6-9 0-16,0 0 0 0,3 12 0 0,-3-12 0 16,-1 12 0-16,-1-2 0 0,0 1 0 0,2-11 0 15,-4 10 0-15,-3 1-128 0,1-2 128 0,-1 1 0 16,1 2 0-16,-1-3 0 0,1 1 0 0,-1 2-128 16,3-5 128-16,0 2 0 0,-1 0 0 0,0 1 0 15,0 1 0-15,1-1 0 0,0 1 0 0,0 0 0 16,-4 10 0-16,3-4 0 0,0-4 0 0,2-1-128 15,2-2-512 1,-1-1-80-16,2 2-32 0</inkml:trace>
  <inkml:trace contextRef="#ctx0" brushRef="#br0" timeOffset="12776.7">22170 612 17615 0,'0'0'768'0,"-11"-4"192"0,1 0-768 0,-1 2-192 0,0-1 0 0,-2 2 0 15,-2 1 208-15,-3 1 16 0,-3 2 0 0,-4-1 0 16,-2 1-224-16,-4-1 0 0,-3 2 0 0,-3 0 0 0,-2-2 0 15,0 0 0-15,-3 1-192 0,1-1 192 0,-1 2 0 0,-1-1 0 16,-1-2 0-16,-5 2 0 0,-3-1 0 0,-1 2 0 16,-5-1 0-16,2 1 0 0,0 0 176 0,3 2-176 15,1 1 192-15,0-1-192 0,-1 2 0 0,0 0 0 16,-3 1 0-16,1-1 0 0,0 1 0 0,2-1 0 16,1 0 128-16,5-2-128 0,1 3 288 0,6 2-48 15,2 0-16-15,1 1 0 0,0 0 352 0,0 0 64 16,1-1 0-16,0 0 16 0,1 1-368 0,4 1-80 15,1 0-16-15,1 0 0 0,2 2-64 0,1 1-128 16,1-2 176-16,3 3-176 0,1 2 0 0,3 1 0 16,2 0 0-16,3 1-192 0,1 0 192 0,2 1 0 15,1-1 0-15,2-2 0 0,2-1 0 0,0 3 208 16,1 2-32-16,0 1-16 0,1 2 160 0,1 2 16 0,-1-1 16 0,1 3 0 16,-1 1 112-16,0 3 32 0,0 3 0 0,-1 6 0 15,-3 5-96-15,-1 4-16 0,0 3 0 0,2 0 0 16,-3-1-208-16,2 1-48 0,2-5-128 0,2-2 192 15,1-1-192-15,1 4 176 0,1 2-176 0,1 1 160 16,1-2 352-16,2-1 64 0,0-3 0 0,0-1 16 16,0-3-16-16,1 2-16 0,1-1 0 0,-1 1 0 15,0-2-256-15,0 3-48 0,0 3-16 0,1-3 0 16,-1-4-240-16,0-3 144 0,0-1-144 0,0 0 128 16,-1-2-128-16,0-3 128 0,0 1-128 0,-1 0 128 15,-4 0-128-15,-2 2 0 0,-1-1 0 0,-1 2 0 16,-2 0 0-16,1-1 128 0,-2-6-128 0,1-2 0 0,1-5 160 15,1-3-160-15,-2 0 192 0,2-4-192 0,0 3 336 0,0-6-32 16,1 0-16-16,0-2 0 0,0-2-16 0,1 1 0 16,1-1 0-16,-1 1 0 0,3-11-112 0,-3 10-32 15,3-10 0-15,-1 11 0 0,1-11 0 0,0 10-128 16,0-10 192-16,0 0-64 0,0 0 160 0,3 10 32 16,-3-10 0-16,5 10 0 0,-5-10-48 0,0 0 0 15,9 6 0-15,1-1 0 0,-10-5-144 0,13 4-128 16,0-1 192-16,2-2-192 0,0-1 192 0,4 0-192 15,3-1 192-15,3-1-192 0,2-1 208 0,4-1-64 16,3 0-16-16,4 1 0 0,1-1-128 0,0 3 0 16,0 0 144-16,0-3-144 0,1 1 0 0,-3-2 0 0,1 0 0 0,0 1 0 31,1 0-1984-31,0 3-400 0</inkml:trace>
  <inkml:trace contextRef="#ctx0" brushRef="#br0" timeOffset="35223.82">6056 10190 5519 0,'0'0'240'0,"0"0"64"0,-5-5-304 0,-1-1 0 0,1 2 0 0,5 4 0 16,-5-5 3600-16,1-2 672 0,1 3 128 0,2-2 16 15,0-1-2064-15,1 7-432 16,-2-6-64-16,0-1-32 0,2 2-640 0,1 1-128 0,0-1-32 0,1 0 0 16,-1 1-176-16,2-3-32 0,-1 1-16 0,1-2 0 15,0 1-64-15,0-5-16 16,-1 1 0-16,0-1 0 0,1 3-192 0,-2 1-32 0,-1-1-16 0,0 9 0 16,2-7-224-16,-1 2-64 0,-1 5 0 0,0-8 0 15,0 8 32-15,0 0 0 0,-1-5 0 0,1 5 0 16,0 0 48-16,0 0 16 0,0 0 0 0,0 0 0 15,0 0 16-15,0 0 0 0,0 0 0 0,-8 5 0 0,8-5 16 0,-8 6 0 16,8-6 0-16,-7 7 0 0,7-7 0 0,-6 10 16 16,6-10 0-16,-7 7 0 0,7-7 32 0,0 0 0 15,-6 8 0-15,6-8 0 0,-5 8-96 0,5-8-16 16,-6 9 0-16,6-9 0 0,-4 12-64 0,4-12 0 16,-3 13-16-16,0-1 0 0,0-2-176 0,2-1 0 15,0 0 144-15,1 2-144 0,0-11 192 0,-2 10-16 16,2 1-16-16,-1-4 0 0,1 1-32 0,0-8-128 15,-1 11 192-15,0-3-64 0,1-8-128 0,-2 9 0 16,1-2 0-16,1-7 0 0,0 0-272 0,0 0 64 16,0 0 16-16,0 0 0 0,-1 10 528 0,1-10 112 15,0 7 32-15,0-7 0 0,0 0-272 0,4 8-48 16,-4-8-16-16,0 0 0 0,2 12-144 0,1-4 160 16,-3-8-160-16,0 0 160 0,2 8-160 0,1-1 0 0,-3-7 0 0,0 0 128 15,0 0-128-15,0 0 0 16,0 0 0-16,0 12 128 0,0-5-128 0,0-7 128 15,0 0-128-15,0 0 128 0,0 0 0 0,0 0-128 16,3 8 192-16,-3-8-64 0,0 0 128 0,0 0 32 16,0 0 0-16,0 0 0 0,7 5-288 0,-7-5-144 0,0 0 16 15,0 0 0-15,11 6 128 0,-3 1 0 0,-8-7 0 0,0 0 0 16,10 5 0-16,-10-5 0 0,11 7 0 0,-2-2 128 16,-9-5-128-16,0 0 0 0,10 6 0 0,-10-6 128 15,11 8-128-15,-2-1 0 0,-9-7 0 0,0 0 128 16,10 9-128-16,-2-1 0 0,-8-8 0 0,8 9 128 15,-8-9-128-15,8 9 0 0,-8-9 0 0,7 10 128 0,-7-10-128 16,11 7 0-16,-11-7 0 0,12 10 128 0,-3-1-128 0,-9-9 0 16,0 0 128-16,13 12-128 0,-3-2 0 0,-1 1 0 15,-9-11 0-15,11 12 128 0,-1-3-128 0,-10-9 0 16,11 11 0-16,-1 1 0 0,-1 1 0 0,-1-2 0 16,0-2 0-16,-2 3 128 0,1 1-128 0,-1 1 128 15,1 0-128-15,-1 1 128 0,1 0-128 0,-1 1 0 16,1-2 0-16,-1 2 0 0,1 0 0 0,-1-2 0 15,0 0 0-15,-1-1-128 0,0-1-16 0,0 0 0 16,2-2 0-16,-2 2 0 0,0-2 144 0,0 1-128 16,1 0 128-16,-1-1-128 0,0-3 272 0,0 1 64 15,-1 3 16-15,0-2 0 0,-4-9-352 0,5 13-80 16,1-4-16-16,-4 1 0 0,1 1 224 0,-1-1 0 0,-2-10 0 0,3 16 0 16,-2-4 176-16,1-1 80 15,-2-11 0-15,1 13 16 0,-1-13-272 0,1 13 0 16,-1 0 0-16,2-1 0 0,-2-12 128 0,1 13-128 15,-1 0 0-15,0 0 0 0,0-13 0 0,1 16 0 0,0-2 0 0,1 2 0 16,-2 1 128-16,0-4-128 16,0 0 0-16,0 1 0 0,0 2 0 0,1-3 0 15,2 1 0-15,-2-1 0 0,-1 0 0 0,1 0 0 0,1 3 0 0,-1-2 0 16,0-1 128-16,0 0-128 0,1 1 0 0,-1-3 0 16,2 1 0-16,-1-2 0 0,1 3 0 0,-1-3 0 15,1 0 128-15,0-1-128 0,-3-9 0 0,2 11 0 16,1 0 0-16,0 0 0 0,-1-3 0 0,1 2 0 15,-3-10 0-15,4 10 0 0,0 1 0 0,-1-1 0 16,-3-10 0-16,6 12 0 0,-6-12 0 0,5 13 0 0,-5-13 0 16,5 13 0-16,0-1 0 0,-5-12 0 0,6 12 0 0,-6-12 0 15,5 13 0-15,0-2 0 0,-5-11 128 0,6 15-128 16,0-1 0-16,-2-1 0 0,0 0 0 0,1 0 0 16,-1 0 128-16,1-1-128 0,-1 1 0 0,1 0 0 15,-1-1 0-15,1-1 0 0,0 0 128 0,1 1-128 16,0-3 0-16,2 2 0 0,-3 0 0 0,2 1 0 15,-2-3 0-15,0 1 0 0,0 1 0 0,0-4 0 16,-5-7 0-16,7 11 0 0,-2-1 0 0,0-2 0 16,-1 1 0-16,0-2 0 0,1-1 128 0,-5-6-128 15,6 8 0-15,-2 0 0 0,-4-8 0 0,5 6 0 16,0 0 0-16,-5-6 0 0,0 0 128 0,7 7-128 16,-7-7 0-16,6 10 0 0,-6-10 0 0,5 6 0 0,-5-6 0 15,5 7 0-15,-5-7 128 0,0 0-128 16,0 0 0-16,7 7 0 0,-7-7 0 0,4 8 0 0,-4-8 0 0,0 0 0 15,0 0 0-15,0 0 0 16,0 0 0-16,5 8 0 0,-5-8 0 0,0 0 0 0,4 8 128 0,-4-8-128 16,0 0 0-16,0 0 0 0,0 0 0 0,4 9 0 15,-4-9 128-15,4 9-128 0,-4-9 0 0,0 0 0 16,0 0 0-16,0 0 0 0,0 0 0 0,6 7 0 16,-6-7 0-16,0 0 0 0,8 6 0 0,-8-6 0 15,8 7 0-15,-8-7 0 0,0 0 0 0,8 6 0 16,-8-6 0-16,0 0 0 0,8 11 0 0,-2-5 0 15,-6-6 0-15,0 0 0 0,7 11 0 0,-7-11 0 16,0 0 0-16,0 0 0 0,5 13 0 0,-5-13 0 0,5 13 0 0,-1-2 0 16,-4-11 0-16,4 12 0 0,-4-12 0 0,0 0 0 15,5 15 0-15,-5-15 0 16,5 11 0-16,-5-11 0 0,6 15 0 0,-1-2 0 0,-5-13 0 0,4 13 0 16,0 0 0-16,1-4 0 0,-5-9 0 0,6 14 0 15,1-3 0-15,-2 0 0 0,-5-11 0 0,7 13 0 16,-2-1 0-16,-1 0 0 0,-4-12 0 0,5 14 0 15,0-1 0-15,-1 0 0 0,0 0 0 0,1 0 0 16,-2 0 0-16,1 2 0 0,-2-4 0 0,2 1 0 16,-1-1 0-16,-1-1 0 0,0 0 0 0,-1 0 0 15,2-1 0-15,-1 0 0 0,2-1 0 0,-4-8 0 16,4 9 0-16,-4-9 0 0,4 8 0 0,-4-8 0 16,5 6 0-16,-5-6 0 0,0 0 0 0,7 8 0 15,-2 0 0-15,-5-8 0 0,0 0 0 0,7 8 0 0,-7-8 0 0,0 0 0 16,6 7 0-16,-6-7 0 15,5 8 0-15,-5-8 0 0,0 0 0 0,0 0 0 16,7 12 0-16,-2-4 0 0,-5-8 128 0,0 0-128 16,5 9 0-16,-5-9 0 0,0 0 0 0,0 0 0 0,7 8 0 0,-7-8 0 15,0 0 0-15,0 0 0 16,5 8 0-16,-5-8 0 0,0 0 0 0,0 0 0 0,6 7 0 0,-6-7 0 16,0 0 128-16,7 11-128 0,-7-11 0 0,5 8 0 15,-5-8 0-15,0 0 0 0,8 9 0 0,-8-9 0 31,8 11-960-31,0 0-160 0,-1-1-32 0,3 1 0 0,0 1-2400 16,2 4-480-16</inkml:trace>
  <inkml:trace contextRef="#ctx0" brushRef="#br0" timeOffset="37863.56">16680 11940 23951 0,'0'0'2128'0,"-11"-4"-1696"0,0-2-432 0,0 0 0 16,2 1 2544-16,4 0 416 0,0-3 96 0,1 2 16 15,4 6-2464-15,0 0-480 0,-4-11-128 0,2 2 0 16,2-1 0-16,2-1 0 0,-2 11 0 0,2-10 0 16,1 1 176-16,-2 2 16 0,-1 7 0 0,0 0 0 0,4-6 128 0,-4 6 16 15,4-8 16-15,-4 8 0 0,0 0 304 0,0 0 64 16,0 0 16-16,0 0 0 0,0 0 64 0,0 0 16 15,0 0 0-15,0 0 0 0,0 0 192 0,0 0 32 16,0 0 16-16,0 0 0 0,0 0-416 0,0 0-96 16,0 0-16-16,0 0 0 0,0 0 112 0,0 0 32 15,0 0 0-15,3 12 0 0,-3-12-400 0,5 9-80 16,-5-9 0-16,0 0-16 0,0 0 176 0,0 0 32 16,4 10 16-16,-4-10 0 0,2 11-400 0,-2-11 0 15,0 0 0-15,0 0 0 0,2 10 0 0,-2-10 0 16,0 0 0-16,0 9 0 0,0-9 0 0,0 0 0 15,0 0 0-15,-2 9 128 0,2-9 16 0,0 0 0 16,0 0 0-16,0 0 0 0,0 0-144 0,0 0 0 0,-3 9 0 0,3-9 0 16,0 0 0-16,0 0 192 15,0 0 0-15,0 0 0 0,0 0-32 0,-4 11 0 16,4-11 0-16,0 0 0 0,0 0-160 0,0 0 192 16,-2 10-192-16,2-10 192 0,0 0-192 0,0 12 0 0,0-12 0 0,0 0 128 15,0 0-128-15,3 12 0 16,-3-12 0-16,0 0 0 0,0 0 0 0,3 10 128 0,-3-10-128 15,0 0 0-15,0 0 128 0,0 0-128 0,3 12 128 0,-3-12-128 16,0 0 144-16,4 12-144 0,-4-12 160 0,0 0-160 16,8 9 176-16,-1-2-176 0,-7-7 192 0,0 0-192 15,8 10 144-15,-8-10-144 0,9 7 0 16,-9-7 144-16,9 10-144 0,-9-10 0 0,8 13 0 0,-8-13 128 0,7 14-128 0,0-2 0 16,-2 1 0-16,-5-13 0 0,5 15 0 0,-1 1 0 15,2-2 0-15,-3 2 0 0,1 0 0 0,0-2 0 16,0 0 0-16,0-1 0 0,0 2 0 0,1-1 0 15,-1-1 128-15,1 1-128 0,1 1 0 0,1-1 0 16,-1-1 0-16,0 0 0 0,-1 3 0 0,1-4 0 16,-1 1 0-16,1 2 0 0,1-3 0 0,-1 0 0 15,1-1 0-15,-1 2 0 0,1-2 0 0,-2 1 0 16,0-1 0-16,0 2 128 0,1 0-128 0,-1 2 0 16,0-1 0-16,0 4 0 0,1-5 0 0,0 4 0 15,-1-1 0-15,2 1 0 0,-1 0 0 0,2 1 0 16,0 0 128-16,0 2-128 0,1 2 0 0,0 0 0 15,0 0 0-15,0 2 0 0,0-2 0 0,1 0 0 16,-1 0 0-16,0-1 0 0,-1 1 0 0,-1-2 128 16,0 1-128-16,-2-2 0 0,2-2 0 0,-3 0 0 15,0 2 0-15,-1-3 0 0,0 1 0 0,0 3 0 16,-1-3 128-16,1 2-128 0,-2-2 0 0,2 3 0 16,-1-3 0-16,2 3 0 0,0-1 0 0,0 2 0 15,0 0 0-15,1 1 0 0,-1-9 0 0,1 3 0 16,1 1 128-16,-1 0-128 0,0 2 0 0,0 2 0 0,0 1 0 0,1-4 0 15,1 18 0-15,1-8 0 0,-1-3 0 0,-1-4 0 16,1-2 240-16,-2 0-48 0,0-2 0 0,1-2 0 16,-3 4-192-16,3-4-256 0,-2-1 48 0,1 0 16 15,-1 1 192-15,1 1 0 0,0-1 0 0,0 2 0 16,-1 3 0-16,1 1 0 0,-1 0 0 0,2 0 0 16,-1 1 0-16,0 1 0 0,-1 1 0 0,1 2 0 0,0-3 0 0,1 1 0 15,-1-3 0-15,-1 1 0 0,0-3 0 0,0-2 0 16,-2-2 0-16,2 0 0 0,-1 1 0 0,1-2 0 15,-1 2 0-15,0-4 0 0,0 1 128 0,1 0-128 16,-1 0 0-16,1-2 0 0,-4-11 0 0,6 17 0 16,-1-4 128-16,0 2-128 0,-1-2 0 0,1-2 0 15,0 4 0-15,1-2 0 0,-1 0 0 0,0 1 0 16,2-2 128-16,-1 4-128 0,-1-1 0 0,1 4 0 16,-1-1 0-16,0 0 0 0,-1-1 128 0,0 1-128 15,0 0 0-15,0 1 0 0,-1-1 128 0,1-1-128 16,-1-1 0-16,0-2 0 0,-1 2 0 0,2-3 0 15,-1-3 0-15,1 0 0 0,-2 2 0 0,2-3 0 16,0 0 0-16,0-2 0 0,-4-7 128 0,7 9-128 16,-2 0 0-16,0 0 0 0,0 2 0 0,0-2 0 15,1-1 0-15,-1 0 0 0,0 2 0 0,-1-4 0 0,0 2 0 0,0 0 0 16,-4-8 128-16,5 14-128 16,-1-1 0-16,-2-3 0 0,-2-10 0 0,4 11 0 15,-1 0-128-15,-3-11 128 16,0 0-464-16,0 0 0 0,0 0 0 0,0 0 0 15,0 0-1136-15,0 0-240 0,0 0-32 0,-3-13-16 16,-2-4-1840-16,-7-7-368 0,-11-19-80 0,0-8-16 0</inkml:trace>
  <inkml:trace contextRef="#ctx0" brushRef="#br0" timeOffset="38977.9">16680 8720 28559 0,'-8'-7'2544'0,"-1"2"-2032"0,1 1-512 0,1-1 0 15,7 5 2624-15,-6-5 448 0,6 5 64 0,0 0 32 16,0 0-2416-16,0 0-496 0,0 0-80 0,0 0-32 16,0 0-144-16,0 0 128 0,0 0-128 0,0 0 128 0,0 0 112 0,0 0 16 15,0 0 0-15,0 0 0 16,0 0 0-16,0 0 0 0,0 0 0 0,0 0 0 15,0 0 144-15,0 0 48 0,0 0 0 0,0 0 0 0,8 6 48 0,-8-6 16 16,0 0 0-16,10 7 0 0,-10-7-112 0,9 10-16 16,-1-2 0-16,-8-8 0 0,0 0-192 0,11 12-64 15,-2-2 0-15,0-1 0 0,-1-1 48 0,-1 1 0 16,-7-9 0-16,11 13 0 0,-2-1-48 0,-1 1 0 16,-2 0 0-16,2-2 0 0,-8-11-128 0,11 17 0 15,-2-3 0-15,0 3 0 0,0 0 256 0,1 0-48 16,2-2 0-16,0 5 0 0,1 1-32 0,0 1-16 15,1-1 0-15,1 1 0 0,-1 0-32 0,2 0-128 16,-2 0 192-16,0 1-64 0,2 1-128 0,0 0 128 0,-2-6-128 16,0 2 128-16,1-2-128 0,0 0 160 15,-2-1-160-15,2 1 160 0,-1 2 160 0,0-2 16 16,1-1 16-16,-1 1 0 0,-1 2-352 0,0-1-208 16,-2 6 16-16,-1 4 16 0,0-2 176 0,1 6 256 15,-2 1-64-15,1 1-16 0,0 0 16 0,-1-1 16 16,-2 0 0-16,1-8 0 0,-1-4-208 0,1 0 0 15,-1-3 0-15,1-2 0 0,-1 0-288 0,1-2 48 0,-1 2 16 0,1 0 0 16,-1 0 224-16,1 1 0 0,-2 1 0 0,1-1 0 16,-1 4 0-16,1 1 128 15,-2 1-128-15,0 2 0 0,0 3 160 0,2 1-160 0,-1 0 128 0,1 0-128 16,-1-4 128-16,1 0-128 0,-1 1 0 0,1-3 128 16,-1-4-128-16,1 0 128 0,1-2-128 0,0 3 128 15,-1 0-128-15,0 0 128 0,-1 0-128 0,1-2 128 16,-2 2-128-16,2 3 0 0,-2 0 144 0,1 4-144 0,0-4 0 15,-1 5 0-15,0 0 0 0,2 0 0 0,-1 1 0 0,1-3 128 16,-1 0-128-16,1-2 0 0,-1 0 0 0,1-4 0 16,-1-3 0-16,3 0 0 0,-2-2 0 0,1-1 0 15,-2 1 0-15,1 0 128 0,-1-2-128 0,1 2 0 16,-2-1 0-16,2 0 0 0,-2 0 240 0,1 1 16 16,1 0 16-16,-1 1 0 0,0 2-400 0,0 2-96 15,1 1-16-15,-2 2 0 0,-1 0 240 0,0 0 0 16,-1-2 0-16,1 0 0 0,0-1 0 0,0 0 0 15,0-1 0-15,0-1 0 0,-1-3 0 0,1-1 0 16,-2-3 0-16,1 0 0 0,-2 0 128 0,2-2-128 16,-1-2 0-16,1 1 0 0,-3-9 128 0,3 8-128 15,-3-8 0-15,3 8 0 0,-3-8 144 0,0 0-144 16,6 7 0-16,-6-7 144 0,0 0-144 0,7 10 0 16,-1-5 0-16,-6-5 0 0,0 0 0 0,9 4 0 15,-9-4 128-15,0 0-128 0,9 5-208 0,-9-5-80 0,0 0-16 0,0 0 0 31,12 2-1872-31,-12-2-384 0,11 4-80 0,0 0-11632 16,-11-4-2304-16</inkml:trace>
  <inkml:trace contextRef="#ctx0" brushRef="#br0" timeOffset="41094.85">25844 8101 28559 0,'-8'-3'2544'0,"-1"2"-2032"0,-2-1-512 0,2 4 0 0,-1 0 2656 0,1 3 432 16,-1-1 96-16,1 2 16 0,0 0-2224 0,0 2-432 15,0 0-96-15,2 1 0 0,1 0 192 0,1 1 64 16,1 0 0-16,4-10 0 0,0 0-288 0,0 6-48 16,1 1-16-16,0-1 0 0,2 1 256 0,1-1 48 15,0-1 16-15,1 1 0 0,0-1-384 0,6 3-80 16,-11-8-16-16,10 10 0 0,-1-2 128 0,-1 1 32 15,-1 1 0-15,-7-10 0 0,6 13-80 0,1-1-16 16,-1 0 0-16,-1 0 0 0,-5-12 80 0,7 14 16 16,-2 0 0-16,2-1 0 0,-7-13-112 0,7 17-32 15,1-1 0-15,1-2 0 0,0 2-48 0,1 1-16 16,1-3 0-16,1 2 0 0,0 0-144 0,1-2 192 16,0-1-192-16,1 1 192 0,1 2 32 0,-1 0 16 15,0-1 0-15,2 0 0 0,0-1-240 0,-1 2-192 0,-1-1 48 0,1 1 0 16,-2-1 144-16,0 1 0 15,0-2 0-15,-1 1 128 0,-1-3-128 0,1-1 0 16,-1 1 128-16,0 2-128 0,1 1 144 0,0-1-144 0,0 0 192 0,-1 1-192 16,2-2 192-16,2 0-64 0,-1 0 0 0,0 0-128 15,1 1 192-15,0 1-64 0,1-2 0 0,0 1-128 16,-7-6 144-16,0 2-144 0,0-1 0 0,1 3 144 16,2 1-144-16,1 0 0 0,0 0 0 0,0 3 0 15,11 7 0-15,-3-1 128 0,-2-3-128 0,-1-2 0 16,1-6 0-16,-1 2 128 0,-1 2-128 0,1-1 0 15,-1 0 128-15,0 1-128 0,0-1 0 0,-3-1 128 16,2 0-128-16,1 3 0 0,-2 1 144 0,2 0-144 16,-1 0 0-16,0-2 128 0,-2 0-128 0,3-1 0 0,0-1 0 15,0 1 128-15,-1 1-128 0,-1-1 0 16,1 2 0-16,-2-1 144 0,-1-2-144 0,0 3 0 0,2 1 128 0,-1 0-128 16,0-1 0-16,1-1 0 0,0 5 0 0,1-3 0 15,-2-2 0-15,1 2 0 0,-1 2 128 0,0 0-128 16,1-1 0-16,-1 1 0 0,-1 1 0 0,0-1 0 15,1-1 128-15,1-1-128 0,-1-3 0 0,0 1 0 16,1 0 128-16,-1 4-128 0,0-1 0 0,2 0 0 16,1-1 128-16,-1 0-128 0,-1 0 0 0,2 0 0 15,0-2 128-15,0 2-128 0,0 2 0 0,0 0 0 16,0 2 128-16,-3-3-128 0,1 1 0 0,-1 1 0 16,-1 3 0-16,0-1 0 0,-1-1 0 0,0-1 0 15,-2 3 0-15,2-4 0 0,-2 2 128 0,2 0-128 16,0-2 0-16,-1 0 0 0,1-2 0 0,0 0 0 15,1 2 0-15,0-1 0 0,-1 2 0 0,-1 0 0 16,1-2 0-16,1 4 0 0,1 0 0 0,2 0 0 0,1-1 0 0,0 1 0 16,-3-2 128-16,3 2-128 15,2 1 0-15,0 2 0 0,1-3 0 0,1 2 0 0,-1-2 0 0,1 2 0 16,-9-11 128-16,1 5-128 0,0-4 0 0,1 3 0 16,2 0 0-16,-2 1 0 0,1-2 0 0,-1 2 0 15,10 12 128-15,-5-4-128 0,-2 0 0 0,0-5 0 16,-1 1 0-16,1-1 0 0,0 1 0 0,-1 2 0 15,0 2 0-15,2-3 0 0,1 1 0 0,-1 2 0 16,0-4 128-16,2 3-128 0,-1 1 0 0,2 0 0 0,0 0 192 16,0 1-64-16,0-3 0 0,0-1-128 0,-1-2 0 0,0 3 0 15,-2-2 0-15,0 0 0 0,1-1 0 0,-1 1 0 16,-1 2 0-16,-1 2 0 0,-2 0 0 0,0 1 0 16,1 0 0-16,-1 2 0 0,-1 2 0 0,3-2 0 15,1-3 0-15,-2 2 0 0,5 0 0 0,-1 0 0 16,1-4 0-16,-1 1 0 0,1-1 0 0,1-5 0 15,1 5 0-15,0-5 0 0,-1 5 0 0,1-2 0 16,0 1 0-16,-1 5 0 0,-1-1 0 0,-2 2 0 16,-1 1 0-16,0 0 0 0,0-2 0 0,0 4 0 15,0-4 0-15,-3 4 0 0,-1-1 0 0,1-1 0 16,1-3 0-16,-1-3 0 0,0 1 0 0,0-3 0 0,-1-1 0 16,1-1 0-16,2 1 144 0,0 0-144 0,1 0 0 0,0 1 144 15,2 3-144-15,0 0 0 16,2 1 144-16,-1-3-144 0,-2-1 0 0,1 4 0 15,2 4 0-15,3 2 0 0,1-2 0 0,-5-2 0 0,0-4 0 0,-1 2 128 16,0-1-128-16,-1-1 0 16,0 0 0-16,-1-2 0 0,0-1 0 0,-1 2 0 0,-1-2 0 0,1 1 128 15,-2 1-96-15,1-1-32 0,-1 0 0 16,0 1 0-16,-1 1 0 0,2 1 0 0,0-2 0 0,1 2 0 16,2 0 0-16,2-1 0 15,1 0 0-15,0-1 0 0,-1 2 0 0,3 0 0 0,0-2 0 0,3 1 0 16,-1-3 0-16,0 0 0 0,0-2 0 0,-1 1 0 15,0 1 0-15,-2 2 0 0,-1 0 0 0,0 1 0 16,-2-2 0-16,-1 4 0 0,-1 2 0 0,0-2 0 0,-2 0 0 16,-1-2 0-16,-1 4 0 0,0-1 0 0,0 1 0 15,0-2 0-15,0 0 0 0,2-3 0 0,0-1 0 0,2-1 0 16,0 0 0-16,0-1 0 0,1-2 0 0,2 0 0 16,1 0 0-16,0 1 0 0,-1-1 0 0,1 3 0 15,0-3 0-15,0 3 0 0,0 1 0 0,1-1 0 16,3-2 0-16,-3 2 0 0,-2 1 0 0,-1 6 0 15,1 2 0-15,-2 0 0 0,-4 2 0 0,1 0 0 16,-2-2 0-16,1-2 0 0,-2-4 0 0,-1-2 0 16,1 0 0-16,-1-4 0 0,-5-5 0 0,2 1 0 15,2 0 0-15,1 2 0 0,0 0 0 0,3 3 0 16,0-1 0-16,0-1 0 0,1 2 0 0,1-2 0 16,1 3 0-16,2 0 0 0,-1-1 0 0,0 1 0 15,0 0 0-15,2-3 0 0,0 2 0 0,-1 2 0 16,2-2 0-16,0 5 0 0,-2-1 0 0,2 1 0 0,-1-2 0 0,-1-1 0 15,0-2 0-15,-1 1 0 16,-1-2 0-16,-2-1 0 0,0 1 0 0,-2-4 0 0,-3 2 0 0,2 1 0 16,1 1 0-16,-1-1 0 15,-3-1 0-15,1 2 0 0,3-1 0 0,0 3 0 0,-1-3 0 0,1 2 0 16,0 1 0-16,0-3 0 0,2 2 0 0,-1-2 0 16,2 3 0-16,-1-3 0 0,0 2 0 0,0-2 0 15,0 3 0-15,0-3 0 0,1 0 0 0,-1 1 0 16,0 0 0-16,-1-1 0 0,2-1 0 0,-1-2 0 15,0 0 0-15,-1 1 0 0,-1-2 0 0,2-3 0 16,-1 1 0-16,-1 0 0 0,0 1 0 0,1 0 0 16,-1 0 0-16,-1-1 0 0,-2 2 0 0,1-1 0 0,-1 0 0 0,1-3 0 15,-2 0 0-15,-1 3 0 0,-2-4 0 0,2-1 0 16,2 1 0-16,0 0 0 0,-4 0 0 0,-1 2 0 16,-1-3 0-16,3 1 0 0,-7-8 0 0,5 10 0 15,-2-1 0-15,-3-9 0 0,0 0 0 0,0 0-192 16,0 0 192-16,9 0-160 15,0-4-2160-15,5-7-432 0,4-1-96 0</inkml:trace>
  <inkml:trace contextRef="#ctx0" brushRef="#br1" timeOffset="8190.84">29684 10898 9839 0,'0'0'432'0,"-9"0"96"0,0 0-528 0,-1-2 0 0,-2-1 0 0,1 2 0 16,1-2 960-16,-3 2 64 0,-1-2 32 0,-2 3 0 15,-1-2-544-15,-2 2-96 0,-2 0-32 0,0 0 0 16,-3 2-224-16,10-2-160 0,-4 2 192 0,-3 0-192 15,0 2 0-15,0 1 0 0,0 2 0 0,0-1 0 16,1 4 0-16,-17 6 0 0,7 1 0 0,4 0 0 16,3 0 160-16,3 3-160 0,0 1 128 0,2 4-128 15,0 2 432-15,1-1 0 0,1 4 0 0,1 0 0 16,-1 1-144-16,-1 2-32 0,1-1 0 0,0-3 0 16,-1-2-256-16,1-3 0 0,-1-3 128 0,0 0-128 15,0 0 0-15,0 1 0 0,-1 0 0 0,1 0 0 16,-1 1 288-16,1 5 0 0,5 2 0 0,4 1 0 0,2 2 480 15,2 1 80-15,0 2 32 0,3 1 0 0,-1-5-432 0,4 2-96 16,0-5-16-16,2-2 0 0,0-1-336 0,1 0-128 16,2 0 0-16,2 0 0 0,0-2 256 0,1 2 64 15,0 0 16-15,0 1 0 0,2 2-208 0,2 1 0 16,3-1-144-16,1-1 144 0,-1 0-144 0,0-1 144 16,0-1-128-16,1-1 128 0,2-1-208 0,-2-4 32 15,2 3 16-15,-2-4 0 0,1-2 160 0,0-4-160 16,0-2 160-16,2-5-160 0,1-1 160 0,4 2-128 15,3-3 128-15,5 0-128 0,2-3 304 0,5 0 64 16,1-2 16-16,1-2 0 0,0-1-256 0,-3-2 0 16,-1-3 0-16,-2-3 0 0,-3-5 176 0,-2-1-176 15,-1-4 192-15,3-2-192 0,2-2 176 0,1-1-176 0,1-1 160 0,4 0-160 16,1-4 0-16,-1 1 0 0,-2 4 0 0,-1-2 0 16,-2 2 128-16,-5 3-128 0,-2-1 176 0,-2 1-176 15,-4 0 368-15,0-3-48 0,-2-2 0 0,0-6 0 16,0-3-320-16,-1-2 144 0,-1-6-144 0,-2-1 0 15,-2-2 128-15,-2 0-128 0,-2 8 0 0,-4 2 0 16,-3 2 0-16,-4 2 0 0,-4 4 0 0,-2-1 0 16,-4-2 192-16,-4 0-192 0,-3-6 192 0,0 1-192 15,-4-3 256-15,-1 4-48 0,2-2-16 0,-4 7 0 16,-1 3-192-16,-4 6 0 0,-4 0 0 0,-5 5 0 16,-5 2 0-16,-2 2-240 0,-5 2 48 0,-1 3 16 15,0-2-32-15,4 4-16 0,1 4 0 0,2 3-7360 16,1 1-1472-16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16:24.7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21131 7420 13823 0,'0'0'608'0,"0"0"128"0,0 0-592 0,0 0-144 0,0 0 0 0,4-8 0 0,2 0 3264 0,2 3 608 16,1 1 128-16,1-1 32 15,2 2-2592-15,-1 3-512 0,-1 3-96 0,0 4-32 0,1 0-480 0,-1 5-112 16,-1 2-16-16,1 5 0 0,-1 0-16 0,0 7-16 15,-1-2 0-15,-1 2 0 0,0 1-160 0,0-1 0 16,-1-5 144-16,1 3-144 0,-1-2 0 0,2 0 128 16,0-1-128-16,0 0 0 0,-2-3 128 0,2 0-128 15,-2 0 160-15,2 2-160 0,-1 0 176 0,-1 0-176 16,1-1 192-16,1 2-192 0,-1-2 0 0,1-1 0 16,-1-2 0-16,1 1 0 15,-2-4-1360-15,1-4-384 0,-7-9-80 0,6 8-16 0</inkml:trace>
  <inkml:trace contextRef="#ctx0" brushRef="#br0" timeOffset="332.35">21670 7288 23951 0,'0'0'2128'0,"0"0"-1696"0,0 0-432 0,0 0 0 16,0 0 1536-16,0 0 208 0,-5 11 48 0,1 1 16 15,3 3-1280-15,-2 6-256 0,-1 4-48 0,-1 5-16 16,-1 0-32-16,-1 6-16 0,-1 2 0 0,2 1 0 16,-3 0-160-16,-2-1 128 0,1-4-128 0,-4 1 128 0,-2 0 0 15,0 2 0-15,1 3 0 0,-1 6 0 0,-1 7 0 0,0 3 0 16,-1 1 0-16,-2-3 0 0,1-5-128 0,-1-5 160 15,-1-5-160-15,2 0 160 0,-1 0-160 0,3 2 192 16,3 3-192-16,2 0 192 0,2-1-192 0,2-4 0 16,3-3 0-16,1-5-176 15,2-2-1664-15,2-7-336 0,2 4-64 0,3-5 0 0</inkml:trace>
  <inkml:trace contextRef="#ctx0" brushRef="#br0" timeOffset="621.37">21861 7717 21183 0,'0'0'1888'0,"0"0"-1504"0,0 0-384 0,11-4 0 15,-11 4 1904-15,14 0 304 0,-1 0 64 0,-2 2 16 16,1-1-1712-16,-2 3-352 0,2-3-64 0,-1 1-16 16,-1-4-144-16,0 2 0 0,2 0 0 0,0 0 128 15,0-1-128-15,1 1 0 0,0-3 0 0,1 2 0 16,0 0-384-16,2-1 0 0,0 0 0 0,-1-1 0 31,1-1-752-31,1 0-144 0,-3 0-48 0,1 1-10048 0</inkml:trace>
  <inkml:trace contextRef="#ctx0" brushRef="#br0" timeOffset="883.21">21777 7918 32015 0,'0'0'1408'0,"0"0"320"0,0 0-1392 0,9-5-336 15,4 1 0-15,4 1 0 0,4 2 208 0,4-2-16 0,1 2-16 0,0 0 0 16,2 2-176-16,-1-1 0 0,-1 0 0 0,0 3 128 16,-1-3-128-16,-2 0-272 0,-1 0 64 0,1 1 16 31,-4-1-2304-31,-1 0-448 0</inkml:trace>
  <inkml:trace contextRef="#ctx0" brushRef="#br0" timeOffset="1177.24">22656 7261 6447 0,'0'0'576'0,"-9"5"-576"16,1 3 0-16,3 6 0 0,0 6 7168 0,2 9 1344 16,2 8 256-16,1 8 48 0,2 6-6976 0,-2-2-1392 15,0 1-288-15,0-5-160 0,0-3 224 0,-1 0-64 16,-2-4-16-16,1 6 0 0,-2 3-144 0,0 2-144 15,-3 3 144-15,2-2-208 16,0-2-576-16,0-2-112 0,-3-7-32 0,1-6-9984 16,0-3-2000-16</inkml:trace>
  <inkml:trace contextRef="#ctx0" brushRef="#br0" timeOffset="2057.32">11823 14630 24879 0,'0'0'1088'0,"0"0"256"0,0 0-1088 0,0 0-256 0,0 0 0 0,12 6 0 15,-12-6 2352-15,17 7 400 0,-1-2 96 0,-1 0 16 16,-2-1-2320-16,2 2-544 0,-1-3 0 0,0 4 0 16,2-1 0-16,1 2 0 0,-1-2 0 0,2 2 0 15,-1 1-128-15,0 1-64 0,2 0-16 0,1 0 0 31,1 1-176-31,-3-2-48 0,2 0 0 0,-1-1 0 16,-1-4-16-16,-2 1-16 0,-2-5 0 0,-1 0 0 16,-1-3-192-16,0 0-48 0,0-4 0 0,-1 2-12416 0</inkml:trace>
  <inkml:trace contextRef="#ctx0" brushRef="#br0" timeOffset="2450.88">12424 14162 32015 0,'-6'31'1408'0,"1"-4"320"0,-2 10-1392 0,1 4-336 15,0 6 0-15,1 0 0 0,3-2 512 0,-4-4 16 16,1 0 16-16,0-3 0 0,0-2-416 0,1 6-128 0,-1 1 0 0,-2 5 0 16,1 6 0-16,-1 2 0 0,2-3 0 0,-2-1-144 15,0-6 144-15,-1-4-160 0,0-5 160 0,3 2-160 16,1-1 160-16,0 4 0 0,0 2 0 0,1 2-128 15,2 0-64-15,1-1-16 0,0-2 0 0,3-6 0 32,1-5-656-32,2-2-128 0,-1-5-32 0,2-3 0 15,1-9-1312-15,1-4-272 0,-9-9-48 0,9 3-16 0</inkml:trace>
  <inkml:trace contextRef="#ctx0" brushRef="#br0" timeOffset="2755.23">12589 14321 34143 0,'0'0'1520'0,"0"0"304"0,0 0-1456 0,0 0-368 16,10-6 0-16,4 0 0 0,3-1 336 0,3-2 0 15,0 1 0-15,0-1 0 0,1 0-336 0,-1 1 0 0,-2-3 0 0,0 0 0 16,1 1-192-16,0-1-128 0,1 1 0 0,-2-2-16 31,-1-1-784-31,0 0-160 0,-2 1-16 0,2 2-8048 0,-2 1-1600 16</inkml:trace>
  <inkml:trace contextRef="#ctx0" brushRef="#br0" timeOffset="3038.23">12743 14553 15663 0,'0'0'688'0,"0"0"144"0,0 0-656 0,0 0-176 0,0 0 0 0,0 0 0 0,0 0 4736 0,13-3 928 16,0 0 176-16,2 1 48 0,1-2-4736 0,1 0-928 15,-2 1-224-15,2-3 0 0,-5-1-288 0,1 1-80 16,0-3-16-16,2-2 0 15,-2 1-2432-15,0-2-480 0,-3 0-96 0,1-2-32 0</inkml:trace>
  <inkml:trace contextRef="#ctx0" brushRef="#br0" timeOffset="3293.32">13065 13991 31727 0,'0'0'1408'0,"0"0"288"0,0 0-1360 0,0 0-336 0,13-7 0 0,0 5 0 15,1-1 448-15,2 0 0 0,1 1 16 0,0 1 0 16,-1-1-464-16,0 1 0 0,0 0-128 0,-1 1 128 31,0 1-1856-31,-1-2-256 0,-2-1-48 0,-12 2-10352 0</inkml:trace>
  <inkml:trace contextRef="#ctx0" brushRef="#br0" timeOffset="3595.33">13426 13460 35535 0,'0'0'1568'0,"0"13"336"0,0 2-1520 0,2 3-384 0,2 3 0 15,3 2 0-15,1 3 320 0,1 8 0 0,0 5 0 0,0 9 0 16,0 10-320-16,0-1 0 0,0 2 0 0,-1-3 0 15,0-3 0-15,-3 1 128 0,0-2-128 0,-1 7 0 16,0 6 0-16,1 0 0 0,1-1 0 0,-1-9 128 16,1-11-128-16,3-6 0 0,2-6 0 0,5-2-10896 15,-1-2-2208-15</inkml:trace>
  <inkml:trace contextRef="#ctx0" brushRef="#br0" timeOffset="35175.67">23709 10755 17503 0,'0'0'1552'0,"0"0"-1232"0,0 0-320 0,0 0 0 16,0 0 512-16,0 0 32 0,0 0 16 0,0 0 0 15,0 0 880-15,0 0 176 0,0 0 48 0,0 0 0 16,0 0 16-16,0 0 16 0,0 0 0 0,0 0 0 15,0 0-416-15,0 0-96 0,0 0-16 0,2 6 0 16,-2-6-400-16,0 8-64 0,2 1-32 0,0 1 0 16,-1-1-176-16,2 0-48 0,-1 0 0 0,3 8 0 15,1 0-32-15,-1-4-16 0,0 3 0 0,2-2 0 16,-1 0 16-16,1 1 0 0,-1-1 0 0,2-2 0 16,-2 2-224-16,1 0-32 0,-1-1-16 0,1 0 0 15,-1 0-144-15,1-1 0 0,-2 0 0 0,0-2 0 16,-5-10 0-16,7 12-272 0,-7-12 64 0,6 10 16 15,-6-10-432-15,0 0-80 0,7 11 0 0,-2-5-16 16,-5-6-1792-16,0 0-368 0,0 0-64 0,0 0-7136 16,5-5-1440-16</inkml:trace>
  <inkml:trace contextRef="#ctx0" brushRef="#br0" timeOffset="35500.49">24145 10746 13823 0,'0'0'1216'0,"0"0"-960"16,0-7-256-16,0 7 0 0,0 0 2528 0,0 0 464 15,1-6 80-15,2-1 32 0,-3 7-2064 0,0 0-400 0,0 0-96 0,0 0-16 16,0 0-16-16,0 0-16 0,0 0 0 0,-8 4 0 16,0 1 336-16,0 1 64 0,-1 0 0 0,0 2 16 15,-1 2-176-15,-2 1-32 0,-1 1-16 0,-2 1 0 16,0 1 16-16,-2 2 16 0,-1-1 0 0,1 3 0 15,-2 3-272-15,3 5-64 0,0 4-16 0,-1 2 0 16,3 3-48-16,-1 4 0 0,1 3 0 0,2 1 0 16,0 0-192-16,1-4-128 0,0-3 128 0,2-3-128 15,0-2 0-15,1-3 0 0,2-4 0 0,0 1 0 16,1 0 0-16,0-3-208 0,1-2 48 0,2-2 16 16,-1-1-592-16,2-2-112 15,1-1-32-15,0-14-10192 0,0 0-2048 0</inkml:trace>
  <inkml:trace contextRef="#ctx0" brushRef="#br0" timeOffset="36068.28">23739 10445 12895 0,'0'0'576'0,"0"0"112"0,0 0-560 0,0 0-128 0,0 0 0 0,0 0 0 15,0 0 4512-15,0 0 864 0,0 0 192 0,0 0 16 16,0 0-3920-16,0 0-768 0,8-6-176 0,-8 6-16 15,8-9-384-15,0 2-64 0,1 0 0 0,0 0-16 16,0 0 208-16,2-1 64 0,-1-1 0 0,2 0 0 16,0-2 32-16,1 2 16 0,0 1 0 0,0-2 0 15,-2-2-256-15,2 0-48 0,2 3-16 0,-2 0 0 16,0-1-240-16,-1 0 128 0,-3 3-128 0,-1-4 0 16,-1 3 128-16,0 1-128 0,-2-1 0 0,0 0 0 15,-5 8 0-15,7-8 0 0,-7 8 0 0,6-8 0 16,-6 8 144-16,0 0-144 0,0 0 128 0,0 0-128 15,9-5 192-15,-9 5-32 0,0 0-16 0,0 0 0 16,0 0-144-16,12-1 160 0,-12 1-160 0,11 1 160 16,-11-1-160-16,10 5 192 0,-2 3-192 0,-8-8 192 0,8 8-64 15,-2 1 0-15,-2 2 0 0,1-1 0 0,-1 2 0 0,1-5 0 16,-5-7 0-16,7 12 0 16,-2 0-128-16,-1 0 128 0,-4-12-128 0,3 10 128 0,-2 1-128 0,0-2 0 15,-1-9 0-15,0 10 0 0,0 1 128 0,0-11-128 16,-1 10 0-16,1-10 128 0,0 0-128 0,1 12-176 15,-1-12 48-15,3 11 0 16,-3-11-672-16,1 11-128 0,-1-11-32 0,2 10 0 16,-2-10-2256-16,1 11-464 0,-1-11-96 0,0 0-10320 0</inkml:trace>
  <inkml:trace contextRef="#ctx0" brushRef="#br0" timeOffset="36551.01">24436 10776 16575 0,'0'0'1472'0,"0"0"-1168"16,-8 0-304-16,8 0 0 0,0 0 2432 0,0 0 448 15,0 0 64-15,0 0 32 0,0 0-1552 0,0 0-304 16,0 0-64-16,0 0-16 0,0 0-144 0,0 0-16 16,0 0-16-16,0 0 0 0,11 4-96 0,1-2 0 15,3 0-16-15,0-1 0 0,2 2-176 0,3-1-16 16,2-1-16-16,0 1 0 0,-1-1-272 0,2-1-48 16,1 0-16-16,-1-1 0 0,1 1-208 0,-3-2-256 15,-2 1 48-15,-2 0 16 0,-1-2 0 0,-1 2 0 0,0-2 0 16,0 3 0-1,-3-4-624-15,0 3-112 0,-2 0-32 0,1-3 0 16,-2 1-1792-16,-9 3-352 0,9 0-80 0</inkml:trace>
  <inkml:trace contextRef="#ctx0" brushRef="#br0" timeOffset="36885.47">24563 10947 26719 0,'0'0'2368'0,"0"0"-1888"15,0 0-480-15,0 0 0 0,0 0 2176 0,0 0 320 16,0 0 80-16,0 0 16 0,0 0-2032 0,8 7-416 16,4 0-144-16,-2-3 0 0,-10-4 128 0,16 1-128 15,0-1 0-15,1 0 0 0,-2 0 256 0,3 0-64 16,1-1-16-16,-1 1 0 0,0-4-48 0,0 1-128 16,2 2 192-16,-2-3-64 15,1 0-1152-15,-1 0-224 0,0 0-48 0,3 2-16 16,0-2-2272-16,1-5-464 0</inkml:trace>
  <inkml:trace contextRef="#ctx0" brushRef="#br0" timeOffset="38547.75">25552 10498 21359 0,'0'0'944'0,"0"0"208"0,0 0-928 0,0 0-224 0,0 0 0 0,0 0 0 16,-7-4 1136-16,7 4 176 0,0 0 32 0,0 0 16 15,-10-6-400-15,2 4-64 0,8 2-32 0,-12 0 0 16,2 0-320-16,4 2-64 0,0-1-16 0,-1 2 0 16,1-1 144-16,-2 2 32 0,0 1 0 0,-1 2 0 15,0-2 0-15,-7 8 0 0,2-2 0 0,1 0 0 16,0-2-96-16,1 2-16 0,2-1 0 0,1 2 0 15,-2-2-112-15,2 1-32 0,-1-1 0 0,0-2 0 0,4 3-112 0,-1-4-16 16,2 1-16-16,1 1 0 0,-1-2-240 16,5-7 0-16,-4 9 0 0,2-1 0 0,2-8 0 0,1 10 0 15,-1-1 0-15,3-3 0 0,-3-6 0 0,5 6 0 16,1 1 0-16,2-1 0 16,-1-1-320-16,2-2-96 0,2 2-32 0,-1-1 0 0,-3 0 304 0,3-1 144 15,0-2-160-15,0 0 160 0,2 3 0 0,-1-3 0 16,-1 1-128-16,2 0 128 0,-2 0 0 0,1 0 0 15,-2 1 0-15,0-2 0 0,-1 4 0 0,1 1 0 16,-9-6 0-16,10 6 0 0,-10-6 0 0,11 8 0 16,-4 0 0-16,-7-8 0 0,0 0 0 0,4 10 0 15,-4-10 0-15,3 12 0 0,0-3 0 0,-3-9 0 16,-3 10-160-16,-1 1 160 0,-1-1 0 0,-2-1 0 16,-2 2-144-16,1-3 144 0,-1-1 0 0,0 3 0 15,-1-1 0-15,-1 1 0 0,1 1-224 0,1-1 64 16,0 0 16-16,-1 1 0 15,0-3-368-15,0 0-80 0,3-1-16 0,7-7 0 16,-6 7-544-16,6-7-128 0,-8 4 0 0,8-4-12896 0</inkml:trace>
  <inkml:trace contextRef="#ctx0" brushRef="#br0" timeOffset="38853.24">25765 10635 32543 0,'0'0'1440'0,"0"0"288"16,-10 3-1376-16,1-1-352 0,0 2 0 0,9-4 0 0,-7 7 640 0,2 2 48 16,-2-3 16-16,4 5 0 0,0-1-64 0,0 1-16 15,-1 0 0-15,0 1 0 0,2 2-304 0,-1 1-48 16,-2-2-16-16,1 1 0 0,0-1 0 0,0 3-16 15,2-3 0-15,-1 0 0 0,2 1-240 0,-1 2 0 16,2-2 0-16,2-2 0 0,-1-2 0 0,2 1-208 16,-1-2 32-16,-2-9 16 15,4 12-464-15,-4-12-80 0,4 9-32 0,-4-9 0 16,0 0-2528-16,0 0-512 0,0 0-112 0,0 0-16 0</inkml:trace>
  <inkml:trace contextRef="#ctx0" brushRef="#br0" timeOffset="39000.18">25743 10387 30063 0,'-9'-5'1328'0,"9"5"272"0,0 0-1280 0,0 0-320 0,0 0 0 0,0 0 0 15,0 0-3040-15,0 0-672 0</inkml:trace>
  <inkml:trace contextRef="#ctx0" brushRef="#br0" timeOffset="40069.78">26159 10623 25567 0,'0'0'1136'0,"0"0"224"0,0 0-1088 0,0 0-272 16,0 0 0-16,0 0 0 0,0 0 384 0,0 0 0 16,1-10 16-16,-1 10 0 0,2-9-400 0,-2 9 128 15,-2-8-128-15,2 8 0 0,-4-8 384 0,-1 3-16 16,5 5 0-16,-9-3 0 0,-1-1 400 0,-1 3 96 16,0 0 16-16,-1 1 0 0,0 1-80 0,-1 4-16 15,-3-2 0-15,2 2 0 0,0 3-160 0,1 0-48 16,-2 1 0-16,2 1 0 0,0-2-304 0,2 3-64 15,-1 0-16-15,3 2 0 0,-2-1-192 0,3 6 0 16,2 3 0-16,-1-4 0 0,0-9 0 0,1 2 0 0,2 2 0 16,3 1-160-16,1-2 160 0,1-2 0 15,2 0 0-15,2-3-128 0,-5-6 128 0,9 7 0 0,-1-1 0 0,1-4 0 16,2-1 0-16,0-1 0 0,1-3 0 0,1 1 0 16,2-1 0-16,0 2 0 0,2-6 0 0,0 1 0 15,0-3 0-15,1 0 0 0,1-1 0 0,-1 1 0 16,-1-2 0-16,-2 0 144 0,1 1-144 0,-3-2 0 0,-1 0 128 15,-2 2-128-15,-2-3 0 0,-1 2 0 0,-3 1 128 0,-2 1-128 16,1 0 144-16,-3 9-144 0,-4-9 208 0,0-1-48 16,-1 3-16-16,0 1 0 0,-2 1 0 0,7 5 0 15,-9-1 0-15,0 1 0 0,0 4-144 0,-1-2 0 16,3 2 0-16,-1 0 0 0,1 3 0 0,1-1 0 16,1 2 0-16,-1 4 0 0,2-3 0 0,1 3 0 15,0-1 0-15,0 4 0 0,2-4-144 0,0 4 144 16,1-2 0-16,0 0 0 0,1 1 0 0,2 1-128 15,-2-2 128-15,2 2 0 0,0 0 0 0,1 3 0 16,3-1-128-16,-1 2 128 0,1-3 0 0,1 1 0 16,1 0 0-16,0 1 0 0,-1 0 0 0,0 3 0 15,-2-1 0-15,1-1 0 0,-2 1 0 0,-1-2 0 16,-2 2 0-16,1-1 0 0,-3 1 0 0,-1-2 0 16,-2 0 0-16,1 2 0 0,-2 2 0 0,-2 0 0 0,0-4 0 0,-2 1 0 15,-4-1 128-15,-1-4-128 16,-2 1 0-16,-1 0 0 0,-1-2 128 0,1-1-128 15,1-2 0-15,2 1 144 0,-2-1-144 0,2 1 0 0,0-5-160 0,2 1 160 32,-1-2-768-32,0-1-48 0,-1 1-16 0,1-2-9984 0,3-3-2016 0</inkml:trace>
  <inkml:trace contextRef="#ctx0" brushRef="#br0" timeOffset="40600.68">26394 10657 28559 0,'0'0'2544'0,"0"0"-2032"15,-9 4-512-15,9-4 0 0,-11 5 1792 0,2-1 272 16,3 3 48-16,6-7 16 0,-8 10-1424 0,1 1-272 15,2 0-64-15,1 0-16 0,-1-1-80 0,4 6-16 16,2 1 0-16,-2-4 0 0,-6-7-48 0,7-6-16 16,-4 12 0-16,3 0 0 0,1-12 192 0,-1 9 16 15,1-9 16-15,-2 10 0 0,2-10-96 0,0 11-32 16,0-11 0-16,0 0 0 0,2 9-64 0,-2-9-16 16,0 0 0-16,0 0 0 0,0 0-208 0,0 0 144 15,0 0-144-15,0 0 128 0,0 0-128 0,0 0 128 0,0 0-128 0,5-11 128 16,-1 2-128-16,0-2 0 15,-1 0 0-15,1-1 0 0,-1-1 0 0,2-2 0 16,-1-2 0-16,1-3-176 0,-1 1 48 0,1 2 0 16,1-3 0-16,-1 3 0 0,-1-2-16 0,1 2 0 0,2 0 0 0,-2 4 0 15,0 1 144-15,1 3-192 0,1 1 192 0,1 3-192 16,0-2 192-16,-8 7 0 0,11-2 0 0,0-1 0 16,-11 3 0-16,13 0 0 0,-1 3 0 0,-1-1 0 15,-2 5 0-15,2 2-128 0,-1 3 128 0,-1-2 0 16,-1 3 0-16,0 3 0 0,0 1 0 0,1 1 0 15,1 0 144-15,1-2-144 0,1-2 192 0,-2-1-192 16,-2 2 128-16,0 0-128 0,1-3 0 0,0 1 0 16,0 0 0-16,0-1 0 0,-1-4 0 0,1 1 0 15,-2-3-272-15,-1 1-112 16,-6-7-32-16,0 0 0 0,8 6-928 0,-8-6-176 0,0 0-32 16,0 0-9424-16,0 0-1888 0</inkml:trace>
  <inkml:trace contextRef="#ctx0" brushRef="#br0" timeOffset="41030.18">27405 9673 24879 0,'0'0'2208'0,"0"0"-1760"0,0 0-448 0,0 0 0 16,0 0 2208-16,0 0 352 15,0 0 80-15,0 0 16 0,0 0-1952 0,0 12-384 0,-2 1-64 0,-2-2-32 16,0 0-96-16,-3 1 0 0,-2-1-128 0,-1 4 192 16,-3 2 144-16,-1 2 32 0,-2 2 0 0,-1 5 0 15,0-1 224-15,-1 6 48 0,-2 4 16 0,-1 4 0 16,-1 4-96-16,-1 3-32 0,-1 1 0 0,3 1 0 15,2 3-192-15,1-5-32 0,-1-5-16 0,4 1 0 16,3-1 144-16,0 4 16 0,0 1 16 0,2 6 0 0,1 3 144 0,1-6 32 16,2-6 0-16,0-4 0 15,1-2-880-15,4-3-160 0,1-2-48 0,1 0 0 0,2-2 448 0,1 0-160 16,0-2 160-16,1 0 0 0,3-1-304 0,2 2 48 16,2-2 16-16,2 1 0 15,2-1-384-15,3-4-80 0,2-2 0 0,4 1-16 16,1-2-1440-16,1-3-272 0,2-3-64 0,-3-2-16 15,-1-4-112-15,-2-3-32 0,0-1 0 0,-1-3 0 0</inkml:trace>
  <inkml:trace contextRef="#ctx0" brushRef="#br0" timeOffset="42205.46">27424 10429 37311 0,'0'0'1664'0,"0"0"320"0,0 0-1584 0,0 0-400 0,0 0 0 0,0 0 0 16,0 0 784-16,0 0 80 0,0 0 16 0,0 0 0 15,0 0-368-15,0 0-64 0,0 0 0 0,0 0-16 16,0 0-432-16,-8 5 0 0,1 2 128 0,2 2-128 0,1 1 0 0,2 5 128 16,-2 2-128-16,1 2 128 0,-1 1 160 0,3 3 32 15,1 3 0-15,-1-1 0 0,-1 0 0 0,2-2 0 16,0 1 0-16,2-3 0 0,-1-3-128 0,0 0-32 15,0-2 0-15,3-3 0 0,0 0-32 0,0-4-128 16,0 0 192-16,0-2-64 0,-4-7-128 0,0 0 0 16,7 5 144-16,-7-5-144 0,0 0 128 0,7 2-128 15,-7-2 160-15,0 0-160 0,12-1 128 0,-12 1-128 16,0 0 0-16,9-6 144 0,-2-2-144 0,-7 8 128 16,5-11-128-16,-1 1 128 0,-1-1-128 0,-1 2 0 15,-2 9 144-15,3-9-144 0,-3 1 0 0,0 8 0 16,0 0 0-16,0 0 0 0,0 0 0 0,0 0 0 15,0 0 0-15,0 0 128 0,0 0-128 0,0 0 0 16,0 0-128-16,0 0 128 0,0 0 0 0,0 0 0 16,0 0 0-16,0 0 128 0,0 0-128 0,0 0 0 0,0 0-128 15,0 0 128-15,0 0 0 0,0 0 0 0,0 0 0 0,0 0 0 16,0 0 0-16,0 0 0 16,0 0 0-16,0 0 0 0,0 0 0 0,0 0 0 0,0 0 0 0,0 11 128 15,0-11-128-15,0 0 0 0,0 12-128 0,0-12 128 16,0 0 0-16,0 11 0 0,0-11 0 0,0 0 0 15,1 8 0-15,-1-8 0 0,0 0 0 0,4 9 0 16,-4-9 0-16,0 0 0 0,3 9 0 0,-3-9 0 16,0 0 0-16,0 0 128 0,3 11-128 0,-3-11 128 15,0 0-128-15,0 0 176 0,3 6-176 0,-3-6 192 16,0 0-192-16,0 0 160 0,0 0-160 0,3 9 160 0,-3-9-160 16,0 0 192-16,0 0-192 0,2 10 192 0,-2-10-192 15,0 0 128-15,0 0-128 0,7 9 128 0,-1 0 0 0,1-5-128 16,-7-4 192-16,6 5-64 0,-6-5 16 0,0 0 0 15,0 0 0-15,9-3 0 0,-9 3-144 0,10-4-144 16,-10 4 144-16,10-6-208 0,-10 6 208 0,8-8 0 16,-2 0 0-16,-6 8 0 0,7-10 400 0,-2 1 176 15,-1-2 48-15,0 1 0 0,-1-1-624 0,0 0-192 16,1-2 0-16,0 0 0 0,-1-2 320 0,-1-2 64 16,2-1 16-16,-1 0 0 0,0-2-208 0,-1 2-240 15,1 0 48-15,1-2 16 0,-2 3 176 0,2 2 0 0,-2 3 0 16,1 3 0-16,0-2 0 0,-3 11-128 15,5-9 128-15,-5 9 0 0,0 0 0 0,0 0 0 16,0 0 0-16,0 0-128 0,0 0 128 0,0 0 0 16,0 0-144-16,11 5 144 0,-11-5 0 0,9 10-144 0,-9-10 144 0,8 14 0 15,-1 2-144-15,0-1 144 0,-2 1 0 0,0 1-144 16,1 0 144-16,0 2 0 0,1-2 0 0,-1 3 0 16,2-1 0-16,1-3 0 0,-2-2 0 0,0 1-128 15,0 0 128-15,0-2 0 0,-1-2 0 0,1-2 0 16,-2-1 0-16,1 1 0 0,0-3 0 0,-6-6 0 15,6 8 0-15,-6-8 0 0,8 7 0 0,-8-7 0 16,8 6 0-16,-8-6 128 0,0 0-128 0,9 4 128 16,-9-4-128-16,0 0 0 0,10 1 128 0,-2-1-128 0,-8 0 0 15,0 0 0-15,9-5 0 0,-9 5 128 0,8-8-128 0,-1 1 0 16,-2-3 0-16,-1 1 0 0,-2-4-128 16,0 0-112-16,-2-2-16 0,1-2 0 0,0-3 256 0,0-1 0 15,1-2 0-15,0 1 0 0,-2 1-368 0,2-1-16 16,-1-1-16-16,-1 3 0 15,0 1-544-15,-1 2-96 0,-2 2-32 0,2 0 0 16,1 2-496-16,0 0-96 0,-2 4-32 0,1 0 0 16,0 1-1600-16,1 8-320 0,-3-9-64 0,1 0-16 0</inkml:trace>
  <inkml:trace contextRef="#ctx0" brushRef="#br0" timeOffset="44494.86">28053 10786 23951 0,'0'0'2128'0,"0"0"-1696"16,0 0-432-16,0 0 0 0,0 0 2624 0,0 0 448 15,4 9 96-15,-4-9 16 0,3 12-2336 0,0 0-464 16,-2 0-80-16,0 1-32 0,0 1-80 0,2 3 0 16,-2 1-16-16,1 2 0 0,-2 2-176 0,0-1 0 15,1 1 0-15,-1-3 128 0,0 1-128 0,1 0 0 16,-1 0 0-16,0-1 0 0,0-1-192 0,0 1-64 16,0-2 0-16,2-4-16 15,-2-1-2752-15,1 0-560 0</inkml:trace>
  <inkml:trace contextRef="#ctx0" brushRef="#br0" timeOffset="44872.61">28665 10485 33343 0,'0'0'1472'0,"0"0"320"0,0 0-1440 0,0 0-352 0,0 0 0 0,0 0 0 16,0 0 624-16,0 0 48 0,-3-6 16 0,3 6 0 15,0 0-176-15,0 0-48 0,0 0 0 0,0 0 0 0,-9 5-464 0,1 1 128 16,0 1-128-16,2 3 0 15,-1 3 192-15,-2 2 0 0,-1 0 0 0,-1 2 0 16,0 4 160-16,0 1 32 0,2 0 0 0,-1 2 0 0,1-1-224 0,-2 1-32 16,1-5-128-16,-2 1 192 0,0-2-192 0,3 2 0 15,3 1 0-15,-2-1 0 0,0-5-192 0,-1-2 32 16,0 0 0-16,0-5 0 16,-1 0-1696-16,10-8-352 0,-9 5-64 0,-1-3-12928 0</inkml:trace>
  <inkml:trace contextRef="#ctx0" brushRef="#br0" timeOffset="45124.3">28415 10468 32767 0,'0'0'1456'0,"0"0"288"0,0 0-1392 0,0 0-352 0,0 0 0 0,0 0 0 16,0 0 368-16,-3 13 0 0,2-2 0 0,1 0 0 15,0 1-144-15,1 2-32 16,2 2 0-16,0 2 0 0,1 3 208 0,0 1 48 0,0-1 0 0,1 1 0 16,1 2 32-16,1-1 16 0,1-2 0 0,1 1 0 15,0-5-352-15,-1 0-144 0,0-2 128 0,0-2-128 16,0 1 0-16,1-4 0 0,-1-2 0 0,0 0 0 31,1 1-576-31,0 0-208 0,1-2-48 0,-2 2 0 0,0-3-2128 0,-2 1-432 0,1-1-96 0</inkml:trace>
  <inkml:trace contextRef="#ctx0" brushRef="#br0" timeOffset="45456.18">28782 10878 17503 0,'0'0'768'0,"0"0"176"0,0 0-752 0,-2 10-192 15,0 0 0-15,2-10 0 0,0 12 4096 0,2-1 800 0,0-1 160 0,1 0 16 16,-1 2-3760-16,2 1-752 15,0 0-160-15,0 2-16 0,-1-1-384 0,1 0 144 16,-2 2-144-16,1 0 0 0,-2-1 0 0,-1 3 0 0,-1 1 0 0,1-1 0 31,-1 0-432-31,-1-2-32 0,1-1-16 0,0-3 0 16,1 0-2304-16,0-3-464 0</inkml:trace>
  <inkml:trace contextRef="#ctx0" brushRef="#br0" timeOffset="45724.42">29278 10451 17503 0,'0'0'768'0,"0"0"176"0,0 0-752 16,-6 11-192-16,1 2 0 0,1 0 0 0,0 2 4336 0,0 5 832 15,3 1 160-15,-1 0 48 0,-1 3-4048 0,2 4-816 16,-1-2-144-16,1 4-48 0,0-3-192 0,-1-1-128 16,1-1 128-16,1-3-128 0,0-1 0 0,3-3 128 15,-1-1-128-15,1 0 0 0,1-1 0 0,0-4-128 16,-2-1 0-16,2 0 0 16,0-2-1696-16,-4-9-336 0,7 5-64 0</inkml:trace>
  <inkml:trace contextRef="#ctx0" brushRef="#br0" timeOffset="45925.97">29070 10707 28559 0,'0'0'2544'0,"0"0"-2032"15,0 0-512-15,0 0 0 0,15 0 2640 0,0-2 432 0,4 0 96 0,0-1 16 16,2-1-2832-16,1-2-560 0,2-1-112 0,2 2-32 15,1 0-144-15,0 0-16 0,1-1-16 0,-2 1 0 16,-3 1-368-16,-1-1-64 0,-2 1 0 16</inkml:trace>
  <inkml:trace contextRef="#ctx0" brushRef="#br0" timeOffset="46452.05">29782 10555 27647 0,'0'0'2448'0,"0"0"-1952"16,-9 8-496-16,2 3 0 0,4 2 2208 0,0-1 352 16,2 2 64-16,1 0 0 0,0-1-2096 0,1 2-528 15,0 0 0-15,1 2 0 0,0 1 0 0,1-1 0 16,-1 0 0-16,1-2 0 0,1 0 256 0,-1-2-48 0,0-1-16 0,1 1 0 15,0-1 144-15,0-2 32 16,-4-10 0-16,7 9 0 0,-1-2-48 0,1-1 0 16,-1 1 0-16,2-3 0 0,-8-4-80 0,13-3-32 0,-2 2 0 0,-1-2 0 15,2-2-208-15,-1 1 0 0,0-2 0 16,-1-2 0-16,-1-1-256 0,1 0-64 0,-1-2 0 0,0 1 0 16,-1-1 64-16,-2 2 16 0,1 1 0 0,-7 8 0 15,7-7 240-15,-7 7 0 0,0 0 0 0,0 0 0 16,0 0 0-16,11-3 0 0,-11 3 0 0,0 0 0 15,0 0 0-15,12 8 0 0,-3-2 0 0,0 1 0 16,0-1 0-16,0 1 128 0,-1-2-128 0,1 0 0 0,-9-5 208 0,13 7-64 16,-2-5-16-16,-1 2 0 0,0-2 160 15,-10-2 32-15,12 1 0 0,-1-1 0 0,-11 0 64 0,11-1 32 16,0-1 0-16,-11 2 0 0,11-2-32 0,0-1 0 16,-1 2 0-16,-1-4 0 0,-9 5 64 0,11-6 16 15,-3 1 0-15,0-1 0 0,-1-1-32 0,1-1-16 16,-1 0 0-16,-1-1 0 0,1-2-240 0,-1-2-48 15,1-4-128-15,-2-2 192 0,0-1-384 0,0-4-96 16,1-1-16-16,-2-3 0 16,-1-1-464-16,1 2-112 0,0-1-16 0,0 3 0 15,-1 3-1808-15,-1 4-368 0,1 4-80 0,0 3-12800 0</inkml:trace>
  <inkml:trace contextRef="#ctx0" brushRef="#br0" timeOffset="46884.44">30341 10789 5519 0,'0'0'240'0,"0"0"64"0,0 0-304 0,0 0 0 0,0 0 0 0,0 0 0 16,0 0 6512-16,8-5 1232 0,0-2 256 0,2 2 64 16,2 0-6352-16,0 1-1264 0,-2-1-256 0,2 1-64 0,0 1 0 0,0 2-128 15,-1-2 192-15,1 2-64 0,0 1 80 0,-2 0 16 16,-10 0 0-16,11 1 0 0,-11-1-80 0,7 7-16 16,-7-7 0-16,7 10 0 0,-7-10-128 0,1 14 0 15,-2 1 0-15,-3-2 128 0,-2-3-128 0,-2 2 0 16,-1 0 0-16,-2-1 0 0,-1 1 0 0,1 1 128 15,-1 3-128-15,0-3 128 0,2-1-128 0,-2 2 0 16,2 2 0-16,-2 2 0 0,1-4 0 0,4 2 0 16,0-1 0-16,2 1 128 0,1 0-128 0,1-1 0 15,2-2 0-15,1 0 0 0,1-1 0 0,3 0 0 16,0-2 0-16,3 1 0 0,-1-2 0 0,3-1 0 0,2-2 0 16,-1-1 0-1,1 1-448-15,2-4 0 0,0 1-16 0,1-3 0 16,-1-3-2480-16,1 1-512 0</inkml:trace>
  <inkml:trace contextRef="#ctx0" brushRef="#br0" timeOffset="47617.09">31150 10432 31903 0,'0'0'1408'15,"-9"2"304"-15,9-2-1376 0,-10 2-336 0,10-2 0 0,-9 3 0 0,0 1 768 0,0 2 96 16,1 0 16-16,-1 3 0 0,-1 2 16 0,-1 0 16 15,1 0 0-15,-2 2 0 0,-1 0-304 0,-1 3-64 16,-1-1-16-16,-2 2 0 0,2 1-64 0,-2 1-16 16,-1-1 0-16,-1 1 0 0,1 0-288 0,0 3-160 15,2 3 160-15,1-3-160 0,0-4 0 0,3-2 0 16,1-1 0-16,2-4-160 16,1-1-688-16,3-1-144 0,1-1-32 0,4-8 0 15,0 0-1824-15,0 0-368 0,0 0-80 0</inkml:trace>
  <inkml:trace contextRef="#ctx0" brushRef="#br0" timeOffset="47857.53">30813 10416 40255 0,'0'0'896'0,"0"0"176"0,0 0 32 0,0 0 16 0,-4 12-896 0,4-12-224 0,0 10 0 0,2 2 0 15,-2-12 0-15,4 18 0 0,0-1 0 0,1 3-160 16,0-1 160-16,3 1 0 0,1 2-144 0,0 1 144 16,0 2 0-16,2 1 0 0,-1 0 0 0,0-1 0 15,1-1-368-15,-1 0 48 0,-1-4 16 0,1-1 0 16,-1 0-736-16,1-4-160 0,-2 0-16 0,0-2-9520 16,0-3-1888-16</inkml:trace>
  <inkml:trace contextRef="#ctx0" brushRef="#br0" timeOffset="48312.11">31232 10722 29487 0,'0'0'2624'0,"0"0"-2112"15,0 0-512-15,0 0 0 0,0 0 2368 0,0 0 352 16,12 3 80-16,-1-3 16 0,0 0-2304 0,0 1-512 0,1 2 0 0,1-2 0 16,-1-1 0-16,0 3 0 15,-2-1 0-15,1 2-160 0,-1 0 160 0,-10-4 0 16,10 8 0-16,-2 0 0 0,-1 0 0 0,-2 1 0 16,-5-9 0-16,4 12 128 0,-3 1-128 0,-1-2 0 0,0-11 128 0,-2 13-128 15,-2-2 0-15,-2-1 128 0,0-1-128 0,-2 2 0 16,-1-1 0-16,-1 3 0 0,-2 0 0 0,-1-1 0 15,-2-2 0-15,0 2-128 0,-2 0 0 16,1 0 0-16,1-1-256 16,2-3-32-16,1 1-16 0,1 2 0 0,2-2 432 0,3 0 0 0,-1 1 144 0,2 1-144 15,1-1 208-15,1 1-64 0,1-2-16 0,2-9 0 0,2 8-128 0,2-1-176 16,-4-7 48-16,7 12 0 16,1-1 128-16,0-1 0 0,-1-2 0 0,1 0 0 0,1 0 0 0,2-2 144 15,-1 1-144-15,2 0 0 0,1-3 0 0,1 2 0 16,2-3 0-16,0 1 0 15,1-1-240-15,1 0-144 0,-1-3-48 0,2-2 0 16,2 1-2128-16,0 1-448 16,0-4-64-16</inkml:trace>
  <inkml:trace contextRef="#ctx0" brushRef="#br0" timeOffset="48622.42">32116 10409 20271 0,'0'0'1792'0,"-11"2"-1424"0,1 2-368 0,1 0 0 15,2 5 5936-15,2 0 1104 0,0 3 240 0,1 3 32 16,0 3-5712-16,0 2-1152 0,0 0-240 0,2 2-32 15,-1 1-176-15,0 3 0 0,1 0 0 0,-1 2 128 16,1 0-128-16,0 0 0 0,1-2 0 0,0-1 0 16,-1-2 0-16,2-2 0 0,0-3 0 0,2-1 0 15,-1-1 0-15,2-1-192 0,-2 0 32 0,3-2 16 16,-2-4-400-16,0 0-80 0,-2-9-16 0,0 0 0 16,0 0-1984-16,0 0-416 0,0 0-80 0,0 0-13520 15</inkml:trace>
  <inkml:trace contextRef="#ctx0" brushRef="#br0" timeOffset="48832.64">31813 10583 45439 0,'0'0'2016'0,"0"0"416"0,0 0-1952 0,0 0-480 15,12 4 0-15,0-4 0 0,0 1 272 0,1 2-32 16,1-2-16-16,3 0 0 0,0 2-224 0,1 0 144 0,2-2-144 0,0 0 128 15,1 3-320-15,1-1-80 16,1-1-16-16,-3 2 0 16,0 0-272-16,-2 1-48 0,-1-2-16 0,-2 1 0 15,-2-2-2000-15,-2 1-384 0,0-3-96 0,-11 0-12976 0</inkml:trace>
  <inkml:trace contextRef="#ctx0" brushRef="#br0" timeOffset="49417.3">32438 10162 15663 0,'0'0'1392'16,"0"0"-1120"-16,-7 10-272 0,3 1 0 0,2 2 5568 0,0-2 1072 15,4 2 208-15,-2 2 32 0,-2 0-5504 0,1 4-1104 16,0-1-272-16,0 1 0 0,-2 4 0 0,0 3 0 15,1-2 0-15,0 4 0 0,1 1 320 0,0 2 144 16,-2 0 48-16,2 2 0 0,0 1-48 0,1-3 0 16,0-2 0-16,1-1 0 0,2 0-192 0,-1-5-32 15,1-3-16-15,-1-1 0 0,1-2-80 0,1-1-16 16,1-7 0-16,-1 1 0 0,-1-2 0 0,-3-8 0 16,0 0 0-16,0 0 0 0,0 0 0 0,6 5-128 15,-6-5 192-15,0 0-64 0,0 0 16 0,0 0 0 16,8-7 0-16,-2-1 0 0,1-1-144 0,-2-2 0 15,-1-2 0-15,0-1 0 0,0-6 0 0,1 1 0 16,0-3 0-16,1 1-176 0,0 0-32 0,2 3-16 16,0 1 0-16,0 2 0 0,1 4 64 0,1 0 16 15,1 2 0-15,-1 0 0 0,3 4 144 0,-1 1 0 16,-1-3 0-16,2 5-128 0,-1 0 128 0,1 2-192 0,0 2 192 0,-1 0-192 16,-2 1 0-16,1 1-16 0,-1 0 0 0,-10-4 0 15,12 6 16-15,-3 3 0 0,-1 2 0 16,-1 2 0-16,-2-3 192 0,-1 3-144 0,-2 0 144 15,1 2-128-15,-3-2 128 0,0 2 0 0,-1 0 0 0,-1 0 0 16,1 0 0-16,-2-1 0 0,-2 2 0 0,0-3 0 16,0-2 0-16,-1 1 0 0,0-1 0 0,-2 0 128 15,0 2 64-15,-1-2 0 0,-3-3 16 0,1-3 0 16,-4 0 16-16,1-1 0 0,-2 0 0 0,-2-2 0 16,-1 2-96-16,-4-2 0 0,-1-1-128 0,-2 0 192 15,-2 2-192-15,1-2 0 0,-2 0 0 0,3-1 0 0,3-1-160 16,2 0-32-16,1-2 0 0,3 1 0 15,4 0-752-15,1-2-144 0,2-2-48 0,2-1-11280 16,8 7-2240-16</inkml:trace>
  <inkml:trace contextRef="#ctx0" brushRef="#br0" timeOffset="50000.95">32542 9576 31039 0,'0'0'1376'0,"0"0"288"0,0 0-1344 0,0 0-320 0,0 0 0 0,0 0 0 0,0 0 992 0,7 10 128 16,-1-4 32-16,3 2 0 0,2 1-176 0,0 0-16 15,2 2-16-15,3-1 0 0,1 2 80 0,3 2 0 16,2 0 16-16,1 5 0 0,2-1-416 0,1 1-96 16,0 1-16-16,0-2 0 0,0 1-256 0,2-1-48 15,-1 1-16-15,2 2 0 0,-1 3-32 0,-9-10-16 16,3 6 0-16,4 3 0 0,3 4 0 0,2 6 0 16,0 3 0-16,0 4 0 0,-1-4 16 0,21 32 0 15,-13-16 0-15,-8-10 0 0,-6-8 128 0,-6-3 32 16,-5 0 0-16,-1 2 0 0,-2 2-320 0,-3 4 0 15,-4 4 0-15,0 3 0 0,-3 3 0 0,-1-2 208 16,-3-6-16-16,-1-2 0 0,-3-3-192 0,0-4 176 16,-1-4-176-16,-2-2 160 0,-3-2-160 0,0-2 0 15,-2 0 0-15,-1 0 0 0,-1 2 624 0,-2 1 80 16,-2-1 32-16,-1 2 0 0,-2 2-608 0,11-13-128 16,-3 0 0-16,-2 3 0 15,0-1-1264-15,-2 1-192 0,-1 3-32 0</inkml:trace>
  <inkml:trace contextRef="#ctx0" brushRef="#br0" timeOffset="-135918.53">2076 7103 4607 0,'0'0'192'0,"0"0"64"0,-6-6-256 0,1-1 0 15,1 1 0-15,2-2 0 0,-1-1 2544 0,0 0 464 16,3-2 80-16,0 1 32 0,0-1-1952 0,2-2-384 15,0 0-80-15,1 0 0 0,-2 0-448 0,0 4-96 16,-1 0-16-16,0-2 0 0,0 4-144 0,0-5 0 16,-1 0 0-16,-1 2 0 0,0-2 0 0,0-6 0 15,-2 2 144-15,-1 2-144 0,-2 1 1056 0,0 1 144 16,1-1 16-16,-2 3 16 0,-2-1-80 0,1 1 0 16,-1 1-16-16,0 1 0 0,-2 0-112 0,1 3-32 15,-2 0 0-15,-2 1 0 0,0 0-448 0,-2 1-96 16,0 0 0-16,0 3-16 0,0 3-304 0,-1-2-128 0,-3 2 0 15,0 1 128-15,-3 1-128 0,1-1 0 16,-2 1 0-16,2 0 0 0,0 3 0 0,3 1 0 0,-3 1 0 0,4-3 128 16,1 2 256-16,1 2 64 0,0 1 0 0,1 2 0 15,0 2 0-15,2 2 0 0,1 0 0 0,-1 2 0 16,-3 1-192-16,1 2-16 0,2 3-16 0,-2 0 0 16,0-2-96-16,1 2-128 0,-2-4 176 0,0-1-176 15,0 0 144-15,0 2-144 0,1-1 0 0,1 2 144 16,-1-2 48-16,0 0 0 0,1 0 0 0,2 4 0 15,2-1 64-15,0 0 0 0,2 1 16 0,1 1 0 16,2 1-16-16,3 2 0 0,0 0 0 0,-1 1 0 16,0-1-128-16,2-3-128 0,0 2 192 0,0-3-192 15,-2-4 176-15,1 0-176 0,2-1 160 0,1 1-160 16,0 1 128-16,1 4-128 0,0-2 0 0,1 2 144 16,0 0-144-16,1 2 192 0,1 2-192 0,1 2 192 15,0-2-64-15,2 2-128 0,-1-2 192 0,3-2-64 0,2 0 48 0,-2-6 0 16,1 0 0-16,1-2 0 0,1 0-176 0,-1-3 128 15,1-1-128-15,0 2 128 0,0 0-128 0,1-1 0 16,0-2 0-16,1 1 128 0,-1-1-128 0,1 1 0 16,-1 0 144-16,2 2-144 0,-1-3 176 0,2 2-48 15,-1 0 0-15,1 3 0 0,0-4 112 0,1 3 16 16,-1-3 0-16,1 0 0 0,0-2-128 0,-1 2 0 16,0 0-128-16,2 0 192 0,1 0-64 0,2-3-128 15,-1 1 176-15,-1-2-176 0,2-7 176 0,3 2-176 16,1-1 160-16,1-1-160 0,1 1 208 0,3-5-48 15,-1 1-16-15,-1 1 0 0,1-4-144 0,-2 1 0 16,-1-1 0-16,-1 0 0 0,-3-1 272 0,1-5-16 0,-3 1-16 16,0-1 0-16,-2-2-80 0,1-1-16 0,-1-3 0 0,0 2 0 15,-1-6-320-15,1 2-64 0,0-3-16 0,2 0 0 16,0-1 512-16,2-2 112 0,0-2 16 0,1 1 0 16,0-1-384-16,-1 1 0 0,-1 1 0 0,-1 2-192 15,0 0 192-15,-2 1 0 0,-1 0 0 0,-1-1 0 16,-3-1 0-16,-1 2 144 0,-2 1-144 0,2-4 0 15,-3 3 160-15,-1-5-160 0,-2-3 128 0,1-1-128 16,-3-3 320-16,0-3 0 0,-2-7-16 0,1-3 0 16,-1 0-304-16,1 2-256 0,0 1 64 0,-1 5 0 15,2 2 192-15,-1 3 0 0,-1 2 192 0,1 1-192 16,0 6 0-16,-2-1 0 0,0 2 0 0,0-3-192 16,-1 1 192-16,-1-5 128 0,-3-1 0 0,-1-2-128 15,-1-1 400-15,-2-1-16 0,-4 0-16 0,2-1 0 0,-1 0-16 0,-1-1 0 16,-2 5 0-16,-2 0 0 0,-2 2-352 0,0 0-240 15,-2-1 48-15,1 1 0 0,0 1 192 0,0 1 0 16,-1 0 0-16,3-1 0 0,-2-5 0 0,1 1 0 16,1-1 0-16,1 1 0 0,0 1 0 0,1 3-304 15,-2 2 48-15,-1 2 0 0,-1 2 256 0,1 2 0 16,0 3 0-16,0 1 0 0,-2 3 0 0,0-3 0 16,1 3 128-16,-6 1-128 0,-1-1 272 0,0 3 16 15,-3 2 0-15,-2 0 0 0,-4 0-288 0,-2 0 0 16,-1 1 0-16,1 0 0 0,-1 1 0 0,4-2 0 15,1 4 0-15,3-2 0 0,2 2 0 0,2-1 0 16,0 1 0-16,2-3 0 0,3 4 0 0,2 1-256 16,0 2 80-16,2 1 16 15,2 1-2272-15,2 6-464 0,0-1-96 0</inkml:trace>
  <inkml:trace contextRef="#ctx0" brushRef="#br1" timeOffset="-128963.29">12960 8364 28559 0,'0'0'1264'0,"2"-5"272"0,-2 5-1232 0,0 0-304 16,0 0 0-16,0 0 0 16,6-7-928-16,-6 7-240 0,0 0-48 0,0 0-16 0,9-2 1552 0,-9 2 304 15,0 0 64-15,11 2 16 0,-11-2-320 0,6 4-48 16,1 1-16-16,-1 2 0 0,2-1 160 0,0 1 32 16,0 2 0-16,-1 0 0 0,3 0 112 0,7 8 16 15,-4-2 16-15,1-2 0 0,-1 0 80 0,1-2 16 16,-1 1 0-16,2 1 0 0,-1-2-96 0,2 0-16 15,-1 1 0-15,1 0 0 0,0 1-128 0,-1 1-16 16,1-1-16-16,-2 2 0 0,1 0-96 0,-1-2 0 16,0-1-16-16,2 2 0 0,-2 2-96 0,1-2-16 15,-2-1 0-15,0 0 0 0,1 0-48 0,-1-1-16 0,1-1 0 0,1-1 0 16,-1-1 144-16,3 2 32 0,1-1 0 0,1 2 0 16,-1 1-240-16,3 0-128 0,-1-3 128 0,3 3-128 15,0 2 128-15,1 0-128 0,-1 1 128 0,2 2-128 16,-2 2 176-16,2 2-48 0,-1 1 0 0,-2 1 0 15,-1-1-128-15,-2 3 128 0,-1-2-128 0,1 2 128 16,-1-3-128-16,0-1 0 0,-2 1 0 0,1-1 0 16,-2-3 192-16,2 0 0 0,-1-4 0 0,1 0 0 15,1-1-192-15,2 0 0 0,1 1 0 0,1-1 0 16,0 0 0-16,3 1 160 0,1 0-160 0,1 2 160 16,0 0-16-16,1 1 0 0,-1 1 0 0,1 2 0 15,-2 1 48-15,-3 1 0 0,-1 2 0 0,-1-2 0 0,-1 3 64 0,-2-2 0 16,-1 1 16-16,1-1 0 0,-2-3-272 0,-1 2 0 15,1-4 0-15,0-1 0 0,-1 1 192 16,2-5 144-16,-1-1 32 0,2 0 0 0,1-3-368 16,-1 1 0-16,1-1 0 0,2 2 0 0,1 1 0 0,1 0 0 15,-1-1 0-15,0 1-128 0,-3 1 128 0,1 1 0 16,-1-1 0-16,1 2 0 0,-2-2 0 0,1 2 0 16,-2 3 128-16,-1 2-128 0,1 1 192 0,-1-4-48 15,0 3 0-15,-1 0 0 0,1 0-144 0,0 1 160 16,-2 0-160-16,2-2 160 0,-2 1-160 0,0-4-176 15,1 2 48-15,-1-4 0 0,2 0 512 0,1-2 96 16,0 0 32-16,1-1 0 0,-1 0-512 0,1-3-208 0,3 0 16 16,0 3 0-16,1 1 192 0,0 0 0 15,0 0 0-15,0 0 0 0,2 0 128 0,-2 1-128 0,0 2 0 0,-1-2 0 16,-1 2 0-16,-1 1 0 0,-2 1 0 0,0 2 0 16,-1 2 0-16,1-1 160 0,0 1-160 0,-1 1 128 15,0-3-128-15,1-1 128 0,0 5-128 0,1-3 128 16,2-2-128-16,-1 1 0 0,2-5 144 0,0 4-144 15,0-4 0-15,1-2 128 0,2 2-128 0,-1-4 0 16,1 1 0-16,-1 0 0 0,-1 0 0 0,0 1 128 16,0 2-128-16,1-2 0 0,-1 3 0 0,-1 1 128 15,-3 0-128-15,-1 0 0 0,-1-2 0 0,0 4 128 16,1 0-304-16,-1 2-48 0,0 3-16 0,-1 0 0 16,0 0 400-16,0-2 80 0,1 0 16 0,1 3 0 15,0-2-256-15,0 0 0 0,1-3 0 0,0-3 0 16,1 0 128-16,-1 2-128 0,1-4 0 0,1 0 0 0,1-2 128 15,0 1-128-15,0-4 0 0,-1 2 144 0,0 1-144 0,-1 2 0 16,0-1 0-16,0 1 0 0,0-1 0 0,-1 0 0 16,-1 2 128-16,0-2-128 0,-3 1 0 0,0 2 0 15,1 0 144-15,0 3-144 0,1 0 256 0,-2 0-32 16,1 0 0-16,-1 2 0 0,0-2-224 0,1 1 128 16,0-2-128-16,1 1 0 0,1-1 0 0,0-1 0 15,1-1 0-15,2-1 0 0,1-2-144 0,1-1-80 16,0 0-16-16,0 0 0 0,0-1 240 0,0-1 0 15,-1 2 0-15,-1-3 0 0,-1 3 0 0,1-2 0 16,-2 0 160-16,0 4-160 0,-1-2 0 0,-1-2 0 16,0 2 128-16,-1 2-128 0,0-1 256 0,0 0 32 15,2 2 0-15,-1 0 0 0,-2 1-288 0,1 0 0 0,0 0 0 0,1 1 0 16,0 3 0-16,0-4 0 0,1 2 0 0,0-2 0 16,2 0 0-16,-1 1 0 0,-1 1 0 0,1-2 0 15,0 0 0-15,1 1-224 0,-1-5 32 0,1 0 16 16,1 0 176-16,-2 3-128 0,-1-2 128 0,0-1-128 15,-1-1 128-15,-1-1 0 0,1 2 0 0,-2-2 0 16,1-1 0-16,-2 1 128 0,-2 0-128 0,0 1 128 16,-1-1-128-16,1 0 0 0,-2 2 0 0,0-1 0 15,-1 0-240-15,1 1 48 0,1-3 0 0,1 1 0 16,-1 0 192-16,1 2 240 0,-2-2-48 0,3 2-16 16,-2 1-176-16,0 1-256 0,1-1 64 0,1 2 16 15,-2-2 176-15,2 3 0 0,-1-4 0 0,1 1 0 16,1 1 128-16,0-1 96 0,-1 0 32 0,1 2 0 15,-1 1-256-15,1-4 0 0,0 0 0 0,1 0 0 0,1 0 0 0,-1 0 0 16,0 1 0-16,2-1 0 0,-1-2 0 0,1-1 128 16,0 1-128-16,-1 0 0 0,1 0 0 0,0-1 0 15,-1 1 0-15,1-1 0 0,0 2 160 0,-1 1-160 16,0-4 160-16,-1 3-160 0,-1 0 0 0,0-1 0 16,0 0 0-16,1 0 0 0,1-1 0 0,0 1 0 15,-2 0 0-15,0 2 0 0,1 1 0 0,-1 0-240 16,0 1 80-16,1 3 16 0,0 0 272 0,3 2 64 15,0-1 16-15,0 1 0 0,-1 0 48 0,2-1 16 16,2-1 0-16,-1 1 0 0,2 0-400 0,0-2-96 0,1 0-16 0,0-1 0 16,0 1 240-16,0-3 0 15,-1-1 0-15,-1 0 0 0,-2 0 0 0,0 0 0 16,-2-2 0-16,0 2 0 0,-1 0 208 0,2-2 48 0,0 2 0 0,-1-1 0 16,0 0-256-16,-1 0-240 0,1-2 48 0,1 2 16 15,1 1 176-15,2 1 128 0,-1-3-128 0,2 3 176 16,-1 4-176-16,0-1 0 0,1 0 0 0,1 3 128 15,2-1-128-15,-1 1 0 0,1-1 0 0,-1 1 0 16,1 1 0-16,-1 0 0 0,1 1 0 0,-2-4 0 16,-3 0 0-16,1-1 0 0,0 3 128 0,-1-6-128 15,1 2 0-15,-1-2 0 0,-1-2 0 0,2 1 0 16,-2-1 0-16,3-1 0 0,0 1 0 0,1 0 0 16,2-2 0-16,0 2 0 0,1 0 128 0,1-1-128 15,0 2-224-15,2 2-80 0,-1-2-16 0,0 2 0 0,0 0 528 16,-3 3 112-16,0 2 0 0,-2 0 16 15,0 1-336-15,-2 0 144 0,-2 1-144 0,0 2 0 0,-1 2 0 0,0-3 0 16,0-2 0-16,0 1 0 0,0-5 0 0,1 3 0 16,2-3 0-16,1-3 0 0,1-1 128 0,2-1-128 15,3-2 0-15,0 3 0 0,0-2 0 0,3 2 0 16,2 0 128-16,-2 0-128 0,-2-1 0 0,1 1 0 16,-3 1 0-16,-1 0 0 0,-3-1 0 0,0 3 0 15,-2 0 128-15,-1 2-128 0,1 0 0 0,-2 3 0 16,-2 0 128-16,1 2-128 0,0 1 0 0,0-1 0 15,1 0 0-15,1 0 0 0,2 0 0 0,1-2 0 16,0-2 0-16,3-1 0 0,0 0 288 0,2-4 0 16,1 2 0-16,-1-3 0 0,1-2-432 0,-1-1-96 15,0 2-16-15,-1-1 0 0,-2 1 256 0,-2 0 0 0,-1 0 0 16,0-1 0-16,0 2 0 0,-2-1 0 0,-1-3 0 0,1 3 0 16,-1 0 0-16,0 2 0 0,0-1 0 0,2 1 0 15,1 3 0-15,2 2 0 0,-1 0 0 0,2 2 0 16,3 1 256-16,1 2-48 0,-1-3-16 0,0 2 0 15,0-1-192-15,-1 0-256 0,-2 1 48 0,1-3 16 16,-3 1 192-16,-1-4 0 0,-1 0 0 0,-1 0 0 16,2 0 0-16,-1-3 0 0,-1 1 0 0,1-2 0 15,-2 0 0-15,3-3 0 0,1 1 0 0,3 0 0 16,2 1 0-16,1 2 128 0,0 1-128 0,1-2 0 16,1 4 208-16,-1-2-64 0,-1 4-16 0,0 0 0 15,-1 1-128-15,-1 1-176 0,-2-2 48 0,-1 5 0 16,-2 0 128-16,0 0 0 0,-2-1 0 0,1 0 0 15,-1 0 0-15,1-2 0 0,-2-2 0 0,2-2 0 0,1-2 0 0,1-1 0 16,3 0 0-16,1-1 128 0,1-2-128 0,0 2 0 16,2-4 0-16,0 1 0 0,-1 1 0 0,0-1 128 15,-1 2-128-15,-1 1 0 0,-1 1 0 0,-3-1 0 16,-1 0 0-16,-1 1 128 0,-1-1-128 0,1 1 0 16,-1 0 0-16,0-1 0 0,-2 3 0 0,-1 1 0 15,1 1 0-15,0 0 0 0,0-1 0 0,2 2 0 16,0 0 0-16,1 2 128 0,-1-4-128 0,2 3 0 15,0-5 0-15,0 2 0 0,0 0 128 0,0-3-128 16,-1 2 128-16,1-3-128 0,-2-4 0 0,-1 2 0 16,0-1 0-16,-2 0-128 0,-1 0 128 0,0-1 0 15,-1 0 0-15,-1-1 0 0,-1-3 0 0,-2 1 0 16,-1 1 0-16,0-2 0 0,-9-5 0 0,11 7 0 0,-3-2 0 16,-8-5 0-16,9 5 0 0,-9-5 0 0,9 7 0 0,-1-2 176 31,-8-5-1072-31,8 6-192 0,-8-6-64 0,5 8 0 15,-5-8-768-15,0 0-144 0,2 11-48 0,-3-1-12160 0,-5 2-2448 0</inkml:trace>
  <inkml:trace contextRef="#ctx0" brushRef="#br1" timeOffset="-114085.48">22996 16407 6447 0,'0'0'576'0,"0"0"-576"0,0 0 0 0,0 0 0 16,0 0 2608-16,-9 3 400 0,0-3 96 0,3 0 16 15,6 0-2192-15,0 0-432 0,-10-2-96 0,10 2-16 16,-7-4-208-16,0 0-48 0,1 1-128 0,0 1 192 15,6 2-192-15,-9-3 0 0,3 1 0 0,-1 0 0 16,7 2 464-16,-8 2 48 0,8-2 16 0,-8 1 0 16,2 0 16-16,6-1 0 0,0 0 0 0,0 0 0 15,-10 0 304-15,10 0 64 0,-8 3 16 0,8-3 0 0,-8 4-320 0,1 0-64 16,1 0-16-16,1 1 0 0,5-5-240 0,-7 8-48 16,7-8-16-16,-6 7 0 0,6-7 224 0,0 0 64 15,-6 7 0-15,6-7 0 0,0 0 160 0,0 0 32 16,0 0 16-16,0 0 0 0,0 0-208 0,0 0-64 15,0 0 0-15,0 0 0 0,13-3 0 0,-3-1-16 16,0-2 0-16,-1-1 0 0,0 1-112 0,0-3 0 16,-1-2-16-16,0 3 0 0,1-1 32 0,-1 0 16 15,0-1 0-15,0-1 0 0,1 0 96 0,0-1 0 16,0-1 16-16,0 0 0 0,-1-2 128 0,1 2 32 16,0-1 0-16,0 1 0 0,0 0-224 0,1-1-32 0,0-1-16 15,2 1 0-15,-2 2-96 0,2-1-32 0,0-1 0 0,-2-2 0 16,0-1-224-16,2 0 144 0,-1 0-144 0,-1 0 128 15,-1 2-128-15,0-2 192 0,3-1-192 0,-2 1 192 16,1-2-192-16,-2 2 0 0,0 1-160 0,0 0 160 16,0 0-160-16,1 1 160 0,-1-1-160 0,0 2 160 15,1 2 0-15,-1 0 0 0,0-1 208 0,1 0-64 16,-3 1 48-16,3 2 0 0,0-1 0 0,-1 2 0 16,0 0-192-16,-1 0 0 0,-1 1 0 0,0-1 128 15,4 0-128-15,-1 1 0 0,1-1 144 0,0 0-144 16,1 1 0-16,0 0 144 0,0 2-144 0,-1-3 0 15,1 0 0-15,0 2 0 0,-2 2 0 0,1 0 0 16,-1-1 0-16,-1 1 0 0,-9 5 0 0,9-4 0 16,-1-2 160-16,-8 6-160 0,8-5 128 0,-8 5-128 15,8-7 0-15,-8 7 0 0,0 0 0 0,6-5 0 16,-6 5 0-16,6-11 0 0,-3 4 0 0,-3 7 0 16,6-8 0-16,-6 8 0 0,8-11 0 0,-2 2 0 0,-1 1 0 0,2 2 0 15,-7 6 0-15,8-9 0 0,-1 0 128 0,0 2-128 16,-7 7 192-16,5-8-64 0,0 2-128 0,-5 6 0 15,7-7 0-15,-7 7 128 0,0 0-128 0,5-5 0 16,-5 5 0-16,0 0 0 0,4-8-144 0,-4 8 144 16,0 0-192-16,0 0 192 0,0 0-144 0,0 0 144 15,0 0 0-15,0 0-144 0,1-6 144 0,-1 6 224 16,0 0-48-16,0 0-16 0,0 0-160 0,0 0 0 16,3-10 144-16,-3 10-144 0,3-7 0 0,-3 7 0 15,0 0 0-15,0 0 0 0,1-7 0 0,-1 7-240 16,0 0 48-16,0 0 0 0,0 0 192 0,0 0 0 0,0 0 0 0,0 0 0 15,0 0 0-15,0 0 0 0,0 0 0 0,0 0 0 16,0 0 0-16,0 0-144 0,0 0 16 0,0 0 0 16,0 0 256-16,0 0 48 0,0 0 16 0,0 0 0 15,0 0-192-15,0 0 0 0,0 0 0 0,8-4-176 16,-2-2 176-16,-6 6 176 0,7-7-48 0,-7 7 0 16,5-6-128-16,-5 6 0 0,5-6 0 0,-5 6 0 15,0 0 0-15,7-5 0 0,-7 5 0 0,0 0 0 16,0 0 0-16,0 0-176 0,0 0 48 0,0 0 0 15,0 0 128-15,0 0 0 0,5-5 0 0,-5 5 0 16,0 0 0-16,4-5 144 0,-4 5-16 0,0 0-128 16,4-7 0-16,-4 7 0 0,5-6 0 0,-5 6-192 15,4-8 192-15,-4 8 0 0,4-9 0 0,-2 2 0 0,-2 7-208 16,0 0-112-16,3-9 0 0,-2 3-16 0,-1 6 464 16,0 0 80-16,2-11 32 0,-2 11 0 0,0 0-112 0,0 0-128 15,0-9 176-15,0 9-176 0,0 0 128 0,-3-6-128 16,3 6 0-16,0 0 0 0,-5-7 0 0,5 7 160 15,0 0-160-15,0 0 128 0,-7-8 96 0,2 3 16 16,5 5 0-16,0 0 0 0,0 0-240 0,-7-6 176 16,1 0-176-16,6 6 160 0,0 0-160 0,-7-8 0 15,2 1 0-15,5 7-176 0,0 0 176 0,0 0 0 16,-5-9 0-16,-2 2 0 0,2 2 0 0,5 5-128 16,0 0 128-16,0 0-128 0,-6-7 128 0,6 7 176 15,-7-5-48-15,7 5 0 0,0 0-128 0,0 0-176 16,-9-4 48-16,9 4 0 0,0 0 128 0,-9 0 0 0,9 0 0 15,0 0 0-15,0 0 0 0,-9 0 0 0,9 0 0 0,0 0 0 16,-12 4 0-16,3 0 0 0,9-4 0 0,-10 7 0 16,-1-2 0-16,2 1 144 0,1 1-144 0,0-1 0 15,-1-1 128-15,0 3-128 0,-3-1 0 0,1 2 0 16,0 0 0-16,1 0 0 0,-1 0 0 0,1 2 0 16,-2-1 0-16,0 1 0 0,1-4 0 0,-2 5 0 15,0-1 0-15,1 0 0 0,0 0 0 0,0-1 0 16,1 1 0-16,0-1 0 0,1-2 0 0,1 0 0 15,1-2 0-15,8-6 0 0,-8 7 0 0,8-7 0 16,0 0 128-16,0 0-128 0,0 0 0 0,0 0 0 16,0 0 0-16,0 0 0 0,0 0 0 0,0 0 0 15,0 0 0-15,0 0 0 0,0 0 0 0,11 1 0 16,-1-2 0-16,-10 1 0 0,12-3 0 0,1-1 0 0,1-1 0 16,0 0 0-16,1 0 0 0,0-2 0 0,2 1 128 15,0-2-128-15,-1 1 0 0,1-2 0 0,0 1 0 0,-2 0 0 16,-2 1 0-16,2-1 0 0,-2 1 0 0,-1-1 0 15,-1-1 0-15,1 2 0 0,0-1 0 0,0-1-272 16,-2-1 16-16,0 3 16 0,-2-3 240 0,1 3 0 16,-1 0 144-16,0 1-144 0,0-2 0 0,-2 1 0 15,1-1 0-15,-1 2 0 0,-6 6 0 0,8-5 0 16,-8 5 0-16,8-7 0 0,-8 7 0 0,0 0 0 16,7-6 0-16,-7 6 0 0,0 0 0 0,0 0 128 15,0 0-128-15,0 0 0 0,0 0 0 0,0 0 0 16,0 0 0-16,0 0 0 0,0 0 0 0,0 0 0 15,0 0 0-15,0 0 144 0,0 0-144 0,11 0 0 0,-11 0 0 16,8 4 0-16,-8-4 0 0,0 0 0 0,8 7 0 0,-2 1 0 16,-6-8 0-16,7 11 0 0,-7-11 0 0,6 11 0 15,0 1 128-15,-1 1 80 0,-1-1 32 0,0 1 0 16,-2-1-416-16,1 1-80 0,1-2 0 0,-2 2-16 16,1 1 272-16,-2 0 0 0,1 2 0 0,-1-1 0 15,0-1 208-15,2 1 48 0,-2-1 16 0,-1 1 0 16,0-4-416-16,1 1-96 0,1 0-16 0,0 1 0 15,-2-4 432-15,2 1 80 0,-1 1 0 0,-1-11 16 16,0 10-416-16,0-1-96 0,0-9-16 0,0 11 0 16,-1-2 448-16,1-9 96 0,0 0 16 0,-2 12 0 15,2-12-304-15,-2 10 128 0,-1-1-128 0,3-9 0 16,0 0 144-16,0 0-144 0,0 0 0 0,-5 9 144 16,5-9-144-16,0 0 0 0,0 0 0 0,0 0 128 15,0 0-128-15,0 0 0 0,0 0-160 0,0 0 160 0,0 0 0 16,-8-2 192-16,8 2-16 0,0 0 0 0,0 0-176 15,0 0 0-15,-8-9 0 0,3 2 0 0,5 7 304 0,-4-8-32 16,0 2 0-16,4 6 0 0,0 0-400 0,0 0-96 16,-6-9-16-16,6 9 0 0,0 0 240 0,-7-7 0 15,7 7 0-15,0 0 0 0,-9-5 0 0,9 5 0 16,-9-5 0-16,9 5-144 0,-9-4 144 0,9 4 0 16,-12-3 0-16,3 2 0 0,0-2 0 0,9 3 0 15,-12-2 160-15,2 0-160 0,-1-2 128 0,1 2-128 16,-3-2 0-16,0 0 0 0,-2-1-144 0,1-1-128 15,-3 1-32-15,2 0 0 0,-2 1 480 0,-2 0 80 16,-2-2 32-16,1 1 0 0,0-2-288 0,2 2 0 0,0-2 0 0,1 2 0 16,1 0 128-16,2-2-128 0,2 2 0 0,1 1 0 15,1 0 0-15,1 0 0 0,0-1 0 0,1 1 0 16,1 0 0-16,7 4 0 0,-6-2 0 0,6 2 0 16,-7-4 0-16,7 4 0 0,0 0 0 0,0 0 0 15,0 0 0-15,0 0 0 0,0 0-160 0,0 0 160 16,0 0-128-16,0 0 128 0,4 12-160 0,3-3 160 15,-7-9-144-15,10 9 144 0,2-1-128 0,2 1 128 16,2-5 0-16,2 2-160 0,0 1 160 0,2-1 0 16,0 1 0-16,-1-1-128 0,5 1 128 0,-4-1 0 15,0 1 0-15,-2-1 0 0,-2 1 0 0,-2-1 0 16,1 1 0-16,-2-1 304 0,0 1-48 0,0 1 0 16,-4-2-256-16,-1 1 0 0,-2-3 0 0,1 2 0 15,-2 1 0-15,1 1 0 0,-6-8 0 0,7 6 0 0,-3-1 0 0,0-2-304 16,-4-3 48-16,0 0 0 0,0 0 256 0,5 4 0 15,-5-4 0-15,5 1 0 0,-5-1 224 0,0 0 48 16,9 0 16-16,-9 0 0 0,0 0-288 0,0 0-272 16,7-8 48-16,-7 8 16 0,4-9 208 0,-4 9 0 15,1-9 0-15,-1 9 0 0,-1-10 128 0,1 10-128 16,-3-12 0-16,1 3 0 0,2 9 0 0,-4-12 0 16,-2 0 0-16,1 2 0 0,0-1 0 0,0 2 160 15,-2-2-160-15,2 3 192 0,0-3-192 0,0 2 0 16,-1-1 0-16,1-1 128 0,0 1-128 0,1 1 0 15,-1 0 0-15,-2-1 0 0,2 1 0 0,0 2 0 0,1-1 0 0,0 1 0 16,0 1-144-16,4 6 144 0,-5-6 0 0,5 6 0 16,-8-3-144-16,8 3 144 0,0 0 0 0,0 0-144 15,0 0 144-15,0 0 0 0,0 0 0 0,0 0-128 16,0 0 128-16,-5 6 224 0,5-6-48 0,0 0-16 16,2 13-160-16,2-2 0 0,-4-11 0 0,10 11 0 31,-1 0-480-31,0-2-80 0,0-3-16 0,0 2 0 0,-1-1 704 0,0-1 144 0,0 1 32 0,-1-3 0 15,-7-4-496-15,9 6-112 0,-9-6-16 0,10 7 0 16,-3-1 320-16,-7-6 0 0,0 0 0 0,8 8 0 16,-1-3 0-16,-3-1 0 0,-4-4 0 0,0 0 0 15,0 0 0-15,0 0 0 0,0 0 0 0,0 0 0 16,0 0 256-16,0 0 16 0,0 0 0 0,0 0 0 16,0 0-272-16,0 0 0 0,0 0 0 0,0 0 0 0,0 0 128 15,0 0-128-15,0 0 0 0,0 0 0 0,-9 3 272 0,9-3 0 16,-12 0 0-16,3 0 0 0,0-4-272 0,1 1 0 15,0-3 0-15,1 3 0 0,7 3-240 0,-9-4 48 16,0 0 16-16,9 4 0 0,-9-5 176 0,2 1 0 16,7 4 0-16,0 0 0 0,-9-2 0 0,9 2 0 15,0 0 0-15,0 0-128 0,-6 2-128 0,6-2-32 16,0 0 0-16,0 0 0 16,0 0-416-16,0 0-64 0,0 12-32 0,0-12 0 15,0 0-1392-15,6 9-288 0,2-1-48 0,3-3-16 16,0 0-912-16,2-5-192 0,2-10-48 0,2-6 0 0</inkml:trace>
  <inkml:trace contextRef="#ctx0" brushRef="#br1" timeOffset="-111660.97">24244 14563 19343 0,'0'0'1728'0,"0"0"-1392"0,0 0-336 0,0 0 0 15,0 0-2112 1,0 0-480-16,0 0-96 0,0 0-32 0,0 0 1952 0,0 0 384 0,0 0 64 0,0 0 32 0,0 0 288 0,0 0 0 16,0 0 0-16,0 0 0 15,0-6 864-15,0 6 80 0,0 0 16 0,0 0 0 0,0 0 848 16,0 0 176-16,0 0 48 0,0 0 0 0,0 0-592 0,0 0-112 16,0 0-32-16,0 0 0 0,0 0-416 0,0 0-96 15,0 0-16-15,0 0 0 0,0 0-16 0,0 0-16 16,0 0 0-16,0 0 0 0,0 0-288 0,0 0-48 15,0 0-16-15,0 0 0 0,0 0-112 0,0 0-16 16,0 0-16-16,0 0 0 0,0 0-32 0,0 0 0 16,8 5 0-16,-8-5 0 0,0 0 64 0,0 0 16 15,6 15 0-15,-2-2 0 0,-1 2-32 0,-2 0-16 16,-4-1 0-16,2 2 0 0,0 0-112 0,-2 2-128 16,-1 1 176-16,2 1-176 0,-1 3 256 0,1 0-64 0,-1 2-16 15,0 0 0-15,1-2-176 0,-1-1 0 0,0 0 0 0,1-1 0 16,-1-1 0-16,2-3 0 0,0-3 0 0,-1-1 0 15,0-1 0-15,2-12 0 0,0 0 0 0,0 12 0 16,0-12-128-16,-2 10 128 0,2-10 0 0,0 0 0 31,0 0-1168-31,0 0-176 0,0 0-16 0,0 0-16 16,0 0-1856-16,0 0-368 0,0 0-80 0,0 0-16 0</inkml:trace>
  <inkml:trace contextRef="#ctx0" brushRef="#br1" timeOffset="-110908.79">24220 14287 4607 0,'0'0'192'0,"0"0"64"0,0 0-256 0,0 0 0 16,0 0 0-16,0 0 0 0,0 0 3392 0,0 0 640 15,0 0 128-15,0 0 32 0,0 0-3360 0,8-5-656 0,-8 5-176 0,0 0 0 16,0 0 0-16,0 0 0 0,0 0 0 0,0 0 0 15,0 0 192-15,0 0 16 0,0 0 0 0,0 0 0 16,0 0 656-16,-5 10 128 0,-1 0 32 0,-4-2 0 16,-1 1-640-16,-4 0-112 0,1-1-16 0,-2 1-16 15,-1-1-384-15,-1 1-80 0,-1 0-16 0,-1-1 0 16,-1-1 576-16,0-1 112 0,2 0 32 0,1-1 0 16,-1-1-304-16,2 1-176 0,0-1 192 0,3-2-192 15,2 0 0-15,2-1 0 0,-2 0 0 0,2 2 0 16,1 0 0-16,-1 0 0 0,1-3 0 0,9 0 0 15,-9 4 0-15,9-4 0 0,-9 2 128 0,9-2-128 16,-8 1 128-16,8-1-128 0,0 0 192 0,0 0-192 16,-8 3 256-16,8-3-48 0,0 0-16 0,0 0 0 0,0 0 16 15,0 0 0-15,0 0 0 0,0 0 0 0,0 0-80 0,0 0 0 16,-1 10-128-16,2 0 192 0,-1-10-192 16,4 11 128-16,-2-2-128 0,-2-9 0 0,5 13 192 0,-1-3-64 15,0 0-128-15,-2 0 192 0,1 0-192 0,0 3 144 16,-2-1-144-16,1 1 128 0,0 0-128 0,-1 3 0 15,-1 3 0-15,-1 2 128 0,-1 4-128 0,1 2 0 16,0 6 0-16,1 1 0 0,-3 4 0 0,3 0-176 16,0 2 176-16,2-6-128 0,-2-4 128 0,1-1 0 15,-1-7-144-15,2-1 144 0,1-3 0 0,-2-3 0 16,1 1 0-16,-1-2 0 0,-1 0 0 0,1-3 0 16,1 1 0-16,-2 0 0 0,-2-1 0 0,1 1 0 0,0 0 0 15,-1 0 0-15,1 1 0 0,1-3 0 16,0-10 0-16,-1 14 0 0,-2-1 0 0,2 1 128 0,0-3-128 15,-1 0 0-15,1-2 0 0,1-9 0 0,0 0 0 0,0 0 0 16,3 9 0-16,-3-9-224 0,0 0 32 0,10 5 0 31,0-5-384-31,2-4-80 0,0 2-16 0,0-4 0 16,-1 1-448-16,2 0-96 0,0 0 0 0,0 0-9136 0</inkml:trace>
  <inkml:trace contextRef="#ctx0" brushRef="#br1" timeOffset="-110481.89">24398 15145 16575 0,'0'0'1472'0,"0"0"-1168"15,0 0-304-15,0 0 0 0,0 0 3216 0,0 0 592 16,2 13 112-16,-2-13 32 15,4 4-3600-15,2 1-720 0,0 0-144 0,-1 0-16 0,2 0 96 0,-1 1 32 0,1-1 0 0,-1 0 0 16,7 7 208-16,-5-1 32 0,-1 1 16 0,-3 1 0 16,-3 2 144-16,-1 0-208 0,-3 2 80 0,-1 1 128 15,-2 5-368-15,-1 0 48 0,1-2 16 0,-2 1 0 16,-1 0 304-16,1-1-192 0,-1-1 192 0,1-5-160 16,2-2 160-16,0-2-192 0,1-3 192 0,5-8-192 31,-5 9-464-31,5-9-112 0,0 0 0 0,0 0-9472 0</inkml:trace>
  <inkml:trace contextRef="#ctx0" brushRef="#br1" timeOffset="-109882.33">24739 14614 13823 0,'0'0'1216'0,"0"0"-960"16,0 0-256-16,0 0 0 0,-7-7 2416 0,7 7 432 0,0 0 96 0,0 0 0 16,0 0-2240-16,0 0-448 0,0 0-80 0,0 0-32 31,0 0-464-31,0 0-80 0,0 0-32 0,0 0 0 0,0 0 48 0,0 0 0 0,0 0 0 0,0 0 0 16,0 0 608-16,0 0 128 0,9-3 32 0,-9 3 0 15,0 0 80-15,0 0 32 0,0 0 0 0,0 0 0 16,0 0 448-16,0 0 80 0,0 0 32 0,0 0 0 15,0 0-144-15,0 0-16 0,9 1-16 0,-9-1 0 16,0 0-272-16,0 0-48 0,0 0-16 0,0 0 0 16,0 0-160-16,0 0-16 0,0 0-16 0,6 9 0 15,-2-1-160-15,-1 1-16 0,-3-9-16 0,2 14 0 16,0 2-160-16,-1 1 0 0,-1-2 0 0,1 5 0 16,2 4 0-16,0-4 0 0,-1 3 0 0,-1-1 0 15,2-1 0-15,0-1 0 0,-2 0 0 0,2 0 0 0,-2-1 0 16,1-2 0-16,1-1 0 0,0-1 0 0,-2-3 0 0,-1-2 0 15,0 2 0-15,0-1 0 0,0-11 0 0,0 13 0 16,-1-3 0-16,-1-1 0 0,2-9-192 0,-2 12-64 16,-2-3 0-16,4-9-16 15,-3 12-368-15,2-2-80 0,1-10-16 16,-4 15 0-16,0-5-624 0,0-1-128 0,4-9-32 0,0 0 0 16,0 0-528-16,0 0-96 0,0 0-32 0,0 0-4480 15,0 0-912-15</inkml:trace>
  <inkml:trace contextRef="#ctx0" brushRef="#br1" timeOffset="-109163.45">24885 14455 24879 0,'0'0'1088'0,"0"0"256"0,-10 0-1088 0,10 0-256 0,-11 1 0 0,11-1 0 15,-9-1 304-15,9 1 0 0,0 0 0 0,0 0 0 16,0 0 336-16,0 0 80 0,0 0 16 0,0 0 0 16,4-8-352-16,-4 8-80 0,0 0-16 0,11-3 0 0,-1 2-288 0,1 2 0 15,-11-1 0-15,14 3 0 0,-1 1 0 0,0 0 0 16,0 0 0-16,0 1-144 0,-1-1 144 0,0 1 0 15,-1 0 0-15,2 1 0 0,-1-1 192 0,1 0-16 16,0 0-16-16,0 0 0 0,0-1 16 0,0 0 0 16,0-1 0-16,0-1 0 0,-1 1-48 0,0 1 0 15,-1 0 0-15,0-1 0 0,-11-3-128 0,10 1 160 16,-10-1-160-16,11 2 160 0,-11-2-160 0,0 0 0 16,0 0 0-16,9 4 128 0,-9-4-128 0,0 0 0 15,0 0 0-15,6 9 128 0,-6-9 48 0,4 10 0 16,-4-10 0-16,0 10 0 0,0-10 16 0,-1 13 0 15,-2 0 0-15,1-1 0 0,-2 0-192 0,0-1 160 0,0 2-160 16,1 0 160-16,1 2-160 0,1-2 0 0,-1 5 0 0,1-1 0 16,0 3 0-16,1-4 0 0,0 1 0 0,0 2 0 15,1 2 0-15,0-3 0 0,1 0 0 0,0 2 0 16,1 0 0-16,1 0 128 0,0 0-128 0,0-1 0 16,-1-1 0-16,3 2 0 0,-4-2 128 0,2 0-128 15,-1 1 0-15,1-2 0 0,-2-2 0 0,1 2 0 16,0-1 0-16,-1 2 0 0,1-4 0 0,1 2 0 15,-2-2 0-15,1 3 0 0,-1-1 0 0,0 1 0 16,-2-1 0-16,1-1 0 0,-1 1 0 0,0 0 128 16,0-1-128-16,0-2 0 0,-1 0 0 0,-2-1 128 15,1 0-128-15,-1-2 160 0,-1 1-160 0,1-2 160 16,3-9 64-16,-6 11 16 0,-3 1 0 0,0-4 0 0,-2 1 0 0,-1-1 0 16,-2 0 0-16,-3 0 0 0,0-2-16 15,-1 1 0-15,-2-2 0 0,1 0 0 0,-1 0-224 0,2-1 0 16,0 0 0-16,1 0 0 0,0-1 128 0,3-1-128 15,1 1 0-15,1 1 0 0,0-4 0 0,2-3-192 16,-1 2 16-16,11 1 0 16,-9-3-2352-16,1-3-480 0,-3-9-80 0,5-4-32 0</inkml:trace>
  <inkml:trace contextRef="#ctx0" brushRef="#br1" timeOffset="-108864.64">25424 14311 16575 0,'0'0'1472'0,"-3"17"-1168"0,1 2-304 0,2 2 0 16,-2-1 2752-16,4-1 512 0,0-1 80 0,2-1 32 15,1-1-2416-15,2 0-464 0,2-1-112 0,1-2 0 16,1-1-384-16,-1-1 0 0,1 1-160 0,0-2 160 16,0 1-944-16,-1-2-80 0,-2 1 0 0,0-2-16 15,-8-8-736-15,9 11-144 0,-9-11-16 16,0 0-16-16</inkml:trace>
  <inkml:trace contextRef="#ctx0" brushRef="#br1" timeOffset="-108578.65">25301 14248 35535 0,'0'0'1568'0,"0"0"336"0,-9-4-1520 0,9 4-384 0,0 0 0 0,0 0 0 16,0 0 640-16,0 0 48 0,0 0 16 0,0 0 0 31,14-3-976-31,2 3-192 0,1 0-48 0,0 3 0 0,-1-1 192 0,1 1 48 0,1 0 0 0,1-2 0 31,5 1-256-31,2 2-48 0,3-2-16 0,-1 0 0 16,2 2-560-16,2-3-128 0,-1 3 0 0,-2-1-12160 0</inkml:trace>
  <inkml:trace contextRef="#ctx0" brushRef="#br1" timeOffset="-71788.61">27476 11425 8399 0,'0'0'368'0,"-8"3"80"0,8-3-448 0,-8 1 0 0,-1-1 0 0,9 0 0 16,-9 0 208-16,9 0-48 0,-9 0-16 0,1 0 0 15,8 0 400-15,0 0 80 0,-9 1 16 0,9-1 0 16,0 0 352-16,0 0 80 0,0 0 16 0,0 0 0 16,0 0 0-16,0 0 0 0,0 0 0 0,0 0 0 15,0 0-592-15,5 3-112 0,2-1-32 0,0 0 0 16,1-1 288-16,3 0 64 0,0-1 16 0,2 0 0 15,0-1 80-15,11-2 16 0,-3 0 0 0,0-1 0 16,0 0-176-16,-1-1-16 0,3-2-16 0,1 3 0 16,1 2-240-16,1-2-48 0,3 1-16 0,2 3 0 0,2-3 304 15,-1 3 64-15,0 3 16 0,-1-2 0 0,-1 2-352 16,-1 0-64-16,-1 0-16 0,0 0 0 0,-1-3-256 0,0-3 160 16,-1 2-160-16,4 0 128 15,3 0-128-15,2-2 0 0,3 2 144 0,2 1-144 0,3 0 256 0,1 1 0 16,0 2-16-16,-2-1 0 0,-3 2 16 0,-2-3 0 15,-1 1 0-15,-2-2 0 0,-3-3-128 0,3 0-128 16,4 1 176-16,2 1-176 0,-14 1 128 0,4 1-128 16,4-1 0-16,2 1 0 0,2 3 0 0,0-3 0 15,-1 2 0-15,-1-2 0 0,29 2 128 0,-10-4-128 16,-7 1 0-16,-2 0 0 0,1 2 0 0,1 1 0 16,2-1 0-16,-1 2 0 0,-1 1 0 0,-1-2 0 15,-4 1 0-15,-2-3 0 0,-2 1 0 0,-1-2 0 0,-3-2 0 16,5 1 0-16,5 1 256 0,2-3 0 0,2 2 0 0,3 1 0 15,2 1 0-15,-5 2-16 0,-4 0 0 0,-4-2 0 16,-3 2-240-16,-3-3 0 0,-1 0 128 0,0-3-128 16,1 0 0-16,2 3 0 0,2 0 0 0,1 2 0 15,2-1 0-15,0 2 0 0,-1-2 0 0,-1 0 0 16,-4-1 0-16,-1 1 0 0,-2 2 0 0,-2-3 0 16,0-3 0-16,1 2 0 0,0 0 0 0,2 0 0 15,1-3 0-15,5 1 0 0,0 3 0 0,2 0 144 16,1 0-144-16,35 7 0 0,-44-6-176 15,-2 0 176-15,-2 0 0 0,-4 2 0 0,-1 0 0 16,0-1 0-16,-3 2 0 0,-1-3 0 0,2 2 0 16,2 1 0-16,3-3 0 0,-1 1 0 0,-1-2 0 15,4 1 0-15,0 3 0 0,1-4 0 0,1 1 0 0,0 0 0 16,-2 2 0-16,-4-2 0 0,0 2 0 0,-1 0 0 0,-3-3 0 16,-2 1 0-16,-1 0 128 0,1 0-128 0,-2-1 0 15,-1 0 0-15,0 0 0 0,0-1 0 0,1 1 0 16,2 0 0-16,-1 0 0 0,1 0 0 0,0 0 0 15,0 0 0-15,1 0 0 0,0 0 0 0,0 0 0 16,-1 0 0-16,-1 0 128 0,-1 1-128 0,1 1 0 16,-4-1 0-16,1-1 0 0,-2 0 0 0,1 1 128 15,-1 1-128-15,-1-2 0 0,0 0 0 0,1 0 0 16,1 0 0-16,0 0 128 0,1 0-128 0,0 0 0 16,-1 0 0-16,1-2 0 0,0 1 0 0,0 1 0 15,0-1 0-15,0-1 128 0,-1 1-128 0,4 1 0 16,-1 0 0-16,-1 0 0 0,0 0 0 0,0 0 0 15,0-1 0-15,-2 2 0 0,1 0 0 0,-2 1 0 0,1-1 0 0,-2 2 0 16,0-1-192-16,-3 1 32 0,-10-3 16 0,11 2 0 31,-11-2-1776-31,0 0-336 0,0 0-80 0</inkml:trace>
  <inkml:trace contextRef="#ctx0" brushRef="#br1" timeOffset="-67097.01">16436 11339 1839 0,'0'0'160'0,"0"0"-160"0,0 0 0 0,0 0 0 15,0 0 2896-15,0 0 560 0,0 0 96 0,0 0 32 16,-3-5-1920-16,3 5-384 0,0 0-80 0,0-7-16 16,0 1-432-16,3-2-96 0,-3 8-16 0,4-8 0 15,0 0-48-15,-3 4-16 0,3-2 0 0,-1 2 0 16,-1-5-144-16,1 2-48 0,1 1 0 0,-3-1 0 15,2 2 80-15,1-4 16 0,-2 1 0 0,-2 8 0 16,0 0-32-16,0 0 0 0,0 0 0 0,-8 3 0 16,-1 2 48-16,-1 1 0 0,-2 1 0 0,0 2 0 15,1-1-352-15,0 2-144 0,1 1 128 0,-1-2-128 0,1-1 0 0,1 1 128 16,0 0-128-16,1 0 0 0,1-2 0 16,7-7 0-16,-6 6 0 0,6-6 0 0,0 0 176 0,-4 9-48 15,4-9-128-15,0 0 192 0,0 0-16 0,4 12-16 16,-4-12 0-16,8 8 0 0,-8-8-32 0,11 8-128 15,-2-1 192-15,1 0-64 0,-3 0-128 0,3-4 0 16,-10-3 0-16,11 3 0 0,-11-3 0 0,13 1 0 16,-13-1 0-16,11 0 0 0,0-1 128 0,-11 1-128 15,11-3 192-15,-11 3-64 0,9-6 128 0,-1 2 32 16,-8 4 0-16,8-10 0 0,-3 2-32 0,0-1 0 0,-1-1 0 16,0 1 0-16,-1 2 144 0,-2-1 32 0,0-1 0 0,-1-1 0 15,0 1-240-15,0 9-32 0,-1-10-16 0,1 10 0 16,-5-11-144-16,-1 5 0 0,6 6 144 0,-18-10-144 15,9 8 128-15,0 4-128 0,0 1 0 16,-2 0 0-16,1 2 0 0,-2 0 0 0,0 3 0 16,2 0 0-16,0 1 0 0,-2-1 0 0,1 0 0 15,2 0 0-15,3 0 0 0,-1 2 0 0,2-4 0 16,5-6 0-16,-3 11 0 0,3-11 0 0,-1 10 0 16,1-10 0-16,3 11 0 0,-3-11 0 0,0 0 0 15,0 0 0-15,0 0 0 0,9 9 0 0,-9-9 0 16,9 6 0-16,-9-6 0 0,0 0 0 0,0 0 0 15,10 3 0-15,-10-3 0 0,11 0 0 0,-11 0 128 16,8-6-128-16,-8 6 144 0,7-11-144 0,0 3 160 16,-2-1 16-16,0 3 0 0,1-4 0 0,-1 0 0 15,-5 10-32-15,5-12 0 0,-1 2 0 0,0 2 0 0,-2-1-144 0,-2 9 0 16,2-10 0-16,-2 10 0 0,0 0 0 0,0 0 0 16,-2-7 0-16,2 7 0 0,0 0 0 0,0 0 0 15,-10-3 0-15,1 6 0 0,0 2 0 0,1 2 0 16,-1 1 0-16,2-1 0 0,1 0-144 0,6-7 144 15,-7 9 0-15,2-1 0 0,5-8 0 0,0 0 0 16,0 0 0-16,-3 10 0 0,3-10 0 0,0 0 0 16,0 12 0-16,0-12 0 0,0 0 0 0,0 0 0 15,0 0 128-15,0 0-128 0,0 0 272 0,4 9-32 16,-4-9-16-16,0 0 0 0,0 0 0 0,0 0 0 16,11 7 0-16,-5-5 0 0,-6-2 32 0,0 0 16 0,8-5 0 0,-8 5 0 15,7-6-32-15,-7 6-16 0,5-11 0 0,-5 11 0 16,4-9-16-16,-3 1 0 0,-1 2 0 0,0 6 0 15,0 0-32-15,-4-8-16 0,4 8 0 0,-8-8 0 16,-1 1-160-16,0 1 0 0,0 1 144 0,0 1-144 16,0 1 272-16,0 1-16 0,-2 0 0 0,1 1 0 15,-1 1 192-15,2 0 16 0,0 0 16 0,9 0 0 16,-10 0-80-16,2 1-16 0,8-1 0 0,0 0 0 16,-9 4-256-16,9-4-128 0,0 0 128 0,-7 5-128 15,7-5 0-15,0 0-176 0,0 0 16 0,-5 10 0 31,5-10-1440-31,-3 10-272 0,3-10-64 0,0 10-16768 0</inkml:trace>
  <inkml:trace contextRef="#ctx0" brushRef="#br1" timeOffset="-63758.5">19890 14382 25055 0,'0'0'1104'0,"0"0"240"0,-10 0-1088 0,10 0-256 0,-10 0 0 0,10 0 0 16,0 0 1168-16,-9 0 176 0,9 0 48 0,0 0 0 15,0 0-960-15,0 0-192 0,0 0-48 0,0 0 0 16,0 0-192-16,0 0 0 0,-4 2 0 0,0 4-160 16,1 0 160-16,1 2 0 0,-1 2-144 0,1 1 144 15,-1 2 0-15,0 1-176 0,-4 11 176 0,-1-3-128 16,0-2 128-16,1-3-160 0,1-2 160 0,-1-2-160 16,2 0 432-16,0-2 96 0,1 1 16 0,0-2 0 15,1 0 464-15,3-10 112 0,0 0 0 0,-1 10 16 0,1-10-352 0,0 0-80 16,0 0-16-16,7 9 0 0,-1-4-304 0,-6-5-64 15,0 0-16-15,11 1 0 0,-11-1-144 0,11-2 128 16,1-1-128-16,-3-1 128 0,-1-1-128 0,0 1 0 16,0-3 144-16,-2-2-144 0,-6 9 128 0,7-10-128 15,-1-1 160-15,1 1-160 0,-3 1 336 0,0-1-16 16,0-1-16-16,-1 2 0 0,1-3 96 0,-1 2 32 16,-3-1 0-16,3 1 0 0,-1 1-240 0,2 1-32 15,-4 8-16-15,4-9 0 0,-4 9-16 0,4-9-128 16,-4 9 192-16,2-8-64 0,-2 8 0 0,0-9 0 15,0 9 0-15,0 0 0 0,0 0 64 0,0 0 0 16,0 0 0-16,0 0 0 0,-9-4-192 0,9 4 128 16,-9 1-128-16,9-1 128 0,-9 5-128 0,1 2 0 15,8-7 0-15,-8 6 0 0,2 1 0 0,6-7 0 16,-8 8 0-16,3 0 0 0,0 1 0 0,1 2 0 0,0-1 0 0,0-3 0 16,4-7 0-16,-4 13-176 0,0-3 48 0,2 0 0 15,2-10 128-15,-3 12 0 0,0-1-144 0,3-11 144 16,-1 10 0-16,1-10 0 0,-1 10 0 0,1-10 0 15,0 0 0-15,0 0 0 0,-2 10 0 0,2-10 0 16,0 0 0-16,0 0 0 0,0 0 0 0,0 0 0 16,0 0 0-16,12 0 0 0,-1-3 0 0,-2-1 0 15,0 0 128-15,-9 4-128 0,10-7 128 0,-2 2-128 16,-8 5 0-16,9-9 0 0,-1 5 0 0,-1-4 0 16,-7 8 0-16,6-9 0 0,-2 2 0 0,-4 7 0 15,0 0 0-15,0 0 0 0,-1-10 192 0,1 10-64 0,-6-6-128 16,6 6 0-16,-9-7 0 0,0 4 0 0,-1 2 288 0,-1 1 32 15,2 0 0-15,9 0 0 16,-12 3-320-16,3 1 160 0,2 0-160 0,7-4 128 0,-10 6-128 0,4 1 0 16,6-7 0-16,-4 7 0 0,4-7-128 0,0 0-64 15,-4 8-16-15,4-8 0 0,0 0 16 0,0 0 16 16,-1 12 0-16,1-12 0 0,0 0 176 0,0 0-128 16,0 0 128-16,0 0-128 0,0 0 128 0,0 0 0 15,0 0 128-15,0 0-128 0,0 0 176 0,10 4-48 16,-10-4 0-16,11 2 0 0,-11-2 0 0,0 0 0 15,6 0 0-15,1-2 0 0,-2 1-128 0,-5 1 128 16,5-3-128-16,-5 3 128 0,0 0-128 0,0 0 0 16,0 0 0-16,0 0 0 0,0 0 0 0,0 0 208 15,0 0-16-15,0 0-16 0,0 0-48 0,0 0-128 0,0 0 192 0,0 0-64 16,0 0-352-16,0 0-80 0,0 0-16 0,0 0 0 31,0 0-1856-31,0 0-384 0,0 10-80 0</inkml:trace>
  <inkml:trace contextRef="#ctx0" brushRef="#br1" timeOffset="-61524.86">28640 11867 26143 0,'0'0'1152'0,"0"0"256"0,0 0-1136 0,0 0-272 16,0 0 0-16,-4 9 0 0,4-9 1408 0,-5 9 208 16,5-9 48-16,-1 12 16 0,-1-2-1040 0,2 2-192 15,0-12-64-15,0 12 0 0,0-12-64 0,0 9-32 16,0 0 0-16,2 4 0 0,-1-1 160 0,-1 1 16 15,-1 3 16-15,1-1 0 0,0 5 0 0,-2 20 0 16,1-2 0-16,0-1 0 0,1-2-288 0,0-5-48 16,1 0-16-16,0-3 0 0,1-3-128 0,0-4 0 15,1-1 0-15,1-4 0 16,0-3-656-16,1-3-176 0,-5-9-16 0,6 9-10048 16,-6-9-2016-16</inkml:trace>
  <inkml:trace contextRef="#ctx0" brushRef="#br1" timeOffset="-60858.43">31104 12053 20271 0,'0'0'1792'0,"0"0"-1424"0,0 0-368 0,0 0 0 16,0 0 3216-16,0 0 576 0,0 0 112 0,0 0 32 15,0 0-2624-15,7 10-528 0,-7-10-96 0,9 9-32 16,-1-1-352-16,-1-2-80 0,1 1-16 0,0-2 0 16,-8-5 96-16,12 5 16 0,-3 0 0 0,3 2 0 15,1-5-48-15,0 1 0 0,0 0 0 0,1-2 0 0,2 0-144 0,2-1-128 16,0 0 192-16,0 0-192 0,-1 1 0 0,-1-1 0 16,0 0 0-16,-1-1 0 15,0 0-576-15,0-2-208 16,1-1-48-16,2 2-16 0,-3-5-1664 0,0 2-336 0,0 0-64 0</inkml:trace>
  <inkml:trace contextRef="#ctx0" brushRef="#br1" timeOffset="-60591.29">31776 11887 36399 0,'0'0'1600'0,"0"0"352"0,0 0-1568 0,0 0-384 0,0 0 0 0,0 0 0 16,0 0 480-16,0 0 16 0,7 22 0 0,0-1 0 15,-2-4 48-15,-2 1 16 0,-1 0 0 0,1 6 0 16,-1 0-352-16,-2 8-64 0,0 1-16 0,0 7 0 16,-1 0 0-16,0 3-128 0,0-1 192 0,-1-2-64 15,1-5-128-15,-2-2 0 0,1-4 0 0,-1-5 0 31,2 0-384-31,-3-3-128 0,-3-3 0 0,4-1-16 0,0 0-1840 0,0 0-384 0,2-4-64 16</inkml:trace>
  <inkml:trace contextRef="#ctx0" brushRef="#br1" timeOffset="-57940.29">32946 11934 2751 0,'0'0'256'0,"0"0"-256"0,0 0 0 0,0 0 0 16,0 0 3776-16,0 0 704 0,0 0 128 0,0 0 48 15,0 0-3872-15,0 0-784 0,0 0 0 0,0 0-256 16,0 0 848-16,0 0 176 0,0 0 48 0,0 0 0 15,0 0 656-15,0 0 128 0,0 0 16 0,0 0 16 16,0 0-288-16,0 0-48 0,-5 1-16 0,0 1 0 0,-2 1-512 0,1 2-128 16,-2 2 0-16,0-1-16 0,0 2-384 0,0 0-80 15,-7 10-16-15,3-3 0 0,2 0-144 0,1 1 0 16,1 2 0-16,1 2 0 0,2-1 0 0,1 5 0 16,0 2 0-16,2-2 0 0,2 3 0 0,0 1 0 15,0 0-176-15,2 0 176 0,2-2-224 0,3-2 32 16,-1 1 16-16,3-7 0 0,2-4-160 0,0 1-48 15,2-4 0-15,3-4 0 0,1-1 384 0,0-3 0 16,-1-2-144-16,1 2 144 16,1-7 0-16,1 1 0 0,2-3 128 0,0 1-128 0,0-3 304 0,-9 4-48 0,2-3 0 0,2 1 0 15,1-5 112-15,0 0 16 0,0-4 0 0,-1-3 0 16,0 0-32-16,9-25 0 0,-6 2 0 0,-3 2 0 16,-5 3-96-16,-4 1-32 0,-1 3 0 0,-4 6 0 15,-3 3-96-15,-2 1 0 0,-2 3-128 0,-1 4 192 16,-2 2-192-16,-3 2 0 0,0 1 0 0,-2 2 0 31,-2 3-368-31,1 1-112 0,-3 0-32 0,6 3 0 16,0-2-2560-16,-2 0-512 0,-26-7-96 0,9 9-32 0</inkml:trace>
  <inkml:trace contextRef="#ctx0" brushRef="#br1" timeOffset="-57595.45">32399 11969 35823 0,'0'0'784'0,"0"0"176"0,-9-4 16 0,9 4 32 0,0 0-816 0,0 0-192 16,0 0 0-16,0 0 0 0,0 0 240 0,0 0 0 16,0 0 0-16,3 10 0 0,-3-10-240 0,7 15 0 15,-2-1 128-15,-1 0-128 0,-1 3 0 0,-2 1 0 0,-1 5 0 0,0 3 0 16,-1 1 0-16,-2 4 0 0,2-12 0 0,-2 1 0 16,1 3 0-16,-2 0-192 0,-2-1 192 0,1 0-160 31,0 1-640-31,1-4-128 0,-4 14-32 0,3-10 0 15,1-5-1280-15,0-3-256 0,3-2-48 0,1-13-16 0</inkml:trace>
  <inkml:trace contextRef="#ctx0" brushRef="#br1" timeOffset="-57354.25">32186 12194 22111 0,'0'0'976'0,"0"0"208"0,0 0-944 0,0 0-240 0,5-6 0 0,-5 6 0 0,13-4 3664 0,3 3 688 15,1-1 144-15,3 2 32 0,0 0-3424 0,1 0-672 16,0 0-144-16,3 0-32 0,0 0-256 0,2-2 0 16,2 0-176-16,2 1 176 0,1 0 0 0,0 1-128 15,-1-3 128-15,-1 0 0 16,-3 0-1344-16,-4-1-224 0,-2 0-32 0</inkml:trace>
  <inkml:trace contextRef="#ctx0" brushRef="#br1" timeOffset="-56309.93">30546 12572 16527 0,'0'0'352'0,"-13"0"80"0,-3 0 16 0,2 0 32 0,-2 0-480 0,3 0 0 16,-1 0 0-16,1-2 0 0,1-1 608 0,1 2 32 16,-1 1 0-16,0 1 0 0,0-2 592 0,1 1 128 15,-1 1 32-15,0 0 0 0,2 3 80 0,-9-1 1536 16,19-3-1504-16,0 0-448 0,0 0-96 15,0 0 0-15,0 0-16 0,0 0-624 0,0 0-128 16,0 0-32-16,15 5 0 0,0-2-160 0,4-1 0 16,0-2 0-16,2 0 0 0,3 0 0 0,2 0 0 15,1 0 0-15,2 0 0 0,1 0 0 0,0 0 0 16,-3-2 144-16,-1-1-144 0,-1 2 272 0,-3 1-16 0,0-4 0 16,-2 1 0-16,-3 1 96 0,-2-1 16 0,0-1 0 15,-2 0 0-15,-2 0-64 0,0 2-16 0,-2-2 0 0,-9 4 0 16,10-5 32-16,-10 5 0 0,10-7 0 0,-10 7 0 15,0 0-48-15,0 0 0 0,0 0 0 0,0 0 0 16,0 0-16-16,-8-8-16 0,-3 3 0 0,0 2 0 16,-4 3-32-16,0 0 0 0,-4 2 0 0,-1 0 0 15,-3 0-32-15,0 2-16 0,-2-4 0 0,0 1 0 16,-2 3 112-16,0-4 32 0,-3 1 0 0,1 0 0 16,0 1-144-16,3 0-32 0,3 1 0 0,2 1 0 15,1-3 16-15,5 2 0 0,2-2 0 0,3 0 0 16,10-1-144-16,0 0-192 0,0 0 32 0,0 0 16 31,0 0-528-31,0 0-96 0,0 0-32 0,14-1 0 0,-1 0-1504 0,2-1-288 16,2 1-64-16,1 0-12320 0</inkml:trace>
  <inkml:trace contextRef="#ctx0" brushRef="#br1" timeOffset="-55411.24">28181 12512 16575 0,'0'0'1472'0,"0"0"-1168"15,-9 2-304-15,9-2 0 0,-8 0 1760 0,8 0 288 0,-9 0 64 0,1 1 16 16,8-1-1536-16,-9 1-304 0,1-2-64 0,8 1-16 15,-10 0 432-15,1 1 96 0,9-1 16 0,-11 3 0 16,1-3 656-16,-1 0 144 0,0 1 32 0,-2-1 0 16,0 0-432-16,0 1-96 0,0 1-16 0,-2 0 0 15,-2 0-480-15,-1-1-112 0,-2 0 0 0,1 2-16 16,-2 1-176-16,-2-2-16 0,-3 2-16 0,-1-4 0 16,1 3-224-16,0 1 0 0,2 0 128 0,0 0-128 15,3-2 0-15,2 2 0 0,0 0 0 0,2 1 0 16,2-5 0-16,0 3 0 0,5 1 0 0,1-3 0 15,9-1 0-15,0 0 0 0,-8 1 0 0,8-1 0 16,0 0 0-16,0 0 0 0,0 0 0 0,0 0 0 16,0 0 0-16,14-1 0 0,3 0 0 0,3-3 0 15,2 1-208-15,4-1 64 0,4 1 16 0,3-1 0 16,1 0 128-16,0 0-160 0,-2 1 160 0,-1 2-160 0,-2-2 160 0,-3 1-160 16,-2-2 160-16,-3 0-160 0,-3 0 160 15,-3 0 0-15,0 0 0 0,-2 1 0 0,-4 0 0 0,-9 3 0 16,0 0 0-16,9-4 128 0,-9 4-128 0,0 0 128 15,0 0-128-15,0 0 128 0,0 0-128 0,0 0 0 16,0 0 0-16,-9 0 0 16,0 1-576-16,1 2-128 0,-1 0-16 0,0 3-10352 15,0-1-2048-15</inkml:trace>
  <inkml:trace contextRef="#ctx0" brushRef="#br1" timeOffset="-54978.04">29430 11970 1839 0,'0'0'160'0,"0"0"-160"0,0 0 0 0,-5-8 0 0,5 8 5648 0,0 0 1104 16,0 0 224-16,0 0 32 0,0 0-5072 0,0 0-1008 15,0-12-208-15,0 12-32 0,0 0-288 0,0 0-48 16,0 0-16-16,0 0 0 0,0 0 224 0,0 0 32 15,0 0 16-15,0 0 0 0,0 0-80 0,6 15-16 16,0-1 0-16,-2 0 0 0,-2 2-304 0,-1 0-64 16,1 2-16-16,0 4 0 0,0 4-128 0,-1 4 0 15,0 3 0-15,-1 1 128 0,0 0-128 0,-1-2 0 16,1 0 0-16,0-1 0 16,-1-6-592-16,-1-1 0 0,1 0 0 0,-2-9 0 15,1 0-624-15,-1-2-128 0,-1 1-32 0,0-1-11936 0</inkml:trace>
  <inkml:trace contextRef="#ctx0" brushRef="#br1" timeOffset="-54754.88">29266 12228 32831 0,'0'0'1456'0,"0"0"288"0,-5-6-1392 0,5 6-352 0,0 0 0 0,0 0 0 16,5-9 512-16,3 2 48 0,2 2 0 0,3 2 0 16,1-1-320-16,2 2-64 0,2-1-16 0,3 2 0 15,1 1-160-15,3 0 160 0,0 0-160 0,1 1 160 16,0 0-32-16,0 3 0 0,0-4 0 0,-1 0 0 16,0 0-448-16,0 0-80 0,1 0-32 0,-2-5-15216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4:33.7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21892 6157 13647 0,'0'0'592'0,"0"0"144"15,0 0-592-15,0 0-144 0,0 0 0 0,0 0 0 16,0 0 1632-16,0 0 288 0,0 0 64 0,0-8 16 15,0 8-560-15,0 0-112 0,1-11-32 0,-1 11 0 0,0 0-544 0,0 0-112 16,0 0-32-16,0 0 0 16,0 0-256-16,0 0-48 0,0 0-16 0,0 0 0 0,0 0 160 0,0 0 16 15,0 0 16-15,0 0 0 0,0 0-64 0,0 0-16 16,0 0 0-16,0 0 0 0,4 11-128 0,-4-11-16 16,3 9-16-16,-1 1 0 0,0 1-48 0,-1-1-16 15,0 1 0-15,-1-1 0 0,0 2 16 0,0-2 0 16,0 3 0-16,2 2 0 0,2-1 48 0,-3 2 16 15,-1 2 0-15,0 0 0 0,0 0 0 0,0 1 16 16,-1-1 0-16,1 2 0 0,0 3 0 0,0-3 0 16,0 0 0-16,1 1 0 0,1 0-16 0,0-1 0 15,-2 1 0-15,0-3 0 0,0 3-80 0,0-2-32 16,1-1 0-16,0 2 0 0,-1 0-144 0,0 2 192 0,3 3-192 16,-2-2 192-16,1 0-192 0,-2 2 0 0,0 0 144 0,0 0-144 15,0 2 0-15,1-3 144 0,0-1-144 0,2 1 0 16,-2-1 160-16,0 0-160 0,1 0 128 0,-1-1-128 15,0-1 144-15,2 0-144 0,0-2 160 0,-1 3-160 16,-2-1 160-16,0 0-160 0,0-1 160 0,3 0-160 16,-1 1 128-16,0 0-128 0,-2 1 0 0,0 3 144 15,-2 1-144-15,2 3 0 0,2-2 0 0,-2 1 128 16,0-2-128-16,0 0 0 0,1-2 0 0,-1 1 0 16,0 0 0-16,0 0 0 0,0-2 0 0,0 1 0 15,0-1 128-15,1-1-128 0,-1 0 0 0,-1 1 128 16,-2-1-128-16,2 1 0 0,0 2 0 0,-2 2 0 15,-1 3 0-15,0 0 128 0,2 0-128 0,-2 2 0 16,-1-4 0-16,1 1 0 0,1-2 128 0,0-1-128 0,0 1 0 0,-1-3 0 16,1 1 0-16,2-1 0 0,1-2 0 0,0-1 0 15,1-1 0-15,2 1 0 16,-1-1 0-16,0 2 0 0,-4-1 0 0,1 1 0 0,5 3 0 0,-3 1 0 16,-1 0 144-16,3 1-144 0,-1-1 0 0,2 1 0 15,0-1 0-15,-1 0 128 0,-2 0-128 0,0 1 0 16,1-3 0-16,-2 2 0 0,-2-4 0 0,1 1 0 15,0 1 0-15,0 1 128 0,-1-3-128 0,1 0 0 16,-2 0 0-16,1 3 0 0,-1 2 0 0,-1 2 0 16,-1 0 0-16,0 2 0 0,0 0 0 0,1 2 0 15,0-1 0-15,0-2 128 0,1-1-128 0,1 0 0 16,-2-1 0-16,2-2 128 0,1 2-128 0,0-2 144 16,-1-5-144-16,1 1 160 0,0-3-160 0,1 2 0 0,0 0 0 0,0 1 128 15,1 2-128-15,0 1 0 0,2 2 0 0,0-2 0 16,-1 1 0-16,1 1 0 0,0 1 0 0,-1-1 0 15,2 0 0-15,-1 2 0 0,-1-3 0 0,1 0 0 16,-1 1 0-16,0-3 0 0,-2 1 0 0,1-1 0 16,0-1 0-16,1 0 0 0,-4-1 0 0,1 3 0 15,-2 1 0-15,1 3 0 0,-2-1 0 0,0 4 0 16,1-1 0-16,1 0 0 0,-1 2 0 0,1-2 0 16,-1-1 0-16,2-1 0 0,-1 0 0 0,2-3 0 15,0 0 0-15,0 1 0 0,0-3 0 0,0-1 0 16,-1-1 0-16,1 2 0 0,0-3 0 0,1 3 0 15,-1 4 0-15,0 2 0 0,0-2 0 0,2 5 0 16,-2 1 0-16,1 0 0 0,0-2 0 0,2 2 0 0,-2-2 0 0,1-1 0 16,-2 0 0-16,1-2 0 0,1-1 0 0,0 0 0 15,-1-2 0-15,0 0 0 0,-1 0 0 0,2 1 0 16,-1 3 0-16,-1 2 0 0,0 0 0 0,1 2 0 16,2 1 0-16,-2 2 0 0,0-4 0 0,-1 0 0 15,0 0 0-15,2-2 0 0,-2-2 0 0,0-2 0 16,0-1 128-16,-2 0-128 0,1 1 0 0,0-1 0 15,0 1 0-15,1-1 0 0,-2 3 0 0,2 2 0 16,0 0 0-16,0 1 0 0,2-1 0 0,-1 0 0 16,-2-2 0-16,1 0 0 0,2 1 0 0,1-4 0 15,-2-2 0-15,-1 1 0 0,-1 1 0 0,1-2 0 16,0-2 0-16,-2 0 0 0,1 0 0 0,0 0 0 16,0 3 0-16,1-1 128 0,-2 2-128 0,2-2 0 15,0 0 0-15,0 1 0 0,2-1 0 0,-2 3 0 0,0-5 0 16,0-3 0-16,0 2 0 0,1-1 0 0,-1-1 0 0,1-3 0 15,0 1 0-15,1 0 0 0,-2-4 0 0,2 4 0 16,1-4 0-16,-2 0 0 0,1-1 0 0,-1 1 0 16,0 0 0-16,2-3 0 0,1-2 0 0,-4-8 0 15,5 10 0-15,-5-10 0 0,4 11 0 0,-4-11 0 16,4 9 0-16,-4-9 0 0,5 8 0 0,-5-8 0 16,8 6-304-16,-8-6 16 0,0 0 0 0,0 0 0 31,10 4-512-31,-10-4-96 0,12-1-32 0,-2 1 0 15,-1-7-2176-15,1 1-432 0,-1-6-96 0,1-1-16 0</inkml:trace>
  <inkml:trace contextRef="#ctx0" brushRef="#br0" timeOffset="23332.02">18556 6424 8287 0,'0'0'736'0,"0"0"-592"0,0 0-144 0,10-3 0 16,-10 3 2256-16,11-4 432 0,-11 4 64 0,0 0 32 15,10-2-1616-15,-10 2-320 0,0 0-64 0,11-1-16 16,-11 1-144-16,0 0-48 0,0 0 0 0,0 0 0 15,0 0 144-15,0 0 32 0,0 0 0 16,0 0 0-16,0 0 144 0,0 0 48 0,-12 1 0 0,1 1 0 16,1-2-144-16,0 0-32 0,-2 0 0 0,-1 2 0 15,-2-1-192-15,0-1-32 0,-2 0-16 0,0 0 0 16,0 1 0-16,-1 2 0 0,-2-3 0 16,-1 1 0-16,-1 1 0 0,-1 2 0 0,-2-3 0 0,0 1 0 15,0 1-112-15,1 0-32 0,-1-1 0 0,0 2 0 16,0 0-96-16,0 0-32 0,1-1 0 0,-2 1 0 15,-2-3-64-15,0 1 0 0,-4 1-16 0,1-2 0 16,0 2 16-16,-1 0 16 0,1-3 0 0,0 0 0 16,-2 0-48-16,3 0-16 0,2 0 0 0,0-3 0 15,1 2-16-15,1-1 0 0,0 2 0 0,0 0 0 0,1 0-128 16,0 0 0-16,-1 0 144 0,1 2-144 0,0 2 128 0,-1-3-128 16,0 1 128-16,0 2-128 0,1 0 0 0,2 0 0 15,-1 0 0-15,1 1-128 0,-2 1 128 0,3 0 0 16,3-3 0-16,0 1 0 0,1-2 0 0,2 1 144 15,1-1-16-15,2 1-128 0,1 0 192 0,0 1-192 16,0-4 192-16,2 0-192 0,1 0 144 0,0 0-144 16,-2 0 0-16,4 0 144 0,7 0-144 0,-10 0 0 15,1 1 0-15,9-1 0 0,-8 0 0 0,8 0 0 16,0 0 0-16,0 0 0 0,0 0 0 0,0 0 0 16,0 0 0-16,0 0 0 0,0 0 0 0,0 0 0 15,0 0 0-15,0 0 0 0,3-7 128 0,-3 7-128 16,0 0 0-16,7-9 128 0,0 3-128 0,-7 6 0 15,8-9 0-15,0 2 0 0,-1 0 0 0,0 2 0 0,-1 3 0 0,-1-2 0 16,1-1 0-16,1-1 0 0,-1 1 0 0,1 0 0 16,-1 0 0-16,1-1 0 0,5-3 0 0,-2 2 0 15,-1 0 0-15,-1 2 0 0,-8 5 0 0,9-7 0 16,0 2 0-16,0 0 0 0,-1 0 0 0,0-1 0 16,1 2 0-16,2-2 0 0,-1-4 0 0,-1 0 0 15,-1 0 0-15,0 1 0 0,-2 0 0 0,3 1 0 16,-1 1 0-16,0 3 0 0,-1-5 0 0,-7 9 0 15,7-4 0-15,-7 4 0 0,0 0 0 0,0 0 0 16,0 0 0-16,0 0 0 0,0 0 0 0,0 0 0 16,0 0-144-16,0 0 144 0,0 0 0 0,0 0 0 15,0 0 0-15,0 0 0 0,0 0 0 0,0 0 0 16,0 0 0-16,0 0 0 0,-6 8 0 0,-1-1 0 0,0-2 0 0,-1 0 0 16,-1-2 0-16,1 1 0 0,-1 1 0 0,-2-1 0 15,0 1 0-15,-1 2 0 0,-1-1 0 0,1 2 0 16,-1 0 0-16,1 0 0 0,1-1 0 0,-1 1 0 15,-1-1 0-15,1 1 0 0,2 2 0 0,0-2 0 16,1 0 0-16,2 1 0 0,0-1 0 0,1-1 0 16,0 3 0-16,1-4 0 0,1 2 0 0,0 1 0 15,0 0 0-15,2-1 0 0,2-8 0 0,-3 10 0 16,3-10 0-16,-1 10 0 0,1-10 0 0,1 10 0 16,-1-10 0-16,0 0 0 0,5 9 0 0,-5-9 0 15,6 7 0-15,-6-7 0 0,0 0 0 0,6 9 0 0,-1-1 0 16,-5-8 0-16,0 0 0 0,6 10 0 0,-6-10 0 0,3 12 0 15,0-1 0-15,-2 0 0 0,1 1 0 0,-2-12 0 16,0 0 0-16,0 11 0 0,0 1 0 0,0-12 0 16,0 0 0-16,0 0 0 0,4 10 0 0,-4-10 0 15,0 0 0-15,0 0 144 0,11 7-144 0,-11-7 128 16,15 4-128-16,-4-3-144 0,0-2 144 0,2 1-208 31,1 3-2528-31,1-2-496 0,-1-1-96 0</inkml:trace>
  <inkml:trace contextRef="#ctx0" brushRef="#br0" timeOffset="25057.29">18710 6238 9215 0,'0'0'816'0,"0"0"-656"16,-12-3-160-16,3 3 0 0,9 0 3040 0,-9 0 576 15,9 0 112-15,0 0 32 0,-9 1-2704 0,9-1-544 16,0 0-96-16,0 0-32 0,-10 2-32 0,10-2-16 16,0 0 0-16,0 0 0 0,0 0 288 0,0 0 48 15,0 0 16-15,0 0 0 0,0 0 240 0,0 0 48 16,0 0 16-16,0 0 0 0,0 0-224 0,0 0-32 15,11 2-16-15,-11-2 0 0,0 0-224 0,9 7-48 16,-1 1-16-16,-2 2 0 0,1 3-112 0,-2-1 0 0,-4 2-16 0,2 3 0 16,0 3-160-16,-1 0-16 15,1 0-128-15,-1 0 192 0,1-1-32 0,1 1-16 0,-1 1 0 0,0-2 0 16,1-1 64-16,2-1 16 0,-1 2 0 0,3-6 0 16,-1 0 32-16,1 0 0 0,-1-2 0 0,1 0 0 15,-2-1-48-15,1 1 0 0,-1-1 0 0,1-2 0 16,-1 0-64-16,-1 0-16 0,1 1 0 0,-6-9 0 15,4 11 16-15,-4-11 0 0,3 11 0 0,-3-11 0 16,4 12 32-16,-4-12 0 0,0 0 0 0,8 6 0 16,-8-6 48-16,0 0 16 0,11 3 0 0,-1-5 0 15,-10 2 80-15,10-5 0 0,1-3 16 0,-3-1 0 16,-2 0-16-16,2-4-16 0,0 0 0 0,0 0 0 16,-1-3-96-16,3-1-16 0,0 0 0 0,-1 2 0 15,0-3-192-15,0-2 176 0,3-1-176 0,-1 0 160 0,-1 0-160 16,2 1 0-16,1-4 0 0,-1 1 128 0,-3-1-128 0,0 3 0 15,-1 2 0-15,1 0 0 0,-1 1 0 0,-2 1 0 16,-1 3 0-16,0 1 0 0,-1 5-144 0,-4 8 144 16,0 0-192-16,0 0 192 15,0 0-592-15,0 0-16 0,0 0 0 16,0 0 0-16,0 0-2080 0,0 0-400 0,8 11-96 0,-8-11-12832 16</inkml:trace>
  <inkml:trace contextRef="#ctx0" brushRef="#br0" timeOffset="25717.19">19406 6311 23327 0,'0'0'1024'0,"0"0"224"0,0 0-992 0,0 0-256 0,0 0 0 0,-8-3 0 16,8 3 1072-16,-8-5 160 0,8 5 48 0,0 0 0 16,-9-4-608-16,9 4-112 0,-9 0-32 0,9 0 0 15,0 0-144-15,0 0-16 0,-9-1-16 0,9 1 0 16,-8 1-160-16,8-1-48 0,-10 4 0 0,2 1 0 16,1 1 48-16,1 4 0 0,-2-1 0 0,0 2 0 15,0 0 144-15,-1 2 48 0,-1 0 0 0,-1 1 0 16,1 1-80-16,1-1-16 0,0 3 0 0,-1-1 0 15,3 1-112-15,-1-2-32 0,1 2 0 0,1-1 0 0,-1-2-16 0,2 0-128 16,0-2 192-16,1 0-64 0,1 1 0 0,2-3-128 16,1-10 192-16,3 11-64 0,-1-2-128 0,-2-9 160 15,0 0-160-15,8 9 160 0,1-1-160 0,-1-2 160 16,-8-6-160-16,12 4 160 0,-2-2-160 0,1-2 0 16,-11 0 0-16,13 0 0 0,-2 0 0 0,0 0 128 15,-11 0-128-15,11-2 0 0,0-2 0 0,-11 4 0 16,12-6 128-16,-2 1-128 0,-2-1 0 0,-8 6 0 15,8-7 144-15,0-1-144 0,-1-1 0 0,0 1 144 16,-7 8-144-16,8-12 0 0,0 2 128 0,-2-2-128 0,1 2 0 0,-2-3 0 16,0-2 144-16,0 1-144 15,0-2 0-15,-1 2 144 0,0 1-144 0,-1 0 0 0,-1 1 0 16,0 2 0-16,-2 0 144 0,0 10-144 0,-2-9 160 0,2 9-160 16,0 0 144-16,0 0-144 0,0 0 128 0,0 0-128 15,0 0 0-15,0 0 0 0,0 0 0 0,0 0 0 16,0 0 0-16,0 0 0 0,3 13 0 0,0 0 0 15,-2 0 128-15,-1 1-128 0,0-1 192 0,1 0-64 16,2-2 16-16,-2 2 0 0,-1 0 0 0,2 0 0 16,0 0-144-16,1 0 0 0,-2 1 0 0,2-4 0 15,-3-10 128-15,5 12-128 0,-1-2 0 0,-4-10 128 16,6 11-128-16,2-4 0 0,-8-7 0 0,12 6 0 16,-2-4-640-1,1 0-96-15,-1-4-32 0,2 0 0 0,0-2-2288 0,-1-3-464 0</inkml:trace>
  <inkml:trace contextRef="#ctx0" brushRef="#br0" timeOffset="26026.03">19682 5708 32479 0,'0'-19'1440'0,"0"8"288"0,0 0-1376 0,2 1-352 16,-2 10 0-16,2-9 0 0,-2 9 656 0,0 0 64 16,0 0 16-16,0 0 0 0,0 0-464 0,0 0-80 15,11 12-32-15,-5 6 0 0,-1 2-160 0,1 6 192 0,-3 3-192 0,3 6 192 16,-2 4 64-16,1 3 0 0,-1-1 16 0,0-2 0 16,-1-1 176-16,1 4 16 0,0 0 16 0,0 2 0 15,0 3-128-15,0 0-32 0,0 2 0 16,-1 1 0-16,-1-4-48 0,-1-2-16 0,-1-2 0 0,2-5 0 15,0-3-128-15,0-1-128 0,-1 0 144 0,0-6-144 16,1-1 160-16,0 0-160 0,2-5 160 0,1 1-160 31,2-4-1024-31,1 1-320 0,1-6-48 0</inkml:trace>
  <inkml:trace contextRef="#ctx0" brushRef="#br0" timeOffset="37861.44">22144 13802 2751 0,'0'0'256'0,"0"0"-256"0,-3-7 0 0,2 1 0 15,-2-3 1984-15,3-1 336 0,0 0 80 0,0 0 16 16,0-1-1520-16,1 1-320 0,1 1-48 0,-2 9-16 0,0-11 128 0,0-2 32 15,-2 0 0-15,1 3 0 16,-1 1 400-16,-1 1 80 0,-1-1 0 0,-1-1 16 0,-2 4 80 16,1-1 16-16,-2 2 0 0,0-1 0 0,-1-1-496 0,0 2-112 15,9 5-16-15,-12-7 0 0,0 1-336 0,1-1-80 16,0 2-16-16,1 1 0 0,-2 2-208 0,-1-2 176 16,0 1-176-16,0 3 160 0,-1-2-32 0,1 0-128 15,-2 0 192-15,1 2-64 0,-2 0 64 0,2 1 16 16,0 0 0-16,-1 3 0 0,-2-1-16 0,0 1 0 15,0 0 0-15,3 1 0 0,0 0-64 0,-2 2 0 16,-1-1-128-16,0 3 192 0,0-1 0 0,2 2 0 16,-1 3 0-16,2 1 0 0,-2-3-192 0,0 4 176 0,3 0-176 15,0 2 160-15,-1 1-160 0,2 1 0 0,2 0 0 16,1-1 0-16,1 1 0 0,1-1 128 16,2 0-128-16,1 2 0 0,2-1 176 0,-1 1-48 0,0 1-128 0,3 0 192 15,0 1-192-15,0-1 0 0,0 0 128 0,2-1-128 16,-1 3 0-16,2 1 0 0,-2-2 0 0,1 3 0 15,1-3 0-15,1 1 0 0,0-1 0 0,2 0 0 16,1-1 160-16,2 0-160 0,1-1 160 0,1 0-160 16,-1 1 144-16,3-4-144 0,0 0 128 0,2 0-128 15,0 0 128-15,4-2-128 0,0 0 0 0,3-4 128 16,2 0-128-16,2-2 192 0,3 0-192 0,2-1 192 16,-1-5-64-16,1 0-128 0,-1-3 192 0,-1 2-64 15,-1-2-128-15,1 0 192 0,-1-2-192 0,-1-3 192 16,0 0-192-16,-1-3 160 0,-2-1-160 0,-2 1 160 15,0 0-160-15,0-3 160 0,0-1-160 0,1 0 160 0,-1-1 0 16,0-1 0-16,1-2 0 0,0-1 0 0,-1-2-16 16,-1-1 0-16,-1-2 0 0,0 0 0 0,0 0-16 0,-3 1-128 15,-3 0 192-15,-1 1-64 0,0 1-128 0,-3 2 0 16,-3-3 144-16,-2-1-144 0,-1 2 144 0,-1 1-144 16,-5-1 192-16,0 1-192 0,-1-1 288 0,-2 0-48 15,-4-4-16-15,-2-1 0 0,0 1 96 0,-4 1 32 16,-3-3 0-16,0 0 0 0,-2 2-48 0,-2-2-16 15,-3 0 0-15,-2 6 0 0,-2 2-16 0,-1-2 0 16,3 2 0-16,-1 3 0 0,0 1-80 0,0 3-32 16,1-2 0-16,1 2 0 0,0 2-160 0,2 1 0 15,2-2 0-15,3 5 0 0,0-2 0 0,1 2 0 16,0 0 0-16,1 1 0 0,1 1-384 0,2 0 64 0,0 1 0 0,1 1 0 31,1 1-656-31,1 2-128 0,1 1-32 0,1 1 0 16,1-1-2480-16,2 2-496 0,6-6-112 0,-7 15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24:01.91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14104 16744 4607 0,'0'0'400'0,"0"0"-400"15,0 0 0-15,-10 7 0 0,10-7 2096 0,0 0 336 16,0 0 64-16,0 0 0 0,0 0-2288 0,0 0-464 16,0 0-80-16,0 0-32 15,0 0-784-15,0 0-144 0,0 0-48 0,0 0 0 16,-9-4 256-16,9 4 64 0,0 0 0 0,0 0 0 0,0 0 848 0,0 0 176 0,0 0 0 0,0 0 0 16,0 0 1488-16,0 0 224 15,0 0 32-15,0 0 16 0,0 0-880 0,0 0-176 0,0 0-48 0,0 0 0 16,0 0-496-16,0 0-160 0,0 0 0 0,0 0 0 15,0 0 176-15,4-4-176 0,0 0 160 0,1 1-160 16,2-1 576-16,-2 2 32 0,2 1 0 0,-1-2 0 16,1 0-80-16,6-2-16 0,-3 1 0 0,1 0 0 15,-1 0-256-15,0 1-48 0,0-1-16 0,0-2 0 16,0 0-192-16,1 1 128 0,-2-1-128 0,1 3 0 16,1-3 512-16,-1 1 0 0,1 0 0 0,0 0 0 15,2-2 304-15,2 2 64 0,-3 0 16 0,-1 0 0 16,1 2-304-16,1-2-48 0,1-3-16 0,-1 1 0 15,2 1 64-15,0-1 16 0,-2-1 0 0,0-2 0 16,1-2-240-16,-3 1-48 0,1-1-16 0,-2 0 0 0,2 2 16 16,1-3 16-16,-2-3 0 0,-1-1 0 0,0 0 48 15,0 0 0-15,-3 2 0 0,3-4 0 0,-3 1-48 0,3 1 0 16,0 0 0-16,0 3 0 0,1-2-192 0,-1 0-144 16,2 1 192-16,1 0-192 0,0 2 128 0,1-2-128 15,-1 0 0-15,3 2 0 0,0-1 256 0,2 1-64 16,2 0-16-16,0 0 0 0,3 0-16 0,-3 1 0 15,0 2 0-15,0-1 0 0,-1 1-160 0,-1-3 0 16,1 0 144-16,-1-1-144 0,-4-2 160 0,-1-1-32 16,0 0-128-16,0-3 192 0,0-2-48 0,0 1-16 15,0-3 0-15,0 0 0 0,2-1 0 0,-2 2 0 16,0 1 0-16,1-2 0 0,1 2 64 0,-1 1 0 0,0 2 0 0,3-1 0 16,0 2 0-16,1 1 16 0,-1 1 0 0,3-3 0 15,-1 2-208-15,5 0 144 0,-1 0-144 0,2 1 128 16,1-2-128-16,-1 1 0 0,-3-2 0 0,0 0 128 15,-2-4-128-15,-1 1 0 0,0-3 0 0,-2 0 0 16,0-1 192-16,-2 0-32 0,0-1-16 0,-1 2 0 16,2 1 64-16,-2 3 16 0,0 1 0 0,1 0 0 15,0 0-96-15,1 2-128 0,-1 0 176 0,2-2-176 16,2 2 128-16,0 0-128 0,2-2 0 0,0 3 0 16,1 0 0-16,3 1 128 0,1-1-128 0,1-3 0 15,2 0 144-15,-3 0-144 0,-2-5 0 0,-1 0 144 16,0-5-144-16,1 1 0 0,-3 2 144 0,-2-2-144 15,0 3 160-15,-4 1-32 0,1 2-128 0,0 0 192 16,1 3 32-16,-2-1 0 0,-1 3 0 0,2 0 0 16,-3-1-32-16,2 2-16 0,-1 0 0 0,0 1 0 0,3-1-16 15,1-2 0-15,2 1 0 0,1 0 0 0,1-3-160 0,3-1 192 16,1-2-192-16,1-2 192 0,3-1-192 0,-2-2 0 16,-4 1 0-16,2 0 128 0,-1 1-128 0,-1 1 0 15,-4 1 144-15,1 3-144 0,-2 2 0 0,-1 2 0 16,-1 2 0-16,0-2 0 0,-3 1 0 0,0 1 128 15,-1 1-128-15,1-2 128 0,-3 1 16 0,4 2 16 16,-2 0 0-16,0-3 0 0,0-2 80 0,1 0 16 16,3 1 0-16,0-2 0 0,0-1-96 0,0-4-16 15,2 1 0-15,2-1 0 0,1 0-144 0,2 0 192 16,-2-1-192-16,0 0 192 0,-1 1-48 0,1 3 0 16,0-1 0-16,-1 3 0 0,-1 2-144 0,-1 0 0 0,0-1 0 0,-2 2-176 15,-2 1 176-15,2 0 0 0,0 0 0 0,-1 1 0 16,-2-1 0-16,-1 2 0 0,1-3 0 0,1-2 0 15,-1 0 0-15,2 1 0 0,1-3 160 0,0 1-160 16,1-2 176-16,0 1-176 0,2 2 192 0,1-5-192 16,2 1 0-16,1 0 0 0,-1 1 0 0,2 0 0 15,-2 0 0-15,-1 1 0 0,-1 3 0 0,0 1 0 16,1 1 160-16,-3 2-160 0,-1-2 128 0,-3 2-128 16,0 2 128-16,2 1-128 0,-3-3 128 0,0 0-128 15,2 1 0-15,-3 0 128 0,0 0-128 0,1 0 0 16,1-7 160-16,0 3-160 0,2-1 192 0,0 1-192 15,2-1 128-15,-1 0-128 0,0-3 0 0,2-1 0 16,2 1 0-16,0 0 128 0,0-2-128 0,2 0 0 16,0 1 0-16,0 1 0 0,-3 1 0 0,0 1 0 15,-3 2 0-15,0 2 0 0,0 0 0 0,1 2 0 16,-5 0 128-16,0 3-128 0,-2-2 0 0,1 0 0 0,1-1 192 0,-1 0-64 16,0 0 0-16,0 0-128 0,1 0 192 0,0 0-64 15,-2-1 0-15,1-1-128 0,0 0 192 0,0-5-64 16,1-1 0-16,2 2-128 0,-1-3 128 0,1-3-128 15,1 0 0-15,1 0 0 0,3-1 144 0,1 0-144 16,0-1 0-16,2 2 144 0,-1 0-144 0,1 2 0 16,-3 3 0-16,-2 2 0 0,-1 0 0 0,1 3 208 15,0 0-48-15,-2 0-16 0,0 1-144 0,0 0 0 16,-4 1 0-16,0-2 0 0,2-2 0 0,-1 0 0 16,0-2 0-16,1-2 0 0,-2-2-176 0,1-3 176 15,-1-2-128-15,0 2 128 0,0-4 0 0,0 1 0 16,1-1 0-16,1 3 0 0,2-2 0 0,1 3 0 0,-1 3 0 0,2 1 0 15,5-1 0-15,-1 4 0 0,2-1 0 0,1 1 0 16,3 2 0-16,-3 1 0 0,-3-1 0 0,0 2 0 16,-3-1 0-16,3-4 0 0,-4 1 0 0,-1-3 0 15,-2-3 0-15,1-5 0 0,0-5 0 0,0 0 0 16,-1-2 0-16,1 1 0 0,-2 0 0 0,2 6 0 16,0-2 0-16,1 6 0 0,1 0 0 0,1 1 0 15,1 0 0-15,1 2 0 0,1 2 0 0,1 0 0 16,2 1 0-16,3-3 0 0,1-2 0 0,-1-2 0 15,-4-5 0-15,-1 0 0 0,1-1 0 0,-1-3 0 16,-4 2 0-16,3 1 0 0,-3 3 0 0,1 2 0 16,0 2 0-16,0 1 0 0,-1 0 0 0,2 2 0 15,-1-1 0-15,2 1 0 0,2-2 0 0,1-1 0 16,0-6 0-16,1 1 0 0,3-4 0 0,0-2 128 0,0-2-128 16,-1 0 0-16,-3 0 0 0,0 3 0 0,-1 6 0 0,-2 4-320 15,-2-2 64-15,0 3 16 0,-3 2 240 0,2 1 0 16,0 1 0-16,-1-1 0 0,-1-3 0 0,1-1 0 15,0-3 0-15,1-3 0 0,1-5 208 0,2-1 48 16,2-2 0-16,1 2 0 0,-1-1-256 0,3 4 0 16,4 4 0-16,-2 1 0 0,-2 1 0 0,1 1 0 15,-2 5 0-15,-1 1 0 0,-1 1 0 0,-3-1-256 16,-2 0 16-16,1-6 16 0,-3-3 224 0,0-4 0 16,0-3 0-16,1-1 0 0,-2 0 272 0,0 0 0 15,0 2 0-15,-2 5 0 0,3 2-272 0,2 3 0 16,1 4 0-16,0 1 0 0,0-2 0 0,2 2 0 0,1 3 0 15,-1 2 0-15,3-3 0 0,-2 3 0 0,-2-4 0 0,0 2 0 16,-1-1-144-16,-2-2-96 0,0-3-16 0,-1-1 0 16,-1 0 256-16,0 0 0 0,0 0 0 15,-3 1 0-15,-1 2 160 0,1 1 80 0,1 2 16 0,-1 3 0 16,0 1-256-16,1 2 0 0,-4 4 0 0,1 1 0 16,1-2 0-16,0 3 0 0,0 3 0 0,2-1 0 31,-1 0-2368-31,0 5-432 0</inkml:trace>
  <inkml:trace contextRef="#ctx0" brushRef="#br0" timeOffset="5732.89">21417 8453 16575 0,'0'0'1472'0,"0"0"-1168"16,0 0-304-16,0 0 0 0,0 0 1168 0,0 0 176 15,0 0 48-15,0 0 0 0,0 0-1200 0,0 0-192 16,11-4 0-16,-11 4-192 0,10-2 192 0,-1 0 0 0,-9 2 128 16,0 0-128-16,11 0 0 0,-11 0 0 0,0 0 0 0,5 2 0 15,-5-2 432-15,0 0 64 0,5 6 16 0,-1 0 0 16,-4-6 384-16,3 7 96 0,-2 0 16 0,2 5 0 15,-3-12 16-15,1 13 16 0,0-2 0 0,-1-11 0 16,0 0-256-16,0 0-48 0,2 10-16 0,-2-10 0 16,0 0-464-16,0 0-112 0,0 0-16 0,0 0 0 15,0 0-128-15,0 0 0 0,0 0 0 0,0 0 128 16,0 0 48-16,0 0 0 0,0 0 0 0,0 0 0 16,0 0 80-16,0 0 0 0,0 0 16 0,0 0 0 15,0 0 32-15,0 0 0 0,0 0 0 0,0 0 0 16,0 0 256-16,0 0 48 0,0 0 16 0,0 0 0 0,0 0 336 0,0 0 80 15,0 0 16-15,0 0 0 16,0-9-800-16,0 1-256 0,-2 2 160 0,2 6-160 16,0-11 304-16,0 2-32 0,-1 0 0 0,1 9 0 15,0-11-112-15,0 11-32 0,-3-9 0 0,1 2 0 0,2 7 0 0,-4-11-128 16,0 2 192-16,0 1-64 0,4 8 64 0,-5-6 0 16,0-1 0-16,5 7 0 0,-6-5 48 0,6 5 16 15,-9-5 0-15,9 5 0 0,-7-7 0 0,0 2 0 16,7 5 0-16,-7-5 0 0,1 0 0 0,-2 1 0 15,8 4 0-15,-8-4 0 0,2 1-48 0,-1-2 0 16,7 5 0-16,-6-4 0 0,-1 0-64 0,1 1-16 16,6 3 0-16,-8-3 0 0,1-3-128 0,0 2 160 15,-3 1-160-15,3-1 160 0,0-2-160 0,-1 2 0 16,0 1 0-16,1-4 128 0,-4 2-128 0,2 1 128 0,1-1-128 16,0-1 128-16,-1 0 0 0,0-1-128 0,-1 4 192 0,-2-5-64 15,2 1 0-15,0 2 0 0,3-2 0 0,0 4 0 16,-2-4 16-16,2 2 0 0,0 0 0 0,-1-1 0 15,1 0-16-15,1-1 0 0,1 1 0 0,5 6 0 16,-7-8-128-16,1-4 160 0,-5-2-160 0,5 4 160 16,-1-1-160-16,1 5 0 0,-1 2 144 0,1-2-144 15,-2-3 224-15,1 1-32 0,-1-2 0 0,1 1 0 16,-4 0-192-16,2 1 0 0,-1-1 0 0,2 0 0 16,1 0 0-16,1-1 128 0,-1 0-128 0,3 0 192 15,3-2-64-15,-2-1-128 0,1-3 176 0,-2-1-176 16,-1-1 144-16,-1 1-144 0,0 3 0 0,1-1 144 15,-1 1-144-15,1 0 128 0,0 1-128 0,0 1 128 16,-2 0-128-16,1 2 192 0,-2 2-192 0,-1-2 192 16,-2 2-192-16,1 1 128 0,-2 1-128 0,0 0 128 0,1-3-128 0,-1 3 0 15,2 2 0-15,-2-3 0 0,-1 2 0 16,0-1 0-16,0 0 0 0,0 0 0 0,0-1 0 0,0 0 0 16,0 0 0-16,0 1 0 0,1-1 0 0,1 2 0 15,1-3 0-15,0 3 0 0,0 1 0 0,3 0 0 16,-3-1 0-16,3-1 0 0,-1 1 0 0,0 1 0 15,-1-2 0-15,1 2 0 0,0 0 0 0,2 0 0 16,-2 0 0-16,0 0 0 0,2 0 0 0,-1 2 0 16,7 2 0-16,-9-3 0 0,9 3 0 0,0 0 0 15,-12-5 0-15,12 5 0 0,-10-7 0 0,2 1 0 0,8 6 0 16,-7-7 0-16,7 7 0 0,-6-6 0 16,6 6 0-16,-7-11 0 0,2 4 0 0,5 7 0 0,-4-9 0 0,4 9 0 15,-6-11 0-15,0 2 0 0,6 9 0 0,-5-9 0 16,0 2 0-16,5 7 0 0,0 0 0 0,0 0 0 15,-6-8 0-15,6 8 0 0,0 0 0 0,0 0 0 16,-8-5-176-16,8 5-64 0,0 0-16 0,0 0 0 16,-8-4 400-16,3-1 80 0,5 5 16 0,0 0 0 15,0 0-240-15,0 0 0 0,-6-6 0 0,6 6 0 16,0 0 0-16,-3-8 0 0,3 8 0 0,0 0 0 16,-3-11 0-16,3 11 0 0,-4-10 0 0,1 2 0 15,3 8 0-15,-2-8 0 0,2 8 0 0,0 0 0 16,-3-8 0-16,1 2 0 0,2 6 0 0,0 0 0 15,-3-7 0-15,3 7 128 0,0 0-128 0,0 0 0 16,-4-7 0-16,4 7 0 0,0 0 0 0,-5-6 0 16,5 6 0-16,-5-6 0 0,5 6 0 0,0 0 0 0,-6-7 0 0,6 7 0 15,-5-5 0-15,5 5 0 16,-5-6 0-16,5 6 0 0,0 0 0 0,-3-8 0 0,-1-1 128 0,4 9-128 16,-2-8 0-16,2 8 0 0,0 0 0 0,-3-7 128 15,3 7-128-15,0 0 0 0,-5-7 0 0,5 7 0 16,-5-6 0-16,5 6 0 0,0 0 0 0,0 0 0 15,-7-6 0-15,7 6 0 0,-6-7 0 0,6 7 0 16,-9-4 0-16,9 4 0 0,-7-5 128 0,7 5-128 16,-9-2 0-16,9 2 0 0,-8-4 0 0,8 4 128 15,-9-3-128-15,9 3 0 0,-8-4 0 0,8 4 0 16,-8-4 0-16,8 4 0 0,0 0 0 0,0 0 0 16,-9-4 0-16,9 4 0 0,-9-4 0 0,9 4 128 0,-8-2-128 0,8 2 0 15,-9-3 0-15,9 3 0 0,-9-2 0 0,9 2 0 16,-8-2 0-16,8 2 0 15,-8-4 0-15,8 4 0 0,-6-4 0 0,6 4 0 0,-8-1 0 0,8 1 0 16,0 0 0-16,-8-4 0 0,8 4 0 16,-6-2 0-16,6 2 0 0,0 0 0 0,0 0 0 0,-7-2 0 15,7 2 0-15,0 0 0 0,-6-2 0 0,6 2 0 16,0 0 0-16,0 0 0 0,0 0 0 0,0 0 0 16,0 0 0-16,0 0 0 0,0 0 0 0,0 0 0 15,-7 1 0-15,7-1 0 0,0 0 0 0,0 0 0 16,0 0 0-16,0 0 0 0,0 0 0 0,0 0 0 15,0 0 0-15,0 0 0 0,0 0 0 0,0 0 0 16,0 0 0-16,0 0 128 0,0 0-128 0,0 0 0 16,0 0 0-16,0 0 0 0,0 0 0 0,0 0 0 0,0 0 128 0,0 0-128 15,0 0 0-15,0 0 0 0,0 0 0 0,0 0 0 16,0 0 0-16,0 0 0 0,0 0 0 0,0 0 0 16,0 0 0-16,0 0 0 0,0 0 0 0,0 0 0 15,0 0 0-15,0 0 0 0,5 12 0 0,-1-3 0 16,-4-9 0-16,0 0 0 0,7 10 0 0,-7-10 0 15,6 9 0-15,-6-9 0 0,0 0 0 0,6 12 0 16,-2-1 0-16,-1 0 0 0,0 1 0 0,-3-12 0 16,1 13 0-16,1 1 0 0,-2 2 0 0,-2 0 0 15,2-2 0-15,0 2 0 0,-1 1 304 0,1 1-48 16,-1 0 0-16,2-1 0 0,-2 1-256 0,1-3 0 16,0 0 0-16,0-2 0 0,0 0-144 0,0 2-96 0,-2-4-16 0,2 1 0 15,2-3 256-15,-2-9 0 0,1 11 0 0,-1-11 0 16,3 9 0-16,-3-9 0 0,0 0 0 0,5 9 0 15,-5-9 0-15,5 8 0 0,-5-8 0 0,0 0 0 16,0 0 0-16,0 0 0 0,8 4 0 0,-8-4 0 16,9 5 0-16,-9-5 0 0,0 0 0 0,0 0 0 15,0 0 0-15,9-3 0 0,-9 3 0 0,8-7 0 16,-8 7 144-16,5-8-144 0,-5 8 0 0,4-12 144 16,0-1 16-16,-1 1 0 0,-2 0 0 0,0 1 0 15,1-2-32-15,-2-2 0 0,0 0 0 0,-2-2 0 16,1 0-128-16,0 0 0 0,-1-1 0 0,1 1 128 15,-2 0-304-15,1 0-64 0,-2-3-16 0,-1 6 0 16,-1 1 256-16,1 1 0 0,0-1 0 0,0 3 0 16,0 1 0-16,-1-1 0 0,2 1 192 0,1-1-192 0,-1 1 0 15,1 1 0-15,3 8 0 0,-4-9-192 0,0 0 192 16,2 2 0-16,2 7 0 0,-3-8 0 0,0 2 0 0,3 6 0 16,-2-7 0-16,2 7 0 0,-3-6 0 0,3 6 0 15,0 0 0-15,0 0 0 0,-4-8 0 0,4 8 0 16,0 0 0-16,0 0 0 0,0 0 0 0,0 0 0 15,-5-8 0-15,5 8 0 0,0 0 0 0,0 0 0 16,0 0 0-16,0 0 0 0,0 0 0 0,0 0 0 16,0 0 0-16,0 0 0 0,0 0 0 0,7-6 0 15,-7 6-128-15,0 0 128 0,11-4 0 0,1 1 0 16,-2 2 0-16,1 1 0 0,-1-4 0 0,-10 4 0 16,12-3-128-16,1 1 128 0,-1 0 0 0,0 1 0 15,1 0 0-15,0 1 0 0,0 0 0 0,0 0 0 16,0-3 0-16,0 2 160 0,-4 1-160 0,1 0 0 15,1 0-160-15,-1-2 160 0,-1 2 0 0,2 0 0 0,-2 0 0 0,-1-1 0 16,-8 1 0-16,10-2 0 0,1 2 0 16,-1-2 0-16,-10 2 0 0,10-2 0 0,-10 2 0 0,10-3 0 15,-10 3 0-15,9-4 0 0,-9 4 0 0,9-4 0 16,-9 4 0-16,8-5 0 0,-8 5 0 0,7-4 0 16,-7 4 0-16,8-4 0 0,-8 4 0 0,8-8 0 15,-8 8 0-15,0 0 0 0,0 0 0 0,0 0 0 16,0 0 0-16,0 0 0 0,8-5 0 0,-8 5 0 15,0 0 0-15,0 0 0 0,0 0 0 0,0 0 0 16,0 0 0-16,0 0 0 0,0 0 0 0,0 0 0 16,0 0 0-16,0 0 0 0,0 0 0 0,0 0 0 0,0 0 0 15,0 0 0-15,0 0 0 0,0 0 0 0,0 0 0 0,0 0 0 16,0 0 0-16,0 0 0 0,0 0 0 0,0 0 0 16,0 0 0-16,0 0 0 0,0 0 0 0,0 0 0 15,0 0 0-15,0 0 0 0,0 0 0 0,-7 8 0 16,3 0 0-16,4-8 0 0,-6 8 0 0,1-1 0 15,0 3 0-15,-1-1 0 0,0-3 128 0,-2 3-128 16,-1 3 0-16,0 0 0 0,-2-2 0 0,1 1 0 16,-2 0 0-16,2 4 0 0,-1-2 160 0,2 4-160 15,-1 0 128-15,-1 2-128 0,1 1 0 0,-2 1 0 16,0 1 0-16,1-3 0 0,-2 1 0 0,-2 1 0 16,1-2 0-16,1-2 0 0,0-2 128 0,0-1 112 15,-3 0 16-15,1-1 0 0,0-4-256 0,1 1 0 16,0-3 0-16,0 0-160 0,3-2 32 0,0 0 0 0,1-2 0 0,2 1 0 15,0-1 128-15,8-3 0 0,0 0 0 0,0 0 0 16,-6-2 0-16,6 2 0 0,0 0 0 0,0 0 0 16,1-10 0-16,3-1 0 0,1 1 0 0,2-1 0 15,-1-2 0-15,5 0 0 0,-1-2 0 0,2-2 0 16,0-1 0-16,1-1 0 0,1 1 0 0,-1 0 0 16,-3-4 128-16,2 3 48 0,0 2 16 0,1 2 0 15,-1-2-192-15,-1 3 0 0,0 2 0 0,-1-1 0 16,-1 2-256-16,2 2-64 0,-5 0-32 0,2 1 0 15,-1 2 352-15,0-1 192 0,1 3-32 0,-1-1 0 16,-7 5 32-16,8-8 0 0,-2 2 0 0,-6 6 0 16,0 0-192-16,7-8 0 0,-7 8 0 0,6-5 0 15,-6 5 0-15,0 0 128 0,0 0-128 0,0 0 128 16,0 0-128-16,0 0-176 0,0 0 48 0,0 0 0 0,0 0 0 0,0 0 0 16,0 0 0-16,0 0 0 0,-12 4 128 0,2 0 176 15,2 1-48-15,-1 1 0 0,0 1-128 0,-2-2 0 16,1 2 0-16,-2 0 0 0,1 1-144 0,-2 1-64 15,0-2-16-15,2-2 0 0,2 2 224 0,1-4 0 16,8-3 0-16,-9 4 0 0,9-4 0 0,0 0 0 16,-6 4 0-16,6-4 0 0,0 0 0 0,0 0 0 15,0 0 176-15,0 0-48 0,0 0-128 0,0 0 0 16,0 0 0-16,5-6 0 0,0-1 176 0,1 1 16 16,1-2 0-16,1 0 0 0,0 0-192 0,-1-2 0 15,1 2 0-15,0 3-176 0,0-2 176 0,-8 7 0 16,8-4 0-16,-8 4 0 0,8-5 0 0,-8 5 0 15,0 0 0-15,0 0-128 0,0 0 128 0,0 0 0 0,0 0 0 0,0 0 0 16,0 0 0-16,0 0 0 0,0 0 0 0,0 0 0 16,0 0 0-16,0 0 0 0,-2 11 0 0,2-11 0 15,0 0 0-15,0 0 0 0,-1 11 0 0,1-11 0 32,0 0-1152-32,9 6-208 0,4-4-48 0,-1-8-22400 0</inkml:trace>
  <inkml:trace contextRef="#ctx0" brushRef="#br0" timeOffset="8751.36">2090 9123 13823 0,'-3'-8'1216'0,"-1"0"-960"16,-1 3-256-16,0-4 0 0,0 1 2032 0,-1 0 352 15,0 0 80-15,-1 0 16 0,0 1-1264 0,-3-1-256 16,0 0-64-16,0 3 0 0,-2 0-368 0,0 1-80 15,-1 0 0-15,-3 1-16 0,1 2-240 0,-3 1-32 16,-2 1-16-16,-1 2 0 0,-1 1-144 0,-1 1 0 16,-1 1 0-16,-1 5 0 0,1-3 0 0,-1 2 0 15,0 2 144-15,2 2-144 0,2 3 256 0,-5 1-32 0,-4 2 0 0,2 1 0 16,3-2-32-16,1 3 0 0,-2 2 0 0,0 1 0 16,-1 1-192-16,0 4 144 0,-3 1-144 0,0 4 128 15,0 2 16-15,0-1 0 0,0 6 0 0,0 0 0 16,-1-2 96-16,2 3 16 0,3-1 0 0,1-3 0 15,-1-1 128-15,2 1 48 0,0 0 0 0,3 1 0 16,4 2-208-16,2 2-32 0,0 3-16 0,4 2 0 16,1-4-176-16,3 2 0 0,0 1 0 0,3-2 0 15,2 0 0-15,0-2 0 0,4 2 0 0,1 2 128 16,3 0-128-16,0 2 0 0,3 0 0 0,3-1 0 16,1-5 0-16,4-2 0 0,5-3 0 0,2-7 0 15,-1-3 0-15,6 0 0 0,1-3 0 0,2-1 0 16,5-3 0-16,1-1 0 0,1-2 0 0,1-2 0 0,-1-4 0 0,2-2 0 15,-2-4 0-15,4 0 0 0,3-3 0 0,3-4 0 16,-1-4 0-16,4-3 0 0,4-2 304 0,2-5 16 16,-1-2 16-16,-1-2 0 0,-2-3-128 0,2-1-16 15,1-3-16-15,-1-5 0 0,-1-1-176 0,0-3 192 16,-2-4-192-16,-1-2 192 0,-2-4-192 0,-4-2 160 16,-5-1-160-16,-4 0 160 0,-5 0 32 0,-2 2 0 15,-4-1 0-15,-2-1 0 0,-2-3 144 0,-4-2 48 16,-3-4 0-16,-4-1 0 0,-3-3-64 0,-4 3-16 15,-5 0 0-15,-3 4 0 0,-3 0-48 0,-4-1 0 16,-6-3 0-16,-3-2 0 0,-3-5 32 0,-6 3 0 16,-5 0 0-16,-2 2 0 0,-4 2-144 0,-3 6-16 15,-6 4-128-15,-5 4 192 0,-3-5-48 0,-3 5-16 0,-1 1 0 0,-2 3 0 16,2 1-128-16,-4 7 0 0,-6 3 0 0,-4 6 128 31,-5 4-2080-31,-5 6-416 0,-41 2-96 0,6 7-16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25:29.27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2347 8223 6447 0,'0'0'576'0,"0"0"-576"15,0 0 0-15,0 0 0 0,0 0 3264 0,0 0 560 16,0 0 96-16,0 0 32 0,0 0-2352 0,10 11-448 16,-10-11-112-16,9 10-16 0,-2 0-544 0,-7-10-112 15,9 10-32-15,-1-3 0 0,-8-7-160 0,10 9-48 16,-1 1 0-16,2-3 0 0,-1 3 368 0,2-4 64 0,0 3 16 0,-1-1 0 16,0-1 160-16,0-1 32 0,3 2 16 0,-1 0 0 15,1-3-144-15,2 4-16 0,-1 1-16 0,1 1 0 16,-2-1-256-16,-1-1-48 0,0 2-16 0,2 1 0 15,-4-1 48-15,1 1 16 0,0-1 0 0,0 0 0 16,-2 1-80-16,0 1-16 0,0-1 0 0,0 0 0 16,2-2-48-16,-1 2-16 0,0-2 0 0,1 3 0 15,1-2 80-15,0-1 16 0,-2-1 0 0,2 2 0 16,0 0 48-16,0 0 16 0,-1-1 0 0,1 3 0 16,0-4-32-16,0 2 0 0,-1-1 0 0,1 3 0 15,0-2-48-15,0 2-16 0,0-3 0 0,0 3 0 16,0 1-128-16,2 1-128 0,-1-2 192 0,0 1-192 15,1-1 224-15,-1-2-64 0,2 0-16 0,-1 1 0 0,1 0 160 16,1 0 16-16,0-2 16 0,0-1 0 0,-3 3 32 0,0 0 0 16,1-1 0-16,-2 0 0 0,0-1-80 0,0 1-16 15,0-1 0-15,-1 3 0 0,-1 0-144 0,1 0-128 16,0-1 144-16,0 0-144 0,-2-1 0 0,2 0 0 16,1-1 0-16,0 1 0 0,0 0 128 0,1 0-128 15,1-1 0-15,0 1 144 0,2-2-144 0,0 0 0 16,0-1 0-16,0 1 0 0,0 1 0 0,-1-3 0 15,-1 1 0-15,0 1 0 0,-2-1 0 0,0-1 0 16,0 1 0-16,0 0 0 0,-2-1 0 0,1 0 0 16,0 4 0-16,0-2 0 0,-1 1 128 0,1 2-128 15,0 0 0-15,0 1 128 0,-2-1-128 0,2-1 0 16,1 2 0-16,-1-1 128 0,-2-3-128 0,0 3 0 16,2 1 0-16,0 1 128 0,0-3-128 0,-1 2 0 0,1 0 0 0,1 1 128 15,0-2-128-15,-1 1 160 0,-2 0-160 0,2 1 160 16,1 1-160-16,0 0 0 0,-1-3 0 0,2 2 0 15,2-1 0-15,-1-1 0 0,0 1 0 0,-1-1 128 16,1 0 0-16,-1-1 0 0,0 2 0 0,1-2 0 16,-2 2 0-16,0 0 0 0,-2-1 0 0,2 1 0 15,-1 0-128-15,0 0 128 0,-2-1-128 0,2-1 128 16,1 2-128-16,0 0 0 0,1 3 0 0,1-3 0 16,-1 1 0-16,0-1 0 0,-1 2 0 0,1 0 0 15,-1 1 0-15,0-3 128 0,0-1-128 0,2 1 0 16,0 0 0-16,-1 3 0 0,-1-3 128 0,0 1-128 15,0 2 0-15,1-2 0 0,-1 2 0 0,0 3 0 0,1-2 0 0,-1 3 0 16,1-6 0-16,0 3 0 0,1 0 0 0,-1 1 0 16,2-4 0-16,-1 2 0 0,1 0 0 0,-1-1 0 15,1 4 0-15,1-6 0 0,-1 0 0 0,-1 0 0 16,1-2 0-16,0 3 0 0,-7-5 0 0,3 0 0 16,1 0 0-16,1 1 128 0,0 2-128 0,1 0 0 15,0 0 0-15,0-1 0 0,11 10 0 0,-4-1 128 16,-4-6-128-16,0 2 128 0,-2-2-128 0,0 0 0 15,-1 3 0-15,1 0 0 0,-2-1 0 0,1 1 0 16,-1 1 0-16,2 0 0 0,-2 1 0 0,3-2 128 16,0-2-128-16,1 1 0 0,0 1 0 0,1-3 128 15,0 3-128-15,1-1 0 0,-1-2 0 0,1 0 0 16,-2 2 128-16,-1-2-128 0,-1-1 0 0,1 0 0 0,0-2 0 16,1 1 0-16,-1-1 0 0,0 2 0 0,-2 0 0 0,0 0 0 15,-1-1 0-15,0 1 0 0,1 3 0 0,-2-3 0 16,-2 0 0-16,4 1 0 0,0 1 0 0,0-1 0 15,-2 0 0-15,0 2 0 0,1 1 128 0,2-1-128 16,-3-1 0-16,1 1 0 0,1-1 0 0,0 2 0 16,2-2 0-16,0 0 0 0,0 1 0 0,0 0 0 15,1 2 0-15,0-5 0 0,1 1 0 0,-1 1 0 16,-1-1 0-16,-1 0 0 0,-1 1 0 0,1-4 0 16,-2 2 0-16,1-2 0 0,-1 1 0 0,0-1 128 15,-1 0-128-15,0-1 0 0,0 2 0 0,-1-3 0 16,0 2 0-16,0 0 0 0,-1 2 0 0,1 0 0 15,0 0 0-15,1 0 0 0,0-1 0 0,0 1 0 16,-1 2 0-16,1-2 0 0,-2 1 0 0,2 2 0 16,0-1 0-16,0 1 0 0,1 2 0 0,-1-2 0 0,0-1 0 0,0 1 0 15,-2 0 0-15,2 1 0 0,-1-4 0 0,0 1 0 16,0 2 0-16,1-2 0 0,0-1 0 0,0 0 0 16,1 0 0-16,0 0 0 0,-1-1 0 0,0 1 0 15,-1 0 0-15,1-1 0 0,0-1 0 0,0 1 0 16,0-1 128-16,-1-1-128 0,0-1 0 0,1 2 0 15,0 0 0-15,0 2 0 0,0-4 0 0,0 1 0 16,-1 0 0-16,-2 2 0 0,1 1 0 0,0-2 0 16,2-1 128-16,-1 0-128 0,0-1 0 0,0 2 0 15,1-1 0-15,0 0 0 0,0 2 128 0,0-3-128 16,0 3 0-16,0 0 128 0,-1 0-128 0,-1 1 0 16,2 0 144-16,2 0-144 0,-4 0 0 0,2 0 128 15,2 0-128-15,-1 1 0 0,0 2 0 0,1-3 0 0,-1 1 0 0,0-1 0 16,1 1 0-16,-1 1 0 0,0-1 0 0,1 1 0 15,-1-1 0-15,0 0 0 0,1-1 0 0,-1 0 0 16,2 2 0-16,-1-2 0 0,2-2 0 0,-1 0 128 16,-2-1-128-16,2 1 0 0,0-1 0 0,-1 2 128 15,1 1-128-15,1 1 0 0,0 1 128 0,1-2-128 16,0-2 128-16,1 0-128 0,0 2 160 0,1 1-160 16,-2 2 128-16,2 1-128 0,0 1 0 0,1 0 144 15,0 0-144-15,1-1 0 0,2 2 0 0,-2 0 128 16,-1 1-128-16,0-1 0 0,-1 1 0 0,1-3 0 15,0 2 0-15,0-2 0 0,-1 3 0 0,0-2 0 16,0 0 0-16,1 1 0 0,1-1 0 0,0-2 0 0,0-3 0 16,2 1 0-16,-1 0 0 0,2 1 0 15,1-1 0-15,2 3 0 0,-1 0 128 0,2 1-128 0,-1-2 0 0,2 2 0 16,-1-1 0-16,1 3 128 0,-13-10-128 0,2 3 0 16,4 1 0-16,-1 3 0 0,0 2 0 0,0 0 0 15,0 1 0-15,2-1 0 0,17 12 0 0,-4-3 0 16,-4-5 0-16,-2-1 0 0,-1-2 128 0,0 0-128 15,1-2 0-15,2 0 128 0,-1-2-128 0,1-1 128 16,-1 1-128-16,0 1 128 0,-2 0-128 0,-2 1 0 16,2 2 0-16,-1-1 128 0,-2 0-128 0,0 0 0 15,-1 1 0-15,0 1 0 0,1 2 0 0,2-1 0 16,-1 3 128-16,1 0-128 0,1-1 0 0,1 1 0 16,2-1 0-16,0-1 0 0,-1 1 0 0,1-1 0 0,-3-1 0 15,1 2 0-15,0-3 0 0,-1 1 0 0,-1-4 0 0,-2 2 0 16,1-1 0-16,2 1 0 0,0 1 0 0,1 1 0 15,-1 0 0-15,3 4 0 0,0 3 0 0,4 2 0 16,1-4 0-16,-2 6 0 0,0-3 0 0,-1 1 0 16,-3-1 0-16,1 0 0 0,-3 1 0 0,0-1 0 15,-1-2 0-15,2-2 0 0,0-3 0 0,2 1 128 16,1 1-128-16,2 2 0 0,2-4 0 0,1 3 0 16,1 2 0-16,0 2 0 0,-3 2 0 0,2 1 0 15,-1-3 0-15,-3 1 0 0,-3 1 0 0,-1-2 0 16,2 0 0-16,-1 0 0 0,1-7 160 0,-1 3-160 15,2-2 144-15,3-2-144 0,2 0 0 0,1 0 144 16,-1 2-144-16,-1 0 0 0,0 1 0 0,-3 1 128 16,-1 2-128-16,-3-1 0 0,1 0 0 0,-1 1 0 0,0-1 0 0,1-1 0 15,-1 0 144-15,2-4-144 0,-1-1 0 0,2 1 0 16,0-1 0-16,0-1 0 0,0-1 0 0,-2-2 0 16,-2 0 0-16,2-2 0 0,-2-1 0 0,-2 0 0 15,-2-1 0-15,-1-1 128 0,-1 0-128 0,0 1 0 16,-2 0 0-16,2 0 0 0,-1-1 0 0,1-1 176 15,-2 0-176-15,0-1 192 0,2 2-192 0,-1 0 0 16,1-2 0-16,-1 2 0 0,-1-4-128 0,-1 1 128 16,-1-1-160-16,-1-2 160 0,-1 1-208 0,-2-2 48 15,-3 0 16-15,0 0 0 16,-2 2-1264-16,-1-3-240 0,-10-4-48 0,9 2-16 16,-9-2-1312-16,0 0-272 0,0 0-48 0</inkml:trace>
  <inkml:trace contextRef="#ctx0" brushRef="#br0" timeOffset="4108.26">11196 15527 17903 0,'0'0'784'0,"0"0"176"0,0 0-768 0,0 0-192 16,0 0 0-16,0 0 0 0,0 0 1040 0,0 0 176 15,0 0 16-15,0 0 16 0,0 0-672 0,9-4-128 16,-9 4-16-16,10-4-16 0,-10 4 160 0,9-5 48 16,-9 5 0-16,8-4 0 0,-8 4 144 0,9-4 16 15,-9 4 16-15,0 0 0 0,10-3-32 0,-10 3 0 0,0 0 0 0,0 0 0 16,11-1-192-16,-11 1-32 0,0 0-16 0,0 0 0 16,0 0-128-16,10-2-16 0,-10 2-16 0,0 0 0 15,9-2-64-15,-9 2-16 0,0 0 0 0,0 0 0 16,0 0 96-16,9-7 0 0,-9 7 16 0,7-7 0 15,-7 7 48-15,8-8 0 0,-2 0 0 0,1 1 0 16,0 1-64-16,1-1 0 0,0 1 0 0,0-1 0 16,0 1-128-16,0-3-48 0,2 0 0 0,0 1 0 15,2-4-48-15,0 0-16 0,1 1 0 0,0-4 0 16,4 0 32-16,-2-2 0 0,0 0 0 0,3 0 0 16,3-4-16-16,1 1 0 0,0-1 0 0,0 3 0 15,1-1-160-15,-1-1 160 0,-1 0-160 0,-1 2 160 16,0 1-160-16,2 4 0 0,3 4 0 0,-4-8 0 15,-9-2 0-15,1-4-272 0,1 5 64 0,2 0 16 0,-1 0 384 16,1-1 64-16,-2 0 32 0,1 1 0 0,-1 1-160 16,0 1-128-16,-1-4 192 0,0 5-192 0,-1 0 176 0,0 1-176 15,-2 0 160-15,1 1-160 0,-2-2 192 0,1 2-64 16,1 0-128-16,-2 2 192 0,-1-1-192 0,1 0 128 16,0 2-128-16,1-1 0 0,1 0 0 0,-1-1 0 15,2 0 0-15,-2 3 0 0,1-1 0 0,-1 0 128 16,-1 3-128-16,2-1 0 0,-2 0 0 0,-1 1 0 15,-1-2 0-15,0 1 0 0,-7 8 0 0,7-6 0 16,-7 6 0-16,6-7 0 0,-6 7 0 0,0 0 0 16,0 0 0-16,0 0 0 0,3-10 0 0,-3 10 0 15,0 0 0-15,0 0 0 0,0-10 144 0,0 10-16 0,-2-8 0 0,2 8 0 16,0 0 32-16,-1-8 0 0,1 1 0 0,0 7 0 16,0 0 0-16,0 0 0 0,0-10 0 0,0 10 0 15,0 0-160-15,0-8 0 0,0 8 0 0,0-8 0 16,0 8 0-16,0 0 0 0,-4-6 0 0,4 6 0 15,0 0 0-15,0 0 0 0,-8-4 0 0,2 0 0 16,6 4 0-16,-9-3 0 0,0 3 0 0,9 0 0 16,-12 0 0-16,1 0 128 0,2 0-128 0,0 2 128 15,0 0-128-15,9-2 192 0,-10 0-192 0,0 3 192 16,1-3 0-16,9 0 0 0,-10 1 0 0,10-1 0 16,0 0-192-16,-9 2 0 0,9-2 144 0,-11 1-144 15,1-1 0-15,1 2 128 0,9-2-128 0,-11 2 0 16,11-2 0-16,-11 5 0 0,0-4 0 0,11-1 0 0,-12 4 0 0,2 1 0 15,2-1 0-15,8-4 0 0,-10 4 0 16,10-4 0-16,-11 5 0 0,11-5 0 0,-10 7 0 0,10-7 0 16,-9 1 0-16,9-1 0 0,-9 5 0 0,9-5 0 15,0 0 0-15,-9 6 0 0,9-6 0 0,-10 5 0 16,10-5 0-16,0 0 0 0,-7 8 0 0,7-8 0 16,0 0 0-16,0 0 0 0,0 0 0 0,0 0 0 15,0 0 0-15,0 0 0 0,0 0 0 0,0 0 0 16,6 6 0-16,1-1 0 0,-7-5 0 0,10 0 0 15,2-3 0-15,-1 0 0 0,3-2 0 0,0 0 144 16,2-2-144-16,0 2 0 0,3 0 0 0,0-1 0 16,0 0 0-16,0-1-192 0,1 2 192 0,-2 1 0 15,0-1 0-15,0 0 0 0,-3 0-256 0,-1-1 64 16,0 2 0-16,-2-1 0 0,-1 1 192 0,-2 0 0 16,0 0 0-16,-9 4 0 0,8-3 0 0,-8 3 0 0,9-3 0 15,-9 3 0-15,8-4 304 0,-8 4 48 0,0 0 16 0,9-3 0 16,-9 3-368-16,0 0 0 0,8-5 0 0,-8 5 0 15,0 0 128-15,0 0-128 0,-2-6 128 0,2 6-128 16,0 0 0-16,0 0-128 0,0 0 0 0,0 0 0 16,0 0 128-16,-6 6 144 0,-1 1-16 0,1 1-128 15,-2-1 128-15,8-7-128 0,-8 11 0 0,2-2 0 16,-1-3 0-16,2 2 0 0,0 0 0 0,-1 1 0 16,1-1 0-16,0 2 0 0,-2 0 0 0,2 1 0 15,1 1 0-15,0 0 0 0,0-2 0 0,1 2 0 16,-1-2 0-16,1 2 0 0,0 0 0 0,1 0 0 15,1-1 0-15,1-11 0 0,-3 13 0 0,2-2 0 0,1-11 0 0,-2 12 0 16,2-12 0-16,0 10 0 0,0-10 0 0,0 0-144 16,0 0 16-16,0 0 0 15,0 0-448-15,0 0-96 0,8 8-16 0,-8-8 0 16,0 0-1744-16,11 5-368 0,-11-5-64 0,10 0-14608 16</inkml:trace>
  <inkml:trace contextRef="#ctx0" brushRef="#br0" timeOffset="4801.72">12494 13950 31503 0,'0'0'1392'0,"0"0"288"0,0 0-1344 0,0 0-336 0,-8 2 0 0,8-2 0 16,0 0 1152-16,0 0 144 0,0 0 48 0,0 0 0 16,0 0-816-16,0 0-144 0,0 0-48 0,-6 9 0 15,6-9-336-15,0 0 144 0,0 0-144 0,0 0 0 16,0 0 256-16,2 10-48 0,-2-10-16 0,2 13 0 15,2 0 144-15,0 0 32 0,-1 0 0 0,-1 4 0 16,0 0-80-16,-1 3-16 0,-1-1 0 0,0 5 0 16,-1 1-48-16,-1 1-16 0,1 0 0 0,0 0 0 0,-2-7-16 15,2 2 0-15,1-2 0 0,0-3 0 0,0-1 32 0,0-3 0 16,0-12 0-16,1 10 0 0,-1-10 64 0,0 0 16 16,0 0 0-16,0 0 0 0,0 0-112 0,0 0-32 15,0 0 0-15,11-3 0 0,-4-2 0 0,0-3 0 16,0-2 0-16,-2-2 0 0,-1 0-160 0,1 1 160 15,-1 0-160-15,1 2 160 0,0 1-160 0,-5 8 0 16,7-8 0-16,-7 8 0 0,5-7 0 0,-5 7 0 16,0 0 0-16,0 0 0 0,0 0 0 0,0 0 0 15,9 5-176-15,-1 0 176 0,-8-5-128 0,9 13 128 16,-1-1-128-16,0 0 128 0,-1-2 0 0,1 0-128 0,0 1 128 0,1-1 0 16,0-1 0-16,0-1 0 0,-1-1 0 15,1-1 128-15,1 0-128 0,-10-6 0 0,11 5 0 0,0-1 0 16,-11-4 0-16,11 2 176 0,-11-2-176 0,12 0 192 15,-1 0-64-15,-11 0 0 0,11-1 0 0,0-3 0 16,-3-1 288-16,-1 1 48 0,0-3 16 0,-1-2 0 16,1 0-192-16,2-1-32 0,3-1-16 0,-2-3 0 15,-2-2-240-15,0-1 0 0,-2-2-192 0,1 2 192 16,-1-3 0-16,0 1 0 0,-2-2 0 0,0 1 144 16,-1 1-144-16,3 2 0 0,-4-4 0 0,1 3 0 15,-1 1 0-15,0 2 0 0,-1 1 128 0,3 1-128 16,-3 1-272-16,1 1-96 0,-2 11-16 0,0 0 0 15,1-12-832-15,-1 12-160 0,0 0-32 0,0 0-11712 16,0 0-2352-16</inkml:trace>
  <inkml:trace contextRef="#ctx0" brushRef="#br0" timeOffset="5131.49">13097 14201 12895 0,'0'0'1152'0,"0"0"-928"0,-6 6-224 16,6-6 0-16,-7 9 2112 0,1-2 368 0,6-7 80 0,-8 8 0 15,0-3-1280-15,1 1-256 0,0 1-48 0,0 1-16 16,-1 1 320-16,2 0 64 0,-1 3 16 0,2 1 0 15,-3 0-512-15,2-1-96 0,-1 2-32 0,1 0 0 16,-1 3-336-16,-1 1-80 0,-1-3-16 0,0 0 0 16,1 0-144-16,0-1-16 0,-1 0-128 0,1 2 192 15,1-2-192-15,-1 1 0 0,0-2 0 0,1 0 0 16,2-1-320-16,3-2-16 0,0 0 0 0,2-10 0 31,0 0-1920-31,0 0-384 0,0 0-80 0,0 0-9312 0</inkml:trace>
  <inkml:trace contextRef="#ctx0" brushRef="#br0" timeOffset="5417.84">13123 14143 13823 0,'0'0'1216'0,"-4"8"-960"16,-5-1-256-16,1-1 0 0,1 2 5904 0,1 1 1136 15,6-9 240-15,-2 12 32 0,2 1-5824 0,2-1-1168 16,4-1-320-16,0 0 128 16,2 2-448-16,0 0-64 0,0-1-32 0,-1 2 0 0,2 0 112 0,1 2 32 15,-1 1 0-15,-1 1 0 0,-2 2 272 0,-1-2 0 16,-1 0-128-16,-1 0 128 0,-3 1 0 0,0-1 0 16,-2-2 0-16,1-1 0 0,0 0 0 0,1-1 0 15,-1-1 0-15,-1-1 0 0,1-2-192 0,1-10 32 16,0 12 0-16,0-12 0 15,0 0-1760-15,0 0-368 0,1 9-64 0,-1-9-7232 0,0 0-1440 0</inkml:trace>
  <inkml:trace contextRef="#ctx0" brushRef="#br0" timeOffset="5636.01">13058 14491 26719 0,'0'0'2368'0,"0"0"-1888"0,0 0-480 0,0 0 0 0,0 0 3056 0,0 0 512 16,0 0 96-16,0 0 32 0,0 0-2928 0,0 0-576 15,0 0-192-15,0 0 128 0,12 0-128 0,0 0 0 16,-2 0-128-16,0 0 128 16,1 0-512-16,1 0 0 0,-1 0-16 0,2-2 0 15,2 0-2096-15,-1 0-400 0</inkml:trace>
  <inkml:trace contextRef="#ctx0" brushRef="#br0" timeOffset="8805.49">11598 15692 14047 0,'0'0'624'0,"0"0"128"0,0 0-608 0,-8 1-144 15,8-1 0-15,-10 0 0 0,0 0 1472 0,10 0 256 16,-9-1 48-16,2 0 16 0,7 1-1152 16,0 0-208-16,-10-4-48 0,4 1-16 0,6 3-368 0,0 0 128 15,-5-9-128-15,1 3 0 0,4 6 224 0,-3-7-32 16,3 7 0-16,0 0 0 0,-4-6 192 0,4 6 16 16,0 0 16-16,-6-6 0 0,6 6 224 0,-8-2 64 15,1-2 0-15,7 4 0 0,-7-3 288 0,7 3 64 16,-11 0 16-16,3 0 0 0,8 0 144 0,-9-2 16 15,9 2 16-15,-9 0 0 0,9 0-240 0,-9 0-48 16,9 0-16-16,-9-2 0 0,9 2-512 0,-8-2-112 16,1-3 0-16,7 5-16 0,0 0-112 0,-5-6 128 0,1 1-160 15,4 5-160-15,0 0 192 0,-2-8-192 0,2 8 192 16,0 0-192-16,0 0 128 0,0 0-128 0,0 0 128 16,0 0 32-16,0 0 0 0,0 0 0 0,0 0 0 15,0 0 16-15,0 0 0 0,-3 12 0 0,3-12 0 16,1 13 16-16,3-1 0 0,0-2 0 0,3-1 0 15,-1-1 32-15,2 1 16 0,0-1 0 0,1 0 0 16,1 0 64-16,2-2 16 0,0 1 0 0,1-2 0 16,1 2-48-16,2 0 0 0,0 1 0 0,1 3 0 15,0-1-80-15,-1 0-32 0,0 2 0 0,0 1 0 16,-1 2-16-16,1 0 0 0,0 2 0 0,-1 0 0 16,1 1-16-16,0-1 0 0,-2-2 0 0,0-2 0 15,2 2-128-15,0-2 128 0,-2 0-128 0,3-1 128 16,1 0 32-16,2-2 0 0,1 1 0 0,-1-2 0 15,1-1 0-15,0-2 0 0,1 1 0 0,2-1 0 0,-1-1-32 16,2 2-128-16,2 0 192 0,-1 0-64 0,-1 2-128 0,-1 2 0 16,-2-3 0-16,-1 1 0 0,0 0 0 0,-2 0 0 15,-2 2 0-15,-1 0 0 0,-2 1 0 0,2 1 0 16,-3 0 0-16,-2 0 0 0,0 1 0 0,-2 1 0 16,-1-2 0-16,0 2 0 0,0-3-400 0,-2 1 32 15,1 0 16-15,-2-1 0 16,-1-4-256-16,3-2-48 0,1 0-16 0,0-3 0 15,-8-3-432-15,13-2-96 0,2-2-16 0,0-3 0 16,3-3-2288-16,2-2-464 0</inkml:trace>
  <inkml:trace contextRef="#ctx0" brushRef="#br0" timeOffset="12839.62">20068 1220 8287 0,'0'0'368'0,"0"0"80"0,0 0-448 0,0 0 0 16,0 0 0-16,0 0 0 0,0 0 2752 0,0 0 448 16,-8 0 112-16,8 0 16 0,0 0-1600 0,0 0-304 15,-9 0-64-15,9 0-16 0,0 0-512 0,0 0-96 16,0 0-32-16,0 0 0 0,0 0-256 0,0 0-64 16,0 0-16-16,0 0 0 0,0 0 208 0,13 0 64 15,-2-2 0-15,-1 1 0 0,1-2 48 0,0 2 16 16,2 0 0-16,0-1 0 0,0 2-256 0,0-2-64 15,2 2 0-15,-1-1 0 0,0 1-112 0,1 0-16 0,-2 1-16 0,0 1 0 16,-1-2 16-16,-2 2 16 0,-10-2 0 0,12 2 0 16,-2 1 48-16,-10-3 16 0,11 1 0 0,-11-1 0 15,11 5-144-15,0-2-16 0,-11-3-16 0,10 3 0 16,-10-3-160-16,11 2 160 0,-11-2-160 0,11 2 160 16,-11-2-160-16,11 2 128 0,-11-2-128 0,10 4 128 15,-10-4-128-15,0 0 0 0,0 0 0 0,11 4 128 16,-11-4-128-16,0 0 128 0,0 0-128 0,0 0 128 15,10 4-128-15,-10-4 0 0,0 0 144 0,0 0-144 16,0 0 0-16,0 0 0 0,0 0 0 0,0 0 128 16,0 0-128-16,0 0 0 0,0 0 0 0,0 0 128 15,0 0-128-15,0 0 0 0,0 0 0 0,0 0 0 16,0 0 0-16,0 0 0 0,0 0 0 0,0 0 0 0,0 0 0 16,0 0 128-16,-1 10-128 0,1-10 0 0,0 0 0 0,-7 9 0 15,-2-2 0-15,0-2 0 0,-1 0 128 16,-1-1-128-16,-2-1 160 0,0 1-160 0,0 0 0 0,-1 0 0 15,-2-3-176-15,0 3 176 0,-1 0-128 0,-1 1 128 16,-1-1 0-16,-1 2 0 0,1 2 0 0,-1 0 0 16,0-1-144-16,2 0 144 0,1 1 0 0,2 1 0 15,0 1 0-15,1 0 0 0,-2-1 0 0,2 2 0 16,0-2 0-16,1 1 0 0,-1-2 0 0,3 1 0 16,0-2 0-16,3-2 0 0,8-5 0 0,-7 9 0 15,0 0 0-15,7-9 0 0,-5 13 0 0,5-13 0 16,-3 12 0-16,2 0 0 0,0-3 0 0,1-9 0 15,2 13 0-15,1-3 0 0,-3-10 0 0,5 11 128 16,-5-11-128-16,8 10 0 0,0-2 144 0,0-2-144 0,-8-6 128 0,11 7-128 16,0-2 144-16,-2-1-144 0,-9-4 160 0,13 3-160 15,-1-2 176-15,1 0-176 0,1 0 192 0,-1-1-192 16,0-1 160-16,0 0-160 0,-1 0 128 0,1 1-128 16,0 0 128-16,0-3-128 0,-1 2 0 0,-1 1 128 15,3 0-128-15,-3 0 0 0,0 0-192 0,-1 0 192 16,1-2-352-16,-1 2 48 0,0 0 16 0,2 0 0 31,0 0-96-31,0 0-32 0,-1-1 0 0,1 1 0 16,0-3-96-16,1 3 0 0,0-1-16 0,-1 1 0 0,-1 1-320 15,0 2-64-15,-11-3-16 0,10 1 0 0,1 2-2704 0,-11-3-528 0</inkml:trace>
  <inkml:trace contextRef="#ctx0" brushRef="#br0" timeOffset="13220.19">20588 1561 17503 0,'0'0'1552'0,"0"0"-1232"0,0 0-320 0,0 0 0 16,0 0 3792-16,0 0 704 15,0 0 144-15,0 0 32 0,0 0-3376 0,0 0-656 0,-4 13-144 0,0-1-32 16,1 0-192-16,0-2-32 0,2 0-16 0,-1 1 0 16,1-2-224-16,1 0 0 0,-1 3 0 0,1 0 0 15,0-1 0-15,0 1-128 0,-2 0 128 0,2 0-208 16,0 1 208-16,0 0 0 0,0 0 0 0,2 0 0 15,-1 0 0-15,0-3 0 0,3 1 0 0,-1-4 0 16,-2 3 0-16,0-1 0 0,-1-9 0 0,2 10 0 16,-2-10 0-16,1 13 0 0,0-2 0 0,-1-11 0 15,0 0-1648 1,0 13-384-16,0-13-80 0,0 0-11984 0</inkml:trace>
  <inkml:trace contextRef="#ctx0" brushRef="#br0" timeOffset="13642.1">20944 1366 25791 0,'0'0'2304'0,"0"0"-1856"0,0 0-448 0,0 0 0 16,0 0 1792-16,0 0 256 0,11-6 48 0,-1 2 16 16,2 3-1600-16,1 0-320 0,0-2-64 0,1 2-128 15,2 1 128-15,-2 0-128 0,1-3 0 0,-1 2 0 16,0 0 0-16,2-2 0 0,0 1 0 0,-1-2 0 15,1 1 0-15,-1 0 0 0,1 1 0 0,1 0 0 16,1 0 160-16,1 1-160 0,-2 1 128 0,-1 0-128 16,0-3 0-16,0 3 128 0,1 3-128 0,-3-2 0 15,0-1 0-15,1 0 0 0,-1-1-224 0,0 1 80 16,2 1-560 0,-2 1-96-16,1-2-32 0,-2 2 0 0,-3-1-64 15,1 0 0-15,-11-1-16 0,10 3 0 0,-10-3-368 0,0 0-64 0,10-3 0 0,-10 3-9536 16</inkml:trace>
  <inkml:trace contextRef="#ctx0" brushRef="#br0" timeOffset="14024.46">21098 1518 33055 0,'0'0'1472'0,"0"0"288"0,0 0-1408 0,0 0-352 0,0 0 0 0,0 0 0 15,0 0 624-15,0 0 48 0,0 0 16 0,0 0 0 16,0 0 16-16,0 0 0 0,0 0 0 0,0 0 0 15,0 0-304-15,0 0-48 0,9-5-16 0,2 1 0 16,-1 1-176-16,2 1-32 0,2-1-128 0,0 1 192 16,2 0 160-16,1 1 32 0,0-2 0 0,1 3 0 15,1-1-128-15,-1 1-32 0,-1 0 0 0,0 0 0 16,-2 0-224-16,0 1 0 0,-2 1 0 0,0-1 0 16,0 0 0-16,-2 2-160 0,1-1 160 0,-1 2-128 15,-1-1-320 1,-10-3-48-16,11 7-16 0,-4-1-11472 0,-7-6-2304 0</inkml:trace>
  <inkml:trace contextRef="#ctx0" brushRef="#br0" timeOffset="21179.5">13531 15324 23839 0,'0'0'1056'0,"0"0"224"0,0 0-1024 0,0 0-256 16,0 0 0-16,0 0 0 0,0 0 2336 0,0 0 416 16,0 0 96-16,0 0 16 0,0 0-1104 0,0 0-224 15,0 0-32-15,0 0-16 0,0 0-416 0,0 7-96 16,0 0-16-16,2 0 0 0,-4 1-448 0,2 1-112 15,0 3-16-15,-1 1 0 0,0 3 128 0,-2 14 0 16,2-4 16-16,-2-1 0 16,2-1-784-16,-2-3-144 0,1-1-48 0,2-1 0 0,-2 0 448 0,2 1 0 15,0 3 0-15,2-1-128 0,-1 0 128 0,0-1 0 16,2 0 0-16,-1-2 0 0,2-1 0 0,-1 1 0 16,0 0 0-16,-1-1 0 0,-1-3 0 0,2-1 0 0,0 0 0 0,-2 1 0 15,-1-1-320-15,1 1-16 0,1-1-16 0,-1-1 0 31,-1-4-576-31,0-9-112 0,0 0-32 0,0 0 0 16,0 0-1488-16,0 0-320 0,0 0-48 0,0 0-6992 0,0 0-1392 0</inkml:trace>
  <inkml:trace contextRef="#ctx0" brushRef="#br0" timeOffset="21511.75">13457 15708 11967 0,'0'0'1072'0,"0"0"-864"0,-9 2-208 0,0 2 0 15,9-4 4544-15,0 0 848 0,0 0 176 0,0 0 48 0,0 0-4192 0,0 0-832 16,0 0-160-16,0 0-48 0,0 0-64 0,0 0-32 16,0 0 0-16,0 0 0 0,0 0 32 0,0 0 16 15,0 0 0-15,0 0 0 0,0 0 112 0,0 0 32 16,8 7 0-16,-1-2 0 0,-7-5-192 0,12 4-32 15,0 0-16-15,-2-2 0 0,1 0-64 0,-1-2-16 16,1 0 0-16,-1 0 0 0,-10 0 32 0,14-3 0 16,1 1 0-16,-1-1 0 0,2 0-192 0,-1 1 0 15,2-2 144-15,3 0-144 0,-1-1 0 0,2 1 0 16,0-1 0-16,1 1 0 0,0 0-336 0,3 0-48 16,1 1 0-16,-2 2 0 15,-3 1-1984-15,-4 0-384 0,-4 0-96 0</inkml:trace>
  <inkml:trace contextRef="#ctx0" brushRef="#br0" timeOffset="21988.23">14124 15095 25503 0,'0'0'1136'15,"0"0"224"-15,0 0-1088 0,8-6-272 0,-8 6 0 0,12-7 0 0,-2 3 256 0,0-1-16 16,-10 5 0-16,10-1 0 0,-10 1-32 0,0 0 0 16,0 0 0-16,0 0 0 0,0 0 688 0,0 0 128 15,7 10 16-15,-7-10 16 0,0 0 416 0,-3 13 96 16,-1 0 16-16,0 0 0 0,-1-2-496 0,1 2-112 16,1 0-16-16,1 2 0 0,0 5-496 0,2 1-96 15,0 2-32-15,2 2 0 0,0 2-208 0,2 5-128 0,0 1 128 0,0 4-128 16,0 1 144-16,-1 0-144 0,2-3 192 0,-1-3-192 15,-2-2 0-15,1-1 0 0,0-2 0 0,-1 1-192 16,2-3 192-16,0-1 0 0,-5 0 0 0,1-1 0 16,-2-3 0-16,2 1 0 0,0-4 0 0,0-3 0 15,0-2 0-15,0-2-192 0,0-10 0 0,2 11 0 32,-2-11-1712-32,0 0-336 0,0 0-64 0,0 0-13600 0</inkml:trace>
  <inkml:trace contextRef="#ctx0" brushRef="#br0" timeOffset="22695.07">13757 15671 8287 0,'0'0'736'0,"0"0"-592"0,0 0-144 0,0 0 0 15,4-10 2464-15,0 2 464 0,0 0 80 0,1 2 32 16,-5 6-2320-16,5-8-464 0,-5 8-80 0,0 0-32 16,0 0-144-16,0 0 0 0,0 0 0 0,0 0 0 15,0 0 304-15,0 0 16 0,0 0 16 0,0 0 0 16,-9 0 560-16,9 0 128 0,-12 4 0 0,3 0 16 15,0 0-16-15,1 1-16 0,8-5 0 0,-10 1 0 16,-1 0 80-16,3 1 32 0,8-2 0 0,-9 0 0 16,-1-3-368-16,2 2-80 0,0-3-16 0,8 4 0 15,0 0-240-15,-10-3-48 0,1-2-16 0,-1 1 0 16,1 0-48-16,9 4-16 0,-11 0 0 0,-1-2 0 0,0 0-96 16,0 2 0-16,1 0-16 0,-1 0 0 0,0 2-176 0,0 0 192 15,1-2-192-15,-1 2 192 0,-2-1 48 0,1-1 16 16,1 0 0-16,0 0 0 0,-1 0 208 0,1 0 48 15,2 0 16-15,1-1 0 0,0-1-144 0,1 2-16 16,8 0-16-16,-9-5 0 0,0 2-192 0,1 1-32 16,8 2-128-16,-9-3 192 0,2 1-192 0,7 2 0 15,-10-3 0-15,1 2 0 0,1 1 0 0,0 0 0 16,8 0 0-16,-9 2 0 0,0 1 0 0,1 1 0 16,8-4 0-16,-9 6 0 0,1 0 0 0,8-6 0 15,-8 6 0-15,8-6 0 0,-9 7-208 0,3 0 64 16,6-7 16-16,-7 8 0 0,7-8-48 0,-8 7 0 0,8-7 0 15,-6 6 0-15,6-6-16 0,0 0-16 0,0 0 0 16,0 0 0 0,0 0-448-16,0 0-96 0,0 0-16 0,0 0-10752 0,0 0-2176 0</inkml:trace>
  <inkml:trace contextRef="#ctx0" brushRef="#br0" timeOffset="24064.52">10813 17051 20207 0,'0'0'896'0,"0"0"192"0,0 0-880 0,-8 6-208 0,8-6 0 0,-8 4 0 15,8-4 512-15,0 0 48 0,0 0 16 0,0 0 0 16,0 0 192-16,0 0 64 0,0 0 0 0,0 0 0 16,0 0 208-16,0 0 48 0,0 0 16 0,0 0 0 15,12 4-80-15,-3-1-32 0,-9-3 0 0,11-2 0 16,-11 2-224-16,11 2-64 0,0-2 0 0,1 1 0 15,-2 1-320-15,2 1-80 0,-2 0-16 0,3 1 0 16,0 1-32-16,0-1 0 0,0-3 0 0,3 0 0 16,2 3 176-16,2-2 16 0,-1 0 16 0,1 1 0 15,1-1-32-15,0 1-16 0,-2 0 0 0,1 0 0 16,-1 3-416-16,0-4 0 0,-3 2 0 0,0-1 0 16,-2 1 0-16,-1-2 128 0,-1 1-128 0,-1 0 0 0,-11-3 0 15,10 1-176-15,-10-1 16 0,11 1 0 16,-11-1-752-16,0 0-160 0,10 0-16 0,-10 0-16 15,10-2-2688-15,-10 2-544 0,0 0-96 0,12-11-32 0</inkml:trace>
  <inkml:trace contextRef="#ctx0" brushRef="#br0" timeOffset="24516.47">11696 16605 10079 0,'11'-11'448'0,"-3"6"80"0,1-4-528 0,2 1 0 0,-1-1 0 0,1 2 0 16,-2 1-192-16,-1 2-160 0,-1-2-32 0,-7 6 0 15,0 0 1744-15,0 0 352 0,0 0 64 0,0 0 16 16,0 0 1024-16,0 0 224 0,0 0 32 0,0 0 16 15,0 0-656-15,0 0-128 0,0 0-16 0,0 0-16 16,0 0-896-16,0 0-176 0,0 0-48 0,0 0 0 16,0 0-496-16,0 0-96 0,4 10-32 0,-4-10 0 15,0 0-160-15,0 0-48 0,0 0 0 0,-8 6 0 16,8-6 0-16,0 0 0 0,-7 8 0 0,7-8 0 16,-6 8-144-16,6-8-48 0,-5 8 0 0,5-8 0 15,-4 12 0-15,0-2 0 0,4-10 0 0,-5 11 0 0,3-1 208 0,-1 0 48 16,2 2 0-16,3 5 0 15,5 1-112-15,-3 2-16 0,-3-1 0 0,0 4 0 0,-1 3-48 16,2 8-16-16,-1 9 0 0,0 7 0 0,1 9-48 0,-2-2-16 16,1-2 0-16,-1-5 0 0,-1-3-128 0,1-7 0 15,-2 1 0-15,0 0 0 0,-4 2 336 0,4 3 48 16,-1 0 0-16,-1-2 0 0,0-5-256 0,0-5-128 16,1-4 160-16,0-9-160 15,0-3-640-15,1-4-208 0,0-3-48 0,2-11-19904 0</inkml:trace>
  <inkml:trace contextRef="#ctx0" brushRef="#br1" timeOffset="32997.3">10907 7230 12543 0,'0'0'560'0,"0"0"112"0,0 0-544 0,-9 9-128 15,0-3 0-15,1 1 0 0,-1-2 1216 0,9-5 192 16,-11 7 64-16,3-1 0 0,8-6-320 0,-10 9-64 16,1-2-16-16,1-1 0 0,0 1-272 0,0-1-48 15,-1 2-16-15,1 3 0 0,-1 0 0 0,-1 2 0 16,-2-1 0-16,0 2 0 0,1 3 32 0,0 2 16 0,0-1 0 0,-1 1 0 16,0 1-160-16,-1 1-48 0,-1-4 0 0,-1 2 0 15,1 2-160-15,-2 1-32 0,1-2-16 0,-2-1 0 16,-1 0 80-16,-3-1 0 0,-1 2 16 0,-2 2 0 15,-2 0-48-15,0 1-16 0,-1 1 0 0,0 1 0 16,0 2 16-16,1 0 0 0,0 1 0 0,0 2 0 16,-2 1 0-16,4-1 0 0,-1-1 0 0,0-2 0 15,2 0-32-15,1-1-16 0,-1 1 0 0,1-1 0 16,1-3-112-16,-1 1 0 0,-3-1-16 0,1 0 0 16,-1 4-80-16,-1-3-16 0,-2 4 0 0,1 2 0 15,0 0-144-15,1 1 160 0,0-1-160 0,1 1 160 16,0 3-32-16,2-4-128 0,-2 0 192 0,1 0-64 0,1-1 64 15,-1-2 16-15,2-2 0 0,1 0 0 0,0-2-64 0,1-2-16 16,-3 1 0-16,4 0 0 0,-1 2-128 0,1 1 160 16,-1-1-160-16,1 4 160 0,-2-3-160 0,1 1 0 15,-1-2 0-15,2 0 128 0,-1 2-128 0,2-1 0 16,0-2 0-16,0 1 128 0,-1-2-128 0,2 1 0 16,0-1 0-16,2 1 0 0,-1-3 0 0,-1 0 128 15,0 1-128-15,0-3 0 0,0 2 128 0,2-1-128 16,-1-1 0-16,2 2 128 0,1 1-128 0,0-3 128 15,0 0-128-15,-1 2 128 0,0-6 64 0,0 6 0 16,-1 3 0-16,1-1 0 0,1-1 64 0,-1 0 32 16,-2 1 0-16,0-1 0 0,1-3-32 0,0 3-16 15,1 3 0-15,-2-2 0 0,0-3-48 0,-1 0-16 0,1 0 0 16,0-3 0-16,-1-3-176 0,2 3 0 16,-1-2 0-16,2-1 128 0,-1 1-128 0,2-1 0 0,0-1 0 0,0-1 0 15,0-1 0-15,0 0 0 0,-1 2 128 0,1 1-128 16,0 2 0-16,0-2 0 0,0 1 0 0,1 2 0 15,-1-3 0-15,1 1 0 0,-1 3 0 0,0-1 0 16,0-1 0-16,0 2 0 0,-1 1 0 0,-1 2 0 16,1-1 0-16,-2 1 0 0,1-3 128 0,-1 1-128 15,-1-1 0-15,2 0 128 0,-2 0-128 0,0 0 128 16,0-1-128-16,0 1 0 0,0-2 0 0,1 0 128 16,2-2-128-16,-1 0 0 0,-2 0 0 0,2 0 0 15,-1 1 0-15,1 0 0 0,-1-1 128 0,2 2-128 16,-1-2 0-16,1 1 0 0,1-1 0 0,-1-1 0 15,-2 1 128-15,0 1-128 0,2 1 0 0,-2-1 128 16,3-2-128-16,0 2 160 0,0 2-160 0,0-1 160 0,1 0-160 0,1 0 0 16,-1 1 0-16,0 0 128 15,-1 1-128-15,1-2 0 0,1-2 0 0,-1-1 0 0,-4 1 0 0,2 0 0 16,0-1 0-16,1 1 0 0,-2 0 176 0,1-1-48 16,-2-1-128-16,1 1 192 0,-2 0-192 0,1-3 0 15,0 3 0-15,-1-1-160 0,0-1 160 0,1 0 0 16,-1 0 160-16,1 1-160 0,0-1 144 0,2 2-144 15,0 2 128-15,-2-2-128 0,0 1 0 0,1-1 128 16,0-2-128-16,1 2 0 0,0-2 0 0,-1 2 0 16,1-1 128-16,1 0-128 0,1 2 0 0,0-2 0 15,-3-1 0-15,2 2 0 0,1 0 0 0,0-1 0 16,1 1 128-16,-1 0-128 0,0-2 0 0,0 2 0 16,-2-2 0-16,1 2 128 0,0 0-128 0,0 0 0 0,0-1 0 15,0-1 0-15,-2 0 0 0,2 2 0 16,0-1 0-16,0 1 0 0,0 0 0 0,0 1 0 0,-2-3 0 0,-1 2 0 15,0 0 0-15,2 0 0 16,0-1 0-16,-1 0 0 0,2-2 0 0,0 1 0 16,0 1 0-16,0-2 0 0,0 0 0 0,0-1 0 15,0 1 0-15,0 0 0 0,0-1 0 0,0 1 0 0,0 1 0 0,0 1 0 16,1-1 0-16,0 3 0 0,1-1 0 16,-1-2 0-16,-1 1 0 0,1-1 0 0,0 2 0 0,1 0 0 15,0 1 0-15,1-1 0 0,-2-2 128 0,2 3-128 16,-1-4 0-16,1 6 0 0,-2-5 0 0,0 2 0 15,1-1 0-15,-2 1 0 0,1 0 0 0,0-2 0 16,0 2 0-16,1-3 0 0,-1 2 0 0,0 0 0 16,2 1 0-16,-3-1 0 0,0 0 128 0,0 1-128 0,-2 1 0 15,1 0 0-15,2 1 0 0,-1 1 0 16,0-4 0-16,0 2 0 0,1-1 0 0,1 1 0 0,-1 2 0 16,0-5 0-16,0 0 0 0,1 2 0 15,-1-1 0-15,2-1 0 0,-2 0 0 0,1 2 0 0,1 0 0 0,1 0 0 16,-2-2 0-16,1 3 0 0,-2-5 0 0,1 2 0 15,-1 1 128-15,0-1-128 0,0 1 0 0,2-1 0 16,-2 1 0-16,2-1 0 0,-2 2 0 0,-1-3 0 16,1 1 128-16,-1 3-128 0,-1-1 0 0,0 0 0 15,-1 0 0-15,0-1 0 0,0 1 0 0,1 0 0 16,1-3 0-16,-2 3 0 0,-1 3 0 0,0-2 0 16,-1-2 128-16,1 2-128 0,-1 0 0 0,2 0 0 15,-1 0 0-15,2 0 0 0,-1 1 0 0,2 1 0 16,-1-2 0-16,0-2 0 0,-1 1 0 0,1 0 0 15,0 1 0-15,-1-1 0 0,2-1 0 0,0-2 0 16,0 3 0-16,0 0 0 0,-1 0 0 0,1-1 0 16,0 0 0-16,0 2 0 0,0-3 0 0,0 2 0 15,-2 0 0-15,1 1 0 0,0 0 0 0,-2 1 0 16,-2 0 0-16,-1 0 0 0,2 0 0 0,2 1 0 16,-2 2 0-16,3 0 0 0,1-1 0 0,-3 0 0 15,-4-1 0-15,1 2 0 0,2 0 0 0,0 0 0 0,0 1 0 0,0-1 0 16,0 3 0-16,0-1 0 0,-1 0 128 0,0-1-128 15,1 0 0-15,0-1 0 0,1-1 0 0,0-1 0 16,1 1 0-16,-1 0 0 0,-1-1 0 0,0 2 0 16,0 3 0-16,0-1 0 0,-1-3 0 0,-2 5 0 15,0-1 0-15,-3 0 0 0,1 1 0 0,-1 0 0 16,-2 3 0-16,-1-1 0 0,0 1 0 0,0 2 0 16,1 0 0-16,0 1 0 0,1 2 0 0,-1-2 0 0,-1 0 0 0,1 0 0 15,0-1 0-15,3-2 0 0,0 0 0 0,0 1 0 16,-1 1 0-16,1 0 0 0,0-3 0 0,0 3 0 15,-1 3 0-15,-2 1 0 0,-4-1 0 0,0-2 0 16,-1 2 0-16,2 1 0 0,-1 1 0 0,0 0 0 16,2 1 0-16,1-2 0 0,1-2 0 0,0 0 0 15,-2-1 0-15,1-1 0 0,1 0 0 0,2 0 0 16,1 0 0-16,-2-1 0 0,-1 1 0 0,1 3 0 16,-4 1 0-16,2 0 0 0,-1 0 0 0,-2 0 0 15,-1 2 0-15,0-2 0 0,0 2 0 0,0-2 0 16,3-3 0-16,2-1 0 0,0-2 0 0,0-1 0 15,1 0 0-15,0 1 0 0,3-1 0 0,0 0 0 16,1-3 128-16,0 1-128 0,0 1 0 0,1 2 0 16,-3 2 0-16,0-1 0 0,-1 0 0 0,0-1 0 15,-1 2 0-15,0 0 0 0,-1 2 0 0,0 1 0 16,2-5 0-16,-2 2 0 0,-1-1 0 0,1-1 0 16,0-4 0-16,2 1 0 0,-1 0 0 0,1 0 0 15,-1 3 0-15,2-2 0 0,0-1 0 0,1-1 0 0,3 5 0 0,0-1 0 16,-2-4 0-16,2 3 0 0,-3 0 0 0,2 3 0 15,-1-2 0-15,0 0 0 0,0 1 0 0,-3-3 0 16,0 3 0-16,-1 1 0 0,0-4 0 0,-2 2 0 16,1-2 0-16,1-1 0 0,2 0 128 0,0-4-128 0,-1 1 0 15,0 3 0-15,4-3 0 0,-2 2 128 0,-1-2-128 16,1 1 0-16,1 2 144 0,2 0-144 0,1-1 128 16,-1 2-128-16,0-3 160 0,-1 4-160 0,1-1 144 0,0 0-144 15,-2-1 128-15,1 0-128 0,-1-1 0 0,1 3 0 16,-1-3 128-16,1 1-128 0,-2-1 0 0,1-3 0 15,2 0 0-15,-2 0 0 0,1-2 0 0,1 1 0 16,1-2 0-16,0 1 0 0,0-2 0 0,1 0 0 16,3 0 0-16,-1 0 0 0,-2 0 0 0,3 0 0 15,1-3 128-15,1 1-128 0,-1-2-256 0,3-1-64 16,1 0-32-16,1-1 0 16,7-7-1696-16,-5 8-320 0,5-8-80 0,0 0-17968 0</inkml:trace>
  <inkml:trace contextRef="#ctx0" brushRef="#br1" timeOffset="35341.22">19921 2673 8927 0,'0'0'384'0,"0"0"96"0,6-6-480 0,1 0 0 0,-1 1 0 0,2 1 0 15,1-3 384-15,2 1-32 16,-2 0 0-16,-1 2 0 0,0-3-352 0,-8 7 0 0,10-6 0 0,-2 2 0 16,-8 4 128-16,0 0-128 0,0 0 128 15,10-1-128-15,-10 1 768 0,0 0 64 0,0 0 32 0,0 0 0 16,0 0 272-16,0 0 48 0,0 0 16 0,0 0 0 16,0 0 240-16,0 0 48 0,0 0 16 0,0 0 0 15,0 0-224-15,11 0-32 0,-11 0-16 0,9-3 0 16,-9 3-352-16,0 0-80 0,9-6-16 0,-9 6 0 15,8-4-272-15,-8 4-48 0,8-4-16 0,-8 4 0 16,7-7-144-16,-7 7-48 0,9-4 0 0,-9 4 0 0,0 0 96 0,8-4 16 16,-8 4 0-16,0 0 0 0,9-6 16 0,-9 6 16 15,0 0 0-15,11-3 0 0,-11 3-80 0,10-4-32 16,-10 4 0-16,0 0 0 0,8-4-288 0,-8 4 128 16,0 0-128-16,0 0 0 0,9-5 176 0,-9 5-176 15,0 0 160-15,12-1-160 0,-2-3 320 0,1 3-16 16,-11 1-16-16,14-2 0 0,-1-2 48 0,-1 2 16 15,0-1 0-15,1 2 0 0,0 0-160 0,-2 1-16 16,3 1-16-16,0 0 0 0,0 2-160 0,1-2 128 16,-1-1-128-16,0 3 128 0,1-1-128 0,-2-2 0 15,0 2 0-15,-2 0 0 0,1 1 0 0,-12-3 128 16,12 4-128-16,-2 0 0 0,-10-4 0 0,13 4 0 16,-2 0 0-16,-1 1 0 0,-10-5 0 0,11 6 0 15,-11-6 0-15,10 7 0 0,-10-7 0 0,8 6 0 16,-8-6 0-16,0 0 0 0,4 11 0 0,-3-1 0 15,-1-10 128-15,-3 12-128 0,-2-6 0 0,-1 4 0 16,-3 0 0-16,-1 0 0 0,0 0 128 0,-2 0-128 16,-1 0 0-16,0 1 128 0,-1 2-128 0,-2 0 0 15,-3-4 0-15,-2 4 0 0,-1-1 0 0,-4 1 0 0,-2-1 0 0,1 2 0 16,-3-1-144-16,0 0 144 0,-1-4 0 0,1 2 0 16,2-1 0-16,2 0 0 0,0 1 0 0,1-1 0 15,1-1 0-15,0 0 0 0,1 1 0 0,2 0 0 16,1 0 0-16,2 1 0 0,0-1 0 0,-1-1 0 15,2-2 0-15,2-1 0 0,-1 2 0 0,3 0 0 16,1 1 0-16,2 0 0 0,1 1 0 0,2-3 0 0,7-7 0 0,0 0 0 16,-2 13 0-16,2-13 0 0,5 11 128 15,5-3-128-15,3-4 0 0,3-1 144 0,1-1-16 0,1-1-128 16,-1 0 192-16,3-2-64 0,-1-2-128 0,2 2 128 16,1 1-128-16,2 0 128 0,-2-1-128 0,-1 0 0 15,-2-1 0-15,1 1 0 0,-2 1 0 0,0 0 0 16,-2 0 0-16,1 0 0 0,0-1 0 0,1-1 0 15,-2 1 0-15,0 1 0 16,-2-4-432-16,1 1-16 0,0 1 0 0,-1 1 0 16,-1-1-608-16,-2 1-128 0,-11 1-32 0,10 0 0 15,-10 0-448-15,0 0-80 0,0 0-32 0,0 0-12240 0</inkml:trace>
  <inkml:trace contextRef="#ctx0" brushRef="#br1" timeOffset="35921.91">20346 3053 4607 0,'0'0'400'0,"0"0"-400"0,0 0 0 0,0 0 0 0,0 0 4496 0,9-3 816 15,-9 3 176-15,12-5 16 0,-2 1-3776 0,-1 0-752 16,2 0-144-16,-11 4-48 16,11-4-240-16,0 2-48 0,-11 2-16 0,12-6 0 0,-3 2-272 15,-9 4-48-15,11-4-16 0,0 2 0 0,-1-1 48 0,1 2 0 16,-1-2 0-16,1 2 0 0,-1 0-64 0,-10 1-128 16,12-2 192-16,-1 1-64 0,0-1-128 0,-11 2 0 15,10-2 0-15,-10 2 128 0,11 0 224 0,-11 0 32 16,10 4 16-16,-10-4 0 0,8 8 96 0,-8-8 16 15,7 9 0-15,-4 2 0 0,-3-11-112 0,3 14-16 16,-3 1 0-16,0-1 0 0,0-1-64 0,0 0 0 16,-4-2-16-16,0 1 0 0,0 0-144 0,0 0-32 15,-1-1 0-15,0 2 0 0,0 2-128 0,0-4 0 16,-1 0 0-16,1 1 0 0,-1-5 128 0,-1 5-128 0,1-1 0 0,0-2 128 16,-3-2-128-16,0 3 0 0,0 0 0 0,1 0 128 15,0 1-128-15,0-1 0 0,1 2 0 0,0-3 0 16,1-2 0-16,6-7 128 0,-6 8-128 0,6-8 0 15,0 0 0-15,0 0 0 0,0 0 128 0,-3 9-128 16,1-2 0-16,2-7 0 0,0 0 0 0,0 0 128 16,0 10-128-16,0-10 0 0,2 7 0 0,-2-7 0 15,5 8 0-15,-5-8 0 0,0 0 0 0,5 8 0 16,-5-8 0-16,8 7-176 0,-8-7 176 0,9 2-128 16,-9-2 128-16,10 4-160 0,-10-4 160 0,12 3-160 15,-2-2-96-15,-10-1-32 0,12-1 0 0,-1-1 0 16,-1 1-544-16,0 1-128 0,1-4 0 0,-1 2-16 15,1-1-1888-15,-1 0-368 0,-10 3-80 0</inkml:trace>
  <inkml:trace contextRef="#ctx0" brushRef="#br1" timeOffset="36307.11">21024 2745 11055 0,'0'0'480'0,"0"0"112"0,0 0-464 0,0 0-128 0,0 0 0 0,0 0 0 15,0 0 4928-15,0 0 960 16,0 0 192-16,10 0 32 0,-10 0-4736 0,15 0-944 16,-2 0-192-16,1-3-48 0,-1 2-32 0,1-2-16 0,2-1 0 0,0 2 0 15,-1-1-144-15,5 1 128 0,1-2-128 0,1 1 128 16,-1-1-128-16,0 0 0 0,-1 2 0 0,1 0 0 16,-3-2 0-16,1 3 0 0,-2 0 0 0,0 1 0 15,0-3 0-15,-2 2 0 0,-2-2 0 0,0 1 0 16,-1-1-128-16,-2 1-64 0,-10 2-16 0,11-4 0 15,-2 1-1632-15,-9 3-320 16,9-4-64-16</inkml:trace>
  <inkml:trace contextRef="#ctx0" brushRef="#br1" timeOffset="36625.87">21086 2930 35183 0,'0'0'1552'0,"0"0"336"0,-10 0-1504 0,10 0-384 15,0 0 0-15,0 0 0 0,0 0 624 0,0 0 48 16,0 0 16-16,0 0 0 0,13 1-464 0,0 2-96 16,1-3 0-16,2 0-128 0,2-4 144 0,4 1-144 15,3 1 0-15,3-1 144 0,0 2-144 0,2 0 0 0,0-1 144 0,1 2-144 16,-1 0 0-16,-1 2 0 0,-1-1-192 0,-2 2 64 31,-2 0-1920-31,2 0-368 0,1 1-80 0</inkml:trace>
  <inkml:trace contextRef="#ctx0" brushRef="#br1" timeOffset="41578.33">10664 7438 9215 0,'0'0'816'0,"0"0"-656"16,0 0-160-16,0 0 0 0,0 0 1408 0,0 0 240 15,0 11 48-15,0-11 16 0,0 0-1200 0,0 0-224 16,0 9-48-16,0-9-16 0,0 0 608 0,0 0 112 15,0 0 16-15,0 0 16 0,0 0 144 0,0 0 32 16,0 0 0-16,0 0 0 0,0 0-224 0,0 0-32 16,0 0-16-16,0 0 0 0,0 0-112 0,0 0-32 15,0 0 0-15,8 9 0 0,3 1-32 0,-5 1 0 16,-6-11 0-16,0 0 0 0,0 0-192 0,3 6-64 16,-3-6 0-16,0 0 0 0,0 0-272 0,0 0-176 15,0 0 192-15,0 0-192 0,0 0 176 0,0 0-176 16,0 0 160-16,0 0-160 0,0 0 368 0,0 0-32 15,0 0 0-15,0 0 0 0,0 0 224 0,0 0 32 16,0 0 16-16,0 0 0 0,0 0-192 0,0 0-32 0,0 0-16 0,0 0 0 16,0 0-48-16,0 0-16 0,0 0 0 0,0 0 0 15,0 0-304-15,0 0 160 0,0 0-160 0,0 0 128 16,0 0 80-16,0 0 16 0,0 0 0 0,0 0 0 16,-7-6 96-16,7 6 32 0,0 0 0 0,0 0 0 15,0 0 224-15,0 0 64 0,0 0 0 0,-6-9 0 16,6 9-320-16,0 0-48 0,0 0-16 0,0 0 0 0,0 0-64 15,-4-11-32-15,4 11 0 0,0 0 0 16,-4-9-160-16,4 9 192 0,0 0-192 0,0 0 192 0,0 0-192 0,0 0-176 16,0 0 48-16,0 0 0 0,0 0 384 15,0 0 64-15,0 0 32 0,-8-6 0 0,8 6-160 0,0 0-16 16,0 0-16-16,-8-6 0 0,8 6 0 0,-8-6 0 16,2-2 0-16,6 8 0 0,0 0-160 0,0 0 0 15,-8-12 144-15,2 2-144 0,0 3 384 0,6 7 16 16,-6-9 0-16,1 1 0 0,5 8-176 0,-8-6-32 15,8 6-16-15,-11-5 0 0,1 1-32 0,0 0 0 16,-1 1 0-16,1 1 0 0,-1-1-16 0,0 2-128 16,-3-3 192-16,1 1-64 0,0-1-128 0,-1-1 160 15,0 0-160-15,1 2 160 0,0-2-160 0,0 1 192 16,0-4-192-16,1 2 192 0,0-2-192 0,2 0 160 16,-1 0-160-16,1 1 160 0,-1-1-160 0,2 1 192 15,0-1-192-15,0 2 192 0,0-1-192 0,1 1 128 16,8 6-128-16,-9-9 128 0,1-2-128 0,2 5 160 15,6 6-160-15,-10-11 160 0,3 3-160 0,-2 2 160 16,9 6-160-16,-12-8 160 0,1 2-160 0,2 2 128 0,0 0-128 0,9 4 128 16,0 0-128-16,-12-8 0 0,2 1 0 0,1 1 128 15,1 1-128-15,0-2 0 0,2-3 0 0,0 1 0 16,1 0 0-16,5 9 0 0,-6-12 0 0,-1 0 0 16,1 2 0-16,0-1 0 0,1-2 0 0,-1 1 0 15,-2 1 0-15,0-1 0 0,0 0 0 0,0 1 0 0,-1 0 0 16,0 1 0-16,-1 1 128 0,1 1-128 0,-3 1 0 0,0-2 0 15,-1 3 0-15,-1-2 0 0,-1 0 0 0,0 0 0 16,0 2 128-16,1-4-128 0,0 3 0 0,1-3 0 16,0 3 0-16,1-5 0 0,2 5 0 0,0-2 0 15,-1 0 128-15,2-3-128 0,1 2 0 0,0-2 0 16,0 3 0-16,-1-3 0 0,2 2 128 0,1 1-128 16,-2 0 0-16,0 0 128 0,0-1-128 0,1 3 0 15,-1 1 0-15,8 6 128 0,-9-7-128 0,2 0 0 16,-2 1 0-16,1-2 128 0,8 8-128 0,-10-5 128 15,10 5-128-15,-12-6 128 0,4 1-128 0,8 5 0 0,0 0 0 0,-12-10 0 16,1 1 0-16,3 3 128 0,8 6-128 0,0 0 0 16,-10-9 0-16,10 9 0 15,-8-12 128-15,0 5-128 0,8 7 0 0,0 0 0 16,-9-7 0-16,9 7 0 0,-8-10 0 0,1 2 0 16,7 8 0-16,-9-8 0 0,0 2 0 0,1-2 0 15,8 8 0-15,-9-7 0 0,9 7 0 0,-10-2 0 16,2-2 0-16,8 4 0 0,-10-3 0 0,0-2 0 15,3 1 0-15,7 4 0 0,-8-1 368 0,8 1-16 0,0 0 0 0,-9-2 0 16,9 2-352-16,-7-1 0 0,7 1-160 0,0 0 160 16,0 0-320-16,0 0 32 0,0 0 16 0,0 0 0 15,-6-4 272-15,6 4 0 0,0 0 0 0,0 0 0 16,0 0 0-16,0 0 0 0,0 0 0 0,0 0 0 16,0 0 0-16,0 0 0 0,0 0 0 0,0 0 0 15,0 0 0-15,0 0 0 0,0 0 0 0,0 0 0 16,0 0 0-16,0 0 0 0,7 7 0 0,0-1 0 0,-7-6 0 0,0 0 0 15,6 8 0-15,-6-8 0 0,3 10 0 0,-3-10 0 16,7 11 0-16,-4-3 0 0,-3-8 0 0,0 0 0 16,7 10 0-16,0-1 0 0,-1-1 0 0,1 0 0 15,-7-8 0-15,6 12 0 0,-1-1 0 0,0 1-128 16,-1 1 128-16,0-1 0 0,0 0 0 0,-1 1 0 16,-2-3 0-16,0 3 0 0,-1-13 0 0,0 13 0 15,2 1 0-15,-2-1 0 0,0-13 0 0,1 14 0 16,-1-14 0-16,1 14 0 0,1-2 256 0,-2-12 128 15,0 0 0-15,1 9 16 0,-1-9-624 0,0 0-128 16,0 0-32-16,0 0 0 0,0 0 384 0,0 0 0 16,0 0 0-16,0 0 0 0,0 0 0 0,0 0 0 15,0 0 0-15,5-7 0 0,-5 7 0 0,4-10 0 16,-1-1 0-16,-2 2 0 0,-1 9 0 0,0-9 0 0,0-3 0 0,0 3 0 16,-1 0 0-16,1 9 0 15,-2-10 0-15,1 1 0 0,-2-2 0 0,1 1 0 16,-1 1 0-16,3 9 0 0,-4-11 0 0,2 2 0 0,2 9 0 0,-3-10 0 15,-1-1 0-15,0 3 0 16,-1 1 0-16,1-1 0 0,0 0 240 0,0 0-48 0,-1-2 0 0,1 2 0 16,0 0-192-16,0 0-256 0,-1 0 48 0,0 0 16 15,5 8 192-15,-5-9 0 0,0 2 0 0,1-3 0 16,0 3 0-16,4 7 0 0,-8-7 0 0,1 2 0 16,1 1 0-16,6 4 0 0,-9-4 0 0,2-1 0 15,1 1 0-15,1 1 0 0,-2 2 0 0,7 1 0 16,-7-7 0-16,4 4 0 0,3 3 0 0,0 0 0 0,-4-6 0 0,4 6 0 15,0 0 0-15,0 0 0 0,0-6 0 0,0 6 0 16,0 0 0-16,0 0 0 0,0 0 0 0,0 0 0 16,11-1-128-16,-11 1 128 0,11 0 0 0,-11 0 0 15,12 1 0-15,1 3 0 0,0 0 0 0,-2 0 0 16,0-2 0-16,-1 2 0 0,-1 0 0 0,2 3 0 16,-2-5 0-16,0 2 0 0,-1 0 0 0,1-1 0 15,-1-1 0-15,1 1 0 0,-9-3 0 0,12 2 0 16,-1-2-128-16,0 2 128 0,-11-2 0 0,14 1 0 15,0-1 0-15,-2-1 0 0,0-2 0 0,0 0 0 16,-1 1 0-16,1-1 0 0,-12 3 0 0,15-4 0 16,-4 3 0-16,1-3 0 0,-12 4 0 0,13-2 0 0,-1-2 0 15,-12 4 0-15,11-3 0 0,-11 3 0 16,0 0 0-16,14 0 0 0,-14 0 0 0,0 0 0 16,0 0 0-16,0 0 0 0,0 0 0 0,0 0 0 15,0 0 0-15,0 0 0 0,0 0 128 0,0 0-128 16,0 0 0-16,0 0 0 0,0 0 0 0,0 0 0 0,0 0 0 0,0 0 0 15,0 0 128-15,-6 3-128 16,0 1 0-16,6-4 0 0,-8 2 0 0,0 2 0 0,0-4 0 0,0 0 0 16,8 0 128-16,-9 1-128 0,0-1 0 0,9 0 0 15,-9 3 128-15,9-3-128 0,-10 1 0 0,10-1 0 16,-12-1 0-16,2 0 0 0,10 1 0 0,-12 0 0 16,1 0 0-16,2 1 0 0,9-1 0 0,0 0 0 15,-10 1 0-15,10-1 0 0,0 0 0 0,-12 2 0 16,12-2 0-16,-10 1 0 0,10-1 0 0,-11 2 0 0,11-2 0 15,-9 4 0-15,9-4 0 0,-9 4 0 0,9-4 0 0,-10 6 0 16,0-5 0-16,1 4 0 0,0-2 0 0,0 1 0 16,-1-1 0-16,-1 0 0 0,1 0 144 0,1-1-16 15,-1 1-128-15,1-1 192 0,0 1-192 0,1-2-128 16,2 2 128-16,6-3-208 0,0 0 208 0,0 0 0 16,0 0 0-16,0 0 0 0,0 0 0 0,0 0-144 15,0 0 144-15,0 0 0 0,0 0 0 0,0 0 0 16,0 0 0-16,0 0 0 0,0 0 0 0,0 0 176 15,0 0-16-15,8-7 0 0,-8 7-160 0,8-6-224 16,-8 6 48-16,9-4 16 0,-9 4 160 0,9-5 0 16,-9 5 0-16,8-5 0 0,-8 5 0 0,7-6 0 15,-7 6 0-15,8-3 0 0,0-4 0 0,0 3 0 0,-8 4 0 0,8-5 0 16,1 0 0-16,-9 5 0 16,8-6 0-16,-8 6 0 0,7-3 0 0,-7 3 0 0,10-4 0 0,-10 4 0 15,0 0 0-15,10 0 0 16,-10 0 0-16,10 5 0 0,-10-5 0 0,10 8 0 15,-4-1 0-15,-1 3-128 0,1 0 128 0,-3 0 0 16,0 1 0-16,0-1 0 0,-3-10 0 0,0 15 0 0,1-4 0 16,-1 1 0-16,1 0 0 0,-1 0 0 0,0-12 0 0,0 10 0 15,0 3 0-15,0 0 0 0,0-4 0 0,0-9 0 16,0 0 0-16,0 12 0 0,-1 0 0 0,1-1 0 16,0 0 0-16,0-11 0 0,0 12 0 0,0-12 0 15,0 0 0-15,0 10 0 0,0-10 0 0,0 0 0 16,0 10 0-16,0-10 0 0,0 0 0 0,0 0 0 15,0 0 0-15,0 0 0 0,0 0 0 0,0 0 0 16,0 0 0-16,0 0 0 0,0 0 0 0,0 0 0 16,0 0 0-16,-5-6 0 0,1-2 0 0,4 8 0 0,-5-6 0 0,1-1 0 15,4 7 0-15,-5-9 0 0,5 9 0 0,-6-8 0 16,6 8 0-16,-5-10 0 0,0 2 0 0,1 1 0 16,4 7 0-16,-4-9 0 0,4 9 0 0,0-9 0 15,0 9 0-15,-1-10 0 0,-1-1 0 0,2 2 0 16,0 9 0-16,3-10 0 0,0 1 0 0,1-2 0 15,-4 11 0-15,3-10-128 0,1 1 128 0,2 2 0 16,-2-3 0-16,-4 10 0 0,3-7 0 0,-3 7 0 16,0 0 0-16,0 0-128 0,0 0 128 0,0 0 0 15,0 0 0-15,0 0 0 0,0 0 0 0,0 0 0 16,0 0 0-16,10-3-128 0,-10 3 128 0,0 0 0 16,0 0 0-16,9-3 0 0,-9 3 0 0,0 0 0 15,11-4 0-15,-1 1 0 0,-1-3 0 0,-9 6 0 16,10-7 0-16,-2 1 0 0,-8 6 0 0,9-7 0 15,-9 7 0-15,8-7 0 0,0 2 0 0,0 0 0 0,-8 5 0 0,7-9 0 16,-1-2-304-16,-1 5 32 0,-5 6 0 0,9-7 0 31,-3-3-2032-31,6 0-384 0,0 2-96 0</inkml:trace>
  <inkml:trace contextRef="#ctx0" brushRef="#br1" timeOffset="44144.28">9246 5736 14735 0,'0'0'640'0,"0"0"160"0,0 0-640 0,-9-2-160 0,9 2 0 0,0 0 0 16,0 0 2992-16,0 0 560 0,-7-2 112 0,7 2 32 0,0 0-2672 16,0 0-512-16,0 0-128 0,0 0 0 0,0 0-240 15,7-8-144-15,-7 8 192 0,10-5-192 0,-1 1 256 0,-9 4-64 16,13-4-16-16,-2 4 0 15,-11 0 160-15,0 0 48 0,14 4 0 0,-1-2 0 0,0 4 0 0,-1 0 0 16,0 3 0-16,-1 2 0 0,1-1 80 0,0 3 32 16,0 3 0-16,-1 1 0 0,1 1-80 0,0-1-16 15,0-1 0-15,1 2 0 0,-4-5-64 16,1 0-16-16,1-1 0 0,0-1 0 0,-2-2-48 0,2-2-16 16,1 1 0-16,-3-7 0 0,-1 2 112 0,1-1 16 15,-1-4 0-15,-1 0 0 0,2 2-208 0,-9 0-48 16,8-2 0-16,-8 2 0 0,7-8-128 0,-1 1 128 15,-6 7-128-15,8-9 128 0,-3 0-128 0,-1 0 0 16,-1 0 0-16,0 0 0 0,0-3 0 0,0 2 128 16,0-1-128-16,-1 1 128 0,1-1-128 0,-1 2 0 15,2-1 0-15,0 3 0 0,-4 7 240 0,6-6 16 16,-6 6 0-16,0 0 0 0,0 0-432 0,0 0-80 16,11 0 0-16,-2 6-16 0,-1 1 272 0,-1 2 0 15,1 0 0-15,-3 3 0 0,-5-12 0 0,8 13 0 16,-2-1 0-16,1-3 0 0,-7-9 0 0,9 9 0 0,-1-4 0 0,-8-5 0 15,0 0 0-15,10 3 0 0,-10-3 0 16,10 0 0-16,-10 0 0 0,11-3 224 0,-2-1-64 0,-9 4-16 16,8-6 176-16,-2-1 16 0,1-1 16 0,-2-1 0 15,-1 1-16-15,1 2 0 0,-1-3 0 0,0 1 0 16,-1-1 48-16,-1 0 0 0,1-2 0 0,-3 11 0 16,1-9-32-16,2 0 0 0,-1-1 0 0,1-1 0 0,0 3-16 0,-2-2 0 15,-1 1 0-15,0-2 0 16,0 1-80-16,0-3-32 0,0 2 0 0,0 0 0 0,-1-1-80 0,-1 2-16 15,0-1 0-15,-1-1 0 0,-1-2-128 0,0 2 160 16,-1-1-160-16,0-1 160 0,-2 1-160 0,1 0 128 16,-1 0-128-16,-1 0 128 0,-1-6-128 0,1 3 0 15,1 1 0-15,-2-7 0 0,-3-3 0 0,1 6-272 16,4 0 64-16,4 6 16 16,3 13-432-16,0 0-80 0,-4-11 0 0,3 0-16 15,1 11-2480-15,0 0-512 0,9-2-80 0</inkml:trace>
  <inkml:trace contextRef="#ctx0" brushRef="#br1" timeOffset="44564.15">10176 5569 28559 0,'0'0'1264'0,"-10"2"272"0,10-2-1232 0,-6 7-304 0,6-7 0 0,0 0 0 0,0 0 256 0,0 0-16 16,0 0 0-16,0 0 0 15,0 0-240-15,0 0 144 0,0 0-144 0,0 0 128 0,0 0-128 16,0 0 160-16,13 14-160 0,-3-5 160 0,-4-3 96 0,-6-6 0 15,5 5 16-15,-5-5 0 0,0 0 336 0,0 0 64 16,6 9 16-16,-6-9 0 0,0 0 240 0,0 0 48 16,3 10 16-16,0 2 0 0,-3-12-208 0,3 13-32 15,3 0-16-15,-1 0 0 0,-1 0-304 0,2 2-64 16,2-2-16-16,0 1 0 0,-2 0-208 0,2-3-144 16,0 0 192-16,0 1-192 0,-3 0 144 0,3-2-144 15,1 1 0-15,0-1 144 0,-1-1-144 0,-8-9 0 16,10 12 0-16,0-4 0 0,-10-8-176 0,0 0-112 15,13 4-32-15,-3-3 0 16,-10-1-544-16,0 0-112 0,10-1-32 0,-10 1 0 16,8-12-2224-16,-4-2-448 0</inkml:trace>
  <inkml:trace contextRef="#ctx0" brushRef="#br1" timeOffset="45179.12">10119 5489 30575 0,'10'18'672'0,"-10"-11"144"0,0-7 16 0,-10 5 32 0,3-3-688 0,7-2-176 0,0 0 0 0,0 0 0 15,0 0 496-15,0 0 64 0,0 0 16 0,0 0 0 16,0 0-96-16,5-10-16 0,-4-3 0 0,4 6 0 16,3 1 48-16,0 0 0 0,-4-5 0 0,1 2 0 15,3 3-192-15,1-3-16 0,0 2-16 0,2 2 0 16,-5 2-112-16,2-1-32 0,1 2 0 0,0-1 0 0,0 1-144 0,0 0 192 15,1 2-192-15,-1 0 192 16,4 0-32-16,-13 0 0 0,10 5 0 0,-10-5 0 0,0 0-32 0,7 12 0 16,-3-1 0-16,-3-1 0 0,-2 2 32 0,-2 0 0 15,-1-1 0-15,0-2 0 0,-1 3-32 0,-2-1-128 16,0 0 192-16,-1-2-64 0,0 2-128 0,1-1 0 16,0-3 144-16,0 1-144 0,7-8 0 0,-8 10 144 15,1-2-144-15,7-8 0 0,0 0 128 0,0 0-128 16,0 0 0-16,0 0 0 0,-6 8 0 0,6-8 0 15,0 0 0-15,0 0 0 0,0 0 0 0,0 0 0 16,0 0 0-16,11-3 0 0,-2 2 0 0,1-3 0 16,1 3 0-16,-1-1 0 0,1-2 0 0,-1 2 0 15,0-1 0-15,1 2 0 0,1 1 0 0,-2 0 0 16,0-2 0-16,3 1 0 0,2 0 0 0,0-2 0 16,0 2 0-16,-2 0 0 0,-1 1 0 0,1 0 0 15,1 0 0-15,0 0 0 0,1 0 0 0,0 1 0 16,-2 0 0-16,0 2 0 0,0-1 0 0,-1 1 0 0,-1 2-128 0,-2 1 128 15,-9-6 0-15,9 6 0 0,-9-6 0 0,6 9 0 16,-6-9 128-16,4 11-128 0,-4-11 0 0,0 11 0 16,0-11 176-16,-2 13-32 0,-4-2 0 0,1 2 0 15,-3 0 32-15,-1 1 0 0,0-1 0 0,-1 0 0 16,-1 0 112-16,1 0 32 0,-1 0 0 0,1 0 0 16,0-2-64-16,-2 1-16 0,0 1 0 0,2 0 0 15,-1 0-112-15,1 0-128 0,-2-2 176 0,2 1-176 16,-5 1 144-16,4-1-144 0,-1 0 0 0,3-2 144 15,2-2-352-15,7-8-80 0,-5 8-16 0,5 1-19024 16</inkml:trace>
  <inkml:trace contextRef="#ctx0" brushRef="#br1" timeOffset="46416.68">10479 7533 8287 0,'0'0'736'0,"-5"10"-592"16,-1-5-144-16,6-5 0 0,-8 4 2624 0,8-4 512 15,-5 6 80-15,5-6 32 0,0 0-2032 0,-8 7-416 16,8-7-80-16,0 0-16 0,0 0-448 0,0 0-112 15,0 0-16-15,0 0 0 0,0 0-128 0,0 0 0 16,0 0 0-16,0 0 0 0,0 0 464 0,0 0 16 16,0 0 0-16,11 2 0 0,0 1 224 0,-11-3 64 0,4-9 0 15,-4 9 0-15,0 0-192 0,8-9-48 0,-2 0 0 0,1 2 0 16,-1 2 16-16,2-2 0 0,1 1 0 0,3-1 0 16,1 2-112-16,0-1-32 0,-1-2 0 0,3 0 0 15,5 0-144-15,-1-2-48 0,1-2 0 0,-2-4 0 16,-1-1-80-16,5 0 0 0,6-2-128 0,-2-3 192 0,-5-2 128 15,3-1 0-15,4-1 16 0,2 0 0 16,1-1 32-16,4 1 0 0,6 0 0 0,2-2 0 0,1 0-64 0,0-6-16 16,-1-3 0-16,-7-4 0 0,-8-6-288 15,4-4 0-15,3 4 0 0,1 1 0 0,1 3 0 0,1 4 192 16,-1-3-64-16,4 6-128 0,0 1 0 0,3 2 0 16,-3 2 0-16,1 2 0 0,-3 0 0 0,-2 5 0 15,-4 2 0-15,0-1 0 0,-3 0 0 0,0 2 0 16,-1 0-160-16,-2 2 160 15,-1 0-1616-15,0 1-208 0,-2 2-32 0</inkml:trace>
  <inkml:trace contextRef="#ctx0" brushRef="#br1" timeOffset="47914.86">11196 5672 15663 0,'0'0'1392'0,"0"0"-1120"0,0 0-272 0,0 0 0 16,0 0 2016-16,0 0 352 0,0 0 64 0,0 0 0 15,0 0-1472-15,0 0-288 0,0 0-64 0,0 0-16 16,6 13 48-16,-6-13 16 0,2 10 0 0,2 1 0 15,-4-11-240-15,5 11-48 0,-1 1-16 0,1 0 0 16,2-2 64-16,-1 3 16 0,0-2 0 0,-1 2 0 16,0 1-96-16,2 3-16 0,-2 1 0 0,0 1 0 15,0 0-112-15,0 1-16 0,1-1-16 0,-2 1 0 16,-1-1-176-16,1 0 160 0,0-1-160 0,0-4 160 0,1 1-160 0,1-1 128 16,-1-2-128-16,1-1 128 0,1-3-128 0,-7-8 0 15,0 0 0-15,8 8-176 16,-8-8-1376-16,8 7-288 0,-8-7-48 0</inkml:trace>
  <inkml:trace contextRef="#ctx0" brushRef="#br1" timeOffset="48223.68">11159 6012 13823 0,'0'0'1216'0,"-10"7"-960"16,0-4-256-16,2 1 0 0,-1-4 3536 0,9 0 672 16,0 0 128-16,0 0 16 0,0 0-2864 0,0 0-576 15,0 0-112-15,0 0-32 0,18 11-96 0,-5-6-32 16,-13-5 0-16,11 0 0 0,4 1-224 0,-5-5-48 0,-10-7-16 16,2 0 0-16,5 5-32 0,0-1-16 15,4 1 0-15,-1-1 0 0,-1-1 0 0,2 1 0 0,-1-3 0 0,2 1 0 16,-2 0-80-16,2 1-16 15,-1-1 0-15,0 1 0 0,0-2-80 0,-1 1-128 0,1-2 176 0,-1 1-176 16,1-2 128-16,-2 2-128 0,1-2 0 0,0 0 0 16,1 2 0-16,-1-2 0 0,1 2 0 0,-3-1-192 15,-1 2-496 1,1 0-80-16,0 0-32 0,-1 0-10256 0,-2-2-2048 0</inkml:trace>
  <inkml:trace contextRef="#ctx0" brushRef="#br1" timeOffset="48559.65">11499 5376 14735 0,'0'0'640'0,"0"0"160"0,0 0-640 0,0 0-160 16,0 0 0-16,0 0 0 0,0 0 3008 0,0 0 560 15,0 0 112-15,0 0 32 0,0 0-2544 0,0 0-496 16,0 0-96-16,0 0-32 0,0 0-16 0,0 0 0 16,0 0 0-16,1 10 0 0,-1-10-32 0,3 12-16 15,-1 0 0-15,2-2 0 0,1 3-16 0,2 2 0 16,1 0 0-16,2 5 0 0,3-2-176 0,0 2-32 16,0 2-16-16,4 4 0 0,2 0 128 0,-3 3 16 15,-2 1 16-15,1 2 0 0,2 1-128 0,1-1-16 0,1-2-16 0,-1-1 0 16,0-2-64-16,-1-2-16 0,-1-5 0 0,2-3 0 15,2-3-320-15,0-2-64 0,0-2-16 0,-1-1-16912 16</inkml:trace>
  <inkml:trace contextRef="#ctx0" brushRef="#br1" timeOffset="49967.43">11849 7303 12895 0,'0'0'576'0,"-6"5"112"0,6-5-560 0,-8 8-128 0,8-8 0 0,-8 6 0 16,8-6 2480-16,0 0 464 15,0 0 80-15,0 0 32 0,0 0-1840 0,0 0-384 0,0 0-64 0,0 0 0 16,3 9-32-16,-3-9 0 0,-9 6 0 0,9-6 0 15,0 0 96-15,0 0 0 0,0 0 16 0,0 0 0 16,0 0-64-16,0 0-16 0,0 0 0 0,0 0 0 16,0 0-176-16,0 0-32 0,0 0-16 0,12 0 0 15,-1-2-144-15,1-2-16 0,-2 2-16 0,2-3 0 16,0-2 0-16,1 1 0 0,0-2 0 0,0-1 0 0,1-3 64 0,1 0 16 16,0 2 0-16,1-1 0 0,0 0-144 0,2-1-32 15,3 0 0-15,1 0 0 0,0 1-128 0,0 0-16 16,2 1-128-16,-2 3 192 0,0-1-192 0,-8-2 0 15,-5-2 0-15,2 0 0 0,1 5-144 0,-1 0-128 16,0 3-32-16,-1-1 0 16,1-1-336-16,-2 0-80 0,0 0-16 0,1 1 0 15,-1-1-1264-15,1 1-256 0,-10 5-48 0,10-8-12720 0</inkml:trace>
  <inkml:trace contextRef="#ctx0" brushRef="#br1" timeOffset="50401.08">12415 6553 33983 0,'0'0'1504'0,"-9"4"304"0,-3-7-1440 0,3 3-368 16,9 0 0-16,0 0 0 0,2 15 496 0,0-5 16 16,-2-10 16-16,0 0 0 0,0 0-320 0,0 0-64 15,11 7-16-15,-11-7 0 0,9 5 64 0,-9-5 0 16,10 5 0-16,-10-5 0 0,12 8-48 0,-2 1 0 15,1-2 0-15,-1 3 0 0,-5-3 144 0,2 3 32 16,1 2 0-16,1 2 0 0,0 2 96 0,3 5 32 16,0 1 0-16,1 4 0 0,9 25 48 0,0-4 16 15,-1-4 0-15,1-4 0 0,0-3-176 0,-1-2-16 16,0-4-16-16,0-1 0 0,-1-3-176 0,4-3-128 16,-2 1 192-16,0-5-192 0,-1 1-160 0,3 1-144 15,0-2-16-15,0-4-18736 0</inkml:trace>
  <inkml:trace contextRef="#ctx0" brushRef="#br2" timeOffset="60986.18">22593 7839 8287 0,'0'0'736'0,"0"0"-592"16,-2-7-144-16,-1-1 0 0,-1 0 3792 0,4 8 736 0,0 0 144 0,2-7 16 15,-2 7-2720-15,0 0-560 16,0 0-96-16,0 0-32 0,7-8-448 0,-7 8-112 0,0 0-16 0,0 0 0 15,0 0-240-15,0 0-48 0,0 0-16 0,11 6 0 16,-11-6-96-16,6 12-32 0,0-2 0 0,-1 3 0 16,-3 0 32-16,0 2 0 0,-4 0 0 0,2 2 0 15,2 3 32-15,0-3 16 0,0 2 0 0,-2-3 0 16,0 0 128-16,1 2 32 0,-1-1 0 0,0 1 0 16,0 0 48-16,0 2 16 0,-1-3 0 0,1 3 0 15,0-2 16-15,2 1 16 0,1 0 0 0,-1 1 0 16,0 3-224-16,0 1-32 0,1 2-16 0,0 1 0 15,-1-1-192-15,1 4-144 0,1 1 192 0,0 4-192 16,-2 3 144-16,2-3-144 0,-1-2 0 0,1-1 144 0,-2 2-144 16,1-4 0-16,-2 0 0 0,0 0 128 0,1-1 16 0,-2 2 0 15,0 3 0-15,0 1 0 0,0-1 112 16,0 4 32-16,0 5 0 0,0 1 0 0,1-5-16 0,2 2 0 16,-1-2 0-16,2-1 0 0,-1-3-32 15,1-1-16-15,2-2 0 0,-1 2 0 0,1 1-32 0,-1 3-16 16,-1 1 0-16,1 4 0 0,-1 0-48 0,0 3 0 15,-2-2 0-15,1 2 0 0,0 1-128 0,-2-7 160 16,-1-1-160-16,-1 2 160 0,-1 2-160 0,1 3 0 16,0 2 144-16,-3 1-144 0,3 2 0 0,-1-1 128 15,1-1-128-15,0-2 0 0,-1 0 0 0,2-6 0 16,2-2 0-16,-1 0 128 0,0 1-128 0,2 5 0 16,1 1 0-16,-2 3 0 0,1 0 0 0,0-2 144 0,0 0-144 0,0-1 0 15,0-1 0-15,-1-2 0 16,1-2 0-16,0 2 0 0,-1 0 0 0,-2 1 0 0,0 4 128 0,0 2-128 15,-1-1 0-15,0 0 0 0,-1-1 0 0,1-5 0 16,1-3 128-16,0 2-128 0,-1-3 0 0,-1 0 0 16,1 0 0-16,1 4 0 0,0 2 0 0,1 0 0 15,-1 1 0-15,3-2 0 0,1-1 0 0,-2-1 0 16,1-3 128-16,0-1-128 0,1-3 0 0,-1 3 0 16,1-1 0-16,0 2 0 0,0 1 0 0,0 2 0 15,-1 1 0-15,1 1 0 0,-2 0 0 0,1 0 0 16,-1-4 0-16,1 0 0 0,0-1 0 0,1 1 0 15,-2-4 0-15,2 2 0 0,-1 0 0 0,1 3 0 16,-2 1 128-16,2 0-128 0,0-2 0 0,0 2 0 16,-3-2 0-16,2-1 0 0,-1-2 0 0,2-2 0 0,-1-1 0 15,1-1 0-15,-1 1 0 0,-1-1 0 0,1-3 0 0,-2 4 0 16,-1 5 0-16,0-2 0 0,-1 1 0 0,-1 0 0 16,1-2 0-16,0 1 0 0,-2-1 128 0,2 1-128 15,0-5 0-15,-1-1 0 0,0-3 0 0,0 1 0 16,1 1 0-16,0-2 0 0,-1 1 0 0,1 2 0 15,0 3 0-15,1 0 0 0,0 1 0 0,0-2 0 16,-1 1 0-16,-1 0 0 0,0-1 0 0,-1 1 0 16,0 0 0-16,2-4 0 0,-1-4 0 0,-1 3 0 15,0-3 0-15,1 3 0 0,-1-3 128 0,0 4-128 16,1-4 0-16,-1 6 0 0,1 1 0 0,-1 1 0 16,0-3 0-16,1 2 0 0,-1-1 0 0,2 2 0 15,-2 0 0-15,1-2 0 0,-1-4 0 0,3 1 0 0,-3-4 0 0,2-1 0 16,-1 0 128-16,0 1-128 0,1-1 0 0,0 1 0 15,-2 0 0-15,2 1 0 0,1 3 0 0,0-1 0 16,-2 0 128-16,1 0-128 0,1 1 0 0,-1 1 0 16,0-1 0-16,-1 0 0 0,1-1 0 0,1 0 0 15,0-2 0-15,1-2 0 0,-1 0 0 0,2 1 0 16,-1-3 0-16,1 0 0 0,0 0 0 0,0 2 0 16,0-2 0-16,0 5 0 0,1-2 0 0,-1 0 0 15,1 1 0-15,1 1 0 0,0-2 0 0,0 1 0 16,0-1 0-16,0-2 0 0,0 1 0 0,-1-3 0 15,0 1 0-15,1-1 0 0,0-3 0 0,0 0 0 16,-2-1 128-16,1-1-128 0,0-2 0 0,-1 0 0 16,0 1 0-16,0 0 0 0,-1 2 0 0,1 0 0 15,-2-4 0-15,1 3 0 0,-1 0 0 0,1 1 0 16,-1 1 0-16,2 0 0 0,-1 0 0 0,0 2 0 0,1-5 128 0,0 2-128 16,0-1 0-16,-1 0 0 0,0-1 0 0,2 0 0 15,-2 0 0-15,-1-3 0 0,0 1 0 0,0 0 0 16,0 0 0-16,0 0 0 0,0-1 0 0,0 0 0 15,-1-2 0-15,-1 2 0 0,2-12 0 0,-1 10 0 16,0 1 0-16,1-11 0 0,-1 11-160 0,1-11 16 16,-2 11 0-16,2-11 0 15,-1 9-240-15,1-9-64 0,0 0 0 0,1 9 0 16,-1-9-896-16,0 0-192 0,0 0-48 0,0 0 0 16,0 0-1568-16,0 0-320 0</inkml:trace>
  <inkml:trace contextRef="#ctx0" brushRef="#br2" timeOffset="62811.18">18429 12181 29663 0,'-15'2'1312'0,"6"-1"272"0,-2 0-1264 0,1 2-320 0,-1-3 0 0,3 0 0 16,8 0 832-16,0 0 96 0,-7 0 32 0,7 0 0 16,0 0-560-16,0 0-96 0,0 0-32 0,0 0 0 15,0 0-272-15,0 0 0 0,0 0 0 0,0 0 0 0,0 0 0 16,0 0 0-16,0 0 0 0,0 0 0 16,0 0 0-16,0 0 0 0,0 0 0 0,0 0 0 0,0 0 0 0,11 4 0 15,-1 2 0-15,-10-6 0 0,13 5 416 0,0 1-32 16,-2-2 0-16,2 1 0 0,0-3 64 0,3 2 16 15,2-2 0-15,3 0 0 0,0-2 48 0,1 0 16 16,-1 3 0-16,1-3 0 0,3 0-144 0,-2 1-16 16,1 0-16-16,-1 1 0 0,1 0-112 0,1 0-32 15,-1-1 0-15,2 0 0 0,2-1-16 0,4 0-16 16,5-1 0-16,2-2 0 0,0 1 0 0,4-1 0 16,1 2 0-16,2-2 0 0,0 2-48 0,-1 0-128 15,-2-1 192-15,0 0-64 0,-2-1-128 0,2 2 128 16,2-3-128-16,1 1 128 0,0-1-128 0,3-1 160 0,2 2-160 15,1 1 160-15,0 1 160 0,-1-1 48 0,-1 2 0 16,1 0 0-16,0 2-240 0,2-4-128 0,0 2 160 0,3 3-160 16,3 2 208-16,-1-1-48 0,-4 0-16 0,0 0 0 15,-3 0-144-15,1-2 128 0,0 2-128 0,3-4 128 16,1 0 0-16,2 0-128 0,2 0 192 0,0 2-64 16,-1 0 64-16,-3 1 16 0,-3-2 0 0,1-1 0 15,-1 0-80-15,2 0-128 0,1 0 176 0,0 3-176 16,0-1 192-16,2 0-64 0,-5 0 0 0,-2 1-128 15,-3-1 0-15,0 1 0 0,1 0 0 0,-1 1 0 16,-1 1 128-16,4-3-128 0,2 4 0 0,-1 0 0 16,-2 1 0-16,-1-1 0 0,0-1 0 0,-2-1 0 15,-2 0 128-15,1 0-128 0,3-1 0 0,3-1 0 16,3 1 160-16,1 1-160 0,0-3 128 0,-1 2-128 16,-1 1 192-16,-4-2-32 0,-3 0-16 0,0-1 0 0,-1-1-144 15,2 0 0-15,0 1 0 0,5 0 128 0,0 1-128 16,0 0 0-16,-2 2 0 0,0-2 0 0,-3 3 0 0,-1-4 128 15,-2 0-128-15,-1 1 0 0,-1-2 0 0,3 2 0 16,-1-2 0-16,3 4 0 0,1-1 160 0,-2-2-160 16,-2 0 192-16,0 1-192 0,-2-1 0 0,0-1 0 15,-3 0 0-15,3-1 0 0,0-1 0 0,3 0 0 16,2-1 0-16,3 1 0 0,0 2 0 0,0-2 0 16,-3 0 0-16,-1-1 0 0,-2 2 0 0,0-3 0 15,-1 1 0-15,0 1 0 0,1-2 0 0,0 1 0 16,5 1 0-16,-1 0 0 0,2 2 0 0,0 0 0 0,0 0 128 15,-4 0-128-15,-4-1 0 0,0 1 0 16,0-1 0-16,1 1 0 0,-1-2 0 0,4 2 0 16,1-1 0-16,1 1 0 0,-2 0 128 0,0 0-128 0,-2 0 0 0,-2-1 0 15,-4-3 0-15,2 4 0 0,0-3 0 0,1 2 0 16,0-2 0-16,2 3 160 0,4-2-160 0,2 2 128 16,-1 0-128-16,0 0 0 0,-2-2 0 0,-2 1 128 15,-3 0-128-15,-2 1 0 0,0 0 0 0,-3 0 0 16,1-3 0-16,1 2 0 0,2 0 0 0,-1 1 0 15,1 0 0-15,-1 1 0 0,0 0 128 0,-1-1-128 16,1 0 0-16,-3 0 0 0,-3 0 0 0,0 0 128 16,-3 0-128-16,2 0 192 0,0 0-192 0,-2 0 192 15,-2-1-192-15,1 1 128 0,0-1-128 0,0 1 128 16,-2 0-128-16,0 0 0 0,-2 0 0 0,0 0 0 16,-4 0 0-16,-3 1 0 0,0-1 128 0,-1 0-128 0,-1 0 0 15,-1 1 0-15,-2 2 0 0,-1-3 0 0,0 0 0 0,-1 0 0 16,-12 0 0-16,11 1 0 15,0 0-352-15,-2 1-48 16,-9-2-16-16,12 2 0 0,-2 0-2736 0,-10-2-560 0</inkml:trace>
  <inkml:trace contextRef="#ctx0" brushRef="#br2" timeOffset="64426.98">26742 12282 16175 0,'0'0'704'0,"0"0"176"0,0 0-704 0,0 0-176 16,0 0 0-16,0 0 0 0,0 0 1648 0,-7-2 288 15,2 0 64-15,5 2 16 0,0 0-1008 0,-5-4-208 16,5 4-32-16,-4-5-16 0,0 1-176 0,4 4-48 15,-5-4 0-15,5 4 0 0,0 0 32 0,0 0 0 16,0 0 0-16,0 0 0 0,0 0 320 0,2-8 64 16,-2 8 16-16,0 0 0 0,7-5-320 0,-7 5-64 15,0 0-16-15,0 0 0 0,12-2-128 0,-12 2-32 16,0 0 0-16,13 3 0 0,-13-3 112 0,11 4 32 0,-11-4 0 0,14 8 0 16,-14-8-96-16,13 6 0 0,-4-2-16 0,2 1 0 15,1 1-48-15,-12-6 0 0,15 6 0 0,-2-1 0 16,0-1-32-16,0-4-16 0,-2 2 0 0,2-1 0 15,0-1-48-15,0 0-16 0,-1 0 0 0,4 1 0 16,1 2-80-16,0-2-32 0,-2 0 0 0,2 1 0 16,0 0-160-16,0 0 128 0,-1-2-128 0,2 2 128 15,0 1-128-15,2-1 0 0,-1 1 0 0,2 0 0 16,0-1 0-16,1 1 0 0,1-1 128 0,-1 2-128 16,0 0 0-16,0 0 0 0,1 0 0 0,1-1 128 15,-1 1-128-15,1-2 0 0,-2 1 0 0,0-2 0 16,0 0 128-16,2-1 0 0,2 0 0 0,0 0 0 15,0-1-128-15,0 0 128 0,0 0-128 0,2-1 128 0,0 2-128 0,4-1 0 16,-1 0 144-16,0 1-144 0,-1 0 0 16,0-2 0-16,0 0 0 0,-1 0 0 0,-2 2 0 0,-2 0 0 15,-3-1 0-15,0 1 128 0,-1 0-128 0,0 0 0 16,0 0 0-16,-2 0 0 0,0 0 0 0,-1 0 0 16,-1 0-128-16,0 1 128 0,-2 1-208 0,1 0 32 15,-2 0 16-15,1-1 0 16,-1 0-352-16,0 2-80 0,-1-2-16 0,-1 0 0 15,0-1-288-15,-2 0-64 0,1 0-16 0,-11 0 0 16,12 0-1504-16,-2 0-288 0,-10 0-64 0</inkml:trace>
  <inkml:trace contextRef="#ctx0" brushRef="#br2" timeOffset="65217.3">28712 11952 17503 0,'0'0'1552'0,"0"0"-1232"16,0 0-320-16,0 0 0 0,0 0 3488 0,0 0 640 0,0 0 128 0,0 0 32 16,0 0-2944-16,0 0-576 0,0 0-112 0,0 0-16 15,0 0-224-15,10 6-32 0,-1-1-16 0,2-2 0 16,-1 0-112-16,2-1 0 0,0 2-16 0,-1-1 0 15,2-3 112-15,0 1 32 0,0 2 0 0,2-2 0 16,-1-1 0-16,1 3 16 0,-1-3 0 0,2 2 0 16,-1 2-176-16,1-3-32 0,-1 2-16 0,0 0 0 15,-2-2-176-15,-1 2 0 0,-2-1 0 0,-1 2 0 16,-9-4 0-16,0 0 0 0,9 7 0 0,-9-7 0 16,0 0 0-16,5 13 0 0,-5-13 0 0,0 10 0 15,-2 1 0-15,-3-1-192 0,-2-1 0 0,-2 2 16 16,-3 2 16-16,-1 0 0 0,-1 1 0 0,1-1 0 15,-2 0 160-15,1 0-192 0,-1 0 192 0,-2 3-192 16,0-3 192-16,0 1 0 0,0 2 0 0,1-2 0 0,2 2 0 0,-1-1 0 16,2 0 0-16,2-1 0 0,-1-1 0 0,1 0 0 15,2-1 0-15,3 0 0 0,1-2 0 0,1-1 0 16,0 0 0-16,4-9 0 0,-3 11 0 0,3-11 0 16,1 9 0-16,-1-9 0 0,0 0 0 0,8 10 0 15,-8-10 0-15,12 7 0 0,0-5 0 0,1 2 0 16,1-1 0-16,2-2 128 0,2-1-128 0,2 0 0 15,0 0 0-15,3 0 0 0,-1 0 0 0,0 0 0 16,0 3-144-16,0-3 144 0,-2 0-320 0,-1 1 16 16,0 0 0-16,-1 2 0 15,-2 0-1488-15,-3-1-320 0,-2 0-48 0,1-2-12624 0</inkml:trace>
  <inkml:trace contextRef="#ctx0" brushRef="#br2" timeOffset="65530.83">29364 12370 11055 0,'0'0'480'16,"0"0"112"-16,-7 9-464 0,7-9-128 0,-9 8 0 0,9-8 0 16,-5 12 6736-16,5-12 1328 0,-3 14 272 0,2-1 48 0,1-1-6656 0,0 1-1328 15,1 1-272-15,-1 3-128 0,0 0 0 0,0 3 128 16,0 1-128-16,0 1 0 0,0 1 0 0,0 2 0 16,0 0 0-16,0 1 0 0,-1 1-320 0,0-2 48 15,-2 0 16-15,2-2 0 16,-2 0-2368-16,0-3-448 0,1 0-112 0,-3-4-16 0</inkml:trace>
  <inkml:trace contextRef="#ctx0" brushRef="#br2" timeOffset="66694.87">22631 6640 22911 0,'0'0'1024'0,"0"0"192"0,0 0-960 0,0 0-256 0,0 0 0 0,0 0 0 15,-8-3 976-15,8 3 160 0,0 0 16 0,0 0 16 0,0 0-80 0,0 0-32 16,0 0 0-16,0 0 0 0,8-8-208 0,0 2-32 16,0 3-16-16,2-3 0 0,2 2 32 0,0 1 0 15,1-1 0-15,1 0 0 0,2-2-80 0,2 3-16 16,2-1 0-16,2 1 0 0,0-3-400 0,4 2-80 15,1 0 0-15,2 0-16 0,0 1-240 0,-1 1 0 16,0 0 128-16,0 1-128 0,1 1 0 0,-3 0 0 16,-1 0 0-16,-2 1 0 0,-2 1 0 0,0 0 0 15,-1 1 0-15,-2 1 0 0,-1 0 0 0,-1 0 0 16,-3-2 0-16,-2 2 0 0,0-3 0 0,-1 2 0 16,-10-3 0-16,11 4 0 0,-11-4 128 0,9 5-128 15,-9-5 0-15,8 5 144 0,-8-5-144 0,0 0 128 16,0 0-128-16,0 0 128 0,4 9-128 0,-4-9 0 0,0 0 144 0,0 0-144 15,-2 11 0-15,2-11 144 0,-5 9-144 0,-2-1 0 16,7-8 128-16,-10 8-128 0,0-2 0 0,-1 2 0 16,1-2 0-16,-2 2 0 0,-1 3 0 0,-1-1 0 15,-3 1 0-15,0-1-256 0,0 0 80 0,-1 1 16 16,-2 1 160-16,0 1-208 0,0 0 80 0,-1 0 128 16,0-3 0-16,0 2 0 0,-1 2 0 0,1-1 0 15,0-1 0-15,2 1 0 0,-1 0 0 0,2 0 0 16,0 0 0-16,3-4 0 0,3-1 0 0,2 0 0 15,2 0 0-15,2-2 0 0,6-6 0 0,0 0 0 16,-2 11 208-16,2-11-32 0,4 10-16 0,1-1 0 16,-5-9-160-16,10 12 0 0,0-3 144 0,2 0-144 15,2-1 0-15,2-1 0 0,1 2 0 0,1-4 128 0,-1 0-128 0,1 0 0 16,-1-1 128-16,1 0-128 0,1-1 0 0,-1-2 0 16,0-1 0-16,0 3 0 0,-2-6-160 0,0 2-96 15,-1-2-32-15,4 1 0 16,0-1-480-16,1 0-112 0,-1-1-16 15,1 2 0-15,-2 1-320 0,-1-1-80 0,0 1-16 0,0 0 0 16,-4-1-1952-16,-13 2-384 0</inkml:trace>
  <inkml:trace contextRef="#ctx0" brushRef="#br2" timeOffset="67176.38">23518 6978 15663 0,'0'0'1392'0,"0"0"-1120"16,0 0-272-16,0 0 0 0,0 0 3120 0,0 0 560 0,0 0 112 0,6-9 32 15,2 2-2112-15,-1 1-432 0,0-2-64 0,1 0-32 16,0-1-560-16,1-1-112 0,0-1-32 0,0 0 0 15,1 0-176-15,0-1-48 0,0 1 0 0,1 0 0 16,1 1-256-16,-1-2 0 0,0 2 0 0,1-2 0 16,-1 1 240-16,2 2-64 0,-1 0-16 0,1 3 0 15,0-1 32-15,0 2 16 0,-1 1 0 0,1 1 0 0,-3 2 48 16,-10 1 16-16,12 1 0 0,-12-1 0 0,10 6-112 16,-2 0-32-16,-8-6 0 0,6 13 0 15,-4 0-128-15,-2 2 160 0,-1-1-160 0,-3 2 160 0,-1-1-160 16,-2 2 0-16,1 1 0 0,-2 2 0 0,-1 0 0 0,-2-1 0 15,2 1 0-15,-3-1 0 0,1 5 0 0,-1-5 0 16,-1 1-160-16,2-3 160 0,2 0 0 0,3-4 0 16,-1-3 0-16,2 4 0 0,3-2 0 0,0-1 208 15,2-11-64-15,0 13-16 0,2 0 0 0,0-3 0 16,-2-10 0-16,8 12 0 0,1 2-128 0,3-5 0 16,1 2 0-16,2-3 0 0,0-2 0 0,2 1 0 15,2 2 0-15,3-4 0 0,2 0-448 0,3 0 48 0,5 3 0 0,2-5 0 31,3 1-2416-31,-1-4-496 0</inkml:trace>
  <inkml:trace contextRef="#ctx0" brushRef="#br2" timeOffset="68668.5">25271 11943 18543 0,'0'0'816'0,"0"0"176"0,0 0-800 0,0 0-192 15,0 0 0-15,0 0 0 0,0 0 1696 0,0 0 288 16,0 0 64-16,0 0 16 0,0 0-816 0,0 0-160 16,5 10-48-16,-1 3 0 0,-1 1 96 0,0 5 16 15,-2 0 0-15,0 9 0 0,-1 6 0 0,2 2 0 16,-1 3 0-16,1 3 0 0,1 1-704 0,-2 0-144 16,1 0-32-16,-2 0 0 0,0-1-272 0,0-1 0 15,-2 1 128-15,0 0-128 0,-1-2 0 0,1-3 0 16,-1-6-176-16,0-4 176 15,1-3-464-15,0-5 16 0,4-6 0 0</inkml:trace>
  <inkml:trace contextRef="#ctx0" brushRef="#br2" timeOffset="69807.81">22205 9329 20031 0,'0'0'896'0,"0"0"176"0,0 0-864 0,0 0-208 16,0 0 0-16,0 0 0 0,0 0 1568 0,0 0 272 16,0 0 48-16,0 0 16 0,0 0-576 15,0 0-112-15,0 0-32 0,0 0 0 0,0 0-288 0,8 6-48 16,0-2-16-16,5-1 0 0,2-5-64 0,5 4-32 16,3-4 0-16,6 1 0 0,4 0-32 0,4-2-16 15,6-1 0-15,2 0 0 0,-1 0-240 0,3 2-32 16,1-5-16-16,2 1 0 0,2-1-272 0,1 3-128 15,1 4 0-15,-3-2 128 16,-3 0-576-16,-1 2-112 0,-4 0-16 0,-1 4-11200 16,-2-1-2224-16</inkml:trace>
  <inkml:trace contextRef="#ctx0" brushRef="#br2" timeOffset="70749.45">20012 11913 15663 0,'0'0'1392'0,"0"0"-1120"16,-5-9-272-16,0 2 0 0,1 0 1744 0,0 0 304 16,0 0 48-16,0-3 16 0,0 1-1696 0,1-1-416 15,1 3 0-15,-1-4 0 0,1 2 384 0,0 0-16 16,2 1 0-16,0 8 0 0,2-9 736 0,0 0 160 16,1 0 16-16,-3 9 16 0,4-8-16 0,-4 8 0 0,0 0 0 0,0 0 0 15,0 0-352-15,10 5-80 0,-2 4-16 0,-1 3 0 16,-2 4-512-16,-1 5-128 0,-2 3 0 0,-2 5-16 15,-2 6-176-15,-1-1 0 0,-1 5 0 16,0 2 0-16,-1 2 0 0,0 0 0 0,0 0 144 0,1-2-144 16,1 0 224-16,2-3-32 0,-1-3 0 0,4-3 0 15,2 2-64-15,0-4-128 0,1 2 176 0,1-2-176 32,2 1-912-32,3-1-304 0,2 0-48 0</inkml:trace>
  <inkml:trace contextRef="#ctx0" brushRef="#br2" timeOffset="71590.5">22213 15042 5519 0,'-11'3'240'0,"5"0"64"0,-1 0-304 0,-1-2 0 0,2 2 0 0,-1-3 0 16,1 1 4864-16,6-1 928 0,0 0 176 0,-5 3 48 15,5-3-4672-15,0 0-944 0,0 0-176 0,0 0-32 16,0 0 400-16,0 0 96 0,0 0 16 0,7 6 0 16,-7-6 208-16,16 5 48 0,0-1 16 0,3 0 0 15,4-4 144-15,3 0 32 0,4 0 0 0,3 0 0 16,5-3-304-16,1 2-48 0,3-1-16 0,1-2 0 15,1 0-496-15,2-1-96 0,-2 1-32 0,2-2 0 16,2 1-160-16,3 0 0 0,3 0 0 0,2 1 0 16,0-1-192-16,-3-1-64 0,-2 2 0 0,-1 1-16 15,-2-1-1792-15,-1 1-368 16,-3-2-64-16</inkml:trace>
  <inkml:trace contextRef="#ctx0" brushRef="#br2" timeOffset="72190.7">25436 13068 15663 0,'0'0'688'0,"0"0"144"0,-8 9-656 0,0 1-176 16,4 3 0-16,0 3 0 0,0 4 4688 0,4 0 912 15,0 3 176-15,3 3 48 0,2 1-4720 0,0 0-928 16,0-1-176-16,2-1 0 0,2 0 0 0,0-3 0 15,-1 0 0-15,0-2 0 0,0-2-224 0,1-1 80 0,-3-3 16 0,-1 1 0 32,1-3-1872-32,-4-1-368 0</inkml:trace>
  <inkml:trace contextRef="#ctx0" brushRef="#br2" timeOffset="72902.39">23676 8896 18431 0,'0'0'816'0,"0"0"160"0,0 0-784 0,-7 8-192 16,0-1 0-16,4 4 0 0,0 1 3824 0,2 1 720 16,-1-2 128-16,1 4 48 0,1 2-3872 0,0 2-848 15,0-3 0-15,0 2 0 0,0 2 0 0,0 1 0 16,0-1 0-16,0 3 0 0,0-1 0 0,0 0-144 16,-1 1 144-16,-1 1 0 0,1-1-208 0,0 3 32 15,-2 2 16-15,3-1 0 16,-1-1-1760-16,-2 4-336 0,-1 0-80 0,-1 0-6432 15,-1-1-1280-15</inkml:trace>
  <inkml:trace contextRef="#ctx0" brushRef="#br2" timeOffset="73527.92">18913 11308 29375 0,'0'0'1296'0,"0"0"272"0,0 0-1248 0,0 0-320 0,0 0 0 0,0 0 0 16,10-2 832-16,2 2 96 0,0-1 32 0,2 1 0 16,1-1-624-16,0 1-112 0,4 0-32 0,0 0 0 15,1 0-192-15,0 0 128 0,4-1-128 0,1 1 0 16,-2-2 0-16,2 1 0 0,-2 1 0 0,2 0 0 16,0 1 0-16,-2-1 0 0,-2 0 0 0,0 0-160 15,0 2-608 1,0-2-128-16,1 0-32 0,-2 0 0 0,-10 0-2256 0,0-2-448 0</inkml:trace>
  <inkml:trace contextRef="#ctx0" brushRef="#br2" timeOffset="73779.39">19728 10806 22111 0,'-9'8'1968'0,"-3"3"-1584"0,0 1-384 0,1 4 0 15,0 2 2176-15,2 3 336 0,1 0 80 0,3 1 16 16,0 3-2160-16,1-1-448 0,1 1 0 0,1 1 0 16,0 0 0-16,1 0 0 0,1 2 0 0,-1-1 0 15,-1-1-128-15,2 0 128 0,-1-1 0 0,1 0-144 31,0-3-256-31,0-1-48 0,0-2-16 0</inkml:trace>
  <inkml:trace contextRef="#ctx0" brushRef="#br2" timeOffset="74536.75">23423 15052 25791 0,'0'0'2304'0,"0"0"-1856"0,0 0-448 0,0 0 0 15,0 0 3136-15,0 0 544 0,14-1 96 0,-1-1 32 32,1 1-3472-32,1-2-688 0,-1 2-144 0,3 0-16 0,2 0 128 0,1 1 16 0,-2-4 16 0,2 2 0 31,-1 1-112-31,0 0-32 0,-2-2 0 0,1 1 0 15,0-2-272-15,0 1-64 0,2 0-16 0,-4 2-13680 0</inkml:trace>
  <inkml:trace contextRef="#ctx0" brushRef="#br2" timeOffset="74817.97">23887 14919 29487 0,'-9'17'2624'0,"3"-4"-2112"15,0 1-512-15,-1 2 0 0,2 0 2768 0,1 1 448 16,2-2 96-16,0 3 16 15,1 1-3072-15,1 2-592 0,0 1-128 0,1 1-32 16,2 2-192-16,1 4-32 0,0 1-16 0,2 0 0 16,1 0-2336-16,3 2-448 0,-1 0-112 0</inkml:trace>
  <inkml:trace contextRef="#ctx0" brushRef="#br3" timeOffset="86377.53">4082 7844 6447 0,'0'0'272'0,"0"-8"80"0,0-3-352 0,0 2 0 0,1 0 0 0,2 1 0 15,1-2 3840-15,0 1 704 0,-2 0 144 0,-2 9 32 16,0 0-2928-16,5-8-576 0,-2-3-112 0,-3 11-16 16,0 0-288-16,0 0-48 0,0 0-16 0,0 0 0 15,-3-9-304-15,3 9-64 0,-5-6-16 0,5 6 0 16,0 0-128-16,0 0-32 0,-6-7 0 0,6 7 0 15,-8-4-48-15,8 4-16 0,-10-6 0 0,0 2 0 16,1 1-128-16,0-1 160 0,-1 3-160 0,-1 0 160 0,1 0 176 0,-3-1 48 16,-2 0 0-16,1-1 0 0,-2 0 240 0,1 2 48 15,-2 0 16-15,0 1 0 0,0 0-64 0,0 0-16 16,0 0 0-16,0 0 0 0,0 0-160 0,-1 1-16 16,-2-1-16-16,1 1 0 0,1 2-64 0,-1 0-16 15,0-2 0-15,1 2 0 0,-1 2-208 0,1 0-128 16,0 0 160-16,1 2-160 0,0 1 0 0,0 2 0 15,1 0 0-15,2 1 0 0,0-1 0 0,-1 2 0 16,1 1 0-16,0 3 0 0,-1 2 0 0,1-2-128 16,1 2 128-16,0 1 0 0,1 1 0 0,0 2 0 0,1 0-128 0,0 2 128 15,2 0 0-15,1 1 0 0,0 1 176 0,3 0-176 16,1 0 256-16,3 2-64 0,0-2-16 0,2 1 0 16,2 2-32-16,1 1 0 0,-2 3 0 0,3-2 0 15,4 4-144-15,1-4 0 0,0-2 0 0,0 0 0 16,2-2 0-16,3 0 0 0,0-2 0 0,2 0-176 15,0-2 176-15,1 0 0 0,1-4 128 0,0-1-128 16,1-2 0-16,-1-3 0 0,1 0 0 0,2-2 0 16,-1-4 128-16,1 0-128 0,0-2 128 0,4-4-128 15,3 2 128-15,-2-3-128 0,-1-1 128 0,4-2-128 16,0 1 0-16,0-2 144 0,-1 1-144 0,0-1 0 16,-1-1 144-16,1 0-144 0,-2-6 0 0,-1 2 144 15,-1 0-144-15,-1-1 128 0,-1-1-128 0,-1-3 128 16,-1-2 64-16,-1 1 16 0,-1-2 0 0,1-3 0 0,-2-3 80 15,0-1 16-15,-1 1 0 0,0-2 0 0,-2 0-48 0,-2-1 0 16,0 0 0-16,-2 1 0 0,1 0-16 0,-3 1-16 16,-1-2 0-16,0-1 0 0,1 1-48 15,-2 2-16-15,-5-1 0 0,1 1 0 0,-1-2-16 0,-2 0 0 16,-1-1 0-16,-3-1 0 0,-1-2 32 0,0 1 0 16,0 2 0-16,-1-3 0 0,-2-2 16 0,1 2 16 15,0 0 0-15,1 4 0 0,-2 2-32 0,1 3-16 16,1 2 0-16,-2 1 0 0,-1 2-32 0,2 7 0 15,7 9 0-15,-8-11 0 0,-5 0-128 0,0 2 160 16,0 3-160-16,4 6 160 0,3 7-160 0,-5-1 0 16,-3-2 0-16,-6-2 0 0,-3 0 0 0,-7 2 0 15,-4 1 0-15,-5-1 0 0,-7 3 0 0,-1 3 0 0,0 1 0 0,3 2 0 16,1 0 0-16,0 2 0 0,1 0 0 0,-7 3 0 31,-11 4-1472-31,-3 4-240 0,-2 9-32 0</inkml:trace>
  <inkml:trace contextRef="#ctx0" brushRef="#br3" timeOffset="98340.37">2669 8052 4607 0,'0'0'192'0,"0"0"64"0,0 0-256 0,-7-4 0 16,1-1 0-16,6 5 0 0,0 0 3712 0,0 0 688 16,-6-5 144-16,6 5 16 0,-2-10-3216 0,2 10-640 15,-3-11-128-15,3 2-16 0,0 9-368 0,5-10-64 16,1 0 0-16,1-3-128 0,4-1 0 0,1-2 0 15,1-1 0-15,0-1 0 0,0-1 0 0,2 0 0 16,2 1 0-16,2 0 0 0,0-3 0 0,3 2 0 16,3-2 0-16,1-2 0 0,2 0 0 0,0 0 0 15,-2 0 0-15,2-1 0 0,0-1 0 0,1-1 0 0,0-2 128 0,1 0-128 16,0 0 0-16,0-2 0 0,-2 2 128 0,1 0-128 16,-2-2 128-16,1 3-128 0,-2-3 144 0,1 4-144 15,-1 2 128-15,0 2-128 0,2 3 0 0,0-1 0 16,0 2 0-16,-2 2 0 0,-4 1 0 0,-1 2 0 15,-1 0 128-15,-2-1-128 0,0 3 0 0,-4-1 0 16,-1 3 144-16,-1 0-144 0,-1 2 128 0,-2-3-128 16,-2 1 0-16,0 1 0 0,-2-1 0 0,-5 9 0 15,8-7 0-15,-8 7 128 0,4-12-128 0,-4 12 0 16,5-7 0-16,-5 7 128 0,0-9-128 0,0 9 0 16,0 0 128-16,0 0-128 0,0 0 0 0,0 0 128 15,-5-8 0-15,5 8 0 0,0 0 0 0,0 0 0 16,-8-6 80-16,8 6 16 0,-10-1 0 0,10 1 0 15,-11 0-16-15,1 0 0 0,1 1 0 0,9-1 0 0,-9 3-208 0,-1 1 0 16,0 0 128-16,1 0-128 0,9-4 0 0,-11 2 0 16,2 1 0-16,0 0 0 0,0 1 0 0,-1-2 0 15,-1 1 0-15,1-3 0 0,-2 1 0 0,-1-1 0 16,0 0 128-16,1-1-128 0,-1-1 0 0,2 1 0 16,0-1 128-16,2-1-128 0,1 0 0 0,8 3 0 15,-6-6 0-15,2-1 0 0,4 7 0 0,0 0 0 16,-2-9 0-16,4 0 0 0,0 1 0 0,-2 8 0 15,6-9-176-15,0 1 176 0,1 0-192 0,-7 8 192 16,6-6-160-16,1-1 160 0,-7 7 0 0,7-7 0 16,1 0 0-16,-1 1 0 0,-7 6 0 0,5-8 0 15,-5 8 0-15,5-8 0 0,-5 8 0 0,4-8 0 16,-4 8 128-16,4-8-128 0,-4 8 256 0,5-6-16 16,-5 6 0-16,0 0 0 0,11-7-240 0,-1 6 128 0,1 1-128 0,0 5 0 15,2-2 0-15,0 2 0 0,0 2 0 0,2-1 0 16,0 3 0-16,0 0 0 0,-1 2-128 0,0-1 128 15,-2 3 0-15,-1-1 0 0,-4 1-128 0,0 1 128 16,-2 1 0-16,0-1 0 0,-3 2 0 0,-2 1 0 16,-3 1 0-16,-1 1 0 0,0 2 0 0,-1-1 0 15,0 3 0-15,0 1 0 0,-2-1 0 0</inkml:trace>
  <inkml:trace contextRef="#ctx0" brushRef="#br2" timeOffset="110975.72">25437 9297 1839 0,'0'0'0'0,"0"0"160"0,0 0-160 0</inkml:trace>
  <inkml:trace contextRef="#ctx0" brushRef="#br2" timeOffset="111682.81">25422 9215 11055 0,'0'0'976'0,"0"0"-784"0,0 0-192 0,0 0 0 16,0 0 3280-16,0 0 624 0,0 0 112 0,0 0 16 15,0 0-2048-15,0 0-400 0,0 0-96 0,0 0-16 16,0 0-560-16,0 0-112 0,0 0-32 0,0 0 0 0,0 0-128 0,0 0-48 16,0 0 0-16,0 0 0 0,0 0-16 15,0 0 0-15,0 16 0 0,0-16 0 0,0 0 144 0,-2 14 32 16,-1 1 0-16,1-1 0 0,-1-1 16 0,0 1 16 15,1 1 0-15,-1 0 0 0,-1 2-64 0,3 1-16 16,-2 1 0-16,1 0 0 0,-1 3-112 0,1 3-16 16,0 4-16-16,1-2 0 0,1 3-240 0,0 2-32 15,1-1-16-15,2-2 0 0,0-5-80 0,0 0 0 16,-1-2-16-16,-1-1 0 0,2-3-176 0,1-1 128 16,-2-4-128-16,1-4 128 0,-3-9-128 0,4 12 0 15,-4-12 144-15,2 10-144 0,-2-10 128 0,3 9-128 16,-3-9 128-16,2 8-128 0,-2-8 128 0,0 0-128 0,0 0 160 15,0 0-160-15,0 0 176 0,0 0-176 0,0 0 192 0,0 0-192 16,0 0 144-16,-10-2-144 0,2-4 0 16,0-3 144-16,1-4-144 0,1 2 0 0,1 0 144 0,1-1-144 15,2-1 0-15,-1-1 0 0,-1-3 0 0,3-1 0 16,1-3 0-16,0-3 0 0,-1-2 0 0,1 0 0 16,2-4 0-16,1 3 0 0,-1 1 0 0,1 0 0 15,1-2 0-15,-2 2 0 0,4 0 0 0,-1 3 0 16,-1 2 0-16,1 0 0 0,-1 3 0 0,1-2 0 15,-1 5 0-15,0 0 0 0,-1 1 0 0,-1 2 0 16,-1 2 0-16,1-2 0 0,-2 0 0 0,1 2 0 16,-1 1 0-16,1 0 0 0,1 1 0 0,-1 1 0 15,-1 7 0-15,0 0 0 0,0-6 0 0,0 6 0 0,0 0 0 16,0 0 0-16,0 0 0 0,0 0 0 16,0 0 0-16,0 0 0 0,0 0 0 0,1 9-128 0,-1-9 128 0,0 10 0 15,0 2 0-15,2 0 0 0,-2-12 0 16,-2 13 0-16,1 0 0 0,0 1 0 0,-1-2 0 0,0 2 0 15,-1 6 0-15,1-4 0 0,-2-1 0 0,1 3 0 16,0 1 0-16,1 2 0 0,-1-1 0 0,1 5 0 16,0 3 0-16,1 2 0 0,-2 3 128 0,2-1-128 15,-1-1 128-15,0-1-128 0,1 0 0 0,0-5 128 16,-1-3-128-16,1-3 0 0,0 1 0 0,-1-6 0 16,1-1 0-16,1-2 128 0,0-11-128 0,0 0 0 15,1 8 0-15,-1-8 128 0,0 0-128 0,0 0 0 16,0 0-176-16,0 0 176 15,0 0-672-15,0 0-32 0,-1-9-16 0,0-3 0 16,-1 3-1904-16,1-2-384 0,-3-1-80 0,3-1-9488 0,0-1-1888 0</inkml:trace>
  <inkml:trace contextRef="#ctx0" brushRef="#br2" timeOffset="112479.18">25048 9514 14735 0,'-15'-4'1312'0,"4"1"-1056"0,0 1-256 0,0-1 0 15,2-1 4144-15,9 4 768 0,0 0 144 0,-7-5 48 16,7 5-3312-16,0 0-640 0,0 0-144 0,0 0-32 0,0 0-192 0,4-9-32 16,4 0-16-16,0 2 0 0,0 2 48 0,1 1 16 15,1 0 0-15,2 2 0 0,1-1 96 0,1 3 0 16,1 0 16-16,3-3 0 0,0 2-240 0,1 1-48 15,-1 0-16-15,1 1 0 0,4 2-336 0,-4-3-64 16,-1 1-16-16,1 1 0 0,-2-2 320 0,1 2 64 16,3-1 16-16,-2-1 0 0,1-1-288 0,2 0-64 15,1-2-16-15,3 2 0 0,3-4-96 0,2 3-128 16,2-3 176-16,1 4-176 0,0-2 144 0,1 1-144 16,-4-1 0-16,-2 2 144 0,-2-1 48 0,-1 2 16 15,-3 0 0-15,-4 2 0 0,-1-1-208 0,-3 0 0 16,-2 1 128-16,-1 0-128 0,1 2 0 0,-3-1 0 15,0-1 0-15,1 0 0 0,-11-2 192 0,12 0 0 16,-3 0 0-16,-9 0 0 0,0 0-368 0,10-2-80 16,-10 2 0-16,0 0-16 0,9-2 272 0,-9 2 0 0,0 0 0 0,0 0 144 15,0 0-144-15,0 0 160 0,0 0-160 0,0 0 160 16,0 0-160-16,-14-3 160 0,-2 2-160 0,1-2 160 16,-2 2-160-16,1 0-272 0,-2-2 64 0,-6-1 16 15,-3 0 192-15,-3 2 0 0,-1-1 0 0,-3 0 0 16,-4 1 0-16,0 1 256 0,-1-1-16 0,1 1-16 15,0 1-224-15,5 3 0 0,0 0 0 0,2 1 0 16,-2 0 0-16,2 3 0 0,0-2 0 0,-2 2 0 16,-1 0 0-16,0 1-288 0,0-1 64 0,3-1 16 15,1-1 336-15,3 2 64 0,2-3 0 0,5 1 16 16,3 0-208-16,6-1 0 0,0 0 0 0,11-4 0 0,0 0 0 0,0 0 0 16,0 0 0-16,0 0 0 0,0 0 0 0,0 0 0 15,0 0 0-15,16 1 0 0,1-1 0 16,4 0 0-16,-1-1 0 0,7-2 0 0,-1 2 0 0,1 1-240 15,0-1 80-15,1 1 16 0,-1 0 320 0,-2-1 64 16,-7-2 16-16,3 3 0 0,1-3-256 0,3 2 0 16,0 1 0-16,-1-1 0 0,4-1 0 0,-1 0 0 15,2 1 0-15,-2-1 0 0,-2 1 0 0,-1 1 0 16,0 0 0-16,1 1 0 0,0 1 0 0,-3-1 0 16,-2 1 0-16,-2 0 0 0,-1-1 0 0,-2 3 128 15,0-3-128-15,-1 1 0 0,-3-1 0 0,0 0 0 16,2 2 0-16,-2-1 0 0,-11-2 0 0,0 0 128 15,0 0-128-15,0 0 0 0,0 0 0 0,0 0-160 0,0 0 32 0,-13 0 0 32,-3 0-368-32,-4-1-64 0,-3 0-16 0,1-1 0 15,1 1-1184-15,0 0-240 0,-2 0-48 0,-1-1-16 16,-1 1-1824-16,2-2-352 0</inkml:trace>
  <inkml:trace contextRef="#ctx0" brushRef="#br2" timeOffset="112882.53">25462 9068 15663 0,'0'0'1392'0,"0"0"-1120"0,0 0-272 0,0 0 0 0,0 0 2752 0,0 0 512 15,-11-1 80-15,11 1 32 0,-6 6-1840 0,6-6-352 16,0 0-80-16,-9 0-16 0,9 0 0 0,0 0 0 16,0 0 0-16,-8 5 0 15,8-5-128-15,0 0-48 0,-7 8 0 0,7-8 0 0,-4 9-160 0,2 4-48 16,0 2 0-16,4-4 0 0,-2 0 48 0,0-1 0 16,0-1 0-16,1 3 0 0,0 1-192 0,2 0-48 15,-3-1 0-15,0 0 0 0,0 3-384 0,0-2-128 16,0 3 0-16,-1 2 0 0,-1 3 304 0,0 0 0 15,-1 1 0-15,0 4 0 0,0 4 16 0,-1 3 0 16,2 3 0-16,0 3 0 0,-1-1 0 0,1-1 16 16,-1-3 0-16,2-2 0 0,-1-4 32 0,4-5 0 15,-2-1 0-15,0-2 0 0,0-2-496 0,0-6-112 0,0-12-16 0,-3 14 0 16,4 3-80-16,-1-4-32 0,0-13 0 0,0 11 0 31,0-11-1696-31,3 11-352 0,-3-11-64 0</inkml:trace>
  <inkml:trace contextRef="#ctx0" brushRef="#br2" timeOffset="117645.6">5311 7592 4607 0,'7'14'400'0,"-7"-14"-400"0,0 0 0 0,0 0 0 16,0 0 2848-16,-8-7 480 0,8 7 112 0,-13-13 16 0,-4-4-2496 0,0 4-480 16,1 4-96-16,3 3-32 15,-1 2-64-15,1 3-16 0,-1 1 0 0,-1 1 0 0,0 2-144 0,-2 0-128 16,-1 1 144-16,-2 3-144 0,-1 0 240 0,0 1-48 15,0-1-16-15,-2 3 0 0,-1-1 80 0,0 1 0 16,-1 1 16-16,0 2 0 0,-1 1 112 0,0 2 0 16,-1-1 16-16,-1 4 0 0,2-1-48 0,-1 1-16 15,1 3 0-15,2 1 0 0,2 1-32 0,1 6-16 16,0 3 0-16,2 2 0 0,2 4-288 0,1 2 160 16,2 0-160-16,2 0 128 0,2-3-128 0,1-2 0 15,2-1 0-15,3 2 0 0,3-1 0 0,2 0 0 16,3-3-160-16,4 0 160 0,2-4-272 0,3 1 32 15,3-2 16-15,2 1 0 0,3-5 224 0,3-2 0 0,0-4 0 0,4 0-144 16,-1-3 144-16,4-4 224 0,2-3-48 0,0-1-16 16,0-3 80-16,3-4 16 0,1-4 0 0,4-3 0 15,2-1-64-15,1-2-16 0,2-2 0 0,-2-1 0 16,1-5-176-16,-2 0 192 0,-3-6-192 0,-2-2 192 16,1-1-192-16,-3-2 160 0,0-1-160 0,-3 0 160 15,0 0-160-15,-2-5 192 0,-3 0-192 0,-2 2 192 16,0 2-48-16,-3-4 0 0,-3-5 0 0,-4-1 0 15,-5-4 48-15,-3 1 0 0,-4-2 0 0,-3 0 0 16,-3 1 48-16,-7 2 16 0,-6 0 0 0,-4 3 0 16,-6 1 208-16,-4 1 48 0,-3 0 16 0,-4 4 0 15,0 4 48-15,-4 1 0 0,-3 2 0 0,-4 2 0 16,-3 2-208-16,-1 5-48 0,-1 5 0 0,-1 2 0 16,-1 6-320-16,2 2 0 0,2 3 0 0,2 7-10080 15,0 2-2080-15</inkml:trace>
  <inkml:trace contextRef="#ctx0" brushRef="#br2" timeOffset="120823.4">25605 9052 3679 0,'0'0'320'0,"0"0"-320"0,0 0 0 0,0 0 0 16,0 0 3744-16,4-6 672 0,-4 6 144 0,0 0 32 15,0 0-2416-15,0 0-496 0,0 0-80 0,0 0-32 16,0 0-672-16,0 0-144 0,0 0-32 0,0 0 0 15,0 0-464-15,0 0-80 0,0 0-32 0,0 0 0 16,5 8 512-16,-2 2 112 0,-3 3 0 0,0 0 16 16,1 1 48-16,-1 2 0 0,-1 0 0 0,-1 2 0 15,2 3-432-15,-1-3-80 0,-1 0 0 0,-1 5-16 16,0 1-304-16,1 4 0 0,-2 0 128 0,1 2-128 0,-1 4 0 16,0-1 0-16,0-1 0 0,1 0 0 0,-3-2 0 0,2-2 0 15,-1-4 0-15,1 1 0 0,0-2 128 0,2-2-128 16,-1-2 0-16,2-3 0 0,1 0 0 0,-1-2 0 15,-1-2 0-15,2-2 0 16,0-10-704-16,0 0-80 0,-2 9-32 0,2-9 0 16,0 0-1680-16,0 0-352 0,0 0-64 0,0 0-16 0</inkml:trace>
  <inkml:trace contextRef="#ctx0" brushRef="#br2" timeOffset="121536.64">25309 9252 6447 0,'0'0'576'0,"-8"5"-576"0,-2-5 0 0,-1 0 0 16,1 0 2848-16,0 0 464 0,-2-1 80 0,0 1 32 15,0 0-1024-15,-2 0-208 0,1 0-32 0,0 1-16 16,1-1-240-16,0 0-48 0,-1 0-16 0,2 0 0 16,0 1-576-16,1 2-112 0,-2-2-32 0,2 2 0 15,1-2-352-15,-1 2-64 0,1-1 0 0,9-2-16 16,-9 4-192-16,9-4-48 0,-8 4 0 0,8-4 0 16,0 0 96-16,0 0 16 0,0 0 0 0,0 0 0 15,2 12-160-15,-2-12-16 0,9 8-16 0,2-2 0 16,4-2-80-16,2 1-16 0,1 2 0 0,2-5 0 15,2 2-16-15,1-2 0 0,1 3 0 0,0-2 0 16,1 0 16-16,3 0 0 0,3-2 0 0,3 1 0 16,1-4-64-16,3 1-16 0,1 0 0 0,4-1 0 15,3 2-64-15,-1 0-128 0,1 0 176 0,-2 0-176 0,-3 0 128 16,-4 0-128-16,-4-1 0 0,-2 0 0 0,-2 0 0 0,-2 1 0 16,-2 0 0-16,-3 1 0 0,-1-1 128 0,-1 1-128 15,-2 2 0-15,-2-2 0 0,-3-1-192 0,0 0-112 16,0 1-16-16,-3 1 0 15,-10-2-2256-15,0 0-464 0,0 0-96 0</inkml:trace>
  <inkml:trace contextRef="#ctx0" brushRef="#br2" timeOffset="123641.76">6657 8652 10127 0,'-20'-8'896'0,"2"0"-704"0,0 1-192 0,3 0 0 16,4 1 5968-16,3 2 1168 0,8 4 224 0,0 0 64 31,-4-8-6400-31,4 8-1280 0,0 0-256 0,0 0-64 0,0 0 160 0,0 0 32 0,0 0 0 0,0 0 0 16,-5 10 96-16,-1 3 32 0,0 0 0 0,-1 8 0 16,0 3 256-16,-3 2 144 0,0-3-16 0,-4 2 0 15,-5 0 400-15,1 5 80 0,0 2 16 0,0 6 0 16,1 8-352-16,0-2-64 0,4-1-16 0,2-1 0 0,4-3-192 0,1-3 0 15,4-2 0-15,3-4 0 0,3 0 0 0,4 0 0 16,2-2 0-16,3-1 0 0,2-1 0 0,3 0 176 16,4-1-176-16,4 1 160 0,3 1-160 0,3 1 0 15,5-2 0-15,3-3 0 0,5-3 128 0,3-4-128 16,3-5 0-16,2-3 128 0,1-4-128 0,2-4 160 16,2-4-160-16,2-5 160 0,0-7-160 0,0-1 160 15,-2-5-160-15,-4-3 160 0,-2-3-32 0,-3-2-128 16,-4 0 192-16,-3-3-64 0,1-1 224 0,-6 0 32 15,-6-3 16-15,-5-3 0 0,-3-1 144 0,-4-4 32 0,-5-3 0 0,-4-1 0 16,-6-3-320-16,-5 3-64 0,-5 0-16 0,-6 2 0 16,-5 1-176-16,-7 3 128 0,-4 3-128 0,-5 3 128 15,-2 3-128-15,-4 2 0 0,-3 2-192 0,-2 4 192 16,-5 2-384-16,-4 9 32 0,-7 4 16 0,-3 7 0 31,-2 6-624-31,-1 4-112 0,-3 3-16 0,-2 6-16 16,0 1-1968-16,-1 4-400 0,0 2-80 0</inkml:trace>
  <inkml:trace contextRef="#ctx0" brushRef="#br2" timeOffset="126777.93">25469 9166 19343 0,'0'0'1728'0,"0"0"-1392"16,0 0-336-16,0 0 0 0,4-8 2048 0,-4 8 320 16,8-5 80-16,-8 5 16 0,12-3-2016 0,-12 3-448 15,0 0 0-15,0 0 0 0,0 0-160 0,10-1-16 16,-10 1 0-16,0 0 0 0,0 0 32 0,0 0 0 16,9-4 0-16,-9 4 0 0,0 0 672 0,0 0 144 0,0 0 32 0,0 0 0 15,0 0 624-15,0 0 128 16,0 0 16-16,0 0 16 0,0 0-416 0,-10 4-96 0,1 2-16 0,2 1 0 15,1 1-240-15,1 1-48 0,-1 1-16 0,4 1 0 16,-1 0-432-16,2 0-96 0,2 3 0 0,2 4-128 16,1 3 0-16,0 4 0 15,-2 2 0-15,0-1 0 0,-2 4 0 0,-2 3 0 0,1 1 0 0,0-1-144 32,-3 0-432-32,-1-3-96 0,-1-1-16 0,1-2 0 15,-3 0-400-15,0-4-64 0,-1-2-32 0,0-2 0 16,0 1 288-16,3-2 64 0,-4-3 16 0,3 2 0 15,0-6-1632-15,1 2-336 0,2-1-64 0</inkml:trace>
  <inkml:trace contextRef="#ctx0" brushRef="#br2" timeOffset="127153.25">25187 9690 6447 0,'-14'4'576'0,"0"0"-576"16,-2-2 0-16,2 1 0 0,0 1 4592 0,1-2 800 16,1 1 176-16,0 0 16 0,2-2-3600 0,-1 1-736 15,2 1-144-15,9-3-16 0,-10 4-288 0,10-4-48 16,-8 3-16-16,8-3 0 0,0 0-224 0,0 0-64 0,0 0 0 0,0 0 0 15,0 0-192-15,0 0-64 0,5 11 0 0,3-4 0 16,-8-7 16-16,16 2 0 0,-1 0 0 0,2-2 0 16,2-2 16-16,0 2 0 0,5-3 0 0,-1-1 0 15,-1 0-48-15,0-1-16 0,-1-1 0 0,0 1 0 16,0-1-160-16,0 0 0 0,0 0 0 0,-3 1 0 31,-1-1-592-31,-1 3 0 0,-2-3 0 0,-1 2 0 16,-1 0-2672-16,-1-1-544 0</inkml:trace>
  <inkml:trace contextRef="#ctx0" brushRef="#br2" timeOffset="127552.88">25057 9309 25215 0,'0'0'1120'0,"0"0"224"0,0 0-1072 0,8-5-272 0,-8 5 0 0,11-3 0 16,-11 3 720-16,0 0 96 0,0 0 16 0,9 7 0 16,-9-7-464-16,5 13-96 0,-2 5-16 0,-1 3 0 15,0 1-80-15,-2 4-32 0,-2 4 0 0,2 3 0 16,2 1 144-16,-2 0 32 0,2-1 0 0,1-1 0 16,-1-1-48-16,2-2 0 0,2-2 0 0,-1 0 0 15,0 0-272-15,3-3 0 0,-2 0 128 0,1-2-128 31,-2 0-288-31,0-1-112 0,0 0-32 0,-1-2 0 0,0 0-816 16,0-2-160-16,-1 0-48 0,-1-4-10576 0</inkml:trace>
  <inkml:trace contextRef="#ctx0" brushRef="#br2" timeOffset="127910.93">24945 9616 21183 0,'0'0'1888'0,"0"0"-1504"0,0 0-384 0,4 11 0 16,1-3 1152-16,2 0 144 0,-7-8 48 0,12 8 0 15,-1 0-800-15,2-2-160 0,2 1-16 0,0-1-16 16,2 2 0-16,3 0 0 0,2-2 0 0,2-1 0 16,0 2-352-16,2-4 0 0,2 2 0 0,-2-3 0 15,0 1-320-15,-1-3-16 0,-2-3-16 0,-1 1 0 31,1-2-352-31,-4 0-64 0,-1-1 0 0,-1 1-10544 0</inkml:trace>
  <inkml:trace contextRef="#ctx0" brushRef="#br2" timeOffset="128282.77">25862 9154 12895 0,'0'0'1152'0,"-8"8"-928"0,2-2-224 0,-1 5 0 16,2 0 2672-16,1 4 480 0,0 3 112 0,0 2 0 15,1 0-2512-15,1 4-512 0,-1 1-112 0,1 1 0 16,0 1-128-16,1 2 0 0,0 3 0 0,-1 2 0 16,2 2 0-16,-1-1 0 0,0-7 0 0,1 1 0 15,0-1 0-15,1-4 0 0,0-3 0 0,2 0 0 31,0-5-336-31,-1-1-96 0,0 1-16 0</inkml:trace>
  <inkml:trace contextRef="#ctx0" brushRef="#br2" timeOffset="128639.73">25566 9509 18431 0,'-9'2'1632'15,"0"3"-1312"-15,1-2-320 0,8-3 0 0,-7 7 2784 0,7-7 480 16,0 0 112-16,0 0 16 0,0 0-2320 0,2 11-464 0,-2-11-96 0,7 9 0 15,4-1-320-15,1-1-48 16,2-2-16-16,3-2 0 0,4 0-128 0,2 0 192 16,3-2-192-16,3 2 192 0,1-2-16 0,-3-1 0 0,-2 0 0 0,2-1 0 15,0 0-176-15,-3-2 128 0,-2 0-128 0,1 0 128 16,-2 0-128-16,-1-2-224 0,-1 1 48 0,-2 0 16 31,-2 0-416-31,0 0-96 0,-2 0-16 0,-3 0-8832 0,-10 4-1760 0</inkml:trace>
  <inkml:trace contextRef="#ctx0" brushRef="#br2" timeOffset="128940.82">26016 9170 5519 0,'0'0'496'16,"0"0"-496"-16,-8 7 0 0,1 1 0 0,2 1 4448 0,1 3 800 15,0 1 144-15,0 5 48 0,0 6-3936 0,3 2-784 16,0 1-144-16,0 6-48 0,-2 2 32 0,3 4 0 16,0 3 0-16,0-2 0 0,0-1-304 0,1-1-64 15,1 0-16-15,-1-4 0 0,-1-3-176 0,1-2 0 16,-1-3 144-16,1 0-144 15,2 2-1152-15,0-5-288 0,-2-2-64 0,0-2-6432 16,-1 0-1280-16</inkml:trace>
  <inkml:trace contextRef="#ctx0" brushRef="#br4" timeOffset="136758.9">2928 9188 20271 0,'-10'-3'1792'0,"-3"-2"-1424"0,-2 0-368 0,2 0 0 15,2 1 1680-15,-1 0 272 0,-1-1 48 0,0 1 16 16,0 1-1504-16,0 0-288 0,1 1-64 0,-1 2-16 15,-1 0-144-15,-1 2 0 0,1 2 0 0,-3 2 0 16,-4 0 0-16,-1 3 0 0,-3 3 0 0,-1 2-176 16,-5-1 176-16,-2 2 0 0,-5 2-144 0,2 5 144 0,-2 5 0 0,2 2 0 15,0 0-144-15,4 6 144 0,2 4 0 0,2 5 0 16,5 4 0-16,2-2 0 0,3-3 0 0,3 3 0 16,2 3-128-16,4 6 128 0,2-2 0 0,3 6 0 15,2 2 0-15,5 1 0 0,2-2 0 0,6-4 0 16,3-3 128-16,7-6-128 0,2-5 0 0,5-3 0 15,3-4 0-15,5-2 0 0,6-7 0 0,1-4 0 16,0-4 0-16,3-3 0 0,-1-4 0 0,0-4 0 16,-5-3 0-16,-1-4 0 0,0-6 0 0,0-3 0 15,-1-5 0-15,3-6 0 0,2 0 336 0,-2-1 32 16,-1-3 0-16,-1 0 0 0,1-4 96 0,-3-1 32 0,-5-2 0 16,-2-4 0-16,-4 0-80 0,-2-4-16 0,-3-4 0 0,-3 0 0 15,-5 0-192-15,-1-4-32 0,-5 1-16 0,-1 2 0 16,-5 1-160-16,-1-2 0 0,-5 1 144 0,-4-4-144 15,-4 1-160-15,-4-4-96 0,-7-2-32 0,-1 0 0 16,-3 3-16-16,-4-1 0 0,0 0 0 0,-2 3 0 16,-4 2 304-16,0 4 0 0,-1 3 0 0,1 4 0 15,1 4 0-15,3 5 256 0,1 2-64 0,3 6 0 16,1 2-192-16,2 8-160 0,0 6 32 0,-7 7-13760 16</inkml:trace>
  <inkml:trace contextRef="#ctx0" brushRef="#br4" timeOffset="148849.81">19809 9377 6447 0,'0'0'576'0,"0"0"-576"16,0 0 0-16,0 0 0 0,0 0 1488 0,-7-7 192 15,7 7 48-15,0 0 0 0,-8-5-832 0,2 0-176 16,6 5-16-16,-8-3-16 0,8 3-160 0,-9-4-16 16,9 4-16-16,-9 0 0 0,9 0 160 0,-11 4 48 15,3-2 0-15,8-2 0 0,-9 5-160 0,9-5-32 16,-10 2 0-16,1 2 0 0,9-4-128 0,-9 7-48 0,9-7 0 0,-9 4 0 15,9-4-64-15,-8 5-16 0,8-5 0 0,0 0 0 16,0 0-96-16,0 0-32 0,0 0 0 0,0 0 0 16,0 0 0-16,0 0 0 0,0 0 0 0,0 0 0 15,0 0 288-15,11 4 48 0,0-3 16 0,1 1 0 16,1-2-256-16,0 0-48 0,0-2-16 0,2 2 0 16,1-1-160-16,1 1 192 0,0 0-192 0,1 0 192 15,0-3-192-15,2 2 0 0,1 0 0 0,0-1 0 16,1-1 0-16,0 0 0 0,0-2 0 0,-1 1 128 15,-1 0-128-15,-1 0 0 0,1 3 0 0,1-1 0 16,-1-3 0-16,0 3 0 0,0 0 0 0,-1 0 0 16,-1-2 0-16,-1 1 0 0,-1 1 0 0,0-1 0 15,-3 0 128-15,0 1-128 0,-2 0 192 0,0 0-64 0,-11 2-128 0,10-3 0 16,-10 3 144-16,0 0-144 0,11-4 272 0,-11 4-16 16,10 0 0-16,-10 0 0 0,0 0-16 0,0 0-16 15,0 0 0-15,0 0 0 0,0 0-32 0,0 0-16 16,0 0 0-16,-12 3 0 0,2-2-176 0,-3 2 160 15,-1-3-160-15,-2 2 160 0,-2-2-160 0,-2 0 0 16,-1 0 144-16,-1 2-144 0,-1 3 128 0,-1-5-128 16,2 1 160-16,-1-1-160 0,-1 0 144 0,1 0-144 15,-2 3 128-15,-1-1-128 0,-2 1 144 0,2-2-144 16,0 2 160-16,1 0-160 0,-1-1 0 0,2 1 128 16,-1-1-128-16,1 1 0 0,2 1 0 0,0 0 0 0,1 1 0 0,0-1 0 15,2 0 0-15,-1 0 0 0,2 1 0 0,0 0 0 16,1 0 0-16,2-2 0 0,2 1 0 0,3 0 0 15,1-2 0-15,9-2 0 0,0 0 0 0,0 0 0 16,0 0 0-16,0 0 0 0,0 0 0 0,0 0 0 16,0 0 0-16,10 4 0 0,2 2 0 0,2-4 0 15,1-2 0-15,0-1 0 0,4-3 0 0,0 0 0 16,2 1 0-16,0-2 0 0,0 4 0 0,2-3 0 16,2-1 0-16,0 1 0 0,-2 1 0 0,1 1 0 15,-2-4 0-15,0 3 0 0,0 0 0 0,2-2 0 16,-1 1 0-16,-1 0 0 0,0 0 0 0,-1 1 0 15,-1-3 0-15,-1 2 0 0,0 0 0 0,-1 0 0 16,0 0 0-16,-2 0 0 0,-2 0 0 0,0 2 0 16,0-2 0-16,-3 1 0 0,0 1 128 0,-11 2-128 0,11-4 0 0,-11 4 0 15,0 0 0-15,10-4 0 0,-10 4 0 0,0 0 0 16,0 0 0-16,0 0 0 0,0 0 0 0,0 0 0 16,0 0 128-16,0 0-128 0,0 0 0 0,-10-4 0 15,1 0 128-15,-1 3-128 0,-1 2 0 0,0 3 176 16,-2-1-176-16,-2-1 160 0,0 1-160 0,-2 1 160 15,0 1-160-15,-1-1 160 0,-2 1-160 0,0 0 0 16,-2 0 144-16,-1 1-144 0,-2-1 128 0,2 1-128 16,-1 1 160-16,2-1-160 0,0-2 0 0,0 3 0 15,-2 2 0-15,1-1-9616 16,-1-2-2032-16</inkml:trace>
  <inkml:trace contextRef="#ctx0" brushRef="#br4" timeOffset="151286.09">3366 10415 13823 0,'0'0'608'0,"-6"-9"128"0,0-1-592 0,1 1-144 0,-1 0 0 0,6 9 0 16,-5-12 880-16,-1 2 144 0,1-2 16 0,1 3 16 15,-2 0-848-15,-1 1-208 0,7 8 0 0,-10-10 0 31,1 1-352-31,-1 2-112 0,3-2-32 0,-4 1-6848 0</inkml:trace>
  <inkml:trace contextRef="#ctx0" brushRef="#br4" timeOffset="151391.79">2860 10279 2751 0,'-18'30'256'0,"5"-6"-256"0,-4 4 0 0,0 7 0 15,-1 6 1136-15,1 8 176 0,0 9 32 0,-1 4 16 16</inkml:trace>
  <inkml:trace contextRef="#ctx0" brushRef="#br4" timeOffset="151676.37">2667 11515 6447 0,'16'20'272'0,"-3"-7"80"0,3-2-352 0,3 1 0 16,2-5 0-16,5-2 0 0,3-3 848 0,3-4 112 16,4-7 0-16,3-6 16 0,3-2 112 0,2-3 0 15,4-3 16-15,0-3 0 0,1-2-592 0,-1-5-112 16,0-6-16-16,2-2-16 0,-2-5-240 0,1-5-128 15,1-4 128-15,-1-1-128 0,0-1 0 0,-4 0 128 16,-3 7-128-16,-5-3 0 0,-5-1 0 0,-6-4 128 0,-5-4-128 16,-4-1 0-1,-5 1-272-15,-7 4-128 0,-8 5-32 0,-4 3 0 16,-7 2-512-16,-4 4-96 0,-5-2-32 0,-9 6 0 0,-4-3 1360 0,-6 6 272 0,-3 2 48 0,-5 4 16 16,-1 1 960-16,0 5 192 0,2 3 32 0,-2 6 16 15,-2 0-800-15,-1 9-176 0,-1 3-16 0,5 2-16 16,1 6-624-16,2 7-192 0,0 6 0 0,3 4 0 31,8 5-464-31,0 4-208 0,2 1-32 0</inkml:trace>
  <inkml:trace contextRef="#ctx0" brushRef="#br4" timeOffset="152003.6">4206 10612 15663 0,'-24'-21'688'0,"7"8"144"0,-3-3-656 0,-3 4-176 15,0 1 0-15,1 0 0 0,0-2 1472 0,1 3 272 0,-1 1 48 0,2 1 16 32,0 1-1808-32,0 3-304 0,0 2-80 0,0 2-32 15,2 2-1568-15,-1 7-320 0</inkml:trace>
  <inkml:trace contextRef="#ctx0" brushRef="#br4" timeOffset="152244.46">4520 11287 3679 0,'29'-47'320'0,"-11"12"-320"0,-1-7 0 0,-1-2 0 0,-6-3 1568 0,-2 1 240 16,-4 3 48-16,-4 1 16 0,-4 2-1360 0,-4 2-256 15,-4 0-64-15,-3 3-16 0,-5 0-384 0,-3 2-80 16,-4 3-16-16,-3 4 0 0,-1 2 112 0,-1 1 0 16</inkml:trace>
  <inkml:trace contextRef="#ctx0" brushRef="#br4" timeOffset="152615.29">5433 11394 16575 0,'-13'-11'1472'15,"-3"1"-1168"-15,-2-1-304 0,1 2 0 0,1 2 2640 0,0-3 480 16,1 0 80-16,0 0 32 0,1 2-2672 0,-3 0-560 16,-1-1 0-16,0 1-160 0,-2 3-128 0,-1 1-32 15,0 0 0-15,-1 1 0 16,-3 3-352-16,1 3-80 0,-2 3-16 0,1 2-6656 16,0 4-1344-16</inkml:trace>
  <inkml:trace contextRef="#ctx0" brushRef="#br4" timeOffset="152854.75">5530 11644 2751 0,'-11'-33'256'0,"-4"0"-256"0,-2 1 0 0,-1 4 0 15,-4 2 704-15</inkml:trace>
  <inkml:trace contextRef="#ctx0" brushRef="#br4" timeOffset="153113.17">3504 12038 18431 0,'-10'-22'1632'0,"3"7"-1312"16,0 1-320-16,-1 1 0 0,0 1 1280 0,1 3 176 15,2 1 32-15,5 8 16 16,0 0-1824-16,0 0-352 0,-11-1-80 0,0 2-16 16,1 3-2224-16,-1 3-448 0,-2 0-80 0</inkml:trace>
  <inkml:trace contextRef="#ctx0" brushRef="#br4" timeOffset="153321.1">3661 12996 4607 0,'35'-17'400'0,"5"-8"-400"0,3-5 0 0,4-6 0 15,2-5 1728-15,3-4 256 0,3-3 48 0,-1-2 16 16,0 0-1536-16,-3 2-320 0,-6 3-48 0,0 0-16 15,-6 1-128-15,-5-2 0 0,-8 1 0 0,-5-4 128 16,-5 3-288-16,-4-3-64 0,-7-5-16 0</inkml:trace>
  <inkml:trace contextRef="#ctx0" brushRef="#br4" timeOffset="154508.29">19335 9179 4607 0,'0'0'192'0,"0"0"64"0,-10-4-256 0,1 1 0 0,9 3 0 0,-9-1 0 16,9 1 4848-16,0 0 912 0,0 0 192 0,0 0 48 15,0 0-4672-15,0 0-944 0,0 0-176 0,0 0-32 16,11 0-176-16,4 0 0 0,0-1-160 0,4 1 160 15,-1 0-208-15,3-2 48 0,2 2 16 0,2-2 0 16,0 0 144-16,2 1 0 0,2 1 0 0,0-1-128 16,-1-2 128-16,0 2 0 0,-2 0 0 0,0 1 0 15,-3 0 0-15,-1 1 128 0,-2 0-128 0,0 2 0 16,-2-3 0-16,0 1-320 0,-2 0 64 0,-1 3 16 16,2-4-304-16,0 0-64 0,0 0-16 0,0 2 0 15,-1-1-1680-15,-1 0-320 0</inkml:trace>
  <inkml:trace contextRef="#ctx0" brushRef="#br4" timeOffset="154964.31">20017 9483 19343 0,'0'0'1728'0,"0"0"-1392"0,0 0-336 0,0 0 0 0,0 0 1696 0,0 0 272 16,0 0 48-16,0 0 16 0,0 0-1712 0,9-6-320 15,-9 6 0-15,15-2-208 0,-2-4-96 0,2 3-16 16,2-3 0-16,3 1 0 0,1 0 64 0,1 0 16 15,1 3 0-15,3-3 0 0,-1 0 240 0,0 1-192 16,-3-1 192-16,2 2-192 0,-1 2-64 0,-1 0 0 16,-2 1 0-16,-1 2 0 15,-2 1-848-15,-1 1-176 0,0 0-48 0</inkml:trace>
  <inkml:trace contextRef="#ctx0" brushRef="#br4" timeOffset="155374.19">20184 9085 23375 0,'0'0'1024'0,"0"0"240"0,0 0-1008 0,9-5-256 0,0 1 0 0,3 1 0 0,1-1 496 0,2 2 48 16,0-1 16-16,3 2 0 0,1-1-560 0,0 1 0 15,2 0 0-15,0 1 0 0,0-3 0 0,0 3 0 16,-2 3 0-16,1-3-144 16,-1 1-512-16,0 0-112 0,-4 2 0 0,1 0-16 0</inkml:trace>
  <inkml:trace contextRef="#ctx0" brushRef="#br4" timeOffset="155809.47">19631 9490 12895 0,'0'0'1152'0,"0"0"-928"16,0 0-224-16,0 0 0 0,0 0 3296 0,0 0 608 15,12-1 128-15,0 0 32 0,1-1-3072 0,3 2-608 16,0 0-128-16,3 2-32 0,0-2-224 0,5 0 0 15,2 0-144-15,3 0 144 16,-1-2-640-16,5 0-16 0,2-2-16 0,3-3-7232 0,0 1-1440 0</inkml:trace>
  <inkml:trace contextRef="#ctx0" brushRef="#br4" timeOffset="159995.19">5653 14978 5519 0,'0'0'496'0,"0"0"-496"16,-7-9 0-16,2-2 0 0,0 3 2624 0,0 2 416 15,1-2 96-15,0 1 0 0,0-2-1888 0,0 3-384 16,-1-2-80-16,0 1-16 0,-1 0-96 0,0-1-32 16,-2 0 0-16,0-1 0 0,-1 1-128 0,0-1-48 15,-3 1 0-15,1 0 0 0,-2 2-176 0,-2 1-32 0,1-2-16 0,0 3 0 16,-2 3-80-16,-1 0-16 0,-1 1 0 15,-1 1 0-15,-1 0-144 0,-1 0 128 0,-4 2-128 0,-1 0 128 16,-4 1-128-16,1-1 0 0,-1 3 144 0,-1 0-144 16,0-1 240-16,-2 5-32 0,0-4 0 0,2 3 0 15,0 2 32-15,1 0 0 0,3 4 0 0,2 2 0 16,0 2-240-16,1 2 176 0,13-8-176 0,-2 1 160 16,-2 3-160-16,1 4 0 0,2 1 0 0,-2 3 0 15,2 1-176-15,2 3 176 0,-8 27-128 0,6-4 128 16,7-5 0-16,3-1-128 0,5-6 128 0,3 1 0 15,6-2 0-15,5 0-128 0,3-3 128 0,3 1 0 16,-1-5 0-16,4 2 0 0,3-2 0 0,4 0 0 16,2-2 0-16,4-1 0 0,4-4 0 0,3-5 128 0,-1-4-128 15,1-4 128-15,-2-8-128 0,-1-4 128 0,-2-4-128 0,-2-4 144 16,-3-4-144-16,1-3 160 0,-2-5-32 0,-1-2-128 16,-2-3 192-16,0-1-64 0,-2-4 160 0,-4 0 32 15,-4-1 0-15,-2-6 0 0,-4-1 208 0,-1-1 48 16,-5-2 16-16,-2-6 0 0,-3-7-16 0,-1-1-16 15,-1 2 0-15,-3 1 0 0,-3-2-160 0,-1 4-16 16,0 0-16-16,0 2 0 0,-2 0-176 0,-1-1-16 16,1 1-16-16,-1 1 0 0,1 0-160 0,-1 8 128 15,1 5-128-15,-3 6 128 0,-3 3-336 0,-4 8-80 16,-2 6-16-16</inkml:trace>
  <inkml:trace contextRef="#ctx0" brushRef="#br4" timeOffset="163676.62">19614 14863 20271 0,'0'0'1792'0,"0"0"-1424"0,0 0-368 0,0 0 0 16,0 0 2944-16,0 0 528 0,0 0 112 0,10-7 0 15,0 4-2880-15,2-3-704 0,2 2 0 0,2 2 0 16,1-1 0-16,2 2-224 0,2 0 32 0,1-1 16 0,0 0 48 0,3 0 0 15,0 1 0-15,-2 0 0 16,1-1 336-16,1 1 80 0,-1 0 16 0,1 0 0 0,-4-2 320 0,0 2 64 16,0-2 16-16,-2 0 0 0,1 1 96 0,-1 1 32 15,1-2 0-15,1 0 0 0,1 2-384 0,0 0-64 16,0-2 0-16,2 2-16 0,-2-1-144 0,-1 1-32 16,0 0 0-16,-2 1 0 0,-1 0-48 0,-2 0-16 15,-4 0 0-15,-2 1 0 0,-10-1-128 0,0 0 0 16,0 0 144-16,0 0-144 0,0 0 176 0,0 0-48 15,0 0 0-15,-8 9 0 0,-2-2 128 0,-3-1 32 16,-3 0 0-16,-1-4 0 0,-1 1-48 0,-3-2-16 16,-1-1 0-16,-1 0 0 0,-1-1-32 0,1-2-16 0,-2 1 0 15,2-1 0-15,-1-1-176 0,1 1 128 0,-2 1-128 16,0 1 128-16,0-3-128 0,2 2 0 0,2 0 144 16,1-1-144-16,2 0 176 0,1 1-48 0,3-2 0 0,-1 1 0 15,1-1-128-15,2 1 0 0,2 0 0 0,1 0 128 16,9 3-128-16,0 0 192 0,-9-1-192 0,9 1 192 15,0 0-192-15,0 0-144 0,0 0 144 0,0 0-208 16,0 0 208-16,0 0 240 0,10 0-48 0,2 1-16 16,1-1-176-16,1 0-176 0,1-1 48 0,0 1 0 15,2-4 304-15,3 1 64 0,-2 1 16 0,0 1 0 16,2-3-256-16,-1 1 0 0,0 0 0 0,-1 1 0 16,-2 1 0-16,-1-1 0 0,0 4 0 0,-1-1 0 15,-2 0 0-15,-2 2 0 0,-10-3 0 0,9 4 0 16,-9-4-1040-1,0 0-160-15,5 10-16 0,-2 1-18064 0</inkml:trace>
  <inkml:trace contextRef="#ctx0" brushRef="#br4" timeOffset="167280.09">10942 10089 21183 0,'-4'-16'944'0,"3"4"192"0,-2 1-912 0,2-1-224 16,0 0 0-16,1 0 0 0,0 1 752 0,1 2 96 15,-1-4 32-15,1 0 0 0,-1-3-624 0,0 2-128 16,0-1-128-16,0 2 176 0,-1 0-176 0,-2 1 0 15,-1 2 0-15,-1 1 0 0,-1 2 0 0,-2 2 0 16,-1 1 0-16,-3 2 0 0,-2 2 0 0,-2 3 128 0,-2 3-128 0,-4 2 0 16,-4 2 0-16,-3 2 0 0,-2-2 0 0,-2 3 0 15,-2 3 0-15,-2 2 0 0,-1 2 0 0,-1 3 0 16,-2-1 384-16,0 3 32 0,3 0 16 0,2-2 0 16,3 1 448-16,2 0 80 0,2 5 32 0,3-4 0 15,3 2-416-15,1 1-96 0,1-1-16 0,4 0 0 16,3 2-336-16,2 1-128 0,-1 3 0 0,4-2 144 15,1 2-144-15,4 2-144 0,3 3 144 0,2-1-208 16,1-1-48-16,5-1 0 0,1-3 0 0,5 2 0 16,0-5 64-16,4-2 16 0,4-2 0 0,1-4 0 15,1-3 176-15,3-3 0 0,3-1 0 0,4-4-128 16,2-1 128-16,3-2 0 0,2-3 0 0,2-3 0 16,2-2 0-16,0-4 128 0,2-3-128 0,0-5 0 0,-2-2 0 0,0 0 144 15,-2-5-144-15,0-2 0 0,-3-1 192 0,0-2-192 16,-2-1 192-16,-2-3-192 0,-4 3 128 0,-1-3-128 15,-4-1 0-15,0-4 0 0,-4-1 0 0,-1 1 160 16,-4 2-160-16,-2-1 128 0,-2 1-128 0,-6-1 0 16,-4 0 0-16,-2 0 0 0,-2-4 0 0,-3-1 128 15,-5-1-128-15,-3-1 0 0,-2-3 0 0,-3 1 0 16,-3 3 0-16,-2 4-176 0,-1 2 176 0,-3 3 0 16,-6 5 0-16,0 2 128 0,-3 1-128 0,-1 6 0 15,0 7 0-15,-3 4 0 16,-4 3-560-16,-3 4-128 0,-3 3-16 0</inkml:trace>
  <inkml:trace contextRef="#ctx0" brushRef="#br4" timeOffset="171687.28">25171 14853 11967 0,'0'0'1072'0,"0"0"-864"0,0 0-208 0,0 0 0 15,0 0 3008-15,-8 0 576 0,-2 2 96 0,2-1 32 16,8-1-2064-16,0 0-416 0,-11 3-80 0,2 0 0 16,9-3-256-16,-9 1-32 0,0-1-16 0,9 0 0 15,0 0-112-15,0 0-32 0,-9 3 0 0,9-3 0 16,0 0-128-16,0 0-16 0,0 0-16 0,0 0 0 15,0 0-112-15,0 0-32 0,0 0 0 0,0 0 0 16,0 0 16-16,0 0 0 0,0 0 0 0,9 5 0 16,-9-5 16-16,14 4 0 0,-1-2 0 0,0 1 0 15,2 0-144-15,0-3-32 0,2 0 0 0,0 0 0 0,-1 0-64 16,1-3 0-16,0 2-16 0,0-1 0 16,2 0-32-16,0 0 0 0,-1 1 0 0,0 0 0 0,0 1-144 0,1 0 160 15,-2 0-160-15,-1 1 160 0,1 0-160 0,2 2 0 16,0 0 144-16,-2 1-144 0,-2-2 144 0,-1 2-144 15,0 0 192-15,1 0-192 0,-1 1 272 0,-1-2-48 16,0-1-16-16,0 1 0 0,-1 0-80 0,-1-1-128 16,-11-2 176-16,12 3-176 0,0-3 224 0,-12 0-64 15,10 0-16-15,-10 0 0 0,0 0 0 0,11-3 0 16,-11 3 0-16,0 0 0 0,0 0-144 0,0 0 128 16,0 0-128-16,0 0 128 0,0-8-128 0,0 8 128 15,0 0-128-15,-7-5 128 0,-1-1-128 0,-1 2 128 0,-1 1-128 0,-2 3 128 16,-1-3-128-16,-3 2 0 0,0 0 0 0,-1 1-176 15,-2 0 176-15,1 0 0 0,0 0 0 0,0 0 0 16,1 0 0-16,0 0 0 0,-2 0 0 0,2 0 0 16,1 0 0-16,-1 0 0 0,1 0 0 15,0 0 0-15,2 0 0 0,1 1 0 0,-3-1 0 0,2 0 0 16,0-1 0-16,-1 0 144 0,1 1-144 0,1 0 0 16,0 0 192-16,-1 1-64 0,-2 0 0 0,2 3-128 15,-1-3 144-15,1 2-144 0,-2 0 0 0,2-1 144 16,0 2-144-16,-1 0 0 0,1 0 0 0,1 1 0 15,1-1 0-15,2 0 0 0,-1-1 0 0,2-1 0 16,1 2 0-16,8-4 0 0,0 0 0 0,0 0 0 16,0 0 0-16,0 0 0 0,0 0 0 0,0 0 0 0,0 0 0 0,0 0 0 15,0 0 0-15,0 0 0 16,0 0 0-16,12-4 0 0,1 2 0 0,0-2 0 0,0 2 0 0,1 1 0 16,-1 0 0-16,2-1 0 0,0 2 0 0,2 0 0 15,0 0 0-15,2 0-176 0,-1 0 176 0,-1 3 0 16,-2-3 0-16,0 1 0 0,-2 1 0 0,1-2 0 15,1 0 0-15,-1 0 0 0,3 0 0 0,-3 0 0 16,0-2 0-16,1 1 0 0,-1 0 0 0,1-1 0 16,-2 1 0-16,0 0 0 0,0-2 0 0,1 2 0 15,0-2 0-15,1 2 0 0,-2-2 0 0,1 2 0 16,0 1 0-16,1-3 0 0,-1 1 0 0,-1 1 0 16,0-3 0-16,0 2 0 0,0 1 0 0,-1 1 0 15,-2-3 0-15,-10 3 0 0,12-1 0 0,-12 1 0 0,0 0 0 16,12-1 0-16,-12 1 0 0,0 0 0 0,0 0 0 0,0 0 0 15,0 0 0-15,0 0 0 0,0 0 0 0,0 0 0 16,0 0 0-16,0 0 0 0,0 0 0 0,0 0 0 16,0 0 0-16,-9 5 0 0,-2-4 0 0,2 1 0 15,0-1 0-15,-1-1 0 0,-1 0 0 0,1 3 0 16,-2-3 0-16,-1 0 0 0,3 0 0 0,-1 0 0 16,1 0 0-16,-1 0 0 0,-1 0 0 0,1 0-128 15,0 0-48-15,1 0 0 0,1-3 0 0,9 3 0 16,-12 0-160-16,12 0-48 0,-10-1 0 0,10 1 0 31,-10-3-432-31,10 3-80 0,-6-4-32 0,6 4 0 16,0 0-1840-16,0 0-368 0,0 0-80 0</inkml:trace>
  <inkml:trace contextRef="#ctx0" brushRef="#br3" timeOffset="187543.78">24014 3905 11055 0,'0'0'976'0,"0"0"-784"0,0 0-192 0,0 0 0 15,0 0 2384-15,0 0 432 0,0 0 96 0,0 0 16 16,0 0-1392-16,0 0-288 0,-9 2-48 0,0-2-16 16,0 1-608-16,0 0-112 0,-1-1-16 0,-1 3-16 15,-1-3-288-15,1 0-144 0,-2 2 160 0,1 0-160 16,0 0 240-16,0-2-48 0,2 3-16 0,-2 1 0 15,-1-3 208-15,0 2 64 0,0-1 0 0,1 2 0 16,1 0 48-16,-1 1 16 0,0-1 0 0,-1 0 0 0,0 1-128 0,1 1 0 16,2-3-16-16,1 3 0 0,0-4-80 0,9-2-16 15,-9 7 0-15,9-7 0 0,0 0 0 0,0 0 0 16,0 0 0-16,0 0 0 0,0 0-144 0,0 0-128 16,0 0 192-16,0 0-192 0,0 0 192 0,14 6-64 15,0-2 0-15,2-2-128 0,0-4 144 0,-1 2-144 16,1 0 0-16,1-2 144 0,0-1-144 0,-2 2 0 15,1-2 0-15,2 2 0 0,1 0 0 0,-1-1 0 16,-3 0 0-16,1 2 0 0,0 6 0 0,1-2 128 16,-4-1-128-16,-2-6 0 0,-1-3 208 0,-4 0-32 15,-6 6-16-15,0 0 0 0,9-4-160 0,-9 4 128 16,0 0-128-16,0 0 128 0,0 0 0 0,0 0-128 16,0 0 192-16,0 0-64 0,0 0 80 0,-9-2 16 0,-1-1 0 0,-3 2 0 15,-2 0-80-15,-2-1-16 0,-1 5 0 0,0-1 0 16,-2 2-128-16,-1 0 0 0,1-1 144 0,-3 0-144 15,1 0 304-15,1 1-16 0,1 0 0 0,1-2 0 16,2-2-48-16,2 1-16 0,2 0 0 0,1 2 0 16,3-3-48-16,1 1-16 0,8-1 0 0,0 0 0 15,0 0-160-15,0 0 0 0,0 0 144 0,0 0-144 16,0 0 0-16,0 0 0 0,4 11 0 0,-4-11 0 16,0 0 0-16,13-2 128 0,3 0-128 0,-1 0 0 15,1 0 0-15,2-1 144 0,2 2-144 0,-1-2 0 16,2-1 144-16,1 2-144 0,3-2 0 0,0 1 144 15,0 1-144-15,-1 0 0 0,1 2 0 0,-1 0 0 16,-1-1 176-16,-1 1-48 0,0 1-128 0,-1 1 192 0,-1-2-192 0,-2 0 0 16,-2 0-144-16,-3 1 144 0,-3 0 0 0,-10-1 0 15,0 0 0-15,11 3 0 0,-11-3 0 0,0 0 0 16,0 0 0-16,0 0 0 0,0 0 0 0,0 0 0 16,-10 10 0-16,-1-1 0 0,-5-2 0 0,-1 1 160 15,-2-2-160-15,-2 1 192 0,9-5 0 0,-4 2 16 16,-1 1 0-16,-2 1 0 0,-3-1 0 0,-1 0 0 15,1 2 0-15,-1-1 0 0,-19 6-64 0,8-4-16 16,4-2 0-16,5 3 0 0,3-2-128 0,3-1 0 16,2 0 0-16,2-1 128 0,4-3-128 0,3 2 0 15,8-4 144-15,0 0-144 0,-8 7 0 0,8-7 0 16,0 0 0-16,0 0 128 0,0 0-128 0,0 0 0 16,0 0 0-16,0 0 0 0,10 4 0 0,2 0 0 0,0-2 0 15,1-2 0-15,1-1 0 0,3 1 0 0,2 1 0 0,-1-2 128 16,1-4-128-16,2 1 0 0,3 4 0 0,2-3 128 15,1-1-128-15,1-1 0 0,-1 4 0 0,-1-2 0 16,-1 1 0-16,-3 0 0 0,-3 1 0 0,0 0 0 16,-5-1 0-16,-1 2 0 0,-13 0 0 0,0 0 128 15,0 0-128-15,0 0 0 0,0 0 0 0,0 0 0 16,0 0 0-16,-10 7 0 0,-3-1 0 0,-2 0 0 16,-3-1 0-16,-3 1 144 0,-4 1-144 0,-1-1 0 15,-4 2 224-15,0 0-64 0,-1-3-16 0,0 2 0 16,-2 2-144-16,2-3 0 0,0 2 0 0,2 1 0 15,4-2 256-15,2-1-48 0,1 1 0 0,1-2 0 16,1 0-208-16,3-1 0 0,3-1 0 0,3 3 0 0,5-2 0 0,6-4 0 16,0 0 0-16,0 0 0 0,0 0 192 0,0 0-16 15,0 0 0-15,10 5 0 0,2-1-176 16,2 0 0-16,3 0-192 0,3-1 192 0,-1-1 0 0,2-2 0 16,1-1 0-16,2 0 0 0,1-2 0 0,1-2 0 15,0 0 0-15,3 1 0 0,-1-3 0 0,2 2 0 16,-1 0 0-16,0 0 0 0,-2 1 0 0,-2 0 0 15,-4 0 0-15,-3 1 0 0,-3 3 0 0,0 0 0 16,-3 0 0-16,-12 0 0 0,10 0 0 0,-10 0 0 16,0 0 0-16,0 0 0 0,0 0 0 0,-5 9 0 15,-6-1 0-15,0-1 0 0,-2-1 0 0,-3 1 0 16,-2-1 0-16,-3 1 0 0,-1 1 0 0,-2 1 0 16,-1 0 0-16,2 0 0 0,-1 0 0 0,1 2 0 15,0-2 0-15,2 0 0 0,0 0 0 0,1-1 0 0,2-2 0 0,2 2 0 16,2 0 0-16,2-1 0 0,2-4 0 0,10-3 0 15,-8 7 0-15,8-7 0 0,0 0 0 0,0 0 0 16,0 0 0-16,4 13 0 0,4 1 0 0,1-1 0 16,1-10 0-16,3-2 0 0,0-1 0 0,2-1 0 15,0-2 0-15,4 1 0 0,0-1 0 0,3-2 0 16,3 0 0-16,0 1 0 0,0-3 0 0,1 1 0 16,0 2 0-16,-1-3 128 0,-3 3-128 0,0 1 0 15,-4-1 0-15,-1 0 0 0,-1 0 0 0,-2 0 0 16,-2-3 176-16,-2 3-48 0,-10 4-128 0,9-5 192 15,-9 5-192-15,0 0-128 0,6-6 128 0,-6 6-208 16,0 0 208-16,0 0 0 0,0 0 0 0,-11 0 0 16,-2 1 0-16,-3 2 0 0,0 1 0 0,-3-1 0 0,-2 3 0 15,-1-1 0-15,-3 1 0 0,-1-4 0 0,0-4 0 0,2 0 0 16,-1 6 0-16,3 1 0 0,1 0 0 16,1 0 0-16,3-1 0 0,3 0 0 0,1 1 0 0,2 2 0 15,2-3 0-15,9-4 0 16,0 0-1072-16,0 0-160 0,0 0-48 0,-2 14-11968 15,3 6-2416-15</inkml:trace>
  <inkml:trace contextRef="#ctx0" brushRef="#br3" timeOffset="189427.79">30000 4016 11055 0,'0'-16'976'0,"1"9"-784"16,2 0-192-16,2 1 0 0,3-1 2112 0,2-1 384 15,2 0 80-15,1 2 16 0,1 1-1504 0,1-1-288 16,-2 1-64-16,1 0-16 0,0 0-144 0,-1 0-48 16,-1-1 0-16,0 1 0 0,0 0 240 0,-1 1 32 15,0 0 16-15,-11 4 0 0,10-4-96 0,-10 4-16 16,11-4 0-16,-11 4 0 0,0 0-48 0,0 0-16 15,0 0 0-15,0 0 0 0,0 0-128 0,0 0-48 0,-9 3 0 0,-2 1 0 16,-2-2 48-16,-1 2 0 0,-2-1 0 0,-2 1 0 16,-3 1 0-16,-4 0 0 0,-2 2 0 15,-2 1 0-15,-2 2-48 0,-2-1 0 0,-2 0 0 0,-1-2 0 16,-1-1-144-16,3 2-48 0,3 1 0 0,2-5 0 16,2-4-272-16,1 3 160 0,13 1-160 0,-2 0 128 15,1-2-128-15,1 2 0 0,1 0 0 0,2 0 128 16,1 1-128-16,1-2 0 0,-3 3 0 0,11-6 0 15,0 0 0-15,0 0 0 0,0 0 0 0,12 7 0 16,2-5 0-16,5 0 0 0,2-2 0 0,3-2 0 16,4-3 0-16,2 1 0 0,2 0 0 0,4 2 0 15,0-1 0-15,2 1 0 0,0-1 0 0,-1 2 0 0,0-1 0 16,-4 4 0-16,-5-1 0 0,-3 0 0 16,-3-1 0-16,-4 2 0 0,-3-1 0 0,-2 0 0 0,-13-1 0 15,10 3 0-15,-10-3 0 0,0 0 0 0,0 0 128 0,0 0-128 16,0 0 192-16,0 0-64 0,-9 6 64 0,-1 2 16 15,-3-1 0-15,-2-2 0 0,-3 0-16 0,-3 0 0 16,-2-1 0-16,-2 1 0 0,-1 2-192 0,-1 2 144 16,-1 0-144-16,2 0 128 0,0-2-128 0,0-1 0 15,-3 1 0-15,3 1 128 0,1-2-128 0,3 3 0 16,3-2 0-16,2-1 0 0,2-3 0 0,4 1 0 16,2 0 0-16,9-4 0 0,0 0 0 0,0 0 0 15,0 0 0-15,0 0 0 0,0 0 0 0,11 5 0 16,2-2 0-16,3-1 0 0,1-2 0 0,2-1 0 15,4-2 0-15,1 1 0 0,1-2-128 0,3 0 128 16,-1-1 0-16,2-1 0 0,-1 1 0 0,1 1 0 0,-2-2 0 16,-2-1 0-16,-1 2 0 0,-5 1 0 0,-3 0 0 15,-3 0 0-15,-3 2 0 0,-10 2 0 0,0 0 0 0,0 0 0 16,0 0 0-16,0 0 0 0,0 0 176 0,-14 2-176 16,-4 0 288-16,-5 2-32 0,-3 1-16 0,-4 1 0 15,-1 1-32-15,0-1 0 0,-2 1 0 0,-1 3 0 16,-1-1-32-16,-1 2-16 0,-1-5 0 0,2 1 0 15,1 5-160-15,4-1 160 0,3-2-160 0,3 1 160 16,3-3-160-16,4 1 0 0,3 1 0 0,4-2 128 16,0-1-128-16,10-6 0 0,0 0 0 0,0 0 0 15,0 0 0-15,6 6 0 0,-6-6 0 0,13 6-176 16,1-3 32-16,3-3 0 0,1-2 0 0,4 0 0 0,2-2 144 0,2-1-160 16,3-3 160-16,1 1-160 0,1 2 160 0,-1 1 0 15,-1 0 0-15,-2 2-128 0,-1-1 128 0,-1 2 0 16,-3 1 128-16,-2 1-128 15,-5 2-304-15,-2-1-128 0,-2 1-16 0,-11-3-16 16,0 0-1968-16,4 10-384 0,-7 1-64 0</inkml:trace>
  <inkml:trace contextRef="#ctx0" brushRef="#br3" timeOffset="191049.57">23835 4976 6447 0,'0'0'576'0,"0"0"-576"0,0 0 0 0,0 0 0 16,0 0 2304-16,-10-3 336 0,10 3 80 0,-10 0 16 16,1 3-1392-16,0-3-256 0,9 0-64 0,-11 0-16 15,1 0 96-15,1 0 32 0,9 0 0 0,-9 1 0 16,9-1 16-16,-9 2 16 0,9-2 0 0,0 0 0 16,0 0-368-16,0 0-80 0,-8 3-16 0,8-3 0 15,0 0-208-15,0 0-48 0,0 0-16 0,0 0 0 16,-8 3-176-16,8-3-16 0,0 0-16 0,0 0 0 15,0 0 160-15,0 0 16 0,0 0 16 0,0 0 0 16,0 0-16-16,-3 10 0 0,5 7 0 0,0-8 0 0,-2-9-64 0,0 0-16 16,7 5 0-16,-7-5 0 0,0 0 64 0,10-5 0 15,1 3 0-15,2 2 0 0,1 2 96 0,2 2 32 16,-2-6 0-16,5 4 0 0,1-2-96 0,2-2-16 16,2 0 0-16,2 1 0 0,1 0-144 0,0 1-48 15,1-3 0-15,-1 3 0 0,-1 3-80 0,0-2-128 16,-2 0 176-16,-3 3-176 0,-2-4 160 0,-2 0-160 15,-1 0 128-15,-2 0-128 0,-3 3 128 0,-1-2-128 16,-10-1 128-16,10 0-128 0,-10 0 160 0,0 0-160 16,10 0 192-16,-10 0-192 0,0 0 256 0,0 0-48 15,0 0-16-15,0 0 0 0,0 0 48 0,0 0 0 0,-6 8 0 16,6-8 0-16,-9 8-112 0,0-2 0 0,0-1-128 16,0 1 192-16,-2-1-192 0,0 0 144 0,-1 0-144 0,-1-1 128 15,-1 0-128-15,-1 3 0 0,1-3 0 0,-2-1 128 16,-1 1-128-16,-1 0 0 0,0 0 0 0,-2 0 0 15,1 0 0-15,-1 0 128 0,-1 1-128 0,0-1 0 16,2 0 0-16,1 2 0 0,-1 1 0 0,2-2 0 16,1 0 0-16,0 1 0 0,2-2 176 0,0 1-176 15,1 0 0-15,2 0 0 0,2-1 0 0,-1 1 0 16,0-1 0-16,1 1 0 0,1 1 0 0,8-6 0 16,-9 6 0-16,9-6 0 0,-7 8 0 0,7-8 0 15,0 0 0-15,-3 12 0 0,-4-2 0 0,7-10 0 16,0 0 0-16,0 0 0 0,4 13 0 0,-4-13 0 0,6 12 0 0,4 0 0 15,3-2 0-15,-3-3 144 0,-10-7 16 16,16 2 0-16,-1 1 0 0,1 1 0 0,0 0 0 0,2-2 0 16,1-3 0-16,2-2 0 0,1-2-32 0,1 1 0 15,-1 0 0-15,-1 2 0 0,-2-1-128 0,1-1 0 16,-1 4 0-16,0-2 0 0,-3 0 0 0,0 2 0 16,-3 0-128-16,-1 2 128 0,-2 0-384 0,-10-2 0 15,12 3 0-15,0 3 0 16,0 2-368-16,-3 0-80 0,-3-2 0 0,-6-6-16 15,7 8-400-15,-7-8-80 0,0 0-16 0,0 0 0 16,0 0-1632-16,0 0-336 0</inkml:trace>
  <inkml:trace contextRef="#ctx0" brushRef="#br3" timeOffset="191831.44">23881 4830 8287 0,'0'0'736'0,"0"0"-592"0,0 0-144 0,-6-7 0 16,-1 2 2112-16,7 5 384 0,0 0 64 0,-3-7 32 0,3 7-1456 15,-6-6-304-15,6 6-48 0,-5-5-16 0,5 5 64 0,0 0 0 16,-8-4 0-16,8 4 0 0,0 0 256 0,0 0 48 16,-5-6 16-16,5 6 0 0,0 0-64 0,0 0-16 15,0 0 0-15,0 0 0 0,0 0-240 0,0 0-64 16,0 0 0-16,0 0 0 0,0 0-240 0,0 0-48 15,9 6-16-15,0-1 0 0,-9-5-32 0,13 2-16 16,0-3 0-16,0 4 0 0,-1 2-96 0,0-1 0 16,1-5-16-16,1 1 0 0,2 1-48 0,1 2 0 15,-1-3 0-15,2 0 0 0,0 0-80 0,0 1-32 16,1 0 0-16,-1-1 0 0,-1 0-144 0,0 0 192 0,-3 0-192 16,0-1 192-16,-1 0-192 0,0 1 128 0,-2-3-128 0,1 2 128 15,-2-1-128-15,0 1 160 0,1-2-160 0,-11 3 160 16,10 0 0-16,1 0 0 0,-11 0 0 0,11 0 0 15,-11 0-160-15,12-1 192 0,-12 1-192 0,11-1 192 16,-11 1-64-16,0 0-128 0,10-2 192 0,-10 2-64 16,0 0-128-16,0 0 128 0,0 0-128 0,0 0 128 15,0 0 32-15,0 0 0 0,0 0 0 0,0 0 0 16,0 0 80-16,0 0 16 0,0-9 0 0,0 9 0 16,-1-7-64-16,1 7 0 0,0-11 0 0,-2 3 0 15,1 0-192-15,1 8 176 0,-2-9-176 0,-1 3 160 16,-1-1-160-16,4 7 160 0,-4-6-160 0,4 6 160 15,-5-7-160-15,0 3 0 0,-2-1 0 0,7 5 128 16,-6-5-128-16,6 5 160 0,-6-4-160 0,6 4 160 16,-7-9-16-16,0 1 0 0,2-1 0 0,1 1 0 0,0 0 80 15,1 2 16-15,0-1 0 0,-1 1 0 16,0-2 0-16,0 1 0 0,0 1 0 0,0-1 0 0,4 7-32 0,0 0 0 16,0 0 0-16,0 0 0 0,-13-9-208 0,3 4 128 15,2 1-128-15,8 4 0 0,0 0 0 0,-9 0 0 16,-1 0 0-16,10 0 0 0,0 0 0 0,0 0-128 15,0 0 128-15,0 0-208 16,0 0-240-16,0 0-32 0,0 0-16 0,0 0 0 16,0 0-976-16,2 11-192 0,-2-11-32 0,6 11-11008 15,1 1-2208-15</inkml:trace>
  <inkml:trace contextRef="#ctx0" brushRef="#br3" timeOffset="193148.28">29721 5287 13823 0,'0'0'1216'0,"-9"1"-960"0,-2 1-256 0,2-1 0 16,0 2 3264-16,9-3 624 0,-9 1 112 0,9-1 32 16,-11 1-2336-16,11-1-464 0,-9 2-80 0,9-2-32 15,0 0-576-15,0 0-112 0,0 0-32 0,0 0 0 16,0 0-176-16,0 0-32 0,0 0-16 0,0 0 0 16,0 0 176-16,0 0 32 0,0 0 16 0,0 0 0 15,11 5 192-15,-1 0 48 0,2 0 0 0,1-2 0 16,-1-3 32-16,2 0 16 0,2 0 0 0,2-1 0 15,0-1-176-15,3 1-48 0,3-2 0 0,2 2 0 16,0 0-272-16,0-1-48 0,0 0-16 0,0 1 0 0,-1-1-128 16,-1 2 0-16,1-2 144 0,-1 2-144 0,-2 0 0 15,-3 0 0-15,-3 0 0 0,-2 2 128 0,-1-2-128 0,0 2 0 16,-2-1 0-16,-11-1 0 0,12 2 0 0,-12-2 0 16,7 4 0-16,-7-4 0 0,0 0 128 0,0 0-128 15,0 0 128-15,0 0-128 0,0 0 160 0,0 0-32 16,-3 11-128-16,-3-3 192 0,0-3-192 0,-3 0 144 15,-2 2-144-15,-2-4 128 0,-2 1-128 0,-4 2 0 16,0-1 0-16,-2 3 128 0,-4-2-128 0,-1 2 0 16,-1 0 0-16,-2 2 0 0,-1-1 0 0,-3 3 0 15,0 0 0-15,0 1 0 0,0 1 0 0,3 3 0 16,4 3 0-16,2-9 0 0,1-3 0 0,4 0 0 16,2 2 0-16,4 0 0 0,0-1 0 0,2-3 0 0,1 1 0 0,2-2 0 15,8-5 0-15,-4 12 0 0,3 1 0 0,1-13 128 16,0 0-128-16,0 0 192 0,0 0-192 0,0 0 192 15,6 6-64-15,2 1-128 0,-8-7 192 0,13 5-64 16,0-1-128-16,0-1 0 0,2-3 144 0,0 0-144 16,2 0 0-16,0 0 0 0,0-2 0 0,1 1 0 15,-1 1-176-15,0-1-48 0,0-3-16 0,1 0 0 16,1 0-96-16,-2 1-32 0,0-1 0 0,0 2 0 31,-2-2-336-31,1 3-64 0,-2-1 0 0,1-2-16 16,-2 3-1824-16,-2 0-352 0,0-1-80 0</inkml:trace>
  <inkml:trace contextRef="#ctx0" brushRef="#br3" timeOffset="194083.6">29739 5049 11967 0,'0'0'1072'0,"0"0"-864"0,-10-3-208 0,10 3 0 15,-9 0 1600-15,9 0 288 0,-10 3 48 0,10-3 16 16,-9 1-512-16,9-1-96 0,0 0-32 0,-9 2 0 16,9-2-208-16,-9 3-32 0,9-3-16 0,0 0 0 15,0 0 96-15,0 0 32 0,0 0 0 0,0 0 0 16,0 0 32-16,0 0 16 0,0 0 0 0,0 0 0 15,0 0 0-15,10 7 0 0,-10-7 0 0,15 5 0 16,-1-1-176-16,2 0-32 0,1-2-16 0,1-2 0 16,3-4-304-16,1 2-48 0,3 0-16 0,0 1 0 15,1-3-272-15,0 2-64 0,0 2-16 0,0-3 0 0,-1 2-128 16,1 2-32-16,1 3 0 0,-3-1 0 0,-5-2 96 0,-2 1 16 16,-4-2 0-16,-1 0 0 0,-12 0-240 0,12 0 0 15,-12 0 0-15,0 0 0 0,0 0 0 0,10 0 0 16,-10 0 0-16,0 0 144 0,0 0-144 0,0 0 0 15,0 0 0-15,10-1 128 0,-10 1-128 0,0 0 0 16,0 0-192-16,10 1 192 0,-10-1 0 0,0 0 0 16,0 0 0-16,10-1 0 0,-10 1 0 0,0 0 0 15,0 0 0-15,0 0 0 0,0 0 176 0,0 0 48 16,0 0 16-16,0 0 0 0,0 0-112 0,0 0-128 16,0 0 176-16,0 0-176 0,0 0 192 0,0 0-192 15,0 0 192-15,0 0-192 0,0 0 144 0,0 0-144 0,0 0 0 16,0 0 144-16,0 0-144 0,0 0 0 15,0 0 0-15,0 0 0 0,1-12 0 0,-1 5 0 0,0 7 0 0,0 0 0 16,0 0 0-16,0 0 0 0,0 0 128 0,0 0-128 16,0 0 0-16,0 0 0 0,0 0 0 0,0 0 0 15,0 0 144-15,0 0-144 0,0 0 160 0,0 0-160 16,0 0 144-16,0 0-144 0,0 0 128 0,0 0-128 16,0 0 176-16,0 0-48 0,0 0-128 0,0 0 192 15,0 0 0-15,0 0 0 0,-9-7 0 0,9 7 0 16,-9-5-64-16,9 5-128 0,-10-4 176 0,-1-1-176 15,1-2 240-15,1 2-64 0,1-2-16 0,-1 4 0 16,-3-4-160-16,1 2 0 0,1-2 0 0,0-1 0 16,-3 1 0-16,1-2 0 0,0-1 128 0,0 3-128 15,-1 0 0-15,0 1 0 0,0-4 0 0,2 4 0 16,0-1 0-16,1 1 0 0,1 1 0 0,2-1 0 0,1 3 224 16,6 3 16-16,0 0 0 0,0 0 0 0,-6-6-416 0,6 6-80 15,0 0 0-15,0 0-16 0,0 0 96 0,7-8 32 16,-1-1 0-16,5 8 0 15,2 5-368-15,1 0-80 0,1-2-16 0,-2-3 0 16,-3-5-1504-16,3 4-288 0,1 5-64 0,-1 0-17584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4:08.24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32144 4767 12959 0,'0'0'576'0,"0"0"112"0,6-7-560 0,-4 1-128 15,-2 6 0-15,-1-7 0 0,-2 1 848 0,1 2 144 16,-2-3 32-16,0 2 0 0,4 5-560 0,-5-5-96 16,5 5-32-16,-4-6 0 0,1-1 128 0,3 7 32 15,-1-4 0-15,1-2 0 0,-1 0-176 0,1 1-48 16,0 0 0-16,-2 0 0 0,1 0-64 0,-2-2-16 16,-2-9 0-16,-1 6 0 0,0 6 176 0,1-3 16 0,-1 1 16 0,-1-3 0 15,-1 1-32-15,1 0-16 0,-3 0 0 16,1 1 0-16,-9-12 192 0,1 6 32 0,3 2 16 0,-1 1 0 15,1 1-16-15,1 1 0 0,0-1 0 0,0 3 0 16,0-1-128-16,0 2-48 0,0 0 0 0,-2 1 0 16,0-1-224-16,-2 3-48 0,6 2-128 0,0-2 192 15,-4 2-192-15,0-1 0 0,-3-1 0 0,-3 1 0 16,-3 1 0-16,1 0 0 0,-22 0 0 0,8 1 0 16,1 2 0-16,4 1 0 0,0 1-128 0,4-1 128 15,0 1 0-15,4 0 0 0,0 0-128 0,1 2 128 16,1 1 0-16,-1 0 0 0,0-1 0 0,-1 4 0 15,4-3 0-15,-1 3 0 0,0 0 0 0,3 2 0 0,1 0 0 0,1 1-128 16,-1 2 128-16,0-3 0 0,0 3-128 0,4 2 128 16,4 1 0-16,1 1 0 0,2 0 0 0,2 0-128 15,2 1 128-15,5-1 0 0,1 2 0 0,1-2 0 16,0-3-128-16,5 2 128 0,0-2 0 0,2 3 0 16,-2 0-128-16,3-1 128 0,3-2-144 0,-1 0 144 15,1-2-208-15,1 0 80 0,3-5 128 0,0-1-208 16,4-1 80-16,-1-2 128 0,3 0 0 0,3-1 0 15,2 0 0-15,3-1 0 0,4-1 0 0,3-3 0 16,-1 0 0-16,3 0 0 0,1 0 144 0,-2 0-144 16,-3-3 160-16,-1 0-160 0,-3-2 272 0,-1-1-32 15,-3-2-16-15,-1 0 0 0,-1-1 32 0,0 1 16 16,-1-2 0-16,0 2 0 0,-2-1-144 0,-1 0-128 0,-3-6 144 0,-1 2-144 16,-3-2 160-16,-2 0-160 0,-9 7 160 0,0-2-160 15,-3-3 0-15,-2-1 0 0,1-2 0 0,-3 0 0 16,-1-1 0-16,-2-2 0 0,-6-13 0 0,-4 4 0 15,0 3 160-15,-3 3-160 0,-1 1 160 0,-1 3-160 16,-2 0 192-16,1-1-64 0,-1 4-128 0,1 0 192 16,1 2-192-16,-1 2-128 0,2 1 128 0,0 1-208 31,2 1-1456-31,0-2-272 0,-5-2-64 0,-3 2-16 0</inkml:trace>
  <inkml:trace contextRef="#ctx0" brushRef="#br0" timeOffset="2490.25">2426 6822 32255 0,'-19'7'2864'0,"-4"5"-2288"0,-4 8-576 0,1 5 0 0,0 5 304 0,1 2-48 16,3 2-16-16,0 2 0 0,-3 4-240 0,-2 1-240 15,-3 4 48-15,-8 5 16 16,-6 7-240-16,-7 4-48 0,-5 7-16 0,-4 3 0 15,-4 2-240 1,-3 0-48-16,-2 3-16 0,-1 2 0 0,-2 3 400 0,2-7 64 0,1-3 32 0,5-3 0 0,4-5 288 0,5-3 0 16,4-4 0-16,4-3 0 15,3-8-1472-15,2-4-256 0,3-6-32 16</inkml:trace>
  <inkml:trace contextRef="#ctx0" brushRef="#br0" timeOffset="2735.66">1447 7032 32255 0,'-1'-21'1424'0,"5"10"304"0,-4 11-1392 0,14 4-336 0,2 5 0 0,3 8 0 16,6 9 1792-16,2 4 304 0,3 4 48 0,3 7 16 15,1 11-1824-15,2 5-336 0,2 8 0 0,3 4-192 16,2 2 192-16,-2 3-176 0,0 0 176 0,-1 7-160 31,1 8-1648-31,3-2-336 0,3-2-64 0,0-7-13056 0</inkml:trace>
  <inkml:trace contextRef="#ctx0" brushRef="#br0" timeOffset="7461.79">15748 7367 7359 0,'-3'-13'656'0,"0"-2"-528"0,1 1-128 0,-1 1 0 16,1 0 1808-16,-1 1 336 0,-1 0 64 0,0 1 16 15,2 0-1264-15,-1 2-240 0,3 9-48 0,-1-12-16 16,-1 1-112-16,2 11-32 0,-1-8 0 0,1-3 0 16,0 11-512-16,0 0 0 0,0-10 0 0,0 10 0 15,0 0 0-15,0 0 0 0,0 0 160 0,0 0-160 16,0 0 608-16,0 0 32 0,0 0 16 0,0 0 0 15,0 0 224-15,0 0 32 0,4 9 16 0,-4-9 0 16,5 12 96-16,-5-12 0 0,5 10 16 0,1 1 0 16,-1 0-400-16,0 1-96 0,0 0-16 0,0 2 0 15,1-1-384-15,0 3-144 0,1 1 0 0,0-2 144 0,1 0-144 0,0-2 0 16,1 0 0-16,2 0 0 0,-1 0 0 0,2 0 160 16,0-1-160-16,1 1 160 0,0 1 384 0,0-2 80 15,1-2 16-15,0 2 0 0,1 1 272 0,-1 1 64 16,0 1 16-16,1-2 0 0,-1 0-320 0,0 0-64 15,1 0-16-15,0 0 0 0,0-1-304 0,-1-2-64 16,-1 0-16-16,0 1 0 0,0 2-80 0,-1-1-128 16,0-1 176-16,-1 0-176 0,1-1 128 0,1 1-128 15,0 0 0-15,0-1 0 0,0 0 224 0,2 0-64 16,-1 0-16-16,2-1 0 0,-2 2 32 0,2 2 0 0,1 0 0 16,0 2 0-16,-2 0 0 0,2 1 0 0,1 0 0 0,1-2 0 15,-4-1 64-15,0 1 16 0,-1-3 0 0,0 2 0 16,1 1 32-16,-2 1 16 0,0-2 0 0,0 1 0 15,-2-4-16-15,1 2 0 0,0-1 0 0,0 0 0 16,-1 2-64-16,2-2-16 0,0-2 0 0,0 1 0 16,-1 1-80-16,0 0 0 0,0-3-128 0,-1 4 192 15,0-2 0-15,-1 1-16 0,2-2 0 0,0-2 0 16,-3 0-32-16,1 1 0 0,1 0 0 0,-1 2 0 16,1-2-144-16,0 1 128 0,1 1-128 0,-1-1 128 15,-2 2-128-15,1 1 128 0,0 0-128 0,1 0 128 16,-2-2-128-16,0 3 0 0,2-3 0 0,-1 2 0 15,-1 0 0-15,0 4 0 0,-1-3 0 0,3 1 0 16,-1 2 0-16,0-3 0 0,0 0 128 0,-1 1-128 0,-2 0 128 0,3 1-128 16,-1 0 128-16,1 1-128 0,-1 0 0 0,2-1 128 15,-2 0-128-15,1 0 0 0,2 0 0 0,-3-1 0 16,-1 0 0-16,1 1 0 0,1-2 0 0,1 0 0 16,-1 0 0-16,1-2 0 0,1 0 0 0,-1 1 0 15,1-3 128-15,0 1-128 0,1-1 0 0,-2 2 192 16,1-1-192-16,0 1 192 0,-2 2-192 0,1 1 0 15,-3-2 0-15,-1 1 0 0,1-2 0 0,0 1 0 16,-1 1 0-16,-1 0 0 0,-1 0 0 0,2 0 0 16,1 2 128-16,0 0-128 0,-1 1 0 0,2 0 0 15,1-2 0-15,0 2 0 0,0-1 0 0,1 1 0 16,-1-2 0-16,1 1 0 0,-1-4 0 0,1 1 0 0,-1 0 0 16,0 0 0-16,1-1 0 0,-1 0 128 0,1 0-128 15,-1 2 0-15,1-1 0 0,-1 0 128 0,0 0-128 0,1-1 0 16,-3 1 0-16,1-1 0 0,0 0 128 0,1-2-128 15,1 2 0-15,-1-2 0 0,-1 0 0 0,2 3 0 16,-1-4 0-16,1 2 0 0,-1 2 0 0,2 1 0 16,0-3 0-16,1 2 0 0,1-2 128 0,0 1-128 15,1-1 0-15,-1 3 0 0,-1-2 0 0,-1-1 128 16,-1 1-128-16,0 0 160 0,-1-1-160 0,1 1 160 16,-1 0-32-16,-1 2 0 0,-1 0 0 0,1 2 0 15,-1 0-128-15,1 2 128 0,0 1-128 0,0-2 128 16,1 1-128-16,0-1 0 0,0-2 0 0,1 0 0 15,-2-1 0-15,1 1 0 0,1 1 0 0,-1-1 0 16,1-1 0-16,0 0 0 0,1-3 128 0,1 2-128 16,0 0 0-16,2 0 0 0,-1-2 0 0,0 0 0 15,-1-3 0-15,0 2 0 0,0 3 0 0,0-2 0 0,0 2 0 0,1-2 0 16,-3 2 128-16,1 0-128 0,-2 0 0 0,1 1 0 16,-1 1 0-16,1-1 0 0,-1 0 0 0,1 4 0 15,-2-3 0-15,1 2 0 0,2-3 0 0,1 3 0 16,-1-1 0-16,-1 4 0 0,1-1 0 0,0 1 0 15,0 0 128-15,-1-2-128 0,1-2 0 0,1 1 0 16,0-2 0-16,1 1 0 0,1-2 0 0,-1 0 0 16,2 0 0-16,-1 0 128 0,1 0-128 0,-2-1 0 15,1 1 144-15,-1 0-144 0,0-2 176 0,2 1-48 16,0 0 0-16,1 1 0 0,0 1-128 0,1-1 0 16,1 2 0-16,1 0 128 0,1-2-128 0,0 4 0 15,-2-4 0-15,1 3 0 0,1 1 0 0,0 0 0 0,-2 0 128 0,1-2-128 16,-10-7 0-16,2 3 0 0,0 2 0 0,1 1 0 15,0 0 0-15,0 3 0 0,1-2 128 0,0 0-128 16,11 13 0-16,-4-5 0 0,-1-3 0 0,-4-2 0 16,-1-1 0-16,-1 1 0 0,0-2 128 0,1-2-128 15,-1-1 0-15,1 1 192 0,0 1-192 0,2-3 192 16,1-1-192-16,1 2 0 0,0-2 0 0,1 3-176 16,-1-1 176-16,0 1 0 0,-3 2 0 0,1-2 0 15,0-1 0-15,-1 2 0 0,-2-1 0 0,2-1 0 16,0 3 0-16,-2-1 0 0,-1 0 0 0,0 0 0 15,0 4 0-15,-1 0 0 0,0 0 0 0,-1 1 0 16,0 1 0-16,-1-1 0 0,1-2 0 0,-1 0 0 16,0-1 0-16,1 0 0 0,1 1 0 0,-1-1 0 0,1-1 0 0,0 0 0 15,0-2 0-15,-1 0 0 0,1-1 0 0,1 0 128 16,0 0-128-16,0-1 0 0,0 0 0 0,1-2 0 16,2 3 0-16,-2 2 0 0,1-1 0 0,-1 0 0 15,1 2 0-15,-1-2 0 0,0 1 0 0,1 3 128 16,-1-2-128-16,0 5 0 0,1-2 0 0,-2 2 0 15,0-1 0-15,1-1 0 0,-1 2 0 0,1 1 0 16,2-1 0-16,-2 1 0 0,1-4 0 0,-2 1 0 16,0-2 0-16,0 0 128 0,-5-6-128 0,-1 0 0 15,3 0 0-15,0 1 0 0,0 0 0 0,2 1 0 16,0-1 0-16,1-1 0 0,9 10 0 0,-2-3 0 16,-3-2 0-16,0 0 0 0,-2 1 0 0,1 0 128 15,-2-3-128-15,1 2 0 0,0-3 0 0,1 4 0 0,1-2 0 0,0 2 0 16,1 0 0-16,0 0 0 0,0 0 0 0,1 0 128 15,-1-3-128-15,0 2 0 0,-1 1 0 0,1 1 0 16,1-2 0-16,-1 1 0 0,0-3 128 0,-1 2-128 16,-3-2 0-16,1 2 0 0,-2-1 0 0,-1 2 0 15,-1-2 0-15,1-1 0 0,-2 0 0 0,2 2 0 16,0-3 0-16,0 0 0 0,1-1 0 0,0 1 0 16,0-1 0-16,1 1 0 0,0 2 0 0,1-2 0 15,-1 2 0-15,3 0 0 0,0-2 0 0,3 2 0 16,-1 0 0-16,2 1 0 0,1 1 0 0,0 0 0 15,2 0 0-15,-2-3 0 0,0 2 0 0,0-1 0 16,0 2 0-16,1 0 0 0,-3 3 0 0,1-3 0 16,-2 0 0-16,-2 0 0 0,-2 0 0 0,2 0 0 15,0 1 0-15,-1-2 0 0,-2-1 0 0,2 1 0 0,1 2 0 16,1-2 0-16,-1-2 0 0,1 2 0 16,-1-2 0-16,1 4 0 0,1-1 0 0,1 2 0 0,1-1 0 0,1 0 0 15,2 0 0-15,1 2 0 0,1-1 0 0,0 2 0 16,-1 1 0-16,1 3 0 0,1-1 0 0,-1 3 0 15,-2-1 0-15,-1 0 0 0,-2-1 176 0,1-2-48 16,-1 1 0-16,1-1 0 0,2 2-128 0,-2-4-144 16,-1 0 144-16,1 1-208 0,1-1 208 0,2 0 0 15,2 1 0-15,1 3 0 0,0-2 0 0,2 1 0 16,0 3 0-16,2 2 0 0,-2-1 0 0,0 2 0 16,-2 0 0-16,0 2 0 0,-4-2 0 0,3 0 0 15,-1-2 160-15,0 2-160 0,1-4 0 0,2 0 0 16,-1-2 0-16,4-3 0 0,-1 0 0 0,3 1 0 0,1 1 0 0,2 3 0 15,-1-2 0-15,1 2 0 0,-2-1 0 0,-1 5 0 16,-2 1 0-16,0 5 0 0,-4 1 0 0,2-1 0 16,0 3 0-16,0-3 0 0,0-4 0 0,4-2 0 15,4-6 0-15,2-2 0 0,2 0 0 0,1 0 0 16,-1 0 0-16,1 4 0 0,1-1 0 0,-5 1 0 16,-2 0 0-16,-2 3 0 0,-1 2 0 0,0 2 0 15,-2 1 0-15,5-3 0 0,2-1 0 0,3 1 0 16,2 2 0-16,0-3 0 0,1-3 0 0,-2-1 0 15,-2-1 0-15,-3-1 0 0,-4-3 0 0,0 2 0 16,0 0 0-16,0 1 0 0,-2-2 0 0,2 4 0 16,3-1 0-16,1 2 0 0,2 2 0 0,0 0 0 15,0-2 0-15,-3 2 0 0,-1 1 0 0,-4-3 0 16,-2 0 0-16,-1-2 0 0,-3-1 0 0,-3-5 0 16,0 1 240-16,-3-3 64 0,1 0 16 0,-1-4 0 0,-1 1-320 0,1-2 0 15,-2-2 0-15,2 2 0 16,-2-2-464-16,0 1-112 0,0 1 0 0,-2-1-16 15,-2 0-48-15,1 2 0 0,-2-1 0 16,0 1 0-16,0 0-2320 0,-1 0-480 0,-5 2-80 0</inkml:trace>
  <inkml:trace contextRef="#ctx0" brushRef="#br0" timeOffset="11409.8">24205 15215 7359 0,'0'0'320'0,"-8"0"80"0,8 0-400 0,-16-4 0 0,-3 0 0 0,2-1 0 16,4 4 4880-16,4-3 896 0,0 2 176 0,1 1 48 16,1 0-4064-16,2 0-800 0,-2-1-176 0,7 2-16 15,0 0-224-15,-2 0-32 0,-2 2-16 0,0 0 0 16,1 1-288-16,1 1-48 0,2-4-16 0,-4 4 0 16,0 2 80-16,-1 4 16 0,5-10 0 0,0 0 0 15,-3 10 64-15,3-10 16 0,0 0 0 0,0 0 0 16,0 0-176-16,0 0-16 0,0 0-16 0,0 0 0 15,0 0-48-15,0 0-16 0,16 1 0 0,-2-2 0 16,-3-1 64-16,-1-2 16 0,0-1 0 0,2 0 0 16,1-3-96-16,3-1-16 0,0-1 0 0,0-1 0 15,1-2-192-15,4-3 128 0,-1 0-128 0,1-3 0 0,2 0 0 0,2-1 128 16,2-3-128-16,5-2 0 0,0-2 0 0,7-3 144 16,3-6-144-16,-2 2 128 0,-3-1-128 0,-3 1 0 15,-3 3 0-15,-3 1-176 0,-1 4 176 0,-5 1 0 16,-2 3 0-16,-2 3 0 0,-4 0 0 0,-1 2 0 15,0-1 0-15,2 2 128 0,-4-1-128 0,2 4 0 16,-1-2 0-16,1 2 0 0,-2 0 0 0,2 0 0 16,0-2 0-16,0 5 0 0,0-2 0 0,-3 2 0 15,2-1 0-15,-2 1 0 0,-2 1 0 0,-1 1 0 0,-1 1 0 0,1 1 0 16,-2-1 0-16,-5 7 0 0,4-6 0 0,-4 6 128 16,-1-8-128-16,-1 3 144 0,2 5-144 0,0 0 160 15,-5-7-32-15,5 7-128 0,-7-4 192 0,7 4-64 16,-5-6 0-16,1 1 0 0,-1-1 0 0,5 6 0 15,-4-5-128-15,4 5 0 0,-4-8 144 0,2 2-144 16,-1-1 0-16,1 1 0 0,2 6 0 0,0-9 0 16,1 0 0-16,1 1 0 0,1 1 0 0,1 1 0 15,-1-3 0-15,-1 2 0 0,3 1 0 0,2 0 0 16,1 0 0-16,0-1 0 0,-1 0 0 0,1 3 0 16,-8 4 0-16,12-6 0 0,0 0 0 0,-1-1 0 15,0-3 0-15,1 1 0 0,1 0-128 0,-4 1 128 16,-5-3 0-16,1 2 0 0,1 0 0 0,2 1 0 0,0-2 0 15,-1 2 0-15,-2 2 0 0,-5 6 0 0,6-7 0 0,-6 7 0 16,0 0 0-16,0 0 0 16,0 0 0-16,0 0 0 0,0 0 0 0,0 0 0 0,0 0 128 0,0 0-128 15,0 0 128-15,0 0-128 0,0 0 144 0,0 0-144 16,0 0 192-16,0 0-192 0,0 0 128 0,0 0-128 16,0 0 0-16,0 0 0 0,0 0 0 0,0 0 0 15,0 0 0-15,0 0 0 0,2-8 0 0,-2 8 0 16,0 0 0-16,0 0 0 0,0 0 0 0,0 0 160 15,0 0-160-15,0 0 128 0,-7-4 64 0,7 4 16 16,-10-2 0-16,-1 0 0 0,1 1 112 0,-1 0 0 16,1 1 16-16,1 1 0 0,-2 2 0 0,1-1 0 15,-1 0 0-15,0-2 0 0,2 0-80 0,-1 0 0 16,0 1-16-16,1 3 0 0,0-3-112 0,9-1 0 16,-9 1-128-16,1 2 192 0,-1-2-192 0,0 2 0 0,-1 0 128 0,1-1-128 15,0 2 0-15,1 1 128 0,8-5-128 0,-11 3 0 16,-1 1 0-16,1 0 0 0,0-2 0 0,11-2 0 15,-12 4 0-15,12-4 0 0,-9 4 0 0,9-4 0 16,-9 3 0-16,9-3 0 0,0 0 0 0,0 0 0 16,0 0 0-16,0 0 0 0,0 0 0 0,0 0 0 15,0 0 0-15,0 0-128 0,6-7 128 0,3 3 0 16,2-2-144-16,1 2 144 0,1 1 0 0,2-2-144 16,2 0 144-16,1 0-128 0,-1-2 128 0,3 2-128 15,1 0 128-15,0 1 0 0,1-3 0 0,0 2 0 16,-1 0 0-16,0 1 0 0,-2 0 0 0,0 1 0 15,-3 2 0-15,-1 0 0 0,-2-2 0 0,-1 2 0 16,-1 1 0-16,-2 0 0 0,-1-1 0 0,0 1 0 0,-8 0 0 16,9 2 0-16,-9-2 0 0,9 5 0 0,-9-5 0 15,0 0 0-15,6 10 0 0,-4-1 0 0,-2-9 0 0,0 13 0 16,-1 1 0-16,0 0 128 0,-1 1-128 0,-2-1 0 16,0 0 0-16,1 3 128 0,-3 0-128 0,5 3 0 15,5 3 128-15,-4-2-128 0,-1 1 160 0,-3 2-32 16,-3 2-128-16,-2-7 192 0,-7-4-64 0,3-1 0 15,4-1-128-15,3 2 192 0,1-4-192 0,-1 1 128 16,1-2-128-16,1 1 0 0,4-11 0 0,-5 10 0 16,0-1 0-16,5-9 0 0,0 0 0 0,0 0 0 15,2 10 0-15,-2-10 0 16,-7 0-576-16,7 0-16 0,0 0 0 0,0 0 0 16,-6-10-2256-16,2-3-448 0,2 0-96 0</inkml:trace>
  <inkml:trace contextRef="#ctx0" brushRef="#br0" timeOffset="12308.68">25415 13302 17503 0,'0'0'1552'0,"0"0"-1232"0,0 0-320 0,0 0 0 16,-9 0 2704-16,9 0 496 0,0 0 80 0,0 0 32 15,0 0-1568-15,0 0-304 0,0 0-64 0,0 0-16 16,1 11-448-16,-1-11-80 0,5 12-32 0,0-2 0 16,0 0 80-16,2 6 16 0,1 2 0 0,-3-2 0 15,-1-4-96-15,0-1-16 0,-2 5 0 0,1-2 0 16,-2 2-208-16,2 4-64 0,0 0 0 0,-2 4 0 16,-1-2-96-16,0 2-32 0,0 2 0 0,1-4 0 15,1-1-128-15,-1-2-48 0,0-1 0 0,2-2 0 16,1 0-64-16,0-3-16 0,-4-13 0 0,3 10 0 15,-3-10 0-15,0 0 0 0,7 11 0 0,-7-11 0 16,0 0 16-16,0 0 0 0,12-8 0 0,-2-1 0 0,-1-3 0 16,-1-1 0-16,0 0 0 0,0-1 0 0,0-1-144 15,-2 2 0-15,1 0 144 0,-2 0-144 0,-1 0 0 0,0 3 0 16,-4 10 0-16,2-12 128 0,-2 3-128 0,0 9 0 16,0 0 0-16,0 0 0 0,0 0 0 0,0 0 0 15,0 0-144-15,12 4 144 0,-3 2 0 0,-1 2-176 16,0 2 176-16,0 2-128 0,-2-1 128 0,1-1 0 15,-1 1 0-15,2-1-128 0,0-1 128 0,0 0 0 16,-2-2 0-16,2 1 0 0,0-1 0 0,0 1 0 16,-2 1 0-16,1 2 0 0,-1 0 0 0,1 3 0 15,-2-1 0-15,1 1 0 0,0 0 0 0,-2-3 144 16,-1-1-144-16,1-1 160 0,2 0-32 0,-3-1-128 16,-3-8 192-16,6 8-64 0,-6-8 32 0,0 0 0 15,0 0 0-15,9 3 0 0,-9-3 96 0,0 0 0 0,8-6 16 0,-8 6 0 16,7-9 48-16,0 0 16 0,-2-3 0 15,0 1 0-15,-1-2-96 0,2-3-32 0,-1-2 0 0,-3-3 0 16,1 1-80-16,0-2-128 0,-1-1 176 0,1-1-176 16,1-2 144-16,-2 0-144 0,1-1 0 0,1-3 144 15,0 1-144-15,0 2 0 0,-2-3 0 0,1 2 0 16,1 3-304-16,0 1-32 0,-2 2-16 0,2 1 0 31,-1 5-224-31,1 2-64 0,1 5 0 0,1-1 0 16,-6 10-1312-16,8-6-272 0,-8 6-48 0,11-3-16 15,-11 3-992-15,11 0-208 0</inkml:trace>
  <inkml:trace contextRef="#ctx0" brushRef="#br0" timeOffset="12784.66">26193 13643 10127 0,'0'0'896'0,"0"0"-704"0,0 0-192 0,0 0 0 15,-8 1 4752-15,8-1 928 0,0 0 176 0,0 0 32 16,0 0-4256-16,0 0-864 0,0 0-160 15,0 0-32-15,0 0 288 0,4-8 64 0,0 2 16 0,-4 6 0 16,0 0 64-16,0 0 16 0,0 0 0 0,0 0 0 16,-1-12-80-16,1 12-16 0,0 0 0 0,-6-7 0 15,6 7-160-15,-9-4-48 0,-1 3 0 0,-1 1 0 16,1 1-304-16,0 6-64 0,-2 1-16 0,-1 2 0 16,0 1-192-16,0 2-144 0,0 1 192 0,2 2-192 15,2-1 144-15,1 2-144 0,1 0 0 0,0 3 144 16,2-1-16-16,1 2 0 0,-1 0 0 0,2 1 0 15,0-1-128-15,2 1 128 0,0-2-128 0,1-1 128 16,1 0-128-16,2-4 0 0,2 1 0 0,-1-2 128 16,0 1-128-16,1-1 0 0,2-4 0 0,-1 1 0 15,-1-1 0-15,3-1 0 0,3-2 0 0,3-3 0 0,3-2 0 16,4-3 0-16,3-4 0 0,6-2 0 0,8-3-144 0,0-4-112 16,0-3-32-16,5-3 0 15,5-2-2256-15,7-7-448 0</inkml:trace>
  <inkml:trace contextRef="#ctx0" brushRef="#br0" timeOffset="18571.18">24951 9892 3679 0,'0'0'320'0,"0"0"-320"0,0 0 0 0,0 0 0 16,0 0 3520-16,-10 4 640 0,10-4 128 0,-9 2 32 16,9-2-2400-16,0 0-464 0,0 0-112 0,0 0 0 15,-9 4-240-15,9-4-32 0,0 0-16 0,0 0 0 16,0 0-416-16,0 0-96 0,0 0-16 0,0 0 0 15,0 0 304-15,0 0 48 0,0 0 16 0,0 0 0 16,0 0-192-16,8 2-16 0,0-1-16 0,1 2 0 16,1-3-176-16,2 0-48 0,2 0 0 0,1 0 0 15,0 0-64-15,15-3-32 0,-2 2 0 0,-3-1 0 16,-2 1-224-16,-1 0-128 0,-1 1 160 0,-1 0-160 0,-1-2 0 0,-1 2 0 16,-1-1 0-16,-1 1 0 0,-3-1 0 0,0 1 0 15,-1 1 0-15,-2-1 0 0,-10 0-192 0,13 1-48 16,-1 2 0-16,-2-2 0 15,-10-1-1456-15,12 0-288 0,-1 3-64 0,-11-3-7840 16,0 0-1568-16</inkml:trace>
  <inkml:trace contextRef="#ctx0" brushRef="#br0" timeOffset="19197.04">24888 10159 3679 0,'0'0'160'0,"0"0"32"0,0 0-192 0,0 0 0 0,0 0 0 0,0 0 0 0,0 0 3968 0,0 0 736 16,0 0 160-16,0 0 16 0,0 0-2896 0,0 0-576 16,0 0-112-16,0 0-16 0,0 0 0 0,0 0 16 15,0 0 0-15,0 0 0 0,0 0 48 0,0 0 0 16,0 0 0-16,0 0 0 0,0 0-512 0,0 0-112 15,0 0-16-15,0 0 0 0,0 0-288 0,13-2-64 0,-1 0-16 0,1 2 0 16,0 0-16-16,1 0-16 0,2 0 0 16,2 0 0-16,2-1-96 0,0 1-16 0,1-1 0 0,1 1 0 15,1 0-64-15,0 1 0 0,-1 0-128 16,0 1 192-16,-1 0-192 0,-1-1 0 0,-1 2 128 0,0-2-128 16,-2-1 0-16,-2 0 0 0,1 0 0 0,1 0 0 15,1-1 0-15,0 0 0 0,-1-1 0 0,0 1 0 31,-1 1-288-31,1-4-96 0,0 2-32 0,-2-4 0 16,0 3-2656-16,-2-1-512 0</inkml:trace>
  <inkml:trace contextRef="#ctx0" brushRef="#br0" timeOffset="21599.95">26261 9374 3679 0,'0'0'320'0,"0"0"-320"0,0 0 0 0,0 0 0 15,0 0 3584-15,0 0 640 0,0 0 128 0,4-8 16 16,-4 8-2944-16,0 0-592 0,4-7-112 0,-4 7-16 16,0 0-384-16,0 0-64 0,0 0 0 0,0 0-16 15,0 0 384-15,0 0 80 0,0 0 0 0,0 0 16 0,4-9 192 16,-4 9 48-16,0 0 0 0,0 0 0 0,0 0-160 0,0 0-32 16,0 0 0-16,0 0 0 0,0 0-192 0,0 0-32 15,0 0-16-15,0 0 0 0,0 0 240 0,0 0 64 16,0 0 0-16,0 0 0 0,0 0-224 0,0 0-32 15,0 0-16-15,0 0 0 0,0 0-272 0,0 0-48 16,0 0-16-16,0 0 0 0,0 0-224 0,0 0 176 16,0 0-176-16,0 0 160 0,0 0-160 0,0 0 160 15,0 0-160-15,0 0 160 0,0 0-16 0,0 0 0 16,0 0 0-16,0 0 0 0,0 0 64 0,0 0 16 16,0 0 0-16,0 0 0 0,0 0 32 0,3 9 0 15,-3-9 0-15,0 0 0 0,0 0 16 0,0 0 16 0,4 11 0 0,-4-11 0 16,0 0-96-16,4 12 0 15,-1 1-16-15,-2-1 0 0,-1-12-48 0,3 10-128 16,-2 7 192-16,2-1-64 0,-1 0-128 0,2 2 0 16,0 3 0-16,1 1 128 0,2 1-128 0,-2 2 0 0,0 2 0 0,0-3 128 15,-1 1-128-15,2-1 0 0,-4 3 144 16,1-3-144-16,-1-2 160 0,0 5-32 0,-1-3-128 0,2 0 192 16,-2-2-192-16,0 0 128 0,-1 0-128 0,0-1 0 15,0-1 144-15,0 1-144 0,0-3 128 0,0 1-128 16,0 0 128-16,2-1-128 0,1-4 0 0,-1-1 128 15,-2-2-128-15,0-11 0 0,1 10 0 0,-1-10 0 16,0 0-1168-16,0 0-320 16,0 0-64-16,0 0-16 0,0 0-1504 0,0 0-288 15</inkml:trace>
  <inkml:trace contextRef="#ctx0" brushRef="#br0" timeOffset="22935.84">27359 9673 6447 0,'0'0'272'0,"0"0"80"0,0 0-352 0,0 0 0 0,0 0 0 0,0 0 0 15,0 0 2368-15,0 0 416 0,0 0 80 0,0 0 16 16,0 0-1824-16,0 0-352 0,0 0-80 0,0 0-16 16,0 0-176-16,0 0-48 0,0 0 0 0,0 0 0 15,0 0 256-15,0 0 64 0,0 0 0 0,0 0 0 16,0 0 400-16,0 0 96 0,0 0 16 0,0 0 0 16,0 0 64-16,0 0 32 0,-7 9 0 0,7-9 0 0,-9 7-208 0,1-2-32 15,0 1-16-15,2 1 0 0,-2-2-176 0,0 1-48 16,0 1 0-16,0 2 0 0,-1 0-304 0,0 3-64 15,-1 1-16-15,-1 0 0 0,1 4-256 0,-2 0-48 16,0 3-16-16,-1-5 0 0,0 2-128 0,2 3 192 16,-1 2-192-16,-1 0 192 0,-2 0-192 0,2 0 160 15,2-1-160-15,-1 0 160 0,0-1-160 0,2-1 128 16,-1-2-128-16,2 0 128 0,0-3-128 0,3-1 0 16,0-1 0-16,1-1 128 0,0-2-352 0,0-1-80 15,0-1-16-15,5-7 0 16,-6 8-816-16,6-8-160 0,0 0-48 0,-6 8 0 15,6-8-1728-15,0 0-336 0,0 0-80 0</inkml:trace>
  <inkml:trace contextRef="#ctx0" brushRef="#br0" timeOffset="23250.46">27016 9662 24879 0,'0'0'1088'0,"0"0"256"0,-9-5-1088 0,9 5-256 0,0 0 0 0,0 0 0 15,0 0 2944-15,0 0 512 0,0 0 128 0,0 0 0 16,0 0-2560-16,0 0-528 0,0 0-112 0,0 0 0 16,2 12-128-16,2 1 0 0,0 4-16 0,1 2 0 0,2-5 208 0,-2-1 64 15,0-2 0-15,2 1 0 0,-1-4-320 0,3 5-64 16,2 3-128-16,-1 0 192 0,-1 4-192 0,2-3 0 15,-1 3 128-15,2-2-128 0,1 0 0 0,1-2 0 16,1 2 0-16,0-1 0 0,1 0-192 16,1 1-64-16,0-2-32 0,-3-2 0 15,-2-1-688-15,0-2-144 0,-1 2-32 0,1-6 0 16,0 3-1952-16,-2-3-400 0,1 0-80 0</inkml:trace>
  <inkml:trace contextRef="#ctx0" brushRef="#br0" timeOffset="23550.34">27581 10026 31727 0,'0'0'1408'0,"0"0"288"0,-3 11-1360 0,0-1-336 0,2 0 0 0,-1 2 0 16,2 0 944-16,0 1 112 0,0 0 32 0,2 1 0 16,-2-1-176-16,1 2-16 0,2 0-16 0,-1 4 0 15,-1-5-528-15,2 3-96 0,1-3-32 0,0 1 0 16,-2-1-224-16,1 2 0 0,0-3 128 0,-2 0-128 0,0 0 0 0,1-2 0 16,0 4 128-16,1-2-128 15,1-1-320-15,-2-2-128 0,2-1 0 0,0 0-16 16,-4-9-2032-16,8 5-384 0,1-1-96 0</inkml:trace>
  <inkml:trace contextRef="#ctx0" brushRef="#br0" timeOffset="24025.75">28531 9618 28847 0,'0'0'1280'0,"0"0"256"0,0 0-1216 0,0 0-320 0,0 0 0 0,0 0 0 16,0 0 512-16,0 0 64 0,0 0 0 0,0 0 0 0,0 0-224 0,0 0-32 15,0 0-16-15,0 0 0 0,0 0 288 0,0 0 64 16,6 14 16-16,-1 1 0 0,-1 0 80 0,0 2 16 15,-1 2 0-15,-1 1 0 0,0 0-384 0,0 4-80 16,1 0-16-16,-2 2 0 0,-1 3-288 0,0-4 128 16,0 1-128-16,0-1 0 0,0-2 128 0,1 1-128 15,-1-4 0-15,0 1 0 0,0 0 0 0,0-3-176 16,2-2 0-16,0-2 0 16,1-2-1408-16,0-3-272 0,-3-9-64 0,0 0-12992 0</inkml:trace>
  <inkml:trace contextRef="#ctx0" brushRef="#br0" timeOffset="24274.1">28301 9884 17503 0,'0'0'1552'0,"0"0"-1232"0,-9-5-320 0,9 5 0 15,0 0 4768-15,0 0 896 0,0 0 176 0,0 0 48 16,0 0-4720-16,10-8-928 0,1 2-240 0,2 0 0 15,3 2 0-15,0 0 0 0,3-1 0 0,2 0 0 16,-8 5 128-16,1-4-128 0,2 2 0 0,1-1 144 16,2-1-144-16,1 1 128 0,1 1-128 0,1-1 128 15,15-2-320-15,-4 2-64 0,-4-1 0 0,-2 2-16 32,-2 1-2064-32,-2 1-416 0,-2 0-64 0,-1 0-11312 0</inkml:trace>
  <inkml:trace contextRef="#ctx0" brushRef="#br0" timeOffset="24936.07">29607 9304 11679 0,'0'0'512'0,"0"0"128"0,0 0-512 0,0 0-128 0,8-7 0 0,-1 1 0 0,-1-1 576 0,-6 7 80 16,0 0 32-16,0 0 0 0,7-10 400 0,-7 10 64 16,0 0 32-16,8-7 0 0,-8 7 656 0,0 0 128 15,0 0 16-15,4-9 16 0,-3 1 0 0,-1 8 0 16,0 0 0-16,0 0 0 0,0 0-592 0,0 0-112 16,0 0-16-16,0 0-16 0,0 0-464 0,0 0-96 15,0 0 0-15,0 0-16 0,4 13-320 0,-2 3-64 16,0 0-16-16,0 2 0 0,0 3 32 0,0 2 16 15,-1 3 0-15,1 6 0 0,-1 3 0 0,0 1 0 16,1 2 0-16,0 0 0 0,2-1-80 0,-1-1 0 16,-2-2-16-16,0-5 0 0,1-2-112 0,0 0-128 15,-2-2 176-15,0-1-176 0,0-2 128 0,-1 0-128 0,-2-1 0 0,2 1 0 16,0-2 128-16,1-4-128 16,0 0 0-16,0 1 0 0,-1 1 0 0,1 1 0 15,0-4 0-15,1 2 0 16,0 0-784-16,-1-3-176 0,-1-2-16 0,1-1-16 15,0-11-2400-15,0 0-496 0</inkml:trace>
  <inkml:trace contextRef="#ctx0" brushRef="#br0" timeOffset="25765.62">30577 9625 26655 0,'0'0'1184'0,"0"0"240"0,-9 5-1136 0,0 0-288 16,-1 0 0-16,1 2 0 0,-1 1 1408 0,0-2 240 15,0 2 32-15,-2 1 16 0,-1 3-784 0,0 0-144 16,-2-1-48-16,0 2 0 0,-2 2-320 0,0 3-64 15,-1 1-16-15,1 1 0 0,0 1-64 0,0 1 0 16,-1 2-16-16,1-4 0 0,0 4-240 0,2-2 176 16,1 0-176-16,1 0 160 0,0 0-160 0,1 1 0 0,0-2 0 0,2-2 0 31,0 1-480-31,0-6-128 0,1-2-32 0,3-2 0 0,1-1-2128 16,5-9-432-16,0 0-96 0,-10 4-16 0</inkml:trace>
  <inkml:trace contextRef="#ctx0" brushRef="#br0" timeOffset="25993.06">30221 9605 33167 0,'0'0'2944'0,"0"0"-2352"15,0 0-464-15,0 0-128 0,0 0 1696 0,2 11 320 16,-2-11 64-16,6 14 16 0,1 1-1744 0,1 1-352 15,1 0 0-15,1 2 0 0,1 2-240 0,0-2 80 16,2-1 16-16,0 4 0 0,0 2-112 0,2 2 0 16,2-2-16-16,0 3 0 15,1-1-1344-15,-1 0-272 0,1 1-48 0,0-5-8432 16,-1-2-1664-16</inkml:trace>
  <inkml:trace contextRef="#ctx0" brushRef="#br0" timeOffset="26461.79">30736 10064 3679 0,'0'0'160'0,"0"0"32"0,-2-10-192 0,1 0 0 0,2 3 0 0,3-3 0 0,-4 10 7488 0,8-10 1472 16,2-2 272-16,0 1 64 0,1 0-7120 0,-1 3-1440 16,1 2-288-16,0 1-48 0,1-2-272 15,1 1-128-15,0 0 0 0,0 2 128 0,-2 1-128 0,0 0 0 16,2 2 0-16,-1 2 0 0,-12-1 0 0,12 5 0 16,-2 2 0-16,-2 0 0 0,-8-7 160 0,7 12-160 15,-5 0 192-15,0 4-192 0,-4-3 144 0,0 4-144 16,-3-3 0-16,-2 3 144 0,-2 1-144 0,-3 0 0 15,-1 1 0-15,0-1 128 0,1 1-128 0,1 1 0 16,-1 0 0-16,-1-4 0 0,0 1 0 0,1 2 0 16,2-6-160-16,0 0 160 0,1-2 0 0,0 0 0 15,0-2 0-15,3 3 0 0,-1-3 0 0,3 1 0 16,0-1 0-16,4-9 0 0,-4 12 0 0,3-4 0 16,2 1 0-16,-1-9 0 0,6 11 0 0,0-2 128 15,2-3-128-15,0-2 0 0,1 1 0 0,1 2 0 0,2-3 0 0,1 1 0 16,1 0 0-16,3-1-272 15,0 0 48-15,3 1 16 16,1-2-560-16,1 2-128 0,3 2 0 0,1-2-16 16,-2-1-1328-16,0-3-256 0,-3-1-48 0</inkml:trace>
  <inkml:trace contextRef="#ctx0" brushRef="#br0" timeOffset="26953.42">31556 9476 3679 0,'0'0'320'0,"0"0"-320"0,0 0 0 0,0 0 0 16,10-8 5072-16,-10 8 944 15,7-6 192-15,-7 6 48 0,10-7-4272 0,-10 7-832 0,9-2-192 0,-9 2-16 16,0 0-32-16,10-2 0 0,-10 2 0 0,11 5 0 16,-11-5 112-16,7 15 32 0,-1 0 0 0,-1 4 0 15,-1 2-288-15,-2 2-64 0,0 0-16 0,0 2 0 16,2 0-464-16,-3 1-96 0,-2-1 0 0,1-2-128 16,3-1 128-16,-2-1-128 0,0 2 0 0,2-4 0 15,0 1 0-15,-1-2-304 0,1 0 48 0,-1-1 0 16,0-4-640-16,0-1-128 15,1-2-32-15,-3 1 0 0,-1-2-1520 0,1-9-304 16,0 0-64-16,-3 9-9616 0</inkml:trace>
  <inkml:trace contextRef="#ctx0" brushRef="#br0" timeOffset="27231.26">31360 9755 30399 0,'0'0'2704'0,"0"0"-2160"15,0 0-544-15,0 0 0 0,0 0 1968 0,13-3 272 0,1 6 64 0,2-3 16 16,-1-3-1808-16,5 3-384 16,1 0-128-16,3 0 0 0,3-1 256 0,1 2-48 0,2 2-16 0,2-2 0 15,-1 5-192-15,-1-5 144 16,-2 1-144-16,-1 2 128 0,-5 2-128 0,-1-3 0 15,-2 0-192-15,-1 0 192 16,-2-1-704-16,-2 0-32 0,-1-4 0 0,-1 2 0 16,-1-1-640-16,-11 1-128 0,10-3-32 0,-10 3 0 15,9-4-1840-15,-9 4-368 0</inkml:trace>
  <inkml:trace contextRef="#ctx0" brushRef="#br0" timeOffset="28573.89">32460 9297 4607 0,'0'0'400'0,"0"0"-400"0,1-13 0 0,-1 13 0 16,2-11 3184-16,-2 11 544 0,0-11 112 0,0 11 32 15,0 0-1664-15,1-8-336 0,-1 8-64 0,0 0-16 16,1-11 176-16,-1 11 16 0,0 0 16 0,0 0 0 15,0 0-576-15,0 0-112 0,0 0-32 0,0 0 0 16,0 0-576-16,0 0-112 0,8 9-16 0,-3 2-16 16,-2 4-128-16,-1 0-32 0,2 5 0 0,-1 5 0 15,0 1-144-15,-2 1-48 0,-1 6 0 0,1 1 0 0,0 2-64 16,-1-1-16-16,0-2 0 0,0 1 0 0,0-1 80 0,-1-3 16 16,-1 0 0-16,-1-6 0 0,0 0-80 0,2 1-16 15,-2-3 0-15,1 0 0 0,-1-4-128 0,1 0 192 16,-1-2-192-16,0 0 192 0,1-2-192 0,0-1 192 15,1-3-192-15,1-10 192 0,-2 11-48 0,2-11 0 16,-2 12 0-16,2-12 0 0,0 0 16 0,0 0 0 16,0 0 0-16,0 0 0 0,0 0 16 0,0 0 0 15,-4-10 0-15,3 0 0 0,1 0-176 0,0-3 192 16,0-3-192-16,1-2 192 0,2-3-192 0,0 0 128 16,0 4-128-16,3-4 128 0,-1 3-128 0,0 0 0 15,0-1 0-15,1 2 0 0,0 3 0 0,2 0 0 16,1 1-176-16,1 1 176 0,2 2-128 0,0 0 128 15,0 3-128-15,1 0 128 0,1 1 0 0,2-1-160 16,-1 1 160-16,1 0 0 0,-2 1-160 0,2 3 160 0,0-1-128 0,-1 3 128 16,-2 0 0-16,3 1-160 15,-2 2 160-15,1 1 0 0,-1 1-176 0,-1 3 176 16,-1 2-160-16,-1 3 160 0,1 2-208 0,0 2 48 0,-2 1 16 0,1 0 0 16,-2 0 144-16,1 1 0 0,-2-3 0 0,0 0 0 15,-3 0 0-15,-1-1 0 0,-1 1 0 0,-2 1-128 16,-2-4 128-16,-2-1 0 0,0 0 0 0,0-3 0 15,-3 2 0-15,1 0 0 0,0-2 0 0,0 0 0 16,-3 0 0-16,0-1 144 0,-1-3-144 0,0 3 160 16,0-4-160-16,-3 2 0 0,-2 0 144 0,-2-1-144 15,-2 0 0-15,-2 0 0 0,1-2 0 0,-2 0 128 0,0-1-128 16,-1 2 128-16,-2-4-128 0,3-3 128 0,1 3-128 16,0-1-240-16,2-1 64 0,1-1 16 15,2 0-480-15,2 1-80 0,2 0-32 0,0 0 0 16,1-2-2384-16,2-1-464 0</inkml:trace>
  <inkml:trace contextRef="#ctx0" brushRef="#br0" timeOffset="29164.16">31813 10217 12895 0,'-22'-4'576'0,"8"2"112"16,-4 1-560-16,-3 1-128 0,0 0 0 0,-1 1 0 0,-2 1 2272 0,2-2 416 15,1 0 96-15,0 0 16 0,2 0-864 0,2 0-160 16,1 0-48-16,3 0 0 0,3 0 128 0,2 0 32 15,8 0 0-15,0 0 0 0,0 0-400 0,0 0-80 16,0 0 0-16,0 0-16 0,0 0-224 0,0 0-32 16,13 4-16-16,1-1 0 0,3 3-256 0,1-4-48 15,1 2-16-15,3 0 0 0,3 1-128 0,2 4-32 16,2 4 0-16,-1 0 0 0,-2-3-16 0,2-5-16 16,1-1 0-16,6 0 0 0,3-4-416 0,8 1-192 15,11 2 160-15,5-1-160 0,5-6 352 0,-4 6-32 16,-3 3 0-16,-2-4 0 0,-3-4-320 0,3 2 0 15,6-3-160-15,1-1 160 0,0-3 0 0,-3 2 304 16,-6-1-48-16,-8 3 0 0,-8 2-256 0,-2-4-176 16,-3 3 32-16,1-1 0 0,-2 0 144 0,-2 0-128 0,1-1 128 0,-15 3-128 15,3 1 128-15,1 0-192 16,2 1 192-16,-1-3-192 0,0 2-128 0,0-1-48 0,-3 1 0 0,13-5 0 31,-8-1-928-31,-7-1-192 0,-6 2-48 0,-4-1 0 16,-3-1-1584-16,-4 1-320 0,-2-6-64 0</inkml:trace>
  <inkml:trace contextRef="#ctx0" brushRef="#br0" timeOffset="34796.61">24249 9385 12959 0,'0'0'576'0,"0"0"112"0,-8-4-560 0,8 4-128 0,-8-4 0 0,8 4 0 15,0 0 576-15,0 0 64 0,-6-7 32 0,6 7 0 16,0 0 224-16,0 0 32 0,1-9 16 0,-1 9 0 16,0 0-112-16,5-8 0 0,-5 8-16 0,6-7 0 15,-6 7-16-15,0 0 0 0,0 0 0 0,0 0 0 16,5-8 192-16,-5 8 32 0,0 0 16 0,0 0 0 15,0 0-432-15,0 0-96 0,0 0 0 0,0 0-16 16,0 0-224-16,-8 4-32 0,-4-2-16 0,2 1 0 16,1 0 64-16,9-3 16 0,-12 3 0 0,0 3 0 15,2-1-48-15,1 1 0 0,0 1 0 0,0-2 0 16,-2 3-112-16,1 2-16 0,-2 3-128 0,0-1 192 0,0 0-192 0,1 1 0 16,-2 0 0-16,0 4 0 0,0 2 0 0,0 0 0 15,-3 0 0-15,2 1 0 0,-1 1 128 0,0 0-128 16,-1 2 0-16,3 0 0 0,0-2 0 0,0 2 128 15,0-4-128-15,1 1 0 0,0 0 320 0,3 0 0 16,1 0 16-16,1 0 0 0,0 3 48 0,2-3 16 16,0 0 0-16,1-4 0 0,0 1-208 0,1 0-64 15,1 1 0-15,0 0 0 0,1 0-128 0,1 1 0 16,0-1 144-16,1 0-144 0,-1-1 0 0,3-1 144 16,0 1-144-16,-1-6 0 0,2 2 0 0,1-1 0 15,0-1 0-15,2 2 0 0,1-6 192 0,1 3-192 0,3-1 192 16,-1-3-192-16,1-1 304 0,1 1-48 15,0 0-16-15,2-5 0 0,0 2-32 0,1 0 0 0,1-3 0 0,0-3 0 16,0 2-16-16,0-2 0 0,0 1 0 0,-2-2 0 16,1-6 32-16,-2 3 0 0,-1-2 0 0,0-1 0 15,0 0-64-15,0 0-16 0,-1-1 0 0,0-1 0 16,0-1 32-16,-1-1 0 0,-2 1 0 0,-2 0 0 16,1-1-176-16,0 1 160 0,-1-4-160 0,1 1 160 15,-1 2-160-15,1 1 0 0,-2-3 144 0,2 3-144 16,-2 0 0-16,1 0 144 0,-2 0-144 0,0 1 0 15,-1 0 176-15,0 2-176 0,0-2 160 0,0 0-160 16,-1 2 304-16,-1-3-48 0,1 3 0 0,-1-2 0 16,0 3-16-16,0-2-16 0,1 0 0 0,0-3 0 0,-1 1-224 0,-1-6 128 15,-1-6-128-15,2 3 0 16,-2 4 0-16,0 1 0 0,0 1 0 0,0 2 0 0,-2 1 0 16,0 0 0-16,-1 1 0 0,-1-5 0 0,0 4 128 0,1 0-128 15,-1-3 0-15,0 5 0 0,-1 1 0 0,-1 0 128 16,0 0-128-16,-1-1 0 0,-1-1 0 0,1 1 128 15,0 2-128-15,-1 1 0 0,-2 0 144 0,2 1-144 16,1 3 128-16,1 1-128 0,-1 0 0 0,-2 2 0 16,0-1 128-16,-1 1-128 0,-3-2 0 0,1 2 0 15,-1-1 0-15,-1 2 0 0,-1 0 0 0,2 0 0 16,-1 0 0-16,1 1 0 0,-1-1 0 0,0 2 0 16,3 1 0-16,-1-2 0 0,2 1 0 0,0-1 0 15,10-1 0-15,-9 5 0 16,2 0-2096-16,7-5-448 0</inkml:trace>
  <inkml:trace contextRef="#ctx0" brushRef="#br0" timeOffset="37759.22">28658 2672 13823 0,'0'0'1216'0,"0"0"-960"0,0 0-256 0,0 0 0 16,-8-4 1664-16,8 4 272 0,-6-5 64 0,6 5 16 15,0 0-368-15,-4-8-80 0,1 1-16 0,3 7 0 16,-2-7-512-16,2 7-96 0,0 0-32 0,2-7 0 15,-2 7-384-15,0 0-80 0,7-5 0 0,-7 5-16 16,8-5-128-16,-8 5-32 0,12-2 0 0,-1 2 0 16,1 2 48-16,0-2 16 0,-1 1 0 0,5 3 0 15,2-3 32-15,3 0 0 0,1 1 0 0,4-1 0 16,4 0 32-16,6-1 16 0,4 0 0 0,3 0 0 16,0 0 16-16,5 2 0 0,2-2 0 0,5-2 0 15,3 0-64-15,9-1-16 0,6 2 0 0,0-2 0 0,-3 2-96 16,3 0 0-16,2 1-16 0,3 0 0 0,4 0-240 15,4 0 176-15,-1-2-176 0,-4 2 160 0,-7 2-160 0,3-1 0 16,2-1 144-16,2 0-144 0,1 1 128 0,-2-1-128 16,-6 0 160-16,3 0-160 0,3-1 0 0,2 0 0 15,2-1 0-15,-1-3 0 0,-4 1 0 0,-2 2 0 16,-3 0 0-16,1 0 0 0,2-2 0 0,-2 0 0 16,1 0 128-16,-6 1-128 0,-6 1 0 0,-4-1 0 15,-5 2 0-15,-4 1 0 0,-3-3 0 0,-1 2 0 16,-2 1 0-16,-2 1 0 0,-3 2 0 0,-4-1 128 15,-2 0-128-15,-4 0 0 0,-3 0 0 0,-3-1 0 16,-5-1 0-16,-3 0 0 0,-4 0 0 0,-12 0 0 0,0 0 0 0,0 0 0 16,0 0 0-16,0 0 0 0,0 0-128 0,0 0 128 15,-9-3 0-15,-7 1-160 0,-8 2 160 0,-2 2-128 16,-5-6 128-16,-4 4-128 0,-7-1 128 0,-2 1-128 16,-4-1 128-16,-5-3-128 0,0 1 128 0,-2 1-128 15,-5-2 128-15,-6 1 0 0,-9-1-144 0,-3 2 144 16,-3 0 0-16,2 0 0 0,-1-2-144 0,-4 4 144 15,-9 2 0-15,1 4-128 0,-1-1 128 0,2 0 0 16,3 0 0-16,-3 2-128 0,-4-1 128 0,2 0 0 16,3-1 0-16,6 0 0 0,3 3 0 0,-3-2 0 15,-2 1 0-15,2-2 0 0,3 0 0 0,4 3 0 16,5 0 0-16,4 2 0 0,4-6 0 0,2 2 0 16,-1-3 0-16,5 3 0 0,-1 0 0 0,4 2 0 15,6 2 176-15,4 0-176 0,6-3 192 0,7 2-192 0,4-1 128 16,6-1-128-16,4-2 0 0,4 0 0 0,2 0 0 0,4 1 0 15,8-6 0-15,0 0 0 0,0 0 608 0,4 11 16 16,4 0 0-16,6-2 0 16,6-4-976-16,7 0-192 0,7-3-32 0,9 0-16 0,8 1 592 0,10-2 0 15,7 4 0-15,3-2 0 0,1 1 0 0,5 2 0 16,5 4 0-16,10-8 0 0,7-10 0 0,-2 1 0 16,-1 4 128-16,3-4-128 0,4 1 0 0,2 1 0 15,3 3 0-15,-2-3 128 0,-6 0-128 0,5 0 0 16,2 2 0-16,-6 2 0 0,-6 0 0 0,-3-1 0 15,-5-2 0-15,3 2 0 0,3 0 0 0,-6 2 0 16,-5 0 128-16,-5-2-128 0,-7-2 0 0,1 0 0 16,1-1 0-16,-2 1 0 0,-1 1 0 0,-5 2 0 0,-5 1 0 0,-9 0 0 15,-8-1 0-15,-4-1 0 0,-4 0 0 16,-4-2 0-16,-5 0 0 0,-7 1 0 0,-5 1 0 0,-13 2 0 16,0 0 0-16,0 0 128 0,0 0-128 0,-9-4 0 15,-4 1 128-15,-7 2-128 0,-3-2 0 0,-3 2 128 16,-3-2-128-16,-8 1 0 0,-7-3 0 0,-5 1 128 15,-6 0-128-15,-3 2 0 0,-2-2 0 0,-1 3 0 16,-1 1 0-16,-4-1 0 0,-3-3 0 0,-5 1 0 16,-5-1 0-16,-2 4 0 0,-1 2 128 0,2 0-128 15,4-2 0-15,-6-2 0 0,-6 0 144 0,-2 2-144 16,-2 4 128-16,8-2-128 0,4-1 128 0,-3-1-128 16,-7-1 192-16,1 1-16 0,3 1-16 0,8 3 0 15,7-4 32-15,1 0 0 0,-2 0 0 0,2-3 0 16,1 3-48-16,2 3 0 0,2-2 0 0,5 4 0 0,3-2-16 15,7 2 0-15,6-1 0 0,-2 0 0 0,-1-1-128 0,3 2 160 16,0-1-160-16,2 5 160 0,4-1-160 0,6 2 0 16,4 2 0-16,9-3 0 0,4-1 0 0,5 2 0 15,3 1-160-15,5 0 160 16,4 1-2128-16,9 1-336 0,7 2-64 0</inkml:trace>
  <inkml:trace contextRef="#ctx0" brushRef="#br0" timeOffset="47423.16">18210 9750 22287 0,'0'0'976'0,"0"0"224"0,0 0-960 0,0 0-240 0,0 0 0 0,0 0 0 16,0 0 512-16,0 0 48 0,0 0 16 0,0 0 0 15,0 0-304-15,-5-7-48 0,1 2-16 0,4 5 0 16,0 0-80-16,-8-5 0 0,-1-2-128 0,3 2 192 16,-2 2 368-16,0 0 64 0,0 0 16 0,0 0 0 15,1 1 304-15,7 2 64 0,-11-4 16 0,2 0 0 16,0-1-96-16,1 1-16 0,-1 3 0 0,1-3 0 16,-1 1-128-16,1-2-16 0,-1 0-16 0,1 2 0 15,-1-2-160-15,1 1-16 0,-3-1-16 0,1-1 0 0,0 2 0 0,1-1 0 16,-2 4 0-16,1-3 0 0,-2 1-32 0,1 3 0 15,-1-2 0-15,-1-2 0 0,0-1-128 0,0 2-16 16,0 6-16-16,0-1 0 0,1 4-224 0,0 1-144 16,0 2 192-16,1 1-192 0,6-3 0 0,-1 1 0 15,0 1 0-15,1 3 0 0,1 1 0 0,1 1 0 16,0-3 0-16,1 1 0 0,-2 11 0 0,1-1 0 16,3-1 0-16,3 0 0 0,0-4 0 0,0 0 0 15,0 1 0-15,1 0 0 0,2 1 0 0,1-1 0 16,1 0 0-16,0-2 0 0,1-3 0 0,1 0 0 15,1-1 0-15,0-2 0 0,1-2 224 0,1-2-64 16,1 0-16-16,2-4 0 0,4 0 48 0,-1-4 16 0,1 0 0 0,1-5 0 16,-1 1-80-16,3-4 0 0,-1 3-128 0,-1-3 192 15,-2 0-16-15,1-3-16 0,-3-3 0 0,0 2 0 16,-3 0-160-16,-1 1 0 0,-2 0 0 0,-2 0 0 16,-3 0 128-16,-1-4-128 0,-2 1 0 0,-2 0 128 15,-2-1 0-15,-2 3-128 0,-1-2 192 0,1 3-64 16,-4-1 32-16,-1 0 0 0,-2-2 0 0,-1 3 0 15,0-1-160-15,0 7 128 0,11 7-128 0,-13-2 128 16,0-2-128-16,-1-2 192 0,-1 2-192 0,1-1 192 16,0 4-192-16,1-2 128 0,-2 6-128 0,2 1 128 15,-1 1-128-15,0 3 0 0,1 0 0 0,-2 3 0 16,1 2-144-16,0-2 144 0,-1-1 0 0,2 2 0 16,0 1 0-16,1-1-128 0,2-2 128 0,0 3 0 0,0 0-272 0,4-2 0 15,-1 1 0-15,3-1 0 0,2 2 272 0,2 0 0 16,1 0-128-16,3 0 128 0,0 3 0 0,3-2 272 15,2 2-48-15,2 0-16 0,2-2-208 0,2-5 0 16,0-2 0-16,4-1 0 0,0 2-256 0,2-3 16 16,1-2 0-16,0-2 0 0,1-2 240 0,-3-2-176 15,1-2 176-15,0-2-160 0,-1 0 160 0,-1-4 0 16,0 1 0-16,-3-2 0 0,0-1 0 0,-2 0 0 16,-1 0 0-16,2-1 128 0,-2-2 0 0,1 0 0 15,-1 1 0-15,-1-1 0 0,0-2-128 0,-2 0 128 16,-1-1-128-16,0 1 128 0,-3-4 0 0,-4-2 16 15,-2-2 0-15,-1 0 0 0,-3 1-144 0,-3-1 0 0,0 4 0 16,-2 4-176-16,-2 1 176 0,-2 5 0 0,-5 2 0 0,0 5 0 16,-3-1 0-16,0 6 0 0,0 4 0 0,0 0-128 15,-1 7 128-15,-2 2 0 0,0 0 0 0,0 2-128 16,3 5 128-16,1-2 0 0,-1 2-144 0,1 2 144 16,1-2 0-16,0-1 0 0,4-2-144 0,2 3 144 15,1 0 0-15,3 3 0 0,0-1 0 0,1 0 0 16,0 0-128-16,3 2 128 0,0-1 0 0,2 0 0 15,3 0-160-15,0-2 160 0,3-5-128 0,2 1 128 16,1-2-128-16,5-1 128 0,0-1-128 0,3-2 128 16,-1-4 0-16,2-1-160 0,3-4 160 0,3-1 0 15,-2-2 0-15,-1-1 0 0,0-4 0 0,2 0 0 16,-1-6 0-16,-1 3 0 0,-3 0 0 0,-1-4 0 16,-2-4 0-16,0 0 0 0,-2 3 0 0,-1-3 0 0,-1 0 0 15,-3 1 144-15,-2-2-144 0,-1 1 128 0,0-1-128 16,-2-2 160-16,0-1-160 0,-3 2 160 0,0 0-160 15,0 1 128-15,-3 0-128 0,0 0 128 0,-2-1-128 16,0 2 128-16,-2 0-128 0,-1 4 128 0,0 2-128 16,-2 2 0-16,0 2 0 0,-1 4 128 0,0 0-128 0,0 1 0 15,-2 2 0-15,0 3 0 0,1-1 0 0,-2 5 0 16,0-1 0-16,0 0 0 0,1 0 0 0,2 2 0 16,1 0 0-16,1 1 0 0,1-2-160 0,1 4 160 15,3 4 0-15,0-4-144 16,2-2-976-16,5-9-192 0,0 0-32 0</inkml:trace>
  <inkml:trace contextRef="#ctx0" brushRef="#br0" timeOffset="48801.06">27456 10892 15263 0,'0'0'672'16,"0"0"144"-16,0 0-656 0,0 0-160 0,-5-7 0 0,5 7 0 15,0 0 0-15,-5-5 0 0,0 0 0 0,5 5 0 16,-7-5-320-1,7 5-112-15,-8-7-16 0,3 1 0 0,5 6 800 0,0 0 160 0,-8-4 16 0,8 4 16 0,-6-4 944 0,6 4 192 16,-7-8 48-16,7 8 0 0,-6-5-192 0,6 5-48 16,-8-7 0-16,8 7 0 0,0 0-448 0,-11-1-80 15,2-2-32-15,0 3 0 0,9 0-160 0,-10 0-48 16,1 0 0-16,0 0 0 0,-1 0 112 0,0 0 32 16,-2 2 0-16,1 2 0 0,-1-1-288 0,-1 3-48 15,-2-1-16-15,1 5 0 0,-2 3-336 0,1 2-176 16,-1 0 160-16,2 1-160 0,-2 2 0 0,3 3 0 15,0 0 0-15,3 2 0 0,1 1 0 0,2 2-128 16,2 0 128-16,2 1 0 0,1-2-144 0,2 0 144 16,2-2 0-16,2-2-144 0,0 1-64 0,3-2-16 15,2-2 0-15,1 1 0 0,3-3-112 0,1-4-32 0,2 0 0 16,4-2 0-16,0-1 80 0,3-3 16 0,1-2 0 0,3-2 0 16,0-2 272-16,2-1 0 0,-1-3-128 0,2-3 128 15,0-2 0-15,0-1 0 0,1-2 0 0,-1-3 0 16,0-4 0-16,-2 1 0 0,-1-1 0 0,-1-1 0 15,-1-4 160-15,-3 2-160 0,-4-1 160 0,-2-2-160 16,-4-4 352-16,-3 2-32 0,-3 0 0 0,-3-1 0 16,-4 1 112-16,-3 1 16 0,-4 2 0 0,-2 1 0 15,-5 1-272-15,-2 1-48 0,-1 1-128 0,-1 3 192 16,-4 2-192-16,1 2-256 0,-1 1 48 0,-3 3 16 16,-2 0-544-1,0 3-96-15,-1 3-32 0,-1-1-14960 0</inkml:trace>
  <inkml:trace contextRef="#ctx0" brushRef="#br0" timeOffset="49919.11">30439 10892 3679 0,'0'0'320'0,"0"0"-320"0,0 0 0 0,0 0 0 16,0 0 5568-16,0 0 1056 16,0 0 208-16,0 0 32 0,8-7-4720 0,-8 7-944 0,0 0-192 0,0 0-48 15,0 0-256-15,0 0-64 0,0 0-16 16,0 0 0-16,0 0 208 0,0 0 64 0,0 0 0 0,0 0 0 15,0 0 0-15,0 0 16 0,9 8 0 0,-2 4 0 16,-2-2-208-16,-1 5-64 0,-2 0 0 0,2 2 0 16,0 4-128-16,-1 4-48 0,-2 4 0 0,2 3 0 15,1 5-64-15,-2-1-16 0,-2 2 0 0,3-4 0 16,-1 0-176-16,2 1-32 0,-2-4-16 0,-1 1 0 16,-1-2-160-16,0-3 128 0,1 2-128 0,-1-3 128 31,-1-2-848-31,1 1-176 0,-1-1-48 0,-2-2-12368 0,-2 0-2464 0</inkml:trace>
  <inkml:trace contextRef="#ctx0" brushRef="#br0" timeOffset="52060.13">32761 12434 21183 0,'0'0'1888'0,"0"0"-1504"0,1-8-384 0,1-2 0 16,-1-1 1968-16,2 1 320 0,-1 0 64 0,1-2 16 15,-2-1-960-15,2-3-176 0,1 1-32 0,-2-4-16 16,2-2-224-16,-1-1-64 0,-1-4 0 0,2-1 0 15,0-6-64-15,1 3-32 0,-1-4 0 0,2 2 0 16,0-1-336-16,-1 3-64 0,-1-4-16 0,1 4 0 16,1 2 64-16,-2-1 0 0,-1 2 0 0,0 0 0 15,0 1 0-15,-3 2 16 0,0-6 0 0,0 2 0 16,0 1-96-16,1-2-32 0,-1-2 0 0,1 2 0 16,-1 1-128-16,2-2-16 0,-2 2-16 0,0 3 0 0,0 1-176 0,1 0 0 15,-1-2 144-15,0 5-144 0,0 3 0 0,0-2 144 16,0 3-144-16,0 2 0 0,1 0 0 0,-1 2 0 15,0-3 0-15,2 2 0 0,-1 1 0 0,0 2 0 16,0-1 0-16,2 0 0 0,0 2 0 0,-1-2 0 16,0 3 0-16,0-1 0 0,2 0 0 0,0 1 0 15,0 1 0-15,-2-1-144 0,1 3 144 0,0-1 0 16,-1-1 0-16,-2 8 0 0,4-6 0 0,-1-1 128 16,-3 7-128-16,0 0 128 0,0 0-128 0,2-6 0 15,-2 6 0-15,0 0 0 0,0 0 0 0,0 0 0 16,0 0 0-16,0 0 0 0,0 0 0 0,0 0 144 0,0 0-144 0,0 0 0 15,0 0 160-15,0 0-160 0,0 0 128 16,0 0-128-16,0 0 0 0,-6 9 0 0,-1 1 0 0,2 1 0 16,0-1 0-16,1 1 0 0,-1 0 0 0,0 3 0 15,-1 0 0-15,3 2 0 0,-3 0 0 0,0-1 0 16,-1 2 0-16,1 1 0 0,-2-4-144 0,1 2 144 16,1-4 0-16,-1 1 0 0,2-2 0 0,0 0 0 15,5-11 0-15,-4 10 0 0,4-10 0 0,0 0 0 16,-4 8 0-16,4-8 176 0,0 0-176 0,0 0 160 15,0 0-16-15,0 0 0 0,0 0 0 0,0 0 0 16,-3-10-144-16,2-1 128 0,1 7-128 0,0-2 128 16,1-2 0-16,-1-2-128 0,0-2 192 0,0-1-64 15,2-1-128-15,-1-2 0 0,0-14-192 0,2 4 192 0,0 1 0 16,1 2 0-16,-2 0 0 0,1 3 0 0,-1-3-144 0,-2 4 144 16,0 2 0-16,0 0 0 0,2 1-128 0,-2 5 128 15,0 1 0-15,0 4 0 0,0-5 0 0,0 11-128 16,0 0 128-16,0 0 0 0,0 0 0 0,0 0 0 15,0 0 0-15,0 0 0 0,0 0 0 0,0 0 0 16,11 6 0-16,0 3 144 0,-2 3-144 0,0 2 0 16,0 2 0-16,2 2 128 0,0 3-128 0,1-2 0 15,0 1 144-15,1-2-144 16,1-1 0-16,1 0 0 0,0-3 0 0,1 1 128 0,-1-1-128 0,2-4 128 16,2-1-128-16,-9-3 128 0,3-1-128 0,3 1 0 15,1 1 0-15,1-3 128 16,2 1-1536-16,0-1-288 0,1-1-64 0</inkml:trace>
  <inkml:trace contextRef="#ctx0" brushRef="#br0" timeOffset="56472.68">2431 11430 4607 0,'-6'-4'400'0,"-3"0"-400"0,-3-2 0 0,-4-1 0 0,-1 0 7040 0,1-1 1312 0,-3 0 272 0,1 0 48 0,-16-6-6224 16,5 2-1232-16,2 2-256 0,1 0-64 0,1-1-416 0,0-1-96 15,1-1 0-15,-1 0-16 0,-1-3-368 0,0-1 0 16,-3 2 0-16,0 0 128 0,-2 1-128 0,-3 4 0 16,-4-1 0-16,-2 6 0 0,-3 2 0 0,-3 6-208 15,1 0 80-15,-4 7 128 0,-3 4-192 0,-1 7 192 16,-2 4-160-16,-2 2 160 0,-5 5-160 0,2 5 160 15,4 6-160-15,4 3 160 0,7 4 0 0,0 4 0 16,2 6 176-16,5 2-48 0,3-1 208 0,8-2 48 16,5-2 16-16,6 2 0 0,4-1-400 0,8 6 0 15,4 3 0-15,8-1 0 0,5-1 0 0,7-2 0 16,5-4 0-16,3 1-176 0,5-2 176 0,5 2-208 0,6 3 80 16,7 1 128-16,5-2-240 0,3-2 80 0,1-1 16 0,3-8 0 31,4-6-384-31,2-6-80 0,3-10-16 0,1-5 0 15,2-7 64-15,0-6 16 0,-4-6 0 0,-1-7 0 0,-3-5 288 0,-4-6 64 0,-6-8 16 0,-2-2 0 16,-2-7 608-16,-3-4 112 0,-3-6 32 0,-4-7 0 16,-4-4 384-16,-4-9 64 0,-3-3 32 0,-8-2 0 15,-4-1-128-15,-4-3-32 0,-3-4 0 0,-7-6 0 16,-5-3-320-16,-3 0-64 0,-3 6 0 0,-5 3-16 16,-3 0-112-16,-6-1 0 0,-6-4-16 0,-5 0 0 15,-4 1-112-15,-2 4-32 0,-6 6 0 0,0 9 0 16,-1 5-96-16,-2 7-128 0,-5 3 176 0,2 5-176 15,0 6 0-15,-2 5 0 0,-2 5-192 0,-3 9 48 16,-4 9-1360 0,-4 13-272-16,-3 12-48 0,-3 9-17744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3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40:05.8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13203 14541 31727 0,'-16'0'1408'0,"4"0"288"0,-1 0-1360 0,2 0-336 0,-1-3 0 0,3 2 0 16,9 1 576-16,0 0 64 0,0 0 0 0,0 0 0 15,0-9-640-15,2-2-288 0,4 1 32 0,0 1 0 16,2-3 256-16,1 0-160 0,1 1 160 0,2 0-128 16,0 1 128-16,0 1-128 0,-1 1 128 0,1 1-128 0,0 3 128 15,0 3 0-15,-2 2 0 0,0 3 0 0,1 0 0 0,1 2 0 16,1 0 0-16,1 1 128 0,0-1 64 0,2-1 0 16,1-2 16-16,1-3 0 0,2 0 0 15,2-4 0-15,4-3 0 0,0-2 0 0,0-1-64 0,0-3-16 16,0-4 0-16,0 0 0 0,0-1-128 0,0-1 128 15,1 0-128-15,-1-1 128 0,1 1-128 0,0 2 128 16,-2 0-128-16,3 5 128 0,-1 2 256 0,-1 3 32 16,0 3 16-16,-1 7 0 0,-4 3 80 0,-2 2 0 15,0 3 16-15,-1 0 0 0,0 2-144 0,-1 2-48 16,0-2 0-16,0 0 0 0,-1-4-144 0,-1 0-48 16,2-2 0-16,1-2 0 0,2-5-144 0,2 0 0 0,3-4 0 15,4-1 0-15,2-4 0 0,1-2 128 0,2-6-128 0,3 0 0 16,1 0 0-16,1 2 0 0,0 0 128 15,3 2-128-15,2 3 0 0,-2 7 0 0,-2 6 0 0,0 3 0 16,0 5 288-16,-4 3-32 0,-3 6 0 0,-3 3 0 16,-3 1 256-16,0-1 64 0,-3-1 0 0,-1-1 0 15,-1-1-240-15,1-2-32 0,-1-4-16 0,1-2 0 16,1-3-288-16,2-2 0 0,4-5 128 0,0-2-128 16,-13-2 0-16,5-2 0 0,5-4 0 0,6-2 0 15,2-2 0-15,3-1 0 0,1 0 0 0,0 0-144 16,30-11 144-16,-11 10 0 0,-9 1 0 0,-5 9 0 15,-3 5 0-15,-5 10 0 0,-4 8 0 0,-2-1 128 16,-4-1 128-16,-2 0 48 0,0 3 0 0,-1-2 0 16,1 0-64-16,1-1-16 0,1-2 0 0,2-4 0 0,1-1-224 0,1-3 0 15,0-4 0-15,1-3 0 0,2-3-304 0,2-2-48 16,4-5-16-16,2-2 0 0,-1-4 112 0,2-1 0 16,1-1 16-16,1 1 0 0,-2 3 0 0,-3 2 0 15,-4 4 0-15,-2 4 0 0,-16 4 240 0,0 3 0 16,0 4 0-16,1 2 160 0,-1 2 368 0,0 2 80 15,0 0 16-15,2 2 0 0,18 11-112 0,-2-5-32 16,-1-4 0-16,4-2 0 0,3-3-304 0,5-3-176 16,2-5 192-16,2-3-192 0,2-1 0 0,1-3 0 15,0-4 0-15,1-3-144 16,5-5-288-16,1 1-48 0,1-2-16 0,-1 2 0 0,-4-3 176 0,-1 4 48 16,-7 2 0-16,-5 5 0 0,-4 2 272 0,-2 3 0 15,-2 3 176-15,0 4-176 0,-1 3 800 0,1 2 48 0,1 2 16 0,1 0 0 16,2 4-224-16,2-4-32 0,-1 1-16 0,2-1 0 15,-2 0-320-15,1-3-64 0,1-2-16 0,2-4 0 16,0-3-368-16,1-4-80 0,-1 0 0 0,0-5-16 31,1-1-1808-31,-4-3-352 0,-2-1-80 0,-5-4-17360 0</inkml:trace>
  <inkml:trace contextRef="#ctx0" brushRef="#br0" timeOffset="1788.21">14692 16650 3679 0,'-32'21'320'0,"11"-6"-320"0,-6 2 0 0,1-1 0 16,-1 1 7184-16,3 0 1376 0,5-1 272 0,2 0 48 16,5-5-6768-16,1 1-1360 0,5-1-272 0,6-11-48 0,0 0-128 0,0 0-32 15,0 0 0-15,0 0 0 16,0 0-128-16,0 0-16 0,0 0-128 0,8 2 192 0,1-2-192 0,1 0 144 15,1-4-144-15,4 2 128 0,0 2-128 0,-1 0 0 16,0 0 0-16,2 0 0 0,-2 2-128 0,1 2 128 16,-1 0-160-16,0 0 160 0,2-1 0 0,0 0 0 15,1 3-128-15,1-2 128 0,1-4 0 0,2-3 0 16,4 0 0-16,0-2 0 0,1-4 0 0,1-1 0 16,1-3 0-16,2-3 160 0,2 2-160 0,1-5 0 15,-2 2 144-15,2 3-144 0,1 1 0 0,-2 3 0 0,-2 3 0 16,-1 3 0-16,-3 8 0 0,-1 4 0 0,-2 4 0 15,-1 5 0-15,1 0 0 0,-3 3-208 0,3 4 80 16,-1 1 128-16,-1-2 160 0,1-1 160 0,0-1 16 16,0-4 16-16,2-1-32 0,0-3 0 0,1-5 0 0,1-5 0 15,0-3-32-15,4-3-16 0,4-7 0 0,3 0 0 16,2-4-16-16,5-3 0 0,4-3 0 0,2 1 0 16,1-2-256-16,-2 3 128 0,1 2-128 0,-3 2 0 15,-3 3 0-15,0 1 0 0,1 3 0 0,-2 3 0 16,-3 3 0-16,1 4 192 0,0 0-64 0,1 1-128 15,0 3 464-15,-2-2-16 0,1 2 0 0,-1-5 0 16,0 0-288-16,3-4-160 0,0 0 160 0,3-4-160 16,0-1 128-16,3-3-128 0,6-3 0 0,0 2 144 15,-1-2-144-15,1 0 0 0,0-3 0 0,0 2 0 16,0 1 0-16,-1 1 0 0,1 1 0 0,0 5 0 16,1-1 0-16,-4 6 0 0,-2-2 0 0,-4 6 0 0,-1 1 0 15,-3 3 192-15,-3-1 0 0,0 2 0 0,0-2 32 0,0 2 16 16,0 1 0-16,1 0 0 0,5 1-64 0,-2-4-16 15,0-2 0-15,-1 1 0 0,-2 0-32 0,0-2 0 16,1-3 0-16,1-3 0 0,1 0-128 0,0-1 192 16,2-6-192-16,1 3 192 0,-2-1-192 0,-1 0 0 15,-4 0 0-15,-2 2 0 0,-5-1 0 0,-3 3-144 16,-4 3 144-16,-4 0-208 16,-4 1-1104-16,-3 2-224 0,-1 1-32 0,-13-3-17952 0</inkml:trace>
  <inkml:trace contextRef="#ctx0" brushRef="#br0" timeOffset="14614.21">23353 14915 28447 0,'-11'-10'1264'0,"4"3"256"0,-1-2-1216 0,2-1-304 16,1-2 0-16,1-1 0 0,1-2 432 0,2 1 16 15,2 1 16-15,2 1 0 0,-1 2 176 0,-2 10 16 16,0 0 16-16,0 0 0 0,0 0 96 0,0 0 0 16,0 0 16-16,8 14 0 0,-1 2-224 0,-1 0-48 15,-1 1-16-15,5-3 0 0,1 2-368 0,1-6-128 16,-2-1 0-16,4-2 144 0,-1-3-144 0,2-3 0 15,1-2 0-15,3-5 0 0,1-3 144 0,0-3-144 16,-1-3 160-16,2-3-160 0,1-9 256 0,2 3-64 16,-2-1 0-16,0 0 0 0,0 3 240 0,3 0 32 0,1 2 16 0,1 5 0 15,-1 3 32-15,0 5 0 0,0 3 0 0,2 4 0 16,-1 4-128-16,1 5 0 0,-4 1-16 0,2 4 0 16,-1-1-112-16,-1-3-32 0,-2 1 0 0,3-2 0 15,1-2-224-15,0-6 128 0,0-2-128 0,1-5 0 16,2-3 0-16,4-5 0 0,0-6 0 0,4-2-160 15,-1-4-144-15,2 0-16 0,1-4-16 0,0 4 0 16,2 2 16-16,-1 4 16 0,-2 5 0 0,-3 7 0 16,-2 8 112-16,-4 4 0 0,-3 9 16 0,-3 8 0 15,-3 8 176-15,-3 5 144 0,-3 5-16 0,-1 4-128 16,-1 4 464-16,1-2-16 0,1 1 0 0,2-3 0 16,-1-2-192-16,5-10-64 0,-1-5 0 0,2-4 0 15,0-5-192-15,1-4 0 0,3-6 0 0,3-6 0 16,2-2 0-16,2-5 0 0,5-5 192 0,3-8-48 15,3-5 80-15,-1-2 16 0,-4-10 0 0,1 5 0 0,0 4 112 0,-1 2 32 16,-1 4 0-16,-3 5 0 0,-2 7-64 0,-2 7 0 16,-2 3 0-16,1 5 0 0,0 1 0 0,-1 2-16 15,1 2 0-15,0 3 0 0,1 2-48 0,0-1 0 16,-2 0 0-16,0-1 0 0,-2-1-256 0,2-1-272 16,0-5 48-16,1-1 16 0,-1-2 720 0,5-4 160 15,3-4 32-15,7-3 0 0,6-2-464 0,4-3-96 16,6-2-16-16,-3-2 0 0,-3 1 48 0,1 0 0 15,-4 2 0-15,4 5 0 0,2 3-176 0,4 1 0 16,3 3 0-16,-3-2 0 0,-2 2 304 0,-6 5-32 0,-5-1 0 0,-1 2 0 16,-4 1-416-16,2 4-96 15,3-4-16-15,4-2 0 0,2 1 256 0,3-2 0 0,0-1 0 0,-2 0 0 16,-6-2 0-16,-4-3-176 0,-2-3 32 0,0-4 0 16,-1-1 144-16,5 0 0 0,2 1 0 0,3 2 0 15,4-6 160-15,-3 2 64 0,-2 3 16 0,-3 1 0 16,-3 0-464-16,0 2-96 0,2 0 0 0,-2 3-16 31,1-1-288-31,4 1-48 0,4-1-16 0,2 1 0 16,0 1-1296-16,-3-1-256 0,-4 2-48 0</inkml:trace>
  <inkml:trace contextRef="#ctx0" brushRef="#br0" timeOffset="17268.5">31306 13203 26655 0,'0'0'1184'0,"-10"3"240"0,2 0-1136 0,8-3-288 0,-9-4 0 0,2 1 0 0,7 3 736 0,0 0 96 15,-4-9 0-15,4-2 16 0,3 1-304 0,1-3-64 16,2-5-16-16,5 0 0 0,1-2 112 0,-3 10 32 16,4-6 0-16,4-1 0 0,1-4 32 0,5-2 0 15,3-5 0-15,4-4 0 0,4-7 192 0,33-41 64 16,-7 4 0-16,-5 5 0 0,-5 3-288 0,3 0-48 16,-23 32-16-16,7-9 0 0,8-8-336 0,4-6-64 15,6-5-16-15,2-1 0 0,1 1-128 0,0-1 128 16,51-61-128-16,-14 19 128 0,-9 10 16 0,-7 11 0 0,-6 8 0 0,-6 7 0 15,-6 6-144-15,-6 4 0 0,-6-4 0 0,-2 2 0 16,-4 5-224-16,-2 2-80 0,-2 1-16 0,-18 27 0 31,1-2-544-31,1 0-112 0,1 0-32 0,-1 2 0 16,-1 0-2416-16,-1 1-480 0,-1 0-112 0,10-19-16 0</inkml:trace>
  <inkml:trace contextRef="#ctx0" brushRef="#br0" timeOffset="17981.45">31503 14108 30399 0,'0'0'1344'0,"0"0"288"0,0 0-1312 0,0 0-320 0,0 0 0 0,20 0 0 0,6-1 2384 0,8-2 416 16,6 2 80-16,4 0 0 0,1 1-2272 0,5-2-464 16,5 0-144-16,9 2 0 0,5 4 0 0,4 2 0 15,3 2 0-15,-2 2-176 0,-1 3 176 0,1 2 0 16,2-1-144-16,2 0 144 0,4 1-192 0,-2 2 16 16,-8-2 16-16,-3-3 0 0,-3-1 160 0,-29-6-160 15,6 1 160-15,6 3-160 0,5-1-192 0,-1 0-32 16,-1 0-16-16,-1-4 0 15,-1 0-384-15,37 1-80 0,-15-3-16 0,-8-2 0 16,-4-1-592-16,-25 1-128 0,8-1-32 0,240-6 1632 0</inkml:trace>
  <inkml:trace contextRef="#ctx0" brushRef="#br0" timeOffset="18569.14">31455 15034 19343 0,'8'14'1728'0,"-8"-14"-1392"0,7 9-336 0,5 2 0 16,4-1 3808-16,6 1 688 0,7 0 144 0,5 2 32 31,3 3-4208-31,4 0-832 0,2-1-160 0,1 2-48 0,2-1 576 0,2 1 0 0,4 4 0 0,6 1 0 16,4 3 0-16,2-1 0 0,2 1 0 0,1 1 0 15,-1 0 464-15,5 0 0 0,1 2 0 0,3-5 0 16,3 1-192-16,-2-2-32 0,-6-4-16 0,-2-1 0 16,-1-1-224-16,-31-7 0 0,7 0 0 0,5 1 0 15,5 1 0-15,-1-1-208 0,-1 1 32 0,-3-1 16 16,-3 2-2000-16,36 5-400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41:12.2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12098 9613 14687 0,'0'0'640'0,"0"0"144"0,0 0-624 0,0 0-160 0,0 0 0 0,12-7 0 16,0 1 544-16,0-2 80 0,-1 0 16 0,1 0 0 0,0-1-320 0,1 1-48 15,-1-3-16-15,1 0 0 0,0 3-256 0,1-2 0 16,-1 1 0-16,0 0 0 0,-1 2 0 0,0 1 0 16,-1 1 0-16,2-1 0 0,-2 0 0 0,1-2 0 15,-1-1 0-15,2 0 0 0,0-3 0 0,0 0 208 16,2 2-64-16,0-1-16 0,-2-2 512 0,2 0 112 15,0-4 16-15,2 0 0 0,3 0 0 0,1 1 16 16,-2 0 0-16,2-4 0 0,3 3-144 0,0-2-16 16,3 2-16-16,-3-3 0 0,1-3-480 0,-1-1-128 15,-1 2 0-15,0 0 0 0,0-1 0 0,-3-2 0 16,0 0 0-16,0 0 0 0,-2-3 0 0,-1 2 0 16,-3 1 0-16,0 1 0 0,-1 2 0 0,1 3 128 0,-1 0-128 15,-4 1 0-15,-3 1 160 0,1 3-32 0,-1 1-128 0,-1 0 192 16,-1 0-192-16,-1 2 0 0,0-1 0 0,1 2 0 15,-2 0 128-15,-1-1 16 0,1 1 16 0,0 1 0 16,-2 9 288-16,3-11 48 0,0 1 16 0,-3 10 0 16,2-9-176-16,-2 9-16 0,1-11-16 0,-1 11 0 15,0-8-112-15,0 8 0 0,0 0-16 0,0 0 0 16,0-9-176-16,0 9 0 0,-1-8 0 0,1 8 0 16,0 0 0-16,-1-7 0 0,1-4 0 0,0 11 0 15,-1-8 0-15,1 8 0 0,-2-9 0 0,2 9 0 16,-1-8 0-16,1 8 0 0,-3-7 0 0,3 7 0 15,-1-11 0-15,0 5 0 0,1 6 0 0,-2-7 0 16,2 7 0-16,0-6 0 0,0 6 0 0,-1-9 0 0,0 2 0 16,1 7 0-16,0 0 0 0,0 0 0 15,0 0 0-15,0 0 0 0,0 0 0 0,0 0 0 16,0 0 0-16,0 0 0 0,0 0 0 0,0 0 0 16,0 0 0-16,0 0 0 0,0 0 0 0,0 0 0 0,-11 5 144 0,0 3-144 15,-1 1 160-15,0-1-160 0,0 2 160 0,1 2-160 16,-1 1 160-16,-1-2-160 0,0 2 176 0,1-3-176 15,-1 2 192-15,0 0-192 0,0-2 240 0,1 2-64 16,-1-4-16-16,2 1 0 0,0-2-160 0,2 0 128 16,0 0-128-16,1-1 128 0,8-6-128 0,0 0 0 15,0 0 0-15,0 0 128 0,-6 7-128 0,6-7 0 16,0 0 144-16,0 0-144 0,0 0 128 0,0 0-128 16,9-7 128-16,2-1-128 0,4-2 0 0,2-1 0 15,2-2 0-15,-1 0 128 0,1-1-128 0,-1 0 144 0,2-2-144 16,-1 3 160-16,2 1-160 0,-1-1 0 0,-4 0 0 15,0 3 0-15,0 1 0 0,-2 1 0 0,-1 1 0 0,-1 2 0 16,-2 1 128-16,1 1-128 0,-11 3 192 0,11 0-64 16,-11 0 160-16,12 2 32 0,-1 0 0 0,-11-2 0 15,0 0 0-15,10 8 16 0,-2 0 0 0,0 1 0 16,-2 0-144-16,1 2-48 0,-2 0 0 0,0 2 0 16,-1 2-144-16,0-1 0 0,0 2 0 0,0-1 0 15,0 1 0-15,1 2-272 0,-1 3 64 0,-2 1-10544 16,0 6-2112-16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5:32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9155 6042 13823 0,'-15'-16'1216'0,"1"-4"-960"16,0-3-256-16,2 0 0 0,0-2 5200 0,3-2 1008 16,0-1 192-16,4-2 32 0,1 0-4928 0,1 2-992 0,1 0-192 0,-1-2-32 15,-1 3-48-15,1-2-16 0,1-1 0 0,-1 3 0 16,1 1-224-16,-2 0 0 0,-1-4 128 0,-2-2-128 16,-3 1 0-16,0-5 0 0,0-1 0 0,-2 1 0 15,-1-1-192-15,-2 5-64 0,-2 0-32 0,-3 4 0 31,-2-1-176-31,-3 4-48 0,-3 3 0 0,-1 2 0 0,0 2 192 0,0 5 16 0,1 3 16 0,-1 3 0 16,-1 5 288-16,-1 3 0 0,-2 4 0 0,-1 0 0 16,0 4 0-16,-3 7 0 0,-6 1 0 0,-2 9 144 15,0 4-144-15,-1 4 0 0,-2 3 0 0,2 6 0 16,2 3 0-16,1 3 0 0,-2 0 0 0,1-1 0 16,0 1 128-16,-2 0 64 0,-1 7 0 0,-2 7 0 15,-2 5 160-15,1 3 32 0,3 4 16 0,2-1 0 0,3 2 48 16,0 8 16-16,-1 10 0 0,3 3 0 0,1 1-208 0,0-1-32 15,0 4-16-15,-1 7 0 0,0 7-208 0,1-2 0 16,0-3 128-16,1 7-128 0,0 9 0 0,4-4 0 16,3-8 0-16,1 11 0 0,0 11 0 0,1-4 0 15,-1-7 0-15,2 9 0 0,0 10 0 0,1-4 0 16,-4-5 0-16,-1 7 0 0,1 9 0 0,-2-2 0 16,-3-5 0-16,2 2 0 0,1 7 0 0,3 1 0 15,1 0 0-15,0-2 0 0,5 1 0 0,3 6 144 16,3 6-16-16,0-4 0 0,0-8 80 0,3 5 16 15,2 4 0-15,4 1 0 0,-1-2-32 0,1 0 0 16,2-3 0-16,3 1 0 0,6 8 0 0,-2-7-16 0,0-5 0 0,3-1 0 16,4 5-176-16,0-4 128 0,-1 2-128 15,4-5 128-15,2 1-128 0,1 6 0 0,0 8 0 0,2-8 0 16,-1-8 0-16,2 4 0 0,-1 4 0 0,0-1 0 16,2-3 128-16,1-3-128 0,1-3 0 0,1 4 128 15,3 6-128-15,2-13 0 0,0-9 0 0,1 5 0 16,1 9 0-16,-1-12 128 0,-2-12-128 0,2 5 128 15,-1 7 32-15,1-13 0 0,-1-10 0 0,1 3 0 16,1 6 0-16,2-10 0 0,-2-11 0 0,4-6 0 16,2-5 32-16,2-3 0 0,2-2 0 0,3-7 0 15,4-11-192-15,1-6 192 0,-1-10-192 0,0-5 192 16,-1-6-192-16,0-3 0 0,2-3 144 0,2-1-144 16,-2-8 0-16,6-3 0 0,3-8 0 0,0-1 128 15,2-5-128-15,1-3 0 0,-7-3 0 0,1-2 0 0,0-6 0 16,2-2 128-16,2-3-128 0,4-5 0 0,2-5 0 0,2-7 0 15,-1-3 0-15,-2-5 0 0,-4-2 128 0,-1-3-128 16,-3-1 160-16,2-8-160 0,-1-8 176 0,3-6-176 16,4-11 192-16,0-1-192 0,0-2 0 0,-6 0 0 15,-7 2 0-15,-1-10 0 0,-1-11 128 0,-1-1-128 16,-1 0 0-16,4 1 0 0,1-3 128 0,1-4-128 16,0-12 0-16,-1 8 0 0,-1 7 0 0,-2-6 0 15,-8-11 0-15,0 2 0 0,-1 3 192 0,1-1-192 16,-6-7 192-16,-1-1-192 0,0-1 192 0,-4 3-192 15,0 1 192-15,-1-3-192 0,0-9 192 0,-4 6-192 16,-3 6 192-16,0-8-192 0,-1-9 192 0,-2 5-64 16,-4 7 0-16,0-8-128 0,-2-12 144 0,-1 7-144 0,-2 5 0 0,1-7 144 15,-2-7-144-15,0 2 0 0,-1 7 144 0,0-6-144 16,1-6 0-16,-1 1 128 0,0 1-128 0,0 0 0 16,1 69 0-16,-1-15 0 0,0-12 0 0,1-5 128 15,2-5-128-15,-2-5 0 0,-1-11 0 0,1 1 0 16,2-114 0-16,-5 39 0 0,2 17 0 0,-4 25 0 15,-1 18 0-15,-2 1 128 0,-2-8-128 0,0 11 0 16,-1 9 0-16,0-5 0 0,-4-12 0 0,-1 10 128 16,1 11-128-16,-3-7 0 0,-2-9 128 0,0 8-128 15,-2 11 0-15,-4-6 128 0,0-8-128 0,-1 7 0 16,-2 9 0-16,3-2 128 0,2-5-128 0,-2 5 0 16,-2 6 176-16,0 2-48 0,3-2 0 0,-1 3 0 15,1 2 80-15,-1 6 16 0,-1 7 0 0,-3-4 0 16,2-5-64-16,1 4-16 0,0 8 0 0,-2 4 0 0,-1-1-144 0,-1-1 192 15,-4-5-192-15,0 7 192 0,0 6-64 0,-1 5 0 16,-3 2 0-16,3 0 0 0,0-3-128 0,2 4 128 16,-1 5-128-16,4 7 128 0,0 8-128 0,1 3 0 15,-1 5 0-15,1-1 128 0,0-1-128 0,-1 3 0 16,0 0 0-16,0 4 0 0,-1 2-256 0,-1 5 0 16,-2 2 16-16,0 7 0 15,0 4-208-15,2 5-32 0,-1 2-16 0,0 1 0 16,3 3-272-16,2 5-48 0,0 4-16 0,4 3 0 15,2 3-1520-15,4 5-304 0,1 3-64 0</inkml:trace>
  <inkml:trace contextRef="#ctx0" brushRef="#br0" timeOffset="3542.45">4015 5630 8287 0,'0'0'736'0,"0"0"-592"0,3-12-144 0,-3 12 0 0,4-13 2880 0,0 0 528 16,-4 13 112-16,5-8 32 0,-5 8-1616 0,0 0-320 15,0 0-64-15,0 0-16 0,0 0-336 0,0 0-80 16,9-2-16-16,-9 2 0 0,5 6-496 0,1 5-96 16,-4-3-32-16,0 3 0 0,-4 4-160 0,2 0-16 15,2 1-16-15,-1 5 0 0,-1 0 80 0,2 2 16 16,1-1 0-16,1 4 0 0,1 4 16 0,0 0 16 16,1-2 0-16,0-2 0 0,1 0-32 0,-2-1-16 15,0-3 0-15,-1 0 0 0,0 1-112 0,-1-2-32 0,-2-1 0 0,0-1 0 16,-1 2-224-16,0 1 128 0,0-1-128 0,-1 1 0 15,0-1 0-15,1 1 0 0,0-6 0 0,1 2-160 32,-1 1-640-32,2-1-128 0,1 0-32 0,1 0-9792 0,0 1-1952 0</inkml:trace>
  <inkml:trace contextRef="#ctx0" brushRef="#br0" timeOffset="4602.16">4461 6689 15599 0,'0'0'688'0,"0"0"144"0,0 0-656 0,0 0-176 0,0 0 0 0,0 0 0 15,0 0 320-15,0 0 48 0,0 0 0 0,0 0 0 16,0 0-224-16,0 0-144 0,0 0 192 0,0 0-192 0,0 0 384 0,0 0-16 16,-9 7-16-16,3 4 0 15,0 1 624-15,0-2 128 0,-1 3 32 0,0-1 0 0,-1 1 64 0,0 3 16 16,-1 2 0-16,-2 3 0 0,0 1-448 0,-1 3-64 15,0 1-32-15,-2-2 0 0,-2 2-16 16,2-1 0-16,1 0 0 0,-3 1 0 0,-1 0-288 0,2-2-64 16,-1-3-16-16,0 1 0 0,2 0-288 0,0-1 160 15,-1-2-160-15,2-1 128 0,2 1-128 0,-1-5 0 16,0 2 0-16,0-3 0 16,1-4-320-16,0-1-80 0,1-2-32 0,1-2 0 15,-1 0-2704-15,1-4-528 0</inkml:trace>
  <inkml:trace contextRef="#ctx0" brushRef="#br0" timeOffset="4856.02">4214 6810 36511 0,'0'0'1616'0,"0"0"336"0,0 0-1568 0,10 6-384 0,0 6 0 0,2 0 0 16,1 1 192-16,2 1-32 0,2 1-16 0,2 0 0 16,-1 1-144-16,-1 2 192 0,-1-1-192 0,0 3 192 15,1-1-192-15,-2 5 0 0,-2-2 0 0,0 0 128 16,0-1-336-16,2 0-80 0,-1-4-16 0,0 2 0 16,1-2-544-16,-1-1-112 0,2-1-32 0,-1-2 0 15,1-1-160-15,0-3-16 0,-1 0-16 0,0-1-7840 16,-2-1-1552-16</inkml:trace>
  <inkml:trace contextRef="#ctx0" brushRef="#br0" timeOffset="5309.34">4928 7200 20271 0,'0'0'1792'0,"0"0"-1424"0,0 0-368 0,0 0 0 16,0 0 2464-16,0 0 416 0,0 0 96 0,0 0 16 16,0 0-1712-16,0 0-352 0,0 0-64 0,0 0-16 15,0 0-16-15,0 0-16 0,-4 10 0 0,2 2 0 16,-1 0-496-16,0 1-112 0,-1 0-16 0,2 2 0 15,-1 2-192-15,1 0 0 0,-1 4 0 0,-2 0 0 0,0 2 0 0,1 1 0 16,1-1 0-16,0 1-160 16,-2-3-272-16,1 1-48 0,2-1-16 0,-1 1 0 15,-1 3-512-15,-1-2-96 16,0 2-32-16,0-4-13600 0</inkml:trace>
  <inkml:trace contextRef="#ctx0" brushRef="#br0" timeOffset="5922.05">4585 8063 11055 0,'0'0'480'0,"0"0"112"0,0 0-464 0,0 0-128 0,-4-8 0 15,4 8 0-15,0 0 3632 0,0 0 704 0,-9-1 144 0,9 1 16 16,-9 7-3472-16,-1 7-704 0,-2-3-144 0,0 4-32 16,-1-1-144-16,0 2 0 0,-3 1 0 0,-1-2 128 15,0 3 144-15,1 3 32 0,-3 1 0 0,1 3 0 16,0 0 400-16,-2 1 64 15,-2-4 32-15,1 6 0 0,0-2-16 0,3 4 0 0,1 0 0 0,0-4 0 16,0-2-480-16,2 0-112 0,2-2 0 0,0-2-16 16,0-3-320-16,2-4-64 0,1-3-16 0,1-2-10128 15,2-3-2016-15</inkml:trace>
  <inkml:trace contextRef="#ctx0" brushRef="#br0" timeOffset="6170.94">4078 8171 13823 0,'0'0'608'0,"0"0"128"0,-9-5-592 0,1 2-144 16,8 3 0-16,0 0 0 0,0 0 4048 0,0 0 784 16,0 0 160-16,0 0 16 0,4 13-3664 0,3-1-752 15,2 0-144-15,1 2-16 0,2 2-160 0,2 2-16 16,2 1-16-16,1 4 0 0,1 0-240 0,2 1 0 15,-2-1 0-15,1 3 0 0,1 0-144 0,2 2-80 16,2-2-16-16,-2-2 0 16,-3-3-464-16,1 0-80 0,-2-1-32 0,0-2 0 15,-1 0-656-15,-2-5-128 0,-1 0-16 0</inkml:trace>
  <inkml:trace contextRef="#ctx0" brushRef="#br0" timeOffset="6428.06">4645 8674 28559 0,'0'0'2544'0,"0"0"-2032"0,0 0-512 0,0 0 0 15,0 12 1936-15,0 0 304 0,0-12 48 0,1 13 16 16,-1-13-1856-16,3 14-448 0,0 2 0 0,-2-1 0 15,-1 1 0-15,1 0 0 0,1-1 0 0,-1 2 0 0,-1 0-352 0,1 0 32 16,0 0 16-16,1 0 0 16,-1-1-672-16,2-2-144 0,-2-2-32 0,-1-12 0 15,0 0-1600-15,0 0-320 0,0 0-64 0</inkml:trace>
  <inkml:trace contextRef="#ctx0" brushRef="#br0" timeOffset="6887.83">4961 7983 19343 0,'-2'-13'1728'0,"1"1"-1392"0,0-1-336 0,3 0 0 15,4 3 4000-15,1 3 736 0,3 1 128 0,1-3 48 16,2 0-4016-16,2 0-896 0,-1 1 0 0,0 1 0 15,1 3 0-15,-1 2 0 0,-1 0-160 0,0 0 160 16,-1-3 0-16,0 1 0 0,-12 4-144 0,11-2 144 16,-11 2 0-16,0 0 0 0,0 0 0 0,0 0 0 15,0 0 0-15,0 0 0 0,4 11 0 0,-3-1 0 16,-2 2 0-16,-3-2 0 0,-2-2 128 0,-3 1-128 16,-1 2 208-16,0 2-48 0,-2 0-16 0,1 2 0 15,-2 0-144-15,0 0 0 0,-1 0 0 0,1 2-176 16,2-2 176-16,-1 1 0 0,2-2 0 0,0-1-128 15,3 2 128-15,1-4 0 0,2 0 0 0,2-1 0 16,1-2 0-16,1 0 0 0,1 1 0 0,-1-9 0 16,4 11 0-16,2-1 0 0,0-1 0 0,-1-1 0 0,-5-8 0 15,8 9 0-15,1-1 0 0,0 0 128 0,-1 0 48 0,-1-2 16 16,3 1 0-16,-1-4 0 0,0 1 16 0,1-1 16 16,2-2 0-16,1 2 0 0,0 1-224 0,0-2 0 15,1-2-192-15,1 0 192 16,-1 0-672-16,0 0-32 0,1-1 0 0,0 0 0 15,1 0-1632-15,0 2-336 0,-1 1-64 0,-2 2-16 0</inkml:trace>
  <inkml:trace contextRef="#ctx0" brushRef="#br0" timeOffset="17346.06">4751 9785 24767 0,'0'0'1088'15,"0"0"240"-15,0 0-1072 0,0 0-256 0,-4-8 0 0,4 8 0 0,0 0 576 0,0 0 64 16,-7-5 16-16,7 5 0 0,-9-1-224 0,9 1-48 16,-9 1-16-16,9-1 0 0,-12 4-144 0,2 1-32 15,1 0 0-15,0 1 0 0,-2 0 192 0,1 1 16 16,-1 3 16-16,-2 3 0 0,-2-3 144 0,-4 5 16 15,-1 3 16-15,-5 0 0 0,-1 3 64 0,-3 4 16 16,0 0 0-16,-1 2 0 0,0 0-32 0,0 2 0 16,0-2 0-16,3 1 0 0,2 1-192 0,3-3-32 15,0-2-16-15,5 0 0 0,3-5-272 0,3 0-128 0,-1-5 128 0,3-1-128 16,2-3-128-16,0-2-128 0,7-8 0 0,-6 7-16 31,6-7-2032-31,0 0-416 0,0 0-80 0</inkml:trace>
  <inkml:trace contextRef="#ctx0" brushRef="#br0" timeOffset="17684.91">4185 9825 37023 0,'0'0'1648'0,"-9"-6"336"0,0-1-1600 0,2 2-384 0,7 5 0 0,0 0 0 0,0 0 576 0,0 0 48 16,0 0 0-16,0 0 0 0,0 0-336 0,0 0-64 16,15 5-16-16,-4 4 0 0,0 1-208 0,-1 0 0 15,1 0 0-15,-2 4 0 0,1-1 0 0,1 0 0 16,-2 4 0-16,1-3 0 0,2 2 0 0,1 3 0 16,0-1 0-16,0 4 0 0,-3 5 0 0,1-4 0 15,-1 3 0-15,1-2 0 0,-1-2 0 0,2 0 0 16,-2-1 0-16,1 0 0 0,0-3 0 0,1-2 0 15,-1-1 0-15,0-2 0 0,4 2 0 0,-2-4 0 16,-2 0 0-16,1 0 0 16,-1-1-384-16,-1 0-32 0,-1-1 0 0,2 0 0 15,-4 2-2000-15,1-4-400 0,-1 1-64 0,1-2-32 0</inkml:trace>
  <inkml:trace contextRef="#ctx0" brushRef="#br0" timeOffset="17965.68">4950 10193 9215 0,'0'0'816'0,"-1"12"-656"0,0 0-160 0,-1 1 0 15,1 1 5056-15,0-1 960 0,1 0 208 0,-2 0 48 16,1 3-4912-16,0-3-976 0,-1-3-192 0,1 3-32 16,-1 0 208-16,0 0 32 0,2-1 16 0,0 0 0 15,-1-3-256-15,1-9-160 0,0 10 192 0,0-10-192 0,0 0 0 0,1 11 0 16,-1-11 0-16,0 0-144 16,3 9-576-16,-3-9-112 0,0 0-32 0,0 0-8656 15,0 0-1728-15</inkml:trace>
  <inkml:trace contextRef="#ctx0" brushRef="#br0" timeOffset="18702.98">5069 9469 19343 0,'0'0'848'0,"-4"-9"192"0,4 9-832 0,-3-7-208 0,1-3 0 0,2 10 0 16,0 0 3376-16,4-6 624 0,1-1 128 0,3 2 32 16,1-1-3200-16,1 2-624 0,2 2-128 0,1-1-16 15,0 0-192-15,0-1 0 0,0 3 0 0,-1 1 128 16,0 1-128-16,-1 3 0 0,-11-4 0 0,13 3 0 15,-1 0 0-15,-1 1 0 0,-2 2 0 0,-9-6 128 16,11 6-128-16,-2 2 128 0,-9-8-128 0,10 6 128 0,-10-6 48 0,7 7 0 16,-7-7 0-16,0 0 0 0,7 6 144 0,-7-6 48 15,0 0 0-15,0 0 0 0,0 0-144 0,6 11-32 16,0-3 0-16,-6-8 0 0,0 11-192 0,-2 1 0 16,0-3 0-16,-2 2 0 0,-3 0-160 0,0-1-32 15,-3-1 0-15,1-1 0 0,0 2-16 0,0-4-16 16,0-3 0-16,0 1 0 0,9-4 224 0,-11 4 0 15,2 0 0-15,9-4 0 0,-9 4 0 0,9-4 0 16,-9 5 0-16,9-5 0 0,0 0 0 0,0 0 0 16,0 0 0-16,0 0 0 0,-5 4 0 0,5-4 0 15,0 0 0-15,0 0 0 0,0 0 0 0,0 0 0 16,0 0 0-16,0 0-144 0,8 9 144 0,-1-2 0 16,-7-7 0-16,12 5 0 0,0-1 0 0,0 0 0 0,-1-1 0 15,2 1 0-15,2-1-192 0,-2 1 64 0,0-2 0 0,0 1 0 16,-1 1 128-16,-2 0 0 0,-10-4-144 0,12 5 144 15,-2 0 0-15,-1 2 0 0,-1-2 0 0,-8-5 0 16,7 11 0-16,-2-4 0 0,-1 1 0 0,0 0 0 16,-2 0 0-16,-2-8 0 0,0 0 0 0,5 10 0 15,-2-1 0-15,-3-9 128 0,1 9-128 0,-1-9 0 16,0 0 128-16,-2 10-128 0,2-10 128 0,-4 7-128 16,-1 0 224-16,-2-2-32 0,7-5-16 0,-10 5 0 15,-1 2-48-15,1-3 0 0,-1 1 0 0,1-2 0 16,0 1-128-16,-1-1 192 0,1 0-192 0,-3 1 192 15,-2 0-192-15,2-2 128 0,0 1-128 0,2-2 128 16,-1 2-128-16,0-3 0 0,2 0 0 0,-1-3 128 0,2 2-128 16,0 0 0-16,9 1 0 0,-10-3 0 15,10 3-368-15,-10-4-96 0,10 4-32 0,-9-4 0 16,9 4-2640-16,0 0-544 0,0 0-96 0,0 0-32 0</inkml:trace>
  <inkml:trace contextRef="#ctx0" brushRef="#br0" timeOffset="19362.14">4804 11266 35071 0,'0'0'1552'0,"0"0"320"0,0 0-1488 0,0 0-384 0,-9 0 0 15,9 0 0-15,-9 4 352 0,9-4 0 0,-8 6 0 0,2 1 0 16,-1-1-352-16,1 5 0 0,-1-2 0 0,-1 1 0 15,-1 1 0-15,-3 1 0 0,1-1 0 0,-4 2 0 16,0 2 0-16,-1 3 0 0,-2 2 0 0,-2-1 128 16,-1-1 112-16,-2 5 16 0,-3-1 16 0,-2 2 0 15,1 3 16-15,1-5 0 0,0 1 0 0,2-1 0 16,2-1-112-16,3-1-32 0,0-2 0 0,4-1 0 16,0-1-144-16,2-3 0 0,0-2 0 0,3 1 0 31,2-5-320-31,8-7-128 0,-8 2-48 0,8-2-10768 0,0 0-2144 0</inkml:trace>
  <inkml:trace contextRef="#ctx0" brushRef="#br0" timeOffset="19640.45">4395 11240 33167 0,'0'0'1472'0,"0"0"304"16,-7-3-1424-16,7 3-352 0,0 0 0 0,0 0 0 0,0 0 1520 0,0 11 224 16,4 0 48-16,1 0 16 0,3 2-1520 0,0-3-288 15,0 3 0-15,2 2-176 0,2-1 176 0,1 2 0 16,1-1 0-16,1 4 0 0,0 2 0 0,2-1-128 16,3 3 128-16,-2-4 0 0,0 5 0 0,-1-1 0 15,-1-1 0-15,0 3 0 0,-2 0 0 0,-1-1 0 16,0 3 0-16,0-5-128 15,0 0-560-15,0 0-96 0,-1-1-32 0,0-2 0 16,1-2-2704-16,-2-2-528 0</inkml:trace>
  <inkml:trace contextRef="#ctx0" brushRef="#br0" timeOffset="20027.56">5045 11714 31727 0,'0'0'1408'0,"0"0"288"0,0 0-1360 0,0 0-336 15,0 0 0-15,-5 10 0 0,5-10 512 0,0 0 16 16,-2 10 16-16,0 3 0 0,1 0-48 0,1-1-16 16,1 1 0-16,1-1 0 0,-1 1-288 0,0 0-48 15,0-2-16-15,1 2 0 0,-2-1-128 0,1 1 0 16,-1-2 0-16,0-1 128 0,0-1-128 0,0 2 0 15,-1-5 0-15,1-6 0 0,0 9-256 0,0-9 32 0,0 9 0 0,0-9 0 32,0 0-2032-32,0 0-416 0,0 0-80 0</inkml:trace>
  <inkml:trace contextRef="#ctx0" brushRef="#br0" timeOffset="20448.48">5334 10954 36623 0,'0'0'1616'0,"0"0"352"0,-10 6-1584 0,3 1-384 16,0 4 0-16,3 1 0 0,2-1 0 0,-1 2 0 15,0 0 0-15,2-1 0 0,0 1 0 0,1 2 0 16,0-1 0-16,0 0 0 0,0 1-176 0,0-1 176 16,-2-4-128-16,2 2 128 0,0-2 0 0,0-10-160 15,-1 11 160-15,1-1 0 0,0-10 0 0,0 11 0 16,0-11 160-16,1 12-32 0,1-2 112 0,-2-10 16 16,1 8 16-16,-1-8 0 0,3 9-144 0,-3-9-128 15,6 9 192-15,-1-1-192 0,-5-8 144 0,8 9-144 16,0-4 0-16,1 2 144 0,2-2-144 0,-1-1 0 0,2-2 0 0,1 0 128 15,0-1-128-15,1-1 0 0,-2 0 0 16,1-1 0 0,1-1-592-16,-1-1 0 0,-1 0 0 0,0-1 0 15,-1 0-336-15,1 0-64 0,-1 0-16 0,-1 0 0 16,-1 0-48-16,0 1-16 0,0 0 0 0,1-4 0 16,-3 1-1648-16,-7 6-336 0</inkml:trace>
  <inkml:trace contextRef="#ctx0" brushRef="#br0" timeOffset="20740.02">5528 10924 23039 0,'0'0'1024'0,"-11"0"192"16,2 4-960-16,9-4-256 0,-10 3 0 0,10-3 0 0,0 0 2112 0,-7 10 368 15,7-10 80-15,-5 12 0 0,1 0-1776 0,4-12-352 16,0 15-80-16,0 1-16 0,-1-2-160 0,1 3-48 16,0 3 0-16,0 2 0 0,0 0 128 0,0 3 32 15,-1 0 0-15,-1 1 0 0,0-3-112 0,0 1-32 16,1-2 0-16,0-1 0 0,-1 0-144 0,0-2 0 16,0 0 0-16,2-3 128 15,2-2-512-15,-1-1-96 0,0-3-32 0,3 0 0 16,2 2-1792-16,0-3-384 0,-1-1-64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29:50.83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13539 6088 2751 0,'-26'0'128'0,"6"-2"16"0,-6 0-144 0,0 2 0 0,-1-2 0 0,-2 2 0 16,-1 0 5440-16,4 0 1072 0,1-2 208 0,3 1 32 15,3-2-5216-15,0 3-1024 0,3-4-224 0,1 1-32 16,1 1 0-16,2 0 16 0,2 1 0 0,10 1 0 16,-11-1-144-16,11 1-128 0,-8-3 144 0,8 3-144 15,0 0 272-15,0 0-32 0,0 0-16 0,0 0 0 16,0 0 64-16,0 0 16 0,8 4 0 0,5-1 0 16,3 1-112-16,2-2-32 0,3 1 0 0,5 0 0 15,5-2 32-15,3 1 0 0,3-2 0 0,3 0 0 0,3-2 224 16,2 1 48-16,1-2 16 0,4-2 0 0,5-1-96 0,3 4-32 15,5 2 0-15,0-3 0 0,-2-1-224 0,0-1-128 16,-1-3 160-16,1 0-160 0,2-1 128 0,1 0-128 16,2 1 0-16,1-1 0 0,1 0 0 0,-4 0 128 15,-2-1-128-15,-3-1 0 0,-4 1 0 0,-2-1 0 16,-2 2 0-16,-3 3 0 0,-4 0 0 0,-3 4 0 16,-3-3 0-16,-4 3 0 0,-6 0 0 0,-4 0 0 15,-5 1 128-15,-4 0-128 0,-4 1 0 0,-11 0 128 16,0 0-128-16,0 0 0 0,0 0 192 0,0 0-48 15,-11 6-16-15,-4-2 0 0,-3 0 96 0,-6 1 16 16,-3-2 0-16,-4 2 0 0,0 2-64 0,-7 2-16 0,-4-5 0 16,0 2 0-16,-1 1-160 0,-1-1 160 0,-3 2-160 0,-1-1 160 15,-2-1-160-15,-5 1 192 0,-2-1-192 0,-3 1 192 16,-2-2-192-16,-1 3 192 0,2 1-192 0,1 0 192 16,-2-1-192-16,1-2 128 0,-1 1-128 0,-1-3 128 15,0 5 128-15,2-3 0 0,3 2 16 0,3 1 0 16,3-1-80-16,3 1 0 0,4 0-16 0,3-2 0 15,2-4 80-15,3 0 32 0,2 1 0 0,4 0 0 16,1 0-96-16,4-1 0 0,1-1-16 0,3-2 0 16,2 0-32-16,3 0 0 0,3 2 0 0,2-2 0 15,3 0-144-15,9 0 192 0,0 0-192 0,0 0 192 16,0 0-192-16,0 0 192 0,0 0-192 0,16 1 192 16,2-1-192-16,4 4 0 0,4-3 144 0,5 2-144 15,5-1 0-15,3 0 0 0,4-4 0 0,2 2 0 0,4 0 0 0,1-1 0 16,1-1 0-16,5-1 128 0,4 0-128 0,3 2 0 15,1 0 0-15,-2-1 0 16,-2 0 0-16,-4-1 0 0,-2 2 0 0,-1-4 0 0,1-1 0 0,-1 0 0 16,1-1 0-16,-4 1 0 0,0 1 0 0,-2 0 0 15,-5 2 0-15,-2-5 0 0,-4 0 0 0,-1 0 0 16,-5 2 0-16,-5-1 0 0,-5 2 0 0,-3 0 144 16,-2 0-144-16,-4 0 0 0,-12 5 128 0,9-6-128 15,-9 6 0-15,0 0 0 0,0 0 208 0,0 0-64 16,0 0-16-16,-7-6 0 0,-3 2 0 0,-3 0-128 15,-2 3 192-15,-3 1-64 0,-3 0-128 0,-1 2 192 0,-1 3-192 0,-1-1 192 16,-3 0-192-16,-2 0-192 0,-2 1 32 0,-1 1 16 16,0-1-176-16,-2 1-16 0,0 1-16 15,-1 2 0 1,-2 1-1344-16,2 2-272 0,3 3-48 0,-1-2-15408 0</inkml:trace>
  <inkml:trace contextRef="#ctx0" brushRef="#br1" timeOffset="14575.44">24247 819 20735 0,'0'0'912'0,"0"0"192"0,-8-6-880 0,0-1-224 15,0 3 0-15,8 4 0 0,-5-6 576 0,5 6 80 16,0 0 16-16,0 0 0 0,0 0-112 0,0 0-32 15,0 0 0-15,0 0 0 0,0 0-144 0,0 0-48 16,0 0 0-16,0 0 0 0,0 0 368 0,0 0 80 16,0 0 16-16,4 12 0 0,0-1-224 0,-2 2-32 15,0 2-16-15,0 0 0 0,-1 1-256 0,2 1-48 16,-2 0-16-16,1 2 0 0,-2 1-80 0,2 2 0 16,0 2-128-16,0 0 192 0,1 1 16 0,2 3 0 0,0-1 0 15,0-2 0-15,1 1 112 0,0 2 0 0,1-3 16 0,-1 3 0 16,-1-1-96-16,2 0-32 0,0-1 0 0,-2 3 0 15,0 2-80-15,0 2-128 0,2-4 176 0,-1 2-176 16,1 3 144-16,-1 1-144 0,1 2 0 0,1 0 144 16,-1-1-144-16,3 0 0 0,-1 1 0 0,2-1 128 15,2-2-128-15,-1 1 0 0,0 0 0 0,1 2 0 16,0-2 0-16,3 3 0 0,-1 0 0 0,2 2 0 16,-1 1 0-16,2-1 192 0,-1 0-192 0,1 2 192 15,2 1 16-15,-2-2 16 0,0-4 0 0,1 2 0 16,-2 2-64-16,-1-1-16 0,0-1 0 0,1 4 0 15,0 4 48-15,0-2 0 0,-1-1 0 0,2 2 0 16,0-2 0-16,0-1 0 0,2-3 0 0,-1 2 0 16,1-3-192-16,2 2 0 0,0-2 0 0,2 0 0 0,-1 1 0 15,3 2 0-15,3 1 0 0,2-3 0 0,2 0 0 0,2-1 0 16,0 1 0-16,-1-3 0 0,-2-4 0 0,1 3 128 16,4-2-128-16,-1-2 128 0,-4-1-128 0,4 5 192 15,2-2-192-15,1 1 192 0,2-1-192 0,0-2 0 16,2 2 144-16,2-1-144 0,0-2 0 0,0 2 0 15,-5-5 0-15,2 2 0 0,-1-6 0 0,2-1 128 16,0-1-128-16,2 2 0 0,0-1 0 0,5-3 0 16,2 1 0-16,2 0 128 0,-1-2-128 0,-1-1 0 15,-1 1 0-15,0 0 128 0,-2 3-128 0,1-5 0 16,3-1 0-16,5 1 128 0,2 0-128 0,-2 1 0 16,0 0 128-16,-1-2-128 0,1-2 0 0,-1 1 128 0,2-2-128 0,1 0 0 15,2 0 0-15,2 0 0 0,2-1 0 16,-2 2 0-16,-1-4 0 0,0 1 0 0,-4-2 0 0,5-3 128 15,4 2-128-15,1 0 0 0,0 0 0 0,-1-2 0 16,-1 1 0-16,-2-4 192 0,1-2-64 0,3 1 0 16,4-2-128-16,2 4-160 0,-1-1 160 0,-1-3-208 15,-3-4 208-15,1 1 0 0,1-2 0 0,1 1 0 16,2-2 0-16,-1-1 0 0,-1-1 0 0,0-2 0 16,-1-3 144-16,1-1-144 0,2-5 0 0,0 1 144 15,3 0-144-15,-3 0 0 0,-6-1 0 0,0-5 0 16,-1-4 128-16,2 1-128 0,2-3 0 0,1-3 128 15,0 2-128-15,-3 2 0 0,-3-5 0 0,-2-1 0 16,-3 1 128-16,5-4-128 0,-2-1 0 0,2 0 128 16,-2-6-128-16,-1-2 0 0,-3-4 0 0,-1 0 128 15,-3 0-128-15,2-2 0 0,0-1 0 0,1 2 128 16,0-4-128-16,-2 0 160 0,-2-3-160 0,-2-2 160 0,-5-7-160 0,0 3 0 16,-5 2 0-16,0-3 0 0,0 1 0 0,1-3 0 15,0-4 0-15,1-1 0 0,-2-1 176 0,-1 4-48 16,0 2-128-16,-3 1 192 0,-4-2 0 0,-2-1 0 15,-1-4 0-15,-1 2 0 0,1 3 112 0,-2 0 16 16,-1 2 0-16,1 1 0 0,3-1-320 0,0-1 0 16,-1 1 0-16,2 0 0 0,0-2 128 0,0 5-128 15,-3 3 0-15,-1 1 0 0,-1-1-256 0,-3-1-96 16,-2 0-32-16,1-1 0 0,1-1 528 0,0 7 112 16,-5 1 0-16,0 2 16 0,0 5-272 0,-1 2 0 15,-3 4-208-15,-1 0 80 0,0 1 128 0,-1 3-128 0,-3 1 128 16,1 3-128-16,-2 0 0 0,0 2 0 0,-2 2 0 0,-1 6 0 31,-1 4-1408-31,0 3-288 0,-2 2-48 0</inkml:trace>
  <inkml:trace contextRef="#ctx0" brushRef="#br1" timeOffset="16092.54">25990 647 3679 0,'0'0'160'0,"0"0"32"16,0 0-192-16,-4 9 0 0,4-9 0 0,-3 12 0 0,2-1 4160 0,1-1 768 15,1 0 176-15,2 2 16 0,1 0-3952 0,0 0-784 16,-1 2-176-16,1-1-16 0,0 1-192 0,1-1 128 0,1-1-128 0,-1 4 128 15,3-1-128-15,0 2 0 16,-1 3 0-16,2-3 0 0,-1 2 0 0,1 1 0 16,2 3 0-16,-1 2 0 0,2 1 0 0,0 3 128 0,-1 1 0 0,3 0 0 15,-1 0 16-15,0 2 0 0,-2 5 0 0,2 1 0 16,-1-3-16-16,1 1 0 0,0 1 0 0,3 1 0 16,-1 4 48-16,1 2 0 0,-2 1 0 0,1 5 0 15,-1 1 0-15,0 1 0 0,0 1 0 0,-1 1 0 16,-2-5 80-16,4 1 0 0,-1-2 16 0,2 2 0 15,-2-1-144-15,0 2-128 0,-2 3 144 0,2-1-144 16,1 1 160-16,-1-4-160 0,0-1 160 0,1-1-160 16,-2 1 304-16,1 2-48 0,2 3 0 0,-2 0 0 15,-2 0 272-15,0-1 48 0,1 1 16 0,1-2 0 16,-1-4-16-16,1 2 0 0,-1-2 0 0,0 1 0 16,-1 1-16-16,1 1-16 0,0 1 0 0,2-4 0 0,-1 1-112 0,2-3-32 15,-1 0 0-15,2 0 0 0,0-5 0 0,0 1 0 16,-3-4 0-16,2 4 0 0,1-3-80 0,0 2-32 15,0 4 0-15,1-2 0 0,2 0-144 0,-1-3-16 16,-1 1-128-16,2-3 192 0,1-5-192 0,0 0 0 16,2-2 128-16,1 1-128 0,-1-6 0 0,1 1 0 15,-1-1 0-15,2 0 0 0,0 0 160 0,-1-2-160 16,0-5 160-16,1 2-160 0,1 0 0 0,-2 0 128 16,0-3-128-16,-2 0 0 0,0-5 0 0,-1-1 144 15,0-3-144-15,1 0 128 0,0-2 32 0,0-2 0 16,-1-1 0-16,0-1 0 0,0-1 48 0,1 0 16 0,3-2 0 15,-2 0 0-15,-2 0-32 0,1-2 0 0,3 1 0 16,0 0 0-16,1-1-192 0,0 0 144 0,0-2-144 0,0 0 128 16,0-1-128-16,0-1 0 0,-1-1 0 15,1-1 128-15,2-3-128 0,-1-2 0 0,0-2 0 0,2 0 0 16,1-2 0-16,1-1 0 0,2-3 0 0,1-1 128 16,-2-1 0-16,2 2-128 0,0-3 192 0,1 2-64 15,1-1-128-15,-2-1 0 0,-2 1 0 0,-1-2 0 16,1 0 0-16,-2-2 0 0,0-3 0 0,0 0 0 15,0-1 0-15,1-3 0 0,0-3 160 0,2 2-160 16,-1 0 240-16,2-2-64 0,0-1-16 0,3 2 0 16,-1 1-160-16,1 1 0 0,-1 3 144 0,-3-3-144 15,-2-3 176-15,2-2-48 0,-3-3 0 0,-2-2 0 16,1-4 48-16,0-2 0 0,-2 2 0 0,2-2 0 16,0 0 16-16,-2 3 16 0,-1-2 0 0,-1 0 0 0,1-7 48 0,0 0 0 15,0-4 0-15,0 0 0 0,-1-3-256 0,0 3 0 16,-1 0 0-16,0 0 0 0,-3-2 128 0,0-3-128 15,-2-3 0-15,1 0 144 0,0 3-144 0,0 1 0 16,-3 3 0-16,-1 1 0 0,-2 1 0 0,2-2 0 16,-1-3 0-16,1 0 0 0,-3 0 0 0,1 2 0 15,1 4 128-15,-1 6-128 0,0-3 0 0,-2 2 0 16,-2-1 0-16,1 2 0 0,-1 0 0 0,1-3 0 16,-1-1 0-16,1 4 0 0,-2 4 0 0,0-2 0 15,0 5 128-15,0 4-128 0,-2 5 0 0,0-1 0 0,1 2 0 16,1-1 0-16,-1 0 0 0,1 1-144 0,-1 1 144 0,0 0-160 31,0 0-240-31,1 4-48 0,-1 6-16 0,1 4 0 16,0 3-1552-16,1 2-304 0,0 3-64 0,0 3-14976 0</inkml:trace>
  <inkml:trace contextRef="#ctx0" brushRef="#br1" timeOffset="17243.77">30004 1604 15663 0,'13'-31'1392'0,"-4"10"-1120"15,1-2-272-15,-1 0 0 0,1 3 2352 0,0 0 400 0,0-1 96 0,-2 0 16 16,-3 3-2256-16,-1-3-448 16,-1 2-160-16,-3 0 0 0,-4 0 224 0,-1 1-64 0,-4-1-16 15,-4 2 0-15,-3-1 0 0,-2 0 0 0,-3 1 0 0,-4 0 0 16,-1 1-144-16,-4 2 128 0,-4 1-128 0,-2 2 128 16,-3 1-256-16,-3 1-64 0,-2-2-16 0,-3 2 0 15,-3-1-112-15,-3-2-32 0,-7-1 0 0,-4 3 0 16,-3-1 96-16,1 2 32 0,-1-1 0 0,-3-1 0 15,-6 2 224-15,-2 1 128 0,-7-2 0 0,2 3-128 16,-2 4 448-16,-2 0-32 0,-4 3 0 0,-6 1 0 16,-5 3-176-16,-1 4-48 0,0 2 0 0,-1-1 0 15,-3 2-192-15,-1 1 0 0,-2 1 128 0,1 2-128 16,-1 0 0-16,-3-1 0 0,-4 0 0 0,2 2 0 16,3 2 0-16,-2-1 0 0,-3-2 128 0,2 3-128 0,5 4 0 15,-1-4 0-15,-3-2 0 0,1 1 0 0,1 1 0 16,4 2 0-16,2 0 0 0,-4-1 0 0,-4 0 192 0,3 3-16 15,3 2 0-15,2-1 0 0,0 1-16 0,5 1 0 16,2-1 0-16,5 1 0 0,4 3 256 0,3-2 48 16,1 0 16-16,5-2 0 0,4 1 160 15,5 3 16-15,3-1 16 0,5 3 0 0,4-1-288 0,4 1-64 16,4-7-16-16,2 1 0 0,3-1-304 0,6 0 0 16,2 0 128-16,7-2-128 0,6-2 0 0,5 1 0 15,6-1 0-15,4-1 0 0,7-2 0 0,4 0 0 16,6-2 0-16,4-2 0 0,6 1-144 0,5 0 144 15,3 1-128-15,8-1 128 0,7 0-160 0,2 0 160 16,5-2-192-16,5-2 192 0,4 0-128 0,6-1 128 16,8-2 0-16,8 2 0 0,5 1 0 0,2 2-128 15,-1-5 128-15,6 1 0 0,4-2 0 0,7 1 0 0,3 2-128 0,1-1 128 16,1-3 0-16,10 2 0 0,8 2-128 0,-2-1 128 16,-5-2 0-16,5 3 0 0,7-2 0 0,-2 1 0 15,0-2 0-15,3 1 0 0,4 0 0 0,1-1 0 16,-2-1 0-16,6-3 0 0,4 2 0 0,0-1 0 15,-2 0 0-15,3 0 0 0,4 2 0 0,1 1 0 16,-1-7 0-16,3 4 0 0,1 1 0 0,-1 0 0 16,-3-5 0-16,2 2 0 0,1 2 0 0,-2-2 144 15,-3-6-144-15,-1 2 0 0,-4 2 0 0,1-2 0 16,-3-3 0-16,-1 2 0 0,-2 0 0 0,-4-3 0 16,-3-2 128-16,-3-1-128 0,-4-2 128 0,-3-1-128 15,-6-2 128-15,-3-1-128 0,0 0 0 0,-8 0 128 16,-6-1-128-16,-5-3 0 0,-4-2 0 0,-3-2 0 0,-5-2 192 0,-4-1-64 15,-6 4 0-15,-6-1 0 0,-7 0-128 0,-7-1 0 16,-6-3 0-16,-5 3 128 0,-6 0-128 0,-5 1 0 16,-2 1 0-16,-6-1 0 0,-5-3-176 0,-5 1-64 15,-6 0-16-15,-4-2 0 0,-6 2 64 0,-3-3 16 16,-2 1 0-16,-4-1 0 0,-3-3 176 0,-4 3-128 16,-2 0 128-16,-5 2-128 0,-4-2-96 0,-6 2-16 15,-5 1 0-15,-2 1 0 0,-3 0 656 0,-5 1 128 16,-4 5 32-16,0 0 0 0,-1 0-272 0,0 2-48 15,-4 0-16-15,-6 1 0 0,-4 1-48 0,-4 0-16 16,-1 3 0-16,-1 5 0 0,0-1-176 0,-3 0 160 16,-3 0-160-16,0 1 160 0,-2 2-160 0,2 2 0 0,-1 0 0 0,0 0 0 15,-3 1-336-15,-1 5 0 0,1 3 0 16,0-1-9904-16,1 1-1984 0</inkml:trace>
  <inkml:trace contextRef="#ctx0" brushRef="#br1" timeOffset="18249.91">29519 3063 4607 0,'-34'-5'192'0,"9"1"64"0,-4 0-256 0,-4-1 0 16,-5 1 0-16,0 0 0 0,-1 1 3584 0,-2 1 656 16,-2-1 144-16,-1 1 32 0,-4-4-3520 0,-3 1-688 0,-5-1-208 0,-1-1 0 15,-2-1 0-15,-1 2 128 0,-1 0-128 16,-2 0 0-16,-2 2 0 0,-3-1 0 0,-5 0 0 0,-3-1 0 15,-3 3 624-15,-2 1 128 0,-1 5 16 0,-3-1 16 16,-2 0 32-16,-4 0 0 0,-2 2 0 0,0 4 0 16,4 2-336-16,-4-3-64 0,-2-2-16 0,0 2 0 15,-2-2-112-15,5 4-32 0,0 2 0 0,1 0 0 16,-3 1-400-16,0 1-96 0,2 3-16 0,0 1 0 16,3 2 560-16,-3 3 96 0,-3 2 32 0,3 2 0 15,0 3-432-15,6-2 0 0,4 2 0 0,3-2 0 16,0 2 0-16,5-3 0 0,4-1 0 0,4 1 0 0,5 1 0 15,6 0 0-15,7 2 0 0,4 0 0 16,2-3 0-16,6 1 0 0,3 1 128 0,4-1-128 0,6-1 0 16,3 3 0-16,3-3 0 0,7 0 0 0,5-1 0 0,5-2 0 15,6-1 0-15,7 0 0 0,4 1-144 0,5-1 144 16,3-1 0-16,6-3 0 0,7-1 0 0,5-2 0 16,4 0 0-16,9-4 144 0,8 3-144 0,8-1 0 15,6 0 0-15,3-2 128 0,0-3-128 0,6-1 0 16,7-1 0-16,5 2 0 0,4 1 0 0,1 0 0 15,1-6 0-15,5 2 0 0,6 2 0 0,-1-2 0 16,-1-3 0-16,4 2 0 0,6 2 256 0,0-1 0 16,-3-1 16-16,3-2 0 0,3 1 0 0,0-3 0 15,0 1 0-15,2-1 0 0,1 0-96 0,1-1-32 16,-2-2 0-16,0-1 0 0,0-2-144 0,-1 1 0 0,-2-1 144 0,-1-1-144 16,-5-4 0-16,-1 3 128 0,-3 1-128 0,-5-4 0 15,-6-2 0-15,1 0 144 0,-1 3-144 0,-4-3 0 16,-7-2 176-16,-4 0-176 0,-7-2 160 0,-1-2-160 15,-1 0 160-15,-4-1-160 0,-4-2 160 0,-7 1-160 16,-6-2 160-16,-4-3-160 0,-3-4 160 0,-5 0-160 16,-4 0 144-16,-3-2-144 0,-6 1 128 15,-4-3-128-15,-4 3 144 0,-6-2-144 0,-4 3 160 0,-5 0-160 16,-3 0 224-16,-6 0-48 0,-6 0-16 0,-5 0 0 16,-6 0 96-16,-6 2 0 0,-4-1 16 0,-6 3 0 15,-6-3-128-15,-5 3-16 0,-6 3-128 0,-7 1 192 16,-3 0-192-16,-8-3 0 0,-6 4 0 0,-4 3 0 15,-6 2 0-15,-4 3 0 0,-3 0 0 0,-8 0 0 16,-4 0 0-16,0 2 0 0,-1 4 0 0,0-3 0 0,-1 0 0 16,0 2 0-16,-2 0 0 0,2 4 0 0,3 4-128 0,0-2 128 15,0-1-192-15,0 3 192 16,2 5-896-16,5 2-80 0,3 1-16 0,3 1-8896 16,1 0-1776-16</inkml:trace>
  <inkml:trace contextRef="#ctx0" brushRef="#br1" timeOffset="19553.8">28106 4605 14735 0,'0'0'1312'0,"-10"-4"-1056"0,-1 2-256 0,0-2 0 15,2 0 2240-15,3-3 400 0,-1 2 80 0,-1 0 16 16,0 0-1424-16,2 0-288 0,-1-1-48 0,1 2-16 15,6 4-96-15,-8-6-32 0,2-1 0 0,6 7 0 16,-7-6 64-16,2-1 0 0,0 2 0 0,5 5 0 16,-10-4-192-16,3 0-48 0,7 4 0 0,-12-2 0 15,0 0-208-15,0 2-32 0,1 2-16 0,-1 0 0 16,2 1-176-16,-2 1-32 0,-1 0-16 0,-2 1 0 16,4 2 64-16,0-1 16 0,1 1 0 0,1 0 0 15,0 0 128-15,2 1 16 0,1 0 16 0,2 2 0 16,4-10-64-16,-3 10-16 0,2 1 0 0,2 1 0 15,-1-12-208-15,7 14-128 0,0-1 128 0,3-3-128 16,0-3 0-16,3-2 0 0,1-4 0 0,3 2 0 16,0-2 0-16,-1-1 0 0,1-1 0 0,-2-2 0 0,1 0 0 0,-2-4 144 15,1 0-144-15,-1 0 0 0,-1-2 272 0,-1-2-48 16,-2-1-16-16,-1 2 0 0,1-3 128 0,-3-1 32 16,1 1 0-16,-3-1 0 0,-1-1-48 0,-1 0 0 15,-2 2 0-15,-1 2 0 0,2 0-80 0,-5 1-32 16,-2 1 0-16,-2 1 0 0,-1 1-80 0,-1 2 0 15,-1 3-128-15,-2 0 192 0,-1 2-192 0,0 3 144 16,0-1-144-16,-1 2 128 0,-1-1-128 0,1 1 0 16,-2-1 0-16,3 0 0 0,0 4 0 0,2-2 0 15,-1 3 0-15,1 0 0 0,4-2 0 0,1 3 0 16,6-9 0-16,-4 10 0 0,4-10 0 0,4 14 0 0,2-4 192 16,3-1-64-16,1-2-128 0,2-2 0 0,3-2 0 15,4-1 0-15,-1 1 0 0,3-2 0 0,1-1 0 0,1-1 0 16,4-3 0-16,-4-1 0 0,-2-2 0 0,-2 1 0 15,-2-3 0-15,-1 1 160 0,0-4-160 0,-2 3 160 16,0 0 48-16,-1 0 16 0,-1 0 0 0,-3 1 0 16,-2 0-48-16,-7 8-16 15,2-9 0-15,-2 9 0 0,-5-12 0 0,-1 4 0 0,-2 2 0 0,-3 2 0 16,0-3-160-16,-2 5 0 0,-3 0 144 0,-1 6-144 16,-1-1 0-16,-2 2 0 0,-1 2 0 0,-1 1 0 15,0 1 0-15,1 0 0 0,2 1 0 0,-1 2 0 16,0 0 0-16,4 1-128 0,0 1 128 0,4 0 0 15,3-1 0-15,3-2 0 0,0-1 0 0,4 2-128 16,2-12 128-16,2 14 0 0,-2-14 0 0,8 15-128 16,1-4 128-16,2-3 0 0,0 0 0 0,2-3 0 0,0-2 0 15,2-3 0-15,-1 0 0 0,3-1 0 0,0-3 0 16,1-1 0-16,-1-2 0 0,-1 0 0 0,-2-2 0 16,-1 0 128-16,0-1-128 0,-1-2 0 0,-3-1 0 0,-1 0 144 15,-1 0-144-15,-1 0 0 0,-2 1 176 0,-1 0-176 16,-3-1 160-16,0 2-160 0,-4 0 192 0,0 3-64 15,-1-1-128-15,-2 3 192 0,0 2-192 0,-2 1 144 16,0 2-144-16,-1 1 128 0,-2 0-128 0,-1 3 0 16,0 0 144-16,0 3-144 0,1 0 176 0,2 2-48 15,-1 0 0-15,2 0 0 0,0-2-128 0,3 1 128 16,6-7-128-16,-7 8 128 0,7-8-128 0,-4 9 0 0,4-9 0 16,0 0 0-16,0 0 0 0,0 0 0 15,7 7 0-15,-7-7 0 0,11 6 0 0,4-4 0 16,3-2-192-16,4-4 192 15,4-3-2736-15,7-8-416 0</inkml:trace>
  <inkml:trace contextRef="#ctx0" brushRef="#br0" timeOffset="32826.93">16689 5655 1839 0,'0'0'0'0,"0"0"160"0,0 0-160 0,0 0 0 0,4-11 0 0,-3 2 0 15,-1 9 3088-15,0 0 592 0,4-10 112 0,-4 10 32 16,0 0-2208-16,0 0-432 0,0 0-96 0,0 0 0 15,0 0 16-15,0 0 16 0,-9-9 0 0,9 9 0 16,0 0-752-16,-12-3-160 0,12 3-16 0,0 0-16 16,0 0-176-16,-10-1 0 0,10 1 0 0,0 0 0 15,0 0 0-15,0 0 0 0,0 0 0 0,0 0 128 16,0 0 352-16,0 0 64 0,0 0 16 0,0 0 0 16,0 0 464-16,0 0 80 0,0 0 32 0,0 0 0 15,0 0-272-15,0 0-48 0,0 0-16 0,0 0 0 16,0 0-400-16,0 0-80 0,4 6 0 0,-4-6-16 0,0 0-160 0,5 6-16 15,-5-6-128-15,0 0 192 0,0 0 0 0,0 0-16 16,0 0 0-16,0 0 0 0,0 0 80 0,0 0 32 16,8 3 0-16,-8-3 0 0,0 0 96 0,0 0 32 15,0 0 0-15,2 8 0 0,-2-8-144 0,3 9-16 16,-3-9-16-16,1 12 0 0,-1-12 16 0,1 13 0 16,-1-1 0-16,0 2 0 0,0-1 0 0,0 0 0 15,0 2 0-15,-1 0 0 0,0 1 16 0,0 1 16 16,-1 1 0-16,1 2 0 0,-2-1-96 0,-1-1 0 15,-1 1-16-15,1-2 0 0,0 0 16 0,2-2 0 16,-2 0 0-16,0-1 0 0,0 0 64 0,1-1 32 0,2 0 0 0,-3-1 0 16,0-3-32-16,2 0-16 0,2-9 0 0,-4 9 0 15,0 2-80-15,0 1-16 0,0-5 0 0,4-7 0 16,-4 11-144-16,-1-2 128 0,1-1-128 0,4-8 128 16,-5 8-128-16,5-8 0 0,0 0 0 0,0 0 128 15,-7 6-128-15,7-6 192 0,0 0-192 0,-6 7 192 16,6-7 0-16,0 0 0 0,-9 5 0 0,9-5 0 15,-9 0 32-15,9 0 16 0,0 0 0 0,0 0 0 16,-10 1-48-16,10-1-16 0,0 0 0 0,0 0 0 16,0 0-176-16,0 0 160 0,0 0-160 0,0 0 160 15,0 0-160-15,0 0 0 0,0 0 144 0,4 12-144 16,0-4 0-16,1 1 0 0,-5-9 0 0,11 6 0 16,1-2 0-16,-1 0 0 0,1 0 0 0,1 0 0 15,1-1 0-15,3 1 0 0,4 1 0 0,0-3 0 0,-1-2 0 0,2 0 128 16,3 2-128-16,1 0 0 0,2 1 0 0,5 0 0 15,3 0 0-15,2 0 128 0,-1 1-128 0,3 0 0 16,2-2 0-16,0 1 0 0,-1 1 0 0,2 0 0 16,0-1 0-16,2 0 128 0,0 4-128 0,2-2 0 15,2 2 0-15,0-2 0 0,-2-1 0 0,0 1 0 16,0 2 0-16,-3-1 0 0,-1-1 0 0,2 2 0 16,0-1 0-16,1 0 0 0,-3-3 0 0,1 0 0 15,2-2 0-15,-2 2 0 0,-1-3 0 0,0 0 128 16,-2 0-128-16,-2-4 0 0,-1 1 0 0,-1 1 0 15,0-1 0-15,-1 1 128 0,0-1-128 0,-3 0 0 0,0 0 0 0,-2 0 0 16,-1 0 0-16,-1 2 128 0,-3-4-128 0,0 1 0 16,-5 0 128-16,-1 4-128 0,-4-5 128 0,0 1-128 15,-3-1 0-15,-1 3 144 16,-2 2-144-16,-1 0 0 0,-9 0 128 0,0 0-128 0,10-1 0 0,-10 1 0 16,0 0 192-16,0 0-64 0,0 0 0 0,0 0-128 15,0 0 288-15,0 0-48 0,0 0-16 0,0 0 0 16,1-9 16-16,-1 0 0 0,-3 1 0 0,3 8 0 15,-2-12 112-15,-1 2 32 0,0-2 0 0,1 0 0 16,-1 1-128-16,2-2 0 0,0-2-16 0,-1 1 0 16,0 1 0-16,2 0 0 0,-3-2 0 0,1 2 0 15,-1-2-80-15,0-2-16 0,-1-1 0 0,0 2 0 16,-1-2-16-16,1 3 0 0,-1 0 0 0,0 0 0 16,0 0-128-16,-2-2 0 0,1 0 0 0,-1 0 128 15,1-1-128-15,-1 1 0 0,-1 2 0 0,2 5 0 0,1 1 0 16,-1 2 0-16,6 7 0 0,0 0 0 0,-2-8-128 0,2 8-64 15,0 0-16-15,0 0 0 16,-4-6-1568-16,4 6-304 0,0 0-64 0,0 0-20352 16</inkml:trace>
  <inkml:trace contextRef="#ctx0" brushRef="#br0" timeOffset="46264.2">21346 3448 11967 0,'0'0'1072'0,"0"0"-864"0,-9-10-208 0,2 5 0 15,7 5 2336-15,0 0 416 0,0 0 96 0,0 0 16 16,-10-4-2320-16,1 0-544 0,-2 1 0 0,2 0 0 15,-1-4 608-15,-1 2 96 0,2-1 0 0,0-1 16 16,-2-1 304-16,2 2 64 0,0-2 16 0,0 1 0 0,0 1-464 0,-1-2-80 16,-2 0-32-16,0 3 0 0,-1-1-144 0,0 2-16 15,-1-2-16-15,-1 4 0 0,-2 1-96 0,2-3 0 16,-1 1-16-16,-1 2 0 0,-1-1 32 0,0 1 16 16,-1-1 0-16,2 2 0 0,2 0 176 0,0 0 48 15,2 0 0-15,2 0 0 0,-1-2-112 0,1 2-16 16,1 0 0-16,10 0 0 0,-10 0-192 0,10 0-64 15,0 0 0-15,-9 2 0 0,9-2-128 0,0 0 0 16,0 0 144-16,-10 5-144 0,4 0 0 0,6-5 0 16,-7 10 0-16,5 2 128 0,-2-4-128 0,1 2 0 15,1 2 0-15,-1 0 0 0,2 0 0 0,-1 1 0 16,1 0 0-16,0 2-128 0,-1 1 128 0,1 2 0 0,-1 3 0 16,0 1 0-16,1 2 160 0,1-1-32 0,0 2-128 0,0 4 192 15,1 3 0-15,2 1-16 0,-1 2 0 0,2 1 0 16,0 2 48-16,0 0 16 0,-1 0 0 0,1 1 0 15,0-1-240-15,0 1 128 0,-2 1-128 0,1 3 0 16,-2 0 288-16,0 4-32 0,-1 0-16 0,3 0 0 16,0-1-112-16,-2-2 0 0,-1-1-128 0,1-1 192 15,3-4-192-15,-3 3 0 0,-1-1 128 0,-1 1-128 16,0 2 128-16,1 3 0 0,-1 2-128 0,1 0 192 16,-2-2 80-16,2 0 16 0,0-2 0 0,2-2 0 15,1-2-160-15,1-2-128 0,-1 1 144 0,0 0-144 16,-2-2 176-16,1 2-176 0,0 1 192 0,2-1-192 15,0 2 128-15,-2 2-128 0,-1-4 0 0,-1 1 0 16,0-3 0-16,-1-3 0 0,-1-2 0 0,-2 2-144 16,0 0 144-16,-1-1 0 0,-2-1 0 0,2 1 0 0,-2-3 0 0,2-2 0 15,-1 1 0-15,0 0 0 0,1-4 0 16,1-1 0-16,2 0 0 0,-1-6 128 0,0 0-128 0,1-1 0 16,0-1 0-16,1-2-128 0,0-1 128 0,0 0 0 15,-1 0 0-15,1-1 0 0,0 2 0 0,-1-1 0 16,1 1 0-16,0 0 0 0,-2-1 0 0,-1-1 0 15,2 2 0-15,-2 0 0 0,0 2 0 0,1-2 0 16,1 2 0-16,-1-3 0 0,-1 4 0 0,0-4-160 16,0 1 160-16,2-1 0 0,-1-1 0 0,0 0-128 15,0-3 128-15,-3 0 0 0,4-1 0 0,-1 0 0 0,3-8-128 16,-3 11 128-16,0-3 0 0,3-8 0 0,0 0-128 0,0 0 128 16,0 0 0-16,-3 9 0 0,3-9-128 0,-1 8 128 15,1-8 0-15,0 0 0 0,-3 9 0 0,3-9 0 16,0 0 0-16,0 0 0 0,-1 9 0 0,1-9 0 15,0 0 0-15,0 0 0 0,0 0 0 0,5 11 0 16,-5-11 0-16,0 0 0 0,0 0 0 0,9 9 0 16,-2-2 0-16,-7-7 0 0,10 5 0 0,0 1 0 15,1-1 0-15,-2 2 0 0,-9-7 0 0,13 7 0 16,0 0 0-16,0 4 0 0,0 1 0 0,2 2 0 16,0 3 0-16,-1-2 0 0,0 0 0 0,-3-3 0 15,1-3 0-15,0-2 128 0,-1 1-128 0,0 0 0 16,-1-3 0-16,1 1 144 0,-1 0-144 0,-1-2 128 15,-1 1-128-15,1 0 0 0,0-1 0 0,-9-4 128 16,0 0-128-16,12 6 0 0,-12-6 0 0,0 0 0 16,12 1 0-16,-12-1-224 0,0 0 32 0,10-1 0 15,-10 1-384-15,12-4-80 0,-12 4-16 0,12-7 0 16,-2-1-256-16,-1 0-48 0,-1-2-16 0,3-2 0 16,-1 2-1680-16,0-2-336 15</inkml:trace>
  <inkml:trace contextRef="#ctx0" brushRef="#br0" timeOffset="47981.31">21346 2380 21183 0,'0'0'944'0,"0"0"192"0,0 0-912 0,0 0-224 15,0 0 0-15,0 0 0 0,0 0 1056 0,0 0 160 16,0 0 48-16,0 0 0 0,0 0-288 0,0 0-48 16,0 0-16-16,0 0 0 0,0 0 112 0,-9 1 32 15,9-1 0-15,0 0 0 0,-9 3-272 0,9-3-48 16,0 0-16-16,-8 4 0 0,-1 1-96 0,2 1-32 16,1 1 0-16,6-7 0 0,-8 9-32 0,2 0-16 15,1 2 0-15,0-1 0 0,0-1-32 0,0 2-16 16,-2 0 0-16,-1 2 0 0,2 2-112 0,-1 2 0 0,-1 2-16 15,2 1 0-15,-2 1-80 0,2 0-16 0,0-1 0 16,2 3 0-16,1 1 16 0,0 0 0 0,0-2 0 0,2 1 0 16,1-2-64-16,1 1-16 0,1-1 0 0,-1 1 0 15,-1-5-32-15,3 0-16 0,-1-1 0 0,1 1 0 16,-1-4-32-16,1 1-128 0,1 2 192 0,2-3-64 16,0-4-128-16,0 2 160 0,2-4-160 0,1 2 160 15,0-3-160-15,2-1 0 0,-1 0 144 0,2-1-144 16,0 0 128-16,1-3-128 0,1 1 160 0,0-1-160 15,-1-1 128-15,2 0-128 0,0-1 0 0,1-2 0 16,0 0 144-16,-1 1-144 0,2-2 128 0,-1-1-128 16,-2-1 0-16,0 0 128 0,1-2-128 0,-1 0 0 15,2 0 0-15,-2-1 128 0,-1-1-128 0,2-1 0 16,-2 1 128-16,0 0-128 0,-2 0 0 0,2-3 128 0,-1 0-128 0,0-1 0 16,0-2 0-16,-1-1 128 0,0-2-128 0,-2-1 0 15,-1-1 144-15,-3 2-144 0,0-5 128 0,-2 2-128 16,-2-1 128-16,0-1-128 0,-1-2 0 0,-1 2 144 15,-2-3-144-15,0 3 0 0,-3 0 128 0,0 3-128 16,1 3 0-16,-3 0 0 0,-1 0 0 0,-1 1 0 16,0 2 0-16,0 1 0 0,-1 0 144 0,1 2-144 15,-1 1 0-15,1 2 144 0,-1 3-144 0,1-1 0 16,-3 1 0-16,1-1 0 0,-1 2 0 0,2 0 0 16,0 1 0-16,1 1 0 0,-1 1 0 0,2 0 0 15,0 1 0-15,9 1 0 0,-10-1 0 0,0 1-176 0,10 0 176 16,-9-4-128-16,0 3-80 0,9 1-16 15,-10-2 0-15,2-2 0 0,8 4-96 0,-9-2 0 0,1-2-16 0,1 1 0 32,1-1-240-32,6 4-64 0,-9-2 0 0,9 2 0 15,-9-2-1616-15,9 2-336 0,-9 3-64 0,9-3-14304 0</inkml:trace>
  <inkml:trace contextRef="#ctx0" brushRef="#br0" timeOffset="48298.84">21228 2611 18431 0,'-9'0'1632'0,"0"0"-1312"0,9 0-320 0,-10 2 0 0,10-2 3984 0,0 0 736 15,0 0 144-15,-7 7 16 0,7-7-3680 0,0 0-752 16,0 0-128-16,0 10-48 0,0-10-144 0,0 0-128 16,9 9 192-16,3-2-192 0,2-3 336 0,2-2-32 15,2-2-16-15,2 0 0 0,1-2-144 0,0-1-16 16,-1-1-128-16,1 2 192 0,1-2-192 0,-2 0 128 16,-2 0-128-16,-2 0 0 0,0 1 0 0,-1-2 0 15,1 1 0-15,0 2 0 16,-1 0-640-16,1 4-64 0,-3-2 0 0,-1-3-16 15,-2-1-1712-15,-1-1-320 0,-1-2-80 0</inkml:trace>
  <inkml:trace contextRef="#ctx0" brushRef="#br0" timeOffset="48966.81">21251 1997 18303 0,'0'0'816'0,"0"0"160"0,0 0-784 0,0 0-192 0,0 0 0 0,0 0 0 0,0 0 1312 0,0 0 224 16,0 0 32-16,0 0 16 0,0 0-368 0,0 0-80 16,11 0-16-16,1 0 0 0,-2-2 32 0,2 1 0 15,0 0 0-15,1 1 0 0,0-4-128 0,0 1 0 16,0 3-16-16,1-2 0 0,3-1-368 0,0 2-64 16,2-1 0-16,-1 1-16 0,-1 0-240 0,1-1-64 15,2 1 0-15,-1 0 0 0,3 0-64 0,-1 1-32 16,-1-2 0-16,1 1 0 0,-2 0-32 0,2 1-128 15,0 0 192-15,-2 0-64 0,0 0-128 0,-2 1 0 0,-3 0 144 0,-1 1-144 16,0-1 128-16,-1 0-128 0,-12-1 160 16,12 1-160-16,-12-1 208 0,10 0-48 0,-10 0-16 0,0 0 0 15,0 0 96-15,0 0 16 0,0 0 0 0,0 0 0 16,0 0-64-16,0 0 0 0,0 0 0 0,0 0 0 16,0 0 0-16,0 0-16 0,0 0 0 0,0 0 0 15,0 0-176-15,0 0 128 0,-5-9-128 0,0 3 128 16,5 6-128-16,-6-7 160 0,6 7-160 0,-6-6 160 15,6 6 48-15,-7-9 16 0,2 1 0 0,5 8 0 16,-4-9-32-16,4 9-16 0,-4-12 0 0,2 1 0 16,0 1-16-16,1 1 0 0,0-3 0 0,-1 2 0 15,1 1-32-15,0 0-128 0,1 9 192 0,0-12-64 16,-2 0-128-16,1 2 128 0,0-3-128 0,-2 1 128 16,-1 3-128-16,-2 0 160 0,-2 2-160 0,0 1 160 15,-1-1-160-15,0 1 128 0,0 2-128 0,0-2 128 0,0 2-128 0,1 2 0 16,8 2 0-16,-11-1 0 0,11 1 0 0,-9 0-176 15,9 0 16-15,0 0 0 16,0 0-1568-16,-2 10-304 0,3 2-64 16,4-2-16-16,3 1-1552 0,4-2-320 0</inkml:trace>
  <inkml:trace contextRef="#ctx0" brushRef="#br0" timeOffset="50400.61">22008 3326 11055 0,'0'0'976'15,"0"0"-784"-15,0 0-192 0,0 0 0 0,0 0 2896 0,0 0 544 0,0 0 96 0,0 0 32 16,0 0-2752-16,0 0-560 0,10 6-96 0,-10-6-32 16,11 3 64-16,-11-3 16 0,12 3 0 0,-2 0 0 15,-1 1 416-15,-9-4 80 0,9 6 0 0,0-1 16 16,2 1 176-16,-2-3 16 0,-9-3 16 0,12 6 0 15,-1-1-112-15,1-1-32 0,0-2 0 0,0 0 0 16,-2-1-256-16,3-1-48 0,1 0-16 0,1 1 0 16,-1-1-144-16,1 2-48 0,-2-1 0 0,1 2 0 15,-1-2 16-15,1 1 0 0,-1 1 0 0,0 0 0 16,-1 1 32-16,1-2 16 0,0 2 0 0,-1 0 0 16,0-1-80-16,-12-3 0 0,13 4-16 0,-2 1 0 15,0 0-48-15,-11-5 0 0,9 6 0 0,-9-6 0 0,10 6 96 0,-2-1 16 16,-8-5 0-16,7 9 0 15,-7-9-48-15,5 9-16 0,-5-9 0 0,4 11 0 0,-2-1-64 0,0 0-16 16,-2-10 0-16,0 13 0 0,0 1-32 0,0-1-128 16,-2 1 192-16,2 2-64 0,0-1-128 0,-1 3 192 15,0 1-192-15,0 0 192 0,-1 1-32 0,2 1 0 16,-1 2 0-16,2 3 0 0,1-2-32 0,-1 2-128 16,-1 1 192-16,1 3-64 0,2 3-128 0,-2-2 0 15,-1 0 0-15,0 3 0 0,-1 3 0 0,-1-1 0 16,1 3 128-16,0 2-128 0,-2 0 224 0,1 1-32 15,-1 0-16-15,2 1 0 0,-1 0 96 0,1-1 32 16,0-3 0-16,-2 0 0 0,1 1-160 0,-1 2-16 0,0-2-128 16,2 3 192-16,0 2-192 0,-1-1 0 0,0 3 0 0,1-1 0 15,-1 1 144-15,2-3-144 0,-1-1 128 0,1-4-128 16,3-1 224-16,-1 0-32 0,-1-1-16 0,2 3 0 16,0-4-176-16,-1 3 160 0,0 0-160 0,-2 2 160 15,0 0-160-15,0 1 128 0,0-4-128 0,-2 0 128 16,1-3-128-16,-2-1 0 0,-1-2 0 0,-1 1 128 15,-1-2-128-15,-1-1 0 0,1-1 144 0,-1 2-144 16,1-1 0-16,-1-2 128 0,1-1-128 0,-1-1 0 16,1-1 128-16,0 1-128 0,1-1 160 0,3-2-160 15,0 1 144-15,2-2-144 0,0-1 128 0,0 1-128 16,2-4 0-16,-1 0 128 0,0-1-128 0,0 0 0 16,-1-1 0-16,0 1 0 0,0 0 0 0,0-2 0 0,-1 2 0 15,0-2 0-15,0-1 128 0,-2 2-128 16,0 1 0-16,1-2 0 0,-2 1 144 0,0-2-144 0,-1-1 0 15,-1 0 144-15,1 0-144 0,0 0 0 0,0 2 128 0,0-2-128 16,-2-3 0-16,-1 2 0 0,3 0 0 0,1-1 160 16,2 2-160-16,-2-1 128 0,-2 0-128 0,1 1 128 15,0 0-128-15,0 1 128 0,-2 2-128 0,3 0 0 16,2-1 144-16,-1 0-144 0,-1-2 0 0,0 1 0 16,0-4 0-16,2 1 0 0,0-1 0 0,1-1 0 15,1-9 0-15,0 11 128 0,0-11-128 0,0 9 0 16,0-9 0-16,0 0 0 0,3 9 0 0,-3-9 0 15,0 0 0-15,4 12 0 0,-4-12 0 0,0 0 0 16,4 8 0-16,-4-8 0 0,0 0 0 0,0 0 128 16,0 10-128-16,0-10 0 0,0 0 0 0,0 9 0 15,0-9 0-15,0 0 128 0,0 0-128 0,0 0 0 0,0 0 0 0,0 0 0 16,1 9 0-16,-1-9 0 0,0 0 0 0,0 0 0 16,0 0 0-16,0 0 0 0,0 0 0 0,0 0 128 15,0 0-128-15,0 0 144 0,0 0-144 0,0 0 160 16,-5-4-160-16,5 4 160 0,0 0-160 0,-8-3 160 15,0 0-160-15,0-1 128 0,-2 0-128 0,2 2 128 16,-1 0-128-16,1 0 0 0,-1-1 0 0,1 0 128 16,-1 2-128-16,0-2 0 0,0 0 0 0,-2 0 0 15,0 0 0-15,0 2 0 0,2-3 128 0,0 0-128 16,1-1 0-16,8 5 0 0,-10-5 0 0,2 1-176 31,8 4-1216-31,0 0-240 0,-9-7-48 0,9 7-16 0,0 0-2400 0,-3-11-496 16</inkml:trace>
  <inkml:trace contextRef="#ctx0" brushRef="#br0" timeOffset="51184.11">21672 1897 6447 0</inkml:trace>
  <inkml:trace contextRef="#ctx0" brushRef="#br0" timeOffset="51788.98">21407 3750 4607 0,'0'0'400'0,"0"0"-400"16,0 0 0-16,0 0 0 0,0 0 128 0,-3 12-128 16,1-2 0-16,1 1 128 0,-1-1-128 0,2-10 0 0,-2 11-160 0,2-11 160 15,0 0 0-15,0 0-144 0,0 0 144 0,2 9 0 16,-2-9 0-16</inkml:trace>
  <inkml:trace contextRef="#ctx0" brushRef="#br0" timeOffset="52385.92">21616 3607 24879 0,'0'0'2208'0,"0"0"-1760"0,-8-3-448 0,8 3 0 16,0 0 1984-16,0 0 304 0,-8-3 64 0,8 3 16 0,0 0-1504 0,0 0-288 15,0 0-64-15,0 0-16 0,-10-1-144 0,0 1-32 16,10 0 0-16,-9 7 0 0,-1-5-16 0,1 3-16 15,-2 2 0-15,2 2 0 0,-1 4 160 0,-1-1 16 16,1 2 16-16,-1 3 0 0,1 0 0 0,1 3 0 16,-2-1 0-16,2 2 0 0,0-1-48 0,0 1-16 15,1 1 0-15,2 0 0 0,-1 1-16 0,1 1 0 16,-1-3 0-16,2 0 0 0,1 1-192 0,0-1-32 16,2-1-16-16,0 0 0 0,2 1-160 0,3-6 0 0,-1 2 144 15,2-2-144-15,0-2 0 0,0 0 0 0,-1-1 0 0,2-2 0 16,2-1 0-16,-1-1 0 0,-6-8 0 0,9 8 0 15,2-3 0-15,-2-1 0 0,-9-4 0 0,11 0 0 16,1-1 0-16,0-2 128 0,0-2-128 0,-1 1 0 16,2-3 176-16,2 1-48 0,-2-5 0 0,1 1 0 15,1-2-128-15,-1-1 192 0,-2 0-192 0,-1-1 192 16,0-6-192-16,-1 3 192 0,-2-4-192 0,0 2 192 16,-2-1-192-16,0 1 160 0,-3-6-160 0,0-1 160 15,0-3-160-15,-3 2 0 0,-2-2 144 0,1 0-144 16,0 0 0-16,-2 1 0 0,1 1 0 0,-2 1 128 15,-2 1-128-15,0 0 0 0,-1 4 0 0,1 3 0 16,-1 4 0-16,1 2 0 0,-1 4-144 0,1 0 144 0,-3 2-224 16,9 6 32-16,-9-4 0 0,9 4 0 15,-11-1-320-15,2 3-48 0,9-2-16 16,-8 5 0-16,8-5-1984 0,-6 8-384 0,6-8-96 0,-4 11-13152 16</inkml:trace>
  <inkml:trace contextRef="#ctx0" brushRef="#br0" timeOffset="52636.04">21509 3840 10127 0,'-15'3'448'0,"15"-3"96"0,-11 4-544 0,-1-1 0 16,0 1 0-16,0 0 0 0,1 0 4000 0,0 3 688 16,1-3 144-16,1 1 32 0,0-1-3200 0,9-4-640 15,0 0-128-15,-7 6-32 0,7-6-64 0,-3 9-16 0,3-9 0 0,0 0 0 16,4 11-256-16,-4-11-48 0,8 10-16 0,0-2 0 15,-8-8-16-15,13 7 0 0,-1-2 0 0,0-1 0 16,-1-2-16-16,2 2-16 0,0-2 0 0,0 0 0 16,2 1-240-16,-1-2-48 0,-1-1-128 0,1 0 192 15,1 0-192-15,-2-1 0 0,0 1 0 0,0 0 0 32,0 0-1632-32,0 0-320 0,-1-4-64 0,-1 1-13152 0</inkml:trace>
  <inkml:trace contextRef="#ctx0" brushRef="#br0" timeOffset="52912.38">21781 4081 26143 0,'0'0'1152'0,"0"0"256"16,0 0-1136-16,-2 11-272 0,2-11 0 0,-2 11 0 0,1 1 1088 0,1 1 176 16,0 0 16-16,0 3 16 0,-1-4-496 0,1 2-96 15,0 3-32-15,0-1 0 0,0 2-480 0,0 0-192 16,0-1 176-16,1 0-176 0,0-3 0 0,2 2 0 16,0 1 0-16,-1 2 0 0,1-3 0 0,-1 2-336 15,0-1 48-15,-2 1 16 16,0 3-1440-16,-2 0-272 0,-2 1-64 0</inkml:trace>
  <inkml:trace contextRef="#ctx0" brushRef="#br0" timeOffset="53485.68">21483 4566 27519 0,'0'0'1216'0,"0"0"256"0,-3-10-1168 0,3 10-304 0,0-8 0 0,0 8 0 0,0 0 320 0,0 0 16 16,0 0 0-16,0 0 0 0,0 0-336 0,0 0 0 15,0 0 0-15,0 0 0 0,-12 6 0 0,2 1 128 16,-1 2-128-16,2 3 0 0,-1 0 384 0,1 2 0 16,-2 2 0-16,2 2 0 0,0 1 496 0,-1 4 96 15,-1 0 32-15,1 4 0 0,-1 3-272 0,2 0-48 16,-1 0-16-16,2 0 0 0,0 3-272 0,2-2-48 16,-1-2-16-16,3 0 0 0,0-6-144 0,3 3-16 0,0-1-16 15,2-2 0-15,2-2-160 0,-1 0 0 0,2 0 0 0,1-2 128 16,2 0-128-16,1-4 0 0,1-2 0 0,0-1 0 15,0-1 0-15,1 0 0 0,2-3 0 0,0-1 0 16,1-6 0-16,0 0 0 0,1-1 0 0,1-1 0 16,-2-3 0-16,1 0 0 0,0-5 0 0,1 1 0 15,0-2 0-15,-2-2 0 0,-1-1 0 0,0-1 0 16,-2-3 128-16,-2 1-128 0,-1 0 192 0,-2-2-64 16,-1-1 16-16,-2-5 0 0,0 2 0 0,-1-1 0 15,-5-4-144-15,0 0 192 0,-1-6-192 0,0 2 192 16,-2 0-192-16,-1 0 0 0,1-2 0 0,-2 3 0 15,-3 3 0-15,1 2 128 0,1 1-128 0,-1 4 0 16,0 3 0-16,-2 1 0 0,1 2 0 0,0 1 0 16,1 3-240-16,-1-1-16 0,0 2-16 0,2 2 0 15,0 2-1808-15,3 1-352 16,0-4-80-16,1 3-16 0</inkml:trace>
  <inkml:trace contextRef="#ctx0" brushRef="#br0" timeOffset="53760.31">21346 4903 21183 0,'-12'3'1888'0,"2"3"-1504"16,0-1-384-16,4 1 0 0,6-6 3056 0,0 0 528 15,-3 10 128-15,2-1 0 0,2 0-2544 0,3-1-512 16,-4-8-96-16,8 6-32 0,1-1-272 0,3 1-48 0,-2-4-16 0,3 2 0 15,2-4-192-15,2 0 0 16,0 0 128-16,1 0-128 0,-1-3 0 0,-2 2-256 0,1 0 48 0,2 1 16 31,-1-1-576-31,0-3-128 0,0 1 0 0,-1-2-16 16,-3 1 64-16,1 1 16 0,-1-1 0 0,-1 2 0 16,0 0-128-16,-2 2-32 0,1 0 0 0,-11 0-11504 0</inkml:trace>
  <inkml:trace contextRef="#ctx0" brushRef="#br0" timeOffset="54169.09">21652 5110 2751 0,'0'0'256'0,"0"0"-256"0,0 0 0 0,0 0 0 0,0 0 5696 0,0 0 1104 16,0 0 224-16,0-11 32 0,1 1-5200 0,3 1-1024 15,2 1-224-15,0 2-32 0,1-1 96 0,3 3 32 16,2-2 0-16,0-2 0 0,-1 1-272 0,2 1-48 16,2-2-16-16,-1 3 0 0,0-1-176 0,1 4-48 15,-1 1 0-15,-1-3 0 0,-3 0-144 0,-10 4 0 16,11-2 144-16,-11 2-144 0,0 0 128 0,0 0-128 16,8 7 160-16,-8-7-160 0,2 10 160 0,-2 2-160 15,-2-3 160-15,-2 3-160 0,-3 0 176 0,-2 2-176 16,-1 0 192-16,-2 2-192 0,0 0 128 0,1 1-128 15,-1 1 0-15,0 1 0 0,0 1 144 0,3-2-144 16,3-2 0-16,0 0 144 0,1-1 176 0,1 1 48 16,2-2 0-16,2-1 0 0,0 0-144 0,1 0-32 0,0-2 0 0,2-1 0 15,-3-10-192-15,8 13 128 0,0-4-128 0,2 0 0 16,0-2 0-16,1-1 0 0,-1 0 0 0,2 0 0 31,0-2-576-31,-1 1-64 0,1-1-16 0,-1 0 0 16,-1 3-1904-16,1-3-384 0,-11-4-80 0,11 5-9776 0</inkml:trace>
  <inkml:trace contextRef="#ctx0" brushRef="#br0" timeOffset="54778.34">21487 5697 4607 0,'0'0'400'0,"0"0"-400"16,0 0 0-16,0 0 0 0,1-8 5760 0,-1 8 1056 15,0-9 224-15,0 9 32 0,0 0-5504 0,0 0-1104 0,0 0-208 16,0 0-64-16,0 0-192 0,0 0 144 0,-8-6-144 0,8 6 128 16,-10 0-128-16,-1 4 160 0,-1-1-160 15,1 3 160-15,-1 0 144 0,-1 3 16 0,0 4 16 0,0 0 0 16,0 0 432-16,0 4 96 0,0 1 16 0,0 3 0 16,-2 2-32-16,4 3 0 0,0 2 0 0,1 1 0 15,1 3-400-15,-2 1-64 0,3-2-32 0,2 0 0 16,1-2-224-16,1 0-128 0,0-1 160 0,3 1-160 15,1-3 176-15,2 1-176 0,1-3 192 0,1-1-192 16,1-2 144-16,0-1-144 0,0-3 0 0,2-3 144 16,1-1-144-16,1-2 0 0,1-4 0 0,2-1 0 15,1-2 0-15,1-3 0 0,1-2 0 0,-1-3 0 16,0-4 0-16,1 0 0 0,-1-1 0 0,0-3 0 16,-1-2 0-16,2-1 160 0,-5-2-160 0,1 1 160 15,-1-3-160-15,-1 0 192 0,-1-2-192 0,-1 0 192 0,-2-4-192 16,-1-1 128-16,0-1-128 0,-2-1 128 15,-1-2-128-15,-1-3 0 0,-2-3 144 0,-1 1-144 0,-1-1 0 16,0 2 0-16,-1 0 0 0,0 4 128 0,0-1-128 0,0 4 0 16,-2 5 0-16,1 3 0 0,-2 2 0 0,-1-1-192 15,-1 1 64-15,1 4 0 0,0 1-192 0,1 3-16 16,2 2-16-16,-1 3 0 16,0-1-1456-16,-1 4-304 0,0-2-48 0,1 3-13520 0</inkml:trace>
  <inkml:trace contextRef="#ctx0" brushRef="#br0" timeOffset="55053.05">21305 6006 36335 0,'-15'6'1600'0,"6"-2"352"0,1 0-1568 0,8-4-384 0,0 0 0 0,-5 10 0 16,2 1 384-16,3-11 0 0,-1 10 0 0,1-10 0 16,0 0-384-16,7 9 0 0,1-2 0 0,3-1 0 15,-1 0-224-15,3-3 32 0,0-3 0 0,2 0 0 16,0 0-80-16,1 0-16 0,-1 0 0 0,4 0 0 16,-1 0 0-16,-1-3 0 0,-1 0 0 0,1 3 0 15,1 0-272-15,-1 1-48 16,0 1-16-16,0-2 0 0,-2-2-1680 15,1 2-320-15,0 0-80 0,-3 0-9040 0</inkml:trace>
  <inkml:trace contextRef="#ctx0" brushRef="#br0" timeOffset="55570.07">21643 6115 19343 0,'0'0'848'0,"0"0"192"15,0 0-832-15,0 0-208 0,0 0 0 0,0 0 0 0,0 0 2800 0,0 0 512 16,0 0 96-16,0 0 32 0,0 0-2528 0,0 0-496 0,0 0-96 0,0 0-32 16,0 0-96-16,10 4-32 15,-10-4 0-15,16 1 0 0,-2-2 80 0,2-2 16 0,0 1 0 0,1 0 0 16,1-1 32-16,1 0 16 0,1-1 0 0,-2 1 0 16,-1 1 48-16,0 0 16 0,-1 0 0 0,-3 1 0 15,-3 1-64-15,1 1-16 0,-11-1 0 0,0 0 0 16,8 4-48-16,-8-4-16 0,0 0 0 0,0 0 0 15,0 0-80-15,0 12-16 0,-3-2 0 0,0-1 0 16,-3 0-128-16,-1 0 192 0,-1 0-192 0,-1-2 192 16,0-1-192-16,0 2 0 0,0 1 144 0,2-2-144 15,1-3 0-15,-1 1 0 0,7-5 0 0,0 0 0 16,0 0 0-16,-4 8 0 0,4-8 0 0,0 0 0 16,0 0 0-16,7 8 0 0,-7-8 0 0,10 6-128 15,1-1 128-15,-1 2 0 0,2-3-144 0,0 0 144 16,0-2 0-16,-2 1 0 0,0 0 0 0,1-1 0 15,-2 3 0-15,-1-2 0 0,1 1 0 0,-9-4 0 16,0 0 0-16,6 8 0 0,-6-8 0 0,4 10 0 0,-4-10 0 0,2 12 208 16,-5-2-16-16,3-10-16 0,-5 11 304 0,0-1 64 15,-2 2 16-15,1 1 0 0,-4-3 96 0,1 2 32 16,0 0 0-16,0 0 0 0,-1-1-144 0,-1 1-32 16,-1 0 0-16,2 0 0 0,0-1-208 0,0 1-48 15,1-3-16-15,1 2 0 0,-1-1-240 0,4-3 0 16,5-7 128-16,0 0-128 0,-5 6 0 0,5-6 0 15,0 0 0-15,0 0 0 16,0 0-592-16,0 0-64 0,0 0-16 0,-3-6-12832 16,3-8-2576-16</inkml:trace>
  <inkml:trace contextRef="#ctx0" brushRef="#br0" timeOffset="60840.87">24436 17644 11055 0,'0'0'976'0,"5"-9"-784"0,-1 1-192 0,1-3 0 0,0 1 2640 16,2 1 496-16,-1 2 80 0,2 1 32 15,0-3-2512-15,1 1-496 0,1 1-112 0,1 1 0 0,-3-1-128 0,-1 3 128 16,-7 4-128-16,11-5 128 0,-3 0 416 0,-8 5 96 15,8-5 0-15,-8 5 16 0,0 0 704 0,0 0 144 16,0 0 32-16,0 0 0 0,0 0-384 0,0 0-80 16,0 0-16-16,0 0 0 0,0 0-160 0,0 0-16 15,0 0-16-15,0 0 0 0,0 0 48 0,0 0 16 16,0 0 0-16,0 0 0 0,-8-3-192 0,8 3-32 16,-11-1-16-16,1-2 0 0,-1-1-368 0,1 4-64 15,-2 0 0-15,-1 0-16 0,-1-2-112 0,0 2-128 16,-3 2 176-16,-2 0-176 0,0 0 192 0,-1 2-192 15,-1 0 192-15,-2 0-192 0,-3 0 144 0,-2 1-144 0,0-2 0 16,-2 2 144-16,-2 0-16 0,-1 0-128 0,-3 2 192 0,1-3-64 16,0 1 144-16,0 2 32 0,0-4 0 0,1 1 0 15,0-1-64-15,2 2-16 0,4 0 0 0,0-1 0 16,1 0-64-16,0-1-16 0,-2 2 0 0,2-1 0 16,-1-3-16-16,1 2-128 0,-1-3 192 0,1 2-64 15,-2 0-128-15,1 0 0 0,-2-2 0 0,0 3 0 16,0 1 0-16,0 0 0 0,1 1 0 0,2 0 0 15,1 0 0-15,2-1 0 0,1 0 128 0,1 0-128 16,-2 1 0-16,3 2 0 0,0-6 0 0,4 1 128 16,3-1-128-16,1 1 128 0,0 1-128 0,1-2 128 15,2-2-128-15,1 0 192 0,1-1-192 0,8 2 192 16,-9-3-192-16,2 0 192 0,7 3-192 0,0 0 192 0,-8-4-48 16,8 4 0-16,0 0 0 0,-7-3 0 15,7 3-144-15,0 0 0 0,-7-6 144 0,7 6-144 0,0 0 0 16,-6-7 0-16,-1 1 0 0,7 6 128 0,0 0-128 0,-5-8 0 15,1 0 0-15,4 8 128 0,0 0-128 0,3-8 144 16,-3 8-144-16,3-10 160 0,3-2-32 0,-1 4-128 16,1-1 192-16,2 3-64 0,0-5-128 0,0 2 192 15,0 1-192-15,1 2 192 0,0-3-192 0,1 0 0 16,0-1 0-16,0 1 128 0,0 3-128 0,1-5 0 16,-2 2 0-16,0 0 0 0,-1 1 0 0,1-2 0 15,-1-2 128-15,1 2-128 0,-1 1 0 0,-2 1 0 16,2 0 0-16,0 3 0 0,-8 5 0 0,9-4 0 15,0-3 0-15,-1 2 0 0,-8 5 0 0,10-4 0 16,0 0 0-16,-10 4 0 0,0 0 0 0,0 0 0 0,10 0 0 0,-10 0 0 16,0 0 0-16,0 0 0 0,0 0-144 0,0 0 144 15,0 0 0-15,0 13 0 0,0-13-128 0,-7 11 128 16,-2-1 0-16,-1 1 0 0,-2 0 0 0,-1-2 0 16,-1 2 0-16,-3-1 0 0,-3-2 0 0,1 3 0 15,-1-1 0-15,2-1 0 0,0 0 0 0,-2 0-160 16,-1 0 160-16,0 2 0 0,-1 1 0 0,1-1 0 15,1 1 0-15,1 0 0 0,2-3 0 0,3 3 0 16,1-2 0-16,3 2 0 0,-1-3 128 0,3 0-128 16,3-1 0-16,5-8 144 0,-1 12-144 0,3-2 0 15,4 1 192-15,3-1-192 0,1 0 192 0,3 2-192 16,2 1 128-16,1-1-128 0,5-2 0 0,1 1 0 16,2-1 176-16,-2-1-176 0,-1-1 160 0,0 0-160 15,-2-2 128-15,1 1-128 0,-2 0 0 0,0-1 0 0,-2-1 176 0,-3 0-176 16,0 5 192-16,-1-3-192 0,0 0 0 15,-2-1 0-15,-2 2 0 0,0 1 0 0,0 1 0 0,-1 0-304 16,-7-10 48-16,11 10 0 16,-1 5-1984-16,1-1-400 0,0 0-80 0,2 6-17872 15</inkml:trace>
  <inkml:trace contextRef="#ctx0" brushRef="#br0" timeOffset="65632">2310 17413 3679 0,'0'0'320'0,"0"0"-320"15,0 0 0-15,0 0 0 0,0 0 4304 0,0 0 800 16,0 0 144-16,8-5 48 0,-8 5-3024 0,7-7-608 15,-7 7-112-15,7-5-16 0,-7 5-480 0,0 0-96 16,7-5 0-16,-7 5-16 0,0 0-128 0,0 0-32 0,0 0 0 0,0 0 0 16,0 0-80-16,0 0-32 0,0 0 0 0,0 0 0 15,0 0-32-15,0 0 0 0,0 0 0 0,0 0 0 16,0 0-80-16,0 0-32 0,0 0 0 0,0 0 0 16,0 0 32-16,-1 12 0 0,1-12 0 0,0 0 0 15,0 13-208-15,1-2-32 0,0 1-16 0,2 0 0 16,-1 0-80-16,1 2-16 0,0 2 0 0,-1 2 0 15,1 1-48-15,1 2-16 0,-3 3 0 0,-1-1 0 16,0-1-144-16,-1 2 128 0,-2 2-128 0,1-3 128 16,-1 1 0-16,0-1 0 0,-1-1 0 0,2-2 0 15,-2 0 240-15,1 0 32 0,-1-4 16 0,0 4 0 16,-1 0-80-16,0 1-16 0,1-2 0 0,-1-1 0 16,0-3-192-16,-1 2-128 0,1 3 160 0,0-4-160 0,1-2 144 0,0-1-144 15,0-3 128-15,0 1-128 0,2 1 0 0,-2-2 128 16,1-2-128-16,1 1 0 0,-1 0 128 15,3-9-128-15,0 0 128 0,-6 8-128 0,0-2 128 0,6-6-128 16,0 0 128-16,0 0-128 0,0 0 256 0,-4 7-16 16,4 3-16-16,0-10 0 0,0 0 32 0,0 0 0 15,0 0 0-15,3-10 0 0,1 0-128 0,1 3 0 16,-5 7-128-16,11-4 192 0,-1 8-192 0,2 0 144 16,-1 0-144-16,2-2 128 0,-1 1-128 0,3-2 0 15,0 2 0-15,1 0 0 0,2-2 0 0,0-1 0 16,-1 1 0-16,0-1 0 0,-1 0 0 0,0 0 0 15,-2-1 0-15,0 0 0 0,-1 1 0 0,0-2 0 0,0 0 0 0,0-1 0 16,-1-3 0-16,0 0 0 0,0 0 0 0,-1-2 128 16,0 0-128-16,-1 0 0 0,-1 1 0 0,-3-3 0 15,-3-1 0-15,3 2 0 0,0 2 0 16,3 3-176 0,2 1-1872-16,-11 3-368 0,11-5-80 0,0 4-18160 0</inkml:trace>
  <inkml:trace contextRef="#ctx0" brushRef="#br0" timeOffset="71281.14">4077 17839 911 0,'0'0'0'0,"0"0"0"0,0 0 0 0,0 0 0 16,0 0 0-16</inkml:trace>
  <inkml:trace contextRef="#ctx0" brushRef="#br0" timeOffset="88301.17">2182 15203 4607 0,'0'0'192'0,"0"0"64"0,0 0-256 0,0 0 0 0,0 0 0 0,0 0 0 0,0 0 3040 0,0 0 560 16,0 0 112-16,0 0 32 0,10-2-2480 0,-10 2-496 15,0 0-112-15,0 0-16 0,0 0 240 0,0 0 32 16,0 0 16-16,0 0 0 0,0 0-96 0,0 0-32 16,0 0 0-16,9-6 0 0,-9 6-80 0,0 0-16 15,10-3 0-15,-10 3 0 0,0 0-160 0,11-2-32 16,-11 2-16-16,10 0 0 0,-10 0 16 0,0 0 0 15,0 0 0-15,9 7 0 0,-9-7 16 0,7 10 16 16,-3-1 0-16,-2 2 0 0,-1-1-32 0,-1 1-16 0,-1-1 0 16,1-10 0-16,0 12-64 0,-1-1-16 0,0 2 0 0,-1 2 0 15,1-1-80-15,1 1-16 0,1 0 0 0,2 0 0 16,-2 1-96-16,2 3-32 0,1 0 0 0,-2 2 0 16,1 1-48-16,1-1-16 0,1-1 0 0,-1 1 0 15,-3-2 64-15,1 1 16 0,-1-2 0 0,0 3 0 16,-1-3 16-16,0 2 0 0,-1-5 0 0,0 1 0 15,-2-2 80-15,0 1 16 0,1-4 0 0,-1 1 0 16,0 1-32-16,0-1 0 0,-3-6 0 0,1 2 0 16,0 1 16-16,5-9 0 0,-8 9 0 0,2-1 0 15,-1-1-48-15,7-7-16 0,0 0 0 0,-10 4 0 16,0-2-64-16,10-2-16 0,-7 2 0 0,7-2 0 16,-8-2-160-16,8 2 128 0,0 0-128 0,0 0 128 0,0 0 16 0,0 0 0 15,0 0 0-15,0 0 0 0,-8-4-16 0,8 4 0 16,-6-5 0-16,6 5 0 0,0 0-128 0,0 0 192 15,0 0-192-15,0 0 192 0,0 0-64 0,0 0 0 16,0 0 0-16,0 0 0 0,0-8-128 0,0 8 128 16,0 0-128-16,0 0 128 0,5-8-128 0,-5 8 0 15,10-2 0-15,-1-1 0 0,0-2 128 0,2 1-128 16,-1 3 0-16,3-3 128 0,0 1 16 0,0-2 0 16,0 4 0-16,2-3 0 0,2 1-144 0,0-1 0 15,-2 0 144-15,1 2-144 0,0 1 0 0,2-1 0 16,1 0 0-16,1 0 128 0,-2 1-128 0,2 1 0 15,-1 0 0-15,1 0 0 0,-1 0 0 0,1 0 0 16,-2-1 0-16,0-1 0 0,-2 1 0 0,0 0 128 16,-1 1-128-16,0-3 0 0,-2 2 0 0,1-2 128 0,0 1-128 0,0-1 0 15,-1 2 0-15,-2-3 128 0,0 0-128 0,-1 1 0 16,-1 1 0-16,-9 2 0 0,11 0 0 0,-2 0 128 16,-9 0-128-16,10 0 0 0,-10 0 0 0,0 0 0 15,11 2 0-15,-11-2 0 0,9 4-176 0,-9-4 176 31,0 0-1376-31,0 0-176 0,6 7-48 0,-6-7-19008 0</inkml:trace>
  <inkml:trace contextRef="#ctx0" brushRef="#br0" timeOffset="105522.28">14057 15344 14511 0,'0'0'640'0,"0"0"128"0,0 0-608 0,0 0-160 0,0 0 0 16,0 0 0-16,0 0 1264 0,0 0 208 15,-2-8 64-15,2 8 0 0,0-6-864 0,0 6-160 0,0 0-48 0,0 0 0 16,0-11-80-16,0 11 0 0,0 0-16 0,0 0 0 16,0 0 16-16,0 0 16 0,0 0 0 0,0 0 0 15,-6-2-32-15,6 2-16 0,-9 0 0 0,9 0 0 16,-11 6 112-16,1-2 32 0,-1 3 0 0,1-1 0 15,0 2 48-15,-1 0 16 0,-1 0 0 0,2 1 0 16,1-3-112-16,0 2 0 0,1 1-16 0,3-1 0 16,5-8-32-16,-6 9 0 0,1-1 0 0,5-8 0 15,-4 12-208-15,4-12-32 0,-5 8-16 0,5-8 0 16,-4 9-144-16,4-9 0 0,0 0 144 0,-2 9-144 16,2-9 0-16,0 0 128 0,0 0-128 0,-2 9 0 15,2-9 0-15,0 0 0 0,0 0 0 0,0 0 0 16,0 0 128-16,0 0-128 0,0 0 128 0,0 0-128 0,0 0 0 0,0 0 128 15,0 0-128-15,12 2 0 0,-2 0 0 16,-10-2 0-16,12 1 0 0,0-1 0 0,-2 0 0 0,1 3 0 16,-1-3 0-16,2 2 0 0,1 0 0 0,1 0 0 15,-1-2 0-15,0 2 0 0,0 0 0 0,1 2 0 16,-3-1 0-16,0-1 0 0,-11-2 0 0,13 5 0 16,-2 1 0-16,0 0 0 0,-3 2 0 0,-2 0-128 15,-6-8 128-15,4 10 0 0,-1 2 0 0,-3 0-160 16,0-4 160-16,-2 1 0 0,-1-1-144 15,0 3 144-15,-1 0 0 0,0-1-144 0,-1 1 144 0,0 0 0 16,-2-2 0-16,2 2 0 0,-2 1 0 0,1-1 0 16,-1 0 0-16,0-1 0 0,-1 1 0 0,0-1 0 0,0 0 0 15,-1 1 128-15,0-1-128 0,0-1 0 0,1-1 0 0,0 0 0 16,-1-1 0-16,9-7-192 0,-7 6 64 0,7-6 0 31,-7 5-1600-31,7-5-304 0,0 0-64 0,-10 2-10352 0</inkml:trace>
  <inkml:trace contextRef="#ctx0" brushRef="#br0" timeOffset="106315.08">14170 15452 6447 0,'0'0'272'0,"0"0"80"0,0 0-352 0,0 0 0 0,0 0 0 0,0 0 0 0,0 0 4928 0,0 0 928 16,0 0 176-16,0 0 48 0,0 0-4800 0,0 0-960 16,7 12-192-16,-1 0-128 0,2-4 256 0,-2 2-16 15,0 2-16-15,-1 1 0 0,-1-2 64 0,0 3 16 16,0 0 0-16,-2 3 0 0,0 0-32 0,-2 1 0 15,0 2 0-15,0 0 0 0,-2 1-16 0,1-1-16 16,0 3 0-16,-2-2 0 0,-1 1 16 0,2 2 16 16,-2-1 0-16,1 1 0 0,0-1 64 0,2-1 16 15,0 1 0-15,1-3 0 0,0-3-112 0,1 3-32 0,2-3 0 0,-1 2 0 16,2-2-208-16,-1-1 128 0,-1-2-128 0,1-1 0 16,-2 0 128-16,-1-2-128 0,0-11 0 0,0 10 0 15,0-10 128-15,0 0-128 0,0 0 0 0,0 0 144 16,0 0-144-16,0 0 192 0,0 0-192 0,0 0 192 15,0 0 32-15,-9-4 16 0,3-2 0 0,0-3 0 16,1-2 112-16,1 0 32 0,-1-4 0 0,1-2 0 16,0-6-224-16,2-1-32 0,-1 0-128 0,0-4 192 15,1-3-192-15,1-3 0 0,-1-4 0 0,2 2 0 16,0 0 0-16,0 3-240 0,0-3 80 0,0 4 16 16,0 3 144-16,0 2 0 0,2-1-144 0,-2 2 144 15,0 1 0-15,1 2 0 0,0 0 0 0,0 3 0 16,1 3 0-16,0 3 0 0,0-1 0 0,2 1 0 0,0 2 0 15,2 3 0-15,1-1 0 0,0 2 0 0,3-1 0 0,0 2 0 16,2 2 0-16,1 0 0 0,1 0 0 0,2 1-176 16,-1 0 176-16,1 2-128 0,-3 1 128 0,1 2 0 15,1 1-144-15,-2 2 144 0,0 0 0 0,-1 2-144 16,-3 2 144-16,-2 4 0 0,-1-2-192 0,-2 3 192 16,-2 0-192-16,0-1 192 0,-1 0-144 0,0 1 144 15,-1-3 0-15,1 2-144 0,1 2 144 0,-2-1 0 16,0-2 0-16,1-1 0 0,-1-1 0 0,1 0 0 15,-1 2 0-15,0-11 0 0,0 12 0 0,-1-3 0 16,1-9 0-16,-3 9 128 0,1-1-128 0,-3-2 0 16,-2-1 128-16,-1 2-128 0,-1-2 0 0,0 0 0 15,-1 2 0-15,-1-2 128 0,1-1-128 0,-1 0 0 16,0 0 0-16,0 0 128 0,1 0-128 0,-1-3 0 0,2-1 0 0,0 1 0 16,9-1 0-16,-12 3 0 0,2-3 0 0,-1 0 0 15,2 0-176-15,9 0-48 0,-9 1-16 0,9-1 0 31,-9 0-496-31,9 0-96 0,-8 0-32 0,8 0 0 16,0 0-320-16,0 0-64 0,0 0-16 0,0 0-7904 0,0 0-1584 0</inkml:trace>
  <inkml:trace contextRef="#ctx0" brushRef="#br0" timeOffset="107206.38">14671 15335 1839 0,'0'0'160'0,"0"0"-160"0,0 0 0 0,0 0 0 15,0 0 3280-15,0 0 624 0,0 0 128 0,0 0 32 16,2-9-2912-16,-2 9-592 0,4-9-112 0,-4 9-32 16,5-8-416-16,-5 8 128 0,0 0-128 0,0 0 0 15,0 0 160-15,0 0-160 0,0 0 192 0,0 0-192 16,0 0 448-16,0 0-32 0,0 0 0 0,-9 0 0 15,0 0 544-15,9 0 128 0,-10 2 0 0,1 1 16 16,9-3 80-16,-11 4 16 0,1 1 0 0,1-1 0 16,1 1-576-16,1 2-112 0,0-1-32 0,-1 2 0 0,-1 0-352 15,2 1-128-15,1-2 0 0,0 0 144 0,1 1-144 0,1 3 0 16,0-3 0-16,2 2 0 0,-1 2 0 16,2-2 0-16,1 1 0 0,0 0 0 0,0 2 0 0,2-2 0 15,1-2 0-15,0 1 0 0,-1 2 0 0,1-2 0 16,1 1 0-16,0-2 0 0,-4-9 0 0,5 9 0 15,0 0 0-15,-5-9 0 0,7 7 0 0,-7-7 128 16,0 0-128-16,9 6 128 0,-9-6-128 0,10 3 0 16,-10-3 144-16,11-3-144 0,-11 3 128 0,11-4-128 15,0-1 160-15,-2 1-160 0,-9 4 128 0,9-10-128 16,-1 1 0-16,-2-2 0 0,1 1 128 0,-2 1-128 16,0-3 0-16,0 0 0 0,-1 1 128 0,0-1-128 0,0 0 0 0,0 2 144 15,-1-1-144-15,-1 1 0 0,1 1 0 16,-2 0 0-16,1 1 0 0,-1-3 0 0,0 1 0 0,-1 10 0 15,0-9 0-15,0 9 0 0,-1-9 0 0,1 9 128 16,0 0 224-16,0 0 32 0,0 0 16 0,0 0 0 16,0 0 48-16,0 0 0 0,0 0 0 0,0 0 0 15,0 0-320-15,1 13-128 0,2-2 128 0,-1 1-128 16,1 0 128-16,1 0-128 0,0-1 0 0,0 1 128 16,0 0 32-16,0 1 0 0,-1 0 0 0,1-1 0 15,-1-1-160-15,0 1 0 0,-1 0 0 0,-1-2 0 16,1 1 0-16,-2-1 0 0,0-10 0 0,0 12 0 31,0-2-304-31,0-10-144 0,0 0-16 0,2 9-16 0,-2-9-560 0,0 0-112 16,0 0-32-16,0 0-8096 0,0 0-1600 0</inkml:trace>
  <inkml:trace contextRef="#ctx0" brushRef="#br0" timeOffset="107606.66">14911 15519 27695 0,'0'0'1216'0,"0"0"272"0,0 0-1184 0,0 0-304 15,0 0 0-15,0 0 0 0,0 0 560 0,0 0 48 16,0 0 16-16,0 0 0 0,0 0-624 0,0 0 0 16,0 0-224-16,0 0 64 0,0 0 160 0,0 0 0 15,0 0 0-15,0 0 0 0,0 0 144 0,0 0 64 0,0 0 16 16,0 0 0-16,0 0 512 0,-7-4 96 0,1-1 32 0,6 5 0 15,-7-10-48-15,3 3-16 0,0-2 0 0,3-2 0 16,0-1-400-16,-1 1-80 0,1-2 0 0,1 0-16 16,0-2-304-16,1 2 160 0,-1-6-160 0,2 2 128 15,-2-2-128-15,0 2 0 0,0 2 0 0,0-1 0 16,0 1 0-16,-2 0 160 0,1 3-160 0,0 5 160 16,-1-4-16-16,1 5 0 0,1 6 0 0,0 0 0 15,0-8-144-15,0 8 0 0,0 0 0 0,4-8 0 16,-4 8 0-16,5-8 0 0,0 0 0 0,-5 8 0 15,8-6-192-15,-8 6 192 0,12-5-192 0,-2 1 192 16,1 1-576 0,-1-2 16-16,-10 5 0 0,15-1 0 0,-2-2-528 15,-3 2-128-15,-10 1 0 0,12 0-16 0,-12 0-2160 0,10 4-416 0</inkml:trace>
  <inkml:trace contextRef="#ctx0" brushRef="#br0" timeOffset="108223.75">15273 15122 19119 0,'0'0'832'0,"0"0"192"0,0 0-816 0,0 0-208 0,0 0 0 0,0 0 0 16,-8 6 1536-16,8-6 272 0,-9 6 48 0,9-6 16 15,0 0-768-15,-8 5-144 0,8-5-48 0,-6 7 0 16,6-7-416-16,-8 9-96 0,1 0-16 0,1-2 0 15,-1-1-384-15,1 2 128 0,-1-1-128 0,1 2 0 16,-3-5 0-16,1 5 0 0,-1-3 0 0,0 3 0 16,-1 0 176-16,3 1-48 0,-1-1-128 0,0 0 192 15,-1-1 0-15,1-1 0 0,2 1 0 0,6-8 0 16,0 0-192-16,0 0 176 0,0 0-176 0,0 0 160 0,0 0-160 0,0 0 0 16,0 0 144-16,0 0-144 0,0 0 0 0,9 8 128 15,-9-8-128-15,11 4 0 0,-11-4 0 0,13 3 0 16,-1-2 0-16,-1 0 0 0,-11-1 0 0,10 2 0 15,-10-2 0-15,12 1 0 0,-12-1 0 0,10 5 0 16,-10-5 0-16,9 7 0 0,-9-7 0 0,7 9 0 16,-7-9 0-16,6 9 0 0,-6-9 0 0,7 10 0 15,-2 1 0-15,-5-11 128 0,5 9-128 0,-5-9 0 16,6 10 128-16,-6-10-128 0,6 12 0 0,-1 0 128 16,-5-12-128-16,4 10 0 0,-3 1 0 0,-1-1 0 0,-2-1 0 15,-1 2 0-15,-1 0 0 0,-1 0 0 0,-3-2 0 16,1 1 0-16,-3-1 0 0,1 2 0 0,1-1 0 0,1 1 0 15,-3-2 0-15,3 1 0 0,-2-3 0 0,-1 1 0 32,3 1-368-32,-1-1-32 0,0-2-16 0,1 1 0 15,1-2-784-15,6-5-144 0,0 0-48 0,0 0-11024 0</inkml:trace>
  <inkml:trace contextRef="#ctx0" brushRef="#br0" timeOffset="108742.95">15398 15370 13823 0,'0'0'608'0,"0"0"128"0,0 0-592 0,0 0-144 16,0 0 0-16,0 0 0 16,0 0 4240-16,0 0 816 0,0 0 176 0,0 0 16 15,0 0-4240-15,0 0-864 0,0 0-144 0,0 0 0 0,0 0-144 0,12-1 144 16,-2-2-192-16,1-1 192 0,-1 2 0 0,2-1 0 15,-2 0 0-15,2 2 0 0,1-1 0 0,0 0 0 16,0 0 0-16,-1-1 0 0,0 0 0 0,-1 1 0 16,0-1 0-16,-1-1 144 0,-10 4-16 0,11-5 0 15,-3 1 0-15,-8 4 0 0,9-6 96 0,-2-2 16 16,-1 1 0-16,-6 7 0 0,5-8-32 0,-1 1 0 16,-3 0 0-16,0-2 0 0,1 1-16 0,-1-1 0 15,0 0 0-15,2 1 0 0,-3 8-64 0,4-13 0 16,-2 3-128-16,1-1 192 0,0 2-192 0,-3 9 144 0,2-9-144 0,-2 9 128 15,0-12-128-15,0 12 0 0,-2-8 0 0,2 8 0 16,0 0 0-16,0 0 0 0,-11-1 0 0,1 2 0 16,-1 2-160-16,0 1 160 0,-1 2 0 15,-1 1-144-15,-1 0 144 0,-2 2 0 0,-1 1 0 0,1 2 0 16,1 0 128-16,2 3-128 0,0-2 128 0,2 4-128 16,1-3 176-16,1 3-48 0,1 2 0 0,3-4 0 15,-1 2-128-15,2-1 192 0,2-2-192 0,-1 1 192 16,-1-1-192-16,2-1 0 0,-1 0 0 0,2 0 128 15,0 0-128-15,-1 3 0 0,1-7 0 0,1 1 0 16,1 1 0-16,1-3 0 0,-2-8 0 0,2 7 0 16,-2-7 0-16,4 8 0 0,-4-8 0 0,0 0 0 15,7 7-496-15,2-1-128 0,-9-6-16 16,11 4-9872-16,0-1-1968 0</inkml:trace>
  <inkml:trace contextRef="#ctx0" brushRef="#br0" timeOffset="115329.8">24765 15351 13823 0,'0'0'608'0,"-10"5"128"0,-2-1-592 0,2 0-144 0,-1 0 0 0,4 1 0 15,7-5 5072-15,0 0 992 0,-7 5 192 0,7-5 32 16,0 0-4688-16,0 0-960 0,0 0-176 0,-1 10-32 15,2 1 160-15,-1-11 48 0,4 10 0 0,0 1 0 16,0 2 0-16,2-4 0 0,0 1 0 0,-1 2 0 16,-1 2-256-16,0 3-64 0,-2 2 0 0,1 3 0 15,-1-1-160-15,1 2-32 0,1 2-128 0,-1 1 192 16,-2-4-192-16,1 0 0 0,0 0 0 0,0 2 0 16,0-5 0-16,0 1 0 0,3-1 0 0,1-3 0 0,0-4 0 0,1 1 0 15,1-3 0-15,-1-2-160 16,0-1-496-16,-7-7-112 15,10 4 0-15,-1-3-16 0,-9-1-736 0,11-3-144 0,-1-1-16 0,-2-1-16 16,-8 5-1840-16,9-10-368 0,-1-3-80 0,-1 0-16 0</inkml:trace>
  <inkml:trace contextRef="#ctx0" brushRef="#br0" timeOffset="115640.5">24997 15293 19343 0,'0'0'848'0,"0"0"192"0,-7-4-832 0,7 4-208 0,-9-1 0 0,9 1 0 16,-10 1 4416-16,10-1 832 0,0 0 160 0,0 0 32 16,0 0-4272-16,-6 7-848 0,6-7-192 0,0 0-128 15,-4 12 480-15,3-1-16 0,2 4 0 0,2 0 0 16,-1 4 240-16,2 1 32 0,0 3 16 0,0 1 0 15,-3 4-192-15,2-2-48 0,1-1 0 0,0-2 0 16,-2-1-352-16,2 0-160 0,0-1 128 0,-1 0-128 16,-1 0 128-16,2-2-128 0,-1 2 0 0,1-2 128 15,1-1-128-15,0-4 0 0,0 2 0 0,3-3-176 16,-1-4-400 0,-1 0-96-16,1-1-16 0,-7-8 0 0,8 6-2000 0,-8-6-416 0,0 0-80 15,7 7-7696-15,-7-7-1552 0</inkml:trace>
  <inkml:trace contextRef="#ctx0" brushRef="#br0" timeOffset="116081.52">24580 15657 27647 0,'0'0'2448'0,"-6"-4"-1952"0,6 4-496 0,-8-4 0 16,1-1 1632-16,7 5 224 0,0 0 64 0,0 0 0 15,-5-7-720-15,5 7-144 0,0 0-32 0,0 0 0 16,0 0 304-16,3-9 48 0,1 0 16 0,2 3 0 15,3 0-352-15,3 1-64 0,1-1-16 0,1 2 0 16,3-1-320-16,3 1-80 0,0-3-16 0,0 2 0 16,3 2-320-16,0-3-64 0,2 1-16 0,1-1 0 15,-1 0-144-15,-1-2 0 0,1 0 144 0,3 0-144 16,2 1 0-16,0-3 0 0,-2 1 0 0,1 0 0 16,0 0 0-16,-2 0 0 0,-2 1 0 0,0 0 0 31,-2 2-512-31,-1-3-64 0,-1 1 0 0,-1 0-16 0,-1 1-592 0,-1 2-112 0,-2 0-32 0,-2 0 0 15,1 0-1280-15,-1 1-256 0,-1-2-48 0,1 3-16 16,-1-3 32-16,-1 4 0 16,1-7 0-16,-13 9 0 0</inkml:trace>
  <inkml:trace contextRef="#ctx0" brushRef="#br0" timeOffset="116464.13">24572 15816 21183 0,'0'0'944'0,"-10"8"192"0,0-6-912 0,0 2-224 0,10-4 0 0,-7 7 0 16,7-7 2512-16,0 0 464 0,0 0 96 0,0 0 0 16,0 0-1632-16,0 0-336 0,0 0-64 0,0 0-16 15,10 0 240-15,1 0 32 0,-1-4 16 0,2 3 0 16,1 1-80-16,1-2-16 0,2 0 0 0,2 0 0 16,2 0-576-16,-2-1-128 0,0 1-32 0,3-1 0 15,1-1-240-15,3-1-48 0,1-2-16 0,0 2 0 16,1 0-176-16,2 0 0 0,1-3 0 0,4 0 128 0,-2-1-128 0,2 0 0 15,0 0 0-15,0 1 0 16,-1 0-464-16,-2 3-80 0,-1 0-16 0,-1-1 0 16,-1 1-2832-16,-2 1-560 0</inkml:trace>
  <inkml:trace contextRef="#ctx0" brushRef="#br0" timeOffset="119081.98">25891 15452 23487 0,'0'0'1040'0,"0"0"224"0,0 0-1008 0,0 0-256 0,0 0 0 0,0 0 0 15,0 0 960-15,0 0 160 0,-6 9 32 0,2-1 0 16,4-8 112-16,-1 13 16 0,-2-2 16 0,2 2 0 16,0 1-240-16,1 2-48 0,0-1-16 0,0 2 0 0,-1-1-240 0,1 0-48 15,1 1-16-15,0 1 0 0,-1-4-144 0,0 3-32 16,0 1 0-16,0-1 0 0,0-1-208 0,0 0-48 16,1-1-16-16,-1 1 0 0,0-1-64 0,2 0-16 15,-2-5 0-15,1-1 0 0,-1-9 32 0,0 0 16 16,0 0 0-16,0 0 0 0,0 0-16 0,0 0-16 15,0 0 0-15,0 0 0 0,0 0 16 0,0 0 0 16,0 0 0-16,0 0 0 0,5-9-64 0,-1-1 0 16,-1-1 0-16,-2 0 0 0,0-1-128 0,1-1 0 15,0-3 0-15,1 1 0 0,-4 0 0 0,1 0 0 16,0-2 128-16,1 0-128 0,0 0 0 0,1 0 0 16,0 4 0-16,1 0 0 0,1 0 0 0,0 2 0 15,0 1 0-15,-1 1 0 0,-3 9 0 0,7-9 0 16,-2 1-128-16,2 1 128 0,-1-3 0 0,2 3 0 0,-8 7 0 0,10-6 0 15,1-1 0-15,-2 1 0 0,0 1 0 0,-9 5 0 16,13-6 0-16,-1 4 0 0,-2-1 0 0,-10 3 0 16,12 3 0-16,-2 1 0 0,-10-4 0 0,15 10 0 15,-2 0 0-15,-1 2 160 0,-1 1-16 0,-2-1 0 16,2 1 64-16,-1 0 16 0,2 0 0 0,-2 3 0 16,-2-3-224-16,0 2 0 0,0 1 0 0,-2 0 0 15,1-2 0-15,0-1 0 0,-2 0 0 0,0-1 0 16,0 1 0-16,-1-3-160 0,0-1 0 0,-4-9 0 31,6 8-544-31,-6-8-96 0,7 7-32 0,-7-7 0 16,0 0-1632-16,0 0-336 0,10 0-64 0,-10 0-7808 0,11-7-1552 0</inkml:trace>
  <inkml:trace contextRef="#ctx0" brushRef="#br0" timeOffset="119625.39">26426 15448 29823 0,'0'0'1328'0,"0"0"272"0,0 0-1280 0,0 0-320 15,0 0 0-15,-9 4 0 0,9-4 1024 0,0 0 128 16,0 0 48-16,-6 8 0 0,-1-1-96 0,7-7-16 16,-5 10 0-16,1 2 0 0,0-3-192 0,0 1-32 15,2 1-16-15,-1 2 0 0,0 1-336 0,2 2-80 0,1-2-16 0,1 2 0 16,1-3-208-16,-1 2-32 0,0 1-16 0,2 1 0 15,1-1-160-15,1-1 128 0,0-2-128 0,-1 0 128 16,0 0-128-16,1 0 0 0,1-1 144 0,0-1-144 16,-1-1 0-16,0-1 144 15,2 0-144-15,1-2 0 0,-8-7 128 0,8 6-128 0,-1-3 0 0,-7-3 0 16,0 0 0-16,13-1 0 0,-2-1 128 0,-1-2-128 16,-10 4 144-16,12-6-16 0,-1-5-128 0,-1 1 192 15,-1-2-192-15,0 1 144 0,-1-4-144 0,2 1 128 16,1 1-128-16,-2 0 0 0,-2 0 0 0,-2-3 0 15,0 2 0-15,0 1 0 0,0-3 0 0,-1 3 0 16,-1 1 0-16,1 2 0 0,-2-2 0 0,1 3 0 16,-3 9 0-16,1-8 0 0,-1-2 0 0,-1 3 0 15,1 7 0-15,0 0 0 0,0 0 0 0,0 0 0 0,0-6 0 0,0 6 0 16,0 0 0-16,0 0 0 0,0 0 0 0,0 0 0 16,0 0 0-16,0 0 0 0,5 12 0 0,0-1 0 15,-5-11 0-15,6 15 0 0,-1-2 0 0,0 0 0 16,-1-2 0-16,-1 1 0 0,1 0 0 0,-2 0 0 15,1-1 0-15,-1 0 0 0,-2-11 0 0,4 10 0 16,-4-10 0-16,4 12-176 16,-4-12-288-16,3 10-64 0,-3-10-16 0,2 11 0 15,-2-11-1392-15,0 0-288 0,0 0-48 0,0 0-16 16,0 0-784-16,0 0-144 0,0 0-48 0,0 0 0 0</inkml:trace>
  <inkml:trace contextRef="#ctx0" brushRef="#br0" timeOffset="120222.37">26939 15503 24879 0,'0'0'1088'0,"-4"11"256"0,1-2-1088 0,1 1-256 0,-1 2 0 0,2 1 0 15,2 0 2720-15,2 1 480 0,-1 1 112 0,2-1 16 16,-1 0-2688-16,-2 2-512 0,-1 0-128 0,0-1 0 15,0-2 384-15,1 0 64 0,1 2 32 0,-1-2 0 16,-1-3 224-16,0 2 32 0,0-3 16 0,0-9 0 16,0 9-416-16,0-9-80 0,0 0 0 0,0 0-16 15,0 0-240-15,0 0 176 0,0 0-176 0,0 0 160 16,0 0-160-16,0 0-192 0,0 0 32 0,5-12 16 16,-1-1-48-16,-1-1-16 0,-1 0 0 0,1-1 0 0,-2 2 208 0,0-2-176 15,-1-2 176-15,0 0-160 0,0 0 160 0,2 0 0 16,0-3 0-16,0 3 0 0,-2 4 0 0,2-1 0 15,1 0 0-15,1 2 0 0,-2 1 0 0,2 2 0 16,-4 9 128-16,4-10-128 0,0 1 160 0,1 0-32 16,-5 9-128-16,6-8 192 0,-6 8-48 0,7-7-16 15,-7 7 0-15,10-5 0 0,-10 5 64 0,11-1 0 16,-11 1 0-16,13 6 0 0,-2 1 32 0,-1 4 16 16,2 1 0-16,0 3 0 0,-2 0 64 0,2 2 16 15,0 0 0-15,-2 1 0 0,-2-1-32 0,0 0 0 16,1-2 0-16,0 0 0 0,-1 1-160 0,0-2-128 0,-1-1 192 15,0 0-192-15,-1-1 128 0,1 0-128 0,-1-3 0 16,1 1 0-16,-2-2 128 0,0 1-128 0,-5-9 0 0,7 7 0 16,-7-7 0-16,8 6 0 0,-8-6 0 0,0 0 0 15,0 0 0-15,9 0-304 0,-9 0 48 0,0 0 0 32,10-6-272-32,-10 6-48 0,5-11-16 0,1 1 0 15,-1 1 80-15,-1 0 0 0,0 0 16 0,1-1 0 0,-5 10 320 0,5-9 176 0,-5 9-192 0,4-11 192 16,-1 3 0-16,-3 8 0 0,0-9 0 0,0 9 0 15,-3-7 0-15,3 7 128 0,-4-8-128 0,0 3 0 16,4 5 0-16,0 0 0 0,-8-6 0 0,8 6 0 31,-7-6-1424-31,0 2-240 0,1-1-32 0,6 5-9504 0,-8-2-1888 0</inkml:trace>
  <inkml:trace contextRef="#ctx0" brushRef="#br0" timeOffset="121499.46">27162 15806 6447 0,'0'0'576'0,"0"0"-576"0,0 0 0 0,0 0 0 15,0 0 4544-15,0 0 784 16,0 0 176-16,0 0 16 0,-9-4-4208 0,9 4-848 0,0 0-160 0,0 0-48 16,0 0 400-16,-4-7 80 0,4 7 16 0,0 0 0 15,-2-10 240-15,4 1 48 16,-2 9 16-16,4-11 0 0,1 3-32 0,0-1 0 0,0 0 0 0,-1 1 0 16,3 0-256-16,-1 1-48 0,-1-1-16 0,1 0 0 15,-1 1-192-15,0 0-64 0,0-1 0 0,0-3 0 16,-1 2-144-16,0 0-48 0,0 1 0 0,0-2 0 15,0 1-48-15,0 0-16 0,-3 1 0 0,3-4 0 16,0 0-48-16,0 1-16 0,0-1 0 0,1-1 0 16,0-2-128-16,0 1 192 0,1 1-192 0,-2 1 192 15,0 1-32-15,-1 0 0 0,1 2 0 0,-4 9 0 16,0 0-160-16,0 0 0 0,0 0-160 0,0 0 160 16,0 0 0-16,0 0 0 0,0 0 0 0,0 0 0 15,12 7 0-15,-2 2 0 0,0 1 0 0,0 3 0 0,0 2 0 0,2 0 0 16,0 5 0-16,1-6 0 0,0 0 0 0,0 1 0 15,1 0 0-15,1 1 0 0,-2 0 0 0,0-3 0 16,1 0 0-16,-1 0 0 0,0-4 0 0,-1 1 0 16,0 1 0-16,-2-1 0 0,-1-1-176 0,0 0 176 15,-1 1-192-15,-1-3 192 16,-7-7-1840-16,6 7-256 0,1-2-48 0,-7-5-15264 16</inkml:trace>
  <inkml:trace contextRef="#ctx0" brushRef="#br0" timeOffset="122449.38">28332 15476 16863 0,'0'0'752'0,"0"0"144"0,0 0-704 0,0 0-192 0,0 0 0 0,0 0 0 0,-7 4 1280 0,7-4 240 16,0 0 32-16,0 0 16 0,0 0-944 0,0 0-192 16,0 0-48-16,0 0 0 0,0 0 624 0,0 0 112 15,0 0 32-15,0 0 0 0,0 0 16 0,0 0 16 16,0 0 0-16,0 0 0 0,0 0-16 0,0 0 0 0,0 0 0 0,0 0 0 16,0 11-208-16,-3 0-64 0,0-1 0 0,1-1 0 15,-2 3-192-15,-1 0-32 0,-1 0-16 0,1 1 0 16,0 1-272-16,1 2-48 15,0-1-16-15,2 1 0 0,-1 1-176 0,0-3-144 0,3 2 192 0,-1-3-192 16,1 1 240-16,0-2-64 0,0-2-16 0,0-10 0 16,3 11 64-16,-3-11 16 0,0 0 0 0,0 0 0 15,0 0-32-15,0 0 0 0,0 0 0 0,0 0 0 16,0 0-208-16,6-7 176 0,-2-2-176 0,0-1 160 16,-1-1-160-16,-1 1 0 0,-1-2 144 0,1-1-144 15,-1-1 0-15,2-1 0 0,-1 1 0 0,1 0 0 16,0-2 0-16,0 0 0 0,1 1 0 0,2-1 0 0,-1-1 0 15,1 3 0-15,1 1 0 0,1 1-128 0,-2 0 128 0,2 2 0 16,0 1 0-16,0 2 0 0,1-2 0 0,-1 1-192 16,-1 0 192-16,3 3-192 0,-1 0 192 15,-9 5 0-15,7-4 0 0,-7 4 0 0,0 0 0 16,12-2 0-16,-12 2 0 0,0 0 0 0,11 2 0 0,-2 2 0 16,-1 3 0-16,-2 2 0 0,-1-1 128 0,2 3-128 15,-1-2 128-15,0 3-128 0,-1 0 0 0,0 1 0 16,0 1 0-16,3-1 128 0,-1-1-128 0,-1 1 0 15,1 0 0-15,-2-1 0 0,0 1 0 0,0-1 128 16,2-2-128-16,-2 0 0 0,0 1 0 0,0-1 0 16,-2-1 0-16,0 1 128 0,-3-10-128 0,4 11 0 15,-2-2 0-15,1 1 128 0,-3-10-128 0,1 11 192 16,0-2-64-16,-1 2 0 0,0-3-128 0,0 1 128 0,0 1-128 0,0-10 128 16,0 9-128-16,0 0 0 0,0 1 0 0,-1-3 0 15,1-7-160-15,0 0 0 0,-3 11 0 0,3-11 0 31,0 0-464-31,0 0-80 0,0 0-32 0,0 0 0 16,0 0-272-16,0 0-48 0,0 0-16 0,0 0 0 16,0 0-2192-16,0 0-448 0,0 0-96 0</inkml:trace>
  <inkml:trace contextRef="#ctx0" brushRef="#br0" timeOffset="122983.99">28828 15493 12895 0,'0'0'576'0,"0"0"112"0,0 0-560 0,0 0-128 16,0 0 0-16,0 0 0 0,0 0 2432 0,0 0 464 15,0 0 96-15,0 0 16 0,0 0-1360 0,0 0-272 16,-9-4-48-16,1 1-16 0,8 3 352 0,-9 0 64 16,1 0 0-16,-1 3 16 0,0 2-368 0,1 0-80 15,-1 2-16-15,0 1 0 0,-2-1-368 0,1 2-80 16,-1 1 0-16,0 0-16 0,-1 2-432 0,3-1-96 0,0 1-16 0,1 3 0 16,0 0-272-16,3 5 0 0,-1-6 0 0,3 3 0 15,3 1 0-15,0-2 0 0,0 1 0 0,2 0 0 16,1 0 144-16,2-4-144 0,2 1 0 0,2-2 144 15,1 0-144-15,2-2 0 0,0-2 0 0,2-2 0 16,2-2 0-16,-1-1 0 0,2-3 0 0,3 0 0 16,1-3 0-16,1-2 0 0,0-1 0 0,1-4 0 15,1 1 0-15,-2-2 0 0,-1 0 0 0,-2-1 0 16,0 1 144-16,-2-2-144 0,-3 0 160 0,-2 0-160 16,-1 0 192-16,-3-2-48 0,-1-2-16 0,-3 0 0 15,-2 0 64-15,-2 0 16 0,-2-1 0 0,-2 0 0 16,-3-2-64-16,-1 2-16 0,-2 0 0 0,0 0 0 0,-4 1-128 15,1 2 0-15,-1 1 0 0,1 4 128 0,-1 2-320 0,-1 3-80 16,0 1-16-16,0 2 0 16,2 4-1296-16,2 0-256 15,-1 1-48-15,1 2-16 0,11-5-1344 0,-6 8-272 0</inkml:trace>
  <inkml:trace contextRef="#ctx0" brushRef="#br0" timeOffset="123436.62">29130 15533 5519 0,'0'0'496'0,"5"9"-496"15,-5-9 0-15,3 11 0 0,-2 0 6048 0,1 1 1120 0,-2-1 208 0,0 0 48 16,0 1-5488-16,0 1-1104 16,0 0-208-16,-2 0-48 0,0 1 512 0,-1 1 96 0,1 0 32 0,-1 0 0 15,0-2-256-15,2 0-64 0,-2-1 0 0,1-1 0 16,1 1-304-16,-1-2-64 0,1 0-16 0,1-10 0 15,0 11-224-15,0-11-48 0,0 0-16 0,0 0 0 16,0 0 16-16,0 0 0 0,0 0 0 0,0 0 0 16,0 0-240-16,0 0 144 0,9-6-144 0,-1-3 128 15,-2 0-128-15,0-2 0 0,-2-2 0 0,-1 0 128 16,1 0-128-16,0-4 0 0,0 0 144 0,0-2-144 16,0-2 0-16,0 0 128 0,1-1-128 0,-1 1 0 15,0 1 0-15,1-2 0 0,0-1 0 0,-1 3 128 16,0 3-128-16,0 4 0 0,1 1 0 0,1 5 0 15,-6 7 0-15,0 0 0 0,0 0 0 0,13-2 0 0,-2 2 0 16,2 4 0-16,-1 0 0 0,2 4 0 16,-1 1 0-16,2 3-128 0,0-3 128 0,2 3 0 0,0-1 0 0,0 1-128 15,-1-1 128-15,0 0 0 0,-1 0 0 16,1-1 0-16,-2 1 0 0,-1 0 128 0,0-2-128 0,-1 1 0 16,-2-3 0-16,-2 4 0 15,-1-3-416-15,-1 1-96 0,0-1-32 0,-1-1 0 16,-5-7-1168-16,0 0-224 0,5 11-48 0,-5-11-16 15,0 0-1232-15,0 0-240 0</inkml:trace>
  <inkml:trace contextRef="#ctx0" brushRef="#br0" timeOffset="123884.47">29583 15468 21183 0,'0'0'1888'0,"0"0"-1504"0,-9 1-384 0,9-1 0 16,0 0 4288-16,0 0 800 0,0 0 160 0,0 0 16 16,0 0-4160-16,0 0-832 0,0 0-272 0,10-1 160 15,-10 1 160-15,13-1 48 0,-1-1 0 0,-1 0 0 16,0-1 208-16,-1 2 32 0,1-1 16 0,0 0 0 16,1-1-240-16,1-1-64 0,0 2 0 0,0-1 0 15,-1 1-144-15,0 0-48 0,-2 0 0 0,1 2 0 16,-11 0-128-16,11 0 0 0,0 0 144 0,-11 0-144 15,12 2 0-15,-12-2 128 0,9 7-128 0,-9-7 0 16,5 8 0-16,-3 2 0 0,-3 2 0 0,-1-2 0 16,-4-1 0-16,-1 2 144 0,-3-1-144 0,0 1 0 0,-2-2 144 15,-1 1-144-15,-1 1 0 0,1 0 144 16,-1 0-144-16,2-1 0 0,-3 1 0 0,2-1 0 0,0 0 0 0,0 1 0 16,2-1 0-16,0 1 0 0,2-1 0 0,1 1 0 15,2 0 0-15,0 0 0 0,3-1 0 0,-1 1 0 16,1-1 0-16,3 0 128 0,3 0-128 0,-1-1 192 15,2 1-192-15,1-1 192 0,2-1-192 0,-1-1 128 16,2-1-128-16,3-1 128 0,0 1-128 0,4-3-272 16,2 0 64-16,0-2 16 0,1-2-48 0,1-2 0 15,2 0 0-15,4 0 0 16,2 0-208-16,0-1-64 0,0-2 0 0,-2-1 0 16,-3 1-2048-16,-1-1-400 0,-4 1-96 0,-2-1-13216 0</inkml:trace>
  <inkml:trace contextRef="#ctx0" brushRef="#br0" timeOffset="124351.81">30043 15682 17503 0,'0'0'768'0,"0"0"176"0,-13 5-752 0,1-1-192 0,2 0 0 0,1 0 0 15,9-4 4512-15,0 0 864 0,-8 5 192 0,8-5 16 16,0 0-4064-16,0 0-816 0,0 0-176 0,0 0-16 15,0 0 32-15,0 0 16 0,0 0 0 0,0 0 0 16,13 0-96-16,0-1-16 0,0-1 0 0,0 0 0 16,-1-2-112-16,1 1-16 0,0-1-16 0,2 0 0 0,0-2-144 0,-2-1-32 15,-2 1 0-15,1-1 0 0,1 1 0 0,-1-1 0 16,-2 1 0-16,1-1 0 0,-2 1-128 0,-1-1 0 16,0 1 0-16,-2-2 0 0,-2-1 0 15,-1 0 0-15,-2-1 0 0,-1 1 0 0,0 0 128 0,-1-1 0 16,-2-1 0-16,-1 1 0 0,-2 1-128 0,-1-2 0 15,-1 5 0-15,-1 1 0 0,-3 1 0 0,2 2 0 16,-2 2 0-16,2 2 0 0,-1 2 0 0,0 1 0 16,-2 1 0-16,2 5 0 0,1-3 128 0,-1 3 0 15,1 2 0-15,1 2 0 0,2-1 64 0,2 2 0 16,0-1 0-16,0 2 0 0,1 3 48 0,1-3 16 16,0 0 0-16,2 0 0 0,1 0-128 0,1 0 0 15,3-2-128-15,0 1 192 0,0-2-192 0,0 2 0 16,1-3 0-16,2-3 0 0,-1-1 0 0,2-2-208 0,3-1 32 15,-1 0 16 1,2-2-320-16,-1-2-64 0,1-2-16 0,3-1 0 16,0-3-192-16,2 1-32 0,0-1-16 0,3-2 0 15,-2-3-1632-15,0-4-336 0,-1 0-64 0,0 2-13232 0</inkml:trace>
  <inkml:trace contextRef="#ctx0" brushRef="#br0" timeOffset="124752.22">30525 15691 11967 0,'0'0'1072'0,"-4"10"-864"0,-2-2-208 0,-1 0 0 15,2 1 5568-15,0-1 1056 0,5-8 224 0,-5 10 32 16,1-2-5536-16,4-8-1088 0,-5 12-256 0,-1-4 0 0,6-8 384 0,-5 7 64 16,5-7 32-16,0 0 0 0,-6 8 176 0,6-8 48 15,0 0 0-15,0 0 0 0,0 0-48 0,-7 7 0 16,7-7 0-16,0 0 0 0,0 0 176 0,0 0 16 15,0 0 16-15,0 0 0 0,-6-7-256 0,3-1-48 16,2-2-16-16,1-2 0 0,1-3-288 0,0-2-64 16,1 0-16-16,0-1 0 0,1-3-176 0,-1 1 0 15,0-1 144-15,0 0-144 0,0 2 0 0,0 1 0 16,1-1 0-16,-1 2 128 0,1 2-128 0,-2 0 0 16,2 5 0-16,0 1 128 0,0 0-128 0,-3 9 128 15,4-9-128-15,2 2 128 0,-6 7-128 0,6-8 0 0,-6 8 0 0,7-6 0 16,-7 6 0-16,7-7 0 0,1 2-128 0,-8 5 128 15,12-4 0-15,1 1-160 0,-1 1 160 16,-1 1 0-16,-11 1-352 0,14-2 32 0,0 1 16 16,-1 4 0-1,-1-1-976-15,-2 2-192 0,2 0-32 0,0 1-16 16,-12-5-960-16,10 7-192 0,0 1-32 0,-2-2-16 16,-8-6-1056-16,8 9-192 0,-8-9-64 0,7 11 0 0</inkml:trace>
  <inkml:trace contextRef="#ctx0" brushRef="#br0" timeOffset="125237.47">30918 15477 15663 0,'0'0'1392'0,"-9"7"-1120"0,-3-1-272 0,1-2 0 0,1-3 5968 0,2 2 1136 15,8-3 240-15,-9 4 32 0,1 0-5792 0,0 0-1168 16,1 0-224-16,-1 1-64 0,-1 1 16 0,-2-1 0 15,1 3 0-15,-2 0 0 0,0 1 192 0,1 2 48 16,-1-1 0-16,-1 1 0 0,0 0 48 0,0 0 16 16,4 2 0-16,-1 0 0 0,1 0-112 0,1 0-16 15,3 0 0-15,1 0 0 0,2 0-144 0,-1 1-48 16,1-2 0-16,2 1 0 0,2 1-128 0,2-1 0 16,1 0 144-16,0 2-144 0,2-3 0 0,1-2 0 15,2-2 0-15,2-2 128 0,1 1-128 0,1-1 0 0,2 0 0 16,1-3 0-16,-1 3 0 0,1-4 144 0,-1-2-144 0,3 0 0 15,-2-2 0-15,1-1 0 0,1 0 0 0,0 0 0 16,-2-3 128-16,0 1-128 16,0-3 0-16,0 2 0 0,-1-3 160 0,-1 0-160 0,-2-2 128 0,-1 1-128 15,-2-2 128-15,-1 0-128 0,-2-1 0 0,-3-1 128 16,-2 1-128-16,-1-5 160 0,-1 1-160 0,-2 0 160 16,-3 0-32-16,-1 1-128 0,1 2 192 0,0 2-64 15,-1 0 64-15,-2 3 0 0,0 0 0 0,0 1 0 16,-1 2 16-16,0 2 16 0,-2-1 0 0,1 3 0 15,1-3-224-15,0 4 0 0,0-3-144 0,1 3 144 16,-1-1-400-16,2 1 16 0,1 0 0 0,6 1 0 16,0 0-384-16,-7-3-64 15,2-1 0-15,5 4-16 0,0 0-1584 16,-3-8-304-16,2-1-64 0,2 0-14960 0</inkml:trace>
  <inkml:trace contextRef="#ctx0" brushRef="#br0" timeOffset="126011.42">31510 15400 36623 0,'0'0'1616'0,"0"0"352"0,-8 3-1584 0,8-3-384 0,-11-3 0 0,2 6 0 16,9-3 320-16,0 0-32 0,-12 1 0 0,3 2 0 0,9-3 48 15,-9 4 16-15,9-4 0 0,-9 5 0 0,1-1 272 0,2 1 48 16,-3 0 16-16,1 2 0 0,-1 2-128 0,1-3-32 15,-4 2 0-15,0 1 0 0,1 0-192 0,-2 2-32 16,0-1-16-16,-2 1 0 0,-3-2-128 0,1-3-32 16,0 2 0-16,1 0 0 0,2 0-128 0,0-2 160 15,-2 1-160-15,4-3 160 0,3 1-160 0,9-5 0 16,-8 4 0-16,8-4 128 0,0 0-128 0,0 0 192 16,0 0-192-16,0 0 192 0,0 0-192 0,0 0 128 15,12 8-128-15,1-3 128 0,-1-1-128 0,1-2 0 16,1-2 0-16,1 2 0 0,0 0 0 0,1 1 0 15,0 1-160-15,1-2 160 0,-2 0 0 0,1 0 0 0,-2 2-128 0,2 0 128 16,2 0 0-16,0 1 0 0,1 2 0 0,-1 1 0 16,-1-1 0-16,0 1 0 0,0 3 0 15,-2-2 0-15,0 0 0 0,-4 0 0 16,1-1 0-16,-4 2 0 0,-4 2 128 0,0-2-128 16,-2 0 192-16,-2 1-192 0,-1 0 480 0,0-1-16 15,-2 1 0-15,2 0 0 0,-4 1 0 0,-1 0 0 16,0-2 0-16,-3 1 0 0,0 0-192 0,-2 1-32 0,1 0-16 15,-3-3 0-15,0 1-48 0,-2 1-16 0,0-1 0 0,-1-1 0 16,0 1-160-16,1-3 160 0,0 1-160 0,1 0 160 16,0-1-160-16,1-2 0 0,0 0 0 0,1-1 0 15,2-2-256-15,-1 0-16 0,2-4-16 0,0 1 0 16,0 0-1248 0,1-4-240-16,1-1-48 0,1 0-11824 0,-1-1-2368 0</inkml:trace>
  <inkml:trace contextRef="#ctx0" brushRef="#br0" timeOffset="132440.43">23741 3879 2751 0,'0'0'256'0,"0"0"-256"0,0 0 0 0,0 0 0 16,0 0 832-16,-9 3 128 0,9-3 32 0,0 0 0 0,0 0-768 15,0 0-224-15,-10 0 0 0,10 0 128 0,0 0 320 0,0 0 80 16,-10 1 16-16,10-1 0 0,-10 1 848 0,0 3 160 15,3-4 48-15,7 0 0 0,-11 0-80 0,2 0-16 16,-1 0 0-16,-1-4 0 0,-1 4-432 0,2 0-96 16,0 0-16-16,-1 0 0 0,-1 0-352 0,-1 0-80 15,-1-2-16-15,0 2 0 0,-2 0-256 0,-1-4-64 16,0 3-16-16,-2-1 0 0,-1 2-176 0,1 0 128 16,-2 0-128-16,0 0 128 0,0 0-128 0,1 0 160 15,1-2-160-15,-1 2 160 0,2-2 64 0,0 2 16 16,1 0 0-16,0 0 0 0,0 0 32 0,1 2 16 15,-1-2 0-15,2 0 0 0,-1 0-160 0,0 2-128 16,1 0 144-16,0-1-144 0,1-2 128 0,0-1-128 0,-1 0 0 16,2 2 0-16,2 2 144 0,0-2-144 0,-1 0 128 15,3 0-128-15,2 0 272 0,7 0-16 0,-10 3-16 0,10-3 0 16,0 0-240-16,0 0 0 0,0 0 128 0,0 0-128 16,0 0 0-16,0 0 128 0,0 0-128 0,0 0 0 15,10-3 128-15,0-1-128 0,0 2 0 0,2-3 0 16,0 5 128-16,0-2-128 0,-1-2 0 0,1 2 0 15,1-1 0-15,0-1 0 0,-1 0 0 0,1 0 0 16,0 2 128-16,0-2-128 0,0-1 0 0,-1-1 0 16,-2 0 0-16,1 1 0 0,-2-2 0 0,-1 3 0 15,-8 4 0-15,10-6 0 0,-1-1 0 0,-1 2 0 16,-2-2 0-16,-6 7 128 0,8-6-128 0,0 1 0 16,-8 5 0-16,7-5 0 0,-7 5 0 0,0 0 0 15,0 0 0-15,0 0 0 0,0 0 0 0,0 0 0 0,0 0 0 0,0 0 0 16,0 0 0-16,0 0 0 0,0 0 0 0,0 0 144 15,-4-7-144-15,4 7 128 0,-8-1-128 0,8 1 0 16,-11 1 0-16,2 2 0 0,0-1 0 0,9-2 0 16,-9 3 0-16,1 1 0 0,8-4 0 0,-10 2 0 15,-1 2 0-15,1 1 0 0,1-1 0 0,-2 0 0 16,1 0 0-16,0 0 0 0,0 3 0 0,1-2 0 16,-1 0 0-16,2 0 0 0,8-5 0 0,-9 7 0 15,1-1 0-15,8-6 0 0,-6 7 0 0,6-7 0 16,-6 6 0-16,6-6 0 0,-5 8 0 0,5-8 0 15,0 0 0-15,0 0 0 0,-5 9 0 0,5-9 0 16,0 0 0-16,0 0 0 0,0 0 0 0,-4 8 0 0,4-8 0 0,0 0 0 16,-5 7 0-16,5-7 0 0,-5 9 0 0,5-9 0 15,0 0 0-15,0 0 0 0,-2 9 0 0,2-9 0 16,0 0 0-16,5 9 0 0,-5-9 0 0,11 8 0 16,-1-3 0-16,2 0 0 0,0-2 0 0,0 1 0 15,1-2 0-15,0 1 0 0,-2 0 0 0,1-1 128 16,0 2-128-16,-2 1-144 0,-2 1 144 0,-8-6-208 31,11 6-288-31,-11-6-48 0,9 9-16 0,-2-1-12240 0</inkml:trace>
  <inkml:trace contextRef="#ctx0" brushRef="#br0" timeOffset="133644.51">23629 4890 13823 0,'0'0'1216'0,"0"0"-960"0,-7 7-256 0,7-7 0 15,-8 6 1120-15,8-6 176 0,-9 1 48 0,9-1 0 16,-10 1-128-16,1 0 0 0,9-1-16 0,-11 0 0 15,2 0-256-15,0 0-48 0,0 2-16 0,0-2 0 16,-1 0-128-16,1 0-32 0,-1 0 0 0,-2 0 0 16,-1-2 16-16,0 1 0 0,0 0 0 0,-1 1 0 15,-2-1-32-15,2 1 0 0,1 0 0 0,-2-3 0 16,-2 0-64-16,0 2 0 0,2-3-16 0,1 2 0 16,-2-1-176-16,2 0-16 0,-1 1-16 0,1 0 0 15,-1 1-256-15,1 1-160 0,-1 1 192 0,-2-1-192 16,0-1 0-16,1 0 0 0,0-2 0 0,2 1 0 0,0-1 128 0,-1 0-128 15,1 2 0-15,1-3 0 0,1 2 0 0,2-1 0 16,-1-1 128-16,2 0-128 0,1 2 0 16,8 2 0-16,-7-3 0 0,7 3 0 15,0 0 128-15,0 0-128 0,0 0 0 0,0 0 0 0,0 0 128 0,5-8-128 16,1 3 0-16,3 0 0 0,2-1 0 0,1 3 128 16,1-3-128-16,0 2 0 0,0-1 128 0,1 1-128 15,2-1 0-15,-1 0 0 0,0 0 0 0,-1-1 0 16,-1 2 0-16,1-2 0 0,-1 1 128 0,0-2-128 15,-1 2 0-15,0-1 0 0,-2 2 0 0,1 1 0 16,-11 3 0-16,10-7 0 0,-2 2 0 0,-8 5 0 16,0 0 0-16,0 0 0 0,0 0 0 0,0 0 0 15,0 0 0-15,0 0 0 0,0 0 0 0,0 0 0 16,0 0 0-16,-10 3 0 0,-2-1 0 0,1 5 0 0,1 0 0 16,-2 0-144-16,1 4 144 0,-1 0-160 0,-1 3 160 15,0-1-160-15,0 0 160 0,0-2-192 0,-2 0 192 0,4-1-192 16,1 1 192-16,0-1-208 0,0-1 80 0,0 0 128 15,3-1 0-15,1 0 0 0,6-8 0 0,-5 10 0 16,5-10-192-16,-2 12 192 0,2-12-160 0,0 11 160 16,0-11-368-16,5 10 32 0,1-2 0 0,1 0 0 15,1-2-48-15,1 1-16 0,3-1 0 0,-1 2 0 16,2-1 16-16,2-1 16 0,0 1 0 0,1-1 0 31,0 1-592-31,-1 0-112 0,1 3-16 0,1-1-8096 0,1-2-1616 0</inkml:trace>
  <inkml:trace contextRef="#ctx0" brushRef="#br0" timeOffset="134529.54">23524 6082 13823 0,'0'0'1216'0,"0"0"-960"0,5-6-256 0,-5 6 0 15,0 0 1776-15,0 0 304 0,0 0 64 0,0 0 16 16,8-7-1264-16,-8 7-240 0,0 0-48 0,0 0-16 16,0 0 256-16,0 0 48 0,0 0 16 0,0 0 0 15,-6-6-80-15,-2 2 0 0,-1 0-16 0,-2 3 0 16,0 1-96-16,-2 0-16 0,-3 0 0 0,-1 0 0 15,-1-2-192-15,1 1-64 0,1 0 0 0,-1-2 0 16,0 1 144-16,-1 0 32 0,0 2 0 0,0-1 0 16,-1 0-112-16,1-1-32 0,0 2 0 0,-2-2 0 15,-1 0-304-15,2 1-176 0,-5 0 192 0,2-2-192 0,-1-1 128 0,2 0-128 16,0-1 0-16,0 1 0 0,-1 0 208 0,2-2-64 16,1 1-16-16,1-1 0 0,3 0 64 0,2 1 0 15,2 0 0-15,-1 1 0 0,1-2-192 0,2 4 128 16,0-1-128-16,1 2 128 0,2-3-128 0,6 4 0 15,-7-1 0-15,7 1 128 0,0 0-128 0,0 0 0 16,0 0 0-16,0 0 0 0,0 0 0 0,2-8 160 16,-2 8-16-16,6-7 0 0,1 1-144 0,3 2 160 15,0 0-160-15,2 1 160 0,0 1-160 0,2 0 0 16,1 1 0-16,2 1 128 0,1 0-128 0,1 0 0 16,1-1 0-16,-1 1 0 0,1-3 0 0,0 2 0 0,-2-2 0 0,0 1 0 15,-1-2 0-15,0 0 0 0,-3 0 0 16,-1 0 0-16,-2 1 0 0,-1 1 0 0,-2-3 0 0,-8 5 0 15,0 0 0-15,8-7 0 0,-2 1 0 0,-6 6 0 16,0 0 0-16,0 0 0 0,0 0 0 0,2-8 0 16,-2 8 0-16,0 0 0 0,-6-7 0 0,6 7 0 15,-9-4 0-15,0 2-144 0,-1 0 144 0,-2 2-208 16,0-1 208-16,-1 4-192 0,-1-1 192 0,1 1-192 16,0 0 192-16,0 0-144 0,-3 1 144 0,-1 2-128 15,0-1 128-15,0-1 0 0,-2 0 0 0,1 1-128 16,-1 1 128-16,2 1 0 0,2-1 0 0,0 2 0 15,1 1 0-15,1-3 0 0,3 1 0 0,0 1 0 16,4 1 0-16,2 0 0 0,0 1 0 0,3 0 0 0,1 0 192 0,1 2-16 16,2 0-16-16,1 1 0 0,1-3-160 0,1 2 160 15,2 0-160-15,0-3 160 0,1 3-160 0,0-1 0 16,0 0 0-16,0 2 128 0,1-1-128 0,-1 1 0 16,0-2 0-16,0 1 0 0,0-1-384 0,2 0 0 15,-2 1 0-15,1-3-11456 16,2-2-2288-16</inkml:trace>
  <inkml:trace contextRef="#ctx0" brushRef="#br0" timeOffset="182642.9">19745 14941 16575 0,'0'0'1472'0,"-11"-2"-1168"0,0-5-304 0,-1 3 0 15,1 2 1552-15,1-1 256 0,0 2 48 0,-1-2 16 16,1-1-1376-16,-1 2-288 0,0-1-48 0,-1 2-16 15,-4-5-144-15,1 2 0 0,-2 2 144 0,0 1-144 16,0-3 336-16,0 1 0 0,-1-3 0 0,-1 2 0 16,1 0 128-16,-2 0 32 0,0 0 0 0,0 0 0 15,0 0 16-15,1 0 0 0,-3 2 0 0,4-4 0 16,-2 2-64-16,0 2 0 0,1-2 0 0,-1 1 0 16,1-1-192-16,-1 2-32 0,-1-1-16 0,-1 3 0 0,-1 0 16 0,-1 3 0 15,1-1 0-15,-1 1 0 16,0 1-224-16,-1 0 176 0,0 1-176 0,0 2 160 0,2-1-160 15,-3 2 0-15,-2-2 0 0,2 1 0 0,0-1 0 0,1 1 0 16,-1-1 0-16,0 1 0 0,1 0 176 0,1-2-48 16,0 0-128-16,2 1 192 0,0 1 32 0,1-1 0 15,-1 1 0-15,0 2 0 0,0-1-80 0,-1 1-16 16,1 0 0-16,1 0 0 0,0 0-128 0,1 2 0 16,-1-1 0-16,1 2 0 0,1 1 0 0,-2-1 0 15,-3 2 0-15,1 1 0 0,-2 0 0 0,2 2 0 16,-1-1 0-16,-1 1 0 0,1 0 0 0,0 1 0 0,1 0 0 15,2-1 0-15,1 3 0 0,2-5 0 0,0 0 0 16,1 0 128-16,0 2 32 0,1 0 0 0,2 0 0 0,-3 3 0 16,-1-3-160-16,-1 0 0 0,2 0 0 15,1-1 0-15,-1 3 0 0,0-1 0 0,0 2 0 0,1-1 0 16,0-2 0-16,1 1 0 16,-2-1 0-16,1 1 0 0,-1 1 0 0,3-1 0 0,0 0 0 0,1-1 0 15,1-1 0-15,1 1 192 0,0 0-192 0,1 0 192 16,3 1-192-16,1 0 0 0,1 2 144 0,3-1-144 15,3-3 0-15,2 1 128 0,0 0-128 0,3-2 0 16,-1 1 0-16,3 0 0 0,1-2 0 0,0 2 128 16,0-2-128-16,0 4 0 0,-1-3 0 0,1 0 0 15,-1 0 0-15,1-1 0 0,0 0 0 0,0 1 0 16,0-2 0-16,1-2 0 0,-1 1 0 0,1 0 0 0,1 1 0 16,-1-1 0-16,2 1 0 0,-1 1 0 0,1 0 0 0,1-1 0 15,0-1 0-15,3 0 128 0,0 0-128 0,1-2 144 16,-1 1-144-16,0-1 160 0,2 0-16 0,1 0 0 15,-1 0 0-15,0-4 0 0,0 2 32 0,1 0 0 16,-1 1 0-16,1 3 0 0,1-3-32 0,0 0 0 16,-1-4 0-16,1 2 0 0,-3 1-144 0,0 0 0 15,0-2 144-15,-1 2-144 0,0 0 0 0,0 0 144 16,1-2-144-16,-2 1 0 0,1-1 224 0,0 1-64 16,-1 0-16-16,1 0 0 0,0 0 32 0,1 0 0 15,-1 1 0-15,3-1 0 0,-1 1-176 0,2-2 160 16,-1 1-160-16,1-1 160 0,-1 2-160 0,2-2 192 15,0 0-192-15,0-1 192 0,0 1-64 0,1 1-128 0,-1-3 192 16,1 1-64-16,0 2-128 0,0-1 0 0,-1 1 144 0,1-1-144 16,0 2 0-16,-1-2 128 0,1 1-128 15,-2 2 0-15,-1-2 0 0,1-1 128 0,0 1-128 0,-1-1 0 16,-1-1 0-16,2 1 0 0,1 0 0 0,2 1 128 16,1-5-128-16,0 2 0 0,1 0 0 0,1 0 128 15,0 0-128-15,2-2 0 0,-1 2 0 0,2-1 128 16,0 0-128-16,1-1 0 0,3-1 0 0,-1 2 128 15,-2-3-128-15,0 0 0 0,-2 0 128 0,2 1-128 16,2 3 128-16,-1-1-128 0,-1 0 128 0,0 0-128 16,-1 1 128-16,-2 2-128 0,-1-4 128 0,1 2-128 15,1 0 128-15,0 1-128 0,1-1 128 0,0-1-128 16,-2-3 208-16,1 0-16 0,-1 0-16 0,0-3 0 16,1-1 352-16,-1 2 80 0,2-4 16 0,3 2 0 15,2 1-384-15,1-4-80 0,1 3-16 0,1 2 0 16,1-1-144-16,-1 0 128 0,-2 1-128 0,0-1 128 0,-1 3-128 0,0-4 0 15,1 2 0-15,-1-4 0 0,0 1 0 0,1 1 0 16,0-1 0-16,2 1 0 0,-1 2 0 0,1-1 0 16,-2-1 128-16,0 1-128 0,0 2 128 0,-1-2 0 15,-1 1 0-15,-2 1 0 0,-1-5 0 0,2 2 0 16,0-2 0-16,2-1 0 0,-1 1 48 0,2-2 0 16,3 2 0-16,1-4 0 0,1 3 0 0,1 0 0 15,-1-2 0-15,2 2 0 0,-1 1-176 0,0-1 0 16,-3 0 0-16,1 0 0 0,0-2 0 0,1 1 0 15,-2 2 0-15,0-1 0 0,0 1 0 0,0-1 0 16,-1 2 0-16,0 0 0 0,-2-1 0 0,2 1 0 0,-1-3 0 0,-1 1 0 16,-1 0 0-16,3-5 128 15,0 2-128-15,0-1 0 0,-1 1 0 0,2 1 0 0,1 1 128 0,2 2-128 16,-1-8 0-16,1 4 0 0,-2 0 144 0,1 0-144 16,2 4 0-16,-3-1 0 0,-4-3 0 0,-1 5 0 15,0 0 0-15,-1 2 0 0,-1-4 0 0,-1 2 0 16,1 0 0-16,0 0 0 0,1 1 0 0,0 0 0 15,-1-1 0-15,-1 0 128 0,1-1-128 0,-2 2 0 16,0-2 0-16,0 1 144 0,0-1-144 0,-2 0 0 16,0-1 128-16,-1 1-128 0,0-1 0 0,2-3 0 15,-1 1 160-15,0 0-160 0,1-2 128 0,1 2-128 16,1 0 144-16,0 0-144 0,1 2 160 0,-1-2-160 16,-1 1 128-16,-3 2-128 0,-1-1 0 0,-1-3 0 15,0 1 128-15,-3-2-128 0,-1 1 0 0,-1 1 0 16,-1 0 128-16,-2-2-128 0,0-2 0 0,-1 3 0 0,1-3 176 0,0 2-176 15,0-2 192-15,-2-2-192 0,0 0 192 0,-2 0-64 16,-2-2 0-16,1 0-128 0,-2 0 160 0,1 1-160 16,-2-1 128-16,-1 0-128 0,1-1 128 0,-1 0-128 15,0-2 128-15,-2 1-128 0,-1-2 128 0,1 1-128 16,-3-4 0-16,0 1 128 0,-2 1-128 0,-1 0 0 16,0 0 144-16,-1 0-144 0,0-2 0 0,-2-2 0 15,-1-1 0-15,2 1 128 0,-4 1-128 0,1 0 128 16,0-3-128-16,0 3 128 0,-2 3-128 0,-1-1 0 15,1 0 0-15,-3 2 0 0,1 2 0 0,0 0 0 16,-1 1 0-16,-2 2 0 0,0-1 0 0,-1 3 0 16,-2-2 0-16,-2 2 0 0,0 0 0 0,0 1 0 0,0 1 0 15,-3-1 0-15,-2-1 0 0,-1 1 0 0,-3 0-144 0,0-1 144 16,-2 0 0-16,-2 0 0 0,-2 2 0 0,-2-1 0 16,-2 3-160-16,4-1 160 0,-1 2 0 0,1-1-144 15,2 2 144-15,-2 0 0 0,1 0 0 0,0 0 0 16,0 1 0-16,-5-3 0 0,-3 3 0 0,-1 0-128 15,-2 1 128-15,-1 0 0 0,-1 1 0 0,-2 0 0 16,-1 2 0-16,0 1 0 0,-1-1 0 0,0-1 0 16,1 2 0-16,-5-5-128 0,-4 2 128 0,-2 1 0 15,1 0 0-15,0 1 0 0,0 1 0 0,1 0 0 16,0 1 0-16,4 1 0 0,3-1 0 0,-1 0 0 16,1-2 0-16,-2 0 0 0,0 2 0 0,1 1 0 15,2-5 0-15,0 4 0 0,1-3 0 0,1 1 0 16,1 0 0-16,0 2 0 0,1 0 0 0,-2 1-128 15,-1 2 128-15,-1 1 0 0,0-2 0 0,-2 1 0 16,1 2 0-16,1-4 0 0,-1 2 0 0,3 2 0 0,-1-4 0 0,-2 0 0 16,0 0 0-16,-1-3 0 0,2 2 0 0,0 0 0 15,1 0 0-15,1 1 0 0,3-6 0 0,1 2 0 16,1 0 0-16,3 1 0 0,1-1 0 0,1 1 0 16,-1 2 0-16,1 1 0 0,-2 1 0 0,2 0 0 15,-2 1 0-15,-1-1 0 0,0 0 0 0,-1 2 0 16,3 1 0-16,-2 1 0 0,-2-2-128 0,2 2 128 15,0 1-128-15,0 1 128 0,0-1-128 0,0 1 128 16,-2-2-128-16,1 2 128 0,1-1 0 0,0 1-128 16,-2-2 128-16,2 0 0 0,0 2 0 0,1-1-128 0,0-1 128 15,3 2 0-15,2-2-224 0,1-1 32 16,2 0 16-16,0 0 0 16,1-2-208-16,3 2-64 0,3-1 0 0,2 1 0 15,3 2-1888-15,1 0-384 0,2-1-80 0</inkml:trace>
  <inkml:trace contextRef="#ctx0" brushRef="#br0" timeOffset="189930.61">14080 16614 13535 0,'0'0'592'0,"0"0"128"0,0 0-576 0,0 0-144 0,0 0 0 0,0 0 0 0,0 0 272 0,0 0 32 15,0 0 0-15,0 0 0 0,0 0-176 0,0-9-128 16,0 9 144-16,0 0-144 0,-2-9 400 0,2 9-16 15,0 0 0-15,0 0 0 0,0 0-256 0,0 0-128 16,0 0 0-16,0 0 128 0,0 0-128 0,0 0 192 16,0 0-192-16,0 0 192 0,0 0 384 0,0 0 64 15,0 0 32-15,0 0 0 0,0 0 224 0,0 0 32 16,0 0 16-16,0 0 0 0,0 0 256 0,0 0 48 16,0 0 16-16,0 0 0 0,-7-3-336 0,7 3-64 0,0 0-16 0,0 0 0 15,0 0-480-15,0 0-112 0,0 0 0 0,0 0-16 16,0 0-240-16,0 0 0 0,-9 0 0 0,9 0 0 15,-9 4 0-15,0 1 0 0,0 0 128 0,-1 1-128 16,0 0 0-16,0-2 128 0,-1 3-128 0,1-1 0 16,1 1 256-16,-2-1-64 0,1-2 0 0,-1 1 0 15,1 2 80-15,1-2 16 0,0 0 0 0,1 0 0 16,8-5-288-16,-8 8 160 0,1-1-160 0,7-7 128 16,-6 10-128-16,-1-2 0 0,1-2 0 0,6-6 0 15,0 0 0-15,-7 10 0 0,2-1 0 0,5-9 0 16,0 0 0-16,-2 10 128 0,2-10-128 0,0 0 128 15,0 0-128-15,0 0 0 0,0 0 0 0,0 0-176 0,0 0 176 0,10 7 0 16,-10-7 128-16,12 4-128 0,-12-4 0 0,13 2 0 16,-13-2 0-16,14 0 0 0,-2-1 0 0,0 1 0 15,-2 0 0-15,0 0 0 0,1-1 0 0,2 1 0 16,1 0 0-16,2 1 0 0,-2 0 0 0,-1 0 0 16,0 2 0-16,-1-2 0 0,0 2-144 0,-2 1 144 15,-10-4-160-15,11 8 160 0,-11-8-224 0,7 11 48 16,-1 0 16-16,-2 1 0 0,-4-12-16 0,0 15 0 15,0 1 0-15,-2-3 0 0,-2-1 176 0,0-1-160 16,0 1 160-16,1-4-160 0,-3 2 160 0,1 2 0 16,0-4 160-16,0 1-160 0,1 0 192 0,4-9-64 15,-7 11-128-15,2-4 192 0,5-7-192 0,-5 12 128 16,0 0-128-16,-2 0 0 0,-1-5 0 0,0 3 0 0,-1-1 0 16,2 1 0-16,-1-2 0 0,0 0 0 0,-1 0-176 15,0-2 176-15,0-1-336 0,-1 1 48 0,3-3 16 0,-1 3 0 31,-1-2-448-31,9-4-96 0,-10 2-16 0,10-2-12160 0</inkml:trace>
  <inkml:trace contextRef="#ctx0" brushRef="#br0" timeOffset="191593.91">14276 16786 19231 0,'0'0'848'0,"0"0"176"0,0 0-816 0,-6-8-208 15,6 8 0-15,0 0 0 0,-3-6 288 0,3 6 16 16,-7-7 0-16,7 7 0 0,0 0-48 0,0 0-16 16,-6-6 0-16,6 6 0 0,0 0 400 0,0 0 96 15,0 0 16-15,0 0 0 0,0 0 336 0,0 0 64 0,0 0 0 0,0 0 16 16,0 0-224-16,0 0-48 0,0 0-16 0,0 0 0 15,2 10-448-15,1 0-96 0,-1 2-16 0,1-1 0 16,-2-1-192-16,1 3-128 0,-2 4 128 0,0 0-128 16,0-1 0-16,0 3 0 0,0 2 0 0,-2 1 0 15,1-2 0-15,0 1 0 0,-1-1 0 0,1 1 0 16,0 0 272-16,-1 0-16 0,2 1 0 0,0-5 0 16,2-1 64-16,-2 1 0 0,-2-3 0 0,1 2 0 15,1-3-160-15,0 1-32 0,-1-1 0 0,0-1 0 16,-2 10-128-16,3-22 144 0,-3 12-144 15,3-12 128-15,-4 9-128 0,4-9 160 0,0 0-160 16,-5 8 144-16,5-8-144 0,0 0 128 0,0 0-128 16,0 0 160-16,-9-2-160 0,9 2 192 0,0 0-192 15,-5-9 368-15,1-1-48 0,0-3 0 0,0-2 0 0,0 0-64 0,0 0 0 16,0-1-16-16,2-3 0 0,-2 0-240 0,0-6 0 16,0-2 0-16,0 1 0 15,0-1 0-15,0 0 0 0,-1 0 0 0,1-1 0 0,2 0 0 0,-1-1 0 16,0 2 0-16,2 0 0 0,1 1 0 0,0 3 0 15,1 2 0-15,1 2 0 0,0-1 0 0,1 2 0 16,1 2 0-16,0 0 0 0,0 3 0 0,1 2 0 16,0 0 0-16,0 1 0 0,0-1 0 0,2 4 0 15,-2-4 0-15,2 3 0 0,-2 3 0 0,3-1 0 16,0 0 0-16,1 2 0 0,1 2-144 0,-10 2 144 16,14-1 0-16,0 3-144 0,-1 2 144 0,0 3-128 15,0-4 128-15,0 5-128 0,-2 1 128 0,1 2-160 16,-1-2 160-16,-1 1-160 0,0 0 160 0,1 0 0 15,-3-1 0-15,0 2 0 0,-1-2 0 0,0 1-128 0,-2 1 128 0,0-1 0 16,-5-10 0-16,3 12 0 0,-1-2 0 0,-2 2 0 16,0-12 0-16,0 0 0 0,-3 12 0 0,-3-2 0 15,1-1 0-15,5-9 0 0,-8 8 0 0,-1 0 0 16,0 0 0-16,-1-1 128 0,-1 1-128 0,1 1 0 16,-1-1 0-16,1 3 0 0,-1-1 0 0,1-1 0 15,1-2 0-15,0 1 0 0,-2 1 0 0,1-3 0 16,1 2-240-16,0 0 48 0,1 0 0 0,1-1 0 31,1 1-192-31,6-8-48 0,-7 8 0 0,7-8 0 0,0 0-336 0,0 0-64 0,0 0 0 0,0 0-16 16,0 0-368-1,0 0-80-15,0 0-16 0,0 0-7392 0,0 0-1472 0</inkml:trace>
  <inkml:trace contextRef="#ctx0" brushRef="#br0" timeOffset="192369.42">14705 16679 3679 0,'0'0'160'0,"0"0"32"0,0 0-192 0,0 0 0 0,0 0 0 0,0 0 0 0,0 0 1920 0,0 0 320 0,-4-6 80 0,4 6 16 16,0 0-560-16,0 0-112 0,-7-7-32 0,7 7 0 15,-5-7-272-15,5 7-48 0,-7-6-16 0,7 6 0 16,-7-4 144-16,1-1 32 0,6 5 0 0,-6-4 0 16,6 4-272-16,-9-3-48 0,1-1-16 0,8 4 0 15,-9 2-480-15,0 0-80 0,0 2-32 0,1 1 0 16,0 1-368-16,-1 0-176 0,0 1 160 0,0 1-160 15,-2-1 0-15,2 1 128 0,0-1-128 0,2-1 0 16,1 3 272-16,-1-1 16 0,2 0 0 0,5-8 0 16,-6 10-96-16,0 1 0 0,6-11-16 0,-2 12 0 15,2-12-176-15,-2 14 0 0,1-1 144 0,0 0-144 16,1-1 0-16,0 1 144 0,0-2-144 0,1 3 0 16,0-3 0-16,-1-11 0 0,3 13 0 0,-3-13 0 15,8 15 0-15,-8-15 208 0,0 0-32 0,8 9-16 16,-8-9 80-16,0 0 16 0,13 4 0 0,-13-4 0 0,11 0 0 0,-11 0 0 15,11-6 0-15,-2 1 0 0,-9 5-48 0,9-6 0 16,-2-1 0-16,-2 1 0 0,-2-2-16 0,-1 0 0 16,1-1 0-16,-3 9 0 0,2-11-192 0,-2 11 0 15,0-11 0-15,0 2 0 0,0 9 0 0,0-11 144 16,-1 2-144-16,1 0 128 0,-1 1-128 0,1 8 0 16,-2-13 0-16,1 4 0 0,1 9 0 0,-1-12 128 15,0 3-128-15,1 9 0 0,0 0 0 0,0 0 0 16,0-10 128-16,0 10-128 0,0 0 0 0,0 0 0 15,5-8 0-15,-5 8 0 0,0 0 0 0,8-5 192 16,-8 5-192-16,10-3 192 0,-10 3 0 0,10 1 0 0,0 3 0 16,-10-4 0-16,10 7-32 0,-2 1 0 0,-8-8 0 0,0 0 0 15,8 10-32-15,-3 0 0 0,0 1 0 0,-1 1 0 16,0 1-128-16,0-3 128 0,-2 3-128 0,2-2 128 16,-1 0-128-16,1 4 0 0,0-2 144 0,0 0-144 15,1-2 0-15,0 2 0 0,2-1 0 0,-1-1 128 16,1 2-128-16,-1-4 0 0,-1 0 0 0,-5-9 0 15,7 12 0-15,-7-12 0 0,6 7 0 0,-6-7 0 16,0 0 0-16,0 0 0 0,0 0 0 0,0 0 0 16,0 0-352-16,0 0-32 0,0 0-16 0,0 0 0 31,0 0-688-31,0 0-128 0,0 0-16 0,7-7-16 0,-2-5-1888 0,0 1-384 0,-1 1-80 16</inkml:trace>
  <inkml:trace contextRef="#ctx0" brushRef="#br0" timeOffset="192782.54">14818 16868 9215 0,'0'0'816'16,"0"0"-656"-16,0 0-160 0,0 0 0 0,0 0 2368 0,0 0 432 15,0 0 80-15,0 0 32 16,0 0-3344-16,7-5-1888 0,-7 5 1056 0,0 0 800 0,0 0 144 16,0 0 48-16,0 0 0 0,7-3 1440 0,-7 3 304 15,0 0 48-15,0 0 16 0,0 0 128 0,0 0 48 16,0 0 0-16,0 0 0 0,0 0-64 0,0 0-16 15,0 0 0-15,0 0 0 0,0 0-288 0,0 0-48 16,0 0-16-16,0 0 0 0,0 0-272 0,0 0-64 0,0 0-16 0,7-6 0 16,-3-2-288-16,-4 8-48 0,2-9-16 0,1 1 0 15,-2 0-256-15,1-2-64 0,-2 10-16 0,1-13 0 16,0 0-240-16,1 0 0 0,-1 1 128 0,-1 0-128 16,0 0 0-16,0 1 0 0,0-2 0 0,0 0 0 15,-1 0 0-15,-1 0 176 0,1-1-176 0,0 1 160 16,-1 2 32-16,1-1 0 0,-2 2 0 0,2-1 0 15,0-1 32-15,0 1 16 0,-1 3 0 0,1-1 0 16,0-2-240-16,-1 3 0 0,2 8 0 0,0-10 0 16,0 0 0-16,2 0 0 0,-1 3 0 0,-1 7 0 15,3-9 0-15,-1 2 0 0,-2 7 0 0,5-9 0 16,-5 9-160-16,7-5 160 0,-7 5-128 0,0 0 128 16,9-3-512-16,-9 3-32 15,12 4 0-15,-2 1 0 0,-10-5-2256 0,13 8-448 0,-1 0-80 16,-2 0-32-16</inkml:trace>
  <inkml:trace contextRef="#ctx0" brushRef="#br0" timeOffset="193287.77">15104 16546 21183 0,'0'0'1888'0,"0"0"-1504"16,-10-4-384-16,10 4 0 0,0 0 1712 0,0 0 272 0,0 0 48 0,0 0 16 16,0 0-1584-16,0 0-304 15,0 0-160-15,0 0 160 0,0 0-32 0,0 0-128 0,0 0 192 0,0 0-64 16,0 0 32-16,0 0 0 0,0 0 0 0,-3 11 0 16,-3-2 400-16,0 0 80 0,-2 0 0 0,-1 1 16 15,0 1 160-15,0-2 16 0,-1 0 16 0,1-1 0 16,0 0-352-16,3 0-80 0,-1-1-16 0,2 0 0 15,5-7-272-15,-7 8-128 0,7-8 0 0,0 0 128 16,0 0-128-16,0 0 0 0,0 0 0 0,2 10 0 16,-2-10-256-16,5 11-48 0,-5-11 0 0,0 0 0 15,12 3-80-15,-2 3 0 0,-2-1-16 0,-8-5 0 16,0 0 256-16,12 5 144 0,-1-2-160 0,0-1 160 16,-11-2 0-16,10 3 0 0,-10-3 0 0,12 5 0 15,-2 0 0-15,-10-5 0 0,12 6 0 0,-3-3 0 16,-9-3 0-16,0 0 0 0,0 0 0 0,8 10 0 0,-1-4 0 0,-7-6 160 15,0 0-160-15,4 12 192 0,-4-12-192 0,3 12 0 16,-3-12 0-16,2 10 128 0,-2-10-128 0,-2 12 0 16,1-2 0-16,-1 1 0 0,2-11 0 0,-6 11-144 15,0 2 144-15,-1-1 0 0,-1 0-368 0,2 0 48 16,-1 1 0-16,0 0 0 16,-1-4-80-16,0 3-16 0,0-1 0 0,2 0 0 15,-1-3-608-15,1-2-112 0,6-6-16 0,0 0-16 16,0 0-1584-16,0 0-320 0,0 0-64 0,0 0-16 0</inkml:trace>
  <inkml:trace contextRef="#ctx0" brushRef="#br0" timeOffset="193784.07">15229 16735 22111 0,'0'0'976'0,"0"0"208"0,0 0-944 0,0 0-240 0,0 0 0 0,0 0 0 16,0 0 3200-16,0 0 608 0,0 0 112 0,0 0 32 31,8-12-3552-31,1 5-704 0,0 1-144 0,0-1-16 0,0-1 208 0,-1 1 32 0,-8 7 16 0,8-6 0 16,-2-1 208-16,-6 7 0 0,0 0 0 0,8-6 0 16,-1-1 0-16,-7 7 160 0,7-6-160 0,-7 6 192 15,7-7-64-15,-7 7 0 0,8-9 0 0,-8 9 0 16,6-9-128-16,-6 9 160 0,5-9-160 0,-1 1 160 15,-1-1-160-15,-2 1 0 0,-1 0 0 0,0-2 0 16,0 2 0-16,-1-1 0 0,0 0 0 0,-1 2 0 0,-2-2 0 0,2 2 0 16,-1 1 0-16,3 6 0 0,-4-7 0 0,4 7 128 15,-6-4-128-15,6 4 0 0,-9 2 0 0,0 2 0 16,-1 1 0-16,0 4 0 0,-2 0 0 0,1 3 0 16,-1 1 160-16,0 3-160 0,0-2 192 0,2 3-192 15,-1-1 192-15,2 0-192 0,-1 3 320 0,2-1-64 16,2 2 0-16,-1-2 0 0,1-3 80 0,2 1 16 15,1 1 0-15,2-1 0 0,1-1-16 0,2 0 0 16,2-2 0-16,1 0 0 0,2 0 64 0,1-2 16 16,2-1 0-16,3-3 0 0,0 0-80 0,4-2-16 0,3-2 0 15,1-2 0-15,0-1-112 0,1-1-16 0,0-2-16 0,1-1 0 16,-1 2-176-16,1-4 0 0,-1 0-160 16,0-2 160-1,-2 0-832-15,0 0-64 0,0 1 0 0,-1-3-16 16,1 1-2352-16,-4 0-448 0</inkml:trace>
  <inkml:trace contextRef="#ctx0" brushRef="#br0" timeOffset="212966.87">19214 3639 10127 0,'0'0'896'0,"0"0"-704"0,-9-2-192 0,0 2 0 0,0 1 2128 0,9-1 400 15,-11 5 80-15,4 2 16 0,7-7-1664 0,-10 5-320 16,1 0-64-16,1 2 0 0,1-1-64 0,-1 2-16 16,-1 1 0-16,1 0 0 0,-1 0-320 0,-2 2-176 15,0-1 192-15,-2-2-192 0,-3 1 0 0,0 2 0 16,-1 0 0-16,-1 4 0 0,-1 0 224 0,-1 4-64 15,-1-2-16-15,-2 1 0 0,-2 1 192 0,0 1 48 16,0-3 0-16,1 1 0 0,-1 0 80 0,0 3 32 16,-1 1 0-16,1 1 0 0,2-3-112 0,-1 4 0 15,2 2-16-15,1 1 0 0,0-1-240 0,2 2-128 16,1-2 160-16,2 0-160 0,2-1 128 0,-1-2-128 16,0-2 0-16,2 0 0 0,1-2 128 0,0 2-128 0,0-1 0 15,1-1 0-15,-1-3 128 0,0-2-128 0,0-1 0 0,-1 0 0 16,0-1 128-16,-1 0-128 0,-2-3 0 15,1-1 144-15,-1-2-144 0,0 1 0 0,-1-1 0 0,2-3 128 16,0 1 0-16,2-3 0 0,0 1 0 0,3 1 0 16,1-1 304-16,0-2 48 0,9 0 16 0,-8 1 0 15,8-1-192-15,-8 3-48 0,8-3 0 0,0 0 0 16,0 0-256-16,0 0 160 0,0 0-160 0,0 0 128 16,0 0-128-16,0 0 0 0,0 0 0 0,4-8 0 15,-4 8 144-15,4-9-144 0,-4 9 160 0,5-12-160 16,-1 0 128-16,0 2-128 0,-1-1 0 0,-1-2 0 15,1 3 128-15,-1-3-128 0,0-4 0 0,0 4 144 16,0-1 32-16,0-1 0 0,1 1 0 0,1-3 0 16,1 0 16-16,0 1 16 0,0 1 0 0,3 0 0 15,0 0-208-15,1 0 0 0,-1 2 128 0,2 2-128 0,1 1 0 0,-3 5 0 16,-8 5 0-16,0 0 0 0,9-1-176 0,-9 1 176 16,0 0-160-16,5 12 160 0,-2 1-128 0,-5 2 128 15,-2 0 0-15,-1 2-144 0,0-2 144 0,-3 5 0 16,0-3 0-16,-2 2 0 0,-1 1 0 0,1-2 0 15,0 0 0-15,-1 1 0 0,-2-1 0 0,0 0 0 16,-3 0 0-16,1-2 0 0,-1 1 0 0,0 1 128 16,2-1-128-16,0 1 176 0,-1-4 64 0,2 0 16 15,0 0 0-15,2-2 0 0,-1 1-16 0,3-4 0 16,1-1 0-16,3 0 0 0,5-8 96 0,0 0 32 16,0 0 0-16,0 0 0 0,0 0-48 0,11 4-16 15,4-4 0-15,3-2 0 0,2 1 48 0,3-2 16 0,3 0 0 0,3-1 0 16,3 1 0-16,5 0 0 0,3-1 0 0,1 1 0 15,-2 0-240-15,-1-4-128 0,-3 1 160 0,-1-1-160 16,-3 1 144-16,-1 2-144 0,-1-1 128 0,-3 3-128 31,-1 0-1264-31,-2 2-336 0,-2 2-64 0</inkml:trace>
  <inkml:trace contextRef="#ctx0" brushRef="#br0" timeOffset="-100850.08">30725 6273 2751 0,'0'0'256'0,"0"0"-256"0,9 12 0 0,-1-3 0 16,-8-9 3840-16,9 10 704 0,-3-2 160 0,-6-8 32 16,7 9-3056-16,-7-9-592 0,0 0-128 0,8 7-32 15,-8-7 112-15,0 0 32 0,0 0 0 0,0 0 0 16,0 0-240-16,10-4-32 0,-10 4-16 0,10-8 0 15,-2 0 112-15,0-4 0 0,0 1 16 0,0-3 0 16,0-5-80-16,1 2-32 0,0-4 0 0,0 2 0 16,0-5-272-16,2-2-48 0,-1-4-16 0,0-1 0 0,0-3-80 15,0-4-32-15,-4-4 0 0,1-3 0 0,-2-4-64 16,2-3-16-16,-2 0 0 0,-1 1 0 0,-2-3 32 0,1 0 0 16,-3 1 0-16,-1-2 0 15,-3 0-128-15,-1 2-32 0,-2-3 0 0,-1 2 0 0,0-5-144 0,-2 9 192 16,-2 0-192-16,-1 7 192 0,0 3-64 0,-1 2 0 15,-2 0 0-15,2 3 0 0,0 4-128 0,1 1 160 16,-1 2-160-16,0 3 160 0,-3 2-160 0,2 3 0 16,-1 2 144-16,0 3-144 0,1 3 0 0,2 1 0 15,1 2 0-15,0 0 0 0,0 3 0 0,3 0 0 16,3 2 0-16,-1-1 0 0,1 0 0 0,0 1 0 16,6 4 0-16,0 0-128 0,-2-6 128 0,2 6 0 0,-4-7 0 0,4 7 0 15,0-9 0-15,0 9-128 0,3-9 128 0,0 2 0 16,-3 7 0-16,6-6 0 0,-6 6 0 0,5-8 0 15,-1 1 0-15,-4 7 0 0,0 0 0 0,5-6 0 16,-5 6 0-16,0 0 0 0,7-7 0 0,-7 7 0 16,0 0 0-16,0 0 0 0,0 0 0 0,0 0 0 15,0 0 0-15,7-6 0 0,-7 6 0 0,8-4 0 16,-8 4 0-16,9-7 0 0,-9 7 0 0,11-3 0 16,-11 3 0-16,10-3 0 0,-10 3 0 0,0 0 0 15,11-5 0-15,-11 5 0 0,10-4 0 0,-10 4 0 16,0 0 0-16,9-5 0 0,-9 5 0 0,8-6 0 15,-8 6 0-15,0 0 144 0,0 0-144 0,0 0 160 16,0 0-160-16,0 0 0 0,0 0 144 0,0 0-144 16,0 0 128-16,0 0-128 0,0 0 128 0,3 11-128 0,-3 1 128 15,-4 1-128-15,-4 2 128 0,-1 3-128 0,-2 3 128 0,0 4-128 16,-2 2 160-16,0 5-160 0,-2 0 160 0,0 1-160 16,-4 0 160-16,0-1-160 0,-2 3 128 0,0-2-128 15,-1-3 0-15,0 1 144 0,-2 3-144 0,1-3 0 16,-2 1 0-16,2-1 128 0,2 0-128 0,-2-3 0 15,1-4 0-15,0 0 0 0,1-3 128 0,3-3-128 16,0-1 0-16,2-4 128 0,3-4-128 0,1-2 128 16,1-5-128-16,2 0 128 0,9-2-128 0,0 0 160 15,-8-10-160-15,4 0 160 0,1-3-160 0,3-1 160 16,1-1-160-16,2-2 160 0,1-2-160 0,1-1 0 16,2 1 0-16,-1-5 128 0,1 1-128 0,1-1 0 15,-1 2 0-15,3-5 0 0,0 1 0 0,0 0 0 0,2-1 0 16,1 0 0-16,0-2 0 0,0 2 0 0,0-3 0 0,3 3 0 15,1-1 0-15,-1 1 0 0,-2 0 0 0,0 0 0 16,2 1 0-16,-2 2 0 0,1 1 0 0,-1 4 0 16,-1 2 0-16,-3 0 0 0,1 4 0 0,-1 0 128 15,-1 1-128-15,-1 3 0 0,-1 1 0 0,-1 2 0 16,-1-1 0-16,-5 7 0 0,8-6 0 0,-8 6 0 16,7-7 0-16,-7 7 0 0,0 0 0 0,0 0 0 15,0 0 0-15,10 0 0 0,-10 0 0 0,11 4 0 16,-11-4 0-16,10 8 192 0,0-2-32 0,0 4 0 15,-1 0-32-15,1 2-128 0,1-1 192 0,-1-1-64 16,2 0 128-16,1 0 0 0,1 1 16 0,4-2 0 16,3 0 48-16,4 0 0 0,4-1 0 0,5-1 0 15,5-3-176-15,4-1-16 0,1 0-128 0,2-2 192 0,2-1-192 0,0 0 0 16,-4 0 128-16,2-1-128 16,0 0-576-16,-1-2-176 0,0 1-16 0,2-5-16 15,1 0-1760-15,3-3-336 0,1-2-80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7:04.1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18895 3359 28623 0,'-5'-26'1264'0,"2"6"272"0,-1-1-1232 0,0-1-304 0,2-1 0 0,-1-1 0 0,0 1 528 0,-1-2 48 16,-2 3 16-16,-1 1 0 0,1 3-176 0,-3 4-32 16,-3-2-16-16,0 3 0 0,-2 2 16 0,-2 2 16 15,-2 1 0-15,-2 2 0 0,-2-3-400 0,-1 4 0 16,-1-1 128-16,-2 2-128 0,-1 1 0 0,-2 0 0 15,-1-2 0-15,0 1 0 0,-1 1 0 0,1-1-176 16,0-1 176-16,0 2-128 0,0 3 128 0,0-2 0 16,-1-1 160-16,-1 2-160 0,0-6 336 0,-2 2-16 15,-3 1-16-15,-2 0 0 0,-2 1-16 0,-1 0 0 16,-2 2 0-16,1 3 0 0,0 3-96 0,1 2-32 0,1-1 0 16,2 1 0-16,0-1 0 0,-3 1 0 0,-1-2 0 0,0 0 0 15,0 2 32-15,0-1 0 0,0 1 0 0,2 0 0 16,2 0-48-16,2 2 0 0,2-1 0 0,0 0 0 15,-2 3-16-15,3-1 0 0,3 0 0 0,-2 2 0 16,-2 0-128-16,-1 0 0 0,-3-1 0 0,-1 2 0 16,0 3 128-16,1 0-128 0,2-1 128 0,2 0-128 15,3-2 128-15,2 1-128 0,2 0 128 0,1 2-128 16,-1-3 240-16,4 1-48 0,0 1 0 0,3-1 0 16,1 0 32-16,-3-2 0 0,-1 0 0 0,0 0 0 15,1-1-96-15,-1 1 0 0,1-1-128 0,-2 0 192 16,0 2-192-16,0 3 144 0,1 2-144 0,-1 0 128 15,0 1-128-15,2-1 0 0,0 3 144 0,3 0-144 16,-1 0 0-16,1 1 0 0,1 2 0 0,0 1 0 16,1 1 0-16,1-1 128 0,0-1-128 0,3-2 0 0,1-1 144 15,0 1-144-15,0-3 192 0,0 1-192 0,1-1 192 16,0 0-64-16,-1 1 0 0,0-1-128 0,0-4 192 0,0 1-192 16,0 0 192-16,0 1-192 0,0 0 160 0,1 0-160 15,1 1 128-15,-2-1-128 0,-1 2 192 0,3 3-32 16,-1 3-16-16,0 0 0 0,-1-3-144 0,0 3 0 15,0 1-160-15,0 1 160 0,0-1 0 0,0 1 0 16,0-4 0-16,0 0 0 0,0 1 0 0,0 1 0 16,1-3 0-16,0-1 0 0,1 0 0 0,-1-1 0 15,0-1 0-15,2 0 0 0,-1 2 192 0,1 0-192 16,-2-1 192-16,2 0-192 0,-1 0 288 0,1 2-48 16,-1 0-16-16,2 3 0 0,-1 1-96 0,1 3 0 0,0-1-128 15,0 1 192-15,1-1-192 0,0-4 0 0,1 1 128 0,0-1-128 16,-1-2 0-16,0 0 128 0,0-1-128 15,2 0 0-15,-2-6 0 0,1 1 128 0,-1 0-128 0,2 2 0 16,1 3 0-16,-2-3 0 0,1 1 0 0,0 4 0 16,3-4 144-16,-1 5-144 0,0-1 128 0,1 3-128 15,2 2 144-15,-1 0-144 0,1 2 160 0,1-2-160 16,3 0 160-16,-1 0-160 0,1-1 160 0,1-1-160 16,0 1 128-16,1-2-128 0,0-4 0 0,0 1 0 15,1 2 128-15,-1 0-128 0,0 3 0 0,2-1 144 16,-2-2-16-16,0 4 0 0,0 2 0 0,2-3 0 15,-2 2 64-15,0 1 0 0,0 0 0 0,2-2 0 16,-1 0 32-16,2-3 16 0,0-1 0 0,1 0 0 16,0-2-48-16,0-1 0 0,2-4 0 0,1 2 0 0,1-2 16 15,1 3 0-15,0-4 0 0,2 2 0 0,1 1-208 16,0 1 128-16,1-1-128 0,2 5 0 16,-1-1 144-16,2 1-144 0,0 2 128 0,1-3-128 0,0 1 0 0,2 2 128 15,-2-3-128-15,1 3 0 0,0-3 0 16,0-1 0-16,1 0 128 0,-2-2-128 0,-1-2 0 0,-1 0 0 15,0-1 0-15,0-3 0 0,-1-2 0 0,1-2 0 16,0 0 144-16,1 0-144 0,2-2 0 0,-1 1 128 16,1-1-128-16,3-2 0 0,2 1 128 0,2 1-128 15,2 1 160-15,2-3-160 0,1 0 176 0,0 1-176 16,1 2 192-16,-1-1-192 0,0-1 128 0,-2-1-128 16,-5 1 0-16,1-1 0 0,0 1 192 0,-2 1-64 15,2 0 0-15,-1-1-128 0,1 1 0 0,2 3 0 16,3-4 0-16,2 3 0 0,0-1 128 0,1-1-128 0,-2-2 0 15,1 1 0-15,1-2 0 0,-3 0 0 0,-3-1 0 0,0 1 0 16,-1-2 0-16,1 1 0 0,2-3 128 0,1 0-128 16,0-3 0-16,4-1 0 0,3 0 128 0,4 0-128 15,-1-1 0-15,2-3 0 0,-1 3 128 0,-3 0-128 16,-5-1 128-16,-1 1-128 0,1-2 192 0,0 0-192 16,0-1 0-16,2-1 0 0,1-1 0 0,3 0 0 15,2-1 0-15,-1 1 0 0,-1 0 0 0,0 0 0 16,-1-1 0-16,-2-1 128 0,-3-1-128 0,1 1 0 15,-1-2 192-15,2 0-192 0,1-3 192 0,0 2-192 16,3 3 160-16,0-3-160 0,0-2 128 0,1 1-128 16,-1 2 128-16,-2-6-128 0,-2 1 0 0,-3-2 128 15,-2 0-128-15,2-5 0 0,0-4 0 0,-1 0 0 16,2 2 0-16,2-2 0 0,1-1 128 0,-1 0-128 16,2 0 0-16,-3 2 0 0,-3-1 144 0,-1 2-144 0,-2 2 0 0,-2 0 0 15,-4 0 0-15,-1-1 0 0,0-4 0 0,-2 0 144 16,0-2-144-16,-1-2 0 0,-1-7 160 0,-1 5-160 15,1-1 128-15,-1 1-128 0,-2-3 144 0,0 2-144 16,-1 3 160-16,0 2-160 0,-2-1 160 0,-1 3-160 16,-1 0 160-16,-1-2-160 0,-2-4 128 0,-1 0-128 15,-1-6 0-15,-1 1 144 0,-1-2-144 0,-1-2 0 16,-1-4 0-16,0 6 128 0,0 0-128 0,0 3 0 16,0 4 144-16,-3-1-144 0,-1-2 0 0,0-2 128 15,0-4-128-15,0-2 0 0,0-2 0 0,0-2 144 0,-1-1-144 16,0 4 0-16,-2 2 160 0,0 4-160 0,-1 6 128 15,-1 1-128-15,-1 1 0 0,-2-3 128 0,-1-2-128 16,0 0 0-16,0-1 0 0,-2-1 0 0,-1-2 0 0,-1 1 0 16,-1 1 0-16,-2 3 0 0,-1-1 0 0,2 4 0 15,-2 1 0-15,1 0 0 0,-1-1 0 0,0-2 0 16,-1 3 0-16,0-2 0 0,-1-5 0 0,1 1 0 16,1 1 0-16,0-2 0 0,-2 6 0 0,-2 1 0 15,-1 2 0-15,-2 2 0 0,0 1 0 0,-1 4 0 16,0 2-128-16,-1-1 128 0,-1 1 0 0,-2 1 0 15,-1-2 0-15,1-1 0 0,3 2 0 0,0-2 0 16,-1 0 0-16,1 1 0 0,1-3 0 0,1 4 0 16,1-3 0-16,-1 1 0 0,2 3-144 0,1 2 144 15,1 3 0-15,-3-1-128 0,-1 3 128 0,-1 0 0 0,0 4 0 16,-1-1 0-16,0 1-128 0,-1 2 128 0,-2 0 0 0,0 1-192 16,0 2 192-16,2 1-160 0,1-2-80 0,3 4-16 15,0-2 0-15,3 3 0 16,0-1-304-16,0 0-64 0,1 1-16 0,1 0 0 15,1 1-2368-15,0 2-496 0,-4-1-80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19:27:20.58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8783 5020 3679 0,'0'0'320'0,"0"0"-320"0,0 0 0 0,0 0 0 15,4-8 3504-15,-4 8 624 0,0 0 128 0,0 0 32 16,0 0-3008-16,0 0-576 0,0 0-128 0,-3-6-32 16,0-4 128-16,3 10 32 0,-6-7 0 0,6 7 0 15,-5-10 192-15,1 4 32 0,4 6 16 0,-4-10 0 16,0-1 112-16,0 2 32 0,2 1 0 0,-1 2 0 15,1-2 0-15,-2 1 16 0,4 7 0 0,-4-8 0 16,-1 1-336-16,-1 0-64 0,1 2 0 0,5 5-16 16,-9-7-320-16,1 3-64 0,-1 2-16 0,0 1 0 15,0-2-160-15,0 2-128 0,-2 1 144 0,1 0-144 0,-2 1 160 0,0 2-160 16,1-2 160-16,-1 1-160 0,0 0 256 0,2 0-64 16,-1 0 0-16,2 0 0 0,0 1 0 0,0 0-16 15,0-1 0-15,9-2 0 0,-11 1 16 0,1 2 16 16,0 0 0-16,2 1 0 0,1 2 32 0,-1 1 0 15,-1-1 0-15,0 5 0 0,0-2-112 0,0 1-128 16,1 1 176-16,-1-2-176 0,-2-2 0 0,2 3 0 16,0 0 0-16,1 0 0 0,1 0 128 0,-1 0-128 15,0 2 0-15,0-1 0 0,2 1 0 0,-1 0 0 16,-1 0 0-16,0-2 0 0,2 2 0 0,1 1 0 16,0 1 0-16,-1 2 0 0,1-2 224 0,1-1-16 15,2 3 0-15,-1-2 0 0,0 1 48 0,1 0 16 0,-1 2 0 16,2 1 0-16,0 1-272 0,-1-4 0 0,1 1 0 0,1-2 0 15,0 1 0-15,0-1 0 0,0-1 128 0,0 3-128 16,1-6 0-16,-1 2 0 0,0 0 128 0,0 3-128 16,-1-3 0-16,1 0 128 0,-1-2-128 0,1-1 0 15,0-9 192-15,1 11-192 0,-1-11 192 0,0 10-192 16,0-1 320-16,0-9-32 0,0 0-16 0,5 8 0 16,0 0-16-16,2-2 0 0,-7-6 0 0,10 8 0 15,1-1-64-15,0-1 0 0,1 2-16 0,0 0 0 16,-2-4-176-16,2 1 0 0,0 2 0 0,1-1 0 15,-1 1 0-15,-1-1 0 0,1-1 128 0,0 1-128 16,0-3 0-16,-1 3 0 0,1-1 0 0,-2-1 0 16,-10-4 0-16,12 2 0 0,0 2 128 0,0-4-128 15,-1 0 0-15,1 0 128 0,-1-4-128 0,0 2 128 0,1-1-128 16,1 1 0-16,0-2 144 0,0 0-144 0,1 0 160 16,1 0-32-16,0 0-128 0,0 1 192 0,-1-2-192 0,0-1 144 15,1-2-144-15,-1 1 128 0,-1 2-128 0,-1 0 0 16,0-2 0-16,-1 1 128 0,-2-2-128 0,2 0 128 15,-2-1-128-15,1 1 128 0,0-2 80 0,-1-1 16 16,-1-2 0-16,1 0 0 0,1 0-16 0,1-1 0 16,-2-4 0-16,1-2 0 0,1 1-208 0,-1-1 176 15,0 0-176-15,1 0 160 0,-1-4-160 0,2 3 0 16,-2 3 0-16,0 1 0 0,-3 0 0 0,1 0 0 16,-1-1 0-16,-3 1 0 0,0 3 0 0,-2 1 0 15,-2-2 0-15,0 2 0 0,-1 0 0 0,-2 0 128 0,-1 5-128 16,-1-2 0-16,-1-3 128 0,-4 1-128 0,1 0 128 0,-1 1-128 15,-1-2 160-15,0 1-160 0,-1 0 192 0,0 0-192 16,1 1 208-16,-3-1-64 0,0 0-16 0,0-1 0 16,-1 0-128-16,4 1 0 0,-1 2 0 0,-1 1 128 15,-3 1-128-15,2 2 128 0,0-2-128 0,-2 2 128 16,-1 3-128-16,0 1 192 0,0 1-192 0,1 2 192 16,1 2-192-16,1 1 0 0,-2 0 0 0,0 0 0 15,2 0 0-15,0-1 0 0,-1 0 0 0,3 0 0 16,3-2-208-16,9-1 16 0,-11-1 16 0,1-2 0 31,3 0-880-31,7 3-176 0,-8-3-48 0,8 3-13344 0,-7-7-2672 0</inkml:trace>
  <inkml:trace contextRef="#ctx0" brushRef="#br1" timeOffset="23668.56">565 3711 5919 0,'0'0'256'0,"0"0"64"0,-7-4-320 0,2 0 0 0,1-1 0 0,4 5 0 16,-7-5 480-16,1-2 32 0,6 7 0 0,-7-4 0 15,1-1 784-15,6 5 176 0,-8-3 16 0,8 3 16 16,0 0-16-16,0 0 0 0,-9 3 0 0,9-3 0 16,-9 9-192-16,9-9-32 0,-9 12-16 0,2 0 0 15,2-2-416-15,2 3-96 0,-1 0-16 0,0 0 0 16,2 0-336-16,-1 0-80 0,2 0-16 0,-2 0 0 15,1-1 80-15,2 1 16 0,-2 0 0 0,1 0 0 16,-2 0-160-16,2 0-32 0,0-1 0 0,0 1 0 16,-2 0 128-16,2 0 0 0,1 3 16 0,0-2 0 0,0 2 80 15,0-1 16-15,-3 1 0 0,2 2 0 16,2 1-48-16,-2 0 0 0,-1 2 0 0,1 2 0 0,0 2-80 16,0 5-32-16,-1 3 0 0,2 2 0 0,-1 1-16 0,1 1-16 15,0-3 0-15,0 0 0 0,1-3-80 0,-1 0-16 16,0-1 0-16,0-1 0 0,-1 0 16 0,1-1 0 15,1 1 0-15,-1 2 0 0,0 2-160 0,0 2 128 16,0 3-128-16,2 1 128 0,-1 1-128 0,0 0 0 16,0-3 144-16,1-1-144 0,0-5 128 0,0 0-128 15,-2 0 160-15,0 1-160 0,1-4 288 0,0 2-32 16,-3 0-16-16,0 3 0 0,1 4 96 0,2 3 32 16,-1 3 0-16,0 0 0 0,0 0-112 0,2-4-32 15,-1-4 0-15,0 1 0 0,-1-3-224 0,2 0 144 16,0-4-144-16,-1-2 128 0,1-1-128 0,-1 2 160 0,2 0-160 0,-1 5 160 15,0-2-32-15,0 4-128 0,0 3 192 0,0 0-64 16,2 0 0-16,-1-2-128 0,-1-1 192 0,2-3-64 16,0-1-128-16,0-1 0 0,-1 0 144 0,-2 0-144 15,2-3 0-15,-1 3 128 0,1 2-128 0,-2 1 0 16,3 5 128-16,0 1-128 0,0 2 160 0,-2-2-160 16,2 0 144-16,1-6-144 0,-1-2 128 0,2-2-128 15,-1-2 192-15,-1-1-32 0,1-1-16 0,1 0 0 16,-2-2 16-16,3 3 0 0,-2 2 0 0,-1 2 0 15,3 2-160-15,-1 6 160 0,-1 4-160 0,2-2 160 16,1 3-160-16,-1-4 0 0,1-2 144 0,-4-20-144 16,4 2 0-16,0 2 0 0,1 1 0 0,1-1 128 15,2 1-128-15,-1 2 0 0,-1 0 0 0,8 21 0 0,-2-6 0 0,-3-3 128 16,-1-2-128-16,1-2 0 16,-2 0 0-16,1 2 0 0,0 0 0 0,0 0 128 15,-2 0-128-15,-1 0 0 0,-1-4 0 0,1-2 128 0,2 0-128 0,-2 0 0 16,0-2 128-16,0 4-128 0,-3 2 240 0,1 0-32 15,-3 2 0-15,2 3 0 0,2-2-80 0,-1 1-128 16,-1 0 176-16,1-1-176 0,2-1 160 0,-1-2-160 16,1 0 128-16,-1-4-128 0,-2-2 128 0,2 3-128 15,1-4 128-15,0 1-128 0,-1-1 0 0,1 2 0 16,2-1 128-16,-2 4-128 0,0-3 0 0,0 6 0 16,1-3 0-16,1 3 0 0,-1-1 128 0,1 2-128 15,-2-3 0-15,3 1 128 0,1-1-128 0,0-2 0 16,-2-3 144-16,1 0-144 0,2-1 0 0,2 1 144 0,0-3-144 0,1 3 0 15,0 2 0-15,-2 2 0 16,0-2 0-16,-1 4 0 0,2-1 0 0,-1 3 0 0,2-3 0 0,-1 2 0 16,-3-1 128-16,1 1-128 0,-1-2 0 0,2-2 0 15,0-2 0-15,-2-1 0 0,0 0 0 0,-1 2 0 16,0 0 144-16,1 5-144 0,-3 1 0 0,2 2 144 16,0 1-144-16,-1 2 0 0,1 3 0 0,1 1 128 15,2-2-128-15,-4-3 0 0,1 0 0 0,1-3 128 16,1-1-128-16,1 0 160 0,-2 0-160 0,2 0 160 15,2 1-32-15,0 2-128 0,2-5 192 0,-1 5-64 16,1-1-128-16,0 3 0 0,2 0 144 0,-2 0-144 16,1-1 0-16,-1-2 0 0,1-4 0 0,-2 1 0 15,0-3 0-15,1 0 0 0,0 4 0 0,-2 2 0 16,-1 3 0-16,1 2 0 0,-3 2 0 0,2 2 128 16,-1-2-128-16,2 2 0 0,-1-2 0 0,-2-4 0 0,3-3 0 15,-1-2 128-15,-2 1-128 0,0-1 0 0,-4-14 0 0,0 3 0 16,3 3 0-16,1 2 0 0,-1 2 0 0,4 0 0 15,0 1 0-15,2 0 0 0,16 27 128 0,-5-11-128 16,-4-4 160-16,0-8-160 0,0-4 0 0,-1-1 0 16,0 0 0-16,-2 0-160 0,-1 0 160 0,2 3 0 15,-4 2 0-15,1 1 0 0,0 2 0 0,1 1 0 16,-3 2 0-16,3-2 0 0,0 0 0 0,0-1 0 16,-1-2 0-16,1-5 0 0,4 2 0 0,0 0 0 15,-1-2 0-15,1 2 0 0,-1-2 0 0,1 0 0 16,1 2 0-16,1-2 0 0,-1 4 0 0,0 0 0 15,-11-14 0-15,1 0 0 0,1 4 0 0,3 0 0 16,1-1 0-16,2 4 0 0,-1-2 0 0,2 3 0 0,22 21 0 16,-4-3 0-16,-1-8 0 0,-2 2 0 0,-1-5 0 0,-1 1 0 15,-1 1 0-15,0 1 0 0,2 0 0 0,3-3 0 16,0-2 0-16,-2-4 0 0,-6-1 0 0,-2-4 0 16,-3-1 0-16,4 3 128 0,4-1-128 0,6 1 0 15,5 3 0-15,1 0 0 0,2 3 0 0,-3 0 128 16,-6 1 144-16,-1 3 48 0,-6-1 0 0,1 1 0 15,-2 1-512-15,-3-3-80 0,2-3-32 0,4 1 0 16,4-2 304-16,1 1 0 0,1-2 0 0,1 0 0 16,1-2 0-16,-1 4 0 0,-2 0 0 0,-2 2 0 15,-1 3 0-15,3-1 0 0,-3 3 0 0,5-2 0 16,1-3 0-16,3 1 0 0,5 0 0 0,0-2 0 16,-3-2 0-16,0-2 0 0,-2-1 0 0,-1 2 0 15,-1 0 0-15,-1 4 128 0,2 3-128 0,3-1 0 0,1 3 0 16,5 0 0-16,2-2 128 0,-5-3-128 0,-6 0 0 0,-2-2 0 15,0-2 0-15,0-1 0 0,-1-4 0 0,5 1 0 16,-1-3 0-16,4 1 0 0,3 0 0 0,0 0 0 16,-3 2 0-16,0 1 0 0,-5 1 0 0,1 2 0 15,-4 1 0-15,2 2 0 0,1 1 0 0,5-1 0 16,4 0 0-16,0-2 0 0,2 1 0 0,-5-5 0 16,-2-2 0-16,-3 0 0 0,-1-2 0 0,0-1 128 15,0 2-128-15,1-5 0 0,3 1 0 0,0-1 0 16,1 0 0-16,-2-1 0 0,-2-1 128 0,-3 0-128 15,-5 0 0-15,0-4 0 0,-2-2 0 0,0 0-192 16,-3-2 16-16,0-3 0 16,-1 0-464-16,-2-4-112 0,-3-2-16 0,-1-1 0 15,-5-3-2064-15,-3-2-432 0,-6-4-64 0,-4 0-13376 0</inkml:trace>
  <inkml:trace contextRef="#ctx0" brushRef="#br1" timeOffset="25300.32">112 7617 17615 0,'0'0'768'0,"-12"5"192"0,1-1-768 0,-1 1-192 16,1 0 0-16,2 2 0 0,2-1 752 0,-1 1 112 15,0 1 32-15,3 0 0 0,1-1-80 0,-1 4-16 0,-1-3 0 0,2 2 0 16,2 2-416-16,1-3-96 0,-1 1-16 0,2 2 0 16,0 0-128-16,2-2-16 0,0 3-128 0,1 2 192 15,-2-1 16-15,3 2 0 0,1 2 0 0,0 2 0 16,1 2 64-16,0 2 16 0,2 0 0 0,1 2 0 15,0 1-32-15,0 2 0 0,0 0 0 0,1-2 0 16,-1 0 144-16,0-2 32 0,-3 0 0 0,1 0 0 16,1 1 16-16,-2 3 16 0,-1-3 0 0,2 2 0 15,-1 4-80-15,1 4-32 0,-1 3 0 0,2 4 0 16,0 3-144-16,-7-20-16 0,7 3-16 0,0-1 0 16,1 1 0-16,0 0 0 0,2 1 0 0,-1-3 0 15,2 2 16-15,11 24 16 0,-2-7 0 0,-1 1 0 0,-2-3 32 16,0 4 0-16,1 2 0 0,-1-2 0 0,-1-2-48 15,-2-3 0-15,0-3 0 0,-1-1 0 0,0 0 16 0,-1-2 0 16,-2 1 0-16,-1 5 0 0,-1 5-16 16,-1 5 0-16,1 6 0 0,-1-4 0 0,3-3 48 0,-2-2 0 15,0-6 0-15,4-2 0 0,0-3-80 0,1 1-16 16,2 2 0-16,-7-16 0 0,4 6-144 0,3 8 128 16,2-1-128-16,0 2 128 0,3 2-128 0,0-1 192 15,0 0-192-15,18 32 192 0,-5-13-64 0,-4-4-128 16,-1-4 192-16,-6-1-64 0,-2 0 32 0,1 0 0 15,3 2 0-15,-2-1 0 0,1-4-160 0,-1-1 192 16,2-1-192-16,-2 5 192 0,1 0-192 0,1 5 128 16,2 2-128-16,2 2 128 0,3 2-128 0,-2-4 0 15,0-6 144-15,0 0-144 0,-1 0 128 0,0 1-128 16,-2 5 160-16,0 4-160 0,1 1 192 0,0-2-48 0,1-3-16 0,-3-2 0 16,0-6-128-16,2 2 192 0,-1 5-192 0,4 2 192 15,1 0-192-15,0 1 160 0,3 2-160 0,1-3 160 16,-1-3-160-16,-1 0 128 0,-2-3-128 0,0 4 128 15,-1 6-128-15,-2 5 0 0,-1 0 144 0,2 1-144 16,3-5 128-16,-2 0-128 0,-4 0 160 0,6 4-160 16,2 3 192-16,2 4-48 0,1-3-16 0,-1-4 0 15,6-5 16-15,-1-2 0 0,0 1 0 0,-2 3 0 16,-2 1-16-16,3 0-128 0,-5 4 192 0,3-6-64 16,-1-6-128-16,5-2 0 0,4-1 0 0,2 3 0 15,2 2 0-15,0 4 128 0,-1 4-128 0,-2-5 0 16,0-1 128-16,-1-5-128 0,-1-1 0 0,3 1 128 0,5 5-128 15,6 3 160-15,6 5-160 0,-6-4 160 16,-8-1-160-16,0-6 128 0,3-4-128 0,-1-2 128 0,-4 1-128 16,7 5 0-16,0 3 144 0,9-1-144 0,9 0 0 0,-5-6 128 15,-5-9-128-15,-9-2 0 0,-9 1 0 0,5 1 0 16,4-3 0-16,6 4 128 0,2-1-128 0,6 3 0 16,4 1 0-16,-5-2 0 0,-10-2 128 0,-3-3-128 15,-2-2 128-15,8-3-128 0,11-2 128 0,3 2-128 16,1 4 160-16,-7 1-160 0,-10 5 128 0,-3-1-128 15,-2-3 0-15,8-2 144 0,9-1-144 0,4-5 0 16,5-3 0-16,-9-7 0 0,-8 2 0 0,-5-5 128 16,-3 1-128-16,6 1 0 0,10-1 0 0,2 1 0 15,2 1 128-15,-8 3-128 0,-11 2 0 0,-1 0 0 16,-5 2 0-16,2-1 0 0,5 1 0 0,6-2 0 0,6 2 0 0,-7-3 0 16,-10-2 0-16,-3-1 128 0,-4-5-128 0,1 2 0 15,0-4 128-15,-1-2-128 0,1 1 0 0,-1-5 128 16,-3 0-128-16,2-5 0 0,5-3 144 0,-11 2-144 15,-10 0 0-15,-2 0-128 0,3-4 0 0,-3-1 0 32,-3-1-320-32,-2-1-64 0,-3-2-16 0,0 2 0 15,-2-4-176-15,-3 1-48 0,0 0 0 0,-1-2 0 16,-2 1-640-16,-2-4-128 0,-1 0-16 0,-8 6-16 16,5-13-1728-16,-4 0-352 0</inkml:trace>
  <inkml:trace contextRef="#ctx0" brushRef="#br1" timeOffset="26834.69">0 11232 29135 0,'87'137'2592'0,"-75"-120"-2080"0,1 5-512 0,1 5 0 0,2 3 320 0,1 7-32 16,3 3-16-16,-5 5 0 0,7-1 96 0,2-1 16 16,-1 0 0-16,3-2 0 0,-1-1-80 0,21 34-16 15,-8-12 0-15,-7-3 0 0,-4-1-96 0,-5-1-32 16,-2-1 0-16,-2-2 0 0,-1-5-160 0,0-6 160 15,0-4-160-15,0 2 160 0,3-5-160 0,0 1 0 16,1-3 144-16,-9-12-144 0,5 5 192 0,3 7-16 16,-2 1-16-16,4 3 0 0,0 5 112 0,2-1 32 15,-1 1 0-15,24 36 0 0,-8-15 16 0,-5-5 0 16,-5-4 0-16,-3 0 0 0,1 2-128 0,1 2 0 16,-4-5-16-16,2 1 0 0,-1-3-176 0,1-2 192 0,4-7-192 15,-1-3 192-15,0-1-64 0,-1 0 0 0,1 3 0 0,0 0 0 16,1-3 64-16,-2 0 16 0,1 3 0 0,-2 0 0 15,2-1-80-15,-3-2 0 0,0-2-128 0,0-2 192 16,3 0-192-16,-3-1 128 0,0 0-128 0,1 4 0 16,3 4 160-16,-1 2-160 0,2 2 160 0,-1 2-160 15,3 4 160-15,1-1-160 0,1-3 160 0,-1-1-160 16,-1-4 224-16,-2 0-48 0,-1 1-16 0,0 5 0 16,-1 4-160-16,2-1 192 0,1 0-192 0,1 3 192 15,0-5-64-15,3-3-128 0,3-4 192 0,3-3-64 16,0-4 0-16,1 4-128 0,-2 0 192 0,1 3-64 15,-1 3-128-15,-1-2 0 0,-2 4 0 0,1-2 0 16,1-1 0-16,2 0 128 0,0-2-128 0,3-1 0 0,2-1 128 16,2 2-128-16,-1 2 128 0,-1 4-128 0,0 6 176 15,1 2-48-15,-3 2-128 0,1-3 192 0,-3-3-16 16,5-2-16-16,3-1 0 0,3 1 0 0,2-2 0 0,-2 3 0 16,-1 2 0-16,-3-1 0 0,0-1-160 0,0 1 0 15,-2-8 144-15,1 1-144 0,3-7 0 0,5-1 128 16,1-3-128-16,0 3 0 0,-1 1 0 0,-1 5 0 15,-5 3 0-15,1-1 128 0,3 3-128 0,5 2 0 16,2-1 128-16,2-1-128 0,1-6 224 0,-2 0-32 16,-2 0 0-16,1 4 0 0,-5 4-192 0,4 5 128 15,6 1-128-15,-1 1 0 0,6-6 192 0,-3-1-64 16,-4-7-128-16,-4 0 192 0,-3 1-192 0,0 0 128 16,2 2-128-16,4 3 0 0,3-1 0 0,-2 2 128 15,-2-4-128-15,-4-2 0 0,0-4 0 0,-3-3 0 0,0-4 0 16,2-1 0-16,2-3 0 0,2-4 0 0,1 0 0 0,-3 1 0 15,-2 0 0-15,-4 3 0 0,-2 0 128 0,1 2-128 16,-2 2 0-16,3-3 0 0,2 2 0 0,0 0 0 16,-1-3 0-16,-1-1 0 0,-3-3 0 0,-3-2-160 31,1-2-336-31,-4-3-64 0,1 2-16 0,0-3 0 16,2-2-208-16,0-3-48 0,0-1-16 0,-1-3 0 15,-2-2-1520-15,-1-5-288 0,2-3-64 0,-2-4-12416 0</inkml:trace>
  <inkml:trace contextRef="#ctx0" brushRef="#br1" timeOffset="44266.68">4326 11731 13823 0,'0'0'608'0,"0"0"128"0,-9-2-592 0,9 2-144 16,0 0 0-16,-11 0 0 0,-2-3 848 0,3 2 144 16,10 1 32-16,-11-1 0 0,1 1-720 0,1-3-144 15,0 0-32-15,9 3 0 0,-7-5-128 0,7 5 0 16,-9-6 0-16,4-1 0 0,1 1 464 0,4 6 64 15,-4-7 16-15,1 1 0 0,3 6 288 0,-4-7 48 16,4 7 16-16,0 0 0 0,0 0-256 0,0 0-32 16,-5-6-16-16,5 6 0 0,0 0-224 0,0 0-48 15,0 0-16-15,0 0 0 0,0 0 128 0,-8 7 16 16,2 1 16-16,1 1 0 0,-2 3-208 0,3 1-64 0,0 0 0 16,0 0 0-16,0-1-192 0,2 1 0 15,1-1 128-15,-1-1-128 0,2 1 0 0,0-12 0 0,2 8 0 0,-2-8 0 16,2 10 0-16,-2-10 0 0,5 12 0 0,1-5 0 15,-6-7 0-15,6 9 176 0,1 0-176 0,-1-1 160 16,-1 0-160-16,2-2 128 0,-7-6-128 0,8 8 128 16,-8-8-128-16,9 6 0 0,-9-6 0 0,10 4 0 15,1-4 176-15,-11 0-48 0,10-2-128 0,2-5 192 16,-2-2 64-16,1 0 0 0,-2 0 0 0,1-3 0 16,-1-2 48-16,-1-1 16 0,-1 1 0 0,-1-2 0 15,1 1 0-15,-2-1 16 0,0 0 0 0,-1 2 0 16,-1 1-48-16,-1 1-16 0,0 1 0 0,-4 0 0 15,1-1-112-15,1 2-32 0,-1 0 0 0,-1-3 0 16,0 2-128-16,-1 2 128 0,1 0-128 0,-2 2 128 16,0 1 32-16,4 6 0 0,0 0 0 0,0 0 0 0,-11-1 208 15,2-2 32-15,0 2 16 0,1 2 0 0,8-1-80 0,-9 9-16 16,0-2 0-16,1 3 0 0,2 3-192 0,0-3-128 16,1 4 128-16,0 1-128 0,1 2 0 0,0 0 0 15,0 3 0-15,2-3 0 0,-2-2 0 0,0 1 0 16,0-2 0-16,1-1-128 0,2-1 128 0,0-2 0 15,1-10 0-15,0 12-128 0,2-4 128 0,-2-8 0 16,0 0 0-16,4 9 0 0,-4-9 0 0,0 0 0 16,0 0 0-16,8 8 0 0,-1-3 0 0,-7-5 0 15,0 0 0-15,10 4 0 0,-10-4 0 0,9 4 0 16,-9-4 0-16,9-1 0 0,-9 1 0 0,0 0 0 16,0 0 0-16,8-7 0 0,-1-1 144 0,-7 8-144 0,5-11 192 0,-1 0-192 15,-3-1 192-15,-1 2-192 0,0 0 192 0,0-1-192 16,-1-2 160-16,-1 3-160 0,1-3 128 0,0-2-128 15,-3 1 128-15,1 2-128 0,-1 2 128 0,0 1-128 16,1 2 0-16,-3 1 0 0,0-1 0 0,-1 4 0 16,7 3 0-16,-9 0 128 0,0 3-128 0,0 1 0 15,0 1 0-15,0 0 0 0,2 1 0 0,1 1 0 16,-1 3 0-16,2-4 0 0,5-6 0 0,-5 11 0 16,2-1 0-16,3-10 0 0,0 13 0 0,1-3 0 15,-1-10 0-15,6 12 0 0,0 0-144 0,1-3 144 16,-7-9 0-16,10 10 0 0,-2-2 0 0,0 0 0 15,2-1 0-15,-10-7 0 0,11 4 0 0,-1-2 0 16,0 1 0-16,1 1 0 0,-11-4 0 0,12-3 0 0,-2 0 0 16,-1 0 0-16,0-1 0 0,-1-4 0 0,-1-1 208 15,0 0-48-15,1-1-16 0,0 0 0 0,-1-2 48 0,-1-1 16 16,1-2 0-16,-1 0 0 0,-1 1-80 0,1-3 0 16,-1-1-128-16,0-1 192 0,-1 1-64 0,0 1 0 15,0 2-128-15,0 2 192 0,0-3-192 0,-2 2 0 16,-2 1 0-16,0-2 0 0,-1 3 128 0,-2 2-128 15,-2 0 0-15,0 0 0 0,-2 4 128 0,0 2-128 16,-3-1 0-16,1 1 0 0,-2 1 128 0,-1 2-128 16,-1 1 0-16,-2 0 144 0,-2 1-144 0,2 5 0 15,-1-3 144-15,1 3-144 0,-1 0 128 0,2 2-128 16,-2 2 128-16,2 2-128 0,-2 1 128 0,0 2-128 16,1-1 128-16,2 3-128 0,1 1 0 0,1 0 0 0,1 1 0 15,1-4 0-15,1 0 0 0,2-1 0 0,-1 0 0 16,2 1 0-16,0-2 0 0,1 0 0 0,-2 1 0 15,3 2 0-15,-1-2 0 0,0 2 0 0,1-3 0 0,3 1 0 16,0 2 0-16,0-2 0 0,1 3 0 0,2 1 0 16,0 2 0-16,1-1-128 0,-2 0 128 0,3-1 0 15,1 0 0-15,0-1-128 0,-1-1 128 0,2-1 0 16,-1-2 0-16,1-1 0 0,1-3 0 0,0 2 0 16,-2-1 0-16,2-3 0 0,1-2 0 0,-9-5 0 15,12 1 0-15,-12-1 0 0,13-3 0 0,-4 0 0 16,1-3 128-16,1 1-128 0,-1 1 128 0,1-5-128 15,-1 1 0-15,0 2 144 0,2-1-144 0,0 2 0 16,0-1 0-16,-1-1 0 0,2 0 0 0,0 0 0 0,1-2 0 16,-1 1 0-16,-2 1 0 0,1-2 0 0,-2 1 128 15,1-1-128-15,-2-1 0 0,1-3 0 0,1 1 0 0,-2 1 0 16,-2 1 0-16,-1 0 0 0,1-2 128 0,-2 1-128 16,-1 1 0-16,0 0 0 0,-2-1 160 0,-1-2-160 15,-1 0 128-15,-1 0-128 0,0 0 0 0,-2-1 128 16,1-3-128-16,-2 1 0 0,0 0 0 0,0-2 128 15,-1-1-128-15,0-4 0 0,-3 3 0 0,1-3 0 16,1 4 128-16,-1 2-128 0,-2 0 128 0,0 1-128 16,0 2 192-16,0 1-64 0,0 3-128 0,-2 0 0 15,-1 1-192-15,1 1 192 0,-1 2 0 0,-1 2 0 16,0 0 0-16,0 3 0 0,0 0 0 0,0 2 0 16,0 1 0-16,0 2 0 0,-2 2-144 0,2-1 144 0,-1 3 0 15,0-1 0-15,-1 3-144 0,2-1 144 0,-1 1 0 16,2 2-144-16,0 0 16 0,2-2 0 0,0 0 0 0,-1 2 0 15,2 0 256-15,1 0 48 0,0 1 16 0,2 1 0 16,1 2-192-16,1 1-192 0,0 0 32 0,1 2 16 16,1 1 144-16,2 1 0 0,0-1 0 0,2 0-128 15,1 1 128-15,1 0-128 0,1-4 128 0,1 2-128 16,2-2 128-16,0 0 0 0,1 1 0 0,2-3 0 16,0-2 0-16,2-4 0 0,0-1 0 0,2-2 0 15,-1 1 0-15,2-6 0 0,1 2 0 0,0-1 0 16,0-6 0-16,0 2 0 0,-2-5 0 0,3 1 128 15,3-2-128-15,0-1 0 0,-3-2 128 0,2 0-128 16,0-3 0-16,-1 3 0 0,-1-4 0 0,2 4 128 16,-2-2-128-16,0-2 0 0,-1 0 0 0,0-1 0 15,0 0 0-15,-1-1 144 0,-2-1-144 0,-2 0 0 0,-3 0 128 16,-1-1-128-16,-3-1 0 0,-1 0 0 0,-3 0 160 0,-1 2-32 16,-2 0 0-16,-4-2 0 0,0 2-128 0,-2 0 0 15,-2 0 0-15,-1 1 0 0,-2 1 0 0,0 0 0 16,-2 2 144-16,-1 1-144 0,0 1 0 0,1 2 0 15,-2 2 0-15,0-2 128 0,2 2-128 0,2 3 0 16,-1 1 0-16,1 2 0 0,-1 4 0 0,1 2 0 16,1-1 0-16,1 4 0 0,0-1 0 0,0 2 0 15,2 4-144-15,1 2 144 0,1 2 0 0,1 4-176 16,1 3 176-16,0 1-128 0,0 0 128 0,1 5-128 16,0 0 128-16,1-1-128 0,1-2 128 0,0 3 0 0,1-4 0 15,0 1 0-15,1-1 0 0,0 1 0 0,0-4 0 16,0 0 0-16,1-1 0 0,2-1 0 0,-1-4 0 15,2 0-128-15,0-3 128 0,1 0 0 0,2-2 0 0,1-4 0 16,2 0 0-16,2-2 0 0,1-2 0 0,1-2 0 16,2-2 0-16,-2-2 0 0,0 1 128 0,1-2-128 15,-1-4 0-15,2-1 128 0,-2-2-128 0,0 2 0 16,2-4 128-16,0 1-128 0,-1 1 128 0,0-4-128 16,-2 2 0-16,0-1 144 0,-1-3-144 0,-1 0 0 15,0 0 128-15,-3 0-128 0,-2-4 0 0,1 0 0 16,-2 1 192-16,-3-1-192 0,0 1 192 0,-4 1-192 15,0-2 0-15,-2 1 0 0,-3 1 0 0,0 2 0 16,-5 0 176-16,0 1-176 0,0 0 160 0,-2 3-160 16,-4 2 0-16,-1 2 0 0,1-2 0 0,1 5 0 15,-1 2-160-15,1 1 160 0,-1 3-128 0,0 4 128 16,-2 2-128-16,0 4 128 0,1 0-128 0,1 2 128 16,2 2-128-16,0 3 128 0,3 1-128 0,2 3 128 0,-1 0 0 15,1 0 0-15,1 1 0 0,1-4 0 0,2 2 0 16,2-2-160-16,-1-1 16 0,2-1 0 0,0-1 144 0,1 0 0 15,3-4 0-15,0 1 0 0,2-1 0 16,-2-11-192-16,5 10 192 0,1 0-192 16,2-3-1536-16,1-2-320 0,0-1-64 0</inkml:trace>
  <inkml:trace contextRef="#ctx0" brushRef="#br0" timeOffset="55675.6">24506 10291 6447 0,'0'0'272'0,"0"0"80"0,-8-4-352 0,2 0 0 0,6 4 0 0,-6-7 0 15,6 7 3120-15,-2-7 544 0,1-5 112 0,1 2 32 16,0-1-2400-16,0 1-496 0,0-3-80 0,0 0-32 16,0-2-80-16,-2 1-16 0,0-2 0 0,-2 2 0 15,-2 0-288-15,0-2-64 0,-3-1-16 0,-2-1 0 16,0 2-32-16,-2 3-16 0,-2 0 0 0,0 3 0 16,-2-6 32-16,-3 2 0 0,-1 2 0 0,-1 1 0 15,-3 1 48-15,2 1 16 0,-1 1 0 0,-2-1 0 16,-2 1 48-16,0-1 16 0,0 0 0 0,-2-2 0 15,0 1 0-15,-2 1 0 0,-2 1 0 0,1 2 0 16,-4-4 48-16,2 4 16 0,1 1 0 0,-1-1 0 16,0 3-112-16,-1-4-16 0,1 2 0 0,0 0 0 15,-2-1-224-15,0 2-160 0,-2 1 192 0,-3 0-192 0,-1 2 128 0,-2-1-128 16,0 1 0-16,0 4 0 0,2 2 0 0,2 0 0 16,-1-1 0-16,0 0 0 0,1 0 0 15,-2 1 0-15,-2-1 0 0,0 1 0 0,-2 0 0 0,1 2 0 16,-1-2 0-16,3 3 0 0,1 1 0 0,1 1 0 15,0 1 0-15,2 1 0 0,2 1 0 0,-1 2 0 16,-3 4-128-16,1-4 128 0,-1-2 0 0,1 4 0 16,0 3 0-16,2 1 0 0,1 1 0 0,3 0 0 15,2 0 0-15,0 0 0 0,1 0 0 0,2-1 160 16,2 1-160-16,4-1 192 0,-1 0-192 0,1-3 0 16,1 1 0-16,-1-2 128 0,1 0-128 0,0 0 0 15,2 1 0-15,0 3 0 0,0-2 0 0,1 1 128 0,1 1-128 0,-1 3 128 16,-1 4-128-16,2-2 0 0,-1 0-192 15,1 3 192-15,-1 2 0 0,3 0 0 0,0 0 0 16,2 1 0-16,-1 0 0 0,0-2 0 0,2-5 0 0,0 1 0 16,-1 0 0-16,2-1 0 0,0-2 0 0,2 1 0 15,0 1 0-15,2-2 0 0,-1 1 0 0,2 2 0 16,0 0 0-16,1 6 0 0,2-2 0 0,1 3 0 16,0 0 0-16,0-2 0 0,3 1 0 0,1 0 0 15,0 0 0-15,1 0 0 0,2-4 0 0,1 4 0 16,0-1 0-16,1 0 0 0,2 0 144 0,-1 2-144 15,1 1 0-15,-1 1 128 0,-1-11-128 0,2 0 0 16,1 5 0-16,1-2 144 0,0 2-144 0,0 1 0 16,3 0 144-16,1-3-144 0,10 22 0 0,-2-6 144 15,-1-3-144-15,-1-3 128 0,1-3-128 0,2 1 128 16,2 3-128-16,-1-1 192 0,0 1-192 0,2 0 192 16,-1 1-64-16,0-1-128 0,1 0 192 0,0-2-64 0,0-3-128 0,1-1 0 15,0-4 144-15,1-1-144 0,2-3 224 0,1-1-32 16,1 2 0-16,2-3 0 0,1 1 0 0,2 2 0 15,2 1 0-15,2 0 0 0,2-2-192 0,0-1 176 16,-2 3-176-16,2 0 160 0,1 1-160 0,0-4 0 16,-1 0 0-16,2-3 0 0,2-2 160 0,5 1-160 15,3-1 192-15,5-1-192 0,0 1 128 0,-1-1-128 16,0-3 0-16,-4 1 0 0,-1-4 128 0,-1 0-128 16,1-2 0-16,5 1 0 0,3 1 128 0,1 1-128 15,1-3 0-15,-3 0 0 0,-4 0 144 0,1 0-144 0,1-4 0 16,3 0 144-16,6-1-144 0,2 0 128 15,2 1-128-15,-2-1 128 0,-2-1-128 0,-1-2 0 0,1-1 144 0,2 0-144 16,4-1 128-16,1 1-128 0,1 0 128 0,-4-4-128 16,-3 1 0-16,0 0 0 0,0-4 0 0,3 1 128 15,5-1-128-15,-2 0 0 0,-2 1 0 0,-4-3 128 16,-4 1-128-16,66-12 0 0,-62 10 128 16,0-3-128-16,1 0 176 0,-3 1-176 0,-3-1 192 15,-4-1-192-15,-2-2 192 0,0-2-192 0,2-6 192 16,2 0-16-16,2 0 0 0,1-1 0 0,-2-1 0 15,-3-6-176-15,-3-1 0 0,-4-1 144 0,-1 0-144 16,-1 3 128-16,-1 0-128 0,1 1 160 0,-2 0-160 16,-1 0 192-16,-2 1-64 0,-4 2-128 0,-3-2 192 15,-3-1-64-15,-4-2 0 0,-2-2-128 0,-3-3 192 16,-3-1 32-16,-1-1 0 0,1-2 0 0,-2-1 0 0,-2 0-80 16,1 2-16-16,-2-1 0 0,0 2 0 0,-2 0-128 0,-2-1 192 15,-1-7-192-15,-2-2 192 0,-2-1-192 16,-4-4 0-16,-1 1 0 0,-3 2 128 0,-2 3-128 0,-2 3 0 15,-1 4 0-15,-1 3 0 0,-4 0 0 0,0-2 0 16,-2 0 0-16,0-3 0 0,-1 0 0 0,-2 2 0 16,-2-2 0-16,-1 1 0 0,7 22 0 0,-3-3 0 15,-4-3 0-15,-2 0 0 0,-2-2 0 0,-1 1 0 16,-2-2 0-16,-4-1 0 0,-27-24 0 0,5 7-176 16,0 4 176-16,2 5-128 0,2 1 128 0,1 2 0 15,0 3-144-15,2 2 144 0,0 1-192 0,-1 3 48 16,-2 2 0-16,-2 2 0 0,-3 1 144 0,-2 0-192 15,-5 1 192-15,2 1-192 0,3 4 192 0,1-1 0 0,0 2 0 16,-1 2 0-16,-1-2 0 0,-4-1 0 0,-2 1-144 0,-1 1 144 16,-4 1 0-16,1 3 0 0,0-1 0 0,4 2 0 15,3-1-144-15,-3 2 144 0,-3-2 0 0,-1 2 0 16,-2 2 0-16,2 1-128 16,3 2 128-16,3-1 0 0,4 1 0 0,0-1 0 0,-1-1 0 0,1 0 0 15,-1 0 0-15,0 2 0 0,2-2 0 0,3 1 0 16,4 0 0-16,5 1 0 0,2-3 0 0,5 1 0 15,4 1 128-15,4-2-128 0,2 4 0 0,3-2 0 16,-1 0 176-16,4 3-176 0,0 2 192 0,2-1-192 31,2 2-512-31,1-2-192 0,1 4-64 0,3 0 0 0,2 2-2432 0,7-7-480 0,0 0-96 16,8 14-32-16</inkml:trace>
  <inkml:trace contextRef="#ctx0" brushRef="#br0" timeOffset="57307.51">26957 10947 11055 0,'-18'2'976'0,"5"1"-784"0,-3-2-192 0,-1 2 0 15,-1 1 4064-15,0 1 768 0,-1-1 160 0,4 1 16 16,0 1-3920-16,5 1-768 0,1-2-176 0,9-5-16 16,-9 5-128-16,9-5 192 0,0 0-64 0,0 0 0 15,0 0 192-15,0 0 32 0,2 11 16 0,-2-11 0 0,12 8-32 0,1-2 0 16,0-1 0-16,3-1 0 0,-1 0-64 0,2 0-16 15,2 1 0-15,0-2 0 0,1 1-128 0,3-1-128 16,5 0 144-16,2-3-144 0,1 0 160 0,4 0-160 16,5 0 160-16,3-2-160 0,3-1 368 0,0 2-32 15,1-3 0-15,-2 1 0 0,0-1-32 0,-1-1-16 16,0 0 0-16,4 0 0 0,2 1-64 0,2-3-16 16,4 1 0-16,-1-1 0 0,0 1-80 0,-2-1 0 15,-2 1-128-15,-1-2 192 0,-2-1-64 0,1-2-128 16,4 1 176-16,1 1-176 0,4-5 256 0,-2 3-64 0,0-1-16 15,-3-1 0-15,-2 2 32 0,-3-1 16 0,-2-5 0 16,1 0 0-16,1-1 160 0,2-2 16 0,0-3 16 0,3 2 0 16,-1-4 0-16,-3 2 0 0,0-1 0 0,-5-2 0 15,-4-5-96-15,1 1-32 0,-3-2 0 0,-1 2 0 16,0 2-288-16,1-1 0 0,1 2 128 0,0-2-128 16,-1-2 160-16,-2 1-32 0,1 2 0 0,-5 0 0 15,-2-2 64-15,0-3 0 0,-1-2 0 0,-3-3 0 16,-4-4-192-16,-1 1 192 0,-3-2-192 0,-1 5 192 15,-1 1 0-15,-2 2 0 0,-1 1 0 0,0 3 0 16,0 1-192-16,-1 0 160 0,-3 0-160 0,0 0 160 16,-2-1-32-16,-1 1 0 0,-2-2 0 0,-1 3 0 15,-2-4-128-15,0-1 0 0,-1 1 0 0,-1 1 0 16,0 1 192-16,0 2-32 0,-2 0-16 0,0 0 0 16,-1 1-144-16,1 2 160 0,-1 1-160 0,0 1 160 0,-2 2-160 15,1-4 0-15,-1 1 0 0,1 1 0 0,-1-1 0 0,0 0 0 16,-2-1 0-16,1-4 0 0,1 0-144 0,-1-1 144 15,1-2 0-15,-1 6 0 0,3 2 0 0,-2 2 0 16,-3-1 0-16,1 3 0 0,0 2 0 0,-1-1 0 16,-1 1 0-16,-1 2 0 0,-1 0 0 0,1 1-128 15,-2 2 128-15,0 1 0 0,0 0 0 0,0-2 0 16,0 2 0-16,-1 0 0 0,0 2 0 0,0-1 0 16,-2 0 0-16,-1 2 0 0,-1-3 0 0,0 2-128 15,-1 1 128-15,1-1 0 0,0 1 0 0,0-1 0 16,-1-2 0-16,3 2 0 0,-1-2-128 0,1 1 128 15,0 0 0-15,-1-1 0 0,-1 3 0 0,1 1 0 16,-1-1 0-16,0 4 0 0,-1-1-128 0,0 2 128 16,-1-1 0-16,-2 0 0 0,-4 3-128 0,0-1 128 0,0 0 0 0,-2 2 0 15,0 1-128-15,-2 0 128 0,0 1 0 0,0-1 0 16,0-2 0-16,0 2 0 0,3-3 0 0,0 1 0 16,3 0 0-16,-1 2 0 0,0 0 0 0,4 0 0 15,2-3 0-15,0 2 0 0,3 1 0 0,1 0 0 16,1-1 0-16,-1 2 0 0,-1 0 0 0,-1 2 0 15,0-1 0-15,2 2-128 0,1-2 128 0,0 2 0 16,-1-2 0-16,2 0 0 0,1 0 176 0,2 2-176 16,-2-2 0-16,2 2 0 0,1 1-160 0,0-1 160 15,9-3 0-15,-9 2 0 0,9-2 0 0,0 0 0 16,0 0 0-16,0 0 0 0,0 0 0 0,0 0 0 16,0 0 0-16,0 0 0 0,0 0 0 0,0 0 0 15,0 0-176-15,5-6 176 0,-5 6-128 0,9-4 128 0,1 1-144 0,-1-2 144 16,-9 5-160-16,12-4 160 0,0 0 0 15,0 0-144-15,-1 0 144 0,2 0 0 0,-2 0 0 16,2 1 0-16,1-1 0 0,1-2-128 0,-1 2 128 0,0 1 0 16,1-3 0-16,-1 1 0 0,-1-1 0 0,1 0 0 15,-1 0 0-15,2-1 0 0,-1 0 0 0,0 0 0 16,1 2 128-16,-1 0-128 0,-1-2 0 0,0 2 0 16,0 1 0-16,-1 0 0 0,0 0 0 0,1 2 0 15,-2-1-160-15,2 2 160 0,-1-1-128 0,0 1 128 16,-2 0 0-16,-10 1 0 0,13-3 0 0,-2 3 0 15,-11 0 0-15,10-3 0 0,-10 3 0 0,0 0 0 16,12-1 0-16,-12 1 0 0,0 0 0 0,0 0-128 0,0 0 128 0,0 0 0 16,0 0 0-16,0 0-128 0,0 0 128 15,0 0 0-15,0 0-160 0,0 0 160 0,0 0-128 16,0 0 128-16,-5 8 0 0,5-8-160 0,-11 4 160 0,1 0 0 16,-2-2-176-16,-1 1 176 0,0-2-160 0,-1 2 160 15,-1 0-224-15,1-1 48 0,0 2 16 0,-1-3 0 16,1 1 0-16,1 2 0 0,-1-4 0 0,1 2 0 15,-2 2 160-15,1 0 0 0,1-1-144 0,0 1 144 16,-1-1 0-16,-1 3 0 0,-2-2 0 0,-1 2 0 16,-3-1-128-16,0 2 128 0,-2-2 0 0,1 2 0 15,1-1 0-15,0 1 0 0,0-3 0 0,1 1 0 16,4-3 0-16,1 2 0 0,3 0 0 0,3 1 0 16,9-5 0-16,-5 8 0 0,5-8 0 0,-2 11 128 15,2-11-128-15,0 11 0 0,3 1 0 0,3-3 128 16,0 2-128-16,3 0 0 0,2 2 144 0,0 0-144 15,2 2 0-15,2-1 0 0,-1-3 0 0,2-1 0 0,2-1 176 16,0 0-48-16,1 2 0 0,-1-5 0 0,0 3 0 0,-1-1 0 16,-3-1 0-16,2-1 0 0,0 1-128 0,1-1 0 15,0-1 0-15,2 1 0 0,2 0-256 0,2 1-96 16,1-1-16-16,2 3-12496 16,0 0-2512-16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8:20.1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15440 6338 23039 0,'-8'-8'2048'0,"0"2"-1648"15,-1 0-400-15,1 2 0 0,8 4 2112 0,-6-6 352 16,-1-1 64-16,2-2 16 0,1 0-1728 0,0 4-352 15,4 5-64-15,-4-9-16 0,2 2-192 0,2 7-64 16,-3-7 0-16,3 7 0 0,-4-10-128 0,0 4 0 16,4 6 0-16,-5-7 0 0,-1 3 0 0,-2-1 0 15,-3 4 0-15,0-2 0 0,-4 2 320 0,-2 1 16 0,-2 4 16 0,-2-1 0 16,-4 0 240-16,-2 0 48 16,-3 1 16-16,-3-1 0 0,-1 0 48 0,-1 1 0 0,0 0 0 0,-2 0 0 15,0 1-48-15,-1 2 0 0,3-1 0 0,-3 1 0 16,0 0-240-16,1-1-48 0,1 1-16 0,-1-1 0 15,0 1-192-15,-3 0-32 0,-1 1-128 0,-1 1 192 16,-1 0-192-16,1-2 0 0,-1 0 0 0,2-4 0 16,-1 1 0-16,3 0 0 0,0 0 0 0,1 0 0 15,1 0 224-15,1-1-48 0,1 0-16 0,1-1 0 16,1 0 32-16,2 1 16 0,2-3 0 0,2 0 0 16,-1 1-64-16,2-1-16 0,2 0 0 0,1 2 0 15,4-1 32-15,2 0 0 0,3-1 0 0,1 0 0 16,2 0-16-16,11 0 0 0,-10 0 0 0,10 0 0 15,0 0-144-15,0 0 0 0,0 0 0 0,0 0 0 16,0 0 144-16,7-9-144 0,4 0 160 0,1 0-160 16,1 0 0-16,1-2 0 0,3 1 0 0,1-1 0 15,0 0 0-15,2 0 0 0,-2-2 0 0,1 2 0 0,-3-3 0 0,1 1 0 16,2 3 0-16,-1 0 0 0,0 0 0 0,-1 0 0 16,-1 2 0-16,-1 0 0 0,1 1 0 0,1-1 0 15,1 3 0-15,-1-1 0 0,-1 1 0 0,-1 1 0 16,1 0-128-16,-2 0 128 0,0 0 0 0,-1 2 0 15,-2 1 0-15,1-1 0 0,-12 2 0 0,12-1 0 16,-12 1 0-16,10 0 0 0,-10 0 0 0,0 0 0 16,0 0 0-16,0 0 0 0,0 0 0 0,0 0 0 15,0 0 0-15,0 0 0 0,-9-3 0 0,-1 2 0 16,-3 0 0-16,-3 2 0 0,-2 3 0 0,-1 0 0 0,0 0 0 16,-2 1 0-16,0 0 0 0,2 2 0 0,-1-1 0 0,2 1 0 15,0-1 0-15,-1 2 0 0,2 0 0 16,2 1 0-16,0-1 0 0,1 2 0 0,0 3 0 0,-3 0 0 15,-3 0 0-15,1 0 0 0,-2 2 0 0,0 2 0 16,1 2 0-16,2 0 0 0,0-8 0 0,4 2 0 16,2 0 0-16,1-1 0 0,4 0 0 0,1 1 0 15,4-1 160-15,0-1-16 0,2 1 0 0,3-2 0 16,4 1 16-16,-1-2 0 0,3-2 0 0,3 2 0 16,1 0-32-16,3-1 0 0,-1 2 0 0,3-3 0 15,1-4-128-15,0 4 128 0,0-2-128 0,-1 2 128 16,-3 1-128-16,1-2-224 0,-2 2 48 0,1 2 16 15,-2 2-1792 1,1 2-352-16,-1 6-80 0</inkml:trace>
  <inkml:trace contextRef="#ctx0" brushRef="#br0" timeOffset="9231">28364 6607 11967 0,'0'0'1072'0,"0"0"-864"0,0 0-208 0,0 0 0 15,0 0 2800-15,0 0 512 0,0 0 96 0,0 0 32 16,0 0-1328-16,0 0-256 0,0 0-48 0,0 0-16 16,0 0-576-16,0 0-128 0,0 0-32 0,0 0 0 15,0 0-640-15,0 0-128 0,0 0-32 0,0 0 0 16,0 0-128-16,0 0-128 0,0 0 192 0,0 0-192 15,0 0 656-15,0 0 32 0,0 0 0 0,0 0 0 16,0 0-224-16,0 0-32 0,0 0-16 0,0 0 0 16,0 0 160-16,0 0 48 0,-6 6 0 0,0 1 0 15,6-7-96-15,-9 3-16 0,1 0 0 0,8-3 0 16,0 0 0-16,-8 4 0 0,8-4 0 0,0 0 0 16,0 0-224-16,0 0-48 0,0 0-16 0,0 0 0 15,0 0-224-15,0 0 0 0,0 0 0 0,0 0 0 0,0 0 0 0,0 0 0 16,3 10 0-16,-3-10 0 0,0 0 0 0,8 10 128 15,-8-10-128-15,0 0 0 0,0 0 0 0,0 0 144 16,0 0-144-16,0 0 128 0,0 0 16 0,0 0 0 16,0 0 0-16,0 0 0 0,10-3 80 0,-10 3 16 15,7-8 0-15,-2 2 0 0,0-1-112 0,0-2 0 16,-1 0-128-16,-4 9 192 0,4-11-192 0,-4 11 144 16,4-7-144-16,-4 7 128 0,0-13-128 0,0 3 160 15,0 10-160-15,0 0 160 0,0 0 32 0,0 0 0 16,-5-7 0-16,5 7 0 0,0 0 64 0,-9-4 32 15,-1 2 0-15,10 2 0 0,-10 3-128 0,1 0-32 16,0-1 0-16,9-2 0 0,-9 5-128 0,0 1 0 16,-1-2 0-16,10-4 0 0,0 0 0 0,-6 7 0 0,6-7 0 0,0 0 0 15,0 0 0-15,0 0 0 0,0 0 0 0,4 12 0 16,-4-12 0-16,6 9 0 0,-6-9 0 0,11 8 0 16,-11-8 0-16,13 3 0 0,-3 1 0 0,1-4 0 15,-1 0 0-15,-1 0 0 0,-9 0 0 0,9 0 0 16,-9 0 0-16,11-6 0 0,-11 6 128 0,0 0-128 15,0 0 128-15,8-4 0 0,-8 4 0 0,5-7 0 16,-5 7-128-16,2-10 0 0,-2 10 0 0,0-9 0 16,0 9 0-16,-2-7 0 0,0-4 0 0,2 11 0 15,0 0 0-15,-5-6 0 0,5 6 0 0,-8-4 0 16,8 4 0-16,-9-2 0 0,0 2 128 0,0 4-128 16,1 1 0-16,0 1 0 0,-1-2 0 0,1 2 128 15,8-6-128-15,-7 11 0 0,0-5 0 0,7-6 0 16,0 0 0-16,-5 9 0 0,5-9 0 0,0 0 0 15,-3 11 0-15,3-11 0 0,0 0 0 0,0 0 0 0,0 0 0 0,0 0 0 16,0 0 0-16,0 0 0 0,0 0 128 0,0 0-128 16,0 0 0-16,0 0 128 0,0 0-128 0,0 0 0 15,9 6 0-15,-9-6 0 0,11 0 0 0,-11 0 0 16,12-2 0-16,-3-4 0 0,-9 6 0 0,9-5 0 16,-9 5 0-16,8-6 0 0,-8 6 0 0,7-7 0 15,-7 7 0-15,0 0 0 0,4-9 0 0,-4 9 0 16,0 0 128-16,0 0-128 0,0 0 0 0,0 0 0 15,0 0 0-15,0 0 128 0,0 0-128 0,0 0 0 16,-9-1 0-16,9 1 0 0,-10 4 0 0,10-4 0 0,-9 1 0 16,9-1 0-16,-8 6 0 0,8-6 0 15,-8 8 0-15,8-8 0 0,-6 5 0 0,6-5 0 16,0 0 0-16,0 0 0 0,0 0 0 0,0 0 0 0,0 0 128 0,0 0-128 16,0 0 0-16,0 0 0 0,0 0 0 0,0 0 0 15,0 0 0-15,0 0 0 0,0 0 0 0,0 0 0 16,0 0 0-16,10 6 0 0,-10-6 0 0,0 0 0 15,0 0 0-15,10 4 0 0,-10-4 128 0,0 0-128 16,0 0 0-16,0 0 0 0,0 0 0 0,10-3 0 16,-10 3 0-16,0 0 0 0,0 0 0 0,0 0 128 15,0 0-128-15,0 0 0 0,0 0 0 0,0 0 128 16,0 0-128-16,0 0 0 0,0 0 0 0,0 0 128 16,0-9-128-16,0 9 0 0,0 0 0 0,0 0 128 15,0 0-128-15,-2-9 0 0,2 9 0 0,0-9 0 16,0 9-512-16,4-10-176 0,1 4-32 0,4-5-22304 15</inkml:trace>
  <inkml:trace contextRef="#ctx0" brushRef="#br1" timeOffset="30529.34">21309 14390 33055 0,'0'0'1472'0,"0"0"288"0,-11 1-1408 0,1 2-352 16,10-3 0-16,-7 7 0 0,7-7 480 0,-7 8 32 0,7-8 0 0,-5 9 0 16,5-9-688-16,0 0-128 0,0 0-16 0,0 0-16 15,4 11 96-15,1-2 32 0,-5-9 0 0,9 8 0 16,2-2 208-16,-1 0 0 0,0-3 0 0,1 1 0 16,1 0 448-16,1 0 16 0,1 0 16 0,0 0 0 15,-1 0 0-15,2 0 0 0,0 0 0 0,4 1 0 16,0-4-160-16,1 2-48 0,-1-3 0 0,2-1 0 15,3-1-128-15,-1-2-16 0,0 0-128 0,2-3 192 16,0-1 160-16,4 0 32 0,3-4 0 0,3 0 0 16,3-1-80-16,3-2-16 0,0-2 0 0,1 0 0 15,-1-1-112-15,-1-1-32 0,-1-1 0 0,-1-1 0 16,-4-3-144-16,-3-2 0 0,-1-3 144 0,-1 1-144 16,-1-1 0-16,0 0 128 0,-1-1-128 0,1-1 0 0,-2-1 128 0,0-2-128 15,-2 0 160-15,1-1-160 0,0-1 176 0,0-1-176 16,-2 0 192-16,-1-3-192 0,1-3 224 0,-4 2-64 15,-1 2-16-15,-1 3 0 0,-2 2 16 0,-2 0 0 16,-2 2 0-16,1 4 0 0,-1 0-32 0,-1 4-128 16,-1-2 192-16,-2 2-64 0,-2 3-128 0,0 3 192 15,-1 0-192-15,0 2 192 0,0 0-192 0,-2 2 0 16,-2 1 144-16,2-3-144 0,-1 3 0 0,0 0 0 16,-1 2 0-16,-1-1 128 0,1 1-128 0,-1 2 0 15,-2 0 128-15,2 3-128 0,0-1 0 0,1 7 144 16,-2-8-144-16,2 8 0 0,-4-7 0 0,4 7 0 15,0 0 0-15,0 0 0 0,-5-7 0 0,5 7 0 16,0 0 0-16,0 0 0 0,-5-4 0 0,5 4 0 0,0 0 0 0,0 0 0 16,0 0 128-16,0 0-128 0,0 0 0 0,-9 5 0 15,9-5 128-15,-11 6-128 0,1 0 144 0,1-3-144 16,9-3 224-16,-9 6-48 0,-2 1-16 0,2-1 0 16,0 2-32-16,-1-1-128 0,-3 0 192 0,-1 2-64 15,-1-1-128-15,-1 4 160 0,-1-3-160 0,-1 2 160 16,0-1-160-16,1-1 0 0,-1 2 144 0,1-2-144 15,1 0 0-15,3 0 144 0,2 0-144 0,5-4 0 16,6-5 176-16,-7 8-176 0,7-8 160 0,0 0-160 16,0 0 0-16,0 0 0 0,0 0 0 0,0 0 0 15,0 0 0-15,0 0 0 0,0 0 0 0,0 0 0 16,0 0 0-16,0 0 128 0,0 0-128 0,0 0 0 16,0 0 0-16,11-5 0 0,1-2 0 0,1 0 0 15,0 0 0-15,2-3 0 0,4-2 128 0,1 0-128 0,3-1 0 16,-1 0 0-16,0 0 0 0,-1-1 0 0,-2-1-144 0,1 4 144 15,-2-1-208-15,0 1 80 0,-2 1 128 0,-2 0 0 16,-2 0 0-16,0 3 0 0,-2 0 0 0,1 2 0 16,-3 1 0-16,-1-1-128 0,-7 5 128 0,9-4 0 15,-9 4 0-15,10-4 0 0,-10 4 128 0,0 0-128 16,0 0 160-16,0 0-160 0,0 0 288 0,10 9-32 16,-3 2-16-16,-2 0 0 0,-1 2 48 0,0 0 16 15,-2 0 0-15,1 3 0 0,-1 0 32 0,1-1 16 16,-2-2 0-16,2 0 0 0,0-1-192 0,-1 2-32 15,3 0-128-15,-1-3 192 0,1 1-192 0,2 0 0 16,0-2 0-16,0 1 0 16,1-1-1040-16,3 0-256 0,3 2-48 0,-1-1-19520 15</inkml:trace>
  <inkml:trace contextRef="#ctx0" brushRef="#br1" timeOffset="-205901.17">3478 11299 26143 0,'0'0'1152'0,"0"0"256"0,-9 2-1136 0,0 0-272 0,9-2 0 0,-9 1 0 0,0-1 224 0,9 0-16 16,-9 0 0-16,0 0 0 0,-2 0 64 0,1 1 16 16,-1 0 0-16,0-1 0 0,-2-1-288 0,1 1 128 15,0-1-128-15,0 1 0 0,1-1 128 0,-1-1-128 16,-1 1 0-16,-2 0 0 0,1-1 0 0,-3 2 0 16,-1-1 0-16,0 2 0 0,-2 1 192 0,1 0-192 15,-2 1 192-15,-4 1-192 0,-4 1 576 0,1 1 0 16,-2 2 0-16,-2 3 0 0,0 3-64 0,-2 3 0 15,-1 0 0-15,-1 4 0 0,4 1-272 0,1 1-64 0,-1 1-16 0,2-1 0 16,-1 1-160-16,2 1 0 0,2-1 0 16,3 2 0-16,4 1 256 0,0-1-16 0,0-3-16 0,5 2 0 15,2 0 80-15,1-1 16 0,2 0 0 0,3 1 0 16,3-3-16-16,3-1 0 0,0 0 0 0,2 1 0 16,1 1-48-16,1 1-16 0,1-2 0 0,1 0 0 15,0 3-240-15,2-2 176 0,1-1-176 0,1 0 160 16,0-2-160-16,1 2 0 0,3-2 0 0,1 1 0 15,-3-3 192-15,4-1-32 0,2-2-16 0,2 0 0 16,2-3 64-16,0-1 16 0,0-2 0 0,2-2 0 16,2-2-48-16,2-2-16 0,3-2 0 0,2 0 0 15,-1-1-32-15,3-1 0 0,0 0 0 0,1 1 0 16,1-3-128-16,0 3 192 0,-1 3-192 0,0-3 192 16,0 1-192-16,-1-1 0 0,-1 0 0 0,-2-1 128 15,-2 1-128-15,2-4 0 0,2 0 0 0,-1 0 0 0,1-1 0 0,-1 0 0 16,1-3 128-16,-1 1-128 15,1-3 0-15,-3-2 0 0,-1-2 144 0,-3-5-144 0,-3 1 128 0,-2-3-128 16,-1 2 128-16,-1 1-128 0,-1-1 192 0,-1 0-48 16,-2-1 0-16,-2-2 0 0,-1 1 192 0,-3-2 48 15,-3-1 0-15,-1-1 0 0,-1 1-128 0,-1-1 0 16,-3 0-16-16,-3-4 0 0,-2-1-48 0,-1 1 0 16,-2-1 0-16,-3-2 0 0,-3-2 80 0,0 3 16 15,-2-2 0-15,-1 6 0 0,-2 1-48 0,-2 3-16 16,-2 0 0-16,1 5 0 0,-1 1-32 0,-1 3-16 15,0-1 0-15,-1 4 0 0,0-1-32 0,-1 3 0 0,-1 0 0 16,1 2 0-16,-1 2-144 0,0 0 0 0,0-2 0 0,1 2 0 16,0 2 0-16,1-2 0 0,-1 0 0 0,1 0 0 15,0 0 0-15,2-2 0 0,2-1 0 0,0 0 0 16,-1-5 0-16,1 3 0 0,1-3 144 0,2 1-16 16,1 0-128-16,2 3-160 0,-1 0 160 0,3 3-208 31,1 1-768-31,0 3-160 0,1 5-16 0,-1 2-18576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 baseline="0" dirty="0"/>
              <a:t> notation: x, a, h, </a:t>
            </a:r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/>
              <a:t>explain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6C15A-65A9-4188-BE47-91B53ACA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7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8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4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40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93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84775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9135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554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customXml" Target="../ink/ink11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customXml" Target="../ink/ink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customXml" Target="../ink/ink2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1DnltskkW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20.png"/><Relationship Id="rId7" Type="http://schemas.openxmlformats.org/officeDocument/2006/relationships/customXml" Target="../ink/ink28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391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39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ustomXml" Target="../ink/ink31.xml"/><Relationship Id="rId4" Type="http://schemas.openxmlformats.org/officeDocument/2006/relationships/image" Target="../media/image4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451.png"/><Relationship Id="rId4" Type="http://schemas.openxmlformats.org/officeDocument/2006/relationships/image" Target="../media/image4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33.xml"/><Relationship Id="rId4" Type="http://schemas.openxmlformats.org/officeDocument/2006/relationships/image" Target="../media/image4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customXml" Target="../ink/ink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customXml" Target="../ink/ink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customXml" Target="../ink/ink4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12.png"/><Relationship Id="rId4" Type="http://schemas.openxmlformats.org/officeDocument/2006/relationships/image" Target="../media/image6.tiff"/><Relationship Id="rId9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9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9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Wed, 10/14, 11:59 pm</a:t>
            </a:r>
          </a:p>
          <a:p>
            <a:endParaRPr lang="en-US" dirty="0"/>
          </a:p>
          <a:p>
            <a:r>
              <a:rPr lang="en-US" dirty="0"/>
              <a:t>Survey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Thanks!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We’ll talk </a:t>
            </a:r>
            <a:r>
              <a:rPr lang="en-US" dirty="0">
                <a:solidFill>
                  <a:schemeClr val="tx1"/>
                </a:solidFill>
              </a:rPr>
              <a:t>more</a:t>
            </a:r>
            <a:r>
              <a:rPr lang="en-US" sz="2800" dirty="0">
                <a:solidFill>
                  <a:schemeClr val="tx1"/>
                </a:solidFill>
              </a:rPr>
              <a:t> Wednesday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BA7C6A-9441-4B72-B98A-99F0AC899309}"/>
                  </a:ext>
                </a:extLst>
              </p14:cNvPr>
              <p14:cNvContentPartPr/>
              <p14:nvPr/>
            </p14:nvContentPartPr>
            <p14:xfrm>
              <a:off x="10725480" y="218880"/>
              <a:ext cx="498240" cy="81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BA7C6A-9441-4B72-B98A-99F0AC8993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6120" y="209520"/>
                <a:ext cx="516960" cy="83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weight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weight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weight,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blipFill>
                <a:blip r:embed="rId3"/>
                <a:stretch>
                  <a:fillRect l="-1275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2ECD47B-1F1F-49E0-9328-2EFF11463ECE}"/>
                  </a:ext>
                </a:extLst>
              </p14:cNvPr>
              <p14:cNvContentPartPr/>
              <p14:nvPr/>
            </p14:nvContentPartPr>
            <p14:xfrm>
              <a:off x="1391040" y="2003040"/>
              <a:ext cx="5861160" cy="4372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2ECD47B-1F1F-49E0-9328-2EFF11463E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1680" y="1993680"/>
                <a:ext cx="5879880" cy="439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zero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validation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2A83623-8B6E-4F69-8033-7C56CA30AFB8}"/>
                  </a:ext>
                </a:extLst>
              </p14:cNvPr>
              <p14:cNvContentPartPr/>
              <p14:nvPr/>
            </p14:nvContentPartPr>
            <p14:xfrm>
              <a:off x="969480" y="4632480"/>
              <a:ext cx="590040" cy="525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2A83623-8B6E-4F69-8033-7C56CA30AF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120" y="4623120"/>
                <a:ext cx="608760" cy="54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590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solidFill>
                <a:schemeClr val="accent2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Don’t Regularize the Bias (Intercept) Parameter!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853AB07-690B-42C8-85E5-CE03A46F1543}"/>
                  </a:ext>
                </a:extLst>
              </p14:cNvPr>
              <p14:cNvContentPartPr/>
              <p14:nvPr/>
            </p14:nvContentPartPr>
            <p14:xfrm>
              <a:off x="1110960" y="1434960"/>
              <a:ext cx="723960" cy="2912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853AB07-690B-42C8-85E5-CE03A46F1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1600" y="1425600"/>
                <a:ext cx="742680" cy="293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D21414-4988-40F0-9672-724D118BC7D7}"/>
                  </a:ext>
                </a:extLst>
              </p14:cNvPr>
              <p14:cNvContentPartPr/>
              <p14:nvPr/>
            </p14:nvContentPartPr>
            <p14:xfrm>
              <a:off x="3409200" y="917640"/>
              <a:ext cx="8460360" cy="2710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D21414-4988-40F0-9672-724D118BC7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9840" y="908280"/>
                <a:ext cx="8479080" cy="27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15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F13DAE-612E-4B73-8FA2-64655D3A5A1E}"/>
                  </a:ext>
                </a:extLst>
              </p14:cNvPr>
              <p14:cNvContentPartPr/>
              <p14:nvPr/>
            </p14:nvContentPartPr>
            <p14:xfrm>
              <a:off x="1489320" y="704160"/>
              <a:ext cx="8410680" cy="5310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F13DAE-612E-4B73-8FA2-64655D3A5A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9960" y="694800"/>
                <a:ext cx="8429400" cy="532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380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BA2E93-7DAF-448A-B814-31BA7291C1B1}"/>
                  </a:ext>
                </a:extLst>
              </p14:cNvPr>
              <p14:cNvContentPartPr/>
              <p14:nvPr/>
            </p14:nvContentPartPr>
            <p14:xfrm>
              <a:off x="3247920" y="1198080"/>
              <a:ext cx="7319520" cy="4707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BA2E93-7DAF-448A-B814-31BA7291C1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8560" y="1188720"/>
                <a:ext cx="7338240" cy="472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505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9A7CB3-63A2-4C69-BAF0-B3A1AEC85DF1}"/>
                  </a:ext>
                </a:extLst>
              </p14:cNvPr>
              <p14:cNvContentPartPr/>
              <p14:nvPr/>
            </p14:nvContentPartPr>
            <p14:xfrm>
              <a:off x="8001360" y="852120"/>
              <a:ext cx="2700000" cy="439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9A7CB3-63A2-4C69-BAF0-B3A1AEC85D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2000" y="842760"/>
                <a:ext cx="2718720" cy="4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15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4202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2438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87418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 with added penalty term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regularization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Perceptron</a:t>
            </a:r>
            <a:endParaRPr lang="en-US" sz="2800" dirty="0">
              <a:solidFill>
                <a:schemeClr val="tx1"/>
              </a:solidFill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Multilayer perceptron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Objective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5701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6675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7E14E6-37EB-449A-94E2-73E7826224A6}"/>
                  </a:ext>
                </a:extLst>
              </p14:cNvPr>
              <p14:cNvContentPartPr/>
              <p14:nvPr/>
            </p14:nvContentPartPr>
            <p14:xfrm>
              <a:off x="4376880" y="1546200"/>
              <a:ext cx="3633840" cy="372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7E14E6-37EB-449A-94E2-73E7826224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7520" y="1536840"/>
                <a:ext cx="3652560" cy="37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694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878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DA6A452-46F5-4AE9-9AD7-A5785D2AF549}"/>
                  </a:ext>
                </a:extLst>
              </p14:cNvPr>
              <p14:cNvContentPartPr/>
              <p14:nvPr/>
            </p14:nvContentPartPr>
            <p14:xfrm>
              <a:off x="5573880" y="3699000"/>
              <a:ext cx="88920" cy="96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DA6A452-46F5-4AE9-9AD7-A5785D2AF5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4520" y="3689640"/>
                <a:ext cx="107640" cy="1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553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6214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71120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90492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0463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A33C4F8-5AC2-437C-9704-AD56CA37513F}"/>
                  </a:ext>
                </a:extLst>
              </p14:cNvPr>
              <p14:cNvContentPartPr/>
              <p14:nvPr/>
            </p14:nvContentPartPr>
            <p14:xfrm>
              <a:off x="3503520" y="1156680"/>
              <a:ext cx="5564520" cy="3090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A33C4F8-5AC2-437C-9704-AD56CA3751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4160" y="1147320"/>
                <a:ext cx="5583240" cy="310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45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Wrap-up Regularization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22414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1FEF16-CCC0-41F0-9C42-E00636552ADD}"/>
                  </a:ext>
                </a:extLst>
              </p14:cNvPr>
              <p14:cNvContentPartPr/>
              <p14:nvPr/>
            </p14:nvContentPartPr>
            <p14:xfrm>
              <a:off x="398160" y="5392440"/>
              <a:ext cx="8560440" cy="121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1FEF16-CCC0-41F0-9C42-E00636552A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800" y="5383080"/>
                <a:ext cx="8579160" cy="123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320400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311040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4B17ED-D599-4E79-B7AC-F3BFA709A4D1}"/>
                  </a:ext>
                </a:extLst>
              </p14:cNvPr>
              <p14:cNvContentPartPr/>
              <p14:nvPr/>
            </p14:nvContentPartPr>
            <p14:xfrm>
              <a:off x="1175400" y="1922760"/>
              <a:ext cx="10634400" cy="5041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4B17ED-D599-4E79-B7AC-F3BFA709A4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6040" y="1913400"/>
                <a:ext cx="10653120" cy="505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64409A-27F9-4A4D-844A-BCE13F3191E2}"/>
                  </a:ext>
                </a:extLst>
              </p14:cNvPr>
              <p14:cNvContentPartPr/>
              <p14:nvPr/>
            </p14:nvContentPartPr>
            <p14:xfrm>
              <a:off x="1784880" y="3278880"/>
              <a:ext cx="3551400" cy="170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64409A-27F9-4A4D-844A-BCE13F3191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5520" y="3269520"/>
                <a:ext cx="3570120" cy="172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C3E5B8-E59A-46B4-9769-75B038CCA2A9}"/>
                  </a:ext>
                </a:extLst>
              </p14:cNvPr>
              <p14:cNvContentPartPr/>
              <p14:nvPr/>
            </p14:nvContentPartPr>
            <p14:xfrm>
              <a:off x="456120" y="844920"/>
              <a:ext cx="8010000" cy="5308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C3E5B8-E59A-46B4-9769-75B038CCA2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760" y="835560"/>
                <a:ext cx="8028720" cy="53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363190D-D963-4435-B697-0AA6DE612E3A}"/>
                  </a:ext>
                </a:extLst>
              </p14:cNvPr>
              <p14:cNvContentPartPr/>
              <p14:nvPr/>
            </p14:nvContentPartPr>
            <p14:xfrm>
              <a:off x="1728000" y="900360"/>
              <a:ext cx="657000" cy="5331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363190D-D963-4435-B697-0AA6DE612E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8640" y="891000"/>
                <a:ext cx="675720" cy="534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97833E-A9E9-4A42-9CD1-5F5D73D1DE52}"/>
                  </a:ext>
                </a:extLst>
              </p14:cNvPr>
              <p14:cNvContentPartPr/>
              <p14:nvPr/>
            </p14:nvContentPartPr>
            <p14:xfrm>
              <a:off x="2781000" y="1708200"/>
              <a:ext cx="5725080" cy="3927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97833E-A9E9-4A42-9CD1-5F5D73D1D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1640" y="1698840"/>
                <a:ext cx="5743800" cy="39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16A7403-FACD-41C0-BA65-D39F771A9BEE}"/>
                  </a:ext>
                </a:extLst>
              </p14:cNvPr>
              <p14:cNvContentPartPr/>
              <p14:nvPr/>
            </p14:nvContentPartPr>
            <p14:xfrm>
              <a:off x="3477240" y="2026800"/>
              <a:ext cx="284400" cy="354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16A7403-FACD-41C0-BA65-D39F771A9B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7880" y="2017440"/>
                <a:ext cx="303120" cy="37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(Regularization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priors)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94871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8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“Dollar fifty in late charges at the public library”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hlinkClick r:id="rId2"/>
              </a:rPr>
              <a:t>https://www.youtube.com/watch?v=e1DnltskkWk</a:t>
            </a: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Breakout rooms: Why is a CMU course better than a library card?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522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1,     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−1,  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F628B99-DAF0-4887-A536-FBD2174E056A}"/>
                  </a:ext>
                </a:extLst>
              </p14:cNvPr>
              <p14:cNvContentPartPr/>
              <p14:nvPr/>
            </p14:nvContentPartPr>
            <p14:xfrm>
              <a:off x="2150640" y="215280"/>
              <a:ext cx="9305640" cy="546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F628B99-DAF0-4887-A536-FBD2174E05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1280" y="205920"/>
                <a:ext cx="9324360" cy="54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charset="0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lang="en-US" sz="2800" i="1">
                        <a:latin typeface="Cambria Math" charset="0"/>
                        <a:cs typeface="Arial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dirty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𝒛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537AC4-DF72-4FCA-9AB0-F82B8CDD3717}"/>
                  </a:ext>
                </a:extLst>
              </p14:cNvPr>
              <p14:cNvContentPartPr/>
              <p14:nvPr/>
            </p14:nvContentPartPr>
            <p14:xfrm>
              <a:off x="415440" y="2421000"/>
              <a:ext cx="11596680" cy="3598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537AC4-DF72-4FCA-9AB0-F82B8CDD37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080" y="2411640"/>
                <a:ext cx="11615400" cy="36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charset="0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lang="en-US" sz="2800" i="1">
                        <a:latin typeface="Cambria Math" charset="0"/>
                        <a:cs typeface="Arial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dirty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𝒛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C1FFA7E-5A2D-459A-BF85-168FF4492D0B}"/>
                  </a:ext>
                </a:extLst>
              </p14:cNvPr>
              <p14:cNvContentPartPr/>
              <p14:nvPr/>
            </p14:nvContentPartPr>
            <p14:xfrm>
              <a:off x="344880" y="2574000"/>
              <a:ext cx="7462800" cy="3456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C1FFA7E-5A2D-459A-BF85-168FF4492D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520" y="2564640"/>
                <a:ext cx="7481520" cy="347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0791A5-D8BD-43FB-A5FB-3675C67C8C1A}"/>
                  </a:ext>
                </a:extLst>
              </p14:cNvPr>
              <p14:cNvContentPartPr/>
              <p14:nvPr/>
            </p14:nvContentPartPr>
            <p14:xfrm>
              <a:off x="6146280" y="2033280"/>
              <a:ext cx="1963440" cy="317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0791A5-D8BD-43FB-A5FB-3675C67C8C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6920" y="2023920"/>
                <a:ext cx="1982160" cy="319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53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14:cNvPr>
              <p14:cNvContentPartPr/>
              <p14:nvPr/>
            </p14:nvContentPartPr>
            <p14:xfrm>
              <a:off x="752760" y="434520"/>
              <a:ext cx="10124640" cy="591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400" y="425160"/>
                <a:ext cx="10143360" cy="59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353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charset="0"/>
                          <a:cs typeface="Arial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1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6DA9B43-929B-4D4A-95DD-B205979EE388}"/>
                  </a:ext>
                </a:extLst>
              </p14:cNvPr>
              <p14:cNvContentPartPr/>
              <p14:nvPr/>
            </p14:nvContentPartPr>
            <p14:xfrm>
              <a:off x="335880" y="920160"/>
              <a:ext cx="11653200" cy="4748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6DA9B43-929B-4D4A-95DD-B205979EE3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520" y="910800"/>
                <a:ext cx="11671920" cy="47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201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2689553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4" y="4412974"/>
            <a:ext cx="6041596" cy="2270633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Loose Inspiration: Human Neurons</a:t>
            </a:r>
          </a:p>
        </p:txBody>
      </p:sp>
      <p:pic>
        <p:nvPicPr>
          <p:cNvPr id="2" name="Picture 1" descr="neur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53" y="1219199"/>
            <a:ext cx="6477431" cy="3869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3888B-3396-4ED8-B357-4C6ACCA0B47A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739DFF-DDD6-404E-83E8-DA70E02CF06F}"/>
                  </a:ext>
                </a:extLst>
              </p14:cNvPr>
              <p14:cNvContentPartPr/>
              <p14:nvPr/>
            </p14:nvContentPartPr>
            <p14:xfrm>
              <a:off x="4726800" y="3902760"/>
              <a:ext cx="7468920" cy="2195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739DFF-DDD6-404E-83E8-DA70E02CF0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7440" y="3893400"/>
                <a:ext cx="7487640" cy="221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561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Simple Model of a Neuron (McCulloch &amp; Pitts, 1943)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353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Inputs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come from the output of node </a:t>
            </a:r>
            <a:r>
              <a:rPr lang="en-US" sz="28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000090"/>
                </a:solidFill>
              </a:rPr>
              <a:t> to this node </a:t>
            </a:r>
            <a:r>
              <a:rPr lang="en-US" sz="2800" dirty="0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000090"/>
                </a:solidFill>
              </a:rPr>
              <a:t> (or from “outside”)</a:t>
            </a:r>
            <a:endParaRPr lang="en-US" sz="2800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Each input link has a </a:t>
            </a:r>
            <a:r>
              <a:rPr lang="en-US" sz="2800" b="1" i="1" dirty="0">
                <a:solidFill>
                  <a:srgbClr val="CC0000"/>
                </a:solidFill>
              </a:rPr>
              <a:t>weight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CC00CC"/>
                </a:solidFill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</a:rPr>
              <a:t>i,j</a:t>
            </a:r>
            <a:endParaRPr lang="en-US" sz="28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There is an additional fixed input </a:t>
            </a:r>
            <a:r>
              <a:rPr lang="en-US" sz="2800" dirty="0">
                <a:solidFill>
                  <a:srgbClr val="CC00CC"/>
                </a:solidFill>
              </a:rPr>
              <a:t>a</a:t>
            </a:r>
            <a:r>
              <a:rPr lang="en-US" sz="2800" baseline="-25000" dirty="0">
                <a:solidFill>
                  <a:srgbClr val="CC00CC"/>
                </a:solidFill>
              </a:rPr>
              <a:t>0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with </a:t>
            </a:r>
            <a:r>
              <a:rPr lang="en-US" sz="2800" b="1" i="1" dirty="0">
                <a:solidFill>
                  <a:srgbClr val="FF0000"/>
                </a:solidFill>
              </a:rPr>
              <a:t>bias</a:t>
            </a:r>
            <a:r>
              <a:rPr lang="en-US" sz="2800" dirty="0"/>
              <a:t> weight </a:t>
            </a:r>
            <a:r>
              <a:rPr lang="en-US" sz="2800" dirty="0">
                <a:solidFill>
                  <a:srgbClr val="CC00CC"/>
                </a:solidFill>
              </a:rPr>
              <a:t>w</a:t>
            </a:r>
            <a:r>
              <a:rPr lang="en-US" sz="2800" baseline="-25000" dirty="0">
                <a:solidFill>
                  <a:srgbClr val="CC00CC"/>
                </a:solidFill>
              </a:rPr>
              <a:t>0,j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total input is 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output is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g(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) = g(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g(</a:t>
            </a:r>
            <a:r>
              <a:rPr lang="en-US" sz="2800" b="1" dirty="0" err="1">
                <a:solidFill>
                  <a:srgbClr val="CC00CC"/>
                </a:solidFill>
                <a:sym typeface="Symbol"/>
              </a:rPr>
              <a:t>w.a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Picture 1" descr="neuron-un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6793907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F857-A5A6-47B8-9949-35B9C04B6DFD}"/>
              </a:ext>
            </a:extLst>
          </p:cNvPr>
          <p:cNvSpPr txBox="1"/>
          <p:nvPr/>
        </p:nvSpPr>
        <p:spPr>
          <a:xfrm>
            <a:off x="9330624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1B2A3A-5B12-47C8-B5A8-FD85E5950A59}"/>
                  </a:ext>
                </a:extLst>
              </p14:cNvPr>
              <p14:cNvContentPartPr/>
              <p14:nvPr/>
            </p14:nvContentPartPr>
            <p14:xfrm>
              <a:off x="4355280" y="3065760"/>
              <a:ext cx="387360" cy="395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1B2A3A-5B12-47C8-B5A8-FD85E5950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5920" y="3056400"/>
                <a:ext cx="406080" cy="41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2A5488-CBD3-4429-AE5E-953602C75CDB}"/>
                  </a:ext>
                </a:extLst>
              </p14:cNvPr>
              <p14:cNvContentPartPr/>
              <p14:nvPr/>
            </p14:nvContentPartPr>
            <p14:xfrm>
              <a:off x="1445400" y="1828800"/>
              <a:ext cx="2194200" cy="4642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2A5488-CBD3-4429-AE5E-953602C75C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6040" y="1819440"/>
                <a:ext cx="2212920" cy="466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14:cNvPr>
              <p14:cNvContentPartPr/>
              <p14:nvPr/>
            </p14:nvContentPartPr>
            <p14:xfrm>
              <a:off x="784440" y="129600"/>
              <a:ext cx="10949760" cy="639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080" y="120240"/>
                <a:ext cx="10968480" cy="64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0A4439-D544-4A43-AD84-90CCBC77D498}"/>
                  </a:ext>
                </a:extLst>
              </p14:cNvPr>
              <p14:cNvContentPartPr/>
              <p14:nvPr/>
            </p14:nvContentPartPr>
            <p14:xfrm>
              <a:off x="5564880" y="1047240"/>
              <a:ext cx="1527120" cy="1409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0A4439-D544-4A43-AD84-90CCBC77D4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55520" y="1037880"/>
                <a:ext cx="1545840" cy="142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320400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311040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E5A761-499F-4443-9B47-69950708D831}"/>
                  </a:ext>
                </a:extLst>
              </p14:cNvPr>
              <p14:cNvContentPartPr/>
              <p14:nvPr/>
            </p14:nvContentPartPr>
            <p14:xfrm>
              <a:off x="0" y="1322640"/>
              <a:ext cx="10700640" cy="5462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E5A761-499F-4443-9B47-69950708D8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360" y="1313280"/>
                <a:ext cx="10719360" cy="548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Previous Piazza Poll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14:cNvPr>
              <p14:cNvContentPartPr/>
              <p14:nvPr/>
            </p14:nvContentPartPr>
            <p14:xfrm>
              <a:off x="905040" y="2211840"/>
              <a:ext cx="9321120" cy="300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680" y="2202480"/>
                <a:ext cx="9339840" cy="30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382DEC-027E-4231-879C-34E7D4A8EE02}"/>
                  </a:ext>
                </a:extLst>
              </p14:cNvPr>
              <p14:cNvContentPartPr/>
              <p14:nvPr/>
            </p14:nvContentPartPr>
            <p14:xfrm>
              <a:off x="3906000" y="632880"/>
              <a:ext cx="6413400" cy="288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8382DEC-027E-4231-879C-34E7D4A8EE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6640" y="623520"/>
                <a:ext cx="6432120" cy="290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0316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21003</TotalTime>
  <Words>1717</Words>
  <Application>Microsoft Office PowerPoint</Application>
  <PresentationFormat>Widescreen</PresentationFormat>
  <Paragraphs>333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Candara</vt:lpstr>
      <vt:lpstr>Calibri</vt:lpstr>
      <vt:lpstr>CMU Serif Roman</vt:lpstr>
      <vt:lpstr>Wingdings</vt:lpstr>
      <vt:lpstr>Arial</vt:lpstr>
      <vt:lpstr>cmmi10</vt:lpstr>
      <vt:lpstr>Cambria Math</vt:lpstr>
      <vt:lpstr>Calibri Light</vt:lpstr>
      <vt:lpstr>Office Theme</vt:lpstr>
      <vt:lpstr>1_Office Theme</vt:lpstr>
      <vt:lpstr>Announcements</vt:lpstr>
      <vt:lpstr>Plan</vt:lpstr>
      <vt:lpstr>Wrap-up Regularization</vt:lpstr>
      <vt:lpstr>Example: Linear Regression</vt:lpstr>
      <vt:lpstr>Over-fitting</vt:lpstr>
      <vt:lpstr>Polynomial Coefficients   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Takeaways</vt:lpstr>
      <vt:lpstr>Feature Engineering / Regularization Objectives</vt:lpstr>
      <vt:lpstr>“Dollar fifty in late charges at the public library”</vt:lpstr>
      <vt:lpstr>  Introduction to Machine Learning  Neural Networks</vt:lpstr>
      <vt:lpstr>Perceptron</vt:lpstr>
      <vt:lpstr>Piazza Poll 2</vt:lpstr>
      <vt:lpstr>Piazza Poll 3</vt:lpstr>
      <vt:lpstr>Classification Design Challenge</vt:lpstr>
      <vt:lpstr>Piazza Poll 4</vt:lpstr>
      <vt:lpstr>Classification Design Challenge</vt:lpstr>
      <vt:lpstr>Multilayer Perceptrons</vt:lpstr>
      <vt:lpstr>Very Loose Inspiration: Human Neurons</vt:lpstr>
      <vt:lpstr>Simple Model of a Neuron (McCulloch &amp; Pitts, 1943)</vt:lpstr>
      <vt:lpstr>Neural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864</cp:revision>
  <cp:lastPrinted>2020-03-04T16:45:08Z</cp:lastPrinted>
  <dcterms:created xsi:type="dcterms:W3CDTF">2018-10-11T11:39:27Z</dcterms:created>
  <dcterms:modified xsi:type="dcterms:W3CDTF">2020-10-14T10:51:54Z</dcterms:modified>
</cp:coreProperties>
</file>