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3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4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5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157" r:id="rId3"/>
    <p:sldId id="2142" r:id="rId4"/>
    <p:sldId id="1268" r:id="rId5"/>
    <p:sldId id="257" r:id="rId6"/>
    <p:sldId id="2138" r:id="rId7"/>
    <p:sldId id="2175" r:id="rId8"/>
    <p:sldId id="2140" r:id="rId9"/>
    <p:sldId id="1262" r:id="rId10"/>
    <p:sldId id="2174" r:id="rId11"/>
    <p:sldId id="2151" r:id="rId12"/>
    <p:sldId id="2141" r:id="rId13"/>
    <p:sldId id="2135" r:id="rId14"/>
    <p:sldId id="1839" r:id="rId15"/>
    <p:sldId id="1840" r:id="rId16"/>
    <p:sldId id="1841" r:id="rId17"/>
    <p:sldId id="2117" r:id="rId18"/>
    <p:sldId id="2181" r:id="rId19"/>
    <p:sldId id="1835" r:id="rId20"/>
    <p:sldId id="2180" r:id="rId21"/>
    <p:sldId id="2182" r:id="rId22"/>
    <p:sldId id="2186" r:id="rId23"/>
    <p:sldId id="1813" r:id="rId24"/>
    <p:sldId id="2176" r:id="rId25"/>
    <p:sldId id="2149" r:id="rId26"/>
    <p:sldId id="2143" r:id="rId27"/>
    <p:sldId id="2183" r:id="rId28"/>
    <p:sldId id="2184" r:id="rId29"/>
    <p:sldId id="2185" r:id="rId30"/>
    <p:sldId id="1815" r:id="rId31"/>
    <p:sldId id="2150" r:id="rId32"/>
    <p:sldId id="2177" r:id="rId33"/>
    <p:sldId id="2155" r:id="rId34"/>
  </p:sldIdLst>
  <p:sldSz cx="12192000" cy="6858000"/>
  <p:notesSz cx="9296400" cy="70104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mbria Math" panose="02040503050406030204" pitchFamily="18" charset="0"/>
      <p:regular r:id="rId42"/>
    </p:embeddedFont>
    <p:embeddedFont>
      <p:font typeface="Candara" panose="020E050203030302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15:39:05.2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30397 976 13823 0,'-6'-8'1216'0,"2"3"-960"0,0 1-256 0,-1-3 0 16,1 1 2560-16,4 6 448 0,0 0 112 0,0 0 16 15,-3-8-1376-15,3 8-272 0,-2-7-48 0,2 7-16 16,0 0-208-16,0 0-32 0,0 0-16 0,0 0 0 15,0 0-208-15,1 15-64 0,0 4 0 0,3 4 0 16,2 0 48-16,-1 10 0 0,0 8 0 0,-1 5 0 16,-2 3-208-16,1 1-32 0,0 0-16 0,-1-1 0 0,-2-1-272 15,2 4-48-15,-2 5-16 0,0 2 0 0,0 4-352 0,1-6 128 16,3-1-128-16,-2-3 0 0,1-8 0 0,0-3 0 16,-2-4 0-16,2-3 0 0,-1-2 0 0,-1-1 0 15,-1-2-160-15,2-2 160 16,0-5-784-16,2-2-48 15,-1-3-16-15,1-5-11856 0,1-4-2368 0</inkml:trace>
  <inkml:trace contextRef="#ctx0" brushRef="#br0" timeOffset="379.47">30837 955 30111 0,'0'0'1344'0,"0"0"256"0,-7 8-1280 0,7-8-320 0,-5 10 0 0,2 2 0 15,3 0 1168-15,3 3 176 0,1 4 16 0,1 4 16 16,0 4 144-16,1 7 16 0,-2 9 16 0,-1 3 0 0,3-2-352 0,-2 4-80 16,-2-2-16-16,1 4 0 0,-2 3-448 0,0 2-80 15,-1 4-32-15,2-2 0 0,-2 2-320 0,1-7-64 16,-1-5-16-16,1-6 0 0,1-4-144 16,2-3-256-16,-2-3 64 0,2-4 16 15,1 0-1712-15,-1-3-352 0,0-2-64 0,1 1 0 16,2-1-1360-16,-1-1-272 0</inkml:trace>
  <inkml:trace contextRef="#ctx0" brushRef="#br0" timeOffset="883.98">29746 2293 27647 0,'-12'15'1216'0,"5"-3"256"0,1 2-1168 16,2 3-304-16,1 3 0 0,3 3 0 0,3 3 384 0,3 4 32 16,4 3 0-16,3 5 0 0,0 5 480 0,5 6 112 15,4 5 16-15,5 3 0 0,6 3-448 0,0-1-64 16,-1-5-32-16,1 0 0 0,3 2-240 0,-2-3-48 15,-2 0-16-15,-1-3 0 0,-1 0-48 0,0-4 0 16,-5-10 0-16,5-2 0 0,3-5 32 0,8-5 0 16,4-4 0-16,10-2 0 0,9-1 208 0,-1-4 32 15,-3-2 16-15,-6-6 0 0,-5-4 64 0,-4-2 16 16,0-3 0-16,2-1 0 0,3-3-112 0,5-3 0 16,3 0-16-16,-2-4 0 0,0 1-64 0,-11-7-16 15,-12-5 0-15,-2-4 0 0,3-5-80 0,-3-2-16 16,-2-3 0-16,-2-3 0 15,-2-5-1408-15,-3-2-304 0,2-2-48 0,1 0-15776 0</inkml:trace>
  <inkml:trace contextRef="#ctx0" brushRef="#br0" timeOffset="137044.76">17488 15082 4607 0,'0'0'400'0,"0"0"-400"16,-12-4 0-16,2 1 0 0,1 1 3840 0,9 2 672 16,-11 0 144-16,2-1 16 0,1-2-3760 0,8 3-752 15,-9-1-160-15,9 1 0 0,-9-3-240 0,9 3-16 16,-9-3-16-16,9 3 0 0,-10-2 64 0,0-1 16 0,3 1 0 0,-2 2 0 16,-1-3 192-16,0 2 0 0,-2-1 0 0,-2 1 0 15,-4 1 176-15,-1 0 80 0,-1-3 0 0,-3 2 16 16,-1 1 192-16,-2-1 48 0,-3 0 0 0,1-2 0 15,1 0-64-15,-2 2 0 0,-1 0 0 0,2 1 0 16,-2 1 80-16,0 2 16 0,1 1 0 0,-1-2 0 16,0 2-48-16,0 0-16 0,0 3 0 0,-1 0 0 15,0 2-176-15,-2 1-48 0,-1 0 0 0,-2-1 0 16,-2 0-256-16,0 0 160 0,0 3-160 0,0 1 128 16,-1 2-128-16,0 0 0 0,-3 0 0 0,3 1 0 15,0 1 0-15,0 2 0 0,-1 3 0 0,2 3 0 16,0 1 0-16,2-2 0 0,0 1 0 0,2 0 0 15,3 2 128-15,1 5-128 0,0 3 128 0,4-6-128 0,1-14 320 0,2 2 0 16,2 3-16-16,4 1 0 0,0 1 80 0,5 0 0 16,1 1 16-16,0 3 0 0,1-1-160 0,1 4-48 15,1 2 0-15,1 4 0 0,1-1-192 0,2 1 0 16,0-1 0-16,3-2 0 0,1 2 0 0,2-3 0 16,2 1 128-16,3-6-128 0,2-1 0 0,3 0 0 15,1-2 0-15,4 1 0 0,1-3 0 0,0 0 0 16,2 0 176-16,0-1-176 0,3 1 176 0,0 1-176 15,1 2 160-15,2 1-160 0,2 3 160 0,4-2-160 16,0 0 160-16,2-1-160 0,0 0 192 0,2-3-48 16,2 3-16-16,0-3 0 0,-1-1-128 0,0-1 160 15,3-1-160-15,0-3 160 0,0-1-160 0,-1 0 128 16,-1-4-128-16,3 0 128 0,2-2 112 0,1-1 16 0,2-4 0 16,-1-2 0-16,1 0 16 0,2-2 16 0,2-2 0 0,1 1 0 15,-3 2-16-15,3-2 0 0,1-2 0 0,1 1 0 16,-1-2-272-16,2-3 128 0,-1 0-128 0,1-3 0 15,-1 1 128-15,-1 0-128 0,-1 0 0 0,-1-4 0 16,-2 0 0-16,-1-1 128 0,-1-3-128 0,0 1 0 16,3-7 176-16,-2 3-176 0,0-2 160 0,0 1-160 15,-2-5 240-15,-2 2-48 0,-4-3-16 0,-2 0 0 16,-3-3-176-16,-2 5 0 0,1-1 144 0,-3 1-144 16,-4-1 128-16,-1 0-128 0,-1-1 160 0,-1-1-160 15,-3 0 192-15,-3-1-48 0,-2-4-16 0,-3-1 0 16,-3-1-128-16,-2-3 0 0,-1-5 0 0,-4-1 0 15,0 1 0-15,-4 1 192 0,0 2-64 0,-2-1 0 16,-1 4 16-16,-1-2 0 0,0-1 0 0,-2 1 0 0,-1-1-144 0,-2 1 128 16,0 0-128-16,-1 2 128 0,0 1-128 0,-1 0 0 15,-1 5 0-15,0 2 128 0,-2 3-128 0,-2 3 160 16,-3-1-160-16,-1 4 160 0,-1-1-16 0,0 1 0 16,-3 1 0-16,-3 2 0 0,-2 2-144 0,-4 4 0 15,-4-1 0-15,-3 3 128 0,-4 1-128 0,-2 1 0 16,-2 1 0-16,1 1 0 0,-1 2 0 0,2-1 0 15,3 3 0-15,-2 1 0 0,0 2 0 0,2 2-144 16,1 2 144-16,1 1 0 0,1 4-160 0,2 1 160 16,-2 1-128-16,0 2 128 15,-1 4-2272-15,2 1-368 0,0 5-80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16:15:33.4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9790 3024 28847 0,'0'0'1280'0,"0"0"256"0,0 0-1216 0,0 0-320 0,0 0 0 0,-3 13 0 16,2 0 768-16,-1-4 112 0,2-9 16 0,-1 13 0 15,-2-1 0-15,2 0 16 0,1-12 0 0,0 14 0 16,1-1-352-16,2 0-80 0,-3-13-16 0,0 0 0 16,7 10-112-16,-7-10-32 0,9 10 0 0,-9-10 0 15,11 6 32-15,3 1 0 0,-14-7 0 0,14 5 0 16,-14-5-32-16,14 5 0 0,-1-1 0 0,-2-1 0 15,-11-3 0-15,14 6-16 0,-1 1 0 0,-1 0 0 16,-2 3-32-16,-2 0 0 0,0-1 0 0,0 2 0 16,-2 2-16-16,1-3-16 0,-2 3 0 0,1 0 0 15,1-2 48-15,-1-1 16 0,1-1 0 0,1-1 0 16,0 0 48-16,-1-2 16 0,3 1 0 0,0-2 0 16,0-1-128-16,1 1-32 0,1-4 0 0,-1 5 0 15,2-5-16-15,0 2 0 0,-1 0 0 0,2 5 0 16,6 8-64-16,-7-7 0 0,-13-9-128 0,9 3 192 0,3 1-192 0,0 1 128 15,-1 0-128-15,1 4 0 0,0-1 160 0,-2 1-160 16,-1 0 160-16,1 3-160 0,-1 0 128 0,-1-3-128 16,-1 2 0-16,2 0 144 0,1-3-144 0,-1 0 128 15,0-1-128-15,1 0 128 0,2-1-128 0,0 1 160 16,-1-2-160-16,1-1 160 0,0 0-32 0,0 0-128 16,1 0 192-16,0 1-64 0,0-2-128 0,0 3 160 15,1 1-160-15,0-1 160 0,0 1-160 0,-1 2 0 16,0 3 0-16,-2-1 0 0,1 1 128 0,0 4-128 15,0-2 128-15,-2 2-128 0,0 1 208 0,1 0-32 16,-1-2-16-16,2 1 0 0,0-1 0 0,-1 1 0 16,0 0 0-16,1 1 0 0,-2-3-32 0,2 2 0 0,1-3 0 15,2 1 0-15,0-2 0 0,-1 0-128 0,0-2 192 0,1-2-64 16,-2-2-128-16,1 0 0 0,1-1 144 0,-1 1-144 16,2-2 0-16,-1 0 144 0,1-1-144 0,-1 2 0 15,0 1 160-15,0 2-160 0,1 1 128 0,0 1-128 16,-1-1 0-16,2 0 0 0,0 1 128 0,-2 1-128 15,0-1 0-15,1 2 128 0,1-2-128 0,-1 1 128 16,-1 0-128-16,-1 1 0 0,3-1 144 0,-1-1-144 16,0 0 0-16,-2 1 128 0,2-2-128 0,-1 1 0 15,0 1 0-15,-1-3 0 0,0-2 0 0,2 2 128 16,0 0-128-16,-1 0 0 0,0-1 128 0,-1 3-128 16,-1-1 128-16,1 0-128 0,1-1 128 0,-1-1-128 15,-1 1 0-15,1 0 128 0,1 0-128 0,-1-2 0 0,2 1 0 16,-2-1 128-16,-1 1-128 0,0 1 0 0,2 0 0 15,0-1 128-15,1 1-128 0,-1 1 0 0,1 2 0 0,0-2 0 16,-2-1 0-16,0 0 0 0,1-1 0 0,-1 4 0 16,-1-3 0-16,0 2 0 0,0 1 0 0,0-1 0 15,-1 0 0-15,1 1 128 0,1-2-128 0,-1 1 0 16,-1 0 0-16,1 0 0 0,0 0 0 0,0 0 0 16,2 0 0-16,0-4 0 0,0 2 0 0,-1 0 0 15,0 0 0-15,1-2 128 0,-1 2-128 0,0 0 0 16,2 0 0-16,0 0 0 0,-1 0 0 0,1 2 0 15,0-1 0-15,-1 3 0 0,2 1 0 0,0 0 0 16,1 0 0-16,1 0 0 0,-1 0 0 0,1 0 0 16,0 0 0-16,-2 0 0 0,0 1 0 0,1 1 0 15,-1-2 0-15,2-1 0 0,0-2 0 0,-1 0 0 0,-1 0 0 16,0-3 128-16,0 3-128 0,1-4 0 0,1 2 0 0,1-2 0 16,-2 1 0-16,0-1 0 0,-1 1 0 0,3-1 0 15,-2 1 0-15,2 0 0 0,-1-1 0 0,0 2 128 16,-2 0-128-16,1-1 0 0,1 3 0 0,1 0 0 15,-1-2 0-15,1 1 0 0,0 1 0 0,-1 1 0 16,1-2 0-16,-2 0 0 0,0 0 0 0,2 2 0 16,-1-1 0-16,1 1 0 0,-2-1 0 0,0-1 128 15,-1 0-128-15,2 2 0 0,1-4 0 0,1 3 0 16,-1-4 0-16,-2 2 0 0,-1 0 0 0,1 0 0 16,1 1 0-16,-3 1 0 0,0 1 0 0,2 0 128 15,3 1-128-15,-2 0 0 0,-4-1 0 0,2 3 0 16,1-3 0-16,1 1 0 0,-1 0 0 0,-1-1 0 15,1 1 0-15,2 0 128 0,-1 0-128 0,2-2 0 0,-1 1 0 16,0-1 128-16,1-1-128 0,0 0 0 0,-1-4 0 0,1 2 0 16,1-1 0-16,3 1 0 0,-1-1 0 0,0 2 0 15,-2 1 0-15,0 1 0 0,0-1 0 0,2-1 0 16,0 1 0-16,0 0 128 0,-2 1-128 0,2 1 0 16,-1 0 0-16,3 1 0 0,-2 0 0 0,-1 0 0 15,-1-1 0-15,0 2 0 0,1-1 0 0,-3 0 0 16,1 0 0-16,-1 1 0 0,-1 1 0 0,4-2 0 15,-3-1 0-15,3-1 0 0,-1-1 0 0,0 0 0 16,-1-1 0-16,1 1 0 0,0 0 0 0,3 1 0 16,2-1 0-16,-1 3 128 0,-1 1-128 0,0 0 0 15,0 0 0-15,1 0 0 0,0 0 0 0,-3 0 0 0,-1 2 0 0,1 0 0 16,0 1 0-16,-1-2 0 0,0-1 0 0,3 2 0 16,-1 0 0-16,0-2 0 0,2 2 0 0,-2 0 0 15,-2-2 0-15,2-1 0 0,0 0 0 0,1 1 128 16,1-4-128-16,0 1 0 0,0 1 0 0,0 1 0 15,2-2 0-15,-1 0 0 0,-1 2 0 0,0 0 0 16,-1 0 0-16,-2-1 0 0,0 1 0 0,0 2 0 16,1 3 0-16,-4-4 0 0,0 1 0 0,1 0 0 15,0 0 0-15,0 2 0 0,-1 1 0 0,1 0 0 16,-1 1 0-16,1-2 0 0,0 1 0 0,1 0 128 16,-1-1-128-16,1-1 0 0,3 2 0 0,-2 1 0 15,0-2 128-15,1 1 0 0,-2 1 0 0,0 0 0 16,0-1-128-16,-1 0-160 0,-1 0 160 0,1 0-208 15,-2 0 208-15,2-2 0 0,-4 0 0 0,0-1 0 0,-1 2 0 0,-1-2 0 16,1 1 0-16,1-1 0 0,1 1 0 0,0 0 0 16,-3-1 0-16,-1 2 0 0,0-2 0 0,1 3 0 15,-1 0 0-15,0 0 0 0,-1-1 0 0,2 1 0 16,0 2 0-16,-2-2 0 0,1-1 0 0,-1-2 0 16,1 0 0-16,0 2 0 0,1-2 0 0,0 1 0 15,0-1 0-15,-1-1 0 0,0 0 128 0,-1 2-128 16,0 0 0-16,0-2 0 0,2-1 0 0,-2 0 0 15,-2 1 0-15,3-3 0 0,-3 1 0 0,2-1 0 16,-1 2 0-16,1-2 0 0,0 2 0 0,-1 0 0 16,0-1 0-16,-1 2 0 0,1-2 128 0,-2 1-128 15,1-1 0-15,1 1 0 0,-1 1 0 0,1 0 0 16,0-1 0-16,0 0 0 0,-2-2 0 0,0 2 0 0,1 1 0 16,-1 0 0-16,2-1 0 0,0 1 0 0,-3 0 0 0,3 0 0 15,1-2 128-15,1 0-128 0,0-1 0 0,-1 1 0 16,-1-1 0-16,2 2 0 0,1-6 0 0,0 5 0 15,1-1 128-15,1-1-128 0,-1 0 0 0,-2 2 0 16,2-1 0-16,-1 1 0 0,0-1 0 0,-1 1 0 16,0 0 128-16,-1 0-128 0,0-1 0 0,0 3 0 15,0-1 0-15,0 0 0 0,-1-3 0 0,1 1 0 16,-1-1 0-16,0 2 0 0,-2-2 0 0,2 1 0 16,0-3 0-16,1 1 0 0,0 0 0 0,1-1 0 15,2 1 0-15,-3 1 0 0,0 0 0 0,0-1 0 16,1-1 0-16,0 2 0 0,1-1 0 0,-1 1 0 15,2-1 0-15,-1 1 0 0,0 0 0 0,0 1 0 16,1 1 128-16,0 1-128 0,-2 1 0 0,0 0 0 16,2 1 0-16,1-1 0 0,-1 1 0 0,1 2 0 0,0-3 0 0,-1 4 0 15,1-3 0-15,0 2 0 0,2-2 128 0,-2 1-128 16,-3-1 0-16,2-1 0 0,-1 0 0 0,1-1 0 16,0-1 0-16,2 0 0 0,-1 1 0 0,1-1 0 15,0 0 0-15,0-2 0 0,1 0 128 0,0 1-128 16,1-2 0-16,1 1 0 0,0 1 0 0,-1 0 0 15,1-1 0-15,-1 2 0 0,2-1 0 0,0 3 0 16,0-3 0-16,0 3 0 0,1 2 0 0,-2-1 0 16,-1 2 0-16,0-1 0 0,-2 2 0 0,0 0 0 15,-1-2 0-15,0-1 0 0,0 2 0 0,0-1 0 16,0 1 0-16,1 0 0 0,1-2 0 0,0 2 0 16,-1-3 0-16,2-2 0 0,0 2 0 0,0 0 0 0,1 0 0 0,1 1 0 15,1-3 128-15,1 1-128 0,1-2 0 0,1 2 0 16,0-3 0-16,-1 4 0 0,-1 2 0 0,-2-2 0 15,-3-3 0-15,1 1-176 0,-1-1 32 0,1 2 0 16,0 1 144-16,-1 0 192 0,-2 0-32 0,3 1-16 16,0-3-144-16,1 3 0 0,0-1 0 0,0 0 0 15,-1-1 0-15,0 1 0 0,0 0 0 0,1 1 0 16,1-1 0-16,0 0 0 0,0 0 0 0,2 0 0 16,-1-2 0-16,2-1 0 0,0 1 0 0,-2-1 0 15,1 2 0-15,-2-3 0 0,0 1 128 0,0 2-128 16,0 0 0-16,1-2 0 0,-3 1 0 0,1 0 0 15,0 2 0-15,1 2 0 0,2-2 0 0,-1-1 0 16,-1-1 0-16,1 2 0 0,-1 0 0 0,0 2 0 0,0-2 0 16,2 0 0-16,-4 0 0 0,3 0 0 0,-1-1 0 15,1-2 0-15,-1 2 0 0,0-2 0 0,1 1 0 0,-1 0 0 16,-1-2 0-16,0 2 0 0,-2-3 0 0,1-2 0 16,-2 1 0-16,0 2 0 0,0-3 0 0,2 2 0 15,1-1 128-15,0-1-128 0,-3 3 0 0,0-2 0 16,0-1 0-16,1 2 0 0,-1 0 0 0,0 0 0 15,2 0 0-15,-1 0 0 0,0 2 160 0,0 2-160 16,-1-1 192-16,2 1-192 0,-1-3 0 0,1 0 0 16,-2 1 0-16,3-1-144 0,-1-2 144 0,-1 4 0 15,-1-2 160-15,1 1-160 0,0 1 0 0,0-2-208 16,-1-1 16-16,-1 1 0 0,-2 0 192 0,2 0 0 0,0 3 0 0,2-2 0 16,-1 1 0-16,0-1 0 0,-2 2 0 0,1-4 0 15,0 2 0-15,0 2 192 0,-1 1-48 0,0-3 0 16,0 3-144-16,2-2 0 0,0 1 0 0,-2-1 0 15,-2 0 0-15,1 1 128 0,2-1-128 0,0 1 0 16,1 1 0-16,-1-4 0 0,0 0 0 0,0 3 0 16,1-3 0-16,-1 2 0 0,-2-1 0 0,1 0 0 15,0 2 0-15,-1 0 0 0,0 0 0 0,-1-1 0 16,-1 1 0-16,0 0 0 0,0 0 0 0,0-2 0 16,0 2 0-16,2-1-256 0,0 1 64 0,0 1 16 15,-1 2 176-15,-1-1 0 0,-1 3 0 0,1-2 0 16,0 1 128-16,0 1 48 0,-1-4 16 0,1 3 0 15,-2-1-192-15,4 2 0 0,0-1 0 0,0 0 0 16,-4-2 0-16,1 2 0 0,2-2 0 0,1 2 0 16,-1-3 0-16,2 0 0 0,-1 0 0 0,1 0 0 0,-2 0 0 15,2 1 0-15,0-1 128 0,-1-1-128 0,1 0 0 0,0 1 0 16,1 0 0-16,0 1 0 0,-2 2 0 0,1-3 0 16,-3 4 0-16,1-4 0 0,2 1 0 0,-2 2 0 15,1-2 128-15,1 2-128 0,1-1 0 0,-1 2 128 16,-2 2-128-16,2-1 128 0,-2-1-128 0,3-2 0 15,0 1 0-15,0 1 0 0,0-1 0 0,-1-1 0 16,2 1 0-16,0 0 0 0,2-1 0 0,-1 0 0 16,1-1 0-16,1 0 0 0,0 1 0 0,0-2 0 15,-1-2 0-15,0 2 0 0,0-1 0 0,-1 1 0 16,-1-1 0-16,1 1 0 0,-1 0 0 0,0 0 0 16,-1 1 0-16,0-2 0 0,0 2 0 0,1 3 0 15,2-4 0-15,-1 4 0 0,0 0 0 0,-1 0 0 16,0 0 0-16,0 1 0 0,1 1 0 0,0 0 0 0,1 0 0 0,1-1 0 15,1 0 0-15,1-1 0 0,-1 1 0 0,2 0 0 16,-2 1 0-16,0-1 0 0,2-2 0 0,-2 1 0 16,0-2 0-16,1 0 0 0,-2-2 0 0,0 0 0 15,0 1 0-15,0-1 0 0,0 0 0 0,1 0 0 16,0 0 0-16,-1 0 0 0,0 1 0 0,0 0 0 16,-1-3 0-16,3 4 0 0,0 2 0 0,1-1 0 15,-2 3 0-15,1-1 0 0,1 2 0 0,0-2 0 16,0 1 0-16,-1 4 0 0,1-4 0 0,-1 1 0 15,1 0 0-15,-2 1 0 0,-1 0 0 0,-2 0 0 16,1-4 0-16,-1 3 0 0,1-2 0 0,1 0 0 16,1-2 0-16,0-2 0 0,-1 0 0 0,0-1 0 0,1 0 0 15,2 1 0-15,0-1 0 0,1 0 0 0,0 0 0 0,1-3 0 16,0 3 0-16,1 0 0 0,-1 0 0 0,1 2 0 16,-3 0 0-16,1 1 0 0,0-1 0 0,-2 4 0 15,-2-2 0-15,0 0 0 0,0 0 0 0,0 1 0 16,-2 0 0-16,2 0 0 0,0 1 128 0,0-3-128 15,1 3 128-15,1-5-128 0,2 2 0 0,0-2 0 16,0 2 128-16,1-3-128 0,3 0 0 0,-1 1 0 16,1-1 0-16,0 2 128 0,-1-2-128 0,1 0 0 15,-2-2-160-15,-1 1 160 0,-1 0 0 0,-3 2 0 16,1-2 0-16,0 0 0 0,-1-1 0 0,0 1 0 16,-1 0 0-16,1 1 0 0,-1-1 0 0,1 1 0 15,-1 0 0-15,1 1 0 0,2 0 0 0,2 2 0 0,0 0 0 0,0 2 0 16,0-4 0-16,0 2 0 0,0 1 0 15,0 0 0-15,0 0 0 0,-1-2 128 0,0 0 16 0,-3 0 0 16,0 1-144-16,2-2-176 0,-2 1 48 0,1-2 0 16,2 0 128-16,0 0 0 0,-2-2 0 0,2 3 0 15,-1-1 0-15,0 1 0 0,0-4 0 0,2 2 0 16,1 2 0-16,1-1 0 0,-1-1 0 0,0 1 0 16,0-1 0-16,-1 0 0 0,0-1 0 0,-2 2 0 15,1 2 0-15,-3-2 0 0,-2 0 0 0,1 0 0 16,0 1 0-16,0-1 0 0,-1 0 0 0,1 0 0 15,0-1 0-15,0 2 0 0,1 1 0 0,3-1 0 16,1-1 0-16,-1 2 0 0,-2-2 0 0,2-2 0 16,1 2 0-16,1 0 128 0,0 0-128 0,-1 0 0 15,-2-1 128-15,2 1-128 0,-2 2 128 0,-1-1-128 16,0-1 0-16,-3 0 0 0,1 0 0 0,1 0-128 0,2 0 128 16,-2 0 0-16,-1 1 0 0,0-1 0 0,-2-1 0 0,3 0 0 15,1 0 0-15,-1 1 0 0,-1-2 0 0,1 1 0 16,3-1 0-16,-1-2 0 0,1 0 0 0,0 3 176 15,0-3-48-15,-1 1 0 0,-1 1-128 0,-1-1-144 16,0 2 144-16,0-1-208 0,-1 0 208 0,-1 1 0 16,-2-2 0-16,1 2 0 0,-2 0 0 0,0-1 0 15,0 0 0-15,0 0 0 0,-1 2 0 0,-1 2 0 16,1-2 0-16,0 1 0 0,1-3 0 0,1 2 0 16,1 0 128-16,-2 0-128 0,-4-2 0 0,3 1 0 15,2-1 0-15,2 0 0 0,-2 1 0 0,0 0 0 0,1-3 0 16,-1 1 0-16,-2 1 128 0,1-1-128 0,-2-2 0 0,1 2 0 15,-1 2 128-15,0-4-128 0,-1 0 0 0,0 0 0 16,1 0 0-16,-2-1 0 0,0 1 128 0,-1 0-128 16,-1-1 0-16,1 0 128 0,0 1-128 0,-2 1 0 15,-1-5 144-15,2 3-144 0,1-1 0 0,-2 1 144 16,2-1-96-16,-3 1-48 0,0-1 0 0,0 0 0 16,0 0 0-16,2 1 0 0,-1-2 0 0,0 1 0 15,-10-6 0-15,12 8 0 0,-1-1 0 0,-1-1 0 16,1-1 0-16,-2 2 0 0,1-1 0 0,-2 0 0 15,-8-6 0-15,10 5 0 0,1 0 0 0,-11-5 0 16,13 7 0-16,-1-2 0 0,-2-1 0 0,0 0 0 16,-10-4 0-16,13 5 0 0,-1-3 0 0,-3 2 0 15,-9-4 0-15,12 7 0 0,-2-3 0 0,1 0 0 0,-11-4 0 16,12 5 0-16,-12-5 0 0,11 6 0 16,-2 0 0-16,-9-6 0 0,11 5 0 0,-11-5 0 0,10 2 0 0,-10-2 0 15,11-1 0-15,-1 0 0 16,-1-6-3008-16,-2-1-528 0,-3-2-112 0</inkml:trace>
  <inkml:trace contextRef="#ctx0" brushRef="#br0" timeOffset="2568.84">27664 14073 13823 0,'0'0'1216'0,"0"0"-960"16,0 0-256-16,0 0 0 0,0 0 2688 0,0 0 512 15,0 0 80-15,0 0 32 0,0 0-1984 0,0 0-400 0,0 0-80 0,6 12-16 16,-1 3-16-16,-3 1-16 0,-4 3 0 0,1 8 0 16,-2 4-320-16,1 5-64 0,-2 3-16 0,3 6 0 15,1 0 16-15,-2 1 0 0,1 1 0 0,0-3 0 16,-1 2-96-16,1-3 0 0,0-3-16 0,1-1 0 15,0-2-304-15,0-3 160 0,1 0-160 0,0-4 128 16,2-4-128-16,-2-1 0 0,-1-5 0 0,2 0 128 31,0-7-688-31,-2-13-144 0,0 0-16 0,0 0-9504 0,11 0-1888 0</inkml:trace>
  <inkml:trace contextRef="#ctx0" brushRef="#br0" timeOffset="3017.84">27644 13970 25791 0,'-12'-12'2304'0,"6"6"-1856"16,-3-2-448-16,2 1 0 0,2 0 1136 0,5 7 128 16,-4-10 16-16,4 10 16 0,0-9-912 0,3-2-176 15,-1-1-32-15,3 1-16 0,2 2 544 0,1-1 96 16,1-1 32-16,-1 2 0 0,-2 0 320 0,2 0 80 15,2-1 16-15,2 2 0 0,1-1-208 0,3-1-32 16,0 1-16-16,2 2 0 0,0-1-432 0,2 1-96 16,0 2-16-16,1 1 0 0,0 0-448 0,-1 2 0 15,-1-1 0-15,1 2 0 0,-2-1 0 0,2 2 0 16,-5 0 0-16,2 2 0 0,0 0 0 0,0 2 0 0,-1 0 0 0,1 1 0 16,-4 1 0-16,0 0 0 0,-1 2 0 0,-2 2 0 15,-3 2 0-15,-1 1-128 0,1 0 128 0,-4 3 0 16,-1-1 0-16,-2 4 0 0,0-1-128 0,-2 3 128 15,-3-4 0-15,-1 2 0 0,-2-2 0 0,-1 1 0 16,1 1 0-16,-4 0 0 0,-1 1 0 0,0-2 0 16,-3 0 128-16,0-1-128 0,-3-1 0 0,2 1 0 15,-2-2 128-15,-2 0-128 0,0-2 0 0,2 0 144 16,-1 0-144-16,2-1 0 0,-2-1 0 0,2 0 0 16,2-3 0-16,2-2 0 0,0-2 0 0,1-3 0 15,1 1 128-15,0-4-128 0,2 0 0 0,1-2 128 16,2-3-624-16,2-2-128 0,-2-1-16 15,3-3-16-15,3 2-2144 0,2-2-416 0,2 0-96 0</inkml:trace>
  <inkml:trace contextRef="#ctx0" brushRef="#br0" timeOffset="3486.58">28637 13106 8287 0,'0'0'736'0,"0"0"-592"0,4-7-144 0,-4 7 0 16,0 0 3392-16,0 0 640 0,0 0 128 0,0 0 16 15,0 0-3040-15,0 0-624 0,0 0-112 0,7 12-16 16,-7-12 784-16,-1 21 176 0,-3 1 16 0,-2 3 16 16,-1 1-112-16,-2 2-32 0,-5 1 0 0,3 4 0 15,-1-2-144-15,-2 1-48 0,-2 2 0 0,0 0 0 16,-1 1-272-16,0 2-64 0,1-1-16 0,-1 2 0 15,-2 1-304-15,4 2-64 0,-1 2-16 0,2 0 0 0,-1 0-176 16,5-1-128-16,2-2 144 0,2-1-144 0,-1-2 144 16,3-3-144-16,2-2 128 0,0-3-128 0,2-2 192 0,3-1-64 15,-1 0 0-15,4-2 0 0,0-5-128 0,2 1 128 16,2-1-128-16,2-2 128 0,1-2-400 0,2-4-96 16,0 0-16-16,2-1 0 15,0-3-1488-15,1-3-304 0,2-2-64 0,1-2-8640 16,0-2-1712-16</inkml:trace>
  <inkml:trace contextRef="#ctx0" brushRef="#br0" timeOffset="3936.95">28747 13420 27935 0,'0'0'1232'0,"0"0"256"0,0 0-1184 0,0 0-304 0,0 0 0 0,0 0 0 16,0 0 832-16,0 0 96 0,0 14 32 0,-1-1 0 15,1 0-128-15,-2 4-32 0,1 1 0 0,0 2 0 16,-1-2-320-16,1 2-64 0,-1-1-16 0,0 2 0 15,0-4 368-15,0 0 64 0,2-1 0 0,0-1 16 16,0 0-176-16,2-2-32 0,2-3-16 0,-4-10 0 16,0 0-256-16,5 13-48 0,-5-13-16 0,0 0 0 0,0 0 16 0,11 7 16 15,-11-7 0-15,15 1 0 0,-2-2 32 0,0-5 0 16,0 0 0-16,0-3 0 0,0-3 16 0,0-1 0 16,1-4 0-16,1 0 0 0,-1-1-160 0,-1 0-32 15,-1 1 0-15,0-2 0 0,-1 1-192 0,0 0 0 16,-1 0 0-16,1-1 0 0,-5 1 0 0,-1 1 0 15,1-1 0-15,-1 1 0 16,0 1-448-16,1 2-16 0,1-2-16 0,0 3 0 16,-2 3-496-16,0 0-112 0,1 0 0 0,0 3-16 15,-1 0-2000-15,-5 7-400 0,8-6-80 0</inkml:trace>
  <inkml:trace contextRef="#ctx0" brushRef="#br0" timeOffset="4216.6">28808 13722 11967 0,'0'0'1072'0,"0"0"-864"0,0 0-208 0,0 0 0 15,-4 9 4080-15,4-9 768 0,2 11 144 0,0-1 48 16,2 1-3520-16,-1 0-704 0,-1 0-144 0,0 2-32 15,-1 1 336-15,-1 2 64 0,-1 1 16 0,-1 2 0 16,0 1-288-16,-2 1-48 0,0-4-16 0,1 2 0 16,-2 1-304-16,1-5-64 0,-1 1-16 0,1 0 0 0,0-1-192 0,0 2-128 15,0-1 160-15,3-2-160 0,0-2-176 0,1-2-128 16,0 0-16-16,0-10-16 16,0 0-2368-16,0 0-480 0</inkml:trace>
  <inkml:trace contextRef="#ctx0" brushRef="#br0" timeOffset="4432">29052 13821 37487 0,'0'0'1664'0,"0"0"336"0,0 0-1600 0,0 0-400 0,0 0 0 0,0 0 0 15,9-5 0-15,3 0-272 0,2-2 32 0,1 2 16 16,-1 1 224-16,0 2 0 0,-1-1-160 0,0 2 160 15,-1 1 0-15,0-3 0 0,0 3-144 0,-1 0 144 16,0 0 0-16,-1-1 0 0,1-1 0 0,-1 1 0 31,-10 1-608-31,14-2-16 0,-1-2 0 0,-1-2-9760 0,-3 1-1968 0</inkml:trace>
  <inkml:trace contextRef="#ctx0" brushRef="#br0" timeOffset="4673.1">29095 13957 29711 0,'0'0'1312'0,"0"0"288"0,0 0-1280 0,0 0-320 16,0 0 0-16,0 0 0 0,0 0 128 0,12 4-128 15,1-3 192-15,-1-1-192 0,-1 0 256 0,0 0-64 16,-1 0-16-16,2 0 0 0,0-1 16 0,1 1 0 15,1-5 0-15,0 3 0 0,2-2 0 0,1 2 0 16,0-3 0-16,0-1 0 0,2 0-192 0,1-2-224 16,-1-2 48-16,1-3-13920 0</inkml:trace>
  <inkml:trace contextRef="#ctx0" brushRef="#br0" timeOffset="4935.99">29601 13325 27647 0,'0'0'1216'0,"0"0"256"0,-9 3-1168 0,2 4-304 0,3 2 0 0,2 3 0 16,0 1 1728-16,1 3 304 0,1 0 48 0,0 3 16 16,0 2-1520-16,0 2-320 0,0 4-48 0,0 5-16 15,-1 2 208-15,0 2 48 0,-2 2 0 0,0 4 0 16,2 1 336-16,0 0 80 0,-2-3 16 0,2-1 0 15,-1-1-432-15,1-1-64 0,0-2-32 0,0-3 0 16,-1-3-352-16,1-3 144 0,1-1-144 0,0 0 0 16,-1-3-176-16,1-5-144 0,0 0-16 0,4-2-16 15,-2-2-2256-15,2-1-448 0,1-3-80 0</inkml:trace>
  <inkml:trace contextRef="#ctx0" brushRef="#br0" timeOffset="5836.7">30201 13115 13823 0,'0'0'1216'0,"0"0"-960"0,-10-3-256 0,10 3 0 15,0 0 3824-15,0 0 720 0,0 0 128 0,-6 5 48 0,6-5-3216 0,-5 13-640 16,2 3-128-16,3 5-32 16,0 4-240-16,0 3-48 0,0 4-16 0,0 4 0 0,1 2 256 0,1 4 48 15,-1-2 16-15,-1 3 0 0,0 1-16 0,0 3-16 16,-1 2 0-16,-1 3 0 0,1 0-272 0,1 3-48 15,-2-3-16-15,-1-1 0 0,-1-3-160 0,-1-1-48 16,0-7 0-16,1-1 0 0,-3-2-144 0,1-5 128 16,-1-2-128-16,2 0 128 0,1-4-128 0,0-2 128 15,0-5-128-15,2 0 128 0,0-2-320 0,4-3-64 16,-2-2 0-16,0-12-16 16,0 0-1744-16,0 0-352 0,0 0-64 0</inkml:trace>
  <inkml:trace contextRef="#ctx0" brushRef="#br0" timeOffset="6837.62">30837 13718 8287 0,'0'0'368'0,"0"0"80"0,0 0-448 0,0 0 0 0,0 0 0 0,0 0 0 16,0 0 1664-16,0 0 240 0,0 0 48 0,0 0 16 15,0 0-1072-15,0 0-224 0,0 0-32 0,0 0-16 16,0 0 672-16,0 0 144 0,0 0 32 0,-3 12 0 16,2-2 160-16,-3 2 32 0,-1 1 16 0,0-2 0 15,-2 2-48-15,1 0-16 0,-2 0 0 0,-1 4 0 16,-1 0-368-16,1 2-80 0,-1-2-16 0,-2 3 0 15,-2 1-400-15,-1-2-96 0,0-1-16 0,2 1 0 16,-2-1-272-16,0-1-64 0,-2 0-16 0,1-2 0 16,1 1-288-16,-2-2 0 0,0-2 0 0,2-1 0 15,4 0-128-15,-1-4-144 0,0-1-32 0,2 0 0 16,2-3-1856-16,8-3-368 0,-8 2-80 0,8-2-8032 16,-6-3-1616-16</inkml:trace>
  <inkml:trace contextRef="#ctx0" brushRef="#br0" timeOffset="7060.53">30580 13734 26719 0,'0'0'2368'0,"-9"5"-1888"16,2 2-480-16,2 3 0 0,0 2 2080 0,4 1 320 16,3-1 64-16,2 1 16 0,1 1-1392 0,4 2-256 15,2 1-64-15,2 1-16 0,0 0-400 0,1 2-80 16,-2 2-16-16,0-1 0 0,0-2-256 0,-1 1 160 15,0-3-160-15,0 0 128 0,1 1 0 0,-1-1-128 16,-2-3 192-16,1-2-64 0,-1-2-128 0,-1 1 0 16,-1 2 144-16,-2-5-144 15,0-1-384-15,0 1-128 0,-5-8-48 0,0 0-10976 0,5 7-2208 0</inkml:trace>
  <inkml:trace contextRef="#ctx0" brushRef="#br0" timeOffset="7588.01">30517 13572 18431 0,'-11'-1'816'15,"11"1"160"-15,-11-1-784 0,11 1-192 0,0 0 0 0,0 0 0 0,-6-6 3408 0,6 6 640 16,0 0 128-16,0 0 32 0,8-6-2576 0,2 1-512 16,2 0-96-16,1 1-32 0,-2 0-480 0,3 1-80 15,0 3-32-15,2 0 0 0,-1-1-16 0,1 1-16 16,-3 1 0-16,0 0 0 0,0 1-48 0,1 0 0 16,-1 1 0-16,0 0 0 0,0-1-128 0,-1 1-16 15,-1 1-16-15,-1-4 0 0,-10 0-160 0,12 1 128 16,-3 0-128-16,-9-1 128 0,12 0-128 0,-12 0 128 15,9 0-128-15,-9 0 128 0,0 0-128 0,0 0 0 16,9-2 144-16,-9 2-144 0,0 0 128 0,0 0-128 16,0 0 128-16,8-6-128 0,-8 6 128 0,0 0-128 0,4-9 128 0,-4 9-128 15,0-9 128-15,0 9-128 0,0 0 128 0,-2-10-128 16,0 1 0-16,2 9 128 0,-3-10-128 0,3 10 0 16,-4-10 0-16,0 2 128 0,4 8-128 0,-4-8 0 15,-1 2 0-15,5 6 0 0,-6-7 0 0,6 7 128 16,-7-9-128-16,2 3 144 0,0-1-144 0,5 7 160 15,-11-9 16-15,3 4 0 0,2 0 0 0,6 5 0 16,-7-7-176-16,7 7 0 0,-8-6 144 0,8 6-144 16,-6-6 128-16,6 6-128 0,-5-5 160 0,5 5-160 15,0 0-192-15,0 0-144 0,0 0-32 0,0 0 0 32,2-8-1488-32,-2 8-320 0,0 0-48 0,12-2-9264 0,0 2-1856 0</inkml:trace>
  <inkml:trace contextRef="#ctx0" brushRef="#br0" timeOffset="8034.11">31058 14122 18431 0,'0'0'816'0,"0"0"160"0,0 0-784 0,0 0-192 0,0 0 0 0,-7 4 0 16,7-4 2512-16,0 0 464 0,0 0 96 0,0 0 0 15,0 0-1840-15,-3 12-368 0,3 0-80 0,0 0-16 16,1-2-368-16,-1 4-80 0,0-2 0 0,-1 2-16 16,0-1-160-16,-2 3-16 0,-1 2-128 0,0-1 192 15,0 0-48-15,-1 0-16 0,-3-2 0 0,-1 0 0 16,0 1-128-16,0-1 0 0,-1 0 144 0,0-2-144 0,1 0 0 0,0 0 0 15,0-4 0-15,3 0 0 16,6-9-704-16,-7 7-96 0,7-7-32 0,0 0-8832 16,0 0-1792-16</inkml:trace>
  <inkml:trace contextRef="#ctx0" brushRef="#br0" timeOffset="8488.94">31573 13484 23951 0,'0'0'2128'0,"0"0"-1696"0,-6-6-432 0,6 6 0 16,0 0 1456-16,-9 6 208 0,1 1 32 0,0 5 16 15,-1 5-832-15,0 1-176 0,-3 5-16 0,-1 4-16 16,-3 6-144-16,1 0-16 0,0 3-16 0,1 1 0 15,-1 1 160-15,1 1 48 0,0 2 0 0,2-5 0 16,2 1-16-16,2-5 0 0,0-3 0 0,4-3 0 16,-1-1-176-16,3-2-16 0,0-3-16 0,4-3 0 15,-1-3-160-15,1 2-48 0,2-6 0 0,2 1 0 16,-1-1-48-16,1-2-16 0,2-2 0 0,1 0 0 16,-9-6-64-16,16 1-16 0,0-2 0 0,-1-2 0 15,0-2 0-15,-1-2-128 0,2-3 192 0,-1-2-64 16,1-2-128-16,-1-2 0 0,1-1 0 0,0 0 128 0,-2-5 32 15,-1 1 0-15,-1-2 0 0,0-2 0 0,-2-4-16 16,-1-2 0-16,-2-2 0 0,-2 0 0 0,0-3-144 0,-1 1 128 16,-1 0-128-16,-1 1 128 0,0 3-128 0,-2 3 0 15,-2 4 0-15,0 3 128 0,-1 3-128 0,0 4 0 16,1 3 0-16,-2 2 0 16,-3 0-976-16,2 3-240 0,5 6-32 0,-8-1-16 15,-1 2-1744-15,0 3-368 0,0 0-64 0,-3 3-16 0</inkml:trace>
  <inkml:trace contextRef="#ctx0" brushRef="#br0" timeOffset="8697.65">31430 13836 27183 0,'0'0'1200'0,"0"0"256"0,0 0-1168 0,0 0-288 0,0 0 0 0,9 9 0 15,2-1 1024-15,0-2 128 0,1-2 48 0,1 1 0 16,1 2-208-16,-2-3-32 0,-1 1-16 0,-1 1 0 15,-1 1-368-15,-1-2-64 0,-8-5 0 0,9 7-16 16,-9-7-128-16,9 9-32 0,-1-3 0 0,-8-6 0 16,0 0-208-16,0 0-128 0,10 4 160 0,-10-4-160 31,0 0-320-31,0 0-144 0,11-6-48 0,-3-1-15936 0</inkml:trace>
  <inkml:trace contextRef="#ctx0" brushRef="#br0" timeOffset="9288.86">31573 13120 4607 0,'0'0'400'0,"0"0"-400"0,0 0 0 0,0 0 0 16,0 0 4160-16,0 0 768 0,0 0 128 0,0 0 48 15,0 0-2992-15,0 0-576 0,12-4-128 0,-12 4-32 16,12-3 16-16,-2 3 0 0,1 3 0 0,-1 1 0 16,1 1-48-16,-1 3-16 0,2 4 0 0,0-1 0 15,-1 1-304-15,1 4-64 0,1 2-16 0,0 3 0 16,0 1-384-16,1 2-80 0,1 2-16 0,0 0 0 15,4 0-160-15,-5 1-48 0,-1-1 0 0,-1 0 0 0,0 2-32 16,-2-1-16-16,-1 0 0 0,-1 2 0 0,0 1 0 0,0 5 0 16,1 3 0-16,-3 4 0 0,-1 2-48 0,1 4-16 15,0 1 0-15,-2-4 0 0,0-7-144 0,-3-5 0 16,-1-6 0-16,-1 0 0 0,-2 1 336 0,-2-5-16 16,-3 1 0-16,0-2 0 0,1 1-128 0,0-3-48 15,-1 1 0-15,0 1 0 0,1-1-144 0,-2 0 0 16,-1-2 144-16,0 3-144 0,-3-1 0 0,0 3 0 15,-3-3-192-15,1-1 64 16,-2 1-1328-16,-3-1-256 0,-1-2-48 0,-1-2-16 16,-1-3-1616-16,-2-3-336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14:29.7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471 7833 13823 0,'-6'-10'1216'0,"6"10"-960"0,-7-8-256 0,1 2 0 15,6 6 2144-15,0 0 384 0,-6-7 80 0,1 2 16 0,5 5-1808 16,-7-4-368-16,1-3-64 0,6 7 0 0,0 0 64 0,0 0 0 15,0 0 16-15,0 0 0 0,0 0-256 0,0 0-48 16,0 0-16-16,0 0 0 0,0 0 176 0,0 0 48 16,0 0 0-16,0 0 0 0,0 0 432 0,11 3 96 15,0 1 0-15,1-4 16 0,-1 0-80 0,1 0 0 16,0-4-16-16,-1 3 0 0,2 1-240 0,1 1-64 16,0-1 0-16,2-1 0 0,2-2-288 0,0 0-64 15,2 3-16-15,0 0 0 0,1 0 32 0,-8 0 0 16,4 0 0-16,2 2 0 0,0-2 144 0,5 1 16 15,-2 0 16-15,1 1 0 0,2-2-64 0,19 1-16 0,-6 0 0 16,-5 2 0-16,-5 0-272 0,0-2 0 0,-1 1 128 16,-1-2-128-16,0 0 240 0,-2 0-16 0,-2 0 0 0,3 0 0 15,1 0-16-15,-3 0 0 0,-3-3 0 0,-1 1 0 16,0 4-16-16,-1-4 0 0,-1 1 0 0,-2-2 0 16,-2 1-64-16,0-1 0 0,-1 0-128 0,-1 1 192 15,-11 2-192-15,10-1 144 0,-1-1-144 0,-9 2 128 16,0 0 0-16,0 0 0 0,9-4 0 0,-9 4 0 15,9-4 16-15,-1 1 0 0,-8 3 0 0,0 0 0 16,9-3 0-16,-9 3 0 0,8-4 0 0,-8 4 0 16,12-5-144-16,-4 1 128 0,-8 4-128 0,0 0 128 15,9 0-128-15,-9 0 192 0,9-5-192 0,-9 5 192 16,0 0-192-16,0 0 0 0,0 0-160 0,8-2 160 16,-8 2 0-16,0 0 0 0,0 0 0 0,0 0 160 0,0 0-160 15,0 0 0-15,0 0 144 0,0 0-144 0,-4-7 256 0,4 7-32 16,-8-8 0-16,8 8 0 0,-9-11-96 0,0 2-128 15,-2-1 176-15,1 2-176 0,2 1 192 0,-2 2-64 16,-3-1 0-16,1-1-128 0,3-1 128 0,-3 2-128 16,-1-2 0-16,0 3 0 0,1-2 160 0,2 1-160 15,2-1 128-15,-2 2-128 0,-3 0 128 0,3 1-128 16,10 4 128-16,0 0-128 0,-11-4 0 0,11 4 0 16,0 0 128-16,0 0-128 0,-9-7 0 0,9 7 0 15,0 0 0-15,0 0 0 0,0 0 0 0,0 0 0 16,0 0 0-16,0 0 0 0,0 0 0 0,0 0 0 15,0 0 0-15,0 0 0 0,0 0 0 0,0 0 0 16,9-1 0-16,-9 1 0 0,10 0 0 0,-1 0 0 16,2 0 0-16,-2 3 0 0,-9-3 0 0,12 4 0 0,1 1 0 15,-3-1 0-15,-10-4 0 0,13 5 0 0,3-1 0 0,-3 0 0 16,-3 0 0-16,2 0 0 0,-2 1 0 0,2-3 0 16,-1 4 0-16,-4 0 0 0,0-1-144 0,1 1 144 15,1-2 0-15,-9-4 0 0,9 3 0 0,0 1 0 16,-9-4 0-16,11 7 0 0,-11-7 0 0,10 4 0 15,-10-4 0-15,8 9 0 0,-8-9 0 0,0 0 0 16,0 0 0-16,0 0 0 0,0 0 0 0,0 0 0 16,1 10 0-16,-1-10 0 0,0 0 0 0,-4 13 0 15,4-13 0-15,-9 8 128 0,1 0-128 0,-1-1 144 16,-3-4-16-16,1 3-128 0,-1-1 192 0,1 1-64 16,0 1-128-16,0-1 192 0,-2 0-192 15,2 3 192-15,-1 0-64 0,-1 1 0 0,-3-2 0 0,3 3 0 16,3-1-128-16,-2 0 128 0,-2 1-128 0,-1-2 128 15,2 1-128-15,1-2 0 0,2 1 0 0,0 2 128 0,-5-1-128 0,2 2 0 16,3-3 0-16,-1 0 0 0,0 0 0 0,0 0 128 16,2 1-128-16,0 1 0 0,-1 1 0 0,-1 2 0 15,1-1 128-15,1 0-128 0,1-1-208 0,0 0-80 16,-3 2-16-16,1 2 0 16,1 3-2832-16,-3 0-560 0,-2 2-112 0</inkml:trace>
  <inkml:trace contextRef="#ctx0" brushRef="#br0" timeOffset="31916.5">10269 7101 25391 0,'-5'-13'1120'16,"5"13"240"-16,-2-8-1088 0,2 8-272 0,0-11 0 0,2 2 0 16,2 0 624-16,-4 9 64 0,7-6 16 0,-7 6 0 0,11-7-384 0,-2 4-80 15,-9 3-16-15,0 0 0 0,12 3 0 0,-1 1 0 16,-11-4 0-16,0 0 0 0,7 12 80 0,-1-4 16 15,-6-8 0-15,5 14 0 0,-3 0 144 0,-2 1 48 16,-2 0 0-16,-2 1 0 0,0-1 208 0,1 4 48 16,0-1 16-16,-1 4 0 0,-2 3-256 0,0 2-48 15,-1 1-16-15,0 4 0 0,-1 0-16 0,3 3-16 16,1 3 0-16,-3-1 0 0,-1 2-176 0,0 1-48 16,1-5 0-16,1-1 0 0,2-4-208 0,2-2 176 15,-1-4-176-15,2 2 160 0,0-5-160 0,1-2 0 16,0 2-192-16,1-5 192 15,-1-2-960-15,1-3-64 0,-1-11 0 0,3 10-9984 0,-1 0-2000 16</inkml:trace>
  <inkml:trace contextRef="#ctx0" brushRef="#br0" timeOffset="32202.01">10653 7554 19343 0,'0'0'1728'16,"0"-7"-1392"-16,0 7-336 0,0-10 0 15,1 1 3232-15,-1 9 576 0,0 0 112 0,0 0 32 16,0 0-2992-16,0 0-608 0,12 4-112 0,-12-4-32 16,6 11-208-16,-1 2 144 0,2 0-144 0,-3 4 128 0,-2 2-128 0,1 1 0 15,0-2 0-15,1 2-176 0,0 0 176 0,-1-1 0 16,0-1 0-16,0 0 0 0,-1 0 0 0,1-3 0 15,-3-2 0-15,2 0 0 0,2-1 0 0,-4-12-128 16,2 13 128-16,0-2-128 16,-2-11-1344-16,0 0-256 0,0 0-48 0,0 0-11584 15</inkml:trace>
  <inkml:trace contextRef="#ctx0" brushRef="#br0" timeOffset="32374.34">10795 7322 24879 0,'-5'-11'2208'0,"-1"0"-1760"15,2 3-448-15,2 2 0 0,2 6 3488 0,0 0 608 0,0 0 128 0,0 0 32 16,0 0-3728-16,0 0-736 0,10 10-160 0,-1 2-16 31,1-2-1616-31,-3 1-320 0,-7-11-64 0</inkml:trace>
  <inkml:trace contextRef="#ctx0" brushRef="#br0" timeOffset="32774.78">10984 7578 10127 0,'0'0'896'0,"-11"6"-704"0,1 0-192 0,1 1 0 16,2 1 5232-16,1 3 1008 0,-1-1 208 0,3 2 32 15,4-2-4912-15,-1 1-992 0,-3 0-192 0,4-2-32 0,4 3-352 16,0 0 144-16,-3 0-144 0,2-1 0 0,1 0 208 0,1-1-64 15,-1 1-16-15,1 0 0 0,-5-11-128 0,8 12 160 16,-3 0-160-16,-5-12 160 0,11 6-160 0,-11-6 192 16,10 7-192-16,-10-7 192 0,12 0-32 0,-2-4 0 15,-1-1 0-15,-2-2 0 0,-3-1 96 0,0-2 32 16,0-2 0-16,1-1 0 0,0-1-16 0,2-2 0 16,0-1 0-16,2 0 0 0,2-2 32 0,-1 2 0 15,1-1 0-15,0-1 0 0,3-1-176 0,-1 1-128 16,1 2 192-16,0 2-192 0,-1 4 0 0,2 2 0 15,-1 0 0-15,2 4 0 0,-2 1 0 0,0 0 0 16,2 1 0-16,0 3 0 0,-1 0 128 0,0 2-128 16,-2 2 0-16,0-1 0 0,1 3 0 0,-1 0 0 0,-1 3 0 0,1 0 0 15,1 3 0-15,-2 1 0 0,-4 3 0 0,1 0 0 16,-1 4 0-16,1 0 0 0,-1-1 0 0,-2 2-144 16,-1 2-80-16,1 0-16 0,-1-1 0 0,0 0 0 31,-2 0-2656-31,2 2-544 0,3-5-96 0,-1 0-10224 0</inkml:trace>
  <inkml:trace contextRef="#ctx0" brushRef="#br0" timeOffset="33177.82">11664 7776 4607 0,'0'0'192'0,"0"0"64"0,0 0-256 0,11-4 0 0,-11 4 0 0,12-6 0 0,-1-1 5440 0,2 2 1024 16,0 1 224-16,2-3 32 0,0 1-5040 0,2-1-1008 15,0 1-208-15,3 2-32 0,1-3-112 0,-1 1-32 16,3-2 0-16,-1 0 0 0,0 0 48 0,1-1 16 16,1-1 0-16,-1 1 0 0,0 1-128 0,-4-3-32 15,-3 2 0-15,-1 0 0 0,0 1 160 0,-2-2 32 16,-4 0 0-16,-1-1 0 0,-2 1 80 0,-2-1 32 16,-3 0 0-16,1-1 0 0,-2 1-208 0,-3 1-32 15,-1-2-16-15,-2 0 0 0,-2 1-112 0,1-1-128 16,1 2 176-16,-5 0-176 0,-2 4 208 0,-1-1-64 15,-3 3-16-15,0 2 0 0,-2 2-128 0,-1 4 0 16,-2 4 144-16,1 3-144 0,0 0 128 0,0 2-128 16,0 1 128-16,-1 4-128 0,0 3 128 0,1 3-128 15,2 0 128-15,-1 1-128 0,1 1 272 0,2 0-16 0,2 4 0 0,5-4 0 16,1-1 128-16,4 1 32 0,2 0 0 0,6 0 0 16,2 4 0-16,5-2 0 0,5 2 0 0,4-3 0 15,5-2-112-15,2-4-32 0,2-3 0 0,7-2 0 16,6-3-96-16,2-2-32 0,1-4 0 0,3-2 0 31,4 0-1440-31,-1-2-304 0,-3-2-48 0,-2-1-10448 0,-2-2-2112 0</inkml:trace>
  <inkml:trace contextRef="#ctx0" brushRef="#br0" timeOffset="40746.42">20515 276 6447 0,'0'0'576'0,"0"0"-576"16,0 0 0-16,0 0 0 0,0 0 3424 0,0 0 576 16,0 0 112-16,0 0 32 0,0 0-2224 0,0 0-432 15,0 0-80-15,0 0-32 0,0 0-416 0,11 6-64 16,-5 6-32-16,-1 1 0 0,-2-1-336 0,0 1-64 16,-1 1-16-16,0 2 0 0,-2 2-256 0,2-2-48 15,1-2-16-15,-2 4 0 0,-2 4 0 0,-1 1-128 16,2-3 192-16,-1 1-64 0,0 0-128 0,-2 1 0 15,1-2 144-15,-1 3-144 0,0 2 0 0,1-3 0 16,-2-1 0-16,1-1 0 0,2-1 0 0,0 1 0 16,1-1 0-16,0-4 0 0,2-4 0 0,1 1-240 15,0 0 48-15,-1 0 0 16,-2-12-704-16,4 11-144 0,0-3-32 0</inkml:trace>
  <inkml:trace contextRef="#ctx0" brushRef="#br0" timeOffset="41000.1">20794 456 15663 0,'0'0'688'0,"0"0"144"16,0 0-656-16,0 0-176 0,0 0 0 0,0 0 0 0,6 13 2928 0,0-4 544 15,-6-9 112-15,10 9 32 0,0 0-2912 0,0-1-576 16,2-3-128-16,-1 2 0 0,1 0-240 0,0 0-48 16,1-4-16-16,1-3-8000 15,-1 0-1600-15</inkml:trace>
  <inkml:trace contextRef="#ctx0" brushRef="#br0" timeOffset="41316.3">21387 286 35071 0,'0'0'1552'0,"-9"4"320"0,2 3-1488 0,3 4-384 0,2 2 0 0,5 3 0 16,1 2 192-16,0 0-16 0,1 3-16 0,1 3 0 15,0-1-160-15,-1 5 0 0,1 0 0 0,0 2 0 16,-1 0 0-16,0-2 0 0,0 0 0 0,-1 0 0 15,-1-1-128-15,-1-5-64 0,1-2-16 0,-2-2 0 16,1 0-2032-16,-2-3-416 0,0-5-80 0,0-1-5952 16,0 0-1184-16</inkml:trace>
  <inkml:trace contextRef="#ctx0" brushRef="#br0" timeOffset="41832.54">21320 131 23951 0,'0'0'2128'0,"0"0"-1696"16,-4-8-432-16,4 8 0 0,0 0 1824 0,0 0 288 0,0 0 48 0,0 0 16 15,0 0-1664-15,13 3-320 0,-1-1-64 0,1 2 0 16,1 0-128-16,0 1 0 0,1 1 128 0,-1-2-128 16,2 2 0-16,-1 2 144 0,1-2-144 0,0 3 0 15,-1 1 160-15,1-4-160 0,1 3 128 0,0 0-128 16,0 3 0-16,1-4 0 0,0-2 0 0,-1 2 0 16,-1 1 0-16,-1-1 0 0,1 0 0 0,-2 1 0 15,1 0 0-15,-2 2 0 0,0-1 0 0,0 1 0 16,0-2 144-16,-1 1-144 0,-2-1 160 0,0 2-160 15,0 2 320-15,-6 4-16 0,-1-2-16 0,1 2 0 16,-1-2-112-16,-3 4-32 0,-3 1 0 0,1-1 0 16,-1 2-144-16,1 0 0 0,-2-1 0 0,-3-1 0 0,-2-1 0 15,0-2 128-15,0-2-128 0,1 1 128 16,-3 2-128-16,1-4 0 0,-2-4 144 0,-1 1-144 0,-1 1 0 16,0 0 144-16,1-3-144 0,-2-1 0 0,-2-3 336 0,2 0-32 15,-2 1-16-15,1 1 0 0,0-2 96 0,-1 4 0 16,0 0 16-16,2-2 0 0,0-2-272 0,1 3-128 15,-2-3 0-15,3 0 128 0,2-2-128 0,0 1 0 16,0-1 0-16,0 1 0 16,2 0-912-16,9-3-64 0,-8 0-16 0,8 0 0 15,-10 0-2640-15,2-3-528 0</inkml:trace>
  <inkml:trace contextRef="#ctx0" brushRef="#br0" timeOffset="43171.32">23434 410 15663 0,'0'0'1392'0,"0"0"-1120"16,-2-8-272-16,2 8 0 0,-3-10 2496 0,2 3 448 15,1 7 96-15,0 0 16 0,0 0-1744 0,0-10-352 16,0 10-64-16,0 0 0 0,0 0-304 0,0 0-48 15,9-7-16-15,-9 7 0 0,12 0-112 0,-1 5-32 0,-11-5 0 0,12 12 0 16,-3 3-64-16,0 4-32 0,-1 6 0 0,0 0 0 16,-1-2-160-16,0 3-128 0,1 3 144 15,0 0-144-15,-1-2 128 0,-1 0-128 0,1-3 0 0,-2-2 0 16,0 0 0-16,2-1 128 0,-4 0-128 0,1-6 0 16,0 1 0-16,0-3-240 0,1-2 48 0,1 0 16 31,-3-2-1664-31,3-1-336 0,-6-8-64 0</inkml:trace>
  <inkml:trace contextRef="#ctx0" brushRef="#br0" timeOffset="43432.37">23841 456 28735 0,'0'0'1280'0,"-12"9"256"0,1-1-1232 0,0 5-304 16,2 2 0-16,0 5 0 0,0 3 0 0,1 1 160 15,-2 2-160-15,-1 1 128 0,1 3 64 0,-2 1 16 16,-1-1 0-16,0 4 0 0,0-2 0 0,-1 0 0 16,-2 1 0-16,0 2 0 0,1 1-208 0,0 5 176 15,1 2-176-15,1-1 160 0,-1-6-160 0,-1-1 0 16,0-1 0-16,3-2 0 15,1-4-560-15,4-3-32 0,-1-2-16 0,1-2-8096 16,-2-5-1632-16</inkml:trace>
  <inkml:trace contextRef="#ctx0" brushRef="#br0" timeOffset="44197.11">24712 415 17279 0,'0'0'768'0,"0"0"144"0,0 0-720 0,0 0-192 16,0 0 0-16,0 0 0 0,0 0 624 0,0 0 80 15,0 0 32-15,0 0 0 0,0 0 512 0,-1-8 96 16,1 8 32-16,0 0 0 0,0 0 0 0,0 0 0 15,0 0 0-15,0 0 0 0,0 0-608 0,10 0-112 16,-10 0-16-16,11 3-16 0,-11-3-176 0,7 8-48 0,-7-8 0 0,7 17 0 16,-2 0 112-16,-1 2 0 0,-1 1 16 0,-3-2 0 15,-2 2-96-15,1-2-32 0,0 0 0 16,-1-1 0-16,1-3-144 0,1 1-16 0,0-1-16 0,0-1 0 16,0-1-64-16,1-2-16 0,-1-10 0 0,3 9 0 15,0 2 0-15,2-5 0 0,-5-6 0 0,9 4 0 16,-9-4-16-16,10-1-128 0,2-2 192 0,0 1-64 15,-2-2-128-15,1 1 128 0,0-1-128 0,0-2 128 16,-2-5-128-16,0 5 0 0,-1-1 0 0,0 1 128 16,0 1-128-16,-8 5 0 0,10-4 0 0,0 2 0 15,-10 2 128-15,12-2-128 0,1 2 0 0,-13 0 128 16,11 4 128-16,-1 0 0 0,0-2 16 0,1 1 0 16,-1 1-272-16,2-2 128 0,0-2-128 0,0 2 0 15,-2 2 128-15,2-2-128 0,1 1 0 0,1-2 0 16,0 0 0-16,-2 1 0 0,-12-2 128 0,12 2-128 0,-2-2 0 15,1 3 0-15,-11-3 0 0,13 4 0 0,-3-4 0 0,-10 0 0 16,0 0 0-16,12 2 0 0,-12-2 304 0,0 0-48 16,10 4-16-16,-10-4 0 0,11 4 48 0,-11-4 16 15,12 0 0-15,-2 2 0 0,-10-2 16 0,12 0 0 16,-2-2 0-16,-10 2 0 0,12-2-176 0,-2-4-16 16,-2 0-128-16,1-1 192 0,2 1-192 0,-2-2 128 15,-1-2-128-15,-1-3 0 0,1-4 0 0,-1-2 128 16,-1 2-128-16,1-3 0 0,-1-7 0 0,0 4-160 15,-1 2 32-15,0 2 0 16,0-2-352-16,-1 0-64 0,0 1-16 0,0 3 0 16,0 2-1936-16,0 2-384 0,0 2-64 0,-2 1-12896 0</inkml:trace>
  <inkml:trace contextRef="#ctx0" brushRef="#br0" timeOffset="44610.08">24112 493 3679 0,'0'0'160'0,"0"0"32"0,7-10-192 0,-1 1 0 15,1 2 0-15,1 2 0 0,1 1 5632 0,1 0 1088 16,1 0 224-16,-1 0 32 0,2-1-5376 0,-2 1-1088 15,1-1-224-15,-1 3-32 0,2 0 80 0,-2-2 32 16,1 2 0-16,-1-2 0 0,1 0-368 0,-1 3 0 16,0 1 0-16,-10 0 128 0,12 0-320 0,0 0-64 15,-2 1-16-15,1-1 0 16,-11 0-736-16,11 1-144 0,-11-1-16 0,12 0-16 16,-12 0-2080-16,11-1-432 0</inkml:trace>
  <inkml:trace contextRef="#ctx0" brushRef="#br0" timeOffset="44827.58">24051 650 26143 0,'0'0'1152'0,"0"0"256"15,0 0-1136-15,12-3-272 0,-2 2 0 0,3 0 0 16,2 1 928-16,0 0 128 0,1 0 32 0,1-2 0 15,-2 0-560-15,2 0-96 0,2 2-32 0,-1-1 0 0,0-2-400 0,3 1 0 16,1-1 0-16,3 1 0 16,1-2-640-16,1-1-224 0,1 3-32 0,2-2-12208 15</inkml:trace>
  <inkml:trace contextRef="#ctx0" brushRef="#br0" timeOffset="45228.75">26017 381 38463 0,'-12'-8'1712'0,"12"8"336"0,0 0-1632 0,-9 2-416 0,9-2 0 0,-9 1 0 15,9-1 224-15,-9 5-32 0,0 2-16 0,2-1 0 16,7-6-176-16,-10 9 0 0,-1 3 0 0,0 1 0 15,-2 0-240-15,0 7-80 0,-3 6 0 0,0 1-16 16,-2 1-144-16,0-2-32 0,0-3 0 0,-2-1 0 0,0 0 304 0,2 1 48 16,0-5 16-16,1-1 0 15,1 0 144-15,2-3-128 0,2-1 128 0,2 0-128 16,-1-5-1888-16,1-1-368 0,1-2-80 0</inkml:trace>
  <inkml:trace contextRef="#ctx0" brushRef="#br0" timeOffset="45431.64">25683 488 11967 0,'0'0'528'0,"9"-5"112"0,-9 5-512 0,0 0-128 16,11 4 0-16,1 1 0 0,-2 2 6416 0,3 2 1264 0,1 1 240 0,2 3 48 15,0 4-6352-15,2 0-1264 0,0 0-352 0,0 0 128 16,1 1-272-16,-1-1-48 0,0 0-16 0,2-1 0 31,-1-3-2096-31,-1 0-400 0,1-3-96 0,0-2-12192 0</inkml:trace>
  <inkml:trace contextRef="#ctx0" brushRef="#br0" timeOffset="45684.14">26969 349 40607 0,'0'0'1792'0,"0"0"384"0,0 0-1744 0,0 0-432 16,0 0 0-16,2 13 0 0,1 1 240 0,0 2-48 15,-1-3 0-15,-1 4 0 0,-1 0-192 0,2 2 0 16,-1 5 0-16,0-1 0 0,1-1 0 0,-1 2-160 15,-1-2 32-15,0-1 0 16,0-3-2208-16,0-2-432 0,-1-1-96 0,1 2-7504 16,-2-4-1488-16</inkml:trace>
  <inkml:trace contextRef="#ctx0" brushRef="#br0" timeOffset="45878.57">26804 624 3679 0,'0'0'320'0,"0"0"-320"0,0 0 0 0,0 0 0 16,0 0 7584-16,0 0 1440 0,0 0 304 0,12 6 48 15,-3 1-7232-15,2-1-1440 0,-1-2-304 0,2 0-48 16,1 0-160-16,1 1-16 0,2-2-16 0,2-2 0 16,2-2-1504-16,1 0-320 0,1 1-48 0,3-4-14016 15</inkml:trace>
  <inkml:trace contextRef="#ctx0" brushRef="#br0" timeOffset="46375.78">27505 187 24879 0,'0'0'1088'0,"0"0"256"0,-8 13-1088 0,1 0-256 15,1 1 0-15,0 5 0 0,3 2 2880 0,0 1 512 16,2-1 96-16,-2 2 32 0,0-1-2816 0,1 0-576 16,-1 1-128-16,2 0 0 0,0 2 0 0,-1 1 0 15,0-1 0-15,0-3 0 0,2-3 0 0,0 1 0 16,-1 1 0-16,1-7 128 0,0-1-128 0,0-2 0 16,-1-2 0-16,1-9 0 0,0 0 144 0,0 0-144 15,-2 9 160-15,2-9-160 0,0 0 208 0,0 0-48 16,0 0-16-16,0 0 0 0,0 0 288 0,0 0 48 0,7-9 16 0,-2 0 0 15,0-2-128-15,1-1-32 0,0-2 0 0,2-2 0 16,1 1-192-16,0-6-144 0,2-4 192 0,2 2-192 16,0-1 0-16,1 3-176 0,-1 3 0 0,1 2 0 15,1 2-32-15,-1 1-16 0,-1 3 0 0,2 1 0 16,0 1 224-16,2 1 0 0,-1 3 0 0,3 0-144 16,3 2 144-16,-3 2 0 0,-5 0 160 0,0 4-160 15,1 3 144-15,-1 1-144 0,0 0 128 0,1 3-128 16,-4-1 0-16,1 2 0 0,-3-2 0 0,-1 2 0 15,-3 0 0-15,-1 2 0 0,-2 2 0 0,-2 1 0 16,-2-1-160-16,-2 3 160 0,-2-2 0 0,-3 2-144 16,-2-4 144-16,-2 0 0 0,-2 1 0 0,-1-2 0 0,-2-1 0 15,-3 0 176-15,-4-2-176 0,-2 2 192 0,-3 0-192 0,1-1 0 16,2-2 0-16,-1 0 0 16,-2 1-960-16,0-3-288 0,-2-1-48 0,-5-3-15568 15</inkml:trace>
  <inkml:trace contextRef="#ctx0" brushRef="#br0" timeOffset="47350.7">20137 1681 4607 0,'0'0'400'0,"7"-6"-400"0,-1-5 0 0,1 3 0 16,-1 3 5376-16,1-1 1008 0,1-1 192 0,1-2 32 16,-1 1-4688-16,2-2-960 0,2 1-176 0,1-1-32 15,-3 0-224-15,3 1-32 0,-1 4-16 0,1-4 0 16,1-5-320-16,2 4-160 0,1 0 160 0,0 1-160 16,0-5 160-16,1 4-160 0,0-3 160 0,1 4-160 15,-2 4 368-15,1-1-32 0,1-3 0 0,0 4 0 16,-4 4 80-16,2-1 16 0,0 2 0 0,-1 2 0 15,-3 0-48-15,0 2 0 0,-1 2 0 0,-1 1 0 16,1 4-144-16,-4 1-48 0,-3-5 0 0,0 5 0 16,2 2-192-16,-3 5 128 0,-4-1-128 0,1 1 0 15,-1 2 128-15,0 1-128 0,-3 2 0 0,0 1 0 16,-3 0 0-16,1-2 128 0,0-1-128 0,1-1 0 0,-1 0 0 16,0 1 128-16,1-4-128 0,-2 1 0 0,-1-3 0 0,-1 1 128 15,1 2-128-15,-2-5 0 0,-4 2 0 0,1-3 128 16,1 0-128-16,-1 0 0 0,-2-3 128 0,1 1-128 15,-1-2 0-15,3-1 144 0,-4 1-144 0,2-3 0 16,0 1 144-16,2-3-144 0,-1-2 0 0,0-3 128 16,2 1-128-16,1-1 0 0,1-1 0 0,8 2 144 15,-8-4-144-15,8 4 0 0,-7-10 128 0,5 2-128 16,2 8 0-16,0 0 0 0,0 0 0 0,0 0 0 16,6-6 0-16,-6 6 0 0,11-4 0 15,-11 4 0-15,13 0 0 0,-1 4 0 0,-1-2 0 16,1 2 160-16,2 0-160 0,1 0 128 0,0-1-128 0,1-1 128 15,2 2-128-15,2 3 0 0,1-1 128 0,1 1-128 0,0-6 0 16,0 0 0-16,0-1 0 0,2 0 0 16,-5 2 0-1,-4 0-256-15,-1 2-128 0,0 1-16 0,3-2-16 16,2-3-480-16,-1-3-80 0,-3-1-32 0,0 1-9856 0,-2-1-1968 0</inkml:trace>
  <inkml:trace contextRef="#ctx0" brushRef="#br0" timeOffset="47605.13">21043 1813 26719 0,'-8'-8'1184'0,"8"8"240"0,0 0-1136 0,0 0-288 16,0 0 0-16,0 0 0 0,0 0 2848 0,10-8 512 15,0 3 96-15,2 1 32 0,1 0-2816 0,2 0-672 16,1 2 0-16,1 0 0 0,1 2 0 0,2 0 0 16,-1-2 0-16,1 2 0 15,-3 0-528-15,1 0-112 0,3 0-32 0,-1 1 0 16,-2 3-1888-16,-1-2-384 0,0-3-80 0,-2 1-10240 0</inkml:trace>
  <inkml:trace contextRef="#ctx0" brushRef="#br0" timeOffset="47936.89">21850 1479 35007 0,'0'0'1552'0,"0"0"320"0,-8-7-1488 0,8 7-384 0,0 0 0 0,-5 10 0 15,5-10 1600-15,-1 15 240 0,2 4 48 0,3-3 16 16,1 4-1600-16,2 1-304 0,-2 4 0 0,2 2-176 0,-1 4 176 16,2 2 0-16,0-1 0 0,-2 4 0 0,0-2 0 0,1-1-160 15,0 1 160-15,-1-2 0 16,-2-2-480-16,2 0 16 0,0-4 0 0,-1 1 0 15,-2-1-368-15,1-2-80 0,1 2-16 0,-1-5 0 16,-1-2-576-16,-1-1-112 0,1-2-32 0,1-3-8112 16,-2-1-1632-16</inkml:trace>
  <inkml:trace contextRef="#ctx0" brushRef="#br0" timeOffset="48404.21">21953 1407 34095 0,'-17'-8'3024'0,"7"5"-2416"0,-2-1-480 0,3 0-128 16,9 4 1216-16,0 0 208 15,0 0 48-15,0 0 16 0,0 0-1216 0,0 0-272 0,0 0 0 0,13 4 0 16,0-2 0-16,-1 1 0 0,-2 1 0 0,1 1 0 15,-1 2 0-15,2 2 0 0,0 1-144 0,1 0 144 16,-3-6 0-16,2 6 0 0,1-3 0 0,-1 4 0 16,-1 1 0-16,1-3 0 0,1 1 0 0,-1 1 0 15,-2 3 0-15,2 0 0 0,1 1 0 0,1 0 0 16,-1 2 0-16,3 0 0 0,0 0 176 0,2 3-176 16,2 0 0-16,0 3 0 0,3 1 0 0,-3-1 0 0,1-3 224 0,0 0-64 15,-1 2-16-15,-1-4 0 0,1 2-144 0,-2-1 0 16,-6 0 144-16,-3-1-144 0,-3-4 0 0,-2 1 0 15,-1-1 0-15,-3 2 0 0,-3-1 0 0,-1 1 128 16,-1-2-128-16,-3 1 0 0,-2-1 0 0,0 0 144 16,-2-1-144-16,-1 2 0 0,-3-2 160 0,2-2-160 15,2 0 128-15,-4-1-128 0,-6 1 160 0,0-1-160 16,0 3 192-16,1-4-192 0,0 0 144 0,0-2-144 16,2-1 0-16,0 0 144 0,1 0-144 0,1-3 0 15,2 1 0-15,0-3 0 16,1-2-1616-16,1 1-208 0,1-4-32 0,2 1-14528 0</inkml:trace>
  <inkml:trace contextRef="#ctx0" brushRef="#br0" timeOffset="48838.91">23511 1741 33119 0,'0'0'1472'0,"0"0"288"0,0 0-1408 0,0 0-352 16,0 0 0-16,0 0 0 0,11 10 320 0,-1 0 0 16,1-3 0-16,0 4 0 0,0 1-320 0,0-2 0 15,1 2 0-15,0 2 0 0,0 2 0 0,-1 1 144 16,0 0-144-16,1-2 0 0,-2 1 176 0,0 0-176 15,1-2 160-15,-1 2-160 0,1 1 0 0,0-2 128 16,0-1-128-16,-1 0 0 0,1-3-240 0,-1 1-80 16,1 0-32-16,-1-3 0 15,0-4-1664-15,1-2-336 0,-11-3-64 0,12 1-10048 0</inkml:trace>
  <inkml:trace contextRef="#ctx0" brushRef="#br0" timeOffset="49116.99">23956 1720 18431 0,'0'0'1632'16,"-12"5"-1312"-16,-2 2-320 0,1 6 0 0,4 5 5232 0,-2 3 976 15,1 0 192-15,2 1 32 0,1 0-5200 16,1 2-1040-16,-3 0-192 0,1 3 0 0,0 0 0 0,0 3 0 15,0 1 0-15,1 3 0 0,-3 3 0 0,1-1 0 16,2-2-128-16,-1 1 128 0,-1-2-336 0,1-1-16 16,1 0 0-16,-1-2 0 15,1-3-544-15,0-2-96 0,2-2-32 0,2-3 0 16,2-1-2160-16,0-3-432 0,-1-4-96 0,2-12-8704 16</inkml:trace>
  <inkml:trace contextRef="#ctx0" brushRef="#br0" timeOffset="49438.5">24260 1718 32255 0,'0'0'2864'0,"0"0"-2288"0,0 0-576 0,0 0 0 16,0 0 2112-16,0 0 304 0,0 0 64 0,15 3 16 15,0 0-2032-15,2 0-464 0,1 1 0 0,1-4 0 16,2 0 0-16,3 0 0 0,0 0 0 0,2 1 128 16,3 0-128-16,-1 2-256 0,-4-1 64 0,1 1 0 15,0-2-256-15,-3 2-48 0,-1 0-16 0,-2 0 0 16,-2 0-320-16,-2 0-80 0,-2-3-16 0,-2 4 0 15,0-2-352-15,-11-2-80 0,0 0-16 0,10 2 0 16,-10-2-208-16,11 2-32 0,-11-2-16 0,0 0-6416 16,0 0-1280-16</inkml:trace>
  <inkml:trace contextRef="#ctx0" brushRef="#br0" timeOffset="49717.16">24233 1960 29487 0,'0'0'2624'0,"0"0"-2112"15,0 0-512-15,0 0 0 0,0 0 2912 0,14 0 480 0,0 3 80 0,2-3 32 16,0 1-2816-16,4 0-560 0,1 2-128 0,1-2 0 15,3-1 0-15,4 0 0 0,2 0 0 0,3 0 0 16,1 0-272-16,0 2-48 0,0-4-16 0,0 0 0 31,1-2-880-31,-4 1-160 0,0 0-32 0,-1 2-16 16,-2-3-1840-16,-1 2-384 0,0-4-64 0</inkml:trace>
  <inkml:trace contextRef="#ctx0" brushRef="#br0" timeOffset="50809.86">25094 1573 9215 0,'0'0'816'0,"0"0"-656"16,0 0-160-16,0 0 0 0,0 0 3648 0,0 0 704 16,6-7 144-16,-6 7 32 0,8-7-2736 0,-8 7-528 15,0 0-112-15,0 0-32 0,0 0-48 0,9-7-16 0,-9 7 0 16,0 0 0-16,0 0-384 0,0 0-80 0,10 4-16 0,-10-4 0 16,7 9-32-16,0 1-16 0,-3 0 0 0,0 3 0 15,2 1 112-15,-1 0 32 0,-1-1 0 0,0 3 0 16,0 4-32-16,0-1 0 0,-1-2 0 0,1 3 0 15,1-1-128-15,0 2-48 0,-1-1 0 0,0-1 0 16,0-5-160-16,-2 3-48 0,1-2 0 0,0-1 0 16,-1-1-96-16,1 1-32 0,-1-3 0 0,1 1 0 15,1-6-128-15,-4-6 0 0,3 8 0 0,-3-8 0 16,0 0 0-16,0 0 0 0,0 0 0 0,0 0 128 16,0 0-128-16,0 0 192 0,10 3-192 0,-10-3 192 15,0 0-64-15,9-8 0 0,-2-1 0 0,-7 9 0 16,6-11-128-16,-1 2 0 0,-5 9-192 0,6-10 192 0,-1-2 0 15,-5 12 0-15,4-8 0 0,-4 8 0 0,5-8 0 0,-5 8 0 16,0 0 0-16,0 0 0 0,0 0-128 0,0 0 128 16,0 0 0-16,10 6 0 0,-10-6 0 0,8 10 0 15,-1-1-144-15,-7-9 144 0,5 12 0 0,0-3 0 16,-5-9 0-16,7 12 0 0,-1-6 0 0,-6-6 0 16,9 8 0-16,-1-1 0 0,-8-7 0 0,11 3 0 15,-1 3 0-15,0-6 0 0,1 0 160 0,-1-3-160 16,1 0 160-16,0 1-160 0,0-1 256 0,1-1-64 15,1 0 0-15,0-1 0 0,-3-1 64 0,0-1 16 16,1-1 0-16,-3 2 0 0,-8 6-16 0,6-9-16 16,2 0 0-16,-3-2 0 0,-1 1-16 0,1-3 0 15,3 0 0-15,-1-3 0 0,-1 2-48 0,1-3-16 16,-2-3 0-16,2-1 0 0,0-1-160 0,2-3 192 0,-1 1-192 16,1-3 192-16,1 1-192 0,-1 0 0 0,-1-2 0 0,1 0 0 15,0 4 0-15,0-3 0 0,0 7 0 0,-2 0 0 16,-2 0-208-16,0 5-80 15,0 2-16-15,-2 2 0 16,-3 11-1104-16,2-10-240 0,-2 10-32 0,0 0-16 16,0 0-1824-16,0 0-352 0</inkml:trace>
  <inkml:trace contextRef="#ctx0" brushRef="#br0" timeOffset="51322.62">25883 1909 42159 0,'0'0'1856'0,"0"0"400"0,-7 12-1808 0,2 1-448 0,2 0 0 0,2 3 0 15,2-1 304-15,2 2-48 0,1-1 0 0,1 2 0 16,0 2-256-16,1 1 0 0,-1-1 0 0,1 1 0 15,2-2-288-15,-1-2-64 0,-2-1-16 0,1 1 0 16,0-1-992-16,-1-2-208 0,-1 1-32 0,0-6-16 16,-1 0-2080-16,-3-9-400 0</inkml:trace>
  <inkml:trace contextRef="#ctx0" brushRef="#br0" timeOffset="51891.82">26597 1510 5519 0,'0'0'496'0,"0"0"-496"16,0 0 0-16,0 0 0 0,0 0 5696 0,0 0 1024 16,0 0 224-16,0 0 32 0,0 0-5504 0,0 0-1088 15,0 0-240-15,0 0-144 0,-10 7 160 0,1 1-160 16,-1 2 128-16,0 3-128 15,-2 4 368-15,1-1-16 0,-1 2 0 0,-1 1 0 0,0 1 320 0,-3 2 64 16,0-1 16-16,1 1 0 0,-1 0 464 0,1 1 80 16,-2-3 32-16,0 3 0 0,1-4-608 0,0 5-112 15,1-5-32-15,0-1 0 0,1 1-416 0,1-4-160 16,0 0 0-16,1-1 144 16,2 2-512-16,1-3-96 0,0-2-32 0,2-1 0 15,0-5-816-15,7-5-160 0,0 0-48 0,0 0 0 16,-10 4-1936-16,10-4-384 0</inkml:trace>
  <inkml:trace contextRef="#ctx0" brushRef="#br0" timeOffset="52159.42">26227 1543 31039 0,'0'-12'1376'0,"0"12"288"0,0 0-1344 0,0 0-320 0,0 0 0 0,0 0 0 16,0 0 1216-16,0 0 192 0,6 9 16 0,1 3 16 15,-1 1-336-15,2 0-64 0,3 1-16 0,-1 2 0 16,2 1-192-16,1 3-32 0,3 2-16 0,-1-1 0 16,1-2-512-16,1 2-96 0,1-1-32 0,0-1 0 15,1 1-144-15,-3-1 0 0,1-1 0 0,0-1 0 0,2-1 0 0,-1 1 0 16,1-1 0-16,-2-1 0 0,-1 4 0 0,-3-1-272 16,-3-3 32-16,1 0 16 15,-1-1-400-15,-2-3-80 0,-4-2 0 0,4 2-16 16,6 1-1760-16,-3-5-336 0,-11-7-80 0</inkml:trace>
  <inkml:trace contextRef="#ctx0" brushRef="#br0" timeOffset="53029.94">27409 1605 12895 0,'0'0'1152'0,"0"0"-928"16,0 0-224-16,0 0 0 0,0 0 4672 0,-2 12 880 16,0 1 176-16,5 2 32 0,1-1-4544 0,0 5-896 15,1 1-192-15,0 2-128 0,1 0 384 0,-1 4 0 16,1-1 0-16,1 1 0 0,-1 2-192 0,1-2-32 16,-2-2-16-16,0 1 0 0,-1 0-144 0,1-3 0 15,-1 2 0-15,0-3 0 16,-1-2-688-16,-3 2-160 0,-2-2-48 0,1 0-9200 15,0-5-1840-15</inkml:trace>
  <inkml:trace contextRef="#ctx0" brushRef="#br0" timeOffset="53284.07">27259 1838 19343 0,'0'0'1728'0,"0"0"-1392"0,-5-10-336 0,5 10 0 16,0 0 5568-16,0 0 1024 0,0 0 224 0,8-4 32 15,5 2-5696-15,3-1-1152 0,-1 1-240 0,5 0-32 16,1 1-80-16,1 0-16 0,1-2 0 0,2 1 0 16,1-1-144-16,2 2-48 0,2-2 0 0,2 0 0 15,1 2-144-15,1-3-16 0,1 3-16 0,1 0 0 16,1-3-400-16,-2 2-80 0,-4 1 0 0,-2 1-9024 15,-3-3-1792-15</inkml:trace>
  <inkml:trace contextRef="#ctx0" brushRef="#br0" timeOffset="53978.7">26906 1892 5519 0,'0'0'496'0,"0"0"-496"0,0 0 0 0,0 0 0 16,0 0 5840-16,0 0 1072 0,0 0 224 0,0 0 32 16,0 0-5696-16,0 0-1152 0,0 0-320 0,-2 11 0 15,2-1 0-15,0 3 0 0,1-2 0 0,1 3 0 16,2 2 144-16,0 3 32 0,-1 1 0 0,1-2 0 15,0 2 0-15,0 3 0 0,-2 4 0 0,2 1 0 16,-1-7-176-16,1-1 0 0,-2 0 144 0,1 0-144 16,-2-2 0-16,-1-1 0 0,-1-2 0 0,0 0-192 15,-1-2-704-15,1 0-160 0,-2-3-32 0</inkml:trace>
  <inkml:trace contextRef="#ctx0" brushRef="#br0" timeOffset="55605.27">28318 1595 19343 0,'0'0'1728'0,"0"0"-1392"15,0 0-336-15,0 0 0 0,0 0 2400 0,0 0 416 16,0 0 64-16,0 0 32 0,8-6-1808 0,-8 6-352 15,0 0-80-15,0 0-16 0,9-7-128 0,-9 7-16 16,0 0-16-16,10-1 0 0,-10 1 48 0,0 0 16 16,11 4 0-16,-11-4 0 0,9 6 128 0,-3 5 16 15,-2-1 16-15,2 3 0 0,-1 3-80 0,-1 1 0 16,0 1-16-16,0 1 0 0,-1 4-64 0,1-5-16 16,0 0 0-16,2 0 0 0,-4 2-272 0,2-2-48 15,0-5-16-15,0 2 0 0,1-1-208 0,0-1 144 16,2-1-144-16,-2-3 128 0,2 1-128 0,-2 1 0 15,0-4 144-15,-5-7-144 0,9 6 128 0,-9-6-128 16,9 4 128-16,-9-4-128 0,11 2 0 0,-11-2 128 16,0 0-128-16,10 0 0 0,-10 0 0 0,11-6 0 15,-2 0 0-15,0 0 0 0,-1-3 0 0,1 0 0 0,-3-2-128 0,1 2 128 16,-1-4 0-16,2 0-160 0,0 0 160 0,0 0 0 16,-2 1 0-16,-1 3 0 0,1-1 0 0,-6 10 0 15,8-8-160-15,-8 8 160 0,0 0-128 0,0 0 128 16,0 0 0-16,0 0-160 0,0 0 160 0,10 6 0 15,-4 2 0-15,1 0 0 0,-1 1 0 0,1 2 0 16,0-4 0-16,-1 3 0 0,-2-1 0 0,-4-9 0 16,8 6 0-16,1 1 0 0,0-3 0 0,1 2 0 15,1-3 0-15,1 1 0 0,-12-4 0 0,13 4 0 16,-2-2 0-16,0-2 0 0,-1 0 128 0,2 0-128 16,2-2 256-16,-1-1-32 0,-2 2-16 0,1-3 0 15,1 2 48-15,-2 1 0 0,0-3 0 0,0 0 0 0,1-2 16 16,0-1 16-16,-3 1 0 0,1-1 0 0,0-2-160 0,-1 0-128 15,-1-1 192-15,-1-1-192 0,1-3 144 0,0 1-144 16,0-2 0-16,-2 1 144 0,0-2-336 16,-1-1-64-16,-1-2 0 0,0-2-16 15,-2 4-1408-15,0 0-288 0,0 0-48 0,-1 2-16 16,-1-5-1360-16,-1 7-288 0</inkml:trace>
  <inkml:trace contextRef="#ctx0" brushRef="#br0" timeOffset="56088.01">29145 1916 19343 0,'0'0'1728'0,"0"0"-1392"0,0 0-336 0,9-5 0 16,2-2 1520-16,0 0 224 0,1 1 48 0,-1-1 16 16,1 1-1008-16,1-1-208 0,0 1-32 0,0-1-16 15,-1 1 80-15,0 1 16 0,-1-2 0 0,2 2 0 16,2 4 64-16,-3-2 32 0,-12 3 0 0,10-1 0 15,-10 1-112-15,10-2-32 0,-10 2 0 0,0 0 0 0,0 0-176 0,0 0-32 16,7 10-16-16,-7-10 0 0,0 0-176 0,1 11-16 16,-3 1-16-16,-2 0 0 0,-2-2-160 0,-1 2 128 15,-4 0-128-15,1-2 128 0,-2-1-128 0,0 2 0 16,-1-1 0-16,0 0 128 0,0 1-128 0,0 1 0 16,0 2 0-16,0 2 0 0,0 1 0 0,1-2 0 15,3-2 0-15,0 4 0 0,-1 3 0 0,2-1 0 16,3-2 0-16,2-2 0 0,2-2 0 0,1-2 0 15,0 1 0-15,2-1 0 0,2 0 0 0,1-2 0 16,-1 2 0-16,3-3 0 0,2-3 0 0,1-1-272 16,-10-4 32-16,15 1 16 15,-1 0-416-15,2-1-96 0,-2 0-16 0,0-2-9584 16,1-2-1920-16</inkml:trace>
  <inkml:trace contextRef="#ctx0" brushRef="#br0" timeOffset="56840.16">29811 1523 11967 0,'0'0'1072'0,"0"0"-864"16,0 0-208-16,0 0 0 0,0 0 3152 0,0 0 592 16,-3-7 112-16,3 7 32 0,0 0-2016 0,0 0-400 15,0 0-64-15,0 0-32 0,0 0-480 0,0 0-112 16,0 0-16-16,0 0 0 0,9 10-272 0,-2 0-64 0,-2-1-16 0,0-1 0 16,-5-8 0-16,8 13 0 0,-1 4 0 0,-1-1 0 15,1-3 0-15,-2 1 0 0,-1 2 0 16,0-2 0-16,-2 1 0 0,4-2 0 0,1 0 0 0,-1 0 0 15,-3-2-64-15,1 1-16 0,3 1 0 0,-1-1 0 16,0-2-32-16,-1-2-16 0,-5-8 0 0,8 7 0 16,1 1-96-16,-3-2-32 0,-6-6 0 0,8 4 0 15,3 0-160-15,-11-4 160 0,0 0-160 0,0 0 160 16,0 0-32-16,0 0-128 0,7 6 192 0,-7-6-64 16,0 0-128-16,0 0 0 0,7 8 0 0,-7-8 0 15,4 9 0-15,0-1 128 0,0 0 0 0,0 0 0 16,-4-8 0-16,6 8 0 0,-6-8 0 0,8 8 0 15,-8-8-128-15,8 9 160 0,-8-9-160 0,9 6 160 16,-9-6-160-16,0 0 0 0,0 0 144 0,0 0-144 0,8 7 0 0,-8-7 128 16,0 0-128-16,0 0 0 0,0 0 176 0,0 0-48 15,0 0 0-15,0 0 0 0,0 0 0 0,0 0-128 16,0 0 192-16,5 6-64 0,-5-6-128 0,0 0 0 16,0 0 0-16,8 5 0 0,-8-5 0 0,0 0 0 15,0 0 0-15,0 0 0 0,0 0 0 0,0 0 128 16,10 0-128-16,-10 0 0 0,0 0 0 15,0 0 0-15,0 0 0 0,0 0 0 0,0 0 0 0,0 0-192 16,0 0 64-16,0 0 128 0,0 0-352 0,0 0 48 16,0 0 16-16,0 0 0 15,0 0-1072-15,0 0-224 0,0 0-32 0,0 0-10464 16,0 0-2080-16</inkml:trace>
  <inkml:trace contextRef="#ctx0" brushRef="#br0" timeOffset="57198.64">30224 1493 21183 0,'0'0'1888'0,"0"0"-1504"0,0 0-384 0,0 0 0 16,0 0 1888-16,0 0 304 0,0 0 64 0,0 0 16 15,1-10-1248-15,-1 10-256 0,0 0-64 0,0 0 0 16,-4-7-64-16,4 7 0 0,0 0-16 0,-10 3 0 16,1 0 64-16,0 2 16 0,-2 0 0 0,0 5 0 0,-1 6-112 0,-1 1-16 15,-1 0 0-15,-2 3 0 0,-1 0 64 0,-1 3 0 16,-2-4 0-16,1 5 0 0,-1 0-80 0,-1 1-16 16,-2 1 0-16,3-2 0 0,4-3-320 0,-2-1-64 15,-1 0-16-15,2 0 0 0,1 0-144 0,2-1 0 16,2-2 0-16,0 0 0 0,2-4-128 0,1 0-128 15,1-3 0-15,1 0-16 16,2 1-640-16,1-2-128 0,4-9-32 0,0 0 0 16,0 0-2032-16,0 0-416 0,0 0-64 0,0 0-32 0</inkml:trace>
  <inkml:trace contextRef="#ctx0" brushRef="#br0" timeOffset="57646.06">30347 1836 13823 0,'0'0'1216'0,"0"0"-960"0,0 0-256 0,10-2 0 16,2-1 4096-16,0 0 768 0,-1 1 144 0,0-1 48 15,-11 3-3408-15,13-2-688 0,0-1-128 0,-3 2-16 16,-10 1-448-16,12-3-96 0,1 0-16 0,-3 3 0 15,-10 0-256-15,11 4 0 0,1-1 0 0,-12-3 0 16,0 0 128-16,10 9-128 0,-1 2 0 0,-2-1 0 16,-7-10 192-16,2 12-64 0,1-2 0 0,-2 1-128 0,-1-2 208 0,-2 0-64 15,-5-1-16-15,1 1 0 0,-1-1 48 0,-1-1 0 16,-1 3 0-16,-1-1 0 0,-3-2-176 0,1 3 0 16,0 0 144-16,-4 2-144 0,-4-1 0 0,-1 4 0 15,0-1 0-15,1 2 128 0,1 2-128 0,2 0 0 16,1-2 0-16,4 0 0 0,3-2 0 0,3-1 0 15,1 0 0-15,2 0 0 0,3 0 0 0,1-1 0 16,1-2 0-16,-2-10 128 0,9 9-128 0,0-2 0 16,0-2 128-16,1 0-128 0,2 1 0 0,0-4 0 15,0 1 0-15,1-3 0 0,0 0-160 0,2 0 160 16,2-3-192-16,-2 2 192 0,-5 0-400 0,3 1 16 16,3 0 16-16,-3-2 0 15,-4 0-1360-15,4-1-256 0,3 2-64 0,-3-2-11968 0</inkml:trace>
  <inkml:trace contextRef="#ctx0" brushRef="#br0" timeOffset="58391.61">31650 1482 28047 0,'0'0'1232'0,"0"0"272"0,0 0-1200 0,0 0-304 15,0 0 0-15,0 0 0 0,-6 10 1024 0,6-10 160 16,0 0 32-16,0 13 0 0,0 4-576 0,2-3-96 15,1-1-32-15,1 3 0 0,0 4-368 0,0 0-144 16,-2 0 0-16,4 0 144 0,-2-1-144 0,-3-1 0 16,-2 2 0-16,1-4 128 0,0-2-128 0,-2-1 0 15,-2 0 0-15,2 0 0 0,0 1 0 0,0-2-224 16,-2-1 48-16,1-2 16 16,-1 0-576-16,4-9-112 0,0 0-32 0,-1 8 0 15,1-8-1424-15,0 0-304 0,0 0-48 0,0 0-8368 0</inkml:trace>
  <inkml:trace contextRef="#ctx0" brushRef="#br0" timeOffset="58595.86">31468 1685 23951 0,'0'0'2128'0,"0"0"-1696"0,0 0-432 0,0 0 0 16,0 0 2720-16,0 0 464 0,9-4 80 0,1 0 32 15,3 2-2064-15,-2 3-400 0,-11-1-96 0,14 5-16 16,4-4-528-16,1 5-192 0,-4-6 0 0,4 2 144 16,1 2-432-16,1-3-96 0,0 2 0 0,-1-2-16 15,-3 1-2032-15,1-4-384 0,0-2-96 0,-2 3-10672 16</inkml:trace>
  <inkml:trace contextRef="#ctx0" brushRef="#br0" timeOffset="59234.27">32240 1223 18431 0,'0'0'816'0,"0"0"160"0,0 0-784 0,0 0-192 16,0 0 0-16,0 0 0 0,0 0 3968 0,0 0 736 15,-4 12 160-15,1 0 16 0,-1-3-3616 0,2 3-736 16,0 3-144-16,1 4-16 0,0 3-224 0,-1 0-144 16,2 1 192-16,0 2-192 0,0 4 336 0,0-3-32 0,0 0-16 0,3 3 0 15,0 2 128-15,-1 0 32 0,-1-2 0 0,2-2 0 16,0-2-16-16,-1-1 0 0,2-3 0 0,0-2 0 16,-1-2-144-16,1-1-32 0,-2-2 0 0,2-1 0 15,-1-3 0-15,1 1 0 0,0-2 0 0,-4-9 0 16,0 0 48-16,0 0 0 0,7 5 0 0,-7-5 0 15,0 0-112-15,11 2 0 0,-11-2-16 0,10-4 0 16,-1-3-32-16,-1-3 0 0,0-2 0 0,-1 2 0 16,-1-1-144-16,1-2 0 0,-2-4 144 0,1 0-144 15,1 0 0-15,-2 2 128 0,-1-6-128 0,1 2 0 0,0 1 0 16,1 3 0-16,-4 3 0 0,2 0 0 0,0-1 0 16,1 0 0-16,2 3 0 0,1 0 0 0,1 1 0 15,2 3 0-15,1-1 0 0,1 2-128 0,-1 0 128 0,2 0 0 16,2-2 0-16,0 5-128 0,-1-2 128 0,0 2 0 15,-4 1-144-15,2 1 144 0,2 0 0 0,-2 3 0 16,-2 1-144-16,1 2 144 0,0-2 0 0,-2 6 0 16,-4 3-128-16,-1 3 128 0,0-4 0 0,-1 1 0 15,-1-1 128-15,-2 3-128 0,-2 2 128 0,-1 1-128 16,1 2 0-16,0-2 0 0,-1-2 144 0,1 0-144 16,-2-2 128-16,0 0-128 0,-4 1 0 0,0-2 128 15,1 0-128-15,-1-3 0 0,-2-1 160 0,-1-1-160 16,-1-1 192-16,1 2-192 0,0-5 240 0,-5 1-64 15,-3-1-16-15,-2 0 0 0,1-1 16 0,-5 0 0 16,-2 1 0-16,0-1 0 0,2-1-176 0,-1 2 160 0,0-3-160 0,0 2 160 16,0-3-160-16,2 3 0 0,-1-3 144 0,1-3-144 15,1 0 0-15,1 2-240 0,0 1 48 0,2-2 0 32,-1-2-2048-32,4-2-384 0,5 0-96 0</inkml:trace>
  <inkml:trace contextRef="#ctx0" brushRef="#br0" timeOffset="62897.11">14731 7402 11967 0,'0'0'1072'0,"0"0"-864"0,0 0-208 0,0 0 0 15,0 0 2528-15,0 0 464 0,0 0 80 0,0 0 32 16,0 0-1488-16,0 0-288 0,0 0-64 0,0 0-16 16,0 0-96-16,0 0 0 0,0 0-16 0,0 0 0 15,0 0-112-15,0 0 0 0,0 0-16 0,4 15 0 16,0 2-336-16,-1 2-64 0,3-2-16 0,-1 3 0 16,0 5-272-16,0 4-48 0,1 3-16 0,-1 2 0 15,0-1-128-15,-2 3-128 0,-5 2 144 0,1 3-144 16,-2 2 144-16,-1 0-144 0,-1-2 128 0,-1 0-128 15,-2 1 160-15,0-1-160 0,0-3 192 0,2-3-192 16,-2-2 144-16,3-3-144 0,1-4 0 0,-1 0 144 16,-2-5-144-16,2-2 0 0,1 0 0 0,-1-5 0 0,-2-1 0 0,1-2 0 15,0-4 0-15,6-7 0 16,-9 7-400-16,0-2-112 0,-1-5-32 0,-1 0 0 16,0-6-704-16,0-1-144 0,1-3-16 0,-2-2-16 15,0-2-1648-15,1-5-336 0,-1-3-64 0</inkml:trace>
  <inkml:trace contextRef="#ctx0" brushRef="#br0" timeOffset="63269.39">14478 7532 22399 0,'4'-19'992'0,"0"7"208"0,0-1-960 0,-1 0-240 16,1-2 0-16,2 2 0 0,0-1 1456 0,2 0 240 16,0-1 48-16,2 2 16 0,3 0-608 0,2 0-112 15,-1-4-16-15,3 2-16 0,1 0-352 0,4 2-64 0,3 0-16 0,1 2 0 16,1-1-288-16,2 1-64 15,1 2-16-15,1-1 0 0,2 1-208 0,0 1 0 0,-2 1 0 0,-1 5 0 16,-3-1 0-16,-1 6 0 0,-1-3 0 0,-3 2 0 16,-1 4 0-16,-3 1 144 0,-3 3-144 0,-2 1 128 15,-2 0-128-15,0 0 0 0,-3 1 0 0,0 4 128 16,1 5 128-16,-2 0 0 0,-1-3 16 0,0 0 0 16,-1 0-112-16,2-2-32 0,-2 1 0 0,-1 0 0 15,-3-2-128-15,-1 6 0 0,-1-4 144 0,-2 3-144 16,-2-1 0-16,-3 2 144 0,-1 0-144 0,-2-1 0 15,-1-2 144-15,-4 0-144 0,-1-1 0 0,-1 1 144 16,-2 2-144-16,0-3 0 0,-4-1 144 0,1-2-144 16,-1-1 0-16,1 0 144 0,-2-4-144 0,0 0 0 15,2-2 0-15,-1-2 0 0,-1-1 0 0,2 0 0 0,2-2 0 0,-1-2 0 16,0-1 0-16,1-2-144 0,1 0-112 0,2 0-32 16,1-4 0-16,3 1 0 15,1-3-560-15,5-2-112 0,3 2-32 0,1-3-14240 16</inkml:trace>
  <inkml:trace contextRef="#ctx0" brushRef="#br0" timeOffset="63631.51">15328 6904 36223 0,'-8'-16'1600'0,"4"7"336"0,4 9-1552 0,0 0-384 0,-3-8 0 0,3 8 0 16,0 0 496-16,0 0 16 0,0 0 0 0,0 0 0 16,14 5-512-16,-3 3-128 0,0 3-16 0,-4 2 0 15,1 5 144-15,-1 1 0 0,1 4-144 0,1 1 144 16,1 2 0-16,1 3-176 0,-2-1 176 0,1 0-128 15,1 4 128-15,-1-1 0 0,-1 3 0 0,-2-2 0 16,-1 2 0-16,-2 3 0 0,-1 3 0 0,-2 2 0 16,-1 0 0-16,-1-2 128 0,-2 2-128 0,-1-4 176 0,0-5-176 0,-1 1 0 15,1-1 144-15,2-3-144 16,-1-4 0-16,3-1-160 0,0-2 16 0,3-3 0 16,2-5-656-16,0-2-128 0,2-2-32 0,0-2-9472 15,1-3-1888-15</inkml:trace>
  <inkml:trace contextRef="#ctx0" brushRef="#br0" timeOffset="64161.24">15960 7299 20271 0,'-6'-7'1792'0,"-2"-2"-1424"0,-1 3-368 0,1 2 0 16,8 4 3536-16,-9 1 640 0,9-1 128 0,-9 1 32 16,9-1-3568-16,-11 4-768 0,1-2 0 0,-1 3-160 15,1 1 160-15,-1 3-192 0,1 4 192 0,0 2-192 16,-3-1 192-16,-2 3-192 0,-2 1 192 0,2 2-192 16,0-1 192-16,1 4 0 0,-2 0 0 0,3 2-128 15,3 0 128-15,-1-2 0 0,1-1 0 0,1-1 128 16,1 0 80-16,3 0 32 0,1-2 0 0,0 1 0 15,1-3-64-15,2-1-16 0,1-3 0 0,1 1 0 16,2-2-160-16,1-1 0 0,-4-11 0 0,6 11 128 16,0-2-128-16,-6-9-176 0,9 4 48 0,-9-4 0 15,13 0-160-15,-4-1-32 0,0-5 0 0,3 2 0 0,2-2 96 16,-1-5 16-16,-1 0 0 0,0-1 0 0,-1-2 208 0,2-1 0 16,0 1 0-16,-1 0 0 0,-4-1 0 0,0 2 0 15,0-1 0-15,-1-2 0 0,0-1 208 0,1 0-16 16,0 0 0-16,-1 3 0 0,1 0 16 0,0 3 0 15,2 2 0-15,0 1 0 0,-1-1-208 0,-1 3 128 16,-8 6-128-16,7-4 0 0,-7 4 176 0,0 0-176 16,11-4 192-16,-11 4-192 0,0 0 256 0,10 6-64 15,-10-6-16-15,7 12 0 0,-3 1 16 0,0 3 0 16,-2-3 0-16,1 3 0 0,-2 0-192 0,2 1 0 16,-1 0 144-16,1 0-144 0,0 3 0 0,0-5 144 15,1 1-144-15,-1-2 0 16,0 1-400-16,-1-1-192 0,2-1-48 0,0-1 0 15,-4-12-2080-15,4 12-416 0</inkml:trace>
  <inkml:trace contextRef="#ctx0" brushRef="#br0" timeOffset="64610.25">16191 7575 10127 0,'0'0'896'0,"0"0"-704"0,0 0-192 0,0 0 0 16,-1 13 4992-16,1-1 976 0,1-2 192 0,1 1 48 15,-2-11-4768-15,6 13-944 0,0-4-192 0,-1 1-48 16,1 1 0-16,-1-1-16 0,1-1 0 0,1-2 0 0,-7-7-16 0,8 8 0 16,-8-8 0-16,10 8 0 0,-1-3-48 0,-9-5-16 15,0 0 0-15,13 2 0 0,-1-2 0 0,-12 0 0 16,0 0 0-16,10-5 0 0,0-1 0 0,-3-2 0 15,-7 8 0-15,8-13 0 0,-1 0-16 0,-1 1 0 16,1-2 0-16,-2-1 0 0,-4 1 128 0,3-2 32 16,1-2 0-16,-1 1 0 0,-1-1 48 0,2 0 16 15,3-1 0-15,-3 2 0 0,-1 2-368 0,1-1 144 16,1 2-144-16,1 2 0 0,4 3 0 0,1 4 0 16,-1 2 0-16,2 2 0 0,3 1 192 0,0 0-192 15,-1 2 192-15,2 4-192 0,0 1 192 0,0 3-192 16,-1 1 192-16,1-2-192 0,0 2 256 0,-2 1-64 15,1 2-16-15,-2-1 0 0,1-1-176 0,-1-1 128 16,-1 1-128-16,-1 0 128 0,1-2-128 0,-2 1 0 0,0-1 0 0,-1 1 0 16,-2 0 0-16,-1-1-320 0,-1-1 48 0,1 0 16 31,-2 0-1760-31,-5-9-352 0,5 8-64 0,-5-8-13168 0</inkml:trace>
  <inkml:trace contextRef="#ctx0" brushRef="#br0" timeOffset="65095.99">16929 7592 33343 0,'0'0'1472'0,"-3"-9"320"0,-1 1-1440 0,4 8-352 15,0 0 0-15,0 0 0 0,0 0 928 0,5-10 112 16,-1 1 32-16,-4 9 0 0,8-7-800 0,4 3-144 15,0 0-128-15,2-1 144 0,0 0-144 0,1-2 128 16,-2-2-128-16,1 3 128 0,2 0-128 0,-2 1 0 16,-2-3-192-16,-2 1 192 0,-1 0 0 0,-1 1 0 15,-1-2 0-15,-2-1 0 0,0 1 0 0,-1-1 0 16,-1-2 0-16,-2 3 128 0,0 1 96 0,1-1 16 16,-2 1 0-16,0-3 0 0,-2-3-64 0,1 2-16 15,0 2 0-15,-2 1 0 0,-1 3-160 0,4 5 0 16,-6-6 0-16,-1-1 0 0,-1-1 0 0,-1 6 0 15,0 3 0-15,-1 2 0 0,-2-1 0 0,0 0 0 16,-2 3 0-16,-1 1 0 0,-2 1 0 0,-1 2 0 0,-3 0 0 0,3 0 0 16,4-1 0-16,-2 0 192 0,-1 0-192 15,2 1 192-15,1 4 16 0,4-1 16 0,1 1 0 0,2 4 0 16,0 3 48-16,3 3 16 0,2-1 0 0,2 1 0 16,0 2 0-16,4 0 0 0,2-3 0 0,0 1 0 15,-1 0-96-15,4 1 0 0,2-2-16 0,-1-1 0 16,1-1-176-16,2-4 160 0,1-1-160 0,2 1 160 15,-1-1-32-15,4 0 0 0,-2-5 0 0,1-3 0 16,1-3-128-16,3-3 0 0,1-2 0 0,1-2-176 16,4 0-176-16,0-3-32 0,1-3-16 0,1 0 0 15,-1-2-2368-15,2-2-480 0</inkml:trace>
  <inkml:trace contextRef="#ctx0" brushRef="#br0" timeOffset="85305.4">19783 6905 3679 0,'0'0'320'0,"0"0"-320"16,0 0 0-16,0 0 0 0,0 0 1872 0,-6-6 304 16,1-1 64-16,5 7 16 0,0 0-880 0,0 0-176 0,0 0-48 0,0 0 0 15,0 0 32-15,0 0 0 0,0 0 0 0,0 0 0 16,0 0-240-16,0 0-48 0,0 0-16 0,0 0 0 15,0 0-112-15,11 9-32 0,-1-1 0 0,-2 4 0 16,-2-2-16-16,1 1 0 0,-1-1 0 0,1 3 0 16,-3 3-32-16,0 2-16 0,-2 1 0 0,1 2 0 15,-2 3-112-15,1 1-32 0,-2 1 0 0,-2 2 0 16,1 2-192-16,0 2-32 0,1-1-16 0,-2 2 0 16,1-1-64-16,1 3-16 0,0-2 0 0,0 1 0 15,1-6 48-15,-1 0 0 0,2-1 0 0,-1-2 0 16,0 0-48-16,1-3 0 0,-1 0 0 0,0-2 0 15,0-3-80-15,1-2 0 0,-1 2-128 0,-1-2 192 16,-3-1-192-16,2-4 144 0,0 1-144 0,0-2 128 16,1-9-128-16,0 0 160 0,-3 9-160 0,3-9 160 0,0 0-160 15,0 0 128-15,0 0-128 0,0 0 128 0,0 0 16 0,-4-9 0 16,3-2 0-16,1-2 0 0,1-4-144 0,3-1 192 16,1-3-192-16,2-2 192 0,-1-3-192 0,2 0 0 15,1-6 0-15,2 4 128 0,0 0-128 0,1 2 0 16,0 3 0-16,0-1 0 0,1 5 0 0,-2 2 0 15,1 4 0-15,0 2 0 0,-2 2-160 0,-1 3 160 16,2-1 0-16,0 2-144 0,4 0 144 0,-1 0 0 16,-2 1 0-16,-2 2-128 0,-10 2 128 0,12 0 0 15,-1 4 0-15,-1 0 0 0,0 5-144 0,-1 3 144 16,-1 1-160-16,1 1 160 0,2 2-144 0,-1 1 144 16,1-1-128-16,-1 3 128 0,1 5 0 0,0-2 0 0,2-1 0 15,-2 1 0-15,-2-1 0 0,0-2 0 0,-1 1 0 16,1-3 0-16,-1-2 0 0,0 0 0 0,-2-1 0 0,-1-1 0 31,-1-1-592-31,0-2-96 0,-1-1-16 0,-3-9-9984 0,0 0-2016 0</inkml:trace>
  <inkml:trace contextRef="#ctx0" brushRef="#br0" timeOffset="85560.72">20385 7470 35535 0,'0'0'1568'0,"0"0"336"0,0 0-1520 0,0 0-384 15,0 0 0-15,10 9 0 0,1-3 288 0,1 1-16 16,-1-1 0-16,2 2 0 0,-1 0-272 0,1 2 128 16,0 2-128-16,0 0 0 0,-1 1 0 0,-2-3-320 15,-1 2 32-15,1 2 16 16,-3-1-208-16,4-1-32 0,-3 0-16 0,-2-2 0 15,-1 1-416-15,1-3-80 0,-6-8 0 0,5 7-16 16,-5-7-304-16,0 0-48 0,5 11-16 0,-5-11-6656 16,0 0-1328-16</inkml:trace>
  <inkml:trace contextRef="#ctx0" brushRef="#br0" timeOffset="85808.31">20738 7318 25791 0,'0'0'1152'0,"0"0"224"0,-10 4-1104 0,1 0-272 0,0 1 0 0,1 5 0 16,3 1 2144-16,-1 4 368 0,4 0 80 0,0 5 16 15,1-2-2112-15,-3 7-496 0,-4 1 0 0,1 4 0 16,-1 2 0-16,-1 2 0 0,-3 4 0 0,1 1 0 16,1 2 0-16,0 3 0 0,-1 2 0 0,-1 3 0 15,-2-1 0-15,1 2-160 0,0 0 160 0,1-4-160 16,1 0-176-16,0-6-48 0,3-2 0 0,0-5 0 15,1-3-256-15,1-1-48 16,1-5-16-16,1 0 0 0,-1-3-1920 0,1-3-400 0</inkml:trace>
  <inkml:trace contextRef="#ctx0" brushRef="#br0" timeOffset="86461.89">20886 7356 35935 0,'0'0'3200'0,"-8"9"-2560"15,1-2-512-15,3 6-128 0,3 4 560 0,1 4 80 16,3 3 32-16,2 5 0 0,3 0-672 0,-1 1 0 0,0 2-176 15,2-2 48-15,2 2 128 0,-2-2-128 0,-3-2 128 0,3 1-128 16,0 2-128-16,-1-1-32 0,-1-1 0 0,-1-2 0 16,1 3 144-16,-2-2 144 0,-1-4-208 0,-3 3 80 15,-1-3 128-15,0-2 144 0,0-2-16 0,-4 0-128 16,-1-6 144-16,-1 0-144 0,-1-1 0 0,1-1 144 16,-2-5 192-16,1-1 48 0,1-1 0 0,6-5 0 15,-9 3-192-15,9-3-16 0,-11-3-16 0,11 3 0 16,-9-9-160-16,2 0 128 0,1-4-128 0,2-1 128 15,3-2-128-15,-1-6 0 0,1-4 144 0,1-4-144 16,0-4 0-16,1 0 0 0,1-1-192 0,-1-3 64 16,-1-2-112-16,3-2-16 0,1 0 0 0,-1 0 0 15,1-1 256-15,2 0 0 0,0-6-160 0,1 1 160 16,-2 1 0-16,3 4 0 0,0 1 0 0,1 4 0 0,1 2 0 16,1 3 0-16,0 2 160 0,2 7-160 0,2 3 0 0,-1 3 0 15,-1 1 0-15,3 4 0 0,3 3 0 0,2-1 0 16,0 5-144-16,1 2 144 0,0 3-192 0,0 2 64 15,-1 1 0-15,1 4 0 0,2 0 128 0,-2 3 0 16,-1 3-144-16,-2 1 144 0,-2 3 0 0,0-3-176 16,-4 1 176-16,-1 3-128 0,-3 1 128 0,-2 3 0 15,-2 1 0-15,-2 1-128 0,-3-3 128 0,-2 0 0 16,0-3 0-16,-2 2 0 0,-1 4 0 0,-2-3 0 16,-1 1 0-16,0-2 0 0,-1 0 0 0,-1-2 144 15,-4 1-144-15,-2-3 0 0,-1-1 128 0,-1 0-128 16,-3-1 0-16,-1-1 0 0,-1 0 0 0,3-4 0 15,0-1 128-15,-1 0-128 0,-2-6 0 0,2-1 0 16,0-1-128-16,1-2 128 16,2-1-592-16,1-1-32 0,0-3 0 0,2-1 0 15,-1-1-512-15,3-2-96 0,3-1-32 0,2 1-8224 0,1 1-1648 0</inkml:trace>
  <inkml:trace contextRef="#ctx0" brushRef="#br0" timeOffset="86925.55">21484 7404 18431 0,'0'0'1632'0,"0"0"-1312"0,0 0-320 0,0 0 0 0,0 0 3072 0,0 0 528 15,8-6 112-15,0-2 32 0,1-1-2912 0,1-3-576 16,2 2-112-16,0-2-16 0,-1 3-128 0,4 0 0 16,-1 0 128-16,3 0-128 0,0-3 0 0,0 0 0 15,0-1 0-15,-2 1-192 0,2 1-32 0,0 0-16 16,0 2 0-16,-2 0 0 0,-5 0 80 0,-1 2 16 16,-1-2 0-16,0 4 0 0,-8 5 144 0,0 0 0 15,4-9 0-15,-4 9 0 0,0 0 0 0,-4-11 0 16,-1 2 0-16,5 9 0 0,-13-5 0 0,-2 2 0 15,0 3 0-15,-2 0 0 0,0 2 0 0,-2 2 0 0,0 1 0 0,1 3 0 16,-1 2 0-16,1 2 0 0,-1 2 128 0,0 2-128 16,2 1 240-16,4 0-32 0,2 2 0 15,0 2 0-15,2 1 64 0,3 2 16 0,0-2 0 0,4 3 0 16,-1 1-16-16,3 0 0 0,3-4 0 0,1 1 0 16,0-2-112-16,1 0-32 0,1-1 0 0,1-2 0 15,2-1-128-15,0 0 160 0,2-4-160 0,0 0 160 16,1-3-160-16,1-1 0 0,0-3-160 0,3-1 160 31,2-1-2160-31,-1-2-336 0,-1-3-64 0</inkml:trace>
  <inkml:trace contextRef="#ctx0" brushRef="#br0" timeOffset="87311.43">21955 7554 26719 0,'0'0'2368'0,"0"0"-1888"16,-8 8-480-16,1 0 0 0,3 0 1600 0,4-8 240 16,0 0 32-16,0 0 16 0,0 0-1536 0,0 0-352 15,0 0 0-15,0 0 0 0,0 0-144 0,0 0-32 16,0 0 0-16,0 0 0 0,0 0 176 0,8-7 0 15,-3-2 0-15,-2 1-128 0,-2-2 128 0,2-2 0 16,-2-2 160-16,-1-2-160 0,-1 2 384 0,0-6 0 0,-1-2-16 0,1-1 0 16,-2-3 128-16,2 1 16 0,-2-4 16 0,5 6 0 15,-1 2-160-15,2 1-48 0,-2-3 0 0,2 2 0 16,1 1-160-16,-1 5-32 0,0-4-128 16,1 8 192-16,1-1-192 0,0 3 0 0,1 0 0 0,-1 2 0 15,0 1-256-15,-5 6-64 0,8-8 0 0,-8 8 0 31,0 0-704-31,13 0-128 0,-1 2-48 0,-2 4 0 16,-10-6-1600-16,13 8-320 0,-1-3-64 0</inkml:trace>
  <inkml:trace contextRef="#ctx0" brushRef="#br0" timeOffset="87894.9">22247 7240 6447 0,'0'0'272'0,"-3"12"80"0,0 1-352 0,0 3 0 15,-4 2 0-15,2 3 0 0,2 1 5632 0,1 1 1072 16,0-1 208-16,1 3 32 0,0 1-5584 0,1 2-1104 16,1 0-256-16,-1 0 0 0,-3-1 0 0,3-1 0 15,2 3 0-15,-2-4 0 0,-3-1 0 0,2 4 0 16,1-3 0-16,1-1 0 0,-4-2 0 0,2 1 0 15,0-2 144-15,0 2-144 0,-2 0 256 0,0 1-48 16,-1-5 0-16,2 0 0 0,0-5 304 0,1-1 48 16,-1 1 16-16,0-4 0 0,2-10-80 0,0 0-16 0,-4 10 0 0,4-10 0 15,0 0-240-15,0 0-48 0,0 0-16 0,0 0 0 16,-6-5-176-16,1-3 192 0,1-2-192 0,1-4 192 16,0-1-192-16,2-5 192 0,0-3-192 0,0-3 192 15,-1-3-192-15,2-4 128 0,3-2-128 0,1-1 128 16,0-3-128-16,1-6 0 0,0-3 144 0,0-3-144 15,2-5 0-15,-1 4 0 0,2 1 0 0,0 4 0 16,1 4 0-16,-1 2 0 0,-1 4 0 0,0 6 0 16,1 1 0-16,3 4 0 0,0 2 0 0,2 2 0 15,2 2 0-15,0 5 0 0,2 2 0 0,0 5-128 16,1 4 128-16,2 3-192 0,0 2 192 0,0 3-192 16,3 1 192-16,-1 3-192 15,-3 1 192-15,1 4-192 0,-3 2 192 0,0 1-160 0,-3 3 160 0,-1-4-160 0,-1 2-64 0,-4 0-16 16,-2 0 0-16,-1 1 0 0,-2 2 240 15,-2 0 0-15,-2 2 0 0,0-4-144 0,-1 2 144 0,-1-2 0 16,-4-1 0-16,1 2 0 0,-2 2 160 0,1 1-32 16,-1 2-128-16,-1-6 192 0,0 0-192 0,0-5 0 15,-3 0 0-15,-1 0-160 0,0 0 160 0,-2-1 0 16,-4-3 128-16,0-1-128 0,-2-3 0 0,0-3-192 16,1-2 32-16,1 1 0 15,-1 0-336-15,1-2-64 0,-1-2-16 0,5-3 0 16,4-2-640-16,-1-1-144 0,-1-3-32 0</inkml:trace>
  <inkml:trace contextRef="#ctx0" brushRef="#br0" timeOffset="88224.47">22743 6686 25791 0,'-6'-6'2304'0,"-1"0"-1856"0,1 4-448 0,6 2 0 16,-9 6 2560-16,3 6 400 0,5 4 96 0,2 1 16 15,3 2-2560-15,0 2-512 0,1 5 0 0,2 4-208 0,0 4 208 0,2 2 0 16,0 4-160-16,0-1 160 0,0-2 0 0,0 0-176 15,0-2 176-15,0 0-128 0,1 1-144 0,-4-1-32 16,-1-1 0-16,0 0 0 0,1 1 16 0,-4-4 0 16,-2 0 0-16,-1 1 0 15,-2 0-224-15,-1 1-64 0,-2-3 0 0,1-3 0 16,2-1-1856-16,1-2-368 0,-2-2-80 0</inkml:trace>
  <inkml:trace contextRef="#ctx0" brushRef="#br0" timeOffset="88735.4">23170 7194 15663 0,'0'0'688'0,"0"0"144"0,0 0-656 0,1-9-176 0,-1 9 0 0,0 0 0 16,-5-7 3088-16,5 7 592 0,0 0 112 0,-9-2 32 15,0 0-2992-15,-1 4-608 0,-1 0-224 0,-1 3 176 16,0 3-176-16,-1 2 128 0,-1 3-128 0,-1 1 128 16,1 1-128-16,-2 2 0 0,0 2 144 0,0 3-144 15,2 3 272-15,1 1-16 0,1 0 0 0,1 0 0 16,2 0 96-16,1-1 16 0,2 1 0 0,2-4 0 16,0 1-176-16,0-2-16 0,-1-1-16 0,2-4 0 15,1-4-160-15,2-1 0 0,0-1 144 0,2-4-144 16,4 1 0-16,-6-7 0 0,9 2 0 0,1-3 0 0,4-3 0 15,-1-4 0-15,-1 0 0 0,1-3 0 0,2 0 0 0,-1-2 0 16,-1-1 0-16,-1 0 0 0,-1-2 0 0,0 0 0 16,-2 1 0-16,-1-2 0 0,-2 0 128 0,0 0-128 15,-1-2 128-15,0 4-128 0,-1-5 0 0,0 7 144 16,0 3-144-16,-2 3 0 0,1 1 128 0,-3 6-128 16,0 0 0-16,0 0 0 0,0 0 0 0,0 0 0 15,6 10 0-15,0 1 0 0,-6-11 0 0,4 11 0 16,-4-11 0-16,5 15 0 0,0-1 0 0,0 0 160 15,0-1 0-15,1 2 0 0,-1 2 144 0,0 1 16 16,2 3 16-16,-2-3 0 0,0 0-192 0,0 2-144 16,-1-3 192-16,1 0-192 0,-1-2 128 0,0 2-128 15,-1-1 0-15,-2-2 0 16,2-1-224-16,-2-2-160 0,0-3-16 0,-1 1-16 16,0-9-1840-16,0 0-368 0,0 0-80 0</inkml:trace>
  <inkml:trace contextRef="#ctx0" brushRef="#br0" timeOffset="89163.35">23437 7360 29487 0,'-11'8'1296'0,"2"0"288"0,-2 3-1264 0,2 5-320 15,5 5 0-15,0 0 0 0,-2-4 1360 0,3-2 224 16,0 0 32-16,3-1 16 0,1 0-1328 0,-1-1-304 16,-2-5 0-16,2-8 0 0,1 9-176 0,-1-9-16 15,0 0 0-15,0 0 0 0,0 0 32 0,0 0 0 16,0 0 0-16,0 0 0 0,9-7 160 0,-2-3 128 16,-2 1-128-16,-1 0 176 0,-2-4 192 0,1 0 32 15,0-1 16-15,-2-1 0 0,0 1 0 0,2-3 0 16,1-2 0-16,0-1 0 0,-2-1-160 0,2 0-48 15,1-1 0-15,3 1 0 0,1 2-208 0,2 2 0 16,-1 4 0-16,2-3 0 0,1 3 0 0,0 1 0 16,0 3 0-16,1 3 0 0,1 2 0 0,-1 2 0 15,-1 4 128-15,0 2-128 0,1-2 0 0,1 5 0 0,-2 1 0 0,0 2 0 16,-1-1 0-16,-1 4 0 0,1 0 0 0,0 2 0 16,-1 0 0-16,0-2 0 0,-1 0 0 0,-2 6 0 15,-1 3 0-15,-1-3 0 0,-1 1 0 0,1-1 0 31,-2 2-1648-31,-2-4-208 0,1 3-64 0,-1-6-13056 0</inkml:trace>
  <inkml:trace contextRef="#ctx0" brushRef="#br0" timeOffset="90027.33">24110 7286 23439 0,'0'0'1024'0,"0"0"240"0,0 0-1008 0,0 0-256 0,0 0 0 0,0 0 0 16,0 0 144-16,0 0-16 0,0 0 0 0,0 0 0 15,4 9-128-15,-4-9 0 0,2 9 0 0,-2-9 0 16,0 0 128-16,0 0 0 0,0 0 0 0,0 0 0 15,0 0 512-15,0 0 112 0,0 0 16 0,0 0 0 16,0 0 224-16,11 3 48 0,-11-3 16 0,0 0 0 0,11 0-304 16,0 0-64-16,-11 0-16 0,11-3 0 0,1-2-272 0,-1 1-48 15,0 1-16-15,0 1 0 0,-1-2-16 0,1 0-16 16,0 1 0-16,1-1 0 0,-1 0-128 0,2-1-32 16,1-1 0-16,-1 2 0 0,-1-3-144 0,-1 3 0 15,0-1 144-15,-11 5-144 0,10-8 0 0,-2 2 144 16,0-1-144-16,-8 7 0 0,0 0 256 0,0 0-48 15,0 0-16-15,0 0 0 0,5-11 32 0,-5 11 0 16,0-11 0-16,0 11 0 0,-1-9-96 0,1 9-128 16,-5-9 176-16,5 9-176 0,-6-8 128 0,0 3-128 15,-3 0 0-15,1 1 0 0,-1 0 0 0,2 0 0 16,1 0 0-16,6 4 0 0,-12-1 0 0,2 2 0 16,1-1 0-16,-1 1 0 0,0 2 0 0,1-1 0 0,0 0 0 15,0 2 0-15,-2 2 0 0,1 2 0 0,-2 2 0 0,0 2 0 16,2-1 0-16,-1 0 0 0,1 0 128 0,0 2-128 15,0 4 160-15,1 0-32 0,-1 2 0 0,1-2 0 16,4 4 64-16,-1 1 0 0,0 0 0 0,1 1 0 16,1 0-192-16,1 2 128 0,2-6-128 0,1 1 128 15,2-1-128-15,2 2 160 0,0-4-160 0,1 3 160 16,2-3-32-16,1-2-128 0,0 0 192 0,2-3-64 16,2-2-128-16,1 0 128 0,0-2-128 0,1-1 128 15,3-2-336-15,1-1-80 0,1-3-16 0,1-1 0 16,4 0-2656-16,1 0-544 0</inkml:trace>
  <inkml:trace contextRef="#ctx0" brushRef="#br0" timeOffset="93847.73">26696 6792 13823 0,'0'0'1216'0,"0"0"-960"0,0 0-256 0,0 0 0 16,0 0 3456-16,0 0 640 0,-5 7 128 0,1 4 16 16,1 2-3024-16,1 0-624 0,-1-3-112 0,3 3-32 15,2 3-160-15,-2 4-32 0,-2-1-16 0,2 5 0 16,2 0 192-16,-1 3 32 0,-1 1 16 0,1 2 0 0,2 0 64 0,-1 4 16 15,-3 0 0-15,0 0 0 0,-2-3-192 0,1 2-48 16,-1-3 0-16,-1 1 0 0,0 0-32 0,0-1-16 16,-1-2 0-16,1-4 0 0,0 0 32 0,3-2 0 15,-3-1 0-15,3-3 0 0,1-2 80 0,0-2 0 16,0-3 16-16,0-11 0 0,1 9-128 0,-1-9-16 16,0 0-16-16,0 0 0 0,0 0-48 0,0 0-16 15,0 0 0-15,10-5 0 0,0-5-32 0,-4 1 0 16,-1-1 0-16,2-7 0 0,-1-3-144 0,3 1 0 15,1 2 0-15,-1-7 128 0,-1 1-128 0,1-3 0 16,0-2 0-16,1 2 128 0,1 0-128 0,-1 0 0 16,0 4 0-16,1 2 0 0,-1 5 0 0,-1 3 0 15,-1 3 0-15,0 1 0 0,0 2-128 0,0 2 128 0,-8 4 0 0,10-5 0 16,-10 5 0-16,13 0-144 0,-2 1 144 0,-1 3 0 16,1 0-144-16,-1 1 144 0,-1 1 0 0,-1 3-144 15,0 3 144-15,0-1-128 0,-2 2 128 0,1 2-128 16,-2 2 128-16,0 2 0 0,-1 0 0 0,0 3 0 15,-2 3 0-15,1 0 0 0,1 0 0 0,-1 1 0 16,-1 2 0-16,2-2 0 0,0-1-144 0,1-1 144 31,2-5-512-31,-1-2-48 0,-1-1 0 0,2-1 0 0,3-3-720 16,-2-3-160-16,-1-2-32 0,1-2-9280 0,-8-5-1856 0</inkml:trace>
  <inkml:trace contextRef="#ctx0" brushRef="#br0" timeOffset="94276.09">27233 7201 33455 0,'-7'-8'1472'0,"7"8"320"0,-10-1-1424 0,10 1-368 0,0 0 0 0,0 0 0 31,0 0 560-31,-5 9 32 0,5-9 16 0,0 13 0 0,3 3-416 0,-1 1-64 0,1 0-128 0,2 1 176 16,2 0 80-16,1 4 32 0,-2-2 0 0,2 3 0 16,1-3 288-16,0 1 48 0,0 0 16 0,0-1 0 15,2 0-272-15,-2 1-48 0,0-3-16 0,0 2 0 16,0-3-304-16,2-2 160 0,-3 1-160 0,1-6 128 16,-1 3-128-16,1-6 0 0,-2-1 0 0,1 0 0 15,0 0-784-15,0-2-144 0,-8-4-32 0,10 1 0 16,-10-1-2496-16,12-2-512 0</inkml:trace>
  <inkml:trace contextRef="#ctx0" brushRef="#br0" timeOffset="94538.14">27731 7266 32255 0,'-10'3'2864'0,"1"3"-2288"16,0 6-576-16,0 0 0 0,1 1 1088 0,0 1 128 15,-1 3 0-15,-2 5 16 0,1 0-976 0,1 3-256 16,0 1 0-16,-2 3 0 0,0 2 0 0,-3 2 0 16,0-2 0-16,0 2 0 0,1-1 0 0,-2 2 0 15,0 0 0-15,-2 0 0 0,-3 0 0 0,1 2 128 16,-2 1-128-16,1-1 0 0,1 4 192 0,-2 0-48 0,-1-7-16 16,2-2 0-16,1-4-128 0,0-1 0 0,0-2 0 0,2-2 0 31,1-1-448-31,3-3 0 0,1-5-16 0,5 0 0 15,1-5-2336-15,6-8-464 0</inkml:trace>
  <inkml:trace contextRef="#ctx0" brushRef="#br0" timeOffset="95161.11">28048 7228 22111 0,'0'0'976'0,"-6"7"208"0,-1 5-944 0,1 2-240 16,-1 4 0-16,3 3 0 0,2 1 2816 0,-1 2 528 15,0 2 112-15,2 4 0 0,0 1-2656 0,-2-1-544 16,2-1-96-16,-3-1-32 0,0 0-128 0,-1 0 0 15,0 0 144-15,-1-1-144 0,1 1 256 0,0 0-32 16,-2-2 0-16,2-2 0 0,-1-2 80 0,2-1 16 16,0-2 0-16,1-2 0 0,1 3 32 0,0-6 16 15,2-1 0-15,0-2 0 0,0-11-48 0,0 0 0 16,0 0 0-16,0 0 0 0,0 0 0 0,0 0 0 16,0 0 0-16,0 0 0 0,8-8-128 0,-3-4-16 0,-1 0-16 15,0-1 0-15,0-2-160 0,0-3 160 0,0-3-160 0,0-3 160 16,-2-1-160-16,2-6 0 0,0 0 0 15,0-6 0-15,0-2 0 0,0-4-176 0,1-2 48 0,-1-2 0 16,0-2-48-16,1 4 0 0,0 3 0 0,1 4 0 16,-1 2 176-16,0 1 0 0,0 5-144 0,1 5 144 15,-1 5 0-15,1 2 0 0,0 2-144 0,0 5 144 16,2 3 0-16,0 3 0 0,-8 5 0 0,11-3 0 16,2 6-144-16,0 2 144 0,-1 1 0 0,1 5-144 15,-1-2-32-15,1 5 0 0,0 2 0 0,4 3 0 16,3 2 32-16,-5 3 0 0,-4-3 0 0,-1 1 0 0,2 1 144 15,-3 1 0-15,-4-1 0 0,-1 1-128 0,-1-2 128 0,-1-1 0 16,1-2 0-16,-3-1 0 0,-3 1 0 0,2-4 0 16,0 1 0-16,-2 0 128 0,-1-2-128 0,-1 0 0 15,0-1 0-15,-2 0 0 0,1 2 0 0,-5 0 0 16,-2-2 0-16,1 0 0 0,-1-1 0 0,-1 1 0 16,-4 0 0-16,0-1-128 0,-1-2 128 0,2 0-208 15,0-3 80-15,3 0 128 16,0-1-688-16,1 1-16 0,1-4 0 0,0-2 0 15,1-1-352-15,0-4-80 0,2-1-16 0</inkml:trace>
  <inkml:trace contextRef="#ctx0" brushRef="#br0" timeOffset="95773.36">28433 7421 24879 0,'0'0'1088'0,"0"0"256"16,0 0-1088-16,0 0-256 0,0 0 0 0,0 0 0 0,0 0 1680 0,9-5 288 15,1 4 48-15,1-4 16 0,0 1-1520 0,1-3-320 16,0-2-48-16,1 0-16 0,1 0 32 0,2 0 0 15,0 2 0-15,1-2 0 0,0-1 144 0,-1-2 16 16,0 0 16-16,2 2 0 0,1 1-96 0,-2 1-32 16,-2-1 0-16,0-2 0 0,-2 1-16 0,-2-2-16 15,-2 3 0-15,-1 0 0 0,-1 2-48 0,-2-3-128 16,-5 10 192-16,4-12-64 0,-3 2 0 0,-1 1-128 0,-4 1 192 16,-1-1-64-16,5 9 16 0,-12-6 0 0,-1 1 0 0,-1 3 0 15,-2 0 0-15,1 5 0 0,-2 2 0 0,1 2 0 16,2-1-144-16,-1 3 0 0,1 2 144 0,1 3-144 15,0 4 224-15,3 2-32 0,-1 2 0 0,2 3 0 16,0-2 128-16,1 3 0 0,2 4 16 0,2-2 0 16,1-1-48-16,2-1-16 0,-1-2 0 0,4-4 0 15,0 0-144-15,4-2-128 0,0-2 144 0,1-2-144 16,-1-1 0-16,5-2-208 0,0-3 16 0,2-1 0 31,-1 0-656-31,2-5-128 0,1 0-32 0,3-2 0 0,0 0-2176 0,0-2-432 0</inkml:trace>
  <inkml:trace contextRef="#ctx0" brushRef="#br0" timeOffset="96115.85">29021 7451 20271 0,'0'0'1792'0,"0"0"-1424"15,0 0-368-15,0 9 0 0,1 2 1408 0,-1-11 192 16,1 12 64-16,1-3 0 0,-2-9-928 0,0 0-176 15,0 11-48-15,0-11 0 0,0 11 32 0,0-11 0 16,0 0 0-16,0 0 0 0,0 0 336 0,0 0 64 16,0 0 16-16,0 0 0 0,0 0 160 0,0 0 32 15,0 0 16-15,0 0 0 0,0 0-272 0,0 0-48 16,4-9-16-16,-3 0 0 0,0 1-128 0,0-4-48 16,-1-2 0-16,0-2 0 0,0 2-80 0,0-3 0 15,0-1-16-15,0-2 0 0,2-2-368 0,0-2-192 0,1 1 192 16,0 1-192-16,-1-3 128 0,2 3-128 0,0 0 0 0,0 1 0 15,0 1 0-15,0 2 0 0,1 1 0 0,-1 3 0 16,-1 1 0-16,0 2 0 0,1 0 0 0,0 3 0 16,-4 8-272-16,4-12-16 0,-1 3 0 0,-3 9 0 31,0 0-1296-31,0 0-256 0,0 0-48 0,0 0-16 16,0 0-624-16,8 10-128 0,-2 1-32 0,-1 2-11280 0</inkml:trace>
  <inkml:trace contextRef="#ctx0" brushRef="#br0" timeOffset="96689.34">29502 7339 28559 0,'0'0'1264'0,"0"0"272"0,-8 12-1232 0,1 0-304 16,2 1 0-16,3 0 0 0,0 0 1920 0,1 2 336 15,0 2 64-15,-1 3 16 0,1 2-1872 0,0 2-464 16,-3 0 0-16,0 1 0 0,1 0 0 0,-1 0 128 16,-3-1-128-16,0 4 0 0,2-2 0 0,-3 0 128 15,-2-1-128-15,1 1 0 0,-1-4 560 0,3 1 16 16,-3-4 0-16,1 3 0 0,0 0 80 0,3-1 32 16,-1-5 0-16,1-3 0 0,-1-3-112 0,7-10-32 15,3 10 0-15,-3-10 0 0,0 0-304 0,0 0-64 16,0 0-16-16,0 0 0 0,0 0 32 0,0 0 16 15,6-9 0-15,1-4 0 0,1-4-208 0,-1-1 0 0,0-3-144 0,2-1 144 16,0-3-208-16,-1-2 48 0,-3-3 16 0,0-3 0 16,2-1-160-16,0-2-16 0,-2-5-16 0,0-2 0 15,1-2 16-15,0-5 0 0,1 1 0 0,3-1 0 16,-3 5 144-16,3 4 48 0,-1 7 0 0,-1 4 0 16,-1 3 128-16,2 5 0 0,1 1 0 0,0 5 0 15,0 3 0-15,2 4 0 0,0 1 0 0,0 4-128 16,1 2 128-16,0 2-128 0,-2 0 128 0,2 1-128 15,1 4-128-15,-1 2-32 0,-2-1 0 0,1 2 0 16,0 1 80-16,-2 2 16 0,-3 3 0 0,-1 2 0 16,-1-1 192-16,1 4 0 0,-1-1-160 0,-3 1 160 0,0 0 0 15,-1 0 128-15,-1-1 0 0,-3 5 0 0,0 1 48 16,-3 0 0-16,1-5 0 0,-1 2 0 0,-2 0-16 0,0-1 0 16,-1-2 0-16,0-1 0 0,2-2-160 0,-3 2 160 15,-2-1-160-15,0-2 160 0,-1-2-160 0,0-3 0 16,-1-4 0-16,0 1 0 0,-2-4-192 0,0-2-80 15,-1-2-16-15,-1-2 0 16,0-4-1520-16,1-1-304 0,0-4-64 0,0-2-13456 0</inkml:trace>
  <inkml:trace contextRef="#ctx0" brushRef="#br0" timeOffset="96973.25">30053 6633 31327 0,'0'0'1392'0,"0"0"272"0,0 0-1328 0,-5 11-336 0,-1 4 0 0,2 3 0 16,2 4 2144-16,1 5 352 0,0 1 80 0,1 4 16 16,0 4-2032-16,0 0-416 0,-2 1-144 0,1-3 0 15,0 1 128-15,-2 0-128 0,1-1 0 0,0 0 0 16,0-3 0-16,-2-1 0 0,-1-1 0 0,-1-2 0 15,-1 2 0-15,0-6 128 0,1 1-128 0,-2-1 0 16,-1 2 0-16,1-3 0 0,0-1 0 0,3-4 0 16,1-4 0-16,1-1-224 0,-1-2 16 0,2 2 0 15,2 0-1728-15,-2 1-352 0,1-2-64 0,1-11-13200 16</inkml:trace>
  <inkml:trace contextRef="#ctx0" brushRef="#br0" timeOffset="97502.96">30515 7140 17503 0,'0'0'1552'0,"0"0"-1232"0,0 0-320 15,0 0 0-15,0 0 3728 0,-11 1 688 0,1-1 144 0,0 3 32 16,-1-1-2752-16,-2 2-560 0,-3 0-96 0,2 1-32 16,2 1-592-16,-2 0-128 0,-4 2-32 0,-1 4 0 15,3-1-192-15,-1 4-32 0,0-2-16 0,-2 2 0 16,2 2-160-16,3 0 128 0,2-1-128 0,2-2 128 16,0 1 80-16,2-1 16 0,1 0 0 0,2-1 0 15,1-1-224-15,1-2 144 0,3-10-144 0,-1 11 128 16,1-11-128-16,0 0 128 0,0 0-128 0,0 0 128 15,8 8-128-15,-8-8 0 0,12 0 0 0,-1-2 0 16,0 0 0-16,1-5 0 0,-1-1 0 0,1-1 0 16,-2 0 0-16,2 0 0 0,0 0 0 0,-2-3 0 15,0-2 0-15,0 0 0 0,0-1 0 0,1 1 0 0,-1 1 0 16,1 2 0-16,-1 2 0 0,-2 3 0 0,-3-5 0 0,-5 11 0 16,9-6 0-16,-9 6 0 0,0 0 0 0,0 0 0 15,11-3 0-15,-11 3 0 0,10 4 144 0,-10-4-144 16,0 0 160-16,4 12-160 0,3 0 352 0,-5 1-32 15,-3 2 0-15,1-2 0 0,1 2-64 0,0-2-32 16,-1 2 0-16,0 1 0 0,2 0-32 0,0-1-16 16,2 0 0-16,0-2 0 0,-4-13-176 0,4 13 0 15,1 0-160-15,2-2 160 0,-1 0-400 0,2-1 16 16,3-3 0-16,-2-1 0 16,-9-6-624-16,11 7-112 0,0-5-32 0,1 2 0 15,-2-4-2144-15,-10 0-432 0</inkml:trace>
  <inkml:trace contextRef="#ctx0" brushRef="#br0" timeOffset="97991.16">30726 7202 26895 0,'0'0'1184'0,"0"12"256"0,-1 1-1152 0,1 3-288 0,2-2 0 0,0 0 0 16,-1 1 832-16,2-2 96 0,-1-3 32 0,1 3 0 16,-1 0-64-16,1 0 0 0,-2 0 0 0,2-1 0 15,-3-12 16-15,0 12 0 0,0-12 0 0,0 0 0 0,2 13-192 0,1-3-32 16,-3-10-16-16,0 0 0 16,0 0-96-16,0 0 0 0,0 0-16 0,0 0 0 0,0 0-112 0,7 8 0 15,-7-8-16-15,0 0 0 0,0 0-48 0,7-6 0 16,0-2 0-16,-2-3 0 0,-1 2-208 0,1-1-48 15,0-3-128-15,1-3 192 0,-1 2-192 0,1-4 144 16,2-1-144-16,0-2 128 0,-1 1-128 0,-1 0 128 16,2-3-128-16,0 2 128 0,0 0-128 0,2 3 0 15,-1-1 0-15,-1 5 0 0,0 2 0 0,0 2 0 16,-1 1 0-16,3 3 0 0,0 3 0 0,0 0 0 16,0 3 0-16,-10 0 0 0,0 0 0 0,15 3 0 15,3 0 0-15,-2 4 0 0,-3 2-128 0,0 2 128 16,0-1 0-16,-1 2 0 0,0 1 0 0,-2-2 0 15,1 3 0-15,-2 0 0 0,0 1 0 0,-1 1 0 0,-2 0 0 16,2-2 0-16,0-1 0 0,-3 0 0 0,-1 3 0 16,1 1 0-16,2-3 0 0,-3 2 0 0,-4-2 0 0,2-1 0 31,2-2-640-31,0-1-48 0,-1 2-16 0,-1 1 0 16,-2-13-1712-16,5 10-336 0,1-2-80 0,-6-8-13136 0</inkml:trace>
  <inkml:trace contextRef="#ctx0" brushRef="#br0" timeOffset="98606.92">31700 7150 7359 0,'0'0'656'0,"0"0"-528"16,0 0-128-16,12-1 0 0,-12 1 4416 0,11-5 864 15,1 1 160-15,-12 4 48 0,7-7-3680 0,0 2-720 16,-7 5-160-16,8-7-32 0,-8 7-192 0,0 0-64 16,4-10 0-16,0 2 0 0,-4 8 272 0,1-10 48 15,-3 2 16-15,2 8 0 0,-4-9-16 0,-1 1 0 16,-2 0 0-16,-1 3 0 0,-1 4-400 0,-1-2-96 15,-3 3-16-15,0 0 0 0,-2 0-448 0,1 0 128 16,1 3-128-16,-1-2 0 0,-2 4 0 0,3 0 0 16,4 2 0-16,0-1 0 0,0 1 0 0,2 0 0 0,7-7 128 0,-6 9-128 15,-1 0 256-15,2 0 0 0,1 0 0 0,4-9 0 16,-1 12-64-16,1-12 0 0,-7 9 0 0,3 1 0 16,4 2 0-16,-2-2 0 0,-4 1 0 0,4-2 0 15,2-9-48-15,-2 13-16 0,0-3 0 0,-2 2 0 16,0 1-128-16,0 2 192 0,0 0-192 0,0-2 192 15,0 0-192-15,2 2 0 0,0 0 0 0,2 0 128 16,-1 0-128-16,1 1 128 0,1-2-128 0,1-3 128 16,-2-11-128-16,2 13 128 0,4-3-128 0,1 3 128 15,1-1-128-15,-1-2 160 0,-2-2-160 0,1 1 160 16,-6-9-160-16,10 8 160 0,-10-8-160 0,10 8 160 0,0-4-160 16,0 0 128-16,-10-4-128 0,11 2 128 0,-11-2-128 0,13 0 0 15,-1 0 144-15,1 0-144 0,0 0 0 0,1 0 0 16,2 0 0-16,0 0 128 0,-2-1-128 0,2 0 0 15,-1-1 0-15,1 2 128 0,-2 0-128 0,-1 0 0 16,0-1 0-16,0 1 0 0,1 0 0 0,-3-1 0 16,0-2-176-16,-1 2 176 0,-10 1-384 0,11 0 0 15,-11 0 16-15,0 0 0 16,0 0-1424-16,0 0-304 0,10-3-48 0,-10 3-9776 16,0 0-1968-16</inkml:trace>
  <inkml:trace contextRef="#ctx0" brushRef="#br0" timeOffset="99133.88">31498 7300 18431 0,'0'0'1632'0,"0"0"-1312"0,0 0-320 0,0 0 0 16,0 0 2944-16,0 0 528 0,0 0 112 0,0 0 0 16,5 9-2480-16,3-1-496 0,4-1-96 0,1-5-32 15,1-2 0-15,2-1 0 0,-1 1 0 0,4-1 0 16,-1-1-160-16,-1-2-16 0,-3-1-16 0,2 0 0 0,1 0 64 0,-3 1 16 15,-2-3 0-15,-1 1 0 0,1-1 80 0,0-1 32 16,-2 2 0-16,1-1 0 0,-2 1-96 0,1 1 0 16,-1 1-16-16,1-3 0 0,-10 7-224 0,10-6-144 15,-1-1 192-15,-9 7-192 0,9-6 0 0,-9 6 0 16,9-4 0-16,-9 4 0 0,0 0 0 0,8-7 0 16,-8 7 0-16,5-10 0 0,-5 10 0 0,0 0 0 15,0 0 0-15,0 0 0 0,-1-11 0 0,1 11 0 16,-5-9 0-16,1 3 0 0,4 6 128 0,0 0-128 15,-9-9 0-15,1 3 0 0,-1 2 0 0,9 4 0 16,-11-2 0-16,1 2 0 0,-2 0 0 0,2 0 0 16,-1 0 0-16,2 0 0 0,-1 0 0 0,-1 0 0 0,2 0 0 0,0 1 0 15,-1 0 0-15,-1 1-256 0,-2-2 80 0,3 0 16 16,-1 0-192-16,1 0-32 0,-2 1-16 0,2-1 0 31,10 0-2144-31,-11-1-416 0,-5-3-96 0,4-4-11024 0</inkml:trace>
  <inkml:trace contextRef="#ctx0" brushRef="#br0" timeOffset="131860.97">9960 11090 20671 0,'0'0'912'0,"0"0"192"0,-1-9-880 0,1 9-224 16,0 0 0-16,0 0 0 0,3-11 624 0,-3 11 80 15,0 0 0-15,0 0 16 0,0 0-544 0,0 0-176 16,0 0 0-16,0 0 0 0,10 4 128 0,-10-4-128 0,8 7 0 0,0-1 0 16,-8-6 496-16,8 10-16 0,-3-1 0 0,0 2 0 15,0 4 352-15,-2 0 80 0,-3 5 16 0,1-2 0 16,-1 3-112-16,0 3-32 0,-2 2 0 0,-1 1 0 16,0 4-320-16,1 1-64 0,-3 0-16 0,-1 3 0 15,1 4 48-15,0 2 0 0,0 2 0 0,-3 0 0 16,-3-1-240-16,4-1-64 0,0-2 0 0,2-1 0 15,0-3-128-15,1-5 0 0,1-3 0 0,1-1 128 16,0-4-128-16,1-4 160 0,0-2-160 0,-1-3 160 16,2-4-160-16,0-9 128 0,0 0-128 0,0 0 128 15,0 0 64-15,0 0 0 0,0 0 0 0,0 0 0 16,2-9-32-16,-2-3 0 0,-2-4 0 0,1 1 0 16,0-7-160-16,-1-2 0 0,0-2 144 0,0-4-144 15,1-3 0-15,0-3 0 0,0-5 0 0,-2 1 0 0,-1-3-224 0,1 0 32 16,1 3 16-16,-1 0 0 0,2 3 176 0,1-2 0 15,1 1 0-15,2 0 0 0,-2 1 0 0,0 1 0 16,-1 1 0-16,4 3 0 0,3 0 0 0,-2 4 0 16,2 2 0-16,0 3 128 0,3 1-128 0,0 1 0 15,2 4 0-15,1 3 0 0,1 2 0 0,0 0 0 16,2 3 0-16,2 0-128 0,1 0 128 0,1 1 0 16,0 3 0-16,2 0 0 0,0 2 0 0,0 2-160 15,1-2 160-15,-2 3 0 0,-1 3-144 0,0 1 144 16,-2-1 0-16,-1 3-144 0,-1 0 16 0,-1 5 0 15,0 0 0-15,-4 2 0 0,0 0 128 0,-3 2-160 16,-2 0 160-16,-1-2-160 0,-1 4 160 0,-2 0 0 0,-4 3 0 0,0-1 0 16,-2-4 160-16,-1 3-32 0,-1 3-128 0,-1-2 192 15,-1 0-192-15,0-1 176 0,1-2-176 0,1-2 160 16,-3 2-160-16,1-2 0 0,1-1 144 0,1 0-144 16,-1-1 0-16,1-1 128 0,-3-4-128 0,0-1 0 15,0 2 0-15,-1 0 144 0,0-3-144 0,0 1 0 16,-2-1 160-16,-1 0-160 0,-3-2 128 0,2 1-128 15,-1-3 128-15,0 0-128 0,-1-1 128 0,1 0-128 16,-1-1 0-16,3 0 0 0,1 1-192 0,0-4 192 31,1-2-576-31,1 0 0 0,4-1 0 0,2 0 0 0,0-1-448 0,4 8-64 16,-1-9-32-16,3 1 0 0,2 0-1632 0,-4 8-320 0,7-14-64 16,2 4 0-16</inkml:trace>
  <inkml:trace contextRef="#ctx0" brushRef="#br0" timeOffset="132678.4">10720 10965 8287 0,'0'0'736'0,"0"0"-592"0,0 0-144 0,0 0 0 0,0 0 2688 0,4-11 512 16,-4 11 112-16,4-7 16 0,-4 7-1840 0,3-10-352 16,-3 10-80-16,0-9-16 0,0 9-384 0,0 0-80 15,0 0 0-15,-3-9-16 0,3 9-352 0,0 0-64 16,0 0-16-16,0 0 0 0,-11 0 0 0,1 3-128 16,1 1 192-16,0 2-64 0,-1 1-128 0,1 2 160 15,-1 3-160-15,1-1 160 0,0 2 80 0,0 2 16 16,-1 0 0-16,1 2 0 0,2 0 80 0,1 0 32 15,-1-1 0-15,2 3 0 0,1-2 32 0,0 3 16 16,-1-1 0-16,2 2 0 0,4 2-224 0,1 0-64 16,-2-2 0-16,2-3 0 0,1-1-128 0,1 0 0 15,1-5 0-15,3-1 128 0,1-3-128 0,-1-1 160 0,0-1-160 0,0-3 160 16,1-3-160-16,0-1 0 0,-9 1 144 16,11-6-144-16,0 2 0 0,-1-2 0 0,-1-4 0 0,-1-1 0 15,0-1 0-15,-1 2 0 0,-2-3 0 0,0 0 128 16,0 0 0-16,1 0 16 0,-3 0 0 0,0 0 0 15,-2-2 80-15,2 1 16 0,-3-2 0 0,3 1 0 16,-2-2-32-16,-1-3 0 0,-1 1 0 0,1-1 0 16,-2 2-208-16,2 1 176 0,0 4-176 0,0-3 160 15,0-2-160-15,0 5 0 0,0 1 0 0,-1 2 128 16,0-1-128-16,-2 1 0 0,3 10 0 0,0 0 0 16,-4-8 176-16,4 8-48 0,0 0-128 0,-6-5 192 15,6 5-192-15,0 0 0 0,-11-1 0 0,11 1 0 16,0 0-432-16,-8 6-16 0,1-1-16 0,7-5 0 15,0 0-2160 1,0 0-448-16,0 0-64 0</inkml:trace>
  <inkml:trace contextRef="#ctx0" brushRef="#br0" timeOffset="132920.62">10941 11077 35423 0,'0'0'1568'0,"0"0"320"0,-9 8-1504 0,2 2-384 15,5 1 0-15,0 2 0 0,4 1 384 0,0 0 0 0,2-1 0 0,1 0 0 16,2-1-384-16,1 1 0 0,1 0 0 0,0 2 0 16,-1-1 0-16,1-1 0 0,0-3 0 0,0 3 0 31,0-3-368-31,-1 0-32 0,0-2-16 0,0 0 0 15,-1-3-512-15,0 0-96 0,-7-5-32 0,0 0 0 16,0 0-1504-16,0 0-288 0,0 0-64 0</inkml:trace>
  <inkml:trace contextRef="#ctx0" brushRef="#br0" timeOffset="133101.74">11109 10842 28559 0,'0'0'2544'0,"0"0"-2032"16,-4-8-512-16,4 8 0 0,-5-6 2480 0,5 6 400 16,0 0 64-16,0 0 32 0,0 0-2608 0,0 0-528 15,0 0-96-15,12 4-32 16,-12-4-2320-16,11 4-464 0</inkml:trace>
  <inkml:trace contextRef="#ctx0" brushRef="#br0" timeOffset="133491.57">11217 11163 13823 0,'0'0'1216'0,"0"10"-960"15,-2 1-256-15,0-1 0 0,1-1 4944 0,1 2 944 16,1-1 192-16,2 1 48 0,1 0-4720 0,1 0-960 0,-5-11-176 0,7 10-32 16,-1 1-240-16,-1-3 0 0,-5-8 0 0,9 6 0 31,1-1-448-31,-10-5 32 0,0 0 0 0,10 0 0 15,-10 0 0-15,10-4 0 0,-2-2 0 0,0-2 0 0,1-2 416 0,-1-2-160 0,-2-1 160 0,1-1 0 16,-2-3 0-16,0-2 176 0,1 0 0 0,-1-2 0 16,-1-3 176-16,1 1 32 0,0-3 16 0,2 2 0 15,-1 1-144-15,3 3-48 0,2 5 0 0,-3 3 0 16,-2 3-208-16,2 2 144 0,0 3-144 0,-8 4 128 16,12 0-128-16,1 4 128 0,1-2-128 0,-1 4 128 15,-1 2-128-15,-1 2 0 0,2 1 144 0,-1-2-144 16,-1 3 128-16,-2 1-128 0,-3 0 128 0,3 2-128 15,3 0 288-15,-3 0-16 0,-4 1 0 0,1 1 0 0,-1 1-80 16,-1 2 0-16,0-1-16 0,0 1 0 0,0 0-176 0,-1-2 0 16,3-1 0-16,-2 1 0 15,-2-5-320-15,1 0-112 0,-1-3-16 0,2 0 0 16,-4-10-352-16,8 7-80 0,-8-7-16 0,0 0 0 16,11 3-1568-16,-11-3-320 0,7-7-64 0</inkml:trace>
  <inkml:trace contextRef="#ctx0" brushRef="#br0" timeOffset="133777.99">12025 10739 37487 0,'0'0'1664'0,"0"0"336"0,0 0-1600 0,0 0-400 0,0 0 0 0,0 0 0 15,4 15 624-15,2 2 32 0,1 1 16 0,0 3 0 16,-2 0-672-16,0 3-352 0,-1 4 32 0,2 3 16 31,-1 2-128-31,-3 0-16 0,1 1-16 0,-2-1 0 16,-1 1-208-16,0 1-32 0,0-2-16 0,0-2 0 0,2-4 128 16,-4-1 16-16,0-3 16 0,2-3 0 0,1 0 272 0,-2-2 48 0,-3-2 16 0,0-2 0 15,0-2-608-15,0-6-112 0,4-6-16 0,-8 7-16 16,0-3-1920-16,8-4-384 15</inkml:trace>
  <inkml:trace contextRef="#ctx0" brushRef="#br0" timeOffset="133985.47">11762 10944 41007 0,'0'0'1808'0,"0"0"384"0,0 0-1744 0,13-3-448 15,3 1 0-15,3 0 0 0,4 2 640 0,3-1 32 16,4 0 16-16,2 1 0 0,5 0-240 0,1 0-32 16,-3 0-16-16,3 0 0 0,2-3-272 0,-1 2-128 15,-1 0 0-15,-3-1 128 16,-1-3-1392-16,-3 3-272 0,-2-2-64 0,-2-2-16 16,-2 0-1344-16,-1-1-272 0,-1 1-48 0</inkml:trace>
  <inkml:trace contextRef="#ctx0" brushRef="#br0" timeOffset="146841.97">16120 8240 6447 0,'0'0'576'0,"0"0"-576"16,0 0 0-16,0 0 0 0,0 0 1872 0,0 0 272 15,0 0 48-15,0 0 16 0,0 0-1648 0,0 0-336 16,0 0-64-16,0 0-16 0,0 0-144 0,0 0 0 16,4-9 0-16,-4 9 0 0,0 0 0 0,0 0 0 15,0 0 0-15,0 0 0 0,0 0 0 0,0 0 0 16,11-3 0-16,-11 3 0 0,0 0 0 0,0 0 0 16,0 0 144-16,5 9-16 0,-5-9 288 0,3 12 64 15,-2 0 16-15,0 0 0 0,1 1-176 0,-2-2-16 0,-2 1-16 0,1 1 0 16,0 2-80-16,-1-2-16 0,0 0 0 15,-1 5 0-15,-1 7 128 0,0 1 32 0,2 1 0 0,-2 0 0 16,-1 5-352-16,-1 2 128 0,1 2-128 0,0 1 0 16,0 0 0-16,-2 3 0 0,1 0 0 0,0 2 0 15,0-4 0-15,1 3 0 0,-2 4 0 0,2 0 0 16,1 0 0-16,0-1 144 0,3 0-144 0,-2-3 0 16,1-2 0-16,-1 0 0 0,-2-5 0 0,1-2 0 15,0-2 0-15,1 0 0 0,1 3 128 0,-2-2-128 16,0 3 0-16,1 0 0 0,1-1 0 0,-1-2 0 15,1-1 0-15,-1-1 0 0,-1-3 0 0,1-2 0 16,1-1 0-16,-1-4 0 0,-1-2 0 0,0-3 0 16,0-1 0-16,1-2 0 0,3-11 0 0,-4 10 0 0,-2-1 144 0,0 1-16 15,-2-4-128-15,2-2 192 0,6-4-192 16,-8 5 0-16,-1-2 0 0,9-3 0 0,-10 0 0 0,1 0 0 16,0-3 0-16,0-1 0 0,0-1 0 0,1 0 0 15,-1-3 144-15,-1-4-144 0,-2 1 256 0,0-3-48 16,0-2 0-16,1 0 0 0,-2 0 48 0,2-1 0 15,3-2 0-15,1 1 0 0,-1 1-48 0,0-2 0 16,-1 0 0-16,2-1 0 0,1-1-32 0,1 0-16 16,1 5 0-16,0 0 0 0,0 0 208 0,1 2 32 15,-2 0 16-15,2 1 0 0,1 5-96 0,-1 0-32 16,2-1 0-16,-2 1 0 0,3 8-160 0,0 0-128 16,0 0 144-16,0 0-144 0,0 0 0 0,0 0 0 15,0 0 0-15,0 0 0 0,0 0-128 0,11 12 128 16,-1 2-192-16,1 4 192 0,-2 4-176 0,-2 3 176 15,0 1-160-15,1 4 160 0,1 3 0 0,0 1 0 0,-1 1 0 0,2 0 0 16,2 3 0-16,-2-4 0 0,0-4 0 0,-1-1 0 16,0-3 0-16,3-3 0 0,-3-5 0 0,1 1 0 15,2-1 0-15,0-3 0 0,-2-2 0 0,2-3 0 16,0-5 0-16,-1 0 192 0,-2-5-64 0,3-3-128 16,0-2 368-16,2-4-48 0,1-3 0 0,0-3 0 15,1-1 80-15,-1-3 16 0,1-4 0 0,0 0 0 16,-1-2-160-16,0-1-16 0,-1-1-16 0,0-2 0 15,1-1-224-15,-2-4 176 0,0 0-176 0,-1 0 160 16,1-1-160-16,0 1 0 0,-2 4 0 0,2 3 0 16,2 3-496-16,-1 1-80 0,2-1 0 15,-2 5-12208-15</inkml:trace>
  <inkml:trace contextRef="#ctx0" brushRef="#br0" timeOffset="158120.67">15201 10393 26783 0,'0'0'1184'0,"0"0"240"0,-6-11-1136 0,3 2-288 0,3 9 0 0,3-9 0 15,5 1 640-15,-1 1 64 0,0 1 0 0,1-1 16 16,1 2-528-16,1 0-192 0,2 2 0 0,-12 3 144 16,0 0-144-16,9-5 0 0,-9 5 0 0,11-4 0 15,-11 4 0-15,0 0 0 0,0 0 0 0,0 0 0 16,0 0 0-16,0 0 0 0,-7 11 0 0,1 2 0 0,-4 4 336 16,1 0 48-16,-1 2 0 0,0 2 0 0,0 3 464 0,0 4 112 15,-2 0 0-15,3 2 16 0,3 0-272 0,-2 1-64 16,0 0-16-16,1 2 0 0,3 1-352 0,2 0-64 15,-1 1-16-15,1 0 0 0,-4-1-192 0,3 2 0 16,0-2 128-16,-1 1-128 0,-2 1 0 0,0 1 0 16,1 4 0-16,0-2 0 15,-2-1-320-15,1-4-96 0,1-6-32 0,-2 0 0 16,1-2-160-16,-2-3-32 0,0-1-16 0,1-2 0 16,1-6-112-16,1-1-32 0,1-2 0 0,4-11-8656 15,-3 8-1728-15</inkml:trace>
  <inkml:trace contextRef="#ctx0" brushRef="#br0" timeOffset="158399">15605 10834 11055 0,'0'0'976'0,"0"0"-784"0,0 0-192 0,0 0 0 15,-9 7 5280-15,3 1 1008 0,-1-2 208 0,2 3 32 16,1 2-5040-16,2 1-1008 0,-1-1-208 0,2 4-32 16,1 3-96-16,1 2-16 0,0 0 0 0,2-1 0 15,0 3-128-15,0 3 0 0,0-1 0 0,0 2 0 16,-1-1 0-16,1-3 0 0,-1-1 0 0,1-1 128 16,-2-2-128-16,1-1 0 0,-2-3-160 0,-2-1 160 15,1 0-576-15,1-13-32 0,0 0 0 0,-3 9 0 16,3-9-1984-16,0 0-400 0,0 0-80 0</inkml:trace>
  <inkml:trace contextRef="#ctx0" brushRef="#br0" timeOffset="158572.72">15688 10666 12895 0,'0'0'576'0,"0"0"112"0,0 0-560 0,-6-6-128 15,6 6 0-15,0 0 0 0,0 0 5424 0,0 0 1040 16,0 0 224-16,0 0 32 0,0 0-5696 0,0 0-1024 0,8 6-432 0,1 0-10336 16,0-1-2080-16</inkml:trace>
  <inkml:trace contextRef="#ctx0" brushRef="#br0" timeOffset="159010.41">15757 10982 12895 0,'0'0'1152'0,"0"0"-928"0,0 0-224 0,-7 9 0 16,2 1 5504-16,2-1 1072 0,3 3 208 0,3 0 32 15,0 0-5520-15,-3-12-1104 0,6 11-192 0,-1-3 0 16,-5-8-352-16,6 11 16 0,-6-11 0 0,7 7 0 16,-7-7-320-16,7 8-64 0,-7-8-16 0,9 7 0 15,-9-7 224-15,0 0 64 0,0 0 0 0,0 0 0 0,0 0 448 0,0 0 0 16,0 0 0-16,0 0 0 0,0 0 496 0,0-11 32 15,-3 1 16-15,2-2 0 0,1-1 80 0,-1 0 16 16,2 0 0-16,-1-1 0 0,0-3-256 0,3 0-64 16,2-1 0-16,0 1 0 0,0-2-320 0,4 1 0 15,5 0 0-15,0 0 128 0,0-1-128 0,1 2 0 16,0 2 0-16,1-2 0 0,-2 4 0 0,1 1 0 16,-1 2 0-16,2 1 0 0,-1 2 0 0,-2 3 0 15,-2 3 128-15,-1 1-128 0,0 1 144 0,2 3-144 16,-1 3 192-16,-1-1-192 0,-1 2 144 0,-1 2-144 15,0 2 0-15,-2 1 144 0,0 0-144 0,-1 1 0 16,1 2 0-16,1 0 128 0,-5-2-128 0,1 2 0 16,0 1 0-16,-1-2 0 0,-2 1 0 0,3 0 0 0,1-1 144 0,-2 0-144 15,1-1 0-15,0-1 0 0,1-1 0 0,-1-2 0 32,-3-10-640-32,7 13-80 0,-3 0-32 0,1-2 0 15,-5-11-1600-15,0 0-320 0,8 7-64 0,-8-7-10304 0</inkml:trace>
  <inkml:trace contextRef="#ctx0" brushRef="#br0" timeOffset="159475.87">16444 10935 13823 0,'0'0'1216'0,"0"0"-960"15,0 0-256-15,5-9 0 0,-5 9 3296 0,4-9 608 16,-4 9 128-16,6-8 32 0,-6 8-2976 0,8-7-608 15,-8 7-112-15,0 0-32 0,9-4 144 0,-9 4 32 16,10-6 0-16,0 2 0 0,0 3-160 0,2-1-32 16,0 2 0-16,1-2 0 0,1-1-144 0,2 1-48 15,-2-4 0-15,2 2 0 0,-1-1-128 0,0 0 160 16,-1-2-160-16,-1 1 160 0,0-1-160 0,0 1 160 16,0-1-160-16,-2 1 160 0,-3-6 112 0,-1 3 32 15,0 0 0-15,-2 0 0 0,-1 0 160 0,-1-2 48 16,-3 1 0-16,-2 1 0 0,0 1-32 0,-2 0 0 15,0-1 0-15,-1 2 0 0,-3-2-240 0,-1 1-48 16,-2 3-16-16,0 0 0 0,-1 1-176 0,-1 3 160 0,-2 2-160 16,1 2 160-16,0 1-160 0,-2 2 0 0,2 6 0 0,-1-3 0 15,1 1 0-15,0 3 0 0,-1 3 0 0,1 2 0 16,1 3-144-16,0 1 144 0,3-2 0 0,-1 3 0 16,1 2 0-16,-1 0 0 0,1 0 192 0,-1 2-48 15,2 3 16-15,1 0 0 0,1-3 0 0,3 2 0 16,2-2 32-16,1 0 0 0,0-3 0 0,5-2 0 15,2-1-48-15,1-1 0 0,-1-3 0 0,5-2 0 16,3-4-144-16,3-2 160 0,3-4-160 0,0 0 160 16,3-5-160-16,1-2 0 0,1-3-160 0,3-3 160 15,-1-3-1792 1,6 1-272-16,2-6-48 0,1-2-14096 0</inkml:trace>
  <inkml:trace contextRef="#ctx0" brushRef="#br0" timeOffset="174943.87">20557 10791 2751 0,'0'0'256'0,"0"0"-256"0,0 0 0 0,0 0 0 16,0 0 2336-16,7-6 416 0,-7 6 96 0,7-7 16 15,-7 7-1888-15,0 0-368 0,0 0-80 0,0 0-16 16,8-5-64-16,-8 5 0 0,0 0-16 0,0 0 0 16,0 0 544-16,0 0 112 0,0 0 32 0,5 9 0 15,-5-9 352-15,4 13 80 0,3 2 16 0,-5 0 0 16,-3 1-320-16,1 2-64 0,1 2-16 0,2 1 0 0,-2 2-608 0,2 2-128 16,0 1-32-16,-1 4 0 15,1 4-272-15,-1 0-128 0,0-2 128 0,0 1-128 0,1-3 0 0,-2-1 0 16,-3-1 128-16,2-2-128 0,4 0 0 0,-2-5 0 15,-2 1 0-15,0-3 128 0,0-1-128 0,3-1 160 16,-2-3-160-16,-1-1 160 0,-1 0-160 0,1-1 160 16,0-2-160-16,0-10 160 0,0 0-160 0,0 0 160 15,-4 8-160-15,4-8 160 0,0 0-160 0,0 0 160 16,0 0-160-16,-9-5 160 0,2-3 0 0,2-2 0 16,0-3 0-16,2-2 0 0,3-1-160 0,-2-3 192 15,-2-3-192-15,2-3 192 0,1-1-192 0,0-5 160 16,-1-2-160-16,0 1 160 0,2-3-160 0,-2-2 0 15,1-2 0-15,0-1 0 0,0 2 0 0,1 1 0 16,0 3 0-16,0 2 0 0,0 0 0 0,2 4 128 0,1 0-128 0,2 4 0 16,2 0 0-16,0 5 0 0,1 0 0 0,1 6 0 15,0 0 0-15,3 3 0 0,2-1 0 0,1 4 0 16,-2 1 0-16,3 4 0 0,0-3 0 0,3 3 0 16,-1-3 0-16,2 5 0 0,-1 3 0 0,1-1 0 15,-3 0 0-15,-2 0 0 0,-2 1 0 0,0-1 0 16,0 4 0-16,-1 0 0 0,-2 1 0 0,-2 2 0 15,-8-9 0-15,8 10 0 0,-3 2 0 0,-1 1 0 16,-4 1 0-16,-1-3 0 0,-2-1 0 0,-1 2 0 16,-1 1 0-16,0 0 0 0,0 1 176 0,-2-1-176 15,-1 0 128-15,-1 2-128 0,-1-1 0 0,-1 0 144 16,1-1-144-16,-2 2 0 0,-1-3 144 0,-1 2-144 0,-3 0 0 16,1-1 144-16,1-1-144 0,-1 0 0 15,-1-1 160-15,0 0-160 0,-2-1 128 0,-1-1-128 0,-2-3 128 0,2-1-128 16,2 1 0-16,2-2 128 0,-2-1-128 0,4-3 0 15,1-3 144-15,1-1-144 0,0-3 0 0,3-1 0 16,3 0 0-16,2-4 0 16,0 0-1920-16,3-2-320 0,1-3-48 0</inkml:trace>
  <inkml:trace contextRef="#ctx0" brushRef="#br0" timeOffset="175331.39">21301 9921 9215 0,'0'0'816'0,"0"0"-656"0,0 0-160 0,0 0 0 0,0 0 5136 0,-10 2 1008 0,10-2 192 0,-7 11 32 15,4 0-5024-15,4 2-1024 0,3 2-192 0,2 2-128 16,3 1 0-16,2 1 0 0,-5 2 0 0,2 4 0 16,1-1 0-16,2 3 0 0,-5-1-128 0,-1 1 128 15,1 3 0-15,-4 2 0 0,1 0 0 0,-2 2 0 16,1-3 0-16,-4 3 0 0,1 4 0 0,0 4 0 16,-3 2 0-16,0-1 0 0,0-2 128 0,0-1-128 0,-1 2 256 15,1-6-32-15,0 1-16 0,0-3 0 0,1-2-80 0,-2-2-128 16,-3-1 176-16,2-2-176 0,1-5 128 0,1 1-128 15,2-1 0-15,1-1 0 0,1-3 0 0,0-1 0 16,1-4-192-16,2-3 48 16,1-2-2272-16,-4-8-448 0,0 0-80 0,0 0-32 0</inkml:trace>
  <inkml:trace contextRef="#ctx0" brushRef="#br0" timeOffset="176646.78">21869 10649 8687 0,'0'0'384'0,"0"0"80"0,0 0-464 0,0 0 0 16,0 0 0-16,0 0 0 0,0 0 1088 0,0 0 128 16,0 0 32-16,0 0 0 0,0 0-272 0,0 0-48 15,0 0-16-15,0 0 0 0,0 0-96 0,0 0-32 16,-4-6 0-16,4 6 0 0,-12 0 96 0,3-1 16 16,9 1 0-16,-9-2 0 0,9 2-80 0,-8-1-16 15,8 1 0-15,-9-1 0 0,1-2-96 0,8 3-32 16,0 0 0-16,0 0 0 0,0 0-224 0,0 0-32 15,0 0-16-15,0 0 0 0,-11-4-160 0,1 3-48 16,-2-3 0-16,12 4 0 0,-9-3-64 0,0 3 0 0,-1-2-128 0,-1 0 192 16,1 4-64-16,1 0 0 0,9-2-128 0,-12 7 192 15,-2-2-192-15,1 3 128 16,1-2-128-16,0 5 0 0,0 1 192 0,1-1-64 0,-1 0-128 16,1 0 192-16,2 0-192 0,1 1 128 0,1-1-128 0,0 1 0 15,1 0 192-15,0 1-64 0,1-1-128 0,0 1 192 16,0 0 16-16,2-2 0 0,1 1 0 0,0 0 0 15,1 1 0-15,1-3 0 0,1 3 0 0,2-2 0 16,-1 0-208-16,2 1 176 0,2 0-176 0,-1-2 160 16,-5-10-160-16,8 11 0 0,1-2 0 0,0 1 128 15,-1-3-128-15,1-2 0 0,-9-5 0 0,12 3 0 16,-2-1 0-16,0 0 0 0,2-2 0 0,0-2 0 16,-2-2 0-16,1 2 128 0,-1-1-128 0,2-1 0 15,1-2 144-15,-1-1-144 0,-3-2 160 0,3 0-160 0,2-3 160 0,-1 2-160 16,-3-1 160-16,2 1-160 0,0 1 0 0,-3-3 0 15,-1 3 0-15,-2 0 0 0,1-3 0 0,-1 0 128 16,0 1-128-16,-4 0 0 0,1 2 0 0,-2 0 0 16,0-1 128-16,1 0-128 0,-2 10 0 0,0-9 0 15,0 9 0-15,0 0 0 0,-2-10 0 0,2 10 0 16,-1-9 0-16,1 9 0 0,0 0 0 0,0 0 0 16,0 0 0-16,0 0 0 0,0 0 0 0,0 0 0 15,0 0 0-15,0 0 0 0,0 0 0 0,0 0 0 16,0 0 0-16,7 10 0 0,-2 1 192 0,0 0-48 15,-1-2-16-15,0 3 0 0,0 0-128 0,1 0 0 16,0 1 0-16,0 0 0 0,-1 0 0 0,1-1 0 16,1 2 0-16,-2-4 0 0,-3 2 0 0,2-2 0 15,-3-10 0-15,5 13 0 0,-1-1 0 0,0-1 0 0,-4-11 0 0,5 11 0 16,-5-11 0-16,0 0 0 16,8 9 0-16,-8-9 0 15,0 0-592-15,10 8-160 0,-10-8-16 0,0 0-16 16,0 0-2176-16,12 6-432 0,-12-6-96 0,0 0-16 0</inkml:trace>
  <inkml:trace contextRef="#ctx0" brushRef="#br0" timeOffset="177186.99">22304 10683 14735 0,'0'0'1312'0,"0"0"-1056"16,0 0-256-16,0 0 0 0,-8-2 3680 0,8 2 672 15,0 0 144-15,0 0 32 0,0 0-3680 0,0 0-720 16,0 0-128-16,9 9 0 0,-2 1 0 0,-1 1 0 16,0-1 0-16,-3 2 0 0,-3-2 0 0,0 2 0 15,3 0 0-15,0-1-128 0,-3 1 256 0,-2 0 64 16,-2 1 16-16,3-1 0 0,1-2 400 0,-2-1 80 15,-6 0 16-15,3-2 0 0,5-7-48 0,0 0 0 16,0 0 0-16,0 0 0 0,0 0-16 0,0 0 0 16,0 0 0-16,0 0 0 0,0 0-288 0,0 0-64 15,0 0-16-15,0 0 0 0,0 0-272 0,1-13 128 0,3 2-128 0,0 2 0 16,0-1 0-16,-1-2 0 16,1 0 0-16,-1 1 0 0,-2-2 0 0,1-2 0 0,0 0 0 0,2-1 0 15,3 2 0-15,-3-1-144 0,-2 1 144 0,1 2-128 16,1 2 128-16,-2 3 0 0,1-2 0 0,-3 9-128 15,8-9 128-15,-2 4 0 0,-6 5 0 0,11-7 0 16,0 3 0-16,2 2 0 0,-1-1 0 0,1 2 0 16,0 1 0-16,0 1-160 0,2 2 160 0,-1 1 0 15,0 2-144-15,-1 1 144 0,-1 1 0 0,1 3-144 16,-1-2 144-16,-2 3 0 0,-1 1-144 0,1 0 144 16,0 2 0-16,-2-1 0 0,-2-1 0 0,1 0 0 15,-1-1 0-15,0 1 0 0,-3-2 0 0,1 0 0 16,2-1-144-16,-3-1 144 0,1 1 0 0,0-1 0 0,-4-9-352 0,6 10 32 15,-3-1 16-15,-3-9 0 16,4 9-1616-16,-4-9-320 0,7 10-64 0,-7-10-12032 16</inkml:trace>
  <inkml:trace contextRef="#ctx0" brushRef="#br0" timeOffset="177638.75">22852 10889 26895 0,'0'0'1184'0,"0"0"256"0,0 0-1152 0,13-4-288 16,0-1 0-16,1 0 0 0,2-2 448 0,-1 1 16 0,2-1 16 0,3-2 0 16,1 0-480-16,-1 0 128 0,0 0-128 0,0 0 0 15,-3-2 0-15,-1 2 0 0,0 1 0 0,-2 2-160 16,-2-1 160-16,-1-1 0 0,-2 1 0 0,-1 0-128 15,-2 1 128-15,-6 6 256 0,4-8-64 0,0-1-16 16,0 1 448-16,-4 8 80 0,1-11 32 0,0 2 0 16,1-1-192-16,-2 1-32 0,-3 0-16 0,1-2 0 15,0-1-304-15,-2 2-64 0,-1 1-128 0,0 2 192 16,-2 2-192-16,1 1 0 0,-3-4 0 0,0 5 0 16,-3 3 0-16,-1 1 0 0,0 0 0 0,-2 3 0 15,-1 3 144-15,-3 2-144 0,0 2 128 0,-1 4-128 16,-1 2 128-16,0 2-128 0,-1 2 0 0,1 1 128 15,2 2 224-15,3-1 32 0,3 1 16 0,3 0 0 0,2-1 112 0,0 0 32 16,2 2 0-16,3-4 0 0,6 1-240 0,2-3-48 16,0 2-16-16,4-2 0 0,2-4-240 0,0 2 176 15,2-1-176-15,3-1 160 0,2-2-160 0,3 0 192 16,1-1-192-16,2 0 192 0,-1-2-192 16,2 0 0-16,0-4 144 0,1-1-144 15,1-1 0-15,2-1-256 0,0-1 32 0,2-2-11312 16,1-1-2272-16</inkml:trace>
  <inkml:trace contextRef="#ctx0" brushRef="#br0" timeOffset="179942.87">27108 10132 15663 0,'0'0'1392'0,"0"0"-1120"16,0 0-272-16,0 0 0 0,0 0 1728 0,0 0 272 15,0 0 64-15,11 0 16 0,-1 1-944 0,-10-1-192 16,0 0-48-16,0 0 0 0,0 0-32 0,0 0-16 15,0 0 0-15,0 0 0 0,0 0 272 0,0 0 48 16,5 9 16-16,-5-9 0 0,2 13-64 0,-2 0-16 16,2 2 0-16,-2-1 0 0,0 4-304 0,1 0-64 15,1 2-16-15,2 2 0 0,1-1-256 0,-2 4-48 16,-5 2-16-16,5 3 0 0,3-1-160 0,-2 2-48 16,-5 2 0-16,2-3 0 0,4-2-192 0,-2 1 144 15,-4 0-144-15,2-4 128 0,3 2-128 0,0-4 0 0,-4-2 144 0,1-1-144 16,-1-1 0-16,2 0 144 0,0-4-144 15,-1 1 0-15,-1-3 160 0,0-1-160 0,-1-2 128 0,1-1-128 16,0-9 192-16,1 9-32 0,-1-9-16 0,0 0 0 16,2 9 48-16,-2-9 16 0,0 0 0 0,0 0 0 15,0 0-80-15,0 0-128 0,0 0 176 0,0 0-176 16,11-6 192-16,-1-2-64 0,-4 0 0 0,2-3-128 16,2-2 192-16,-1-2-192 0,-1 0 192 0,1-1-192 15,1-1 0-15,0 1 0 0,-1-3 0 0,2 2 0 16,0 4 0-16,0-3 0 0,-1 2 0 0,1 1 0 15,-2 6 0-15,0-1-144 0,-9 8 144 0,12-5 0 16,-1 1 0-16,0 2-128 0,-1 0 128 0,2 2 0 16,0 3 0-16,1 0-160 0,0-1 160 0,0 2 0 0,0 3-128 15,1 2 128-15,0 1 0 0,1 3 0 16,-1 0 0-16,3 2-128 0,0-2 128 0,0 2 0 0,-1 2 0 0,1-1 0 16,1-2 0-16,0 1 0 0,-1-1 0 0,1 0 0 15,-1 1 0-15,-2-2 0 0,-4-2 0 0,1 1 144 16,0 0-144-16,-2-2 128 15,-2-2-448-15,-1 0-112 0,-1-3-16 0,3 0 0 16,0 2-384-16,-9-7-96 0,0 0-16 0,0 0 0 16,8 6-2224-16,-8-6-448 0</inkml:trace>
  <inkml:trace contextRef="#ctx0" brushRef="#br0" timeOffset="181617.34">27905 10595 25391 0,'0'0'1120'0,"0"0"240"0,0 0-1088 0,0 0-272 15,0 0 0-15,0 0 0 0,0 0 1072 0,4-8 144 16,-4 8 48-16,0 0 0 0,0 0-352 0,0 0-64 16,0 0-16-16,0 0 0 0,0 0-224 0,0 0-48 15,0 0-16-15,7 12 0 0,1 1-112 0,-1 0-32 16,-2 0 0-16,2 2 0 0,-1 4-128 0,1 0-16 15,-2 2-16-15,1 0 0 0,1 2-240 0,-1-1 0 16,4-1 128-16,-3-1-128 0,0-1 0 0,1 0 0 16,-1-1-144-16,1-1 144 15,3-4-544-15,-2-1-16 0,-1-1 0 0,0-2 0 16,-1-1-656-16,1-1-128 0,-1-1-16 0,-7-6-8192 0,9 4-1648 0</inkml:trace>
  <inkml:trace contextRef="#ctx0" brushRef="#br0" timeOffset="181875.25">28312 10566 15663 0,'0'0'1392'16,"-8"1"-1120"-16,8-1-272 0,-7 7 0 16,2 2 3456-16,0 3 624 0,-2-1 128 0,2 4 16 15,2 3-2896-15,1 3-592 0,-3 1-112 0,1 3-32 16,0 3-224-16,-1 2-48 0,-5 2-16 0,1 0 0 0,-2 2-304 0,-1 3 0 15,-1 0 128-15,-2 5-128 0,-1 1 128 0,-1 0-128 16,2-1 144-16,2 0-144 0,-1-2 0 0,2-1 128 16,2-2-128-16,-1-5 0 0,1-2 0 0,1-1 0 15,1-4 0-15,3-3 0 0,-1-1-160 0,1-3-80 16,0-2-16-16,1-2 0 16,1-1-736-16,1-4-160 0,2-9-16 0,0 0-12624 0</inkml:trace>
  <inkml:trace contextRef="#ctx0" brushRef="#br0" timeOffset="182477.02">28600 10533 32767 0,'0'0'1456'0,"0"0"288"0,-4 11-1392 0,1 2-352 0,2 4 0 0,0 1 0 16,-1 7 192-16,2 1-16 0,0 0-16 0,0 3 0 16,2 3-160-16,-4 1 0 0,0 1 0 0,-1 1 0 15,0 1 0-15,-1 2 0 0,-1 0 0 0,1 2 0 16,0 3 0-16,1-1 128 0,-5-3 0 0,1-2 0 16,1-2 112-16,-1-4 16 0,-1-2 0 0,2-3 0 15,-2-3 64-15,1-3 32 0,0-2 0 0,0-2 0 0,-1-2 128 0,2-1 32 16,1-4 0-16,-1-1 0 0,6-8-96 0,0 0-16 15,0 0 0-15,0 0 0 0,0 0-160 0,0 0-48 16,-7-9 0-16,3 0 0 0,1-4-192 0,2-1 0 16,1-6 0-16,0-2 0 0,0-2 0 0,2-6-288 15,1-2 64-15,0-5 16 0,-1-3-32 0,1-3 0 16,-1 0 0-16,2 0 0 0,0-5 240 0,0 3 0 16,1 1 0-16,-1 0 0 0,0-1 0 0,1 2 0 15,2-4 0-15,2 2 0 0,0 2 0 0,2 4 0 16,-2 2 0-16,2 6 0 0,1 2 0 0,0 6 0 15,0 3 0-15,1 3 0 0,0 3 0 0,0 2 0 16,0 3 0-16,1 2 0 0,0 2-128 0,3 3 128 16,2 2 0-16,-2 1-144 0,1 2 144 0,0 0-160 0,0 4 160 15,-1 2-160-15,-1 3 160 0,1 1-128 0,0 1 128 16,-3 2-128-16,-1 5 128 0,0-4 0 0,-1 2 0 0,0 3 0 16,-3 1 0-16,0 0 0 0,-3 2 128 0,0-4-128 15,-2 1 0-15,-2-4 144 0,-2 0-144 0,-1 1 0 16,0-1 128-16,-3-3-128 0,-2 1 0 0,0-2 0 15,-1-1 144-15,-2-1-144 0,-2-1 0 0,-2-1 144 16,0-1-144-16,-2 0 0 0,-2-2 0 0,2-1 0 16,-4-3-336-16,2 0 0 0,0-2 0 0,3-1 0 15,0 0-560 1,2-3-128-16,2-1 0 0,0-2-9280 0,1-3-1840 0</inkml:trace>
  <inkml:trace contextRef="#ctx0" brushRef="#br0" timeOffset="182894.18">29029 10606 2751 0,'0'0'256'0,"0"0"-256"15,0 0 0-15,0 0 0 0,0 0 5504 0,0 0 1040 16,0 0 224-16,11-1 32 0,0 1-4352 0,-11 0-864 16,10 1-176-16,-10-1-48 0,12 0-592 0,-2-1-112 15,1 1-16-15,-1-1-16 0,1-2-320 0,-1-1-64 16,0-1-16-16,1 0 0 0,-1-2-16 0,1 1 0 15,-1-5 0-15,1 3 0 0,-2 3-16 0,0-4-16 16,-1-1 0-16,0 1 0 0,-3 2 80 0,0-1 32 16,0-1 0-16,-1 0 0 0,-1 0-112 0,-1 0-32 15,-2 9 0-15,0-12 0 0,0 2-144 0,-1-1 0 0,-2 1 144 0,1-1-144 16,-2 2 0-16,4 9 0 0,-7-8 0 0,1 3 0 16,6 5 0-16,-11 0 0 0,1 4-160 0,-2 3 160 15,-2 2-224-15,0 4 64 0,1 4 16 0,-2 2 0 16,0 2 144-16,1 4-160 0,4 2 160 0,1 1-160 15,0 0 160-15,2 2 0 0,2-4 0 0,2 0 0 16,2 2 0-16,1-5 0 0,3-1 0 0,1-1 0 16,0-2 0-16,1-1 0 0,0-5 0 0,2 0 128 15,-1-3-128-15,1 1 0 0,0-2 0 0,0-3 128 16,1 1-288-16,1 1-48 0,-1-3-16 0,1-1 0 16,1-2-608-1,2 2-128-15,1-2-32 0,0-2 0 0,-1-2-416 0,3 2-64 0,1 0-32 0,0-5-11712 16</inkml:trace>
  <inkml:trace contextRef="#ctx0" brushRef="#br0" timeOffset="183844.01">29467 10546 11055 0,'0'0'976'0,"0"0"-784"16,0 0-192-16,2 11 0 0,0-2 2592 0,0 1 480 16,-1 2 80-16,1 2 32 0,-1 3-1408 0,0 0-288 15,1 0-48-15,2 2-16 0,-2-1-592 0,1 1-112 16,-2-2-16-16,2-1-16 0,2 1-64 0,-1-3-16 0,-3-2 0 0,2 0 0 16,-1 1 32-16,1-3 0 0,-3-2 0 0,0 1 0 15,0-9 48-15,1 9 16 0,-1-9 0 0,0 9 0 16,0-9 32-16,0 0 16 0,-1 8 0 0,1-8 0 15,0 0-64-15,0 0-16 0,0 0 0 0,0 8 0 16,0-8-288-16,0 0-48 0,0 0-16 0,0 0 0 16,0 0-160-16,0 0-32 0,0 0-128 0,0 0 192 15,0 0 0-15,0 0 0 16,0 0 0-16,0 0 0 0,0-9 64 0,0-2 16 0,-1 1 0 0,1 0 0 16,0-2-80-16,-2-1 0 0,1-2-16 0,-2 0 0 15,1-3-48-15,-1-1 0 0,1 0 0 0,-1-1 0 16,0 1-128-16,1 0 0 0,-1 0 144 0,2 1-144 15,-2-2 0-15,1 3 0 0,2 3 0 0,1-5 0 16,2 1 0-16,0 1 0 0,1 4 0 0,3-2 0 0,-1 0 0 0,2 2 0 16,-1-4 0-16,1 2 0 0,1-1 0 0,0 3 0 15,-1 1 0-15,-1-1 128 0,3 1-128 0,-1 2 0 16,-1 2 0-16,-1-2 128 0,0 1-128 0,1 1 0 16,-8 8 0-16,9-7 0 0,-1 1 0 0,-8 6-128 15,9-3 128-15,-9 3 0 0,10-4-320 0,-1 4 32 16,0 4 0-16,1-1 0 15,-1 2-144-15,0 2-16 0,-1 0-16 0,1 1 0 16,1 1-336-16,1 3-64 0,-1 1-16 0,3-1 0 16,1 0-1232-16,2-1-256 0,-2 2-64 0,1-1 0 15,-2-2-1152-15,0 1-256 0,4-1-32 0,-2-3-16 0</inkml:trace>
  <inkml:trace contextRef="#ctx0" brushRef="#br0" timeOffset="184610.03">30031 10648 11967 0,'0'0'1072'0,"4"-9"-864"16,-4 9-208-16,4-9 0 0,-4 9 2624 0,6-7 496 15,-6 7 80-15,0 0 32 0,0 0-1472 0,0 0-288 16,12 4-64-16,-12-4-16 0,7 11-256 0,-2 2-48 16,0 2-16-16,-2 4 0 0,-2 1-240 0,-1 3-64 15,0 1 0-15,1 1 0 0,-2 4-256 0,0-3-64 16,-2 4-16-16,2 0 0 0,-2-1-176 0,1 3-48 16,-4 1 0-16,3 2 0 0,-1-4 16 0,0 0 0 15,-2-1 0-15,3-1 0 0,0 0-32 0,-1-3-16 0,-1-1 0 16,0-1 0-16,1-4 16 0,-3 0 16 0,1-3 0 0,-1-1 0 15,1-1-32-15,0-3-16 0,4-2 0 0,-2-2 0 16,-1 0 48-16,5-8 16 0,0 0 0 0,-9 4 0 16,9-4 0-16,0 0 0 0,0 0 0 0,-7-11 0 15,-1-1 48-15,2-2 16 0,-3-3 0 0,3-2 0 16,4-5-288-16,-1-2 160 0,-2-7-160 0,4 1 128 16,2-3-128-16,2-5 0 0,-1-5 0 0,2-2 0 15,0-1 0-15,1 1-256 0,2 0 64 0,-2 0 16 16,0 0 176-16,3 1 0 0,1-2-144 0,2 5 144 15,-2 0 0-15,0 3 0 0,1 0-144 0,1 7 144 16,-2 5 0-16,1 2-160 0,1 5 160 0,-1 3-128 16,0 4 128-16,2 1-192 0,0 2 192 0,1 5-192 15,0 2-32-15,0 1-16 0,0 3 0 0,0 3 0 0,1 1-16 0,1 1 0 16,-2 1 0-16,0 4 0 0,0 1 128 0,0 5 128 16,1 4-208-16,-2 0 80 0,-3 1 128 0,0 0 0 15,-2 3 0-15,-3 0 0 0,-4 0 0 0,-2-1 0 16,0 1 0-16,-3-1 0 0,-2-1 0 0,-1 1 0 15,0-4 0-15,1 1 176 0,-3-1-176 0,0-2 192 16,-2-3-192-16,1 1 192 0,0-2-192 0,-1-1 0 16,-1-1 0-16,0 0 128 0,0-3-128 0,-1-1 0 15,0-1 0-15,-1-1 0 16,2-4-1696-16,0-1-224 0,0-1-32 0,1-2-8736 16,1-2-1728-16</inkml:trace>
  <inkml:trace contextRef="#ctx0" brushRef="#br0" timeOffset="184900.18">30562 9921 20271 0,'0'0'1792'0,"0"0"-1424"0,-4-11-368 0,4 11 0 15,0 0 3824-15,0 0 688 0,0 0 144 0,0 0 16 16,0 0-3408-16,0 0-688 0,0 0-144 0,2 16-32 15,1 2-96-15,0 6-32 0,-2 2 0 0,0 4 0 16,-1 1-272-16,0 4 160 0,-2 3-160 0,2 1 128 16,-2 0 96-16,-2 2 16 0,-1-2 0 0,0 0 0 15,1 0-240-15,0 0 144 0,0 3-144 0,0-3 128 0,-1-3-128 0,1-1 0 16,-1-2 144-16,1-2-144 0,-1-3 0 0,4-1 0 16,-1-2 0-16,4-4-128 15,0-2-416-15,1 0-80 0,-1-5-16 0,1-1 0 16,1-1-1664-16,-1-3-352 0,-3-9-64 0</inkml:trace>
  <inkml:trace contextRef="#ctx0" brushRef="#br0" timeOffset="185384.14">31006 10398 24879 0,'0'0'2208'0,"0"0"-1760"0,-9-5-448 0,-3 1 0 16,-1 2 2560-16,4 2 448 0,9 0 64 0,0 0 32 16,-10 4-2352-16,-2-1-480 0,-2 2-80 0,-1 2-32 15,1 2-160-15,0 0 0 0,-2 3 144 0,-1 2-144 16,-1 3 224-16,2 1-32 0,-1 0 0 0,2 3 0 16,-1 1 144-16,3 1 32 0,0-1 0 0,1-1 0 15,3-2-48-15,-1-1-16 0,1 1 0 0,1-2 0 16,1-3-128-16,2 0-32 0,0-2 0 0,1-3 0 15,4-9-144-15,-1 9 160 0,1-9-160 0,0 0 160 16,0 0-160-16,7 8 192 0,-7-8-192 0,13 3 192 16,-1-3-192-16,0-3 0 0,1-1 0 0,0-1 0 15,0 0-192-15,0-4 192 0,-1-2-160 0,1-1 160 0,-1-1-128 0,-2 0 128 16,0 0 0-16,0-5-144 16,-3 0 144-16,1 1 0 0,-1 0 0 0,-1 3 0 0,-1 1 0 0,2 2 0 15,-1 3 0-15,-6 8 0 0,0-9 224 0,0 9 32 16,0 0 0-16,0 0 0 0,0 0-16 0,0 0 0 15,0 0 0-15,0 0 0 0,12 7-240 0,-3 0 144 16,-9-7-144-16,8 12 128 0,0 1-128 0,0 0 192 16,0 0-192-16,-1 2 192 0,1-1-192 0,-3-1 0 15,-2-1 0-15,2 0 128 0,6-1-128 0,-2 0-176 16,-4-2 48-16,0-3 0 16,2 2-400-16,-7-8-80 0,5 9-16 0,-5-9 0 15,0 0-1296-15,0 0-272 0,0 0-48 0,0 0-13408 0</inkml:trace>
  <inkml:trace contextRef="#ctx0" brushRef="#br0" timeOffset="185845.87">31174 10503 7359 0,'0'0'656'0,"0"0"-528"0,0 0-128 0,0 0 0 16,0 0 6512-16,0 0 1264 0,0 0 256 0,6 11 48 15,-1-2-6384-15,-2 3-1280 0,-1-1-256 0,1 4-160 16,1 0 128-16,0 1-128 0,-2 2 0 0,2-3 0 16,-1-1 128-16,1 0-128 0,-2 1 0 0,1-1 0 15,-3 0 208-15,2-3-16 0,1 0 0 0,-2 0 0 16,-1 1 320-16,2-5 64 0,-2-7 16 0,1 8 0 0,-1-8-16 0,0 0 0 16,0 0 0-16,0 0 0 0,0 0-128 15,0 0-16-15,0 0-16 0,9 0 0 0,-9 0-160 0,12-6-16 16,-4-1-16-16,-1-2 0 0,1-3-96 0,-1-1 0 15,-3-2-128-15,1-2 192 0,1-3-192 0,1-1 128 16,-2-2-128-16,0-3 0 0,-1-3 0 0,3 2 0 16,-1 1 0-16,2 1 0 0,-4 3 0 0,0 1 0 15,1 3-144-15,0 3 144 0,-1 4 0 0,0 0 0 16,-4 11 0-16,5-9 0 0,-5 9 0 0,0 0 0 16,0 0 128-16,12-3-128 0,0 3 128 0,-2 4-128 15,-1 1 0-15,1 2 0 0,0 1 0 0,0 1 0 16,2 3 0-16,1-3 0 0,0 1 0 0,-1 2-144 15,-4 1 144-15,2 1-192 16,2 1-208-16,2-1-48 0,-1-1-16 0,-1 0 0 16,-1 0-560-16,0 0-128 0,1-1 0 0,-2 2-16 15,-2 5-1840-15,-1-4-384 0,-1 1-64 0,1-4-5888 0,-1-1-1168 0</inkml:trace>
  <inkml:trace contextRef="#ctx0" brushRef="#br0" timeOffset="186695.99">31843 10575 21183 0,'0'0'1888'15,"0"0"-1504"-15,0 0-384 0,0 0 0 16,0 0 2368-16,0 0 384 0,0 0 96 0,0 0 16 16,0 0-2016-16,0 0-400 0,11-1-64 0,-11 1-32 15,11-5 128-15,0 1 32 0,-3-2 0 0,2 2 0 16,2 1 192-16,-2-3 32 0,1 1 16 0,0 1 0 0,3-4-112 0,0 3-32 15,0-1 0-15,2-1 0 0,1 1-192 0,-2-1-32 16,1-1-16-16,-2 2 0 0,1-1-32 0,0 1 0 16,1-1 0-16,-2-3 0 0,-3 1-192 0,1-2-144 15,-1 1 192-15,0 1-192 0,-2 1 160 0,-1-3-160 16,-2 0 128-16,-1-2-128 0,-1 2 128 0,-2 1-128 16,-2-3 0-16,0 2 128 0,-2 1-128 0,-2 1 0 15,-3 0 0-15,-1 3 0 0,0 3 0 0,-4 1 0 16,-3 1 0-16,-4 4 0 0,2 0 0 0,-4 4 0 15,-2 1-128-15,-2 2 128 0,-2 3 0 0,2 4 0 16,3 0 0-16,0 4 128 0,-2 1-128 0,3 4-144 0,6-2 144 16,0 4-208-16,2 1 352 0,3 0 80 0,3-7 16 0,4 1 0 15,0 0 16-15,3-3 0 0,0 1 0 0,3-4 0 16,0 0-128-16,3-1-128 0,-2-3 176 0,3-1-176 16,3-1 160-16,-1 0-160 0,0-5 128 0,3 1-128 15,2-1 0-15,0-3 0 0,-1 1 128 0,0-2-128 16,0-2-160-16,3 0-64 0,1-1-16 0,-1 0 0 31,-3-4-288-31,1 3-64 0,0-2-16 0,-1 3 0 0,-2-5-1376 16,2 0-288-16,4 1-48 0,-2-3-13904 0</inkml:trace>
  <inkml:trace contextRef="#ctx0" brushRef="#br0" timeOffset="200790">9921 14089 2751 0,'-8'-2'256'0,"1"2"-256"16,7 0 0-16,-9 0 0 0,9 0 6128 0,0 0 1168 16,-10 5 256-16,10-5 32 0,0 0-6224 0,-6 10-1232 0,6-10-256 0,-4 11-64 15,4-11 64-15,0 0 0 0,0 0 0 0,0 15 0 16,3 0 128-16,-1 0-208 0,1-4 80 0,-3 2 128 15,-3 0 0-15,3 3 0 0,3 4 0 0,-2 1 0 16,-2 1 320-16,1 2 128 0,0 3 16 0,-2 0 16 16,-1 0 256-16,-1 3 48 0,1 2 16 0,0-1 0 15,0 1-240-15,0 0-48 0,0-2-16 0,2-2 0 16,0 1-176-16,-1 0-16 0,0-2-16 0,-1 2 0 16,2 0-96-16,0-6 0 0,-2-2-16 0,0-3 0 15,1-1-48-15,0-5 0 0,2-1 0 0,0-11 0 16,-2 11 112-16,2-11 16 0,0 0 0 0,0 0 0 15,0 0-48-15,0 0 0 0,0 0 0 0,0 0 0 16,0 0 64-16,0 0 16 0,0-12 0 0,0 0 0 0,1-2-32 0,0 0-16 16,2-3 0-16,1 2 0 0,2-1-240 0,1 0 128 15,1 0-128-15,1 1 0 0,0-1 0 0,2 2 0 16,-1-2 0-16,2 3 0 0,-1 1 0 0,2 3 0 16,0 0 0-16,1 2 0 0,-4 0 0 0,2 1 0 15,-2 1-128-15,2 1 128 0,-2 3 0 0,2-3-128 16,0 3 128-16,-1 1 0 0,3 2-144 0,-3 1 144 15,1 0 0-15,0 0-144 0,-1 3 144 0,0 0-128 16,-1 2 128-16,1 2-128 0,-1-2 128 0,1 4 0 16,-1 2 0-16,0 1 0 0,1-1 0 0,-3 0 0 15,-3-1 160-15,1 2-160 0,2 3 128 0,0-1-128 16,1-1 0-16,-2-1 144 0,-2 0-144 0,0-2 0 0,2-2 0 16,-1 0-176-1,-6-11-352-15,8 12-80 0,1-6-16 0,-9-6 0 16,7 9-720-16,0-1-160 0,3-1-32 0,-1-5 0 15,-9-2-288-15,10 4-64 0,1-3-16 0,-2 1-6576 0,-9-2-1312 0</inkml:trace>
  <inkml:trace contextRef="#ctx0" brushRef="#br0" timeOffset="201326.95">10693 14680 30111 0,'0'0'1344'0,"0"0"256"0,0 0-1280 0,0 0-320 0,0 0 0 0,0 0 0 0,-6-6 448 0,6 6 0 16,0 0 16-16,0 0 0 0,-7-5-464 0,7 5 0 15,0 0 0-15,0 0 0 0,-10-2 0 0,0 2 0 16,3 3 0-16,-2 0 0 0,-2 1 0 0,2 1 0 16,0 0 0-16,2 3 0 0,1 1 0 0,-2 1 0 15,-1 2-128-15,1 2 128 0,-1 2 0 0,1 1 0 16,2-3 128-16,0 3-128 0,2-1 144 0,1 1-144 15,-3-1 128-15,2-1-128 0,2 1 128 0,-1-2-128 16,2-1 0-16,1 2 128 0,1-5-128 0,3 2 0 16,-1-3 0-16,1-1 0 0,-4-8 128 0,7 7 0 15,1-3 0-15,3 2 0 0,-1-6 0 0,2 0 0 16,-2-6 0-16,3 2 0 0,0-2 0 0,2-2-128 16,0-2 192-16,1 1-64 0,1-4-128 0,-1 0 0 15,-3-1-160-15,0 1 160 0,-2-1-128 0,1 1 128 0,-1 0 0 16,-1-3-144-16,-1 2 144 0,-1 0-208 0,0-2 80 0,-2 3 128 15,-2 0 0-15,0 3 0 0,-1-1 0 0,1 3 0 16,-4 8 0-16,4-8 0 0,-4 8 0 0,0 0 0 16,0 0-144-16,0 0 144 0,0 0 0 0,0 0 0 15,0 0 0-15,0 0 256 0,0 0-32 0,9 8 0 16,-9-8 96-16,7 12 32 0,-7-12 0 0,4 16 0 16,-1-1-112-16,0 1-32 0,-1-3 0 0,1 3 0 15,-1-1-208-15,0 4 0 0,-1-4 0 0,0 2 0 16,-1 0 0-16,3-1 0 0,1-1 0 0,0 0 0 15,0-1-480-15,0-5 16 0,-4-9 0 0,7 11 0 16,3-5-544-16,0-1-96 0,0-2-32 0,1 0 0 16,-1-5-624-16,1 0-128 0,-11 2-32 0</inkml:trace>
  <inkml:trace contextRef="#ctx0" brushRef="#br0" timeOffset="201674.56">11281 13958 34095 0,'0'0'3024'0,"0"0"-2416"0,-12 3-480 0,3-1-128 15,1 6 1856-15,3 1 336 0,1 6 80 0,2 2 16 16,0 5-2160-16,1-1-416 0,1 1-96 0,0 5 0 16,0 4 192-16,-1 7 64 0,1 5 0 0,0 2 0 15,1-2 128-15,0 1 0 0,1 2 0 0,-4-3-128 16,1-2 128-16,0 1 0 0,-1 0 0 0,0 1 0 16,-1-3-176-16,1 2 176 0,-2-2-208 0,1-1 80 15,-1-7-224-15,0-1-32 0,0-1-16 0,0-6 0 31,2-1-128-31,1-3-32 0,-1-5 0 0,2-2 0 0,0-2-1168 16,2-1-224-16,-2-10-48 0,0 0-7584 0,0 0-1504 0</inkml:trace>
  <inkml:trace contextRef="#ctx0" brushRef="#br0" timeOffset="202139.25">11894 14108 15663 0,'0'-14'1392'0,"-1"5"-1120"0,-2-2-272 0,0 2 0 15,1-1 4032-15,-1 1 768 0,3 9 128 16,-1-11 48-16,-1-1-3824 0,2 2-752 0,0 0-144 0,0-1-48 16,0-1-208-16,0-1 0 0,-1 0 0 0,0 2-160 15,-2 0-96-15,1 2-32 0,-2-1 0 0,1 3 0 16,3 7 288-16,-6-4-192 0,-4 3 192 0,1 5-160 16,0 0 288-16,-1 5 64 0,-1 4 16 0,0 4 0 15,-2 1 80-15,0 4 16 0,0 3 0 0,-1 2 0 16,3 3 0-16,-1 3 0 0,2 5 0 0,-1 1 0 15,1-1-112-15,2 3 0 0,0 2-16 0,2 0 0 16,-1 0-32-16,1-3 0 0,-2 0 0 0,3-2 0 16,-2-2-144-16,2-1 160 0,0-1-160 0,-1 2 160 15,0-4-160-15,1-2 0 0,1-2 0 0,0-5 0 16,0-1 160-16,0-2-160 0,0-3 192 0,1-3-192 16,2-1-384-16,1-3-176 0,0-10-32 0,0 0-16 15,0 0-1792-15,0 0-352 0,0 0-80 0,0 0-10032 16</inkml:trace>
  <inkml:trace contextRef="#ctx0" brushRef="#br0" timeOffset="202328.76">11527 14545 13823 0,'0'0'1216'0,"0"0"-960"15,0 0-256-15,0 0 0 0,0 0 5312 0,0 0 1008 16,0 0 208-16,12 6 32 0,0 0-4976 0,-2-2-1008 15,-10-4-192-15,15 3-32 0,0 0-352 0,2-2 0 0,0-1 0 0,3-1 0 16,2-2-304-16,0 0-16 0,-1-1-16 0,0-2 0 31,1-1-1856-31,0-3-368 0,0-1-80 0</inkml:trace>
  <inkml:trace contextRef="#ctx0" brushRef="#br0" timeOffset="202626.23">12218 13978 3679 0,'0'0'320'0,"0"0"-320"0,0 0 0 0,-2 10 0 0,-2 2 7248 0,0 2 1392 16,0 6 256-16,1 1 64 0,2 3-6944 0,-1 4-1392 15,-1-2-288-15,2 4-48 0,2 5-288 0,-2 3 0 16,-2 0 0-16,0 1 0 0,2 1 0 0,0 1 0 15,-3-2 0-15,0 1 0 0,1-2 0 0,0-2 0 16,-3 1 144-16,0-1-144 0,-2 1 0 0,0-3 0 16,0-2 0-16,0 0 0 0,-1-4 0 15,2 0 128-15,1-2-128 0,0-3 0 16,-2 0-528-16,3-8-160 0,2-2-16 0,1-2-16 16,-2-1-2432-16,4-10-496 0</inkml:trace>
  <inkml:trace contextRef="#ctx0" brushRef="#br0" timeOffset="202809.27">12401 14683 42559 0,'0'0'1888'0,"-4"12"384"0,1 1-1824 0,1 4-448 0,-1 2 0 0,2 5 0 15,1 1 560-15,1 1 16 0,-1-2 0 0,0 1 0 16,0-4-576-16,2-1-304 0,-1-2 48 0,0-3 0 31,-1 0-1360-31,4-2-272 0,-1-1-48 0,-2-5-16 0,-1-7-1616 16,0 0-320-16</inkml:trace>
  <inkml:trace contextRef="#ctx0" brushRef="#br0" timeOffset="202974.29">12484 14498 28559 0,'0'0'2544'0,"0"0"-2032"16,0 0-512-16,0 0 0 0,0 0 2448 0,0 0 400 16,0 0 80-16,0 0 16 0,13-3-2688 0,-13 3-512 15,11 0-128-15,-11 0 0 16,10 3-2672-16,-10-3-528 0</inkml:trace>
  <inkml:trace contextRef="#ctx0" brushRef="#br0" timeOffset="203358.25">12611 14730 14735 0,'0'0'1312'0,"-1"13"-1056"16,-2 1-256-16,0 2 0 0,1-3 3280 0,-1 0 608 16,-1 0 112-16,3 0 32 0,1 0-2736 0,1-1-528 0,2-2-128 0,-3-10 0 15,6 12-400-15,-6-12-80 0,6 11-16 0,-6-11 0 16,0 0-144-16,5 10 160 0,1-4-160 0,-6-6 160 16,0 0-160-16,0 0 128 0,0 0-128 0,0 0 128 15,0 0 288-15,0 0 48 0,0 0 16 0,7-6 0 16,-2-2 224-16,-1-1 64 0,-1-1 0 0,0-3 0 15,3-3-256-15,-1-1-32 0,-1-1-16 0,2-3 0 16,3-3-240-16,2 4-48 0,-1-1-16 0,2 1 0 16,0 2-160-16,1 3 0 0,-1 0 0 0,-1 3 0 15,1 4 0-15,0 2 0 0,-2 1 0 0,1 2 0 16,-1-1 0-16,0 3 0 0,1-1 128 0,-1 2-128 16,-10 0 128-16,13 3-128 0,-1 1 0 0,-1-3 128 0,-2 4 0 0,-9-5-128 15,9 7 192-15,0 1-64 0,0 1 48 0,-1 1 0 16,0 3 0-16,-2 2 0 0,1-2-16 0,-2 2 0 15,0 5 0-15,0-2 0 0,2 4-160 0,-1-1 128 16,0-1-128-16,0-2 128 0,-1-1-320 0,1-1-64 16,0-3 0-16,-1 1-16 15,-2-4-672-15,-3-10-128 0,6 11-16 0,0-2-16 16,-6-9-432-16,6 9-64 0,-6-9-32 0,0 0-8208 16,0 0-1632-16</inkml:trace>
  <inkml:trace contextRef="#ctx0" brushRef="#br0" timeOffset="203806.91">13233 14843 11055 0,'0'0'976'0,"0"0"-784"0,0 0-192 0,0 0 0 15,13-4 4416-15,-3 2 848 0,-10 2 176 0,13-3 16 16,-1 1-4240-16,0-1-832 0,-1 0-192 0,1 1-16 15,-1 1 176-15,-1-5 32 0,0 0 16 0,0-2 0 16,-1-1-16-16,0 1-16 0,1-5 0 0,-1 3 0 16,-1-1-224-16,1 2-144 0,0-3 192 0,1 2-192 15,-3-2 128-15,0 3-128 0,-2-4 0 0,0 1 0 16,-1 0 160-16,0 1-160 0,-1-1 128 0,-3 0-128 16,-2 1 272-16,0-1-16 0,-2 0-16 0,-1 3 0 0,-2-4 16 15,-2 3 16-15,-4 3 0 0,0 0 0 0,-1 4-16 16,-1 0 0-16,0 3 0 0,-1 0 0 0,-1 0-256 0,3 1 128 15,2 4-128-15,2-1 0 0,-1 3 224 0,1 2-64 16,-2 4-16-16,2 0 0 0,0 3-144 0,1 3 160 16,0 3-160-16,3 5 160 0,2 3 80 0,1 0 16 15,-1 1 0-15,2-3 0 0,-1 0 112 0,2 1 16 16,-1 1 16-16,4-6 0 0,2 2-224 0,0-3-48 16,-1-3-128-16,1 0 192 0,3-2-192 0,-2-2 0 15,2-2 128-15,-2-2-128 0,0-3 0 0,2-2 0 16,0-1-192-16,4-2 192 15,-1-1-624-15,2-3-16 0,1-3 0 0,3 0 0 16,2-1-464-16,1-1-112 0,2-1 0 0,4-3-14784 0</inkml:trace>
  <inkml:trace contextRef="#ctx0" brushRef="#br0" timeOffset="208213.13">15526 14027 29023 0,'0'0'1280'0,"0"0"272"15,0 0-1232-15,-1-9-320 0,-2 1 0 0,3 8 0 16,0 0 512-16,0 0 32 0,0 0 16 0,0 0 0 0,0 0-560 0,0 0 0 16,0 17 0-16,0-1-144 0,-1 2 144 0,1 3 0 15,1 4 0-15,-1 2-128 0,-1 2 128 0,1 5 0 16,0 5 0-16,1 1 128 0,0 1 112 0,-1 0 16 15,-1 0 16-15,1-1 0 0,1-1 304 0,-1 2 64 16,-1-3 16-16,1 1 0 0,0 0-240 0,0 1-48 16,-1 1-16-16,-2-2 0 0,1-3-96 0,-1-3-32 15,2-4 0-15,1-6 0 0,-3 0-32 0,2-2-16 16,-1-2 0-16,2-8 0 0,0 1 0 0,0-12 0 16,3 7 0-16,-3-7 0 0,0 0-48 0,0 0-128 15,0 0 192-15,0 0-64 0,9-7 48 0,-1-5 0 16,-2 1 0-16,0-1 0 0,-1-2-48 0,0-2 0 15,0-1 0-15,1-1 0 0,-1-2-128 0,1 1 0 0,1-4 0 0,-1 4 128 16,2 2-128-16,0 1 0 0,-2 1 0 0,2 2 0 16,3 3 0-16,-1 4 0 0,1 2 0 0,2-1 0 15,-2 3-176-15,2 0 176 0,0 2-128 0,2 2 128 16,-1 2-160-16,3 2 160 0,3-1-192 0,-2 1 192 16,-1 2-144-16,-2 3 144 0,1 2 0 0,-2-2-144 15,1 2 144-15,-2 0 0 0,-3 2 0 0,1 0-128 16,-3 0 128-16,-1 0 0 0,0 2 0 0,-1-1 0 15,1 0-224-15,-2-2 32 0,-1 0 16 0,1-1 0 16,0-1-224 0,1 0-48-16,-1 0-16 0,0-3 0 0,0 0-496 0,2-1-112 0,-1-1-16 0,-6-7 0 15,7 11-1904-15,1-3-384 0</inkml:trace>
  <inkml:trace contextRef="#ctx0" brushRef="#br0" timeOffset="209422.31">16445 14731 9215 0,'0'0'816'16,"0"0"-656"-16,0 0-160 0,0 0 0 15,0 0 2368-15,0 0 448 0,0 0 96 0,7-8 16 0,-7 8-2336 0,2-9-464 16,-2 9-128-16,0 0 0 0,0 0 448 0,0 0 48 15,0-10 0-15,0 10 0 0,0 0 208 0,-4-11 64 16,2 0 0-16,2 11 0 0,-6-11-320 0,6 11-48 16,0 0-16-16,-9-6 0 0,3 2 80 0,6 4 16 15,-9-3 0-15,-2 2 0 0,0-3-304 0,0 4-176 16,11 0 192-16,-13 4-192 0,-3-1 288 0,2 2-48 16,0 1-16-16,2 2 0 0,0 1 64 0,-1 3 16 15,0 2 0-15,0 3 0 0,0 3-80 0,0 2-16 16,0 3 0-16,0 1 0 0,0-1-80 0,3-1-128 15,2 2 176-15,1-2-176 0,2-3 160 0,1-2-160 16,3 0 128-16,1-5-128 0,0 2 0 0,2-6 0 16,2-1 128-16,2-1-128 0,-6-8 0 0,9 6 160 15,0-3-160-15,3-3 160 0,-2 0 32 0,2-5 0 0,1 1 0 0,1-3 0 16,2-2 96-16,-2 0 32 0,-2 0 0 0,2 0 0 16,3-1-160-16,-1-1-32 0,-3 1 0 0,-3-2 0 15,-2-1-128-15,1 1 128 0,2 0-128 0,-2 1 128 16,-3-2-128-16,1 1 0 0,-1-1 0 0,1 0 0 15,-2-2 128-15,0 2-128 0,-1 0 0 0,1 4 128 16,2 1-128-16,-7 8 0 0,4-9 0 0,-4 9 0 16,0 0 128-16,0 0-128 0,0 0 192 0,8 7-64 15,-8-7 96-15,7 13 16 0,-3 3 0 0,2 0 0 16,-1 0-240-16,0 1 176 0,-1 0-176 0,0-1 160 16,0-1-160-16,1 0 0 0,3-1 0 0,-2-1 0 0,-1 0-176 15,2-5-64-15,-7-8-16 0,6 9 0 16,0-2-400-16,-6-7-96 0,0 0-16 0,9 6 0 15,-9-6-256-15,0 0-48 0,0 0-16 0,0 0-7744 16,5-10-1536-16</inkml:trace>
  <inkml:trace contextRef="#ctx0" brushRef="#br0" timeOffset="209760.07">16774 13931 23903 0,'0'0'1056'0,"0"0"224"0,0 0-1024 0,0 0-256 16,-9 0 0-16,9 0 0 0,-7 5 1056 0,7-5 160 0,-4 9 48 0,3 3 0 16,-1 1-496-16,4 3-112 0,0 2-16 0,4 5 0 15,-2 1 208-15,1 3 48 0,3 4 0 0,-2 5 0 16,-2 1-448-16,0 4-64 0,2 2-32 0,1 0 0 15,1 0-176-15,-2-1-48 0,-2-1 0 0,0 0 0 16,-1-2-128-16,-1 0 0 0,-2 3 0 0,0-1 128 16,-4 0-128-16,-1-2 0 0,0-1 0 0,-2-2 0 15,0-2 0-15,-1 0 0 0,1-7 0 0,1 0 0 16,-2-4 0-16,1-1 0 0,2-5 0 0,0-3 0 16,1-2-272-16,0-1-144 0,4-11-32 0,0 0-15040 15</inkml:trace>
  <inkml:trace contextRef="#ctx0" brushRef="#br0" timeOffset="210218.19">17406 14103 10127 0,'1'-9'896'0,"-3"-2"-704"16,-2 0-192-16,1 0 0 0,2 1 5600 0,0-1 1088 0,-1-2 224 0,2 2 32 15,0-1-5520-15,0 0-1104 0,0-2-320 0,0-1 144 16,-1 0-144-16,-2 2 0 0,1-2 0 0,-1 2 0 15,0 0-256-15,0 3 64 0,-1 2 0 0,0 2 16 16,-1 2 176-16,5 4-208 0,-10-4 80 0,1 6 128 16,-1 5-160-16,-1 3 160 0,0 2 0 0,0 6-144 15,0 1 144-15,-3 3 0 0,1 2 160 0,0 3-160 16,0 4 336-16,0 1-16 0,-1 4-16 0,0 5 0 16,-1 4-32-16,2 3 0 0,2-4 0 0,-1 3 0 15,1 1-80-15,2-5 0 0,1 0-16 0,2-2 0 16,2-2-176-16,0-3 0 0,1-2 144 0,1-1-144 0,-1-2 0 15,2 1 128-15,1-5-128 0,0-1 0 0,0-4-160 0,0-2-96 16,-1-3-32-16,1-3 0 16,0-4-464-16,0-10-80 0,-2 11-32 0,2-11 0 15,0 0-1360-15,0 0-272 0,0 0-48 0,0 0-9616 16</inkml:trace>
  <inkml:trace contextRef="#ctx0" brushRef="#br0" timeOffset="210390.7">16985 14640 12895 0,'0'0'1152'0,"0"0"-928"16,0 0-224-16,0 0 0 0,0 0 3712 0,0 0 688 16,0 0 144-16,6-9 16 0,-6 9-2912 0,8-7-592 0,-8 7-112 0,11-4-32 15,-1-2-112-15,3 2-32 16,1 1 0-16,2 1 0 0,-2-1-432 0,2 1-80 0,1-1-32 0,0 0 0 16,-1-1-368-16,2 1-80 0,0-3-16 0,2 2 0 31,-2 1-1936-31,1 0-400 0,1-2-80 0</inkml:trace>
  <inkml:trace contextRef="#ctx0" brushRef="#br0" timeOffset="210965.13">17543 14605 21711 0,'0'0'960'0,"0"0"192"0,0 0-912 0,6 13-240 0,-6-13 0 0,6 13 0 15,0 1 896-15,-2 1 128 0,-4 0 16 0,1 3 16 16,1 2-512-16,0 4-96 0,2-2-32 0,0 5 0 0,-1-2-16 0,-1 5 0 15,1 0 0-15,-1 2 0 16,1 1-208-16,-2 0-32 0,-1-1-16 0,0 1 0 16,2-1-144-16,-2 1 0 0,0-2 0 0,-2 3 0 0,-2-5 320 0,2 2 0 15,-1 2-16-15,1-3 0 0,-4 0 208 0,3-2 64 16,-1 0 0-16,0-4 0 0,1-1-272 0,0-2-48 16,2-6-16-16,1-2 0 0,3-2-80 0,-3-11-16 15,0 0 0-15,0 0 0 0,0 0 16 0,0 0 0 16,0 0 0-16,0 0 0 0,8-12-160 0,-1-2 0 15,0-3-160-15,-2-3 160 0,-4-1-240 0,2-5 48 16,1-3 16-16,0-2 0 0,-2-1 176 0,2-2 0 16,-1 0-144-16,-2-4 144 0,1 0 0 0,0 2 0 15,1-5-144-15,1 2 144 0,-2-4 0 0,2 0 144 16,0-3-16-16,3-1 0 0,1 2 48 0,1 2 0 0,0 4 0 0,1 4 0 16,1 2-176-16,0 4 0 0,1 3 0 0,1 4 0 15,-1 2 0-15,0 4 0 0,1 1 0 0,-2 3 0 16,-2 2-128-16,1 2 128 0,-3 2 0 0,-7 6 0 15,12-4-128-15,-1 1 128 0,-11 3-160 0,11 0 160 16,-11 0-160-16,12 8 160 0,-4 2-160 0,-2 3 160 16,-2 2 0-16,2 0 0 0,-1 2 0 0,-1 3 0 15,-4-2 0-15,1 2 160 0,-1 1 0 0,0-1 0 16,-4-1-160-16,1 2 192 0,1-1-192 0,-2 0 192 16,-1 1-192-16,-1 1 160 0,0-2-160 0,-2-1 160 15,0-2-160-15,-1 0 0 0,0 0 0 0,-1-1 128 16,-2-2-128-16,0 0 0 0,-1-1 0 0,-1-1 0 15,-3-2 0-15,0 0 0 0,0-3 0 0,0 0 0 0,-1-2-192 16,0-1-80-16,1-3-16 0,0-2 0 16,0-2-2016-16,2 0-384 0,-6-10-96 0,6-2-16 0</inkml:trace>
  <inkml:trace contextRef="#ctx0" brushRef="#br0" timeOffset="211269.87">18187 13958 17503 0,'0'0'1552'0,"0"0"-1232"0,0 0-320 0,0 0 0 15,0 0 5216-15,0 0 992 0,0 0 192 0,0 0 32 16,0 15-5296-16,2 0-1136 0,1 3 0 0,1 3-240 15,0-2 0-15,0 3 0 0,0 2 0 0,1 6 0 16,0 4-16-16,-2 7 0 0,-1 4 0 0,0 2 0 16,-2-1 96-16,-2 1 16 0,-2-4 0 0,1 1 0 15,1-2 144-15,0 0 0 0,-2-3-144 0,0-1 144 16,0-3 0-16,1 0 0 0,3 2 0 0,0-4 0 16,-1-3-144-16,1-4 144 0,3-3-192 0,-1-4 192 15,2-1-1600-15,0-2-224 16,0-3-32-16,0-1-12816 0</inkml:trace>
  <inkml:trace contextRef="#ctx0" brushRef="#br0" timeOffset="211862.04">18628 14517 11055 0,'0'0'976'0,"0"0"-784"16,0 0-192-16,0 0 0 0,0 0 2816 0,0 0 512 0,0 0 96 0,0 0 32 15,-8-2-2096-15,8 2-400 0,0 0-96 16,-11 0-16-16,2 0 32 0,0 1 0 0,9-1 0 0,-9 5 0 15,-2 1-544-15,1 1-96 0,0-3-32 0,-1 3 0 16,-1 2-208-16,-1 1 0 0,-1 1 128 0,0-1-128 16,-1 1 192-16,2 2 0 0,0 0 0 0,0 0 0 15,-1 0 80-15,3 0 16 0,2 1 0 0,2-1 0 16,-1 0 96-16,1 2 32 0,2-1 0 0,1 0 0 16,0-1-288-16,3 3-128 0,1-6 0 0,1 2 128 15,-1-12-128-15,4 15 0 0,-4-15 144 0,8 9-144 16,-8-9 0-16,9 7-128 0,-9-7 0 0,10 6 0 15,-10-6-96-15,13 1-16 0,-1-4 0 0,-1 1 0 16,-11 2 240-16,10-5 0 0,-2-6-160 0,-2 1 160 0,0-1 0 0,-1 1 0 16,-1-1 0-16,0 1 0 0,0-2 0 0,-1 2 0 15,1-1 0-15,0 1 0 0,0 0 256 0,0-2-48 16,-3-1 0-16,2 2 0 0,-3 11-48 0,3-8-16 16,-3 8 0-16,0 0 0 0,0 0-144 0,0 0 0 15,0 0 0-15,0 0 0 0,0 0 0 0,0 0 208 16,7 8-16-16,-1 4-16 0,-6 2 80 0,1 1 32 15,2-1 0-15,-2 4 0 0,-2 4-144 0,1-2-16 16,1-4-128-16,2 2 192 0,-2-1-192 0,1 0 128 16,2 0-128-16,3 1 0 0,-1-5 0 0,2-2-256 15,-1-1 16-15,1-1 16 16,-1-2-1712-16,-7-7-352 0,8 6-64 0,1-2-6720 16,2-3-1344-16</inkml:trace>
  <inkml:trace contextRef="#ctx0" brushRef="#br0" timeOffset="212304.07">18708 14701 7359 0,'0'0'656'0,"0"0"-528"0,0 0-128 0,-2 12 0 16,2-12 5360-16,-3 12 1040 0,1 0 192 0,0 1 64 15,1 0-5312-15,0 0-1072 0,-1-2-272 0,2 1 0 16,0 0 0-16,0 0 0 0,2-3 0 0,-2-9 0 15,0 0 128-15,0 0-128 0,4 10 128 0,-4-10-128 16,0 0 272-16,0 0-16 0,0 0-16 0,0 0 0 16,0 0 240-16,11-4 48 0,-2-2 16 0,-2-1 0 0,-7 7-16 0,6-14 0 15,1-3 0-15,-1 3 0 0,-2 0-160 0,2-1-48 16,-1 1 0-16,0-1 0 0,-1 0-16 0,0 1-16 16,1-2 0-16,0 2 0 0,0-2-64 0,1-1-16 15,-1 1 0-15,1-1 0 0,1 1-208 0,-1 3 144 16,1 3-144-16,0 2 128 0,0 2 16 0,-7 6 0 15,11-6 0-15,-1 2 0 0,2 1-144 0,0 0 0 16,-2 4 0-16,2-1 0 0,0 0 0 0,-1 2 128 16,0 1-128-16,-1 0 128 0,1 1-128 0,-2 2 0 15,0 2 0-15,-1 3 0 0,-3 0 0 0,1 5 0 16,1 2 0-16,-1 2 0 0,1 1 0 0,-3 0 0 16,-2 1 0-16,1 0 0 0,0 1-176 0,-1 0-16 15,1-4 0-15,1-1 0 16,1-2-640-16,-1 0-144 0,-1-2-32 0,0-1 0 15,3-3-528-15,-1 0-128 0,-5-10 0 0,5 7-16 16,-5-7-1168-16,0 0-224 0,0 0-64 0,0 0-6976 0</inkml:trace>
  <inkml:trace contextRef="#ctx0" brushRef="#br0" timeOffset="212781.92">19268 14721 22111 0,'0'0'1968'15,"0"0"-1584"-15,0 0-384 0,0 0 0 16,0 0 2816-16,0 0 464 0,0 0 112 0,0 0 0 0,10-8-2720 0,0 2-544 16,1-1-128-16,1 0 0 0,-1 1 0 0,2-3-208 15,2 2 64-15,-1-1 16 0,-1 2-48 0,0-1 0 16,2-2 0-16,-4 2 0 0,-2 0 176 0,2 0 0 15,-1 1 0-15,-2 1-128 0,-1-2 128 0,-2 1 176 16,-5 6-48-16,4-9 0 0,-2-1 448 0,-2 10 64 16,0-10 32-16,0 1 0 0,-1 0-32 0,1 9-16 15,-4-12 0-15,0 0 0 0,-1 3-256 0,-2 0-48 16,1 1-16-16,-1 2 0 0,1-1-304 0,-1 2 0 16,-2 1 128-16,1 1-128 0,1 1 0 0,-3 2 0 15,0 1 0-15,0 3 0 0,-2 1-192 0,0 0 48 16,0 6 16-16,-1-1 0 0,-1 5 128 0,0-1 0 0,-2 2 0 15,-1 2-128-15,0 3 128 0,0 4 0 0,0 1 160 0,0 2-160 16,0 4 256-16,2 2-64 0,0-5 0 0,5 0 0 16,1-4 128-16,2 1 32 0,3-1 0 0,4 0 0 15,4-6-160-15,3 1-48 0,1-1 0 0,3-3 0 16,4-3-144-16,2-3 128 0,1-2-128 0,1-1 128 16,2-2-256-16,2 0-64 0,0-2-16 0,-1-3 0 31,-1-2-560-31,1 1-128 0,2-2 0 0,-2 0-16 0,-1-3-2080 15,0 1-400-15,-2-3-96 0</inkml:trace>
  <inkml:trace contextRef="#ctx0" brushRef="#br0" timeOffset="-205503.06">21570 13851 11967 0,'0'0'1072'15,"0"0"-864"-15,0 0-208 0,-5 8 0 0,0-1 3168 0,1 2 592 16,2 1 112-16,0 2 32 0,-3 0-2960 0,1 3-592 16,1 2-112-16,0-2-32 0,0 2-48 0,-1 1-16 15,-2 1 0-15,2 2 0 0,3 3 176 0,-1 3 48 16,-2-1 0-16,0 5 0 0,1 3 304 0,1 3 64 15,-1 2 16-15,2 1 0 0,-1 2-144 0,2-2-32 16,-2 1 0-16,-1-2 0 0,-1-1-224 0,0 0-48 16,0-1-16-16,-1-1 0 0,0-2-96 0,0-3 0 15,-1-1-16-15,3 0 0 0,-3-2 112 0,2-1 32 16,1-5 0-16,0-1 0 0,2-7 192 0,-2 2 32 16,0-5 16-16,2 1 0 0,1-12-112 0,0 0-32 15,0 0 0-15,0 0 0 0,0 0-160 0,0 0-48 16,0 0 0-16,0 0 0 0,0 0-80 0,7-13-128 0,-1-3 176 0,-1-2-176 15,-1-1 128-15,1-5-128 0,1-3 0 16,0-1 0-16,-1 0 0 0,3-1 0 0,1-1 0 0,1 1 0 16,-1 1 0-16,1 0 0 0,2 3 0 0,1 2 0 15,-1 3 0-15,1 1 0 0,1 2 0 0,3 3-144 16,1 2 144-16,0 1 0 0,-1 2-144 0,3 4 144 16,1 2-128-16,-2 3 128 0,0 2-160 0,-1 2 160 15,0 1-128-15,0 3 128 0,1 0 0 0,0 3-144 16,-2 5 144-16,-1-3-208 0,-2 0 80 0,-2 4 128 15,-3-3-192-15,0 3 192 0,-1-1-160 0,0 1 160 16,0 0 0-16,-2-2 0 0,-1 2 0 0,0-1 0 16,-2-4 0-16,1 1 0 0,0 0 0 0,0 0 0 15,0-1 0-15,-2-2 0 0,-2-10-192 0,4 10 192 16,-4-10-544-16,5 12-16 0,-5-12 0 0,6 15 0 16,-1-6-896-16,-5-9-176 0,0 0-32 0</inkml:trace>
  <inkml:trace contextRef="#ctx0" brushRef="#br0" timeOffset="-204038.6">22449 14549 13871 0,'0'0'608'0,"0"0"144"0,0 0-608 0,0 0-144 0,0-8 0 0,0 8 0 16,2-12 1088-16,-2 12 192 0,-1-10 48 0,1 2 0 15,0-2-16-15,0 10 0 0,-1-10 0 0,1 10 0 0,-3-7-128 0,3 7-32 16,-3-10 0-16,3 10 0 16,-6-5-368-16,6 5-80 0,0 0 0 0,0 0-16 0,-7-5-480 0,7 5-80 15,0 0-128-15,0 0 176 0,-10 0-176 0,10 0 0 16,-9 0 0-16,9 0 0 0,-9 4 0 0,9-4 192 15,-11 0-192-15,4 1 192 0,7-1-64 0,-8 3 0 16,8-3 0-16,0 0 0 0,0 0 208 0,0 0 48 16,0 0 0-16,-9 1 0 0,9-1-64 0,0 0 0 15,0 0 0-15,0 0 0 0,0 0-320 0,0 0 144 16,0 0-144-16,0 0 0 0,0 0 0 0,0 0 0 16,0 0 0-16,0 0 0 0,0 0 0 0,0 0 0 15,-7 7 0-15,7-7 0 0,0 0 0 0,0 0 0 16,0 0 0-16,0 0 0 15,0 0-656-15,0 0-240 0,0 0-64 0,0 0 0 0,0 0 1808 0,0 0 368 0,0 0 64 0,0 0 0 16,0 0-960-16,0 0-192 0,0 0-128 0,0 0 160 16,0 0-160-16,0 0 0 0,0 0 0 0,0 0 0 15,0 0 0-15,0 0 0 0,-6 7 0 0,6-7 0 16,0 0 0-16,-7 11 0 0,-1-5 0 0,8-6 0 16,0 0 0-16,-9 7 0 0,-1-2 0 0,10-5 0 15,0 0 144-15,0 0 0 0,-9 4 0 0,9-4 0 16,0 0-16-16,0 0 0 0,0 0 0 0,0 0 0 15,-10 4-128-15,10-4 0 0,0 0 0 0,0 0 0 16,0 0 0-16,0 0 0 0,0 0 0 0,0 0 0 16,0 0 0-16,0 0 0 0,-6 8 0 0,6-8 0 15,0 0 0-15,-7 9 0 0,-2-3 0 0,9-6 0 16,0 0 0-16,-6 8 0 0,-2-2 128 0,8-6-128 16,-8 6 0-16,8-6 0 0,-9 4 0 0,1 0 0 0,8-4 0 0,-8 5 128 15,8-5-128-15,0 0 0 0,0 0 0 0,-8 5 0 16,8-5 128-16,-6 8-128 0,6-8 0 0,-7 7 0 15,7-7 0-15,-5 7 0 0,5-7 0 0,-5 8 0 16,0 0 0-16,5-8 128 0,-5 9-128 0,5-9 0 16,-7 9 0-16,7-9 0 0,0 0 0 0,0 0 0 15,-4 9 0-15,4-9 0 0,0 0 0 0,0 0 128 16,0 0-128-16,0 0 0 0,0 0 0 0,0 0 0 16,0 13 128-16,0-13-128 0,0 0 0 0,3 11 0 15,-3-11 0-15,1 13 128 0,-1 0-128 0,0-13 0 16,4 13 0-16,-3 0 0 0,-2-1 0 0,1 0 0 15,3-2 0-15,-3-10 0 0,-2 10 0 0,2-10 0 16,3 11 0-16,-3-11 0 0,0 0 0 0,5 10 0 0,-5-10 0 16,0 0 0-16,0 0 0 0,0 0 0 0,0 0 0 0,0 0 0 15,0 0 0-15,8 11 0 0,-8-11 0 0,8 10 0 16,-8-10 0-16,8 11 0 0,-2-1 0 0,-6-10 0 16,4 10 0-16,3 0 0 0,3-4 0 0,-10-6 0 15,0 0 0-15,10 10 0 0,1-2 0 0,1-1 0 16,-2-2 0-16,-1-1 0 0,-9-4 0 0,11 3 0 15,-1-1 0-15,-10-2 0 0,0 0 0 0,10 1 0 16,3-1 0-16,-2-1 0 0,-11 1 144 0,0 0-144 16,0 0 0-16,0 0 0 0,10-5 0 0,-10 5 0 15,8-4 0-15,-1-2 0 0,-2-4 0 0,-5 10 0 16,5-9 0-16,0 1 0 0,0-2 0 0,2 0 0 16,1 0 0-16,-2 3 0 0,0-2 0 0,0-1 0 0,2 3 0 15,-3 0 0-15,-5 7-144 0,7-12 144 0,-1 2 0 0,-1 1 0 16,-5 9 0-16,6-9 0 0,-1 0 0 0,-1-1 0 15,-2 3 0-15,-2 7 0 0,0 0 0 0,4-10 0 16,-4 10 0-16,4-10 0 0,-1 1 0 0,-3 9 0 16,1-11 0-16,0 1 0 0,-1-2 0 0,2 2 0 15,-1-1 0-15,-1 1 0 0,0 0 0 0,0 0 0 16,0-1 0-16,3 0 0 0,-1 3 0 0,-1-2 0 16,1 1 0-16,-2 9 0 0,4-9 0 0,-4 9 0 15,0 0 0-15,0 0 0 0,0 0 0 0,0 0 192 16,0 0-192-16,0 0 192 0,0 0-192 0,0 0 0 15,0 0 0-15,0 0 0 0,0 0 0 0,0 0 0 16,0 0 0-16,0 0 0 0,0 0 0 0,0 0 0 0,2 12 0 16,-2-12 0-16,2 11 0 0,-1 1 0 0,2 0 0 0,-1-1 0 15,1 2 0-15,-1 1 192 0,0 0-192 0,0 1 192 16,1 1-192-16,-1 0 0 0,1 2 144 0,1 2-144 16,1-1 0-16,0 2 0 0,-1-5 0 0,2 1 0 15,0 0 0-15,-1-4 0 0,0 0 0 0,1 0 128 16,-2-2-128-16,0 0 0 0,-4-11 0 0,5 12 0 15,-1-2-192-15,-4-10 0 0,5 10 0 0,0 0 0 32,-5-10-384-32,0 0-64 0,0 0-32 0,0 0 0 0,0 0-1808 0,7 7-352 0,-7-7-80 15,0 0-9680-15</inkml:trace>
  <inkml:trace contextRef="#ctx0" brushRef="#br0" timeOffset="-203553.15">22760 14008 9215 0,'0'0'816'0,"0"0"-656"16,-2-11-160-16,-2 1 0 0,4 10 1424 0,-4-8 256 0,0 0 48 0,4 8 16 15,0 0-1216-15,0 0-240 0,0 0-48 0,-4-9-16 16,0 1 880-16,2 2 176 0,2 6 48 0,0-11 0 16,0 2 576-16,0 9 112 0,-2-8 32 0,2 8 0 15,0-9-560-15,0 9-96 0,3-9-32 0,-3 9 0 16,0-8-800-16,0 8-176 0,0 0-16 0,0 0-16 15,0 0-352-15,0 0 0 0,0 0 0 0,0 17 0 16,2 0 0-16,-2 3 0 0,-1-3 128 0,1 5-128 16,3 3 224-16,-2 3-32 0,-1 2 0 0,1 4 0 15,1 1 64-15,0 6 0 0,1-2 0 0,2 4 0 16,0 1-16-16,2 2 0 0,-2-3 0 0,0 1 0 16,-1-2-112-16,1-2 0 0,3-4-128 0,-1-1 192 15,-3 1-192-15,-2-1 0 0,1-1 128 0,-3-1-128 0,0-6 0 0,-1 2 0 16,-3-3 0-16,0-1 0 0,1-3 0 0,0-1 0 15,1-2 0-15,1-3 0 16,-1-3-320-16,2-2-128 0,3-4 0 0,-3-7-16 16,0 0-1872-16,0 0-368 0,0 0-80 0</inkml:trace>
  <inkml:trace contextRef="#ctx0" brushRef="#br0" timeOffset="-202937.62">23451 14072 16575 0,'0'0'1472'0,"0"0"-1168"0,0 0-304 0,2-8 0 0,-2 8 2976 0,1-12 544 16,-1 3 96-16,0 9 32 0,2-9-2880 0,1-2-560 15,0 1-208-15,-2 0 144 0,0-2-144 0,-1 0 0 16,0-1 0-16,0 1 0 0,-2-1 0 0,-2-2 0 16,-1-2 0-16,-2 2 0 0,1 4 0 0,-4-2 160 15,1 1-160-15,-2 3 160 0,-4 2 240 0,1 3 48 16,-2 4 16-16,-1 3 0 0,-1 1 48 0,0 2 16 15,0 6 0-15,-1 2 0 0,1 3-256 0,1 2-48 16,1 0-16-16,3 5 0 0,2 2-208 0,0 2 128 16,3 2-128-16,2 3 0 0,1 2 272 0,1 7-32 15,-1 2-16-15,2 3 0 0,0 0-224 0,1-1 128 0,-1-1-128 16,2 1 0-16,0-3 0 0,-1-3 0 0,1-1 0 0,0-5 0 16,-1 0 0-16,1-1 0 0,0-2 0 0,1 0 0 15,-2-1 0-15,1-2-240 0,0-3 48 0,-1-2 16 31,1-6-272-31,0-1-64 0,-2-2-16 0,2-2 0 16,1-12-496-16,-3 10-112 0,3-10-16 0,0 0 0 16,0 0-2288-16,0 0-464 0</inkml:trace>
  <inkml:trace contextRef="#ctx0" brushRef="#br0" timeOffset="-202716.73">23039 14579 15663 0,'0'0'1392'0,"-6"-11"-1120"0,1 1-272 0,-1 2 0 16,6 8 2896-16,-7-6 528 0,7 6 96 0,0 0 32 0,-10-3-2032 0,10 3-416 15,0 0-80-15,0 0 0 16,0 0-160-16,0 0-32 0,0 0 0 0,0 0 0 0,0 0-48 0,0 0-16 16,0 0 0-16,11 0 0 0,1 1-320 0,1-1-80 15,1-1-16-15,3 1 0 0,1-3-208 0,0 2-144 16,1 0 192-16,0 1-192 0,1 0 0 0,2 1 0 16,0 0-192-16,2 2 48 15,-1-3-496-15,0 3-112 0,2 0-16 0,1-1 0 16,2-1-896-16,-2 2-192 0,0-1-48 0,-3 4-7696 15,-3-3-1536-15</inkml:trace>
  <inkml:trace contextRef="#ctx0" brushRef="#br0" timeOffset="-202223.14">23881 14489 27647 0,'0'0'2448'0,"-9"-5"-1952"0,0-2-496 0,3 3 0 16,6 4 1824-16,0 0 272 0,-9-4 48 0,9 4 16 16,-10-1-2656-16,10 1-528 0,-10-3-96 0,1 2-32 15,1 1 64-15,-1 1 16 0,0 2 0 0,0-2 0 16,-2 3 688-16,0 1 144 0,-2 1 32 0,-1 1 0 0,0 3 720 0,0 0 128 15,-2-4 48-15,2 4 0 0,1-1 16 0,0 0 16 16,0-1 0-16,2 2 0 16,3-2-368-16,2-2-80 0,6-6-16 0,0 0 0 0,0 0-256 0,0 0 0 15,0 0 0-15,6 8 0 0,-6-8-192 0,15 3-112 16,-1-2-16-16,2-1 0 0,-2-1 112 0,2 0 16 16,1-1 0-16,-2 5 0 0,1-1 192 0,0 2 0 15,-2-1-160-15,0 1 160 0,-1 0 0 0,2 1 0 16,-1 0-144-16,0 2 144 0,-2-1 0 0,-1 2 0 15,-11-8 0-15,6 12 0 0,1 0 0 0,-4-1 224 16,-1 0-32-16,-4 0-16 0,0 3 320 0,-1-4 64 16,1 3 16-16,-1 0 0 0,-1-1-176 0,-1 1-16 15,-2-1-16-15,1-1 0 0,1 0-176 0,-2-2-48 0,-1-1 0 16,1-1 0-16,-3 0-144 0,1-2-192 0,0 0 32 0,0 1 16 31,0-2-560-31,9-4-128 0,-9 2 0 0,1-2-16 16,-1 0-1744-16,9 0-352 0,-7-6-64 0</inkml:trace>
  <inkml:trace contextRef="#ctx0" brushRef="#br0" timeOffset="-201589.34">24140 14515 35295 0,'0'0'1568'0,"0"0"320"0,0 0-1504 0,0 0-384 16,0 0 0-16,-4 12 0 16,1-1-496-16,2 1-160 0,1 0-48 0,0 1 0 0,0 2 544 0,1 2 160 15,0 0 0-15,2 3 0 0,-2-1 0 0,2 5 0 16,-2-2 0-16,1 6 0 0,-1 1 0 0,-1 1 0 16,-3 3 0-16,1 1 0 0,-1 2 0 0,0 0 256 15,0-1-32-15,-1 0 0 0,0-5 0 0,0 3 0 16,-1-3 0-16,-1-4 0 0,0 0 288 0,1 1 64 15,-1-2 16-15,4 0 0 0,0-4 112 0,1-3 0 16,1-3 16-16,1-2 0 0,1-2-720 0,-2-11 0 16,2 12 0-16,-2-12-208 0,0 0 32 0,0 0 16 15,0 0 0-15,0 0 0 0,4-11-48 0,-1 1-16 16,0-3 0-16,-2-3 0 0,-1-1 224 0,-1-5 0 0,-1-1-160 16,2-1 160-16,0-5 0 0,2-1 0 0,-2-3 0 0,1-4 0 15,1-2 0-15,1-3 0 0,0-3 0 0,1-5 0 16,2-1 0-16,2 2 0 0,1 0-160 0,0 6 160 15,2 2-144-15,-2 7 144 0,2 4-128 0,2 5 128 16,-1 5-128-16,0 2 128 0,1 3-128 0,0 1 128 16,-1 4 0-16,1 2 0 0,1 0 0 0,-1 3 0 15,0 1-128-15,0 3 128 0,0 1-128 0,0 1 128 16,-1 2-256-16,0 1 48 0,-2 1 0 0,1 3 0 16,0 0 208-16,0 3 0 0,-3 0 0 0,-2 2 0 15,-1 1 0-15,-1 2 192 0,-1 1-16 0,-2 0 0 16,-1 0 16-16,-1 1 0 0,-3-1 0 0,0 2 0 15,0-2-48-15,-1 3 0 0,-2 0 0 0,0-4 0 16,-4 1-16-16,2-1 0 0,0 1 0 0,-2-1 0 16,0 1-128-16,-1-3 128 0,0-2-128 0,2-1 128 0,-2 1 0 0,0-1 0 15,-1-2 0-15,0-1 0 0,0-2-128 0,0-2 128 16,-1 0-128-16,0-2 128 0,-1-2-320 0,0-1-80 16,0-1-16-16,1-1 0 15,0 0-480-15,1-1-80 0,-1 1-32 0,3-1 0 16,0-2-640-16,3 2-128 0,8 4-16 0,-7-3-7520 15,0-3-1504-15</inkml:trace>
  <inkml:trace contextRef="#ctx0" brushRef="#br0" timeOffset="-201003.77">24888 14538 11967 0,'0'0'1072'0,"0"0"-864"0,0 0-208 0,0 0 0 16,0 0 3392-16,0 0 624 0,0 0 128 0,0 0 16 16,0 0-3488-16,-5-4-672 0,5 4-192 0,0 0-16 15,-11-5 48-15,2 3 16 0,9 2 0 0,-13-2 0 16,-1 5 320-16,-1 0 64 0,2 0 16 0,-1 4 0 15,-2-1 512-15,1 0 128 0,-2 0 0 0,1 1 16 16,1-1 80-16,-1 2 16 0,0 1 0 0,2 2 0 16,1-1-208-16,0 2-32 0,0 0-16 0,2 1 0 0,1 3-528 0,-2-1-96 15,1 0-128-15,-1-1 176 0,1 2-176 0,5 1 0 16,-1-1 0-16,2 1 0 0,0 0 0 0,2-1 0 16,1-3 0-16,0 0 0 0,1 1 0 0,1-14 128 15,0 0-128-15,3 8 0 0,-3-8 0 0,6 8 0 16,-6-8 0-16,9 4 0 0,-9-4 0 0,13-2 0 15,0 1 0-15,0-3 0 0,0-2-160 0,2-5 160 16,-1 1-208-16,0-2 80 0,0-2 128 0,0-1 0 16,-1 1-144-16,0 0 144 0,0-1-144 0,-1 1 144 15,-2 1-192-15,1 0 192 0,-4-2-208 0,3 2 64 16,-3 2 16-16,1 0 0 0,-3 3 128 0,1 1 0 16,-6 7 0-16,9-7 0 0,-9 7 0 0,8-5 0 15,-8 5 0-15,0 0 0 0,0 0 256 0,0 0-32 16,11 3 0-16,-11-3 0 0,0 0 0 0,7 13 0 0,-1 0 0 0,0 1 0 15,-4 0-96-15,1 1-128 0,-2-1 176 0,0 2-176 16,-1-1 0-16,0 0 0 0,0 2 0 0,0-1 0 16,2 0-144-16,0 0-48 0,1-2 0 0,-1-1 0 31,1-1-432-31,0-2-80 0,1 2-32 0,-4-12 0 16,3 9-352-16,3 0-64 0,-6-9 0 0,6 8-8192 0,-6-8-1616 0</inkml:trace>
  <inkml:trace contextRef="#ctx0" brushRef="#br0" timeOffset="-200599.9">25050 14553 8287 0,'0'0'736'0,"0"0"-592"16,-10-2-144-16,1 2 0 0,9 0 6800 0,-7 6 1328 16,7-6 272-16,0 0 48 15,-3 11-7296-15,2 0-1456 0,1-11-288 0,4 11-64 16,3 0-496-16,1-3-112 0,-8-8-16 0,8 8 0 16,-8-8-448-16,8 6-80 0,-8-6-32 0,0 0 0 15,0 0 944-15,0 0 192 0,0 0 48 0,0 0 0 0,0 0 1488 0,0 0 320 0,0 0 48 0,0 0 16 16,0 0 576-16,0 0 128 0,0 0 32 0,0 0 0 15,9 7-816-15,-9-7-176 0,0 0-16 0,0 0-16 16,10 4-688-16,-10-4-240 0,11 2 144 0,-11-2-144 31,0 0-480-31,0 0-176 0,0 0-48 0,0 0 0 16,0 0 64-16,0 0 0 0,0 0 0 0,0 0 0 0,0 0 432 0,0 0 208 0,0 0-192 0,0 0 192 16,1-8 0-16,-1 8 192 0,0 0 0 0,0 0 0 15,0 0-192-15,0 0 0 0,0 0 0 0,0 0-9760 16,4-8-2064-16</inkml:trace>
  <inkml:trace contextRef="#ctx0" brushRef="#br0" timeOffset="-200384.97">25301 14609 13823 0,'0'0'1216'0,"0"0"-960"16,-1-7-256-16,1 7 0 0,1-9 240 0,2 1 0 16</inkml:trace>
  <inkml:trace contextRef="#ctx0" brushRef="#br0" timeOffset="-200097.75">25300 14519 30463 0,'0'0'1344'0,"-7"-5"288"0,7 5-1312 0,-9-6-320 0,0 2 0 0,1-2 0 16,8 6 1904-16,-9-7 304 0,9 7 64 0,-8-6 16 16,1-1-1536-16,0 2-304 0,7 5-64 0,-6-5-16 15,0-2-368-15,6 7 0 0,-6-6 0 0,6 6-192 16,0 0 16-16,-8-3 0 0,-1 2 0 0,9 1 0 16,-9 4 176-16,-2 2-192 0,0 1 192 0,-1 2-192 15,-1 3 192-15,-2 1 0 0,-1 1 128 0,-3 4-128 16,1-1 320-16,1 3-16 0,1-2 0 0,3 4 0 15,0 1 48-15,2-3 16 0,1 0 0 0,4 1 0 16,1 0-128-16,3 1-32 0,2-1 0 0,3 0 0 16,1-6-32-16,4 1-16 0,5-1 0 0,0 0 0 0,-3-3-160 15,5-1-176-15,3 0 48 0,1-2 0 16,2-1-256-16,-1-2-32 0,-5-1-16 0,4-1 0 16,0-1-320-16,1-2-64 0,-4-1-16 0,0 0 0 15,0-1-1600-15,0-2-320 0,-3-1-64 0,0 0-11120 16</inkml:trace>
  <inkml:trace contextRef="#ctx0" brushRef="#br0" timeOffset="-199636.5">25445 14744 20271 0,'0'0'1792'0,"0"0"-1424"0,0 0-368 0,0 0 0 16,0 0 3616-16,0 0 656 0,9-1 128 0,1-2 16 31,3 2-3920-31,-1 0-800 0,-2 0-144 0,3-3-48 16,3 1-80-16,0-2 0 0,-3 1-16 0,0-1 0 0,1-1 240 0,0 3 48 0,1-7 16 0,-1 4 0 16,-1-2 416-16,0 2 96 0,0-1 16 0,-1 0 0 15,-2 1 592-15,0-3 112 0,-1 1 16 0,0 0 16 16,-1 0-336-16,-1-1-80 0,0 1-16 0,0-1 0 15,0 1-544-15,0-1 0 0,-2-1 0 0,-1-2 0 16,0 3 0-16,-4 9-224 0,0-9 64 0,0 9 16 16,-5-10 16-16,-4 4 0 0,-3 2 0 0,-1 3 0 15,-2 2 128-15,-2 2 0 0,-2 1 0 0,-2 2 0 0,0 4 192 16,0 0-16-16,0 2-16 0,-1 2 0 0,-1 3 288 0,3 0 48 16,6 1 16-16,2 2 0 0,2-1 48 0,2 3 16 15,3-2 0-15,1 1 0 0,1 1-192 0,3 2-48 16,0-5 0-16,3 1 0 0,-1-2-176 0,1 0-32 15,0-1-128-15,-1-3 192 0,2-2-192 0,1-1-160 16,1-1 32-16,1-2 0 0,3-2-128 0,0 0-32 16,-10-6 0-16,16 1 0 15,1-1-208-15,1-1-32 0,1-6-16 0,4 2 0 16,3-2-432-16,5-3-96 0,2-4-16 0,3-2-9888 16,3-1-1984-16</inkml:trace>
  <inkml:trace contextRef="#ctx0" brushRef="#br0" timeOffset="-196683.5">27950 14051 1839 0,'0'0'0'16,"0"0"160"-16,0 0-160 0,0 0 0 0,0 0 0 0,0 0 0 15,0 0 4000-15,0 0 768 0,0 0 160 0,3-9 16 16,-3 9-3024-16,0 0-592 0,0 0-128 0,5-8-32 0,-5 8-320 0,0 0-64 15,7-9-16-15,-7 9 0 0,0 0 208 0,0 0 48 16,6-8 0-16,-6 8 0 0,0 0-112 0,0 0-16 16,0 0 0-16,0 0 0 0,0 0-128 0,0 0-48 15,4 13 0-15,-3 1 0 0,-1 2-240 0,0 2-48 16,-1 2-16-16,0 6 0 0,0 1-96 0,-1 6 0 16,1 2-16-16,0 5 0 0,-1-2-48 0,1 1 0 15,1 0 0-15,0-2 0 0,0 1-112 0,0-2-16 16,0-1-128-16,0 2 192 0,-3-3-192 0,2-2 128 15,0 1-128-15,0-3 0 0,-1 0 128 0,1-1-128 16,1-2 0-16,-1-2 144 0,-2 1-144 0,0-4 0 16,1-4 144-16,-1-2-144 0,1-3 128 0,-1-3-128 15,3-10 160-15,0 0-160 0,0 0 192 0,0 0-64 0,0 0-128 0,0 0 192 16,0 0-64-16,0 0 0 0,-4-11-128 0,3-4 192 16,1-2-192-16,1-2 0 0,2-3 0 0,1-2 0 15,1-2 0-15,1 0 0 0,1 1 0 0,2 0 0 16,0 2 0-16,2 3-128 0,-1 1 128 0,0 2-208 15,2 3 208-15,0 2-144 0,0 1 144 0,-1 5-128 16,0-1 128-16,0 4 0 0,0 0-144 0,-1 2 144 16,1 1 0-16,-1 1-144 0,1 0 144 0,0 2 0 15,0-1 0-15,-1 2-128 0,-1 2 128 0,3 1 0 16,1 0 0-16,-1 1 0 0,0 1 0 0,-2 1 0 16,0 2 0-16,1-2 0 0,-1 3 0 0,1 0 0 15,-2 2 0-15,0 0 0 0,-1-1 0 0,1-1 0 16,0 4-128-16,0-4 128 0,-1-2 0 0,0 1 0 15,-2-2-640-15,1 1-32 16,-7-11 0-16,8 13 0 0,-3 0-2352 0,-5-13-480 0,0 0-80 0,0 0-32 0</inkml:trace>
  <inkml:trace contextRef="#ctx0" brushRef="#br0" timeOffset="-196159.41">28731 14581 23903 0,'0'0'1056'0,"0"0"224"0,-9-4-1024 0,1 2-256 16,8 2 0-16,-9-1 0 0,0-1 512 0,-1 1 64 0,2 2 16 15,-1 2 0-15,0-1 336 0,-2 2 64 0,1 2 16 0,-1 0 0 16,1 1-176-16,-2 2-16 0,0 0-16 0,1 1 0 15,-1 2-32-15,0 1-16 0,1 0 0 0,-1 0 0 16,1 1-176-16,0 0-48 0,-1 1 0 0,1 3 0 16,2 1-224-16,0-2-48 0,1-2-16 0,2 1 0 15,1-3-240-15,2-1 0 0,2-2 0 0,1-10 0 16,1 12 0-16,-1-12 0 0,0 0 0 0,8 9 0 16,-8-9-128-16,12 5 128 0,-1-4-192 0,1-1 192 15,-2-2-192-15,2-2 192 0,0-3-192 0,0 0 192 16,1-4-192-16,-2 1 192 0,1-1-192 0,0-2 192 15,1-2-224-15,-1 0 64 0,-1 2 16 0,0 0 0 16,-2-1 144-16,0 0 0 0,2 1-144 0,-2-1 144 0,-2 1 0 16,1 3 0-16,0 1 0 0,-1 2 0 0,-7 7 0 0,0 0 0 15,0 0 0-15,0 0 0 0,0 0 0 0,0 0 0 16,0 0 0-16,0 0 128 0,0 0 48 0,5 9 0 16,0 2 0-16,-2 2 0 0,-2 0 128 0,2-1 16 15,-1-1 16-15,2 3 0 0,0 0-192 0,1-1-144 16,2-3 192-16,1 2-192 0,1-3 128 0,1 2-128 15,1-1 0-15,-1-1 0 0,2 0 0 0,-1-1-176 16,0-3 0-16,-1 1 0 16,-10-6-528-16,12 6-96 0,-2-3-32 0,-10-3 0 15,0 0-1728-15,0 0-368 0,11 0-64 0,-11 0-16 0</inkml:trace>
  <inkml:trace contextRef="#ctx0" brushRef="#br0" timeOffset="-195852.41">29047 13920 36335 0,'0'0'1600'0,"-7"6"352"0,1 1-1568 0,-2 5-384 0,1 5 0 0,4 1 0 16,1 3 256-16,4 3-16 0,0 2-16 0,1 1 0 15,-2 3-224-15,2 3 144 0,1 2-144 0,-2 5 128 16,1 3 128-16,1 0 32 0,0 0 0 0,0 0 0 0,-2-3 96 0,1 0 0 16,-2 0 16-16,2-1 0 0,-1-2-144 15,0-3-16-15,-1 2-16 0,0-2 0 0,0-1-224 0,-1-2 144 16,0-1-144-16,2-2 128 0,0-5-128 0,1-2-272 16,1-3 64-16,0 0 16 15,-2-3-784-15,0-2-160 0,-1-3-16 0,0 1-10064 16,-1-11-2016-16</inkml:trace>
  <inkml:trace contextRef="#ctx0" brushRef="#br0" timeOffset="-195385.25">29871 14227 33983 0,'6'-17'1504'0,"-3"6"304"0,-4-2-1440 0,1 0-368 0,2-1 0 0,3-2 0 16,3 1 272-16,-3 0-16 0,-3-3 0 0,-1 2 0 15,2 1-64-15,-6-3 0 0,-3 1-16 0,-2 1 0 16,-1 2 224-16,1 1 48 0,1 0 16 0,-3 3 0 16,-5 8 192-16,1-3 48 0,0 1 0 0,-2 4 0 0,-2 4-128 0,0 2-32 15,2 1 0-15,-1 2 0 0,-1 4-192 0,1 0-32 16,0 1-16-16,1 6 0 0,2 2-304 0,1 4 0 16,1 3 0-16,2 3 0 0,2 7 0 0,0 0 128 15,2 2-128-15,0-1 0 0,2 1 272 0,1-2-48 16,-1 1-16-16,1-1 0 0,2 0-208 0,-1-2 0 15,0-1 0-15,0-3 0 0,2 1 0 0,0-1 0 16,-1-2 0-16,1 0 0 0,1-1 0 0,1-3 0 16,-1-3-128-16,-1-3 128 0,-1-2-352 0,2-2-16 15,2-1 0-15,-2-4 0 16,-1-12-416-16,1 10-96 0,-1-10-16 0,0 0 0 16,0 0-2512-16,0 0-512 0</inkml:trace>
  <inkml:trace contextRef="#ctx0" brushRef="#br0" timeOffset="-195160.2">29344 14550 39743 0,'0'0'1760'0,"-8"-3"352"0,-2-2-1680 0,2 4-432 0,8 1 0 0,0 0 0 16,0 0 640-16,0 0 64 0,0 0 0 0,10-4 0 15,3 3-560-15,-1 1-144 0,-1 0 0 0,3 0 0 16,4 0 0-16,2 0 0 0,-1 0 0 0,3 0 0 15,2 0 0-15,-1 0 0 0,4-2 0 0,-3 2 0 16,0-2 0-16,1 1 0 0,1-3 0 0,0 0 128 16,0 1-320-16,1-1-48 0,0-1-16 0,1-2 0 15,-2 2-2032-15,0 0-400 0,-1 0-96 0</inkml:trace>
  <inkml:trace contextRef="#ctx0" brushRef="#br0" timeOffset="-191436.75">30328 14511 1839 0,'0'0'160'0,"0"0"-160"0,0 0 0 0,3-7 0 16,-3 7 3600-16,4-10 688 0,-4 10 144 0,5-8 32 16,-5 8-3232-16,0 0-640 0,0 0-128 0,0 0-16 15,0 0 256-15,0 0 64 0,0 0 16 0,0 0 0 0,-12 1 432 0,2 3 64 16,0 3 32-16,-4-1 0 0,-2 1-48 0,0 2-16 15,0 2 0-15,-1 0 0 0,-1 1-304 0,1 0-64 16,-1-1-16-16,2 0 0 0,2-1-368 0,1 1-80 16,0-2-16-16,1 0 0 0,2-2-160 0,2 0-48 15,0 2 0-15,8-9 0 0,-7 7-192 0,7-7 0 16,0 0 0-16,0 0 0 0,0 0 0 0,0 0 0 16,0 0 0-16,0 0-160 0,10 8 160 0,1-3-192 15,2-2 192-15,-1-2-192 0,1 0 64 0,1-1 0 16,1 0 0-16,0 0 0 0,4 0 128 0,-2 2 0 15,0-1-144-15,1 1 144 0,1 2 0 0,1 2 0 16,1-1-144-16,-3 1 144 0,-2 0 0 0,-3 0 0 16,0 3 0-16,0 0 0 0,-3-1 0 0,-5 1 0 15,-5-9 0-15,-1 13 0 0,-1-1 0 0,-2 1 0 0,-4 0 0 16,-3 0 144-16,-3-1-144 0,1 1 128 0,-3 3-128 16,-1-2 128-16,-1 2-128 0,0 0 0 0,0 0 144 0,-1 2-144 15,1-2 0-15,0-2 128 0,1-1-128 0,3-1 0 16,-1-1 0-16,2-2 0 0,2-2 0 0,0 3 0 31,5-4-464-31,6-6-64 0,-7 7-16 0,7-7 0 16,0 0-2656-16,0 0-544 0</inkml:trace>
  <inkml:trace contextRef="#ctx0" brushRef="#br0" timeOffset="-190783.53">30605 14631 14735 0,'0'0'1312'16,"0"0"-1056"-16,0 0-256 0,0 0 0 0,-8 8 2736 0,1 0 480 15,2-1 112-15,1 5 0 0,3 2-1712 0,-2 2-336 16,-1 2-80-16,2 5-16 0,-1 1-464 0,1 2-80 15,-1 0-32-15,0 3 0 0,1 2 128 0,-1 2 32 16,-1 0 0-16,0-3 0 0,0 1-240 0,1-2-32 16,-1-2-16-16,-2 2 0 0,0-3-32 0,-2 1 0 15,0 0 0-15,0 0 0 0,3-5-128 0,-1-1-48 16,-3-2 0-16,2 1 0 0,3-6-48 0,0 0-16 0,0-2 0 16,4-12 0-16,-1 9 16 0,1-9 0 0,0 0 0 0,0 0 0 15,0 0-16-15,0 0 0 0,0 0 0 0,0 0 0 16,4-14 48-16,1-2 0 0,0-1 0 0,-1-1 0 15,-1-5-256-15,2-4 0 0,4 0 0 0,-1-4 0 16,-3-1 0-16,2-1 0 0,2-3 0 0,0 0 0 16,-1-2-192-16,1-2 0 0,1-3 16 0,2-2 0 15,1 2 32-15,0 3 0 0,0 1 0 0,2 1 0 16,-1 1-32-16,2 1 0 0,-2 6 0 0,2 1 0 16,-1 3 32-16,1 1 0 0,2 3 0 0,0 3 0 15,-1 0 144-15,2 4-128 0,-1 4 128 0,0 0-128 16,0 4 128-16,1 5-208 0,-1 2 80 0,-1 5 128 0,-2 4-256 15,4 0 64-15,0 3 0 0,0 3 16 0,-4 2 32 16,-1 3 0-16,-2-1 0 0,-1 0 0 0,-5 0 144 0,-3 2-128 16,-6 0 128-16,-1 0-128 0,2 1 128 0,-6-1 0 15,-7 4 0-15,2-3 0 0,3-3 128 0,-4 1 0 16,-6-1 0-16,1 1 0 0,-1-6 112 0,0 1 16 16,1-1 16-16,-1-2 0 0,-1 1-112 0,3-1-32 15,1-3 0-15,0-2 0 0,-1 1-128 0,2 0 0 16,2-1 144-16,1-1-144 0,0-1 0 0,0-1 0 15,1-1 0-15,2-2 0 0,-1-1 0 0,1 0-288 16,1-1 48-16,9 1 16 16,-9-3-416-16,2-1-96 0,2-1-16 0,5 5 0 15,-1-9-1600-15,3-1-320 0,2-1-64 0,1 2-11280 0</inkml:trace>
  <inkml:trace contextRef="#ctx0" brushRef="#br0" timeOffset="-190123.47">31293 14581 9215 0,'0'0'400'0,"3"-9"96"0,-1-2-496 0,0 0 0 16,-1 2 0-16,3-3 0 0,1 2 4256 0,-1 2 752 15,-1-2 160-15,-1 2 16 0,-2 8-3696 0,2-9-736 16,-2 9-160-16,0 0-16 0,0 0-96 0,0 0-16 16,-8-2 0-16,-3 6 0 0,-2 1 192 0,0 3 48 15,0 4 0-15,-1-2 0 0,-2 3 144 0,-2 3 48 16,0 1 0-16,-1 1 0 0,0 2-128 0,1 2 0 16,-2-1-16-16,2 1 0 0,1-1-368 0,0 1-80 15,0 2-16-15,7-6 0 0,3-4-144 0,0 3-16 0,1-5-128 0,2 0 192 16,1-2-192-16,3-10 128 0,4 10-128 0,-4-10 0 15,11 8 0-15,2-3 0 0,1-2 0 0,0-3 0 16,0-5 0-16,0 0 0 0,3-3 0 0,0-1 0 16,-3-3 0-16,2-1 0 0,-2-1-128 0,0-3 128 15,-1 1-192-15,-1 2 32 0,-3 1 0 0,0 0 0 16,1-1 160-16,-3 3 0 0,-1 0-144 0,-1 3 144 16,-5 8 0-16,0 0 0 0,0 0 0 0,0 0 0 15,0 0 0-15,0 0 160 0,0 0-32 0,0 0-128 16,0 0 240-16,0 0-64 0,0 0-16 0,-1 15 0 15,-1 0-160-15,2-1 128 0,2-4-128 0,-1 3 128 16,0 0-128-16,0 0 0 0,2-1 144 0,1 0-144 0,0-1 0 16,0 0 0-16,0-2 0 0,1 0 0 0,-5-9 0 15,6 10 0-15,-2-1 0 0,-4-9 0 16,8 8-368-16,-8-8-80 0,7 8-32 0,-7-8 0 16,8 7-1616-16,-8-7-320 0,10 4-64 0,-10-4-12944 15</inkml:trace>
  <inkml:trace contextRef="#ctx0" brushRef="#br0" timeOffset="-189765.37">31718 14580 19343 0,'0'0'848'0,"0"0"192"0,-1-9-832 0,1-1-208 0,0 10 0 0,4-11 0 0,1 2 3232 0,1-3 608 0,2 2 112 0,0-1 16 15,0 1-3024-15,-2-1-624 0,-2 1-112 0,0 1-16 16,0-1 64-16,-4 10 32 0,3-12 0 0,-2 4 0 16,-1 8 400-16,0 0 80 0,0 0 0 0,0 0 16 15,0 0-64-15,-10 3-16 0,-1 3 0 0,0 5 0 16,-3 0-256-16,1 6-64 0,0 1-16 0,-2 3 0 16,-2 1-96-16,0 3-16 0,0 0 0 0,1 1 0 15,1 1 160-15,-1 0 32 0,0 0 0 0,5-1 0 16,3-3-128-16,0-2 0 0,-2-2-16 0,3-1 0 15,4 0-64-15,2-1-16 0,-2-3 0 0,5 1 0 16,3-1-224-16,0-5-160 0,-5-9 32 0,11 11 0 16,2-2-336-16,1-1-64 0,0-7-16 0,2 1 0 15,1 1-1440-15,1-6-272 0,0 1-64 0,2-2-16 16,0 0-688-16,0-2-144 0,1-5-32 0</inkml:trace>
  <inkml:trace contextRef="#ctx0" brushRef="#br0" timeOffset="-189364.83">31968 14763 25215 0,'0'0'1120'0,"0"0"224"0,0 0-1072 0,0 0-272 16,7-8 0-16,-7 8 0 0,0 0 1568 0,6-11 256 16,1 1 48-16,0 2 16 0,-7 8-1168 0,6-9-224 15,1 0-48-15,-1 1-16 0,-1-2-96 0,-5 10-16 16,6-10 0-16,0 3 0 0,3-1 304 0,0 3 48 16,-1-2 16-16,3 1 0 0,2-2 112 0,0 1 32 15,0 2 0-15,1-2 0 0,2 1-352 0,-1-1-64 0,-2 4-16 0,0-4 0 16,0 0-208-16,-1 1-64 0,-3 1 0 0,-1 0 0 15,-1-2 0-15,-1 1-128 0,-1-2 192 16,-5 8-64-16,4-8 32 0,-2 0 0 0,-2-1 0 0,0 9 0 16,-4-11-32-16,-2 5 0 0,-1-1 0 0,-3 2 0 15,-1 4-128-15,-2-3 160 0,-3 3-160 0,0 1 160 16,-1 1-160-16,-2 3 0 0,-3 2 0 0,-2 1 0 16,-1 3 0-16,1 3 0 0,-1 2 0 0,1 2 0 15,2 2 0-15,3 3 0 0,2-2 160 0,1 3-160 16,3 2 448-16,3-3 0 0,2 2-16 0,1-1 0 15,2-1 0-15,4-1 0 0,2-2 0 0,2-1 0 16,-2-1-48-16,2-2-16 0,2 0 0 0,1-2 0 16,2 1-192-16,4-2-48 0,1-4 0 0,4 0 0 0,3-2-128 15,-1-3 0-15,1 1 0 0,6-3 128 0,5 0-128 16,0 0-176-16,-2-1 48 0,1 0 0 16,1-1-336-16,-1-1-64 0,-2-2-16 0,0-2 0 15,0-1-1680-15,2-5-336 0,2-2-64 0</inkml:trace>
  <inkml:trace contextRef="#ctx0" brushRef="#br0" timeOffset="-152091.15">32749 3415 29375 0,'0'0'2608'15,"0"0"-2096"-15,0 0-512 0,0 0 0 16,0 0 528-16,0 0 0 0,0 0 0 0,0 0 0 0,0 0-528 0,0 0 0 15,-7-1 0-15,7 1 0 0,0 0 0 0,-10 0 0 16,0 0 0-16,1-2 0 0,0 1-208 0,-2 1 48 16,-2-2 16-16,-1 2 0 0,-3 2 16 0,-1-2 0 15,-3 0 0-15,-1 0 0 0,-3 0 128 0,-2 1 0 16,-5 2 0-16,-2-3 0 0,-2-1 128 0,-1-1 48 16,0 1 16-16,-3 1 0 0,0-2 256 0,-7 0 64 15,-6 1 16-15,-2 0 0 0,-1 1-16 0,-3 2-16 16,-1 2 0-16,2-3 0 0,1 2-160 0,3 0-16 15,-4-1-16-15,4 1 0 0,0 1-48 0,2 0-16 16,-1 0 0-16,3-1 0 0,3 1-64 0,4 2-16 16,4-5 0-16,2 2 0 0,4-1-160 0,0 1 0 15,0-2 0-15,1 2 0 0,-2 1 0 0,1-2 128 0,2 1-128 0,0-1 0 16,-1 1 0-16,2 0 0 0,3-1 0 16,1 0 0-16,1-2 0 0,2 0 0 0,2 2 0 0,3-4 0 15,2 2 128-15,2-2-128 0,-2 1 0 0,3 0 128 16,1-2-128-16,3 0 0 0,0 1 144 0,9 2-144 15,-8-4 192-15,8 4-48 0,-5-7 0 0,5 7 0 16,-7-5-16-16,2-1-128 0,1-4 192 0,4 10-64 16,-4-6-128-16,4 6 0 0,-2-12 144 0,-1 1-144 15,-1 0 0-15,0-1 128 0,2 1-128 0,0-2 0 16,0 0 128-16,1-2-128 0,-2 1 128 0,3-4-128 16,0-2 0-16,1-3 0 0,-1-2 0 0,3 3 128 15,-1 1-128-15,2-3 0 0,-1 0 128 0,1-4-128 16,0 6 0-16,0-1 0 0,-2-1 0 0,1-1 0 15,1 2 0-15,-2-1 0 0,-2 1 0 0,0 2 0 0,-2 0 0 16,0 3 144-16,1-3-144 0,0 3 0 0,-2 0 0 0,-1 2 0 16,2 0 0-16,-2 2 0 0,0-3 128 0,-1 3-128 15,0 2 0-15,2 0 0 0,2 3 0 0,-2 1 0 16,-1 0 0-16,4 8 0 0,-1-6 0 0,1 6 0 16,-3-9 0-16,3 9 0 0,0 0 0 0,0 0-176 15,0 0 176-15,-8-3-160 0,8 3 160 0,-7 3-128 16,7-3 128-16,-10 5-128 0,3-1 128 0,7-4 0 15,-6 9-144-15,0 0 144 0,-1 0 0 0,1 2 0 16,1 0 0-16,-2 0 0 0,1 2-192 0,0 0 192 16,1-1-160-16,0-1 160 0,0 2 0 0,-1 0 0 15,3-1 0-15,0 0 0 0,0-3 0 0,1 1 0 16,-1 1 0-16,3-11 0 0,0 9 0 0,0-9 0 0,-4 12 0 16,4-12 0-16,0 12 0 0,0-12 128 0,0 0-128 0,0 0 0 15,0 0 128-15,0 0-128 0,0 0 0 0,0 0 0 16,0 0 0-16,0 0 0 0,0 0 0 0,0 0 0 15,12-2 176-15,-2-2-176 0,-2-1 160 0,-1-3-160 16,-1 0 160-16,-1-3-160 0,-1-1 160 0,0-1-160 16,0-1 128-16,0-1-128 0,-1 1 0 0,-2-2 144 15,0 2-144-15,-1 1 0 0,0-3 0 0,-1 3 0 16,0 1 0-16,-1 2 0 0,0-2 0 0,-1 2 0 16,-1 1 0-16,0 1 0 0,0 1 0 0,4 7 0 15,-6-5 0-15,6 5 0 0,0 0 0 0,0 0 0 16,-8-1 0-16,8 1 0 0,0 0 144 0,0 0-144 15,0 0 128-15,0 0-128 0,0 0 160 0,3 9-160 16,-3-9 160-16,8 12-160 0,-2-1 160 0,1 1-160 0,-1-1 0 16,1 0 0-16,-1-3 0 0,1 1 0 0,-1 0 0 0,1 2 128 15,-1-5-128-15,1 2 0 0,-7-8 0 0,10 8 128 16,2-1-128-16,0 0 0 0,-2 0 0 0,3 1 0 16,3 0 0-16,-1-2 0 15,1 1-368-15,5 0-160 0,2 1-48 0,6 3 0 16,4-4-2080-16,1 4-416 0,2 2-96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16:27:07.11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462 11359 12207 0,'-16'-2'528'0,"5"2"128"0,-2 2-528 0,-1 1-128 15,-3-1 0-15,0 3 0 0,-1-1 976 0,-2 1 176 0,1 0 16 0,1 2 16 16,-1-2-544-16,4 0-96 0,2 1-32 0,1-3 0 15,0 0 528-15,2-2 112 0,2-2 0 0,8 1 16 16,0 0 304-16,-7-4 48 0,7 4 16 0,0 0 0 16,0-9-416-16,4 1-80 0,2 0-16 0,1 2 0 15,4-1-144-15,0 1-48 0,3 1 0 0,0-1 0 16,-1-1-400-16,1 3-96 0,2 2-16 0,2 5 0 16,2 1-320-16,-3 1 144 0,-4-1-144 0,1 2 0 15,0-2 176-15,-1 2-176 0,-2-2 160 0,1 1-160 16,-2 0 0-16,2-1 128 0,-2-2-128 0,2 0 0 15,0-2 176-15,1-2-16 0,1 0 0 0,3 1 0 0,3-3 32 16,2 0 16-16,2-1 0 0,-9 1 0 16,4-3 16-16,5 1 0 0,2-1 0 0,3 1 0 0,2 0-96 15,0 2 0-15,0 2-128 0,24 0 192 0,-8 2-192 0,-8 4 0 16,-6 0 0-16,-4 2 0 0,-2-3 0 0,-4 0 0 16,-3 1 0-16,-1-3 0 0,0 2 0 0,-1-1 0 15,0 0 0-15,0-1 0 0,1-1 128 0,-1 0-128 16,0 0 176-16,2 0-176 0,-1 0 240 0,2-1-64 15,-1-1-16-15,-1 0 0 0,1 1 32 0,-2-1 16 16,-2 1 0-16,-2 1 0 0,-1 0 32 0,-2-3 0 16,-11 3 0-16,0 0 0 0,11 3-112 0,0 0 0 15,-2 0-128-15,-9-3 192 0,0 0-192 0,0 0 128 16,0 0-128-16,10 7 0 0,-10-7 176 0,0 0-176 16,0 0 192-16,0 0-192 0,0 0 256 0,0 0-64 15,0 0-16-15,0 0 0 0,0 0 16 0,0 0 16 0,0 0 0 16,0 0 0-16,8-4 64 0,-8 4 16 0,0 0 0 0,0 0 0 15,0 0-32-15,0 0-16 0,4-8 0 0,-4 8 0 16,0 0-240-16,0 0 176 0,0 0-176 0,0 0 160 16,0 0-160-16,0 0 0 0,0 0 0 0,-10 0 0 15,-1 0 144-15,11 0 0 0,-12-1 0 0,1-2 0 16,-1 2-144-16,2 0 160 0,-1-3-160 0,1 0 160 16,1-1 160-16,-2-1 48 0,-1-3 0 0,1 2 0 15,0-3-112-15,1 1-32 0,-1-2 0 0,1-1 0 16,0 0-96-16,0 0 0 0,1-1-128 0,1 0 192 15,2-1-192-15,-1 1 0 0,1 2 128 0,1 2-128 16,-1 0 0-16,0 1 128 0,-3 3-128 0,2 3 0 16,7 2 128-16,0 0-128 0,-8-3 0 0,8 3 144 0,0 0-144 0,0 0 0 15,0 0 0-15,0 0 0 0,0 0 0 0,0 0 0 16,0 0-128-16,0 0 128 0,11-5 0 0,1 0 0 16,2-2 0-16,3-2 0 0,2-2 0 0,4 2 0 15,-1 2 0-15,3 0 0 0,-2 0 0 0,2 5 0 16,0-1-144-16,-1 3 144 0,-1 3 0 0,-3 3 0 15,0 1 0-15,-2-1 0 0,-1 2 0 0,-1 1-128 16,-3 1 128-16,0 0 0 0,0-4 0 0,-3 4 0 16,-2-1 0-16,-3 0 0 0,-2 1 0 0,0-1 0 15,-3-9 0-15,2 11 0 0,-2-1 0 0,0-10 0 16,0 0 0-16,3 12 0 0,-1 0 0 0,-2-12 0 16,0 0 0-16,3 11 0 0,-3-3 0 0,0-8 0 15,-1 9 0-15,1-9 0 0,0 11 0 0,-2-1 0 0,-2-1 0 16,2 1 0-16,-3-1 0 0,-2 1 0 0,-2 0 0 0,0 2 0 15,-2 1 144-15,0 0-16 0,-2-1 0 0,-2 0 0 16,1 2 64-16,-3 0 0 0,-3-1 0 0,2 1 0 16,1-3 16-16,-1 2 16 0,-2-1 0 0,4 1 0 15,-1-1 16-15,1 0 0 0,0-1 0 0,1 2 0 16,-1-1-48-16,2-3-16 0,-1-1 0 0,2 1 0 16,0 2-176-16,3 2 128 0,1-2-128 0,1 2 128 15,0 0-128-15,0 0 0 0,0-1 0 0,2 0 0 16,1 0 0-16,-1 1-256 0,3 1 64 0,1 2 16 15,1 1-1824 1,2 2-368-16,2 5-80 0,2-1-16 0,-1 3-1632 0,0 0-320 0</inkml:trace>
  <inkml:trace contextRef="#ctx0" brushRef="#br0" timeOffset="6206.91">16282 8266 16703 0,'0'0'736'0,"0"0"160"0,0 0-720 0,-9-2-176 16,1-1 0-16,8 3 0 0,-9 0 1072 0,9 0 176 16,0 0 32-16,-8-4 16 0,8 4-912 0,0 0-176 0,0 0-32 0,0 0-16 15,-4-9 64-15,4 1 16 0,3-2 0 0,-3 10 0 16,5-12 240-16,2 3 48 0,-2 0 16 0,1 2 0 15,-6 7-16-15,7-8 0 0,-7 8 0 0,6-6 0 16,-6 6 96-16,0 0 16 0,6-8 0 0,-6 8 0 16,0 0 0-16,0 0 16 0,0 0 0 0,0 0 0 15,0 0-96-15,0 0-32 0,0 0 0 0,0 0 0 16,0 0-256-16,0 0-48 0,0 0-16 0,0 0 0 16,0 0-208-16,0 0 176 0,0 0-176 0,0 0 160 15,0 0-160-15,0 0 192 0,0 0-192 0,0 0 192 16,0 0 64-16,0 0 32 0,0 0 0 0,0 0 0 15,0 0 96-15,0 0 32 0,0 0 0 0,0 0 0 16,0 0 80-16,0 0 16 0,4-10 0 0,-4 10 0 16,0 0-128-16,0 0-32 0,0 0 0 0,0 0 0 15,0 0-352-15,0 0 144 0,0 0-144 0,0 0 0 16,0 0 128-16,0 0-128 0,0 0 0 0,0 0 0 0,0 0 0 0,0 0 0 16,0 0 128-16,0 0-128 0,-3 15 128 0,0-4-128 15,3-11 144-15,0 0-144 0,0 0 288 0,0 0-32 16,0 0-16-16,0 0 0 0,0 0 80 0,0 0 32 15,0 0 0-15,0 0 0 0,0 0-128 0,0 0-32 16,0 0 0-16,-6 5 0 0,6-5-192 0,-7 5 0 16,7-5 128-16,0 0-128 0,-8-4 0 0,8 4 0 15,0 0 0-15,0 0 0 0,-6 5 0 0,2 3 0 16,1 7 0-16,1-5 0 0,2-10 0 0,-3 9 0 16,3-9 0-16,0 0 0 0,0 0 0 0,-5 9 128 0,2 3-128 0,1-3 0 15,2-9 176-15,-7 8-176 0,2 2 192 0,1 2-192 16,0-4 224-16,-1 2-64 0,0 2-16 0,-2 1 0 15,1-2-16-15,1 2 0 0,-3 2 0 0,1 3 0 16,1 1-128-16,-2 0 192 0,1 2-192 0,1-3 192 16,-1 1-192-16,2 0 160 0,0 1-160 0,1 1 160 15,-1-1-160-15,1 3 0 0,0-1 0 0,1 0 128 16,-1-1-128-16,1-2 0 0,-3 0 0 0,2-1 0 16,2 0 128-16,0 0-128 0,0 1 128 0,1-2-128 15,-1-2 160-15,1 0-160 0,0 0 192 0,1 1-192 16,0 1 192-16,-2 2-64 0,1 2 0 0,-2 1-128 15,1 2 160-15,-1-1-160 0,1-2 128 0,-1 1-128 16,-1 2 128-16,0-5-128 0,2 2 0 0,-1 0 128 16,0-3-128-16,1 1 0 0,-1-1 0 0,2-1 128 15,0-2-128-15,1 2 160 0,-2-4-160 0,2 2 160 0,0 0-32 0,0 1-128 16,0-2 192-16,0 1-64 0,0-2-128 16,2 2 128-16,-2-2-128 0,1 2 128 0,-1-2-128 0,0 2 128 15,0 0-128-15,0 2 128 0,-1-2-128 0,-1 5 0 16,1-1 0-16,0 5 128 0,-2-3-128 0,0 1 192 15,1-2-192-15,-1-2 192 0,1 0-192 0,0-1 0 16,1-1 0-16,1 1 0 0,0-2 0 0,3 0 0 16,-3-2 0-16,1-2 0 0,2 0 0 0,-2 0 0 15,-1-3 0-15,0 1 0 0,0-9 128 0,0 11 0 16,0-11 0-16,0 10 0 0,0-10-128 0,-1 13 0 16,-1-1 0-16,1-1 0 0,1-11 0 0,-3 13 0 15,1-2 0-15,-1 1 128 0,2 1-128 0,1-4 0 0,0-9 0 16,0 12 0-16,0-12 0 0,0 13 0 0,0-13 0 0,0 0 0 15,4 10 128-15,-4-10-128 0,0 0 0 0,0 0 128 16,5 11-128-16,-5-11 128 0,0 0-128 0,0 0 128 16,0 0-128-16,0 0 128 0,0 0-128 0,0 0 128 15,0 0 16-15,0 0 0 0,0 0 0 0,-5-11 0 16,1 4 48-16,-1-4 0 0,-2 2 0 0,1 0 0 16,-1-2-192-16,-1 1 160 0,-1 0-160 0,1-1 160 15,0 2-160-15,1 0 0 0,-3 0 0 0,1 0 0 16,3 0 0-16,-2-1 0 0,0 1 0 0,0 0 0 15,1 0 0-15,0-3 0 0,-1-1 128 0,2-1-128 16,-2 0 0-16,1-3 0 0,0-3 0 0,0 1 128 16,0-1-128-16,1-1 0 0,-2-1 0 0,0 0 128 15,0 0-128-15,2 1 0 0,-1-3 0 0,2 3 0 16,0 1 0-16,0 1 0 0,0 5 0 0,1 2 0 0,0 2 0 0,1-1 0 16,1 5 0-16,2 6 0 0,-4-5-160 0,4 5 160 15,0 0 0-15,0 0-144 0,0 0 144 0,0 0-128 16,0 0 128-16,0 0-128 0,0 0 128 0,1 11-128 15,-1-11 128-15,3 16-128 0,-1 1 128 0,2 0 0 16,0 1-144-16,0-2 144 0,-2-2 0 0,2 2 0 16,0 3-144-16,0 1 144 0,0 3 0 0,0-3 0 15,1-6 0-15,-1 5 0 0,0-1 0 0,0 0 0 16,-1-1 0-16,-1 0 0 0,2 0 0 0,0-1 0 16,0-2 0-16,0 1 0 0,0-1 0 0,1 0 0 15,-1-1 0-15,0 0 0 0,1 1 0 0,-1 1 0 16,0-4 0-16,-4-11 0 0,5 11 0 0,-5-11 0 0,4 9 0 0,-4-9 0 15,5 9 0-15,-5-9 0 0,0 0 0 0,0 0 0 16,0 0 0-16,0 0 0 0,11 4 0 0,-11-4 0 16,0 0 128-16,10-3-128 0,-10 3 0 0,10-6 144 15,-2-2-144-15,-1-1 160 0,-2-2-160 0,2 4 160 16,-1-2-160-16,1-1 0 0,-1 0 144 0,1 0-144 16,-1-1 0-16,2 2 144 0,0 0-144 0,1-2 0 15,0 1 128-15,1-2-128 0,1 1 0 0,-1-3 0 16,-1 1 0-16,2 2 128 0,-1-1-128 0,1-2 0 15,-3-1 0-15,1 1 0 0,-1 0 0 0,1-2 0 16,-2-1 0-16,1 0 0 0,0-4 0 0,1 0 0 16,0 2 0-16,0 1 0 0,-1-1 0 0,1 2 0 15,2 0 0-15,-2-1 0 0,0 1 0 0,2 3 0 0,-1 0 0 16,0 0 0-16,1 3 0 0,-1-1 0 16,1 0 0-16,0 2 0 0,1 1-144 0,3 2 144 15,1 2-1344-15,3 2-176 0,0-1-32 0,3 8-16 16,4 4-1520-16,-1-1-304 0</inkml:trace>
  <inkml:trace contextRef="#ctx0" brushRef="#br0" timeOffset="30920.84">11019 8756 17503 0,'-3'-7'1552'0,"0"-1"-1232"0,-3 1-320 0,6 7 0 16,0-10 3392-16,4 1 608 0,1 1 128 0,6 0 32 15,1 0-3088-15,2 0-624 0,2 1-112 0,2 0-16 16,3 2-192-16,-2 0-128 0,-1 1 144 0,1 1-144 16,-4 2 0-16,0 2 0 0,-4 4 0 0,0 0 0 15,-5 3 0-15,0 3 0 0,-5 0 0 0,-1 4 0 16,-3 2 0-16,-1 2 0 0,-3 2 0 0,1 0 0 16,2-1 192-16,-1 2-48 0,-3-3-16 0,2 5 0 15,2 1 272-15,1 1 48 0,2 1 16 0,1-1 0 16,1 3 80-16,2-2 16 0,1 2 0 0,0 1 0 0,2-3-128 0,1 2-32 15,-1 1 0-15,1-3 0 0,-2 1-272 0,2-1-128 16,-2 0 128-16,1 1-128 0,1-2 128 0,-2 0-128 16,-1 0 0-16,1 1 128 0,0 2-128 0,-1 0 0 15,-2 1 0-15,-2 0 0 0,1-6 0 0,0 5 128 16,1-1-128-16,-1-4 0 0,-1 0 0 0,2-2 0 16,0-4 128-16,0-2-128 0,0-2 0 0,-1 0 128 15,0-3-128-15,1-1 128 0,-2-10 32 0,0 11 0 16,0-11 0-16,1 12 0 0,-1-12-160 0,0 9 192 15,0-9-192-15,0 0 192 0,0 0-192 0,0 0 128 16,0 0-128-16,0 0 128 0,-7 7-128 0,7-7 160 16,-9 4-160-16,0 0 160 0,9-4-160 0,-10 3 0 15,-2-1 144-15,2 0-144 0,2-2 0 0,8 0 128 0,-11 0-128 0,1-2 0 16,-1 0 0-16,2-1 128 0,-1 1-128 0,1-2 0 16,0 0 224-16,-1-1-32 0,-1-1 0 0,0 3 0 15,1-5 224-15,-1 0 32 0,0-3 16 0,-1 2 0 16,0 1-240-16,1-1-48 0,-1-1-16 0,0-1 0 15,2 0-160-15,1 0 128 0,-1 0-128 0,1-1 128 16,3-1-128-16,1 0 0 0,1 0 0 0,1 0 0 16,0 1 0-16,2 2 0 0,0 0 0 0,-1 3-176 15,2 7 176-15,0-10 0 0,0 10-144 0,0 0 144 16,0 0 0-16,0 0 0 0,0 0-144 0,0 0 144 16,0 0 0-16,0 0-192 0,0 0 192 0,0 0-160 15,7 11 160-15,0-1-160 0,-2 1 160 0,1 2-160 16,1 2 160-16,-1 0-128 0,1 0 128 0,-1 5-128 0,2-2 128 0,0 2 0 15,0-2 0-15,1 0 0 0,-1 2 0 16,1 2 0-16,-1-2 0 0,1-1 0 0,1-2 0 0,-1 0 0 16,0-3 0-16,2 1 0 0,1-4 0 0,-1 1 0 15,1-1 0-15,1-4 128 0,0-1-128 0,0-2 0 16,-1-4 0-16,0 0 0 0,-2 0 0 0,1-3 176 16,-1 0-176-16,-1-1 192 0,0-1-32 0,0-1 0 15,-1-1 0-15,0-2 0 0,0-3 32 0,1 2 0 16,-3-3 0-16,1-1 0 0,0-3 64 0,0-2 0 15,0 0 16-15,1-2 0 0,0 0-80 0,1-4 0 16,1 0-16-16,0 1 0 0,1 0-176 0,-1 2 0 16,2 1 0-16,1 3 128 0,0-2-272 0,1 3-64 15,0 1-16-15,1-1 0 16,2 1-1344-16,1 4-272 0,1 0-48 0,0 1-16976 0</inkml:trace>
  <inkml:trace contextRef="#ctx0" brushRef="#br1" timeOffset="62577.39">1315 11840 18431 0,'0'0'1632'0,"-7"0"-1312"16,7 0-320-16,0 0 0 0,-7 9 1664 0,3 3 272 16,2 1 48-16,0 1 16 0,2 4-1616 0,0 3-384 15,0 1 0-15,-1 3 0 0,-3 1 0 0,1 3 0 16,1 2 0-16,-1 2 0 0,-1-1 0 0,2 1-128 15,-1-3 128-15,1 1-160 0,-2 0 160 0,0 1-208 16,0-4 80-16,0 0 128 0,-1-1 0 0,-1-2 0 0,1-2 0 0,1 1 0 16,0-1-176-16,2-2 176 0,-1-1-128 0,1-1 128 15,0-1 0-15,1 1 0 0,1-1 192 0,3-1-64 16,-1 0 0-16,3-4 16 0,2-1 0 0,-1-2 0 16,-6-10 32-16,12 10 0 0,0-3 0 0,1-2 0 15,1-2 160-15,2-2 48 0,1-2 0 0,1-2 0 16,0 2-80-16,3-2-16 0,1 1 0 0,3 0 0 15,3 2-144-15,0-2-16 0,2 2-128 0,4-2 192 16,3 2-192-16,-1-1 0 0,-1 0 0 0,6 1 0 16,3 1 0-16,2 0 0 0,2 1 0 0,3 0 0 15,2 1 0-15,6 1 0 0,5-4 0 0,0 1 0 16,-2 1 0-16,3-1 0 0,2 1 0 0,1 2 0 0,0 2 0 16,3-1 0-16,4 1 0 0,-2-1 0 0,-3 1 0 15,2-1 0-15,-1 0 0 0,5 0 0 0,3 1 128 0,2 1 0 16,1-3-128-16,3 0 192 0,1 1-192 0,3-2 128 15,1 0-128-15,2-2 0 0,2-2 128 0,0-1-128 16,0 0 0-16,5-2 0 0,1 0 0 0,1 1 0 16,-3-1 0-16,-2-1 0 0,-1 1 0 0,2 2 0 15,1-1 0-15,-3 2 0 0,-1-1 0 0,-3 4 0 16,-1 0 0-16,1 0 0 0,-1-2 0 0,0 0 0 16,-1-2 0-16,-3 2 0 0,-3 0 0 0,2-1 0 15,0 0 0-15,-5-1 0 0,-4 1 0 0,-3 1 128 16,-3 3-128-16,0-2 0 0,-4 2 0 0,-1-1 0 15,2 2 0-15,-5 1 0 0,-2-2 0 0,-1 1 0 16,-2 0 0-16,-2 0 0 0,-4-2 0 0,-2 1 0 0,0 0 128 0,-4-2-128 16,1-1 0-16,-3 0 0 0,0-1 128 0,-4-1-128 15,-5 0 0-15,-1-1 128 0,-2 0-128 0,-1 1 0 16,-1-2 464-16,-2 0 0 0,-4-1 0 0,1-2 0 16,-5-1 128-16,0 2 32 0,-2-5 0 0,-2 2 0 15,-2-1 48-15,0 0 16 0,-1 0 0 0,0-4 0 16,0-4 64-16,-2 1 16 0,-2-3 0 0,0 3 0 15,1-2-208-15,-1-2-48 0,-2-3 0 0,-1 0 0 16,-1-2-176-16,-1-2-32 0,-1-2-16 0,0-1 0 16,-2-4-96-16,0 0 0 0,-2-2-16 0,1 1 0 15,-2-2-176-15,1 1 160 0,-1 1-160 0,1 3 160 16,-1 6-160-16,0 1 0 0,1 2 0 0,-1 5 0 16,1 0-128-16,2 5-64 0,-3 4-16 0,3 10 0 15,0 0-2032-15,0 0-384 0,0 0-96 0,-9 13-13360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16:17:07.887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32520 7234 23039 0,'0'0'1024'0,"-9"2"192"0,-4 5-960 0,0 2-256 0,0 5 0 0,-2 6 0 16,-2 2 1344-16,-1 5 208 0,0 1 48 0,-4 4 16 16,-4 5-192-16,-3 6-32 0,-1 1-16 0,-3 4 0 15,-4 1-208-15,-4 1-32 0,-2 5-16 0,0 1 0 16,-1 3-224-16,-2 1-32 0,-1 2-16 0,0-3 0 16,3 1-256-16,0-1-48 0,1-2-16 0,-4 3 0 15,-3 0-272-15,-1 3-48 0,-2-1-16 0,1 2 0 16,1-4-48-16,4 3-16 0,3-5 0 0,3 0 0 15,3-5-128-15,4-1 160 0,4-2-160 0,4-3 160 16,4-4 64-16,1-4 16 0,4-3 0 0,2-2 0 16,2-4-240-16,0-4 0 0,1-1 0 0,0 0 0 15,2-3 0-15,1 0 0 0,1 0 0 0,1-3 0 0,0-5 128 16,0-1-128-16,2-1 0 0,1-2 144 0,0-1-144 16,0 0 0-16,-1-1 0 0,1 1 0 0,4-9 128 0,-7 7-128 15,1-2 128-15,6-5-128 0,-7 4 128 0,7-4-128 16,0 0 0-16,0 0 128 0,0 0 0 0,0 0 0 15,-5-6 0-15,5 6 0 0,-4-10 0 0,3 0-128 16,1 10 192-16,1-10-64 0,2-1-128 0,-3 11 0 16,5-10 0-16,2-1 128 0,-2-2-128 0,0 3 0 15,-5 10 0-15,5-11 0 0,-1 1 0 0,-4 10 128 16,0-7-128-16,1 1 0 0,1-1 0 0,-1 1 0 16,-1-1 128-16,0 2-128 0,0-3 0 0,-1 0 0 15,-3-7 0-15,1 0 0 0,2 1 0 0,-2 0 0 16,1-2 128-16,-1-2-128 0,-2-3 0 0,2 3 0 15,-1-4 0-15,0 1 0 0,1-5 0 0,-1 1 0 0,1-1 0 0,0 1 0 16,0 0-272-16,-1 6 64 0,-3 2 16 0,3 4 0 16,2 1 16-16,-2 4 16 0,0 4 0 0,4 4 0 15,0 0 16-15,-4 15 0 0,-1 2 0 0,1 6 0 16,1 6-64-16,1 1-16 0,-2 1 0 0,1 3 0 16,0 1 224-16,1 0 0 0,-2-1 0 0,0-1-144 15,0-7 144-15,0 1 0 0,-1-1 0 0,2-4 0 16,-1 1 0-16,2-4 0 0,-1-2 0 0,2-1 0 15,0-3 0-15,1 0 144 0,0-4-16 0,0-9-128 16,0 0 256-16,0 0-48 0,0 0-16 0,0 0 0 16,0 0-16-16,0 0-16 0,0 0 0 0,13-3 0 15,-3-6 0-15,0-1 0 0,2-2 0 0,1 0 0 16,2-6-32-16,0 1 0 0,0-1 0 0,2 2 0 0,1-1-128 0,1 2 128 16,1 0-128-16,1 2 128 0,-3-4-128 0,0 4 0 15,-1 2 144-15,1 0-144 0,1 3 0 0,-2 2 128 16,-2-1-128-16,1 1 0 0,1 1 0 0,-1-1 128 15,-2 2-128-15,-1-1 0 0,-1 1 0 0,-1-2 0 16,0-1 0-16,-1 2 0 16,-1 0-416-16,-1 0-160 0,1-2-16 0,0-1-16 15,1 2-2592-15,-3-2-528 0</inkml:trace>
  <inkml:trace contextRef="#ctx0" brushRef="#br0" timeOffset="196786.16">32563 7363 22111 0,'0'0'1968'16,"0"0"-1584"-16,0 0-384 0,0 0 0 0,0 0 1328 0,0 0 176 16,0 0 32-16,0 0 16 0,5-8-160 0,-5 8-48 15,8-8 0-15,0 2 0 0,0 0-368 0,-8 6-80 16,6-6 0-16,-6 6-16 0,0 0-32 0,0 0 0 16,0 0 0-16,0 0 0 0,0 0 64 0,0 0 16 15,-4-7 0-15,4 7 0 0,-9-4-208 0,1 4-32 16,0 2-16-16,8-2 0 0,-9 10-256 0,0 1-48 15,-1-1-16-15,-3 4 0 0,-3 1-208 0,0 3-144 16,2 1 192-16,-2 6-192 0,0 4 144 0,-3 3-144 16,2 2 0-16,-2 3 144 0,-3-1 64 0,-2 5 16 15,1 2 0-15,-3 4 0 0,-2 5 48 0,-2 1 16 16,-4 6 0-16,-2 1 0 0,-6 0-160 0,0-4-128 0,-1 0 192 0,2 1-192 16,-1 1 128-16,2-2-128 0,2-4 0 0,0-1 0 15,4-2 192-15,0 1-32 0,0-1 0 0,-1-3 0 16,-1-5 160-16,-2 0 16 0,-1 1 16 0,1 2 0 15,4 3-208-15,0-4-144 0,0-2 192 0,2 0-192 16,0 2 128-16,2-3-128 0,3-3 0 0,2 0 0 16,3-5 160-16,2-3-160 0,2-4 128 0,2-2-128 15,1-2 160-15,0 1-160 0,0-1 192 0,0-3-192 16,1-3 192-16,1-1-64 0,-3 1 0 0,3-2-128 16,0-2 192-16,2 1-64 0,-1 0 0 0,3-2-128 15,0-1 160-15,0 0-160 0,-2-1 128 0,3 3-128 16,0 0 0-16,-1-1 128 0,-1-4-128 0,1 3 0 0,2-1 0 15,2 0 0-15,0-2 0 0,5-6 0 0,0 0 176 0,0 0-48 16,0 0-128-16,0 0 192 16,0 0-48-16,0 0-16 0,0 0 0 0,2-10 0 0,1-7 0 0,4-3-128 15,2-3 192-15,1-4-64 0,2-5-128 0,1-2 0 16,3-1 144-16,-1-1-144 0,2-1 0 0,0-3 0 16,1-3 0-16,1-4 128 0,-2-7-128 0,-1 1 0 15,0-3 0-15,-2 2 0 0,2 5 0 0,0 5 0 16,-2 3 0-16,-2 5 0 0,-2 3 0 0,-1 4 0 15,-2 3 0-15,-3 5 0 0,-2 3 0 0,1 4 0 16,-3 2 0-16,-1 2 0 0,1 1 0 0,0 9 0 16,0 0 0-16,0 0 0 0,0 0 0 0,-9 3 0 15,-1 4 0-15,1 6 0 0,-1 5-128 0,-1 6 128 16,0 3-128-16,-1 2 128 0,0-1 0 0,-1 5-128 0,-2 5 128 0,-4 6 0 16,1 4 0-16,0 3-128 0,-2-1 128 0,3-2 0 15,0-1 0-15,0-3-128 0,1-3 128 0,0-2 0 16,0-7 0-16,1 2 0 0,0-1 0 0,2-3 0 15,1-5 0-15,2 1 0 0,2-2 0 0,-1-1 0 16,0-2 0-16,0-3 0 0,0-3 0 0,1-2 0 16,0-3 0-16,8-10 0 0,0 0 0 0,0 0 0 15,0 0 0-15,0 0 128 0,0 0-128 0,0 0 128 16,-3-11-128-16,5-3 128 0,0-4-128 0,4-5 128 16,-1-5-128-16,1-4 128 0,1-1-128 0,2-1 128 15,3-2-128-15,1 1 0 0,0-3 0 0,0 1 0 16,0 0 0-16,-1 6 0 0,-2 0 0 0,-2 3 0 15,-2 2 0-15,1 4 0 0,-1 2 0 0,0 3 128 0,-2 3-128 16,-2 2 0-16,-2 3 0 0,0 9 0 0,0 0 0 0,0 0 0 16,0 0 0-16,0 0 0 0,0 0 0 0,-2 13 0 15,-4 2 0-15,4 2-128 0,-2 1 128 0,0 3 0 16,-1 2 0-16,1 6-128 0,-1-2 128 0,-1 4 0 16,1 2 0-16,0-2 0 0,0-1 0 0,-1-4 0 15,1 2 0-15,0-1-128 0,0 2 128 0,-2-6 0 16,3-1 0-16,0 1 0 0,2-1 0 0,-1-3 0 15,2-3 0-15,1 0 0 0,0-3 0 0,3-2 0 16,-1 0 0-16,-2-11 0 0,8 8 0 0,2-2 0 16,1-1 0-16,1-2 0 0,2-2 0 0,0-1 0 15,2-1 0-15,1 0 0 0,0-1 0 0,0-3 0 16,1-1 0-16,2-2 0 0,-2-3 0 0,0 1 0 0,-1 0 0 0,1 0 0 16,2-1 0-16,1 2 0 0,1-3 0 0,3 1 128 15,2-2-128-15,2 0 0 0,2-2 0 0,2-2 0 16,-2-2 0-16,3 1 0 0,0 0 0 0,2 2 0 15,1 1 0-15,-2 0 0 0,-3 2 0 0,0-2 0 16,-6 0 0-16,-1 4 0 0,-2-2 0 0,-1 1 0 16,-2 0 0-16,-2 2 0 0,0 2 0 0,-1 1 128 15,-1 1-128-15,-2 1 0 0,-2 1 0 0,-2 1 0 16,-10 3 0-16,0 0 0 0,0 0 0 0,0 0 0 16,0 0 0-16,0 0 0 0,3 12 0 0,-4-3 0 15,-3 0 0-15,-5 1 0 0,-3 2 0 0,-1 0 0 16,-3 0 0-16,-1-1 0 0,-1 0 0 0,0-2 0 15,-2 0 0-15,1 0 0 0,-2 0 0 0,-1-2 0 0,-3-3 0 16,-1 1 0-16,-2-1 0 0,0 0 0 16,-2-2 0-16,0 0 0 0,-2 0 0 0,2 0 128 0,2-2-128 0,0 0 0 15,2 0 0-15,2 1 0 0,0-1 0 0,1-1 0 16,0-1 0-16,4-3 0 0,2 3 0 0,0-2 0 16,1 0 0-16,3 0 0 0,2 0 0 0,1-3 0 15,4-2 0-15,1 0 128 0,1 0-128 0,1 0 0 16,1-3 0-16,2 2 0 0,1-1 0 0,3 1 0 15,0-5 0-15,1 5 0 0,0 1 0 0,2 2 0 16,-7 7 0-16,10-5 0 0,1 1 0 0,-1 2 0 16,0 0 0-16,2 4-128 0,1 0 128 0,3 1 0 15,1 2 0-15,2 0 0 0,1 2 0 0,2-1-160 16,3 0 160-16,-2 0 0 0,-3 1 0 0,1-2-128 0,0 1 128 16,-2-2 0-16,-1 3 0 0,-1-2 0 15,-2-1 0-15,-4 1 0 0,-1 0 0 0,-10-5 0 0,6 9 0 0,-6-9 0 16,3 12 0-16,-5-3 0 0,2-9 0 0,-9 11 0 15,-1-1 0-15,-1 1 0 0,1 0 0 0,-1 0 0 16,0-2 0-16,-1 0 0 0,3-1 0 0,1-2 0 16,0 1 0-16,8-7 128 0,-8 4-128 0,8-4 0 15,0 0 0-15,0 0 0 0,-10 6 0 0,1-3 0 16,-2-2 0-16,4-1 0 0,-5-1 0 0,1 0 0 16,1-2 0-16,0 0 0 0,-1 1 128 0,1 0-128 15,-3 0 0-15,0 2 0 0,-2 0 128 0,0 0-128 16,-2 2 0-16,-2 4 0 0,0 3 0 0,-1 0 0 15,10-5 0-15,-3 2 0 0,-3-2 0 0,-1 3 0 16,0 1 0-16,-1-1 0 0,-1 1 0 0,-2 1 0 16,-15 6 0-16,9-5 0 0,2-1 0 0,6-2 0 0,4-2 0 0,4 0 0 15,0-1 0-15,3-3 0 0,8-1 0 0,0 0 0 16,0 0 0-16,0 0 0 0,0 0 0 0,0 0 0 16,-3-7 0-16,1-2 0 0,5-3 0 15,3-1 0-15,4-2 0 0,1-2 0 0,2-1 0 0,4-1 0 16,1-5 0-16,2 2 0 0,-2 0 0 0,2-3 0 15,1-4 0-15,0-2 0 0,-2-3 0 0,-1-2 0 16,-2-3 0-16,1 1 0 0,0-3 0 0,0 2 0 16,-3 3 0-16,-1-1 0 0,-1 7 0 0,-2 4 128 15,-4-1-128-15,-2 7 0 0,-4 7 0 0,-2 4 0 16,2 9 0-16,0 0 0 0,-6-4 0 0,6 4 0 16,-11 3 0-16,2 5 0 0,0 3 0 0,0 1 0 0,-2 1 0 0,2 4-160 15,0 3 160-15,-1 3 0 0,-2 3 0 0,0 4 0 16,1 3 0-16,-4 3-128 0,0 2 128 0,-1 1 0 15,-1 2 0-15,-1-4 0 0,-3-1 0 0,3-1-128 16,-1 0 128-16,1-2 0 0,0-2 0 0,2-5 0 16,3-5 0-16,3 1 0 0,1-1 0 0,2-2 0 15,2-3 0-15,1-3 0 0,0-1 0 0,4-12 0 16,0 0 0-16,0 0 0 0,1 10 0 0,-1-10 0 16,0 0 0-16,11 0 0 0,1-4 0 0,3-2 0 15,3-5 0-15,3-3 0 0,3-4 0 0,3-2 0 16,4-1 0-16,1-2 0 0,-1-1 0 0,3 2 0 15,4-1 0-15,1 2 0 0,0 3 0 0,1 1 0 16,1 1 0-16,1 2 0 0,1 1 0 0,-2 1 0 16,0 2 0-16,-4 0 0 0,-1 1 0 0,-5 4 0 15,-5-1 0-15,-3 0 0 0,-3 2 0 0,-2 2-128 16,-2-3-688-16,0 3-128 0,-2-2-16 0,2 2-14448 16,-1 2-2880-16</inkml:trace>
  <inkml:trace contextRef="#ctx0" brushRef="#br0" timeOffset="199740.23">10307 5523 2751 0,'0'0'256'0,"8"-4"-256"0,0-1 0 0,-8 5 0 16,0 0 2848-16,9-5 528 0,-9 5 96 0,9-5 32 15,-2-2-1952-15,-7 7-384 0,0 0-80 0,7-6 0 16,0 0-144-16,-7 6-32 0,0 0 0 0,0 0 0 15,0 0-224-15,0 0-48 0,0 0-16 0,0 0 0 16,6-6-400-16,-6 6-80 0,0 0-16 0,10-5 0 16,-10 5 64-16,9-4 16 0,-9 4 0 0,9-4 0 15,-9 4 240-15,9-4 64 0,-9 4 0 0,0 0 0 16,8-4 192-16,-8 4 64 0,8-5 0 0,-8 5 0 16,0 0 128-16,0 0 48 0,0 0 0 0,0 0 0 15,1-11-160-15,-1 11-16 0,0 0-16 0,0 0 0 0,0 0-304 0,-3-9-48 16,3 9-16-16,-2-8 0 0,2 8-64 0,0 0-32 15,-2-9 0-15,2 9 0 0,-2-9 32 0,2 9 0 16,0 0 0-16,0 0 0 0,0 0 0 0,0 0 0 16,-5-6 0-16,5 6 0 0,0 0-64 0,0 0 0 15,0 0 0-15,0 0 0 0,-10 0-256 0,10 0 160 16,0 0-160-16,0 0 128 0,0 0-128 0,-9 3 0 16,9-3 0-16,0 0 0 0,0 0 0 0,0 0 0 15,-9 3 128-15,9-3-128 0,0 0 128 0,0 0-128 16,0 0 192-16,0 0-64 0,-9 3 96 0,9-3 16 15,0 0 0-15,0 0 0 0,0 0-112 0,0 0-128 16,0 0 176-16,0 0-176 0,0 0 144 0,0 0-144 0,0 0 0 16,0 0 144-16,0 0-144 0,0 0 160 0,0 0-160 0,0 0 160 15,0 0-160-15,0 0 192 0,9 6-192 0,0-2 192 16,-9-4-64-16,15 3-128 0,-1-2 192 0,0 0-64 16,-1 1 16-16,2 0 0 0,2 1 0 0,1-1 0 15,0 1-144-15,3 0 0 0,0-1 0 0,2 2 0 16,1-2 0-16,2-1 0 0,1 0 0 0,1 2 0 15,-2-3 0-15,4 0 0 0,2 0 0 0,2 0 0 16,1 0 0-16,5-3 192 0,1 2-192 0,0 2 192 16,-2-1-192-16,1 3 128 0,1-3-128 0,-1 2 128 15,0 0-128-15,0-1 0 0,-3 0 0 0,2-2 128 16,2-2-128-16,1 1 128 0,1-1-128 0,0 1 128 16,1-2 0-16,2 1 0 0,1 3 0 0,1 0 0 15,0 1 0-15,0 1-128 0,-2 0 192 0,2-2-64 0,3-2-128 0,2 0 128 16,3 1-128-16,1 1 128 0,-1 1-128 0,0 3 0 15,-2-2 0-15,-1 0 0 0,-4 1 0 0,1-2 0 16,-1 0 128-16,2 1-128 0,0-1 0 0,-2 3 0 16,-2 1 0-16,0 2 128 0,-1 2-128 0,-2-3 0 15,-2-2 0-15,-2 1 0 0,-1-1 0 0,2-1 0 16,-1-2 0-16,-1-1 0 0,1-2 0 0,0-1 0 16,0 0 0-16,1 1 128 0,-2-1-128 0,0 1 0 15,-1-2 0-15,-2 1 128 0,-2-1-128 0,-1 0 0 16,-2-2 144-16,-1 0-144 0,-1-1 208 0,1 0-16 15,-2 3-16-15,1-2 0 0,-2-1-32 0,1 2 0 16,-2 1 0-16,-1 3 0 0,-2-1-144 0,-1 2 0 16,-1 0 0-16,-1 2 128 0,-2 0-128 0,-1 1 0 0,0 0 0 0,-3-1 0 15,-2 1 0-15,-2 1 0 0,-10-4 0 16,12 0 0-16,-3 1 0 0,-9-1 0 0,0 0 0 0,9 0 128 16,-9 0-128-16,0 0 0 0,0 0 0 0,0 0 128 15,0 0-128-15,0 0 0 0,0 0 144 0,8-5-144 16,-8 5 0-16,7-5 144 0,-7 5-144 0,5-6 0 15,-5 6 0-15,0 0 0 0,5-6 0 0,-5 6-144 32,0 0-848-32,0 0-160 0,0 0-48 0,0 0 0 15,0 0-1712-15,0 0-352 0</inkml:trace>
  <inkml:trace contextRef="#ctx0" brushRef="#br0" timeOffset="-134074.22">6843 3136 19583 0,'12'-17'864'0,"-4"7"176"0,1-2-832 16,3-2-208-16,1 1 0 0,0-1 0 0,1-2 352 0,-1 3 32 15,-2-3 0-15,-1 2 0 0,-2 0-384 0,0-1 128 16,-6 3-128-16,-3 3 0 0,1 9-240 0,-9-5-112 15,-4 1-32-15,-2 4 0 16,-4 2-448-16,-6 5-80 0,-5-3-32 0,0 6 0 0,0 2 736 0,-1 2 208 16,-3 2 0-16,0 1 0 0,1 1 432 0,1 4 208 15,1 4 32-15,1 1 16 0,0 3 16 0,1 1 0 0,0 0 0 16,1 2 0-16,0 1-80 0,2 1-16 16,1 1 0-16,2 2 0 0,-1 1-48 0,4 2-16 0,3 0 0 0,2 2 0 15,5 2-288-15,2-1-64 0,7 2-16 0,3-3 0 16,3-3-176-16,5 2 0 0,3-2 0 0,4-3 0 15,2-3 0-15,3-2 0 0,3 0 0 0,1-4 0 16,2-2 0-16,0-1-176 0,2-5 48 0,0-5 0 16,1-2-48-16,3-4 0 0,2-3 0 0,1-5 0 15,2-2 176-15,1-1 0 0,-1-4 0 0,1-1-128 16,2-4 128-16,0-1 0 0,-1-1 0 0,-2-4 0 16,-2-5 0-16,-3-2 128 0,-2 1-128 0,1-3 0 15,-3-3 144-15,0-1-144 0,-3-4 192 0,-1 0-192 16,-1-1 144-16,-3-3-144 0,-3-4 0 0,-4-1 144 15,-4 2-144-15,-4 2 192 0,-1-3-192 0,-4 1 192 16,-2 0 192-16,-4 0 32 0,-3-2 16 0,-4 2 0 16,-3-2 208-16,-6 0 64 0,-2 0 0 0,-4 0 0 0,-3 0 32 0,-2 2 16 15,-2 5 0-15,-2 3 0 0,-4 2-240 0,-3 3-64 16,-3 4 0-16,-3 1 0 0,-3 3-240 0,0 3-48 16,1 2-16-16,1 5 0 15,-2 5-1408-15,1 5-272 0</inkml:trace>
  <inkml:trace contextRef="#ctx0" brushRef="#br0" timeOffset="-131156.02">10045 4088 9215 0,'0'0'400'0,"0"0"96"0,-8-3-496 0,8 3 0 0,0 0 0 0,0 0 0 15,0 0 2624-15,0 0 416 0,-5 8 96 0,5-8 0 16,0 0-2400-16,3 12-480 0,1-3-112 0,-4-9-16 15,10 8-128-15,3-2 192 0,0-1-192 0,4 1 192 16,1-1-192-16,2-4 128 0,1 2-128 0,4-1 128 16,2 1-128-16,2 1 0 0,-1-3 0 0,2 4 128 15,2-1-128-15,3 1 0 0,3-1 0 0,3 0 128 16,4-1-128-16,4 1 0 0,3-3 0 0,6 4 0 16,3-5 0-16,0 0 0 0,-2-2 0 0,2 0 128 0,4 1 32 15,1 1 0-15,-1 0 0 0,2 0 0 0,4 0-160 0,-3 0 0 16,-2 0-192-16,3 0 192 0,3-1-144 0,5-3 144 15,2 0 0-15,4-1 0 0,-1-3 0 0,1 0 0 16,1 2 0-16,0 0 0 0,2 4 0 0,2-3 0 16,-1 1 0-16,-2 2 0 0,-3 4 0 0,-1 2 0 15,0 2 0-15,2 2 0 0,3 2 0 0,-1-2 0 16,-4 3 0-16,-2 0 0 0,-1 0 0 0,5-1 0 16,1-1 0-16,4-1 0 0,0-1 0 0,0-1 0 15,0-1 0-15,6-2 0 0,4-3 0 0,1-3 0 16,-1-1 0-16,2-2 0 0,-1-2 0 0,3 0-160 15,4-5 160-15,-1 3-192 0,-3-3 64 0,-2 2 0 16,-1 2 0-16,-1 0 0 0,-1-1 256 0,-4 2 48 16,-1 3 16-16,-2 2 0 0,1 2 496 0,-2 1 96 0,-2 1 32 0,-2 3 0 15,-3 1-368-15,-3 4-80 0,-2 0-16 0,-1 3 0 16,-2 0-208-16,-1 1-144 0,-4-1 192 0,0 3-192 16,2 0 0-16,0-1 0 0,0-2 0 0,2-1 0 15,-3 0 0-15,-2-1 0 0,-4 1 0 0,0-2 0 16,-3-3 0-16,-2 2 0 0,-2 1-144 0,0 0-7680 15,2-1-1536-15</inkml:trace>
  <inkml:trace contextRef="#ctx0" brushRef="#br1" timeOffset="-42260.91">2013 15993 20959 0,'0'0'928'0,"0"0"192"0,0 0-896 0,0 0-224 0,0 0 0 0,0 0 0 16,0 0 2304-16,0 0 400 0,0 0 96 0,0 0 16 15,0-9-976-15,0 9-192 0,0 0-48 0,0 0 0 16,13 5-656-16,-13-5-144 0,0 0-32 0,0 0 0 16,0 0-432-16,0 0-80 0,5 15-32 0,0 4 0 15,-1 3-224-15,3 8 0 0,1 4 0 0,-1 2 0 16,-3-5 0-16,-1 1 0 0,-4 1 0 0,3 2 0 16,5 4 0-16,1 0 128 0,-1 1-128 0,0-8 0 15,0-3 288-15,3 1-32 0,3 2-16 0,-1-7 0 0,-3-11-64 0,1 0-16 16,2-1 0-16,1 0 0 0,-3-3-160 0,1 3 160 15,1-1-160-15,-1-7 160 0,0-8-32 0,1-2-128 16,-1 0 192-16,4-2-64 0,0-3 16 0,2-3 0 16,-1-4 0-16,2-3 0 0,0-3-144 0,2 0 192 15,-2-5-192-15,-1-3 192 0,-1-3-64 0,-1-3-128 16,1-4 192-16,-4 3-64 0,-2 1-128 0,2 2 0 16,-2 1-160-16,1 2 160 0,-2 0-256 0,1 1 64 15,1 1 0-15,-2 2 0 16,-3 3-192-16,4 4-16 0,-3-1-16 0,2 3 0 15,-1 5-272-15,0 4-48 0,0 2-16 0,0 1 0 16,0 1-1248-16,-8 6-256 0,0 0-48 0,0 0-7808 16,0 0-1568-16</inkml:trace>
  <inkml:trace contextRef="#ctx0" brushRef="#br1" timeOffset="-41695.11">2233 16662 23903 0,'0'0'1056'0,"0"0"224"0,0 0-1024 0,0 0-256 0,0 0 0 0,0 0 0 16,3-6 1856-16,-3 6 336 0,0 0 64 0,0 0 16 15,0 0-800-15,0 0-176 0,0 0-16 0,12 0-16 16,-12 0-432-16,10 7-64 0,-2 4-32 0,-2 2 0 16,1 3-320-16,-2 3-64 0,-2 3-16 0,-1 3 0 15,0 2-336-15,-2 5 0 0,-2 0 0 0,0 2 0 16,-1-3 0-16,-1-2 0 0,0-3 0 0,2-2-192 31,-1-3-432-31,2-3-80 0,-1-4-32 0,2-2 0 0,0-12-1520 0,0 0-304 0,0 0-64 0</inkml:trace>
  <inkml:trace contextRef="#ctx0" brushRef="#br1" timeOffset="-41193.22">2620 16772 15663 0,'0'0'688'0,"0"0"144"0,0 0-656 0,-9 0-176 16,0 0 0-16,9 0 0 0,0 0 3904 0,0 0 768 16,0 0 128-16,0 0 48 0,0 0-3312 0,0 0-672 15,0 0-128-15,0 0-32 0,0 0-64 0,9-7 0 16,2 1-16-16,2-1 0 0,1-1-144 0,2 2-32 0,1-1 0 0,0 1 0 16,0-2-112-16,1 0-16 0,0 0-16 0,0-1 0 15,1 0 0-15,0-1 0 0,2-1 0 0,-1-1 0 16,-2 2 0-16,-1 0 0 0,0-1 0 0,-2-2 0 15,-2 1-304-15,-1 1 160 0,-1-1-160 0,-4 1 128 16,-1 1-128-16,-2 0 128 0,-2 3-128 0,-2-3 128 16,-1 0-128-16,-3 1 0 0,-1 2 0 0,-2-3 0 15,-2 1 0-15,0 3-176 0,-3 1 16 0,-1 2 0 16,-2 2-160-16,0 1-16 0,0 1-16 0,-2 4 0 16,0 3 144-16,2 1 16 0,1 3 16 0,1 2 0 15,0 3 176-15,1 1-208 0,-1 5 80 0,3-4 128 16,1 2-176-16,1 1 176 0,3-1-128 0,-1 1 128 0,1 2 0 0,0-5 0 15,1 2 0-15,1 0 0 0,2-2 0 16,2 2 0-16,3 0 0 0,2-1 176 0,-1-2-16 0,3 0 0 16,2-1 0-16,0 0 0 0,2-3-160 0,0-1 0 15,1-2 144-15,3-3-144 16,1-3-432-16,2-2-144 0,1-3-48 0,0-3 0 16,1-2-2448-16,0-3-480 0,-1-1-96 0,-2 0-32 0</inkml:trace>
  <inkml:trace contextRef="#ctx0" brushRef="#br1" timeOffset="-40709.72">3404 16358 14735 0,'0'0'640'0,"0"0"160"0,-10-7-640 0,-1-3-160 0,2 4 0 0,9 6 0 16,-12-8 4512-16,2 2 864 0,1-1 192 0,-3 3 16 15,-1 1-3984-15,1 0-816 0,-2 1-144 0,0 4-48 16,-3-1-272-16,0 4-64 0,-3 2-16 0,1 2 0 16,-1 0-240-16,0 1 0 0,1 3 0 0,1 0 0 15,2 3 0-15,0-3 0 0,3-1 0 0,2 1 0 16,0-3 0-16,3-1 0 0,2 1 0 0,6-10 0 15,-4 9 0-15,4-9 0 0,0 11 0 0,0-11 0 16,5 11 0-16,3-5 0 0,-8-6 192 0,14 6-48 0,2-5 32 0,3 1 0 16,0 1 0-16,-1-3 0 0,0 0-32 0,2 0 0 15,-1 1 0-15,1 2 0 0,-3 1-144 0,1 0 0 16,-1 0 0-16,0 0 0 0,-1 0 0 0,-2 2 0 16,0 3 0-16,-1-1 128 0,0 1-128 0,-1 2 0 15,0 2 0-15,-2-3 0 0,-1 2 0 0,-1 2 128 16,-1-1-128-16,-2 0 128 0,0 1 16 0,-1 1 0 15,-1-2 0-15,-2 3 0 0,-1-2-16 0,0 0 0 16,-3 1 0-16,-1 1 0 0,-1 3-128 0,-3 0 128 16,-1 0-128-16,-2 1 128 0,-2 3-128 0,-2 3 0 15,1-3 0-15,-2 3 0 16,-3-2-432-16,-2 0-64 0,0 1-16 0,-1 0 0 16,-2 0-2320-16,3-6-480 0,2 1-80 0</inkml:trace>
  <inkml:trace contextRef="#ctx0" brushRef="#br1" timeOffset="-39742.82">2089 18031 6447 0,'0'0'576'0,"-3"13"-576"0,0-3 0 0,-1 4 0 15,-1-5 3328-15,0 1 576 0,5-10 96 0,-3 10 32 16,3-10-2960-16,0 0-592 0,0 0-112 0,0 0-32 15,0 0 880-15,0 0 160 0,0 0 32 0,0 0 16 16,0 0-112-16,11-6-32 0,-5-4 0 0,2-2 0 16,0-1-416-16,0-3-96 0,-2-2 0 0,5-3-16 15,2-4 80-15,1 0 0 0,-1-5 16 0,3-1 0 0,-1-1-144 0,1-4-48 16,1 0 0-16,1-1 0 0,1 2-208 0,-1 0-64 16,0 2 0-16,-1-2 0 0,0 3-160 0,-3 0-32 15,2 2-16-15,-2 4 0 0,-1 3-16 0,0 3 0 16,-1 3 0-16,-3 2 0 0,-1 3-32 0,-1 4-128 15,-7 8 192-15,0 0-64 0,0 0-128 0,0 0 0 16,9 9 0-16,-3 4 0 0,-3 7 0 0,-1-2-144 16,0 4 144-16,-1 4-208 0,0 2 208 0,1 0 0 15,-1 2 0-15,3 0 0 0,-2 2 0 0,2-1 0 16,0-4 0-16,1 1 0 0,1-2 0 0,-1-3 0 16,0-1-176-16,2-2 176 0,0-2 0 0,0-2 0 0,0-1 0 15,-1-3 0-15,1 0 0 0,0-2 128 0,-7-10-128 0,10 11 0 16,-3-2 0-16,1-3 128 0,-8-6-128 0,9 7 0 15,0-3 0-15,-9-4 128 0,0 0-128 0,12 0 0 16,-1-1 160-16,-2-2-160 0,-1-1 160 0,-8 4-160 16,9-5 144-16,0-2-144 0,2-1 128 0,-1-1-128 15,-3-1 256-15,1 0-48 0,1 0 0 0,1 0 0 16,-3-6 240-16,1 2 32 0,1-4 16 0,2-1 0 16,-1 0-48-16,1-3 0 0,-2-2 0 0,1-1 0 15,1 1-192-15,-2-2-32 0,-1-2-16 0,-2 0 0 16,1-2-208-16,-1-2 128 0,-1 0-128 0,0-2 0 15,-1-3 0-15,0 5-128 0,0 4-16 0,-1 4 0 16,-2 3-352 0,3 5-64-16,-1 6-16 0,-3 10 0 0,1-8-1488 0,-1 8-304 0,0 0-64 0,0 0-15552 15</inkml:trace>
  <inkml:trace contextRef="#ctx0" brushRef="#br1" timeOffset="-39292.49">3091 17671 30639 0,'0'0'672'0,"0"0"144"0,-12 5 16 0,2-1 32 0,1 4-688 0,-2 0-176 15,2 0 0-15,0 1 0 0,0 1 768 0,0 3 128 16,-2 2 32-16,2 0 0 0,0 2-288 0,1 3-48 0,1-1-16 0,0 1 0 15,1-2-208-15,2 2-48 0,0-1-16 0,4 1 0 16,-2-2-176-16,2-1-128 0,4-1 192 0,-1-1-192 16,1 1 272-16,1-3-48 0,2 0-16 0,2 0 0 15,0-1-16-15,3 0-16 0,-1-2 0 0,2-3 0 16,2-1-176-16,0-2 128 0,1-1-128 0,2-2 128 16,2-2 0-16,-1-3 0 0,1-2 0 0,1-1 0 15,0-2 0-15,1-2 0 0,0 1 0 0,0-3 0 16,-4-3 0-16,-1-6-128 0,-2 1 192 0,-2-3-64 15,-3 1 336-15,-1 0 64 0,-2-1 16 0,-3 1 0 16,-2 0 96-16,-2 0 32 0,-2-2 0 0,-2 2 0 16,-1 2-176-16,-2 1-48 0,-3 3 0 0,0 3 0 0,0 2-112 15,0 2-16-15,-3-2-16 0,-3 4 0 16,-2 4-128-16,-1 2-32 0,-1-2 0 0,-1 4 0 0,-1 2-336 0,-1 4-64 16,1 0 0-16,0 1-16 15,-1-2-992-15,0 5-192 0,1 0-32 0,3-1-16 16,-1-3-1248-16,3 2-256 0,3 2-64 0,2-3 0 0</inkml:trace>
  <inkml:trace contextRef="#ctx0" brushRef="#br1" timeOffset="-38490.44">4879 17296 1839 0,'0'0'160'0,"0"0"-160"0,0 0 0 0,0 0 0 16,0 0 4896-16,-3 10 944 15,3-10 192-15,-3 13 48 0,-1 0-4224 0,-1 0-848 16,0 2-176-16,0-1-16 0,-2 2-304 0,1-1-48 16,-5 0-16-16,2 0 0 0,-3 1-304 0,3-4-144 0,-1-1 128 0,-1 2-128 15,1-6 176-15,1 1-48 0,0-2-128 0,1 1 192 16,-3-2 64-16,11-5 16 0,-7 4 0 0,7-4 0 16,0 0-64-16,0 0-16 0,0 0 0 0,0 0 0 15,0 0-192-15,0 0 0 0,0 0 128 0,0 0-128 16,0 0 0-16,0 0 0 0,13 0 0 0,0 0 0 15,-2-3 0-15,3 2 0 0,-1 0-144 0,2 1 144 16,1 0 0-16,-1 0 0 0,1 1 0 0,0 3 0 16,1-3 0-16,-2 3 0 0,1-1 0 0,0 2 0 15,1 1 0-15,-2 1-144 0,1 1 144 0,0 1 0 16,-2-3 0-16,-1 2 0 0,-1 1 0 0,-2 0 176 0,-2 2 128 0,-2 1 16 16,0-1 16-16,-4 2 0 0,-2-3 48 0,-1 1 0 15,-2 1 0-15,-2 0 0 0,-1 1 0 0,-4 0 0 16,0 2 0-16,-2 2 0 0,-1-4-192 0,-1 2-48 15,-3 0 0-15,1-2 0 0,1 2-144 0,-1-2 0 16,-1-1 0-16,1-2 0 0,1 0-224 0,-2-2-80 16,0-3-16-16,0-2 0 15,3-2-1856-15,1-2-368 0,0-4-80 0</inkml:trace>
  <inkml:trace contextRef="#ctx0" brushRef="#br1" timeOffset="-38221.99">4709 17378 21183 0,'0'0'1888'0,"0"0"-1504"0,7-9-384 0,-1 0 0 15,2 1 2128-15,2 0 368 0,3-1 64 0,2 0 0 16,0 1-1920-16,2-1-384 0,-1 0-64 0,2 1-32 15,3-1 256-15,0 5 48 0,0-1 16 0,1 1 0 16,1 0-480-16,2 2 128 0,3 1-128 0,0 4 0 16,1-1 0-16,0 1 0 0,-2 0-192 0,-1-1 192 15,0 1-1808-15,0-1-256 0,2 2-48 0,-2-4-16 16,-2 0-1056-16,1 0-208 0,0-2-32 16,0-1-16-16</inkml:trace>
  <inkml:trace contextRef="#ctx0" brushRef="#br1" timeOffset="-37873.33">5528 17231 11679 0,'0'0'512'0,"0"0"128"0,9 0-512 0,-9 0-128 15,0 0 0-15,6 2 0 0,-6-2 1904 0,0 0 352 16,0 0 80-16,-1 11 16 0,1-11-368 0,-6 13-64 16,-1 0 0-16,-2 2-16 0,-1-2-400 0,-1 4-80 15,-1-1-16-15,1 5 0 0,-2 0-320 0,0 3-80 16,-2 2-16-16,1 2 0 0,0-5-480 0,-1 3-112 16,0-1-16-16,1 0 0 0,3 1-160 0,2 1-32 15,1-3-16-15,3-2 0 0,2 0-176 0,2-1 0 16,2-3 0-16,2-1 0 0,-1-1 0 0,3 0 0 15,3-3 0-15,1-3 0 0,2 0-304 0,2-3 64 0,2-3 16 16,2 0 0-16,2-2 48 0,0-3 16 0,2-2 0 0,4 0 0 16,0-3 160-16,1-1-128 0,0-5 128 0,1 0-128 15,1-4 128-15,-1 1 0 0,-2-2 128 0,-1-1-128 16,0-1 192-16,-2 0-16 0,-4-2-16 0,-1-3 0 16,-2 1-160-16,-2-1 160 0,-3 0-160 0,-2-1 160 15,-3-1 240-15,-2-2 48 0,-3 1 16 0,-4 1 0 16,-1 1-160-16,-3 3-48 0,-1 3 0 0,-3 2 0 15,-1 2-256-15,-1 4 0 0,-3 1 0 0,0 4-144 16,-2 1-144-16,0 2-32 0,-3 2 0 0,-2 2 0 31,1 4-1744-31,1-1-368 0,-1-1-64 0,5-1-11968 0</inkml:trace>
  <inkml:trace contextRef="#ctx0" brushRef="#br1" timeOffset="-37123.85">6023 17249 15711 0,'-14'2'704'0,"5"-2"128"0,-2 0-656 0,-2 0-176 16,-1 0 0-16,-2 2 0 0,5 0 1872 0,-3-2 352 0,1 0 64 0,0 2 16 16,2-1-416-16,-1 1-80 0,0 1-16 0,2 0 0 15,1-1-736-15,-2 2-160 0,3 3-16 0,8-7-16 16,-6 4-624-16,6-4-240 0,-5 9 176 0,5-9-176 16,0 0 160-16,0 0-160 0,0 0 160 0,1 10-160 15,-1-10 160-15,5 9-160 0,-5-9 160 0,11 7-160 16,-1-3 0-16,0-2 0 0,1-2 0 0,2-1 0 15,1 0 0-15,3-4 0 0,1-1 0 0,1 1 0 16,-2-1 0-16,1-1 0 0,0-1 0 0,0 2 0 16,-2-5 0-16,0 2 0 0,-1 3 0 0,0-2 0 15,-2-1 0-15,-2 2 0 0,0 1 144 0,-2-1-144 16,-1 1 192-16,-2-1-32 0,-6 7-16 0,8-8 0 16,-3 2 112-16,-5 6 0 0,6-8 16 0,-6 8 0 0,0 0-16 15,0 0 0-15,4-9 0 0,-4 9 0 0,0 0-112 0,0 0-16 16,0 0-128-16,0 0 192 0,0 0-64 0,0 0-128 15,0 0 176-15,0 0-176 0,0 0 224 0,0 0-64 16,0 0-16-16,0 0 0 0,-8-3 64 0,8 3 16 16,0 0 0-16,0 0 0 0,0 0-224 0,0 0 0 15,0 0 0-15,10 7 0 0,1-3 0 0,0 0 0 16,1-2 0-16,1 1 0 0,1-1 0 0,2 0 0 16,0-1 0-16,-2-1 0 0,2 0 0 0,1 0 0 15,0 0 0-15,0 0 0 0,-2 0 0 0,2 0 0 16,3 0 0-16,-5 1 0 0,-2-1 0 0,-1 2 0 15,-1 0 0-15,-11-2 0 0,10 7 0 0,-1-3 0 16,2 1 0-16,-4 1 0 0,-7-6 0 0,6 11 0 0,-6-11 0 0,2 14 0 16,-1-1 0-16,-2 0 0 0,-1 0 0 0,-4 0 0 15,-3 2 0-15,0 2 0 0,-3 1 0 0,-2 0 0 16,-2 3 128-16,-1 1-128 0,-2 2 0 0,-2-1 144 16,-2 2-144-16,-1-3 0 0,-1 3 144 0,1 1-144 15,-4-3 0-15,2 3 0 0,1-2 0 0,2-3 128 16,1-2-128-16,3 1 0 0,1-1 0 0,3 1 0 15,2-4-240-15,2-1-16 0,5 2 0 0,0-2 0 32,2-4-624-32,2 0-128 0,2-11-16 0,0 0-16 15,5 7-1968-15,-5-7-400 0</inkml:trace>
  <inkml:trace contextRef="#ctx0" brushRef="#br1" timeOffset="-36757.82">6582 17672 3679 0,'-18'14'160'0,"4"-7"32"0,-3 0-192 0,-1 1 0 15,-2 1 0-15,1 0 0 0,-1 1 5056 0,2 1 976 16,0-1 192-16,2 1 48 0,2-2-4496 0,0 0-896 15,1-3-176-15,4 4-48 0,1 0 80 0,2 0 16 16,2-2 0-16,4-8 0 0,-3 12-16 0,3-12 0 16,-1 12 0-16,1-12 0 0,5 11-352 0,3 0-64 15,0-3 0-15,2-2-16 0,-10-6-304 0,16 4 0 16,1-1 128-16,1-3-128 0,2-4 0 0,2-1-144 0,1-1 16 0,1-1 0 16,-1-3 128-16,1-1 0 0,1 0 0 0,-1 1-128 15,1-5 128-15,-1 1 0 0,-2 0 0 0,-3-1 0 16,0 2 0-16,-4 0 0 0,-2 0 0 0,-2 3 0 15,-3-3 0-15,-3 1-240 0,-3-1 48 0,0 1 0 32,-2-2-1696-32,-2 1-336 0,0-1-64 0,-2 1-16 0</inkml:trace>
  <inkml:trace contextRef="#ctx0" brushRef="#br1" timeOffset="-35839.71">7035 17401 6447 0,'0'0'576'0,"0"0"-576"0,0 0 0 0,-4 7 0 16,4-7 4208-16,0 0 720 0,0 10 160 0,0-10 32 16,0 0-2912-16,5 13-576 0,-5-13-112 0,12 8-32 15,1-3-624-15,1 2-128 0,1-5-32 0,5 1 0 16,7-2-432-16,1 1-80 0,5-2-32 0,1-2 0 16,2 1-160-16,3-2 0 0,2 1 0 0,2-5 0 15,0 1 0-15,1-1 0 0,3 3 0 0,-3 0 0 16,-1 2 0-16,0-1 0 0,0 1 0 0,0-1 0 0,-1 2 0 15,-3 1 0-15,-1 0 0 0,-1 2 0 0,-2 1 0 16,-1 0 128-16,-2-1-128 0,0 1 0 0,-2 1 0 0,-3-2 0 16,-4 1 128-16,-2-2-128 0,-2 2 0 0,-3-3 0 15,0 0 0-15,-2 0 128 0,0-3-128 0,-4 2 160 16,-10 1-160-16,9-3 160 0,-9 3-160 0,0 0 192 16,0 0-192-16,3-10 192 0,-5-1 128 0,0 2 48 15,-2 0 0-15,-3 0 0 0,0 0 192 0,-3 0 32 16,0 0 16-16,0 1 0 0,-2 0-160 0,-1 2-16 15,-2 0-16-15,1 0 0 0,1 1-240 0,-3 1-48 16,-2 0-128-16,0 1 192 0,0 1-192 0,-1 0 176 16,0 1-176-16,2 0 160 0,1 1 0 0,2 0 0 15,-2-2 0-15,3 1 0 0,0-2 128 0,1 2 32 0,2 0 0 16,10 1 0-16,-10-3 112 0,10 3 16 0,-11-2 16 0,11 2 0 16,-9-2-96-16,9 2-32 0,0 0 0 0,0 0 0 15,0 0-160-15,0 0-48 0,0 0 0 0,0 0 0 16,0 0-128-16,0 0 0 0,0 0 0 0,0 0 0 15,0 0-336-15,9 7 0 0,-9-7 0 0,16 5 0 32,-1 0-160-32,4 0-16 0,-1 1-16 0,3-1 0 0,-2-1 192 0,4 0 32 0,0 0 16 0,2-2 0 15,0 1 96-15,-1-1 32 0,1 2 0 0,-1 0 0 16,-5-1 160-16,-1 1 0 0,-1 0 0 0,-1 0 0 16,-3 1 0-16,-1 1 0 0,-4 1 0 0,-8-7 0 15,6 12 0-15,-2-1 0 0,-4-2 0 0,-3 2 0 16,-1 1 0-16,-1-1 0 0,-3 1 0 0,-2 0 0 0,-2 1 0 15,1 0 0-15,-3-1 0 0,0 1 128 0,-3 0 16 0,0 2 16 16,0 0 0-16,0 0 0 0,-2 0-160 0,2 0 160 16,1 1-160-16,1 1 160 0,-2-4-304 0,2 0-64 15,5-3-16-15,1-2 0 16,1-1-1760-16,8-7-368 0,0 0-64 0,0 0-13136 16</inkml:trace>
  <inkml:trace contextRef="#ctx0" brushRef="#br1" timeOffset="-35367.76">8464 17120 19343 0,'0'0'848'0,"0"0"192"0,0 0-832 0,0 0-208 0,0 0 0 0,8-8 0 16,1 3 3296-16,2 1 608 0,1 1 128 0,1 2 32 15,0 0-3232-15,2 2-640 0,0 1-192 0,5 2 0 16,1 2 336-16,1-1-16 0,1 0-16 0,2 2 0 15,0-1-304-15,2 2 0 0,1-2 0 0,2 2 0 16,-3-1 0-16,0-1 0 0,1 1 0 0,-4-2 0 0,-3 1 128 0,-1 1-128 16,-3 0 0-16,-3-2 0 0,-1-1 128 0,-2 0-128 15,-4 1 0-15,-7-5 0 0,7 8 144 0,-7-8-16 16,4 10-128-16,-2 2 192 0,-3-1 0 0,-3 3 0 16,-2 0 0-16,-3 4 0 0,-2 4-32 0,-1 2-16 15,-2 2 0-15,-2 4 0 0,0-3-144 0,-3 1 192 16,-2-2-192-16,1 0 192 0,-3 2-192 0,3-2 0 15,-1-1 0-15,1-1 128 0,2-2-128 0,4-1 0 16,0-3 0-16,3-2 0 0,-1-3-192 0,4-2 16 16,3-3 16-16,5-8 0 15,0 0-672-15,0 0-128 0,0 0-16 0,0 0-14384 0</inkml:trace>
  <inkml:trace contextRef="#ctx0" brushRef="#br1" timeOffset="-34906.44">9406 17068 21183 0,'0'0'1888'0,"0"0"-1504"0,0 0-384 0,0 0 0 16,0 0 2512-16,-1 11 432 0,-3 0 96 0,0-2 16 15,-2 1-1968-15,-2 3-400 0,-1 2-80 0,-3 2-16 16,-2 0-176-16,-2 2-32 0,-1 3-16 0,0-2 0 16,-1 1-368-16,0 0 0 0,1-2 0 0,1-1 0 0,0-3 0 0,2-2 0 15,1 0 0-15,3-5 0 0,0-2 160 0,10-6-32 16,-9 5-128-16,9-5 192 0,0 0-192 0,0 0 0 16,0 0 128-16,0 0-128 0,0 0 0 0,0 0 0 15,0 0 0-15,13-2 0 0,0 0-208 0,0 2 16 16,-1 0 0-16,0 4 0 0,0-2 192 0,1 0-176 15,1 2 176-15,0 0-160 0,1 0 160 0,-1 0 0 16,2 1 0-16,-1 0 0 0,1-1 0 0,0 0 0 16,-1 0 0-16,0 1 0 0,-2 0 0 0,-3 3 0 15,-2 0 0-15,-2 4 0 0,-2 0 0 0,-4 1 0 16,-1 1 0-16,-3-1 0 0,-2 1 0 0,-5 3 0 16,-1 3 0-16,-2-5-128 0,-2 2 128 0,-1 0-192 0,-1-2 192 0,-1 0-192 31,-2-2-240-31,0 0-48 0,0 0-16 0,-1-2 0 15,0-3-2000-15,0-3-384 0,-10 1-96 0,9-6-16 0</inkml:trace>
  <inkml:trace contextRef="#ctx0" brushRef="#br1" timeOffset="-34668.89">9378 17075 7359 0,'0'0'320'0,"0"0"80"0,0 0-400 0,0 0 0 0,0 0 0 0,0 0 0 16,0 0 5936-16,7 8 1104 0,-7-8 208 0,0 0 48 15,0 0-4864-15,11 4-960 0,-2 0-208 0,1-1-48 0,1-1-656 0,2-2-144 16,1-2-32-16,3-2 0 0,1-2-384 0,5 0 0 16,1 1 0-16,4-2 0 15,0 1-640-15,4-3-96 0,0 1-32 0,4 0 0 16,-3-1-816-16,1 1-160 0,-1 0-48 0,1 2 0 15,0-1-1856-15,-2 2-384 0,0-2-80 0</inkml:trace>
  <inkml:trace contextRef="#ctx0" brushRef="#br1" timeOffset="-34005.93">10095 16940 6447 0,'0'0'272'0,"0"0"80"0,11 0-352 0,-11 0 0 15,13-2 0-15,-2 2 0 0,-11 0 2608 0,0 0 448 16,0 0 80-16,0 0 32 0,0 0-832 0,0 0-160 16,0 0-48-16,0 0 0 0,0 0 48 0,0 0 0 15,-9 2 0-15,-2-1 0 0,-2 0-464 0,-1 3-96 0,-3 2-16 0,-1 0 0 16,-2 1-768-16,-2 2-144 0,-3 0-48 15,-1 3 0-15,-1 1-432 0,-1 2-80 0,1 2-128 0,1 3 176 16,1-3-176-16,4 0 0 0,3 0 144 0,2 1-144 16,5-4 0-16,0 1 0 0,3-2 0 0,3-2 0 15,3 0 0-15,2-1 0 0,1-1 0 0,-1-9 0 16,5 11 0-16,3-3 0 0,0-1 0 0,2-3-128 16,2-1 128-16,1-3 0 0,0 0-144 0,3-3 144 15,2-1 0-15,1 2 0 0,2-5 160 0,2 2-160 16,0-4 128-16,2 0-128 0,-2 0 0 0,-2-1 0 15,-1 1 128-15,-3 0-128 0,-2 0 0 0,0-1 0 16,-2-1 0-16,-2 0 0 0,-3-3 0 0,0 0 0 16,-1 1 256-16,-2 0-48 0,-1-1-16 0,-2 1 0 0,-2 0-192 15,-1 0 0-15,-3 0 0 0,-1 1 0 0,-2 3 0 0,-1 2 0 16,-1 1 0-16,-1 0 0 0,-1 5 0 0,1 1 0 16,0 0 0-16,-1 1 0 0,11-1 0 0,-9 3 0 15,9-3 0-15,0 0 0 0,0 0 0 0,0 0 144 16,0 0-144-16,0 0 128 0,0 0 112 0,0 0 16 15,0 0 0-15,0 0 0 0,8 9-256 0,2-2 0 16,2-2 0-16,1 0 0 0,3-1 0 0,1 0 144 16,0 1-144-16,2-2 128 0,3 2-128 0,1-1 0 15,-1-1 0-15,1-1 0 0,1 1 0 0,-2-1 0 16,-1 2 0-16,1 0-176 0,-1 0 176 0,2 0 0 16,-2-1-144-16,0 1 144 0,0 1 0 0,-3-4 0 15,-2 2 0-15,-2 1 0 0,-2-1 0 0,-2 1 0 0,-10-4 0 0,7 8 0 16,-7-8 0-16,2 11 0 0,-2-1 192 0,-2 0-64 15,-1 4 112-15,-2-3 16 0,-4 2 0 0,-2 2 0 16,0 0-64-16,-4 4 0 0,-2 0 0 0,0 3 0 16,-2-1-16-16,-1 1-16 0,-1-1 0 0,-1 4 0 15,-1 2 16-15,-2-1 0 0,0 3 0 0,-1-2 0 16,-3 1-176-16,2-1 0 0,1 2 0 0,1-4 128 16,0-1-128-16,3 2 0 0,4-1 0 0,2-1 0 15,3-5 0-15,2 2 0 0,1-1 0 0,3 1 0 16,1-3 0-16,2-3-144 0,2 0 144 0,1-2-208 15,-1-3-400-15,4 1-80 0,-2-11-16 16,6 6 0-16,-6-6-1952 0,12 0-400 0,0-4-80 0,-2-2-13344 16</inkml:trace>
  <inkml:trace contextRef="#ctx0" brushRef="#br1" timeOffset="-33654.42">10466 17448 34319 0,'0'0'1520'0,"-11"0"320"0,-3 0-1472 0,0 3-368 15,-2 1 0-15,0 1 0 0,-3 1 656 0,0 5 64 16,-2-1 16-16,-1 3 0 0,-3 0 192 0,1 3 32 16,1 4 16-16,1-2 0 0,1 0-464 0,3 2-112 15,2 2-16-15,4-3 0 0,2 1-96 0,3-2-32 16,2-1 0-16,4 1 0 0,2-3-96 0,4 0-32 0,2-2 0 0,2 0 0 15,4-2 0-15,1-3 0 0,1-2 0 0,3-1 0 16,3-2 0-16,1 0 0 0,2-2 0 0,-1-4 0 16,-1-2-128-16,2 0 0 0,0-2 0 0,0 1 0 15,-2-7 352-15,-1 2-16 0,-2-2 0 0,0 2 0 16,-4-1 176-16,-2-4 48 0,-1 2 0 0,-4 1 0 16,-4 0-96-16,-4-1-16 0,-4-1 0 0,-1 2 0 15,-4 0-128-15,-2 1-48 0,-3 1 0 0,-2 0 0 16,-2 1-272-16,-2 1 0 0,-1 1 0 0,-2-1 0 31,0 0-1456-31,-2-2-240 0,0 3-48 0,-2-3-18688 0</inkml:trace>
  <inkml:trace contextRef="#ctx0" brushRef="#br1" timeOffset="-18645.25">15744 1486 3679 0,'0'0'160'0,"0"0"32"0,0 0-192 0,0 0 0 15,6-11 0-15,-6 11 0 0,5-10 3472 0,-5 10 656 16,0 0 128-16,0 0 32 0,0 0-2544 0,0 0-496 0,0 0-96 0,0 0-32 16,0 0-624-16,0 0-128 0,0 0-32 0,0 0 0 15,-10 9-336-15,1 3 0 0,-2 1 0 0,1 0 0 16,-2 0 0-16,1 2 0 0,-1 4 0 0,-1-1 0 15,-3 0 0-15,-1 2 0 0,-1-1 0 0,0 2 0 16,-3 1 0-16,-3 4 0 0,-2 2 0 0,-2-2 0 16,-2 2 0-16,-2 4 0 0,-3 2 0 0,-1 5 0 15,-3 1 0-15,-2 7 0 0,-1 5 0 0,2-2 0 16,0 1 0-16,0-2 0 0,1 1 0 0,2-5 0 16,1-7 0-16,5-1 0 0,1-5 0 0,3-1-128 15,-1-1 128-15,5-2 0 0,1-2 0 0,-1 1 0 16,3 1 0-16,0-2 0 0,2-1 0 0,0-1 0 15,-1 2 0-15,2-2 0 0,2-2 0 0,0-1 0 0,1 0 0 0,0-2 0 16,-1 3 0-16,2-5-128 0,0 0 128 16,2 0 128-16,-2-2-128 0,1-1 176 0,1-1-176 0,1-1 0 15,1-1 0-15,0-4-176 0,1 2 304 0,8-9 64 16,-7 7 16-16,7-7 0 0,0 0 32 0,0 0 0 16,0 0 0-16,0 0 0 0,0 0 80 0,0 0 32 15,0 0 0-15,-7-6 0 0,-1 0-144 0,8 6-16 16,-7-11-16-16,2 1 0 0,1 0-176 0,1-2 0 15,1-1 0-15,2 0 0 0,0-2 0 0,1-3 0 16,-1 0 0-16,0-3 0 0,0 0 0 0,3 0 0 16,-1 0 0-16,0 1 0 0,-2-3 0 0,0 5 0 15,1 4 0-15,-1-2 0 0,0 3 0 0,0 1 0 16,0 3 0-16,0 2 0 0,-1 0 192 0,1 7-32 0,0 0-16 0,0 0 0 16,0 0-144-16,0 0 0 0,0 0 0 0,0 0 0 15,-6 9 0-15,3 3 0 0,-1 1-160 16,0 4 160-16,-2 0-144 0,1 2 144 0,0 1-128 0,1-3 128 15,0 2 0-15,0-3 0 0,2 0 0 0,-1 1-128 16,2 1 128-16,-1 0 0 0,1 0 0 0,1-2 0 16,-1 0 0-16,0 2 0 0,-2-2 0 0,0 1 0 15,1-2 0-15,-1 1 0 0,1 1 0 0,-1-2 0 16,0 1 0-16,3-3 176 0,3-2-48 0,-3-11 0 16,0 0 256-16,12 7 32 0,1-1 16 0,4-6 0 15,2-3 384-15,7-5 80 0,3-5 0 0,4-1 16 16,-1-1-192-16,5-2-32 0,2-1-16 0,4 1 0 15,1 3-432-15,2-3-96 0,-1 1-16 0,2-1 0 16,2 0-1056-16,-1-2-224 16,0-3-32-16</inkml:trace>
  <inkml:trace contextRef="#ctx0" brushRef="#br2" timeOffset="-11023.34">4440 7591 5519 0,'0'0'496'0,"0"0"-496"15,0 0 0-15,0 0 0 0,0 0 2832 0,0 0 480 16,0 0 80-16,0 0 32 0,0 0-2080 0,0 0-400 15,0 0-96-15,0 0-16 0,0 0 256 0,0 0 64 16,0 0 0-16,0 0 0 0,0 0-528 0,11-7-112 16,-2 1 0-16,0-1-16 0,-1 3-256 0,0-2-48 15,-3-1-16-15,0-2 0 0,-1 0 16 0,-1 0 0 16,-2 0 0-16,-2 0 0 0,-2-2 0 0,-1 2 16 16,-1 1 0-16,-2-2 0 0,0-1 32 0,-1 2 0 15,-1-2 0-15,-3 1 0 0,-1 1 32 0,0 4 16 16,-1 0 0-16,-1 2 0 0,1 3-128 0,-2 0-32 15,-1 2 0-15,2 3 0 0,0 1-128 0,1 2 160 0,0 1-160 0,1 4 160 16,1-1-32-16,0 2-128 0,0 1 192 0,1 0-64 16,-1 4 0-16,-1 0-128 0,-1 3 192 0,1-2-64 15,-1 3 64-15,1 1 16 0,-1-2 0 0,1 1 0 16,3 1-208-16,0-1 176 0,3-2-176 0,1 1 160 16,4-2-160-16,2-2 128 0,1 0-128 0,4-1 128 15,2-2-128-15,5-3 0 0,2-5 0 0,4-1 0 16,3-3 192-16,1-3 0 0,3-3 0 0,1-3 0 15,3-1-16-15,-1-3 0 0,0-1 0 0,1-1 0 16,-2-1-176-16,-1-3 0 0,-1-1 0 0,-1 2 128 16,0-1-128-16,-3 0 0 0,-2-1 0 0,-2 2 0 15,-4-1 0-15,-2 2 0 0,-3-1 0 0,-2 2 0 16,-2 2 128-16,-1-2-128 0,-3 0 0 0,0 1 128 16,-2 0-128-16,0 0 160 0,-2 1-160 0,3-1 160 0,-3 0-160 0,1 3 0 15,0 0 0-15,3 9 128 0,0 0-128 0,-4-7 0 16,4 7 0-16,0 0 0 0,0 0 0 0,0 0 0 15,-9 2-144-15,9-2 144 0,-9 6 0 0,3 3-128 16,-1 2 128-16,1 2 0 0,-1 1 0 0,1 1 0 16,-2-1 0-16,0-2 0 0,0-1 0 0,2 2 224 15,-1 2-16-15,1 0 0 0,-1-2 16 0,2 2 0 16,1-4 0-16,3 4 0 0,1 0-224 0,2 2 128 16,3-2-128-16,3 3 0 0,1 2 128 0,3 0-128 15,1-1 0-15,2 2 144 0,-1-1-144 0,3 3 0 16,0 1 0-16,1 1 0 0,-1 0 0 0,0 1 0 15,-3 3 0-15,-1 1 128 0,-1-2-128 0,-3 1 0 0,-2 0 0 16,-2 1 128-16,-1 0-128 0,-3 0 0 0,-2-3 144 0,-2 2-144 16,-2-3 128-16,-2 1-128 0,0 3 160 0,-2 0-160 15,-2 3 208-15,-2-2-48 0,-1-2-16 0,-2-2 0 16,0 0-16-16,-2-1 0 0,-1 3 0 0,-2-7 0 16,-1-1-128-16,-2 0 192 0,-1-1-192 0,-1 2 192 15,0-3-192-15,-1 0 0 0,-3-4 0 0,0-2 0 31,1-2-304-31,-1-4-80 0,3-1-32 0,1-6 0 16,2-7-2128-16,3-2-416 0,-3-12-96 0,3-1-16 0</inkml:trace>
  <inkml:trace contextRef="#ctx0" brushRef="#br2" timeOffset="-10456.21">5245 6751 17503 0,'0'0'1552'0,"5"-9"-1232"0,-5 9-320 0,8-9 0 16,-2 0 1088-16,2 1 176 0,0-1 16 0,-8 9 16 15,7-8-1040-15,-7 8-256 0,5-9 0 0,-5 9 0 16,0 0 128-16,0 0-128 0,0 0 192 0,0 0-192 15,0 0 320-15,0 0-32 0,0 0-16 0,0 0 0 16,0 0 208-16,-9 5 32 0,1 2 16 0,1 2 0 16,-1 0 112-16,2 3 32 0,-1 1 0 0,1 1 0 15,-1 2-32-15,1 3-16 0,-1 3 0 0,1 4 0 16,-2 4-336-16,0 0-64 0,-1 0-16 0,0 6 0 16,0 0 16-16,-2-1 0 0,1 1 0 0,-2 0 0 0,1 3 112 0,-1 2 32 15,0 0 0-15,2 2 0 0,0 0 0 16,4 0 0-16,1 2 0 0,2-2 0 0,3-2-48 15,3 0-16-15,1-3 0 0,2-2 0 0,2 1-144 0,1-2-32 16,0 1 0-16,0-2 0 0,2 0-128 0,-1 3 0 16,-1-1 0-16,2 1 0 0,-1-2 0 0,1-3 0 15,-2-2-144-15,1-3 144 16,1-4-848-16,0-3-64 0,0-6-16 0,-1-2 0 16,-1-1-368-16,2-2-80 0,1-5-16 0,1-1-11536 0</inkml:trace>
  <inkml:trace contextRef="#ctx0" brushRef="#br2" timeOffset="-9715.72">5451 7427 4607 0,'0'0'400'0,"-3"-10"-400"0,1 1 0 0,-1-1 0 0,-1 1 3776 0,2 1 656 16,2 8 144-16,-2-9 32 0,1-4-2736 0,1 4-528 15,3 0-128-15,-1 3 0 0,1-3 48 0,1 3 16 16,-4 6 0-16,7-6 0 0,-7 6-544 0,11-1-96 16,-11 1-32-16,10 3 0 0,-1 3-368 0,-9-6-80 15,8 7-16-15,0 2 0 0,0 1-144 0,-3-2 160 16,-5-8-160-16,4 11 160 0,0-1 96 0,0 2 0 16,0 1 16-16,-2 0 0 0,-2 0 432 0,3 1 64 15,-2 2 32-15,1 1 0 0,-1-2-32 0,0 2 0 16,0 2 0-16,2-1 0 0,1 1-272 0,1-3-64 15,2-3-16-15,1 0 0 0,2-4-96 0,0-2 0 16,1-2-16-16,-1 0 0 0,1-2-112 0,2-1 0 0,-3-2-16 0,2-1 0 16,0 0-48-16,-1-3 0 0,1-1 0 0,-1-2 0 15,-1-1-128-15,-1-1 192 0,0-1-192 16,-1-1 192-16,-1 0-192 0,-1-1 160 0,1 0-160 0,-1 3 160 16,1 1-160-16,-7 8 0 0,6-6 144 0,-6 6-144 15,0 0 0-15,9-4 0 0,-9 4 0 0,0 0 0 16,11 6 0-16,-3 1 0 0,-2 1 0 0,1 1 0 15,-1 0 0-15,1 1 0 0,-1-1 0 0,1 1 0 16,-2-3 0-16,1 4 0 0,-6-11 0 0,8 6 0 16,-8-6 0-16,11 3 0 0,-11-3 0 0,11 1 0 15,0-2 128-15,-11 1-128 0,12-3 160 0,-1-1-160 16,0-2 288-16,-1-1-32 0,-1 0-16 0,0-1 0 16,-1-1 112-16,1 1 32 0,-1-4 0 0,0 2 0 15,0-1-144-15,0 1-32 0,-1-3 0 0,1 0 0 0,0 0-80 16,-1-3 0-16,-1-1-128 0,1-1 192 0,-1 0-192 0,1 1 0 15,-2-2 128-15,0 0-128 0,0-3 0 0,-1 1 144 16,-1-1-144-16,-1 2 128 0,0 2-128 0,-1 0 0 16,0 3 0-16,2 2 0 0,-3-4-288 0,0 6-96 15,0 3 0-15,0-1-16 16,0 9-1216-16,0 0-240 0,0 0-64 16,0 0 0-16,0 0-1968 0,0 0-400 0</inkml:trace>
  <inkml:trace contextRef="#ctx0" brushRef="#br2" timeOffset="-9335.16">6412 6931 3679 0,'0'0'320'0,"0"0"-320"0,-8-5 0 0,8 5 0 16,-9-4 5776-16,9 4 1088 0,0 0 224 0,0 0 32 16,0 0-5280-16,0 0-1072 0,0 0-192 0,-3 12-64 15,2-1-80-15,1 0-32 0,2-2 0 0,1 0 0 0,1 0 48 0,0 2 0 31,-2-1 0-31,2 3 0 0,0 0-192 0,0 2-48 0,0 0 0 0,-1 1 0 16,-2 0-208-16,-1 0 128 0,-1 4-128 0,-2-2 0 0,1 2 0 0,0-1 0 16,0 2 0-16,-1-1 0 0,-1-3 0 0,1-2 0 15,1-2 0-15,1 2 0 16,2-6-624-16,-1-9-64 0,4 12-16 0,-4-12 0 16,0 0-1280-16,0 0-272 0,0 0-48 0,10 0-9824 0</inkml:trace>
  <inkml:trace contextRef="#ctx0" brushRef="#br2" timeOffset="-6302.08">6066 6904 3679 0,'0'0'320'0,"0"0"-320"0,0 0 0 0,0 0 0 16,0 0 3856-16,0 0 704 0,4-8 144 0,-4 8 32 16,7-8-3136-16,0 3-608 0,-7 5-128 0,12-4-32 15,-1 1-256-15,-11 3-64 0,0 0-16 0,0 0 0 16,10 7 368-16,-10-7 80 0,9 8 16 0,-1 0 0 15,-8-8-272-15,8 10-48 0,-2-2-16 0,2-2 0 16,-8-6-480-16,12 8-144 0,0-5 0 0,-1 1 0 16,2-2 208-16,2 2-64 0,-1-4-16 0,2 0 0 15,1-4 32-15,2 2 0 0,2-4 0 0,1 1 0 16,0-3-160-16,2 1 0 0,-2-1-160 0,0 0 160 0,-1 0-160 16,-1 2 160-16,-2-1-160 0,-4 1 160 15,-1-1-464-15,-1 3 0 0,-3-1 0 0,-9 5 0 16,11-4-2416-16,-2 0-464 0</inkml:trace>
  <inkml:trace contextRef="#ctx0" brushRef="#br2" timeOffset="-5769.28">6821 7350 21311 0,'0'0'944'0,"0"0"192"0,0 0-912 0,0 0-224 16,0 0 0-16,0 0 0 0,0 0 1376 0,0 0 224 15,0 0 64-15,-8 9 0 0,8-9-560 0,-8 6-96 16,3 1-32-16,-1 1 0 0,-1 1-192 0,1 1-32 16,-1 2-16-16,1 0 0 0,-2-1-288 0,-1 1-64 15,0 1-16-15,-1 0 0 0,0-1 64 0,-2 1 16 16,-1 0 0-16,-2 3 0 0,-1 1-112 0,-1 1-16 16,0 1 0-16,0 0 0 0,0-2-144 0,1 1-48 15,1-3 0-15,2 2 0 0,1 0-128 0,2 2 0 16,0 0 0-16,3-2 0 0,1-1 0 0,0-3-272 0,-1-3 64 15,4-1 16 1,3-9-1648-16,0 0-320 0,0 0-64 0</inkml:trace>
  <inkml:trace contextRef="#ctx0" brushRef="#br2" timeOffset="-5519.39">6580 7393 20271 0,'-5'-8'1792'0,"-1"1"-1424"0,6 7-368 0,0 0 0 15,0 0 5328-15,0 0 1008 0,0 0 192 0,0 0 32 16,12 6-5360-16,1 0-1072 0,-1 2-128 0,1 2-208 0,1 2 208 0,1 4-144 16,0-1 144-16,2 4-128 0,0 0 128 0,3 2 0 15,-1 2 0-15,3 0-128 0,2-1-112 0,3-3-16 16,2 0 0-16,2-1 0 15,2-5-416-15,2-1-96 0,-1-1 0 0,-1-7-16 16,-3 0-624-16,-2 1-128 0,0-5-32 0,-2 0-9152 16,-3-2-1824-16</inkml:trace>
  <inkml:trace contextRef="#ctx0" brushRef="#br2" timeOffset="-5249.61">7466 7181 32255 0,'0'0'2864'0,"0"0"-2288"0,0 0-576 0,0 0 0 16,-5 11 1760-16,4 3 240 0,3 1 48 0,2 2 16 15,2 1-1520-15,-1 3-304 0,0 1-64 0,2 3-16 16,-1 2 16-16,1 2 0 0,-2 1 0 0,0 0 0 15,-1-3-176-15,-1 0 0 0,-1 1 144 0,-1-2-144 16,1 0-192-16,-2-7-128 0,0 0 0 0,1-2-16 16,-1 1-1648-16,-1-5-336 0,-1 0-64 0,1-3-7984 15,1-10-1600-15</inkml:trace>
  <inkml:trace contextRef="#ctx0" brushRef="#br2" timeOffset="-5069.17">7289 7468 8287 0,'0'0'736'0,"0"0"-592"16,0 0-144-16,0 0 0 0,0 0 6160 0,0 0 1200 15,0 0 256-15,0 0 32 0,14 7-5856 0,2-1-1184 16,1-2-224-16,3 0-64 0,-1 1-144 0,6-5-48 16,2 3 0-16,2-3 0 15,1-1-1472-15,1-1-288 0,1-3-64 0,-2 1-8384 16,-2 0-1680-16</inkml:trace>
  <inkml:trace contextRef="#ctx0" brushRef="#br2" timeOffset="-4500.9">8004 6832 28559 0,'0'0'1264'0,"0"0"272"0,-11 9-1232 0,2 6-304 0,1 3 0 0,3 5 0 15,2 3 2272-15,3 4 400 0,3 3 80 0,1 2 0 16,1 2-2064-16,0-1-432 0,0 3-64 0,1-2-32 16,-1-1-160-16,0 2 128 0,-1 1-128 0,-1 0 128 0,-1 0-128 0,0-1 128 15,-1-1-128-15,-1-5 128 16,0-3-128-16,-1 0 0 0,-2-3 0 0,2-4 0 0,-1-1 0 0,2-6 0 15,2-2 0-15,-2-2 0 0,0-3 0 0,0-8 192 16,0 0-32-16,0 0 0 0,0 0-160 0,0 0 0 16,0 0 0-16,4-12 0 0,-1-2 0 0,1-1 0 15,0-2 0-15,0 0 0 0,0-1 0 0,0 0 0 16,-1-6 0-16,1 1 0 0,1-3 0 0,1 2 0 16,1 1 0-16,1 1 0 0,-2 1 0 0,3 1 0 15,2 3 0-15,-1 3 0 0,-1 1 0 0,0 4-144 16,3 1 144-16,-1 2 0 0,-1 0-128 0,0 4 128 15,1 0 0-15,-1 2 0 0,-10 0-144 0,13 3 144 16,-1 2 0-16,-2-1-144 0,1 3 144 0,-1-1 0 16,1 1 0-16,-1 2-128 0,1 3 128 0,2-1 0 0,-3 1 0 0,2 0 0 15,0-3 0-15,-2 3 0 0,-1-1 0 0,-1 2 0 16,-2 2 0-16,0-1 0 0,-2-1 0 0,-3 0 0 16,-2 3 0-16,-3-3 0 0,-3-3 0 0,-2 3 0 15,-1 2 0-15,-3 2 128 0,-4-2-128 0,-2 1 176 16,-3 0-176-16,-1-1 0 0,-1 0 0 0,-1-1 0 15,1-1-160-15,0 0 160 0,-2-3 0 0,3-1-144 16,2-2-128-16,1 1-32 0,2-2 0 0,1 1 0 31,3-5-1664-31,1-2-336 0,2-2-64 0,2-3 0 0</inkml:trace>
  <inkml:trace contextRef="#ctx0" brushRef="#br2" timeOffset="-3934.26">8039 6623 11055 0,'0'0'480'0,"0"0"112"0,-3-6-464 0,3 6-128 0,0 0 0 0,0 0 0 16,-2-9 1456-16,2 9 272 0,0 0 48 0,0 0 16 15,0 0-1184-15,0 0-224 0,0 0-64 0,14 0 0 16,0 0 208-16,1 2 48 0,-2 1 0 0,1 1 0 15,0 1 368-15,2 2 80 0,1 2 0 0,1 1 16 16,0 1-32-16,3 0-16 0,1 1 0 0,3 1 0 16,-1-1 0-16,-2 4 0 0,0-2 0 0,1 2 0 15,1 0-288-15,1 4-48 0,1 0-16 0,0 3 0 16,-1 3-256-16,-1 2-64 0,1 0-16 0,1 2 0 16,2 1 144-16,-2 5 48 0,-2 0 0 0,0-3 0 15,-1-2 160-15,-1 3 48 0,-2 1 0 0,-2 2 0 16,-1-1-288-16,-1 3-48 0,-3-1-16 0,-3 0 0 0,1 0-192 0,-5 1-32 15,-2-5-128-15,-2 2 192 0,-4-1-32 0,0-1-16 16,-2 0 0-16,-4-1 0 0,-3-1 0 0,-2 2 0 16,-2-4 0-16,-2-1 0 0,-4-2 160 0,-3 1 16 15,1 0 16-15,-3 1 0 0,-1 0-336 0,0-3 144 16,3-4-144-16,0-1 0 0,2-3 0 0,3-4-176 16,2-1 0-16,1-2 0 15,2-3-2336-15,-1-3-480 0,-4-6-80 0,19 1-32 0</inkml:trace>
  <inkml:trace contextRef="#ctx0" brushRef="#br2" timeOffset="2920.48">2959 10408 22751 0,'0'0'1008'0,"0"0"208"0,-5-6-976 0,5 6-240 0,0 0 0 0,0 0 0 15,-6-6 800-15,6 6 112 0,0 0 32 0,0 0 0 16,0 0-304-16,0 0-48 0,0 0-16 0,0 0 0 16,0 0-128-16,0 0-48 0,0 0 0 0,0 0 0 15,9 7 304-15,-1 2 48 0,-1 3 16 0,0 2 0 16,0 3-112-16,-1 8-16 0,-1 6 0 0,-1 4 0 15,0 6-320-15,-1-1-80 0,-1 5-16 0,-2 1 0 16,-1 3-96-16,-2 3-128 0,1-3 176 0,-2 2-176 16,-1 1 128-16,-2-1-128 0,1 1 0 0,-1-1 0 0,-1 0 160 0,2-5-160 15,1-5 128-15,-1 1-128 0,1-3 192 0,1-4-64 16,0-1 0-16,3-4 0 0,0-1-384 0,-1-6-64 16,2 0-32-16,-1-6-10304 15,0-4-2064-15</inkml:trace>
  <inkml:trace contextRef="#ctx0" brushRef="#br2" timeOffset="3388.02">2889 10232 21183 0,'0'-17'944'0,"0"5"192"0,0-2-912 0,1 1-224 0,-1 4 0 0,3 1 0 16,0 2 3824-16,-3 6 720 0,7-7 128 0,3 1 48 15,0-1-3856-15,0 1-864 0,5 0 0 0,-1 1 0 16,2-1 0-16,2-1-128 0,3-1 128 0,5 0 0 16,3 1-176-16,3 1 176 0,1 2-160 0,1 2 160 15,0 1-128-15,-2 2 128 0,-1 1 0 0,-1 4-144 16,0 0 144-16,-4 1 0 0,-1 1-144 0,-4 1 144 15,-3 1 0-15,-2 1 0 0,-3 2 0 0,-3 0 0 16,-3 2 0-16,-2 6 0 0,-2 0 128 0,-1 1-128 0,-3-2 256 0,0 3-48 16,-3 1 0-16,0-2 0 0,-1 0-208 0,0 0 0 15,-1-1 128-15,2-1-128 0,-1-2 0 0,1 0 128 16,0-2-128-16,0-2 0 0,1 0 128 0,-1 1-128 16,0-2 0-16,-1-2 144 0,-2 1-144 0,0-4 0 15,0 1 144-15,-2 2-144 0,-1-2 128 0,0 1-128 16,-2-1 128-16,1 0-128 0,-1-1 0 0,-1 3 0 15,-2-2 0-15,0-1 128 0,-1 1-128 0,0-1-192 16,1-2 64-16,-1 1 0 16,2-2-752-16,1 0-144 0,2-1-16 0,11-4-16 15,-9 0-832-15,9 0-160 0,-6-4-48 0,6 4-6928 16,-5-9-1408-16</inkml:trace>
  <inkml:trace contextRef="#ctx0" brushRef="#br2" timeOffset="4287.76">1456 10318 31903 0,'-9'-13'1408'0,"4"7"304"0,-2-3-1376 0,2 1-336 16,1 1 0-16,2-3 0 0,0 1 528 0,4 0 48 16,2 1 0-16,-1-3 0 0,1 2-304 0,3 1-48 0,1-1-16 0,2 0 0 15,2 3-208-15,2 2 0 0,2-2 0 0,2 4 0 16,2 0-128-16,2 2 128 0,3 2-192 0,1 2 192 15,-2 1-192-15,4 1 64 0,2 1 128 0,1 1-208 16,0 1 208-16,3-1 0 0,0 0 0 0,0 1 0 16,-1-4 0-16,-2 1 0 0,-1-2 0 0,0 0 0 15,0 0 0-15,0 0 0 0,-4-1 0 0,0-1 0 16,-1-2 0-16,-4 2 0 0,-3 0-160 0,-2-2-9872 16,-3 3-1968-16</inkml:trace>
  <inkml:trace contextRef="#ctx0" brushRef="#br2" timeOffset="4563.87">1550 10430 31615 0,'0'0'1408'0,"0"0"272"0,0 0-1344 0,0 0-336 16,0 0 0-16,0 0 0 0,0 0 368 0,14 2 0 16,2 0 0-16,1 0 0 0,3 0-128 0,-1 1-32 15,-1-3 0-15,2-2 0 0,1 4-64 0,0-2-16 16,1 0 0-16,0 0 0 0,-1-2-128 0,0 2 0 16,0 2 0-16,-1 0 128 15,0 0-928-15,0-2-192 0,-2 1-32 0,-1 2-16 16,0-2-1936-16,1 1-384 0,0 0-80 0</inkml:trace>
  <inkml:trace contextRef="#ctx0" brushRef="#br2" timeOffset="5042.79">4004 9632 3679 0,'0'0'320'0,"0"0"-320"0,0 0 0 0,0 0 0 16,0 0 1120-16,0 0 160 0,1-10 16 0</inkml:trace>
  <inkml:trace contextRef="#ctx0" brushRef="#br2" timeOffset="5321.9">4008 9559 10079 0,'0'0'448'0,"0"0"80"0,1-9-528 0,0 1 0 0,-1 2 0 0,0 6 0 16,2-7 1408-16,-2 7 192 0,0 0 16 0,0 0 16 15,-2-6-352-15,2 6-80 0,0 0-16 0,0 0 0 16,0 0 48-16,0 0 16 0,-9 1 0 0,1 6 0 0,0-2-256 0,1 3-48 16,-2 1-16-16,-2 4 0 0,-1-3-416 0,1 5-64 15,-2 3-32-15,0-1 0 0,-3 2 0 0,2 1 0 16,1 4 0-16,-1 0 0 0,-1 2-32 0,0 3-16 15,1 2 0-15,1 1 0 0,-1-1-208 0,1 3-32 16,-2 1-128-16,4 4 192 0,0 3 32 0,3 0 0 16,2-2 0-16,2 0 0 0,0 2 224 0,1 1 32 15,2-2 16-15,2-1 0 0,2-1-320 0,2 0-176 16,3-2 192-16,3 0-192 0,-1 3 144 0,4-1-144 16,5-1 0-16,-2-5 144 0,-2 0-144 0,2-4 0 15,1-2 0-15,2-2 0 16,-1-2-928-16,2-3-64 0,1-3-16 0,-1-2-8976 15,0 1-1792-15</inkml:trace>
  <inkml:trace contextRef="#ctx0" brushRef="#br2" timeOffset="5889.27">4116 9832 32479 0,'0'0'1440'0,"0"0"288"0,0-9-1376 0,0 9-352 16,0 0 0-16,0 0 0 0,6-7 320 0,-6 7-16 16,13-1 0-16,-1 0 0 0,-3 1-304 0,-9 0 0 15,12 4 0-15,-2 1 0 0,-10-5 0 0,12 8 0 16,-1-1-128-16,-1 4 128 0,-2 1 0 0,0-2-144 16,-2 0 144-16,2 2-128 0,0 0 256 0,0 0 48 15,-1-1 16-15,1 2 0 0,0 3 128 0,1-4 16 16,0 0 16-16,0 1 0 0,1-3-80 0,-1 2-16 15,-1-1 0-15,-1 1 0 0,0 0-80 0,1 0-32 0,0-1 0 16,-1-1 0-16,0-3 48 0,2 1 0 0,-1 0 0 0,0 1 0 16,-1-1-192-16,1-2 0 0,0-2 144 0,1 2-144 15,0-5 208-15,0 0-16 0,-9-1-16 0,12-2 0 16,0-1-16-16,-3-1 0 0,-1-4 0 0,0-1 0 16,0-1 192-16,-1-3 32 0,0-3 16 0,-1-1 0 15,1 0 0-15,-1-5 0 0,1 2 0 0,-1 0 0 16,0-3-160-16,-1 3-48 0,0-1 0 0,0-2 0 15,-1 0-192-15,0 0 0 0,-1 0-144 0,-1 3 144 32,0 0-592-32,0 3-32 0,-2-1 0 0,0 5 0 0,-1 1-1712 0,0 0-352 0,-1 3-64 15,2 9-7312-15,-4-8-1472 0</inkml:trace>
  <inkml:trace contextRef="#ctx0" brushRef="#br2" timeOffset="6222.55">4467 10164 35183 0,'0'0'1552'0,"0"0"336"0,0 0-1504 0,0 0-384 15,0 0 0-15,0 0 0 0,9-5 304 0,-9 5-16 0,11 0 0 0,-11 0 0 16,12 8-288-16,-3 1 0 0,-1 2 0 0,0 0 0 16,-2 1-128-16,0 4 128 0,-1-2 0 0,0 2-144 15,-1 1 144-15,-1 2 0 0,-1 2 0 0,1 2 0 16,-2 1 0-16,0 2-128 0,1 3 128 0,-1-1 0 16,-1 2 0-16,0 2 0 0,0 0 0 0,0-3 176 15,0 0-176-15,0-1 128 0,0-4-128 0,1-2 128 16,1-1-128-16,-1-2-192 0,2-4 32 0,-1-2 16 31,2-4-2320-31,-4-9-464 0,0 0-80 0,0 0-32 0</inkml:trace>
  <inkml:trace contextRef="#ctx0" brushRef="#br2" timeOffset="6686.16">4843 10196 7359 0,'0'0'656'0,"0"0"-528"0,0 0-128 0,0 0 0 16,0 0 7104-16,0 0 1376 0,16-7 288 0,1 1 48 16,1 0-7136-16,3 1-1424 0,4-1-256 0,3-1 0 15,4 1-144-15,3-3 144 0,3-1-128 0,0 1 128 16,-2 0-400-16,3 0 0 0,0 0 0 0,0 0 0 16,-1 1-416-16,-3 0-80 0,-2-1 0 0,-4 1-16 15,-3 2-528-15,-4 0-96 0,-4 3-32 0,-3 0-7520 16,-5 2-1520-16</inkml:trace>
  <inkml:trace contextRef="#ctx0" brushRef="#br2" timeOffset="6996.07">4881 10379 34431 0,'0'0'1536'0,"0"0"304"0,0 0-1472 0,5-7-368 0,4 1 0 0,3 1 0 15,0-1 576-15,4 2 32 0,3 1 16 0,3 1 0 16,2 0-352-16,3 2-64 0,2 0-16 0,2 2 0 15,2 0-192-15,-1-2 0 0,1 1 0 0,2 2 0 32,0 0-784-32,-2-3-48 0,-4 0-16 0,-2 0 0 15,-1 0-2688-15,-4-3-544 0</inkml:trace>
  <inkml:trace contextRef="#ctx0" brushRef="#br2" timeOffset="7540.87">5820 9541 31327 0,'0'0'2784'0,"0"0"-2224"0,0 0-560 0,-7 8 0 15,5 2 1840-15,0 3 256 0,4 4 48 0,0 4 16 0,1 4-1808 0,-1 2-352 16,2 5 0-16,2 4-160 15,-1 6 160-15,0 1 0 0,0 3 0 0,0 2 0 0,-1 1 0 0,2 0 0 16,-2-4 0-16,1 0 0 0,-1-1 0 0,1-5 0 16,-1-2 0-16,-2-1 0 0,0-3 0 0,-1-3 0 15,-1-2 0-15,0-2 0 16,-1-1-432-16,-1 1 0 0,1-5 0 0,0 1 0 16,-1-1-2096-16,1-1-416 0,1-5-96 0,0 0-16 0</inkml:trace>
  <inkml:trace contextRef="#ctx0" brushRef="#br2" timeOffset="8006.89">6418 9316 30463 0,'-4'-16'1344'0,"2"8"288"0,-1 0-1312 0,3 8-320 0,0 0 0 0,0 0 0 15,0 0 416-15,0 0 16 0,-8-4 0 0,8 4 0 0,0 0-288 0,-2 12-144 16,-1 1 160-16,2 3-160 0,-2 1 0 0,2 4 0 16,1 1 0-16,2 7 0 0,2 4 192 0,2 5 32 15,0 4 16-15,1 1 0 0,-1 3 672 0,2-1 144 16,0 1 32-16,0 3 0 0,-1 4-112 0,0-1-16 16,-1 5 0-16,-2 3 0 0,0 3-448 0,-2-3-80 15,-1 2-32-15,-1-6 0 0,-1 0-208 0,-1-2-64 16,0-1 0-16,-2 1 0 0,0 0-128 0,1-3 128 15,1-4-128-15,2-4 128 0,-2-4-128 0,2-2 0 16,2-5 0-16,0-2 0 16,0-5-512-16,0-1-144 0,-1-6-32 0,1 0 0 15,-1-1-2608-15,2-4-528 0,-1-1-96 0</inkml:trace>
  <inkml:trace contextRef="#ctx0" brushRef="#br2" timeOffset="8540.78">7238 9807 12895 0,'0'0'576'0,"0"0"112"0,0 0-560 0,0 0-128 15,7-8 0-15,-7 8 0 0,0 0 3312 0,0 0 624 0,6-7 128 0,-6 7 32 16,0 0-2512-16,0 0-496 16,0 0-112-16,0 0-16 0,0 0-352 0,0 0-80 0,0 0-16 0,0 0 0 15,2 9-112-15,-4 2-16 0,-2 1-16 0,-2 2 0 16,-3 2 128-16,-2 4 16 0,0-1 16 0,-2 6 0 15,-6 2 160-15,1 5 16 0,-2-1 16 0,2 2 0 16,0 0-352-16,1 3-80 0,-3-5-16 0,1 1 0 16,-1 2-112-16,1-2-32 0,-1-2 0 0,2-6 0 15,1 3-128-15,1-5 0 0,1-3 0 0,0-2 0 32,2-2-944-32,2-4-64 0,-1-3-16 0,1-1 0 15,2-5-2752-15,9-2-576 0</inkml:trace>
  <inkml:trace contextRef="#ctx0" brushRef="#br2" timeOffset="8807.36">6850 9957 21183 0,'0'0'1888'16,"0"0"-1504"-16,0 0-384 0,0 0 0 0,0 0 3472 0,0 0 624 15,0 0 128-15,0 0 32 0,6 11-3232 0,2 0-640 16,0 1-128-16,0 1-16 0,1 1 208 0,1 5 64 15,1-1 0-15,0 3 0 0,4 0-336 0,0 1-176 16,2 0 192-16,0 1-192 0,3 2 0 0,-2 0 0 16,-1 0 0-16,-1-4 0 0,-2-1 0 0,2 3 0 15,-1-4 0-15,1 1 0 0,0-2 0 0,1 0-256 16,-2-3 32-16,0-2 0 16,-2-2-704-16,0 0-144 0,-2-3-16 0,0-2-16 15,-1-1-656-15,1 0-128 0,-11-5-32 0,10 2-11584 0</inkml:trace>
  <inkml:trace contextRef="#ctx0" brushRef="#br2" timeOffset="9741.14">7652 10370 23951 0,'0'0'1056'0,"0"0"224"0,0 0-1024 0,0 0-256 0,0 0 0 0,0 0 0 15,0 0 2848-15,5 15 512 0,1-2 96 0,2 0 32 32,0 0-3120-32,0 2-624 0,1 1-128 0,1 2-32 0,2 3 224 0,-2-1 64 0,1-5 0 0,-1 6 0 15,1-2-64-15,-1 0 0 0,1-1 0 0,-2-1 0 16,-1-1-64-16,-2 0-32 0,-1-2 0 0,-2 2 0 15,-1 2 48-15,0-3 16 0,-5 4 0 0,-1-1 0 32,-2-1-608-32,-3-3-128 0,-2 1-32 0,1-4-12256 0</inkml:trace>
  <inkml:trace contextRef="#ctx0" brushRef="#br2" timeOffset="11109.04">8577 9473 29999 0,'0'0'1328'0,"0"0"272"0,-6-6-1280 0,-1 2-320 0,7 4 0 0,-8-1 0 15,8 1 368-15,-9 2 0 0,0 1 0 0,1 1 0 16,-1 0-560-16,1 1-128 0,2-1 0 0,6-4-16 16,-9 6 336-16,9-6 0 0,-7 8 0 0,7-8 0 15,-6 9 0-15,0 0 208 0,6-9-16 0,-5 13-16 16,1-1 320-16,0 0 64 0,-1-2 16 0,0 3 0 15,0 2 160-15,-1 3 32 0,0 0 16 0,-2 6 0 16,-1 2-272-16,0 2-64 0,0 1-16 0,0 5 0 16,-2 0-240-16,-1 5-32 0,1 1-16 0,2 3 0 15,-1 3-144-15,4-2 0 0,3-6 0 0,1-3 128 16,2-2 0-16,2-4-128 0,4-3 192 0,3-3-64 16,1-4-128-16,2-4 192 0,1-4-192 0,1-4 192 0,1-1-192 0,2-5 192 15,1-4-192-15,3-2 192 0,0-3-192 16,-1-3 128-16,1-2-128 0,-3-2 128 0,-2 0-128 0,-2-2 160 15,-1 0-160-15,1 0 160 0,-3-2-160 0,0 0 160 16,-2-5-160-16,-1-2 160 0,-2-1-160 0,1 0 160 16,-1-3-160-16,2-4 160 0,-1 1-160 0,0-2 128 15,2-2-128-15,-1 1 128 0,0-1-128 0,0 3 0 16,-2-2 144-16,1 3-144 0,-2 1 0 0,-1 2 0 16,-1 2 0-16,-3 4 0 0,-3 0 0 0,1 6 0 15,-2 1 0-15,-3 4 0 0,-2 1 0 0,-1 4 0 16,-4 3-160-16,1 4 160 15,-1 1-448-15,-3 0 0 0,-1 3 16 0,0 2 0 16,-2 0-352-16,2 1-80 0,0-2-16 0,3 3 0 16,2-1-1856-16,1-2-368 0</inkml:trace>
  <inkml:trace contextRef="#ctx0" brushRef="#br2" timeOffset="11375.93">8459 9771 26719 0,'0'0'2368'0,"0"0"-1888"0,-8 1-480 0,8-1 0 0,0 0 3424 0,-7 6 592 0,1 4 112 0,6-10 32 16,-2 13-3424-16,2 0-736 0,0 1 0 0,2-1 0 0,2 1-160 0,-1 2 160 16,3-3 0-16,0 1-144 15,2 2-80-15,2-6-16 0,2 0 0 0,1-3 0 16,0-1-224-16,3-2-48 0,1-2-16 0,1-2 0 15,0-2-288-15,1-4-48 0,-1-1-16 0,0-3 0 16,-1 3-208-16,0-4-32 0,-1 1-16 0,-1-1 0 16,0 0-1168-16,-2-1-256 0,-2 1-32 0</inkml:trace>
  <inkml:trace contextRef="#ctx0" brushRef="#br2" timeOffset="12043.81">8773 9103 4607 0,'0'0'400'0,"0"0"-400"15,1-8 0-15,-1 8 0 0,-1-9 4208 0,1 9 752 16,0 0 160-16,4-9 16 0,-4 9-3104 0,5-6-624 15,-5 6-128-15,0 0-32 0,0 0-176 0,0 0-48 16,10-2 0-16,-10 2 0 0,12 3-160 0,0 1-32 0,-2 2-16 0,2 1 0 16,0 3-304-16,2 3-64 0,0 2-16 0,2 3 0 15,0 3-192-15,-1 3-48 0,1 4 0 0,0-1 0 16,0 6 48-16,0 1 0 0,0 4 0 0,-2 2 0 16,0 4-48-16,1-1-16 0,-2 3 0 0,0-2 0 15,1 2-176-15,-1-3 192 0,0-3-192 0,-1 1 192 16,-2-3 80-16,0-2 32 0,-3-1 0 0,0 3 0 15,-2-4-48-15,0 1-16 0,-1 0 0 0,-1 1 0 16,-2-4-64-16,-2-1-16 0,-2-1 0 0,-1 0 0 16,-2 0-160-16,-3-1 128 0,-2 0-128 0,0 1 128 15,-4-4-128-15,1 0-192 0,-4 1 32 0,-2-1 16 16,-2 0-2032-16,-2 2-416 0,0-3-80 0,-4-1-12688 16</inkml:trace>
  <inkml:trace contextRef="#ctx0" brushRef="#br2" timeOffset="13610.93">6898 9450 3679 0,'0'0'320'0,"0"0"-320"0,-4-9 0 0,4 9 0 16,3-9 3600-16,-3 9 656 0,5-9 128 0,3 2 32 15,2 1-2960-15,1 0-592 0,-1 2-112 0,0 0-32 16,1 1-224-16,-1 1-48 0,-10 2-16 0,13 0 0 15,0-1-160-15,-2 1-16 0,-11 0-16 0,10 3 0 16,-10-3-112-16,0 0 0 0,0 0-128 0,9 5 192 0,-9-5 0 0,0 0-16 16,0 0 0-16,11 6 0 0,-11-6 80 0,10 6 32 15,-10-6 0-15,12 0 0 0,0 0 160 0,-1 0 48 16,1-2 0-16,0 1 0 0,0-4-128 0,1 3-32 16,1-2 0-16,2 2 0 0,1-2-208 0,1 0-128 15,1-1 160-15,0 1-160 0,-1 1 128 0,-1 2-128 16,-2-2 0-16,1 3 0 0,-3 0 0 0,0 0 0 15,-2-2 0-15,-11 2 0 0,11-3 0 0,0 2 0 16,-11 1 0-16,10 0 0 0,-10 0 0 0,0 0 0 16,0 0 0-16,0 0 0 0,9-7 0 0,-9 7 0 15,7-6 0-15,-7 6 0 0,4-9 0 0,-4 9 128 0,2-8-128 0,-2 8 144 16,0 0 48-16,0-11 0 0,0 11 0 16,0 0 0-16,0 0 64 0,-5-6 32 0,-1 1 0 0,6 5 0 15,-8-5-112-15,8 5-32 0,-8-4 0 0,8 4 0 16,-10-3-144-16,0 2 0 0,1-1 144 0,0 0-144 15,0-1 128-15,9 3-128 0,-10-1 128 0,1-4-128 16,-2 1 192-16,2 0-16 0,0-1-16 0,1-1 0 16,-1-1 256-16,1-1 48 0,-1 1 16 0,1 3 0 15,0-3 16-15,2 1 0 0,6 6 0 0,-11-6 0 16,2 2-208-16,1-1-32 0,8 5-16 0,-9-4 0 16,9 4-240-16,0 0 0 0,-9-2 0 0,9 2 0 15,0 0 0-15,0 0 0 0,0 0 0 0,0 0 0 16,0 0-144-16,0 0 144 0,0 0-208 0,0 0 80 15,0 0-464-15,0 0-96 16,5 11-16-16,2-6 0 0,-7-5-2048 0,10 8-400 0,1-2-96 0</inkml:trace>
  <inkml:trace contextRef="#ctx0" brushRef="#br2" timeOffset="14326.92">8223 9206 24703 0,'0'0'1088'0,"0"0"240"0,0 0-1072 0,0 0-256 0,-8-1 0 0,8 1 0 15,0 0 608-15,0 0 64 0,0 0 16 0,0 0 0 16,0 0-432-16,0 0-96 0,0 0-16 0,0 0 0 15,0 0-144-15,10-5 0 0,-10 5 0 0,12-2 128 0,0 0-128 16,-2 2 0-16,-1 0 0 0,2 0 0 0,-1 2 0 0,0-2 0 16,1 0 0-16,1 2 0 0,-2-2 0 0,2 0 128 15,1 0-128-15,0 1 128 0,0-2 128 0,0-1 0 16,0 2 16-16,0-2 0 0,0-2 336 0,0 1 64 16,0 2 16-16,0 0 0 0,3 1-272 0,-2 0-48 15,-1-2-16-15,0 1 0 0,-1 0-352 0,-2 1 144 16,-10 0-144-16,13 0 0 0,-1 0 0 0,0 0 0 15,-2 0 0-15,-10 0 0 0,12 0 128 0,-2-2-128 16,-10 2 0-16,12-4 0 0,-1 2 0 0,-11 2 0 16,10-5 0-16,-10 5 0 0,9-7 128 0,-2 2-128 15,-2-2 0-15,-5 7 0 0,0 0 0 0,0 0 160 16,5-9-160-16,-5 9 128 0,1-8 48 0,-1 8 0 16,0 0 0-16,-2-7 0 0,2 7 96 0,-4-10 32 0,4 10 0 15,-4-9 0-15,0 3-64 0,4 6-16 0,-5-7 0 0,0 1 0 16,-1-1-16-16,1-1 0 0,-1 3 0 0,-1 0 0 15,1 0-48-15,-1 0-16 0,1 1 0 0,-2 0 0 16,-1 0 80-16,0 0 16 0,-1-1 0 0,1 1 0 16,0-3 16-16,0 3 16 0,0-1 0 0,0 1 0 15,-2-2-80-15,4 2-32 0,-3 0 0 0,3 0 0 16,0 0-160-16,1 2 0 0,-4-1 0 0,4 0 0 16,6 3 0-16,-7-2 0 0,1-2 0 0,6 4 0 15,0 0 0-15,0 0 0 0,0 0-144 0,0 0 144 16,0 0-144-16,0 0 144 0,0 0-208 0,0 0-11408 15,0 0-2272-15</inkml:trace>
  <inkml:trace contextRef="#ctx0" brushRef="#br2" timeOffset="21833.31">1778 12585 6447 0,'0'0'576'0,"0"0"-576"0,-6-5 0 0,6 5 0 0,-9-4 4992 0,9 4 896 15,0 0 192-15,0 0 16 0,0 0-4576 0,0 0-928 16,0 0-176-16,0 0-32 0,0 0 192 0,0 0 64 15,10 11 0-15,3-4 0 0,4-1-304 0,3-2-48 16,2-3-16-16,3 0 0 0,1 2-128 0,1-3-16 16,2-3-128-16,-1 2 192 0,1 1-192 0,-2 0 0 15,1-1 0-15,-2-1 0 0,-3 1 0 0,1 0 0 16,-2-2 0-16,-1 0 0 0,-4 0-240 0,0 0 16 16,0 2 0-16,-2-1 0 0,0-4-80 0,2 1-16 15,1-1 0-15,1 1 0 16,4-1-384-16,-1 2-96 0,1-3-16 0,1 3 0 15,0-1-1504-15,0 1-304 0</inkml:trace>
  <inkml:trace contextRef="#ctx0" brushRef="#br2" timeOffset="22166.53">2014 12824 13823 0,'0'0'1216'0,"0"0"-960"15,0 0-256-15,9-7 0 0,2 7 4688 0,1 0 896 16,1 0 176-16,-2 2 48 0,2-1-4672 0,0 0-944 15,2-1-192-15,0 0 0 0,1 0 224 0,2-1 48 16,1 0 16-16,0-1 0 0,1 0-80 0,0-1-16 16,4 2 0-16,1-3 0 0,1 1-192 0,1 1 0 15,-1-1 0-15,2 1 0 0,-1 0-384 0,-1 1 0 16,-2 0-16-16,0 1 0 16,1 0-1584-16,-1 0-304 0,-2 0-64 0,-3 0-10736 0</inkml:trace>
  <inkml:trace contextRef="#ctx0" brushRef="#br2" timeOffset="23050.33">3624 12073 28047 0,'0'0'1232'0,"-1"-8"272"0,1 8-1200 0,-1-9-304 0,1 9 0 0,4-9 0 16,0 0 640-16,-4 9 64 0,6-9 0 0,2 2 16 15,0 2-240-15,-8 5-48 0,9-4-16 0,-9 4 0 16,0 0-416-16,0 0 0 0,0 0 0 0,0 0 0 15,0 0 0-15,-4 13 0 0,-3 0 0 0,-3 3 0 16,-3 1 256-16,-1 4 32 0,-1 2 0 0,0 3 0 16,-2 3 64-16,0-2 16 0,-2 2 0 0,1 2 0 15,0 3 192-15,1-1 32 0,0 1 16 0,1-2 0 16,1 3-144-16,2-1-16 0,2 3-16 0,3 2 0 16,3-3-304-16,0 1-128 0,2-2 128 0,2-4-128 0,4-2 128 0,-1-2-128 15,2-2 0-15,1 0 128 0,3-7-128 16,3 0 192-16,-2-5-192 0,1 2 192 0,2-5-192 0,1-2 128 15,0-1-128-15,3-4 128 0,2 0-128 0,2-3 0 16,0-1 0-16,3-4 128 0,1-3-128 0,2-3 0 16,2 0 0-16,0-2 0 0,1-3 0 0,0-4 0 15,0 3 0-15,-2-6 0 0,0-2 128 0,-1 0-128 16,-2 1 0-16,-1-1 128 0,-2-3-128 0,-1 1 0 16,-3 2 144-16,-3-1-144 0,-1 1 144 0,-3 1-144 15,-3-2 192-15,-3 0-192 0,-3 1 176 0,-2-3-176 16,-4 2 160-16,-3 0-160 0,-3-1 208 0,0 2-48 15,-4 2-16-15,0-1 0 0,-1 1 16 0,0-1 0 16,1 1 0-16,-1 3 0 0,0-1 16 0,0 3 0 16,1 1 0-16,1 4 0 0,1 3-48 0,0-2 0 0,-2 4 0 15,2 3 0-15,2 1-128 0,-1 3-224 0,0-2 48 0,2 3 16 32,-1 3-736-32,2-2-128 0,9-1-48 0,-10 7 0 15,-1-1-2592-15,1-1-528 0,-3 3-96 0,13-8-32 0</inkml:trace>
  <inkml:trace contextRef="#ctx0" brushRef="#br2" timeOffset="23381.88">4138 12636 42207 0,'0'0'1872'0,"0"0"384"0,-10 0-1808 0,10 0-448 16,0 0 0-16,0 0 0 0,-4 9 224 0,1 2-48 15,2 1-16-15,2 2 0 0,2 1-160 0,-1 4 0 16,2-1 0-16,-1 0 0 15,-1-1-304-15,0 3-80 0,-1-2-32 0,-1 0 0 16,0-1-592-16,0 1-112 0,0-3-32 0,-1-2 0 16,-1-1-96-16,2-5-32 0,0-7 0 0,0 0 0 15,2 7 128-15,-2-7 0 0,0 0 16 0,0 0-7824 0,11-3-1552 0</inkml:trace>
  <inkml:trace contextRef="#ctx0" brushRef="#br2" timeOffset="23888.04">4615 12059 20271 0,'-9'-11'1792'15,"-1"2"-1424"-15,-1 3-368 0,2 3 0 16,9 3 5488-16,0 0 1024 0,0 0 208 0,-4 12 32 0,3-3-5616 0,1 3-1136 15,0 1-208-15,0 0-48 0,0 0-48 0,-1 1 0 16,-1 3 0-16,1 1 0 16,0 0-144-16,-2 1-16 0,0-6-16 0,2 4 0 0,0-4 176 0,-1-2 48 15,0 0 0-15,-1 1 0 0,2-3 256 0,1-9 0 16,-3 8 0-16,3-8 0 0,0 0 0 0,0 0 0 16,0 0 0-16,0 0 0 0,2 7 240 0,-2-7-48 15,5 8-16-15,1-1 0 0,1 2 16 0,1-1 16 16,2 1 0-16,3 3 0 0,2 1-208 0,0 0 128 15,2 2-128-15,1-2 0 0,2 0 0 0,0 2 0 16,-1-1 0-16,1 2 0 0,-3-1 0 0,0-2 0 0,-2 4 0 16,-2-4 0-16,-1-4-144 0,-2 3 144 15,-1 0-208-15,-1 1 80 0,-4 1 128 0,-1-1 0 0,-3 0 0 16,-1 2 0-16,-2 0 0 0,-2 2 144 0,-4 0-16 0,-1 2-128 16,1-3 400-16,0 1-16 0,-1 0-16 0,-2-2 0 15,0 0-368-15,-1 1 0 0,0-2 0 0,-2 1 0 16,-2-1 0-16,0-1-128 0,0 1 0 0,-2-1 0 31,1-1-288-31,0 0-48 0,-2-4-16 0,0-2 0 16,-1-1-304-16,1-1-64 0,1-2-16 0,-1-1 0 15,2-2-1920-15,1-5-384 0,1-3-80 0,3-4-10144 0</inkml:trace>
  <inkml:trace contextRef="#ctx0" brushRef="#br2" timeOffset="24111.07">4699 12009 30399 0,'0'-8'2704'0,"0"8"-2160"16,-3-9-544-16,3 9 0 0,0 0 3680 0,13-5 624 15,3 4 128-15,3-2 32 0,3 2-3456 0,4 1-688 16,6 0-144-16,2 0-32 0,0 0 16 0,3 0 0 15,2-2 0-15,3 1 0 0,1 0-448 0,0 1-96 16,0 1 0-16,0 0-16 16,2-1-2576-16,-1 0-512 0,-2-2-96 0</inkml:trace>
  <inkml:trace contextRef="#ctx0" brushRef="#br2" timeOffset="41513.24">3769 5369 17615 0,'0'0'768'0,"0"0"192"0,0 0-768 0,0-8-192 0,0 8 0 0,0 0 0 16,1-9 1312-16,-1 9 224 0,0 0 64 0,-1-7 0 15,1 7-336-15,0 0-64 0,0 0-16 0,0 0 0 16,0 0-416-16,0 0-64 0,0 0-32 0,0 0 0 15,-9 3-448-15,2 5-96 0,7-8 0 0,-2 17-128 0,-1-2 0 0,2 3 0 16,1 0-160-16,2 4 160 0,2-5-272 0,0 3 64 16,0-2 16-16,1 0 0 0,2-2 192 0,-1 0-192 15,0-1 192-15,-1 2-192 0,-1 3 192 0,0-2 0 16,-2 0 0-16,0 0 0 0,-2-2 0 0,-2 2 0 16,0 1 0-16,-2 0 0 0,-1 3 0 0,-1-2 128 15,2-1 0-15,-1 0-128 0,-1-4 176 0,1-2-176 16,1-1 160-16,1-2-160 0,0 0 128 0,3-10-128 15,0 0 0-15,0 0 0 0,4 9 0 0,-4-9 0 16,0 0 0-16,0 0 0 0,0 0 0 0,11 2-208 16,-11-2 64-16,13-4 16 0,-1 2 128 0,-2-5 0 15,-1 2 0-15,0 0-128 0,2 1 128 0,-1-1 0 16,2 1 0-16,0-1 0 0,-2 1 0 0,2-3 0 0,2 2 0 0,2 1 0 16,-1 1 0-16,4 2 0 0,0 0 0 0,2 0-128 15,1-1 128-15,2 1 0 0,-2 1 0 0,5 1 0 16,2 2 0-16,2-2 0 0,0 0 0 0,2 2 0 15,1 1 0-15,0 0 0 0,-2 0 128 0,1-2-128 16,0 4 0-16,0-1 0 0,1 1 0 0,3 0 0 16,2 0 0-16,4-1 0 0,1 2 0 0,6-3 0 15,3 1 0-15,2 0 0 0,0-1 0 0,2-1 0 16,-1-2 0-16,6 0 0 0,3 2 0 0,5 0 0 16,3-2 0-16,0 0 0 0,-2 0 0 0,-2 1 0 15,0 0 0-15,2 1 0 0,4 1 0 0,3 0 0 16,3 0 0-16,-3 0 224 0,-5-2-48 0,4-1-16 15,4 1-160-15,2 0 192 0,3 1-192 0,-1-3 192 16,-4 0-192-16,0-1 0 0,0-2 144 0,3 2-144 0,4-1 0 0,-2 1 128 16,-3-1-128-16,-2-2 0 0,-3 0 0 0,2 0 0 15,2 0 0-15,4 1 0 0,0-3 0 0,-4-1 0 16,-4 1 0-16,0 2 0 0,1 0 0 0,2 1 0 16,-1-1 0-16,-3 3 0 0,-4-3 0 0,-4 3 128 15,-3 0-128-15,-3 1 0 0,0 1 0 0,0 3 0 16,-2-3 0-16,-2 4 0 0,-7-2 0 0,-5 1 0 15,-6 1 0-15,-3-1 0 0,-1 0 0 0,-3-1 0 16,-2-1 0-16,-1 1 0 0,-2-1 0 0,-2 0 0 16,0-2 0-16,-1 0 0 0,0 0 0 0,0-2 0 15,-1 0 0-15,-3-1 0 0,-3-1 128 0,-2 0-128 16,-2-2 160-16,-1-1-160 0,-2 3 352 0,-2-2-32 0,-2 1 0 16,0-2 0-16,-2 1 384 0,1-1 64 0,-2 2 0 0,0-2 16 15,0-2-272-15,-1 1-48 0,-1 1-16 0,0-3 0 16,-2 3-288-16,1-1-160 0,1-1 160 0,-3 0-160 15,-1-2 0-15,-1-1 128 0,1 1-128 0,0-2 0 16,-3 1 144-16,1 0-16 0,1-1 0 0,-2 1 0 16,0 1-128-16,-1-1 0 0,-1 0-160 0,0 2-10816 15,-1 1-2160-15</inkml:trace>
  <inkml:trace contextRef="#ctx0" brushRef="#br2" timeOffset="44465.18">22430 14594 18655 0,'0'0'832'0,"-10"-1"160"0,0 0-800 0,-1 1-192 16,-1 0 0-16,2 0 0 0,0 0 928 0,-1 0 144 15,2 1 16-15,0-2 16 0,-2-1-848 0,1 1-256 16,0 0 128-16,0 0-128 0,3-2 192 0,7 3-16 16,-9-4-16-16,9 4 0 0,-10-6-160 0,10 6 192 15,-6-6-192-15,6 6 192 0,0 0-192 0,-5-6-176 16,5 6 48-16,0 0 0 0,0 0 128 0,0 0 0 0,0 0 0 0,0 0-128 15,0 0 128-15,0 0 0 0,0 0 128 0,0 0-128 16,0 0 176-16,0 0-48 0,0 0 0 0,0 0 0 16,0 0-128-16,0 0 0 0,0 0 144 0,0 0-144 15,-9-4 320-15,9 4-16 0,-7-4 0 0,7 4 0 16,0 0 80-16,-9-1 32 0,9 1 0 0,-9-2 0 16,9 2-16-16,-9-1 0 0,9 1 0 0,-9 0 0 15,9 0-192-15,-11 3-32 0,2-2-16 0,0 0 0 16,0-1-160-16,-2 3 128 0,2 1-128 0,-1-3 128 15,-2-1-128-15,0 3 0 0,1-1 0 0,-1 1 0 16,-1-3 0-16,1 0 0 0,2 0 0 0,0 0 0 16,10 0 0-16,-9 0 0 0,9 0 0 0,0 0 0 15,0 0 0-15,0 0 0 0,0 0 0 0,0 0 0 16,0 0 0-16,0 0 0 0,0 0 0 0,13 0-176 0,0 0 176 0,0 0 0 16,2 0 0-16,-1 0 0 0,-1 0 0 0,2 0 0 15,-2 0 0-15,0 0 0 0,-2 1 0 0,1-1 0 16,0-1 0-16,0-2 0 0,-2 2 0 0,0 0 0 15,1-2 0-15,-1 2 0 0,-10 1 128 0,12-1-128 16,-2 1 160-16,-10 0-160 0,12-2 208 0,-1 1-48 16,-11 1-16-16,10 0 0 0,-10 0-144 0,0 0 0 15,0 0 0-15,0 0 0 0,0 0 0 0,10 1 0 16,-10-1 0-16,0 0 0 0,0 0 0 0,0 0 0 16,0 0 0-16,0 0 128 0,-13 3 0 0,0-1-128 15,-1 0 192-15,-2 0-64 0,-1 1 128 0,-1 0 0 16,0 0 16-16,-3-1 0 0,-4 3-48 0,1-2-16 15,-3-1 0-15,1 1 0 0,-1-1-16 0,-2 1 0 0,-1-3 0 16,0 1 0-16,-1 1-64 0,0-1-128 0,-3 0 176 0,0 2-176 16,0-1 272-16,0 0-48 0,0 0-16 0,0 1 0 15,2-2 112-15,-1 1 0 0,1-1 16 0,0-1 0 16,2 0-80-16,3 0 0 0,1-1-16 0,4-1 0 16,3 1-240-16,4-2 128 0,2 3-128 0,4 0 0 15,9 0 128-15,0 0-128 0,0 0 0 0,0 0 144 16,0 0-144-16,0 0-176 0,14-1 48 0,3 2 0 15,1 2-112-15,3-3-16 0,1 1 0 0,6 2 0 16,2-4 256-16,1 2-176 0,0-1 176 0,3 2-160 16,1-4 160-16,4 2 0 0,2 0 0 0,0 0 0 15,3 2 0-15,0-2 0 0,1 0 0 0,1 0 0 16,-2 0 0-16,1 0 0 0,0 0 0 0,-2-2 0 16,-2-1 0-16,-2 2 0 0,-1-4 0 0,-3 3 0 0,-1-1 0 0,-3 0 144 15,-2 0-144-15,-3 3 0 16,-3-1 128-16,0 0-128 0,-4-2 0 0,-1 0 0 0,-1 1 176 0,-4-1-176 15,-13 3 160-15,9-5-160 0,-9 5 240 0,0 0-48 16,0 0-16-16,0 0 0 0,0 0 16 0,-7-5 0 16,-5 1 0-16,-2 1 0 0,-5 1-192 0,0-1 0 15,-3 1 144-15,-3 0-144 0,-4 0 0 0,-1 0 0 16,-1 2 0-16,-2 2 0 0,-1-1 0 0,0 2-128 16,1-1 128-16,-3 1 0 0,-1-1 0 0,-1 1 0 15,1-3 0-15,1 0 0 0,-1 3 0 0,3-2 0 16,2-1 0-16,0-1-128 15,1-1-1136-15,2 2-208 0,2 0-64 0</inkml:trace>
  <inkml:trace contextRef="#ctx0" brushRef="#br2" timeOffset="45566.48">20080 14302 12895 0,'0'0'576'0,"0"0"112"0,0-9-560 0,0 9-128 0,0-9 0 0,0 9 0 16,0 0 2720-16,0 0 512 0,0-9 96 0,0 9 32 15,0 0-2640-15,0 0-528 0,0 0-192 0,0 0 144 16,0 0 96-16,0 0 16 0,0 0 0 0,-8 8 0 16,0 2 96-16,-1 3 32 0,-1 0 0 0,-2 4 0 15,-2 3-48-15,-3 3 0 0,-3 5 0 0,1-1 0 16,-2 3-128-16,0 0-16 0,0-3-16 0,0 2 0 15,2 1 16-15,0 0 0 0,1 0 0 0,2 1 0 16,2 2-64-16,4 1 0 0,0 1 0 0,4-5 0 16,2 0-128-16,1-4 128 0,2-2-128 0,4-4 128 15,1 3-128-15,1-8 160 0,3 0-160 0,2-2 160 16,4-6-32-16,2-1 0 0,4-5 0 0,2-1 0 16,0-4 32-16,3-3 0 0,2-3 0 0,1-3 0 15,-1-3-32-15,0-1 0 0,-1-1 0 0,2-3 0 0,-1-2 80 16,-1-1 16-16,0 0 0 0,-1-2 0 0,-2-4-64 0,0 0-16 15,-4 1 0-15,-1 1 0 0,-2-1-16 0,-3 2-128 16,-1 0 192-16,-3 0-64 0,-2-1-128 0,-4 2 0 16,0 0 144-16,-3 1-144 0,-3 2 0 0,-2 1 144 15,-3 1-144-15,-1 3 0 0,0 3 176 0,-1 1-176 16,-2 4 160-16,-1 3-160 0,0 2 0 0,0 2-192 16,1 2 16-16,0 2 0 15,-1 4-352-15,2-1-80 0,0 3-16 0,2 1 0 16,0 1-1552-16,2 1-304 0,2 1-64 0</inkml:trace>
  <inkml:trace contextRef="#ctx0" brushRef="#br2" timeOffset="45841.1">20428 14816 34095 0,'0'0'1504'0,"0"0"320"0,-12-3-1456 0,3 6-368 0,1 4 0 0,3 2 0 16,1 5 1728-16,3-1 256 0,2 0 64 0,0 1 16 15,1 2-2544-15,0-2-512 0,1-1-96 0,1-1-32 16,1 0-480-16,0 0-80 0,-1-5-32 0,-4-7 0 15,0 0-16-15,9 4 0 0,-9-4 0 0,0 0-6512 16,0 0-1296-16</inkml:trace>
  <inkml:trace contextRef="#ctx0" brushRef="#br2" timeOffset="46299.71">20732 14305 29487 0,'-9'-3'2624'0,"-2"5"-2112"16,-2 3-512-16,1 1 0 0,2 5 2304 0,1 2 336 0,1 0 80 0,1 0 16 31,2 4-3072-31,1-3-624 0,-1 2-112 0,1-2-16 16,0-1 128-16,0 0 16 0,1 0 16 0,-1-1 0 15,0-2 80-15,1-2 16 0,3-8 0 0,-3 9 0 0,1-1 624 0,2-8 208 0,0 0 0 0,0 0-160 16,0 0 320-16,0 0 64 0,5 8 16 0,-5-8 0 16,11 5 288-16,0-1 64 0,1-1 16 0,1-1 0 15,1-2-352-15,1 2-64 0,-2 0 0 0,1 2-16 16,0 1-176-16,1 2 0 0,-1 0 0 0,0 3 128 16,-1-2-128-16,1 2 0 0,-3-1 0 0,1 0 0 15,-2 1 0-15,0 0 0 0,-3-3 0 0,0 2 0 16,-7-9 0-16,5 11 160 0,-2 1-160 0,-3-12 160 0,1 13 16 0,-2 1 0 15,-2 0 0-15,-1 0 0 0,-2 2 48 16,-1-5 16-16,-2 2 0 0,0 0 0 0,0 2-16 0,-2-1 0 16,0 0 0-16,-1-1 0 0,0-1-224 0,0-1 176 15,1-4-176-15,-1 1 160 0,0 0-304 0,0-1-64 16,1-5-16-16,-1 2 0 16,-1-4-608-16,1-3-112 0,0 0-16 0,2-3-8752 15,1-2-1744-15</inkml:trace>
  <inkml:trace contextRef="#ctx0" brushRef="#br2" timeOffset="46487.58">20614 14309 4607 0,'0'0'400'0,"7"-9"-400"0,-1-6 0 0,1 4 0 15,-2 0 8080-15,2 2 1536 0,0 0 304 0,5 2 64 16,3 5-7296-16,3-3-1456 0,1 3-288 0,4-3-64 15,3 1-608-15,1 2-112 0,0 0-32 0,5 0 0 16,2 0-304-16,-1 2-64 0,0 0-16 0,1-1-12672 16,1 0-2560-16</inkml:trace>
  <inkml:trace contextRef="#ctx0" brushRef="#br2" timeOffset="56585.41">25919 8307 11967 0,'3'-11'1072'0,"-1"-1"-864"0,1-1-208 0,0 0 0 16,-1 2 640-16,0-1 64 0,-2-1 32 0,0 0 0 15,0 1-1808 1,0-1-352-16</inkml:trace>
  <inkml:trace contextRef="#ctx0" brushRef="#br2" timeOffset="57342.06">25914 7982 5519 0,'0'0'496'0,"-1"-8"-496"0,1 8 0 0,-3-8 0 0,-1 3 3504 0,4 5 592 16,0 0 128-16,0 0 32 0,0 0-1696 0,0 0-320 15,0 0-80-15,0 0-16 0,-9 1-784 0,9-1-144 16,0 0-48-16,-8 7 0 0,8-7-400 0,-6 8-64 15,6-8-32-15,-6 11 0 0,6-11-304 0,-2 11-64 16,2-11-16-16,-1 13 0 0,1 0-144 0,3 0-16 16,0 0-128-16,0 0 192 0,-1-1-32 0,1 2-16 0,0 2 0 15,-1-1 0-15,1 0 160 0,-2 0 16 0,2 4 16 0,-2 2 0 16,2-1 48-16,-2 4 0 0,0-1 0 0,0 3 0 16,1 3-16-16,-1 1 0 0,-1 4 0 0,0 2 0 15,0 2-112-15,0 0-32 0,-1 0 0 0,1-2 0 16,-2 0-80-16,1-3-16 0,0 0 0 0,0 0 0 15,-2-6 16-15,2 2 0 0,-2-2 0 0,2 0 0 16,-1 1 16-16,1-1 0 0,-1-2 0 0,-1 0 0 16,2-2-32-16,-2 2-128 0,0-1 192 0,1-2-64 15,-2-1 0-15,-1-1 0 0,-2 1 0 0,1-1 0 16,-1-1-128-16,1-2 192 0,-2-1-192 0,3-2 192 16,-3-1-192-16,1 0 160 0,1-1-160 0,0-3 160 15,6-9 0-15,0 0 0 0,-6 9 0 0,6-9 0 16,0 0-16-16,0 0 0 0,0 0 0 0,0 0 0 0,0 0 16 0,0 0 0 15,0 0 0-15,0 0 0 16,0 0-32-16,0 0 0 0,0 0 0 0,0 0 0 0,-4-10 0 0,0 2-128 16,0 0 192-16,0 0-64 0,0-1-128 0,0 0 128 15,1-1-128-15,-1-1 128 0,0-2-128 0,0 0 160 16,-1 0-160-16,1-1 160 0,0 0-160 0,0-3 128 16,-1-2-128-16,-1 1 128 0,0-1-128 0,-1 2 0 15,2 2 0-15,0 0 0 0,0 2 0 0,0 1 0 16,-1 3 128-16,1 0-128 0,1 1 0 0,4 8 0 15,-5-7 0-15,5 7 0 0,-5-5 0 0,5 5 0 16,-7-4 0-16,7 4 0 0,0 0 0 0,0 0 0 16,0 0 0-16,0 0 0 0,0 0 0 0,-6 7 0 15,6-7 0-15,-3 11 0 0,2 2 0 0,1 2 0 0,0 0 0 0,1 2 0 16,2 2 0-16,-1 0 0 0,1 1-176 0,1 1 176 16,-2-2 0-16,2 1 0 0,-1-1 0 0,1-2 0 15,0-1 0-15,1-3 0 0,-1 1 0 0,2-2 128 16,0-2-128-16,-1 1 0 0,-5-11 128 0,5 13-128 15,2-7 128-15,-7-6-128 0,6 9 160 0,1-1-160 16,-7-8 208-16,8 7-48 0,-8-7-16 0,7 6 0 16,-7-6 32-16,11 3 0 0,-11-3 0 0,13 1 0 15,0-1-32-15,-1-1 0 0,-2 0 0 0,-2-5 0 16,0 0-144-16,1-3 128 0,-3-2-128 0,2 2 128 16,0-1-128-16,1-2 160 0,-1-2-160 0,0-3 160 15,1 0-160-15,0-5 128 0,0 1-128 0,2-5 128 16,-2 0-128-16,2-2 0 0,1-2 0 0,4 4 0 15,3 0-1824-15,2 1-352 0,0 2-64 0,5 1-18208 16</inkml:trace>
  <inkml:trace contextRef="#ctx0" brushRef="#br2" timeOffset="59559.23">24446 9917 13823 0,'0'0'608'0,"0"0"128"0,0 0-592 0,0 0-144 15,-4-6 0-15,4 6 0 0,0 0 2752 0,0 0 528 16,0-9 112-16,0 3 0 0,0-2-2640 0,0 8-544 15,0 0-208-15,-1-8 176 0,1 8 464 0,-4-9 112 16,-1 3 16-16,5 6 0 0,-7-8 448 0,1 1 112 16,-2-1 16-16,-1 2 0 0,-2 2-176 0,0 0-16 15,-1 0-16-15,-1 1 0 0,-2 3-432 0,-3 0-64 16,-3-2-32-16,-1-1 0 0,-3 1-320 0,-5-1-64 16,-2-1-16-16,-6 2 0 0,0-4-208 0,-1 2 176 15,-3 1-176-15,-1-1 160 0,2 4 16 0,0 0 0 0,3-2 0 0,3 2 0 16,1 2-16-16,2 2 0 0,0-3 0 0,1 0 0 15,1-1 96-15,1 1 32 0,2 2 0 0,1 0 0 16,3-2-160-16,2 2-128 0,1-1 144 0,3 1-144 16,3-2 0-16,2-1 0 0,0-1 0 0,3 1 0 15,1 4 128-15,8-4-128 0,-7 5 0 0,7-5 0 16,0 0 0-16,0 0 0 0,0 0 0 0,0 0 0 16,0 0 208-16,0 0-48 0,0 0-16 0,0 0 0 15,0 0-144-15,0 0 0 0,0 0 0 0,0-8 0 16,0 8 0-16,5-6 0 0,-5 6 0 0,9-10 128 15,0 3-128-15,0 0 0 0,0 2 144 0,2 1-144 16,-1 0 0-16,1-2 0 0,0-1 0 0,2 2 0 16,2 0 128-16,0-1-128 0,1 1 160 0,0-1-160 15,-2-1 0-15,0 1 0 0,-1-1 0 0,-1-1 0 0,0-1 0 0,-2 0 0 16,-1 2 0-16,-1 1 0 0,-8 6 0 0,9-7 0 16,-1 1 0-16,-8 6 0 0,0 0 0 0,0 0 0 15,0 0 0-15,0 0 144 0,0 0-144 0,0 0 0 16,0 0 0-16,0 0 0 0,0 0 0 0,0 0 0 15,0 0 0-15,0 0 0 0,-12 0-192 0,2 1 192 16,0 1-192-16,-2-1 192 0,-1 1-128 0,-2 2 128 16,0 0 0-16,-2 1 0 0,0-5 0 0,0 3 0 15,-1 1 0-15,-1 0 0 0,2 2 0 0,1 1 0 16,-1 1 0-16,0 0 0 0,0-1 0 0,1 3 0 16,0-1 0-16,3 1 0 0,2 2 0 0,0 0 0 15,1-3 0-15,1 2 0 0,0 1-144 0,2 1 144 0,2-1 0 16,1 1 0-16,0-1 0 0,1-2 0 0,2 2 0 0,0 0 0 15,-1-2 0-15,2 0 0 0,0-10 0 0,3 15 0 16,1-2 0-16,1 0 0 0,0-1 0 0,2-2 0 16,2 0 0-16,0 0 128 0,-9-10-128 0,13 7 0 15,0 0 0-15,0-1 0 0,0 0 0 0,2-1-160 32,0 0-528-32,0-4-96 0,-2 1-32 0,-2-1 0 15,1-1-1616-15,-12 0-336 0,0 0-64 0,0 0-7744 0,7-7-1552 0</inkml:trace>
  <inkml:trace contextRef="#ctx0" brushRef="#br2" timeOffset="60176.52">21249 9584 7359 0,'0'0'656'0,"0"0"-528"16,-2-8-128-16,2 8 0 0,0 0 5552 0,0 0 1072 0,0-9 224 0,0 9 32 15,2-8-5472-15,-2 8-1088 0,6-9-320 0,-6 9 144 16,0 0-144-16,0 0-144 0,7-5 144 0,-7 5-208 16,0 0 64-16,0 0 16 0,0 0 0 0,0 0 0 15,-7 9 0-15,-3 3 0 0,0 2 0 0,-3 2 0 16,0-3 128-16,0 5 0 0,-3 3 0 0,2 3 0 16,1 0 160-16,1 2 64 0,2 0 16 0,2-2 0 15,0 2 16-15,3-4 0 0,1 2 0 0,3-2 0 16,2-1-16-16,4 0 0 0,2-3 0 0,3 0 0 15,2-4-112-15,5 1 0 0,2-4-128 0,5 0 192 16,2-5-192-16,3-2 128 0,2-4-128 0,1-1 0 16,1-3 0-16,1-2 128 0,1-4-128 0,-1 0 0 15,-3 0 0-15,-2-3 144 0,-2-4-144 0,-2 1 128 16,-5 0 16-16,-2-1 0 0,-4-3 0 0,-2 0 0 0,-2 3 176 0,-2-1 16 16,-4 0 16-16,-3-3 0 0,-2 5-96 0,-3-5-32 15,-2 0 0-15,-2 0 0 0,-3-1 48 0,1-1 16 16,-3-3 0-16,0 1 0 0,-3-1-288 0,1 0 160 15,-1-2-160-15,0 5 128 0,1-2-128 0,-2 3 0 16,0 1 144-16,-1 3-144 0,-2 0 160 0,-1 6-32 16,3-1-128-16,1 8 192 0,0 3-192 0,1 0 0 15,1 0 0-15,2 6 0 16,1 3-528-16,2-1-112 0,2 1 0 0,2 1-16 16,1 1-2864-16,5-9-560 0,-1 19-112 0,5 0-32 0</inkml:trace>
  <inkml:trace contextRef="#ctx0" brushRef="#br2" timeOffset="60406.37">21871 9915 27647 0,'0'0'1216'0,"-9"6"256"0,-1-5-1168 0,0 5-304 0,4 4 0 0,2 3 0 15,1 0 2608-15,2 0 464 0,1 0 80 0,3 1 32 16,-1 0-2544-16,1 1-512 0,1-4-128 0,0 1 0 16,-2-1 0-16,1-5 0 0,-3-6-176 0,0 0 176 15,4 8-416-15,-4-8 16 0,0 0 0 0,0 0 0 16,0 0-256-16,0 0-48 0,0 0-16 0,0 0-9920 16,-4-8-1984-16</inkml:trace>
  <inkml:trace contextRef="#ctx0" brushRef="#br2" timeOffset="60860.77">22313 9416 24879 0,'0'0'1088'0,"-5"-9"256"0,-2 2-1088 0,1 1-256 15,-2 2 0-15,8 4 0 0,0 0 4208 0,0 0 784 16,-8 5 144-16,8-5 48 0,-5 12-4224 0,1-2-832 15,1 3-128-15,1 0 0 16,-1-1-480-16,2 2 0 0,1 3 0 0,0-4 0 16,1 1-560-16,2-3-112 0,-1 1-32 0,1 0 0 15,-2-1 288-15,1-1 64 0,-1-1 16 0,-1 0 0 0,-1 1 576 0,-1 2 240 16,0-4-192-16,-1 2 192 0,-1-2 0 0,4-8 0 16,-4 10 0-16,4-10 0 0,-1 11 0 0,1-11 160 15,3 9-16-15,-3-9 0 0,9 7 208 0,1-2 32 16,1 0 16-16,2-4 0 0,2-2-224 0,4-2-48 15,1 1-128-15,3 0 192 0,0 0-192 0,2 1 0 16,-2-1 0-16,-1 4 0 0,1 1 0 0,-2 0 0 0,-3 2 0 0,-4 2-160 16,-2 1 160-16,-2 3 0 0,-2 5 0 0,-3-3 0 15,-1 1 304-15,-1 2 32 0,-3-2 16 0,0 2 0 16,-1-3-96-16,-1 0 0 0,0-1-16 0,-1 0 0 16,0-2 16-16,-1 0 16 0,4-10 0 0,-5 11 0 15,0 1-128-15,-1-2-16 0,-4-2-128 0,1 0 192 0,-2-2-192 0,-1 1 0 16,-3-1 128-16,1 2-128 0,-3-1 0 15,0 0-208-15,-2 4 32 0,-1-2 16 16,-1-4-1552-16,0-1-304 0,-1 0-64 0,1-1-13280 16</inkml:trace>
  <inkml:trace contextRef="#ctx0" brushRef="#br2" timeOffset="61060.48">22243 9433 16575 0,'-4'-17'736'0,"3"8"160"0,-1-4-720 0,4 2-176 15,0 5 0-15,7-3 0 0,6 0 6528 0,7 0 1264 16,6-2 256-16,10 2 48 0,7 0-6480 0,3 1-1296 16,0 2-320-16,0-2 0 15,-1 0-880-15,0-1-240 0,-5-2-48 0,2-2-16 16,2-1-2448-16,1 0-480 0</inkml:trace>
  <inkml:trace contextRef="#ctx0" brushRef="#br2" timeOffset="76494.48">27665 17835 4607 0,'0'0'400'0,"2"-9"-400"0,-4 0 0 0,-1 0 0 16,3 9 4208-16,-1-9 752 0,0 0 160 0,-1 0 16 15,1-2-3440-15,1 11-688 0,-1-11-144 0,-1-1-32 16,0-1 208-16,-1 2 48 0,-1 2 0 0,0 1 0 16,1-2-128-16,-1 3-32 0,4 7 0 0,-6-6 0 15,6 6 96-15,0 0 32 0,-9-5 0 0,9 5 0 16,-8-7-256-16,8 7-48 0,0 0-16 0,-10-1 0 16,2 1-224-16,-1 4-32 0,0 0-16 0,0 4 0 15,-2 2-224-15,1 2-48 0,-2 1-16 0,-1 1 0 16,-5 3-176-16,-2 1 128 0,0 2-128 0,-4-2 128 15,-1-1 48-15,-3 1 0 0,-4 2 0 0,1-1 0 16,1 1 80-16,0-1 0 0,0 0 16 0,3 0 0 0,1 1 208 16,3-1 32-16,4 1 16 0,2 0 0 0,3-2-256 0,1 3-48 15,1-1-16-15,3 3 0 0,3-1-208 0,1 0 0 16,0 0 0-16,2 6 0 0,2-4 0 0,1 1 0 16,0 0 0-16,3 0 0 0,1 1 0 0,1 0 0 15,1 1 0-15,4-3 0 0,1-1 0 0,2-1 0 16,0 0 0-16,4-1 0 0,3-4 160 0,2 0-16 15,3-5 0-15,2 0 0 0,1-2-144 0,0 0 160 16,1-3-160-16,2-2 160 0,-2-2-160 0,0-1 192 16,-1-3-192-16,0-1 192 0,-1-2-192 0,2 0 128 15,-1-2-128-15,2 0 128 0,2-1-128 0,0 0 192 16,2-1-192-16,3-1 192 0,2-2 32 0,-1-1 16 16,-2-2 0-16,-1-1 0 0,-2-1 144 0,-5-2 48 15,-1-5 0-15,-3 3 0 0,1-4-48 0,-1 2-16 0,-4-2 0 0,1 0 0 16,-2-5-128-16,0-1-32 0,-2 0 0 0,-1-1 0 15,-3-4-48-15,-2-5-16 0,-1-3 0 0,-5-1 0 16,0-5-16-16,-4 0-128 0,-3 1 192 0,-2 4-64 16,-4 2-128-16,-1 4 128 0,-3 3-128 0,-1 2 128 15,-1 3-128-15,-2 4 128 0,0 3-128 0,0 3 128 16,-4 3-128-16,-1 4 0 0,-2 4 0 0,-2 3 128 16,-3 2-128-16,-3 4 0 0,-4 2 0 0,-3 2 0 15,-5 4 0-15,1 3 0 0,1 3 0 0,0 2 0 16,2-1 0-16,3 2 0 0,3-1 0 0,2-1 0 15,0 2-128-15,1-2 128 0,1-4 0 0,3 0 0 16,2-1-256-16,5-2 0 0,3-3 16 0,6 2 0 16,10-7-2560-16,0 0-512 0,0 0-96 15</inkml:trace>
  <inkml:trace contextRef="#ctx0" brushRef="#br2" timeOffset="77971.38">25837 6573 9215 0,'0'0'816'0,"-1"-8"-656"0,1 8-160 0,-5-7 0 16,5 7 5008-16,0 0 976 0,-10-5 192 0,3 2 32 15,-3 3-4704-15,1 3-944 0,0-3-192 0,0 0-48 16,0 0-144-16,0 0-48 0,0 0 0 0,0 0 0 16,-1 3-128-16,1-1 0 0,9-2 0 0,-9 4 128 15,1-1 256-15,-1 1 32 0,0 0 16 0,1 1 0 16,0 1 208-16,1 2 32 0,-1 1 16 0,-1 3 0 16,0 1-160-16,-1 3-16 0,0 2-16 0,-2 2 0 0,1 0-176 0,-2 9-16 15,-3-2-16-15,3 2 0 0,1-1-96 0,2 1 0 16,-1 1-16-16,2-1 0 0,1-1-176 0,4-2 128 15,3-3-128-15,2 1 128 0,3-5-128 0,3 1 0 16,1-3 0-16,2-2 0 0,4-2 0 0,3-2 0 16,2-2 144-16,0 0-144 0,2 0 128 0,3 0-128 15,0-2 160-15,2-3-160 0,2 1 144 0,-5-3-144 16,-2 1 128-16,-1 0-128 0,-1-3 144 0,-1 0-144 16,-2-3 160-16,1-1-160 0,-1-1 144 0,-2 0-144 15,0-2 128-15,-1-5-128 0,-1-1 192 0,1-1-32 16,0-2-16-16,0-2 0 0,0-3-16 0,-1-1-128 15,0-4 192-15,-1 3-64 0,3-6-128 0,-3 0 128 0,-2-2-128 0,-3 1 128 16,-5 0-128-16,0 1 160 0,2 1-160 0,-5 2 160 16,-1-4-160-16,-5 5 192 0,-3 1-192 0,1 4 192 15,-3 3 96-15,-1-2 32 0,-2 2 0 0,-1 0 0 16,-1 3 48-16,-1-3 16 0,1 3 0 0,-1-1 0 16,-2 1-64-16,0 1-16 0,0 0 0 0,0 3 0 15,-2 2-128-15,-1 1-32 0,1 2 0 0,3 1 0 16,2 2-144-16,4-4 0 0,1 5-160 0,3-2 160 31,10 3-2128-31,0 0-336 0,0 0-64 0</inkml:trace>
  <inkml:trace contextRef="#ctx0" brushRef="#br2" timeOffset="82459.64">5091 5410 3679 0,'0'0'160'0,"0"0"32"0,0 0-192 0,0 0 0 15,0 0 0-15,0 0 0 0,0 0 3376 0,4-7 624 16,-4 7 128-16,1-10 32 0,-1 10-2336 0,0 0-464 16,0 0-80-16,3-9-32 0,-3 9-352 0,2-9-80 15,-2 9-16-15,0 0 0 0,7-8-128 0,1 2-32 0,1 1 0 0,1 3 0 16,1 0-256-16,2 1-64 15,1 1-16-15,4 1 0 0,2 1-304 0,1 0 160 0,1 2-160 0,1-1 128 16,1 1-128-16,3 0 0 0,2-2 0 0,0 1 0 16,-2 1 0-16,2-2 128 0,1 0-128 0,1 0 128 15,2 1-128-15,-2-2 0 0,1 0 0 0,1-1 0 16,0 0 0-16,2 0 208 0,1 0-48 0,1-1-16 16,-2-1 272-16,0-2 48 0,2 0 16 0,-1 0 0 15,-1 1 160-15,1-2 48 0,-1 1 0 0,3 1 0 16,-1 2-112-16,3 1-32 0,-1 1 0 0,1 2 0 15,1 1-240-15,0 1-48 0,2-3-16 0,0 1 0 16,2 1-240-16,-2-1 176 0,-2-3-176 0,1 0 160 16,-1 1-160-16,-1 2 0 0,0-2 0 0,1 0 0 15,-1-1 128-15,1 0-128 0,-1-1 0 0,0 0 128 16,2-2-128-16,-1-2 0 0,-2-3 0 0,-2 2 128 0,0-1-128 16,-2-2 0-16,-1 0 144 0,0 0-144 0,-1 0 304 0,-1 1-16 15,-1 0 0-15,1 3 0 0,-2 0 96 0,-2 1 32 16,1 0 0-16,-2 2 0 0,-2 2-160 0,1 2-48 15,0-1 0-15,0 2 0 0,2 1-208 0,-3 0 0 16,-2-1 0-16,1 1 0 0,-2 0 128 0,-1 0-128 16,-1-1 0-16,0 1 0 0,-2-2 0 0,0 2 128 15,-1-4-128-15,0 0 0 0,-1 1 0 0,1 1 0 16,-3-2 0-16,1 0 0 0,-2-2 0 0,1 2 0 16,-1-1 0-16,0 1 0 15,0-2-480-15,1 0 16 0,1 1 0 0,-1 1 0 16,-1 0-1264-16,2 1-240 0,-2 3-48 0,1-1-8576 0,-1 1-1712 15</inkml:trace>
  <inkml:trace contextRef="#ctx0" brushRef="#br2" timeOffset="83493.07">10529 5629 3679 0,'-13'2'160'0,"13"-2"32"0,-12 0-192 0,0 0 0 15,2 4 0-15,-1-2 0 0,1-1 3536 0,1 0 672 16,-2 2 128-16,2-3 16 0,0 0-3456 0,9 0-704 15,-10 0-192-15,10 0 0 0,-11 0 384 0,11 0 32 16,0 0 0-16,0 0 0 0,-7-3 656 0,7 3 128 16,0 0 16-16,0 0 16 0,0 0-176 0,0 0-32 15,0 0-16-15,0 0 0 0,10-2-416 0,2 2-80 16,1 0 0-16,0 2-16 0,0 1-112 0,1 1-32 16,2 1 0-16,1 0 0 0,1-1-160 0,2 1-16 15,-1 2-16-15,3-1 0 0,2-3-32 0,2 1 0 16,2-2 0-16,1 0 0 0,0 0 128 0,2 0 32 15,3-2 0-15,0 0 0 0,0-2 160 0,1 2 16 16,3 0 16-16,0-2 0 0,-1-1-48 0,3 2-16 0,0 1 0 0,3-3 0 16,1 2-144-16,2 0-16 0,0-1-16 0,-1 2 0 15,0-4-80-15,-2 3-16 0,0 0 0 0,0 1 0 16,1 0-144-16,-1 1 160 0,0 2-160 0,1-1 160 16,2-2-160-16,0 0 0 0,-1 0 0 0,2 0 0 15,0-2 128-15,1-1-128 0,1-1 0 0,0 0 128 16,2-2 32-16,2 1 0 0,1-1 0 0,-1 2 0 15,-1-1 0-15,2-1 0 0,-2-1 0 0,-1-1 0 16,-2 2 32-16,0-1 0 0,-2 2 0 0,1 4 0 16,0-4-16-16,0 3 0 0,2-2 0 0,-1 3 0 15,0 0-176-15,-1 1 0 0,-1-2 144 0,0 1-144 16,-2 0 0-16,1-1 128 0,-2 1-128 0,-1 1 0 16,-2 0 0-16,0 0 0 0,0-1 0 0,-1 1 0 0,-1-1 0 15,1-2 0-15,-1-2 0 0,-3 0 128 0,-2-1 0 0,1 1 0 16,2 0 0-16,-2 1 0 15,-5 0-128-15,-3 3 128 0,-1-2-128 0,-2 2 128 0,-3 0-128 0,-3 1 0 16,-2 0 0-16,-2 1 0 16,-2 1-2192-16,-2 2-464 0</inkml:trace>
  <inkml:trace contextRef="#ctx0" brushRef="#br2" timeOffset="92282.33">14407 7206 15663 0,'0'0'1392'0,"0"0"-1120"16,0 0-272-16,-6-4 0 0,-1-1 2224 0,7 5 384 0,0 0 80 0,0 0 0 16,-7-9-1312-16,3 4-272 0,4 5-48 0,0 0-16 15,-3-7-256-15,3 7-48 0,0 0-16 0,0 0 0 16,0 0-160-16,0 0-48 0,0 0 0 0,7-9 0 15,-7 9 192-15,7-8 16 0,0 2 16 0,-7 6 0 16,10-7 192-16,1 2 32 0,-2 1 16 0,0 0 0 16,-9 4-160-16,10-2-48 0,-10 2 0 0,11-4 0 15,-11 4-272-15,10 0-64 0,-10 0-16 0,0 0 0 16,0 0-192-16,0 0-32 0,0 0-16 0,0 0 0 16,0 0 16-16,8 6 0 0,-8-6 0 0,7 13 0 15,-3 2 0-15,-1 0 16 0,0-2 0 0,1 4 0 16,0 0 32-16,1 3 0 0,2-3 0 0,-1 4 0 15,2-1-48-15,1 1 0 0,0 0 0 0,0 1 0 16,0 2-48-16,2-1-16 0,-3-3 0 0,0-1 0 16,-1-3-128-16,1 0 0 0,0-2 144 0,-2-1-144 0,1 1 0 15,0-5 128-15,-1-2-128 0,-6-7 0 0,7 7 128 0,-7-7-128 16,0 0 128-16,7 2-128 0,-7-2 128 0,0 0-128 16,10-2 160-16,-10 2-160 0,6-11 192 0,1 1-64 15,-2-2-128-15,0 0 192 0,0 0-192 0,0 1 176 16,1-2-176-16,-1 1 160 0,0-1-160 0,0 2 0 15,0 4 0-15,-5 7 0 0,7-6 0 0,-7 6 0 16,0 0 0-16,0 0 0 0,0 0 0 0,10 8 0 16,0-1 0-16,-3 3-176 0,0 2 176 0,-2 0 0 15,0-2 0-15,2 3 0 0,-1-1 0 0,0 0 0 16,-1-1 0-16,0-2 0 0,0-1 0 0,0 0 0 16,1 0 0-16,-6-8 0 0,7 6 0 0,-7-6 0 15,8 6 0-15,-8-6 0 0,11 2 0 0,-11-2 0 0,10 0 0 16,-1 3 0-16,-9-3 0 0,11-5 0 0,-2 1 0 0,-1 0 128 15,-2-3-128-15,1 1 0 0,-1-1 0 0,-6 7 0 16,8-10 0-16,-3 1 128 0,-1 0-128 0,0-2 0 16,-1 1 0-16,1-1 128 0,-2-2-128 0,1 0 0 15,-1-2 144-15,1-2-144 0,0-2 192 0,1 1-192 16,-2-3 0-16,1 3 0 0,-1 0 0 0,1-3 0 16,0 0 0-16,-1-1 0 0,1 0 0 0,-1 1 0 15,0 0 128-15,0 1-128 0,0 2 0 0,0 1 0 16,0 0 0-16,-1 3 0 0,0 2 0 0,0-1 0 15,1 3 0-15,-2 10 0 0,2-9 0 0,-2 9 0 16,0 0-272-16,6-9-64 0,-3 1-16 0,-3 8 0 16,0 0-1680-16,0 0-336 0,11 2-64 15,-11-2 0-15,0 0-128 0,12 4 0 0,-2 0-16 16,-10-4 0-16,13 4-160 0,-1-1-16 16</inkml:trace>
  <inkml:trace contextRef="#ctx0" brushRef="#br2" timeOffset="92666.07">15290 6719 18431 0,'-5'-13'1632'0,"0"2"-1312"0,1 3-320 0,0 2 0 16,4 6 3088-16,0 0 560 0,0 0 96 0,0 0 32 16,0 0-2960-16,0 0-592 0,0 0-224 0,0 0 176 15,0 0-176-15,0 0 192 0,5 12-192 0,0 1 192 16,-1 2 48-16,-1 2 16 0,-1 4 0 0,0 1 0 15,-1 2 224-15,2 0 48 0,-1 1 16 0,2 0 0 16,0-2-144-16,1 1-16 0,0-2-16 0,2-1 0 16,-1 1-224-16,1-2-144 0,-1-2 192 0,1 0-192 15,-2-1 0-15,0-3 0 0,1-2 0 0,-1-1 0 16,-1-4-368-16,-4-7-176 0,5 11-32 0,-5-11-10096 16,0 0-2000-16</inkml:trace>
  <inkml:trace contextRef="#ctx0" brushRef="#br2" timeOffset="92902.47">15036 6801 34607 0,'-12'-21'1536'0,"6"10"320"0,-2 1-1488 0,2 1-368 15,4 1 0-15,2 8 0 0,0-9 1008 0,0 9 128 0,10-9 16 0,5 1 16 16,2-1-656-16,5 1-128 0,5-2-16 0,3 1-16 15,3-1-160-15,2-1-16 16,3-1-16-16,2 2 0 0,1 0-160 0,-2 3 0 0,-2 0 0 0,1 2 0 16,-1 0 0-16,-2-1 0 15,-2 1 0-15,-3 3 0 16,-3-2-656-16,-2 4-112 0,-3-2-32 0,-3 2 0 16,0 3-2048-16,-5 0-416 0,0 0-64 0</inkml:trace>
  <inkml:trace contextRef="#ctx0" brushRef="#br2" timeOffset="93300.4">16087 7015 23039 0,'0'0'2048'0,"0"0"-1648"16,-8-4-400-16,8 4 0 0,0 0 2112 0,0 0 352 16,0 0 64-16,0 0 16 0,0 0-2032 0,0 0-512 15,-3 10 0-15,1 2 0 0,-2 2 304 0,0-1-48 16,0 3 0-16,-1 2 0 0,-3 2 112 0,-1 1 16 0,-2 1 0 0,-1 1 0 15,-1 1 208-15,0-1 48 0,-2-1 16 0,-2 3 0 16,-1 2 32-16,1 1 0 0,-2-6 0 0,2 1 0 16,0 2-304-16,2-3-48 0,-1-2-16 0,2-2 0 15,1-1-192-15,1 1-128 0,3-5 128 0,1 0-128 32,0-2-496-32,3-3-160 0,5-8-48 0,-5 8 0 15,5-8-2048-15,0 0-432 0,0 0-80 0</inkml:trace>
  <inkml:trace contextRef="#ctx0" brushRef="#br2" timeOffset="93518.26">15815 7115 21183 0,'0'0'1888'0,"0"0"-1504"0,0 0-384 0,0 0 0 0,0 0 2848 0,0 0 496 15,0 0 112-15,0 0 0 0,10 9-2288 0,0 2-464 16,0-1-80-16,3 3-32 0,0 1 32 0,3 3 0 15,1 0 0-15,1-1 0 0,2 0-352 0,2-2-64 16,1 2-16-16,2 2 0 0,0-1-192 0,1 2 0 16,-1-3 0-16,0 0 0 15,-1 2-480-15,0-3-192 0,-2 1-32 0,-1-2-16 16,-3 2-2768-16,-2-4-544 0</inkml:trace>
  <inkml:trace contextRef="#ctx0" brushRef="#br2" timeOffset="93804.43">16621 7029 26719 0,'0'0'2368'0,"0"0"-1888"0,0 0-480 0,0 0 0 16,-3 12 2128-16,3 3 336 0,3 5 64 0,1 1 16 16,1-3-2016-16,0 3-400 0,2 4-128 0,-2 1 0 15,0 2 176-15,-1 2-48 0,0-1-128 0,-1 4 192 16,-3 1-192-16,0-1 0 0,-1 1 0 0,-2-4 0 16,-1 0-624-16,0-2-208 15,-1-2-64-15,0-3 0 0,1-1-2496 0,0-3-496 0</inkml:trace>
  <inkml:trace contextRef="#ctx0" brushRef="#br2" timeOffset="94020.2">16472 7238 24879 0,'0'0'2208'0,"-5"-8"-1760"15,5 8-448-15,-5-6 0 0,5 6 2480 0,0 0 400 16,0 0 96-16,0 0 16 0,0 0-1952 0,10-2-384 0,2 3-80 0,3 2 0 15,0 1-256-15,5 1-32 16,1 3-16-16,3-2 0 0,2 1-272 0,2-3 0 0,-1 0 0 0,2 0 0 31,0-2-1472-31,-1 1-368 0,-2-3-64 0,-1-2-16 16,-1 0-1360-16,-4-2-288 0,8-5-48 0,-6 0-16 0</inkml:trace>
  <inkml:trace contextRef="#ctx0" brushRef="#br2" timeOffset="95321.46">17157 6689 33343 0,'0'0'1472'0,"0"0"320"0,0 0-1440 0,0 0-352 16,0 0 0-16,0 0 0 0,-3 10 320 0,3-10-16 15,0 0 0-15,0 13 0 0,0-1-304 0,0 0 0 16,0 1 0-16,2-3 0 0,-1 0 0 0,0 6 0 16,1-2 0-16,-1 6 0 0,0 1 0 0,0 1 256 15,1 2-48-15,-2 0-16 0,-2 0 224 0,1 2 32 16,0-3 16-16,0 2 0 0,-1 0-96 0,1 0-32 16,0-5 0-16,1-1 0 0,-2-2-80 0,2-2-32 15,0 1 0-15,0-3 0 0,0-1-80 0,0-2-16 16,0-10 0-16,0 0 0 0,0 9 64 0,0-9 0 15,0 0 0-15,0 0 0 0,0 0 96 0,0 0 32 16,0 0 0-16,0 0 0 0,0 0 48 0,0 0 16 0,0 0 0 0,0 0 0 16,0 0-128-16,2-9 0 0,-4 0-16 15,2 9 0-15,0 0-80 0,0 0-16 0,0-8 0 0,0 8 0 16,0 0-144-16,0 0 0 0,0 0 0 0,0 0 0 16,0 0 0-16,0 0 128 0,0 0-128 0,0 0 0 15,0 0 0-15,9-6 0 0,-9 6 0 0,11-4 0 16,-11 4 0-16,10-5 128 0,-10 5-128 0,11-7 0 15,-11 7 128-15,8-8-128 0,-8 8 128 0,7-6-128 16,-7 6 192-16,0 0-64 0,6-9 0 0,-6 9 0 16,0 0 48-16,4-10 0 0,-4 10 0 0,0 0 0 15,0 0-48-15,0 0-128 0,0 0 192 0,0 0-64 16,0 0-128-16,0 0 128 0,0 0-128 0,0 0 128 16,0 0-128-16,0 0 0 0,0 0 0 0,0 0 0 15,0 0 0-15,0 0 0 0,0 0 0 0,0 0 0 0,0 0 0 0,0 0 0 16,0 0 0-16,0 0 0 0,0 0 0 0,0 0 0 15,0 0 0-15,0 0 0 0,0 0 160 0,0 0-160 16,0 0 192-16,0 0-192 0,0 0 192 0,0 0-192 16,-11-3 192-16,11 3-192 0,0 0 192 0,0 0-192 15,-9 0 192-15,9 0-192 0,0 0 128 0,0 0-128 16,-8 1 0-16,8-1 0 0,0 0 0 0,0 0 0 16,-8 5 0-16,8-5 0 0,0 0 0 0,0 0 0 15,0 0 0-15,-8 5 0 0,8-5 0 0,-6 5 0 16,6-5 0-16,0 0 0 0,-8 6 128 0,8-6-128 15,-8 2 0-15,8-2 0 0,-8 7 144 0,2-1-144 16,6-6 0-16,-8 8 144 0,2-1-144 0,6-7 0 16,-7 8 144-16,2 1-144 0,0 0 0 0,-1 0 128 0,6-9-128 15,-5 10 0-15,5-10 0 0,-2 12 0 0,2-12 0 0,-2 12 0 16,1 0 0-16,1-12 0 0,1 13 0 0,-1-13 128 16,4 13-128-16,0-2 0 0,-4-11 0 0,3 12 0 15,-2 1 0-15,0 3 0 0,1 1 0 0,-2-2 128 16,0-2-128-16,0 3 0 0,-2 2 0 0,2-3 0 15,0 0 0-15,-1 0 0 0,0-1 0 0,-2-1 0 16,1-1 128-16,0-2-128 0,0-1 128 0,2-9-128 16,-3 12 0-16,0-2 0 0,3-10 0 0,-1 8 128 15,1-8-128-15,0 0 128 0,0 0-128 0,0 0 128 16,0 0-128-16,0 0 0 0,0 0 0 0,9 3 128 16,-9-3-128-16,11-5 176 0,-3-2-176 0,-8 7 192 15,9-9-192-15,-3 0 160 0,-1 0-160 0,-1 0 160 0,0-2-160 0,0 1 160 16,-1-3-160-16,-1-2 160 0,1 0-160 0,0-2 0 15,-1 0 144-15,1-1-144 0,1-3 0 0,0 4 128 16,-1-1-128-16,4 1 0 0,0 0 0 0,0 0 0 16,1 0 0-16,1 2 128 0,2 1-128 0,0 1 0 15,2 0 0-15,1 1 0 0,-1 1 0 0,1 1 0 16,0 3 0-16,1 1-128 0,-1 4 128 0,2-2 0 16,-2 3 0-16,2 2-128 0,-1-1 128 0,3 4 0 15,1-2 0-15,-1 2 0 0,0 0 0 0,0 0 0 16,1 0 0-16,-2 1-128 0,0-3 128 0,-2 0 0 15,1 1 0-15,0 1 0 0,-2 0 0 0,-1 1 0 16,0 0 0-16,-1 1 0 0,-1 1 0 0,-1 1 0 16,-3 2 0-16,0-1-128 0,-2 3 128 0,-1 0 0 0,-1 0 0 0,-2-1 0 15,-1-11 0-15,-1 13 0 0,-2 2 0 0,0 0 0 16,-1 2 0-16,1-4 0 0,-3 0 0 0,1 2 0 16,-1 0 0-16,-1 2 0 0,-2-4 0 0,1 4 0 15,0-4 0-15,2 2 0 0,-3 0 0 0,0-2 0 16,-1-1 0-16,0 2 0 0,0 1 0 0,-1-1 0 15,1-2 0-15,-2-3 0 0,0-1 0 0,1 0 0 16,-1-1 0-16,-1 4 0 0,-2-7 0 0,0 0 0 16,-3-2 0-16,-1 1 144 0,0-2-144 0,-2-2 0 15,0 0 144-15,-2-2-144 0,-2 0 0 0,-1-2 144 16,-2 0-144-16,1-2 0 0,1 1 0 0,-2-2 0 16,1-2 0-16,1 2 0 0,1-1 0 0,2 2 0 15,1 2-336-15,-1 2 0 0,3 3 0 0,-1 3 0 16,1 1-1456-16,2 1-272 0,2 3-64 15</inkml:trace>
  <inkml:trace contextRef="#ctx0" brushRef="#br2" timeOffset="97936.7">13851 7249 4607 0,'0'0'192'0,"0"0"64"0,0 0-256 0,0 0 0 0,0 0 0 0,0 0 0 0,0 0 832 0,0 0 128 16,0 0 32-16,0 0 0 0,0 0-992 0,0 0 0 16,0 0-224-16,10-2 32 0,-10 2 336 0,12-2 64 15,-3 0 16-15,-9 2 0 0,0 0 1536 0,10-8 304 16,-2 3 64-16,-8 5 16 0,8-8 320 0,-8 8 64 15,4-9 16-15,-4 9 0 0,0 0-544 0,0 0-96 16,3-11-32-16,-3 11 0 0,0 0-624 0,0 0-128 16,0 0-32-16,-4-9 0 0,4 9-576 0,-6-5-128 15,6 5-32-15,-10-4 0 0,-2 1-208 0,-1 3-144 16,0 2 192-16,0-1-192 0,-1 0 0 0,-1 1 0 16,1-2 0-16,-1 0 0 0,-2-2 128 0,0 2-128 15,-2 0 0-15,2 0 0 0,-1-1 256 0,1 0-16 0,2-2 0 0,0-1 0 16,1 0 80-16,1 2 32 0,0-2 0 0,1 1 0 15,0-1-160-15,2 0-48 0,-1-1 0 0,2 3 0 16,0-1-144-16,0 2-192 0,0-1 32 0,0 4 16 31,0-1-560-31,1 3-96 0,-1 0-32 0,9-4 0 16,-11 5-128-16,4 0-48 0,7-5 0 0,-10 4 0 16,1 0 144-16,1 1 32 0,8-5 0 0,-9 3 0 15,2 1 192-15,7-4 32 0,0 0 16 0,0 0 0 16,0 0-352-16,0 0-64 0,0 0-16 0</inkml:trace>
  <inkml:trace contextRef="#ctx0" brushRef="#br2" timeOffset="98336.33">13848 7368 21935 0,'0'0'960'0,"0"0"224"0,0 0-944 0,0 0-240 16,0 0 0-16,0 0 0 0,0 0 128 0,0 0-128 16,0 0 176-16,0 0-176 0,0 0 0 0,0 0 0 15,0 0 0-15,0 0 0 0,0 0 0 0,-9 8 0 16,2-3 0-16,0-1 0 0,7-4 288 0,-12 5 160 0,0 0 16 0,-1-1 16 15,0 1 544-15,0-1 96 0,-1 0 32 0,-2 0 0 16,-2 0 16-16,0 0 16 0,-3-1 0 0,0 2 0 16,0-1-576-16,0 0-112 0,0 1-32 0,0-3 0 15,-2 2-320-15,-1 0-144 0,1-1 128 0,0 1-128 16,-1-2 0-16,3 1 0 0,0-3 128 0,0 0-128 16,1 0 0-16,0 0 0 0,1-1-192 0,2-1 192 31,2 0-512-31,1-1 32 0,0-1 0 0,1 2 0 15,-1-2-2256-15,3 0-448 0,-5-9-80 0,6 4-7696 0</inkml:trace>
  <inkml:trace contextRef="#ctx0" brushRef="#br2" timeOffset="99020.23">12517 6901 12895 0,'0'0'1152'0,"-1"-9"-928"0,-2 0-224 0,-1 2 0 16,4 7 3632-16,0 0 672 0,0 0 144 0,0 0 32 15,-10-1-3408-15,10 1-688 0,-11 4-128 0,1 1-16 16,-2 0-240-16,0 3 0 0,-2 0-144 0,-2 0 144 15,-2 0 0-15,0 2 0 0,0 1 0 0,-1 0 0 16,1 4 0-16,-1 3 0 0,0 0 0 0,0 2 0 16,-1-1 0-16,2 3 320 0,0 1-64 0,1 1 0 15,1 4 384-15,1 2 64 0,0 0 0 0,3 4 16 16,1 3-224-16,-1 3-48 0,4 0-16 0,3 0 0 16,2-2-256-16,1-1-48 0,2-3-128 0,2-1 192 0,2-1-192 0,3-4 0 15,1-3-144-15,1-3 144 0,1-5-304 0,2 0 48 16,0-5 0-16,1-2 0 0,1-2 256 0,2-3-192 15,2-1 192-15,1-2-160 0,2-4 160 0,3-3 128 16,1-1-128-16,1-3 176 0,1-5 112 0,0 0 32 16,-1-3 0-16,-1-1 0 0,-3 0 192 0,1-2 32 15,-3-2 16-15,1 0 0 0,-1 0-112 0,-2-2 0 16,-1-1-16-16,-1-1 0 0,-3-2-192 0,0-4-48 16,-3 0 0-16,1-1 0 0,-2 1-192 0,-1 0 144 15,-2 0-144-15,-1 2 128 0,-1 1-128 0,-1 2 0 0,-3 1 144 16,-2 1-144-16,0 0 272 0,-2 4-16 0,-3-1 0 0,0 2 0 15,-3 2-64-15,0 3 0 0,-2 2-16 16,-2 1 0-16,-3 3-176 0,0 0 0 0,0 2 0 0,0 2 0 16,-1 2-272-16,1 2 16 0,1 2 0 0,2 2 0 31,0 2-1984-31,-2 0-400 0</inkml:trace>
  <inkml:trace contextRef="#ctx0" brushRef="#br2" timeOffset="126156.08">29362 16922 7359 0,'9'-20'320'0,"-5"10"80"0,-1-1-400 0,1-2 0 15,0 0 0-15,0 3 0 0,-3-3 4544 0,2 2 816 16,-1-1 160-16,0 3 48 16,-2 9-5136-16,-4-10-1024 0,-2 1-208 0,-3 0-32 0,-4 2 544 0,-2-1 112 15,-4 3 32-15,-2 0 0 0,-2 1 656 0,0 0 128 16,-1 0 16-16,1-2 16 0,-2 0 368 0,-1 1 80 0,0-3 16 0,-2 1 0 16,1-4 32-16,-2 2 16 0,-2 1 0 0,1 2 0 15,1 0-544-15,1 2-128 0,0 1 0 0,0 0-16 16,-1 2-352-16,-1 1-144 0,0 1 128 0,1 3-128 15,2 1 0-15,-2 2 0 0,0 0 0 0,-2 4 0 16,-4 1 0-16,-2-1 0 0,-2 1 0 0,-4 1 0 16,-5 1 192-16,0 2-32 0,0 4-16 0,3-2 0 15,2 1-144-15,4 1 128 0,3 0-128 0,4 0 128 16,4 3-128-16,2-1 0 0,1-1 0 0,3 1 128 16,2 1-128-16,4 1 0 0,3 0 0 0,2 0 0 15,0 1 0-15,3-6 128 0,2 0-128 0,1-1 0 16,0-1 128-16,-1 1-128 0,0 0 128 0,1-1-128 15,-1-2 192-15,-1 3-32 0,-1-3-16 0,0 4 0 16,0-2-144-16,2 1 192 0,-2 3-192 0,3-2 192 0,-1 1-192 16,2 1 128-16,0 0-128 0,3-1 128 0,1 1-128 15,1 0 192-15,2-1-192 0,1 2 192 0,1 1-192 0,2 2 0 16,-1-3 144-16,3 0-144 0,0 2 0 0,1-5 144 16,-1 2-144-16,-1 1 0 0,-1 2 0 0,0-5 0 15,-2 2 0-15,2 0 0 0,-1-1 128 0,1-1-128 16,-1 2 0-16,1 0 0 0,1-1 128 0,1-2-128 15,1-1 144-15,3 0-144 0,0-2 288 0,2 0-32 16,-2-2-16-16,2 0 0 0,1 2 16 0,2-2 16 16,2 1 0-16,2-4 0 0,1 3-272 0,3 3 160 15,0-2-160-15,3 2 128 0,2-2-128 0,2 3 0 16,1-1 0-16,1-3 0 0,2 0 128 0,-1 0-128 16,-3-3 0-16,1 1 128 0,-1-5-128 0,3 1 160 0,-2-1-160 0,3-2 160 15,3 1-32-15,4 0 0 0,4 1 0 16,3-1 0-16,4-4 144 0,-2-1 32 0,-2 0 0 0,1-1 0 15,-2 0-48-15,2-3 0 0,3 0 0 0,3 1 0 16,3 2-48-16,3 1-16 0,0 1 0 0,-2 2 0 16,-5-2-192-16,-2 0 0 0,-2 1 128 0,2 2-128 15,2-3 0-15,2 4 0 0,1-2 128 0,-3 1-128 16,-3 1 0-16,-2-3 0 0,-3 0 0 0,0-2 0 16,-4-2 0-16,1 2 0 0,0 0 0 0,2-1 0 15,3-2 0-15,2 2 0 0,3 0 0 0,-1 0 0 16,-3-2 144-16,0-1-144 0,0-1 128 0,3 1-128 15,1-1 128-15,4 1-128 0,3 1 0 0,-1 1 128 16,1-2 0-16,-3 1 0 0,-3-2 0 0,-3 0 0 16,-4-3-128-16,3 1 0 0,1 1-160 0,0 1 160 0,-2-2 0 0,0 1 0 15,0-1 0-15,-2-1 0 0,-6 0 128 0,-1 1-128 16,-4-5 0-16,0 0 0 0,-1-1 192 0,1 0-192 16,0 0 192-16,2 0-192 0,-2 3 256 0,0-5-64 15,0 1-16-15,-2-1 0 0,-2-4 80 0,-3-1 32 16,0 1 0-16,-1-1 0 0,2-2-160 0,-2 1-128 15,-1 0 144-15,-1-1-144 0,-2 0 160 0,2-1-160 16,-1-2 160-16,1 0-160 0,-3-1 160 0,-1 4-160 16,-2 0 160-16,-2 3-160 0,-1 0 208 0,-3-1-48 15,-4-1-16-15,-2 2 0 0,-1-5 48 0,-1 2 16 16,-3-1 0-16,1-1 0 0,-1 1-80 0,-1-3-128 16,-2 2 176-16,1-4-176 0,0 2 128 0,0 2-128 15,-2 2 0-15,1 1 0 0,1-1 0 0,1 1 0 0,-1 0 0 0,0 0 0 16,0 2 0-16,-2 0 0 0,0 1 0 0,-2-1 0 15,1 2 144-15,-2-2-144 0,-2 1 0 0,-1-1 144 16,-2 3-144-16,-3-1 0 0,-2 0 0 0,1 1 0 16,-5 1 0-16,0-1 0 0,-3 1 0 0,-2 0 128 15,-3 2-128-15,-4-2 0 0,0-2 0 0,-3 2 0 16,-3 2 0-16,2-1 0 0,3-2 0 0,-2 2 0 16,-2 2 0-16,2-1 0 0,0 0 0 0,-1 3 0 15,-2-3 0-15,-2 1 0 0,-1 0 0 0,-3 0 0 16,-3 2-128-16,-1 1 128 0,-2 1 0 0,2 4 0 15,2-1 0-15,-2 1 0 0,-2 0-144 0,0 1 144 16,-3 1 0-16,-6 1 0 0,-3-5-128 0,-6 2 128 16,-2 2 0-16,1 1 0 0,4-1 0 0,0 4 0 15,-1-4 0-15,-7 0 0 0,-6-5 0 0,-3 2 0 0,0 1 0 0,7 1 0 16,3 2 0-16,3-2 0 0,3 0 0 0,-2-4 0 16,-2 1 0-16,0 2 0 0,-2 0 0 0,6 1 0 15,4 3 0-15,2 0 0 0,2 0 0 0,0 0 0 16,1 0 0-16,-2-3 0 0,-3 0 0 0,0 3 0 15,0-3 0-15,3 6 0 0,3-2 0 0,3 1 0 16,0 1 0-16,1 0 0 0,0 1-224 0,-4-3 64 16,-3 2 16-16,-4 0 0 15,1 4-496-15,2 2-80 0,2 1-32 0,-1 4 0 16,-1 0-1440-16,-3 4-304 0,-5-4-48 0,-6 3-16288 0</inkml:trace>
  <inkml:trace contextRef="#ctx0" brushRef="#br2" timeOffset="130892.84">27146 16434 18431 0,'-7'-10'1632'0,"2"3"-1312"0,-1-2-320 0,-1 1 0 16,2-1 1648-16,0 1 256 0,1 2 48 0,0-1 16 15,-1 1-1456-15,1-1-304 0,0 1-48 0,0-4-16 32,-1 0-528-32,0 1-128 0,-2-2 0 0,-1 1-16 15,-1 1-144-15,-3 0-32 0,-1-3 0 0,-5 3 0 0,-4 0 704 0,-3 1 0 0,-2 0 0 0,-3 0 176 16,-5-2 608-16,-1-1 128 0,0 0 32 0,-2-1 0 15,-1-2-32-15,0 1 0 0,0 1 0 0,-2 1 0 16,0 1-320-16,-5 0-64 0,-4 0-16 0,-4-3 0 0,-5 0-272 0,-2 0-64 16,-3-1-16-16,-1 4 0 0,-2 2-160 0,-6 1 0 15,-5 1 0-15,-8-2 0 0,-9-3 0 0,-2 5 0 16,0 3 0-16,-8 1 0 0,-6-4 0 0,1 5 0 16,0 1-144-16,2 5 144 0,0 5 0 0,-1-3 0 15,0 0 0-15,5 1 0 0,6 6 0 0,1-2-128 16,1-2 128-16,2-1 0 0,0 0 0 0,7 1 0 15,3 4 0-15,1-1 0 0,-2 0 0 0,-1 0 0 16,-3-1 0-16,5 3 0 0,0 5 0 0,2-2 0 16,-1 2 0-16,-2 5 0 0,-2 1 0 0,2 2 0 15,1 4 0-15,2 1 0 0,3 3 0 0,-3 1 0 16,0 3-160-16,1-3 160 0,2 1 0 0,5 3 0 16,5 0 0-16,3-2 0 0,-1-2 0 0,2-2-160 0,1 2 160 15,7-1 0-15,7-2-128 0,5 0 128 0,1-3 0 0,4 3 0 16,2 0-192-16,6 3 64 0,3-2 128 0,3-3-208 15,-1 0 80-15,2 0 128 0,-1 1-208 0,2 1 80 16,3 0 128-16,3 1 0 0,1 1-144 0,4 1 144 16,1 2 0-16,3 1 0 0,3-3 0 0,3-1 0 15,4 2 0-15,5-3-176 0,1-7 176 0,5 0-128 16,5 2 128-16,7-4 0 0,3-1 0 0,3-1 0 16,3-3 0-16,4 2 0 0,5 4 0 0,5-3 0 15,3-1 0-15,3 5 0 0,6 0 128 0,7 0-128 16,5-3 0-16,4-5 128 0,5-5-128 0,7-4 0 15,8-1 160-15,3-4-32 0,0-3-128 0,1-1 192 16,4 1-192-16,2 1 128 0,5-2-128 0,-3 0 0 0,-4-1 160 16,1 3-160-16,4 0 160 0,1 0-160 15,-2 1 128-15,1-5-128 0,1 0 0 0,5-3 0 0,2 1 128 0,0-3-128 16,-5-5 0-16,5 3 0 0,2-2 0 0,-3-1 128 16,-4 0-128-16,0 0 0 0,1-2 0 0,-1 0 0 15,-1-1 0-15,-4-3 0 0,-6-1 0 0,1 0 0 16,0-7 128-16,-2 0-128 0,-3-2 0 0,-4-3 176 15,-3-3-176-15,0 2 160 0,-1 0-160 0,-4-7 160 16,-5-6-160-16,-6 0 160 0,-6 2-160 0,-5-2 160 16,-2-2-160-16,-1 2 160 0,-2-4-32 0,-2 3-128 15,-2 2 192-15,-2-1-64 0,-1 0-128 0,-5-6 0 16,0-1 144-16,-4 1-144 0,1-1 128 0,-3-1-128 16,-1-1 128-16,-4 4-128 0,-5 2 0 0,-3 3 0 15,-4 1 0-15,-3 3 0 0,0 2 0 0,-6 0 0 0,-3-3 0 0,-5 2-192 16,-5 4 16-16,-5 1 0 0,-5 2 0 0,-6 0 0 15,-5 1 176-15,-5 5-192 0,-8 5 192 0,-4 1-192 16,-6 2-64-16,-5 3 0 0,-5 4-16 0,-4 4 0 31,-6 1-240-31,-3 3-32 0,-1 2-16 0,2 4 0 16,2 0-176-16,7 4-32 0,4 1-16 0,1 3-10912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16:28:55.1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21206 12456 7359 0,'-13'-21'320'0,"3"8"80"16,-3-2-400-16,1 6 0 0,3 7 0 0,-2-8 0 0,1-14 6016 0,0 2 1136 15,0 3 208-15,1 4 64 0,-1 2-5376 0,-2 0-1088 16,-1 2-192-16,-1-1-64 0,-3 1-368 0,-1 2-80 16,-2 3 0-16,1-1-16 0,-4-2-240 0,-1 5 0 15,-6 2 0-15,-2 0 0 0,-2 4 0 0,-3 2 0 16,-6 1-192-16,-2 1 192 0,-3 7-272 0,-3 0 48 16,-4 4 16-16,1-2 0 0,-1 0 208 0,0 1-144 15,-1 0 144-15,0 2-128 0,-1 0 128 0,1 3 128 16,0 1-128-16,-2 4 176 0,-2 3 16 0,2-3 0 15,-1 1 0-15,4 3 0 0,3 4-48 0,0 3 0 16,1-1 0-16,3 2 0 0,2 0-144 0,3 2 0 16,1 3 0-16,5 2 128 0,0-2-128 0,4 1 0 15,2 0 0-15,4 2 0 0,1-1 0 0,5 5 0 0,5 2 0 0,3 2 0 16,3-1 0-16,2-5 0 0,4 1 0 0,3-3 0 16,3 0-144-16,5-2 144 0,3-2 0 0,5-3 0 15,3 3 0-15,7 1-128 0,5 0 128 0,4-5 0 16,1-4 0-16,4-3 0 0,4-2 0 0,5-3 0 15,6-3 0-15,2-1 0 0,2-1 0 0,6-5 0 16,5-2 0-16,3-1 0 0,2-4 0 0,3 1 144 16,1-1-144-16,3 0 0 0,0-1 0 0,0-3 0 15,0-1 0-15,1-2 0 0,0 1 0 0,0 1 128 16,-1 0-128-16,1-3 0 0,0-2 0 0,0-6 0 16,0 1 0-16,2-1 128 0,-2 1-128 0,0-2 0 15,0-1 128-15,-1-6-128 0,-3 0 0 0,-1-5 128 16,-1 1-128-16,-4 0 128 0,-3-3-128 0,0-4 128 0,-3-4-128 0,-4-4 160 15,-5-4-160-15,-1 1 160 0,-3-6-32 0,0 2-128 16,-5 1 192-16,-1-2-64 0,-6-1-128 0,-3-1 192 16,-2-1-192-16,-5 1 192 0,-4-5-192 0,-2-1 128 15,-3-2-128-15,-4 1 128 0,-1-1 112 0,-2 2 16 16,-4 2 0-16,-1 2 0 0,-3 0 80 0,-1 1 32 16,-3 0 0-16,0 0 0 0,-4 2-96 0,-3 0-16 15,-3 1 0-15,-3 3 0 0,-3-1-48 0,-4 3-16 16,-5 5 0-16,-2 1 0 0,-2-1-192 0,-5 2 0 15,-7 2 0-15,-2 0-160 0,-2 5 160 0,-5-3 0 16,-5 2 0-16,-2 3-128 0,-4 3-160 0,-4 1-32 16,0 2 0-16,-2 0 0 0,-1 1 80 0,-3 1 16 0,-2 0 0 0,-1 1 0 15,1 2 224-15,-1 3 0 0,2 1 0 0,2 0-144 16,0 4 144-16,1-1-160 0,0 3 160 0,3 4-160 31,0 4-1296-31,0 1-256 0,-1 3-48 0,2-2-14624 0</inkml:trace>
  <inkml:trace contextRef="#ctx0" brushRef="#br0" timeOffset="15013.25">11662 10471 20271 0,'1'-11'1792'0,"2"2"-1424"16,-1 1-368-16,-2 8 0 0,0 0 1840 0,0 0 288 15,0 0 64-15,0 0 16 0,0 0-1536 0,0 0-304 16,0 0-64-16,13 0-16 0,-1 0-80 0,1 3-16 16,0 0 0-16,3-1 0 0,3-2-192 0,6 0 0 15,6-1 128-15,6-2-128 0,5 1 176 0,6-2-16 16,4 0 0-16,7 1 0 0,3 1 288 0,9 0 48 16,4 1 16-16,3 0 0 0,1 1-336 0,0-3-176 15,3 3 192-15,3 0-192 0,2-1 0 0,2 0 0 16,1-1 0-16,0-3 0 0,0 0 144 0,4 1-144 15,4 1 0-15,2-1 144 0,2-2-144 0,3 1 0 16,3 2 0-16,3 2 0 0,0-5 144 0,0 5-144 0,0-3 160 0,1 3-160 16,4 0 208-16,-1-1-48 0,-2 1-16 0,0 1 0 15,0 1-16-15,-3-2-128 0,-1-3 192 0,-2 2-64 16,-2 0-128-16,-1 2 160 0,1 0-160 0,-6 0 160 16,-5-2-160-16,-7 3 0 0,-6 0 144 0,-4 3-144 15,-3 1 0-15,-1 1 0 0,-6-1 0 0,-7 1-192 31,-8 1-2368-31,-4 1-496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16:30:37.63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11130 5141 4607 0,'0'0'192'0,"0"0"64"0,10 0-256 0,-10 0 0 16,11-2 0-16,-11 2 0 0,0 0 1872 0,10-4 336 15,-10 4 64-15,0 0 16 0,0 0-1024 0,0 0-208 16,0 0-32-16,0 0-16 0,0 0-288 0,0 0-48 0,0 0-16 0,0 0 0 15,0 0-320-15,0 0-64 0,0 0-16 0,0 0 0 16,0 0-256-16,0 0 128 0,0 0-128 0,0 0 0 16,0 0 240-16,0 0-64 0,0 0-16 0,0 0 0 15,-2-11 320-15,2 11 64 0,-6-9 16 0,2 3 0 16,4 6-48-16,-5-7 0 0,5 7 0 0,-6-6 0 16,6 6-256-16,-6-8-64 0,1 1-16 0,5 7 0 15,-5-6 0-15,5 6 0 0,-7-8 0 0,7 8 0 16,-6-5-48-16,6 5 0 0,-8-7 0 0,8 7 0 15,-9-6 192-15,9 6 48 0,-10-3 0 0,-1 0 0 16,2 1-64-16,9 2-16 0,-12 2 0 0,2 1 0 16,1 0-80-16,0-1-16 0,-2 3 0 0,2 1 0 15,0-1-16-15,0 3-16 0,-3-1 0 0,0 3 0 16,1-3 176-16,1 5 48 0,1 1 0 0,2 2 0 0,-3-1 64 0,3 4 0 16,0 0 16-16,1 2 0 0,0-1-288 0,2 4-176 15,2 1 192-15,-1 1-192 0,2-4 128 0,1 1-128 16,1-1 0-16,2 0 0 0,-1-2 0 0,2 0 0 15,0-2 0-15,0-3 0 0,1-1 176 0,1-2-176 16,-1-4 160-16,1 1-160 0,1-3 160 0,1-1-160 16,2-2 160-16,2-2-160 0,-2-3 224 0,2-1-48 15,0-1-16-15,-1-2 0 0,1 0-160 0,1-3 192 16,0 1-192-16,0 0 192 0,-1-1-192 0,0-1 0 16,-2 0 0-16,-1-1 0 0,-1 0 0 0,0 2 0 15,-2-3 144-15,1 0-144 0,0-2 0 0,-1 0 128 16,-1-2-128-16,-1 0 0 0,0-2 0 0,-1 5 0 0,1 0 0 0,0 1 128 15,-2 0-128-15,1 0 0 0,-2 1 0 16,0 1 0-16,-2 0 0 0,0 2 0 0,-1-3 0 0,1 4 0 16,-1 0 0-16,2 8 144 0,-4-6-144 0,4 6 160 15,0 0 16-15,0 0 0 0,-7-6 0 0,7 6 0 16,0 0-176-16,0 0 128 0,0 0-128 0,0 0 128 16,-6 6-128-16,6-6 0 0,-6 8 0 0,6-8 128 15,-1 11-128-15,1 1 0 0,0-12 0 0,3 13 0 16,-3-13 0-16,2 16 0 0,1-2 0 0,1 2 0 15,1-5 0-15,-1 4 0 0,0 0 0 0,1 4 0 16,2 0 0-16,0-2 0 0,-1 0 0 0,-1 1 0 16,0 1 0-16,0-1 0 0,-1-1 0 0,0 1 0 15,0-2 0-15,-1 1 0 0,-1 0 0 0,1 0 0 16,1-1 0-16,0 0 0 0,-2 0 0 0,1 1 0 16,1-3 0-16,1 4 0 0,-1 1 0 0,0-1 0 0,0-1 0 15,0 0 0-15,-2 0 0 0,1 1 0 0,-2 0 0 0,-1 0 0 16,0 1 0-16,0 0 0 0,0 2 0 0,-1 0 0 15,-2 0 0-15,1-3 0 0,-1 2 144 0,-1-2-144 16,-2-2 160-16,0 0-160 0,1 1 240 0,-3 0-48 16,-3-4-16-16,-1 2 0 0,-1 0 64 0,-3 0 16 15,1-2 0-15,-2-2 0 0,0 0-16 0,-2 1 0 16,-1-3 0-16,-3 3 0 0,0-1-80 0,-2 2-16 16,-1 0 0-16,0 3 0 0,1-3-144 0,0 0 0 15,1-3 0-15,0 1 0 0,1-2 0 0,2 1 0 16,0-6 128-16,1 0-128 15,1-2-352-15,1-4-96 0,-1 1-32 0,2-2 0 16,0-1-736-16,2 1-160 0,-1 0-32 0,2-4 0 16,0 2-1792-16,2-1-384 0,0-2-64 0,2 0 0 0</inkml:trace>
  <inkml:trace contextRef="#ctx0" brushRef="#br0" timeOffset="1401.87">11846 4637 11055 0,'0'0'480'0,"0"0"112"0,-3-10-464 0,3 10-128 0,-3-9 0 0,3 9 0 16,0 0 2752-16,-5-6 544 0,5 6 96 0,0 0 32 15,-9-5-2576-15,9 5-512 0,-8-3-96 0,8 3-32 16,-9-1-208-16,9 1 0 0,-10-2 128 0,10 2-128 15,-9 4 160-15,-1 0-16 0,1 1 0 0,0 2 0 16,0-1 272-16,-1 2 48 0,-3 1 16 0,-2 4 0 16,0 4 48-16,0 3 16 0,0 1 0 0,0 1 0 15,0 3-192-15,-1 1-32 0,0 3-16 0,2-1 0 16,-2 5-64-16,2 2-16 0,1 1 0 0,3 1 0 16,2 0-32-16,2-1 0 0,3 3 0 0,0 0 0 15,2 2 208-15,3-1 48 0,2 0 0 0,3-2 0 0,-1-1-112 0,3-2-16 16,3 0 0-16,0-1 0 0,0-4-192 15,-1-1-128-15,2-2 128 0,0-2-128 0,-1-2 0 0,1-2 0 16,1-1-160-16,1-5 160 16,-2 0-784-16,2-5-48 0,1 1-16 0,0-2 0 15,-1-5-1600-15,1 0-320 0,-2-3-64 0,1-1-7936 16</inkml:trace>
  <inkml:trace contextRef="#ctx0" brushRef="#br0" timeOffset="1918.99">11876 5041 30927 0,'0'0'1360'0,"0"0"304"0,0 0-1344 0,0 0-320 0,0 0 0 0,1-9 0 16,-1 9 544-16,9-7 32 0,1 2 16 0,2 0 0 15,1-2-352-15,2 2-80 0,0 0-16 0,2 0 0 16,0 1-144-16,1 0 160 0,2 1-160 0,1-2 160 16,0 4-160-16,-2-3 0 0,1 2 0 0,-2 1 0 15,-1-2 0-15,-3 2-224 0,-1 0 80 0,-2 1 16 16,-11 0 128-16,0 0-160 0,0 0 160 0,9 5-160 0,-9-5 160 0,0 0-160 15,0 0 160-15,0 0-160 16,-5 7 160-16,-3 0 0 0,-3 1 0 0,0 0-128 0,-2 0 128 0,0 4 0 16,-2-3 0-16,2 2 0 0,0 2 0 0,-1 2 0 15,-2-1-144-15,2 1 144 0,1-2 0 0,0 1 0 16,1-1 0-16,-1 0 0 0,0 3 0 0,0-2 0 16,0 3 0-16,1-1 0 0,0-2 0 0,1-1 0 15,0 1 0-15,2 1 0 0,1-2 0 0,3 0 0 16,0-3 0-16,2-1 0 0,3-9 0 0,2 12 208 15,-2-12-16-15,6 9-16 0,3-2-48 0,2-2 0 16,-1-1 0-16,2-2 0 0,1 0 32 0,1-1 0 16,1-1 0-16,0 0 0 0,1 0-160 0,-1 0 0 0,2-1 0 15,2-1 128-15,-1 0-320 0,1-2-80 0,1 0-16 0,0 0 0 32,-1-4-608-32,1 2-128 0,-1-6-32 0,1 2-8160 0,-2-1-1616 0</inkml:trace>
  <inkml:trace contextRef="#ctx0" brushRef="#br0" timeOffset="2355.14">12281 4561 29375 0,'-5'-10'1296'0,"5"10"272"0,0 0-1248 0,0 0-320 16,-9-3 0-16,9 3 0 0,0 0 528 0,0 0 48 15,2 10 16-15,3 5 0 0,2-1-592 0,1 2 0 16,1 2 0-16,1-2 0 0,2 1 0 0,2 2 0 15,1 2 0-15,2 0 0 0,0 1 0 0,0-2 0 16,0 3 0-16,0-3 0 0,-2-1 0 0,2 1 0 16,-1-2 0-16,1 3 128 0,-3 0-128 0,3 1 0 15,0 3 0-15,0-2 0 0,-3-1 0 0,-1 6 0 0,-1-1 0 0,-3 4 128 16,-4 2 96-16,1 1 32 0,-5 2 0 0,-2 1 0 16,-5-1 144-16,0-1 48 0,-2 2 0 0,-1-4 0 15,-3-2-176-15,2-2-16 0,-2-1-16 0,2-3 0 16,0-3-240-16,1 0 144 0,2-3-144 0,-3-1 128 15,3-1-128-15,-3 0 0 0,1-4 0 0,1 0 0 32,1 0-1552-32,-2-1-192 0,-1-1-48 0</inkml:trace>
  <inkml:trace contextRef="#ctx0" brushRef="#br0" timeOffset="2723.12">13029 4959 33167 0,'0'0'2944'0,"4"-10"-2352"16,-4 10-464-16,7-6-128 0,2 2 1280 0,3 1 224 16,1 2 48-16,2 1 16 0,5 0-1248 0,1 1-320 0,2 2 0 15,3-2 0-15,0 1 0 0,2-1 0 16,0 2 128-16,2-3-128 0,0 0 0 0,0 0-192 0,0-3 16 0,0 0 16 31,-1-1-240-31,-2 1-48 0,1-4-16 0,-2-1 0 16,-1 3 16-16,-3 0 0 0,-1 0 0 0,-2-2 0 15,-1 2-80-15,-1 1-16 0,-2 0 0 0,-4 0 0 16,0 1-320-16,-11 3-64 0,9-2-16 0,-9 2-12832 0</inkml:trace>
  <inkml:trace contextRef="#ctx0" brushRef="#br0" timeOffset="3036.4">13091 5122 21183 0,'0'0'1888'0,"0"0"-1504"16,0 0-384-16,0 0 0 0,0 0 2720 0,0 0 480 16,0 0 80-16,0 0 32 0,13 2-2112 0,1 2-432 15,0-1-64-15,5-2-32 0,0-1-16 0,3 3 0 16,3-6 0-16,2 3 0 0,1-1-464 0,1 1-192 15,-1 0 176-15,1-2-176 16,-2 1-256-16,2-2-128 0,0 1-48 0,-3 1 0 16,-2-3-528-16,0 2-128 0,-1-2 0 0,0 1-16 15,-3-3-464-15,3 2-96 0,0 1 0 0,1-1-16 16,-2 1 432-16,2 2 96 0,1-2 0 0,1 0 16 16,-1 0 176-16,0 0 48 0</inkml:trace>
  <inkml:trace contextRef="#ctx0" brushRef="#br0" timeOffset="3703.56">15364 3732 9215 0,'0'0'400'0,"-6"-8"96"0,-1 1-496 0,7 7 0 0,-6-7 0 0,6 7 0 16,-5-7 4400-16,5 7 784 0,0 0 144 0,0 0 48 15,0 0-3936-15,0 0-784 0,0 0-144 0,0 0-48 16,0 0-208-16,7 9-64 0,0 2 0 0,-1 0 0 15,2 1-16-15,0 3-16 0,0-1 0 0,1 3 0 16,1 2 96-16,1 4 0 0,-1 1 16 0,2 6 0 16,0-2 304-16,-2 4 64 0,1 0 16 0,-2 0 0 15,-3 1-144-15,1-1-48 0,-2 0 0 0,0 0 0 0,-1 2-272 0,-1 0-48 16,-3-1-16-16,0-2 0 0,0-5-128 0,-2 0 0 16,0-4 144-16,1 0-144 0,-1-1 0 0,1-1 0 15,0-5 0-15,1-2-192 16,0-3-1312-16,0-1-272 0,0-9-48 0,0 0-12720 0</inkml:trace>
  <inkml:trace contextRef="#ctx0" brushRef="#br0" timeOffset="4203.22">14424 4685 5519 0,'-7'-5'496'0,"-3"1"-496"0,1 1 0 0,9 3 0 16,0 0 6848-16,0 0 1264 0,0 0 256 0,0 0 48 15,15 4-6672-15,0 0-1328 0,2 1-272 0,3 0-144 0,1 1 0 0,5-1 128 16,4 0-128-16,1 2 0 0,0-2 0 0,4-1 0 16,5-4 128-16,3 1-128 0,2 2 0 0,3 0 0 15,3 4 0-15,3 0 0 0,2-1 0 0,0 1 0 16,0-1 0-16,1-1 0 0,1 0 192 0,2-1-64 15,1 0-128-15,1 2 192 0,2-5-16 0,-1 3-16 16,-3-4 0-16,0 0 0 0,-3-3 96 0,2 1 0 16,0-1 16-16,1 0 0 0,0 2 0 0,-2-2 0 15,-2 1 0-15,0 0 0 0,-1-3-272 0,1 1 0 16,-2-1 128-16,-1-1-128 0,0-1-144 0,1 2-96 16,-1-2-16-16,0 1 0 15,-3-3-512-15,-1 0-128 0,-4-1 0 0,-4 0-16 16,-6 1-368-16,-3 0-64 0,-5 1 0 0,-5 1-16 15,-3 0-384-15,-4 1-80 0,-5 3-16 0</inkml:trace>
  <inkml:trace contextRef="#ctx0" brushRef="#br0" timeOffset="4820.18">14862 4956 8287 0,'0'0'368'0,"0"0"80"16,0-8-448-16,0 8 0 0,0 0 0 0,0 0 0 0,0 0 5056 0,0 0 912 0,0 0 192 0,0 0 48 15,0 0-4864-15,0 0-976 0,-2 15-192 0,-1-2-48 16,1 0-128-16,-1 4 0 0,0 2 0 0,1 1 0 15,-2 2-144-15,1 4 144 0,-1 3 0 0,2 3 0 16,-2 5 0-16,0 0 0 0,-1 3 0 0,-1-1 0 16,1-1 416-16,1 1-16 0,-1 0 0 0,1-4 0 15,0-1-80-15,0-3 0 0,2 2-16 0,-1-6 0 16,2-1-304-16,0 0 160 0,-1-1-160 0,1 1 128 0,0 0-128 0,1-2 0 16,-2-5 0-16,2 1-176 15,0-1-1456-15,0-3-288 0,0-2-64 0,0-1-10944 16</inkml:trace>
  <inkml:trace contextRef="#ctx0" brushRef="#br0" timeOffset="5149.7">15304 5303 14735 0,'0'0'1312'0,"-2"-7"-1056"0,-3 1-256 0,5 6 0 16,-8-5 3616-16,8 5 672 0,0 0 128 0,-8-2 16 15,8 2-3344-15,0 0-688 0,0 0-128 0,-7 11-16 16,2 2-48-16,3 1 0 0,0 2 0 0,2 2 0 15,2 3-48-15,0 1-16 0,1 3 0 0,-1 0 0 16,1 1-144-16,0-2 0 0,-1 0 0 0,1-1 0 16,-2 1 0-16,0-3 0 0,1-2 0 0,0-1 128 15,0 1-128-15,0-2-256 0,1-2 64 0,-1-2 16 16,1-2-1664-16,-3-11-336 0,0 0-64 0</inkml:trace>
  <inkml:trace contextRef="#ctx0" brushRef="#br0" timeOffset="5397.95">15200 5522 5519 0,'0'0'240'0,"0"0"64"0,-13-3-304 0,1 1 0 15,1 0 0-15,1 4 0 0,10-2 8080 0,0 0 1568 16,0 0 304-16,0 0 64 0,0 0-8032 0,0 0-1616 0,0 0-368 0,11 2 0 15,1 0 0-15,1-4-160 0,2 0 160 0,4-2-208 16,0-2-16-16,3 1 0 0,0 0 0 0,2 1 0 31,-1 0-256-31,1 0-48 0,-1-1-16 0,2 1 0 16,-2-1-1952-16,2 1-384 0,3 0-64 0,-1 0-11136 0</inkml:trace>
  <inkml:trace contextRef="#ctx0" brushRef="#br0" timeOffset="5906.75">15818 5569 6447 0,'0'0'576'0,"0"0"-576"15,0 0 0-15,0 0 0 0,0 0 6432 0,0 0 1184 16,9-5 224-16,0 1 48 0,0 1-6288 0,2 2-1248 16,1-4-352-16,2 2 128 0,2-1-128 0,0 0 0 15,1 1 0-15,2 1 0 0,0-1 0 0,1-2 0 16,-2 0-160-16,0 0 160 0,-2-2-208 0,0-1 64 16,-1-1 16-16,-2 0 0 0,-2 1 128 0,-2-2 192 15,-1 2-32-15,-2 0-16 0,-1-2 336 0,-1 1 64 16,-4 1 16-16,0 1 0 0,-1-3-224 0,-2 2-32 0,-1 0-16 0,1 2 0 15,-3 0-160-15,0 1-128 16,-5 1 192-16,1 2-192 0,-3-2 0 0,-1 1 0 0,-2 3 0 0,0-2 0 16,-1 4 0-16,2-1 0 0,-2 1-160 0,0 2 160 15,-1 0 0-15,-1 1 0 0,1 1 160 0,1 5-160 16,3 0 144-16,-2 4-144 0,0 0 0 0,2 4 144 16,1-2-16-16,1 2 0 0,2-2 0 0,2 3 0 15,2 2-128-15,2 0 192 0,1 0-192 0,2-2 192 16,1-2-192-16,2 2 192 0,2-1-192 0,1-1 192 15,1 1-192-15,2-1 192 0,1-1-192 0,2 0 192 16,1-5-192-16,1 1 0 0,0 0 0 0,2-2 0 16,0 2-288-16,1-2-96 0,1-3 0 0,1-1-16 31,2-1-384-31,0-2-80 0,1-2-16 0,0-2 0 0,-1-1-1328 0,1-3-272 0,-2-1-48 0,-1-4-10592 16</inkml:trace>
  <inkml:trace contextRef="#ctx0" brushRef="#br0" timeOffset="6439.96">16325 5093 28559 0,'0'0'2544'0,"0"0"-2032"15,0 0-512-15,0 0 0 0,0 0 2240 0,0 0 336 16,0 0 80-16,12-1 16 0,0-5-2400 0,2 5-464 16,3-3-112-16,0 2-16 15,2-2-112-15,1 1-16 0,1 2-16 0,0-2 0 16,-2 1-112-16,1-1 0 0,-1 2-16 0,0-3 0 16,-1 1 48-16,-3 0 16 0,-1 2 0 0,-3 0 0 15,1 0-160-15,-12 1-16 0,10-3-16 0,-10 3 0 16,11-3-2192-16,-11 3-432 0</inkml:trace>
  <inkml:trace contextRef="#ctx0" brushRef="#br0" timeOffset="7054.88">16804 4811 24879 0,'0'0'2208'15,"0"0"-1760"-15,0 0-448 0,0 0 0 0,0 0 2048 0,0 0 320 16,0 0 64-16,0 0 0 0,0 0-1920 0,0 0-384 16,0 0-128-16,10-1 0 0,2-2 0 0,1 3 128 15,0 0-128-15,2 0 0 0,4 0 0 0,-1-1 0 16,-2 0 0-16,1-2 0 0,-2 1 0 0,2 0 0 16,-1-3 0-16,-2 0 0 0,1 0 240 0,-2 2 64 15,-2-2 16-15,0 1 0 0,-3 0 448 0,-8 4 112 16,7-5 16-16,-7 5 0 0,0 0-352 0,0 0-64 15,0 0-16-15,0 0 0 0,0 0-272 0,0 0-64 16,0 0-128-16,-2 11 192 0,-3 3-192 0,-1-3 0 16,0 2 0-16,-2-1 0 0,-1 0 0 0,0 0-128 0,-2 1 128 0,0-2-160 15,-1 2 160-15,0 0 0 0,-1 0-144 0,0 3 144 16,1-3 0-16,-1-3 0 0,-1 2 0 0,0 0 0 16,-1 0 0-16,3 2 0 0,1 2 0 0,-1-2 0 15,0 0 0-15,3 1 0 0,1-1 0 0,2-1 0 16,1 0 0-16,2-1 0 0,3-12 0 0,0 13 0 15,0-13 128-15,5 12-128 0,-5-12 0 0,11 9 128 16,-1-3 0-16,2-1-128 0,0-1 192 0,1-1-64 16,1-3 32-16,2-1 0 0,1-1 0 0,1 0 0 15,-1-2 32-15,4 0 16 0,-1 0 0 0,4 0 0 16,-1 0-208-16,3 2 0 0,2-1 0 0,2 0 0 16,1-1-464-1,2 1-192-15,2-1-48 0,-3-2-11264 0,0-1-2272 0</inkml:trace>
  <inkml:trace contextRef="#ctx0" brushRef="#br0" timeOffset="16595.1">12230 3995 14735 0,'-1'-12'640'0,"1"12"160"0,0 0-640 0,0 0-160 0,0 0 0 0,0 0 0 16,-4-10 2960-16,4 10 560 0,0 0 128 0,0 0 0 15,3-12-2816-15,-1 2-576 0,-2 10-128 0,1-9 0 16,-1 9-128-16,2-9 0 0,-4 1 0 0,2 8 128 15,-5-11-128-15,0 2 0 0,-1-1 0 0,-2-1 0 16,-1 2 0-16,-2 0 0 0,-1 0 0 0,-1 0 0 16,-2 0 0-16,-2-2 144 0,-1 0-144 0,-1-1 160 15,0 3 176-15,-1-4 48 0,1 1 0 0,-1 0 0 16,1-2-64-16,-1 0-16 0,-1-1 0 0,-2 1 0 0,-3 1-48 0,-2 1-16 16,-1 0 0-16,0 1 0 0,-1 1 80 0,-2 3 32 15,0-1 0-15,-1 1 0 0,0 3-96 0,1 2-32 16,-2 0 0-16,-1 1 0 0,-3 1-96 0,0-2-128 15,0 0 176-15,-3 4-176 0,-5 0 128 0,0 1-128 16,-1-1 0-16,3 1 0 0,2-2 0 0,2 3 0 16,1 0 0-16,-3 0 0 0,-1-1 0 0,1 1 0 15,2-1 0-15,-3 3 0 0,-1-2 0 0,-1 1 0 16,1 1 0-16,0 2 0 0,-2 0 0 0,2 1 128 16,-1 2-128-16,1 0 0 0,-3 2 208 0,0 0-64 15,2 2-16-15,-2-2 0 0,-2 2-128 0,2 2 128 0,2 2-128 0,-1-2 128 16,-2-2-128-16,1 1 0 0,0 1 0 0,0-2 128 15,-1 0-128-15,0-1 0 0,2 0 0 0,-1 2 0 16,-1 0 0-16,0-2 0 0,-1-2 0 0,5 0 128 16,2-2-128-16,1 4 0 0,0-3 0 0,2 2 0 15,-1 2 192-15,2 1-32 0,1 2-16 0,1-2 0 16,-1 0-16-16,1 2 0 0,-1 0 0 0,2 2 0 16,1-1-128-16,2 1 192 0,-1-2-192 0,0 0 192 15,1-2-192-15,-1 1 160 0,1-3-160 0,-1 4 160 16,-1 2-160-16,0-2 160 0,3-1-160 0,2 3 160 15,1-2-160-15,0-1 0 0,1 0 0 0,1-4 0 16,0 0 0-16,2 0 0 0,2-1 0 0,1-2 0 16,2 2 0-16,0-3 0 0,4 1 0 0,0 0 0 15,1-3 0-15,2 0 0 0,1-1 0 0,0 1 128 0,1-2-128 0,-2 3 0 16,2-1 0-16,-1 0 128 0,-1 0-128 16,2 2 0-16,-2-2 0 0,2-1 0 0,-1 1 0 0,1-1 0 15,-2 1 0-15,3-1 0 0,1-2 0 0,8-4 128 16,-9 5-128-16,1-1 0 0,8-4 128 0,-7 3-128 15,7-3 128-15,-7 2-128 0,7-2 144 0,0 0-144 16,-6 4 160-16,6-4-160 0,0 0 128 0,0 0-128 16,-8 3 0-16,8-3 144 0,0 0-144 0,0 0 0 15,0 0 0-15,0 0 0 0,-8-1 128 0,8 1-128 16,0 0 0-16,0 0 128 0,0 0-128 0,0 0 128 16,0 0-128-16,0 0 128 0,1-10-128 0,-1 10 192 15,0 0-192-15,7-7 192 0,-1-2-192 0,2 2 0 16,1 0 144-16,-1 0-144 0,-3-1 0 0,2 0 0 0,1 1 0 15,-1 1 128-15,1-1-128 0,0 0 0 0,0-1 0 0,-2 1 128 16,1-1-128-16,1 2 0 0,-8 6 0 0,11-8 0 16,-1-1 0-16,-1 2 0 0,-1-2 0 0,1 2 0 15,-2 0 0-15,3 0 0 0,0 1 0 0,-1-1 0 16,-9 7 0-16,11-6 0 0,-4-1 0 0,-7 7 0 16,11-10 0-16,-11 10 0 0,0 0 0 0,6-8 0 15,-6 8 0-15,0 0 128 0,0-10-128 0,0 10 0 16,0 0 0-16,0 0 0 0,-2-7 0 0,2 7 0 15,0 0 0-15,0 0 0 0,0 0 0 0,0 0 0 16,0 0 0-16,0 0 0 0,-8-1 0 0,8 1 0 16,-11 3 0-16,2 0 0 0,0 1 0 0,0 2 0 15,0 0 0-15,-1 2-128 0,-2 1 128 0,0 1 0 16,-1 2 0-16,-1 0 0 0,1 1 0 0,0 0-128 0,0 0 128 0,1-1 0 16,3-1 0-16,0 0 0 0,-1-3 0 0,4 3 0 15,-1-3 0-15,2 1 0 0,5-9 0 0,-5 10 0 16,0-3 0-16,5-7 0 0,-4 10 0 0,4-10 0 15,-3 10 0-15,3-10 0 0,-4 9 0 0,4-9 0 16,0 0 0-16,-2 10 0 0,2-10 0 0,0 0 0 16,0 0 0-16,0 0 0 0,0 0 0 0,-4 8 0 15,4-8 0-15,0 0 0 0,0 0 0 0,0 0 0 16,0 0 0-16,0 0 128 0,0 0-128 0,0 0 0 16,0 0 128-16,0 0-128 0,0 0 0 0,0 0 144 15,0 0-144-15,0 0 0 0,0 0 176 0,0 0-176 16,12 3 160-16,-2 0-160 0,-10-3 128 0,12 2-128 15,-12-2 0-15,14 3 144 0,-1-2-144 0,0 0 0 0,0-1 0 0,2 0 0 16,0-1 0-16,1 0 0 0,1-2 0 0,2 1 0 16,2-1 0-16,-1 0 128 0,2 2-128 0,-1 1 0 15,-2-4 128-15,0 3-128 0,-2 1 0 0,-1 2 128 16,0 1-128-16,-2 1 0 0,-1 0 0 0,-1 1 0 16,-1 2 0-16,-4 0 0 0,0 3 0 0,-7-10 0 15,4 11 0-15,-1 0 0 0,-3-2-224 0,0 0 80 31,0 1-1184-31,-2 2-224 0,-2-1-48 0,2-2-14848 0</inkml:trace>
  <inkml:trace contextRef="#ctx0" brushRef="#br0" timeOffset="46799">18132 4522 21183 0,'0'0'1888'15,"-5"-11"-1504"-15,-4-6-384 0,4 4 0 16,1 7 1280-16,2-1 176 0,2 7 32 0,0 0 16 15,0 0-1136-15,0 0-240 0,0 0-128 0,0 0 160 0,0 0-160 0,0 0 0 16,0 0 0-16,0 0-176 0,0 0-144 0,-7 4-48 16,-1 0 0-16,0 1 0 0,-3-2-16 0,2 2-16 15,0 0 0-15,-1 2 0 0,-1 1 400 0,0-2 0 16,-1 1 0-16,1-1-128 0,1 1 464 0,1 1 112 16,0 3 0-16,1-3 16 0,0-1 192 0,0-3 48 15,-1-3 0-15,9-1 0 0,0 0-416 0,0 0-80 16,0 0-16-16,-4 10 0 0,4-10-192 0,0 0 0 15,0 0 128-15,0 0-128 0,0 0 0 0,9 8 0 16,-9-8 0-16,12 5 0 0,-12-5 0 0,12 0 0 16,-2-2 0-16,-1-2 0 0,-1-1 0 0,1-3 0 15,-1 0 0-15,1 0 0 0,-1 0 0 0,0-3 0 0,0 0 128 0,0 2-128 16,-2 0 0-16,1 0 128 0,-2 0-128 0,1 1 0 16,0 0 192-16,-1 3-64 0,-5 5-128 0,5-10 192 15,-1 2-64-15,-4 8 0 0,0 0-128 0,0 0 192 16,4-9-192-16,-4 9 176 0,0 0-176 0,0 0 160 15,0 0 32-15,0 0 0 0,0 0 0 0,0 0 0 16,0 0-32-16,0 0 0 0,-9-3 0 0,9 3 0 16,-11-1 160-16,11 1 16 0,-6 13 16 0,2 0 0 15,-1-5-96-15,5-8-32 0,-6 6 0 0,2 2 0 16,4-8-224-16,-3 9 0 0,0 1 0 0,3-10 0 16,0 0 0-16,0 0 0 0,0 0 0 0,-4 11 0 15,1 2 0-15,3-13 0 0,0 0 0 0,0 13 0 16,0-13 0-16,0 0 0 0,2 10 0 0,-2-10 0 15,0 0 144-15,0 0-16 0,0 0 0 0,0 0 0 0,0 0-128 0,0 0 0 16,0 0 0-16,0 0 0 0,0 0 0 0,0 0 192 16,0 0-32-16,4-6 0 0,-4 6-160 0,4-11 0 15,-1 2 0-15,0 0-176 0,0 0 176 0,-1 1 0 16,-2 8 0-16,0 0 0 0,0 0 0 0,0 0 0 16,0 0 0-16,0 0 0 0,0 0 0 0,0 0 0 15,0 0 0-15,0 0 0 0,0 0 0 0,0 0-128 16,0 0 128-16,0 0-128 0,0 0 128 0,0 0 0 15,0 0 0-15,0 0 0 0,0 0 0 0,0 0 0 16,0 0 0-16,0 0 0 0,0 0 0 0,4 11 0 16,-4-11 0-16,0 0 0 0,0 0 0 0,0 0 0 15,3 13 0-15,-3-13 0 0,0 0 0 0,0 0 0 0,6 11 0 0,-6-11 0 16,9 7-128-16,-9-7 0 16,0 0 0-16,14 6 0 15,-3-3-1920-15,1 0-384 0</inkml:trace>
  <inkml:trace contextRef="#ctx0" brushRef="#br0" timeOffset="48517.02">18981 3888 9215 0,'0'0'400'0,"0"0"96"0,0 0-496 0,0 0 0 0,0 0 0 0,0 0 0 16,5-11 1840-16,-5 11 272 0,7-8 48 0,-1-1 16 15,-6 9-1152-15,7-8-240 0,-7 8-32 0,6-7-16 16,-6 7-144-16,0 0-16 0,8-6-16 0,-8 6 0 16,9-5-128-16,-9 5-32 0,9-4 0 0,-9 4 0 15,0 0-48-15,0 0-16 0,0 0 0 0,11-2 0 16,-11 2 48-16,0 0 0 0,0 0 0 0,0 0 0 15,10 2 80-15,-10-2 32 0,0 0 0 0,10 2 0 16,-10-2 16-16,12 0 0 0,-12 0 0 0,13-4 0 16,-1 2-128-16,0-1-32 0,-1 0 0 0,1 1 0 15,0 1-128-15,0-1-32 0,-1 1 0 0,1 0 0 0,0-1-192 0,0 1 176 16,-12 1-176-16,13-1 160 0,-2 1-160 0,1-3 0 16,0 1 0-16,-2 0 128 0,-10 2-128 0,12-2 0 15,-2-1 144-15,1 2-144 0,-3-5 0 0,-1 3 128 16,1-3-128-16,1 1 0 0,2-1 0 0,1-1 0 15,-2 1 0-15,0-1 0 0,1 1 0 0,-1-1 0 16,1-1 0-16,-2 2 128 0,-1-5-128 0,0 2 0 16,-2 0 0-16,1 1 128 0,-4-1-128 0,0 1 0 15,-3-1 128-15,0 0-128 0,-1 1 128 0,-2-1-128 16,-1 0 160-16,-1 2-160 0,-4 2 160 0,0 0-160 16,-2 1 160-16,0 1-160 0,-5 2 0 0,2-3 0 15,-1 4 0-15,-2 0 0 0,0 2 0 0,0 1 0 0,-2 3 0 0,1-4 0 16,1 3 0-16,0 3 0 0,1 1 0 0,0 1 0 15,1-1 0-15,-1-1 192 0,-1 2-16 0,0 2-16 16,0-2 32-16,2 2 0 0,0-2 0 0,0 2 0 16,-1 0-64-16,2-2 0 0,2 1 0 0,2 3 0 15,0 5 16-15,4 0 0 0,-1-11 0 0,2 2 0 16,0 4-144-16,2 9 128 0,3 8-128 0,2-5 128 16,-1-5-128-16,0-2 0 0,1-6 0 0,1 4 0 15,3-1 0-15,0 2 0 0,2 0 0 0,1 1 128 16,2-2-128-16,-1-2 0 0,-1 1 144 0,0-3-144 15,0-1 128-15,2-2-128 0,-1 2 160 0,1-4-160 16,0-2 128-16,1-1-128 0,-1-2 0 0,0-3 144 16,1 0-592-16,1-3-112 0,0-1-16 15,3-3-16-15,1-1-816 0,1-1-144 0,0 0-48 0,0-2-11840 16</inkml:trace>
  <inkml:trace contextRef="#ctx0" brushRef="#br0" timeOffset="49151.5">19588 3136 21311 0,'-13'-3'944'0,"13"3"192"0,-9 0-912 0,9 0-224 0,-9 0 0 0,9 0 0 16,-8-2 432-16,8 2 32 0,0 0 16 0,0 0 0 15,0 0-144-15,0 0-16 0,0 0-16 0,5-7 0 16,-5 7-112-16,8-6 0 0,3 1-16 0,-1-2 0 15,2 3 0-15,0 2 0 0,-1-2 0 0,2 1 0 16,0-1 160-16,2 1 48 0,-1 3 0 0,0-2 0 16,1-1-80-16,-2 1-16 0,0 0 0 0,-1 1 0 15,-1-2-64-15,1 2-16 0,-12 1 0 0,13-1 0 16,-2 0-208-16,-11 1 176 0,11 0-176 0,-11 0 160 0,0 0-160 0,0 0 0 16,0 0 144-16,0 0-144 0,8 6 0 0,-8-6 128 15,0 0-128-15,1 10 0 0,-1-10 0 0,-4 14 0 16,-2-5 0-16,-1 1 0 0,1 1 0 0,-1-1 128 15,-2 0-128-15,0 1 0 0,0 1 0 0,0-2 0 16,0 0 0-16,0 1 0 0,0-2 0 0,-1 1 0 16,1 0 0-16,1 0 0 0,-1 2 0 0,0-1 0 15,0 1 0-15,3 1 0 0,-1 0 0 0,2 2 0 16,0-2 0-16,1-3 0 0,1 2 0 0,2-1 192 16,1-1-32-16,2 3-16 0,2 5-144 0,0-10 160 15,-4-8-160-15,0 0 160 0,11-2 16 0,0 4 0 0,4 2 0 16,-2-4 0-16,0-3 0 0,1 0 0 0,2 2 0 0,-1-1 0 15,1 0-48-15,2 2-128 0,2 0 192 0,-1-1-64 16,0 0-128-16,0-2 0 0,1 0 0 0,-1-1 0 31,1 1-528-31,-1-1-48 0,0 1 0 0,-2-1 0 16,-2 2-2384-16,0-1-496 0</inkml:trace>
  <inkml:trace contextRef="#ctx0" brushRef="#br0" timeOffset="49902.32">18707 4462 22511 0,'0'0'992'0,"-9"-3"224"0,0-1-976 0,9 4-240 0,-9-4 0 0,9 4 0 0,-9-1 432 16,9 1 32-16,-10-1 16 0,10 1 0 15,-9 1-352-15,9-1-128 0,-8 5 0 0,8-5 0 0,-7 3 256 0,7-3-32 16,0 0-16-16,0 0 0 0,0 0 608 0,0 0 112 15,0 0 32-15,0 0 0 0,0 0-320 0,7 14-48 16,7 3-16-16,1-4 0 0,1-6-64 0,2-3-32 16,2-2 0-16,2-6 0 0,-3-7 112 0,10-2 32 15,6 5 0-15,6-1 0 0,-2 1-224 0,6-4-32 16,5 3-16-16,3 0 0 0,2 2-176 0,4 1-48 16,1-3 0-16,2 0 0 0,4-3-128 0,-3-2 0 15,3 1 0-15,-1-1 0 0,1 3 128 0,2-2-128 16,1-2 128-16,2-2-128 0,0 0 0 0,1 2 0 15,0-3 0-15,-3 1 0 0,-1 0 0 0,-2 2 0 0,-2 1 128 0,-2 1-128 16,-3 4 0-16,-4 0 0 0,-6 5 0 0,-2-3 0 16,-1 3 0-16,-3 2-272 0,-4 0 64 0,-4 2 16 31,-3 2-1536-31,-2 0-288 0,-3 1-64 0</inkml:trace>
  <inkml:trace contextRef="#ctx0" brushRef="#br0" timeOffset="50986.46">19247 5221 13823 0,'0'0'608'0,"0"0"128"0,-8-3-592 0,8 3-144 16,-9 0 0-16,9 0 0 0,0 0 2560 0,-9 3 496 15,9-3 80-15,0 0 32 0,-7 5-2528 0,7-5-512 16,0 0-128-16,0 0 0 0,4 10 0 0,-4-10 144 0,0 0-144 0,0 0 160 16,0 0 320-16,0 9 64 0,0-9 16 0,0 0 0 15,5 10 128-15,-5-10 16 0,0 0 16 0,11 6 0 16,-1-1-176-16,1-2-32 0,0-3-16 0,1-1 0 16,1-2-64-16,0-1-16 0,1-2 0 0,1-1 0 15,0 1-224-15,2-2-64 0,0-3 0 0,0 2 0 16,2 0-128-16,-4 0 160 0,0 0-160 0,-2 0 160 15,0-2-32-15,0 1-128 0,-2-1 192 0,1 1-64 16,0 2-128-16,0-4 0 0,-1 2 0 0,1 0 0 16,-3-1 0-16,-1-2 0 0,-1 3 0 0,-2 3 0 15,-5 7 128-15,1-12-128 0,-1 12 0 0,-3-11 128 16,-2 0 0-16,-1 2-128 0,-2 3 192 0,0-1-64 16,-4 4-128-16,1 2 192 0,-2 1-192 0,-2 1 192 15,1 2-192-15,-3 4 0 0,-1-1 0 0,-2 1 0 0,1 2 0 0,-1 2-144 16,-1 5 144-16,2-3 0 0,-4 0-144 0,4 0 144 15,1 2 0-15,1 1-144 0,0 1 144 0,2 2 0 16,2-2 0-16,2 2 0 0,0 1 0 0,3-1 0 16,2 2 0-16,2-1 0 0,1 1 144 0,2-2-144 15,0 1 192-15,2-3-192 0,2 2 192 0,1-3-192 16,1 1 192-16,1-2-192 0,2 4 144 0,0-6-144 16,1 1 0-16,3-1 144 0,2-2-144 0,3-4 160 15,0-1-160-15,1-1 160 0,2-1-160 0,2-2 0 16,1-2 0-16,0-1 0 0,-3 0-224 0,1-2-80 15,1-1-16-15,-1-1 0 16,0 1-448-16,0-1-80 0,0-3-32 0,0 0-9024 16,-2-2-1808-16</inkml:trace>
  <inkml:trace contextRef="#ctx0" brushRef="#br0" timeOffset="51536.24">19793 4614 18431 0,'-10'-5'1632'0,"0"0"-1312"0,4 1-320 0,-2 0 0 0,-1 2 3232 0,9 2 576 16,0 0 112-16,0 0 32 0,0 0-2992 0,0 0-576 16,0 0-128-16,0 0-32 0,0 0-224 0,10-3 0 15,5-2 128-15,2 1-128 0,1 0 0 0,2 1 0 16,0-1 0-16,3 1 0 0,0-1 0 0,0-2 0 16,1 2 128-16,-2 1-128 0,-1-3 0 0,-1 2 0 15,-1 1 0-15,-1 0 0 0,-1-2 0 0,-1 2 128 16,-3 2-128-16,0-1 0 0,-1 1 192 0,-2 1-64 15,-10 0-128-15,9 0 192 0,-9 0-192 0,0 0 176 16,0 0-176-16,0 0 160 0,8 4-160 0,-8-4 0 0,3 9 0 0,-3-9 0 16,-3 12 0-16,-1-3 0 0,-4 2 0 15,-1-1-176-15,-1 3 176 0,-2-3 0 0,-1 1-144 0,0 1 144 16,-3-2 0-16,2 2-144 0,0 1 144 0,-3 0 0 16,-1 1 0-16,-2 0 0 0,-1 1 0 0,2 0 0 15,-1 2 0-15,2 0 0 0,1 0 0 0,4-2 0 16,1-1 0-16,3-4 0 0,4 2 0 0,1-4 144 15,4-8 64-15,1 9 16 0,-1-9 0 0,5 8 0 16,3-3 32-16,3-1 16 0,2-1 0 0,1-2 0 16,2 0 32-16,2 1 0 0,1-4 0 0,2 1 0 15,0 0-304-15,0 1 0 0,0-2 0 0,1 1 0 16,1 1 0-16,2 0-320 0,0 0 32 0,-2-3-10576 16,1 1-2112-16</inkml:trace>
  <inkml:trace contextRef="#ctx0" brushRef="#br0" timeOffset="78238.48">27053 3461 5519 0,'0'0'496'0,"0"0"-496"0,-9 5 0 0,1-1 0 15,1-2 2912-15,7-2 480 0,-8 2 112 0,8-2 16 16,0 0-1792-16,0 0-368 0,0 0-64 0,0 0-16 16,-5-7-336-16,5 7-80 0,0-10-16 0,2 1 0 15,3-4-400-15,2 1-64 0,1 0-32 0,2-4 0 16,3-2-64-16,2-1-16 0,-1-1 0 0,2-2 0 0,1 1 16 0,-1-2 0 16,3-2 0-16,0 0 0 15,1-4 32-15,-1-2 16 0,1-1 0 0,-2-1 0 0,2 3-112 0,-1-1-32 16,1 2 0-16,-1-1 0 0,0 4-192 0,-2 2 0 15,-2-2 0-15,1 0 0 0,-2-2 160 0,-1 0-160 16,0 3 160-16,0 2-160 0,0 1 240 0,0-2-48 16,-1 2-16-16,0 1 0 0,1 2-48 0,-1 1-128 15,-2-1 192-15,-1 5-64 0,-1 0-128 0,0 2 0 16,-2 3 0-16,-2 1 0 0,-2 1 0 0,-2 7 0 16,0 0 176-16,0 0-176 0,0 0 256 0,0 0-64 15,0 0 0-15,0 0 0 0,0 0-64 0,-6 12-128 16,1 0 176-16,0 1-176 0,-2 0 0 0,1 4 0 15,-2 1 0-15,0 2 0 0,-1 3 0 0,0-1 0 0,0 2 0 0,1 2 0 16,-1 1 0-16,-1 2 0 0,-1-2 160 0,2 2-160 16,0-2 144-16,0 2-144 0,0-2 160 0,-1-3-160 15,3-2 0-15,0-1 128 0,3-2-128 0,2 1 0 16,-1-3 0-16,2-1 128 0,1-3-128 0,5-2 0 16,4 0 160-16,-2-3-160 0,-7-8 160 0,0 0-160 15,0 0 192-15,11-2-48 0,2-2-16 0,2-2 0 16,0-3-128-16,1-3 192 0,1-1-192 0,0-3 192 15,-1 2-192-15,-1-2 128 0,-1-1-128 0,2 0 128 16,-2-1-128-16,1 0 128 0,-1 0-128 0,1-1 128 16,-1-1-128-16,-1 1 0 0,-1 1 0 0,-2 0 0 15,0 0 0-15,0-1 0 0,-1 2 0 0,-1-1 128 16,-1 3-128-16,-1 0 0 0,-3 3 144 0,1-1-144 16,-1 2 0-16,0 0 144 0,-2 3-144 0,-1 8 0 15,-1-6 0-15,1 6 0 0,-3-7 0 0,3 7 0 0,0 0 0 0,0 0 0 16,-9 0 0-16,9 0 0 0,-11 3 0 0,2 3 0 15,2 2 0-15,0 3 0 0,0-1 224 0,1 5-64 16,-1 0-16-16,1 3 0 0,-2 3 112 0,2 1 0 16,0 1 16-16,2-1 0 0,2 0-144 0,1-1-128 15,-1 1 192-15,2 0-192 0,2-1 144 0,0-1-144 16,1-2 0-16,2 1 144 0,1 1-144 0,1-1 0 16,0 1 0-16,-2-3 0 0,-1-3 128 0,1-1-128 15,0-1 0-15,2 0 128 0,-2 0-128 0,1-1-272 16,1-2 64-16,-1 1 16 15,2-7-496-15,-8-3-80 0,11 7-32 0,-1-3 0 16,0-3-2144-16,-10-1-416 0,16-6-96 0,-2-3 0 0</inkml:trace>
  <inkml:trace contextRef="#ctx0" brushRef="#br0" timeOffset="78453.67">28069 2913 26719 0,'0'0'1184'0,"-1"-8"240"0,-1 0-1136 0,2 8-288 0,2-11 0 0,-2 11 0 16,8-8 1344-16,1 1 192 0,1 1 64 0,2 2 0 16,1-3-1216-16,1 1-224 0,3 1-160 0,3 1 192 0,1 1-192 0,1 2 0 15,0 0 0-15,-1 1 128 0,0 0-416 0,-2 0-96 16,-1 0 0-16,-2 1-9152 15,-3 1-1808-15</inkml:trace>
  <inkml:trace contextRef="#ctx0" brushRef="#br0" timeOffset="78677.43">27954 3051 21183 0,'0'0'1888'0,"0"0"-1504"16,0 0-384-16,0 0 0 0,0 0 2016 0,0 0 336 16,11 2 64-16,0-2 16 0,4 0-1792 0,3 0-368 0,3 0-64 0,1 0-16 15,2-2-16-15,2 1-16 0,4 1 0 0,4-5 0 16,1 0-160-16,4-1 0 0,1 1 144 0,2 3-144 16,0-4-208-16,1 2-112 0,0 0-32 0,0-1-8736 15,-3 0-1760-15</inkml:trace>
  <inkml:trace contextRef="#ctx0" brushRef="#br0" timeOffset="79271.85">29215 2609 23039 0,'0'0'2048'0,"-8"-4"-1648"16,2-1-400-16,-1 1 0 0,7 4 1856 0,0 0 304 15,-6-4 48-15,6 4 16 0,0 0-1488 0,0 0-288 16,0 0-64-16,0 0-16 0,-11 6-208 0,3 0-32 15,2 2-128-15,-2 2 192 0,-1-1-192 0,0 6 0 16,-2-1 0-16,1 2 0 0,-1 1 0 0,1 1 0 16,-2 3 0-16,1-2 0 0,-2 5 0 0,0-1 0 15,1 3 0-15,-1-3 0 0,2 0 0 0,2-1 0 0,0 0 0 0,1-1 0 16,4 0 128-16,2 0 96 0,-1-1 16 0,3-2 0 16,1-3 16-16,2 1 0 0,1 1 0 0,1-3 0 15,3 2-128-15,0-3-128 0,0-3 176 0,2 0-176 16,3-3 176-16,0-1-176 0,0-2 160 0,2-4-160 15,-1 0 160-15,1-4-160 0,1 1 160 0,0-2-160 16,-1-6 160-16,1 0-160 0,-2 2 160 0,1-5-160 16,-2-1 176-16,0 0-176 0,-1 0 192 0,1-2-192 15,0-3 288-15,0-1-48 0,-2-2-16 0,1 1 0 16,-1 0 96-16,-1 0 32 0,0-2 0 0,0-2 0 16,-3-3-208-16,0 2-144 0,-2 0 192 0,-1-1-192 15,-1-1 128-15,-2 2-128 0,-1 0 0 0,-1 1 0 16,-3 1 144-16,-2 0-144 0,-1 4 0 0,-1 2 144 0,-1 2-144 15,-2 1 0-15,0 2 0 0,-1 1 0 0,0 2 0 0,2 2 0 16,-1 0 0-16,1 1 0 0,-1-1-160 0,2 4 160 16,0 2-208-16,9 3 80 15,-10 0-416-15,1 0-80 0,9 0-16 0,0 0 0 16,0 0-1312-16,-8 4-272 0,8-4-48 0</inkml:trace>
  <inkml:trace contextRef="#ctx0" brushRef="#br0" timeOffset="79572.12">29004 2779 19343 0,'0'0'1728'0,"0"0"-1392"0,0 0-336 0,-3 9 0 15,1 0 1552-15,-1 3 240 0,0 1 64 0,1 0 0 16,0 0-1088-16,2 0-224 0,0-4-32 0,3 1-16 15,1 2-80-15,1 0-16 0,-5-12 0 0,11 10 0 16,0 0-224-16,4-3-48 0,0-1-128 0,2-3 192 16,2-1-192-16,1-4 176 0,1 0-176 0,1-2 160 15,-1-3-160-15,0 1 0 0,0-1 0 0,0 0 128 16,0-1-128-16,0 0 0 0,-2-1 0 0,1 0-176 16,-1 0-160-16,-1-3-48 0,1-1 0 0,0 0 0 15,0-2-368 1,-1 1-80-16,-1-2 0 0,0 1-16 0,0 0-1632 0,0-3-320 0</inkml:trace>
  <inkml:trace contextRef="#ctx0" brushRef="#br0" timeOffset="79888.25">29753 2128 27807 0,'2'-17'1232'0,"-1"8"256"0,-1 1-1184 0,0 8-304 15,3-9 0-15,-1 0 0 0,-2 9 896 0,0 0 128 16,0 0 32-16,0 0 0 0,0 0-512 0,0 0-96 0,3 16-32 0,-1 1 0 16,0 1-416-16,-1 0 0 0,0 0 0 0,3 2 0 15,-2-2 0-15,0 2 0 0,1-2 0 0,-1 2 0 16,1-1-160-16,-2 1 160 0,-1-5-208 0,0 1 80 31,0 0-416-31,0-1-80 0,0-3-16 0,-1 1 0 16,0-1-384-16,-1 1-96 0,0-1-16 0,-1-1 0 15,1 0-1936-15,2-11-400 0,-6 14-80 0,6-14-4512 0</inkml:trace>
  <inkml:trace contextRef="#ctx0" brushRef="#br0" timeOffset="80126.11">29554 2213 31327 0,'-4'-16'2784'0,"4"16"-2224"16,-3-9-560-16,3 9 0 0,0 0 1088 0,0 0 96 15,8-8 32-15,3 3 0 0,0 0-832 0,2 1-176 16,2 1-16-16,3 2-16 0,2 0-176 0,0 0 0 15,1-1 0-15,0 2 0 0,0-2 0 0,1 0 0 16,0 1 0-16,2 0 0 16,-1 1-624-16,1 0-144 0,-1-3-48 0,-1 2 0 15,1 0-1920-15,-1-1-384 0,-1 2-80 0</inkml:trace>
  <inkml:trace contextRef="#ctx0" brushRef="#br0" timeOffset="80584.83">30452 2689 26719 0,'-6'-11'2368'0,"6"11"-1888"15,0 0-480-15,-8-2 0 0,8 2 1408 0,0 0 192 16,-11 2 48-16,11-2 0 0,-7 7-1216 0,-2 1-240 16,-2 2-64-16,1 2 0 0,-2 1 0 0,-1 4-128 15,-3 2 192-15,-2 5-64 0,-3-1 0 0,-1 3 0 16,0 1 0-16,-3 0 0 0,-2 0 32 0,-1 2 0 16,1-6 0-16,1 0 0 0,1-3 16 0,2 1 0 0,-1 1 0 0,5-3 0 15,2 0-176-15,4-3 0 0,2-3 0 0,3-3 0 31,1 0-464-31,7-10-128 0,0 0-32 0,0 0-9424 0,0 0-1904 0</inkml:trace>
  <inkml:trace contextRef="#ctx0" brushRef="#br0" timeOffset="80764.62">30013 2789 18431 0,'-5'-11'816'0,"5"11"160"0,-6-7-784 0,6 7-192 0,0 0 0 0,0 0 0 15,0 0 3888-15,0 0 720 0,0 0 160 0,8 10 32 16,3 0-3568-16,2 3-704 0,0 2-144 0,4 3-16 16,1-1-368-16,3 2 0 0,1-1 0 0,4 3 128 0,3 1-128 0,1 1 0 15,1 1 0-15,2-2-11024 16,2-1-2112-16</inkml:trace>
  <inkml:trace contextRef="#ctx0" brushRef="#br0" timeOffset="86311.93">14021 6461 4607 0,'-2'-15'400'0,"-2"0"-400"15,-3-4 0-15,4 2 0 0,-1 0 3664 0,0 0 656 16,0 2 128-16,0-1 32 0,0 2-3456 0,0-1-704 15,-1 2-128-15,-2 0-16 0,0 3-176 0,-3-2 160 16,0 3-160-16,0 0 160 0,-2-1 80 0,4 4 16 16,-2 1 0-16,-1 0 0 0,-1-2 320 0,-1 3 64 15,-1-2 0-15,0 1 16 0,-2-2 48 0,-14-1 0 16,4 3 0-16,1 3 0 0,3 0-272 0,-1 4-48 16,-2 1-16-16,0 3 0 0,-1-1-240 0,0 3-128 0,0 1 128 0,-3 1-128 15,-5 2 0-15,0 5 0 0,-2-1 0 0,-1 4 0 16,1 4 0-16,-1-1 0 0,1 1 0 0,-1 1 128 15,-1-1-128-15,1 2 192 0,-1 2-64 0,0 2 0 16,2-1 48-16,-1 1 16 0,1-6 0 0,-1 2 0 16,2 0-48-16,2 1 0 0,2-1 0 0,0-3 0 15,1 3 112-15,0 2 0 0,2 4 16 0,4 1 0 16,-1-1-16-16,1 1 0 0,1 1 0 0,1 4 0 16,0 1-16-16,2 0-16 0,3-1 0 0,3 1 0 15,2-3-224-15,3 1 0 0,0-1 0 0,2 2 0 16,1 4 0-16,2-3 0 0,0-1 0 0,1-3 0 15,2-3 128-15,0 1-128 0,1 0 0 0,1-2 0 16,0 0 0-16,2 1 0 0,1-1 0 0,0-3 0 16,1 1 0-16,1 0 0 0,2-2 0 0,1 5 0 0,2 1 240 0,0-1-48 15,4-1-16-15,0 2 0 0,1 3 128 0,0-1 16 16,1 0 16-16,1-3 0 0,2 0-144 0,0 1-48 16,3-3 0-16,0 0 0 0,2-3-144 0,1 1 160 15,0-1-160-15,1-2 160 0,1-2-160 0,0-1 0 16,1-1 144-16,0 0-144 0,-2 0 304 0,0 0-16 15,1-2 0-15,3 1 0 0,3-2 224 0,1 1 64 16,0-3 0-16,2 1 0 0,-2 0-384 0,2 2-64 16,-1-2 0-16,1 2-128 0,-1-2 144 0,1 0-144 15,-2 1 0-15,-1 2 144 0,-2-3-144 0,2-2 0 16,-2 1 0-16,-1 0 0 0,-1-3 0 0,0 0 128 16,-2-3-128-16,2 1 0 0,0-1 144 0,0-1-144 0,2-5 160 0,0 1-160 15,1-5 128-15,2-2-128 0,2-3 0 0,-1-2 0 16,-1-1 160-16,2-1-160 0,1 1 160 0,-1-5-160 15,3-1 256-15,-1 0-32 0,0 0-16 0,-1 1 0 16,-1-1-16-16,1 0 0 0,0-3 0 0,1-1 0 16,0-3-64-16,0 1 0 0,-1-3-128 0,-1-1 192 15,-2-2-192-15,1-1 176 0,2 1-176 0,-1 0 160 16,-3-4-160-16,-2-2 128 0,-1 2-128 0,1-1 128 16,-1-3-128-16,-1-1 128 0,0-2-128 0,-3-2 128 15,-1-4-128-15,2-1 128 0,-1-2-128 0,-5-1 128 16,-1-1-128-16,-1 1 192 0,-2 0-192 0,-2 3 192 15,-3 0 32-15,-2 2 16 0,1 3 0 0,-3-2 0 16,-2 0-64-16,-2 2-16 0,-2 1 0 0,-3 0 0 16,0-2 16-16,-2 0 0 0,0 0 0 0,-2 1 0 15,-3 2 16-15,0 0 0 0,-3 0 0 0,0 3 0 0,-3-2 64 0,-1-3 0 16,-2-2 16-16,-2-2 0 0,-3-1-144 0,-1-2-128 16,-1-2 192-16,0 4-192 0,-2 1 144 0,-2 4-144 15,-2-1 0-15,1 5 144 0,-1 3-144 0,-1-1 0 16,-4 4 0-16,-3 1 0 0,-2-1 0 0,-1 2 0 15,-2 2 0-15,-1 3 0 0,-4-1 0 0,-1 4 0 16,-2-1 0-16,2 1 0 0,-1 1 0 0,-1 1 0 16,1 4 0-16,-1 0 0 0,1 0 0 0,-1 1 0 15,0 0 0-15,2 3 0 0,-1 0-128 0,2 1 128 16,1 3 0-16,3 0 0 0,1-1 0 0,3 4 0 16,1-1 0-16,2 2 0 0,1 1-176 0,2 4 176 0,4 1-128 0,3 1 128 31,2 4-2096-31,0 3-336 0,2 5-64 0</inkml:trace>
  <inkml:trace contextRef="#ctx0" brushRef="#br0" timeOffset="90148.71">682 9523 16575 0,'0'0'1472'0,"-1"-12"-1168"0,1 2-304 0,1 2 0 16,3-2 752-16,0 3 80 0,-4 7 32 0,6-8 0 15,1 2-688-15,-7 6-176 0,0 0 0 0,5-3 0 16,-5 3 144-16,5-1 0 0,-5 1 0 0,5 0 0 16,-5 0 240-16,0 0 64 0,6 2 0 0,-6-2 0 15,7 7 288-15,-7-7 64 0,8 9 16 0,-8-9 0 16,8 10-240-16,0-3-32 0,-8-7-16 0,12 6 0 16,-1-2-224-16,2-1-48 0,3-3-16 0,1-1 0 15,1-2-16-15,3 0 0 0,1 1 0 0,3-1 0 16,0-1-32-16,1 2 0 0,-1 0 0 0,1 0 0 0,1 1-64 0,0-1-128 15,0 2 176-15,-3 2-176 0,-2 1 128 0,-1-1-128 16,-1 3 0-16,-1-2 0 0,1 2 0 0,0 0 0 16,-4 0 0-16,0 0 0 0,0-1 0 0,-2 0 0 15,-1 1 0-15,-1-2 0 0,-2-2 0 0,2 1 0 16,-2-2 128-16,2 0-128 0,-1-3 192 0,0-3-32 16,4-1 0-16,-1-1 0 0,0-1 288 0,2 0 64 15,1-3 16-15,0 2 0 0,0 1-80 0,-1 0-32 16,-1-1 0-16,1 1 0 0,-2-1-192 0,-1 3-32 15,-1 3-16-15,-3 1 0 0,-9 3-48 0,9-6-128 16,-9 6 192-16,8-4-64 0,-8 4 0 0,0 0 0 0,0 0 0 0,0 0 0 16,0 0 48-16,-4-6 0 15,4 6 0-15,-6-4 0 0,6 4-48 0,-11-4-128 0,1-1 192 0,1 1-64 16,1-3 32-16,1 2 0 0,1-1 0 0,-1-1 0 16,-1 1 64-16,2 0 16 0,-1 1 0 0,7 5 0 15,-9-6-32-15,1 0 0 0,2 0 0 0,-2 3 0 16,-1 1-208-16,0 0 176 0,0 2-176 0,9 0 160 15,-11 0-160-15,2 3 0 0,0 0 0 0,0-1 0 16,0 1 0-16,9-3 128 0,0 0-128 0,-9 4 0 16,-1 0 0-16,10-4 0 0,0 0 0 0,0 0 0 15,0 0 0-15,0 0 0 0,0 0 0 0,0 0 0 16,0 0 0-16,0 0 0 0,0 0 128 0,0 0-128 16,0 0 0-16,0 0 0 0,0 0 0 0,0 0 0 15,0 0 0-15,0 0 0 0,0 0 0 0,0 0 0 0,11 5 0 0,-11-5 0 16,8 5 0-16,-8-5 0 0,10 8 0 0,-1 0 0 15,-9-8 0-15,9 9 0 0,-1-1 0 0,-8-8 0 16,11 6 0-16,-3 1 0 0,-8-7 0 0,9 6 0 16,-9-6 0-16,0 0 0 0,0 0 0 0,0 0 0 15,7 9 0-15,-7-9 0 0,0 0 0 0,0 0 0 16,0 0 0-16,0 0 0 0,0 0 0 0,4 10 128 16,-4-10-128-16,0 0 0 0,3 10 224 0,-3-10-32 15,3 12-16-15,-3-12 0 0,-2 11-176 0,2-11 160 16,-2 12-160-16,-1 0 160 0,0 1-160 0,0-3 192 15,-3 3-192-15,0 0 192 0,-1 2-192 0,-1-2 0 16,1 0 0-16,-2 2 128 0,-2 0-128 0,1 2 160 16,-1 0-160-16,1 1 160 0,-1 2-160 0,1-1 0 0,0-3 0 0,2-1 128 15,2 1-128-15,3-2 0 0,-1 5 0 0,2 0-12144 16,1 2-2304-16</inkml:trace>
  <inkml:trace contextRef="#ctx0" brushRef="#br0" timeOffset="98121.43">19862 9317 3679 0,'0'0'160'0,"0"0"32"0,0 0-192 0,0 0 0 16,0 0 0-16,11-4 0 0,-2 0 3456 0,-9 4 640 0,0 0 128 0,0 0 16 16,10-2-2400-16,-10 2-496 15,0 0-80-15,0 0-32 0,0 0-336 0,0 0-64 0,0 0 0 0,0 0-16 16,0 0-192-16,0 0-48 0,-8 6 0 0,-1-1 0 15,0-2-176-15,-1-1-32 0,-3-2-16 0,-2 0 0 16,0 0 96-16,-1 0 0 0,2-1 16 0,-3 0 0 16,0-2 112-16,-2 2 32 0,1 1 0 0,-1-1 0 15,-1-2-96-15,-1 2 0 0,-1-1-16 0,1 1 0 16,-1 1-224-16,1 1-32 0,0 2-16 0,0-2 0 16,1 1-96-16,-3-1-128 0,0 3 176 0,-2-3-176 15,0 0 0-15,1-1 0 0,-1-2 0 0,-1-2 0 16,0 0 144-16,1 0-144 0,0 0 0 0,3 0 144 15,1 0-16-15,0 0 0 0,-1 2 0 0,1-2 0 16,0 1 16-16,1-1 0 0,-1 2 0 0,1-1 0 16,2 1 48-16,1-1 0 0,1 0 0 0,2 2 0 15,1 1 16-15,0 0 16 0,0-1 0 0,1 3 0 0,0 1-224 0,3 0 176 16,0-1-176-16,9-2 160 0,-10 3-160 0,10-3 0 16,-8 2 0-16,8-2 0 0,0 0 0 0,-8 4 0 15,8-4 0-15,0 0 0 0,0 0 0 0,0 0 0 16,0 0 0-16,0 0 0 0,0 0 128 0,0 0-128 15,0 0 0-15,0 0 128 0,0 0-128 0,0 0 0 16,0 0 144-16,0 0-144 0,0 0 192 0,0 0-16 16,0 0-16-16,0 0 0 0,4-9 96 0,-4 9 0 15,0 0 16-15,7-5 0 0,-7 5-144 0,6-7-128 16,-6 7 144-16,9-5-144 0,-9 5 0 0,11-4 128 16,-2-2-128-16,-9 6 0 0,10-5 0 0,1 1 0 0,-2-1 128 15,-9 5-128-15,11-6 0 0,-11 6 0 0,11-4 0 0,-2 0 0 16,-1 2 0-16,-8 2 0 0,10-7 0 0,-10 7 0 15,11-4 0-15,-2 2 0 0,-9 2 0 0,10-7 0 16,-1 2 0-16,-9 5 0 0,9-6 0 0,-9 6 0 16,10-7 0-16,-10 7 0 0,10-5 0 0,-2-2 0 15,-8 7 0-15,0 0 0 0,10-2 0 0,-10 2 0 16,0 0 0-16,0 0 0 0,0 0 0 0,11 4 0 16,-11-4 0-16,0 0 0 0,0 0 0 0,0 0 0 15,0 0 0-15,0 0 0 0,2 9-128 0,-2-9 128 16,0 0 0-16,-4 9 0 0,4-9-128 0,-9 8 128 15,0-3 0-15,-1-1 0 0,-3 0 0 0,0 0 0 16,-2 1 0-16,1 0 0 0,-2 0 0 0,1 2 0 16,-2-1 0-16,0 2 0 0,1 0 0 0,0-2 0 15,1 2 0-15,2-1-128 0,1-1 128 0,2 1 0 0,-1-3 0 16,2 2 0-16,1 2 0 0,2 0 0 0,-1-2 0 0,7-6 0 16,-5 11 0-16,1-1 0 0,4-10 0 0,-2 13 0 15,-1 0 0-15,2-2 0 0,-1-1 0 0,4 2 0 16,-2-12 0-16,5 13 0 0,-1 0 0 0,2-1 0 15,2-2 0-15,1-1 0 0,2-2-128 0,0-1 128 16,2-2-192-16,0 0 192 16,0 1-496-16,2-2 16 0,0 1 0 0,1 0-11408 15,1-2-2272-15</inkml:trace>
  <inkml:trace contextRef="#ctx0" brushRef="#br0" timeOffset="108474.56">2803 15963 20959 0,'0'0'928'0,"0"0"192"0,-9 6-896 0,9-6-224 0,-8 6 0 0,0-1 0 16,0 0 608-16,8-5 80 0,-6 7 16 0,6-7 0 15,-7 7 128-15,7-7 48 0,0 0 0 0,0 0 0 16,0 0 64-16,0 0 16 0,-5 6 0 0,5-6 0 16,0 0 48-16,0 0 16 0,0 0 0 0,0 0 0 15,0 0-32-15,0 0 0 0,0 0 0 0,0 0 0 16,0 0-288-16,0 0-64 0,0 0-16 0,0 0 0 16,0 0-224-16,0 0-32 0,8 9-16 0,-2-1 0 15,-6-8-64-15,0 0-16 0,7 10 0 0,-7-10 0 16,5 11 48-16,-5-11 0 0,7 8 0 0,-7-8 0 0,8 7 0 0,-8-7 0 15,0 0 0-15,7 7 0 0,-7-7 16 0,0 0 16 16,0 0 0-16,12 4 0 0,-1-4 80 0,-1 0 16 16,0-3 0-16,-10 3 0 0,12-2-64 0,-1 0-16 15,-11 2 0-15,13-4 0 0,0 2-160 0,0-1-16 16,-2 3-16-16,1 0 0 0,0 0-176 0,0 2 0 16,-12-2 144-16,13 2-144 0,-2-1 0 0,1 3 0 15,-12-4 0-15,13 0 128 0,0 0-128 0,-1 0 176 16,-2 0-176-16,2 0 192 0,0 0 0 0,1-2 16 15,1-1 0-15,1-1 0 0,-4-1-16 0,2 0 0 16,0 1 0-16,2-3 0 0,-2 2-64 0,1 0 0 16,2 0-128-16,-1 0 192 0,1-1-192 0,1 2 128 15,0 2-128-15,0 1 0 0,-2-1 0 0,4 1 0 0,-1 1 0 16,-1 1 0-16,-3 2 0 0,1-2 0 0,-1 0 0 0,0 1 0 16,-1 0 0-16,0 0 128 0,0-1-128 0,-1-1 0 15,0-1 0-15,0 1 0 0,-1-2 0 0,1 1 0 16,-1-2 0-16,0 1 0 0,1-2 0 0,1 0 0 15,1 1 128-15,1-2-128 0,0 0 0 0,1 1 144 16,0 0-144-16,-1 2 0 0,1-1 0 0,0 2 0 16,-2 1 0-16,0 0 0 0,2 1 0 0,0 2 0 15,-1 0 0-15,1 1 0 0,-2 3 0 0,2-1 0 16,-2 1 0-16,0-2 0 0,1 2 0 0,0-1 0 16,1 1 0-16,-2-1 0 0,1 1 0 0,2-1 0 15,-2-3 0-15,1-1 0 0,-3 0 0 0,1-1 0 16,1-1 0-16,0 0 0 0,1-1 128 0,0-1-128 15,-1 1 0-15,2 0 0 0,-1 0 0 0,1-1 0 0,-1 1 176 0,0 1-48 16,0 0-128-16,0 1 192 0,-2-1-192 0,0 3-128 16,1-1 128-16,-1 2-208 0,0 0 208 0,0 1 0 15,-1-1 0-15,1-1 0 0,-1 1 0 0,0-1 0 16,0-2 0-16,0 1 0 0,1-2 0 0,-2 0 0 16,0-2 0-16,1-1 0 0,1 2 0 0,2-4 0 15,-2-1 0-15,4 1 0 0,3-1 0 0,0-1 160 16,-1 1-160-16,1-1 128 0,-1 1-128 0,3 0 0 15,-1 1 0-15,-1 1 0 0,-2 0 0 0,-1 2 0 16,-1 2 0-16,2 1 0 0,-1 0 0 0,-2 2 0 16,-2 1 0-16,0 1 0 0,-1 0 0 0,0 2 0 0,-1-1 0 15,1 1 0-15,0-3 0 0,0 1 0 16,-1-1 0-16,2-1 0 0,-1-1 0 0,2-1 0 0,-1-1 0 16,0 0 0-16,1-1 0 0,2 0 0 0,1-2 144 0,0 1-144 15,-1-2 0-15,0 0 128 0,1 0-128 0,0 0 0 16,1 1 0-16,-2-1 144 0,0 2-144 0,0 2 0 15,-2-3 144-15,2 3-144 0,-1 3 0 0,-1-3 144 16,1 2-144-16,0 2 0 0,-1-2 0 0,1 0 0 16,0 1 0-16,-2-2 0 0,0 2 0 0,1-1 0 15,-1 0 0-15,2-2 0 0,-2 0 128 0,0 0-128 16,1 0 0-16,-1-2 128 0,2 2-128 0,-1-2 128 16,0-1-128-16,0 2 0 0,4-4 0 0,-4 1 0 15,0 0 0-15,2 0 0 0,1 1 0 0,0-1 0 16,-2 2 0-16,-1 1 0 0,2-1 0 0,0 4 0 15,0-1 0-15,1 1 0 0,-2 2 0 0,2 0 0 0,1 0 0 16,-1 1-256-16,-1-2 48 0,2 1 0 0,1 0 208 16,-1-2 256-16,0 2-48 0,-1-1-16 0,-1-2-192 15,1-1 0-15,0 2 0 0,1-2 0 0,-1 0 0 0,0-2 128 16,0 1-128-16,1-2 0 0,-2 1 0 0,1-1 0 16,1 1 128-16,1 0-128 0,-3 1 0 0,0 1 0 15,0-3 0-15,0 3 0 0,0 3 0 0,0-2 0 16,-2 3 0-16,2 0 0 0,-1-1 0 0,1 1 0 15,-2 1 0-15,2 0 0 0,-1 0 0 0,1 0 128 16,1-2-128-16,-1 1 0 0,-1 1 0 0,-1-1 0 16,1-1 0-16,1-1 0 0,-3 1 0 0,2-3 0 15,0 0 0-15,-1 0 0 0,2 0 0 0,0 0 0 16,-1-3 0-16,0 2 0 0,-1 0 0 0,2-1 0 0,0 0 0 0,-1 0 0 16,-2 1 0-16,3 0 0 0,3 1 0 0,-2 0 0 15,-4 0 0-15,2 1 0 0,-2 0 0 0,2 2 0 16,1 0 0-16,-2-1 0 0,0 2 0 0,0 1 0 15,1-1 0-15,0 0 0 0,-1 1 0 0,1-2 144 16,-2 2-144-16,2-1 0 0,1-1 0 0,0-1-176 16,-2 1 176-16,2-4 0 0,-1 1 0 0,1-2 0 15,1 0 0-15,2-1 0 0,1-1 0 0,0 0 128 16,1 0-128-16,1 1 0 0,2 0 0 0,0-2 128 16,-1 1-128-16,1 0 0 0,-3 1 0 0,2 1 128 15,-1 0-128-15,1 0 0 0,-2-1 0 0,1 2 0 16,1 1 0-16,-2 0 144 0,0 0-144 0,0 1 0 15,-1 0 0-15,-1-1 0 0,-1 0 0 0,2-1 0 0,0 1 0 16,0-1 0-16,0 0 0 0,0-2 0 16,0 0 0-16,1-1 0 0,0 1 0 0,0 0 0 0,0-2 0 0,2 3 0 15,0-3 128-15,1 1-128 0,0 0 0 0,-2 0 0 16,0 1 0-16,-1 0 0 0,0 0 144 0,1 1-16 16,1 0-128-16,-2 0 192 0,-1 2-192 0,-2 0 0 15,0 0 0-15,-1 0 0 0,0 2 0 0,0 0 0 16,1-1 0-16,-2 0 0 0,0-1 0 0,0 0 0 15,-2 0 0-15,1 0 0 0,-1 0 0 0,1 0 0 16,0-1 0-16,1 0 0 0,-2-1 0 0,1-2 0 16,0 2 0-16,1 2 0 0,0-4 0 0,0 3 0 15,-2-1 0-15,2 2 0 0,1 0 0 0,-1 0 0 16,-1 0 0-16,1 2 0 0,0 0 0 0,0 1 0 16,0-1 0-16,-2 2 0 0,0 0 0 0,-1-1 0 0,-1 0 0 15,0-1 0-15,-1 1 0 0,0-1 0 0,-2 0 0 0,0-1 0 16,-10-1 0-16,12 1 0 0,0 1 0 0,-2-1 0 15,-10-1 0-15,11 1 128 0,-11-1-128 0,10 0 0 16,1 0 0-16,-11 0 0 0,11 0 128 0,0 0-128 16,-11 0 0-16,12 0 0 0,-2 0 128 0,2 1-128 15,-12-1 0-15,11 0 0 0,1 0 0 0,-1 0 0 16,-11 0 0-16,11 0 128 0,0 0-128 0,-2 0 0 16,-9 0 0-16,12 0 0 0,-2 0 0 0,-10 0 0 15,10 0 0-15,-10 0 128 0,10-1-128 0,-10 1 0 16,10-1 0-16,-10 1 0 0,0 0 0 0,10 0 0 15,-10 0 0-15,11 0 128 0,-11 0-128 0,10 0 0 16,-10 0 0-16,12-1 0 0,-12 1 0 0,10-2 0 16,-10 2 144-16,11-2-144 0,-2-1 128 0,-9 3-128 0,12-3 0 0,-2 1 0 15,-10 2 0-15,12-3 0 0,-2 2 0 16,-10 1 0-16,11 0 0 0,-2 0 0 0,-9 0 0 0,10 0 0 16,-10 0 0-16,12 0 0 0,-3 0 0 0,-9 0 0 15,11 0 0-15,-11 0 0 0,11 1 0 0,-11-1 0 16,0 0 0-16,10 4 0 15,-10-4-1008-15,7 7-176 0,-1 0-32 0,-9 8-22272 0</inkml:trace>
  <inkml:trace contextRef="#ctx0" brushRef="#br0" timeOffset="110360.64">10385 15975 27935 0,'0'0'1232'0,"-6"-3"256"0,-3 0-1184 0,9 3-304 0,-11-3 0 0,11 3 0 0,0 0 912 0,-9-1 128 16,9 1 32-16,0 0 0 0,0 0-480 0,0 0-80 15,0 0-32-15,0 0 0 0,0 0-176 0,0 0-48 16,0 0 0-16,0 0 0 0,0 0 160 0,12 5 32 15,-2 0 0-15,5-1 0 0,3 0 64 0,2 0 32 16,0 0 0-16,4 1 0 0,2 0-32 0,1 0 0 16,2-1 0-16,2 0 0 0,2 3-64 0,-1-2 0 15,0-1-16-15,2 0 0 0,0 1 48 0,-1-2 16 16,0-1 0-16,2-1 0 0,2-1 32 0,1 2 16 16,-1-1 0-16,2 2 0 0,2-1-224 0,1 2-32 0,2-1-16 15,-1-1 0-15,-1 1-80 0,-1 1 0 16,1-4-16-16,0 1 0 0,-2-1-48 0,3 2-128 0,2-1 192 0,2 1-64 15,-2 1-128-15,-1 1 192 0,0 1-192 0,-1 2 192 16,0-2-48-16,-3-3 0 0,0 2 0 0,-1-4 0 16,1 0 48-16,-3 2 0 0,1-2 0 0,1 0 0 15,2 0 16-15,-1 0 16 0,1 0 0 0,2 0 0 16,0 0 32-16,-2 0 16 0,0 0 0 0,-2 0 0 16,-1 0 0-16,1 0 0 0,-1-2 0 0,1 2 0 15,0 2-80-15,-1 3 0 0,-1-4-16 0,4 4 0 16,1-2-176-16,1 0 128 0,1 2-128 0,2-3 128 15,-2 0 32-15,1-4 0 0,2 2 0 0,2-1 0 16,0-1-160-16,2-1 0 0,-1-1-192 0,-1 1 192 16,-1-2 0-16,1 1 0 0,-4 0 0 0,1-1 0 15,0-1 0-15,-2-1 0 0,0 1 0 0,0 0 0 16,1 0 128-16,-1 1-128 0,2-1 128 0,-1 1-128 0,0 1 160 16,-1 2-160-16,-1-1 192 0,0 1-192 0,-1-1 144 0,0 0-144 15,-2 1 0-15,2 0 144 0,1 0-144 0,-2 0 0 16,0 2 0-16,1 2 0 0,-2-2 0 0,0 2 0 15,-1 1 0-15,-2 1 0 0,-3-1 128 0,0-2-128 16,-2 0 128-16,5 0-128 0,-3-1 0 0,0 0 0 16,-2 0 0-16,3 0 0 0,3 0 0 0,1 0 0 15,-1 2 0-15,1-1 0 0,2 2 0 0,-1-1 0 16,-2 0 0-16,-2 0 0 0,0 1 0 0,-1-1 0 16,0 1 0-16,0 1 0 0,0-3 0 0,1 4 0 15,1-2 0-15,1 1 0 0,-1-1 0 0,-1-1 0 16,-1 2 0-16,1 0 0 0,-2 0 0 0,-1-3 0 15,0 2 0-15,0-1 0 0,-2-2 128 0,0-2 0 0,1 0 0 0,-1 0 0 16,0-1-128-16,2 2 0 0,3 0 0 0,-2-1 128 16,-1 1 0-16,1 0 0 0,-1 1 0 0,3 0 0 15,-1 1-128-15,-1 2 0 0,-2 2 144 0,0-3-144 16,-2 2 0-16,1-2 0 0,2 0 0 0,-2 2 0 16,-1-1 0-16,-2 1 0 0,1 0 0 0,-1 1 0 15,-1-4 0-15,-1 2 144 0,-1-3-144 0,-3 1 0 16,-1 0 0-16,1-1 0 0,-2 0 0 0,-2 0 0 15,-1 0 128-15,-2-1-128 0,0 0 192 0,-1-1-192 16,0 1 256-16,1 1-48 0,-4-1-16 0,2 0 0 16,-3-1-192-16,-10 2 144 0,10 0-144 0,-1 0 128 15,-9 0-128-15,9-1 0 0,-9 1 0 0,9-1 0 16,-9 1 0-16,0 0 0 0,0 0 0 0,0 0 0 0,0 0 0 0,0 0 0 16,0 0 0-16,10 0 0 0,-10 0 0 0,0 0 0 15,0 0 0-15,0 0 0 0,0 0 0 0,0 0 0 16,0 0 0-16,0 0 0 0,0 0 0 0,0 0 0 15,0 0 0-15,0 0 0 16,0 0-848-16,0 0-256 0,5-6-48 0,-5 6-14880 16,0 0-2976-16</inkml:trace>
  <inkml:trace contextRef="#ctx0" brushRef="#br0" timeOffset="111245.99">11812 17773 11967 0,'0'0'1072'0,"0"0"-864"16,0 0-208-16,0 0 0 0,0 0 2656 0,0 0 480 0,0 0 112 0,0 0 16 16,-3-8-2560-16,3 8-496 0,0 0-208 0,0-9 176 15,0-2-176-15,0 11 0 0,0 0 0 0,0 0 128 16,0-10 352-16,0 4 64 0,0 6 16 0,0 0 0 16,0 0 208-16,0 0 64 0,-5-7 0 0,5 7 0 15,-9-3 0-15,9 3 16 0,-11-4 0 0,2 4 0 16,-1 2-208-16,-2 0-32 0,-1-2-16 0,-1 3 0 15,-2 1-144-15,-1-3-16 0,0 1-16 0,0 0 0 16,-1 1-32-16,-2-1 0 0,-2 2 0 0,-1-1 0 16,-1-2 304-16,1 2 48 0,-2 1 16 0,0 1 0 15,2-2-128-15,-1 2-32 0,1 1 0 0,1 2 0 16,-4 0-368-16,1-2-80 0,-1 2-16 0,1-1 0 16,2-1-128-16,2 1 0 0,0-1 0 0,4 1 0 0,3-2 0 0,2-1 0 15,3-4 0-15,9 0 0 0,0 0 176 0,0 0-48 16,0 0-128-16,0 0 192 0,0 0-64 0,13 3-128 15,1-3 176-15,4 0-176 0,3 0 192 0,4 0-64 16,2-2 0-16,2 1-128 0,1-3 0 0,3 1 0 16,-1 1 0-16,2 1-144 0,1-5 144 0,0 2 0 15,-1 0 0-15,-1 1 0 0,-3 0 0 0,-1 0 0 16,-2 1 0-16,-2-1 0 0,-3 2 0 0,-3-2 0 16,-2 2 0-16,-1-3 0 0,-3 1 128 0,-1 1-128 15,-2-1 160-15,-10 3-160 0,0 0 128 0,9-4-128 16,-9 4 0-16,0 0 144 0,0 0-144 0,0 0 128 15,0 0-128-15,0 0 128 0,0 0-128 0,-11-1 0 16,-4 2 0-16,-2 2 0 16,-1 0-1504-16,-4 2-176 0,-4 1-48 0</inkml:trace>
  <inkml:trace contextRef="#ctx0" brushRef="#br0" timeOffset="124736.78">2181 13089 25103 0,'-6'-15'1104'0,"4"6"240"0,5 0-1072 0,1 0-272 0,1-2 0 0,0 0 0 16,-1-1 304-16,1 2 0 0,2 0 0 0,-7 10 0 15,4-7-304-15,-4 7 0 0,0 0 0 0,0 0 0 0,0 0 0 0,0 0 0 16,0 0 0-16,-8-3-144 0,8 3 144 0,-12 0 0 16,-1 0 0-16,-1 3 0 0,0 1 480 0,-2-1 80 15,-2 0 16-15,-1 1 0 0,0 2 336 0,-2-2 80 16,-1 0 16-16,0-2 0 0,-1 2-208 0,4-3-32 16,-1-1-16-16,1-1 0 0,-1 1-224 0,-1-3-32 15,-1 2-16-15,-1-1 0 0,-2 2-96 0,0 2 0 16,0 2-16-16,-1-1 0 0,-2 1-224 0,-1 2-144 15,0 0 192-15,1 1-192 0,0-1 0 0,-2 1 0 16,2-1 0-16,0 2 0 0,1-2 0 0,3 1 0 16,4-3 0-16,0 0 0 0,2 1 128 0,3-4-128 15,2 2 0-15,3-2 0 0,1 3 0 0,9-4 0 16,-9 4 128-16,9-4-128 0,0 0 0 0,0 0 160 16,0 0-160-16,0 0 128 0,0 0-128 0,0 0 0 0,2 12 0 15,-2-12 0-15,3 13 0 0,1 0 0 0,0-1 0 0,1-2 0 16,1 0 0-16,1 1 0 0,-1-2-128 0,2 1 128 15,0 0 0-15,0 0 0 0,0-1 0 0,2 4 0 16,3 5 0-16,-1 5 0 0,-3-6 0 0,-5-3 0 16,-4-14 0-16,4 25 0 0,5 14 176 0,-2-4-176 15,-2-5 144-15,-1 0-144 0,0-1 128 0,-2 1-128 16,-3 1 0-16,0 4 128 0,-1 6-128 0,2-1 0 16,0-2 0-16,0 0 0 0,2-3 128 0,-2 3-128 15,0 1 0-15,-2 0 0 0,0-3 144 0,-1 1-144 16,0-1 272-16,0 1-16 0,-4-1 0 0,-1 2 0 15,-1 6-16-15,0 6-16 0,0 0 0 0,-2 0 0 0,0 4-224 16,-2-5 128-16,0-4-128 0,0-5 0 0,0-1 144 16,1-5-144-16,1-5 128 0,2-3-128 0,1-4 192 0,1-1-64 15,0-3 0-15,3-5 0 0,4-13 240 0,-4 11 32 16,0-4 16-16,4-7 0 0,0 0 0 0,0 0 0 16,0 0 0-16,0 0 0 0,0 0-192 0,0 0-32 15,0 0-16-15,0 0 0 0,0 0-176 0,0 0 160 16,0 0-160-16,0 0 160 0,0 0-160 0,0 0 0 15,-2 10 0-15,2-10 0 0,0 0 0 0,0 0 0 16,0 10 0-16,0-10 0 0,0 0 0 0,0 0 0 16,0 0 0-16,11 3 128 0,1-5 64 0,3 1 0 15,1 0 0-15,3-1 0 0,0 0 0 0,2-1 0 0,-1-1 0 0,-1 0 0 16,0 0-64-16,0 1-128 0,2-1 192 0,4 1-64 16,-1 0-128-16,1 1 0 0,-1-1 0 0,-2 2 0 15,-1 1 0-15,0 1 0 0,-3 0 0 0,0 2 0 31,-1-2-512-31,0 3-48 0,0 3 0 0,0 1 0 16,2-2-1600-16,0 2-320 0,-1 1-64 0,0 2-14992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8T14:23:05.864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6816 5695 8287 0,'-13'-4'368'0,"2"0"80"0,0 2-448 0,-4-2 0 0,1 4 0 0,-2 0 0 15,-1-1 3200-15,-1 2 544 0,0 3 112 0,1-2 32 16,0 2-2368-16,1-1-480 0,1 0-80 0,2 2-32 15,0-1-544-15,2 0-128 0,2-2 0 0,9-2-16 16,0 0-240-16,0 0 0 0,0 0 0 0,0 0 0 31,0 0-496-31,12 7-192 0,2-3-32 0,3-2-16 16,4 1-208-16,1-3-32 0,2 0-16 0,0-4 0 0,2 1 496 0,0-1 112 0,1 3 0 0,1 0 16 16,4-6 976-16,-1 3 192 0,-3 2 32 0,1-1 16 15,-1 1-48-15,-1-1-16 0,0 0 0 0,-1-1 0 16,-3 2-432-16,-3-1-96 0,0-1 0 0,0 0-16 15,-4 2-240-15,1-3 176 0,-1-1-176 0,-2 1 160 0,-1 1-32 16,-1 0 0-16,-12 4 0 0,9-5 0 0,-9 5 16 0,0 0 0 16,0 0 0-16,0 0 0 0,0 0-144 0,0 0 0 15,-14-1 0-15,-3 1 0 0,-3 0 0 0,-2 4 0 16,-2 0-144-16,-5 1 144 0,-5 0 0 0,-3 0 0 16,-2 2-128-16,-1-3 128 0,-2 2 0 0,0-1 0 15,1-1 0-15,-1 3 0 0,0 1 128 0,1-3 96 16,1-1 16-16,3-2 0 0,0 2 384 0,5-2 80 15,0-1 0-15,6 0 16 0,5-1-240 0,7 0-48 16,5 0-16-16,9 0 0 0,0 0-416 0,0 0-144 16,18 5 0-16,6 2-13776 0</inkml:trace>
  <inkml:trace contextRef="#ctx0" brushRef="#br0" timeOffset="1">7082 5646 21823 0,'0'0'960'0,"0"0"208"0,1-11-928 0,0 1-240 15,-1 10 0-15,0 0 0 0,0 0 704 0,0 0 80 16,-6-7 32-16,-2 5 0 0,-2 0-240 0,-2 4-32 16,-1 0-16-16,-1 4 0 0,-5-1-336 0,1 1-192 0,1-2 192 0,-1 0-192 15,-2-1 176-15,-1-1-176 0,-1-2 160 0,0 0-160 16,0 0 448-16,0 0-16 0,-2-2 0 0,1 0 0 16,-1 0 288-16,0 2 64 0,-1-3 16 0,0 3 0 15,-1 0-160-15,2 4-16 0,6 1-16 0,-1-1 0 16,0-1-48-16,2-1-16 0,2 2 0 0,2 0 0 15,1 0-272-15,3 0-48 0,9-4-16 0,0 0 0 16,0 0-208-16,0 0 0 0,0 0 0 0,3 12 0 16,-3-12 0-16,10 9 0 0,0-4 0 0,2-1 0 15,1 0 0-15,3-1-192 0,-1-2 192 0,4 0-160 16,2-1 160-16,1 0 0 0,0 0 0 0,0-1 0 16,0-2 0-16,0 2 0 0,-1-2 0 0,-1 2 0 15,-1 0 0-15,1 1 0 0,-1 0 0 0,0-2 0 16,-1 0 0-16,-1 1 0 0,0-1 0 0,0 0 128 15,0 0 0-15,1-3 0 0,2 1 0 0,-2 0 0 0,0 0 48 0,0 2 16 16,-1-5 0-16,0 2 0 0,0 0-48 0,-1 0 0 16,-2-1 0-16,-1 4 0 0,0-3-144 0,-1 3 0 15,-2-2 144-15,-10 4-144 0,11-2 0 0,-11 2 128 16,0 0-128-16,0 0 0 0,0 0 0 0,0 0 144 16,0 0-144-16,0 0 0 0,-12 4 160 0,0 0-160 15,-1 1 128-15,0-4-128 0,-2 2 128 0,-1-1-128 16,0 1 0-16,-1-2 128 0,-2 1-128 0,1-2 0 15,-1-2 144-15,4 2-144 0,2 0 0 0,0 0 0 16,1 0 0-16,1 0 128 0,11 0-128 0,0 0-128 16,-7 3 128-16,7-3-192 15,0 0-1696-15,0 0-352 0,0 0-64 0</inkml:trace>
  <inkml:trace contextRef="#ctx0" brushRef="#br0" timeOffset="2">9927 4684 4607 0,'0'0'400'0,"0"0"-400"16,2-10 0-16,-2 10 0 0,0 0 2656 0,0 0 448 0,0 0 96 0,0 0 0 15,0 0-1568-15,0 0-320 0,0 0-64 0,-8-1-16 16,8 1-720-16,0 0-128 0,-10 5-48 0,10-5 0 15,-7 4-144-15,7-4-16 0,0 0-16 0,0 0 0 16,0 0 96-16,0 0 0 0,0 0 16 0,0 0 0 16,0 0 288-16,0 0 48 0,0 0 16 0,0 0 0 15,0 0-128-15,-9 4-32 0,0 0 0 0,0 1 0 16,0 2 128-16,0-1 32 0,-2 1 0 0,1 1 0 16,-2-1-96-16,0 1-16 0,-1 0 0 0,0 1 0 15,0 2-64-15,2-1 0 0,-2 1-16 0,-1-1 0 16,1 0 64-16,0 1 16 0,-1 2 0 0,1 0 0 15,0 3-176-15,4-2-16 0,2 2-16 0,2 0 0 16,0 4-304-16,1 0 0 0,0-1 0 0,1 1 0 16,1 1 0-16,1-2 0 0,-1-1 0 0,4 3 0 0,-2 0 0 15,0-4 0-15,-2 3 0 0,4-5 0 0,-1 1 0 0,1 0 0 16,1-2 0-16,1-1 0 0,1-1 0 0,2-2 128 16,-7-10-128-16,11 8 0 0,4-3 192 0,-1-2-192 15,2-3 192-15,-1-2-192 0,1-2 208 0,2-2-64 16,1-2-16-16,0 2 0 0,-1-5 0 0,2 2 0 15,1 0 0-15,0 1 0 0,-2 2 32 0,1-4 0 16,-1 3 0-16,1 0 0 0,-1-2-160 0,1 1 192 16,-2-1-192-16,0 0 192 0,-1 1-192 0,2-1 0 15,-4 0 144-15,1-2-144 0,0 1 0 0,-3 0 0 16,-2-1 0-16,-1 1 0 0,-4-3 128 0,-1 0-128 16,-2-2 160-16,-3 0-160 0,0-2 144 0,-1 1-144 0,-3-3 128 0,-2 2-128 15,0-4 128-15,-2 1-128 0,-1-1 128 0,-1 3-128 16,-1-4 0-16,-1 1 128 0,-2 0-128 0,1 0 0 15,0-1 176-15,0 6-48 0,-1 0-128 0,-1 3 192 16,2 1-32-16,0 1-16 0,0 4 0 0,1 1 0 16,1 2-144-16,0 3 0 0,0 0 0 0,0 2 0 15,1 3 0-15,-2-3-224 0,-1 5 48 0,1 0 16 32,0 2-704-32,1 2-144 0,-1 2-16 0,3 0-16 15,1-1-1680-15,1-1-336 0,2-1-64 0</inkml:trace>
  <inkml:trace contextRef="#ctx0" brushRef="#br0" timeOffset="3">10144 4521 8287 0,'0'0'736'0,"0"0"-592"15,-4-12-144-15,0 3 0 0,0 1 2688 0,4 8 496 16,-5-8 96-16,5 8 32 0,-8-5-1312 0,8 5-256 16,-9-3-48-16,9 3-16 0,0 0-912 0,-10 5-176 15,1 2-32-15,0-1-16 0,1 1-288 0,0 1-64 16,0 1-16-16,2 1 0 0,-1 1-176 0,2 1 0 16,-2 3 0-16,1 3 128 0,-1 1 0 0,2 3 0 15,0 1 0-15,-2 5 0 0,-2 3 368 0,-1-1 64 0,-4 3 16 16,-1-2 0-16,0-1-16 0,-1 5 0 0,2-1 0 0,-2 0 0 15,0-3-80-15,2 2-16 0,0 1 0 0,2 0 0 16,1-2-192-16,2-1-32 0,1-1-16 0,3 0 0 16,0-1-224-16,2-2 0 0,1 1 0 0,2-5 0 31,4-2-1504-31,0-4-400 0,1-3-80 0,1-4-12032 0</inkml:trace>
  <inkml:trace contextRef="#ctx0" brushRef="#br0" timeOffset="4">10368 4979 25791 0,'0'0'2304'0,"0"0"-1856"16,0 0-448-16,0 0 0 0,-3 11 2048 0,1-1 320 15,2 3 64-15,3 2 16 0,-1 2-2016 0,1 0-432 16,-2 2 0-16,1 2 0 0,-1 0-144 0,-1 1 144 16,0 2 0-16,-1 0-144 0,-2 1 144 0,0 1 0 15,1-2-144-15,-2-2 144 0,-1-1-272 0,0-2 16 16,-2-3 0-16,0-1 0 0,-2 1 112 0,3-3 144 0,2 0-208 0,-1-4 80 31,-2 0-256-31,2 1-32 0,5-10-16 0,-4 10 0 16,0 2-1824-16,4-12-368 0,0 0-80 0</inkml:trace>
  <inkml:trace contextRef="#ctx0" brushRef="#br0" timeOffset="5">10286 5248 11055 0,'0'0'976'0,"0"0"-784"0,0 0-192 0,0 0 0 0,0 0 3712 0,0 0 688 0,0 0 144 0,0 0 16 16,11 3-3152-16,-1-3-640 0,2 0-128 0,1 0-32 0,0 0-432 0,3 0-176 15,-1-3 128-15,2-1-128 16,0-1 0-16,1 0 0 0,-1-1-192 0,-1 1 192 16,0 0-768-16,-2-1-48 0,-2 2 0 0,-1 0 0 15,0-1-160-15,-2 1-48 0,-9 4 0 0,8-6-6240 16,-8 6-1248-16</inkml:trace>
  <inkml:trace contextRef="#ctx0" brushRef="#br0" timeOffset="6">10504 5106 13823 0,'0'0'1216'0,"0"0"-960"15,0 0-256-15,0 0 0 0,0 0 2272 0,0 0 416 0,0 0 64 0,0 0 32 16,-4 9-1232-16,2 4-240 0,-1 0-48 0,0 0-16 15,2 2-544-15,0 3-128 0,-1 4 0 0,2 0-16 16,0 0-352-16,0 0-64 0,0 3-16 0,2-4 0 16,-1 0-128-16,2 0 0 0,-1 0 0 0,1-1 0 15,-2 0-288-15,-1-2-96 0,0-2 0 0,0 2-16 32,0-1-2224-32,0-1-432 0,-1-4-80 0,0-5-32 0</inkml:trace>
  <inkml:trace contextRef="#ctx0" brushRef="#br0" timeOffset="7">12194 4660 3679 0,'0'0'320'0,"0"0"-320"16,0 0 0-16,4-9 0 0,1 1 1680 0,1 0 272 15,1 2 48-15,1-1 16 0,-1 1-1280 0,1-1-256 16,0 1-48-16,0 0-16 0,-8 6 176 0,9-3 48 16,-9 3 0-16,0 0 0 0,0 0 224 0,0 0 48 15,0 0 16-15,0 0 0 0,0 0-16 0,0 0 0 16,0 0 0-16,0 0 0 0,0 0-64 0,0 0-16 15,-9 3 0-15,-1 3 0 0,-1-1-288 0,-1 1-64 0,-1 1-16 0,2 1 0 16,-2 0-32-16,0 2-16 0,-2 2 0 0,2 1 0 16,0 0-32-16,0 2-16 15,1-1 0-15,1 2 0 0,0 0-144 0,2 4-32 0,1-2 0 0,3 0 0 16,-3-1-192-16,3 1 176 0,1 2-176 0,1-2 160 16,2-1-160-16,4 0 128 0,2 3-128 0,1-3 128 15,2-3-128-15,4 2 0 0,0-3 144 0,2 1-144 16,2-4 128-16,2-2-128 0,0-1 160 0,3-1-160 15,1-1 192-15,3-1-64 0,1-1-128 0,1-4 192 16,1-2-192-16,1-1 128 0,1-1-128 0,-3-3 0 16,-2-4 128-16,-3 1-128 0,-1-2 0 0,-3 0 0 15,-1 0 0-15,-3 1 0 0,-1 0 0 0,-1 0 0 16,-2-1 160-16,0 2-160 0,-4-2 160 0,-1-2-160 16,-1 3 144-16,-1 2-144 0,-2-4 128 0,-1 1-128 15,-2-3 128-15,-2-1-128 0,-2 1 0 0,-1 2 128 0,-3 1-128 0,0-3 0 16,-2 2 0-16,-1-2 0 0,-1 2 0 15,-2 0 0-15,1-2 0 0,-2 2 0 0,0 2 160 0,0-1 0 16,-1 1 0-16,1 2 0 0,0-1 208 0,2 4 32 16,1-1 16-16,0 4 0 0,-2 1-192 0,2 2-32 15,1 1-16-15,1 3 0 0,0 0-176 0,0 4 0 16,2-1-160-16,1 1 160 16,1-1-656-16,1 2-48 0,1 1 0 0,-1 1 0 15,1 0-1488-15,-1-1-304 0,1 0-64 0,1-1-16 0</inkml:trace>
  <inkml:trace contextRef="#ctx0" brushRef="#br0" timeOffset="8">12552 4425 28735 0,'-13'-5'1280'0,"13"5"256"0,-10 0-1232 0,1 1-304 0,9-1 0 0,0 0 0 15,-10 8 320-15,5 0 16 0,1 1 0 0,0 2 0 0,-1 0-336 0,1 4 0 16,2 0 0-16,-1 2-128 0,-1 4 128 0,-1 3 0 15,-3 0-144-15,-1 4 144 0,-1 3 0 0,-5 4 0 16,-2 3 0-16,-1 1 0 0,-3-1 0 0,0 0 240 16,0 0-48-16,1-1 0 0,-3 3 64 0,1-8 16 15,0-1 0-15,4-1 0 0,4-1-272 0,2-3 128 16,1-4-128-16,4 1 0 0,1-1 0 0,2 0 0 16,1 0 0-16,1-2 0 15,4-3-2240-15,0-2-416 0,2-3-80 0,9 1-16 0</inkml:trace>
  <inkml:trace contextRef="#ctx0" brushRef="#br0" timeOffset="9">12649 5085 28447 0,'0'0'1264'0,"-7"7"256"0,-2-3-1216 0,9-4-304 0,-8 10 0 0,3 2 0 16,2 1 1088-16,2 1 176 0,1-1 16 0,3 1 16 15,1 1-928-15,0 2-192 0,-1 1-48 0,3 0 0 16,-1-1-128-16,0-1 0 0,-1 1 0 0,0 0 0 15,1 0-384-15,-2-4-96 0,-1 0-32 0,0-2 0 16,-1 1-512-16,-1-3-128 0,0-9 0 0,0 12-16 16,-1-3-1360-16,1-9-272 0,0 0-48 0,0 0-16 0</inkml:trace>
  <inkml:trace contextRef="#ctx0" brushRef="#br0" timeOffset="10">12499 5144 30239 0,'0'0'1344'0,"0"0"256"0,-4-8-1280 0,4 8-320 0,0 0 0 0,0 0 0 16,5-8 1344-16,-5 8 208 0,14-4 48 0,1 3 0 16,-1 0-1088-16,3-3-224 0,3 2-32 0,-1 1-16 15,2 1-112-15,1 0-128 0,0-1 176 0,2-2-176 16,-1 1 128-16,2-1-128 0,0-1 0 0,1 1 0 31,1 0-1536-31,1-1-384 0,0-2-64 0</inkml:trace>
  <inkml:trace contextRef="#ctx0" brushRef="#br0" timeOffset="11">13289 4789 8287 0,'0'0'736'0,"0"0"-592"0,-5-6-144 0,1-1 0 15,4 7 704-15,-3-9 128 0,2 0 0 0,1 9 16 32,-3-11-2320-32,1 4-448 0,0 0-112 0,2 7-16 0,0 0 1424 0,-4-5 288 0,4 5 48 0,-6-4 16 15,-1 0 1392-15,7 4 288 0,-10-4 48 0,-1 3 16 16,1 1-400-16,0 1-80 0,-1 2-16 0,1 1 0 15,-2 0-208-15,2-1-32 0,-1 0-16 0,3 1 0 16,8-4 0-16,-8 4 0 0,8-4 0 0,0 0 0 16,0 0 400-16,0 0 80 0,0 0 16 0,0 0 0 0,0 0-256 0,0 0-64 15,0 0 0-15,0 0 0 0,0 0-64 0,0 0 0 16,0 0-16-16,14 0 0 0,-1 0-48 0,0 0-16 16,1 0 0-16,3 0 0 0,0-1-432 0,2 1-64 15,2 0-32-15,3 0 0 0,0 0-224 0,3 1 0 16,-1 2 0-16,0-2 0 0,-2 1 0 0,3 1 0 15,-3 0 0-15,1-1 0 0,-3 1 0 0,-1-3 0 16,0 0 0-16,-1 1 0 16,-2 0-288-16,0 1-96 0,-1-1-32 0,-1-1 0 15,-3 0-656-15,-2 0-128 0,0 0-16 0,-11 0-16 16,10 1-2032-16,-10-1-384 0</inkml:trace>
  <inkml:trace contextRef="#ctx0" brushRef="#br0" timeOffset="12">13145 4947 24239 0,'0'0'1072'15,"0"0"224"-15,0 0-1040 0,0 0-256 0,0 0 0 0,0 0 0 0,0 0 992 0,0 0 144 16,0 0 16-16,0 0 16 0,12-1-752 0,1 1-160 16,-1 0-16-16,2 2-16 0,1 1 64 0,2-1 16 15,-1 2 0-15,4 0 0 0,1-1-16 0,1-1 0 16,2 1 0-16,0 1 0 0,1 0-80 0,-1 1-16 15,-2-4 0-15,1 1 0 0,1-2-192 0,-2 0 144 16,-1 0-144-16,-2-2 128 0,-1 1-128 0,1-3-192 16,-1 2 32-16,2-2 16 15,-2 4-768-15,0-2-160 0,-1 1-16 0,0-3-7680 16,-1 0-1520-16</inkml:trace>
  <inkml:trace contextRef="#ctx0" brushRef="#br0" timeOffset="13">14241 4481 24351 0,'0'0'1088'0,"0"0"208"0,-3-6-1040 0,3 6-256 0,-4-7 0 0,4 7 0 16,0 0 880-16,0 0 112 0,0 0 32 0,0 0 0 15,0 0-784-15,7-9-240 0,-7 9 128 0,0 0-128 16,0 0 0-16,10 0 0 0,-10 0 0 0,0 0 0 16,6 11 0-16,-2 2 0 0,-2 2 128 0,-4 4-128 15,0 2 208-15,-1 2-16 0,-1 2 0 0,0 3 0 16,0 4 256-16,1 2 32 0,-1 0 16 0,0-1 0 15,0 1 32-15,1 2 16 0,1-5 0 0,-1 3 0 16,2-2-256-16,-1 0-48 0,0-2-16 0,-1-4 0 16,2 0-224-16,0 1 0 0,-2-2 0 0,2-2 0 15,-1-2-256-15,1-1-112 0,0 1-16 0,-1-4 0 16,0 0-2288-16,0-2-464 0,0-4-80 0</inkml:trace>
  <inkml:trace contextRef="#ctx0" brushRef="#br0" timeOffset="14">14576 4913 28559 0,'0'0'2544'0,"0"0"-2032"0,-3-9-512 0,3 9 0 0,0 0 2416 0,0 0 384 0,0 0 80 0,0 0 0 16,0 0-2272-16,0 0-464 0,13-1-144 0,-1 1 0 15,-1-3 0-15,2 6 0 0,1-2 0 0,1-1 0 16,1-1 0-16,2-3 0 0,2 1 0 0,-1 3 0 31,2-3-272-31,0 2-144 0,0 0-32 0,0 0 0 16,-1-2-320-16,0 2-64 0,-2-2 0 0,-1 2-16 15,-1-1-80-15,-2 1-16 0,1 0 0 0,-4 1 0 0,-11 0 64 0,12-2 16 0,-12 2 0 0,10-1 0 16,-10 1-1312-16,0 0-272 0</inkml:trace>
  <inkml:trace contextRef="#ctx0" brushRef="#br0" timeOffset="15">15542 4641 9215 0,'0'0'400'0,"0"0"96"0,5-7-496 0,-5 7 0 0,0 0 0 0,0 0 0 16,0 0 4736-16,0 0 864 0,0-9 160 0,0 9 48 16,0 0-4496-16,0 0-896 0,-4-8-176 0,4 8-48 15,-8-3 0-15,8 3 0 0,-10-2 0 0,-1 2 0 16,1 2-192-16,-2 1 0 0,0 1 128 0,-1 2-128 16,0 1 0-16,0 1 176 0,0 4-176 0,-2 5 160 15,0-1-32-15,1 4 0 0,0 0 0 0,0 3 0 16,1-3 256-16,2 0 32 0,-1 0 16 0,3 0 0 15,1 0-64-15,3 0-16 0,1 1 0 0,1-2 0 16,2 4-352-16,4-5 144 0,-1 0-144 0,3-1 0 16,2 0 128-16,2-1-128 0,2-2 0 0,0-1 0 15,2-3 0-15,3-2 0 0,1-3 0 0,0 1 0 0,0-4-368 0,1 0 32 16,2-4 0-16,0 1 0 16,0-3-112-16,1-1 0 0,-2 0-16 0,1-5 0 0,-3 0 304 0,0 1 160 15,-2-3-160-15,1-1 160 0,-2-1 0 0,0-1 0 16,-4 1 0-16,-1 0 0 0,-1-3 160 0,-2 3-160 15,-2-2 128-15,0 2-128 0,-1-5 272 0,-1 4-16 16,-2-1-16-16,0-1 0 0,0-1 32 0,-1 0 16 16,0-3 0-16,0 0 0 0,-2 1-64 0,0 2-16 15,1 1 0-15,-2 3 0 0,-1-1 48 0,-1 4 16 16,0 2 0-16,-1 2 0 0,-2 0 96 0,0 1 16 16,-1 1 0-16,-1 3 0 0,1 0-256 0,-2 1-128 15,-1 1 160-15,0 0-160 0,-1 1 0 0,-1 1-288 16,1-2 32-16,1 0 16 15,-1 2-336-15,1-1-64 0,1 0 0 0,1-1-16 16,2 0-1728-16,1 0-352 0,8 0-64 0,-9 0-16 0</inkml:trace>
  <inkml:trace contextRef="#ctx0" brushRef="#br0" timeOffset="16">15716 4440 29999 0,'0'0'1328'0,"0"0"272"0,0 0-1280 0,0 0-320 0,0 0 0 0,0 0 0 0,0 0 528 0,0 0 48 16,-5 10 0-16,1-1 0 0,0 0-576 0,0 2 0 15,2-1 0-15,-2 3 0 0,-3 2 0 0,1 3 0 16,-2-1 0-16,-1 2 0 0,-2 2 0 0,-2 5 0 16,-1 3 0-16,0 4 0 0,-2 4 192 0,0 3-32 15,1-1 0-15,-1 1 0 0,0 0-160 0,2 1 0 16,0-1 144-16,1-1-144 0,1 1 0 0,0-1 0 16,2-2 0-16,2 0 0 0,2-2 0 0,2-2 0 15,0-2 0-15,1-2 0 16,2-4-512-16,1-3-80 0,1-9-16 0,2-2 0 15,1-1-2096-15,-4-10-432 0,0 0-64 0,0 0-32 0</inkml:trace>
  <inkml:trace contextRef="#ctx0" brushRef="#br0" timeOffset="17">15832 4982 22623 0,'0'0'1008'0,"0"0"208"0,0 0-976 0,0 0-240 0,-4 11 0 0,1-1 0 0,0-1 656 0,0 2 96 15,1-2 16-15,-1 1 0 0,3-10-112 0,-4 14-16 16,0-1 0-16,2 3 0 0,-2-2-64 0,0 3-32 15,0-1 0-15,1 0 0 0,-2 1-160 0,2-2-16 16,1 6-16-16,-1-1 0 0,1 1-192 0,0 1-32 16,2 1-128-16,0-3 192 0,0-2-192 0,0-2 0 15,0-2 0-15,0-2 0 0,0-3 0 0,0-9 0 16,-1 10 0-16,1-10 0 16,0 0-512-16,0 0-64 0,0 0 0 0,0 0-8320 15,0 0-1680-15</inkml:trace>
  <inkml:trace contextRef="#ctx0" brushRef="#br0" timeOffset="18">15835 5214 9215 0,'0'0'400'0,"0"0"96"0,0 0-496 0,-4-6 0 0,-1-1 0 0,5 7 0 16,0 0 6672-16,0 0 1248 0,0 0 240 0,0 0 48 15,0 0-6592-15,0 0-1312 0,0 0-304 0,0 0 0 16,0 0 0-16,12 0 0 0,-2 1 0 0,0 1 0 16,1-4-224-16,1 4 48 0,-2-1 16 0,2 2 0 15,1-3-160-15,0 0-48 0,0 0 0 0,-1 0 0 16,-1-3-128-16,1 2-16 0,-2-1-16 0,1 1 0 16,-11 1-352-16,12-2-64 0,-2-1-16 0,-10 3 0 15,8-5-400-15,-8 5-96 0,6-7-16 0</inkml:trace>
  <inkml:trace contextRef="#ctx0" brushRef="#br0" timeOffset="19">16083 5037 19343 0,'0'0'1728'0,"-9"0"-1392"15,-2 0-336-15,2 2 0 0,9-2 3568 0,-8 7 640 16,8-7 128-16,-5 9 16 0,5-9-3328 0,-1 13-688 15,-1-1-128-15,2 2-16 0,2 2-192 0,0-1 0 16,1 2 0-16,1 3 0 0,-2-2 0 0,0 6 0 0,-4 0 0 16,0 5 0-16,-1-3-192 0,1 0 0 0,-2 2-16 15,-3 2 0 1,-2-6-784-16,1 4-160 0,-1 1-16 0,0-3-13168 0</inkml:trace>
  <inkml:trace contextRef="#ctx0" brushRef="#br0" timeOffset="20">9824 13967 19807 0,'-15'0'880'0,"6"0"176"0,0 0-848 0,0 0-208 16,9 0 0-16,-8-2 0 16,8 2-512-16,-7-7-160 0,2-1-32 0,1 1 0 15,0-3-560-15,2 1-112 0,1 0-32 0,-1 0 0 16,1-1 608-16,-2 0 112 0,-1 3 32 0,-1 3 0 0,-3-3 656 0,-2 3 0 15,-3 0 0-15,-4 3 0 0,-3 1 1824 0,0 3 288 0,-4-2 64 0,-1 4 16 16,-1-1-544-16,3 1-112 0,2-1-32 0,4 0 0 16,1-1-512-16,5-2-96 0,3-2-32 0,8 1 0 15,0 0 16-15,0 0 0 0,0 0 0 16,1-7 0-16,-1 7-448 0,9-10-96 0,2 1-16 0,2 2 0 16,2 3-48-16,4 0-16 0,0 2 0 0,2-1 0 15,0 2 176-15,1 1 16 0,0 0 16 0,4 4 0 16,-1-3-304-16,-3 2-160 0,-1-2 160 0,-1 2-160 15,0 0 0-15,4 1 0 0,2 2 0 0,1-4 0 16,2 1 128-16,2-2-128 0,2 2 0 0,1-3 0 16,1-3 320-16,1 2-48 0,2 0 0 0,-1-1 0 15,-3 2 32-15,-2-4 0 0,0 0 0 0,-5 3 0 16,-4 1-304-16,-2 1 128 0,-2 1-128 0,-4 2 0 16,0 1 0-16,-4 1 0 0,0 2-240 0,-3 0 80 15,-2 0-2128-15,-2 2-416 0,-4-10-96 16</inkml:trace>
  <inkml:trace contextRef="#ctx0" brushRef="#br0" timeOffset="21">11013 13829 18431 0,'0'0'1632'0,"-10"0"-1312"0,10 0-320 0,-11 0 0 16,-1-1 2096-16,1 0 336 0,1 1 80 0,10 0 16 16,-9-2-2000-16,9 2-400 0,-8 0-128 0,8 0 0 15,0 0 0-15,0 0 0 0,0 0 128 0,0 0-128 16,7-5 128-16,3 0-128 0,3 1 192 0,3 1-64 16,3 1 256-16,3 0 32 0,3 0 16 0,4 2 0 15,3 0 0-15,4 0 0 0,0 2 0 0,2 2 0 16,-1 0-240-16,-2 0-32 0,-3 1-16 0,0 1 0 15,-2-1-144-15,0-1 0 0,1 1 0 0,0 0 0 0,0-1 0 0,1 1 0 16,-1 2 0-16,3-3 0 0,-1-2 0 0,0 1-144 16,1-3 144-16,0-1-208 15,0-1-528-15,-1 0-96 0,-2-1-32 0,-2 0-12192 16</inkml:trace>
  <inkml:trace contextRef="#ctx0" brushRef="#br0" timeOffset="22">13852 13875 24879 0,'0'0'2208'0,"0"0"-1760"0,0 0-448 0,-7 8 0 16,6 2 3008-16,5 2 528 0,7-3 112 0,7 3 0 15,5-1-2944-15,9 1-704 0,5-5 0 0,5-2 0 16,4-4 0-16,8 0 0 0,8-2 0 0,9 1 0 16,10 0 0-16,4-1 0 0,2-6 0 0,5-2 128 15,0 3-128-15,2 0 0 0,3 3-176 0,-6-3 176 16,-5 0-192-16,-4-1 192 0,-5 7-208 0,-5-2 80 15,-6 2-2288-15,-3 0-448 0,19 0-80 0,-29 2-32 0</inkml:trace>
  <inkml:trace contextRef="#ctx0" brushRef="#br0" timeOffset="23">27205 4539 12895 0,'0'0'576'0,"0"0"112"0,0 0-560 0,0 0-128 15,0 0 0-15,0 0 0 0,0 0 3328 0,0 0 640 16,0 0 128-16,0 0 32 0,0 0-2672 0,0 0-544 15,0 0-96-15,6 9-32 0,-6-9-272 0,4 13-48 16,-3 0-16-16,1 1 0 0,-2 2-96 0,1 4-32 16,-1-2 0-16,0 4 0 0,0 0 16 0,-1 3 0 15,-2 1 0-15,0-1 0 0,2 2-16 0,-3 1 0 16,0 0 0-16,0 0 0 0,1 2-176 0,-1-6-144 16,0 0 192-16,0 1-192 0,0-2 144 0,1 1-144 15,2-2 0-15,0-1 144 0,1-5-144 0,0 0 0 16,1 1 0-16,2-4-176 15,-1 0-656-15,1-4-144 0,-3-9-32 0,0 0 0 16,0 0-2544-16,0 0-512 0</inkml:trace>
  <inkml:trace contextRef="#ctx0" brushRef="#br0" timeOffset="24">27078 4432 22111 0,'0'0'1968'0,"-9"-9"-1584"0,1 0-384 0,2 1 0 16,1 1 1648-16,5 7 240 0,0 0 48 0,0 0 16 0,1-9-1168 0,-1 9-224 16,6-8-48-16,1 2-16 0,1 1-48 0,2 1-16 15,2 0 0-15,4 0 0 0,2 0-112 0,1-1 0 16,2 1-16-16,1-1 0 0,3 1-144 0,1 1-32 15,2 1 0-15,0 0 0 0,4 2-128 0,-1 2 0 16,-3 0 0-16,1 3 0 0,-1-1 0 0,-2 1 0 16,-2 1 0-16,-1 3 128 0,-4 0 0 0,-1 1-128 15,-2 3 192-15,-2-1-64 0,-1 1 0 0,-1-1 0 16,-3 0 0-16,-1 1 0 0,-3 0-128 0,-1 0 128 16,-1 2-128-16,-2-2 128 0,-1 2 0 0,-1 0-128 15,-3-2 192-15,-1-1-64 0,-1 0-128 0,-1 1 128 16,-4-4-128-16,-1 2 128 0,-2 0-128 0,-3 1 192 15,-4-3-192-15,0 2 192 0,-2-1-192 0,0-2 160 0,-1 1-160 0,2 0 160 16,0 1-160-16,0-3 0 0,1-2 0 0,1 0 128 16,3 1-128-16,3-1 0 0,2-1 0 0,3-2 0 15,9-2 0-15,0 0 0 0,0 0 0 0,0 0 0 16,0 0 0-16,0 0 0 0,0 0 0 0,0 0 0 16,0 0 0-16,0 0 0 0,7 11-160 0,0-2 160 15,4-1 0-15,1 0-144 0,2-2 144 0,2 1 0 16,-1-2-128-16,2-1 128 0,-1 0-128 0,-1 0 128 15,-2-1-144-15,0 4 144 0,1-3-160 0,-1 1 160 16,-3 2 0-16,0-1 0 0,-2 2 0 0,0 1 0 16,-3-1 0-16,0 1 0 0,2 0 0 0,0 2 0 15,-4 0 0-15,1 2 0 0,0 0 0 0,0 0 0 16,-1-1 0-16,-2 3 0 0,0-2 0 0,-1 0 0 16,-2 4 0-16,-1-2 0 0,-2 3 0 0,-2 1 0 0,0-2 0 15,-3 0 0-15,0-2 0 0,-2 2 0 0,-1 0 0 0,-2 0 0 16,-2-1 0-16,-2 1 0 0,1 1 0 0,-1-1 0 15,-2-3 0-15,0 1 0 0,3-1 0 0,1-2 0 16,1-2 0-16,2-1 0 16,1-5-496-16,1-1-144 0,2-3-48 0,10 0-9536 15,-10-7-1904-15</inkml:trace>
  <inkml:trace contextRef="#ctx0" brushRef="#br0" timeOffset="25">27836 4916 34095 0,'0'0'1504'0,"0"0"320"0,-7 6-1456 0,2 6-368 0,2 3 0 0,2 2 0 15,1 2 1088-15,1-1 160 0,2 0 32 0,1 2 0 16,0-2-1280-16,0 0-368 0,-2 1-16 0,1-3 0 31,-1 0-640-31,1-2-128 0,-2-1-16 0,1-1-16 16,-2-12-368-16,-2 13-80 0,0-1-16 0,2-12 0 0,-3 13-272 0,3-13-64 15,0 0-16-15</inkml:trace>
  <inkml:trace contextRef="#ctx0" brushRef="#br0" timeOffset="26">27940 4657 38239 0,'0'0'1696'0,"0"0"352"0,-7-3-1648 16,7 3-400-16,0 0 0 0,0 0 0 15,0 0-304-15,0 0-144 0,0 0-16 0,0 0-10576 16,0 0-2112-16</inkml:trace>
  <inkml:trace contextRef="#ctx0" brushRef="#br0" timeOffset="27">28176 4985 21183 0,'0'0'1888'0,"-9"2"-1504"0,0 2-384 0,9-4 0 15,-9 9 2944-15,2 3 512 0,3-4 96 0,0 1 32 16,2 0-2800-16,0 2-544 0,2-11-112 0,-1 13-128 16,0-2 224-16,-1 1-48 0,2-12-16 0,-2 13 0 15,0-1-160-15,2-12 0 0,-1 12 0 0,1-12 0 16,0 0 192-16,0 0-64 0,0 0 0 0,0 0 0 16,0 0 192-16,0 0 48 0,0 0 0 0,12 2 0 0,-12-2 32 15,13-5 16-15,-3-2 0 0,0-2 0 0,-1-2-112 0,1-2-32 16,-1 0 0-16,2-2 0 15,0-2-144-15,1-1-128 0,0 0 144 0,1-1-144 0,0 0 0 0,0 1 128 16,-1 2-128-16,-1 0 0 0,1 3 0 0,0 6 0 16,-2-3 0-16,-1 5 0 0,1 1 0 0,-10 4 0 15,11-1 0-15,0 2 0 0,-11-1 0 0,11 5 0 16,0 2 0-16,-2 1 0 0,-1 1 0 0,0 1 0 16,-1 1 0-16,0 1 0 0,0-3 0 0,-2 1 0 15,-1 1 0-15,1-1 0 0,0-1 0 0,0 2 0 16,-1-1-176-16,0 0 176 15,-4-10-1744-15,4 12-240 0,-1 0-32 0,1 0-8416 16,1-3-1696-16</inkml:trace>
  <inkml:trace contextRef="#ctx0" brushRef="#br0" timeOffset="28">28982 3229 33983 0</inkml:trace>
  <inkml:trace contextRef="#ctx0" brushRef="#br0" timeOffset="29">28690 4882 6447 0,'0'0'576'0,"0"0"-576"0,0 0 0 0,-8-3 0 0,8 3 4800 0,0 0 832 0,0 0 192 0,0 0 16 0,-9-4-3728 0,9 4-736 15,0 0-160-15,0 0-16 0,0 0-304 0,0 0-64 16,0 0-16-16,0 0 0 0,0 0-432 0,0 0-96 16,0 0-16-16,0 0 0 0,-11 3-144 0,11-3-128 15,-10 6 192-15,-1 3-192 0,2 2 320 0,-1 2-64 16,-1 3 0-16,0-1 0 0,-1 1 64 0,0-1 16 16,0 2 0-16,2 2 0 0,1-1-64 0,2 0-16 15,1 2 0-15,1-2 0 0,1-4-256 0,1 1 128 16,2-2-128-16,1 0 0 0,0-13 0 0,2 14 0 15,1-1 0-15,2-4 0 0,-5-9 128 0,11 9-128 16,-1-1 0-16,2-3 0 0,0 1 0 0,1-5 0 16,1-2 0-16,2 1 0 0,-1-4 0 0,2 1 128 0,0-5-128 15,1 2 0-15,1-3 128 0,0-2-128 0,1 1 0 16,-1-2 0-16,1 2 0 0,-2-3 0 0,-1 0 0 0,-1 0 0 16,-2-2 128-16,-1 1-128 0,-2-2 0 0,-1 2 0 15,-2-2 144-15,-2 1-144 0,-2-2 0 0,0 0 144 16,-1 0-144-16,-3 1 0 0,-2-1 144 0,0 1-144 15,-2 1 0-15,-3 2 144 0,0 1-144 0,-3 3 0 16,0 1 192-16,-2 2-192 0,1 0 192 0,-3 4-192 16,1 0 128-16,0 2-128 0,0 0 0 0,0 3 0 31,0 0-288-31,2 1-112 0,0-2-32 0,3 3 0 16,2 1-2192-16,6-6-448 0,-5 7-96 0</inkml:trace>
  <inkml:trace contextRef="#ctx0" brushRef="#br0" timeOffset="30">29121 4946 19343 0,'0'0'848'0,"0"0"192"0,0 0-832 0,-1 10-208 16,1 3 0-16,-1 0 0 0,-2-1 3104 0,2 1 576 15,-1 0 112-15,0 0 32 0,-1 3-2704 0,0-3-544 16,0-2-96-16,0 2-32 0,-1 0-208 0,-1-1-48 15,1-1-16-15,4-11 0 0,-4 10 80 0,0-1 0 16,4-9 16-16,0 0 0 0,0 0 240 0,0 0 64 16,0 0 0-16,0 0 0 0,0 0-64 0,0 0 0 15,0 0 0-15,0 0 0 0,3-13-192 0,2 0-32 16,0-1-16-16,3-2 0 0,1-2-128 0,2 1-16 0,-1-3-128 0,2 2 192 16,-1-4-192-16,1 1 0 0,0 0 128 0,0 6-128 15,-1-1 0-15,0 4 0 0,-1 3 0 0,-1 3 0 16,-9 6 0-16,11-4 0 0,-11 4 0 0,10 1-160 15,-10-1 160-15,11 5 0 0,-11-5 0 0,9 8-128 16,-3 0 128-16,-6-8 0 0,8 8 0 0,-8-8-128 16,0 0 128-16,8 7 0 0,-8-7 0 0,6 10 0 15,-6-10 0-15,0 0 0 0,4 7 0 0,-4-7 128 16,0 0-128-16,0 0 144 0,0 0-144 0,0 0 160 16,0 0-32-16,0 0-128 0,0 0 192 0,0 0-64 15,0 0-128-15,0 0 0 0,8-5 0 0,0-1 128 16,0-2-128-16,1-1 0 0,1 0 0 0,2-3 0 15,1 1 0-15,0 0 0 0,0 2 0 0,2-1 0 0,-2 3 0 16,0 0 0-16,-3 2 0 0,0 1 0 0,1 0 0 0,1 1 0 16,-1 1 0-16,0 2 0 0,-11 0 0 0,13 2 0 15,0 2 0-15,-1 2 0 0,-3-3 0 0,1 4 0 16,-1 0 0-16,0 0 0 0,-1 5 0 0,0-3 0 16,0 2 0-16,0 0 0 0,-2 1 144 0,1 1-144 15,-2 0 160-15,0 0-160 0,0 2 272 0,-1-1-32 16,-1 0-16-16,0 1 0 0,-2-6-64 0,-1 1-16 15,0 1 0-15,0-1 0 0,0-10-144 0,1 12 0 16,0-3 0-16,-1-9 0 16,0 0-448-16,0 0-128 0,0 0-32 0,0 0 0 15,0 0-2256-15,0 0-448 0</inkml:trace>
  <inkml:trace contextRef="#ctx0" brushRef="#br0" timeOffset="31">29809 4853 16575 0,'0'0'736'0,"0"0"160"0,-9 3-720 0,9-3-176 0,-7 10 0 0,1 0 0 16,2 4 5600-16,2-1 1088 0,1 2 224 0,1 0 32 16,0-1-5536-16,1 0-1120 0,1 1-288 0,1-4 0 15,0 2 0-15,1 2 0 0,-1-2 0 0,1-2 0 16,-1 0-512-16,0 1 32 15,-3-12 0-15,3 10 0 0,-3-10-224 0,0 0-32 0,0 0-16 0,0 0 0 16,0 0-336-16,0 0-80 0,0 0-16 0,0 0-9072 16,0 0-1824-16</inkml:trace>
  <inkml:trace contextRef="#ctx0" brushRef="#br0" timeOffset="32">29849 4539 7359 0,'0'0'656'0,"0"0"-528"15,-7-7-128-15,1 2 0 0,-1 1 6704 0,7 4 1296 16,0 0 272-16,0 0 48 0,0 0-6192 0,0 0-1232 16,0 0-256-16,0 0-64 0,-5 8-320 0,5-8-80 15,-1 13-16-15,3-1 0 16,1-2-2240-16,1 2-448 0</inkml:trace>
  <inkml:trace contextRef="#ctx0" brushRef="#br0" timeOffset="33">30274 4900 23039 0,'0'0'2048'0,"-8"-4"-1648"0,0-2-400 0,8 6 0 16,-10-4 2928-16,0 1 496 0,1 0 96 0,-1 2 32 15,-2 0-2800-15,0 1-560 0,-2 2-192 0,0 4 0 16,-2 0 368-16,-1 2-48 0,-2 2 0 0,0 3 0 16,0 3 128-16,1 1 0 0,1 0 16 0,1 0 0 0,3-1-32 0,2-2-16 15,4 3 0-15,0 1 0 0,2 0-160 0,1 2-48 16,1-4 0-16,3-2 0 0,3-1-208 0,1-1 0 16,-4-12 128-16,8 10-128 0,2-1 0 0,2-1 144 15,0-3-144-15,2-3 128 0,2-5-128 0,1-1 0 16,-2 0-160-16,2-2 160 0,0-2-336 0,-1-1 16 15,-2-2 16-15,-1-2 0 0,-2-4 16 0,-1 2 0 16,0-4 0-16,-2 2 0 0,-3-1 288 0,-1-1-128 16,-1-1 128-16,-2 3 0 0,-1 0 0 0,2 4 0 15,-1 1 0-15,-1 12 144 0,0 0 192 0,0 0 48 16,0 0 0-16,0 0 0 0,0 0 0 0,0 0 16 16,0 0 0-16,0 0 0 0,9 9-240 0,0 2-160 15,-1-1 192-15,0 2-192 0,0-5 128 0,1 0-128 0,0 3 0 0,1-3 0 16,-1 1 0-16,1 0 0 0,-1 1 0 0,0 2 0 15,1-5 0-15,1 3 0 0,-2 2 0 0,0-1 0 16,-1-3 0-16,-8-7 0 0,10 6 0 0,-10-6 0 16,9 4-256-16,-9-4-128 0,11 4 0 0,-11-4-16 31,11-3-1744-31,0-1-352 0,-2-2-64 0,1-5-13040 0</inkml:trace>
  <inkml:trace contextRef="#ctx0" brushRef="#br0" timeOffset="34">30871 3950 35935 0,'0'0'3200'0,"0"0"-2560"0,-8 9-512 0,3 5-128 0,-1 7 1120 0,4 4 208 15,1 3 32-15,-1 6 16 0,2 5-720 0,0 4-144 16,0 2-16-16,0 0-16 0,0 2-144 0,0 1-16 15,-1 2-16-15,1-2 0 0,0 0-16 0,0 1 0 16,0-1 0-16,-1 0 0 0,-1-1-96 0,1 0 0 16,0-4-16-16,-1-2 0 0,0-2-176 0,-1-2 128 15,2-3-128-15,0-5 128 0,-2-2-128 0,2-2 0 16,1 0 0-16,-2 1 0 16,2 0-992-16,2-8-224 0,-1-5-64 0,-1-13-11456 15,0 0-2304-15</inkml:trace>
  <inkml:trace contextRef="#ctx0" brushRef="#br0" timeOffset="35">27703 12361 6447 0,'0'0'576'15,"-8"7"-576"-15,8-7 0 0,-7 9 0 0,7-9 3104 0,0 0 512 16,0 0 96-16,0 0 32 0,0 0-2448 0,0 0-480 16,0 0-112-16,0 0 0 0,0 0 64 0,12 6 0 15,-1-4 16-15,-11-2 0 0,11 0 672 0,-11 0 128 16,12-2 16-16,-2-2 16 0,-10 4-80 0,11-6 0 15,-2-2-16-15,0-1 0 0,-1 0-304 0,-2-3-64 16,2-1-16-16,3 1 0 0,0-5-464 0,2-1-96 16,-1-1 0-16,3-2-16 0,-2-4-320 0,2-1-64 15,0-3-16-15,0-1 0 0,2-2-160 0,0 0 0 16,1 0 0-16,1-2 128 0,-2-1-128 0,2-3 0 16,-1-1 0-16,1-2 128 0,-4 3-128 0,2 5 0 15,-1 3 0-15,-1 1 128 0,0 4-128 0,-1 0 0 16,-1 4-192-16,0 5 192 0,2-1 0 0,-2 5 0 0,-3 1 0 0,-1 4 0 15,-1 1 0-15,-8 6-176 0,9-4 176 16,-9 4-128-16,0 0 128 0,7 11 0 0,-2 2 0 0,-3 6 128 16,0 8-128-16,-2-1-192 0,0 5 64 0,-2 4 0 15,1 3 128-15,0-3 0 0,0-1 0 0,-1 0-128 16,1 1 128-16,2-4 128 0,-1-1-128 0,2-2 176 16,0-1-176-16,2-5 192 0,1-1-192 0,1-5 192 15,-1-3 32-15,1-1 16 0,1-2 0 0,-1-1 0 16,-6-9-16-16,9 4 0 0,-9-4 0 0,12-3 0 15,-3-2-48-15,-1-1-16 0,0-7 0 0,-3 0 0 16,-4-2-160-16,2 0 0 0,1-2 144 0,-1-3-144 16,-1-3 0-16,1-1 144 0,-1-1-144 0,2-1 0 15,1-6 0-15,-1-2 0 0,0-5 0 0,3-2 0 16,1 0 0-16,-1-2 0 0,0 0-192 0,2 3 192 0,0 7-160 0,0 4 160 16,-1 5-160-16,0 6 160 0,-1 4-128 0,-2 2 128 15,-5 12 0-15,0 0-144 0,0 0 144 0,0 0-128 16,0 0 128-16,8 13-128 0,-5 3 128 0,0 3-160 15,-2 5 160-15,-1 3-160 0,0 4 160 0,3 2 0 16,0-2 0-16,1 2 0 0,-2 0 0 0,2 0 128 16,-1 1 0-16,1-2 0 0,-2-2 0 0,1-3 0 15,-3 2 0-15,1 1 0 0,2-3-128 0,-2 0 0 16,-2 1 0-16,-1 0 128 0,1 0-128 0,2-1 0 16,3 1 0-16,-4-5 0 15,-5-5-496-15,0-2-16 0,1 0 0 0,0-3 0 16,1-3-192-16,3-10-32 0,0 0-16 0,0 0 0 15,0 0-496-15,0 0-96 0,7-5-32 0,1-4-9888 0,0-2-1984 0</inkml:trace>
  <inkml:trace contextRef="#ctx0" brushRef="#br0" timeOffset="36">28804 11986 22111 0,'0'0'1968'0,"-7"-3"-1584"0,-3 2-384 0,10 1 0 16,-9 0 3872-16,9 0 688 0,-10 4 144 0,10-4 32 15,-8 4-3632-15,1 5-720 0,1 0-128 0,1 5-48 16,0-1-208-16,-1 2 176 0,1 0-176 0,1 2 160 16,0 0-160-16,2-1 160 0,-1-3-160 0,2-2 160 15,-1 3 192-15,4-1 32 0,0 0 16 0,1-3 0 16,-3-10-112-16,0 0-32 0,0 0 0 0,8 9 0 0,-8-9-64 0,10 7-32 16,1-3 0-16,-11-4 0 15,10-4-160-15,1-2 160 0,-1-1-160 0,-1-2 160 0,0-1-160 0,0 1 128 16,-2-1-128-16,2-2 128 0,0-1-128 0,0-1 0 15,-1 1 0-15,0-3 128 0,0 2-128 0,0 1 0 16,-2 1 0-16,-1 2 128 0,0 2-128 0,-5 8 0 16,0 0 0-16,0 0 0 0,0 0 0 0,0 0-176 15,0 0 176-15,6 10-128 0,-2 1 128 0,-2 4 0 16,0 0 0-16,-1 0 0 0,0 1 0 0,2-1 0 16,-1 1 0-16,1 0 0 0,1-1 0 0,0 0 128 15,-2-5-128-15,-2-10 176 0,7 12-176 0,-1-2 0 16,-6-10 0-16,8 11 0 0,-1-3-192 0,-7-8 48 0,10 6 0 0,-1-1 0 31,-9-5-560-31,12 3-128 0,-2-3 0 0,1 0-16 16,1-1-560-16,-1-2-128 0,4-2 0 0,-2-2-9536 0,1-2-1888 0</inkml:trace>
  <inkml:trace contextRef="#ctx0" brushRef="#br0" timeOffset="37">29330 11430 32255 0,'0'0'2864'0,"-8"7"-2288"0,-1-1-576 0,2 5 0 15,1 3 1216-15,2 3 128 0,1 1 16 0,2 3 16 16,-2 0-1024-16,3 2-208 0,2 4-144 0,-2-3 192 16,-2 5 240-16,1 1 48 0,-2 0 16 0,1 3 0 0,-1-1 208 15,-1 1 32-15,0 1 16 0,2 0 0 0,-2 2-256 0,3 1-48 16,-3-2-16-16,1 1 0 0,0-1-192 0,1-1-48 15,-1-2 0-15,2-4 0 0,1 0-192 0,0-4 128 16,1-4-128-16,2-2 0 0,-1-2-224 0,2-2-144 16,0-3-16-16,3-3-16 15,-7-8-1456-15,9 5-304 0,-1-1-48 0,-8-4-9200 16,10-3-1840-16</inkml:trace>
  <inkml:trace contextRef="#ctx0" brushRef="#br0" timeOffset="38">29567 11797 28559 0,'0'0'2544'0,"0"0"-2032"0,-8 4-512 0,8-4 0 16,-6 10 2768-16,2 2 464 0,2-1 96 0,2 2 0 16,0 1-2816-16,2 1-512 0,0 2-192 0,0 4 0 15,-1 2 192-15,-1 2 0 0,-1-1-160 0,-1 2 160 16,1 0 0-16,0 1 0 0,-2 1 0 0,-1-1 0 15,0 0 0-15,0-2 0 0,-1-3 0 0,0-2 0 16,0-2-288-16,0-1 16 0,1-3 0 0,0-2 0 31,1-1-528-31,3-11-96 0,-5 6-32 0,5-6 0 16,0 0-2448-16,0 0-480 0,0 0-112 0,-3-17 0 0</inkml:trace>
  <inkml:trace contextRef="#ctx0" brushRef="#br0" timeOffset="39">29450 11995 11055 0,'0'0'976'0,"0"0"-784"16,-9 0-192-16,9 0 0 0,0 0 7008 0,0 0 1360 16,0 0 272-16,0 0 48 0,0 0-6896 0,11 4-1392 15,5-4-272-15,0 0-128 0,-2 0 0 0,0 1-224 16,1 2 32-16,-1-1 0 16,0 1-1472-16,1-1-304 0,-2 1-48 0,0 0-9184 15,-2-1-1856-15</inkml:trace>
  <inkml:trace contextRef="#ctx0" brushRef="#br0" timeOffset="40">29774 12108 3679 0,'0'0'320'0,"3"13"-320"0,-3-13 0 0,0 15 0 15,0 0 7392-15,0-3 1408 0,0 1 288 0,1-1 48 16,-1-1-6560-16,2 1-1296 0,-2-12-272 0,1 13-48 16,0-2-544-16,0-2-96 0,-1-9-32 0,2 9 0 15,-2-9-288-15,0 0 0 0,0 0 0 0,0 0-144 31,0 0-1840-31,0 0-384 0,0 0-64 0,0 0-13264 0</inkml:trace>
  <inkml:trace contextRef="#ctx0" brushRef="#br0" timeOffset="41">29860 11866 13823 0,'0'0'1216'15,"-10"-4"-960"-15,-1 1-256 0,2 2 0 0,9 1 6528 0,-9 0 1248 16,9 0 256-16,0 0 48 0,0 0-6512 0,0 0-1312 15,0 0-256-15,0 0 0 16,0 0-512-16,0 0-64 0,0 0-16 0,0 0 0 16,0 0-2640-16,0 0-528 0</inkml:trace>
  <inkml:trace contextRef="#ctx0" brushRef="#br0" timeOffset="42">29982 12081 24879 0,'0'0'1088'0,"-4"12"256"0,-2 1-1088 0,0-2-256 16,1 0 0-16,2-1 0 0,3-10 3936 0,-1 13 736 0,1-2 128 0,1-1 48 16,-1-10-3888-16,3 11-784 0,-3-11-176 0,0 0 0 15,0 0 0-15,1 9 0 0,-1-9 0 16,0 0 0-16,0 0 0 0,0 0 0 0,0 0 0 0,0 0 0 16,0 0 256-16,0 0-16 0,5-9 0 0,0-2 0 15,1 1 16-15,0-1 16 0,1-2 0 0,-1-2 0 16,1-2-272-16,1-2 0 0,-1 1 0 0,3 0 0 15,0-2 0-15,-1 2 0 0,0 0 128 0,0 2-128 16,2 2 0-16,-1 2 0 0,1 2 0 0,-1 3 0 16,0 3 0-16,-10 4-176 0,11-2 176 0,-11 2-208 15,13 5 208-15,-1 3 0 0,-1-2 0 0,0 1-144 16,-2 3 144-16,0 2 0 0,-1-2-144 0,0 3 144 16,-3 0 0-16,0 2 0 0,-1-2 0 0,0 0 0 0,0 1 0 0,0 2 0 15,0 1 0-15,-2-4 0 0,1 0 0 0,0-2 0 16,-1 1 0-16,1-1 0 15,-1-1-1536-15,-2-10-400 0,4 11-80 0,-4-11-9712 16,5 11-1952-16</inkml:trace>
  <inkml:trace contextRef="#ctx0" brushRef="#br0" timeOffset="43">30553 12030 14735 0,'0'0'1312'0,"0"0"-1056"16,0 0-256-16,-6-5 0 0,0 0 2880 0,6 5 512 16,-7-6 96-16,7 6 32 0,-11-1-1664 0,0 2-320 15,-1 2-64-15,1 2 0 0,-2 2-144 0,-2 1-32 0,-2 2 0 0,2 3 0 16,-2 1-368-16,0 3-80 0,0 0-16 0,1 1 0 16,3 1-256-16,3-1-48 0,1 2-16 0,2-2 0 15,2-1-96-15,1-2-32 0,3 0 0 0,1-1 0 16,0 0-256-16,4-1-128 0,2-2 128 0,2-1-128 15,0-3 0-15,2-3 0 0,2 0 0 0,1-2 0 16,1-2 0-16,2-1 0 0,0 0 0 0,1-2 0 16,1-1 0-16,-1-1 0 0,0-3 0 0,-2 0 0 15,1-2 128-15,-2-1 0 0,-1-2 0 0,0 2 0 16,-1-1-128-16,-1-1 0 0,-4-3 0 0,0-1 0 16,-1 0 128-16,0 0 0 0,-2-1 0 0,-2 1 0 15,1 0-128-15,-2 0 0 0,-4 4 0 0,1 0 0 0,-2 3 0 0,-1 1 0 16,0 0 0-16,-1 1 128 0,-1 1-128 0,0 2 160 15,7 5-160-15,-9-5 160 0,0 1-160 0,9 4-176 16,0 0 48-16,-9-3 0 16,-2-1-1200-16,2 2-224 0,9 2-48 0,0 0-10640 15,-9 0-2128-15</inkml:trace>
  <inkml:trace contextRef="#ctx0" brushRef="#br0" timeOffset="44">30680 12035 9215 0,'0'0'400'0,"0"0"96"0,0 0-496 0,-1 12 0 0,5 1 0 0,-3 0 0 15,-1-1 6496-15,0-1 1200 16,3 1 240-16,0 0 64 0,-2 0-6240 0,-1 1-1248 0,0 1-240 0,0-1-48 16,-1 0 160-16,-1-1 48 0,1-2 0 0,1-10 0 15,-1 13 96-15,-1-2 32 0,2-11 0 0,0 0 0 16,0 0-16-16,0 10 0 0,0-10 0 0,0 0 0 15,0 0-256-15,0 0-48 0,0 0-16 0,0 0 0 16,9-8-224-16,1 1 176 0,-1-1-176 0,0-4 160 16,-1 0-160-16,1-3 0 0,0-2 0 0,0 0 0 15,-1 0 0-15,0 1 0 0,1 2 0 0,0 2 0 16,-1 4 0-16,0-1 0 0,-2 3-128 0,-6 6 128 16,9-7 0-16,-1 3 0 0,-8 4 0 0,0 0 0 15,10-2-160-15,-10 2 160 0,10-3 0 0,-10 3-144 16,10 0 144-16,-10 0 0 0,0 0 0 0,12 0 0 15,-2-1 0-15,-10 1 0 0,0 0 0 0,11-2 128 0,-11 2-128 0,10-1 128 16,-10 1-128-16,10-4 128 0,-10 4-128 0,12-4 176 16,-1-1-176-16,-1 0 192 0,-1 2-192 0,2-2 0 15,-2 1 0-15,-1-1 0 0,-8 5 0 0,10-7 0 16,-1 2 0-16,0 1 0 0,-9 4 0 0,12-2 0 16,-2 2 128-16,0 2-128 0,-10-2 0 0,11 4 0 15,0 1-160-15,-1 3 160 0,1 3 0 0,-4 0 0 16,0 1 0-16,1 0 0 0,2-1 0 0,1 1 192 15,-1 3-16-15,-2 0 0 0,-2-4 176 0,1 0 32 16,1 1 16-16,-2 0 0 0,1-2-160 0,-7-10-48 16,6 12 0-16,-1 0 0 0,-5-12-192 0,7 8 144 0,-7-8-144 0,0 0 128 15,0 0-128-15,0 0 0 0,0 0 0 0,0 0 0 32,0 0-256-32,0 0-144 0,0 0-32 0,0 0 0 15,0 0-1600-15,0 0-320 0,0 0-64 0,0 0-16 16,0 0-1968-16,0 0-400 0</inkml:trace>
  <inkml:trace contextRef="#ctx0" brushRef="#br0" timeOffset="45">31391 12106 15663 0,'0'0'688'0,"0"0"144"0,0 0-656 0,-7-4-176 0,7 4 0 0,0 0 0 15,0 0 5280-15,0 0 1024 0,0 0 208 0,2-11 32 16,-1 2-5296-16,-1 9-1056 0,0 0-192 0,0 0 0 15,0 0-192-15,0 0 192 0,0 0-208 0,0 0 80 0,0 0 128 0,-10 1 224 16,-1 3-48-16,1 3-16 0,-1 1 368 0,1 1 80 16,-1 0 16-16,0 3 0 0,-2 1-160 0,1-3-16 15,0 1-16-15,2-1 0 0,1-1-32 0,2 0 0 16,-1 0 0-16,3-1 0 0,5-8-64 0,0 0-16 16,-3 11 0-16,3-11 0 0,-2 10-192 0,2-10-128 15,0 10 128-15,0-10-128 0,4 10 128 0,-4-10-128 16,6 9 128-16,-6-9-128 0,8 6 128 0,-8-6-128 15,8 8 128-15,-8-8-128 0,9 7 128 0,-9-7-128 16,9 5 128-16,-9-5-128 0,9 4 0 0,-9-4 0 16,0 0 0-16,9 6 0 0,-9-6 128 0,0 0-128 15,0 0 128-15,0 0-128 0,0 0 0 0,0 0 0 16,0 0 0-16,0 0-192 0,8-9 0 0,-8 9 0 0,3-10 0 16,-2 1 0-1,-1 1-1440-15,0-1-288 0,-1-2-64 0,0 1-10368 0,-1-1-2080 0</inkml:trace>
  <inkml:trace contextRef="#ctx0" brushRef="#br0" timeOffset="46">31377 11704 5519 0,'0'0'496'0,"0"0"-496"0,0 0 0 0,0 0 0 15,0 0 7888-15,0 0 1488 0,0 0 288 0,0 0 64 16,0 0-7664-16,0 0-1536 0,0 0-304 0,0 0-64 15,0 0-160-15,0 0 0 0,0 0 0 0,0 0 0 16,0 0-160-16,1 10-64 0,-1-10-16 0,0 0 0 16,0 0-1808-16,1 11-384 0,-1-11-64 0</inkml:trace>
  <inkml:trace contextRef="#ctx0" brushRef="#br0" timeOffset="47">31673 12029 37151 0,'0'0'1648'0,"0"0"336"0,0 0-1600 15,0 0-384-15,0 0 0 0,0 0 0 0,0 0 160 0,0 0-160 16,0 0 192-16,0 0-192 0,0 0 192 0,-10-3-64 0,0 2 0 0,0 5-128 16,-1-2 848-16,-1 5 64 0,-3 1 16 0,-1 3 0 15,0 1-48-15,1 2-16 0,-2 5 0 0,1-1 0 16,1 0-432-16,0-1-96 0,2 1-16 0,1 1 0 15,2-4-144-15,2 2-48 0,2-4 0 0,2 0 0 16,0 0-128-16,3-1 0 0,1 0 0 0,0-12 128 16,0 0-128-16,6 8 0 0,-6-8 144 0,10 6-144 15,1-3 0-15,-1-3 0 0,2-4 0 0,1-1 0 16,0-2-144-16,1-1 144 0,1-1-160 0,-1-1 160 16,1-1-256-16,-1 1 64 0,-1-2 0 0,0 2 0 15,-1 1 16-15,-3 1 16 0,1 1 0 0,-2 1 0 16,-8 6 160-16,0 0 0 0,10 2 0 0,-10-2 0 15,8 9 0-15,-1 3 0 0,-2 1 0 0,-1 2 0 16,0 3 320-16,0 0 0 0,0-1 0 0,1-1 0 0,-1-1 128 0,0 2 0 16,0-2 16-16,2-2 0 0,-1 0-272 0,1-3-48 15,-6-10-16-15,5 11 0 0,0-4-128 0,-5-7 0 16,0 0 0-16,0 0 0 16,0 0-1088-16,9-4-208 0,-1-2-48 0,0-3 0 15,-2-4-2560-15,2-4-528 0</inkml:trace>
  <inkml:trace contextRef="#ctx0" brushRef="#br0" timeOffset="48">32088 11435 35007 0,'-10'7'3120'0,"-2"5"-2496"15,-1 6-496-15,4 7-128 0,3 6 2048 0,2 6 400 0,0 6 80 0,1 0 16 16,2 4-2032-16,0 5-512 0,1 4 0 0,0-1 0 15,0-6 240-15,2 3-48 0,1 2-16 0,-1-2 0 16,1-1 464-16,1-3 80 0,0-1 32 0,1-4 0 16,-1-3-336-16,0-6-64 0,-2 0-16 0,2-5 0 15,0-3-192-15,0 0-144 0,-1-5 192 0,-2-2-192 32,2 1-1024-32,-2-8-320 0,0-2-64 0,-1-10-12288 0,0 0-2432 0</inkml:trace>
  <inkml:trace contextRef="#ctx0" brushRef="#br0" timeOffset="49">26541 4605 20271 0,'0'0'1792'0,"-9"3"-1424"0,-3 3-368 0,0 2 0 16,1 4 2176-16,-1 4 352 0,0 6 80 0,-2 4 16 15,-3 6-2144-15,-1 0-480 0,-3 2 0 0,-1 1 0 16,-4 1-224-16,0 2-32 0,-2-1 0 0,2-2 0 15,0-3 80-15,0 0 16 0,1-2 0 0,2-3 0 16,1-2 160-16,1-3 0 0,1-2 0 0,3-2 0 16,2-4-1760-16,0-3-320 0</inkml:trace>
  <inkml:trace contextRef="#ctx0" brushRef="#br0" timeOffset="50">25851 4740 13823 0,'0'0'608'0,"0"0"128"0,0 0-592 0,0 0-144 16,11 7 0-16,-2 3 0 0,1 1 4992 0,3 5 976 15,6 3 192-15,3 4 48 0,4 1-4928 0,5 2-992 16,4 3-288-16,6 1 128 0,4 1-128 0,4 1 0 16,-1 0 144-16,1 0-144 0,1-6-192 0,0 2-96 15,-2-2-32-15,-4-1 0 16,-5 0-2896-16,0-2-592 0,13 7-112 0,1 0-32 0</inkml:trace>
  <inkml:trace contextRef="#ctx0" brushRef="#br0" timeOffset="51">27110 11711 8287 0,'-6'-16'736'0,"4"4"-592"0,-2-3-144 0,4-6 0 16,0-1 2976-16,2-2 560 0,1-3 112 0,2-1 32 16,0 1-2880-16,1 2-576 0,-2 3-224 0,-1 2 176 15,1 3 720-15,-1 7 160 0,-3 10 32 0,0 0 0 16,0 0 1120-16,0 0 224 0,-7 7 64 0,-4 7 0 15,-2 7-2240-15,-3 10-432 0,-2 7-80 0,-2 6-32 16,-1 4 288-16,-1 6 192 0,-1 5-16 0,-3-1-16 16,-2 0-160-16,-3-2 0 0,-2-3 0 0,0-1 0 0,-1-1 0 15,1-4 0-15,3-4 0 0,1-4 0 0,2-2 128 0,2-7-128 16,4-6 128-16,4-3-128 0,4-8-144 0,3-5-112 16,2-5-32-16,2-7-14784 15</inkml:trace>
  <inkml:trace contextRef="#ctx0" brushRef="#br0" timeOffset="52">26639 11588 17503 0,'0'0'1552'0,"0"0"-1232"16,0 0-320-16,0 0 0 0,0 0 5504 0,-1 13 1056 15,10 7 208-15,6 3 32 0,7 2-5424 0,3 5-1088 16,4 1-288-16,-4 0 0 0,-3-5 0 0,5 3 0 0,3 4 0 0,2-2 0 15,1 2-160-15,-3-2 160 0,-1 0-208 0,-3 2 80 32,-1 2-2176-32,-3 0-416 0</inkml:trace>
  <inkml:trace contextRef="#ctx0" brushRef="#br0" timeOffset="53">1924 7209 8287 0,'0'0'736'0,"0"0"-592"0,0 0-144 0,0 0 0 15,0 0 2560-15,-10 1 496 0,2 3 80 0,8-4 32 16,-12 1-2112-16,2 3-416 0,1-4-96 0,0 3-16 16,-1-1-128-16,1 1-16 0,0-3-16 0,0 0 0 15,0 0-144-15,0 0-32 0,0-1 0 0,-2-1 0 16,0 0-32-16,-1 1-16 0,-1 1 0 0,0-2 0 0,-3 0 32 0,0 2 0 16,0 2 0-16,-3-2 0 0,-2 2 128 0,-2-2 16 15,-4 0 16-15,-2 2 0 0,-1 1 208 0,-1-2 32 16,-5 0 16-16,3 2 0 0,0 0-32 0,0-1-16 15,-1 2 0-15,2 0 0 0,1 1-32 0,2 2 0 16,3-1 0-16,2 2 0 0,1-4 16 0,2 1 0 16,1-2 0-16,1 1 0 0,-1-2-208 0,3 2-64 15,0-1 0-15,2 1 0 0,-1-4-96 0,2 2-32 16,1 0 0-16,2-1 0 0,1-1 48 0,-1 0 0 16,0 0 0-16,2 0 0 0,1 1 112 0,0 2 32 15,-1-2 0-15,9-1 0 0,-7 8-144 0,0 0-32 16,-4 2 0-16,6-2 0 0,1 3-144 0,3 0 0 0,1 0 0 0,0 3 0 15,0 2 0-15,1 1 0 0,3 0 0 0,0 1 0 16,0 0 0-16,1 0 0 0,0 1 0 0,6 8 0 16,3 9 0-16,0-4 0 0,-3-6 128 0,-2-3-128 15,-3 1 192-15,1 2-32 0,-1-1-16 0,-3 2 0 16,-4 2-144-16,1 7 0 0,1 7 144 0,3 2-144 16,1 1 0-16,0 1 0 0,1 4 0 0,0 1 0 15,1 1 0-15,-2 0 0 0,-4 0 0 0,2 6 0 16,-2 8 0-16,3-1 0 0,-2 1 0 0,0-2 0 15,-2-1 0-15,0 1 0 0,0 0 0 0,0 4 0 16,-2 7 0-16,2-1 0 0,0 4 0 0,-1-5 128 16,0-1-128-16,0 3 0 0,1 4 128 0,0 2-128 15,1 3 0-15,0-3 128 0,0-2-128 0,2 2 0 16,0-1 0-16,-1 4 0 0,2 6 0 0,3 0 0 16,2-5 0-16,-1 3 0 0,-2-1 0 0,2 4 0 0,0-1 0 0,2 0 0 15,-1-3 0-15,1 0 128 0,-3 4-128 0,2-1 0 16,1-1 128-16,-1-3-128 0,-3-2 0 0,2 0 0 15,0 1 0-15,0 1 0 0,0-1 0 0,-1-3 0 16,2-2 0-16,1-1 128 0,-3-2-128 0,0 2 0 16,-2 0 0-16,0-1 0 0,1-5 0 0,-1 0 0 15,0-3 128-15,0 0-128 0,-1 2 128 0,1 0-128 16,-1-2 160-16,0-3-160 0,0-3 144 0,0-1-144 16,-1-1 128-16,-2 4-128 0,-1-3 128 0,0 1-128 15,-1-1 0-15,-1 0 128 0,0-3-128 0,-1 0 0 16,-1 1 0-16,0-5 0 0,-2 2 128 0,-1-1-128 15,1 0 0-15,2-2 128 0,0-3-128 0,0-1 0 0,-3-3 0 16,4-4 128-16,-3 0-128 0,0-1 0 0,-5 0 0 0,4-1 0 16,3-4 0-16,-2 0 0 0,0 2 0 0,1-5 128 15,0 1-128-15,-1-3 0 0,1 0 144 0,0-2-144 16,0-2 0-16,2 0 128 0,0 2-128 0,1-2 0 16,-1-2 0-16,1 1 0 0,-1-3 0 0,2 4 128 15,-2 3-128-15,0-2 0 0,1 4 0 0,1-4 0 16,-1-1 0-16,0-1 0 0,-1-2 0 0,0 1 0 15,1-2 0-15,1 0 0 0,-5-5 0 0,2 0 0 16,1-2 0-16,-1-1 128 0,-2 1-128 0,1-1 0 16,0-2 0-16,0-2 144 0,0-2-144 0,-1-1 0 15,0 0 160-15,1-1-160 0,1 1 128 0,0-2-128 16,-1 0 128-16,-1 3-128 0,2-3 0 0,0 2 128 0,1 3-128 0,0-1 0 16,2 0 0-16,-1 2 0 15,0 2 0-15,0-2 0 0,1 0 0 0,0 1 0 0,1-2 0 0,-1-1 0 16,-1 0 0-16,1 0 0 0,-2-2 0 0,2-1 0 15,-2 1 0-15,2 0 0 0,1-11 0 0,0 0 0 16,-4 8 0-16,4-8 0 0,0 0 128 0,0 0 0 16,0 0 0-16,0 0 0 0,0 0 128 0,0 0 0 15,0 0 16-15,0 0 0 0,0 0-16 0,0 0 0 16,0 0 0-16,0 0 0 0,11-4-256 0,-1 2 0 16,0 0 0-16,1 1 0 0,1 0 0 0,-2 1 0 15,-10 0 0-15,13 0 0 0,1 0 0 0,-2 0 0 16,-12 0 0-16,13 1 0 0,0-1 0 0,0 1 0 15,0-1 0-15,-1 0 0 0,-1 0 0 0,2 0 0 0,1-1 0 16,-1 0 0-16,-1 1 0 0,1-3 0 0,1 2 0 0,2-1 0 16,-2 0 160-16,3-1-160 0,1-1 128 0,0 3-128 15,1 0 128-15,0-1-128 0,1 1 0 0,1 0 128 16,1 0-128-16,-1-1 0 0,-2 2 0 0,1 0 0 16,-2-4 0-16,-1 3 0 0,-1 0 0 0,-1 1 0 15,1-3 0-15,0 2 0 0,-3-2 0 0,-2 3 0 16,0 0 0-16,-11 0 0 0,12 0 0 0,-12 0 0 15,10 1 0-15,-10-1 0 0,12 3 0 0,-12-3 0 16,0 0 0-16,10 3 0 0,-10-3 0 0,0 0 0 16,11 2 0-16,-11-2 0 0,0 0 128 0,10 2-128 15,-10-2 0-15,0 0 0 0,0 0 0 0,0 0 128 16,12-2-128-16,-12 2 0 0,0 0 0 0,0 0 128 16,8-5-128-16,-8 5 128 0,0 0-128 0,5-9 128 0,-5 9 16 15,4-9 0-15,-2 1 0 0,-2 8 0 0,-1-10 48 0,0 0 0 16,-1 1 0-16,0 0 0 0,-3 0-64 0,-2 0 0 15,1-1 0-15,-2 0 0 0,-1 3 64 0,-2-3 0 16,-1-1 0-16,1 0 0 0,-1 0-192 0,-1 0 160 16,-4 1-160-16,0 1 160 0,1 1-160 0,1 1 0 15,-2 1 0-15,1 1 128 0,0-1-128 0,2 2 0 16,0-1 0-16,1-1 0 0,0 2 0 0,2 2 0 16,2 1 0-16,9 1 0 0,-10 0 0 0,10 0 0 15,0 0 0-15,0 0 0 0,0 0 0 0,0 0-144 16,0 0 144-16,0 0-160 0,8 9 160 0,2 2-208 15,0-3 80-15,2 1 128 0,1-3-272 0,0 2 64 16,0 0 16-16,2 1 0 0,0 3 0 0,0-5 0 0,-1 1 0 0,0-1 0 16,-1 1 192-16,0-2-176 0,-2-2 176 15,-2 1-160-15,-9-5 160 0,12 7 0 0,-2-2 0 0,-10-5 0 16,10 7 0-16,1-1 0 0,-1 3 0 0,-2-2 0 16,-8-7 0-16,8 9 0 0,1 0 0 0,-1-1 0 15,-3 0 0-15,2 1 0 0,-3-3 0 0,1 3 0 16,0-1 0-16,-1 1 0 0,-3 2 0 0,1-1 0 15,0 3 0-15,-2 0 0 0,-1-2 0 0,0 2 0 16,-2-3 0-16,0 2 0 0,-1 2 0 0,-1-3 0 16,0-1 0-16,0 1 144 0,0-2-144 0,-2 0 160 15,-2 0-16-15,1 0 0 0,2 0 0 0,-1 0 0 16,1-2-144-16,-1-1 128 0,7-6-128 0,-8 9 128 16,2 1-128-16,0-1 0 0,6-9 0 0,-5 10 0 15,1-1-2016-15,4-9-288 0,-5 13-48 0</inkml:trace>
  <inkml:trace contextRef="#ctx0" brushRef="#br1" timeOffset="54">13711 6583 21183 0,'0'0'1888'0,"0"0"-1504"0,0 0-384 0,0 0 0 15,0 0 1152-15,3-6 176 0,-3 6 16 0,0 0 16 16,0 0-1104-16,0 0-256 0,0 0 0 0,0 0 0 15,4-11 0-15,-4 11 0 0,0 0 128 0,0 0-128 16,0 0 0-16,0 0 0 0,0 0 0 0,0 0 0 16,0 0 0-16,0 0 0 0,0 0 0 0,0 0 0 15,-11 0 0-15,1 1 224 0,-1 1-48 0,1-1-16 16,0-1 272-16,-1 1 48 0,1-1 16 0,-1 0 0 16,1 0 256-16,-1-1 48 0,0 0 16 0,0-1 0 15,1 1-48-15,-2-2-16 0,-1 2 0 0,-1 1 0 16,-2 0-224-16,-1 0-32 0,-1-1-16 0,0 1 0 0,-2 1-224 0,1 2-64 15,-2-1 0-15,0 1 0 0,-1-2-192 0,-1 1 176 16,0-2-176-16,1 1 160 0,0 2-160 0,-2-1 128 16,1-1-128-16,-2-2 128 0,0 1-128 0,0 0 0 15,1 1 144-15,-1-1-144 0,1 0 0 0,0 0 144 16,-1 0-144-16,-1 3 0 0,-2-3 224 0,2 1-64 16,-1-1-16-16,1 0 0 0,1 2 240 0,0-2 32 15,-1 0 16-15,2 0 0 0,-1 4-112 0,1-3-32 16,1 3 0-16,1 0 0 0,1-2-288 0,0 2 160 15,1 0-160-15,1 1 128 0,-1 1-128 0,3-3 0 16,3 0 0-16,2 1 128 0,2 0-128 0,1 0 0 16,1-2 0-16,8-2 0 0,-8-2 0 0,8 2 128 0,-8-5-128 0,3-1 128 15,5 6-128-15,-1-7 128 0,-1-3-128 0,5 1 128 16,1 1 0-16,2 2 0 0,1-1 0 0,2 1 0 16,0-1-128-16,3 1 0 0,2-1 0 0,1 1 0 15,-1-1 0-15,0 1 0 0,2-1 0 0,0 2 128 16,-1 0-128-16,3 1 0 0,2-3 0 0,1 1 0 15,1-2 0-15,3 0 0 0,0 0 0 0,-1 2 0 16,1-4 0-16,0-1 0 0,1 1 0 0,-1 1 0 16,2-1 0-16,-1 1 0 0,-1-1 0 0,-3 2 0 15,-1-2 0-15,-3 0 0 0,-2 1 0 0,0 3 0 16,-2-1 0-16,-1 2 0 0,-3 0 0 0,-10 5 0 16,0 0 0-16,0 0 0 0,0 0 0 0,0 0 0 15,0 0 0-15,0 0 0 0,0 0 0 0,0 0 0 16,0 0 128-16,0 0 0 0,-7-1 0 0,-3 1 0 0,0 0-128 15,1 3 0-15,1-1-160 0,-1 0 160 0,0 2 0 16,-2 2 0-16,0-1 0 0,-2 0 0 0,0 0 0 0,-3 3 0 16,-2-2 0-16,-1 1 0 0,1 0 0 0,-1 0-144 15,-1 2 144-15,0-1 0 0,0 1 0 0,-3 2 0 16,1-2 0-16,0 1 0 0,-1 1 0 0,0 1 0 16,1-1 0-16,3 1 0 0,1-5 0 0,1 2 0 15,1 1 0-15,2-2 0 0,1-2 0 0,0 1 0 16,1-1 0-16,1 2 0 0,1 0 0 0,-1 0 0 15,1 0 0-15,1-2-128 0,1 0 128 0,8-6 0 16,-9 6 0-16,1 1 0 0,8-7 0 0,0 0 0 16,-8 6 0-16,8-6 0 0,0 0 0 0,0 0 0 15,-5 9 0-15,5-9 0 0,0 0 0 0,-2 12 0 0,2-12 0 16,0 10 0-16,0-10 0 0,0 0 0 0,0 0 0 16,0 0 128-16,6 12-128 0,-6-12 176 0,0 0-176 0,8 8 192 15,-8-8 0-15,9 10 0 0,-1-1 0 0,-8-9 0 16,10 7 48-16,-10-7 16 0,11 9 0 0,-11-9 0 15,11 8-256-15,0-3 144 0,1-1-144 0,-1-1 128 16,0-2 32-16,0-1 0 0,1 0 0 0,1 0 0 16,0 0-160-16,2 0 192 0,-1-1-192 0,0 1 192 15,2 1-192-15,-2 2 0 0,3 3 0 0,1-2 0 32,1 0-2624-32,-2 1-448 0</inkml:trace>
  <inkml:trace contextRef="#ctx0" brushRef="#br1" timeOffset="55">13690 7685 11967 0,'0'0'528'0,"-7"-2"112"0,-3-3-512 0,1 4-128 16,0-2 0-16,9 3 0 0,-10 0 1984 0,1 0 352 16,-1-1 80-16,10 1 16 0,-9 0-1920 0,0-1-384 15,0-1-128-15,9 2 0 0,-10 0 0 0,1-2 0 16,-2 0 0-16,2 1 0 0,-1-1 256 0,-1-1 0 0,-1 0-16 0,-2 5 0 16,-3-2 272-16,-1 0 64 0,0 0 16 0,-2-2 0 15,-3 1 128-15,-2 0 32 0,-3-1 0 0,2 1 0 16,-1-3-304-16,0 3-48 0,-3-3-16 0,-2 1 0 15,1 1 0-15,0-1-16 0,-2 2 0 0,2-2 0 16,-2 2 208-16,2 0 32 0,0-1 16 0,-1 1 0 16,1 0-208-16,1-1-32 0,0 0-16 0,1 1 0 15,2-1-176-15,1 2-48 0,1 0 0 0,2 2 0 16,1-2-144-16,1 1 128 0,0 0-128 0,1 2 128 16,2 1-128-16,0 1 0 0,-2-4 0 0,3 4 128 15,3-2-128-15,2-2 0 0,2 2 0 0,2-1 0 16,8-2 0-16,0 0 0 0,0 0 0 0,0 0 0 15,0 0 0-15,0 0 0 0,0 0 0 0,0 0 128 16,0 0-128-16,10-2 192 0,2-3-192 0,0-1 192 16,1 1 0-16,0 0 16 0,1 0 0 0,2 0 0 0,1-1-80 0,1 1-128 15,0-1 176-15,2-2-176 0,-1-1 128 0,2 1-128 16,2-3 0-16,-1 2 0 0,0 0 128 0,0-1-128 16,-1-3 0-16,0 0 0 0,-2 2 0 0,2 1 0 15,0-2 128-15,-3 2-128 0,-5-1 0 0,0 1 0 16,-1-1 128-16,-2 2-128 0,0 0 128 0,-3 3-128 15,-1-1 192-15,-6 7-192 0,6-6 160 0,-6 6-160 16,7-8 128-16,-7 8-128 0,0 0 0 0,0 0 128 16,0 0-128-16,0 0 0 0,0 0 0 0,0 0 0 15,0 0 128-15,0 0-128 0,-9 1 0 0,-1 4 0 16,1-2 0-16,-1 2 0 0,-4 3 0 0,-2 0 0 0,-1 0 0 16,-1-1 128-16,-1 4-128 0,0-3 0 15,-1 1 0-15,-1 1 0 0,1 2 0 0,0 0 0 0,1-2 0 16,2 2 0-16,0-3 0 0,2 4 0 0,1-1 0 0,1-1 0 15,1 1 0-15,2 0 0 0,-1 0 0 0,2-1 0 16,0-1 0-16,1 1 0 0,0 2 0 0,2-2 0 16,-1-3 0-16,2-1 0 0,5-7 0 0,-5 9 0 15,5-9 0-15,-4 11 0 0,4-11 0 0,0 12 0 16,0-12 176-16,0 0 0 0,5 11 0 0,2-3 0 16,-7-8 16-16,10 12 0 0,1-2 0 0,-1 1 0 15,2 1-192-15,1-2 0 0,0-1 0 0,1 3 0 31,3 0-928-31,4 4-272 0,2 3-48 0</inkml:trace>
  <inkml:trace contextRef="#ctx0" brushRef="#br1" timeOffset="56">22619 18058 20031 0,'-22'-4'896'0,"8"3"176"0,-3 1-864 0,-1 0-208 16,0 0 0-16,1 0 0 0,2 0 880 0,4 0 128 15,0 0 16-15,11 0 16 0,0 0-624 0,0 0-128 16,0 0-32-16,0 0 0 0,0 0-112 0,0 0-16 16,0 0-128-16,12-2 192 0,1-1-192 0,4 2 144 15,1 1-144-15,2 0 128 0,-1 1 128 0,3-1 32 0,0 0 0 16,3 1 0-16,0-1 208 0,1 0 32 0,0 0 16 0,5-1 0 16,6 0-32-16,5-2-16 0,3-1 0 0,6 2 0 15,4-4-48-15,0 2 0 0,-2-2 0 0,-3 2 0 16,-3-1-176-16,-3 1-32 0,-4-1-16 0,2-1 0 15,0 0-224-15,-2 2 0 0,1-1 128 0,-2 1-128 16,-3 0 0-16,-2 1 144 0,-4-1-144 0,-4 3 128 16,-2 0-128-16,-5 0 0 0,-3 1 0 0,-2 0 0 15,-2 0 0-15,-12 0 0 0,0 0 144 0,0 0-144 16,0 0 0-16,0 0 0 0,0 0 0 0,0 0 128 16,-9 5-128-16,-3-3 128 0,-4 0-128 0,-4-1 128 15,-5 2-128-15,-3-2 0 0,-2 1 128 0,-3-2-128 16,-5 2 0-16,-3 0 0 0,0 1 0 0,0 0 0 15,-1 0 0-15,-2-1 0 0,-4 3 0 0,-6-1 128 0,-4-1-128 0,-1-1 0 16,0 2 0-16,2 0 0 0,2 0 0 0,3 0 192 16,5 1-64-16,3-1 0 0,1 1-128 0,0 0 144 15,1-1-144-15,3 0 160 0,3 0-160 0,3 0 128 16,4-4-128-16,6 3 128 0,2 1-128 0,4-2 0 16,4 2 0-16,5-4 0 0,8 0-288 0,0 0-32 15,0 0-16-15,0 0 0 16,13 0-1920-16,8 0-384 0,17-6-80 0,5-8-16 0</inkml:trace>
  <inkml:trace contextRef="#ctx0" brushRef="#br1" timeOffset="57">27347 14687 17503 0,'0'0'1552'0,"0"0"-1232"0,-9-7-320 0,1 1 0 15,3-1 3072-15,5 7 576 0,-3-9 96 0,3 9 32 16,5-11-2496-16,3-1-480 0,1 0-96 0,3 0-32 16,2 2-128-16,1-2-32 0,0 0 0 0,3-2 0 15,-2 1-288-15,0 1-64 0,1-1-16 0,-2 0 0 16,1 0 224-16,-2 0 32 0,1 0 16 0,-1 1 0 16,0 1 176-16,2 0 48 0,-2 1 0 0,1 2 0 0,-2-1-208 0,2 2-48 15,1 2 0-15,1 1 0 0,-1 0-32 0,3 3-16 16,1 0 0-16,2 2 0 0,0 3-96 0,0 1-32 15,0 0 0-15,1 4 0 0,-4 2-208 0,-1 1 128 16,1 1-128-16,-5 2 0 0,-1 4 0 0,-3-1 128 16,-2 1-128-16,-3 2 0 0,-3 3 0 0,-4 0 128 15,-1 3-128-15,-5 0 0 0,-1 0 176 0,-3 3-176 16,-1 2 192-16,-2-1-192 0,0 1 176 0,-1 0-176 16,1-4 160-16,-2 2-160 0,0-2 192 0,-2-1-48 15,1-2-16-15,-3-3 0 0,0-2-128 0,-1 1 0 16,-1-2 0-16,1-2 0 0,1 3 128 0,0-7-128 15,0 0 128-15,1-2-128 0,1-1 128 0,-1-3-128 16,2-1 128-16,0-4-128 0,0-2 0 0,3 0 0 0,5 0 128 0,10 0-128 16,-16-5 0-16,1-5 0 0,-4-7 0 0,4 0 0 15,3 0 0-15,2-2 0 0,3 1 0 0,7 4 0 16,7 5-256-16,-4-7 32 0,-3-7 0 0,4 3 0 16,3 0 96-16,2 7 128 0,0 2-208 0,2 3 80 15,0 3 128-15,2 2 0 0,0 6-144 0,2 2 144 16,2 3 0-16,1 2 0 0,-1 3 0 0,1 2 0 15,-1 0 176-15,0 3-48 0,0-1-128 0,0 0 192 16,0-2 0-16,1 2-16 0,0-3 0 0,-1 2 0 16,-2-2 64-16,-1 0 16 0,0 1 0 0,2-1 0 15,-3-1-256-15,-1 0 176 0,-2 0-176 0,1-2 160 16,-4-2-160-16,0-3 0 0,-7-6 0 0,6 9 0 16,-6-9-416-16,0 0-112 0,0 0-32 0,0 0 0 15,0 0-2704-15,11 2-528 0,-11-2-112 0</inkml:trace>
  <inkml:trace contextRef="#ctx0" brushRef="#br1" timeOffset="58">28167 15081 28223 0,'0'0'1248'0,"0"0"256"0,0 0-1200 0,0 0-304 0,0 0 0 0,0 11 0 16,0-11 1216-16,4 11 176 0,-4-11 32 0,8 12 16 16,2-2-528-16,2 0-96 0,1 1-32 0,1 1 0 15,2-2-272-15,-1 4-48 0,1 1-16 0,0-1 0 16,-3 0-112-16,0 2-16 0,-3 2-16 0,-1 3 0 15,-3-3 64-15,-3 2 16 0,0 1 0 0,-2 0 0 16,-2-6-64-16,-2 2-16 0,0 0 0 0,-1 0 0 16,-3 0-128-16,1-1-32 0,-2-2 0 0,1-2 0 15,1-2-16-15,-1-2-128 0,-1-1 192 0,2-1-64 16,-1 1-640-16,7-7-128 16,-11 5-16-16,0-1-16 0,1-2-2064 0,-2 1-400 15,-1-3-96-15</inkml:trace>
  <inkml:trace contextRef="#ctx0" brushRef="#br1" timeOffset="59">28893 14476 2751 0,'0'0'256'0,"0"0"-256"0,0 0 0 0,7-7 0 16,-7 7 2944-16,5-8 560 0,-5 8 96 0,6-6 32 15,-6 6-2464-15,9-7-480 0,-9 7-112 0,9-5 0 16,-9 5 496-16,10-4 96 0,-10 4 32 0,0 0 0 16,0 0 528-16,10 0 96 0,-10 0 32 0,0 0 0 15,10 2-80-15,-10-2-16 0,0 0 0 0,8 7 0 16,-2 3-464-16,-4 0-80 0,-3 0-32 0,0 3 0 15,-2 0-512-15,-1 0-96 0,-3 2-32 0,1 0 0 0,-2 4-336 0,-1 0-64 16,0-2-16-16,-2 1 0 0,1-1-128 0,0 0 0 16,0-2 144-16,1-1-144 0,2-2 0 0,1-3 128 15,1 0-128-15,5-9 0 0,-4 9 208 0,4-9-16 16,0 0-16-16,0 0 0 0,0 0 64 0,0 0 16 16,0 0 0-16,4 12 0 0,-4-12-256 0,7 9 0 15,-7-9 128-15,10 5-128 0,0-1 0 0,2-1 0 16,0-2 0-16,1-1 0 0,1-1 0 0,2-2 0 15,0-1 0-15,2 0 0 0,0 0-160 0,2 1 32 16,1-4 0-16,-1-1 0 0,1 2-160 0,0-1-32 16,-1-1 0-16,-2 2 0 15,0-2-352-15,-2 1-80 0,-3 2-16 0,-1-1 0 16,-3 0-1312-16,-1 0-272 0,-8 6-48 0,0 0-7808 0,0 0-1568 0</inkml:trace>
  <inkml:trace contextRef="#ctx0" brushRef="#br1" timeOffset="60">29339 14373 10127 0,'0'0'896'0,"0"0"-704"0,0 0-192 0,0 0 0 0,-8 6 4544 0,0 3 896 16,0-2 160-16,2 6 32 0,-2 4-3552 0,2 0-720 15,-1 4-144-15,0 1-16 0,1 1-528 0,1 6-96 16,0 2-32-16,-2 3 0 0,-1 3-16 0,0 1 0 16,-1 1 0-16,-1 2 0 0,-1 2-32 0,1 0-16 15,0-2 0-15,-1 1 0 0,1-5-272 0,-2-1-48 16,0-3-16-16,0-4 0 0,1-1-144 0,2-2 0 15,-2-6 0-15,2 0 0 16,3-4-336-16,-1 1-160 0,2-4-16 0,2-6-16 16,3-7-3376-16,0 0-656 0</inkml:trace>
  <inkml:trace contextRef="#ctx0" brushRef="#br1" timeOffset="61">29602 15192 17503 0,'0'0'1552'16,"0"0"-1232"-16,0 0-320 0,0 0 0 0,0 0 4352 0,12 5 832 16,1 0 144-16,0 1 48 0,0 1-4352 0,1 1-848 15,-1 0-176-15,0 5 0 0,1 0 0 0,-1-2 0 16,-2 2 0-16,0 0 0 0,-1 3 192 0,-2 0-32 16,-2 1 0-16,0 0 0 0,-2 0 352 0,-2 0 64 15,0 0 0-15,-2 1 16 0,-3 1-16 0,0 2-16 16,-1 1 0-16,-1 1 0 0,0-3-304 0,-2-1-64 15,0-2-16-15,-3-2 0 0,0 2-176 0,1-1 192 16,0-2-192-16,0-1 192 0,0-1-480 0,-2 2-96 16,-1-5 0-16,1-1-16 15,-1-1-1872-15,0-2-368 0,-1 0-80 0,0-5-12800 0</inkml:trace>
  <inkml:trace contextRef="#ctx0" brushRef="#br1" timeOffset="62">30377 14579 16575 0,'0'0'736'0,"-10"-2"160"0,1 0-720 0,2-1-176 16,7 3 0-16,0 0 0 0,-8-4 2944 0,8 4 576 15,0 0 96-15,0 0 32 0,-3-7-1936 0,3 7-384 16,0 0-80-16,7-8-16 0,-1 2-128 0,3 0-16 16,2 1-16-16,2 1 0 0,1 1-144 0,2 1-32 0,2 0 0 0,2 1 0 15,0-2-256-15,3 3-48 0,0 0-16 0,0 3 0 16,0 1-192-16,-1 0-64 0,0 0 0 0,-2 1 0 15,-5-2-160-15,0 2-32 0,-2-1-128 0,-3 1 192 16,-1 0-32-16,-9-5-16 0,7 8 0 0,-7-8 0 16,4 10-144-16,1 2 192 0,-3 2-192 0,-4-4 192 15,-7-3-192-15,-3 3 0 0,-1 0 144 0,-3 0-144 16,-2 1 0-16,-3-1 0 0,-2 2 0 0,-1-2 0 16,1 1 0-16,-1 1 0 0,-2-1 0 0,0 1-128 15,1-3 128-15,3-1 0 0,3-2 0 0,0 1 0 16,4-4 0-16,3 1 0 0,4-1 0 0,8-3 0 15,0 0 0-15,0 0 0 0,0 0-144 0,0 0 144 16,0 0-320-16,13-3 0 0,0-1 0 0,3 1 0 0,1 3 64 16,1-3 32-16,0 2 0 0,2 1 0 0,-1 0 224 15,2 0 0-15,0-1 0 0,-1 1-144 0,-1 2 144 0,0 4 0 16,-3-1 0-16,0 3-128 0,0-1 128 0,-3 4 144 16,-1-1-16-16,-2 2-128 0,-2 1 256 0,0 0-64 15,-1 0-16-15,1 2 0 0,-1 0-16 0,-2 2 0 16,-1 0 0-16,-2-1 0 0,1 2 0 0,-3 0 0 15,-3 0 0-15,0 1 0 0,-3-2 16 0,0 0 0 16,-2-4 0-16,-1 1 0 0,0 2 0 0,-3-1 0 16,-1 1 0-16,-3-2 0 0,-1 1 16 0,-1-1 0 15,-1 3 0-15,-4-1 0 0,0-2-192 0,-3 0 192 16,-1 1-192-16,-1-1 192 0,-1 0-320 0,1-2-64 16,-1-2-16-16,3-2 0 15,3-1-1696-15,3-3-336 0,2-4-64 0</inkml:trace>
  <inkml:trace contextRef="#ctx0" brushRef="#br1" timeOffset="63">27203 14083 8287 0,'0'0'736'0,"0"0"-592"15,0 0-144-15,0 0 0 0,0 0 1968 0,0 0 352 16,-1-9 80-16,1 9 16 0,0 0-1840 0,0 0-352 15,0 0-80-15,0 0-16 0,-5-4 608 0,5 4 112 16,-9-5 32-16,1 1 0 0,8 4 80 0,-11-2 0 16,1 0 16-16,10 2 0 0,-10-1-112 0,0 1-32 15,0 3 0-15,0-1 0 0,-2 1-384 0,0-2-96 16,0 4-16-16,-1-1 0 0,-1 3-336 0,0-1 128 16,2 2-128-16,-2 1 0 0,-1 0 0 0,0-1 0 15,-2 1 0-15,0 0 0 0,-2 2 0 0,3-3 0 0,0 1 0 16,2 1 0-16,-1 1 0 0,2-2 0 0,1 0 0 0,2-1 0 15,1-2 0-15,1-1 0 0,8-5 0 0,-6 11 0 16,6-11 0-16,-3 10 0 0,3-10 0 0,0 15-128 16,0-2 128-16,1 0 0 0,-1-2-144 0,3 2 144 15,2 1 0-15,0 0-176 0,1-1 176 0,0 3-128 16,1 0 128-16,0 4-160 0,-1 1 160 0,-1 1-160 16,-1 2-160-16,-2 3-16 0,1-2-16 0,-3 3 0 31,-1 1-416-31,-2 1-64 0,-1 0-32 0,-1 1 0 15,-2 5-288-15,1-4-48 0,-2 3-16 0,0 1 0 0,-1-5 672 0,1 1 128 0,-1 1 32 0,1 0 0 16,-1-2 384-16,0 0 0 0,-1-2 0 0,-2 0 0 16,1-1 0-16,1 1 0 0,-2-2 144 0,1 2-144 0,-1 1 0 15,1 1 0-15,0 1 0 0,0-1 0 0,1-1 240 16,2-2-64-16,1 0-16 0,5-3 0 0,1-3-160 0,1-4 0 16,2-4 0-16,2 1 0 0,1-5 0 0,2 1 0 15,2-1 0-15,1-2 0 0,1 0 0 0,1-2 0 16,1-1-192-16,1 1 192 0,3-1 0 0,2 0 0 15,1-2 0-15,3-1 0 0,4-2 0 0,1-2 288 16,2-1-32-16,1-2 0 0,-1 0-64 0,3-1-32 16,0-1 0-16</inkml:trace>
  <inkml:trace contextRef="#ctx0" brushRef="#br1" timeOffset="64">30796 14102 31391 0,'-7'-10'1392'0,"7"10"272"0,0 0-1328 0,0 0-336 16,0 0 0-16,0 0 0 0,0 0 208 0,0 0-16 0,0 0-16 0,0 0 0 15,9-3-176-15,2 0 0 0,1 0 0 0,1 3 0 16,0 0-160-16,2 0 160 0,0-1-208 0,3 1 80 16,1 1 128-16,0 1 0 0,2-2 0 0,1 2 0 15,-1 1 0-15,0-1 0 0,0 1 0 0,-2 2 0 16,-2-5 0-16,2 3 144 0,-4 1-144 0,1-3 0 16,-3 2 128-16,0-1-128 0,-1-2 0 0,1 0 0 15,-1 0 128-15,-1 0-128 0,-11 0 0 0,12 0 0 16,-12 0 0-16,10 2 0 0,-10-2 0 0,0 0 0 15,0 0 0-15,0 0 0 0,0 0 0 0,4 14 0 16,-4 0 0-16,-1-1 0 0,-3 0 0 0,0 4 0 16,-1-2 0-16,1 2 0 0,-1 1 0 0,0 1 0 15,-1 1 0-15,1 1 0 0,0 0 0 0,2 1 0 0,1 3 0 16,0-1 0-16,4 2-128 0,0 1 128 0,2 0 0 16,0-2 0-16,0 2 0 0,1 2-144 0,1-1 144 0,-3 0 0 15,1-2 0-15,0 1-128 0,2 2 128 16,0 2 0-16,1 1 0 0,0-2 0 0,1-6 0 0,3 1 0 15,-1-1 0-15,0-4-128 0,1 4 128 0,-1-5 192 16,-2 0-32-16,1 0-16 0,0 2 16 0,1-1 0 16,-1-2 0-16,1 1 0 0,-1 4-160 0,0 0 0 15,-2-2 0-15,-2 1 0 0,0-6-144 0,-1 1 144 16,-1 2-192-16,-3 0 192 0,-1-4 0 0,-1 2 0 16,0 3 192-16,-2-2-48 0,-2 0 112 0,1 0 0 15,-1 1 16-15,1-5 0 0,-2 2 112 0,2-2 0 16,-2-2 16-16,1-1 0 0,-2 1 80 0,0-3 16 15,-1 2 0-15,-1-1 0 0,-3-2-128 0,-1 0-32 0,3 0 0 16,-1-2 0-16,0 1 0 0,-1-2 0 0,-1 0 0 0,0-1 0 16,-1-1-336-16,0-1 0 0,-2 0 0 0,0-1 0 31,0-1-256-31,0-1-128 0,-1-3-32 0,1-3-16544 0</inkml:trace>
  <inkml:trace contextRef="#ctx0" brushRef="#br1" timeOffset="65">27575 17056 16575 0,'0'0'736'0,"0"0"160"0,0 0-720 0,0 0-176 0,0 0 0 0,0 0 0 15,0 0 1472-15,5-7 256 0,-5 7 48 0,4-8 16 16,-4 8-864-16,5-7-160 0,-5 7-48 0,4-8 0 0,-4 8-80 0,4-7-32 16,-4 7 0-16,3-8 0 0,-3 8 48 0,1-7 16 15,-1 7 0-15,0 0 0 0,-1-9 128 0,1 9 32 16,-2-8 0-16,2 8 0 0,-4-7-128 0,4 7 0 16,-5-6-16-16,5 6 0 0,-6-6-144 0,6 6-32 15,-9-1 0-15,-2 1 0 0,11 0-144 0,-10 4-48 16,-2 1 0-16,0 3 0 0,-1 4-128 0,-1 2-16 15,0-1-16-15,1 4 0 0,0 3-160 0,2-2 0 16,-2 3 0-16,0 0 0 0,0 1 128 0,1 3-128 16,0 1 128-16,2 0-128 0,1 0 0 0,2-1-176 15,2-1 16-15,1 1 0 0,2 0 160 0,3-3 0 16,2-1 0-16,2 0 0 0,1-3 0 0,2 0 0 16,3-3 0-16,0-2 0 0,2-2 0 0,0 0 0 0,0-5 0 0,0 0-192 15,2-1 192-15,-1-4 128 0,2-1-128 0,-1-1 176 16,0-2 48-16,0 1 16 0,0-4 0 0,0 1 0 15,1-1 16-15,0-2 16 0,1-4 0 0,-2 2 0 16,1-3-80-16,1 0 0 0,0-3-16 0,1 0 0 16,-1-1 0-16,0 0 0 0,-1-2 0 0,-2-1 0 15,-1 1-176-15,-3-2 192 0,0 0-192 0,-4 0 192 16,-1-2-192-16,-1-1 128 0,-1 1-128 0,-3-2 128 16,-1 0-128-16,-2-2 0 0,-2 2 144 0,-2 2-144 15,-2 0 0-15,0 3 0 0,-3 1 0 0,0 4-128 16,-1-4 0-16,-2 4 0 0,0 2 0 0,2 1 0 15,2 3-64-15,-1 4 0 0,-1-1 0 0,0 5 0 16,1-1 48-16,2 2 0 0,1 0 0 0,-1 2 0 16,3-1-32-16,7-1 0 0,-10 6 0 0,10-6 0 15,-7 6-448-15,7-6-80 0,-6 11-32 0,6-11 0 16,0 13-2144-16,2-6-448 0,-2-7-64 0</inkml:trace>
  <inkml:trace contextRef="#ctx0" brushRef="#br1" timeOffset="66">27853 16803 23487 0,'0'0'1040'0,"0"-11"224"0,-2 0-1008 0,1-1-256 0,0 0 0 0,2 1 0 15,2 0 320-15,-1 1 32 0,1 1 0 0,-3 9 0 16,4-10 256-16,-4 10 48 0,0 0 16 0,0 0 0 15,0 0 448-15,0 0 96 0,0 0 0 0,0 0 16 16,0 0-352-16,-9 8-80 0,-2 3-16 0,1 3 0 16,-1 2-144-16,0 2-16 0,-2 3-16 0,-2 6 0 15,1 4-160-15,0 6-48 0,-3 5 0 0,1 1 0 16,0 4-112-16,-1 2-32 0,-2 2 0 0,1 4 0 16,-3 0-80-16,0 3-32 0,0 5 0 0,1-2 0 15,1 4-144-15,-1-4 0 0,-2-3 144 0,4-7-144 16,0-8 0-16,1-4 0 0,1-3 0 0,3-3 128 15,1-7-128-15,4-3 0 0,3-2 0 0,3-4 0 16,-1-4-512-16,4-4-128 0,-1-9-32 0,0 0 0 16,15-2-2176-16,0-6-432 0,2-4-96 0</inkml:trace>
  <inkml:trace contextRef="#ctx0" brushRef="#br1" timeOffset="67">27793 17496 4607 0,'0'0'400'0,"0"0"-400"16,0 0 0-16,0 0 0 0,0 0 4608 0,0 0 848 15,13-2 176-15,-3-2 16 0,1 1-4032 0,-1-2-800 0,0 0-176 0,2 0-16 16,0-1 480-16,0 0 112 0,-2-2 0 0,2 0 16 15,-1 2-176-15,1-3-32 0,1 2-16 0,0 2 0 16,0 1-224-16,-1 0-32 0,0-1-16 0,0 2 0 16,-2 1-304-16,-1 0-64 0,0 1-16 0,0 2 0 15,-1 3-208-15,-8-4-144 0,9 4 192 0,-2 3-192 16,-2 2 192-16,-1 1-64 0,-1 3 0 0,-2-1-128 16,-1 2 256-16,0 1-48 0,0-1-16 0,-3 0 0 15,-1-1-192-15,0 2 176 0,1-2-176 0,-3 0 160 16,0-1-160-16,-2-1 192 0,1-2-192 0,-2 2 192 15,0-1-192-15,0 3 128 0,-1 0-128 0,-2 2 128 16,0-2-128-16,2 1 0 0,-2 0 0 0,2 3 0 16,0-1 0-16,1 1 0 0,0-4 0 0,3 0 0 0,-1 1-160 15,3-3 160-15,4-11 0 0,2 12-144 0,0-2 144 0,-2-10 0 16,9 8 0-16,2-3 0 0,0-1 0 0,2-4 0 16,2 0 0-16,0 0 0 0,2-3-160 0,0-1 160 15,2 1-192-15,-1-3 192 16,-2 0-752-16,0-1-32 0,1 1-16 0,2-2-10784 15,-1-4-2176-15</inkml:trace>
  <inkml:trace contextRef="#ctx0" brushRef="#br1" timeOffset="68">28576 17158 21183 0,'0'0'944'0,"0"0"192"0,-9-2-912 0,9 2-224 0,-9 0 0 0,9 0 0 16,-9-2 3408-16,9 2 640 0,0 0 128 0,0 0 32 16,-9-2-2496-16,9 2-496 0,0 0-112 0,0 0-16 15,-8-1-192-15,8 1-64 0,0 0 0 0,0 0 0 16,0 0-560-16,0 0-112 0,0 0-32 0,0 0 0 16,0 0-304-16,0 0-64 0,0 0-16 0,10 5 0 15,-10-5-2496-15,13 4-496 0,-1-1-96 0</inkml:trace>
  <inkml:trace contextRef="#ctx0" brushRef="#br1" timeOffset="69">29416 16924 18431 0,'0'0'1632'0,"0"0"-1312"0,0 0-320 0,-9 4 0 0,-2 0 2816 0,2 1 512 16,9-5 80-16,-10 4 32 0,1 1-1840 0,1-1-384 16,-1 0-64-16,1 0 0 0,-1 0-32 0,0 2 0 15,-1 0 0-15,0 2 0 0,-2-1-480 0,-1 4-80 16,-1 2-32-16,0 2 0 0,-1 5-336 0,1 0-64 15,-1 2 0-15,4-1-128 0,-1 1 0 0,2 1 0 16,-1 1 0-16,2-2 0 0,3 0 0 0,0 0 0 16,4-2 0-16,2-1 0 0,2-4 0 0,4 0 0 15,0 0 0-15,3-2 0 0,2-3 176 0,2-2-176 16,2-2 160-16,5-2-160 0,1-4 128 0,3 0-128 16,4-2 0-16,3-2 144 0,3-3-144 0,1-3 0 15,-1-1 0-15,0 2 0 0,-1-4 128 0,-3-1-128 16,-3 1 0-16,-1-1 128 0,-5-2-128 0,-3 0 192 0,-1-2-192 15,-4 2 192-15,-1-2 64 0,-4-1 0 0,-3-2 16 0,-2 4 0 16,-2 0 144-16,-4-3 32 16,-3-6 0-16,-2 3 0 0,0 2-16 0,-2 3 0 0,-2 1 0 0,-1 4 0 15,-1 0-112-15,-5 3-32 0,0 4 0 0,-1 2 0 16,2 3-288-16,0 1 0 0,-3 2 0 0,3 1 0 16,-1 0 0-16,4 0 0 0,-1 0-240 0,3 1 80 31,3-1-240-31,0 0-48 0,10-3-16 0,-7 3 0 15,7-3-1472-15,0 0-304 0,0 0-48 0,0 0-16 16,0 0-1376-16,0 0-288 0,15-6-48 0,2-2-16 0</inkml:trace>
  <inkml:trace contextRef="#ctx0" brushRef="#br1" timeOffset="70">29777 16731 23039 0,'-3'-9'2048'0,"1"-1"-1648"16,-1-2-400-16,2 1 0 0,-1 1 2288 0,1 1 368 15,0 1 80-15,1 8 16 0,-4-9-1600 0,4 9-304 16,-5-4-64-16,5 4-16 0,-8-3-48 0,0 6-16 16,-1 1 0-16,0 5 0 0,-3 0 32 0,0 6 0 15,-2 4 0-15,-2 1 0 0,-2 3-256 0,-1 7-48 16,-1 3-16-16,-2 7 0 0,-3 3-64 0,0 3-16 16,1 2 0-16,-1 2 0 0,0-2-192 0,2 0-144 15,-1 0 192-15,2 1-192 0,-2-1 160 0,4 1-160 16,1-3 128-16,2-2-128 0,0-3 0 0,3-4 0 15,2-1 0-15,3-4 0 0,1-4-128 0,3-4-128 0,1-4 0 16,3-4-16 0,1-3-1200-16,1-2-256 0,-1-11-32 0,0 0-9968 0,0 0-2000 0</inkml:trace>
  <inkml:trace contextRef="#ctx0" brushRef="#br1" timeOffset="71">29841 17405 4607 0,'0'0'192'0,"0"0"64"0,0 0-256 0,0 0 0 0,0 0 0 0,0 0 0 16,-2-9 4336-16,2 9 816 0,0 0 160 0,0 0 48 16,0 0-2704-16,0 0-544 0,0 0-96 0,-10 3-32 15,1 1-576-15,2 2-128 0,2 2-32 0,1 1 0 16,0 3-784-16,2 1-144 0,-1-3-48 0,1 3 0 15,0-4-272-15,2-9 128 0,0 12-128 0,3-1 0 16,-3-11 208-16,5 11-64 0,-1-4-16 0,-4-7 0 16,8 8-128-16,0-2 192 0,-8-6-192 0,11 5 192 15,0-1-64-15,-1-1-128 0,1 1 192 0,-1-3-64 16,1 2-128-16,-1-1 0 0,-10-2 0 0,13 0 0 16,-1 0-432-16,-1 0-64 0,1-2-16 0,-1-1 0 15,-1-1-2416-15,0 0-480 0,4-9-112 16,-3 3 0-16</inkml:trace>
  <inkml:trace contextRef="#ctx0" brushRef="#br1" timeOffset="72">30188 17292 4607 0,'0'0'192'0,"-10"2"64"0,0 1-256 0,0 1 0 16,0 0 0-16,1 1 0 0,0 0 4336 0,3 2 816 15,6-7 160-15,-8 10 48 0,0-2-4288 0,-1 4-864 16,1 2-208-16,0 2 0 0,-1 1 960 0,1 4 160 15,1 1 32-15,-1 1 0 0,1 3 576 0,1 2 112 16,-1 0 16-16,1 2 16 0,-1 0-656 0,1-1-144 16,-1-3-32-16,1 1 0 0,-2 1-496 0,0-1-96 15,0-1-32-15,0 0 0 0,-1 0-416 0,0 0 0 0,0-2 0 0,1-3 0 16,0-2-320-16,2-2 64 0,-1-1 16 0,3-3 0 31,4-13-1952-31,0 0-400 0,0 0-80 0</inkml:trace>
  <inkml:trace contextRef="#ctx0" brushRef="#br1" timeOffset="73">30662 17138 24879 0,'0'0'2208'0,"0"0"-1760"16,-9-1-448-16,9 1 0 0,0 0 3824 0,0 0 672 15,0 0 144-15,0 0 32 0,0 0-3744 0,0 0-736 16,0 0-192-16,0 0 0 0,0 0 0 0,0 0 128 15,0 0-128-15,3 10 128 0,-3-10-128 0,0 0 0 16,0 0 0-16,0 0 0 0,-6 9-192 0,6-9-80 0,0 0-16 0,-10 7 0 31,0-5-2176-31,0-2-432 0</inkml:trace>
  <inkml:trace contextRef="#ctx0" brushRef="#br1" timeOffset="74">31301 16962 31039 0,'0'0'1376'0,"0"0"288"0,0 0-1344 0,0 0-320 16,-1-9 0-16,2 1 0 0,-1 8 624 0,4-8 48 16,-4 8 16-16,4-6 0 0,-4 6-240 0,0 0-64 15,0 0 0-15,0 0 0 0,0 0 320 0,0 0 64 0,-11 4 16 0,0 2 0 16,-1 3-112-16,-1 3-32 0,-3 2 0 0,-1 3 0 16,-1 3-384-16,-2 2-64 0,1 0-32 0,1 2 0 15,-2-1-32-15,3 1-128 0,1-2 192 0,3 0-64 16,2 0-128-16,2-1 128 0,2 0-128 0,4-2 128 15,5 1-128-15,2-2 0 0,0-1 0 0,3-1 0 16,5-1 0-16,2 0 0 0,2-2-144 0,5-3 144 16,4-1-144-16,1-2 144 0,1-3-208 0,4-2 80 15,2-2 128-15,2-5-208 0,0-1 80 0,5-1 128 16,0-1 0-16,3-1 0 0,0-3 0 0,-3-1 0 16,0 0 0-16,-4-2 0 0,-3 0 0 0,-5 0 0 15,-3-2 0-15,-5 0 0 0,-3-1 224 0,-6-1-64 16,-1 1 160-16,-5-3 48 0,0-1 0 0,-5-1 0 15,-4-2 80-15,0 0 0 0,-4 2 16 0,-1-1 0 0,-1 3-80 0,-2 2 0 16,-4 2-16-16,-3 4 0 0,-2 0-48 0,0 2-16 16,2 5 0-16,-2 0 0 0,-3 5-304 0,2 1 0 15,1 0 0-15,2 3 0 0,-2 1-192 0,4-2-80 16,2 3-32-16,2 1 0 16,2-2-592-16,2 1-112 0,1 0-16 0,8-5-16 15,0 0-1936-15,-5 9-384 0,5-9-80 0,0 0-11456 0</inkml:trace>
  <inkml:trace contextRef="#ctx0" brushRef="#br1" timeOffset="75">31816 16602 23039 0,'-8'-9'1024'0,"8"9"192"0,-8-8-960 0,2 2-256 0,1 0 0 0,5 6 0 16,0 0 2720-16,0 0 496 0,0 0 112 0,0 0 0 15,-8 6-2480-15,0 4-496 0,-1 4-96 0,-2 5-32 16,0 3-64-16,-2 7-16 0,-4 4 0 0,-2 8 0 16,-1 3 304-16,-4 6 48 0,1 3 16 0,-2 1 0 15,-3 2 192-15,1 0 32 0,-3-5 16 0,1 1 0 16,-2 0-368-16,1-1-64 0,1-2 0 0,2 1-16 15,2-7-80-15,2 0-16 0,2-4 0 0,1-1 0 0,2-4 144 0,2-3 32 16,2-2 0-16,4-3 0 0,1-4-512 0,2-6-112 16,2-2-16-16,2-4 0 15,3-10-2240-15,0 0-464 0,0 0-96 0,0 0-13088 16</inkml:trace>
  <inkml:trace contextRef="#ctx0" brushRef="#br1" timeOffset="76">31860 17301 11967 0,'0'0'1072'0,"0"0"-864"0,0 0-208 0,0 0 0 15,0 0 4064-15,12 4 768 0,-12-4 160 0,0 0 16 16,12 5-2256-16,-12-5-464 0,10 5-96 0,-10-5-16 16,12 0-416-16,-12 0-96 0,13 0 0 0,-1 0-16 15,-1-2-608-15,2-1-112 0,2-1-32 0,0 2 0 16,2-1-528-16,3-1-112 0,-1 1-32 0,2 2 0 16,0 0-224-16,-3 2 0 0,2 2 0 0,0 2 0 15,-1 1 0-15,-2 2 0 0,-4 0 0 0,0 3 0 16,-1-2 0-16,-4 2 0 0,-3 1 0 0,-1 0 0 15,-4-12 0-15,1 17 0 0,-2-7 0 0,-2 3 0 0,-1 0 0 0,-2 0 192 16,-3-1-48-16,-2 0-16 0,-3-3 0 0,0 1 0 16,-1-3 0-16,0-1 0 0,-4 0-128 0,1-1 160 15,1-1-160-15,1-2 160 0,1 1-160 0,2-2 0 16,1-1 0-16,12 0 0 0,-9-1 0 0,9 1 0 16,0 0 0-16,0 0 0 0,0 0-240 0,0 0-16 15,0 0-16-15,0 0 0 0,0 0-16 0,13 5 0 16,-1-1 0-16,-1 1 0 0,0 0 288 0,1 3-160 15,-1-1 160-15,0-1-128 0,-2 1 128 0,1-2 0 16,1 2 0-16,-2-1 0 0,-1 1 0 0,-1 0 144 16,-1 3-16-16,-2-1-128 0,-4-9 320 0,2 13-32 15,0-2-16-15,-1 1 0 0,-1-1-16 0,-1 0 0 16,-3 1 0-16,1 0 0 0,-2 1-64 0,-2-4-32 0,-2 3 0 0,0-1 0 16,0 0-160-16,0-2 192 0,-3 0-192 0,2 3 192 15,-3-4-192-15,0 1 160 0,-3-1-160 0,0-1 160 16,-1 0-32-16,0 0-128 0,-1-1 192 0,0 1-64 15,-2-1-128-15,1 1 0 0,-2 0 144 0,0 0-144 16,-2 1 0-16,-1 1-208 0,-2 0 16 0,-1-1 16 31,-3-3-1392-31,-3-1-288 0,-2-7-48 0,1-3-18464 0</inkml:trace>
  <inkml:trace contextRef="#ctx0" brushRef="#br1" timeOffset="77">22253 18177 22111 0,'0'0'1968'0,"-9"-4"-1584"16,0 1-384-16,9 3 0 0,0 0 2656 0,0 0 448 16,0 0 96-16,0 0 0 0,-1-7-2608 0,1 7-592 15,9-8 0-15,2 0 0 16,2 2-464-16,3-2-64 0,2 1-16 0,3 2 0 0,1 1 160 0,3-2 16 16,1 0 16-16,2 5 0 0,-1-2 192 0,3 2 160 15,1 0-208-15,2 2 80 0,-2 0 320 0,3 3 64 16,1 2 0-16,0-4 16 0,-1 2 112 0,2 0 32 15,3 0 0-15,1 0 0 0,3 2-48 0,1 0-16 0,2-5 0 16,4 1 0-16,2 1-96 0,1-6 0 0,1 0-16 16,-1-5 0-16,1 0-240 0,-1 0 128 0,2-2-128 0,-2 2 0 15,-2-1 128-15,0 1-128 0,-3 0 0 0,-4 3 0 16,-3 0 128-16,-6 2-128 0,-4-2 0 0,-5 1 144 16,-3 3-144-16,-5 1 0 0,-2 0 0 0,-5 1 0 15,-11-1-128-15,0 0-64 0,0 0-16 0,0 0 0 16,0 0 208-16,0 0-176 0,-5 12 176 0,-4-5-160 15,-2 0 288-15,-2-2 64 0,-1-1 16 0,-2 0 0 16,-2-1 112-16,-3 0 32 0,-2 0 0 0,-2-2 0 16,-2-1-64-16,-3-1-16 0,-3 0 0 0,-1 1 0 15,-2 1-144-15,-2 0-128 0,-2 2 192 0,-1 1-192 16,-1 2 0-16,-1 2 0 0,-2-1 0 0,-2 5 0 16,0 1 0-16,-4-4 0 0,-2-2 0 0,0 4 0 15,1-1 0-15,3-1 0 0,1 1 0 0,3 0 0 0,3-2 0 16,3 1 0-16,3 0 0 0,2-2 0 0,0-3 0 0,4-1 0 15,3 0 0-15,2-2 0 0,1-1 128 0,5 0-128 16,3 0 0-16,5-1 0 0,1-2 0 0,10 3 0 16,0 0 0-16,0 0 0 15,0 0-576-15,0 0-80 0,0 0-16 0,16-3-9936 16,2 0-1984-16</inkml:trace>
  <inkml:trace contextRef="#ctx0" brushRef="#br1" timeOffset="78">17480 17649 8687 0,'0'0'384'0,"0"0"80"0,0 0-464 0,0 0 0 15,0 0 0-15,0 0 0 0,0 0 1408 0,0 0 192 16,0 0 48-16,-9-1 0 0,-3-1 208 0,2 2 32 15,0 0 16-15,0 2 0 0,1-1-304 0,9-1-48 0,-9 3-16 0,9-3 0 16,0 0-656-16,0 0-144 0,0 0-32 0,0 0 0 16,0 0-400-16,0 0-96 0,4 11-16 0,1 0 0 15,-5-11-192-15,8 13 0 0,0-1 0 0,0 2 0 16,0-1 0-16,-1 0 176 0,0 4-176 0,-1-1 160 16,1 2 32-16,-2 0 0 0,-1 3 0 0,0-2 0 15,-1 5 80-15,-1-3 32 0,1 1 0 0,-2 0 0 16,-1 2 0-16,0-2 0 0,0 1 0 0,0-1 0 15,-1-2 16-15,-1 0 16 0,2-2 0 0,0 1 0 16,-1-3-128-16,1-2-16 0,-1-1-16 0,1-2 0 16,0-11-16-16,0 8 0 0,0-8 0 0,0 7 0 15,0-7 0-15,0 0 0 0,-1 10 0 0,1-10 0 16,0 0-32-16,0 0-128 0,0 0 192 0,-6 7-64 16,2 1 96-16,4-8 16 0,0 0 0 0,-5 8 0 0,5-8-80 15,-6 8-16-15,1-2 0 0,-1 2 0 0,6-8-144 16,-6 7 0-16,6-7 0 0,-7 8 0 15,7-8 0-15,-5 7 128 0,5-7-128 0,0 0 0 0,0 0 128 0,0 0-128 16,0 0 0-16,0 0 128 0,0 0 32 0,0 0 0 16,0 0 0-16,0 0 0 0,0 0-16 0,0 0 0 15,0 0 0-15,9 6 0 0,-9-6-16 0,12 3 0 16,0 0 0-16,-2-2 0 0,0 2-128 0,1 0 0 16,-1-2 0-16,2 1 128 0,1 1-128 0,0-2 128 15,2 1-128-15,0 0 128 0,1 1-128 0,3 0 0 16,4-1 0-16,0 2-176 0,2-4 176 0,1 0 0 15,3 1 0-15,2-1 0 0,0-1 0 0,2 1 0 0,-2-3 0 0,3 2 0 16,1-1 128-16,2-1-128 0,-2-1 160 0,0 1-160 16,-1 1 128-16,1-1-128 0,2 2 0 0,0 0 0 15,1 1 128-15,1 0-128 0,0-3 0 0,-1 2 144 16,-1-2-144-16,-1 3 0 0,-1 0 0 0,1-3 0 16,-1 2 0-16,0 0 0 0,-1 1 0 0,0 0 0 15,0-1 0-15,1 1 0 0,0 0 0 0,3-3 128 16,2 2 16-16,2-2 0 0,1-1 0 0,0 0 0 15,-1 0-16-15,1 0-128 0,0 0 192 0,1 3-64 16,-3 1-128-16,0 0 0 0,2-2 0 0,0 2 128 16,0 0-128-16,2-4 0 0,-2 1 0 0,-2-2 0 15,0 1 0-15,-1 0 0 0,1 1 0 0,-2 1 0 16,-1 0 128-16,-2 1-128 0,-2 2 128 0,0-1-128 16,1 0 0-16,0 0 0 0,-1 0 0 0,3 0 0 0,1 0 0 15,1 2 0-15,-3-1 0 0,2 0 0 0,1-1 0 16,0 2 0-16,-1 0 0 0,0 1 0 0,-2 1 0 0,1-2 0 15,-2 1 0-15,0-3 0 0,2 3 0 0,-1-3 0 16,-1-3 0-16,1 0 0 0,-2 1 0 0,-2 1 0 16,1-2 0-16,-2 0 0 0,0 2 0 0,-1 1 0 15,-1 0 128-15,-2 3-128 0,-2 1 0 0,-1-2 0 16,-1 3 0-16,-1 1 0 0,0 0 0 0,1-2 0 16,-1 3 0-16,1-2 0 0,-1-1 0 0,2 0 0 15,1-4 0-15,-1 1 0 0,1 0 0 0,-1-1 0 16,-2-1 0-16,0 0 0 0,0 3 0 0,0-2 0 15,2-2 0-15,-1 2 128 0,-1 0-128 0,0 0 0 16,-1 0 0-16,0 1 0 0,0 0 128 0,0 3-128 16,-2-4 0-16,0 0 128 0,-4 1-128 0,1 2 0 0,0 1 0 0,-1 0 0 15,0-2 0-15,-1 1 0 0,-2 1 0 0,-1 0 0 16,1 1 0-16,0-2 0 0,1 1 0 0,0-2 0 16,-1 2 0-16,-1-1 0 0,1-2 0 0,4 2 0 15,-2-3 0-15,1 0 0 0,-1 0 0 0,0 0 0 16,1 0 0-16,-1-3 0 0,-1 2 128 0,0-1-128 15,0 1 0-15,0-2 0 0,-1 3 0 0,-1-1 128 16,1 0-128-16,0 0 0 0,-2 1 0 0,1 0 128 16,-2 0-128-16,1 0 0 0,-10 0 0 0,13 1 128 15,-1-1-128-15,0 0 0 0,-12 0 0 0,13 0 0 16,-3 0 0-16,1 0 0 0,-11 0 0 0,12 0 0 16,-12 0 0-16,11 1 0 0,-2-1 128 0,-9 0-128 15,12 1 0-15,-3 2 0 0,-9-3 144 0,0 0-144 0,11 0 0 0,-1 3 0 16,-10-3 0-16,11 1 128 15,-11-1-128-15,11 3 0 0,-11-3 0 0,12 1 0 0,-12-1 0 16,10 3 0-16,-10-3 0 0,12 2 0 0,-12-2 0 0,9 1 0 16,-9-1 0-16,0 0 0 0,9 2 0 0,-9-2 128 15,10 0-128-15,-10 0 128 0,0 0 48 0,9 0 16 16,-9 0 0-16,0 0 0 0,0 0-16 0,0 0 0 16,0 0 0-16,0 0 0 0,0 0 16 0,0 0 0 15,0 0 0-15,0 0 0 0,0 0-64 0,4-9 0 16,-4 9 0-16,0 0 0 0,1-12 64 0,-1 1 0 15,0 4 0-15,0-3 0 0,0 1-64 0,1-1-128 16,-2-2 192-16,0 0-64 0,1 2 128 0,1-2 0 0,1-2 16 16,2 0 0-16,-1-1-128 0,1 1-16 0,-1-3-128 15,-1 1 192-15,2 2-192 0,-1 1 128 0,-1-1-128 0,2 1 0 16,-1 0 0-16,-2 2 0 0,0 2 0 0,-1-1 0 16,0 10 0-16,-2-8 0 0,2 8 0 0,0 0 0 15,-5-5 0-15,5 5-160 0,0 0 0 0,-10-2 0 31,10 2-1184-31,0 0-256 0,-9 4-32 0,1 4-11696 0,2-2-2352 0</inkml:trace>
  <inkml:trace contextRef="#ctx0" brushRef="#br1" timeOffset="79">12509 18190 6447 0,'0'0'272'0,"-4"-10"80"0,4 10-352 0,-5-8 0 16,0-3 0-16,5 11 0 0,0 0 5184 0,0-10 960 15,1 0 192-15,2 2 32 0,-3 8-5088 0,0 0-1024 16,8-7-256-16,-1 2 0 0,1 1-224 0,1-1-96 15,-9 5 0-15,13-1-16 0,0 1 0 0,0 0 0 16,0 0 0-16,1 0 0 0,-1 0 336 0,1 1 0 16,2 0 128-16,-1 3-128 0,2-3 784 0,1 2 80 0,1 0 16 0,0 0 0 15,2 0 32-15,3 1 16 0,3 3 0 0,0-1 0 16,3 1-208-16,2-2-32 0,0-5-16 0,2 2 0 16,0 1-336-16,2 0-64 0,2-3-16 0,1 0 0 15,2 1-256-15,-1-1 128 0,1-3-128 0,-1 2 0 16,-1-2 144-16,-1 1-144 0,0-2 0 0,0 0 144 15,-2-3-144-15,-1 1 0 0,-1 1 0 0,-3-1 0 16,-3 1 0-16,-2 1 0 0,-1 0 0 0,-4 2 0 16,-5 1 0-16,-1 1 128 0,-2-3-128 0,-3 3 0 15,-10 0 0-15,0 0 0 0,0 0 0 0,9 5 0 16,-9-5 0-16,0 0 0 0,0 0 0 0,2 12 0 16,-2-12 0-16,-6 12-144 0,0-5 144 0,-2 0 0 15,-1-3-320-15,-3 0 64 0,-2 0 0 0,-3-2 0 0,-1 0 256 16,0-2-160-16,-1-2 160 0,-2 1-128 0,-2-2 128 0,-2 1 0 15,-1-1 0-15,-1 1 0 0,-3-1 0 0,-2-1 0 16,-1-2 128-16,-1 2-128 0,-2 2 0 0,0 1 0 16,-4 1 0-16,-2 3 0 0,0 2 0 0,-2 1 0 15,-2 1 0-15,0 2 0 0,1 1 0 0,-1 1 0 16,1-3 0-16,3-2 0 0,4-1 0 0,3 2 0 16,1-2 0-16,4 0 176 0,4 1-176 0,2-4 192 15,4 2-192-15,3-3 192 0,2 2-192 0,4-3 160 16,0-1-160-16,11 1 160 0,-9 0-160 0,9 0 128 15,0 0-128-15,0 0 128 0,0 0 48 0,0 0 0 16,0 0 0-16,0 0 0 0,0 0-176 0,14-3 0 16,1-1 144-16,3 3-144 0,2 2 0 0,2 0 0 0,4 2 0 0,4-3 0 15,2 0 144-15,6 0-144 0,5 0 192 0,4 0-192 16,4-6 256-16,4 0-64 0,1 1-16 0,1 0 0 16,2 0-176-16,-1 1 160 0,-1 0-160 0,-1 0 160 15,0-3-160-15,-2 1 0 0,1-2 0 0,-3 2 0 16,-2 0 0-16,-5 2 0 0,-2 1 0 0,-3 3 0 15,-5-3 0-15,-4 3 0 0,-4 0 0 0,0 0 0 16,-3 3 0-16,-2-3 0 0,-3 0 0 0,-5 0 128 16,-2 0-320-16,-12 0-64 0,10 1 0 0,-10-1-16 31,0 0-176-31,0 0-48 0,0 0 0 0,0 0 0 16,-9-4-160-16,-3 1-48 0,-6 2 0 0,-3-3 0 0,-4 2 208 0,-2-2 48 0,-4 2 0 0,-3 4 0 15,-4 2 224-15,-1-2 48 0,-3 2 16 0,-1 4 0 16,-4 2 160-16,-1 2 0 0,-3-4 0 0,2 2-128 0,-1 1 128 0,1 0 0 15,-1-1 0-15,2-1 0 0,1 1 0 16,3 2 0-16,2 0-144 0,3-3 144 0,1 0 0 0,4 0 0 16,1 0 0-16,3-2 0 0,3-5 0 0,2 2 0 15,3-1 0-15,3-1 0 0,2 1 0 0,2 0 0 16,2-1 0-16,4 2 0 0,9-4 0 0,0 0 0 16,-9 1-160-16,9-1 160 0,0 0 0 0,0 0 0 15,0 0 0-15,12 6 160 0,3-3-160 0,8 0 0 16,4-6 0-16,7 1 0 0,6-2 0 0,5-3 0 15,2 1-160-15,3-2 160 0,4-2 0 0,1 1-144 16,1-2 144-16,1 2 0 0,-1-1 0 0,0-2-128 16,-1-1 128-16,-6 1 0 0,-3 0 0 0,-4 1 0 0,-4-1 0 0,-5 1 128 15,-4 1 144-15,-3 1 48 0,-4 0 0 0,-3 4 0 16,-5-2 0-16,-2 3 16 0,-4-1 0 0,-8 5 0 16,0 0-144-16,0 0-16 0,0 0-16 0,0 0 0 15,0 0-160-15,-14-5 0 0,-2 1 144 0,-4 1-144 16,-5 1 0-16,-3 0 0 0,-5 2-160 0,-5 0 160 15,-6 0-176-15,-4 0 176 0,-5 0-160 0,0 0 160 16,-2-1 0-16,-2 1 0 0,-3 0 0 0,1 0 0 16,1 0 0-16,-1 0 0 0,0-1 0 0,2-1 0 15,3 2 0-15,2-1 0 0,4-2 0 0,2 1 160 16,2-2-1472 0,2 1-288-16,3 2-64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16:39:16.344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292" units="cm"/>
      <inkml:brushProperty name="height" value="0.05292" units="cm"/>
      <inkml:brushProperty name="color" value="#0070C0"/>
    </inkml:brush>
    <inkml:brush xml:id="br5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28063 327 4607 0,'0'0'400'0,"0"0"-400"0,0 0 0 0,0 0 0 15,0 0 2304-15,0 0 384 0,0 0 80 0,0 0 16 16,0 0-2032-16,0 0-416 0,0 0-80 0,0 0 0 16,0 0 256-16,0 0 64 0,7-7 16 0,-7 7 0 15,11-7 384-15,-2 2 80 0,-9 5 16 0,0 0 0 16,10-2 32-16,-10 2 16 0,0 0 0 0,0 0 0 16,9-4-224-16,-9 4-64 0,0 0 0 0,0 0 0 0,0 0-80 0,0 0-32 15,-2 10 0-15,-3 1 0 0,-2 0 176 0,-1 1 16 16,-1-1 16-16,-3 0 0 0,-1 4-304 0,-1 0-64 15,-2 2-16-15,3 3 0 0,2 1-80 0,-5 3-16 16,-4 4 0-16,-2-3 0 0,-3 2-144 0,-1 0-48 16,-2 3 0-16,-2-2 0 0,-5 0 32 0,3-2 0 15,1 0 0-15,2-1 0 0,3-3-288 0,1 1 0 16,3-4 0-16,3-1 0 0,2-1 0 0,1 0 128 16,3 0-128-16,1-1 160 0,1-6-160 0,0 3 0 15,2 0 0-15,1 0 0 0,0-5-240 0,2 1-80 16,-1-5 0-16,7-4-16 15,-6 7-1856-15,6-7-368 0,0 0-80 0,0 0-12032 0</inkml:trace>
  <inkml:trace contextRef="#ctx0" brushRef="#br0" timeOffset="432.1">27574 410 4607 0,'0'0'192'0,"0"0"64"0,0 0-256 0,0 0 0 0,0 0 0 0,0 0 0 0,0 0 3584 0,0 0 656 16,0 0 144-16,0 0 32 0,0 0-2288 0,0 0-448 15,0 0-80-15,0 0-32 0,0 0-128 0,11 4-32 16,0 1 0-16,-11-5 0 0,0 0-192 0,9 11-64 16,-1-1 0-16,-2 2 0 0,-1 1-288 0,1 0-64 15,-1 0-16-15,1 4 0 0,1 0-256 0,-1 2-48 16,0-2-16-16,3 3 0 0,1-1-64 0,3 2-16 16,0 0 0-16,3-1 0 0,1-2-96 0,2-1-32 15,4 0 0-15,-4-3 0 0,-2-1-16 0,-1 0-16 16,1 1 0-16,-3-2 0 0,-1-1-80 0,0-1-16 15,-1-2 0-15,-2 0 0 0,-1-2-128 0,-1-1 0 0,1-1 0 16,-9-4 0-16,0 0 0 0,0 0-256 0,0 0 48 0,0 0 0 31,0 0-1744-31,0 0-352 0,0 0-64 0,0 0 0 16,9-6-992-16,-9 6-192 0</inkml:trace>
  <inkml:trace contextRef="#ctx0" brushRef="#br0" timeOffset="1065.34">27640 251 6447 0,'0'0'576'0,"-8"-3"-576"0,-1 1 0 0,9 2 0 0,-9-3 4176 0,9 3 736 15,-9-3 144-15,9 3 16 0,0 0-3024 0,0 0-624 16,-9-1-112-16,9 1-32 0,0 0-480 0,0 0-96 16,0 0-32-16,0 0 0 0,0 0-32 0,0 0 0 15,0 0 0-15,0 0 0 0,0 0 0 0,0 0-16 16,0 0 0-16,0 0 0 0,5-9-48 0,-5 9 0 15,8-6 0-15,1 0 0 0,1 0-96 0,1 1-32 16,-1 1 0-16,3-2 0 0,2 5-160 0,3-3-32 16,1 2-16-16,4-4 0 0,0 2-48 0,2 1-16 0,1-3 0 0,0 2 0 15,1 2-32-15,1-1 0 0,-2 1 0 0,-1-1 0 16,-1 0-144-16,-1 2 0 0,-1-4 0 0,-3 4 0 16,-3-2 0-16,0 0 0 0,-2 2 128 0,-1 0-128 15,-3-1 0-15,1 1 0 0,-11 1 0 0,13-1 128 16,-3 0-128-16,-10 1 0 0,11 0 0 0,-11 0 0 15,0 0 128-15,0 0-128 0,0 0 0 0,10-3 128 16,-10 3-128-16,0 0 0 0,0 0 0 0,0 0 128 16,0 0 0-16,0 0-128 0,0 0 192 0,0 0-64 15,0 0 0-15,0 0-128 0,0 0 192 0,-5-7-64 16,-2 2-128-16,1 3 192 0,6 2-192 0,-9-7 192 16,-2 2-64-16,2 0-128 0,1-1 192 0,2 1-64 15,-2 0-128-15,0 1 160 0,2-2-160 0,-2-1 160 16,-1-1-160-16,0 0 0 0,-1 1 144 0,4-3-144 0,1 3 128 0,-1-1-128 15,0 0 160-15,-1 0-160 0,1 2 240 0,-1 0-48 16,1 3-16-16,6 3 0 0,-8-4-176 0,2 1 0 16,6 3 0-16,0 0 0 0,0 0-176 0,-10 1 176 15,10-1-128-15,0 0 128 16,0 0-1584-16,0 0-224 0,0 0-48 0,-1 12-10400 16,1-12-2080-16</inkml:trace>
  <inkml:trace contextRef="#ctx0" brushRef="#br0" timeOffset="1866.47">29156 227 5519 0,'0'0'496'0,"0"0"-496"0,0 0 0 0,0 0 0 15,0 0 4096-15,0 0 704 0,0 0 160 0,0 0 32 16,0 0-2896-16,0 0-576 0,-10 3-112 0,2 0-32 15,8-3-400-15,-8 9-80 0,3 6 0 0,-5-7-16 16,-6-9-48-16,0 1-16 0,-2 3 0 0,5 6 0 16,3 6-112-16,-3 0 0 0,-10-6-16 0,0 0 0 15,-2 0 16-15,-4 1 16 0,-3 2 0 0,-2-1 0 16,1 2-208-16,3 2-32 0,4 2-16 0,2 4 0 16,-1 3-48-16,1 2-16 0,3 2 0 0,1 0 0 15,-4-4-208-15,7 5-32 0,7 5-16 0,-3-9 0 16,-4-11-16-16,2 2 0 0,4 2 0 0,4 2 0 0,3-1-128 15,3 2 0-15,1 0 0 0,3-2 0 0,1-2 0 0,2 2 0 16,3-1 128-16,3 0-128 0,1-1 0 16,1-1 0-16,2-2 144 0,2-1-144 0,2-1 0 0,2 0 144 15,1-5-144-15,3 4 0 0,2-3 0 0,0 1 0 16,1-3 0-16,0 1-192 16,-3-1-224-16,0 1-32 0,0-5-16 0,0 2 0 15,-2-2-224-15,-4 0-32 0,-1-2-16 0,-2 0 0 16,0-2-1888-16,-3 0-384 0,-1-3-80 0</inkml:trace>
  <inkml:trace contextRef="#ctx0" brushRef="#br0" timeOffset="2199.52">28705 729 21183 0,'0'0'944'0,"0"0"192"0,-9-7-912 0,9 7-224 0,0 0 0 0,0 0 0 16,0 0 3312-16,0 0 608 0,0 0 128 0,0 0 32 16,8-7-2624-16,2 3-528 0,1 3-96 0,1-3-32 15,1 1-304-15,1-1-64 0,3 2-16 0,2 2 0 16,4-3-80-16,0 2-16 0,2-2 0 0,1 1 0 15,0-1-48-15,1 0-16 0,1 1 0 0,-1-1 0 16,2 1-256-16,-3 0 160 0,-1-2-160 0,-2 2 128 0,-1-3-128 16,0 1-192-16,-1 1 32 0,0 2 16 15,-1-4-1408-15,1 1-288 0,1 0-48 0,-1 1-16 16,-3 2-1520-16,0-2-304 0,6-3-64 0,-4 2-16 0</inkml:trace>
  <inkml:trace contextRef="#ctx0" brushRef="#br0" timeOffset="2517.52">29839 199 24879 0,'0'0'1088'0,"-6"-5"256"0,6 5-1088 0,-8-2-256 0,8 2 0 0,0 0 0 15,-8 4 2992-15,8-4 528 0,-4 9 128 0,2 2 0 16,0 0-2544-16,1 4-512 0,1 3-96 0,0 4-32 16,0 2-240-16,0 4-48 0,0 4-16 0,0 2 0 15,0 3 0-15,0 1 0 0,0 1 0 0,-1-2 0 16,0-5-160-16,-1 0 0 0,0-2 144 0,-1 1-144 16,0 0 0-16,1-2 0 0,-1-3 0 0,1 1 128 15,-1-3-128-15,0 2-160 0,1 0 160 0,1-5-208 16,-1-4-400-16,1-2-80 0,0-2-16 15,-1-1 0-15,2-12-224 0,-1 11-48 0,1-11-16 0,0 0 0 16,0 0-2192-16,0 0-432 16</inkml:trace>
  <inkml:trace contextRef="#ctx0" brushRef="#br0" timeOffset="2799.92">30125 186 34271 0,'0'0'1520'0,"0"0"304"0,0 0-1456 0,0 0-368 16,0 0 0-16,0 0 0 0,0 0 832 0,0 11 80 15,-1 2 32-15,-1 3 0 0,0 2-384 0,-1 5-80 16,-1 1-16-16,-1 4 0 0,-1 2-176 0,-1 1-32 16,-1 3-16-16,2 4 0 0,0-1-240 0,1 1 0 0,-1-3 128 0,1-1-128 15,-1 0 0-15,1-2 0 0,0-1 128 0,0-1-128 16,1-3 0-16,1 2 0 0,-1-2 0 0,3-1 0 15,-2-1 128-15,1-3-128 0,-1-1 0 0,0-1 144 16,1-1-144-16,-1 0-224 0,2-5 48 0,1-1 16 31,0-1-1360-31,0-12-272 0,0 0-48 0,0 0-8912 0,0 0-1792 0</inkml:trace>
  <inkml:trace contextRef="#ctx0" brushRef="#br0" timeOffset="3351.2">29856 167 17503 0,'-7'-2'1552'0,"-3"-2"-1232"16,3 0-320-16,7 4 0 0,0 0 4432 0,0 0 832 16,0 0 176-16,0 0 16 0,0 0-4032 0,0 0-800 15,0 0-176-15,7-8-16 0,3 2 32 0,1 0 16 16,2 1 0-16,2 1 0 0,0 2-256 0,4-1-48 15,-1 3-16-15,3-2 0 0,1 2-160 0,3 0 128 16,1 0-128-16,0 0 128 0,0 0 0 0,0 0 0 16,-1 2 0-16,-3-1 0 0,0 3 0 0,-1 0 0 15,-2 0 0-15,0 1 0 0,-1 2-128 0,0-1 0 16,0 1 144-16,1 3-144 0,0 2 0 0,-3 1 0 0,-3 4 0 0,-1-3 0 16,-2-2 0-16,-2 1 0 0,-2 2 0 15,-2 0 0-15,0 2 0 0,-4 0 0 0,-1 0 0 0,-3 0-128 16,-2 1 128-16,-2-1 0 0,-1-2 0 0,-3 0 0 15,-2 0 0-15,-2 0 0 0,-1-1 0 0,0 1 0 16,-1-2-256-16,-2-1 48 0,-1-2 0 0,-2 2 0 16,-3-3 80-16,-3 0 128 0,-1-1-208 0,-1 0 80 15,-2-2 128-15,3 1 0 0,2-2-144 0,3-1 144 16,4 0 0-16,4-4 0 0,3 1 0 0,3 0 0 16,3 1 0-16,8-2 128 0,0 0-128 0,0 0 128 15,0 0 0-15,0 0-128 0,0 0 192 0,7 11-64 16,3 2-128-16,-2-2 160 0,-8-11-160 0,8 10 160 15,4-1 32-15,1 6 16 0,0-2 0 0,4 2 0 16,1 0-64-16,2 2-16 0,2 2 0 0,1-2 0 16,2-2-128-16,0-1 128 0,1 2-128 0,-1-2 128 0,-5 0-128 0,1 1 0 15,0-4 0-15,0 2 0 0,0-2 0 0,0-2-144 16,0-1 0-16,-2-2 0 16,-2 1-528-16,-1-2-96 0,-1-1-32 0,0-3 0 15,-4-1-1920-15,-11 0-384 0,11-2-80 0</inkml:trace>
  <inkml:trace contextRef="#ctx0" brushRef="#br0" timeOffset="4234.25">30766 76 14735 0,'0'0'1312'0,"0"0"-1056"16,0 0-256-16,0 0 0 0,0 0 3328 0,0 0 592 15,0 0 128-15,0 0 32 0,0 0-2608 0,0 0-528 16,0 0-112-16,0 0 0 0,0 0-576 0,0 0-128 16,12-2 0-16,0 2-128 0,0 1 352 0,-1 0-32 15,1 1-16-15,0 0 0 0,0 1 16 0,1 1 16 0,0-4 0 0,0 1 0 16,0 2-192-16,-2-1-144 0,-11-2 192 0,12 3-192 15,-12-3 240-15,0 0-64 0,0 0-16 0,0 0 0 16,0 0 32-16,0 0 0 0,0 0 0 0,0 0 0 16,0 0-16-16,0 0 0 0,-8 6 0 0,-1 2 0 15,-3-1-176-15,1-1 0 0,-1 2 144 0,2 0-144 16,0 0 0-16,1-2 0 0,2 1 0 0,0-3 0 16,7-4 0-16,0 0 0 0,-7 7 0 0,7-7 0 15,0 0 0-15,0 0 0 0,0 0 0 0,0 0 0 16,3 9 0-16,-3-9 0 0,0 0 0 0,9 6 0 15,-9-6 0-15,11 4 0 0,-11-4 0 0,10 2 128 16,-10-2-128-16,11 2 0 0,-11-2 0 0,11 0 128 16,-11 0-128-16,11 2 0 0,-11-2 0 0,11 4 0 15,-11-4 0-15,11 5 0 0,-11-5 0 0,8 8 0 16,-8-8 0-16,7 11 0 0,1-2 0 0,-1-3 0 0,-7-6 176 0,6 9-48 16,-6-9 0-16,7 12 0 0,-3-2 0 0,-2 2-128 15,-2-12 192-15,0 11-64 0,0-11 96 0,-2 13 16 16,-2-3 0-16,-1 1 0 0,-1-1 32 0,1 2 16 15,-1-3 0-15,-1 0 0 0,-2-1-16 0,1 0 0 16,0 1 0-16,1 1 0 0,-3-1-128 0,0 2-16 16,1-5-128-16,1 3 192 0,0 0-192 0,0-1 0 15,-1 0 0-15,0 1 0 0,1-2 128 0,1 1-128 16,0-2 0-16,7-6 144 0,-8 7-144 0,-1-2 0 16,1-1 0-16,8-4 0 0,-10 6-176 0,-1-2-112 15,1 0-32-15,0-1 0 16,-1-2-2160-16,2-2-432 0</inkml:trace>
  <inkml:trace contextRef="#ctx0" brushRef="#br0" timeOffset="6688.74">27634 1858 4607 0,'0'0'400'0,"0"0"-400"0,0 0 0 0,0 0 0 16,0 0 2560-16,0 0 416 0,0 0 96 0,0 0 0 15,0 0-1088-15,0 0-240 0,0 0-32 0,0 0-16 16,0 0-400-16,0 0-80 0,0 0 0 0,0 0-16 16,0 0-208-16,7 12-32 0,0-4-16 0,1 4 0 15,-2-3-240-15,2 5-32 0,-1 3-16 0,0 0 0 16,0-1-336-16,1 1-64 0,2 5 0 0,1-1-16 15,0 0-112-15,1 1-128 0,0-1 176 0,0 2-176 16,-1 0 128-16,5 4-128 0,2 3 0 0,-3-8 0 16,-10-12 0-16,1 2 0 0,2 0 0 0,3-1 0 31,0 0-544-31,1-3-64 0,-3-2-16 0,2 1 0 16,-1-2-2224-16,-10-5-448 0</inkml:trace>
  <inkml:trace contextRef="#ctx0" brushRef="#br0" timeOffset="7037.01">28109 1822 4607 0,'0'0'400'0,"0"0"-400"15,0 0 0-15,0 0 0 0,0 0 4528 0,0 0 816 16,0 0 160-16,0 0 48 0,0 0-4272 0,0 0-864 16,0 0-160-16,0 0-48 0,-5 12 304 0,0 1 48 15,0 0 16-15,-2 5 0 0,1 3 272 0,-2 2 64 0,-2 5 16 0,-2-1 0 16,-1 3-96-16,0 3 0 0,0 6-16 0,1-1 0 16,0 1-128-16,0 2-32 0,1 2 0 0,-2 2 0 15,0-2-384-15,-3 2-80 0,-4 4 0 0,4 1-16 16,-1 1-176-16,2 0 0 0,2-3 0 0,4-5 0 31,4-10-448-31,4-3-112 0,2-4-16 0,3-2-16 16,1-5-304-16,1-2-64 0,2-3-16 0,1-5-13424 0</inkml:trace>
  <inkml:trace contextRef="#ctx0" brushRef="#br0" timeOffset="7604.35">29023 1718 14735 0,'0'0'640'0,"0"0"160"0,-7-4-640 0,7 4-160 0,0 0 0 0,0 0 0 16,-11-4 2688-16,11 4 496 0,-10-3 96 0,1 2 32 15,-1 1-2048-15,10 0-416 0,-11 2-80 0,-1 1 0 16,0 0-464-16,0 1-96 0,-1-1-16 0,0 4 0 16,0 0-192-16,-1 2 128 0,-3 2-128 0,3 2 0 15,-2 6 208-15,0-6-48 0,0-5-16 0,0 2 0 16,2 3 144-16,0 3 32 0,0-2 0 0,1 4 0 15,3 3 64-15,1 1 32 0,-1-1 0 0,3 1 0 0,0 0 144 0,3 5 16 16,0 1 16-16,2 0 0 0,0 3-272 0,2-1-64 16,3-1-16-16,2-3 0 0,-1-2-240 0,1 0 0 15,2-3 128-15,-1 0-128 0,2-4 0 0,3-3 0 16,0-1-192-16,1-3 192 0,0-2-432 0,0-3 32 16,1-1 0-16,2 0 0 15,2-1-368-15,1-2-80 0,1-2-16 0,0 1 0 16,1-3-2144-16,-1 1-416 0,1-2-96 0</inkml:trace>
  <inkml:trace contextRef="#ctx0" brushRef="#br0" timeOffset="8020.95">28759 2079 14735 0,'0'0'640'0,"0"0"160"0,0 0-640 0,0 0-160 0,0 0 0 0,0 0 0 16,0 0 2816-16,0 0 544 0,0 0 96 0,0 0 32 0,0 0-2048 0,0 0-416 15,0 0-64-15,0 0-32 0,0 0-96 0,0 0 0 16,0 0-16-16,0 0 0 0,0 0-176 0,13 0-48 16,0 0 0-16,2 0 0 0,2 0-256 0,2-3-48 15,0 0-16-15,3 2 0 0,2-5-32 0,2 0-16 16,4 1 0-16,0-1 0 0,-1-1-224 0,1 1 128 15,-3 0-128-15,-1 0 0 16,-3-1-336-16,0 2-176 0,-3 0-16 0,1 1-10304 16,-2 0-2064-16</inkml:trace>
  <inkml:trace contextRef="#ctx0" brushRef="#br0" timeOffset="9120.98">30191 1470 3679 0,'0'0'320'0,"0"0"-320"16,0 0 0-16,0 0 0 0,0 0 3088 0,0 0 560 15,0 0 96-15,0 0 32 0,0 0-2112 0,0 0-432 16,0 0-80-16,0 0 0 0,0 0-240 0,-9-1-32 16,9 1-16-16,-9 0 0 0,9 0-128 0,-10 0-32 15,1 0 0-15,9 0 0 0,-11 1 208 0,0 1 48 16,-3 1 0-16,1 1 0 0,0 0-416 0,-2 1-80 16,-3 2-16-16,-2 2 0 0,0-1-256 0,2 2-64 0,1-1-128 0,0 0 192 15,2-1-192-15,2-1 176 0,0-1-176 16,1 2 160-16,1 1 48 0,2 2 16 0,0-1 0 0,1 0 0 15,2-1-96-15,1 1-128 0,1-3 176 0,1 3-176 16,0 0 256-16,3-10-64 0,0 0-16 0,2 10 0 16,0 0 16-16,-2-10 0 0,6 9 0 0,-1 1 0 15,1-3-192-15,1 0 0 0,1 0 0 0,-1-2 0 16,-7-5 0-16,13 5 0 0,1 1 0 0,-1-4 0 16,0 1 0-16,1-1 0 0,3 1 0 0,-1 0 128 15,-2-2-128-15,2 2 0 0,0-1 0 0,1-1 0 16,-1 2 0-16,-2-3 0 0,-1 0 0 0,0 3 0 15,-2 1 0-15,-1-3 128 0,-10-1-128 0,9 5 0 16,-9-5 0-16,7 7 128 0,-7-7-128 0,4 7 0 16,-4-7 208-16,3 11-32 0,-3-11-16 0,-3 9 0 0,3-9 80 0,0 0 16 15,-7 9 0-15,1-4 0 0,-1 1-128 0,0 0-128 16,-3 1 176-16,1-1-176 0,-1-3 128 0,-1 1-128 16,0 0 0-16,-1 1 0 0,2-1 0 0,-1 1 0 15,-1 0 0-15,3-1 0 0,9-4 0 0,0 0 0 16,-10 4 0-16,10-4 0 0,0 0 0 0,0 0 0 15,-7 6 0-15,7-6 0 0,0 0 0 0,0 0-144 16,0 0 144-16,0 0-192 0,0 0-16 0,9 7-16 16,-9-7 0-16,11 5 0 0,-1-1 224 0,1 0-192 15,-1-1 192-15,-10-3-192 0,12 1 192 0,-2 0 0 16,1-1-160-16,-11 0 160 0,11 2 0 0,1 0 0 16,-1-2-144-16,-11 0 144 0,11 0 0 0,-11 0 0 15,11 1 0-15,-11-1 0 0,0 0 0 0,8 7 0 0,-8-7 0 0,0 0 0 16,7 6 0-16,-7-6 0 0,0 0 0 0,0 0 0 15,0 0 0-15,3 12 0 0,-3-12 0 0,0 0 0 16,-1 11 0-16,1-11 0 0,-4 9 0 0,4-9 0 16,-5 9 0-16,5-9 0 0,-7 9 0 0,1 0 0 15,6-9 0-15,-10 8 0 0,1-2 0 0,0 2 0 16,-1 1 0-16,-1 3 0 0,0-3 0 0,-1 2 0 16,1-2 128-16,1 1-128 0,-2 2 0 0,1 0 0 15,0 1 144-15,1 1-144 0,-2 2 128 0,2-2-128 16,0 0 0-16,1 1 0 0,0-1 0 0,1 2 0 15,0 1 0-15,2-2 0 0,-1 2 0 0,2 0 0 16,0-4 0-16,1 0 0 0,1-1 0 0,3 1 0 16,-1-2 0-16,1-2 0 0,0-9 0 0,5 10 0 15,1-2 256-15,1-2-48 0,1 1 0 0,3 1 0 16,-1-2-208-16,2 1 176 0,0 1-176 0,1-2 160 0,0 1-160 0,0-1 0 16,0 1 0-16,1 1 0 0,0 1-288 0,2 0-32 15,-2 0-16-15,1 1 0 16,-2-3-816-16,1-1-176 0,3-2-16 0,1-1-16 15,2 1-1504-15,-2-4-288 0,-4-3-64 0</inkml:trace>
  <inkml:trace contextRef="#ctx0" brushRef="#br0" timeOffset="10354.35">30686 1787 18431 0,'0'0'816'0</inkml:trace>
  <inkml:trace contextRef="#ctx0" brushRef="#br0" timeOffset="10725.7">30723 1684 4607 0,'0'0'400'0,"0"0"-400"0,0 0 0 0,0 0 0 16,0 0 1936-16,0 0 304 0,0 0 64 0,0 0 16 15,0 0-512-15,0 0-96 0,0 0-32 0,0 0 0 16,0 0-64-16,0 0-16 0,0 0 0 0,0 0 0 0,0 0-144 0,0 0-48 16,0 0 0-16,0 0 0 0,0 0-320 0,0 0-80 15,0 0-16-15,8 8 0 0,-1 2-688 0,-2 0-144 16,-1-1-32-16,1 3 0 0,-1 4-128 0,0 2 0 15,0 2 0-15,0 1 0 0,0-2 0 0,1 2 0 16,-1 1 0-16,0 0 0 0,-2 2 0 0,1 1 0 16,-3-1 0-16,0-2 0 0,0-2 0 0,0 0 0 15,-1-1 0-15,-1 1 128 0,1-3-128 0,0 0 0 16,-1-2 0-16,1 0 128 0,0-4-320 0,1 0-64 16,0-11 0-16,0 0-16 15,0 0-640-15,0 0-128 0,0 0-32 0,0 0 0 16,0 0-1424-16,0 0-272 0,0 0-64 0</inkml:trace>
  <inkml:trace contextRef="#ctx0" brushRef="#br0" timeOffset="11139.3">30624 1538 28847 0,'-13'-9'1280'0,"5"2"256"0,1 3-1216 0,0 2-320 0,7 2 0 0,0 0 0 16,-4-8 880-16,4 8 112 0,0 0 32 0,0 0 0 16,0 0-384-16,0 0-64 0,0 0 0 0,11-6-16 15,-2 3-560-15,1 0 0 0,2 2 0 0,-2 1 0 16,-10 0 0-16,13 2 0 0,-1 1 0 0,0-1 0 16,-12-2 0-16,13 4 0 0,-1 0 0 0,1 2 0 0,-2-3 0 0,2 3 0 15,0-1 0-15,2 3 0 0,-1-3 0 0,0 1 0 16,1 1-128-16,0 2 128 0,1 0 0 0,2 2 0 15,2-1 0-15,1 0-144 0,-6 1 144 0,2 1 0 16,2-2 0-16,-2 0 0 0,-2 2 0 0,0 3 0 16,-1-2 0-16,-2 0 0 0,-5 1 0 0,0 2 0 15,0-2 128-15,-2 2-128 0,0-3 0 0,-4 0-288 16,-3 1 48-16,-1-2 16 0,-2-1 32 0,0 0 0 16,-3 1 0-16,-1-3 0 0,-2 1 192 0,1 1 0 15,-1-5 0-15,1 1-144 0,-2 0 144 0,0 0 0 16,2 0 0-16,-3-1 0 0,-3-1 0 0,2 0 0 15,0 1-160-15,-1-1 160 16,1-1-976-16,1 0-96 0,0 0-16 0,1 0-12288 0</inkml:trace>
  <inkml:trace contextRef="#ctx0" brushRef="#br0" timeOffset="11539.88">31203 2186 6447 0,'0'0'576'0,"0"0"-576"16,0 0 0-16,0 0 0 0,0 0 4864 0,0 0 848 15,0 0 176-15,0 0 48 0,0 0-4256 0,3 10-848 16,-3-10-160-16,6 13-32 0,0-2-288 0,0 0-48 16,-1 1-16-16,3 1 0 0,1 0-288 0,0 0 0 15,-1 0 128-15,0 3-128 0,0-4 0 0,0 1 0 16,-3-2 0-16,0 4 0 0,-2-1 0 0,-2 0 0 15,-1-1 128-15,-1 4-128 0,-3 0 0 0,-4 3 0 16,-4 1 0-16,-1-2 0 16,-1-2-944-16,-2-3-144 0,2 1-16 0,-2-5-7472 0,-1 1-1504 0</inkml:trace>
  <inkml:trace contextRef="#ctx0" brushRef="#br0" timeOffset="12573.57">31859 1552 3679 0,'0'0'320'0,"0"0"-320"16,0 0 0-16,0 0 0 0,0 0 3136 0,0 0 576 16,0 0 96-16,0 0 32 0,-5-7-3008 0,5 7-576 15,0 0-128-15,0 0-128 0,-5-5 704 0,5 5 64 16,0 0 0-16,-8-4 0 0,8 4 448 0,-9-1 80 15,-1 1 32-15,1 1 0 0,0 2-80 0,-1 1-16 16,-3 1 0-16,-2 2 0 0,0 0-352 0,-5 3-80 16,-3 0-16-16,-1 3 0 0,-1-3-368 0,1 2-80 15,0-1-16-15,3-1 0 0,2-2-192 0,2 0-128 0,1 0 128 0,3-2-128 16,3 1 128-16,1-4-128 0,1 3 128 0,8-6-128 16,-5 8 0-16,5-8 0 0,-2 7 0 0,2-7 0 15,3 9 0-15,-3-9 0 0,6 11 0 0,2-3 0 16,1 0 0-16,2-1 0 0,-1 0 0 0,2 1 0 15,1 0 0-15,0-1 0 0,0 1 0 0,3 0 0 16,2-3 0-16,2-1 0 0,-2 0 0 0,3 1 0 16,-1 0 0-16,1 2 0 0,-2-3 0 0,-1 0 128 15,-2-2-128-15,-1 1 0 0,-1 2 0 0,0-1 0 16,-3 3 0-16,0-3 0 0,-11-4 0 0,10 6 0 16,-2 1 0-16,0-1 0 0,-2 2 0 0,1 1 0 15,-7-9 0-15,8 9 0 0,-2 3 0 0,-1 0 0 16,1 1 0-16,-3 0 128 0,0-2-128 0,0 1 128 0,-3-1-128 0,0 2 0 15,0-13 128-15,-3 13-128 0,-1 1 176 0,-1-1-48 16,0 0 0-16,-2 0 0 0,-1 0 0 0,1 0 0 16,-1-2 0-16,-1 2 0 0,-3 0-128 0,0-3 128 15,0 1-128-15,-1-2 128 0,-1-1-416 0,0 1-96 16,-1-3 0-16,0 1-16 16,-2-1-1872-16,0-2-368 0,0 1-80 0</inkml:trace>
  <inkml:trace contextRef="#ctx0" brushRef="#br0" timeOffset="13024.25">32108 2220 5519 0,'0'0'496'0,"0"0"-496"0,0 0 0 0,0 0 0 0,0 0 5136 0,0 0 944 16,0 0 176-16,0 0 32 0,12 5-4176 0,-2-3-832 16,1 2-160-16,-1 3-32 0,2-1-704 0,-1 2-144 15,0 1-32-15,2 0 0 0,1 4-208 0,2 0 0 16,-4 2 0-16,-1-1 0 0,2 2 0 0,-1-2 192 16,-1-1-48-16,-1 3-16 0,-2-3 96 0,-2 0 16 15,-2 1 0-15,-2 2 0 0,-4 2-240 0,-2 0 0 16,-1-3 0-16,-3-2 0 0,-3-3 0 0,-2-1 0 15,-3-1 0-15,-1 0-160 0,-4 0 160 0,-1-2 0 16,-2-1 0-16,1-1 0 16,-2-2-1360-16,0 0-352 0,-1 0-64 0</inkml:trace>
  <inkml:trace contextRef="#ctx0" brushRef="#br0" timeOffset="13975.98">32502 1660 16063 0,'0'0'704'0,"0"0"160"0,0 0-688 16,0 0-176-16,0 0 0 0,0 0 0 0,0 0 1776 0,0 0 320 0,0 0 64 0,0 0 16 16,0 0-528-16,0 0-112 0,0 0 0 0,0 0-16 15,0 0-432-15,0 0-96 0,0 0-16 0,0 0 0 16,0 0-432-16,0 0-96 0,0 0 0 0,4 9-16 16,-4-9-80-16,1 15-16 0,0 0 0 0,0 1 0 15,-2 1 160-15,1 1 16 0,0 2 16 0,0 1 0 16,1-2 48-16,2 5 16 0,1-5 0 0,-1 1 0 15,-1-3-112-15,2-2-32 0,1 0 0 0,1-1 0 16,-1-1-160-16,1-1-32 0,1-2-16 0,1-1 0 16,-1-1-240-16,1 0 144 0,-8-8-144 0,11 8 128 0,-11-8-128 0,11 6 192 15,-11-6-192-15,12 4 192 0,-12-4-192 0,12 3 128 16,-12-3-128-16,10-3 128 0,-2-2-128 0,-8 5 0 16,7-7 0-16,-7 7 128 0,6-7-128 0,-2-2 0 15,-1 1 144-15,-3 8-144 0,2-9 0 0,-2 9 0 16,0 0 0-16,0 0 0 0,0 0-128 0,0 0 128 15,0 0-128-15,0 0 128 0,0 0-160 0,0 0 160 16,-2 11-192-16,2-11 192 0,0 15-144 0,2-2 144 16,-2-13 0-16,7 10-144 0,-7-10 144 0,12 8 0 15,-3-2 0-15,1 0 0 0,2-2 0 0,-2 0 0 16,-10-4 0-16,13 2 0 0,-1-2 0 0,-12 0-160 16,12-1 160-16,-2-2-160 0,-10 3 160 0,12-2 0 0,-12 2 0 15,10-4 0-15,-10 4 256 0,10-6 0 0,-4 0-16 0,-6 6 0 16,8-7 80-16,-2 1 0 0,0 1 16 0,-1-2 0 15,0-3-144-15,-1 1-16 0,0-2-16 0,0-1 0 16,1 1-160-16,0-2 128 0,-1 0-128 0,0 0 128 16,0-3-128-16,0-1 0 0,0 0 0 0,-2 0 0 15,1 0 0-15,0 0-144 0,-2 2 144 0,1-4-208 16,-2 2-48-16,0 2 0 0,0 0 0 0,0 2 0 31,-1 0-384-31,1 2-64 0,-1 1-32 0,1 10 0 0,-4-9-1632 16,1 3-336-16,-1-1-64 0</inkml:trace>
  <inkml:trace contextRef="#ctx0" brushRef="#br0" timeOffset="15192.1">33084 1596 3679 0,'0'0'320'0,"0"0"-320"0,0 0 0 0,0 0 0 0,0 0 1984 0,0 0 336 0,0 0 64 0,0 0 16 0,0 0-320 15,0 0-64-15,0 0-16 0,0 0 0 0,0 0-128 0,0 0-16 16,0 0-16-16,-5-6 0 0,5 6-192 0,0 0-48 16,0 0 0-16,-5-7 0 0,5 7-448 0,0 0-80 15,0 0-32-15,0 0 0 0,5-8-528 0,-5 8-96 16,11-6-32-16,-5 3 0 0,2 2-192 0,1-2-64 15,2 2 0-15,2 1 0 0,1 0 32 0,2 1 0 16,1 2 0-16,13 4 0 0,-6-1-160 0,-2 3 0 16,-1 0 144-16,0 3-144 0,-1-3 0 0,-2 2 128 15,-4-1-128-15,-1 0 0 0,-2 1 0 0,-3-2 0 16,-3 0 0-16,0 2 128 0,2 2 80 0,-4-2 32 16,-3-11 0-16,-1 12 0 0,-4-1 32 0,-2-1 16 15,-2-1 0-15,0-1 0 0,-1-2-64 0,-2 1-16 16,-1-1 0-16,-1 1 0 0,-1 0-80 0,1-1-128 0,-2-1 176 0,2 0-176 15,0-1 160-15,-1 2-160 0,2-3 128 0,2 3-128 16,0-1 0-16,2 0 0 16,1-1 128-16,8-4-128 0,0 0 0 0,-6 7 0 0,6-7 0 0,0 0 0 15,0 0-192-15,0 0 0 0,0 0-16 0,0 0 0 16,0 0 208-16,0 0-144 0,-10 6 144 0,10-6-128 16,-6 7 128-16,6-7 0 0,0 0 0 0,0 0 0 15,-5 7 0-15,5-7 0 0,0 0 0 0,0 0 0 16,0 0-240-16,0 0 48 0,0 0 0 0,8 7 0 15,-8-7-128-15,9 5 0 0,-9-5-16 0,0 0 0 16,10 3 160-16,-10-3 48 0,11 4 0 0,-11-4 0 16,0 0 128-16,9 5 0 0,-9-5 0 0,0 0 128 0,0 0 48 0,5 9 16 15,-5-9 0-15,0 0 0 16,-1 10 0-16,1-10 16 0,-6 12 0 0,0-5 0 0,-1-2-208 16,0 0 144-16,7-5-144 0,-11 7 128 0,2-3-128 0,1 1 0 15,-1-1 0-15,9-4 128 0,-5 2-128 0,-2 1 0 16,1 0 0-16,-1-1 0 0,1 2 0 0,-1 0 0 15,1 1 0-15,-1-2 0 0,-3 2 0 0,10-5 0 16,-8 5 0-16,8-5 0 0,0 0 0 0,0 0 0 16,0 0 0-16,0 0 0 0,0 0 0 0,0 0 0 15,6 9 0-15,-6-9 0 0,11 7 0 0,-5-3 0 16,2-2 0-16,1 1 0 0,0 0 0 0,2-1 0 16,-1 1 0-16,2 1 0 0,0-3 0 0,9 4 0 15,-6 0 0-15,0 1 0 0,-4-2-144 0,1 1 144 16,-1 0 0-16,-4 1 0 0,-7-6 0 0,9 10 0 0,-1-1 0 15,0 1 0-15,-3 1 0 0,1-1 0 16,-1 0 0-16,-1 2 0 0,0-1 0 0,-2 0 0 0,-1 1 0 0,1 1 0 16,-1-1 0-16,0 0 0 0,-1-1 0 0,3 2 0 15,2 3 160-15,-2-2-16 0,-3-1 0 0,0-1 0 16,0-1 176-16,0 0 48 16,0-11 0-16,-1 12 0 0,-2 0 80 0,3-12 0 0,-9 2 16 0,9-2 0 15,-9 8-96-15,2 1-32 0,2-2 0 0,0 1 0 16,-2 1-208-16,1 0-128 0,-1-1 160 0,1 1-160 15,-2 1 0-15,0-2 0 0,0 1 0 0,0-1 0 16,-1-1 0-16,0-1 0 0,0-1 0 0,1 3 0 16,3 3 0-16,5-11 0 0,-10 2 0 0,10-2 0 15,-10 1-1168-15,10-1-128 0,0 0-32 0</inkml:trace>
  <inkml:trace contextRef="#ctx0" brushRef="#br1" timeOffset="48548.59">1782 3912 5519 0,'0'0'240'0,"0"0"64"15,0 0-304-15,0 0 0 0,0 0 0 0,0 0 0 0,-5-7 2544 0,5 7 448 16,0 0 80-16,0 0 32 0,-7-6-1712 0,7 6-352 16,0 0-64-16,0 0-16 0,-6-9 144 0,6 9 32 15,-4-11 0-15,4 11 0 0,0 0-112 0,0 0-32 16,0 0 0-16,0 0 0 0,0 0-144 0,0 0-16 15,0 0-16-15,0 0 0 0,-3-8-144 0,3 8-32 16,0 0 0-16,0 0 0 0,0 0 48 0,0 0 0 16,0 0 0-16,0 0 0 0,0 0-112 0,0 0 0 15,0 0-16-15,-9 4 0 0,9-4-208 0,0 0-32 16,-9 4-16-16,9-4 0 0,0 0-64 0,0 0-16 16,0 0 0-16,-1 12 0 0,1-12 16 0,2 10 0 15,-2-10 0-15,0 0 0 0,6 11 16 0,-6-11 0 0,5 6 0 0,-5-6 0 16,0 0 32-16,0 0 16 0,0 0 0 0,6 11 0 15,-6-11 0-15,7 10 0 0,-2-1 0 0,0 0 0 16,1 2-16-16,-1 2 0 0,0 1 0 0,0 2 0 16,0 1-96-16,2 2 0 0,-1 2-16 0,1 3 0 15,1-1-48-15,0 1 0 0,-2-5 0 0,1 2 0 16,-1 0-128-16,2 0 192 0,0 0-192 0,1-2 192 16,-1-3-192-16,0-2 0 0,-2-2 0 0,2-2 128 15,-2-1-128-15,-6-9 160 0,10 10-160 0,-3-3 160 16,1 0-160-16,0-1 192 0,-8-6-192 0,10 4 192 15,-10-4-192-15,0 0 192 0,14 0-192 0,-3 0 192 16,1-1-192-16,-2-2 128 0,-10 3-128 0,12-6 128 16,0-3-128-16,-2 0 192 0,-2-2-192 0,-1-1 192 15,-1-1-192-15,1 0 160 0,-2-6-160 0,0-1 160 0,0 3-160 16,-1-4 128-16,0 1-128 0,-1 1 128 0,1 0-128 0,0 3 0 16,0 3 144-16,-2 1-144 0,1-1 0 0,-1 3 0 15,-2 10 0-15,6-9 0 0,-6 9 0 0,0 0 0 16,6-7-144-16,-6 7 144 0,0 0-128 0,0 0 128 15,0 0-160-15,10 9 160 0,0 2-128 0,-3-2 128 16,0 1 0-16,1 1-144 0,1-2 144 0,0 3 0 16,-2 1 0-16,2 0-128 0,1 0 128 0,-1 0 0 15,-1 0 0-15,1 1 0 0,0 2 0 0,0-3 0 16,1 0 0-16,-3 0 0 0,1-1 0 0,1-2 0 16,0-2 0-16,-1 0 0 0,-1-2 0 0,-1 1 0 15,-6-7 0-15,8 6 0 0,-8-6 0 0,0 0 0 0,9 4 0 0,-9-4 128 16,11 2-128-16,-11-2 192 0,9-3-64 0,-9 3 0 15,9-8 16-15,-1 0 16 0,-2-1 0 0,-1-1 0 16,-1-2 32-16,0-2 0 0,-1-3 0 0,1 0 0 16,0-1 0-16,0-3 0 0,-2-3 0 0,2-1 0 15,0 1-64-15,0 0 0 0,-1 1 0 0,1-1 0 16,-1-2-128-16,1 5 0 0,-2 0 144 0,0 6-144 16,1 2 0-16,-2 0 0 0,0 2 0 0,-1 11 0 15,2-10 0-15,-1 1 0 0,-1 9 0 0,3-9 0 16,-3 9 0-16,2-11 0 0,1 1 0 0,-2-1 0 15,-1 11 0-15,2-10 0 0,-1 1-128 0,-1 2 128 16,0 7-560 0,0-11-16-16,0 1-16 0,0 10 0 0,-1-7-1776 0,1 7-336 0,-4-8-80 0,4 8-15824 15</inkml:trace>
  <inkml:trace contextRef="#ctx0" brushRef="#br1" timeOffset="49422.54">2700 4242 22751 0,'0'0'1008'0,"0"0"208"0,0 0-976 0,0 0-240 0,0 0 0 0,0 0 0 15,0 0 1088-15,0 0 160 0,0 0 32 0,0 0 16 16,0 0-896-16,0 14-176 0,0 3-32 0,1-1-16 0,1 2-176 0,0 1 0 16,1 2 0-16,-1 4 0 15,2 1 0-15,-1 1 0 0,-2-2 0 0,2 3 0 0,-1-1 256 0,1-2 0 16,-2 1 16-16,1-1 0 0,-1-3-80 0,0 0 0 15,1-1-16-15,-2 0 0 0,0-2-176 0,0-2 160 16,0-3-160-16,0-1 160 0,-2-2-336 0,2-11-64 16,2 12-16-16,-2-12 0 15,0 0-1808-15,0 0-368 0,0 0-80 0,0 0-16 0</inkml:trace>
  <inkml:trace contextRef="#ctx0" brushRef="#br1" timeOffset="49832.38">2615 4247 32191 0,'-9'-11'1424'0,"4"5"304"0,1-3-1392 0,0 1-336 0,1 0 0 0,3 8 0 16,3-10 496-16,2 2 16 0,3-3 16 0,0 4 0 15,1 1-368-15,2 0-160 0,0 2 128 0,4 1-128 16,0-1 0-16,1 3 0 0,1 2 0 0,1-1 0 15,0 0 0-15,1 2 0 0,1 0 0 0,0 0 0 16,-2 0 0-16,0 3 0 0,-1 2 0 0,-1-1 0 16,-2 0 0-16,-1 0 0 0,-2 1 0 0,-1-2 0 15,-10-5 0-15,9 5 0 0,-9-5 0 0,7 8 0 16,-2 1 0-16,-2 3 0 0,-3-3 0 0,-2 3 0 16,-1 1 192-16,-1-2 16 0,0 0 0 0,1-1 0 15,-1 1-48-15,0-1-16 0,0 1 0 0,1 0 0 0,0-2-144 0,0 2 0 16,-1-5 144-16,0 2-144 0,1 1 0 0,3-9 144 15,-4 7-144-15,-3-1 0 0,-2 1 160 0,-1-2-160 16,-2-1 128-16,0 4-128 0,0-4 0 0,-1 1 0 16,-1 0 0-16,1 0 0 0,-1-1 0 0,-2 0 0 15,-2 1 0-15,-1 1 0 16,1-1-512-16,1 1-64 0,0-4-32 0,3 0 0 16,1 1-2400-16,1-6-464 0</inkml:trace>
  <inkml:trace contextRef="#ctx0" brushRef="#br1" timeOffset="50516.3">2935 3282 25343 0,'0'0'1120'0,"0"0"224"0,0 0-1072 0,0 0-272 0,0 0 0 0,0 0 0 16,0 0 576-16,1-9 64 0,-1 9 16 0,0 0 0 15,0 0-432-15,0 0-96 0,0 0 0 0,0 0-128 16,0 0 160-16,0 0-160 0,0 0 128 0,0 0-128 16,0 0 0-16,4 13 128 0,-3 0-128 0,-2 3 0 15,0 1 0-15,-1 1 0 0,1 0 0 0,0 0 0 16,1 1 144-16,0 0-144 0,0 2 160 0,1-3-160 16,0 1 192-16,2-1-64 0,-2-1-128 0,2 0 192 15,-1-2-64-15,1 0 0 0,-2-1-128 0,2-1 192 16,-3-13-192-16,1 16 176 0,1-6-176 0,-1 1 160 15,-1-11-512-15,0 0-96 0,1 11-32 0,-1-11-8080 16,0 0-1616-16</inkml:trace>
  <inkml:trace contextRef="#ctx0" brushRef="#br1" timeOffset="50760.94">2799 3268 20271 0,'0'0'1792'0,"-4"-7"-1424"16,4 7-368-16,0 0 0 0,0 0 2224 0,0 0 368 0,0 0 80 0,0 0 16 15,0 0-1808-15,0 0-368 0,0 0-64 0,12 1 0 16,-2 3 80-16,5-2 32 0,2-1 0 0,0 0 0 16,-2 1-208-16,3-1-32 0,2-1-16 0,2 1 0 15,0 1-176-15,1-1-128 0,-1-1 144 0,0-1-144 16,0-1 0-16,0 0-240 0,0-2 32 0,2 0 0 31,-1-1-1072-31,1-1-192 0,-3 1-64 0,-1 0-7664 0,0 0-1536 0</inkml:trace>
  <inkml:trace contextRef="#ctx0" brushRef="#br1" timeOffset="51300.52">3824 3723 10127 0,'-8'-13'448'0,"3"5"96"0,-2-1-544 0,2 0 0 0,-1 2 0 0,2 3 0 16,0-2 4336-16,4 6 752 0,0 0 160 0,0 0 16 15,0 0-4096-15,0 0-816 0,0 0-160 0,-7 4-48 16,7-4-144-16,-6 11 160 0,-3 2-160 0,2 3 160 16,2 2-160-16,-2 3 160 0,-1 0-160 0,1 1 160 15,-1 2 480-15,0 2 80 0,-1 2 32 0,0 2 0 16,-2-1 32-16,1 0 16 0,-3-2 0 0,0 2 0 0,-3-1-224 15,3 1-64-15,0-3 0 0,0 2 0 0,1-1-288 0,1-1-64 16,0 1-16-16,1-2 0 0,1-4-144 0,-1-3 128 16,1-2-128-16,3-4 128 15,-1-3-1376-15,7-9-288 0,-8 5-48 0,8-5-13888 16</inkml:trace>
  <inkml:trace contextRef="#ctx0" brushRef="#br1" timeOffset="51520.65">3330 3840 19343 0,'0'0'1728'0,"0"0"-1392"0,0 0-336 15,0 0 0-15,0 0 3824 0,0 0 688 16,8 14 144-16,2 1 16 0,3 0-3472 0,4 1-704 16,1-2-144-16,3 1-32 0,1 2 128 0,3 1 32 0,0 0 0 0,1 2 0 15,-1 1-288-15,2-1-64 0,0-3-128 0,2 2 192 16,0-2-64-16,-1-3-128 0,-2-1 176 0,2 0-176 31,-2 1-256-31,0-3-176 0,-3-1-16 0,0-1-16 16,0-2-2992-16,-2-3-608 0</inkml:trace>
  <inkml:trace contextRef="#ctx0" brushRef="#br1" timeOffset="51900.08">4555 3729 4607 0,'0'0'400'0,"0"0"-400"16,-4-9 0-16,4 9 0 0,-4-6 6848 0,4 6 1296 16,0 0 256-16,0 0 48 0,0 0-6496 0,0 0-1312 15,0 0-256-15,0 0-48 0,2 11-336 0,0 4 144 16,1-2-144-16,1 1 0 0,0 2 0 0,1 3 0 0,-1-1 0 0,1 5 0 16,0 3 0-16,0-2 0 0,1 1 0 0,-2-3 0 15,-2 1 0-15,1 0 0 0,-1 1 0 0,1 0 0 16,-3-3 0-16,0 3-144 0,0-6 144 0,0 0 0 31,0-1-736-31,0 1-64 0,0-3-16 0,0-2-9376 0,0-13-1888 0</inkml:trace>
  <inkml:trace contextRef="#ctx0" brushRef="#br1" timeOffset="52106.8">4339 3966 35007 0,'-12'-7'1552'0,"12"7"320"0,0 0-1488 0,0 0-384 0,0 0 0 0,0 0 0 0,13-2 1792 0,4 2 304 16,1 2 48-16,4-2 16 0,3 0-1840 0,3 2-320 16,2 1-176-16,2-1 32 15,2 2-448-15,0 0-96 0,0 0-16 0,1-1 0 16,2-1-2448-16,-1-2-496 0</inkml:trace>
  <inkml:trace contextRef="#ctx0" brushRef="#br1" timeOffset="52801.71">5320 3328 26255 0,'0'0'1152'0,"0"0"256"0,0 0-1120 0,0 0-288 0,-3-7 0 0,3 7 0 16,0 0 464-16,0 0 48 0,0 0 0 0,0 0 0 15,0 0 16-15,-6 11 16 0,5-1 0 0,0 2 0 16,-2 2 208-16,3 0 32 0,3 2 16 0,1 4 0 15,1-2-64-15,0 4-16 0,0 2 0 0,2 0 0 16,1 1-80-16,-1 1-32 0,1 0 0 0,1 4 0 0,2 3-240 0,-1 1-48 16,-2 0-16-16,-1-1 0 0,-3 3 16 0,1-1 16 15,-3 0 0-15,0 0 0 0,-2-1-160 0,-2-1-48 16,1-5 0-16,-2 1 0 0,0 0 0 0,0-4-128 16,2-2 192-16,-1-2-64 0,0-2-128 0,0 0 128 15,2-4-128-15,0 0 128 0,-1-4-128 0,1-11 192 16,-1 11-192-16,1-11 192 0,0 0-64 0,0 0 0 15,0 0 0-15,0 0 0 0,0 0 48 0,2-9 0 16,0-3 0-16,-1-2 0 0,3-3 0 0,-1-2 0 16,-1-1 0-16,2-1 0 0,1-3-176 0,2-2 0 15,1 1 0-15,-1 3 128 0,0 1-128 0,2 1 0 16,0 0 0-16,2 2 0 0,-4-1 0 0,3 3-144 16,0 3 144-16,0-1 0 0,0 4-144 0,-1 2 144 0,0 0 0 15,0 3-144-15,-1 1 144 0,-8 4 0 0,11-2 0 0,1 0 0 16,0 2-176-16,0 2 176 0,-1-1-208 0,2 3 80 15,0 1 128-15,1 4 0 0,0 0 0 0,0 3 0 16,2 4-192-16,1-3 64 0,1 2 0 0,0 0 0 16,-1 0 0-16,0 0 0 0,-1-2 0 0,-2 0 0 15,-2-1 128-15,-3-1 0 0,-2 0 0 0,-2-1 0 16,-5-10 0-16,0 12 0 0,-4-2 0 0,-1 1 0 16,-3-2 0-16,-3 1 0 0,0-1 0 0,-4 2 0 15,-3-3 0-15,-1 1 0 0,-2-3 0 0,0 2 0 16,0 0 128-16,-1 0-128 0,-2-2 128 0,0 1-128 15,-3-3 0-15,1 0 128 0,0 1-128 0,0-3 0 16,0 2 0-16,1-4 0 0,1 2-192 0,-1-1 64 16,-1-1-1440-16,2 0-288 0,5 0-48 0,1 0-16 15,2 0-1216-15,3 0-240 0</inkml:trace>
  <inkml:trace contextRef="#ctx0" brushRef="#br1" timeOffset="54228.68">5975 4120 25743 0,'0'0'1136'0,"0"0"240"0,0 0-1104 0,0 0-272 15,0 0 0-15,0 0 0 0,0 0 704 0,-1 11 96 0,-2 2 16 0,2 0 0 16,1 2-688-16,0 6-128 0,0-1 0 0,1 3 0 16,0 2 0-16,2 1 0 0,-2 0 0 0,-1 3-144 15,0-2 144-15,2-1 0 0,0 0 0 0,-1-1 0 16,-2 0 0-16,1-2 0 0,0 0 0 0,0-1 0 16,0 0 0-16,0-4 0 0,0-2 0 0,0-3 0 31,1 0-352-31,1-5-144 0,-2-8-16 0,0 0-11664 0</inkml:trace>
  <inkml:trace contextRef="#ctx0" brushRef="#br1" timeOffset="54604.35">5914 4093 22111 0,'-9'-9'1968'0,"9"9"-1584"16,0 0-384-16,0 0 0 0,-4-9 2864 0,4 9 480 16,0 0 112-16,7-4 0 0,5-3-2816 0,1 3-640 15,0 0 0-15,2 1 0 0,-2-1 0 0,1 1-176 16,0-1 176-16,2 3-128 0,0-2 128 0,1 3 0 16,1 3 0-16,0-2-128 0,3 3 128 0,-2 0-160 15,0 1 160-15,-1 0-160 0,0 2 0 0,-1-1 0 0,-1 1 0 0,-2-1 0 16,-2 1-48-16,-3 1-16 0,0 0 0 0,-9-8 0 15,8 11 224-15,-3-2-176 0,-5-9 176 0,3 15-160 16,-5-2 160-16,0 0 0 0,-3-1 0 0,-1-1 0 16,1 1 0-16,-1 0 0 0,-1-2 0 0,-1 2 128 15,2 0-128-15,-3-1 0 0,0 1 0 0,-2-1 128 16,1 0-128-16,-2-2 0 0,-1 2 0 0,-1-3 0 16,-2 1-272-16,-1 0 16 0,0 1 16 0,0 0 0 31,-1-3-592-31,1 0-112 0,0-1-16 0,3-2-7744 0,1 0-1536 0</inkml:trace>
  <inkml:trace contextRef="#ctx0" brushRef="#br1" timeOffset="55319.04">6758 3630 6447 0,'0'0'272'0,"0"0"80"0,0 0-352 0,0 0 0 16,0 0 0-16,0 0 0 0,12 0 4752 0,-1 1 880 16,-11-1 192-16,11 6 16 0,0-4-3984 0,-1 2-784 15,1 0-176-15,2 0-16 0,4-1-320 0,2-1-64 16,2 0-16-16,4-2 0 0,4-2-64 0,2 0-16 15,1-2 0-15,1-2 0 0,0 1-272 0,0-1-128 0,3 1 0 0,-2-2 128 16,-2-1-368-16,-1 3-80 0,-3 0 0 0,-3 2-16 31,-3-2-496-31,-3 4-80 0,-2-2-32 0,-2 2 0 16,-4-2-192-16,0 2-32 0,-11 1-16 0,10 0 0 16,-10 0-608-16,0 0-128 0</inkml:trace>
  <inkml:trace contextRef="#ctx0" brushRef="#br1" timeOffset="55619.95">6846 3839 34495 0,'0'0'1536'0,"0"0"304"0,0 0-1472 0,0 0-368 15,-8 0 0-15,8 0 0 0,0 0 192 0,0 0-48 16,0 0 0-16,10 1 0 0,1 0-16 0,1 1-128 16,1-2 192-16,1 0-64 0,2-2-128 0,2 0 128 15,1-2-128-15,2 1 128 0,0 1-128 0,0-1 0 16,0 0 0-16,-2 1 0 0,1-1 0 0,0 1 0 16,-1-1 0-16,1 2 0 15,-1-1-448-15,1 2-32 0,-2 2 0 0,0-1 0 16,-2-1-2528-16,1 0-512 0,0-1-112 0,1-1-16 0</inkml:trace>
  <inkml:trace contextRef="#ctx0" brushRef="#br1" timeOffset="56203.75">8019 3438 6447 0,'0'0'576'0,"-6"-5"-576"0,-1 0 0 0,7 5 0 0,-9-4 5216 0,2 2 928 16,7 2 192-16,-10-2 48 0,1 1-4464 0,0 2-896 16,0 2-192-16,0 1-16 0,-2 1-176 0,1 4-16 15,-2-1-16-15,0 4 0 0,0 1-432 0,-1 4-176 16,0 0 128-16,-1 3-128 0,0 4 0 0,-1 2 0 16,1 4 0-16,1 1 0 0,1-1 240 0,2 2-48 15,1-1 0-15,4-1 0 0,1-3 64 0,2-1 0 16,2 0 0-16,4-1 0 0,3-1-128 0,2-2-128 15,3-4 176-15,1-2-176 0,1-3 176 0,2 0-176 16,2-4 160-16,1-1-160 0,1-2 208 0,2-1-48 16,2-1-16-16,0-4 0 0,1-4-144 0,1 2 192 0,2-7-192 0,-1 1 192 15,2-1 96-15,-2-2 32 0,-1-2 0 0,-1-1 0 16,-2-2 64-16,0 1 32 0,-1-5 0 0,-3 2 0 16,-1 0-48-16,-3 1-16 0,-2 0 0 0,-3-3 0 15,-3-2-48-15,-2-2-16 0,-2 1 0 0,-3-2 0 16,-3-3-128-16,-2 1-32 0,-4 4 0 0,-3-2 0 15,-2 0-128-15,-3 1 160 0,-3-1-160 0,-1 3 160 16,-1 1-160-16,0 3 0 0,-2 1 0 0,2 1 0 16,-1 0 128-16,2 2-128 0,1-3 0 0,2 4 128 15,0 1-128-15,1 3 0 0,0 1 144 0,3 2-144 16,-1 1-608-16,2 2-192 16,0 3-32-16,2 3-11680 0,1 3-2336 0</inkml:trace>
  <inkml:trace contextRef="#ctx0" brushRef="#br1" timeOffset="81355.35">19536 9541 2751 0,'-8'4'256'0,"4"0"-256"0,-1 1 0 0,5-5 0 16,-5 5 3424-16,5-5 640 0,0 0 128 0,0 0 32 0,-1 7-2720 15,1-7-544-15,0 0-96 0,0 0-32 0,0 0-96 0,15 0-32 16,0-3 0-16,3-1 0 0,2-1-288 0,2-3-64 16,2-2-16-16,5-3 0 0,4-3-128 0,2-1-16 15,1 0-16-15,4-2 0 0,-1-3-176 0,1 0 0 16,0-2 144-16,2-2-144 0,0 0 0 0,1-5 128 15,0 1-128-15,5 0 0 0,4-2 0 0,2 0 128 16,2-3-128-16,0-1 0 0,0 0 128 0,1-2-128 16,2-4 160-16,4-2-160 0,2-3 224 0,5 3-48 15,7-2-16-15,1 2 0 0,-1-3 0 0,1-3 0 16,3-1 0-16,8-2 0 0,6-2-32 0,0-2 0 16,-1-3 0-16,3 0 0 0,3 0 0 0,4 0-128 15,3 1 192-15,-4-2-64 0,-4-2-128 0,7 0 160 16,7-4-160-16,-2 3 160 0,-7 2 16 0,2 0 0 15,1-2 0-15,2 1 0 0,5-3 208 0,-5-1 32 16,-2-4 16-16,8 3 0 0,8 3-160 0,-3-4-16 16,-6-1-16-16,9-2 0 0,6-2-240 0,-3-1 0 15,-4 1 128-15,7 1-128 0,5 1 0 0,-4 1 0 0,-3-2 128 16,-1-3-128-16,2-2 0 0,0 1 0 0,-3 1 128 0,0 2-128 16,-1 1 0-16,1-3 0 0,0-1 0 0,-5 2 0 15,-5-3 128-15,5 5-128 0,5 4 0 0,-5-3 0 16,-11-2 128-16,6-3-128 0,9 0 0 0,-5 1 0 15,-6 3 176-15,1 1-176 0,2 3 192 0,-2 1-192 16,-2 1 144-16,-6-1-144 0,-6-1 0 0,2 5 144 0,4 4-144 16,-7 1 0-16,-9 3 0 0,-4 3 0 0,-5-2 0 0,-1 4 0 15,1 3 0-15,-4 1 128 0,-5 1-128 0,-6 2 0 16,-4 5 0-16,-5 2 0 0,-1 2 0 0,-4 1 0 16,-1 2 0-16,-1 3 0 0,-2 4-224 0,0-2-80 15,-1 1-16-15,-3 0 0 16,-3 2-2256-16,-3 2-464 0,-7 1-96 0</inkml:trace>
  <inkml:trace contextRef="#ctx0" brushRef="#br1" timeOffset="82522.43">19290 9669 4607 0,'0'0'192'0,"0"0"64"0,0 0-256 0,0 0 0 15,-8 3 0-15,8-3 0 0,-9 3 1536 0,9-3 272 16,-9 0 48-16,9 0 16 0,0 0-1360 0,-9 0-256 16,2-5-64-16,7 5-16 0,-6-4 48 0,6 4 16 15,0 0 0-15,-3-9 0 0,3 9 80 0,0-12 0 16,1-1 16-16,3-1 0 0,3 1-112 0,2-1-32 0,3-2 0 0,-1-2 0 16,1-3 336-16,0-2 64 15,5-4 16-15,0 0 0 0,1-2 176 0,-1-1 48 0,1-5 0 16,0 0 0-16,-1-2-64 0,0-2-16 0,0-2 0 0,1-2 0 15,6-2-128-15,-1-4-32 0,0-3 0 0,1-6 0 16,4-2 0-16,3-4 0 0,2 1 0 0,2-4 0 16,0-2-128-16,1-5-16 0,1-6-16 0,1 1 0 15,1-2-80-15,-3 1-16 0,0-1 0 0,-1 1 0 16,0-1-176-16,-2 1-32 0,-2 3-128 0,0 4 192 0,-1 3-192 0,0 5 0 16,-2 2 0-16,-2 4 0 0,-3 3 0 0,-1 4-288 15,-1 3 32-15,-3 6 16 16,-1 4-272-16,0 3-48 0,-2 5-16 0,-1 0 0 15,0 1-240-15,1 4-48 0,-2-2-16 0,0 4 0 16,0 3-1168-16,0 0-224 0</inkml:trace>
  <inkml:trace contextRef="#ctx0" brushRef="#br1" timeOffset="83322.17">20316 7322 11967 0,'-9'-4'1072'0,"0"2"-864"0,-2-1-208 0,11 3 0 16,-9 0 2496-16,9 0 464 0,-9-1 96 0,9 1 16 16,0 0-2432-16,-8-3-496 0,8 3-144 0,0 0 0 15,0 0 0-15,-8 0 0 0,8 0 0 0,0 0 0 0,-9 3 0 0,9-3 0 16,-9 5 0-16,1 2 0 0,0 2 0 0,1 0-144 15,-1-1 144-15,0 1-160 0,0 0 160 0,0-1-128 16,-1 1 128-16,0 1-128 0,0-3 128 0,1 2 0 16,2 0 0-16,-1 0 0 0,-1 0 0 0,2-2 0 15,-1-1 0-15,7-6 0 0,-4 7 0 0,4-7 0 16,0 0 0-16,-5 9 0 0,5-9 0 0,0 0 128 16,0 0-128-16,0 0 0 0,-6 8 320 0,6-8-16 15,0 0 0-15,0 0 0 0,0 0 32 0,0 0 16 16,0 0 0-16,0 0 0 0,0 0-48 0,0 0-16 15,13 0 0-15,0-3 0 0,1-1-32 0,-1-2-16 16,1-3 0-16,3-2 0 0,1-2-48 0,3-1-16 16,3-3 0-16,1-1 0 0,-1-2-48 0,2 3-128 0,1-1 192 0,0-2-64 15,3 1-128-15,1-5 0 16,2 2 144-16,-2 1-144 0,0-7 144 0,5 2-144 0,1 1 192 16,4 0-192-16,3 0 128 0,2-3-128 15,1-1 0-15,0 0 0 0,0 2 0 0,-1-3 0 0,1-3 128 16,2 1-128-16,-1 2 0 0,1-4 0 0,1 1 128 0,2-2-128 15,3 2 0-15,1 1 0 0,1 0 0 0,1 1 0 16,-1 0 0-16,2 0 0 0,-1-3 128 0,0-2-128 16,2 3 0-16,2-4 0 0,3-1 0 0,1 0 0 15,-1 2 0-15,1-3 0 0,-1-2 0 0,5 2 0 16,1-1 0-16,5 1 0 0,1 1 0 0,-3-1 0 16,-2-4 192-16,1-3-64 0,1-2 0 0,6 1-128 0,4-1 0 0,0 1 0 15,-3 0-160-15,-4 1 160 0,-3-1 0 0,0 2 0 16,3-1 0-16,1 1 0 0,3-1 0 0,0-1 0 15,-4-1 0-15,0-4 0 0,-2-2 0 0,8 2 0 16,4 4 0-16,-1 2 0 0,-6-2 0 0,-2-2 0 16,-5-1 0-16,5-2 0 0,4 1-144 0,2 1-16 15,-2 1 0-15,-4 2 0 16,-6 1-416-16,-2 3-64 0,0-3-32 0,2 3 0 16,2-1-2000-16,-2 1-400 0</inkml:trace>
  <inkml:trace contextRef="#ctx0" brushRef="#br1" timeOffset="84039.52">24893 4453 3679 0,'0'0'320'0,"7"-9"-320"15,-1 0 0-15,2-1 0 0,2 0 1856 0,1 0 288 16,-1 0 64-16,3-3 16 0,4-1-1280 0,0 1-256 16,3-1-48-16,3 1-16 0,2 1 288 0,2-5 64 15,2 0 16-15,1 1 0 0,3-5-384 0,1 2-80 16,-1-1-16-16,3 1 0 0,-1-2-320 0,0 0-192 15,-1-1 192-15,2-2-192 0,2 2 160 0,4-2-160 0,4 0 128 16,2 1-128-16,4-1 0 0,0-2 0 0,-1-1 0 0,-3-2 0 16,1-5 240-16,-1 3-48 0,-1 0 0 0,1-2 0 15,0-2 64-15,6 1 16 0,2 0 0 0,1 3 0 16,-1 1-32-16,-2 0-16 0,-4 1 0 0,-1-1 0 16,-5-3-224-16,-1 3 144 0,0 2-144 0,1-1 128 15,3 0-128-15,0 2 192 0,-1 0-192 0,-2 1 192 0,-3-3-192 0,-4 2 0 16,0-2 0-16,-5 1 0 0,0 0 0 0,-4 3 0 15,-1 2 0-15,-4 3 0 0,-2 3 0 0,-2 0 128 16,-2 3-128-16,-1 2 0 16,-3-1-1200-1,-1 4-320-15,-2 0-64 0,-10 9-16 0</inkml:trace>
  <inkml:trace contextRef="#ctx0" brushRef="#br1" timeOffset="84358.55">26840 3206 1839 0,'15'-6'160'0,"-3"1"-160"0,1-3 0 0,0 0 0 16,0-1 320-16,0 1 48 0,1 0 0 0</inkml:trace>
  <inkml:trace contextRef="#ctx0" brushRef="#br1" timeOffset="85156.9">26717 3266 10127 0,'0'0'448'0,"-10"0"96"0,-3 0-544 0,1 0 0 0,-1 0 0 0,4 2 0 15,0-1 2416-15,9-1 368 0,-11 0 80 0,11 0 16 0,-9 1-1664 0,1-1-336 16,8 0-64-16,0 0-16 0,-9 3-320 0,9-3-64 16,0 0-16-16,0 0 0 0,0 0-400 0,-9 3 0 15,9-3 0-15,0 0 0 0,0 0 0 0,0 0 0 16,-9 2 0-16,9-2 0 0,0 0 0 0,0 0 0 16,0 0 0-16,0 0 0 0,0 0 144 0,0 0-144 15,0 0 160-15,0 0-160 0,0 0 448 0,0 0-16 16,0 0 0-16,0 0 0 0,0 0-48 0,8-6 0 15,-8 6 0-15,13-4 0 0,1 1 112 0,3 2 16 16,0-1 0-16,2 2 0 0,2 0 0 0,3 0 16 16,2 2 0-16,1-1 0 0,2-1-208 0,1 1-32 15,0-1-16-15,1 0 0 0,0 0-272 0,1 0 128 16,-1-1-128-16,3 0 0 0,1-2 128 0,6 2-128 0,2 0 0 0,4 1 0 16,2 0 0-16,3 0 0 0,0 1 0 0,1 1 0 15,-1 0 0-15,1-2 0 0,3 0 0 0,3 1 0 16,1-1 0-16,4 0 0 0,2 0 0 0,1-1 0 15,-3-2 0-15,1 1 0 0,-1-4 0 0,1 1 0 16,0 0 128-16,4 1-128 0,3 1 0 0,-4 0 0 16,-6-1 0-16,-2-2 0 0,-2 0 0 0,-1-1 0 15,0 1 0-15,2-1 0 0,2-1 0 0,0 1 0 16,-1 0 0-16,-4-1 0 0,-2 0 128 0,-5 1-128 0,1-1 0 0,-2 0 0 16,1-2 128-16,-1-1-128 0,-1-2 0 0,-2 1 128 15,1 1-128-15,-3 2 0 0,-4-1 0 0,-2 3 0 16,-2-1-160-16,-3 0 160 15,-3-1-768-15,-3 1-16 0,0-1-16 0,-4 0 0 16,-1 0-1904-16,0-1-384 0,8-5-80 0,-10 3-16 0</inkml:trace>
  <inkml:trace contextRef="#ctx0" brushRef="#br1" timeOffset="85708.18">30068 3045 5519 0,'0'0'240'0,"0"0"64"15,0 0-304-15,0 0 0 0,0 0 0 0,0 0 0 16,0 0 2304-16,0 0 384 0,-3-8 96 0,3 8 16 0,0 0-2224 0,0 0-432 16,0 0-144-16,0 0 0 0,0 0 0 0,0 0 0 15,0 0 0-15,0 0 0 0,0 0 160 0,0 0-160 16,0 0 192-16,0 0-192 0,0 0 480 0,0 0-16 15,0 0 0-15,0 0 0 0,0 0 64 0,0 0 16 16,-12 1 0-16,1 2 0 0,-1 1 64 0,0 1 16 16,-1 1 0-16,0 1 0 0,0 0-240 0,0 2-64 15,0 1 0-15,-3 2 0 0,-1 0-128 0,-1 2-48 16,-3 2 0-16,-1 3 0 0,0 2-16 0,-3 2-128 16,0 2 192-16,-3 3-64 0,-4 3 256 0,-3 4 64 15,-4-4 0-15,-7 1 0 0,-6-2 64 0,-4 0 0 0,-4 2 16 0,0 3 0 16,-1 3 176-16,0 3 48 0,-2-1 0 0,-3 2 0 15,-3-1-96-15,-6 1-16 16,0 1 0-16,3 0 0 0,4 0 80 0,4 0 16 16,3 0 0-16,0-2 0 0,-3-3-368 0,1 1-80 15,2 0-16-15,4 1 0 0,3-1-272 0,6-2 0 0,2-5 0 0,8-2 0 32,5 0-560-32,1-6-160 0,2-2-48 0,2-2-14528 0</inkml:trace>
  <inkml:trace contextRef="#ctx0" brushRef="#br1" timeOffset="87505.19">20865 7384 24127 0,'0'0'1072'0,"0"0"208"0,0 0-1024 0,0 0-256 16,0 0 0-16,-3-10 0 15,7 1-768-15,3-1-224 0,0-1-32 0,4 0-16 16,0 0 400-16,4-2 64 0,0 0 32 0,2 3 0 15,2-3-992-15,-1-2-208 0,0 0-48 0,-1-5-4608 0</inkml:trace>
  <inkml:trace contextRef="#ctx0" brushRef="#br1" timeOffset="87794.32">21287 6826 11967 0,'-3'11'1072'0,"1"5"-864"0,-2 3-208 0,0 4 0 15,1-1 1504-15,1 5 256 0,1 3 48 0,-1 4 16 16,2 5-800-16,-1 4-176 0,-2 2-16 0,2 7-16 16,1 6 176-16,-1 10 32 0,-1 9 16 0,1 8 0 15,0 1-464-15,0 2-80 0,-1 6-32 0,2 5 0 16,-2 1-144-16,-1-3-16 0,-1-4-16 0,-2-4 0 15,-1-3-288-15,-1-4 0 0,0-4 128 0,1-6-128 16,-1-11 0-16,1-5-176 0,-1-8 32 0,3-5 0 16,0-6-368-16,1-10-64 0,1-3 0 0,0-7-11072 15</inkml:trace>
  <inkml:trace contextRef="#ctx0" brushRef="#br1" timeOffset="88243.99">22106 6132 12895 0,'0'0'1152'0,"0"0"-928"16,0 0-224-16,0 0 0 16,-9 8 3104-16,3 4 576 0,4 2 112 0,1 7 32 0,1 6-2800 0,0 11-576 15,-2 8-96-15,4 11-32 0,1 8 192 0,-1 9 48 16,-4 9 0-16,2 4 0 0,0 8-112 0,0 2 0 16,2-1-16-16,-2-1 0 0,-2-5-208 0,1-3-32 15,-1-4-16-15,2-5 0 0,-2-5-320 0,2-7-64 16,0-8-16-16,0-5 0 15,0-2-1728-15,3-5-352 0,-1-7-64 0</inkml:trace>
  <inkml:trace contextRef="#ctx0" brushRef="#br1" timeOffset="88660.25">23283 5364 25743 0,'0'0'1136'15,"-6"14"240"-15,0 5-1104 0,1 3-272 0,0 3 0 0,1 7 0 0,0 5 256 0,3 6 0 16,1 6 0-16,2 5 0 0,1 8 592 0,1 6 112 16,0 6 32-16,2 6 0 0,1 3-464 0,-1 7-80 15,2 8-32-15,0 2 0 0,0 1-416 0,-2-2 0 16,-2-4-144-16,-1-4 144 15,0-2-1040-15,-2-8-112 0,0-7 0 0,-1-7-16 16,-1-10 304-16,0-2 64 0,-2-2 16 0,0-6 0 16,-2-5 192-16,1-7 32 0,0-6 16 0</inkml:trace>
  <inkml:trace contextRef="#ctx0" brushRef="#br1" timeOffset="89227.23">23863 5257 14735 0,'0'0'640'0,"0"0"160"0,-6 5-640 0,-1 5-160 15,2 1 0-15,1 6 0 0,0 0 2368 0,3 5 432 16,1 2 80-16,4 3 32 0,1 4-2304 0,2 3-464 16,-1 2-144-16,4 5 0 0,2 5 144 0,3 3-144 15,0 5 160-15,5 1-160 0,1 1 128 0,1 1-128 0,0-1 0 16,0-1 0-16,0-3 128 0,4-1-128 0,0-4 0 0,-1-2 0 16,-4-2 0-16,1 0 0 0,-1-2 0 0,1-1 0 31,-4-1-1456-31,-1 1-272 0</inkml:trace>
  <inkml:trace contextRef="#ctx0" brushRef="#br1" timeOffset="89695.6">24505 4835 24591 0,'0'0'1088'0,"0"0"224"0,0 0-1056 0,4 14-256 0,1-1 0 0,1 3 0 16,3-1 320-16,3 5 0 0,1 2 0 0,5 7 0 15,3 3 48-15,3 5 16 0,3 2 0 0,3 7 0 16,1 1-192-16,5 2-16 0,-2 1-16 0,-1 2 0 16,1 0-160-16,2-1 0 0,-1-3 0 0,1-2 0 15,1-3 0-15,-1-3 0 0,-3-1 0 0,-1-2 0 16,0-3-592-16,0-2-160 0,0-3-16 0,-2-2-10768 16</inkml:trace>
  <inkml:trace contextRef="#ctx0" brushRef="#br1" timeOffset="90177.73">25390 4245 3679 0,'0'0'160'0,"0"0"32"0,-8-7-192 0,8 7 0 0,-6-7 0 0,6 7 0 15,0 0 5312-15,0 0 1024 0,0 0 208 0,11 3 48 16,1 2-5328-16,2 3-1072 0,3 5-192 0,4 0 0 0,3 3 0 0,3 6 0 16,4 4 0-16,3 4 144 0,3 2-144 0,2 2 0 15,4 1 0-15,0 3 128 0,1 4-128 0,-1-3 0 16,-1 1 0-16,0 4 0 0,1-3 0 0,1 1 0 15,3 0 144-15,-1-1-144 0,-1 1 208 0,2-1-16 16,3-2-16-16,-3-2 0 0,-2-1-176 0,-4-4 0 16,-2-3 0-16,-3 0 128 0,1-7-352 0,1-1-80 15,-2-4-16-15,2-3-7920 16,1-2-1584-16</inkml:trace>
  <inkml:trace contextRef="#ctx0" brushRef="#br1" timeOffset="90629.16">25893 3845 20271 0,'0'0'1792'0,"0"0"-1424"0,0 0-368 0,0 0 0 15,5 13 1952-15,3 2 320 0,4 2 64 0,5-3 16 0,1 0-1888 0,6 1-464 16,3 0 0-16,8 0 0 16,8 3 496-16,5 1 0 0,6 4 0 0,3-1 0 0,3 0-96 0,-1 0-16 15,-3-1 0-15,3 1 0 0,2 3-256 0,3-3-128 16,1 0 0-16,4 0 128 0,0 0-128 0,-1-1 0 16,-6-5 0-16,2 0 0 0,-1-2 0 0,1-1 0 15,1-1 0-15,0-2 128 0,-1-2-128 0,-1-3-176 16,-5-3 48-16,-2-1 0 15,-2-1-608-15,-2-1-112 0,-1-2-32 0,-2-2-12352 0</inkml:trace>
  <inkml:trace contextRef="#ctx0" brushRef="#br1" timeOffset="91478.63">19910 8162 13823 0,'-11'0'1216'0,"2"2"-960"16,-2 4-256-16,-2 2 0 0,-3 2 1664 0,-1 4 272 15,-3-1 64-15,-3 2 16 16,0-1-2704-16,-1 0-528 0,0 1-128 0,-1-1 0 15,-1 3 320-15,0-3 80 0,-2 1 16 0,2-2 0 0,2-2 1088 0,0 2 224 0,1 3 32 0,0-4 16 16,4 0 1184-16,1 2 240 0,-2-1 64 0,3 1 0 16,0 1-576-16,4-5-128 0,1 0 0 0,3 0-16 15,3-1-688-15,6-9-128 0,0 0-16 0,0 0-16 16,0 0-352-16,8 5 128 0,3-4-128 0,4-3 0 0,2-4 0 0,4-4 128 16,2-4-128-16,7-3 0 15,3-3 0-15,7-3 0 0,6-3 0 0,6-4 0 16,4 1 0-16,6-4 0 0,7-3 0 0,2-5 128 0,-1-2 64 0,6-1 0 15,7-3 16-15,6-2 0 0,4-2 112 0,3-3 0 16,2-3 16-16,6-3 0 0,8 1 48 0,3-5 0 16,1-5 0-16,4-4 0 0,6-4-32 0,5-2 0 15,-2-6 0-15,8 0 0 0,4 1-128 0,-1-6-32 16,-1-8 0-16,4 4 0 0,7 4-192 0,-3-5 128 16,-5-3-128-16,4 0 0 0,6-1 128 0,-5 4-128 15,-5 3 0-15,1 0 144 0,2 1-144 0,0 2 0 16,-2-1 0-16,1 6 128 0,-4 2-128 0,4 2 0 15,-1 0 0-15,-1 0 0 0,-1-4 0 0,0 5 0 16,1 3 0-16,-1 0 0 0,-4 0 0 0,1-4 0 16,3-1 0-16,-4 3 0 0,-6 0 0 0,0 2 0 15,-2 1 0-15,-2-1 0 0,-4 0 0 0,-2-1 0 16,-5-1 144-16,-1 5-144 0,0 5 0 0,-6 1 0 16,-4-4 0-16,0 3 0 15,1-1-576-15,-1 1-144 0,0 1-32 0,-5 0-13200 0</inkml:trace>
  <inkml:trace contextRef="#ctx0" brushRef="#br1" timeOffset="116445.55">10526 3363 3679 0,'0'0'320'0,"0"0"-320"0,0-9 0 0,0 1 0 15,0 8 1792-15,-1-8 304 0,1 8 48 0,-3-10 16 16,2 2-1136-16,1 8-208 0,-3-11-48 0,1 2-16 16,-1 0 32-16,1 1 16 0,-1 1 0 0,3 7 0 15,-3-10-32-15,1 4 0 0,2 6 0 0,-2-11 0 16,2 2 192-16,0 9 16 0,2-9 16 0,-2 9 0 15,2-9 48-15,1 3 16 0,-3 6 0 0,0 0 0 16,0 0-96-16,0 0 0 0,0 0-16 0,0 0 0 16,0 0-432-16,0 0-64 0,0 0-32 0,0 0 0 15,0 0-160-15,-3 11-48 0,-2 1 0 0,0 1 0 16,-2-3-48-16,0 2-16 0,-3 0 0 0,1 2 0 16,-1 5-144-16,-3-3 128 0,-1 3-128 0,-1 2 128 0,0-3 16 0,2 4 0 15,-3 4 0-15,2-1 0 16,-2 1-144-16,3 3 128 0,0-3-128 0,0 2 128 0,1 5-128 0,2 2 160 15,2-1-160-15,1 0 160 0,2-1-160 0,0-2 0 16,2-1 144-16,1-1-144 0,0-1 128 0,2-2-128 16,2-2 160-16,0-5-160 0,1 1 128 0,1 1-128 15,1-2 0-15,0-4 144 0,0 0-144 0,1 0 160 16,0-1-160-16,2 0 160 0,0-5-160 0,1-1 0 16,1-1 144-16,2-2-144 0,1-2 144 0,0-2-144 15,0-2 192-15,2-3-192 0,3-3 208 0,0-1-64 16,0-2-16-16,3-2 0 0,3-2 16 0,-2-4 0 15,1 1 0-15,2-2 0 0,1 0 0 0,0-1 0 16,0-3 0-16,-1-2 0 0,-2-2-144 0,0-1 192 0,-3 0-192 16,1-2 192-16,-1-3-192 0,-4 2 0 0,-1-3 144 0,-2 3-144 15,-2 2 0-15,-2 1 144 0,-3 0-144 0,-1 2 0 16,-2 1 128-16,-2 3-128 0,-1 0 0 0,-1-1 0 16,-3 3 128-16,-1 0-128 0,-2 3 0 0,0 0 0 15,-5 0 0-15,-1 3 0 0,-1 2 0 0,-2-1 0 16,-1 0 0-16,1 1 0 0,-1 1 0 0,-1 1 0 15,-1 3 0-15,-1-1 0 0,0 3-208 0,1-2 80 16,-1 2 0-16,2 0 0 0,0 1 0 0,1 0 0 16,0 1-16-16,3 2 0 0,-1 0 0 0,2 1 0 15,1 1-176-15,2 2-48 0,10-3 0 0,-12 5 0 32,1 3-1280-32,0-2-256 0,2 2-48 0,2 0-11952 0</inkml:trace>
  <inkml:trace contextRef="#ctx0" brushRef="#br1" timeOffset="116797.84">10303 3564 10127 0,'0'0'896'0,"0"0"-704"16,-8-6-192-16,8 6 0 0,0 0 4624 0,0 0 896 15,0 0 176-15,0 0 48 0,0 0-4512 0,0 0-896 0,3 12-176 0,1 0-32 16,1 0-128-16,3 2 0 0,1 4 0 0,2-1 0 16,0-5 0-16,2 1 0 0,0 0 0 0,3 0 0 15,2-1 0-15,1-2 144 0,-5-1-144 0,2-1 160 16,-1-1-160-16,1-3 160 0,-2-2-160 0,0-2 160 15,0-1-160-15,-1 0 160 0,0-1-160 0,-2 0 160 16,1-4-160-16,1 1 160 0,0-1-160 0,-1-1 160 16,1-2-160-16,0 0 0 0,-1 0-192 0,-1 0 192 31,0 0-2848-31,2-1-448 0</inkml:trace>
  <inkml:trace contextRef="#ctx0" brushRef="#br1" timeOffset="117541.89">11050 3955 26783 0,'0'0'1184'0,"0"0"240"0,0 0-1136 0,0 0-288 0,-4 9 0 0,2 3 0 16,0 1 496-16,2 2 32 0,0 1 16 0,0 2 0 16,0 0-544-16,2 3 0 0,-2 3 0 0,1 1 0 15,-1 1 0-15,1 1 0 0,-1 2 0 0,2-1 0 16,-2-3 128-16,0 0-128 0,0-2 0 0,0 0 0 15,0-1 0-15,0-1 0 0,-2-3 0 0,1-1 0 16,0 0 128-16,-1-4-128 0,1-3 0 0,1-2 0 16,0-8-176-16,0 0-144 0,0 0-16 0,0 0-12192 15</inkml:trace>
  <inkml:trace contextRef="#ctx0" brushRef="#br1" timeOffset="117963.49">10963 3970 16575 0,'0'0'736'0,"-4"-7"160"0,-1-1-720 0,5 8-176 16,-3-9 0-16,3 9 0 0,0 0 3248 0,7-9 608 15,-1 1 128-15,2 1 32 0,1 1-3120 0,2 2-640 16,-1-3-112-16,2 2-16 0,0 0-128 0,1 1 0 16,0 1 0-16,0-2 0 0,0 1 0 0,0 2 0 15,0 0 0-15,1 0 0 0,2 0 0 0,-1 1-256 0,1 1 64 0,1 1 0 16,-1 3 192-16,-2-2 0 0,0 0-144 0,-1 1 144 16,0-1 0-16,0 4 0 0,-1-3-144 0,-1 3 144 15,-4 2 0-15,1-1 0 16,0 4 128-16,-3-2-128 0,-2 1 320 0,-1 2-48 0,1 0 0 0,-3 3 0 15,-1 0-80-15,-1 3-32 0,-1 0 0 0,0 1 0 16,0-4-160-16,-1 1 0 0,-2-2 0 0,-1 2 128 16,-2-4-128-16,3-1 0 0,-2 2-160 0,0-2 160 15,-1-2-256-15,-1-1 64 0,-2-3 0 0,-1-1 0 16,-4-2-176-16,0 2-16 0,-1-6-16 0,1 2 0 16,0-2-496-1,-2 0-112-15,0-2-16 0,1-3-11312 0</inkml:trace>
  <inkml:trace contextRef="#ctx0" brushRef="#br1" timeOffset="120249.21">11276 3070 29663 0,'-11'-7'1312'0,"11"7"272"0,-9-9-1264 0,0 5-320 16,1-1 0-16,8 5 0 0,-5-5 448 0,5 5 16 15,0 0 16-15,0 0 0 0,0 0-480 0,0 0 0 0,0 0 0 0,0 0 0 16,0 0 0-16,-2 10 0 0,0 3-144 0,2-1 144 16,3 2 0-16,-1 2-144 0,2-1 144 0,0 5 0 15,1 1 0-15,1 0 0 0,-1 0 0 0,1-2 0 16,0 2 0-16,-1 1 0 0,-1-2 0 0,0-1 0 16,0 2 0-16,-1 0 0 0,3-4 0 0,-1-1 0 15,-1 0 0-15,0-2-208 0,2-4 16 0,-1-2 16 31,1 0-2384-31,-6-8-464 0,0 0-112 0</inkml:trace>
  <inkml:trace contextRef="#ctx0" brushRef="#br1" timeOffset="120531.83">11023 3093 30639 0,'-16'-7'1344'0,"8"5"304"0,8 2-1328 0,0 0-320 16,-9-3 0-16,9 3 0 0,0 0 320 0,0 0-16 15,0 0 0-15,0 0 0 0,6-10 16 0,1 3 16 16,4 1 0-16,2 1 0 0,1-3 32 0,3 3 0 16,1-1 0-16,3 2 0 0,1 2-112 0,2 1-32 15,2 1 0-15,0 0 0 0,0 0-224 0,1 0 0 16,2 0 128-16,-1 0-128 0,-1-4 0 0,-1 1 0 15,0-1 0-15,0 1 0 16,-1 1-624-16,0-1-64 0,-1-1-16 0,1 2 0 16,-3 0-1984-16,-1 2-384 0</inkml:trace>
  <inkml:trace contextRef="#ctx0" brushRef="#br1" timeOffset="121031.84">12439 3375 24591 0,'0'0'1088'0,"0"0"224"0,0 0-1056 0,-8-7-256 0,8 7 0 0,0 0 0 16,0 0 832-16,0 0 96 16,-12 1 32-16,2 5 0 0,1-1-512 0,0 3-80 0,1 2-32 0,-1 1 0 15,-1 3-16-15,0 1-16 0,0 2 0 0,-2 2 0 16,-2-1 208-16,-1 1 32 0,-3 1 16 0,-2 1 0 16,0 2 48-16,-1 2 16 0,-2 0 0 0,1 2 0 15,0 2-16-15,1 0 0 0,-1-1 0 0,3 1 0 16,-1 0-336-16,2 1-64 0,0 0-16 0,1-3 0 15,1 2-192-15,6-6 0 0,-1 1 0 0,3-2 0 32,3-3-320-32,1-3-96 0,2-3-32 0,2-1 0 0,0-12-1632 0,2 10-336 0,-2-10-64 0</inkml:trace>
  <inkml:trace contextRef="#ctx0" brushRef="#br1" timeOffset="121318.1">11963 3571 14735 0,'-8'-14'1312'0,"4"8"-1056"16,-1-2-256-16,5 8 0 0,-4-7 5312 0,4 7 992 16,0 0 208-16,0 0 32 0,10-2-5008 0,4-1-1024 15,0 6-192-15,3-1-32 0,2 5-96 0,1 2-32 16,-1 3 0-16,2 2 0 0,1 4-160 0,1 0 0 15,0 1 0-15,1 2 128 0,-4-1-128 0,1 4 0 16,0 1 0-16,-1-4 0 0,-3 1 0 0,0-4 0 0,-3 2 0 0,0-1 0 16,-1-2-208-16,-1-1-128 0,-1 1-32 0,-2 0 0 31,0-3-560-31,0 0-112 0,-1-2-32 0,1-3 0 16,0-2-1776-16,0 2-352 0,-1-5-80 0</inkml:trace>
  <inkml:trace contextRef="#ctx0" brushRef="#br1" timeOffset="121634.87">12812 3659 23039 0,'-2'-13'2048'0,"2"5"-1648"16,-1-1-400-16,1 9 0 0,4-8 3200 0,-4 8 544 16,13-7 112-16,1 2 32 0,2 3-3120 0,1-4-608 15,1 3-160-15,2 1 0 0,2 2 0 0,0 0 0 16,-1 4 0-16,0-4 0 0,0 0-336 0,2 1-48 15,1 1-16-15,0-2 0 16,1 0-2240-16,-1 0-448 0,-1 0-96 0</inkml:trace>
  <inkml:trace contextRef="#ctx0" brushRef="#br1" timeOffset="121905.3">12924 3896 28559 0,'0'0'2544'0,"13"-8"-2032"16,1-3-512-16,3 3 0 0,1 1 1296 0,3 1 176 15,1-2 16-15,3 3 16 16,0 1-1248-16,-2 0-256 0,1 1 0 0,-1 3 0 16,-1 0-1344-16,1-2-192 0,-3 0-64 0</inkml:trace>
  <inkml:trace contextRef="#ctx0" brushRef="#br1" timeOffset="122399.64">13915 3441 8287 0,'-4'-12'368'0,"4"12"80"0,-4-7-448 0,0 0 0 0,4 7 0 0,-7-4 0 16,7 4 5344-16,-6-5 992 0,6 5 192 0,-11 0 32 15,1 3-5168-15,0 2-1040 0,-2 0-208 0,-1 4-144 16,0 1 224-16,-3 6-64 0,0 0-16 0,-1 5 0 16,-1-3 128-16,0 7 32 0,0 1 0 0,1 2 0 15,-1 2 32-15,2 2 16 0,2-2 0 0,0 2 0 16,3 1-144-16,0-1-16 0,2 1-16 0,1 0 0 16,3-1-176-16,1-3 0 0,2-3 0 0,2-1 0 15,2-6 0-15,2 2 128 0,3-4-128 0,1-1 0 0,2-3 128 0,4-4-128 16,3-3 0-16,3 0 128 0,1-4 48 15,3-2 0-15,2-5 0 0,2 0 0 0,1-3-48 0,3-1-128 16,2-4 192-16,0-3-64 0,-1-1 16 0,-1-5 0 16,-1-1 0-16,-2-3 0 0,-3-3 48 0,-1-2 0 15,-3-1 0-15,-2 0 0 0,-2-5 112 0,-2 1 16 16,-3-1 16-16,-2 1 0 0,0 2-80 0,-3 3 0 16,-5-1-16-16,-1 6 0 0,-4-1-32 0,-1 2 0 15,-5 4 0-15,-1 2 0 0,-2 4 112 0,-1 4 32 16,-2 0 0-16,-2 5 0 0,-2 0-352 0,-1 5 0 15,-5 4 0-15,-2 2 0 16,-3 3-1632-16,-2 2-288 0,-3-1-64 0,-5 2-14864 0</inkml:trace>
  <inkml:trace contextRef="#ctx0" brushRef="#br2" timeOffset="136410.34">20363 7612 10127 0,'0'0'896'0,"0"0"-704"0,0 0-192 0,0 0 0 15,0 0 1280-15,0 0 208 0,0 0 48 0,0 0 16 16,10 6-1024-16,3-2-208 0,2-4-32 0,3 0-16 15,3 1 64-15,2-2 16 0,2-3 0 0,2-1 0 16,1-2-96-16,0 1-32 0,4-2 0 0,0 0 0 16,2 0-96-16,1 1-128 0,3 0 176 0,0 2-176 15,1 0 416-15,4-2-32 0,3 3 0 0,-1 0 0 16,0 0 16-16,-1 2 0 0,0-5 0 0,3 2 0 16,3 0-144-16,1 1-16 0,2 0-16 0,7 0 0 0,5 0-32 0,0 0 0 15,1-1 0-15,-1 1 0 0,0 0-192 0,1 0 0 16,4 2 0-16,3-3 0 0,4-1 144 0,-1 2-16 15,0 1 0-15,1-1 0 0,1 0 128 0,6 0 32 16,3 0 0-16,-1 1 0 0,-4 1-128 0,0 0-32 16,0 1 0-16,6 0 0 0,4-1-128 0,0 1 128 15,-5 1-128-15,-2-1 128 0,-2 0-128 0,2-1 0 16,4 1 0-16,-1 0 128 0,1-1 16 0,-3 0 0 16,-4-1 0-16,4 2 0 0,4 1 336 0,3-3 64 15,-2 1 16-15,0 0 0 0,-5-2-208 0,7 3-32 0,4 0-16 16,1 1 0-16,-1-3-144 0,-3 2-32 0,-4 0 0 0,5 1 0 15,5 1 16-15,-2-1 0 0,-4 0 0 0,-2 0 0 16,1 1-144-16,2 2 0 0,3-1 0 0,-4 0 128 16,-6-2-128-16,1 0 0 0,1 0 0 0,4 2 128 15,4-2-128-15,-5 0 0 0,-5-4 0 0,0 3 0 16,2 0 0-16,4 1 0 0,3 0 0 0,-3-3 128 16,-6 1-128-16,0 0 0 0,0 0 0 0,2 0 0 15,4 2 0-15,-7 0 0 0,-6-1 128 0,-2 1-128 16,-3 1 0-16,1 1 0 0,2 0 0 0,-1 0 128 15,0-1-128-15,-8 0 0 0,-4 2 0 0,-4-3 128 16,-1 2-368-16,-1 0-80 0,-1 0 0 0,-2-2-8688 16,1 3-1728-16</inkml:trace>
  <inkml:trace contextRef="#ctx0" brushRef="#br2" timeOffset="137194.57">28626 7372 6447 0,'-20'-17'576'0,"7"6"-576"0,-4 0 0 0,0 0 0 0,0 0 1856 0,-1 0 256 15,0 3 48-15,1-1 16 0,2 5-1584 0,0-2-304 16,-2-1-64-16,3 3-16 0,1 2-208 0,1-1 0 15,1 2 128-15,2-2-128 0,1 1 144 0,8 2-16 16,0 0 0-16,0 0 0 0,0 0 640 0,0 0 112 16,0 0 16-16,0 0 16 0,0 0 112 0,0 0 0 15,0 0 16-15,0 0 0 0,11 1-192 0,-1 0-32 16,1 2-16-16,2 1 0 0,2 1-192 0,2 0-32 16,0 0-16-16,2 2 0 0,0 1-32 0,1 1 0 15,1 0 0-15,-1 0 0 0,3 0-144 0,-1 2-48 16,1 0 0-16,2 1 0 0,1 1-96 0,1 0-32 0,2 3 0 15,2-2 0-15,3 0-80 0,3 2 0 0,2 0-128 0,4 3 192 16,4 2-192-16,1 4 0 0,3 2 128 0,-2-3-128 16,0-3 0-16,0 1 0 0,1-1 0 0,3 3 0 15,3 3 0-15,4 0 0 0,2-5 0 0,0 2 0 16,-2-1 0-16,-1 2 0 0,-3 3 128 0,1 0-128 16,1 2 0-16,-1-2 0 0,0 0 0 0,2 2 0 15,0-1 0-15,-1-1 0 0,-2 1 0 0,-1-3 0 16,-1-4 0-16,-1 0 0 0,3-1 0 0,1 1 0 15,1 2 128-15,0-2-128 0,2-2 0 0,-4-4 0 16,-3-1 128-16,-4-1-128 0,-2 0 0 0,-1 1 144 16,-1-1-144-16,0 3 128 0,-2-1-128 0,1 2 128 31,2 2-512-31,-2-3-96 0,-1-2-32 0,0 2 0 0,-1-4-2112 0,-3 0-448 0,-3-2-64 0,-2-2-32 0</inkml:trace>
  <inkml:trace contextRef="#ctx0" brushRef="#br2" timeOffset="138094.57">31517 8567 6447 0,'13'-5'272'0,"-3"2"80"16,-1 1-352-16,0 1 0 0,0-1 0 0,1 1 0 0,2 1 3328 0,0-1 576 15,-2 2 128-15,2 0 32 0,1 1-3232 0,0-1-640 16,-1-1-192-16,0 1 0 0,-1 0 0 0,1 1 0 15,0-4 0-15,-3 4 0 0,-9-2 0 0,10 2 0 16,1 0 0-16,-11-2 0 0,0 0 0 0,0 0 0 16,9 2 0-16,-9-2 0 0,0 0 0 0,8 8 0 15,-8-8 0-15,6 7 0 0,-6-7 0 0,5 9 0 16,-5-9 0-16,0 0 0 0,0 0 0 0,0 10 176 16,0-10-48-16,0 0-128 0,-6 12 448 0,-3-3-32 15,-2-4 0-15,2 0 0 0,-3 2-224 0,-1-2-64 16,-1 2 0-16,-2-3 0 0,-1-4-128 0,1 0 0 15,-4 0 0-15,-1 0 0 0,0 1 0 0,-1 0 0 16,0-3 0-16,-2 2 0 0,0 0 0 0,-2 0 0 16,-3-3 192-16,-2 3-64 0,-3 3-128 0,-5-3 0 0,-6 0 0 0,-4 0 0 15,-5 0 144-15,-2 1 0 0,-4-1 0 16,-2 0 0-16,-5-1 32 0,-6 1 0 0,-8 2 0 0,-6-3 0 16,-6-3 0-16,-2 1 0 0,-1 3 0 0,-12-1 0 15,-14-3 416-15,-3 2 96 0,0 0 16 0,-11 1 0 16,-10-6 96-16,-2 6 32 0,-2-1 0 0,-8 0 0 15,-7 0-192-15,-5 2-16 0,-2 0-16 0,-1 0 0 16,-1 0-144-16,-4 0-16 0,-5 0-16 0,-1-3 0 16,-2 2-112-16,-2-1-32 0,-1 1 0 0,0 1 0 15,-3-2-112-15,-4 2-32 0,-5-2 0 0,-1 2 0 16,-3 0-144-16,0 2 0 0,-1 0 0 0,-1-2 0 16,0-2 0-16,-6 2-144 0,-3 0 144 0,-2 2 0 15,0 1-144-15,1 5 144 0,2 2 0 0,7 2-144 16,6 1-112-16,1-3 0 0,-1-3-16 0,5 1 0 0,6 1 272 0,4 4-128 15,5 0 128-15,3-2 0 0,5-4-128 0,1 1 128 16,4 1 0-16,9 0 0 0,7 3-384 0,1-3 48 16,-5-3 0-16,8 2 0 15,7 3-96-15,4-2-16 0,3-3 0 0,7 1 0 16,9 1-64-16,2-2-32 0,-2 1 0 0,10-1 0 16,11-2 32-16,9 1 16 0,7 1 0 0,1-1 0 15,-1-1-1744-15,7-3-336 0,-23 2-80 0,23-1-16 0</inkml:trace>
  <inkml:trace contextRef="#ctx0" brushRef="#br2" timeOffset="138711.23">19114 9004 9215 0,'-13'-4'400'0,"4"2"96"0,0-1-496 0,-1 0 0 15,1 1 0-15,1-1 0 0,8 3 1648 0,0 0 224 16,0 0 48-16,-2-8 16 0,2 8-1408 0,4-10-272 16,1 1-64-16,3-2-16 0,2 1-176 0,3-2 0 15,2 0 0-15,3-1 128 0,3-2-128 0,5-2 0 0,2 1 0 0,6 0 128 16,5 0 512-16,4-5 112 16,6-5 16-16,-2-2 0 0,-3 0 256 0,3-2 48 0,0-4 16 0,2 0 0 15,2 1-384-15,4-2-64 0,2 1 0 0,2-2-16 16,2-4-176-16,-3 3-48 0,-5-1 0 0,1-3 0 15,-2 1-208-15,1 1-32 0,-1 2-16 0,3 0 0 16,1-3-16-16,0 3-128 0,0 1 192 0,-4 0-64 16,-5-1-128-16,-2 1 0 0,-2-3 0 0,-2 5 128 15,0-1-128-15,-3 5 0 0,-2 5 0 0,-1 3 0 16,1 2-272-16,-3 3 16 0,0 2 0 0,-2 0 0 16,-1 5-640-16,-2-1-128 15,-5 5-32-15,-2 3-10080 0</inkml:trace>
  <inkml:trace contextRef="#ctx0" brushRef="#br2" timeOffset="139112.47">21811 7707 2751 0,'0'0'256'0,"0"0"-256"0,0 0 0 0,0 0 0 16,0 0 1728-16,0 0 288 0,-8 6 64 0,2 2 16 15,-2 1-1264-15,-1 2-240 0,-2-2-48 0,0 4-16 16,-1-1 144-16,-2 6 32 0,-3 4 0 0,-2 5 0 15,1 3-224-15,-4 0-32 0,-4 2-16 0,-4 2 0 16,-4 2-80-16,-1 3-16 0,-3 2 0 0,0-2 0 16,-1-5 16-16,1 1 0 0,1 0 0 0,-3 2 0 15,1-1-80-15,2 1-16 0,-1 6 0 0,-3-4 0 16,-3 1-96-16,-3-2-32 0,-3 0 0 0,0 2 0 16,-1-2 16-16,3-3 0 0,2-2 0 0,3-2 0 15,2-1-144-15,6-1 0 0,5-7 0 0,4-1 0 16,4-3-192-16,4-2 192 0,2-5-192 0</inkml:trace>
  <inkml:trace contextRef="#ctx0" brushRef="#br2" timeOffset="139513.47">23623 7423 10127 0,'13'-7'896'0,"-13"7"-704"0,10-5-192 0,-10 5 0 0,0 0 3552 0,10-1 672 0,-10 1 144 0,0 0 32 15,8 9-3504-15,-4 1-704 0,-4 2-192 0,-3 1 0 16,-3 3 0-16,-5 3 0 0,-5 3 0 0,-2 4 0 16,-3 4-144-16,-3 0 144 0,-2-2-128 0,-4 2 128 15,-3 2 0-15,-2 4 0 0,-2 0 0 0,-2 6 0 16,0 3 0-16,-4 1-128 0,-4 0 128 0,-4 2 0 16,-4 4 0-16,-2-2 0 0,-2-4 0 0,2 4 0 15,0 0 0-15,2 0 0 0,3 4 0 0,0-3 0 16,-3-4 0-16,0-2 0 0,2 0 0 0,2-5 0 15,3-2 0-15,5-3 0 0,3-4 0 0,5 1 0 16,4-2-480-16,5-3-112 0,1-2-32 0</inkml:trace>
  <inkml:trace contextRef="#ctx0" brushRef="#br2" timeOffset="139945.07">25408 7363 6447 0,'0'0'576'0,"-6"9"-576"0,-2 0 0 0,-4 5 0 16,-4 1 2640-16,-2 3 432 0,-1 0 64 0,-5 3 32 16,-2 4-1888-16,-3 3-384 0,-2 2-80 0,-3 2-16 15,0 0-176-15,-1 5-48 0,-3 2 0 0,-1 1 0 16,-1 2-80-16,-2 4-32 0,-1 3 0 0,-3 1 0 15,-3-2-208-15,-5-2-32 0,-2 1-16 0,2-1 0 0,0-1-208 0,3 0 0 16,0 1 128-16,5 1-128 0,0 0 0 16,2-1 0-16,-2-3 0 0,-1-4 0 0,0 1 128 0,3-6-128 15,3 0 0-15,7-4 0 16,4-4-320-16,7-3-176 0,3-2-16 0,6-6-10304 16</inkml:trace>
  <inkml:trace contextRef="#ctx0" brushRef="#br2" timeOffset="140562.24">26541 7503 14735 0,'0'0'1312'0,"-9"6"-1056"16,0 0-256-16,1 5 0 0,-1 3 2928 0,2 7 528 15,1 0 96-15,1 3 32 0,-1 1-2784 0,2 3-544 0,1 3-128 0,-1 0 0 16,0 0-128-16,-1 3 0 0,-3 4 0 0,0 1 0 15,0 0-224-15,0 1 32 0,0-3 16 0,2 5 0 16,-1 2-96-16,2 2-32 0,0-6 0 0,0 0 0 31,-3-1-112-31,1-3-32 0,1 2 0 0,-1 1 0 16,0 0-384-16,0-2-96 0,2-5-16 0,0 0-5776 0,1-4-1152 0</inkml:trace>
  <inkml:trace contextRef="#ctx0" brushRef="#br2" timeOffset="141096.96">27263 7341 30351 0,'0'0'1344'0,"4"18"272"0,1 4-1296 0,6 5-320 0,2-1 0 0,8 6 0 16,7 2 128-16,9 1-128 0,5 1 128 0,1-1-128 15,1-1 128-15,2 0-128 0,-2 1 128 0,3 3-128 16,0 3 0-16,2 0-240 0,2 4 48 0,1-4 0 16,3 2-256-16,-1-3-32 0,-4 3-16 15,-3-3 0-15,-4-3 224 0,-1-1 32 0,-3 1 16 0,-2-1 0 16,-2 1-384-16,0 0-80 0,-2 2-16 0,-2 1 0 16,0-3-640-16,-2-4-128 0,-3-4-16 0,-1-3-5024 15,-2 1-992-15</inkml:trace>
  <inkml:trace contextRef="#ctx0" brushRef="#br2" timeOffset="141763.7">28030 7424 13823 0,'0'0'1216'0,"0"0"-960"0,0 0-256 0,0 0 0 16,0 0 2560-16,0 0 448 0,9 12 112 0,4 1 16 15,1 0-2240-15,6 4-448 0,1 2-96 0,5 5-16 16,4 2 112-16,5 1 32 0,4 2 0 0,6 1 0 16,3 1-288-16,9-1-64 0,7 1-128 0,1-3 192 15,0-2-32-15,1 1-16 0,-1 6 0 0,1-1 0 16,1 2-144-16,2-2 0 0,3-2 0 0,-3-2 0 16,-5 1 0-16,-3 0 0 0,-4-1 0 0,1 4 0 15,0-2-256-15,1 0-64 0,0-2-32 0,1 0 0 16,-1-4-128-1,-2-1-32-15,-7-3 0 0,-3 1 0 16,-5 4-1728-16,-4-4-368 0,9 8-64 0,-11-5-16 0</inkml:trace>
  <inkml:trace contextRef="#ctx0" brushRef="#br2" timeOffset="142663.71">20931 7902 13823 0,'-29'-2'1216'0,"1"-1"-960"15,0 1-256-15,4 0 0 0,-1 2 1664 0,4 0 272 16,1 0 64-16,6 2 16 0,0-1-1312 0,5 2-272 16,1-1-48-16,8-2-16 0,0 0-160 0,0 0-16 15,0 0-16-15,0 0 0 0,0 0-176 0,0 0 0 16,10 9 0-16,2-1 128 0,-12-8-128 0,14 7 0 16,-1-2 0-16,2-1 0 0,-2 1 0 0,2 1 160 15,1-3-160-15,5 2 160 0,2 0 160 0,6 2 16 16,4-2 16-16,3 0 0 0,6 1 160 0,2 1 16 0,1-3 16 15,4 2 0-15,5-1-224 0,6 0-32 0,5 3-16 0,10 1 0 16,9-3-128-16,0 2-16 0,1 0-128 0,6 1 192 16,6 3-192-16,7-2 0 0,6 2 0 0,2 0 0 15,3-2 0-15,6 2 0 0,5 1 0 0,2-1 0 16,-1-3 0-16,4 0 0 0,6-1 0 0,-1 2 0 16,-5 2 0-16,6-2 0 0,7 1 0 0,0-2 0 15,0 0 256-15,3-5-32 0,2-4-16 0,6 0 0 16,8 3 272-16,-4-2 48 0,-5-5 16 0,7 1 0 15,10 3-80-15,-3 0-16 0,-2 0 0 0,-3-1 0 16,-3-1-96-16,5 2-32 0,1 2 0 0,-5-1 0 16,-10-3-128-16,4 1-48 0,5 2 0 0,-3-1 0 15,-7-1-144-15,0-3 0 0,2-3 0 0,0 2 0 16,-5 0 0-16,0-2-224 0,-2-2 80 0,0 0 16 16,-2 2-176-16,-2-2-16 0,-6-6-16 0,1 0 0 0,0 4-32 0,-3-2 0 15,-4-6 0-15,-4 4 0 0,-4 2 208 0,-2 0 160 16,-2 0-208-16,-9 1 80 0,-10 1 128 0,-3 4 0 15,-4-1 0-15,-5 2 0 0,-3 0 0 0,-13 3 0 16,-11 2 0-16,-8 2 0 16,-5-1-2384-16,-5 0-448 0,8-1-96 0,-6 8-16 0</inkml:trace>
  <inkml:trace contextRef="#ctx0" brushRef="#br2" timeOffset="145969.17">1883 6076 6447 0,'0'0'272'0,"0"0"80"0,0 0-352 0,0 0 0 15,0 0 0-15,-2-7 0 0,2 7 2032 0,2-10 336 16,-1 1 64-16,-1 9 0 0,1-11-1920 0,0 5-384 0,-1 6-128 0,2-12 0 16,-2 3 320-16,0 9 0 0,-2-9-16 0,2 9 0 15,-1-7 864-15,1 7 176 0,1-10 48 0,-1 10 0 16,0 0-112-16,0 0 0 0,0 0-16 0,0 0 0 15,0 0-192-15,0 0-48 0,0 0 0 0,0 0 0 16,0 0-384-16,0 0-96 0,0 0-16 0,0 0 0 16,0 0-160-16,0 0-48 0,0 0 0 0,0 0 0 15,11 1 48-15,-11-1 0 0,0 0 0 0,0 0 0 16,8 9-16-16,-2-1 0 0,-1 3 0 0,-1 0 0 16,-1 2-96-16,1 0 0 0,0 6-16 0,1 2 0 15,0-1-64-15,2 6-16 0,-1 2 0 0,1 4 0 16,1 2 144-16,1 3 16 0,1 2 16 0,1-3 0 15,-2 2-64-15,2-3-16 0,0-5 0 0,1-1 0 16,-1-1-112-16,1-6-16 0,1-1-128 0,0-6 192 16,-1 0-64-16,0-2 0 0,-1-7-128 0,1 1 192 0,0-5-16 0,-2 0-16 15,-10-2 0-15,13-4 0 0,-2-3-16 0,-2-2 0 16,-3-1 0-16,1-4 0 0,-1-2-144 16,1-4 0-16,1-2 0 0,-3-2 0 0,0 1-176 0,0-2 176 15,-1-1-128-15,0 0 128 0,-1-1 0 0,1 4 0 16,1 6 0-16,0 1 0 0,-1 3 0 0,0 2-160 15,-4 11 160-15,0 0 0 0,0 0 0 0,0 0 0 16,12 5 0-16,-1 3 0 0,0 0 0 0,-2 0 0 16,-9-8 0-16,9 11 0 0,-1 0 0 0,1 2 0 15,-1 0 0-15,1 1 0 0,-1 2 0 0,0-3 0 16,1 0 0-16,0 0 0 0,0-1 0 0,1-2 0 0,-2-1 0 0,1 1 0 16,2-4 0-16,-2-3 0 0,-9-3 0 0,13 4 0 15,-1-7 176-15,-2 0-176 0,1 2 192 0,-1-5-192 16,2-1 192-16,0-2-64 0,-1-3 0 0,1-1-128 15,0-1 400-15,-2-3-16 0,-1-1-16 0,0-2 0 16,1-2-48-16,-1-2 0 0,-2-2 0 0,-1 2 0 16,2-3-128-16,-2 0-48 0,-1-3 0 0,-1 1 0 15,0-1-144-15,-1-2 0 0,-3 1 0 0,-2-1 0 32,1 2-464-32,1 3-80 0,0-2-16 0,1 4 0 15,-1 2-496-15,2 3-96 0,-1 2-32 0,2 5 0 0,0 1-1808 0,-3 12-352 16,0 0-80-16</inkml:trace>
  <inkml:trace contextRef="#ctx0" brushRef="#br2" timeOffset="147967.07">2849 6451 20735 0,'0'0'912'0,"0"0"192"0,0 0-880 0,0 0-224 0,0 0 0 0,0 0 0 15,0 0 448-15,0 0 32 0,0 0 16 0,6-7 0 16,-6 7-208-16,0 0-32 0,0 0-16 0,8-6 0 16,0 1 336-16,-8 5 64 0,0 0 0 0,0 0 16 15,0 0 32-15,12-2 0 0,-12 2 0 0,11 1 0 0,-11-1 224 0,11 5 48 16,-2 2 16-16,-1 2 0 0,-1 0 112 16,1 3 0-16,0-1 16 0,0 2 0 0,-2 0-304 0,1 2-64 15,-1-1-16-15,1 0 0 0,-2 1-304 0,0 0-64 16,-1 0-16-16,0-1 0 0,0-1-144 0,0 0-48 15,-1-1 0-15,-1 0 0 0,-2-12-144 0,2 11 128 16,-2-11-128-16,0 0 128 0,2 12-128 0,-2-12 0 16,0 0 144-16,0 0-144 0,0 0 0 0,0 0 0 15,0 0 0-15,0 0 0 0,0 0 0 0,0 0 0 16,0 0 0-16,0 0-128 0,0 0 128 0,5-8 0 16,-1-1 0-16,-1 3 0 0,-3 6 0 0,1-12 0 15,-1 1 0-15,0 4 0 0,0 7 0 0,0 0 0 16,0 0 0-16,0 0 0 0,0 0 0 0,0 0 128 0,0 0-128 15,0 0 128-15,0 0-128 0,0 0-256 0,11 0 64 0,-11 0 0 16,10 5 192-16,-10-5 0 0,11 9-144 0,-4-3 144 16,-7-6 0-16,0 0 0 0,11 7 0 0,-11-7 0 15,10 9 0-15,-2-5 0 0,-8-4 0 0,10 5 0 16,-10-5 0-16,11 4 0 0,-11-4 0 0,10 3 0 16,-10-3 0-16,12-2 128 0,-12 2-128 0,12-2 192 15,-2 1-16-15,-10 1 0 0,9-4 0 0,-9 4 0 16,11-7 128-16,-2 2 16 0,-1-2 16 0,-8 7 0 15,6-10 112-15,2 0 0 0,0-1 16 0,-2 2 0 16,0 0-80-16,1-2-32 0,3 0 0 0,-3-1 0 16,0-2-160-16,-1 1-16 0,1-3-16 0,-1 3 0 15,0-1-160-15,-1-1 0 0,-1 0 0 0,0 2 0 16,0-2 0-16,-2 3-304 0,-2 2 48 0,0 1 16 16,0 0-496-16,0 9-96 0,0 0-32 0,0 0 0 15,0 0-1856-15,0 0-368 0,0 0-80 0</inkml:trace>
  <inkml:trace contextRef="#ctx0" brushRef="#br2" timeOffset="149935.68">3571 5391 21599 0,'0'0'960'0,"0"0"192"0,0 0-928 0,0 0-224 0,0 0 0 0,0 0 0 15,0 0 640-15,4 13 64 0,-2-1 32 0,1-3 0 16,-2 3-112-16,2 4-32 0,-2-2 0 0,2 4 0 0,-1 2-208 0,0 1-64 15,-1 2 0-15,2 2 0 0,-1 1-192 0,2-1-128 16,0-2 160-16,1 2-160 0,1 0 144 0,-1-2-144 16,0-1 128-16,0-1-128 0,0 0 0 0,1-1 0 15,-3-2-144-15,1-4 144 16,-1-2-1728-16,1-2-256 0,-4-10-32 0</inkml:trace>
  <inkml:trace contextRef="#ctx0" brushRef="#br2" timeOffset="150204.07">3396 5360 11967 0,'-2'-14'528'0,"3"5"112"16,3-2-512-16,1 2-128 0,0 0 0 0,4 3 0 0,3-1 5184 0,5 2 1024 0,3 0 192 0,4 1 32 16,2 0-5168-16,2 1-1040 0,-1 3-224 0,1 1 0 15,-1 1 0-15,0 2 0 0,1 0 0 0,-1 1 0 32,0 1-480-32,-2 2-96 0,-3 0 0 0,1 1-16 0,-3 0-1712 0,0-1-320 0,-3-3-80 0</inkml:trace>
  <inkml:trace contextRef="#ctx0" brushRef="#br2" timeOffset="151359.29">4356 5944 24591 0,'0'0'1088'0,"0"0"224"0,0 0-1056 0,0 0-256 0,0 0 0 0,-7 9 0 15,7-9 384-15,-5 13 32 0,0-2 0 0,-2 3 0 16,1 2-208-16,-3 3-32 0,-2 1-16 0,1 1 0 16,-1 0 128-16,-2 3 32 0,-2 1 0 0,-2 1 0 15,-2 0 64-15,-1 0 0 0,-4 4 16 0,2-1 0 16,0-2-32-16,1-2-16 0,1 1 0 0,1-1 0 16,-1-3-192-16,3-1-32 0,0-3-128 0,2-2 192 15,0-3-368-15,2-3-80 0,3-2 0 0,-1-1-16 16,2-2-1936-1,0-5-384-15</inkml:trace>
  <inkml:trace contextRef="#ctx0" brushRef="#br2" timeOffset="151593.75">3985 5985 21183 0,'0'0'1888'0,"8"-7"-1504"16,-8 7-384-16,12-4 0 0,0 4 1744 0,1 3 288 15,0 2 48-15,1 3 16 0,2-2-1584 0,1 5-320 16,1 2-64-16,3 1-128 0,0 2 224 0,1 3-64 16,3-2-16-16,-1 3 0 0,1-1-144 0,0 1 0 15,0 0 0-15,-2 0 0 0,-3-3 0 0,-1 3 0 16,0 1 0-16,-2 1 0 0,-3-4-192 0,2 3-128 16,0 0-32-16,0-2 0 15,0-2-1952-15,-1-2-384 0,1-4-64 0,0-4-32 0</inkml:trace>
  <inkml:trace contextRef="#ctx0" brushRef="#br2" timeOffset="151826.43">5019 5841 36399 0,'0'0'1600'0,"0"0"352"0,0 0-1568 0,0 0-384 0,0 12 0 0,4 2 0 16,3 2 336-16,1 4-16 0,-1 0 0 0,3 4 0 0,-1 1-320 0,0-1 128 16,0 2-128-16,0-1 0 0,-2-1 0 0,-1 0 0 15,1 1 0-15,-2 0 0 16,0-2-512-16,-1 1-192 0,-1-6-16 0,-1 0-16 16,-1-1-2080-16,1-2-432 0,-2-4-80 0</inkml:trace>
  <inkml:trace contextRef="#ctx0" brushRef="#br2" timeOffset="152005.91">4812 6165 31039 0,'0'0'1376'0,"0"0"288"0,-6-6-1344 0,6 6-320 16,0 0 0-16,0 0 0 0,0 0 800 0,11 3 96 0,1-3 0 0,2 0 16 15,1 3-528-15,2-1-128 0,1 1 0 0,1-1-16 16,2 1-240-16,5 0 128 0,3-2-128 0,1 0 0 31,0-1-1792-31,1-1-448 0,2-2-80 0</inkml:trace>
  <inkml:trace contextRef="#ctx0" brushRef="#br2" timeOffset="152587.62">5669 5505 17503 0,'0'0'1552'0,"0"0"-1232"0,0 0-320 0,-6 8 0 0,4 2 3488 0,-1 3 640 16,2 7 128-16,2-2 32 0,2 2-3040 0,-1 3-608 16,1 2-112-16,-2 5-16 0,3 1-256 0,-1 2-64 15,-1 2 0-15,1 3 0 0,0 1-192 0,-2 1 144 16,2 3-144-16,-2-2 128 0,0-4-128 0,-1-1 0 15,0-2 0-15,1-3 0 0,2-3 0 0,-2-1 0 16,1-5 0-16,-1-1 0 0,0-1 128 0,1 0-128 16,-2-3 0-16,0-4 128 0,0-3 0 0,0-10 0 15,0 0 0-15,0 0 0 0,0 0 192 0,0 0 48 16,0 0 0-16,0 0 0 0,5-10-96 0,0 0-16 16,0-2 0-16,2-1 0 0,1-4-256 0,1 0 0 15,0 0 0-15,0-4 0 0,1 0-144 0,2 0-96 0,-1 2-16 16,0 2 0-16,0 0 64 0,0 1 0 0,1-1 0 0,0 4 0 15,-2 2 192-15,2 3 0 0,0 0-160 0,1 1 160 16,1 1-128-16,0 1 128 0,0 1-160 0,-1 2 160 16,0 2-128-16,-3 2 128 0,-10-2 0 0,12 4-144 15,-3 1 144-15,-1-1 0 0,-8-4 0 0,10 9-128 16,-3 0 128-16,-1 0 0 0,1-1-144 0,-2 0 144 16,-5-8 0-16,5 12 0 0,-2-2 0 0,-1 0 0 15,0 3-144-15,-2-2 144 0,-3-1 0 0,2 1 0 16,-3-1 0-16,-1 1 0 0,-3-1 0 0,0 0 0 15,-1 1 0-15,-2-1 0 0,1-1 0 0,-3 2 144 16,-3-1-144-16,-2 2 0 0,-3 0 0 0,-1 1 0 16,-1 0 0-16,-2-1 0 0,-1 2 0 0,-2 0 0 15,1 1 0-15,0-1 0 0,0 0 0 0,4 1 0 0,-2-1-400 0,2-1 32 16,2-3 16-16,3 0 0 16,1-4-2096-16,2-1-432 15,4-3-64-15</inkml:trace>
  <inkml:trace contextRef="#ctx0" brushRef="#br2" timeOffset="153154.51">6198 6241 28559 0,'0'0'2544'0,"0"0"-2032"0,0 0-512 0,0 0 0 16,0 0 1040-16,0 0 112 0,0 0 32 0,10 7 0 16,-10-7-880-16,8 12-176 0,-1 3-128 0,-2 0 144 15,0-2-16-15,0 2 0 0,1 5 0 0,-1 0 0 16,-3-2-128-16,1 0 192 0,0 0-192 0,-2 1 192 16,0-5-192-16,0 2 0 0,-1-3 0 0,2-3 0 15,-2 0 368-15,2 0 32 0,-2-10 16 0,0 0 0 16,6 6-48-16,-6-6-16 0,0 0 0 0,0 0 0 15,10 1-160-15,0-2-48 0,-10 1 0 0,12-6 0 16,-1-4-16-16,-1 1 0 0,-1-1 0 0,0-2 0 16,-1 0-128-16,-1 2 0 0,-1 0 0 0,-1 0 0 15,-1 3 0-15,-4 7 0 0,5-7 0 0,-5 7 0 16,0 0 0-16,0 0 0 0,0 0 0 0,0 0 0 0,12 3 0 16,-1 1 0-16,-2 1 0 0,0 1 0 0,-1 1 0 0,1-1 128 15,1 0-128-15,1 0 0 0,-1-1 0 0,2 1 0 16,0-5 0-16,-2 1 0 0,-10-2 128 0,12 3-128 15,-12-3 0-15,11 0 128 0,-11 0-128 0,11 0 0 16,-11 0 144-16,9 0-144 0,-9 0 240 0,0 0-32 16,10 3 0-16,-10-3 0 0,10 5 128 0,-10-5 32 15,7 5 0-15,-7-5 0 0,10 4-112 0,-10-4 0 16,10 3-16-16,-10-3 0 0,10-2-80 0,-10 2-16 16,12-4 0-16,-3-1 0 0,-1-1 0 0,1-1 0 15,0-1 0-15,0 0 0 0,-2-1-16 0,0 2 0 16,-1-5 0-16,-1 0 0 0,0-1-128 0,-1-3 0 0,-1-1 144 15,0 2-144 1,-2-2-416-16,0-1-160 0,-1-5-16 0,1 4-16 16,1-1-2272-16,-1 3-448 0,0 2-80 0,1 2-6560 0,-1 1-1296 0</inkml:trace>
  <inkml:trace contextRef="#ctx0" brushRef="#br2" timeOffset="153461.94">7157 5923 4607 0,'0'0'400'0,"0"0"-400"15,0 0 0-15,0 0 0 0,0 0 7168 0,0 0 1360 16,0 0 272-16,13 0 48 0,2 0-6928 0,-1 0-1408 16,0 0-256-16,2 0-64 0,0 0-32 0,1-2 0 15,1-1 0-15,0 2 0 0,0 1-160 0,2-3-256 16,1 2 64-16,-2 0 16 16,0-1-528-16,-1 0-128 0,0-1 0 0,0 2-16 15,-2 0-1984-15,-2-1-400 0,-2 0-80 0</inkml:trace>
  <inkml:trace contextRef="#ctx0" brushRef="#br2" timeOffset="153694.01">7103 6089 28047 0,'0'0'1232'0,"0"0"272"0,0 0-1200 0,0 0-304 0,0 0 0 0,13 0 0 16,0 0 1088-16,1 0 144 0,3 0 48 0,1-1 0 16,2-2-384-16,2 2-80 0,3-1-16 0,1 2 0 15,1 0-544-15,2 0-96 0,2 0-32 0,2 0 0 32,-1-2-1488-32,2-1-304 0,-1-2-64 0,-1 0-12544 0</inkml:trace>
  <inkml:trace contextRef="#ctx0" brushRef="#br2" timeOffset="154221.99">8110 5588 27295 0,'0'0'1216'0,"0"0"240"0,-7-2-1168 0,7 2-288 0,0 0 0 0,0 0 0 16,-10 1 624-16,10-1 64 0,-10 7 16 0,2 0 0 16,0 4-352-16,1 1-64 0,-3 1-16 0,1 0 0 15,-1 2-272-15,-1 5 0 0,1-1 128 0,-2 5-128 16,-1 1 128-16,2 2-128 0,-1 4 192 0,0 2-192 15,0-3 0-15,3 1 0 0,1 0 0 0,3 1 0 16,1-2-144-16,6-2 144 0,-1-3-128 0,3 0 128 16,2-4 0-16,3 1 128 0,3-4 0 0,4 0 0 15,2-3 128-15,2-2 16 0,-1-4 16 0,3 0 0 16,3-2-96-16,1-4 0 0,2 0-16 0,0-3 0 16,0-4-176-16,2-1 0 0,1-2-160 0,0-2 160 15,0-1-160-15,-1-2 160 0,-1 0-160 0,-1-5 160 0,-4 1 0 0,1-3 0 16,-3 0 0-16,-2-2 0 0,-3-3 240 15,-3-2 32-15,-2 0 16 0,-3-1 0 0,-4-6 416 0,-1-1 64 16,-4-2 32-16,-3-1 0 0,-2 3-288 0,-4 2-48 16,-3 2-16-16,-1 3 0 0,-2 2-144 0,-2-1-48 15,-3 2 0-15,-1 5 0 0,-2 2-112 0,-2 2-16 16,-2 2-128-16,-1 3 192 0,0 2-192 0,0 2 0 16,2 0 0-16,0 4 0 15,0 2-560-15,0 1-96 0,-1 2-32 0,1 1-10528 16,-1-1-2112-16</inkml:trace>
  <inkml:trace contextRef="#ctx0" brushRef="#br2" timeOffset="155005.7">10418 5425 19343 0,'0'0'1728'0,"-10"-1"-1392"0,-1 1-336 0,1 1 0 16,1 2 3008-16,1 2 512 0,8-5 128 0,-9 11 0 15,1-1-2864-15,1 2-576 0,-1 0-208 0,2 1 144 16,-2 0-144-16,0 2 0 0,0 0 0 0,-1 4-176 15,-1 3 176-15,-2 3-128 0,0 1 128 0,-1 3-128 16,-2-2 128-16,0 7 0 0,1 3 0 0,2 2-128 16,1 1 128-16,2-1 0 0,3 0 0 0,2-2 0 15,3-6 0-15,1 0 176 0,3-1-48 0,1-2 0 16,1-3 64-16,1-2 0 0,3-1 0 0,2-2 0 16,1-5-192-16,2-2 0 0,2-3 0 0,1-4 0 15,1-1 0-15,1-3 0 0,2-5-144 0,3-2 144 16,-1-3 0-16,3-5 0 0,2-1 0 0,-1-2 144 0,-1-5-144 0,-1-1 128 15,-3 0-128-15,-2-3 128 0,-2-1 64 0,-1-7 0 16,-2 1 0-16,0-5 0 0,-4-2 192 0,-1-3 64 16,-5-1 0-16,-1 3 0 0,-2 1-48 0,0-3 0 15,-2 0 0-15,-3 5 0 0,-2 0-160 0,-2 1-48 16,-2-1 0-16,-1 3 0 0,-3 3-192 0,-2 2 0 16,0 4 0-16,-2 3 0 0,-1 0 128 0,-1 5-128 15,1 4 0-15,0 3 0 0,-3-3-208 0,3 6-144 16,1 3-32-16,0 0 0 15,1-1-1792-15,3 1-384 0,1 2-64 0,3-2-11088 0</inkml:trace>
  <inkml:trace contextRef="#ctx0" brushRef="#br2" timeOffset="155286.78">10232 5779 33343 0,'0'0'1472'0,"0"0"320"0,0 0-1440 0,-4 11-352 0,4 1 0 0,2 0 0 16,3 0 496-16,3-1 16 0,1-2 16 0,2-1 0 16,1 0-256-16,2-1-48 0,2-2-16 0,2-1 0 15,0 0-208-15,3-3 0 0,1-2 0 0,3-1 0 0,1-3-160 0,0 0-128 16,-1-2-32-16,1 0 0 15,-1-4-240-15,-1-1-48 16,-1-1-16-16,-3 0 0 0,1 0 80 0,-1 0 16 0,-3 0 0 0,-2 0 0 16,-2 0-144-16,-1 0-32 0,0 1 0 0,-2 1-7984 15,1-2-1600-15</inkml:trace>
  <inkml:trace contextRef="#ctx0" brushRef="#br2" timeOffset="155639.78">10968 5092 23951 0,'0'-11'2128'0,"-1"2"-1696"0,1 9-432 0,0 0 0 16,0 0 2336-16,0 0 384 0,0 0 80 0,0 0 16 16,10 0-2288-16,-10 0-528 0,11 9 0 0,-2 3 0 15,-1 1 0-15,-2 3 0 0,-1 3 0 0,-1 2 0 16,-1 4-144-16,0 0 144 0,-2-3 0 0,-1 2 0 16,-1 5-128-16,-1-4 128 0,0 1 0 0,-1-1 0 15,0 0-128-15,1-3 128 0,-1-1 0 0,2 1 0 0,0-3-224 16,-1 0 64-16,1-4 16 0,0-2 0 15,-1 0-496-15,2-13-80 0,-1 7-32 0,1-7-8560 16,0 0-1712-16</inkml:trace>
  <inkml:trace contextRef="#ctx0" brushRef="#br2" timeOffset="155855.37">10739 5153 5519 0,'0'-8'496'0,"0"-1"-496"16,0 1 0-16,0 8 0 0,5-12 5968 0,3 3 1104 16,3 1 224-16,3 2 32 0,-1-1-5680 0,0 3-1136 15,0 1-240-15,1 0-32 0,0-2 48 0,2 1 16 0,1 1 0 0,1 1 0 16,0-1-112-16,3 2-32 0,1 1 0 0,2 0 0 16,-1 0-160-16,1 0 0 0,-2 0 0 0,-1 4 0 31,-2-3-880-31,2 3-144 0,-2 0-48 0,-4-3-13136 0</inkml:trace>
  <inkml:trace contextRef="#ctx0" brushRef="#br2" timeOffset="156590.04">11121 6123 17503 0,'2'-14'1552'0,"0"4"-1232"15,-2 0-320-15,0 1 0 0,0 9 3264 0,2-9 608 16,-2 9 112-16,5-8 32 0,-5 8-2992 0,10-7-608 16,-10 7-112-16,10-5-32 0,-1 1-48 0,-9 4-16 15,11-2 0-15,-11 2 0 0,13-2-32 0,-3 2-16 16,-10 0 0-16,12 3 0 0,-12-3 48 0,0 0 16 15,0 0 0-15,10 6 0 0,-3 2 336 0,-3 3 64 16,-4-11 16-16,2 15 0 0,1 1 208 0,-3 1 48 16,0-3 16-16,0 3 0 0,1 3-416 0,-1-3-96 15,0 0-16-15,3-3 0 0,-3-14-384 0,6 17 128 16,1-3-128-16,-1-2 0 0,1-2 128 0,-1 0-128 0,-6-10 128 0,0 0-128 16,12 7 0-16,-12-7 0 0,10 3 0 0,1-3 0 15,-11 0 0-15,10-4-224 0,-2-1 32 0,-1-3 0 16,-3 2 192-16,-2-2 0 0,0-1-160 0,-2 9 160 15,0 0 0-15,3-10 0 0,0 4 0 0,-3 6 0 16,0 0 0-16,0 0 0 0,0 0 0 0,0 0 0 16,0 0 0-16,0 0 0 0,5 12-144 0,2 2 144 15,-2 3 0-15,2-5 0 0,-1-1 0 0,1-3 0 16,-2 1 0-16,1-1 0 0,2-1 0 0,0-1 0 0,-8-6 0 16,10 5 0-16,1-3 0 0,-11-2 0 0,10 0 0 0,-10 0 0 15,12-4 0-15,-3 0 0 0,-1-1 0 0,0 0 0 16,0-1 144-16,1 0-144 0,0-1 384 0,0-1-16 15,-3-1 0-15,2-1 0 0,0-1 32 0,0-2 16 16,-2 2 0-16,2-1 0 0,-1-5-176 0,1 0-48 16,-2 1 0-16,1-3 0 0,-1-3-192 0,-1-2 144 15,1 1-144-15,-3 2 128 0,1-5-304 0,-1 2-64 16,0-2-16-16,-1 3 0 16,1 2-720-16,1 3-160 0,-2 1-16 0,0 4-16 15,-2 1-2448-15,0 3-480 0</inkml:trace>
  <inkml:trace contextRef="#ctx0" brushRef="#br2" timeOffset="157141.6">12448 5487 11967 0,'0'0'1072'0,"0"0"-864"15,-3-7-208-15,3 7 0 0,0 0 3104 0,0 0 576 16,0 0 112-16,0 0 32 0,0 0-2224 0,-9 4-432 16,1 1-80-16,2 3-32 0,-2 1-352 0,-1 4-80 15,-2 0-16-15,1 2 0 0,-2 2-48 0,-1 3-16 16,-2 4 0-16,-4 3 0 0,-3-2-128 0,-1 6-32 16,-2 6 0-16,-1 1 0 0,-2 1-80 0,1 0-32 15,-2-3 0-15,1 1 0 0,-1-1 32 0,4-4 0 16,3-2 0-16,3-2 0 0,3-4-304 0,3-3 160 0,2-3-160 0,5-5 128 31,1-4-576-31,5-9-128 0,0 0-32 0,0 0-10096 0,0 0-2032 0</inkml:trace>
  <inkml:trace contextRef="#ctx0" brushRef="#br2" timeOffset="157349.54">12012 5625 25791 0,'0'0'1152'15,"0"0"224"-15,0 0-1104 0,0 0-272 0,0 0 0 0,0 0 0 0,0 0 2976 0,8 13 544 16,3 0 96-16,-1 4 32 0,1 1-2544 0,2 3-496 16,1 1-96-16,3 0-32 0,1 2-240 0,2 2-48 15,2-1-16-15,0-1 0 0,3 0-176 0,1-2-272 16,1-4 64-16,2 0 16 16,0-1-752-16,-1 0-144 0,0-6-16 0,-2-2-16 15,-3-3-1344-15,-2 0-272 0,-1-4-48 0,-2-2-10672 0</inkml:trace>
  <inkml:trace contextRef="#ctx0" brushRef="#br2" timeOffset="157591.54">12842 5638 40031 0,'0'0'1776'0,"0"0"352"0,0 0-1696 0,0 0-432 16,0 0 0-16,0 0 0 0,0 0 448 0,6-5 0 16,-6 5 0-16,14 0 0 0,3 0-448 0,0 0 0 0,0 0 0 0,3 0 0 15,1 0-224-15,1 0-32 0,0-2 0 0,0 1 0 32,0 0-128-32,2-3-16 0,1 0-16 0,-1 0 0 15,-1 1-352-15,-1 1-80 0,-1-1-16 0,-3 2 0 0,-3 1-1392 0,0 1-288 0,-5 2-48 0</inkml:trace>
  <inkml:trace contextRef="#ctx0" brushRef="#br2" timeOffset="157788.47">12864 5738 42783 0,'0'0'1904'0,"0"0"384"0,0 0-1840 0,0 0-448 15,0 0 0-15,17 4 0 0,1 1 368 0,3 1-32 0,2-1 0 0,2-1 0 32,-1 0-672-32,0 0-144 0,1-2-32 0,2-1 0 15,1-1-2112-15,1-1-448 0,-2-1-64 0</inkml:trace>
  <inkml:trace contextRef="#ctx0" brushRef="#br2" timeOffset="158224.2">13822 5461 27183 0,'0'0'1200'0,"-7"-8"256"0,-2 1-1168 0,0 3-288 0,0 2 0 0,-1-1 0 16,-1 6 1472-16,0-2 224 0,-1 4 48 0,0 2 16 0,-1 4-928 0,-3 4-176 15,1 2-32-15,-2 1-16 0,-1 2-416 0,1 2-192 16,0 5 160-16,-2 2-160 0,1 1 0 0,0 0 0 15,0 4 0-15,-2 2 0 0,-1 3 0 0,3 0 0 16,0 0 0-16,2-1 0 0,3-1 0 0,4-3 0 16,5-6-128-16,3-3 128 0,3-4-304 0,5-3 48 15,3-2 16-15,5-6 0 0,2-1 240 0,3-3 0 16,3-4 0-16,1-2 0 0,4-4 0 0,3-2 0 16,3-3 0-16,2-3 160 0,2-1-160 0,-1-1 128 15,-3-3-128-15,-1 0 128 0,0-3 112 0,-3-2 16 16,-3-4 0-16,-2 0 0 0,-1-4 160 0,-3-1 32 15,-3-5 16-15,-3 2 0 0,-2-1-208 0,-2 1-32 16,-5 2-16-16,-2-2 0 0,-2 1-208 0,-5 3 144 16,-3 4-144-16,-5-1 128 0,-3-1 176 0,-5 4 16 15,-3 2 16-15,-5 3 0 0,-6 5 16 0,-2 4 0 16,-3 2 0-16,-3 1 0 0,-4 5-352 0,1 0-288 16,-3 2 48-16,0 2 16 15,-2 1-2256-15,-4 0-448 0,-23 0-80 0,8-7-32 0</inkml:trace>
  <inkml:trace contextRef="#ctx0" brushRef="#br3" timeOffset="162744.76">24258 3734 10127 0,'0'0'896'0,"0"0"-704"0,0 0-192 0,12 8 0 16,1 0 2576-16,1 3 496 0,1 0 80 0,0 4 32 15,0 0-2496-15,-1 3-496 0,2 2-192 0,-1 1 128 16,1 2 64-16,1 5 0 0,1-5 0 0,2 3 0 0,1 2 64 0,1 2 0 16,1 0 16-16,1 2 0 0,-1 1 48 0,3 3 16 15,2 2 0-15,2 4 0 0,1-4-144 0,1 3-48 16,2 4 0-16,2-4 0 0,-1-3 80 0,1 4 16 15,2-3 0-15,1 5 0 0,2 3-80 0,2 5-16 16,2-1 0-16,6 4 0 0,3 0 64 0,0 1 16 16,1 0 0-16,0 3 0 0,-2 1 0 0,1-3 0 15,0 3 0-15,4 1 0 0,1 2 144 0,2 2 16 16,1 0 16-16,2-1 0 0,0-4 96 0,-1 1 16 16,-3-1 0-16,1 3 0 0,3-2 96 0,2 3 32 15,3 1 0-15,-1 0 0 0,-1-5-240 0,-3 3-32 16,-2-2-16-16,2 3 0 0,3 0-160 0,-1 2-16 15,2 4-16-15,0-4 0 0,-1-2-160 0,-1-2 128 16,-3 2-128-16,3 4 128 0,0-1-128 0,2-1 0 16,-2 3 144-16,1-2-144 0,-2-1 0 0,-1-2 128 15,-3 1-128-15,1 2 0 0,-1-5 0 0,0 5 0 16,0-1 0-16,1 0 128 0,-1-3-128 0,2 0 0 16,0-2 0-16,4-1 128 0,-1-1-128 0,1 3 0 15,-1 0 0-15,3-1 0 0,2 0 0 0,1 1 128 0,-1-6-128 0,2 4 0 16,0 0 400-16,2 1 16 0,2 1 0 0,-2 2 0 15,1 0-112-15,-3-4-32 0,0 0 0 0,0 3 0 16,-2-3-144-16,2 2-128 0,0 1 192 0,-1 1-192 16,-4 0 128-16,0-3-128 0,-2-1 0 0,-1-2 0 15,-1 2 0-15,2 3 0 0,0 1 0 0,0-3 0 16,0 0 0-16,0-1 0 0,1-3 0 0,0-4 0 16,3 0 128-16,1 1-128 0,2-2 0 0,0 0 0 0,-1 3 0 0,-2-3 128 15,1-1-128-15,-1 0 0 0,1 0 128 0,-1-2-128 16,-1-3 0-16,-1 1 0 0,-4-2 128 0,-3 1-128 15,-1-2 192-15,0 3-192 0,-3-1 240 0,-1 2-64 16,-1 0-16-16,-3-1 0 0,-1-4-160 0,-1-5 0 16,-2-1 144-16,-1-1-144 0,-2-3 0 0,1 2 0 15,0 1 0-15,-1 1 128 0,-2-7-128 0,0 1 128 16,0 0-128-16,-1-1 128 0,-4-2-128 0,-2-2 0 16,0-1 128-16,-4-4-128 0,0-2 0 0,-4-2 128 15,-2-3-128-15,-1-1 0 0,-4 0 0 0,-3-2-256 16,-2-2 32-16,-3 0 16 15,-3-1-1824-15,-2 1-352 0,-3-1-80 0</inkml:trace>
  <inkml:trace contextRef="#ctx0" brushRef="#br3" timeOffset="163644.71">32369 11296 20207 0,'0'0'896'0,"0"0"192"0,0 0-880 0,10-3-208 0,-1 1 0 0,0 2 0 16,1-2 656-16,-3-1 96 0,-7 3 16 0,9-3 0 15,-9 3 192-15,10-7 32 0,-3 0 16 0,0 0 0 16,-2 1-432-16,2-1-64 0,0-1-32 0,1 0 0 0,-1-1 64 0,2 1 16 16,0-2 0-16,1 0 0 0,2-1-64 0,1 1-16 15,2-3 0-15,0 1 0 0,2-1-160 0,3-4-48 16,-1 0 0-16,2-3 0 0,-1 1-16 0,1-1 0 15,-1-3 0-15,4-2 0 0,2 2 48 0,1-2 0 16,-2-1 0-16,1-2 0 0,0 0 48 0,3-4 16 16,1-1 0-16,0-1 0 0,0 0-192 0,0-3-48 15,0 3 0-15,-12 14 0 0,4-5-128 0,4-1 0 16,2-2 0-16,0 2 0 0,1 3 0 0,0-2 0 16,-2 3 0-16,21-16 0 0,-6 9 0 0,-8 7 0 15,-7 1 0-15,-2 6 0 0,-1-2-192 0,-3 4 192 16,-3 0-192-16,0 0 192 0,-1 0-256 0,0 2 64 15,0-3 0-15,0 2 16 0,0 2 32 0,0 1 0 16,-2-1 0-16,0 4 0 0,-2 1-48 0,-5 1 0 0,1 1 0 0,0 1 0 31,-3-1-320-31,1 2-80 0,-2 1-16 0,0 0 0 16,-5 0-64-16,0 0-16 0,0 0 0 0,0 0 0 16,0 0 48-16,0 0 0 0,0 0 0 0,0 0 0 0,-5 4 336 0,0-1 80 0,-2 3 16 0,-1-5 0 15,1 2 208-15,-2-1 0 0,-1 1-160 0,1-1 160 16,-9 2 0-16,4 0 0 0,2 0-144 0,2-4 144 15,-1 1-224-15,11-1 16 0,-9 2 0 0,9-2 0 32,-10 1-848-32,10-1-160 0,0 0-48 0</inkml:trace>
  <inkml:trace contextRef="#ctx0" brushRef="#br3" timeOffset="165129.73">33749 10207 32191 0,'2'-20'1424'0,"-1"9"304"0,0 2-1392 0,-1 9-336 0,0 0 0 0,0 0 0 16,0 0 0-16,0 0 0 0,8-5-192 0,-8 5 64 31,0 0-448-31,0 0-64 0,0 0-32 0,0 0 0 16,0 0-208-16,0 0-32 0,0 0-16 0,0 0 0 16,0 0-160-16,0 0-48 0,0 0 0 0,0 0 0 0,0 0 640 0,-9-2 128 0,9 2 32 0,0 0 0 15,-9-5 912-15,2 3 176 0,7 2 32 0,-6-7 16 16,1 1 320-16,5 6 64 0,-7-11 16 0,2 5 0 15,5 6-384-15,-5-9-80 0,-1 1-16 0,1 1 0 16,-1 1-480-16,0-1-112 0,0 1 0 0,1 0-128 16,-2 1 0-16,-1 0 0 0,-1-2 0 0,-1 1 0 15,-2-1 0-15,-1 1 0 0,0-2 0 0,-13-5 0 16,0 1 128-16,4 2-128 0,1-1 0 0,0 2 0 16,-2 0 208-16,-1 0-64 0,1-1-16 0,-1 1 0 0,1-2-128 0,-1 1 0 15,1 1 0-15,-2-5 0 16,-1 4 448-16,0-8 64 0,-4 2 16 0,13 7 0 0,-4-1-352 0,-2-3-176 15,-5-3 160-15,-1 0-160 0,1-2 144 0,-2-2-144 16,-1 0 128-16,-24-19-128 0,5 3 0 0,9 4 0 16,0-2 0-16,5 3 0 0,-2-1 192 0,1 1 0 15,-3 1 0-15,18 14 0 0,-4-1 32 0,-2 0 16 16,-2-5 0-16,-1 1 0 0,-4-1-96 0,0-1-16 16,1-2 0-16,-33-21 0 0,9 3-128 0,7 4 192 15,6 5-192-15,2 0 192 0,-1 2-192 0,2 2 0 16,-1-1 0-16,2-1 0 0,-1 0 0 0,1 0 0 15,-2 4 0-15,-2-2 128 0,-2 0-128 0,1-3 0 16,3-1 0-16,1 0 0 0,-1-1 0 0,3 0 0 16,0-2 144-16,0 1-144 0,3 2 128 0,0-2-128 15,2-1 160-15,0 1-160 0,-2-1 208 0,-1 4-48 0,-1 1-16 0,2 1 0 16,-1-6-16-16,0 1-128 16,1 0 192-16,0 1-64 0,-3-1-128 0,1 0 160 15,-1 3-160-15,1-3 160 0,0-1 0 0,1-1 0 0,-1 0 0 0,0-1 0 16,-3 5 0-16,2 0 0 0,2-2 0 15,-1 0 0-15,0 1-160 0,-1-1 0 0,1-3 144 0,0 1-144 16,0 1 144-16,1-1-144 0,0-2 192 0,2 0-192 16,-1-5 336-16,-2 5-32 0,-2 1-16 0,0 1 0 15,1-1-48-15,-1 1-16 0,-2 0 0 0,0 0 0 16,-1 1-224-16,0-1 144 0,-1 1-144 0,0-1 128 16,-3-1-128-16,-2 0 0 0,-1-1 0 0,2-1 0 15,0 4 0-15,0 0 0 0,-2-2 0 0,0 2 0 0,0 4 0 0,0-4 0 16,-1-2 0-16,0 0 0 0,0-2 0 0,0 1 0 15,-3-3 0-15,2 0 0 0,-2 0 0 0,3 0 0 16,1 2 0-16,0 2 0 0,-2 0 0 0,-1-1 0 16,1-2 0-16,-1 0 128 0,-1-1-128 0,1 0 0 15,-1 2 0-15,1-1 0 0,1-1 0 0,1 4 0 16,-2 2 0-16,2 1 0 0,0-1 0 0,1 1 0 16,0-1 0-16,1 1 0 0,0-2 0 0,3 3 0 15,3-3 0-15,1 3 0 0,1 0 0 0,0 1 0 16,1-5 0-16,0 5 0 0,2 0 0 0,0 1 0 15,-1 3 0-15,3-1 0 0,3 0 0 0,3-2 0 16,-2 6 0-16,3 1 128 0,0-2-128 0,3 2 192 16,2 0-192-16,2 3 192 0,-1-2-192 0,5 7 0 15,0-2-160-15,2 3 160 0,2 0 0 0,-1 0-144 16,2 1 144-16,2 2 0 0,0 1-176 0,3 1 176 16,1 3-208-16,3 0 80 0,1 0 128 0,2-3-208 15,-1 4 80-15,0 2 128 0,2-1-176 0,1 7 176 16,0 0-128-16,0 0 128 0,1-7 0 0,-1 7 0 0,0 0 0 0,0 0 0 15,7-6 0-15,-7 6 0 16,9-2 0-16,-9 2-128 0,0 0 128 0,12 1-128 0,0 3 128 0,-12-4-128 16,11 7 128-16,-11-7-160 0,8 5 160 0,-8-5-160 15,8 8 160-15,-8-8 0 0,6 10 0 0,-6-10 0 16,0 0 0-16,8 6 0 0,-8-6 0 0,11 7-128 16,-11-7 128-16,10 3 0 0,-10-3 0 0,11 1 0 0,-11-1 0 15,11 0 128-15,-11 0-128 0,11-1 128 0,-11 1-128 0,10-2 0 16,-10 2 128-16,0 0-128 0,0 0 128 0,8-5-128 15,-8 5 128-15,7-8-128 0,-7 8 288 0,2-8-16 16,-2 8 0-16,-1-9 0 0,-2 2-48 0,-2-4-16 16,-1 1 0-16,-4 1 0 0,1-1 64 0,-1 3 16 15,-2-3 0-15,-2 3 0 0,-3-3-16 0,-1 4 0 16,-2-3 0-16,-1 0 0 0,0-2-112 0,-2 0-32 16,-3-1 0-16,-2-1 0 0,-2-2 16 0,-1 0 0 15,-3 0 0-15,-2 2 0 0,-6 0 32 0,0 0 0 16,-1-1 0-16,-4 2 0 0,-4-1 16 0,-1-1 0 15,-1-2 0-15,-6 2 0 0,-5-4-192 0,-4 3 0 16,-5 2 0-16,2 0 0 0,2-4 128 0,-2 0-128 16,0-4 0-16,-5 2 128 0,-4 2-128 0,5-1 0 15,1-1 0-15,3 1 0 0,2 0 128 0,1 2-128 16,2-3 0-16,2 2 128 0,3-3-128 0,3 3 0 16,6 4 144-16,3-2-144 0,2 0 0 0,4 2 128 0,1 2-128 0,5-3 0 15,5 0 0-15,2-1-192 0,1 0 32 0,3 1 0 31,1-1-1312-31,3 4-256 0,3-2-48 0,2 5-11104 16,2 3-2224-16</inkml:trace>
  <inkml:trace contextRef="#ctx0" brushRef="#br3" timeOffset="166013.76">27331 5342 4607 0,'0'0'192'0,"0"0"64"0,0 0-256 0,12-3 0 16,-3 1 0-16,-9 2 0 0,10-7 2048 0,-10 7 384 16,10-4 64-16,-10 4 0 0,0 0-720 0,0 0-160 15,0 0-16-15,0 0-16 0,0 0-48 0,0 0 0 16,0 0 0-16,0 0 0 0,0 0-512 0,0 0-128 15,0 0 0-15,0 0-16 0,-10 4-432 0,1-3-96 16,-1 2-16-16,-2 0 0 0,-2-1-208 0,-2 1-128 16,-2 0 160-16,-3-2-160 0,-4-1 144 0,-3 1-144 15,-5 0 128-15,-2 2-128 0,-3-2 208 0,-4 2-32 0,-6 2-16 0,-4-4 0 16,-3 2-160-16,-1 0 160 0,-1-2-160 0,-2 4 160 16,0-1-160-16,1 3 0 0,-1 0 0 0,-1 5 128 15,-1-5-128-15,0-1 0 0,-1-2 0 0,4 1 0 16,3 1 0-16,4 0 0 0,4-1 0 0,8 2-176 15,4-1-1632-15,3 2-336 16,-9 1-64-16,11-5-16 0</inkml:trace>
  <inkml:trace contextRef="#ctx0" brushRef="#br3" timeOffset="166430.5">28280 6041 14735 0,'0'0'1312'0,"0"0"-1056"16,0 0-256-16,0 0 0 0,11 2 1856 0,-11-2 304 16,0 0 64-16,6 8 16 0,-6-8-1552 0,3 12-304 15,-3-12-64-15,-4 10-16 0,-4 2 0 0,-2 1 0 16,-2-1 0-16,-2 1 0 0,-3 1 16 0,-2 1 0 0,-2-2 0 0,-3 4 0 16,-4 1 0-16,-3 1 0 0,-4 1 0 0,-2-1 0 15,-3 4-64-15,-3 1 0 0,-3 1 0 0,-2 0 0 16,-4 1-32-16,-3-1-16 0,-1 3 0 0,-4 5 0 15,-4-2 96-15,-2-2 16 0,-5-3 0 0,4-2 0 16,1 0-112-16,4 2-16 0,3 0 0 0,3-1 0 16,3 0-192-16,3 1 144 0,4-5-144 0,3 2 128 15,3 1-464-15,5 1-112 0,5-5 0 0,5 0-16 0</inkml:trace>
  <inkml:trace contextRef="#ctx0" brushRef="#br3" timeOffset="166814.12">29205 7002 28559 0,'-2'-19'2544'0,"2"10"-2032"15,-1-3-512-15,1 5 0 0,0 7 1392 0,0 0 176 16,0 0 32-16,0 0 16 0,0 0-1264 0,0 0-352 16,0 0 128-16,0 0-128 0,-4 14 0 0,-1 3 0 0,-2 1 0 0,-2 3 0 15,-3 4-160-15,-2 1 32 0,-3 1 0 0,-5-1 0 16,-4 3 128-16,-4 0-128 0,-7-2 128 0,1 3-128 15,-2 3 128-15,-4 1 0 0,-3 1 0 0,-2 1-128 16,-3 1 128-16,1 1 176 16,-2-1-48-16,0 2 0 0,0 2 32 0,-2-5 0 0,1 1 0 0,1-5 0 15,0 2-160-15,4 3 160 0,3-2-160 0,3 3 160 32,2 0-1184-32,4-2-256 0,4-1-32 0</inkml:trace>
  <inkml:trace contextRef="#ctx0" brushRef="#br3" timeOffset="167280.56">30738 8280 28447 0,'0'0'1264'0,"0"0"256"0,-9-3-1216 0,9 3-304 0,0 0 0 0,0 0 0 16,-10 2 304-16,10-2 0 0,-9 4 0 0,2 4 0 0,-3 1-304 0,1 0 0 16,0 2 0-16,-3 0 0 15,-2 1 0-15,-4 5 0 0,-3 4 0 0,-1 4 0 0,-2 1 0 0,-3 2 256 16,-4 2-48-16,-5 3-16 0,-3 3 288 0,0 2 48 16,0 1 16-16,-1-1 0 0,-1 1-80 0,2-1-16 15,0 0 0-15,3 0 0 0,0-2-224 0,5 1-48 16,2 2-16-16,5-1 0 0,0 1-160 0,5-3 0 15,2-2 0-15,2 0 0 16,2 0-1104-16,4-3-304 0,4 2-64 0,1-7-16 0</inkml:trace>
  <inkml:trace contextRef="#ctx0" brushRef="#br3" timeOffset="167622.57">32018 9107 21183 0,'0'0'1888'0,"0"0"-1504"0,0 0-384 0,-12 10 0 16,-1 6 2816-16,0 2 512 0,0 3 80 0,-2 3 32 16,-2 0-2752-16,0 4-560 0,-2 3-128 0,-3 3 0 15,-5 1 160-15,-2 4 0 0,0 7 0 0,-3 5 0 0,-5 1-32 0,2 1 0 16,1 1 0-16,0-3 0 0,-1-3-128 0,3-2 128 16,2-3-128-16,2 0 128 0,3-2-128 0,3-2 0 15,0-2-192-15,3-1 192 16,0-3-1696-16,4-4-224 0,2-2-32 0</inkml:trace>
  <inkml:trace contextRef="#ctx0" brushRef="#br3" timeOffset="168381.84">25709 4298 25791 0,'-4'-9'2304'16,"-1"2"-1856"-16,5 7-448 0,0 0 0 0,0 0 1616 0,0 0 240 16,8 9 32-16,6 4 16 0,7 4-1648 0,4 3-256 15,2 3-208-15,5 3 32 0,0 3 176 0,3-2 0 16,1 2 0-16,3 2 0 0,2 2 0 0,5 6 0 16,1 0 0-16,5 5-128 0,3 5 128 0,1 0 0 15,0 2 0-15,1-1 0 0,-1-1 0 0,3 5 0 0,1-1 0 0,5 4 0 16,3 5 0-16,5 0-128 15,3 5 128-15,1 0-128 0,0 5 128 0,2 1 128 16,3 0-128-16,4 5 176 0,4 3 80 0,0 1 32 16,0 2 0-16,3-3 0 0,3 1-96 0,5 1-32 15,3 2 0-15,3 0 0 0,1 1 32 0,1 0 0 16,4-1 0-16,-1 1 0 0,-1-3-192 0,2 3 0 16,3 4 0-16,-1-1 128 0,-2-3-128 0,2 4 0 0,-3 2 0 15,-1 3 0-15,-3 6 0 0,0-3 0 0,0-5 144 16,-1 5-16-16,0 4 64 0,-2 0 32 0,-4-2 0 0,0 0 0 15,-4-2-48-15,2 3-16 0,2-5 0 0,-3 1 0 16,-2-2 112-16,1-4 32 0,0 0 0 0,1-2 0 16,0 1-48-16,-3-4-16 0,-2-7 0 0,1 2 0 15,2 1-96-15,-2 0-16 0,-2-2 0 0,-2-2 0 0,-4-2-128 0,3-2 0 16,0-3 144-16,-2-4-144 16,0 0 0-16,1-3 128 0,-2 0-128 0,0-4 0 0,0 0 0 0,-1-3 144 15,-1-2-144-15,-1-4 0 0,-5-3 0 0,-37-23 0 16,8 3-192-16,2 3 48 15,1 6-1424-15,0 5-288 0,-1 2-48 0</inkml:trace>
  <inkml:trace contextRef="#ctx0" brushRef="#br3" timeOffset="177021.29">1995 8081 18079 0,'0'0'800'0,"0"0"160"0,0 0-768 0,0 0-192 0,0 0 0 0,0 0 0 15,4-10 1328-15,-4 10 208 0,0 0 64 0,0 0 0 16,0 0-448-16,0 0-64 0,0 0-32 0,0 0 0 16,0 0-288-16,0 0-64 0,0 0-16 0,0 0 0 15,0 0-192-15,10 1-48 0,-10-1 0 0,12 5 0 16,-2 2-48-16,1 0-16 0,-4 4 0 0,1 2 0 15,0 3 96-15,0 1 16 0,0 1 0 0,0 3 0 16,-2 3-16-16,1 2 0 0,2 1 0 0,-4-1 0 16,-1 0-80-16,0 2-16 0,0 2 0 0,-2-1 0 15,1-2-128-15,1-1-16 0,1-2-16 0,2-4 0 16,-1-6-64-16,-1-2-16 0,0-2 0 0,1-1 0 16,-1-1 16-16,-5-8 0 0,0 0 0 0,0 0 0 15,0 0-16-15,9 0 0 0,-9 0 0 0,0 0 0 0,8-8-16 0,-2-1 0 16,-6 9 0-16,3-10 0 0,0-1-128 0,-1 1 0 15,1-2 144-15,-1 2-144 0,0 0 0 0,2 3 0 16,1-3 0-16,-1 3 0 0,-4 7 0 0,5-8 0 16,-5 8 0-16,8-5 0 0,-8 5 0 0,0 0 0 15,0 0 0-15,10 1-128 0,-10-1 128 0,11 8-128 16,-5 2 128-16,2 3-128 0,2 2 128 0,0-1 0 16,-3-1-144-16,1 0 144 0,0 0 0 0,2-1 0 15,1-3 0-15,2-3 0 0,-1 0 0 0,1-2 0 16,0-2 0-16,0-2 0 0,0-2 0 0,0-2 0 15,-1-3 0-15,-1-1 128 0,1-1-128 0,0-1 128 16,-2-2-128-16,-1-2 128 0,0-3 96 0,-1 0 16 16,0-2 0-16,0 1 0 0,2-1 288 0,-1-2 64 0,-2-1 16 0,0 2 0 15,0 1-160-15,0-5-16 0,-1 1-16 0,1-2 0 16,-1 0-208-16,1-4-32 0,-2 2-16 0,2-2 0 16,-1-1-160-16,-1 2 160 0,-1-1-160 0,0 0 160 15,0 5-160-15,1-1 0 0,2 0 144 0,-1 3-144 16,0 2 0-16,-1 6-240 0,0-3 48 0,0 7 0 31,0 2-1408-31,-5 8-256 0,0 0-64 0,11 0-10496 0,-11 0-2080 0</inkml:trace>
  <inkml:trace contextRef="#ctx0" brushRef="#br3" timeOffset="178689.33">3152 8330 27935 0,'0'0'1232'0,"-9"1"256"0,-1 1-1184 0,2 2-304 15,8-4 0-15,-9 3 0 0,-2 1 176 0,4 2-32 16,-1-4 0-16,8-2 0 0,-11 5-144 0,2 1 0 16,-1-2 0-16,-1-1 0 0,1 3 0 0,-2-1 128 15,0 0-128-15,-1 2 128 0,0-1 0 0,-1 1 0 16,0-1 0-16,-1 2 0 0,1-1 256 0,0 2 64 0,1-3 0 0,1 5 0 16,2 2-304-16,-1-3-144 0,-1 0 160 0,3 1-160 15,1-2 0-15,3-1 0 0,3 0 0 0,0 0 0 16,2-8 0-16,4 6 0 0,-4-6 0 0,9 4 0 15,2-3 0-15,0 1 0 0,1-4 0 0,3 2 0 16,-1-1 0-16,2 1 0 0,-2-1 0 0,2 1 0 16,-1 0 0-16,0 0 0 0,-1 1 0 0,0 2 0 15,-1-1 0-15,0 2-128 0,-1 1 128 0,0 0 0 16,-1 1 0-16,0 2 0 0,-1-2 0 0,-1 1 0 16,-1 0 0-16,0 1 0 0,0-1 0 0,-2 3 0 15,0-1 0-15,-1 3 0 0,-3-2-128 0,0 3 128 16,-1-1 0-16,-1 0-128 0,-1 0 128 0,-1 1 0 15,-1-3-128-15,-1 3 128 0,-2 0 0 0,0-2 0 16,-2-1 0-16,-1 1 0 0,-1-1 0 0,-1 0 0 0,-1-1 0 16,1 1 0-16,-1-1 128 0,0-3-128 0,-1 2 0 0,1-1 0 15,1-2 0-15,-1 1 0 16,0 1-2656-16,0-3-480 0</inkml:trace>
  <inkml:trace contextRef="#ctx0" brushRef="#br3" timeOffset="179036.24">3598 7638 27647 0,'-8'-11'2448'0,"8"11"-1952"0,-9-10-496 0,3 5 0 15,6 5 2512-15,0 0 416 0,0 0 80 0,0 0 0 16,0 0-2432-16,2 11-576 0,1 2 0 0,1 2 0 16,0 0 0-16,0 4-128 0,0-1 128 0,0 3-160 15,-1 1-80-15,0 3-16 0,-2 1 0 0,1 1 0 16,-2 3-368-1,0 1-80-15,-2-1 0 0,0 0-16 0,-1-3-48 16,1-3-16-16,0-2 0 0,0-2 0 0,-2-2 48 0,0-3 16 0,-1-4 0 0,1 0 0 16,4-11 16-16,0 0 0 0,0 0 0 0,0 0-7520 15,0 0-1504-15</inkml:trace>
  <inkml:trace contextRef="#ctx0" brushRef="#br3" timeOffset="179268.73">3353 7756 31327 0,'0'0'1392'0,"3"-10"272"0,-2-2-1328 0,3 2-336 15,3-1 0-15,2 2 0 0,2 0 576 0,2 0 32 16,2 0 16-16,0 2 0 0,2 0-416 0,2 0-80 16,0-1 0-16,1 2-128 0,2 0 144 0,0 1-144 0,1-1 0 0,4-1 144 15,0-1-144-15,2 2 0 0,-1-5 0 0,1 2 0 16,0 0 0-16,-2 1 0 0,-1-2 0 0,-1 2 0 31,-3 3-464-31,-1 1-128 0,-2-1-32 0,1 2 0 16,-2 2-2160-16,-2 1-432 0</inkml:trace>
  <inkml:trace contextRef="#ctx0" brushRef="#br3" timeOffset="179790.52">4400 7991 15663 0,'0'0'688'0,"0"0"144"15,-8-6-656-15,8 6-176 0,-4-8 0 0,4 8 0 0,0 0 3456 0,0 0 640 0,0 0 144 0,0 0 32 16,-9 0-3136-16,9 0-624 0,-8 6-128 0,2 3-32 16,-2 3-352-16,0 2 0 0,2 6 0 0,-3 3 0 15,-3 2 0-15,0 3 0 0,0-1 0 0,-1 3 0 16,-1 0 0-16,-2 3 256 0,-1-3-64 0,0-2-16 15,-1 2 144-15,0-1 16 0,1 0 16 0,4-2 0 16,1-2-352-16,0-3 144 0,2-3-144 0,1-4 0 16,1-3-256-16,2-3-144 0,-1-3-48 0,7-6-9424 15,-8 3-1904-15</inkml:trace>
  <inkml:trace contextRef="#ctx0" brushRef="#br3" timeOffset="179976.31">4021 8193 4607 0,'0'0'400'0,"0"0"-400"16,0 0 0-16,0 0 0 0,10 0 6384 0,1 0 1184 15,-11 0 240-15,15 4 64 0,0 1-6272 0,0 2-1232 16,-1 2-368-16,3 1 144 0,2 2-144 0,-1 1 0 16,0 1-192-16,2 1 192 0,-1-1-176 0,2 3 176 0,-1-3-128 0,1 2 128 31,1-2-2064-31,-1 1-336 0,-3-1-64 0</inkml:trace>
  <inkml:trace contextRef="#ctx0" brushRef="#br3" timeOffset="180268.49">5008 7895 27647 0,'0'0'2448'0,"0"0"-1952"0,-7 9-496 0,1 4 0 0,2 5 2608 0,2 2 416 0,2-1 96 0,3 3 16 0,0 3-2560 0,0 2-576 15,1 3 0-15,2-1 0 0,-3-3 0 0,1 3 0 16,2 0 0-16,-2-2 0 0,-2 2-192 0,1-2 0 15,-1-1 0-15,1 1 0 16,-2-3-1616-16,1-2-320 0,-2-1-64 0,0 1-7744 16,0-5-1552-16</inkml:trace>
  <inkml:trace contextRef="#ctx0" brushRef="#br3" timeOffset="180480.47">4748 8257 13823 0,'0'0'1216'0,"0"0"-960"0,0 0-256 0,9-5 0 16,3 1 5376-16,2 0 1040 0,2 0 208 0,2 0 32 15,4-1-4912-15,-1 1-976 0,0-2-208 0,3 0-48 16,0 2-176-16,2 0-32 0,2 1-16 0,0 0 0 16,1-1-288-16,0-1 0 0,-3 1 0 0,0 1 0 31,-3 2-1648-31,-2-3-336 0,-2 4-64 0,-1-1-8752 0,-3-2-1744 0</inkml:trace>
  <inkml:trace contextRef="#ctx0" brushRef="#br3" timeOffset="181141.42">5649 7506 34495 0,'0'0'1536'0,"0"0"304"0,-3 12-1472 0,3 1-368 0,4 3 0 0,3 4 0 16,2 0 240-16,1 3-32 0,1 2 0 0,-1 4 0 15,1 5-208-15,-1 0 0 0,2-2 0 0,-2 5 0 16,2 2 0-16,-2 1 0 0,0 3 0 0,-4 0 0 16,-1 0 0-16,-1-2 0 0,0-2 0 0,-4-1 0 15,-1-3 0-15,-2-3 0 0,1-3 128 0,-1-3-128 16,-1-4 160-16,1-2-16 0,2-3 0 0,0-3 0 15,-2-2 320-15,3-12 64 0,0 0 16 0,0 0 0 16,0 0-80-16,0 0-16 0,0 0 0 0,0 0 0 16,0 0-256-16,-1-9-48 0,-2-3-16 0,3 0 0 15,0-5-128-15,0-1 0 0,-1-1 0 0,2-1-176 16,2-3 176-16,0 0-128 0,-1 0 128 0,1 1-128 0,1 1 128 16,1 4-192-16,0 3 192 0,2 5-192 0,-7 9 192 0,10-7-160 15,-10 7 160-15,14 1-160 0,-1 5 32 0,0 0 0 16,1 1 0-16,0 0 0 0,0 2 128 0,2-2 0 15,3 0-144-15,-3-1 144 0,-2 2-144 0,1 1 144 16,-1-5-192-16,-1 2 192 0,0 1-256 0,-1 1 48 16,-2 1 16-16,1 0 0 0,-3-2 192 0,-1 0 0 15,-1 2-160-15,-1 2 160 0,-3-2 0 0,0 1 0 16,-2 2 0-16,-3 0 0 0,-1-2 208 0,-1 2 64 16,-3 1 16-16,0 0 0 0,-1 0-32 0,0 2 0 15,-1-5 0-15,-1 2 0 0,-1-1-128 0,3 1-128 16,-2 0 144-16,-1 0-144 0,-1-2 0 0,0-3 0 0,-2 0-208 15,2 1 64 1,2-1-1456-16,-1-2-272 0,-2-1-64 0,2-2-8400 0,1 1-1680 0</inkml:trace>
  <inkml:trace contextRef="#ctx0" brushRef="#br3" timeOffset="181642.03">6644 8180 6447 0,'0'0'272'0,"0"0"80"0,0 0-352 0,-7-5 0 16,1 0 0-16,6 5 0 0,0 0 6576 0,-8-2 1232 15,8 2 256-15,-9 3 64 0,0 1-6528 0,1 1-1280 16,-1 2-320-16,1 0 0 0,0 3-272 0,0 0-96 16,0 0-16-16,-1 2 0 15,-1 1-704-15,-1 2-128 0,1-2-48 0,0-3 0 16,-2 0 688-16,1 0 128 0,2-3 16 0,0 1 16 0,0 0 416 0,1-1 0 16,8-7 144-16,0 0-144 0,0 0 192 0,0 0-64 15,0 0 0-15,0 0-128 0,0 0 320 0,0 0-32 16,13 1-16-16,0 1 0 0,2-2-272 0,-2 3 128 15,-2 0-128-15,2 1 0 0,0-4 128 0,2 4-128 16,-1 1 0-16,0 1 0 0,2 1 128 0,0 3-128 0,-2 2 0 16,0 0 0-16,-1-2 0 0,-1-1 0 0,-1 2 0 0,-2-2 0 15,-1 1 144-15,-2 1-144 0,-1 0 0 0,-2 0 144 16,-3-11 336-16,3 14 64 0,-3-5 16 0,0 0 0 16,0-9 32-16,-3 12 16 0,2 1 0 0,-3-5 0 15,0 0-208-15,-1 1-32 0,-2 0-16 0,1 1 0 16,-4 1-352-16,1 1 0 0,-2 1 0 0,-2-2 0 31,-2 1-384-31,0 1-128 0,-2 0-48 0,0 2 0 16,0 0-2352-16,0 1-480 0,-3-2-80 0</inkml:trace>
  <inkml:trace contextRef="#ctx0" brushRef="#br3" timeOffset="181967.36">7129 8001 32255 0,'0'0'1424'0,"0"0"304"0,0 0-1392 0,0 0-336 16,0 0 0-16,0 0 0 0,0 0 1904 0,10 4 304 0,2-2 64 0,2-2 16 16,3 0-1840-16,3-2-448 15,-1 0 0-15,2 0 0 0,1-3-160 0,0 0-128 0,1 0-32 0,-1 0 0 32,1-1-1824-32,1 1-368 0,-1 0-80 0,1 0-16 15,-3 0-848-15,-1-1-192 0,8-3-16 0,-6 1-16 0</inkml:trace>
  <inkml:trace contextRef="#ctx0" brushRef="#br3" timeOffset="182219.46">7151 8181 32255 0,'0'0'2864'0,"0"0"-2288"16,0 0-576-16,13-3 0 0,1 0 2032 0,5 0 288 15,0 1 64-15,2 0 16 0,0 1-1968 0,0 0-432 16,0-2 0-16,1 2 0 16,0 1-448-16,3 0-32 0,1-1 0 0,-2 1 0 15,-1-3-544-15,-1 2-128 0,0-2 0 0,0 3-9680 16,0-3-1936-16</inkml:trace>
  <inkml:trace contextRef="#ctx0" brushRef="#br3" timeOffset="182675.48">8045 7769 20271 0,'0'0'1792'0,"0"0"-1424"0,0 0-368 0,-5-6 0 16,-1 1 2928-16,6 5 512 0,0 0 96 0,-11 1 32 15,-1 4-2672-15,-1 2-512 0,-2 1-128 0,0 2 0 16,0 2-128-16,-1 5-128 0,-1 1 176 0,0 3-176 16,1 2 128-16,1 3-128 0,-2 2 0 0,1-1 0 15,1 2 0-15,2-1 0 0,0 1 0 0,3 1 0 16,1 1 320-16,3-1-32 0,2 0-16 0,3-1 0 15,1-5 160-15,3 0 16 0,3 1 16 0,1-5 0 0,3-2-272 16,1-1-64-16,4-3-128 0,-1-2 192 0,2-4-192 0,1-2-160 16,1-2 32-16,3-3 0 0,4-2-80 0,1-4-16 15,0-3 0-15,2-2 0 0,2-3 0 0,0-2 0 16,-2-2 0-16,-4-2 0 0,0-2 224 0,-2 0 0 16,-1-2 0-16,-1 0 0 0,-2 0 192 0,-1 0 96 15,-3-6 16-15,-1 0 0 0,-2 0 160 0,-4-3 48 16,-1-2 0-16,-3 0 0 0,-1-1-256 0,-4 1-32 15,0 4-16-15,-3 4 0 0,-3 2-32 0,-1 5-16 16,-3 1 0-16,-2 2 0 0,-3 4-32 0,0 4 0 16,0 2 0-16,0 2 0 15,-1 1-752-15,-1 3-144 0,0 0-48 0,-2 3-10576 0,0 0-2128 0</inkml:trace>
  <inkml:trace contextRef="#ctx0" brushRef="#br3" timeOffset="191664.39">10659 7367 6447 0,'0'0'576'0,"0"0"-576"0,0 0 0 0,0 0 0 16,-10 0 2064-16,10 0 304 15,0 0 64-15,0 0 16 0,0 0-1872 0,0 0-384 0,0 0-192 0,0 0 192 16,1-8-192-16,-1 8 192 0,5-11-192 0,-5 11 192 16,4-10-192-16,-4 10 0 0,4-9 0 0,-4 9 0 15,0 0 192-15,0 0 16 0,0 0 0 0,0 0 0 16,0 0 400-16,0 0 80 0,-9-4 16 0,-1 4 0 16,-2 1-64-16,1 3-16 0,0 1 0 0,-1 1 0 15,0 0-272-15,0 1-48 0,1 0-16 0,-1 1 0 16,-1 1 224-16,-1 2 64 0,-1-1 0 0,1 2 0 15,1 2 96-15,0 1 32 0,0-2 0 0,-2 1 0 16,0 2-384-16,2 2-80 0,0 0-16 0,0 4 0 16,0 6-96-16,2 0 0 0,1-2-128 0,-2 6 192 15,0 0-192-15,2 2 0 0,1 1 0 0,0 2 0 0,1-1 0 16,3 2 0-16,-1 0 0 0,4-1 0 0,2-6 0 0,0-1 0 16,1-2 128-16,3 0-128 0,0-1 0 0,2-2 176 15,2-7-176-15,0 1 160 0,1-5-32 0,3-1-128 16,-2-1 192-16,3-1-64 0,0 0-128 0,2-2 160 15,-1 0-160-15,0-2 160 0,0-1-160 0,0 2 128 16,2-3-128-16,-1-1 128 0,1-1-128 0,1 1 0 16,-2-4 0-16,1 0 0 0,-2 0 0 0,2-4 0 15,-2-2 144-15,1 1-144 0,-1-3 0 0,0 1 128 16,1 0-128-16,0-3 0 0,1-2 0 0,1-1 144 16,-1-3-144-16,-1-2 0 0,0-2 384 0,0 0-16 15,1-3-16-15,-2 0 0 0,-1-2 64 0,-1-1 16 16,-2 0 0-16,1-4 0 0,-2 0-160 0,-1-1-16 0,-3-1-16 0,0 0 0 15,-1-1-240-15,0 2 144 0,-1 0-144 0,-3 1 128 16,-2 5-128-16,0-1 0 0,-2 2 0 0,-1 2 0 16,-3 1-160-16,0-1 160 0,-1 3 0 0,-2 2-144 15,0 0 144-15,-1 1 0 0,0 0 0 0,2 1 128 16,-1 2 80-16,1 0 32 0,1-2 0 0,0 1 0 16,1 0 16-16,0 3 0 0,-1 0 0 0,1 0 0 15,-2 1-128-15,2 2-128 0,0 1 176 0,0 2-176 16,-1 0 0-16,0 4 0 0,-1 1 0 0,0 2 0 15,3 1-512 1,-1 2-128-16,-1 0 0 0,1 2-16 0,1-1-688 0,-1 2-144 0,1-1-32 0,-1 0 0 31,3 1-1744-31,1 1-368 0</inkml:trace>
  <inkml:trace contextRef="#ctx0" brushRef="#br3" timeOffset="192032.84">10307 7687 11967 0,'0'0'1072'0,"-8"-1"-864"15,8 1-208-15,-9 0 0 0,9 0 2880 0,0 0 544 16,0 0 96-16,0 0 32 0,0 0-2320 0,0 0-464 0,0 0-80 0,0 0-32 15,0 0-432-15,0 0-96 0,0 0 0 0,0 0-128 16,9 8 320-16,2-2-64 0,-1 0 0 0,2-1 0 16,0 0 64-16,1 2 16 0,0 0 0 0,2 1 0 15,1-3-16-15,2 2 0 0,1-1 0 0,0 1 0 16,1-1-64-16,1-2-32 0,-2 0 0 0,1 0 0 16,-2 0-224-16,-1 0 176 0,-2 0-176 0,1 0 160 15,0-2-160-15,-3 0 0 0,-1-1 0 0,-1 0 128 16,1 2-128-16,-2-3 0 0,-10 0 0 0,0 0 0 15,12 0 0-15,-12 0 0 0,0 0 0 0,12-4-176 32,-12 4-464-32,10-3-112 0,-10 3-16 0,8-6 0 0,-1-1-1600 0,-7 7-336 0,9-9-64 0</inkml:trace>
  <inkml:trace contextRef="#ctx0" brushRef="#br3" timeOffset="192782.75">11096 7136 23327 0,'0'0'1024'0,"0"0"224"0,0 0-992 0,-4-8-256 15,4 8 0-15,0 0 0 0,0 0 640 0,0 0 96 0,0 0 16 0,0 0 0 16,-5-7-304-16,5 7-48 0,0 0-16 0,0 0 0 16,0 0-96-16,0 0-32 0,-7 10 0 0,1-1 0 15,1 1-256-15,-1 3 0 0,1 0 0 0,1 4 0 16,0 3 0-16,0-3 0 0,0 4 0 0,2 1 0 16,-2 1 0-16,1 3 192 0,-1-2-48 0,2 2 0 15,-1 1-16-15,1-2-128 0,-2-3 192 0,0 2-64 16,0-2-128-16,1 0 0 0,-1-1 0 0,2-2 128 15,0 1-128-15,0-2 0 0,-1-4 0 0,2 1 0 32,0-5-640-32,-1-1-144 0,2-9-48 0,0 0-11328 0</inkml:trace>
  <inkml:trace contextRef="#ctx0" brushRef="#br3" timeOffset="193039.11">10893 7187 25343 0,'0'-11'1120'0,"0"11"224"0,0-11-1072 0,1 3-272 0,-1 8 0 0,4-9 0 0,1 1 704 0,3 1 64 16,1 2 32-16,3 1 0 0,1 0-128 0,2 0-32 16,2 0 0-16,3 2 0 0,1 0-176 0,0 2-32 15,-1-1-16-15,1 2 0 0,0 1-256 0,0-1-160 16,-1 0 192-16,0 2-192 0,0 0 128 0,0-2-128 15,-4-1 0-15,0 1 0 0,-2 0-144 0,0 1-144 16,-1-4-32-16,-3 1 0 16,-10 1-720-16,13-1-160 0,-1-2-16 0,-12 3-16 15,11-4-1152-15,-11 4-240 0,10-5-32 0</inkml:trace>
  <inkml:trace contextRef="#ctx0" brushRef="#br3" timeOffset="202070.81">11260 7883 3679 0,'0'0'320'0,"0"0"-320"15,-5-4 0-15,1-3 0 0,4 7 2128 0,-4-6 368 0,4 6 64 0,-1-9 0 16,0 1-1328-16,1 1-272 0,0 7-48 0,0 0-16 15,2-6-240-15,-2 6-48 0,0 0-16 0,0 0 0 16,0 0-64-16,0 0-16 0,0 0 0 0,0 0 0 16,0 0-176-16,0 0-32 0,0 0-16 0,0 0 0 15,0 0-112-15,0 0-32 0,0 0 0 0,0 0 0 16,-5-7 400-16,5 7 80 0,0 0 16 0,0 0 0 16,0 0 32-16,0 0 16 0,0 0 0 0,-3-9 0 15,3 9-176-15,0 0-16 0,0 0-16 0,0 0 0 16,0 0-64-16,0 0-16 0,0 0 0 0,0 0 0 15,-4-6-160-15,4 6-48 0,0 0 0 0,0 0 0 16,0 0-64-16,0 0-128 0,-6-4 176 0,6 4-176 16,0 0 128-16,0 0-128 0,-8-1 0 0,8 1 0 15,0 0 0-15,0 0 0 0,0 0 0 0,0 0 0 0,0 0 176 0,0 0-176 16,0 0 160-16,0 0-160 0,0 0 208 0,0 0-48 16,0 0-16-16,0 0 0 0,0 0-144 0,0 0 192 15,0 0-192-15,0 0 192 0,0 0-64 0,0 0-128 16,-8-3 192-16,8 3-64 0,0 0-128 0,0 0 160 15,0 0-160-15,0 0 160 0,-8-3-160 0,8 3 0 16,0 0 0-16,0 0 128 0,0 0-128 0,0 0 0 16,0 0 0-16,0 0 0 0,0 0 0 0,0 0 0 15,0 0 0-15,0 0 0 0,0 0 0 0,0 0 0 16,0 0 0-16,0 0 0 0,0 0 0 0,0 0 160 16,-7 4-160-16,7-4 160 0,0 0 32 0,0 0 16 15,0 0 0-15,0 0 0 0,0 0-48 0,0 0-16 0,0 0 0 0,0 0 0 16,0 0-144-16,0 0 0 0,2 11 0 0,-2-11 128 15,0 0-128-15,0 0 0 0,0 0 0 0,0 0 0 16,0 0 0-16,0 0 0 0,0 0 0 0,0 0 128 16,0 0-128-16,0 0 128 0,0 0-128 0,0 0 128 15,0 0 0-15,0 0 0 0,0 0 0 0,0 0 0 16,0 0 128-16,0 0 0 0,0 0 16 0,0 0 0 16,0 0-32-16,0 0-16 0,0 0 0 0,0 0 0 15,0 0 16-15,0 0 0 0,-9 2 0 0,9-2 0 16,0 0 16-16,-9 3 0 0,9-3 0 0,0 0 0 15,0 0-112-15,0 0-16 0,0 0 0 0,-8 2 0 16,8-2-128-16,0 0 0 0,-9 4 0 0,9-4 0 16,-9 4 0-16,9-4 0 0,-9 7 0 0,1-1 0 15,0 1 0-15,0 1 0 0,-1 1 0 0,-1 0 0 0,-1 0 0 0,1 2 0 16,-1 0 0-16,0 1 0 0,-1 0 0 16,0 1 0-16,-1 0 0 0,2 0 0 0,-1-3 0 0,1-1 0 15,0 0 0-15,0-2 0 0,2 1 0 0,1-2 0 16,8-6 128-16,-9 6-128 0,9-6 128 0,-6 6-128 15,6-6 128-15,0 0-128 0,0 0 0 0,0 0 0 16,-4 9 128-16,4-9-128 0,0 0 0 0,0 0 0 16,0 0 0-16,4 9 128 0,-4-9-128 0,6 9 0 15,1-5 0-15,0 0 0 0,-7-4 0 0,13 3 0 16,-1 1 0-16,0-2 0 0,0 2 0 0,-1 0 0 16,2 0 0-16,0 0 0 0,1 0 0 0,-1 2 0 15,0-2 0-15,0 0 0 0,-2 2 0 0,2-5 0 0,-1 0 0 0,1 2 0 16,2 1 0-16,-1 0 0 0,-2-2 0 0,1 2 0 15,0 0 0-15,-2 3 0 0,-1-1 0 0,0-2 0 16,0 1 0-16,0 0 0 0,-10-5 0 0,10 10 0 16,-2 0 0-16,-3-1 0 0,-5-9 0 0,4 9 0 15,-4-9 0-15,1 15 0 0,-2-6 0 0,0 1 0 16,-2 1 0-16,-1-1 0 0,-1-1 0 0,0 0 0 16,-2 0 0-16,1 0 0 0,-2 1 0 0,0-1 0 15,0 0 0-15,-1 0 0 0,-1 1 0 0,-2 2 0 16,0-3 0-16,0 3 0 0,1 1 0 0,-1 1 0 15,0-1 0-15,0 3 0 0,1 1 0 0,-1 1 0 16,0-1 0-16,1 0 0 0,-1-4 0 0,1-1 0 16,2 0-336-16,1-6 48 0,1 1 16 0,7-7 0 15,0 0-352-15,0 0-64 0,0 0-16 16,0 0 0-16,0 0-2304 0,0 0-448 0,-2-16-112 0,10-1-16 0</inkml:trace>
  <inkml:trace contextRef="#ctx0" brushRef="#br3" timeOffset="202955.56">12247 7576 10127 0,'0'0'448'0,"0"0"96"0,-12 6-544 0,2-1 0 0,-2 0 0 0,2 2 0 16,1 0 3648-16,-2 1 640 0,1 1 112 0,-2 2 16 16,0-2-2816-16,-1 1-576 0,-1 1-128 0,0 2 0 0,-2 0 64 0,0 4 0 15,-1 2 16-15,-1 0 0 16,-1 0-160-16,-1 3-48 0,-1 1 0 0,-1 1 0 0,-3 4-352 0,0 0-80 15,-1 2-16-15,0-1 0 0,2-3-320 0,0-2 144 16,2-2-144-16,2-1 0 0,3-1 128 0,0-3-128 16,2 0 0-16,2-4 0 0,2-2-176 0,4-5-144 15,7-6-16-15,0 0-16 16,0 0-688-16,0 0-144 0,0 0-32 0,-6-6 0 16,2-2-2320-16,3-5-480 0</inkml:trace>
  <inkml:trace contextRef="#ctx0" brushRef="#br3" timeOffset="203156.37">11786 7746 3679 0,'11'-22'160'0,"-3"9"32"16,0-2-192-16,0 5 0 0,-2 1 0 0,0 0 0 0,-1 1 5152 0,-5 8 992 0,0 0 192 0,0 0 32 15,0 0-4176-15,10-1-832 0,-10 1-160 0,12 6-48 16,-2 3-512-16,1 2-96 0,-1-1-32 0,2 1 0 16,0 0 128-16,2 2 32 0,2 2 0 0,2 3 0 15,1 0-240-15,1 3-48 0,3 0-16 0,1 2 0 16,-1 3-240-16,1-1-128 0,-2 1 160 0,-1-1-160 15,0-1 0-15,-2-4 0 0,0 0 0 0,-1-1-160 32,0-4-640-32,0-2-128 0,2-3-32 0,-3 2 0 0,-2-4-1856 0,1 0-384 0,-2-4-80 0</inkml:trace>
  <inkml:trace contextRef="#ctx0" brushRef="#br3" timeOffset="203418.61">12720 7630 32255 0,'0'0'2864'0,"0"0"-2288"15,0 0-576-15,0 0 0 0,0 0 1808 0,0 0 256 16,13-1 48-16,2-1 16 15,2 1-2128-15,2 1-320 0,1 0-112 0,2-1-16 0,1-2 272 0,1 1 176 16,-1-2-192-16,1 1 192 16,-2 2-448-16,0-1 0 0,-1-4 16 0,-1 1 0 15,-3-1-1520-15,-2 1-304 0,0 0-64 0,-4 0-11504 0</inkml:trace>
  <inkml:trace contextRef="#ctx0" brushRef="#br3" timeOffset="203659.31">12835 7700 20271 0,'0'0'1792'0,"0"0"-1424"0,0 0-368 0,0 0 0 16,-8-4 4096-16,8 4 736 0,0 0 160 0,0 0 16 16,0 0-3920-16,0 0-800 0,0 0-160 0,13 6-128 15,0-4 0-15,0 1 0 0,0-3 0 0,2 2 0 0,0 2-160 0,4-2 16 16,0 0 0-16,1 1 0 0,-1-3 0 0,1 1 0 15,-1-1 0-15,2 2 0 16,0-2-304-16,0 0-48 0,0 0-16 0,0 0 0 16,0-3-1328-16,-2 0-272 0,-1-1-48 0,-1 2-11504 0</inkml:trace>
  <inkml:trace contextRef="#ctx0" brushRef="#br3" timeOffset="204106.24">13565 7390 6447 0,'0'0'576'0,"0"-10"-576"0,-1 2 0 0,1 8 0 15,-4-11 5424-15,4 11 976 0,0 0 192 0,0 0 32 16,-12 0-5104-16,2 4-1024 0,-1 3-208 0,0 3-32 16,-2 3-256-16,0 3 0 0,1 1 0 0,-3 1 0 15,0 0 0-15,-1 3 0 0,-1 1 0 0,2 3 0 16,0 1 0-16,2 3 0 0,0-2 0 0,3 1 144 15,1 0 80-15,2 1 16 0,2 0 0 0,2-1 0 16,3 0 80-16,3-1 0 0,1 1 16 0,2-1 0 16,3-4-144-16,2 0-16 0,2-4-16 0,1 2 0 15,3-8-160-15,3 0 192 0,1-3-192 0,3-3 192 16,1-6-192-16,3 1 0 0,0-4 0 0,4-2 0 16,0-3 0-16,1-5-192 0,-1-5 64 0,0-1 128 0,-1-2-240 15,-2-2 80-15,-3-2 16 0,0 1 0 0,-2-1 272 0,-1 2 48 16,-4-1 16-16,-2-1 0 0,-5-2 240 0,-2 3 48 15,-3-3 16-15,-3 0 0 0,-2-2 160 0,-2 2 48 16,-4 1 0-16,-3 1 0 0,-4 0-160 0,-2 3-32 16,-4 2 0-16,-2-1 0 0,-2 3-336 0,-3 0-176 15,0 4 160-15,-4 3-160 0,-2 2 0 0,-1 2 0 16,-3 2 0-16,1 1 0 0,1 3 0 0,1 1 0 16,-1 3 0-16,2 3-160 15,0-3-912-15,2 1-176 0,0 0-32 0,2 0-9856 16,1-1-1984-16</inkml:trace>
  <inkml:trace contextRef="#ctx0" brushRef="#br0" timeOffset="211677.83">22934 13589 5519 0,'0'0'496'0,"0"0"-496"0,0 0 0 0,0 0 0 16,2-9 1024-16,-2 9 96 0,0 0 32 0,0 0 0 15,2-8-96-15,-2 8-16 0,0 0 0 0,-4-8 0 16,4 8 768-16,-7-5 160 0,7 5 16 0,-9-5 16 15,0 1 32-15,1 0 0 0,8 4 0 0,0 0 0 16,-9-4-288-16,9 4-48 0,0 0-16 0,0 0 0 16,-8-4-624-16,8 4-128 0,0 0-32 0,0 0 0 15,0 0-400-15,0 0-96 16,0 0-16-16,0 0 0 0,-2 15-256 0,2 2-128 0,1-2 0 0,1 6 128 16,1 4-128-16,1 4 0 0,-1 3 0 0,2 5 0 15,-1 2 0-15,0 4 160 0,0 1-160 0,-3 2 160 16,-1 1-160-16,-3-3 0 0,-1 2 0 0,0-1 0 15,-1 0 0-15,1-4 0 0,-1-2 0 0,1-2 0 0,0-4 0 16,2-2 0-16,-4-6 0 0,3-2 0 0,-3 2-144 0,2-8-16 16,0-2 0-16,1-3 0 15,-1-3-2400-15,4-9-496 0,0 0-80 0</inkml:trace>
  <inkml:trace contextRef="#ctx0" brushRef="#br0" timeOffset="212146.04">22784 13279 8287 0,'0'0'736'0,"-9"-4"-592"0,1-1-144 0,8 5 0 15,-5-7 4736-15,5 7 896 0,0-9 192 0,0 9 48 16,6-9-4336-16,5 3-880 0,0-4-160 0,1 4-48 16,0-1-256-16,3 0-48 0,5 3-16 0,0-3 0 15,-2 1 432-15,1 0 80 0,3 1 0 0,2 3 16 16,-1-4-16-16,1 5 0 0,1-3 0 0,-3 3 0 16,-1 1-368-16,-2 0-80 0,-1 0 0 0,1 2-16 15,-4 2-176-15,0 2 0 0,-2 0 144 0,-2 3-144 16,3 2 0-16,-4 3 128 0,-2 2-128 0,0 1 0 15,-1-3 0-15,1 4 0 0,-1 2 0 0,-1 1-128 16,1-4 128-16,-2 2 0 0,2 2 0 0,-4 1 0 0,0-4 0 16,-2 1 0-16,1-1 0 0,-2 0 0 0,-2-2 0 0,-2 2 0 15,1-1 0-15,-3-1 128 0,0-1-128 0,-2 0 144 16,-2-2-144-16,-1 1 160 0,-2-2-160 0,-3-1 128 16,-2 1-128-16,0 1 128 0,-2-4-128 0,0 3 0 15,-4-2 0-15,-1 0 0 0,-1-3-176 0,1 0-16 16,5-1 0-16,0 0 0 15,-1-2-384-15,2-2-96 0,0-2-16 0,2-2 0 16,0 0-2432-16,2 0-480 0</inkml:trace>
  <inkml:trace contextRef="#ctx0" brushRef="#br0" timeOffset="212629.58">23940 12671 23951 0,'0'0'2128'0,"0"0"-1696"0,-2-10-432 0,2 10 0 0,0 0 2176 0,0 0 336 16,0 0 80-16,0 0 16 0,0 0-2064 0,0 0-416 15,0 0-128-15,0 0 0 0,0 0 128 0,-10 8-128 16,3 4 128-16,-1 2-128 0,-1 2 192 0,-2 2-64 15,-2 3 0-15,-1 1 0 0,1 3 272 0,-3 2 48 16,1 4 16-16,-2 2 0 0,-2 2-80 0,2 5 0 16,-1-2-16-16,0 4 0 0,-2 2-32 0,3 1 0 15,2-1 0-15,2 0 0 0,1-3-80 0,2 2-32 16,0 2 0-16,4 0 0 0,-1-4-224 0,2 1 128 16,1-1-128-16,2-1 0 0,0 2 0 0,4-5-160 0,0 3 0 0,6-5 0 31,2-4-480-31,4-4-80 0,1-6-32 0,3-1 0 15,5 1-1360-15,-1-7-288 0,0-4-48 0,0 0-6768 0,0-4-1344 0</inkml:trace>
  <inkml:trace contextRef="#ctx0" brushRef="#br0" timeOffset="213162.56">24112 12997 3679 0,'0'0'320'0,"0"0"-320"15,-6-9 0-15,-1 4 0 0,7 5 6704 0,0 0 1264 16,0 0 256-16,0 0 48 0,0 0-6672 0,0 0-1344 16,0 0-256-16,2 9 0 0,0 2-144 0,1 0 144 15,1 2-160-15,0 3 160 0,-2-3 0 0,2 3 0 0,0 2 0 0,1 1 0 16,0 2 288-16,2 1 48 0,3-1 16 0,-3 0 0 15,-2 0 16-15,0-3 0 0,1 1 0 0,-1-5 0 16,0-1-176-16,1 0-16 0,-2-1-16 0,2-1 0 16,0 0 0-16,1-3 0 0,-7-8 0 0,7 8 0 15,1-3 160-15,3-3 16 0,0-2 16 0,1-2 0 16,0-3 112-16,0-2 32 0,-2-2 0 0,2-3 0 16,-2-1-128-16,1-4-32 0,0-1 0 0,0-2 0 15,-2-2-160-15,0-3-48 0,0-1 0 0,0-1 0 16,0-2-128-16,1-1 128 0,-3 0-128 0,3 3 128 15,-3-3-128-15,0 3-272 0,-1 0 64 0,1 4 16 16,-2 0-640-16,2 2-128 0,-2 2-32 0,1 3 0 16,1 2-1792-16,-1 5-352 0,0 2-80 0</inkml:trace>
  <inkml:trace contextRef="#ctx0" brushRef="#br0" timeOffset="213495.58">24305 13302 12895 0,'0'0'1152'0,"0"0"-928"0,-9 2-224 0,9-2 0 16,0 0 3360-16,0 0 624 0,0 0 128 0,0 0 32 15,-5 6-2288-15,5-6-448 0,-3 11-80 0,3-1-32 16,0 1-208-16,3 2-32 0,-2 1-16 0,2 2 0 16,1-1-400-16,0 5-64 0,1-2-32 0,0 2 0 15,0-1-320-15,3 2-64 0,-3 2-16 0,0 0 0 16,-1-3-144-16,0 3 160 0,-1-3-160 0,0 4 160 16,-2-2-160-16,0-1 0 0,0-4 144 0,1-1-144 15,-1-1-128-15,0 0-112 0,-1-4-16 0,0 0 0 31,0-11-2480-31,0 0-496 0,0 0-96 0</inkml:trace>
  <inkml:trace contextRef="#ctx0" brushRef="#br0" timeOffset="213854.09">24705 13345 38351 0,'0'0'1696'0,"0"0"352"0,-6-5-1632 0,1 0-416 0,5 5 0 0,0 0 0 15,0 0 832-15,0 0 64 16,0 0 32-16,9-7 0 0,1 4-656 0,2-3-128 0,0 2-16 0,1 1-128 16,0-3 0-16,1 2 0 0,0 1 0 0,1-1 0 15,-1 0 0-15,1 1 0 0,-2-2 0 0,1 1 0 16,0 1 0-16,1 2 0 0,-2-3 0 0,-2 3 0 31,1 0-448-31,0 1-64 0,0 0 0 0,-2 1 0 16,-10-1-1824-16,12 2-368 0,-12-2-80 0,0 0-12240 0</inkml:trace>
  <inkml:trace contextRef="#ctx0" brushRef="#br0" timeOffset="214113.07">24772 13471 6447 0,'0'0'272'0,"-8"0"80"0,-1 0-352 0,9 0 0 15,-8 0 0-15,8 0 0 0,0 0 5328 0,0 0 1008 16,0 0 192-16,0 0 32 0,0 0-5248 0,8 6-1056 16,-8-6-256-16,14 3 0 0,1 1 208 0,-2-4-16 15,0-3 0-15,1 2 0 0,0-2 640 0,2 1 112 16,2-2 16-16,1 0 16 0,0-2-432 0,2 3-96 16,1-1 0-16,0-3-16 0,2 2-432 0,-2 1 0 15,0 1 0-15,-1 2 0 16,-3 1-2112-16,-1-3-368 0</inkml:trace>
  <inkml:trace contextRef="#ctx0" brushRef="#br0" timeOffset="-210011.72">25398 13305 12895 0,'0'0'576'0,"-4"-6"112"0,-1-1-560 0,5 7-128 16,0 0 0-16,0 0 0 0,0 0 4464 0,0 0 848 15,4-8 192-15,-4 8 16 0,6-6-4448 0,-6 6-896 16,0 0-176-16,0 0 0 0,0 0 0 0,0 0 0 15,10 4 0-15,-10-4-144 0,0 0 144 0,7 10 144 16,-3 0-16-16,-2 3-128 0,-2 3 928 0,0 1 80 16,-1 0 16-16,0 3 0 0,0 0-192 0,1 4-16 15,-2 2-16-15,1 0 0 0,0 1-544 0,1 2-128 16,0 0 0-16,0 1-128 0,0 4 0 0,1-2 0 16,0 2 0-16,1 0 0 0,-1-1 128 0,1-1-128 15,1-4 0-15,0-1 0 0,1-2 0 0,-2-2 0 0,1 1 0 0,-1-5 0 16,2-4 128-16,-2-2-128 0,-2-2 0 15,0-11 0-15,0 0 0 0,0 0-192 0,0 0 16 0,0 0 16 32,0 0-864-32,0 0-192 0,0 0-16 0,0-15-16 15,-2-2-752-15,2-4-160 0,0-1-16 0,0-4-16 16,-1-2 224-16,-2-3 48 0,1-3 16 0,-1-2 0 16,1-4 176-16,-2 0 16 0,0 4 16 0,-1-2 0 0,-1 0 1216 0,1 1 240 0,-3 1 48 0,2 2 16 15,-1 1 1152-15,1 2 240 0,-2 2 32 0,3 3 16 16,1 3 528-16,-1 2 96 0,1 2 32 0,2 2 0 15,4-3-416-15,2 6-80 0,0 1-16 0,1 1 0 16,3 1-512-16,1 2-128 0,0 2 0 0,3 0-16 16,-1-1-240-16,2 4-32 0,2 3-16 0,0 2 0 15,1 2-128-15,0 1-16 0,1 4-16 0,1 2 0 0,1 0 0 16,1 4 0-16,-2 1 0 0,0 1 0 0,-1 2-160 0,-1-4-16 16,-2 2-128-16,-1-2 192 0,-1 2-192 0,0 0 176 15,-3 1-176-15,-1 1 160 0,-3 3-160 0,0 0 128 16,-1-6-128-16,-1 3 128 0,-1-1-128 0,0 2 160 15,-1-2-160-15,-2-3 160 0,-2-1-16 0,-2 0 0 16,-2 1 0-16,-1-2 0 0,-1-1-16 0,-1-2 0 16,-3 0 0-16,-1 0 0 0,-2-1 64 0,-2 0 16 15,-2-2 0-15,-1 1 0 0,0-2 0 0,1 0 0 16,-4-2 0-16,2-2 0 0,1 0-208 0,1-2 176 16,2-4-176-16,3 0 160 15,2-2-624-15,1-1-128 0,0 2-32 0,3-6 0 16,5 0-2256-16,0 2-448 0,4 10-80 0</inkml:trace>
  <inkml:trace contextRef="#ctx0" brushRef="#br0" timeOffset="-209061.87">26123 12678 1839 0,'0'0'160'0,"0"0"-160"0,0 0 0 0,0 0 0 16,0 0 4864-16,0 0 960 0,0 0 176 0,0 0 32 16,0 0-3728-16,0 0-736 0,0 0-160 0,0 0-16 15,-8 0-624-15,8 0-128 16,-4 10-32-16,0 3 0 0,1 2-224 0,2 7-64 0,1-3 0 0,3 8 0 16,-1 3 416-16,2 3 80 0,1 0 16 0,2 6 0 15,-3 0-48-15,0 6 0 0,-2 3 0 0,-2 3 0 16,0 3-400-16,-2 2-96 0,-4 1-16 0,0-1 0 15,-2-3-272-15,-2 3 160 0,-2-6-160 0,2 0 128 16,0-4-128-16,1-4 0 0,-1-4 0 0,1-3 0 16,0 0 0-16,1-5-176 0,0-5 176 0,3-4-128 15,1-2-1152-15,3-4-240 16,-2-6-32-16,3-9-14032 0</inkml:trace>
  <inkml:trace contextRef="#ctx0" brushRef="#br0" timeOffset="-207861.25">26880 13198 3679 0,'0'0'320'0,"0"0"-320"0,0 0 0 0,0 0 0 16,0 0 5120-16,0 0 944 0,0 0 192 0,0 0 32 15,0 0-4176-15,0 0-832 0,-8 5-160 0,8-5-32 16,-9 7 96-16,3 1 32 0,-2-2 0 0,0 2 0 16,0 1-416-16,-1 2-80 0,0-1-16 0,-2 3 0 15,1 0-192-15,-2 1-32 0,-1 5-16 0,0 0 0 16,-2 2-160-16,-1 1-48 0,-1 3 0 0,0-4 0 16,0-2-128-16,1 1-128 0,2 0 192 0,0 0-192 15,2-1 0-15,0-4 0 0,-1 0 0 0,3-1 0 16,-1-1-336-16,4-4-176 0,0-2-48 15,7-7 0-15,0 0-1856 0,0 0-368 0,0 0-80 0,-9-3-11168 16</inkml:trace>
  <inkml:trace contextRef="#ctx0" brushRef="#br0" timeOffset="-207631.7">26579 13242 33807 0,'0'0'1488'0,"0"0"320"0,0 0-1440 0,0 0-368 15,0 0 0-15,0 0 0 0,0 0 512 0,0 0 48 16,9 10 0-16,-1-3 0 0,0 4-112 0,-1 1 0 16,0 1-16-16,0 2 0 0,-1 3-112 0,2 5-32 0,0-2 0 0,0-1 0 15,-1 1-80-15,4 1-16 0,-2 2 0 0,0 1 0 16,-1-1-64-16,1 0-128 0,0-3 176 0,0-2-176 16,-1 2 144-16,1-5-144 0,2-2 0 0,-1-1 144 15,2-2-144-15,-1-2-272 0,0-1 64 0,2 1 16 31,-3-5-2528-31,0-2-496 0,-10-2-112 0</inkml:trace>
  <inkml:trace contextRef="#ctx0" brushRef="#br0" timeOffset="-207060.88">26522 13056 26719 0,'0'0'2368'0,"0"0"-1888"16,0 0-480-16,0 0 0 0,-10-4 1936 0,10 4 304 15,0 0 48-15,0 0 16 0,0 0-1520 0,0 0-288 16,0 0-64-16,11-3-16 0,-11 3-80 0,13-5-16 15,0 4 0-15,1-2 0 0,2 2-48 0,0 1-16 16,-1 0 0-16,2 1 0 0,3 2-80 0,1-3-32 16,-2 3 0-16,2-2 0 0,-1 1-16 0,-1 1 0 15,1 1 0-15,-1-1 0 0,1-2-128 0,-2 2 0 16,-2-3 0-16,-1-2 0 0,0 1 0 0,-1-2 0 0,-1 2 0 0,-1-4 128 16,-1 1-128-16,0 1 128 0,-1-1-128 0,-1 0 128 15,-9 4-128-15,10-5 0 0,-1 3 144 0,-9 2-144 16,0 0 0-16,0 0 128 0,0 0-128 0,8-6 0 15,-8 6 160-15,0 0-32 0,0 0-128 0,0 0 192 16,0 0 32-16,0 0 0 0,0 0 0 0,0 0 0 16,0 0 64-16,0 0 16 0,0 0 0 0,0 0 0 15,0 0-64-15,0 0-16 0,0 0 0 0,0 0 0 16,0 0 16-16,0 0 0 0,-4-7 0 0,4 7 0 16,-4-8-48-16,4 8 0 0,-4-9 0 0,4 9 0 15,-7-11 48-15,1 3 0 0,-1 2 0 0,7 6 0 16,-9-9-64-16,3 1-16 0,-4 0 0 0,3 2 0 15,-1-1-160-15,-1 1 192 0,-2 0-192 0,2 0 192 0,1-1-192 16,2 2 0-16,-2 0 0 0,1 1 128 0,7 4-128 0,-6-7 0 16,-2 4 0-16,8 3 0 15,0 0-560-15,0 0-80 0,0-8-32 0,0 8 0 16,0 0-2400-16,11-6-464 0,0 0-112 0</inkml:trace>
  <inkml:trace contextRef="#ctx0" brushRef="#br0" timeOffset="-198487.78">27244 13632 6447 0,'0'0'576'0,"0"0"-576"16,-9 2 0-16,9-2 0 0,-11-2 3472 0,11 2 592 15,0 0 112-15,0 0 32 0,0 0-2544 0,0 0-496 16,0 0-96-16,0 0-32 0,0 0 256 0,0 0 48 15,0 0 16-15,0 0 0 0,0 0-288 0,0 0-64 16,8 5-16-16,1 2 0 0,-1 1-160 0,1 2-48 16,-1 2 0-16,1 1 0 0,2 1-432 0,-1 3-96 15,0 2 0-15,2 3-16 0,0-1-240 0,0 1 0 16,-2 1 0-16,-2 1 0 0,-4 2 0 0,0-4 0 16,-2 1 0-16,0 0 0 0,-4-1 0 0,-2-1 0 15,-2-4 0-15,-3 1 0 0,1 1 0 0,-3-3 0 16,-2-2-192-16,-1-2 192 15,0 0-544-15,-1-3 0 0,-2-1 0 0,2-3 0 16,2-1-2336-16,-2-4-448 0</inkml:trace>
  <inkml:trace contextRef="#ctx0" brushRef="#br0" timeOffset="-197587.35">27828 13138 8287 0,'0'0'736'0,"0"0"-592"16,0 0-144-16,0 0 0 0,0 0 4544 0,0 0 896 16,6-9 160-16,1 0 32 0,-1 0-3856 0,1 1-784 15,-1 1-160-15,1 1-16 0,-7 6-368 0,8-8-80 16,0 3-16-16,-8 5 0 0,9-7-352 0,-9 7 144 16,0 0-144-16,8-5 0 0,-8 5 368 0,0 0-48 15,0 0 0-15,0 0 0 0,0 0 224 0,0 0 32 16,0 0 16-16,0 0 0 0,0 0 80 0,0 0 16 15,0 0 0-15,0 0 0 0,0 0-192 0,0 0-48 0,0 0 0 16,0 0 0-16,0 0-128 0,-6 8-48 0,1 0 0 0,5-8 0 16,-5 12-48-16,0-5-16 0,-1 2 0 0,4 5 0 15,-3-5 0-15,-2 4 0 0,-2 1 0 0,1 0 0 16,0 1-80-16,1 3 0 0,-3 1-128 0,3 1 192 16,-3-2-192-16,3 4 0 0,-2 3 0 0,-1 0 0 15,3-5 0-15,0 2 0 0,1 0 0 0,0-1 0 16,2-3 0-16,2 0 0 0,0-2 0 0,4 0 0 15,-2-1 0-15,2 2 0 0,2-3 0 0,2 0 0 16,0-5 0-16,2 0 0 0,1 0 0 0,-1 1 0 16,1-2 0-16,1 1 128 0,0-1-128 0,-1 0 0 15,0-2 0-15,1 0 0 0,1 0 0 0,-1-3 0 16,0 1 0-16,1-2 128 0,-1-2-128 0,2 0 0 16,1-1 0-16,0 0 128 0,0-3-128 0,2-1 0 15,0-2 0-15,2-2 176 0,-3-2-176 0,2 4 160 0,-2-6-160 0,1 0 128 16,-2-3-128-16,-1-1 128 0,-1-3-128 0,0 0 128 15,-1-1-128-15,-1-1 128 0,-2-2-128 0,1-2 128 16,-1-1-128-16,0 1 128 0,-1-4-128 0,0 1 0 16,-1-1 0-16,-1 0 128 0,-2 3-128 0,0-3 0 15,-2 5 0-15,0 0 128 0,-2 0-128 0,1 3 0 16,-3 1 0-16,0 3 0 0,0-2 0 0,0 3 0 16,-1 3 0-16,1 2 0 0,0 2 0 0,1-2 0 15,0 3 0-15,0 0 0 0,1-1-144 0,0 0 144 16,1 1 0-16,0 1 0 0,-2 2 0 0,2-1 0 15,-2-2 0-15,1 4 0 0,2 5 0 0,-6-5 0 16,1 1 0-16,5 4 0 0,-9 0-128 0,0 1 128 0,0 3 0 16,0 1 0-16,0 2-192 0,-2-1 192 0,1 1-192 0,-1-1 192 15,0 4-192-15,0-1 64 0,1-1 128 0,1 2-208 16,-2 0 208-16,1 1-192 0,-2-1 192 0,0 3-192 16,1 0 0-16,-1 3 16 0,-1-2 0 0,1 2 0 15,2 0-48-15,-2 2-16 0,0 0 0 0,2-1 0 16,2 0 48-16,1-3 0 0,2 2 0 0,1-3 0 15,4-13 192-15,-2 10-192 0,-1 1 192 0,3-11-192 32,0 0-336-32,0 0-64 0,0 0-16 0,0 0 0 15,12 3-2160-15,-1-3-432 0,0-3-96 0</inkml:trace>
  <inkml:trace contextRef="#ctx0" brushRef="#br0" timeOffset="-197203.08">27798 13267 26655 0,'0'0'1184'0,"0"0"240"0,0 0-1136 0,-7 4-288 16,7-4 0-16,0 0 0 0,-6 5 1184 0,6-5 176 16,0 0 48-16,0 0 0 0,0 0-496 0,0 0-80 0,0 0-32 0,0 0 0 15,9 9 0-15,1-3 0 16,2-2 0-16,1-2 0 0,1 1-208 0,1-2-32 0,-2 0-16 0,1 1 0 16,2-1-128-16,-1 0-32 0,1 1 0 0,0-1 0 15,-2-1-240-15,2 0-144 0,1 0 160 0,-2-1-160 16,0-1 0-16,-2 1 0 0,-2-2 0 0,1 0 0 15,0-1 0-15,0-2-320 0,-2 0 64 0,1-1 0 32,-1 0-560-32,0-3-96 0,1-1-32 0,-1-1 0 15,-1-1-2176-15,1 1-432 0</inkml:trace>
  <inkml:trace contextRef="#ctx0" brushRef="#br0" timeOffset="-196537.54">27933 12726 2751 0,'0'0'256'15,"0"0"-256"-15,0 0 0 0,0 0 0 0,0 0 3328 0,0 0 608 0,-9 0 128 0,9 0 32 16,0 0-2544-16,0 0-496 0,0 0-96 0,-8 1-32 15,8-1 544-15,0 0 96 0,0 0 32 0,0 0 0 16,0 0 0-16,0 0 0 0,0 0 0 0,0 0 0 16,0 0-384-16,0 0-80 0,0 0-16 0,0 0 0 15,12 2-368-15,0-2-80 0,-2 0-16 0,2-2 0 16,0 1-400-16,2-1-64 0,2-1-32 0,1-1 0 16,-2 0-160-16,2 0 0 0,2 0 0 0,-2 2 128 15,0-4-128-15,-1 1 0 0,1 1 0 0,0 0 0 0,2 1 0 16,-2 0-144-16,-2 0 144 0,0 2 0 15,-1 0-144-15,-1-1 144 0,0 0 0 0,-1 1-144 0,-12 1 144 0,11-2 0 16,-11 2 0-16,11-1 0 0,-11 1 0 0,0 0 0 16,0 0 0-16,0 0 0 0,0 0 0 0,0 0 144 15,0 0-144-15,0 0 0 0,0 0 192 0,0 0-64 16,0 0 0-16,0 0-128 0,-4-7 192 0,4 7-64 16,-9-9 0-16,0 3-128 0,0 1 224 0,-1-1-64 15,1 0-16-15,0-1 0 0,0 3-144 0,-1-1 160 16,-1 1-160-16,2 0 160 0,0-2-160 0,0-1 128 15,-2 1-128-15,4-1 128 0,7 7-128 0,-11-8 0 16,1 2 144-16,1 1-144 0,-1 1 0 0,10 4 0 16,-9-3 0-16,9 3 0 0,-10-1 0 0,10 1 0 0,-9 0-128 0,9 0 128 15,0 0-208-15,0 0 32 16,0 0 16-16,0 0 0 16,0 0-480-16,0 0-112 0,0 0-16 0,0 0 0 15,0 0-1776-15,9 5-352 0,1-2-80 0</inkml:trace>
  <inkml:trace contextRef="#ctx0" brushRef="#br0" timeOffset="-195669.36">28335 13563 13823 0,'0'0'1216'0,"0"0"-960"0,0 0-256 0,0 0 0 16,0 0 3136-16,0 0 576 0,0 0 112 0,-1 9 16 16,2 3-3040-16,-2 0-608 0,-1-1-192 0,1 4 0 15,1-1 496-15,-1 4 16 0,-1 3 0 0,0 1 0 16,-1 3 336-16,2-1 80 0,-3 3 16 0,1 2 0 16,1 1-464-16,-1-2-96 0,-1 2 0 0,2-1-16 15,-1-3-208-15,0-2-32 0,1-2-128 0,1-3 192 16,-1 0-192-16,2-2 0 0,0-4 0 0,3-2 0 15,-3-11 0-15,4 11-240 0,-4-11 48 0,0 0 16 16,0 0-288-16,0 0-64 0,0 0-16 0,0 0 0 16,8-8-352-16,-3-1-80 0,-3 0-16 0,0-2 0 15,-2-2-544-15,0-1-96 0,-3-3-32 0,1-4 0 16,-2 3 656-16,0-7 128 0,0 0 32 0,0-5 0 0,0 0 672 0,0-1 176 16,0 0 0-16,2 1 0 0,-1-3 192 0,2 3 64 15,1 0 0-15,1 4 16 0,0 3 496 0,2 2 80 16,1-1 32-16,1 2 0 0,0 3 400 0,0 3 96 15,2 2 16-15,1 2 0 0,1-1-272 0,0 5-48 16,-9 6-16-16,10-6 0 0,2 1-464 0,0 3-80 16,-12 2-32-16,13-4 0 0,0 2-144 0,0 0-16 15,-3-1-16-15,3 2 0 0,1 1 32 0,-1 1 16 16,0 3 0-16,-2 3 0 0,0-3-32 0,-1 2-16 0,1 3 0 0,-1 2 0 16,-2 2-64-16,1 0-16 0,0 1 0 0,-1 2 0 15,0-3-16-15,-2-2 0 0,-1 2 0 0,-2 2 0 16,0-3-64-16,-2-1-16 0,-1 0 0 0,0 0 0 15,-3 1 64-15,-2 1 0 0,-1-4 0 0,-1 0 0 16,-2-2-64-16,0-1-128 0,-3 2 192 0,0-1-64 16,-1-1-128-16,-1 0 128 0,-3-3-128 0,0 3 128 15,-1-5-320-15,0-1-80 0,-1 0-16 0,2-1 0 32,0 1-1872-32,1-3-368 0,-1 0-80 0,1 1-12560 0</inkml:trace>
  <inkml:trace contextRef="#ctx0" brushRef="#br0" timeOffset="-191750.13">22876 15425 19455 0,'0'0'864'0,"0"0"176"0,0 0-832 0,0 0-208 0,-6-3 0 0,6 3 0 16,0 0 352-16,0 0 32 0,0 0 0 0,0 0 0 15,0 0-144-15,0 0-32 0,12 0 0 0,-12 0 0 16,11 5 816-16,-2 2 176 0,-1 1 16 0,-1 2 16 15,-1 1 256-15,1 2 48 0,1 1 16 0,-2 2 0 16,-1 3-432-16,1 1-96 0,-3 3 0 0,3 2-16 16,-2 2-672-16,1 3-128 0,-3 2-16 0,1 2-16 15,-2 3-176-15,1 1 0 0,-1 1 0 0,-1-1 0 16,-1 1 0-16,1 0 0 0,1-2 0 0,-1-3 128 16,0-2-128-16,0-2 0 0,0-2 144 0,0-2-144 15,1-1-144-15,1-5-112 0,-1-3 0 0,0-2-16 16,2-4-1824-1,-1-1-352-15,-2-10-80 0,0 0-10576 0</inkml:trace>
  <inkml:trace contextRef="#ctx0" brushRef="#br0" timeOffset="-191199.66">22801 15452 20271 0,'0'0'1792'0,"-8"-6"-1424"0,8 6-368 0,-7-7 0 15,7 7 1056-15,-4-9 144 0,4 9 16 0,0-9 16 16,3 0-960-16,1 1-272 0,0 0 0 0,4-2 128 16,0 1 368-16,1 0 64 0,2-2 16 0,2-1 0 15,3-2 528-15,1 1 112 0,-1 1 32 0,1 2 0 16,0-5-96-16,0 2-32 0,-1 2 0 0,0-1 0 15,0 0-624-15,-1 3-128 0,1 0-32 0,0 2 0 16,-2 2-208-16,-1 0-128 0,0 0 128 0,-1 2-128 16,-2 1 0-16,-1 0 0 0,1 2 0 0,-1-1 0 15,0 0 0-15,1 1 0 0,1 0 0 0,-1 0 0 16,-1 2 0-16,0 1 0 0,-9-3 0 0,9 4 0 16,-9-4 0-16,8 8 0 0,-1 1 0 0,-2 1 0 15,-2 1 0-15,1 2 128 0,-3 0-128 0,0-3 0 0,-1 1 0 16,0 0 144-16,0 2-144 0,0 2 0 0,-1-2 160 0,2-2-160 15,-1 1 128-15,0-3-128 0,0 2 0 0,1-1 128 16,-1-10-128-16,2 13 0 0,-4 0 0 0,2-2 0 16,-1 2 128-16,0-4-128 0,1-9 0 0,-3 13 0 15,1-1 144-15,-2-2-144 0,4-10 176 0,-7 12-48 16,2-2 0-16,-2-1 0 0,-2-1-128 0,0 1 128 16,-1-1-128-16,-1 0 128 0,1 0-128 0,-2-2 160 15,0-2-160-15,1 1 160 0,-1 1 16 0,0-1 0 16,-1-1 0-16,0 0 0 0,0 0-176 0,0-2 160 15,1 1-160-15,1-3 160 0,-1 0-160 0,0 0 0 16,0-4-192-16,1 3 192 16,-2-1-768-16,1 1-48 0,1-2 0 0,1 2 0 15,0 0-2864-15,0 1-576 0</inkml:trace>
  <inkml:trace contextRef="#ctx0" brushRef="#br0" timeOffset="-188461.89">28716 13679 13823 0,'0'0'1216'0,"0"0"-960"16,0 0-256-16,0 0 0 0,9-6 1920 0,-9 6 352 16,0 0 64-16,12-3 16 0,-12 3-1504 0,13 0-288 15,-13 0-64-15,10 5-16 0,-1 3 608 0,-2 0 112 16,-1 1 16-16,-1 0 16 0,-5-9 48 0,6 13 0 16,-4-2 0-16,3 2 0 0,-1 0-560 0,2-2-96 15,-1 2-32-15,-1 1 0 0,-2-1-368 0,1 2-80 16,-2-2-16-16,-1 4 0 0,-1-2-128 0,-2-1 0 0,-1-1 144 0,0 1-144 15,1-2 0-15,-3 0 0 0,1-3 0 0,0 1 0 32,-2-2-432-32,2 1 0 0,5-9 0 0,-8 7 0 15,8-7-1840-15,-9 4-368 0,9-4-80 0</inkml:trace>
  <inkml:trace contextRef="#ctx0" brushRef="#br0" timeOffset="-187547.52">29197 12973 3679 0,'0'0'160'0,"0"0"32"0,0 0-192 0,0 0 0 0,8-8 0 0,-2 1 0 16,-1-1 3072-16,-5 8 560 0,7-6 112 0,-7 6 32 16,0 0-1920-16,5-8-368 0,-5 8-80 0,0 0 0 15,0 0-176-15,0 0-16 0,0 0-16 0,0 0 0 0,0 0-176 0,0 0-48 16,0 0 0-16,0 0 0 0,0 0-192 0,0 0-32 16,-9-1-16-16,9 1 0 0,-9 5 0 0,1 1 0 15,0 2 0-15,2 3 0 0,-1 0-240 0,1 3-48 16,0 0-16-16,0 2 0 0,1-3-176 0,-2 3-48 15,-1 1 0-15,0 3 0 0,1 0 80 0,-1 3 16 16,-1 2 0-16,0 2 0 0,-1 3-48 0,0 0 0 16,0-1 0-16,0 0 0 0,1-1-80 0,0 1-32 15,0 0 0-15,0-2 0 0,4-2-144 0,1-3 0 16,-1-3 144-16,2 0-144 0,2-2 192 0,2-4-16 16,2-2-16-16,1 1 0 0,-4-12 64 0,7 7 16 15,4-1 0-15,-1-3 0 0,1 1 0 0,0-7 0 16,1 0 0-16,2 0 0 0,-1-1-96 0,1-3-16 15,-1-2 0-15,-2-1 0 0,1-1-128 0,-2-1 192 0,1-2-192 16,-1 1 192-16,1 0-192 0,-2 0 160 0,0-1-160 0,-1-3 160 16,0 0-160-16,-2-2 128 0,-1-1-128 0,2 0 128 15,-1 0-128-15,0 0 128 0,-1-3-128 0,0 1 128 16,0 0-128-16,-2 0 0 0,-2 0 144 0,0 0-144 16,1-2 0-16,-2 2 128 0,-2 0-128 0,0 2 0 15,-1 1 0-15,1 0 0 0,-2 1 0 0,-1 3 128 16,-1-1-128-16,1 2 0 0,0 1 0 0,0 1 128 15,-3 0-128-15,1 3 0 0,1 0 0 0,1 1 0 16,-2 2 0-16,1 0-160 0,-1 2 160 0,7 4-208 31,-8-2-192-31,8 2-48 0,0 0 0 0,-9 1 0 0,1 2-528 0,8-3-112 16,-8 6-32-16,3 2 0 0,0 0-2208 0,5-8-432 16</inkml:trace>
  <inkml:trace contextRef="#ctx0" brushRef="#br0" timeOffset="-187131.23">29130 13259 2751 0,'0'0'256'0,"0"0"-256"0,0 0 0 0,0 0 0 16,0 0 4432-16,0 0 848 0,0 0 160 0,5 10 48 16,-5-10-3472-16,0 0-688 0,8 7-144 0,-8-7-32 15,9 7 96-15,-9-7 16 0,10 5 0 0,-10-5 0 16,0 0-368-16,10 7-64 0,-10-7 0 0,0 0-16 16,12 5-464-16,-2-3-96 0,-10-2 0 0,12 2-16 15,-12-2-240-15,12-2 128 0,-2 0-128 0,-1-1 0 16,-9 3-272-16,12-5-160 0,-2 1-16 0,1-2-14736 15</inkml:trace>
  <inkml:trace contextRef="#ctx0" brushRef="#br0" timeOffset="-185929.65">29398 13501 9215 0,'0'0'400'0,"0"0"96"0,0 0-496 0,0 0 0 16,0 0 0-16,0 0 0 0,0 0 4080 0,0 0 720 15,0 0 128-15,0 0 48 0,0 0-3072 0,0 0-624 16,0 0-112-16,0 0-16 0,0 0 96 0,2 13 32 16,-2-13 0-16,-1 13 0 0,0 0-304 0,-1 0-48 15,0 0-16-15,0 0 0 0,1 1-208 0,1 2-64 16,0 2 0-16,-1-1 0 0,-1 1-304 0,2 0-64 15,0-2-16-15,2-2 0 0,-1 0-96 0,2-1-32 16,-2-2 0-16,2 1 0 0,-3-12 0 0,6 12 0 16,-6-12 0-16,8 6 0 0,1-2 0 0,1-3 0 0,0-3 0 0,0-3 0 15,2-2 80-15,-1-2 16 0,1-3 0 0,0 1 0 16,0-2-224-16,-1-1 0 0,0 0 0 0,-3 0 0 16,-1-1 0-16,0 2 0 0,-3 2 0 0,-2 0 0 15,-2 1 0-15,0 10 0 0,0-9-160 0,0 9 160 16,0 0 0-16,0 0-160 0,0 0 160 0,0 0 0 15,0 0-192-15,0 0 192 0,-1 10-192 0,0 3 192 16,1-2-160-16,2 0 160 0,1 4-128 0,1-5 128 16,0 2 0-16,0-2 0 0,-4-10 0 0,6 11 0 15,-6-11 0-15,7 10 0 0,-7-10 0 0,5 8 0 16,-5-8 208-16,0 0 32 0,0 0 0 0,0 0 0 16,7 8 32-16,-7-8 16 0,0 0 0 0,9 5 0 15,-9-5-32-15,11 0 0 0,-1-1 0 0,-1-5 0 0,-1 1 0 16,-1 0 0-16,1 0 0 0,0-2 0 0,0-2-96 0,-3-3-32 15,0 1 0-15,0-1 0 0,-1-1-128 0,0-1 128 16,0-1-128-16,-1 0 128 0,-2-1-128 0,2-1 0 16,-2 0 0-16,0 1 128 15,1 1-512-15,-2 2-128 0,0 1 0 0,0 0-16 16,0 3-1664-16,-2-1-336 0,1 2-64 0,1 8-15360 0</inkml:trace>
  <inkml:trace contextRef="#ctx0" brushRef="#br0" timeOffset="-185312.36">29830 13737 11055 0,'0'0'976'0,"0"0"-784"16,0 0-192-16,0 0 0 0,0 0 2832 0,0 0 528 15,0 0 96-15,0 0 32 0,0 0-1824 0,11 5-384 0,-11-5-64 0,8 10 0 16,-1-1-128-16,1 2-32 0,-1 0 0 0,-1 3 0 16,1-1-80-16,-1 2-16 0,1 0 0 0,-2 0 0 15,-2 1-352-15,-1 1-80 0,1 0-16 0,-2-2 0 16,-2 1-208-16,-2 2-48 0,-1-1-16 0,-1-1 0 15,-1-2-240-15,-2 2 176 0,-1 1-176 0,1-3 160 16,-1-1-160-16,1 0 128 0,1-2-128 0,0-2 128 16,-3-3-128-16,4 2 0 0,-2-1 0 0,2-2 0 31,6-5-1424-31,-11 1-176 0,11-1-16 0,-12-1-13744 0</inkml:trace>
  <inkml:trace contextRef="#ctx0" brushRef="#br0" timeOffset="-184595.4">29133 12836 5519 0,'0'0'240'0,"-8"-4"64"0,2 0-304 0,-1 0 0 0,7 4 0 0,-5-5 0 15,5 5 4192-15,0 0 784 0,-4-7 144 0,4 7 48 16,-1-8-4000-16,1 8-784 0,0-7-176 0,0 7-16 16,0 0-64-16,2-7 0 0,-2 7 0 0,0 0 0 15,4-9 512-15,-4 9 80 0,7-7 32 0,-7 7 0 16,6-6 96-16,-6 6 32 0,8-7 0 0,-8 7 0 0,0 0-128 0,10-4-32 15,-10 4 0-15,12-2 0 16,-12 2-224-16,12-3-48 0,-2 1-16 0,1 0 0 16,-1 1 48-16,1 0 16 0,0-1 0 0,0 2 0 0,-11 0-176 0,15-2-16 15,1-2-16-15,-3 4 0 0,-13 0-288 0,13-3 128 16,-1 2-128-16,-12 1 0 0,12 0 144 0,-12 0-144 16,0 0 0-16,11-1 144 0,-11 1-144 0,0 0 0 15,0 0 144-15,0 0-144 0,0 0 128 0,9-4-128 16,-9 4 128-16,0 0-128 0,7-7 0 0,-7 7 144 15,5-8-144-15,-5 8 0 0,4-9 128 0,-1 3-128 16,-3 6 0-16,2-8 0 0,0 0 0 0,-2 8 0 16,1-8 0-16,-1 8 0 0,0-9 0 0,0 9 0 15,-3-6 0-15,3 6 0 0,0 0 128 0,-6-6-128 16,-1 1 0-16,-1 3 0 0,1-1 0 0,7 3 0 0,-10-1 128 16,1-1-128-16,-1 1 0 0,-1 1 0 0,1-1 0 15,0 1 0-15,-1-1 0 0,11 1 0 0,-8-2-128 0,8 2 128 16,-9-1-416-16,9 1 16 0,0 0 0 0,0 0 0 31,0 0-432-31,0 0-96 0,0 0-16 0,0 0 0 16,0 0-2320-16,2-9-480 0</inkml:trace>
  <inkml:trace contextRef="#ctx0" brushRef="#br0" timeOffset="-183743.79">30195 13001 25343 0,'0'0'1120'0,"0"0"224"0,0 0-1072 0,0 0-272 0,0 0 0 0,0 0 0 15,-6-2 832-15,6 2 128 0,0 0 0 0,0 0 16 16,-9 1 0-16,9-1 0 0,0 0 0 0,-9 4 0 0,0 0 48 16,9-4 0-16,0 0 0 0,-10 9 0 0,1-1-384 0,0 2-64 15,1 1 0-15,0-1-16 0,2 3-208 0,-3 4-32 16,-2 3-16-16,2 0 0 0,0 5-176 0,0 3-128 16,-1 3 144-16,-2 0-144 0,0-1 0 0,0 3 128 15,1-1-128-15,0 1 0 0,2-3 0 0,1-3 0 16,2-2 128-16,1-1-128 0,1-2 0 0,2-3 0 15,2-1 128-15,3-1-128 0,0-4 144 0,0-1-16 16,4-1 0-16,1-4 0 0,1 0 48 0,1-2 0 16,1-2 0-16,1-2 0 0,1-1 48 0,0-1 16 15,0-2 0-15,1-3 0 0,0-1 48 0,-1-3 16 16,0-1 0-16,0-2 0 0,2 0-48 0,-1-2 0 16,-1-2 0-16,1-4 0 0,0 0-80 0,-3-1-32 0,1-2 0 15,-2-1 0-15,0-1-144 0,-1 0 0 0,0 2 0 0,0-4 128 16,-1 1-128-16,-2 2 0 0,1 2 144 0,-3 3-144 15,-2-3 128-15,-2 3-128 16,-1 2 128-16,-2 2-128 0,1 0 160 0,-2 2-32 0,0 1-128 0,-1 0 192 16,-2 1-48-16,2 1-16 0,0-1 0 0,-2 0 0 15,-1 0-128-15,2 2 0 0,-1 1 0 0,0 1 0 16,-3-1 0-16,1 2 0 0,0 1 0 0,0 1-176 16,-1-1-176-16,1 2-32 0,-1 2-16 0,3 1 0 31,-1-1-272-31,0 1-48 0,-1 1-16 0,1 1 0 0,0 2-1392 15,8-3-288-15,-9 5-48 0,1 0-13408 0</inkml:trace>
  <inkml:trace contextRef="#ctx0" brushRef="#br0" timeOffset="-183451.02">30112 13253 11967 0,'0'0'528'0,"0"0"112"0,0 0-512 0,0 0-128 15,0 0 0-15,-1 10 0 0,1-10 3824 0,0 0 720 16,0 0 160-16,-3 12 32 0,3-12-2304 0,0 0-464 16,0 9-96-16,0-9-16 0,4 11-576 0,-4-11-128 15,6 7-32-15,2-1 0 0,-8-6-448 0,12 4-96 0,-2-3 0 0,1-1-16 16,1 0-304-16,-2 0-64 0,0-1-16 0,1-2 0 15,1 2-176-15,-2-3 0 0,1 0 144 0,-2 0-144 16,-9 4-128-16,11-5-112 0,-2-1-16 0,-1 3 0 31,-8 3-1696-31,8-4-352 0,-8 4-64 0,0 0-8528 0,5-8-1712 0</inkml:trace>
  <inkml:trace contextRef="#ctx0" brushRef="#br0" timeOffset="-182460.54">30498 13610 2751 0,'0'0'256'0,"0"0"-256"0,0 0 0 0,0 0 0 15,0 0 4304-15,0 0 816 0,0 0 176 0,0 0 16 16,0 0-2672-16,0 0-528 0,0 0-128 0,0 0 0 16,0 0-704-16,0 0-128 0,0 0-16 0,-9 1-16 15,-2 1-368-15,1 2-80 0,-2 1-16 0,0 3 0 16,-1-2-320-16,0 1-64 0,0 1-16 0,2-2 0 16,0-1-16-16,1 0-16 0,-1 2 0 0,2-2 0 15,9-5 16-15,0 0 0 0,0 0 0 0,0 0 0 16,0 0-80-16,0 0-16 0,0 0 0 0,0 0 0 15,9 7-144-15,-9-7 0 0,12 4 0 0,0 0 0 16,-1-2 0-16,3 1 0 0,-1-1 0 0,0 2 0 16,0 0-160-16,-2 0 160 0,1-1 0 0,0 1-144 15,-12-4 144-15,14 9-160 0,-1-1 160 0,-2 2-160 16,-4 2 160-16,1-3 0 0,0 1 0 0,-1 2 0 0,-3 0 0 0,-4-12 0 16,5 13 0-16,-1 0 0 0,-2-1 0 0,0-1 0 15,-2 0 0-15,-2-1 0 0,0-1 0 0,-1 0 144 16,-1 1-144-16,-1-1 0 0,-3 0 144 0,0-3-144 15,0 3 0-15,-1-1 144 0,-1-1-144 0,-1-1 0 16,1 1 0-16,0-1 0 16,-2-2-448-16,0 0-160 0,0 0-32 0,-1-3-15792 0</inkml:trace>
  <inkml:trace contextRef="#ctx0" brushRef="#br0" timeOffset="-181927.25">30401 12755 16575 0,'0'0'1472'0,"-9"-4"-1168"16,3 0-304-16,6 4 0 16,-7-6 3440-16,7 6 624 0,-4-8 128 0,4 8 32 0,0 0-2656 0,0 0-528 15,2-11-96-15,-2 11-32 0,0 0-464 0,0 0-112 16,1-8-16-16,-1 8 0 0,0 0 320 0,0 0 48 15,0 0 16-15,0 0 0 0,0 0 80 0,12 8 32 16,-2 1 0-16,2-2 0 0,1 3-208 0,2 2-32 16,1 0-16-16,2 2 0 0,1 4-144 0,3 2-32 15,0 3 0-15,3 0 0 0,0 1-240 0,1 4-144 16,0-2 160-16,0 2-160 0,-1 0 144 0,1 1-144 16,-2-1 128-16,2 4-128 0,-2 1 128 0,-1 1-128 15,1 2 0-15,-1 1 128 0,-1 1-128 0,1 1 0 16,-4 2 144-16,-3-5-144 0,-4-3 128 0,-3 1-128 0,-7 2 160 15,-3-3-160-15,-4 1 208 0,-3-2-48 0,-5 2-16 16,-4-1 0-16,-4-2-16 0,0 2 0 0,2 1 0 0,-2-2 0 16,0-2-128-16,3-4-176 0,1-4 48 0,2 0 0 15,-2-3-192-15,3-5-48 0,2-2 0 0,2-6 0 32,1-2-1824-32,9-4-368 0</inkml:trace>
  <inkml:trace contextRef="#ctx0" brushRef="#br0" timeOffset="-172452.64">23793 14620 2751 0,'0'0'256'0,"0"0"-256"0,0 0 0 0,0 0 0 15,0 0 4016-15,0 0 752 0,0 0 160 0,0 0 16 16,0 0-2768-16,0 0-544 0,0 0-112 0,0 0-32 15,0 0-432-15,0 0-96 0,0 0 0 0,0 0-16 16,0 0-304-16,0 0-64 0,0 0-16 0,-8 4 0 16,2 3-128-16,-1 2-32 0,-1 1 0 0,2 3 0 15,-2 3 48-15,-3 5 16 0,0 0 0 0,-2 4 0 0,0 2-144 0,-2 0-16 16,0 5-16-16,-1 3 0 0,-1 3-16 0,0 1 0 16,1 3 0-16,2 2 0 0,0 4-32 0,1 2-16 15,0 4 0-15,4 4 0 0,1 2-224 0,1 0 128 16,1 1-128-16,3-2 0 0,2-5 0 0,2-4 0 15,2-6 0-15,2-3-160 16,3-1-240-16,1-5-48 0,1-5-16 0,3-2 0 16,3-5-176-16,2-3-16 0,2-5-16 0,1-4-9456 15,2-2-1904-15</inkml:trace>
  <inkml:trace contextRef="#ctx0" brushRef="#br0" timeOffset="-171968.06">24226 14875 20271 0,'0'0'896'0,"-8"-3"192"16,-3 0-880-16,4 1-208 0,0-1 0 0,7 3 0 0,0 0 3712 0,0 0 704 15,0 0 144-15,0 0 32 0,0 0-3744 0,0 0-848 16,0 0 0-16,0 0 0 0,0 0 0 0,0 0 0 16,1 11 0-16,1 0 0 0,-4 2 272 0,2 2-16 15,2-1-16-15,0 4 0 0,1 2 80 0,-2 2 32 16,-1-1 0-16,3 1 0 0,1 2-128 0,1 2-32 15,1 0 0-15,2 1 0 0,-1-2-192 0,1 1 0 16,1-1 0-16,-1-2 0 0,-1 1 128 0,1-5-128 16,-1 2 0-16,1-5 144 0,-1-3-144 0,0-1 128 15,-1-5-128-15,-6-7 128 0,0 0 16 0,12 3 0 16,-12-3 0-16,11-5 0 0,-2-4 48 0,-1-2 0 16,-1-4 0-16,1-4 0 0,0-2-32 0,-1-1 0 15,-2 0 0-15,0-1 0 0,0-6-160 0,-1 2 0 16,-1-2 144-16,-1-1-144 0,1 0 0 0,0-1-256 0,-2-1 32 15,0 4 16 1,0 2-288-16,1-2-48 0,-1 6-16 0,2 0 0 16,-1 2-384-16,1 6-80 0,-2 4 0 0,2-1-9936 0,-3 11-1984 0</inkml:trace>
  <inkml:trace contextRef="#ctx0" brushRef="#br0" timeOffset="-171569.65">24376 15348 37487 0,'0'0'1664'0,"0"0"336"0,0 0-1600 0,0 0-400 15,-11 1 0-15,11-1 0 0,0 0 384 0,0 0-16 16,-8 7 0-16,8-7 0 0,-7 6-368 0,7-6 0 16,-7 8 0-16,7-8 0 0,-8 8 0 0,3 1 0 15,1 1 160-15,1 2-160 0,0-3 448 0,0 6 0 16,0-2 0-16,1 0 0 0,0 1-112 0,1 3-16 0,1 1-16 0,0 3 0 15,0-1-304-15,1-1 128 0,1-2-128 0,-2 3 0 16,1-3 0-16,0 2 0 16,1-4 0-16,-1 0 0 15,0-2-384-15,1-2-192 0,-1-2-48 0,-1-9 0 16,4 10-1888-16,-4-10-384 0,6 7-80 0</inkml:trace>
  <inkml:trace contextRef="#ctx0" brushRef="#br0" timeOffset="-171306.8">24632 15214 38063 0,'0'0'1680'0,"-9"0"368"16,9 0-1648-16,0 0-400 0,0 0 0 0,0 0 0 0,0 0 160 0,0 0-160 15,11 2 192-15,2-2-192 16,0-1-384-16,0 0-176 0,0-2-32 0,1 0-16 0,3 2 608 0,-1-3 0 15,-1 2 0-15,4-2 0 0,-1 0 352 0,-1 0 96 16,-1 1 0-16,-1-1 16 0,1 0-128 0,1 3-16 16,0-5-16-16,-2 2 0 0,1 1-448 0,-2-1-96 15,1 2-16-15,-2-4 0 16,-3 2-2864-16,-1 1-576 0,2-7-112 0,3 3-9312 0</inkml:trace>
  <inkml:trace contextRef="#ctx0" brushRef="#br0" timeOffset="-171060.62">24704 15379 6447 0,'0'0'576'0,"0"0"-576"0,0 0 0 0,0 0 0 16,0 0 5616-16,0 0 1008 0,0 0 208 0,8 9 32 15,-8-9-5248-15,12 6-1040 0,-1-3-224 0,2 0-32 16,1-3 48-16,0 0 16 0,0-1 0 0,2-2 0 16,-2 3-192-16,1-4-16 0,-1 0-16 0,1 2 0 15,0-2-160-15,-1 0 0 0,1 0 0 0,-1-1 0 16,0-2-2240-16,-1 1-384 0</inkml:trace>
  <inkml:trace contextRef="#ctx0" brushRef="#br0" timeOffset="-170485.46">25239 15185 38703 0,'0'0'1712'0,"-11"-1"352"0,-2-2-1648 0,4 3-416 15,9 0 0-15,0 0 0 0,0 0 256 0,0 0-16 16,0 0-16-16,0 0 0 0,0 0-224 0,-3 11-208 15,1-1 32-15,1 2 16 0,1-1 160 0,1 2 0 16,-1 0 0-16,4 3 0 0,2 0 192 0,1 3 64 0,-2 0 0 0,2 0 16 16,-1 1 224-16,2-3 32 0,-3 2 16 0,-1-6 0 15,-4-13-192-15,3 13-32 0,2 0-16 0,1-1 0 16,1-3-176-16,-7-9-128 0,9 7 144 0,-9-7-144 16,12 5 176-16,-2-3-176 0,1-2 192 0,-11 0-192 15,11-6 208-15,0-2-64 0,-1-1-16 0,-1-1 0 16,-1-2-128-16,-1 1 0 0,-1 1 144 0,1 0-144 15,-2-1 0-15,0 2 0 0,-5 9 0 0,7-6-128 16,-7 6 128-16,0 0-128 0,0 0 128 0,0 0-128 16,10 2 128-16,-10-2-192 0,10 5 192 0,-2 2-192 15,0-1 192-15,-8-6-128 0,8 8 128 0,0 0-128 16,-8-8 128-16,9 10 0 0,-3-2 0 0,-6-8 0 16,8 7 0-16,-8-7 0 0,7 8 0 0,-7-8 0 0,6 9 208 0,-6-9-16 15,0 0-16-15,5 6 0 16,-5-6 48-16,6 13 16 0,-1 2 0 0,0-6 0 0,-5-9-64 0,0 0-16 15,0 0 0-15,0 0 0 0,0 0-16 0,0 0 0 16,9 0 0-16,-9 0 0 0,11 0 48 0,-2-4 16 16,-1 1 0-16,-1-3 0 0,1 0 0 0,0 0 0 15,0-2 0-15,0-1 0 0,0 1-16 0,-1-2 0 16,0-1 0-16,1 0 0 0,-2-2-64 0,1-2 0 16,-2-2-128-16,0-2 192 0,-1-1-192 0,0-5 0 15,0-2 0-15,-1 1 0 16,-2 2-368-16,0 0-160 0,-1-2-48 0,1 3 0 15,1 4-1600-15,-1 2-336 0,0 3-64 0,2 1-16 16,-2 2-480-16,2 2-112 0,-1 0-16 0</inkml:trace>
  <inkml:trace contextRef="#ctx0" brushRef="#br0" timeOffset="-170135.02">25965 14601 25791 0,'0'0'2304'0,"0"0"-1856"0,0 0-448 0,0 0 0 15,0 0 2736-15,0 0 448 0,0 0 80 0,0 0 32 16,0 0-2656-16,0 0-640 0,0 0 0 0,0 0 0 16,0 0 0-16,0 0 0 0,-3 13 0 0,2-3 0 15,1 2 400-15,0 0 48 0,0 1 0 0,1 1 0 0,1 4 144 0,0 3 48 16,1 2 0-16,-1 3 0 0,0 2-128 0,0 1-32 15,2 1 0-15,-1 3 0 0,-1 3-224 0,0 1-32 16,-1 0-16-16,-1 4 0 0,0 3-208 16,-1 0 144-16,-2 1-144 0,0 2 128 0,0 0-128 0,-1-3 0 15,1-4 0-15,2-3 128 0,1-2-128 0,0-5 0 16,0-4 0-16,2-1 0 0,2-3 0 0,0-4 0 16,0-3 0-16,0-2 0 15,1-2-512-15,0-4-128 0,-5-7-16 0,8 5-16 16,-1 0-1696-16,-7-5-352 0,0 0-64 0,10-5-7936 15,-2 1-1584-15</inkml:trace>
  <inkml:trace contextRef="#ctx0" brushRef="#br0" timeOffset="-169801.58">26536 15065 15663 0,'0'0'1392'0,"0"0"-1120"0,0 0-272 0,0 0 0 16,0 0 2784-16,0 0 496 0,0 0 112 0,0 0 0 15,0 0-2496-15,0 0-512 0,0 0-112 0,0 0-16 16,0 0 448-16,0 0 96 0,0 0 16 0,0 0 0 16,0 0 288-16,0 0 64 0,-4 13 16 0,0 1 0 15,-1-1-224-15,-2 3-32 0,1-2-16 0,-2 2 0 0,-1 0-336 0,1 3-64 16,0 2 0-16,-1-1-16 0,0 3-256 0,0 1-48 15,0-4-16-15,0 3 0 0,-1-1-176 0,1-1 160 16,0-6-160-16,1 1 160 0,3-2-160 0,0-1 0 16,0-1 0-16,1-1 0 0,4-11 0 0,-5 9-304 15,-1-3 48-15,6-6 16 16,0 0-1520-16,-10 3-304 0,1-5-64 0,1-1-8816 16,0-5-1744-16</inkml:trace>
  <inkml:trace contextRef="#ctx0" brushRef="#br0" timeOffset="-169580.35">26306 15085 22111 0,'0'0'1968'0,"0"0"-1584"0,0 0-384 0,0 0 0 15,0 0 3392-15,0 0 608 0,0 0 112 0,2 13 32 16,2 1-3056-16,0-1-624 0,-2-1-112 0,3 1-32 16,2 1 48-16,-1 3 0 0,1-1 0 0,1 2 0 15,-2 4-144-15,2-2-32 0,0 1 0 0,1 1 0 16,0 1-192-16,0-3 144 0,-1-2-144 0,3-1 128 15,0-1-128-15,1-1 0 0,-2-3 0 0,0 0 0 32,-3-2-448-32,4-1-128 0,-1-5-32 0,-1 0 0 15,-9-4-1536-15,11 1-304 0,-11-1-64 0,12-4-11952 0</inkml:trace>
  <inkml:trace contextRef="#ctx0" brushRef="#br0" timeOffset="-169041.72">26261 14769 20159 0,'0'0'896'0,"0"0"176"0,0 0-864 0,0 0-208 16,0 0 0-16,0 0 0 0,0 0 1120 0,0 0 176 15,0 0 48-15,0 0 0 0,12 5 464 0,-12-5 112 16,9 3 0-16,-9-3 16 0,10 3-384 0,2-2-80 16,0-1 0-16,-1 0-16 0,1 0-624 0,0-1-112 0,1 1-16 0,1-3-16 15,0 0-432-15,2-1-64 0,1 0-32 0,1 2 0 16,1 1-160-16,0-1 0 0,-1 1 0 0,1 1 0 16,-2 0 0-16,1 0 0 0,0 1 0 0,-1 1 0 15,-3-1-208-15,-1 1 80 0,0 0 128 0,0 0-208 16,-2 1 208-16,-11-3 0 0,10 1 0 0,-10-1 0 15,0 0 0-15,11 3 0 0,-11-3 0 0,9 3 0 16,-9-3 0-16,0 0 0 0,0 0 0 0,10 0 0 16,-10 0 144-16,0 0-144 0,9-3 0 0,-9 3 144 15,0 0-144-15,0 0 128 0,6-8-128 0,-6 8 128 16,2-10 48-16,-2 1 0 0,-1-1 0 0,-2 1 0 16,1 0 128-16,-2 1 16 0,-1 1 16 0,-1 0 0 15,1-3-80-15,5 10 0 0,-9-10-16 0,0 3 0 0,0-3-240 0,0 4 176 16,1-1-176-16,1 1 160 0,1-1-160 0,6 7 0 15,-9-6 0-15,9 6 0 0,-9-4 0 0,9 4 0 16,0 0 0-16,-7-9 0 0,7 9-240 0,0 0 80 16,-4-9 16-16,4 9 0 0,0 0-96 0,0 0-16 15,-2-9 0-15,2 9 0 16,0-8-272-16,0 8-64 0,0 0-16 0,0 0 0 16,0 0-1376-16,0 0-256 0,0 0-64 0,9-3-8000 15,-9 3-1584-15</inkml:trace>
  <inkml:trace contextRef="#ctx0" brushRef="#br0" timeOffset="-168552.61">27016 15452 34143 0,'0'0'1520'0,"0"0"304"0,0 0-1456 0,4 12-368 15,-2 0 0-15,2-2 0 0,1 2 704 0,0 0 64 16,-1-1 0-16,0 2 16 0,-1 2-656 0,0 0-128 15,-2 1 0-15,-1 2 0 0,-3-2 0 0,1 5 0 16,0-2 0-16,-2 1 0 0,-1 1 0 0,0-2 0 16,-2 0 0-16,1-1 0 0,-2-1 320 0,-1 0-32 15,0 0-16-15,0-4 0 0,-2-4-272 0,2-1 0 0,-1-2 0 0,1-1 0 32,-1-2-1856-32,0-3-464 0,-2-1-112 0</inkml:trace>
  <inkml:trace contextRef="#ctx0" brushRef="#br0" timeOffset="-159978.28">27965 14658 1839 0,'0'0'0'0,"0"0"160"0,0 0-160 0,0 0 0 0,0 0 0 0,0 0 0 15,0 0 2800-15,0 0 528 0,0 0 96 0,0 0 32 16,0 0-1792-16,0 0-368 0,0 0-64 0,0 0-16 16,0 0 224-16,0 0 32 0,0 0 16 0,0 0 0 15,0 0-80-15,0 0 0 0,4-8-16 0,-4 8 0 0,0 0-176 0,0 0-48 16,0 0 0-16,0 0 0 0,0 0-384 0,0 0-80 16,0 0 0-16,0 0-16 0,0 0-160 0,0 0-16 15,-4-7-16-15,4 7 0 0,0 0-160 0,0 0-16 16,0 0-16-16,0 0 0 0,-9-4 16 0,9 4 0 15,0 0 0-15,0 0 0 0,-10 1-144 0,10-1-32 16,0 0 0-16,-9 4 0 0,2-1-16 0,7-3-128 16,0 0 192-16,-8 3-64 0,8-3 96 0,0 0 16 15,-8 7 0-15,8-7 0 0,-8 4 96 0,8-4 32 16,-9 6 0-16,1 0 0 0,8-6-48 0,-9 5 0 16,1 0 0-16,0 0 0 0,-1 0-64 0,9-5 0 15,-9 4-16-15,1 2 0 0,-1-1-112 0,9-5-128 16,-9 5 176-16,9-5-176 0,-9 7 176 0,1-2-176 0,8-5 160 0,-8 6-160 15,2 0 192-15,6-6-64 0,-8 7-128 0,1 1 192 16,2 0-64-16,5-8 0 0,-6 8-128 0,-1 0 192 16,7-8-64-16,-6 10-128 0,-1-3 176 0,1 0-176 15,-1 3 192-15,2-3-192 0,0 1 192 0,-2 1-192 16,2 0 128-16,1 1-128 0,0-3 0 0,0 4 0 16,0 1 0-16,2-3 0 0,0 1 0 0,1 2 0 15,0 0 0-15,-1-2 0 0,2-10 0 0,-2 12 0 16,-1-2 192-16,2 1-192 0,0-1 192 0,-1 0-192 15,2 0 144-15,-1-1-144 0,1-9 0 0,-1 13 144 16,-1-3-144-16,1 1 0 0,1-11 144 0,-3 13-144 16,2-2 0-16,0 1 128 0,0-3-128 0,-1 2 0 0,1-4 0 15,1 3 144-15,0 0-144 0,0-10 0 0,0 12 144 16,1-1-144-16,-1 0 0 0,0-2 144 0,0 1-144 16,3 1 0-16,-1 1 0 0,1-5 0 0,-3-7 128 0,3 13-128 15,1-1 128-15,0-1-128 0,-4-11 144 0,3 13-144 16,-3-4 160-16,2 1-160 0,-2-10 128 0,4 12-128 15,-2-2 0-15,1 1 144 0,-3-11-144 0,4 12 128 16,-2-2-128-16,-2-10 128 0,4 10-128 0,0 2 0 16,-4-12 144-16,4 11-144 0,-4-11 160 0,5 10-32 15,-5-10-128-15,7 12 192 0,-7-12-192 0,6 10 176 16,-6-10-176-16,8 11 160 0,-8-11-160 0,8 10 160 16,-8-10-160-16,10 10 160 0,-10-10-160 0,11 8 0 15,-11-8 144-15,9 11-144 0,-1-5 128 0,-8-6-128 16,0 0 128-16,12 5-128 0,-2 1 128 0,-10-6-128 15,0 0 160-15,10 5-160 0,1 0 176 0,-11-5-176 16,10 4 192-16,-10-4-192 0,0 0 128 0,12 5-128 0,-12-5 0 0,10 7 0 16,-2-3 0-16,-8-4 128 0,0 0-128 0,12 6 0 15,-3-1 160-15,-9-5-160 0,11 4 128 0,-2 2-128 16,-9-6 128-16,10 2-128 0,-10-2 0 0,12 3 128 16,-2-1-128-16,-10-2 0 0,0 0 144 0,13 4-144 15,-2-4 0-15,-11 0 128 0,10 2-128 0,-10-2 0 16,12 0 0-16,-3 0 144 0,-9 0-144 0,10 0 0 15,-10 0 128-15,12 1-128 0,-12-1 0 0,12 1 0 16,-2 2 0-16,-10-3 0 0,0 0 128 0,9 0-128 16,-9 0 0-16,0 0 128 0,11 0-128 0,-11 0 0 15,10 0 128-15,-10 0-128 0,12 0 0 0,-3 0 0 0,-9 0 128 16,12 1-128-16,-2-1 0 0,-10 0 0 0,12-1 0 0,-1 1 0 16,-11 0 0-16,11-2 0 0,-11 2 0 0,12-2 0 15,-3-1 128-15,-9 3-128 0,11-4 0 0,-1 2 0 16,-10 2 128-16,10-3-128 0,-10 3 128 0,11-2-128 15,-11 2 144-15,9-4-144 0,-9 4 128 0,9-4-128 16,-9 4 0-16,11-6 144 0,-2 1-144 0,0 0 0 16,-9 5 0-16,10-5 0 0,-2 0 0 0,0 1 0 15,0-2 128-15,-8 6-128 0,10-5 0 0,1 1 0 16,-1 0 0-16,-10 4 0 0,10-3 0 0,-10 3 0 16,11-4 128-16,-2 1-128 0,-9 3 0 0,10-4 0 15,-10 4 144-15,11-4-144 0,-2-2 0 0,-1 0 144 16,-8 6-144-16,8-6 0 0,-1 1 0 0,-7 5 0 0,8-7 0 15,0-2 0-15,-1 1 128 0,-2 0-128 0,0-2 0 0,-1 2 0 16,0-2 144-16,0-1-144 0,0 1 0 0,-2-1 144 16,0 1-144-16,0-2 0 0,2-1 0 0,-1 0 128 15,-1 0-128-15,1 0 0 0,1 0 0 0,-2 0 128 16,2-1-128-16,0-1 0 0,-1 2 144 0,1-1-144 16,-2 4 0-16,4-2 0 0,0 5 0 0,-6 7 128 15,5-10-128-15,-1 2 0 0,-4 8 0 0,3-12 0 16,-3 2 0-16,0 10 0 0,1-8 0 0,-1 8 0 15,-2-13 0-15,0 3 0 0,1 1 0 0,1 9 0 16,-4-11 0-16,0-1 128 0,0 2-128 0,2-2 0 16,-2 0 304-16,1-1-16 0,-1 0 0 0,0-1 0 15,0 1-288-15,2-1 0 0,-4-3 0 0,4 1 0 16,-1-2 0-16,1 1 160 0,-2 0-160 0,1 1 128 16,1 2-128-16,-1 1 0 0,-1 2 0 0,0 2 0 0,0-1 0 0,0 1 0 15,0 0 0-15,-1 1 0 0,-1 0 0 0,-1 2 0 16,2-1 0-16,-2 2 0 0,0-2 0 0,-1 2 0 15,0-1 0-15,0-1 0 0,0 2-256 0,0 0 32 16,-1 2 0-16,2-2 0 0,-3 0 224 0,1-1 0 16,0 2 0-16,1 0 0 0,2-1 0 0,-1 1 0 15,-1 0 0-15,1-2 0 0,-1 1 0 0,1 0 0 16,1-1 0-16,-1 2 0 0,-1 0 0 0,8 4 0 16,0 0 0-16,-9-5 0 0,-1 1 0 0,1 3 0 15,9 1 0-15,-11 0 0 0,1 0 0 0,1 0 0 16,0-1 0-16,0-1 0 0,-1 2 0 0,1-2 0 0,0 2 0 0,9 0 0 15,-10 2 0-15,-1-2 0 0,2 2 0 0,9-2 0 16,-10 2 0-16,1 1 0 0,-1 0 0 0,10-3 0 16,-10 3 0-16,10-3 0 0,0 0-128 0,-10 3 128 15,0 1 0-15,10-4 0 0,-9 1 0 0,9-1 0 16,-9 2 0-16,9-2-176 0,-10 1 176 0,1 0-160 16,9-1 160-16,-9 2-160 0,1-2 160 0,8 0-160 15,-9 1-48-15,9-1-16 0,-11 1 0 0,11-1 0 31,-10 0-352-31,2 1-80 0,8-1-16 0,-9 3 0 16,9-3-1200-16,-9 4-240 0,9-4-64 0,-9 6 0 16,1-2-944-16,8-4-192 0,-6 9-32 0</inkml:trace>
  <inkml:trace contextRef="#ctx0" brushRef="#br0" timeOffset="-159377.45">27819 15034 22047 0,'0'0'976'0,"0"0"208"0,0 0-944 0,0 0-240 0,0 0 0 0,0 0 0 16,0 0 2016-16,0 0 352 0,0 0 80 0,0 0 16 15,10 8-768-15,-10-8-160 0,0 0-16 0,11 1-16 16,-11-1-576-16,15 5-112 0,3 2-32 0,-4-6 0 16,-14-1-208-16,11-4-64 0,1 1 0 0,0 2 0 15,1 1 0-15,0 0-16 0,0 1 0 0,0 5 0 16,0-6-192-16,1 1-48 0,1 0 0 0,-1-1 0 16,0 0 0-16,1 0-16 0,-1 0 0 0,0 0 0 15,1 2-48-15,-2-1-16 0,0 0 0 0,0 0 0 0,0-1 32 0,0 0 16 16,0 0 0-16,1 0 0 0,-1 0-32 0,2 0 0 15,-2-1 0-15,1 0 0 0,-1-2-32 0,0 2-16 16,0 0 0-16,-1 1 0 0,-12 0-144 0,12-3 160 16,-12 3-160-16,10-1 160 0,-10 1-160 0,0 0 0 15,0 0 0-15,0 0 128 0,0 0-128 0,0 0-176 16,0 0 48-16,0 0 0 16,0 0-368-16,0 0-64 0,0 0-16 0,-12 1 0 15,2 2-1520-15,-1-3-304 0,1 1-64 0,10-1-16 16,-12 3-560-16,12-3-112 0,-10 0-32 0,10 0-9712 0</inkml:trace>
  <inkml:trace contextRef="#ctx0" brushRef="#br0" timeOffset="-159076.65">28233 14959 12895 0,'0'0'1152'0,"0"0"-928"0,0 0-224 0,0 0 0 15,0 0 2960-15,0 0 560 0,0 0 96 0,0 0 32 16,0 0-2368-16,0 0-448 0,0 0-112 0,0 0-16 16,0 0 560-16,0 0 96 0,0 0 32 0,11 7 0 15,-11-7-128-15,8 10-32 0,-2 3 0 0,-2-5 0 16,-4-8-304-16,0 0-64 0,1 12-16 0,1 0 0 16,-2-2-240-16,0 3-48 0,2 3-16 0,-2-3 0 15,-2-1-288-15,-1-2-64 0,0 4-16 0,1 1 0 16,0-1-176-16,0 0 0 0,-1 1 0 0,2 0 0 0,0-3 0 0,1 1 0 15,0 0 0-15,1-1 0 0,-1-12-176 0,0 12 48 16,0-5 0-16,0-7 0 16,-1 8-544-16,1-8-96 0,0 0-32 0,0 0 0 15,-4 8-2048-15,4-8-416 0,0 0-64 0</inkml:trace>
  <inkml:trace contextRef="#ctx0" brushRef="#br0" timeOffset="-158693.65">27889 14868 28095 0,'0'0'1248'0,"0"0"256"0,0 0-1200 0,0 0-304 0,0 0 0 0,0 0 0 16,0 0 832-16,0 0 128 0,0 0 0 0,0 0 16 15,0 0 32-15,11 5 0 0,-11-5 0 0,0 0 0 16,10 7-48-16,-10-7 0 0,0 0 0 0,4 12 0 16,-2-1-160-16,0 2-32 0,-1 3-16 0,-1-2 0 15,-1 2-304-15,-2 4-48 0,1-2-16 0,-2 1 0 16,0 1-240-16,-1 1-144 0,-1-3 160 0,1 2-160 0,0-5 128 0,0 1-128 15,1-2 0-15,0 1 0 0,0-2 0 0,1-2 0 16,2 0 0-16,0-3 0 16,1-8-304-16,0 0-144 0,0 0-48 0,0 0 0 15,0 0-2064-15,0 0-400 0,9 6-96 0,-9-6-12272 16</inkml:trace>
  <inkml:trace contextRef="#ctx0" brushRef="#br0" timeOffset="-156805.45">27760 13931 12895 0,'0'0'1152'0,"0"0"-928"0,0 0-224 0,-1-9 0 0,1 1 3968 0,0 8 736 16,4-9 160-16,0 1 16 0,-4 8-3600 0,5-11-704 15,-1 0-160-15,0 2-32 0,-4 9-64 0,5-7-32 16,-3 1 0-16,-2 6 0 0,-1-8 384 0,1 8 80 16,0 0 16-16,0 0 0 0,0 0 64 0,0 0 0 15,-6-3 16-15,6 3 0 0,0 0-80 0,-8 0 0 16,8 0-16-16,-8 3 0 0,8-3-224 0,-8 6-32 15,2 2-16-15,0 1 0 0,6-9-256 0,-5 11-48 16,0-1-16-16,2 1 0 0,3-11-160 0,-1 13 0 16,1-2 144-16,0 0-144 0,1-1 192 0,5 3-16 15,-1 7-16-15,-1-7 0 0,-4-13 0 0,0 0 0 16,4 13 0-16,1 4 0 0,-1-4-160 0,0 1 0 0,0 2 0 0,1-3 0 16,0 0 0-16,2-1 192 0,-2-1-192 0,1-2 192 15,1 2-192-15,1-1 0 0,1-3 0 0,1 1 0 16,2-2 0-16,4 1 0 0,4-2 0 0,1-1 0 15,-3 0 144-15,-1 0-144 0,0-2 160 0,-1 1-160 16,-2-1 176-16,2 1-176 0,0-3 192 0,-2 1-192 16,-2 1 176-16,-1 0-176 0,1 0 160 0,0 0-160 15,0 1 0-15,-1-1 128 0,0 2-128 0,-1 0 0 16,1 0 0-16,0 1 0 0,0-1 128 0,2-1-128 16,0-1 0-16,1 0 0 0,-1-1 128 0,0 0-128 15,0-1 192-15,0-1 0 0,2 0 0 0,-1 1 0 16,2-2-32-16,-1 1-16 0,1 0 0 0,0-3 0 15,-1 1-144-15,1-3 192 0,-2-1-192 0,2 2 192 0,1 1-192 16,0 0 0-16,-1-1 0 0,-1 1 0 0,-1 3 0 0,0-2 0 16,-3 1 0-16,1 2 0 0,1-2 0 0,0 2 0 15,0 0 0-15,-1 0 0 0,-2 0 0 0,1-2 0 16,-1 2 0-16,3 0 0 0,-1 0 0 0,0-2 0 16,-1 0 128-16,1-1-128 0,0 2 0 0,0-2 0 15,1-1 0-15,0 0 0 0,0 1 0 0,0-1 128 16,-2-2-128-16,1 1 0 0,0 1 0 0,0 0 0 15,-2 0 128-15,1 1-128 0,-1-1 0 0,-1 1 0 16,-9 3 0-16,10-3 0 0,0 1 0 0,-10 2 0 16,11-3 128-16,0 1-128 0,-11 2 0 0,10-2 128 15,-10 2-128-15,11 0 128 0,-11 0-128 0,11 0 160 16,0 0-160-16,-1 0 160 0,1 2-160 0,-2-1 0 0,-9-1 0 16,10 4 0-16,2-4 0 0,-3 2 0 0,-9-2 0 0,12 3 0 15,-12-3 0-15,10 3 0 0,-10-3 0 0,11 5 0 16,-11-5 0-16,9 5 0 0,-9-5 0 0,0 0 0 15,9 9 0-15,-3 0 160 0,-6-9-160 0,6 8 160 16,-6-8-160-16,6 12 0 0,-6-12 144 0,5 13-144 16,1-1 0-16,-2-2 144 0,-4-10-144 0,5 12 0 15,-5-12 144-15,6 13-144 0,-1-4 0 0,1 1 144 16,-6-10-144-16,6 11 0 0,-1-2 0 0,2 0 128 16,-7-9-128-16,6 12 0 0,1-2 0 0,-2-1 0 15,-5-9 0-15,4 12 0 0,-4-12 0 0,4 12 0 16,-1 1 0-16,-1-4 0 0,-2-9 128 0,3 12-128 15,-3-12 0-15,4 11 0 0,-4-11 0 0,0 0 0 16,4 10 0-16,-4-10 0 0,0 0 0 0,0 0 0 16,0 0 0-16,0 0 0 0,0 0 0 0,0 0 0 15,0 0-448-15,0 0 0 0,0 0-16 0,0 0 0 16,7-6-1600-16,-7 6-320 0,6-9-64 0,-4 0-10448 16,-2 0-2080-16</inkml:trace>
  <inkml:trace contextRef="#ctx0" brushRef="#br0" timeOffset="-155892.46">29154 14407 12895 0,'0'0'1152'0,"0"0"-928"0,0 0-224 0,-9 11 0 15,9-11 4240-15,-7 8 816 0,7-8 144 0,0 0 48 16,-3 11-3344-16,3-11-672 0,0 0-128 0,0 0-16 16,0 0-144-16,0 0-32 0,0 0 0 0,0 0 0 15,0 0-96-15,0 0-32 0,0 0 0 0,10 0 0 16,-3 2-80-16,1-2 0 0,-8 0-16 0,0 0 0 16,7-4-64-16,-1 0-16 0,-6 4 0 0,5-13 0 15,-1-4-16-15,0 4 0 0,0 0 0 0,1 3 0 16,-2 0-256-16,1-2-48 0,0 0-16 0,0 0 0 15,-2 2-144-15,2-3-128 0,2 1 144 0,-1 2-144 16,-1-1 0-16,0 2 128 0,1 1-128 0,0 2 0 16,0-2 0-16,-1 0 0 0,1 0 0 0,-5 8 0 0,9-8 0 0,1 3 0 15,-3 0 0-15,-7 5 0 0,10-5 0 0,-1-2 0 16,0 2 0-16,1 0 0 0,1 0 0 0,-1-1-128 16,0 1 128-16,2 1 0 0,1-2 0 0,0 2 0 15,0 1 0-15,2-1 0 0,0 2 0 0,2-1 0 16,2 1-128-16,-1 0 128 0,1 1 0 0,1 0-128 15,-2 1 128-15,0 0 0 0,-1-2 0 0,2 2 0 16,0 2 0-16,-1-2 0 0,1 0 0 0,-2 0-128 16,-2-2 128-16,1 2 0 0,-2 0 0 0,2 0 0 15,0 0 0-15,-2 0 0 0,-1-1 0 0,3 1 0 16,-1-1 0-16,1 1 0 0,-2-2 0 0,1 2 0 0,-1 0 0 16,0 0 0-16,1-1 0 0,0 1 0 15,1-1 0-15,-1 1 0 0,1 0 0 0,0 0 0 0,-1 0 0 0,2 2 0 16,0 1 0-16,2 0 0 0,-1-2 0 0,0 0 0 15,0 1 0-15,1 0 0 0,-1 2 0 0,0 1 0 16,0-3-288-16,1 0 0 0,-2 1 0 0,-2-1 0 16,-2 0 160-16,-1 0 128 0,-2 0-192 0,-1-1 192 15,-9-1 0-15,12 3 0 0,-1-1 0 0,-11-2 0 16,10 3 0-16,-10-3 0 0,12 5 0 0,-2-1 0 16,-10-4 0-16,11 4 0 0,-2 0 0 0,-9-4 0 15,10 2 128-15,1 1-128 0,-11-3 0 0,10 4 0 16,-10-4 0-16,11 1 128 0,-11-1-128 0,10 3 0 15,-10-3 0-15,0 0 0 0,12 5 0 0,-2-1 0 16,-10-4 0-16,12 2 0 0,-2 1 0 0,-10-3 0 16,12 1 0-16,0 1 128 0,-2 0-128 0,1-2 0 0,-1 0 0 0,-10 0 0 15,0 0 128-15,10-4-128 0,0 0 144 0,-10 4-16 16,9-5 0-16,-9 5 0 0,6-6 112 0,-1-1 16 16,-2-1 0-16,-3 8 0 0,1-10-64 0,1 1 0 15,-1-2 0-15,-1 2 0 0,0-1-192 0,0-1 144 16,0 2-144-16,0-2 128 0,1-1-128 0,-1 0 0 15,0-1 0-15,2 0 128 0,-1 1-128 0,-1-1 0 16,-1 0 0-16,1 3 0 0,1 1 0 0,-1 9 0 16,0-9-192-16,0 9 192 15,0 0-512-15,0 0 32 0,-3-10 0 0,3 10 0 16,0 0-560-16,-5-6-112 0,5 6-32 0,0 0 0 16,-12-5-1040-16,2 1-208 0,-1 1-32 0,0 2-16 15,-2 0-1072-15,0 1-224 0,-8-2-32 0,3 4-16 0</inkml:trace>
  <inkml:trace contextRef="#ctx0" brushRef="#br0" timeOffset="-154740.75">29145 14412 7359 0,'0'0'656'0,"0"0"-528"15,0 0-128-15,0 0 0 0,0 0 2336 0,0 0 432 16,0 0 96-16,0 0 16 0,0 0-1760 0,0 0-352 0,0 0-64 0,0 0 0 15,0-9 448-15,0 9 80 0,0 0 32 0,0 0 0 16,2-8 464-16,-2 8 80 0,0 0 32 0,0 0 0 16,0 0-416-16,0 0-80 0,0 0 0 0,0 0-16 15,0 0-528-15,0 0-96 0,0 0-32 0,11 6 0 16,-11-6-288-16,6 11-64 0,-6-11-16 0,5 13 0 16,-2-4-128-16,0 1-32 0,-3-10 0 0,0 17 0 15,0 2 128-15,0-6 32 0,0-13 0 0,0 0 0 16,-6 13-16-16,2-3 0 0,2-1 0 0,-3 0 0 15,-1 1-80-15,1-1-16 0,0 0 0 0,0 1 0 16,0 2-48-16,-2-2-16 0,1-2 0 0,-1 0 0 16,-1 2 16-16,2-2 0 0,-2 0 0 0,0 0 0 15,-1 1-144-15,1 1 160 0,-1 1-160 0,0-1 160 0,-3-1-160 16,-1 2 0-16,0-2 144 0,0 1-144 0,0 1 176 0,-3-1-48 16,-1 1 0-16,0-2 0 0,3 0 144 0,-2-2 32 15,1 0 0-15,-1 1 0 0,0 0-96 0,2 0-16 16,0-2 0-16,-2 1 0 0,2-2-32 0,1 2-16 15,1-1 0-15,2 2 0 0,-1-4-144 0,2 1 0 16,0-1 0-16,9-4 128 0,-10 5-128 0,10-5 0 16,0 0 0-16,-8 5 0 0,8-5 0 0,0 0 0 15,0 0 0-15,-8 6 0 0,8-6 0 0,0 0 0 16,0 0 0-16,0 0 0 0,-8 4 0 0,8-4 128 16,0 0-128-16,0 0 0 0,0 0 128 0,0 0-128 15,0 0 0-15,0 0 128 0,0 0-128 0,0 0 0 16,0 0 0-16,0 0 128 0,-5-10-128 0,5 10 0 15,0 0 0-15,-1-7 128 0,1 7-128 0,2-10 0 0,-2 10 0 0,3-10 128 16,-1 0-128-16,-2 10 0 0,6-11 0 0,-1 2 128 16,-3 0-128-16,2 1 0 0,-4 8 0 0,6-9 128 15,-3 0-128-15,1 1 0 0,0-4 144 0,0 2-144 16,-1-1 0-16,-3 11 128 0,1-10-128 0,0-2 0 16,1 2 0-16,-2 10 0 0,-2-12 0 0,2 3 128 15,0 9-128-15,-1-10 0 0,1 10 0 0,-1-10 0 16,1 10 0-16,0 0 0 0,-2-9 0 0,2 9 0 15,0 0 0-15,0 0-128 0,0 0 128 0,0 0 0 16,0 0 0-16,0 0 0 0,0 0 0 0,0 0-128 16,0 0 128-16,0 0 0 0,0 0 0 0,0 0 0 0,0 0-128 15,0 0 128-15,-6 9-128 0,1 3 128 0,0-1 0 16,1-1-160-16,4-10 160 0,-6 9 0 0,2 2 0 0,2-1 0 16,-2-1 0-16,1 0 0 0,3-9 0 0,-2 12-128 15,-1-2 128-15,1 1 0 0,-1-1 0 0,0 1 0 16,3-11 0-16,-4 14 0 0,0-2 0 0,1-1 0 15,0-1 0-15,3-10 0 0,-3 10 0 0,3-10 0 16,0 0 0-16,0 0 0 0,0 0 0 0,0 0 0 16,3 9 0-16,-3-9 0 0,0 0 0 0,0 0 128 15,0 0-128-15,13 4 0 0,-13-4 0 0,13 1 176 16,-3-1-176-16,2 2 160 0,0-1-160 0,0-1 0 16,-2-1 0-16,2-1 0 0,0 1 0 0,1 0 0 15,0-1 0-15,0 2 0 16,0 0-336-16,-2-1-112 0,1 0 0 0,-1-2-16 15,-11 3-1632-15,10-2-320 0,-10 2-64 0,0 0-15760 0</inkml:trace>
  <inkml:trace contextRef="#ctx0" brushRef="#br0" timeOffset="-153973.95">29321 14484 7359 0,'0'0'320'0,"0"0"80"0,0 0-400 0,0 0 0 0,0 0 0 0,-8-2 0 15,8 2 4672-15,0 0 864 0,0 0 160 0,0 0 48 16,-9 0-3408-16,9 0-672 0,0 0-144 0,0 0-32 15,0 0-416-15,0 0-96 0,0 0-16 0,-6 9 0 16,6-9-48-16,0 0-16 0,-1 10 0 0,1-10 0 16,1 11-48-16,-1 4-16 0,2-1 0 0,0-2 0 15,2-2-192-15,0-1-32 0,-4-9-16 0,11 12 0 16,0 2-208-16,1 2-64 0,0-6 0 0,0 3 0 16,1 2-144-16,1 0-48 0,0 1 0 0,2 1 0 0,-2 0-128 0,2 3 192 15,-2 0-192-15,2 4 192 0,0 1-64 16,-2 1-128-16,0 1 192 0,-1 0-64 0,-2 3-128 0,-2 3 160 15,-3 0-160-15,0 0 160 0,0 3-160 0,-2 4 128 16,-1 3-128-16,-2 7 128 0,-1-2-320 0,0 0-64 16,-5-7 0-16,-3-2-16 0,-3-3 272 0,1 1 176 15,-3-5-32-15,0 2 0 0,-3-4 64 0,3-1 16 16,1-2 0-16,-1 2 0 0,-1-2-224 0,1-3 0 16,-1 2 128-16,-1-3-128 0,1-1 0 0,-2 2 0 15,-1-5 0-15,0 0 0 0,2-2 128 0,-1 0-128 16,-2-4 0-16,0 0 0 0,-1-2 0 0,1 2-192 15,0-1 16-15,-2-1 0 16,1 0-1776-16,-5 0-352 0,-3 2-80 0,-3 0-16592 0</inkml:trace>
  <inkml:trace contextRef="#ctx0" brushRef="#br0" timeOffset="-148203.43">23082 17075 22111 0,'0'0'976'0,"0"0"208"0,0 0-944 0,0 0-240 16,0 0 0-16,0 0 0 0,9 12 2576 0,-1-1 480 16,0-1 80-16,0 2 32 0,-2 1-2208 0,1-2-432 15,-2 3-80-15,-1 1-32 0,-1 2 192 0,-1 3 32 16,0 2 16-16,0-1 0 0,-2 0 64 0,0 3 16 16,-1 2 0-16,0 3 0 0,-3 2-288 0,1 2-48 15,0 1-16-15,0 0 0 0,-1 1-192 0,2 0-64 16,0-2 0-16,-1-2 0 0,2-4-128 0,0-1 0 15,-1-2 0-15,2-1 0 0,3-2-352 0,-1-2 48 16,1-5 16-16,0-1 0 16,-2-5-496-16,-1-8-112 0,0 0 0 0,0 0-16 15,0 0-1632-15,0 0-320 0,0 0-64 0</inkml:trace>
  <inkml:trace contextRef="#ctx0" brushRef="#br0" timeOffset="-147769.16">22961 16996 17503 0,'-18'-16'768'0,"6"3"176"0,-1-5-752 0,3-4-192 0,2 1 0 0,3-1 0 16,1 0 2816-16,2 2 544 0,4 3 96 0,2 0 32 15,1 3-2688-15,3-1-544 0,1 2-96 0,1 3-32 16,3 1 528-16,0 1 112 0,2 0 0 0,2 2 16 0,2-2 304 0,2 4 48 15,1-1 16-15,2 0 0 0,-2 1-352 0,0-3-64 16,1 3-16-16,0 2 0 0,-3-5-400 0,1 3-64 16,-1 0-32-16,-1 3 0 0,0 1-224 0,-1 3 128 15,0 0-128-15,-1 4 0 0,0 2 0 0,0 4 0 16,1 0 0-16,-1 5 0 0,-1 2 0 0,-1 2 0 16,0-1 0-16,-2 4 0 0,-3 0 0 0,2 1 0 15,-2 0 0-15,0-2 0 0,-3-1 0 0,-1-1 0 16,-2 0 0-16,-1 0 0 0,-3-2 0 0,-1-1 0 15,-4 2 0-15,0 1 0 0,-1 2 256 0,-1-5-64 0,-6-4 0 0,0-2 0 16,-4 0 32-16,-2-2 0 0,0 1 0 0,1 0 0 16,-2-3-224-16,0 0 144 0,1 0-144 0,1-1 128 15,-1 0-128-15,2-2-144 0,2-2 144 0,-1 0-208 16,2-1-144-16,-1-3-32 0,0-1 0 0,-1-2 0 31,1-2-640-31,2-2-144 0,2-1-32 0,1-1 0 16,-1-2-1920-16,5-1-384 0</inkml:trace>
  <inkml:trace contextRef="#ctx0" brushRef="#br0" timeOffset="-147300.6">24090 16314 8287 0,'0'0'368'0,"-9"4"80"15,-3-4-448-15,0 3 0 0,1 0 0 0,0 3 0 0,0 1 5056 0,0 0 912 16,1-3 192-16,-1 2 48 0,2 1-4800 0,0 1-960 16,-1 0-192-16,1-1-48 0,-2 1 720 0,2 1 144 15,1 2 16-15,-1 1 16 0,1-2 0 0,2 0 0 0,-2 2 0 0,0 2 0 16,-1 3-448-16,1 3-80 0,2 3-32 0,-2 2 0 16,0 0-272-16,-1 5-48 0,1 3-16 0,-1 2 0 15,-2 3-208-15,1 1 0 0,0 4 0 0,2 4 0 16,0 2 128-16,3-1-128 0,-1 1 0 0,1 0 144 15,1-3-144-15,3-2 0 0,0-1 0 0,2-2 128 16,2-4-128-16,1 1 0 0,-1-1 0 0,4-3 0 16,1-3 0-16,1-2-192 0,1-1 32 0,2-2 16 31,0-4-320-31,1-1-64 0,0 0-16 0,3-3 0 0,0-5-1888 16,3 1-384-16,0-5-80 0,2-3-7184 0,1-1-1440 0</inkml:trace>
  <inkml:trace contextRef="#ctx0" brushRef="#br0" timeOffset="-146835.33">24224 16559 12895 0,'0'0'576'0,"0"0"112"0,0 0-560 0,0 0-128 16,0 0 0-16,-2 11 0 0,0 2 5312 0,2 0 1040 0,2 1 208 0,2 2 32 16,0-1-5264-16,1 2-1072 0,1-1-256 0,0-1 0 15,0 1 240-15,1 0-16 0,-1 2 0 0,1-2 0 16,-2 1 224-16,1-2 32 0,2 4 16 0,-1-1 0 15,-1 0 0-15,1-1 0 0,-1-1 0 0,2-1 0 16,-1 0-160-16,-1-1-16 0,1-1-16 0,0-1 0 16,0-3-112-16,1-1-32 0,-8-8 0 0,10 7 0 15,-1-1 32-15,2-4 0 0,-1 2 0 0,-10-4 0 16,12-4 144-16,0 2 48 0,-2-5 0 0,1 1 0 16,-1-6-48-16,2 0 0 0,-1-1 0 0,0-3 0 15,-1 0-144-15,-1-4-16 0,1-1-16 0,-1-1 0 0,-2-1-160 16,0-1 0-16,-2 2 0 0,0-2 128 15,-2 0-448-15,0 1-112 0,-2 3-16 0,-1 0 0 16,-1 2-1312-16,-2 2-272 0,-1 2-48 0,0 3-16 16,0 4-1552-16,0 0-304 0,-3-5-64 0,7 12-16 0</inkml:trace>
  <inkml:trace contextRef="#ctx0" brushRef="#br0" timeOffset="-146485.74">24493 17019 13823 0,'0'0'608'0,"0"0"128"0,-10-1-592 0,10 1-144 0,-8-1 0 0,8 1 0 15,-9-4 2560-15,9 4 496 0,-10 0 80 0,10 0 32 16,0 0-2560-16,0 0-608 0,0 0 0 0,0 0 0 15,0 0 1376-15,-3 8 224 0,3-8 64 0,0 13 0 16,1 0-128-16,1 0-32 0,1-2 0 0,2 2 0 16,0 2-544-16,1-1-128 0,-1 2 0 0,0-1-16 15,0 4-464-15,1-1-96 0,-1 0 0 0,-1 2-16 16,-2-2-240-16,1 2 128 0,-3-2-128 0,-1 3 0 16,-1 0 128-16,0-1-128 0,-1 1 0 0,-1 1 144 15,0-1-320-15,2 0-64 0,-2-1-16 0,2-2 0 16,1 0-576-16,2-3-128 0,-1-15-32 0,7 11 0 15,-7-11-1952-15,10 7-400 0,5-7-80 0,-4-8-16 16</inkml:trace>
  <inkml:trace contextRef="#ctx0" brushRef="#br0" timeOffset="-146250.08">24862 16905 17503 0,'0'0'1552'0,"0"0"-1232"16,0 0-320-16,0 0 0 0,0 0 4544 0,0 0 864 15,0 0 160-15,0 0 48 16,0 0-4832-16,0 0-960 0,12 2-192 0,-1-1-32 0,4-1 400 0,-2-1 0 16,0 0 0-16,0 0 176 0,1-2 208 0,2 2 32 15,-1 1 16-15,1-3 0 0,1 2-176 0,1-1-48 0,1 1 0 0,0-3 0 31,-1 3-1168-31,1 0-256 0,-5 1-32 0,2-4-14752 0</inkml:trace>
  <inkml:trace contextRef="#ctx0" brushRef="#br0" timeOffset="-146040.37">24888 17134 28559 0,'0'0'2544'0,"0"0"-2032"16,0 0-512-16,0 0 0 0,12-4 1200 0,1 0 144 15,1-1 16-15,3 0 16 16,3-2-2176-16,0-1-432 0,4 1-96 0,1 0-16 16,-1 1 320-16,1-2 48 0,0 3 16 0,-2-1-10832 15</inkml:trace>
  <inkml:trace contextRef="#ctx0" brushRef="#br0" timeOffset="-145568.08">25731 16812 28735 0,'0'0'1280'0,"0"0"256"0,-10 0-1232 0,1 3-304 0,9-3 0 0,-9 4 0 32,9-4-352-32,-9 3-128 0,9-3-32 0,-8 4 0 0,-3 2 704 0,2-3 144 0,0 1 32 0,-1 2 0 15,-1 0 1088-15,1-2 208 0,-2 3 64 0,0-1 0 16,1-1-384-16,-1 1-80 0,0 0-16 0,3 1 0 16,1-2-656-16,8-5-128 0,-8 5-16 0,8-5-16 15,0 0-272-15,0 0-160 0,0 0 192 0,-1 12-192 16,1-12 0-16,5 10 0 0,-5-10-240 0,11 11 80 15,1-4 16-15,-1 0 0 0,1-3 0 0,1 1 0 16,1 0 144-16,1 0-128 0,-2 1 128 0,1-2-128 16,0 0 128-16,2 2 0 0,0 1 0 0,-1-1 0 0,0 1 0 0,-2 2 0 15,-3-3 0-15,-1 3 0 0,0 3 0 0,-1-3 0 16,-3-1 0-16,1 1 0 0,-1 2 0 0,-1-1 0 16,-4 0 0-16,0 2 0 0,1 1 0 0,0-1 0 15,-2-2 0-15,-2 2 0 0,1 0 0 0,-2 1 0 16,-3-3 0-16,1 1 0 0,-1-2 0 0,0 0 0 15,-1-1 0-15,0 0 0 0,0 1 0 0,-1-1 0 16,-1-2 0-16,-1-1 0 0,2 1-144 0,0-1-112 16,0-3 0-16,9-2-16 15,0 0-1760-15,-9 0-336 0,9 0-80 0,-10-2-12288 0</inkml:trace>
  <inkml:trace contextRef="#ctx0" brushRef="#br0" timeOffset="-145218.71">26166 16401 36799 0,'0'0'1632'0,"-8"-4"336"0,1-1-1584 0,7 5-384 0,0 0 0 0,0 0 0 16,0 0 192-16,0 0-32 0,-4 13-16 0,3 0 0 15,1 2 48-15,0 0 16 0,1 4 0 0,1-1 0 16,-1 4 416-16,2 5 80 0,-3 1 0 0,1 2 16 16,0 1 48-16,2 3 16 0,-1-2 0 0,2 2 0 0,-1 3-64 0,1 2-16 15,-2 3 0-15,2 5 0 0,0 0-336 0,0 0-80 16,0-2-16-16,0 1 0 0,-1-3-272 0,-2-3 0 16,0-3 0-16,1-2 0 0,-2 1 0 0,-2 1-144 15,0 1 144-15,0-3 0 0,2-4-288 0,0-1 32 16,0-1 0-16,2-3 0 15,0-3-816-15,2-2-144 0,1-1-48 0,-1-7 0 16,0-3-1216-16,-4-10-240 0,0 0-48 0,0 0-12784 0</inkml:trace>
  <inkml:trace contextRef="#ctx0" brushRef="#br0" timeOffset="-144851.18">26906 16941 12895 0,'0'0'1152'0,"0"0"-928"0,0 0-224 0,0 0 0 15,0 0 4608-15,0 0 864 0,0 0 176 0,0 0 48 16,0 0-4368-16,-6 8-880 0,-2-2-160 0,1 1-32 16,3-1 512-16,-2 2 96 0,-2 1 32 0,-1 3 0 15,-2 2 112-15,0 2 16 0,-2 1 16 0,-2 0 0 0,-2 1-272 0,0 2-64 16,-1-2-16-16,-1 3 0 0,-1-3-384 0,2 2-80 16,-2-2-16-16,2 0 0 0,1-1-208 0,0-2 0 15,1-1 0-15,3-2 0 0,2-2-288 0,2-2 0 16,1-2 0-16,8-6 0 15,0 0-288-15,0 0-48 0,0 0-16 0,0 0 0 16,-7-7-2112-16,5-1-448 0,3-5-64 0,0-2-11664 0</inkml:trace>
  <inkml:trace contextRef="#ctx0" brushRef="#br0" timeOffset="-144657.09">26644 16957 30351 0,'0'0'1344'0,"0"0"272"0,0 0-1296 0,0 0-320 16,0 0 0-16,8 11 0 0,0 1 1472 0,0 1 208 0,-1 0 48 0,1 2 16 15,1 0-656-15,0 2-144 0,1-2-32 0,-1 0 0 16,0-2-208-16,0 3-32 0,1 0-16 0,1-2 0 16,-1 0-400-16,1-1-64 0,-1 2-32 0,-1 0 0 15,-1 0-160-15,1-2 0 0,2-2 0 0,-1 1 0 16,-1-2-272-16,0 0-96 0,-1-4-16 0,1-1 0 31,2-1-768-31,-2-1-144 0,-9-3-48 0,0 0-10128 0,10-3-2032 0</inkml:trace>
  <inkml:trace contextRef="#ctx0" brushRef="#br0" timeOffset="-144117.28">26596 16721 21823 0,'0'0'960'0,"-9"0"208"0,-2 0-928 0,1 1-240 16,-1 0 0-16,11-1 0 0,-10 2 368 0,10-2 16 16,-10 1 16-16,10-1 0 0,0 0 1072 0,0 0 224 15,0 0 32-15,0 0 16 0,0 0 192 0,0 0 48 16,0 0 0-16,0 0 0 0,0 0-1168 0,0 0-240 16,11-1-32-16,1 2-16 0,0-2-208 0,1 1-64 15,0 0 0-15,1 1 0 0,1 3-128 0,-1-4-128 16,0-1 192-16,2 1-192 0,-2 0 128 0,1 0-128 0,-1 0 0 0,-1 0 0 15,-1 0 0-15,1-3 0 0,-2 0 0 0,2 1 0 16,0-1 128-16,1 1-128 0,-4-1 144 0,2-1-144 16,-1 4 192-16,0-1-64 0,-11 1-128 0,0 0 192 15,10-2-192-15,-10 2 176 0,0 0-176 0,0 0 160 16,0 0-160-16,0 0 128 0,0 0-128 0,0 0 128 16,0 0 80-16,0 0 16 0,0 0 0 0,7-6 0 15,-7 6 80-15,0 0 16 0,2-8 0 0,-2 8 0 16,0-6-96-16,0 6-16 0,-1-10 0 0,1 10 0 15,-4-9-48-15,4 9-16 0,0 0 0 0,0 0 0 16,0 0 64-16,0 0 16 0,-13-11 0 0,3-2 0 16,2 2 64-16,0 2 16 0,-1 2 0 0,0 4 0 15,1-4-96-15,0 2-16 0,-1-2 0 0,3 2 0 0,0-1-192 16,1 0 128-16,0 0-128 0,5 6 0 0,0 0 0 0,0 0 0 16,-4-9 0-16,4 9 0 0,0 0-272 0,0 0-48 15,0-7-16-15,0 7 0 16,0 0-240-16,0 0-64 0,10-2 0 0,-10 2 0 15,13-2-992-15,0 6-208 0,-1 1-32 0,0 5-9888 16,1-3-1968-16</inkml:trace>
  <inkml:trace contextRef="#ctx0" brushRef="#br0" timeOffset="-143750.42">27139 17206 26719 0,'0'0'2368'0,"0"0"-1888"0,0 0-480 0,0 0 0 16,0 0 2656-16,0 0 432 0,6 11 96 0,-1-1 16 15,-5-10-2624-15,8 10-576 0,0-1 0 0,1 0 0 16,-1 0 0-16,1 3 0 0,-2 1-144 0,1 2 144 16,0 0 0-16,-1 2 0 0,-1 1 0 0,-1 2 0 15,-2 1 0-15,0 1 256 0,-3 1-32 0,0 2-16 0,-2 0 64 16,1 9 16-16,-2 5 0 0,1-1 0 16,-1-4-1280-16,-1-7-256 0,-1-6-48 0,-3-2-16 15,-2-2 1664-15,-1 0 336 0,0 3 64 0,-1-4 16 16,-4-2-1264-16,3-1-240 0,1-7-48 0,3 0-9904 15,0-5-1968-15</inkml:trace>
  <inkml:trace contextRef="#ctx0" brushRef="#br0" timeOffset="-143066.54">27711 16620 11055 0,'0'0'480'0,"0"0"112"0,0 0-464 0,0 0-128 0,0 0 0 0,0 0 0 15,0 0 4352-15,0 0 832 0,0 0 192 0,0 0 16 16,0 0-3744-16,0 0-752 0,0 0-160 0,0 0-32 16,0 0 464-16,-10 2 96 0,10-2 16 0,-10 5 0 0,0 1-464 0,-1 2-96 15,-1 3-16-15,2 3 0 0,-2 2-448 0,3 2-112 16,-1 1-16-16,-2 4 0 0,0 0 96 0,0 4 16 15,-1 3 0-15,-1 3 0 0,0 1 32 0,1 1 16 16,-2 2 0-16,4-2 0 0,0 0-80 0,3-1-16 16,1-1 0-16,3-5 0 0,1-2-64 0,4-1-128 15,2-3 176-15,2-4-176 0,2 1 192 0,3-6-192 16,3 0 192-16,1-3-192 0,1-1 0 0,0-2 0 16,4-3 0-16,2-2 0 0,-2-2 0 0,3 0 0 15,3-2 0-15,1-2 0 0,2-3-160 0,-1 0 160 16,0-3-160-16,2 1 160 0,-2-4 0 0,2-1 0 15,-2 1 0-15,-1-1 0 0,-1-3 0 0,-1-3 0 16,-3-2 0-16,-2-3 0 0,-1 4 0 0,-1-7 0 0,-2-5 0 0,-4 2 160 16,0-3-32-16,-2 1 0 0,0-2 0 0,-4 2 0 15,2 2 192-15,-2 1 16 0,-1 3 16 0,-1 1 0 16,-3 1 96-16,-2 5 0 0,-2 6 16 0,0 1 0 16,-1-3 32-16,0-1 0 0,-3-1 0 0,-1 1 0 15,-1 0-288-15,-1 2-48 0,-1 2-16 0,1-3 0 16,-2 4-16-16,-3-1 0 0,-2 0 0 0,0 3 0 15,-3 2-128-15,0 4 0 0,-3 1-192 0,2 2 192 16,3 1-320-16,-2 3 48 0,0 1 16 0,1-3 0 16,2 4-368-1,1-2-64-15,3 1-16 0,2 1 0 0,2 0-1856 0,10-5-368 0,-9 4-80 0,9-4-14448 16</inkml:trace>
  <inkml:trace contextRef="#ctx0" brushRef="#br0" timeOffset="-142684.39">27666 16911 14735 0,'0'0'1312'0,"0"0"-1056"0,0 0-256 0,0 0 0 16,0 0 4368-16,0 0 816 0,0 0 176 0,0 0 16 16,0 0-3952-16,0 0-784 0,0 0-176 0,0 0-16 15,12 3-32-15,0-2 0 0,-1-1 0 0,1 1 0 16,0 1 0-16,1-1 0 0,-1-1 0 0,-1 1 0 15,1 1-176-15,-1 0-48 0,-11-2 0 0,11 0 0 16,-11 0-192-16,12 1 0 0,-12-1-144 0,10-1 144 16,-10 1-256-16,12 0 64 0,-12 0 0 0,13-2 0 15,-1-2-336-15,0 0-64 0,-2 0-16 16,-1 0 0-16,-9 4-1920 0,12-5-384 0,-2-2-80 0</inkml:trace>
  <inkml:trace contextRef="#ctx0" brushRef="#br0" timeOffset="-142432.96">27939 16862 11967 0,'0'0'528'0,"0"0"112"0,0 0-512 0,0 0-128 15,0 0 0-15,0 0 0 0,0 0 3072 0,0 0 576 16,0 0 112-16,0 0 16 0,0 0-2704 0,0 0-560 16,0 0-96-16,0 0-32 0,0 0 384 0,0 0 64 15,0 0 0-15,0 0 16 0,-7 7 128 0,2 1 32 16,1 0 0-16,1 2 0 0,-1 5-464 0,3-1-96 15,-1 0 0-15,0 1-16 0,0-1-432 0,0-1 128 16,1 2-128-16,0 0 0 0,-1 1 0 0,1-2 0 16,-1-1 0-16,-1-1 0 15,-1 0-448-15,1-2 0 0,0-1-16 0,-1-1 0 16,0 2-720-16,-2-2-144 0,6-8-16 0,0 0-7776 0,-9 6-1552 0</inkml:trace>
  <inkml:trace contextRef="#ctx0" brushRef="#br0" timeOffset="-142180.08">27704 16804 32191 0,'0'0'1424'0,"0"0"304"0,0 0-1392 0,0 0-336 0,0 0 0 0,0 0 0 15,0 0-368-15,0 0-144 0,0 0-16 0,0 0-16 16,0 0 352-16,0 0 64 0,0 0 128 0,0 0-208 0,-7 11 496 0,2-1 96 15,1 2 32-15,0 2 0 0,1 2 192 0,0 2 32 16,2 2 16-16,1 0 0 0,0 3-80 0,2-3-32 16,1-1 0-16,-1-1 0 0,1 0-544 0,0-1 0 15,-1-4 0-15,2-1-144 16,0 0-1712-16,0-5-320 0,-4-7-80 0,0 0-11184 0</inkml:trace>
  <inkml:trace contextRef="#ctx0" brushRef="#br0" timeOffset="-141664.37">28119 16210 10415 0,'0'0'448'0,"-10"0"128"16,1 0-576-16,9 0 0 0,-9-2 0 0,9 2 0 0,0 0 2528 0,0 0 400 15,0 0 80-15,0 0 0 0,0 0-720 0,0 0-160 16,0-7-16-16,0 7-16 0,0 0-544 0,0 0-96 16,0 0-32-16,0 0 0 0,0 0-192 0,12 3-32 15,-2 8-16-15,-1-1 0 0,1 5-224 0,0 3-64 16,0 1 0-16,2 8 0 0,1 1-384 0,2 5-64 16,2 1-32-16,-1 2 0 0,1 2-176 0,2 1-48 15,-1 0 0-15,0 0 0 0,0 1 64 0,1 0 0 16,-1 2 0-16,0 1 0 0,-2 1-96 0,-3 2-16 15,-3 3 0-15,-4-5 0 0,-4 1-144 0,-2-5 0 16,0-2 0-16,-1-3 0 0,0-2 0 0,-2-2 128 16,-4-4-128-16,1-2 128 0,-2-1-128 0,0-2 192 0,-1-1-192 15,0-3 192 1,-3 2-544-16,1-5-96 0,-3 0-32 0,1-2 0 16,-2 1-2816-16,-5-1-560 0</inkml:trace>
  <inkml:trace contextRef="#ctx0" brushRef="#br4" timeOffset="-128986.1">1326 10954 15663 0,'0'0'1392'0,"0"0"-1120"16,0 0-272-16,0 0 0 0,6-5 1920 0,-6 5 320 15,8-5 64-15,-8 5 0 0,0 0-1648 0,0 0-336 16,11-3-64-16,-11 3 0 0,0 0 320 0,0 0 80 16,0 0 16-16,0 0 0 0,0 0 224 0,0 0 64 15,0 0 0-15,0 0 0 0,0 0-144 0,0 0-32 16,0 0 0-16,0 0 0 0,0 0-416 0,4 13-96 15,-3 2-16-15,0 0 0 0,-1 2 32 0,1 3 0 16,1 3 0-16,0 1 0 0,0 3 96 0,0 2 0 16,0-2 16-16,-1 3 0 0,2 2-144 0,-1 1-48 15,-1-3 0-15,1 2 0 0,-2-2-208 0,2 1 0 16,0-1 128-16,0 0-128 0,0-1 0 0,-1-2 0 0,-1 0 0 16,0 1 0-16,0-1 128 0,0 1-128 0,0-4 0 0,0-2 0 15,0-2 0-15,0-3 0 0,1-1 0 16,-1 1 0-1,0-7-784-15,1 0-112 0,-1-2 0 0,0-8-16 16,0 0-1952-16,0 0-384 0,0 0-80 0,0 0 0 0</inkml:trace>
  <inkml:trace contextRef="#ctx0" brushRef="#br4" timeOffset="-128338.39">1265 10858 8287 0,'-3'-7'736'0,"0"0"-592"16,-1-3-144-16,4 10 0 0,-1-7 3088 0,1 7 592 15,0-8 112-15,0 8 32 0,4-9-3168 0,-4 9-656 16,5-8 0-16,-5 8-176 0,0 0 176 0,9-7-208 16,-2 0 80-16,-7 7 128 0,6-8 0 0,0 1 160 15,-2 1 16-15,0-2 0 0,-4 8 816 0,3-11 160 16,1 2 48-16,0 0 0 0,0 0 272 0,0-1 64 16,-1-2 16-16,1 3 0 0,1-3-464 0,0 0-112 0,-2 1-16 0,2-1 0 15,0 0-304-15,0 2-64 0,0-1-16 0,1 1 0 16,0 1-400-16,1 1-176 0,-1-1 128 0,2 2-128 15,1 1 0-15,2-1 0 0,2 1 0 0,2 2 0 16,2-3 0-16,3 3 0 0,1 0-128 0,1 0 128 16,0 3 0-16,0 0-144 0,0 1 144 0,-2 1 0 15,-4 2 0-15,-1 1-128 0,0 2 128 0,-2 1 0 16,-2 1 0-16,0 2 0 0,-2 2-128 0,0 1 128 16,-1 0 0-16,-2 1 0 0,0 2 0 0,-1-1 0 15,-1 1 0-15,0 1 0 0,-2 1 0 0,-1 1 0 16,1 0 0-16,-1 1 0 0,0-3 0 0,1-2 0 15,-1 0 0-15,3-1 0 0,-3-1 0 0,0 0 0 16,1-1 128-16,-1-2-128 0,-1-10 0 0,0 12 0 16,0-12 144-16,-3 12-144 0,0-1 128 0,-1-2-128 0,-3 1 128 0,-1 1-128 15,-2-3 0-15,-2 1 128 0,-1-1-128 0,-3 0 192 16,0 2-192-16,-1-1 192 0,-3 2-48 0,-1-1 0 16,-1 1 0-16,1 1 0 0,0-1-144 0,-1 1 0 15,-1 0 0-15,1-1 128 0,-1 1-128 0,2 0 0 16,3-2 0-16,1 1 0 0,0-2-272 0,3-3 16 15,1-2 0-15,3-1 0 16,-1-2-480-16,11-1-96 0,-10-1 0 0,10 1-16 16,-11-5-480-16,2-2-80 0,1-1-32 0,2-1-12432 0</inkml:trace>
  <inkml:trace contextRef="#ctx0" brushRef="#br4" timeOffset="-127722.55">2232 10168 3679 0,'0'0'320'0,"3"-9"-320"15,-2-1 0-15,0 2 0 0,-1 8 3200 0,1-7 560 16,-1 7 112-16,0 0 32 0,0 0-2720 0,0 0-544 16,0-6-96-16,0 6-32 0,0 0 272 0,0 0 48 15,0 0 16-15,0 0 0 0,0 0 80 0,0 0 16 16,-9 1 0-16,9-1 0 0,-10 8-160 0,1 1-16 16,2-1-16-16,1 4 0 0,-3-1-176 0,2 2-16 15,1 0-16-15,-1 3 0 0,2-2-208 0,0 3-32 16,-1 2-16-16,3-2 0 0,-3 2-48 0,1-1-16 15,-3 2 0-15,0 1 0 0,-1 1 176 0,0 3 48 0,-1 0 0 0,-2 3 0 16,-1 2-64-16,0 4 0 0,-1 3 0 0,-2 2 0 16,-1 0-192-16,3 3-32 0,-1-3-16 0,5-3 0 15,1-3-144-15,2-1 192 0,2 0-192 0,2-1 192 16,1-2 128-16,3 1 16 0,2 1 16 0,2 0 0 16,3 2-80-16,2-2-16 0,1 0 0 0,2-2 0 15,2-2-256-15,2-1 160 0,0-2-160 0,1 1 128 16,3-2-128-16,-1-2-176 0,-2 0 48 0,2-2 0 31,-1-4-1776-31,0 0-336 0,-4 0-80 0,1-2-16 0,-1 0-1104 0,0-3-208 16</inkml:trace>
  <inkml:trace contextRef="#ctx0" brushRef="#br4" timeOffset="-126004.2">2486 10342 17503 0,'0'0'1552'0,"0"-9"-1232"0,0 9-320 0,-2-11 0 16,2 11 2864-16,-2-9 512 0,2 9 96 0,0 0 32 15,0 0-2752-15,0 0-560 0,0 0-192 0,0 0 144 16,0 0-144-16,0 0 0 0,0 0 0 0,0 0-176 16,0 0 176-16,0 0 0 0,0 0 0 0,2 14 0 15,0 1 0-15,-1 0 0 0,2 2 0 0,1 0 0 16,0 3 0-16,0 3 192 0,0 1-32 0,1 3-16 16,1 2 128-16,2 1 32 0,0-3 0 0,-1 1 0 15,-1-2-16-15,1-2 0 0,-1-1 0 0,2-1 0 0,-1-3-32 0,-1-3 0 16,-1-3 0-16,0-1 0 0,1-1-64 0,-1-3-32 15,-5-8 0-15,0 0 0 0,9 4 160 0,-9-4 16 16,0 0 16-16,10-8 0 0,-2-5 400 0,0-1 80 16,0-2 0-16,0-1 16 0,-4-2-272 0,2-3-48 15,3-1-16-15,-2 1 0 0,-3-5-272 0,1 2-64 16,1-1-16-16,0 0 0 0,-1 1-160 0,0-1 0 16,0 3 0-16,1 1 0 15,0-1-448-15,1 2-32 0,-2 1 0 0,1 0 0 16,1 3-528-16,-2 4-96 0,-1 4-32 0,-4 9 0 15,0 0-1712-15,0 0-352 0</inkml:trace>
  <inkml:trace contextRef="#ctx0" brushRef="#br4" timeOffset="-125637.21">2618 10782 20271 0,'0'0'1792'0,"0"0"-1424"0,0 0-368 0,0 0 0 0,-11 3 3056 0,11-3 528 16,0 0 128-16,-5 8 0 0,0 2-2880 0,2 1-576 15,3-2-112-15,0 1-16 0,0-10-128 0,0 16 128 16,2-3-128-16,0-1 128 0,2-1-128 0,1 2 0 16,1-1 0-16,-1 1 0 0,1-1 0 0,1 2 0 15,-4 2 0-15,3-2 0 0,3 2 0 0,0 3 0 16,-2-2 0-16,-1 3 0 0,1-2 0 0,-1 2-192 16,0-2 64-16,-1-1 0 15,0-1-688-15,-1-2-128 0,0-1-16 0,0 0-16 16,0-4-2128-16,-4-9-416 0</inkml:trace>
  <inkml:trace contextRef="#ctx0" brushRef="#br4" timeOffset="-125381.2">3109 10593 17503 0,'0'0'1552'0,"0"0"-1232"0,-4-10-320 0,4 10 0 16,0 0 5728-16,0 0 1088 0,0 0 224 0,0 0 32 15,13 4-6080-15,2-2-1216 0,2 2-240 16,-2-1-48-16,2 0 96 0,3-2 32 0,-1-1 0 0,1-1 0 16,-2-1-528-16,1 0-112 0,-1-2 0 15,0 0-16-15,-1-3-368 0,-1 1-80 0,-1-3-16 0,0 1 0 16,-2 1-1440-16,-2-2-304 0,4-3-48 0,-4 2-16 0</inkml:trace>
  <inkml:trace contextRef="#ctx0" brushRef="#br4" timeOffset="-125176.27">3130 10892 24879 0,'0'0'1088'0,"0"0"256"0,0 0-1088 0,0 0-256 0,0 0 0 0,0 0 0 15,0 0 2976-15,16 0 544 0,0 0 96 0,2-3 32 32,1 1-5008-32,1 0-1008 0,-1-3-192 0</inkml:trace>
  <inkml:trace contextRef="#ctx0" brushRef="#br4" timeOffset="-124586.21">3626 10858 36047 0,'-12'8'1600'16,"5"1"320"-16,0 4-1536 0,0 4-384 0,2 4 0 0,2 2 0 15,2 3 224-15,0 4-32 0,-1 4-16 0,2 1 0 0,0 1-176 0,0 1 0 16,0 1 0-16,2 0 0 0,-1 0-224 0,3-3 32 16,-3-2 0-16,2-3 0 0,-2-2 192 0,0 0 0 15,1-1 0-15,-2-4 0 0,-2 1 0 0,1-2 0 16,0-1 0-16,-1-1 0 0,1-6 0 0,1 0 0 16,0-2 0-16,0-12 160 0,-1 9-160 0,1-9 128 15,0 0-128-15,0 0 128 0,0 0 176 0,0 0 16 16,4-10 16-16,-2-2 0 0,1-2 48 0,0-3 16 15,-1-2 0-15,2 0 0 0,-1-3-128 0,2-2-16 16,-2-3-16-16,-1-2 0 0,2-2-112 0,-1-6-128 16,-1-6 176-16,1 0-176 0,-2-1 0 0,2-3 0 15,-2-4 0-15,2 3 0 0,1 5 0 0,-1 0 0 16,1 0 0-16,0 4 0 0,0 0 0 0,1 2 0 0,1 3 0 0,0 3 0 16,1 1 160-16,1 4-160 0,-2 2 128 0,3 4-128 15,-1 3 0-15,0 5 0 0,1 3 128 0,1 4-128 16,1 1-192-16,3 2-64 0,2 4 0 0,1 2-16 15,-2 1 128-15,2 1 144 0,2 1-208 0,-1 2 80 16,0 0-128-16,-1 3-32 0,-1-4 0 0,-2 3 0 16,-1 1-48-16,-3 1-16 0,-2 0 0 0,-2 3 0 15,-3-2 80-15,-1 0 16 0,-4 1 0 0,0-1 0 16,-2-1 256-16,-1 0-128 0,-3 0 128 0,-1 0 0 16,-2 0 0-16,1 0 0 0,-1-1 0 0,0 1 0 15,-2 0 0-15,1 2 0 0,0-1 0 0,-1-1 0 16,-1 0 0-16,-1 0 0 0,-1 0 128 0,0-1-128 15,-1-1 0-15,0 1 0 0,-3-1 0 0,1 0 0 16,1-3-592-16,-1 1-64 0,0-2-16 0,-1-1 0 16,1 1-2400-16,0-3-464 0,1 0-112 0</inkml:trace>
  <inkml:trace contextRef="#ctx0" brushRef="#br4" timeOffset="-122652.4">4354 9934 22111 0,'0'0'1968'0,"0"0"-1584"0,0 0-384 0,0 0 0 15,0 0 2480-15,0 0 400 0,0 0 96 0,0 0 16 16,0 0-2448-16,3 10-544 0,1 0 0 0,0 2 0 16,-2 1 0-16,0 2 0 0,0 0 0 0,0 2-144 15,-1 1 144-15,0 5 0 0,-1-3 0 0,3 4 0 16,-1 2 368-16,1 4 0 0,0 4 0 0,1 1 0 15,1 4 224-15,0 3 48 0,0 2 16 0,0 10 0 16,-1 6-256-16,0 2-48 0,-1 2-16 0,1 1 0 16,-3-3-208-16,0-2-128 0,1-6 160 0,0-3-160 0,1-5 128 15,2-2-128-15,0-1 0 0,1-1 144 16,-1-7-144-16,1-4 0 0,1-3 0 0,1-5 0 16,-1-3-576-16,3-3-160 0,-4-4-32 0,1-4 0 15,-2-3-2464-15,-5-6-496 0</inkml:trace>
  <inkml:trace contextRef="#ctx0" brushRef="#br4" timeOffset="-122274.97">5043 10591 13823 0,'0'0'1216'0,"0"0"-960"0,-9-3-256 0,0 2 0 16,9 1 4400-16,-10-3 832 0,10 3 160 0,0 0 48 15,-10 3-4352-15,10-3-880 0,-9 1-208 0,9-1 0 16,-11 4 0-16,2 0 0 0,9-4 0 0,-10 6 0 15,-1 2 144-15,2-1-16 0,0 1 0 0,0 2 0 16,-1 3 496-16,-1 3 80 0,-1-1 32 0,-1 2 0 16,0 3-208-16,-1-2-32 0,-2 0-16 0,1-1 0 15,2 0-288-15,0-2-48 0,0-2-16 0,2-2 0 0,2 0-128 0,3-2 0 16,6-9 0-16,-7 8 128 16,1-3-128-16,6-5 0 0,0 0-160 0,0 0 160 15,0 0-1824-15,0 0-272 0,0 0-48 16,-10 0-7968-16,10 0-1600 0</inkml:trace>
  <inkml:trace contextRef="#ctx0" brushRef="#br4" timeOffset="-122018.02">4656 10703 6447 0,'-2'-13'272'0,"2"4"80"0,0-2-352 0,-1 1 0 16,1-2 0-16,0 0 0 0,0 2 4416 0,1 1 832 16,2 0 144-16,-1 2 48 0,0 1-3872 0,-2 6-768 15,1-8-160-15,-1 8-16 0,0 0 320 0,0 0 64 0,0 0 16 0,0 0 0 16,0 0-80-16,0 0-16 0,0 0 0 0,11 8 0 15,-1-1-16-15,0 4 0 0,-2-1 0 0,1 2 0 16,0 2-336-16,3 1-64 0,0 0 0 0,15 22 112 16,-11-19-624-16,0 2 0 0,2-2 144 15,3-2-144-15,0-2 0 0,-1 0 0 0,3 1 0 32,-1-4-624-32,3 2 0 0,-1-2 0 0,1 1 0 15,-1-1-544-15,-2 1-112 0,-1-2-32 0,-2 1 0 16,-1-2-1696-16,-3 1-352 0,-4-3-64 0,-1 1-16 0</inkml:trace>
  <inkml:trace contextRef="#ctx0" brushRef="#br4" timeOffset="-121567.73">5490 10906 14735 0,'0'0'1312'0,"0"0"-1056"0,0 0-256 0,0 0 0 15,0 0 4032-15,0 0 768 0,-1 12 128 0,1 0 48 16,0-12-3952-16,4 18-800 0,-2-1-224 0,2 1 0 16,0 0 0-16,1 5 0 0,0-1 0 0,1 1 0 15,-1 2 0-15,0-2 0 0,-1-2 0 0,0 1 0 16,-2-2 0-16,0 0 0 0,-2-2 0 0,-2 0 0 15,1 0 0-15,-1 2 0 0,-2-2 0 0,-2 2 144 16,0-3 48-16,-2-2 16 0,-1 0 0 0,1 2 0 16,0-3-48-16,2 2-16 0,1-3 0 0,-1-3 0 15,1-2-1088-15,-1-2-208 16,6-6-64-16</inkml:trace>
  <inkml:trace contextRef="#ctx0" brushRef="#br4" timeOffset="-117147.58">6262 10067 14735 0,'0'0'1312'0,"0"0"-1056"16,0 0-256-16,-3-7 0 0,3 7 2944 0,0 0 512 15,0 0 128-15,-1-9 0 0,1 9-2832 0,0 0-576 16,-1-8-176-16,1 8 0 0,-2-10 192 0,2 10-32 15,0 0-16-15,0 0 0 0,0 0 96 0,0 0 16 16,0 0 0-16,0 0 0 0,0 0 64 0,0 0 32 16,0 0 0-16,-4 10 0 0,-1-1 192 0,1 3 32 15,-1 0 16-15,0 1 0 0,-2 1 32 0,1-1 0 16,-2 3 0-16,-1 1 0 0,0 2-176 0,-2 2-48 16,-1 3 0-16,-1 2 0 0,0-3-208 0,-1 6-32 0,-2 0-16 0,1 0 0 15,-1 1-144-15,2 3 0 0,2-2 144 0,0 2-144 16,1 0 0-16,1-1 0 0,3 1 0 0,1-6 0 15,3 2 0-15,1-4 0 0,2-1 0 0,2 2 0 16,0 2 0-16,2-6 128 0,3-1-128 0,0-3 0 16,1-2 144-16,1-3-144 0,2-2 192 0,-1 1-192 15,2-3 192-15,1-1-64 0,1-1 0 0,-1-2-128 16,0-2 128-16,2-2-128 0,-1-1 0 0,2-1 0 16,-1-2 128-16,4-2-128 0,-1-2 0 0,1-1 0 15,1-2 0-15,2-1 128 0,0 0-128 0,0 0 0 16,1-4 304-16,-3 0-48 0,0-2-16 0,0 0 0 15,-1-1-112-15,1 0-128 0,-3 0 176 0,-3-2-176 16,-1 1 240-16,-1-4-64 0,-2 1-16 0,-1-1 0 16,-1-3-32-16,-3 2 0 0,1 1 0 0,-3-5 0 15,0 4-128-15,-3-2 128 0,0 1-128 0,0-1 128 0,-4-3 64 0,0 3 0 16,0 1 0-16,-1-4 0 0,0 2-48 0,-2 0 0 16,2-3 0-16,0 4 0 0,0 1-16 0,0 3 0 15,1 0 0-15,-2 5 0 0,-1 0 0 0,-3 2 0 16,0 4 0-16,-2 1 0 0,-1 3-128 0,-1 1 0 15,0 1 144-15,-1-1-144 0,1 0 0 0,-2 3 0 16,-2 0 0-16,1-1 0 0,-1 1 0 0,1 1 0 16,0 1 0-16,3-2 0 0,1 0 0 0,1 3 0 15,0 3 0-15,2-2 0 0,1-1-128 0,-1 3-64 16,10-3 0-16,-10 6 0 16,1 1-576-16,2-1-112 0,2 4-16 0,1 0-16 15,0 3-1440-15,3 1-272 0,1 2-64 0,0 0-11952 0</inkml:trace>
  <inkml:trace contextRef="#ctx0" brushRef="#br4" timeOffset="-116747.95">6146 10516 31503 0,'0'0'1392'0,"0"0"288"0,0 0-1344 0,0 0-336 15,-9 2 0-15,9-2 0 0,0 0 224 0,0 0-32 16,0 0 0-16,0 0 0 0,0 0 0 0,7-7 0 16,4 3 0-16,1-2 0 0,1-1-192 0,1 1 144 15,2 0-144-15,-1 3 128 0,1-1-128 0,0 1 0 16,-1-1 0-16,2 2-176 0,-1 0 176 0,1-2-128 16,0 2 128-16,0 2-128 0,-2-3-128 0,-2 2-32 15,-2 1 0-15,-1 0 0 0,1-2-80 0,-1 2-16 0,-10 0 0 0,0 0 0 31,10 0-1584-31,-10 0-320 0,11 0-64 0,-11 0-8720 0</inkml:trace>
  <inkml:trace contextRef="#ctx0" brushRef="#br4" timeOffset="-116430.75">6479 10348 3679 0,'0'0'320'0,"0"0"-320"0,0 0 0 0,0 0 0 15,0 0 4416-15,-10 1 832 0,1 2 144 0,9-3 48 16,-7 5-3456-16,7-5-704 0,-6 7-128 0,6-7-16 0,-5 9-560 0,2-1-128 16,3-8 0-16,-3 12-16 0,1-2-304 0,-1-1-128 15,3-9 0-15,-2 12 128 0,-2-2-128 0,0 1 0 16,0-1 0-16,-1 1 0 0,-1-2 0 0,1 1 0 15,0 1 144-15,0 0-144 0,0 0 0 0,-2 0 144 16,1 1-144-16,0 0 0 0,1 0 0 0,-1 1 0 16,0-2 0-16,1 1 0 0,0 0 0 0,1-2 0 15,1 1 0-15,3-11 0 0,-1 11 0 0,1-11-304 16,0 11 48-16,0-11-8304 16,0 0-1648-16</inkml:trace>
  <inkml:trace contextRef="#ctx0" brushRef="#br4" timeOffset="-116080.47">6202 10338 17503 0,'-8'-3'1552'0,"-1"-1"-1232"0,0 2-320 0,1 2 0 16,8 0 2624-16,0 0 448 0,-9 6 112 0,9-6 16 15,0 0-2784-15,0 0-544 0,0 0-128 0,-5 9 0 16,5-9 256-16,-2 12 0 0,2 0-128 0,3-1 128 16,-1 1 0-16,2-1 176 0,0 2-32 0,0 0 0 0,1 0 160 0,-1 1 16 15,0-1 16-15,-1 3 0 0,1 1-144 0,0-3-16 16,0 2-16-16,-3-1 0 0,-1 2-160 0,-1 0 0 15,-2 0 0-15,0-1 128 0,-1-3-128 0,1-1-256 16,-4-1 64-16,0 0 16 16,0-3-512-16,-1-1-96 0,0 0-32 0,0-2-11584 15</inkml:trace>
  <inkml:trace contextRef="#ctx0" brushRef="#br4" timeOffset="-115280.49">6495 9682 6447 0,'0'0'576'0,"-10"7"-576"0,-2-1 0 0,3 2 0 16,2 2 3312-16,2 2 544 0,1-4 112 0,4-8 32 15,-1 12-2720-15,1-12-528 0,1 11-112 0,-1-11-32 16,0 0 352-16,8 12 64 0,0-4 0 0,1 1 16 15,0-2-256-15,2-1-48 0,-2 3-16 0,1 2 0 16,0 0-128-16,2 2-16 0,1 3-16 0,0 1 0 16,2 1 16-16,0 3 16 0,2 4 0 0,1 0 0 15,1-1-256-15,0 6-48 0,2 3-16 0,1 2 0 16,2 2-144-16,-3 2-128 0,-2 0 144 0,3 0-144 16,2 1 144-16,-2 1-144 0,-1-2 128 0,-3-1-128 15,-2-2 128-15,-3 1-128 0,-3 1 0 0,-1-1 128 0,0 0 0 0,-2-2 0 16,0 2 0-16,-2-2 0 0,-1-4 0 0,0 2-128 15,-1-1 192-15,0 1-64 0,-3-3-128 0,0-1 160 16,-3-2-160-16,0 0 160 0,-5 1-160 0,-1 0 160 16,-3 5-160-16,-2-3 160 0,-2 2-160 0,-2 1 128 15,-3-2-128-15,-1-1 128 0,-3 3-128 0,-1-6 0 16,-2 1 0-16,2-2 0 16,-1-5-864-16,1-3-48 0,2-1-16 0,4-7-9376 15,3-3-1888-15</inkml:trace>
  <inkml:trace contextRef="#ctx0" brushRef="#br4" timeOffset="-114512.08">7283 10442 22111 0,'0'0'1968'0,"0"0"-1584"0,0 0-384 0,0 0 0 15,0 0 1728-15,0 0 272 0,0 0 48 0,10 3 16 16,-10-3-1408-16,13 2-272 0,-1 0-64 0,1-2-16 0,0 0 224 0,1 0 48 15,2 0 16-15,2 0 0 0,0-2-368 0,3 1-80 16,3 0-16-16,0-1 0 0,1 1-128 0,0 0 0 16,0-2 0-16,-2 1 128 0,1-2-128 0,-2 0 0 15,-1 1-160-15,1-1 160 0,-1 0-352 0,0 2 32 16,-2-4 0-16,-1 3 0 0,1-1 32 0,-4 1 16 16,-2 2 0-16,-1 2 0 15,-2-1-384-15,-10 0-80 0,11 3-16 0,-11-3-7952 16,0 0-1600-16</inkml:trace>
  <inkml:trace contextRef="#ctx0" brushRef="#br4" timeOffset="-114163.14">7384 10661 15663 0,'0'0'688'0,"0"0"144"0,0 0-656 0,0 0-176 0,0 0 0 0,0 0 0 15,0 0 4016-15,0 0 768 0,0 0 144 0,0 0 48 16,0 0-4064-16,11-1-912 0,0-2 0 0,1 2 0 15,1 0 0-15,2 1-176 0,1-2 176 0,1 2-160 0,-1 0 32 0,2 0 0 16,4 0 0-16,-1-2 0 0,-1 0 128 0,-1 1-208 16,2 0 80-16,3-1 128 0,2 0-352 0,1-2 48 15,2 0 16-15,2 0 0 0,2-1-64 0,-2-2-16 16,-1 0 0-16,1-1 0 16,2 0-1872-16,0 0-384 0</inkml:trace>
  <inkml:trace contextRef="#ctx0" brushRef="#br4" timeOffset="-105523.04">8854 10370 18303 0,'0'0'816'0,"0"0"160"0,0 0-784 0,0 0-192 16,0 0 0-16,0 0 0 0,-10 3 1584 0,10-3 272 15,0 0 48-15,0 0 16 0,0 0-320 0,0 0-48 16,0 0-16-16,0 0 0 0,0 0-592 0,0 0-128 16,0 0-32-16,0 0 0 0,8-5-320 0,-8 5-64 15,11-4-16-15,-11 4 0 0,10-5 96 0,-1 1 16 16,-9 4 0-16,11-3 0 0,-11 3-112 0,0 0-32 16,11 0 0-16,-11 0 0 0,12 3-80 0,-12-3-16 15,13 2 0-15,-2 2 0 0,-11-4-256 0,13 5 128 16,0-1-128-16,-2-1 0 0,1 2 128 0,0-2-128 0,-2 1 0 0,1-4 0 15,-11 0 0-15,11 0 128 0,0 0-128 0,-11 0 0 16,12-3 144-16,-1 0-144 0,0 0 0 0,-1-4 144 16,1 3-144-16,-1-2 128 0,-1-4-128 0,0 3 128 15,-1-4 64-15,0 3 16 0,-2 1 0 0,1-1 0 16,0 0-208-16,-7 8 0 0,6-7 0 0,-6 7 0 16,5-6 0-16,-5 6 0 0,0 0 0 0,0 0 0 15,0 0 0-15,5-9 0 0,-5 9 0 0,0 0 0 16,4-9 0-16,0-2 0 0,0 2 128 0,-4 9-128 15,3-9 0-15,-2 1 0 0,-1-4 128 0,0 3-128 16,0 1 0-16,0 8 0 0,-1-7 128 0,0-2-128 16,-1 1 0-16,2 8 144 0,-5-11-144 0,-2 5 128 15,0 1-128-15,-2 2 0 0,-1 2 0 0,0-2 0 16,1 2 0-16,-2 1 0 0,0 0 0 0,-2 0 0 0,-3 1 0 0,0 2 0 16,-1-3 0-16,0 0 0 0,-1 1 0 0,1 0 128 15,0-1-128-15,3 2 0 0,0 0 176 0,1-2-48 16,0 0-128-16,1 0 192 0,0 3-64 0,2 1 0 15,-1 0-128-15,2 2 192 0,0 1-192 0,0 3 0 16,0 2 0-16,0 2 0 0,-1 0 0 0,0 3-128 16,0 2 128-16,-1 2 0 0,1 1 0 0,1 2-128 15,-1 1 128-15,3 0 0 0,0-2 0 0,2 0 0 16,0-3 0-16,2 1 0 0,3 0 0 0,0 0 0 16,0-1 0-16,1-1 0 0,1 1 0 0,0-6 0 15,0 0 0-15,0 1 0 0,2-6 0 0,-4-9 0 16,8 10 0-16,0-1 0 0,1-1 0 0,1-1 0 15,2-1 0-15,0-2 144 0,1 1-144 0,1 2 128 0,1-2-128 0,0 4 128 16,2-5-128-16,1 1-256 0,1-1 64 0,-1 0 16 31,-1 0-272-31,1 0-64 0,0 0-16 0,2-1 0 16,-1-2-416-16,2 0-80 0,-4-2 0 0,-1 1-16 16,-2-1-48-16,-1-1-16 0,0 0 0 0,-1 0 0 15,-12 2-352-15,12-4-64 0,-2 1-16 0,-1-3-11104 0</inkml:trace>
  <inkml:trace contextRef="#ctx0" brushRef="#br4" timeOffset="-103772.46">9741 10185 4607 0,'0'0'192'0,"0"0"64"0,0 0-256 0,0 0 0 0,0 0 0 0,0 0 0 16,0 0 800-16,0 0 112 0,0 0 32 0,0 0 0 16,0 0 720-16,12-1 128 0,-12 1 48 0,12-5 0 15,-3-1-752-15,-1 1-160 0,-8 5-32 0,0 0 0 16,8-6-176-16,-8 6-32 0,0 0-16 0,0 0 0 16,0 0 480-16,0 0 112 0,0 0 16 0,0 0 0 15,0 9-176-15,-2 3-16 0,-2-3-16 0,-1 2 0 16,-3 3-240-16,-1 1-64 0,0 0 0 0,-1 1 0 15,-2 4-16-15,-1-2-16 0,-3 1 0 0,2 0 0 0,0 2-352 0,-1-2-80 16,0 1-16-16,0 0 0 0,1-1-288 0,1 2 128 16,-1 0-128-16,-2 1 0 0,2-1 0 0,1 1 0 15,1-1 0-15,1 0 0 0,1-4 0 0,1-2 0 16,1-2 0-16,1-1 0 16,2-3-640-16,5-9-64 0,0 0-32 0,0 0 0 15,0 0-640-15,0 0-128 0,-2-8-32 0,2-2-11392 0</inkml:trace>
  <inkml:trace contextRef="#ctx0" brushRef="#br4" timeOffset="-103504.39">9451 10209 10127 0,'0'-8'896'0,"0"0"-704"0,0 0-192 0,0 2 0 15,0 6 4080-15,0 0 784 0,0-9 144 0,0 9 48 16,0 0-3456-16,0 0-672 0,0 0-144 0,0 0-16 15,0 0-208-15,0 0-48 0,0 0 0 0,0 0 0 16,0 0-48-16,9 10-16 0,-3 0 0 0,1 2 0 16,-1 3-64-16,1 0-32 0,-1 3 0 0,2 2 0 15,0 0-352-15,2 2 0 0,1-3 0 0,2 5 0 16,1-1 0-16,2-1 0 0,-2 1 0 0,3-1 0 16,0-1 0-16,1-1 0 0,2 1-176 0,1-4 176 15,0 0-640-15,0-3-48 16,-1 0 0-16,3-3 0 0,-4 0-768 0,1-1-144 0,-2-1-48 0,0-2-7120 15,-1-1-1440-15</inkml:trace>
  <inkml:trace contextRef="#ctx0" brushRef="#br4" timeOffset="-102888.1">10006 10346 18431 0,'0'0'816'0,"0"0"160"0,-9 5-784 0,0 0-192 0,1 2 0 0,4 3 0 15,1 4 3920-15,3 3 752 0,3 2 128 16,1 0 48-16,1 1-3984 0,2 2-864 0,-1 4 0 0,2 3-128 16,0 2 128-16,-2 0 0 0,1 0 0 0,-2 1 0 15,0 0 0-15,-1-2 0 0,1 0 0 0,-2-2 0 16,-2-2 0-16,-1-2 0 0,-2 1 0 0,-1 1 0 15,1-5 0-15,-1 1 0 0,0-3 0 0,1-1 0 16,-1-3 0-16,0 1 0 0,1-2 128 0,1 0-128 16,1-3 176-16,0-11-48 0,0 11 0 0,0-11 0 15,0 0 0-15,0 0-128 0,0 0 192 0,0 0-64 16,0 0 64-16,6-7 0 0,-1-3 0 0,-1-3 0 16,0-4-64-16,-1-2 0 0,-2-1 0 0,3-4 0 15,-1-3-128-15,-2-3 0 0,-1-3 0 0,0-1 0 16,-1-2 0-16,-1-1-176 0,0-3 176 0,0 1-128 15,0-7 128-15,0 3 0 0,2 0-144 0,2 3 144 0,-1 2 0 0,2 3 0 16,-1 2 0-16,2 6 0 0,0-1 0 0,1 6 0 16,1 3 0-16,0 2 0 0,1 1 0 0,2 4-144 15,2 3 144-15,1 4 0 0,-3 1-208 0,4 1 64 16,2 2 16-16,-2 1 0 0,-2 0 128 0,2 3-192 16,1 1 192-16,-1 0-192 0,0 1 192 0,0 1-160 15,-2 1 160-15,1 1-160 0,-1-1-32 0,-2 3 0 16,-3-3 0-16,1 4 0 0,-2 1-112 0,-1 1-16 15,-2 1-16-15,0 2 0 0,-2 1 96 0,-2 1 32 16,1-1 0-16,-2 0 0 0,0-2 208 0,-3 0 0 16,2-1 0-16,-1-1 0 0,0 1 176 0,0 1-176 15,-2-5 160-15,-1 2-160 0,-1-2 128 0,-1 1-128 0,-3-3 0 16,0-1 0-16,0 1 0 0,0-1 128 0,-2-3-128 0,0 0 0 16,-2-2 0-16,0-2 0 0,0-1 0 0,3-2 0 31,-1-1-704-31,1 2-16 0,0-5-16 0,1 1-8800 0,1-1-1776 0</inkml:trace>
  <inkml:trace contextRef="#ctx0" brushRef="#br4" timeOffset="-102304.9">10859 9635 2751 0,'0'0'256'0,"0"0"-256"0,0 0 0 16,0 0 0-16,0 0 2528 0,0 0 464 0,0 0 80 0,0 0 32 16,0 0-1840-16,0 0-368 0,-3-9-80 0,3 9-16 15,0 0 96-15,0 0 32 0,0 0 0 0,0 0 0 16,0 0-368-16,0 0-80 0,0 0-16 0,0 0 0 15,0 0 336-15,0 0 64 0,-9 3 16 0,9-3 0 16,-9 7 32-16,1 2 16 0,0-2 0 0,-1 2 0 16,0 0-96-16,-2 3-32 0,-2 2 0 0,0 3 0 15,0 2-112-15,-1 1-32 0,-2 1 0 0,1 4 0 16,-1 1-128-16,-1 1-16 0,0 2-16 0,2 5 0 16,0 3-304-16,3 2-48 0,2 2-16 0,2 2 0 15,3-1-128-15,2 1 0 0,2-4 144 0,2 3-144 16,2 0 0-16,2-1 144 0,0 2-144 0,2 0 0 15,1 2 128-15,1 2-128 0,0-3 0 0,0 2 0 16,2-3 0-16,0 0 0 0,2 0 0 0,0 0 0 16,-1-3 0-16,1 1 0 0,0-5-176 0,2-1 176 15,-2-5-768-15,1-2-32 0,3-5-16 0,1-1 0 16,0-5-1680-16,3-4-352 0,4-2-64 0</inkml:trace>
  <inkml:trace contextRef="#ctx0" brushRef="#br4" timeOffset="-99062.93">11417 9821 3679 0,'0'0'320'0,"0"0"-320"16,0 0 0-16,0 0 0 0,0 0 2960 0,0 0 528 16,0 0 96-16,0 0 32 0,0 0-2272 0,0 0-464 15,1-9-96-15,-1 9-16 0,0 0-304 0,0 0-64 16,1-6-16-16,-1 6 0 0,0 0 288 0,0 0 48 16,0 0 16-16,0 0 0 0,0 0 112 0,0 0 32 15,0 0 0-15,0 0 0 0,0 0-48 0,0 0 0 16,-8-1 0-16,8 1 0 0,-11 3-384 0,2 4-64 0,-1 2-32 0,1 2 0 15,0-2-192-15,-1 2-32 16,-3 1-128-16,0 2 192 0,-2-1-192 0,0 4 0 0,-4 2 0 0,1 2 0 16,-1 1 128-16,-1 1-128 0,-1 5 0 0,4-4 0 15,2 1 0-15,2 0 0 0,1 0 0 0,1-1 0 16,2 1 160-16,0 0-160 0,1 0 160 0,2 1-160 16,-1-4 208-16,3 0-48 0,1 2-16 0,0-2 0 15,0-1-144-15,1-1 192 0,0 1-192 0,1 0 192 16,0-4-192-16,1 3 160 0,0-5-160 0,1 0 160 15,0-1-160-15,2-2 0 0,-3-12 0 0,5 11 128 16,-5-11-128-16,9 8 0 0,-9-8 144 0,12 4-144 16,1-6 192-16,-1-2-16 0,-2-2-16 0,3 0 0 15,0-3 16-15,2 0 0 0,-1-2 0 0,0 2 0 16,1 0 16-16,-2 1 16 0,-2-2 0 0,1 2 0 16,0 1-16-16,0 0-16 0,1-1 0 0,0-1 0 0,0-3-48 0,-1 0-128 15,-1 0 192-15,1-1-64 0,0-1-128 16,-1 1 0-16,0 0 144 0,-1 0-144 0,1-1 128 0,-1-2-128 15,-1-2 128-15,0 0-128 0,-1 1 0 0,0 0 0 16,0 1 0-16,-2 2 128 0,1-6-128 0,-2 4 0 16,-1 1 128-16,-1 0-128 0,-2 1 224 0,0-2-32 15,-1-1 0-15,0 2 0 0,-1-1 160 0,0 3 32 16,-2 0 0-16,0 0 0 0,0-4-64 0,-3 2 0 16,2 1 0-16,2 1 0 0,-2 2-160 0,1 2-32 15,1-3-128-15,-2 3 192 0,-1-2-192 0,1 3 0 16,-2-1 0-16,1 2 0 0,0-3-160 0,0 4-32 15,-2-1 0-15,1 2 0 0,6 5-64 0,-8-5-32 0,0 1 0 16,8 4 0-16,-9-10 80 0,2 3 16 0,1 1 0 0,6 6 0 16,0 0-112-16,-7-7-16 0,2 1 0 0,5 6 0 31,0 0-512-31,0 0-96 0,0 0-32 0,0 0-9376 0,0 0-1888 0</inkml:trace>
  <inkml:trace contextRef="#ctx0" brushRef="#br4" timeOffset="-98776.84">11198 10074 5519 0,'0'0'496'0,"0"0"-496"0,0 0 0 0,0 0 0 16,0 0 4736-16,-4 8 832 0,-1 1 192 0,5-9 16 0,-6 9-4560 0,2 1-896 15,4-10-192-15,-5 9-128 0,1 1 0 0,3 1 0 16,1-11 0-16,0 9 0 0,3-1 192 0,-1 1-64 15,2-2 0-15,1 0 0 0,-5-7 384 0,11 7 64 16,-2-4 0-16,1 4 16 0,1-3 96 0,0 0 16 16,1-3 0-16,1 0 0 0,0 1-272 0,0-4-48 15,2 0-16-15,-2-1 0 0,0 1-240 0,0-2-128 16,-2 0 160-16,0 1-160 0,-1-1 0 0,2 2 0 16,-2-5-208-16,2 2 64 15,-1 0-1024-15,-1-1-208 0,1 0-32 0,0 1-7504 16,1-2-1504-16</inkml:trace>
  <inkml:trace contextRef="#ctx0" brushRef="#br4" timeOffset="-98340.3">11855 9475 12895 0,'0'0'576'0,"0"0"112"0,0 0-560 0,0 0-128 15,0 0 0-15,-2 11 0 0,1 2 2720 0,0 1 512 16,-2-1 96-16,2 1 32 0,1-1-2688 0,-1 1-544 16,-2 2-128-16,0 0 0 0,1 1 0 0,0-1 0 15,0 0 0-15,-1 2 0 0,-1 5 0 0,0-7 0 16,-1 1 0-16,0 2 0 0,0-1 0 0,-2 0 0 15,1-2 0-15,-1-2 0 0,1-2 0 0,0 0 0 16,0-2 0-16,2-2 0 0,1 0-208 0,3-8-80 16,0 0-16-16,-6 8-6928 15,6-8-1376-15</inkml:trace>
  <inkml:trace contextRef="#ctx0" brushRef="#br4" timeOffset="-98101.09">11677 9557 21183 0,'0'0'1888'0,"3"-11"-1504"0,1 2-384 0,1 3 0 16,-5 6 2368-16,11-8 384 0,2 1 96 0,1 0 16 16,2-1-2224-16,-1 1-448 0,2-1-192 0,3 2 160 15,1-3-32-15,-1 1-128 0,1 0 192 0,0 0-64 16,0 2-128-16,0 2 0 0,0-3 0 0,-2 3 0 15,1 1-336-15,-2 0-112 0,0 0 0 0,1 2-16 16,-1 1-2368-16,-2 0-480 0,2-1-80 0,-18 1-32 0</inkml:trace>
  <inkml:trace contextRef="#ctx0" brushRef="#br4" timeOffset="-97350.45">11750 10438 6447 0,'0'0'576'0,"0"0"-576"0,0 0 0 0,0 0 0 15,-2 13 5040-15,-1 2 896 0,3 0 176 0,0 2 32 0,-1 3-4736 0,0 1-944 16,-1-1-192-16,2 3-32 0,0-3-240 0,0 4 0 16,2-1 0-16,-5 1 0 0,-1-1 0 0,-1 2 0 15,0 0 0-15,-2-2 0 0,-1-2 0 0,-1 3 0 16,0-2 0-16,-1-1 0 0,-1-3 0 0,1-1 0 16,-1 1 0-16,1-4 0 0,1-2 128 0,2-3 16 15,1-1 16-15,6-8 0 0,-7 5-16 0,7-5 0 16,0 0 0-16,0 0 0 0,0 0-272 0,0 0-64 15,0 0-16-15,-1-10 0 16,1-3-256-16,3-3-48 0,0-1-16 0,3 0 0 0,-2-4 240 0,-1 1 48 16,1-5 16-16,0-1 0 0,0-2 224 0,0-2-192 15,-3-2 192-15,2 1-192 0,0-2 320 0,-1 0 64 0,1-2 0 16,1 3 16-16,1 0 160 0,0 5 16 0,0 1 16 16,3 2 0-16,1 2-144 0,2 1-16 0,1 4-16 0,1 3 0 15,0 2 96-15,1 4 32 0,4 2 0 0,-2 1 0 16,-2 1-160-16,1 3-16 0,0 1-16 0,2 2 0 15,-1 1-160-15,-2 2 0 0,-1-2-160 0,1 0 160 16,1 3-160-16,-2 0 160 0,0 1-160 0,-1-1 160 16,-3-1-224-16,0 2 48 0,0 1 16 0,-1 0 0 15,-8-8 160-15,8 10-128 0,-8-10 128 0,4 12-128 16,-2 0 128-16,-2-1 128 0,-2 1-128 0,-2 0 176 16,-2 1 16-16,0-3 16 0,1 3 0 0,-2 0 0 15,1 0-48-15,-1 0-16 0,2 0 0 0,0-1 0 16,-2 0-144-16,2-2 0 0,0-1 0 0,-2-1 0 15,1 0-272-15,-2-1 16 0,-1-2 0 0,9-5 0 16,-9 2-512-16,9-2-80 0,-12 0-32 0,3-2-11888 16</inkml:trace>
  <inkml:trace contextRef="#ctx0" brushRef="#br4" timeOffset="-96917.58">12621 10033 10127 0,'0'0'896'0,"0"0"-704"0,0 0-192 0,0 0 0 16,0 0 3664-16,0 0 704 0,0 0 144 0,0 0 32 16,-8 5-3552-16,8-5-704 0,-7 5-144 0,-1 0-16 15,0 2 512-15,1-1 96 0,0 1 32 0,-1 1 0 16,-1-2 272-16,0 6 64 0,-1 0 16 0,0 2 0 15,-3 2-160-15,0 1-48 0,-1 1 0 0,1 4 0 0,-3 0-400 0,-1 3-96 16,-1 0-16-16,-1-4 0 0,1-2-272 0,1 1-128 16,2-3 0-16,-1-4 128 0,0 1-128 15,3-1 0-15,2 0 0 0,-1-2 0 16,-1-2-464-16,2-3-80 0,4 1-16 0,7-7 0 16,-7 4-2608-16,7-4-528 0</inkml:trace>
  <inkml:trace contextRef="#ctx0" brushRef="#br4" timeOffset="-96674.06">12350 10110 18431 0,'0'0'816'0,"0"0"160"0,0 0-784 0,0 0-192 0,0 0 0 0,0 0 0 15,3 10 4816-15,3 6 928 0,6 5 176 0,-2-2 32 16,0 1-4800-16,0-3-976 0,-1 2-176 0,2 1 0 15,-1-3 0-15,2-8 0 0,-2-4 0 0,2 0 0 16,0 3 0-16,1 1-256 0,0-1 64 0,1 2 16 31,0 2-528-31,2-3-96 0,0 2-32 0,-1-2 0 16,0-3-368-16,-2 2-80 0,-2 1 0 0,1-2-16 16,-1-2-336-16,-11-5-64 0,10 7-16 0,-10-7-10576 0</inkml:trace>
  <inkml:trace contextRef="#ctx0" brushRef="#br4" timeOffset="-95783.06">12612 9413 11055 0,'0'0'976'0,"0"0"-784"0,-8 7-192 15,8-7 0-15,-6 8 2976 0,6-8 544 0,0 0 128 0,0 0 0 16,0 0-2352-16,2 12-464 0,4-5-112 0,1 1-16 15,1-1 192-15,3-1 16 0,0-1 16 0,2 2 0 16,1 3-240-16,-1 2-48 0,0 2-16 0,0 3 0 16,1-2-464-16,0 3-160 0,-1-2 0 0,3 4 144 15,-3 1-144-15,1 3 0 0,-1 2 0 0,2 1 0 16,-1 3 0-16,0-2 0 0,-1-2 0 0,1 1 0 16,0 0 192-16,3 1 0 0,1 2 0 0,-1 0 0 15,-3 1 512-15,1-1 96 0,-1 3 32 0,2-1 0 16,-2 0-272-16,2 0-48 0,-3-2-16 0,-2 1 0 15,0-2-352-15,-1 0-144 0,-2-2 128 0,-3-5-128 16,1 0 0-16,-6-1 128 0,-4 0-128 0,-2 1 0 16,-1 2 0-16,-4-2 0 0,-2 1 0 0,-3 2 0 0,1 0 0 0,-2 0-272 15,0-2 32-15,-3-3 16 16,-3-1-160-16,-2 0-16 0,-1-4-16 0,0 0 0 16,-1-4-1696-16,-2 0-352 0,0-2-64 0</inkml:trace>
  <inkml:trace contextRef="#ctx0" brushRef="#br4" timeOffset="-94933.14">14018 9297 21471 0,'0'0'960'0,"0"0"192"0,-8-5-928 0,8 5-224 0,0 0 0 0,0 0 0 16,-8-1 448-16,8 1 32 0,0 0 16 0,0 0 0 16,0 0-160-16,0 0-16 0,0 0-16 0,13 6 0 15,-1 0-16-15,-1 0 0 0,-11-6 0 0,11 9 0 16,-3 2 48-16,-3 2 16 0,-1 0 0 0,-2 2 0 0,0 2 240 0,-4 6 48 16,-1 4 16-16,-4 5 0 0,-1 6 256 0,-2 8 48 15,-3 3 16-15,-2 5 0 0,-2-3-144 0,-3 0-16 16,-3-7-16-16,-3 4 0 0,-1 2-144 0,0 7-16 15,-1 10-16-15,1-6 0 0,-1-4-240 0,4-1-64 16,3-1 0-16,5 0 0 0,0 1-320 0,3 1 128 16,0-2-128-16,3-2 0 15,1-2-400-15,1-5-160 0,2-4-16 0,0 1-16 16,2 1-656-16,-1-9-128 0,-1-11-32 0,-1-4-8640 16,2 1-1744-16</inkml:trace>
  <inkml:trace contextRef="#ctx0" brushRef="#br4" timeOffset="-80296.31">17994 9089 11967 0,'0'0'528'0,"0"0"112"0,0 0-512 0,0 0-128 0,0 0 0 0,0 0 0 16,0 0 912-16,0 0 160 0,0-11 16 0,0 4-7520 16</inkml:trace>
  <inkml:trace contextRef="#ctx0" brushRef="#br2" timeOffset="-16994.85">31130 13269 19919 0,'0'0'880'0,"0"0"192"0,0 0-864 0,0 0-208 0,0 0 0 0,0 0 0 16,0 0 1728-16,0 0 320 0,0 0 48 0,0 0 16 15,0 0-896-15,0 0-192 0,0 0-16 0,3-10-16 16,-2 3-384-16,3 0-80 0,-4 7-16 0,7-12 0 16,-1 3-48-16,-1 0-16 0,0 0 0 0,2 0 0 15,-1 1-32-15,-6 8-16 0,7-9 0 0,0 1 0 16,0-2-48-16,0 0-16 0,-1 1 0 0,2 2 0 15,1-3-144-15,2 3-48 0,-2-1 0 0,3 1 0 16,2 2-144-16,0 0 0 0,-2-2 0 0,-2 3 128 16,0 0-128-16,-3 4 0 0,-7 0 0 0,10-2 0 15,-10 2 0-15,0 0 0 0,0 0 0 0,11 6 0 16,-3 1 0-16,-1 2 0 0,-2 0 0 0,-1 2 0 0,-4-11 0 0,4 14 0 16,-2 0 0-16,1-1 0 0,-1-1 160 0,1-2-160 15,0 2 192-15,-2 0-192 0,-1-12 144 0,1 13-144 16,1-1 0-16,-2-12 144 0,1 11-144 0,2 0 160 15,-3-11-160-15,0 0 160 0,0 0-160 0,3 10 0 16,-3-10 0-16,0 0 0 0,0 0 192 0,12 7-32 16,-12-7-16-16,13 2 0 0,-2-2-144 0,0-2 128 15,1-1-128-15,1-1 128 0,1 0-128 0,1 0 0 16,-1 1 144-16,0-4-144 0,1 2 0 0,-1 0 0 16,1-2 0-16,-1 2 0 0,2-2 0 0,-1 1 0 15,-1 1 0-15,2-1-128 16,-2 1-320-16,1 0-64 0,-3 0-16 0,-2 1 0 15,-10 4-1776-15,0 0-336 0,0 0-80 0</inkml:trace>
  <inkml:trace contextRef="#ctx0" brushRef="#br2" timeOffset="-16378.74">31159 13503 15487 0,'0'0'688'0,"0"0"144"0,0 0-672 0,0 0-160 15,0 0 0-15,0 0 0 0,0 0 784 0,0 0 128 16,0 0 32-16,0 0 0 0,0-10 336 0,0 10 80 16,0 0 16-16,0 0 0 0,-1-8 16 0,1 8 0 15,0 0 0-15,0 0 0 0,-6-5-368 0,6 5-80 16,-5-7-16-16,5 7 0 0,0 0-368 0,0 0-80 15,-2-9-16-15,2 9 0 0,0 0-272 0,1-10-48 16,-1-1-16-16,2 3 0 0,2 1 0 0,0-1 0 0,-1-1 0 0,2 2 0 16,2 2-128-16,0 0 128 0,-7 5-128 0,8-6 128 15,-8 6-128-15,11-2 0 0,-11 2 0 0,10-1 0 16,-10 1 0-16,11 2 0 0,-11-2 0 0,10 5 0 16,-10-5 0-16,8 8-144 0,-8-8 144 0,6 11 0 15,1-2 0-15,-2 0 0 0,-2 0 0 0,-3-9 0 16,4 10 0-16,-1 0 0 0,-3-10 0 0,6 9 0 15,-6-9 0-15,9 6 0 0,-9-6 0 0,0 0 0 16,10 5 192-16,-1 1-16 0,-9-6 0 0,11 6 0 16,-2-5 112-16,0 1 32 0,-9-2 0 0,12-2 0 15,-1 1-112-15,1-3-16 0,0 2 0 0,0-5 0 16,-1 2-48-16,1 0-16 0,-1 1 0 0,-1 0 0 16,-2-1-128-16,1-2 0 0,1 2 0 0,1 0 0 15,-11 5-512-15,12-6-128 0,-2 1-16 0,0 1-16 16,1 0-2272-16,-1 1-448 0,-1-1-80 0,1-2-32 0</inkml:trace>
  <inkml:trace contextRef="#ctx0" brushRef="#br2" timeOffset="-15457.65">30042 15172 3679 0,'0'0'160'0,"0"0"32"0,0 0-192 0,0 0 0 0,0 0 0 0,0 0 0 16,0 0 4176-16,0 0 800 0,0 0 144 0,0 0 48 15,0 0-2992-15,0 0-608 0,-2-8-112 0,2 8-32 16,0 0-352-16,0 0-80 0,3-10-16 0,1 1 0 16,2 1-432-16,0-1-96 0,-1 2 0 0,1-2-16 15,2 1-16-15,1-1 0 0,2-1 0 0,-1-1 0 16,0-1-64-16,1 1-16 0,-1-1 0 0,3 2 0 16,2-1-192-16,-2 1-144 0,-2-1 192 0,1 5-192 15,0 1 0-15,-2 1 0 0,-10 4 0 0,11-4 0 16,-11 4 0-16,10 1 0 0,-10-1 0 0,0 0-144 0,7 8 16 0,-7-8 0 15,4 12 0-15,-3 1 0 0,-1-3 128 0,-1 2 0 16,-1-2 0-16,2 1 0 0,-2-1 0 0,-1 0 0 16,1 1 0-16,-1 1 0 0,0 1 0 0,1-2-128 15,0 2 128-15,1-1 0 0,1-1 0 0,0-11 0 16,-1 10 0-16,1-10 0 0,0 12 0 0,0-12 0 16,0 0 0-16,4 9 0 0,-4-9 0 0,0 0 0 15,10 6 0-15,1 0 0 0,-11-6 0 0,14 0 0 16,0 0 0-16,1-4 0 0,0 0 0 0,1 0 0 15,0-1 128-15,2-2-128 0,0-3 128 0,3 2-128 16,-2 1 160-16,1 1-160 0,0-1 0 0,-2 2 0 0,-3-4-208 0,0 5 64 31,-2-4-1696-31,-3 4-336 0,1 2-64 0</inkml:trace>
  <inkml:trace contextRef="#ctx0" brushRef="#br2" timeOffset="-14925.93">30075 15434 24127 0,'0'0'1072'0,"0"0"208"0,0 0-1024 0,3-9-256 16,1 0 0-16,1 2 0 0,4 1 672 0,-1-1 80 15,-1-1 16-15,-1 1 0 0,1-1 0 0,-2 1 0 16,-5 7 0-16,6-12 0 0,1 3-240 0,-7 9-32 15,6-7-16-15,-6 7 0 0,8-7-144 0,-8 7-16 16,8-4-16-16,-8 4 0 0,0 0-176 0,11-4-128 16,-11 4 144-16,10-2-144 0,-10 2 0 0,12-2 0 0,-12 2 0 0,10 0 0 15,-10 0 0-15,12 0 128 0,-3 0-128 0,-9 0 0 16,10 0 0-16,1 0 0 0,-2 4 0 0,0-4 0 16,-9 0 128-16,12 3 0 0,-2 1-128 0,-10-4 192 15,13 4 48-15,-1 1 0 0,-12-5 0 0,13 6 0 16,-1 2-64-16,-3 0-16 0,-9-8 0 0,9 12 0 15,-2-1-32-15,-1 1-128 0,-6-12 192 0,7 13-64 16,-7-13-128-16,5 12 192 0,-1 0-192 0,-4-12 192 16,5 13-192-16,-5-13 0 0,0 0 0 0,0 0 0 15,9 9-336-15,-9-9 48 0,13 5 16 0,-1-2 0 16,-12-3-2096-16,15-2-400 16,0-2-96-16,-1-1-9488 0</inkml:trace>
  <inkml:trace contextRef="#ctx0" brushRef="#br2" timeOffset="-14076.4">29142 16852 21359 0,'0'0'944'0,"0"0"208"0,0 0-928 0,4-7-224 16,-4 7 0-16,4-10 0 0,0 1 1536 0,-2 2 256 15,-2 7 48-15,4-10 16 0,0 3-496 0,1 0-80 16,2 1-32-16,-1-1 0 0,1-1-352 0,-1 0-80 15,1 1-16-15,-1-1 0 0,1-1-256 0,0 2-48 16,2-3-16-16,1 1 0 0,1-1-256 0,-4 4-48 16,1-1-16-16,1 2 0 0,0 0-160 0,1 0 160 15,-10 5-160-15,11-4 160 0,-11 4-160 0,13-1 0 16,-13 1 0-16,12 2 0 0,-12-2 0 0,12 7-144 0,-3 0 144 0,-9-7 0 16,8 12 0-16,-2 0 0 0,-1 1 0 0,-1 0 0 15,-2-3 0-15,0 2 0 0,0-1 0 0,-1 2 0 16,0-4 0-16,-1 3 0 0,0-2 0 0,-1 2 0 15,-2-2 0-15,1 1 0 0,-1 0 0 0,3-11 0 16,-3 11 0-16,3-11 0 0,0 0 0 0,0 0 0 16,0 0 0-16,0 0 0 0,0 0 0 0,0 0 144 15,0 0-144-15,10 6 0 0,0-1 0 0,2-2 0 16,1-4 0-16,1-2 0 0,0 1 0 0,2-2 0 16,-3 0 0-16,1 0 0 0,2 1 0 0,-4 1 0 15,-12 2 0-15,9-3 0 0,4 2 0 0,-1 1 0 16,-1-3 0-16,1 3 0 0,-1-1 0 0,0 1 0 15,0 0 0-15,-1 1 0 0,-10-1 0 0,11-1 0 0,-2 1-144 0,0-2 144 16,-9 2 0-16,10-1 0 16,-10 1-512-16,11 0 0 0,-2-2 0 0,-9 2 0 15,0 0-2688-15,0 0-544 0</inkml:trace>
  <inkml:trace contextRef="#ctx0" brushRef="#br2" timeOffset="-13542.65">29154 17180 22911 0,'0'0'1024'0,"0"0"192"0,0 0-960 0,0 0-256 0,0 0 0 0,0 0 0 16,0 0 512-16,0 0 48 0,0 0 16 0,0 0 0 16,1-9-128-16,-1 9-32 0,3-12 0 0,-1 3 0 15,1 0 896-15,1 1 176 0,0-3 48 0,0 2 0 16,1 0-304-16,1-1-48 0,1-1-16 0,1 1 0 15,-1-1-560-15,0 2-112 0,1 0-32 0,0 1 0 0,-1 0-304 0,3 2-160 16,-3 1 160-16,-7 5-160 0,10-6 0 0,-10 6 128 16,11-1-128-16,-11 1 0 0,0 0 0 0,15 0 0 15,-15 0 0-15,11 7 0 0,-11-7 0 0,15 9 0 16,-4 0 0-16,1 0-160 0,-1 0 160 0,-2-2 0 16,-9-7 0-16,13 10 0 0,0-1 0 0,0 2 0 15,-3-5 0-15,1 1 0 0,-2-1 0 0,1 2 0 16,1 1 0-16,-1-2 0 0,1-2 0 0,0 0 0 15,1 0 0-15,-2 1 0 0,-10-6 0 0,11 6 0 16,1-1 0-16,-2-1 0 0,-1 0 0 0,0-1 0 16,-9-3 0-16,12 0 128 0,0-4-128 0,-1 1 0 15,3-3 0-15,0-1 0 16,1-2-320-16,1 0-64 0,0-3-32 0,1-1 0 16,0 0-1664-16,4-1-336 0,-2-3-64 0,1 1-11328 0</inkml:trace>
  <inkml:trace contextRef="#ctx0" brushRef="#br2" timeOffset="-11441.07">32386 12890 9215 0,'0'0'816'0,"0"0"-656"0,0 0-160 0,0 0 0 16,-8-2 4480-16,8 2 880 0,0 0 160 0,0 0 48 15,0 0-3776-15,-3 12-736 0,1-1-160 0,0 1-16 16,1 1 272-16,0 4 64 0,-1 1 16 0,1 3 0 16,0 3-416-16,-2 3-96 0,1 0-16 0,-1 6 0 15,0 2-320-15,1 0-64 0,-2 2 0 0,0-2-16 16,0 2-304-16,-1-1 128 0,-2-3-128 0,-1 1 0 15,1-1 128-15,-1 0-128 0,0 0 0 0,-1-3 0 16,-2-4-240-16,0 0-96 0,-1-1-32 0,0-1 0 16,0-2-2656-1,1-2-544-15</inkml:trace>
  <inkml:trace contextRef="#ctx0" brushRef="#br2" timeOffset="-10474.4">31403 14817 13823 0,'-13'-4'1216'0,"13"4"-960"16,-11-3-256-16,2-3 0 0,3 2 3088 0,6 4 576 16,0 0 112-16,0 0 32 0,-6-5-2448 0,6 5-480 15,0 0-112-15,0 0 0 0,0 0 208 0,0 0 48 16,0 0 16-16,9-6 0 0,-9 6 48 0,11-3 0 15,-11 3 0-15,13-3 0 0,-1 2-224 0,-1 2-32 16,0 2-16-16,3 1 0 0,2 1-272 0,1 0-48 0,1 1-16 0,0 0 0 16,-1 1-336-16,3-1-144 0,-2 1 128 0,-1-1-128 15,-3 2 128-15,1-1-128 0,-4-1 0 0,-2 1 128 16,-9-7-128-16,7 10 160 0,-3 0-160 0,-3 1 160 16,-3-1-160-16,-4 1 0 0,0-2 0 0,-3 3 0 15,-2-5 0-15,-2 4 0 0,-1 1 0 0,0-3 0 16,-2 1 0-16,-1-1 0 0,0 0 0 0,0 0 0 15,0 1-128-15,4-3-64 0,1 3-16 0,2-4 0 16,1 1-192 0,9-7-48-16,-8 5 0 0,8-5 0 0,0 0 144 0,0 0 32 0,0 0 0 0,0 0 0 15,0 0-272-15,0 0-48 16,0 0-16-16,9 5 0 0,2-1 320 0,-1-1 64 0,0-1 16 0,1 2 0 16,1-3 208-16,-2 5 0 0,0-4 0 0,1 5-144 0,-1-2 144 15,-1 0 0-15,-1 2 0 0,1-1 0 0,-1-1 0 0,-8-5 192 16,8 8-32-16,0 0-16 0,1-1 112 0,-1 2 0 15,-8-9 16-15,8 10 0 0,-2 3-144 0,1-4-128 16,-1 2 192-16,1 2-192 0,-3 0 128 0,1 1-128 16,-1 2 0-16,-2-1 0 0,0 0 256 0,-4 0-48 15,-2 1-16-15,1 1 0 0,-1-1 96 0,-2-2 16 16,0-1 0-16,1 0 0 0,-2-3 0 0,-1 2 0 16,-1-3 0-16,-1 2 0 0,-1-1-48 0,1-3 0 15,-3 1 0-15,1-1 0 0,0 0-256 0,1-2 0 16,-2 0 0-16,1-1 0 0,-1-1 0 0,1 1 0 15,2-3-128-15,-1 0 128 16,1 1-1744-16,1-2-256 0,-2-3-48 0,1 2-14720 0</inkml:trace>
  <inkml:trace contextRef="#ctx0" brushRef="#br2" timeOffset="-9594.46">30890 16529 2751 0,'0'0'128'0,"0"0"16"0,0 0-144 0,0 0 0 0,0 0 0 0,-9 0 0 15,-1 0 1600-15,10 0 304 0,-11-1 48 0,11 1 16 16,0 0-1552-16,0 0-416 0,-10-1 128 0,10 1-128 15,0 0 0-15,0 0-304 0,0 0 64 0,0 0 16 32,0 0-448-32,0 0-96 0,-9-4 0 0,9 4-1472 0,0 0-304 0</inkml:trace>
  <inkml:trace contextRef="#ctx0" brushRef="#br2" timeOffset="-9069.51">30783 16530 13935 0,'0'0'608'0,"0"0"144"0,0 0-608 0,-9 4-144 16,9-4 0-16,-9 3 0 0,0 0 2080 0,9-3 384 15,0 0 80-15,0 0 16 0,0 0-752 0,-9 3-144 0,9-3-16 0,0 0-16 16,0 0 96-16,0 0 32 0,0 0 0 0,0 0 0 16,0 0-336-16,0 0-64 0,0 0-16 0,0 0 0 15,0 0-320-15,13 3-64 0,-1-3 0 0,-1 0-16 16,2 0-368-16,3-3-64 0,2 1 0 0,2 1-16 15,1-2-320-15,2 0-176 0,5 2 192 0,-1 1-192 16,2 0 128-16,-2 0-128 0,-2 0 0 0,-2 3 0 16,-2-2 0-16,0 2 0 0,-4 0-128 0,-1 1 128 15,-2-1 0-15,-2 1 0 0,-3 1-128 0,-9-5 128 16,0 0 0-16,0 0 0 0,8 8 0 0,-3 1 0 16,-5-9 0-16,0 10 0 0,-2 1 160 0,0 5-160 15,-2-3 256-15,3 4-48 0,2 3 0 0,-2 4 0 16,-7 1 32-16,-6 1 0 0,-9 1 0 0,4 4 0 15,3 3-32-15,-1 3 0 0,-2 1 0 0,-2 1 0 0,-1 1-32 0,-1 1-16 16,1-4 0-16,0 0 0 0,1-2-160 0,0 0 0 16,2 2 144-16,1-5-144 0,2 2 0 0,4-6 0 15,3-5 0-15,5-5-14512 16,4-1-2816-16</inkml:trace>
  <inkml:trace contextRef="#ctx0" brushRef="#br4" timeOffset="25216.93">1545 13160 18431 0,'0'0'816'0,"0"0"160"0,0 0-784 0,0 0-192 16,0 0 0-16,0 0 0 0,-5 8 2576 0,2 3 480 15,0 0 80-15,2 4 32 0,-1 2-2560 0,0 2-608 16,1 5 0-16,1 3 0 0,1 7 0 0,-1 1 0 15,0 4 0-15,3-1 0 0,2 1-128 0,-1-2 128 16,0-1 0-16,0 1 0 0,1 0 0 0,-1 4 192 16,0 1 0-16,-2-2 0 0,-2-2 0 0,2-2 0 15,-1-2 0-15,0 0 0 0,-2-3-192 0,1-2 144 16,0-7-144-16,-1 0 128 0,-2-3-128 0,2-2 0 0,2-2 0 16,-1-4 0-1,0-11-1616-15,0 0-416 0</inkml:trace>
  <inkml:trace contextRef="#ctx0" brushRef="#br4" timeOffset="25734.28">1353 13046 23039 0,'0'0'2048'0,"0"0"-1648"0,0 0-400 0,-5-10 0 0,5 10 1440 0,0 0 208 16,0 0 32-16,0 0 16 0,0-9-1296 0,0 9-256 16,0 0-144-16,0 0 160 0,4-7 176 0,-4 7 48 15,6-12 0-15,1 4 0 0,-7 8-48 0,8-7 0 16,0 1 0-16,1-1 0 0,1 1-96 0,3-2-32 15,-1-1 0-15,2 1 0 0,2 3 0 0,2-2 0 16,2 1 0-16,-1 2 0 0,0-3-208 0,1 2 128 16,4 1-128-16,-1 2 0 0,0-2 128 0,0 2-128 15,-1 0 0-15,3 2 0 0,-3 2 0 0,0 1 128 16,0 1-128-16,1 1 0 0,-3 0 0 0,0 5 128 0,0 0-128 16,-2 3 0-16,0 1 0 0,0 3 0 0,1-1 0 15,-2 1 0-15,-3 0 0 0,1-2 0 0,1 2 0 0,-3-2 0 16,-2-2 0-16,-2 1 0 0,-1 2 0 0,-3-1 0 15,-3-3 0-15,-2 3 0 0,-1-2 128 0,-2 1-128 16,0 2 288-16,-4-3-32 0,-3 1-16 0,-2 2 0 16,0-5-48-16,-4 4 0 0,0-2 0 0,-3 0 0 15,-2 1-64-15,1-1 0 0,-4 3-128 0,-1-1 192 16,1 0-192-16,-3-2 0 0,3 1 0 0,0-2 0 16,1 0 0-16,2-2-160 0,1-1 160 0,1-2-192 31,-1-6-256-31,3 3-64 0,3-2-16 0,2-3-9744 0,0-3-1952 0</inkml:trace>
  <inkml:trace contextRef="#ctx0" brushRef="#br4" timeOffset="26368.32">2677 12300 6447 0,'0'0'272'0,"3"-11"80"0,0 2-352 0,-3 9 0 0,0 0 0 0,4-9 0 16,0 1 4672-16,-4 8 880 0,0 0 160 0,0 0 48 16,4-7-4352-16,-4 7-880 0,0 0-160 0,0 0-48 15,0 0 80-15,0 0 16 0,0 0 0 0,0 0 0 16,-9-3-64-16,0 3-16 0,-1 3 0 0,0 2 0 0,-2 4-48 0,-1 1-16 16,-1 2 0-16,0 1 0 0,-2 0-112 0,0 3-32 15,2 1 0-15,-2 1 0 0,-1-1 112 0,2 2 16 16,-1 2 0-16,0 1 0 0,1 1 160 0,-1 3 32 15,2 4 16-15,-1 0 0 0,2 2-48 0,2 5-16 16,0 5 0-16,3 2 0 0,1 1-80 0,3 2-32 16,1-4 0-16,2 4 0 0,-1-1-96 0,4-2 0 15,0-2-16-15,2-2 0 0,0 0-176 0,1-3 0 16,1 1 0-16,0-1 0 0,2-3 0 0,1-3-192 16,0 1 32-16,3-3 16 0,0 1-144 0,1-4-32 0,1-2 0 0,0-3 0 31,-1-3-672-31,4-4-144 0,2-1-16 0,0-4-8960 0,2-4-1792 0</inkml:trace>
  <inkml:trace contextRef="#ctx0" brushRef="#br4" timeOffset="26819.08">2871 12488 34319 0,'0'0'1520'0,"0"0"320"0,0 0-1472 0,0 0-368 15,-7 7 0-15,5 4 0 0,-1 1 176 0,4 1-48 16,3 2 0-16,1 4 0 0,-1-1-128 0,2 1 0 15,-1 1 0-15,1-1 0 0,1 5 0 0,1 1 0 16,0-2 0-16,-1 2 0 0,4-3 0 0,-2 3 0 16,1 1-176-16,1-3 176 0,-1 0-128 0,2-4 128 15,0-1-128-15,-1-3 128 0,0-4 0 0,1 2 0 16,-1-6 0-16,1-2 0 0,0-2 192 0,1-3 80 16,-1-2 16-16,-1 1 0 0,1-4 352 0,1-2 80 15,0-4 16-15,0-4 0 0,0-2-272 0,0-3-48 16,-1-3-16-16,1-3 0 0,0-2-256 0,0-2-144 0,-1-2 160 15,-1-4-160-15,1-1 128 0,-3 2-128 0,-3 1 0 0,-1 2 144 16,0 0-288-16,-2 1-64 0,-1 1-16 0,-1 1 0 31,2 2-544-31,-3 2-128 0,0 3 0 0,-1 4-16 16,-1 2-400-16,1 6-80 0,1-1-16 0,0 11-13104 0</inkml:trace>
  <inkml:trace contextRef="#ctx0" brushRef="#br4" timeOffset="27185.67">3055 12999 24879 0,'0'0'2208'0,"0"0"-1760"15,0 0-448-15,0 0 0 0,0 0 1600 0,10 2 256 16,-10-2 32-16,10 7 16 0,-10-7-1520 0,10 12-384 16,-4-3 0-16,-1 1 0 0,-5-10 0 0,3 14 0 15,-2 2 0-15,-1 1 0 0,-1 1 0 0,0 1 0 16,-2 0 0-16,0 5 0 0,1-4 0 0,1 4 0 0,-1-1 0 0,2 1 0 15,2 1 0-15,1-3 0 0,1 1 0 0,2-1 0 16,0 1 0-16,3-4 144 16,0-2-144-16,2-1 0 0,2-2 0 0,0-2-144 0,2-2-16 0,1-2-9200 15,2-4-1840-15</inkml:trace>
  <inkml:trace contextRef="#ctx0" brushRef="#br4" timeOffset="27569.19">3585 12984 20271 0,'0'0'896'0,"0"0"192"0,-8-5-880 0,8 5-208 16,0 0 0-16,0 0 0 0,0 0 2640 0,0 0 496 16,6-8 80-16,-6 8 32 0,11-5-2448 0,2 2-480 15,0-2-112-15,2 3-16 0,0-1-48 0,4 0-16 16,0-1 0-16,2 1 0 0,0 0-128 0,1-1 0 0,2 1 0 0,-1-2 0 15,-1 1 0-15,0 0 0 0,-2 2 0 0,1-2 0 16,-2 0 0-16,1 0-256 0,-2 1 64 0,-1-2 16 31,-1 0-448-31,-1 2-80 0,-2-2-32 0,-1 1 0 16,-1 2-608-16,-11 2-112 0,10-2-16 0</inkml:trace>
  <inkml:trace contextRef="#ctx0" brushRef="#br4" timeOffset="27909.1">3709 13166 28559 0,'0'0'2544'0,"0"0"-2032"16,0 0-512-16,0 0 0 0,0 0 1440 0,0 0 192 16,11-6 32-16,-1 2 16 0,0 2-1440 0,2-1-240 15,-1-1-160-15,2 2 32 0,1-1 128 0,0-1-192 16,-1-1 192-16,0 2-192 0,3 2-48 0,-2-2-16 15,-1 1 0-15,0 1 0 16,0-2-320-16,2 2-80 0,-1-1-16 0,-2 1 0 16,-2-2-304-16,-10 3-64 0,12 0-16 0,-12 0-7328 0,10 0-1472 0</inkml:trace>
  <inkml:trace contextRef="#ctx0" brushRef="#br4" timeOffset="29621.45">4365 12828 6447 0,'0'0'576'0,"0"0"-576"0,0 0 0 0,0 0 0 16,0 0 5456-16,-8-3 992 0,8 3 192 0,0 0 32 16,0 0-5184-16,0 0-1040 0,0 0-192 0,-9 0-64 15,9 0-192-15,0 0 0 0,-9 2 0 0,9-2 0 16,0 0 0-16,0 0 0 0,0 0 0 0,0 0 0 15,0 10 0-15,1 0 0 0,-1 3 0 0,3-1 0 0,1 3 240 0,0 1 0 16,-1-1 0-16,1 2 0 0,2 1 304 0,0 2 64 16,2-1 16-16,-2 2 0 0,1-4 208 0,-1 2 32 15,1 2 16-15,-1-2 0 0,0-1-352 0,0 0-64 16,1 0-16-16,-2-2 0 0,-1-6-224 0,-4-10-48 16,5 13-16-16,0-2 0 0,-5-11-32 0,0 0-128 15,0 0 192-15,0 0-64 0,12 3 0 0,-12-3-128 16,8-6 192-16,-2 0-64 0,1 1 16 0,-3-6 0 15,-2 2 0-15,1-3 0 0,-2 1-144 0,-1 1 0 16,0 10 0-16,0 0 128 0,0 0-128 0,0 0 0 16,0 0 0-16,0 0 0 0,0 0-144 0,-1 12 144 15,1 4-192-15,0 3 192 0,0 2-192 0,1 0 192 0,2 0-192 16,2-2 192-16,0-2 0 0,2-1 0 0,-1-2 0 16,2-2 0-16,1-1 0 0,2-4 0 0,-1-1 0 0,1-4 0 15,-1-3 0-15,2-3 0 0,0-3 0 0,-1 0 0 16,0-2 128-16,-1-3-128 0,2-3 176 0,-2-3-176 15,-1-4 336-15,2-1-32 0,-2 0-16 0,-1 0 0 16,-2-2 192-16,0 0 32 0,-1 1 16 0,-1-1 0 16,-2 0-160-16,0 0-48 0,-2-1 0 0,0 1 0 15,1 2-192-15,0 3-128 0,2-2 128 0,-1 4-128 16,1 2 0-16,0 2 0 0,-1-2 0 0,1 3 0 16,1 0 0-16,0 3 0 0,0-1 0 0,-1 4-128 15,-3 7-64-15,0 0 0 0,4-9 0 0,-4 9 0 16,0 0-1408-16,0 0-272 0,0 0-64 0,0 0-10000 15,0 0-2000-15</inkml:trace>
  <inkml:trace contextRef="#ctx0" brushRef="#br4" timeOffset="30170.22">5138 12090 26895 0,'0'0'1184'0,"0"0"256"0,-7 6-1152 0,7-6-288 0,0 0 0 0,-2 10 0 16,2-10 320-16,2 11 16 0,2 1 0 0,0 4 0 15,1-3 320-15,2 2 64 0,1 4 16 0,-2-1 0 0,0 0 32 0,-1 4 16 16,-1 3 0-16,0 5 0 0,-1 1-272 0,0 3-48 16,-3 0-16-16,-1 7 0 0,-2 0-80 0,-1 9-32 15,0 2 0-15,0 5 0 0,1 3-80 0,-1 3 0 16,0-7-16-16,2-1 0 0,1-1 112 0,0-3 32 16,0-1 0-16,1-2 0 0,0-1 96 0,1-4 32 15,1 0 0-15,1-4 0 0,0-4-256 0,1 1-32 16,-1-5-16-16,1-2 0 0,0-6-208 0,0-2 0 15,1-2 0-15,-1-2 0 16,-1-2-320-16,1-2-144 0,1-2-48 0,0-1 0 16,-5-10-2880-16,0 0-592 0,0 0-112 0,0 0-32 0</inkml:trace>
  <inkml:trace contextRef="#ctx0" brushRef="#br4" timeOffset="34172.81">5832 12720 17503 0,'0'0'1552'0,"0"0"-1232"15,0 0-320-15,0 0 0 0,0 0 1408 0,0 0 240 16,0 0 32-16,0 0 16 0,0 0-800 0,0 0-144 0,0 0-48 0,0 0 0 16,0 0 192-16,0 0 48 0,0 0 0 0,0 0 0 15,0 0-272-15,0 0-48 0,-11 4-16 0,2 1 0 16,-1 0-160-16,-1 5-16 0,1 0-16 0,-2 4 0 16,0 2-160-16,-3 2-48 0,-2 0 0 0,0 3 0 15,0 4-64-15,-2-1-16 0,0-1 0 0,-1 4 0 16,2-1 0-16,-1 1 0 0,-4 0 0 0,5 0 0 15,1 3-128-15,2-3 0 0,-1-1 0 0,4-2 0 16,3-3 0-16,1-2-176 0,2-3 48 0,2-4 0 31,2-3-1536-31,2-9-288 0,0 0-64 0</inkml:trace>
  <inkml:trace contextRef="#ctx0" brushRef="#br4" timeOffset="34475.84">5645 12789 23951 0,'0'0'1056'0,"-5"-8"224"0,-2 1-1024 0,1 2-256 16,6 5 0-16,0 0 0 0,0 0 2176 0,-9-1 384 16,9 1 80-16,0 0 16 0,0 0-2016 0,-8 6-416 15,8-6-80-15,0 0-16 0,-4 7 16 0,4-7 0 16,0 12 0-16,4-1 0 0,1-3-144 0,2 1 0 15,-1 0 0-15,3 2 0 0,-1-1 0 0,3 2 0 16,-1 0 0-16,0 1-176 0,0-1 176 0,0 2 128 16,-1-1-128-16,1 0 176 0,0 0-16 0,0 1 0 0,-1 2 0 0,2 0 0 15,-1 1-160-15,2 0 128 0,0-1-128 16,-1 0 128-16,0 0-128 0,0-1 0 0,1 0 0 0,0-2 0 31,-2-1-480-31,2-2-128 0,-2-2-32 0,2-3 0 16,1-1-1808-16,0-1-368 0,-1-1-80 0</inkml:trace>
  <inkml:trace contextRef="#ctx0" brushRef="#br4" timeOffset="34840.68">6075 13184 17503 0,'0'0'768'0,"0"0"176"0,0 0-752 0,0 0-192 16,0 0 0-16,0 0 0 0,0 12 3120 0,2 1 592 15,-1-3 112-15,0 2 16 0,3-2-3104 0,-1 1-736 16,-1-1 0-16,1 0 0 0,0 2 0 0,0 0 0 15,3 0 0-15,0 1 0 0,-2 2 0 0,1 0 0 16,-1-2 0-16,1 1 0 0,1 2 0 0,-4-3 0 16,1 0 0-16,-3 1 0 0,-1 0 0 0,-2 1 0 15,2-1 0-15,-5 0 0 0,0 1 0 0,-2-1 0 0,-1 0 0 0,0 2 0 16,-2-5-256-16,1 2-64 16,0-3-32-16,0-1-8688 0,0-5-1744 0</inkml:trace>
  <inkml:trace contextRef="#ctx0" brushRef="#br4" timeOffset="39143.08">6799 12433 19343 0,'0'0'1728'0,"-3"-13"-1392"0,2 1-336 0,1 2 0 16,3-1 1488-16,-1 2 240 0,-2 9 32 0,5-10 16 16,1-1-1520-16,-1 2-256 0,-5 9 0 0,5-8-208 15,0-1 208-15,0 3 0 0,-5 6 144 0,0 0-144 16,8-6 432-16,-8 6-16 0,0 0 0 0,0 0 0 16,0 0 32-16,0 0 0 0,0 0 0 0,0 0 0 15,-9 3-32-15,0 1 0 0,-3 1 0 0,1 4 0 16,-2 0 0-16,-2 3 0 0,-2-1 0 0,0 0 0 15,-1 2-64-15,0 2-16 0,1 0 0 0,0 2 0 16,0 3 112-16,1-3 0 0,2 0 16 0,1 0 0 16,1 1 112-16,2 1 32 0,-1 2 0 0,2-2 0 15,0 5-416-15,0 1-64 0,1 1-128 0,0 3 176 16,0-3-176-16,1 4 0 0,-1 1 144 0,0 2-144 16,0 1 0-16,2-2 0 0,-1 0 0 0,2 0 128 0,0-3-128 0,2-2 0 15,2-2 0-15,1-2 0 16,0-2 0-16,4-1 0 0,1-2 0 0,1-1 128 0,2-3-128 0,3-1 192 15,0-2-64-15,2-2 0 0,2-5 256 0,0 0 64 16,1 0 16-16,2-3 0 0,3-2-288 0,1-2-176 16,2 1 192-16,-1-5-192 0,1-3 192 0,-1-1-192 15,-1-2 192-15,1 0-192 0,-1 1 192 0,-1-2-192 16,-2-2 192-16,1 1-192 0,-2-2 160 0,0 1-160 16,0-3 128-16,-1-1-128 0,-2 2 128 0,-2-2-128 15,-3-2 128-15,1-1-128 0,-2-2 128 0,0 1-128 16,-3 0 128-16,0 1-128 0,-2-1 128 0,-2 0-128 15,-1-1 128-15,-1-1-128 0,2 3 208 0,-2-3-32 16,-3 1-16-16,2 3 0 0,-2-3 80 0,1 4 16 0,-2 2 0 0,1-1 0 16,-1 1-64-16,0 0 0 0,0 2 0 0,-1-1 0 15,-1 1-192-15,-1 0 0 0,-1 0 128 0,3-2-128 16,-3 2 0-16,-1-3 0 0,0 1-144 0,-1 2 144 16,-5 0-192-16,2 1 48 0,-1 2 16 0,1 2 0 15,1 0 0-15,2 3 0 0,1 1 0 0,-1 6 0 31,1-1-256-31,0 3-64 0,1 3 0 0,1 3 0 16,-3-1-1344-16,1 6-256 0,-1 1-64 0,-1 2-8768 0,1 2-1728 0</inkml:trace>
  <inkml:trace contextRef="#ctx0" brushRef="#br4" timeOffset="39589.01">6567 12716 15663 0,'0'0'1392'0,"0"0"-1120"0,-9 1-272 0,9-1 0 15,-9 0 3264-15,9 0 608 0,0 0 112 0,0 0 32 16,0 0-3040-16,0 0-592 0,0 0-128 0,0 0-32 15,10-3-224-15,2 2 0 0,-1-1 128 0,3 0-128 16,-1 1 0-16,1-2 0 0,0 2 0 0,1 1 0 16,-2 0-160-16,-2 1 32 0,0 2 0 0,-1-2 0 15,-10-1-224-15,11 5-32 0,-11-5-16 0,7 7 0 32,-7-7-176-32,0 0-48 0,6 10 0 0,-6-10 0 0,0 0-1376 0,0 0-288 0,0 0-48 0,0 0-16 15</inkml:trace>
  <inkml:trace contextRef="#ctx0" brushRef="#br4" timeOffset="39985.39">6787 12643 12895 0,'0'0'1152'0,"0"0"-928"16,-12 4-224-16,2 1 0 0,2-4 1152 0,8-1 176 15,0 0 32-15,0 0 16 0,0 0-96 0,0 0 0 0,0 0-16 0,0 0 0 16,0 0 80-16,0 0 32 0,0 0 0 0,0 0 0 16,11 0-384-16,-11 0-80 0,10 0-16 0,-10 0 0 15,10 1-512-15,-10-1-96 0,0 0-32 0,11 6 0 16,-11-6-256-16,8 6 160 0,-8-6-160 0,2 9 128 15,-2-9 32-15,-1 13 0 0,-2 0 0 0,-1-1 0 16,-1 1 48-16,0-1 16 0,0 0 0 0,0 1 0 16,-1 0-224-16,3 1 0 0,0 0 128 0,2-1-128 15,-1 2 0-15,5 0 0 0,0-4 0 0,0 1 0 16,1-2 0-16,0 0 0 0,0 1 0 0,0-3 0 16,1-2-368-16,0 1-16 0,-5-7 0 0,7 5 0 15,-7-5-576 1,0 0-128-16,8 6-32 0,-8-6 0 0,0 0-2224 0,0 0-448 0</inkml:trace>
  <inkml:trace contextRef="#ctx0" brushRef="#br4" timeOffset="40361.17">6722 12585 23039 0,'0'0'2048'0,"0"0"-1648"0,-7-5-400 0,7 5 0 16,0 0 2256-16,0 0 368 0,0 0 80 0,0 0 16 15,-6 7-2208-15,6-7-512 0,-7 11 0 0,2 2 0 16,0 0 0-16,1-1-224 0,0 0 80 0,0 0 16 31,0 1-288-31,0 0-48 0,1-2-16 0,0 1 0 0,-1-1 272 0,0 0 48 0,-1-1 16 0,0 1 0 16,-1 1 144-16,1 1 0 0,0 0 0 0,0 1 0 15,0 1 256-15,1 0 0 0,-3 2-16 0,2 2 0 16,0-4-64-16,1 0-16 0,0-2 0 0,0 1 0 16,-1-1-160-16,1-4 0 0,1 0 0 0,1 0 0 15,2-9-608 1,0 0-48-16,-3 9-16 0,3-9-8224 0,0 0-1664 0</inkml:trace>
  <inkml:trace contextRef="#ctx0" brushRef="#br4" timeOffset="41177.86">7019 11995 4607 0,'0'0'400'0,"-5"-5"-400"16,5 5 0-16,0 0 0 0,-8-4 4528 0,8 4 816 15,0 0 160-15,0 0 48 0,-8 4-4448 0,8-4-880 16,0 0-224-16,-6 9 0 0,6-9 160 0,-4 9-16 0,4-9 0 0,0 0 0 16,5 14 496-16,2-3 80 0,-1 0 32 0,3 1 0 15,2 0 112-15,0 0 32 0,3 1 0 0,0 4 0 16,0 1-272-16,3 5-48 0,1-1-16 0,3 3 0 15,1 1-208-15,2 3-32 0,-1 2-16 0,2 2 0 16,0-1-80-16,-3 2-16 0,-2-2 0 0,-2 0 0 16,-3 2 48-16,-1 1 0 0,-4 2 0 0,-1 1 0 15,-4 1 112-15,-1 1 16 0,-1 1 16 0,-1-1 0 16,-2-1-32-16,0 1-16 0,2-2 0 0,-4-1 0 16,1-2-160-16,0-2-16 0,0-2-16 0,-1-1 0 15,1 0-32-15,-2 1 0 0,-1 0 0 0,-1-2 0 16,0 0-128-16,-2-1 192 0,0 1-192 0,-1 0 192 15,-1 0-192-15,-3-1 0 0,-2 0-192 0,-2-2 192 16,0-2-336-16,1-3 48 0,-1-2 16 0,3-1 0 16,0-4-1392-16,1-1-256 0,0-6-64 0,2-3-8256 15,10-4-1632-15</inkml:trace>
  <inkml:trace contextRef="#ctx0" brushRef="#br4" timeOffset="41762.07">7778 12654 26143 0,'-12'-5'1152'0,"12"5"256"0,-10-1-1136 0,10 1-272 15,-11 1 0-15,11-1 0 0,0 0 256 0,0 0-16 16,0 0 0-16,0 0 0 0,0 0-416 0,0 0-80 16,0 0 0-16,11 5-16 0,1-1-16 0,1-1 0 15,1 1 0-15,2 0 0 0,1 0 288 0,-1 0 0 16,0-2 0-16,1 1 0 0,1-1 288 0,1 0 16 16,-1 0 0-16,0-2 0 0,2 0 160 0,-2-2 48 0,0-1 0 0,0-1 0 15,1 0-128-15,0 0 0 0,-1 1-16 0,-1 0 0 16,-2-2-368-16,-2 1 0 0,-2 0-192 0,1 1-8464 15,-3 1-1696-15</inkml:trace>
  <inkml:trace contextRef="#ctx0" brushRef="#br4" timeOffset="42036.56">7953 12855 14735 0,'0'0'640'0,"0"0"160"0,0 0-640 0,0 0-160 15,0 0 0-15,0 0 0 0,0 0 5632 0,5 11 1088 16,3-1 208-16,1-2 48 0,1-4-5888 0,2 1-1088 15,2-1-384-15,2-1 0 16,0-2-112-16,2-1-16 0,0-1 0 0,0 1 0 16,-1 0-768-16,0 1-144 0,-1 1-48 0,0-2-8512 15,-1 0-1696-15</inkml:trace>
  <inkml:trace contextRef="#ctx0" brushRef="#br4" timeOffset="42935.04">1761 15525 23951 0,'-5'0'2128'0,"5"0"-1696"15,-4 0-432-15,4 0 0 0,0 0 3072 0,0 0 512 16,0 0 128-16,4 9 0 0,-4-9-3264 0,7 12-640 16,-3-1-144-16,1 2-32 0,-1-3 176 0,0 8 48 15,-1 3 0-15,0 4 0 0,1 2 144 0,0 5-192 0,-1 5 192 0,-1 6-192 16,1 4 384-16,-3-1 64 0,0 1 0 0,-2 1 16 15,1 0 48-15,0-2 16 16,0-2 0-16,-1-2 0 0,2-4-336 0,0-4 128 0,0-4-128 0,2-3 0 16,-1 0-208-16,1-7-112 0,2-6-32 0,-4-14 0 31,0 0-1616-31,0 0-320 0,0 0-64 0,0 0-11376 0</inkml:trace>
  <inkml:trace contextRef="#ctx0" brushRef="#br4" timeOffset="43412.92">1755 15426 33167 0,'-9'-17'1472'0,"5"5"304"0,0-1-1424 0,0 2-352 15,0-2 0-15,3 0 0 0,1 1 1472 0,2 0 240 16,1 0 32-16,1 2 16 0,0 2-1456 0,1-4-304 15,1 1 0-15,2-2 0 0,0 2-128 0,3 2 128 16,-1-1 0-16,2-1-144 0,-1 2 0 0,1 0 0 16,1 0 0-16,0 1 0 0,0-1 144 0,2 4 0 15,-2 0-144-15,2 1 144 0,0 0 0 0,-1 1 0 16,0-1 0-16,1 3 0 0,-1 2 0 0,3 2 0 16,0 1 0-16,1 1 0 0,2 3 0 0,1 2 0 15,-1-1 0-15,4 2 0 0,1 0 0 0,-1 1 0 0,1-1 0 16,0 2 0-16,0 1 0 0,0 2 0 0,1-6 0 0,-3 3 0 15,-3 0 0-15,-2 1 0 0,-4 2 0 0,-1 0 0 16,-2-3 0-16,-3 0 0 0,-3-1 0 0,-1-1 0 16,-4 0 128-16,-2 2-128 0,0-3 0 0,-2 1 128 15,-3-2-128-15,-1 0 128 0,-2 0-128 0,-2 3 128 16,-1-2-128-16,-2 3 0 0,-4-2 144 0,2 2-144 16,-1 1 0-16,-1-1 0 0,-2 0 0 0,-3 3 0 15,0-3-256-15,-1 2 48 0,0 0 0 0,0-1 0 31,0-1-176-31,2-1-48 0,-2-2 0 0,3-2 0 16,1-1-112-16,3-2-32 0,0-1 0 0,1-2 0 0,1-2-448 0,3 0-80 16,0-1-32-16,3 0-13120 0</inkml:trace>
  <inkml:trace contextRef="#ctx0" brushRef="#br4" timeOffset="43896.89">3018 14305 19343 0,'4'-14'1728'0,"-4"14"-1392"0,3-8-336 0,-3 8 0 16,0 0 2016-16,0 0 336 0,0 0 64 0,0 0 16 15,0 0-1856-15,-3 9-352 0,-1 1-80 0,-1 3-16 16,-2-2 400-16,0 4 80 0,-3 0 16 0,1 2 0 16,0 0-48-16,-1 5-16 0,-2-3 0 0,2 0 0 15,-2 2 272-15,-1-1 48 0,0 3 16 0,-2 1 0 16,0 2-112-16,-1-1-16 0,0 1 0 0,2 3 0 15,0 4-304-15,-1 3-64 0,0 3-16 0,-1 3 0 16,2 2-128-16,0 4-16 0,-2 5-16 0,-1-1 0 16,0 2-96-16,0 3 0 0,1 0-128 0,3 4 192 15,2 2-192-15,1-1 144 0,3 2-144 0,0-8 128 16,1-2-128-16,3-5 0 0,4-7 0 0,2-3 128 0,0-4-128 16,0-2 0-16,3-2-160 0,0-2 160 0,1-2-128 0,1-1 128 15,2 0 0-15,2-2-144 0,1-6 144 0,1 0-208 16,0 1 80-16,5-1 128 15,0-8-832-15,1 1-32 0,1-2-16 0,3-5 0 16,4-2-720-16,3-2-160 0,0-6-32 0,1-2-8304 16,-1-1-1664-16</inkml:trace>
  <inkml:trace contextRef="#ctx0" brushRef="#br4" timeOffset="44480.95">3135 14712 32303 0,'0'0'1424'0,"0"0"304"0,0 0-1376 0,0 0-352 0,0 0 0 0,0 0 0 16,0 0 0-16,0 0 0 0,11 9 0 0,-1 0 0 15,2-1 0-15,-2 4 0 0,0 1 0 0,0 1-128 16,2 3 128-16,-1 1 0 0,0 2 0 0,-1 2 0 16,1 0 368-16,-2 1 0 0,-3 1 0 0,1 2 0 0,1 0 336 0,-2 0 64 15,1-2 0-15,-2-1 16 0,-1-1-32 0,1-1-16 16,3-3 0-16,-2 1 0 0,0-8-320 0,0 1-64 15,2-3-16-15,1-1 0 0,0-3-112 0,2-1-32 16,-1-4 0-16,2 0 0 0,1-6 0 0,-1 2-16 16,-2-5 0-16,1-2 0 0,-1-2-32 0,0 0 0 15,-1-4 0-15,-1 0 0 0,0-1-144 0,-1 0 192 16,-3-1-192-16,-1-1 192 0,0-3-64 0,-2 3 0 16,-1-5 0-16,0 4 0 0,-1 0-128 0,0 2 192 15,-1-2-192-15,2 2 192 0,2 2-192 0,0 1 0 16,2 1 0-16,2 1 0 0,0-1-176 0,1 2 176 15,-1-2-128-15,5 2 128 0,-1-2 0 0,0 2 0 16,1 0 0-16,1 0-128 0,1 0 128 0,-2 0 0 0,0 0 0 0,-3 1 0 16,1 2 0-16,-4 0 0 0,-1-1 0 0,-2 2 0 15,-2 9-128-15,0 0 0 0,-1-9 0 0,1 9 0 32,-5-9-496-32,0 2-80 0,-3 1-32 0,0 2 0 15,8 4-1376-15,-9-4-288 0,9 4-48 0,-8-4-7808 0,8 4-1568 0</inkml:trace>
  <inkml:trace contextRef="#ctx0" brushRef="#br4" timeOffset="45031.94">3311 15261 3679 0,'0'0'160'0,"0"0"32"0,0 0-192 0,0 0 0 0,-6 9 0 0,6-9 0 16,0 0 2720-16,0 0 496 0,0 0 112 0,0 0 0 15,0 0-32-15,0 0-16 0,0 0 0 0,0 0 0 16,0 0-1056-16,10-3-224 0,1 2-32 0,-11 1-16 16,9 0-624-16,-9 0-128 0,9 4-32 0,-9-4 0 15,8 8-560-15,-3 1-112 0,-2 1-32 0,-2 2 0 16,-1 2-304-16,0 3-160 0,-3 3 160 0,-1-3-160 16,1 2 128-16,-3 2-128 0,-3 3 0 0,1 0 0 15,3 1 160-15,3 0-160 0,-2-4 160 0,0 0-160 16,1 1 208-16,3-3-48 0,3 0-16 0,-1-4 0 0,1 1-144 0,3-3 0 15,2-1-192-15,1-1 192 16,-1-3-1680-16,3 0-224 0,-1 0-32 0,1-2-16 16,-1 1-1200-16,-1-1-240 0,-1 1-64 0</inkml:trace>
  <inkml:trace contextRef="#ctx0" brushRef="#br4" timeOffset="45407.15">3759 15261 36799 0,'-12'-3'1632'0,"12"3"336"0,0 0-1584 0,0 0-384 0,0 0 0 0,0 0 0 16,0 0 0-16,10 4 0 0,5-1 0 0,-1-2 0 16,0-2 0-16,5-2 0 0,0-1-128 0,3-1 128 15,0-2 0-15,3 2 0 0,1-3 0 0,0 0 0 0,-1 1 0 0,0-1 0 16,-3 3 0-16,-1 1 0 0,-1-3 0 0,-4 2 0 15,0 0 0-15,-2 2 0 0,-1-1 0 0,-2-1 0 16,-11 5 0-16,10-4 0 16,-10 4-1872-16,9-4-416 0,-9 4-80 0</inkml:trace>
  <inkml:trace contextRef="#ctx0" brushRef="#br4" timeOffset="45668.78">3890 15450 13823 0,'0'0'1216'0,"0"0"-960"0,0 0-256 0,0 0 0 15,0 0 6192-15,0 0 1184 0,0 0 240 0,16 2 64 16,0-6-6240-16,2 3-1248 0,1 0-192 0,2-3-128 15,1 1-192-15,2-1-48 0,1-1 0 0,1-1 0 32,0-2-560-32,1 1-112 0,2-2-32 0,0 1 0 15,-1 2-1280-15,1-1-256 0,-2 1-48 0,-3-1-10624 0</inkml:trace>
  <inkml:trace contextRef="#ctx0" brushRef="#br4" timeOffset="46198.55">4723 15091 6447 0,'0'0'576'0,"0"0"-576"15,-6-10 0-15,1 4 0 0,5 6 7088 0,0 0 1296 16,0 0 272-16,0 0 48 0,0 0-7232 0,0 0-1472 15,0 0-240-15,0 0-80 16,0 0-144-16,0 0-48 0,0 0 0 0,-8 12 0 0,-3 0 144 0,1 0 32 16,-3-2 0-16,-1 3 0 0,-2-2 336 0,-1 2 0 15,-1 0 0-15,-2 0 0 0,-2 0 400 0,0 1 160 0,0 0 16 16,1 1 16-16,1-2-80 0,3-1 0 0,3-1-16 0,2 0 0 16,3-4-64-16,4 3-16 0,5-10 0 0,-4 13 0 15,4-13-416-15,0 13 0 0,4-4 0 16,-4-9 0-16,10 10-256 0,1-2-64 0,0-3-32 0,3-1 0 31,-1-1-112-31,0-4-32 0,0-1 0 0,1 0 0 0,-1-1 112 0,0-1 0 0,-1 0 16 0,0 0 0 16,-2 0 368-16,0 0 0 0,2 1 0 0,-1 0 0 15,-1 0 288-15,0 2 80 0,1 0 16 0,-1 2 0 16,-10-1-64-16,13 4 0 0,0 1 0 0,-1 2 0 16,-1-1-128-16,-1 2-48 0,-2 1 0 0,-2 2 0 15,-1-1-144-15,-1 2 0 0,-1 1 144 0,-2 4-144 16,-1-2 0-16,-2 5 0 0,-4 1 0 0,0-3 128 15,-2 0 0-15,-1 2 16 0,0-2 0 0,-2-1 0 0,0-3-144 0,0 2 0 16,1-2 144-16,-2-1-144 0,0-1 0 0,1 0 0 16,0 0 0-16,1-3-128 15,-1-1-416-15,2-2-80 0,0-2-16 0,1 0-10336 16,8-4-2080-16</inkml:trace>
  <inkml:trace contextRef="#ctx0" brushRef="#br4" timeOffset="48950.42">5262 14421 29135 0,'0'0'1280'0,"0"0"288"0,0 0-1248 0,-7 12-320 0,1-1 0 0,2 3 0 16,1 0 416-16,2 1 32 0,1 2 0 0,0-1 0 15,1 2-80-15,2 2-16 0,-1 2 0 0,2 0 0 0,0 3 128 16,0-2 32-16,-1 6 0 0,1 4 0 16,-2 1 64-16,2 3 0 0,0 3 16 0,0 4 0 15,-1 3-16-15,-3 1-16 0,0-2 0 0,-2 2 0 0,1 0 64 0,0 3 16 16,-1 1 0-16,2-1 0 0,-2 4-272 0,1-2-48 15,-2-2-16-15,2-3 0 0,-1-3-304 0,1-5 0 16,0-6 128-16,1-4-128 0,1-1 0 0,0-5 0 16,1-1 0-16,-1-4 0 15,-2-5-384-15,1-1-144 0,1-2-32 0,2-1 0 16,-3-10-1968-16,0 0-400 0,0 0-80 0,6 7-11520 0</inkml:trace>
  <inkml:trace contextRef="#ctx0" brushRef="#br4" timeOffset="49387.25">6052 14987 30239 0,'0'0'1344'0,"0"0"256"0,0 0-1280 0,-8-3-320 0,8 3 0 0,0 0 0 0,0 0 672 0,0 0 64 15,0 0 16-15,0 0 0 0,-8 7-608 0,8-7-144 16,-6 11 0-16,0 1 0 0,0 0 128 0,-1 1 0 16,2 3 0-16,-1-1 0 0,-3 1 208 0,-2 1 48 15,-2 1 0-15,-3 2 0 0,0-1 288 0,-3 3 64 16,0 1 16-16,-1 0 0 0,1 3-32 0,-1 0 0 16,0 2 0-16,2-1 0 0,0-1-352 0,1 0-80 15,3-1-16-15,2 0 0 0,2-3-272 0,0-3 0 16,3-2 0-16,0 0 0 15,2-6-368-15,1-2-176 0,0-1-32 0,4-8-16 16,0 0-2192-16,0 0-432 0,0 0-96 0</inkml:trace>
  <inkml:trace contextRef="#ctx0" brushRef="#br4" timeOffset="49654.84">5730 15044 29487 0,'0'0'2624'0,"0"0"-2112"0,0 0-512 0,0 0 0 16,0 0 2624-16,0 0 432 0,0 0 80 0,0 0 0 15,0 0-2560-15,10 11-576 0,1-1 0 0,-1 0 0 16,2 2 0-16,1 0 256 0,0 0-64 0,1 1-16 0,1-2-48 0,0 4 0 16,2-1 0-16,0 2 0 15,0-1-128-15,0 4 0 0,-1-4 0 0,-3 1 0 0,0 2 0 0,-1-1 0 16,-2 0 0-16,0 0 0 15,1 0-512-15,-2 0 0 0,-1-3 16 0,-2 1 0 16,-1-4-528-16,1 0-128 0,-6-11 0 0,8 12-16 16,-1-2-2096-16,-7-10-400 0</inkml:trace>
  <inkml:trace contextRef="#ctx0" brushRef="#br4" timeOffset="50352.92">6298 15425 5519 0,'0'0'496'0,"0"0"-496"0,0 0 0 0,0 0 0 15,0 0 6048-15,0 0 1120 0,0 0 208 0,5 14 48 16,1-5-5888-16,-1 2-1200 0,1-1-336 0,1 3 144 15,-1-1 96-15,1 4 16 0,-2 1 0 0,0 2 0 16,-1-2-64-16,-1 1-16 0,0 1 0 0,-2 1 0 16,-1 4-16-16,-1-2 0 0,-2 0 0 0,-1-1 0 15,-1 0 224-15,-3 0 32 0,0-2 16 0,0 1 0 16,1-2 0-16,0-1 0 0,0 1 0 0,1-3 0 16,-1-2-432-16,2-2 128 0,0-1-128 0,5-10 0 15,-5 7-400-15,5-7-176 0,0 0-16 0,0 0-10256 16,0 0-2048-16</inkml:trace>
  <inkml:trace contextRef="#ctx0" brushRef="#br4" timeOffset="51058.77">7152 14671 13823 0,'0'0'1216'0,"-10"-5"-960"0,-2 0-256 0,2 1 0 16,-1 0 4208-16,2 1 784 0,0 3 176 0,9 0 16 15,-9-2-4416-15,9 2-768 0,-9-1-384 0,9 1 48 16,-11-2 336-16,11 2 0 0,-10 2-144 0,1 1 144 16,-2-1 0-16,1 3 0 0,-2 1 0 0,-1 2 0 15,-3 1 0-15,1 2 176 0,-1 1-32 0,-1 1 0 16,0 4 368-16,-1 1 64 0,0 0 0 0,-1 3 16 16,1 2 304-16,1 1 48 0,0-1 16 0,2 2 0 15,0 1-128-15,2 3 0 0,0 1-16 0,2 2 0 16,0 0-368-16,3 0-80 0,3 4-16 0,1 1 0 0,3 2-144 15,1-2-16-15,0-1-16 0,2 0 0 0,2 0-176 0,3-6 0 16,-1-2 0-16,2-2 0 0,-1 0 0 0,1-4 0 16,-1-1 0-16,3-6 0 0,0 1 0 0,0-2-144 15,1-2 144-15,2 0 0 0,0 0 0 0,1-5 0 16,2 0 0-16,2-2 0 0,2 2 0 0,2-5 0 16,1-2 0-16,3-1 0 0,3-2 0 0,0-1 0 15,-1 0 0-15,1-3 0 0,0-2 192 0,-1 1-64 16,1-4-128-16,-1 0 192 0,-2-1-192 0,-2-2 144 15,-1-2-144-15,-3-2 128 0,0 1-128 0,-3 0 0 16,-1-4 0-16,-2 0 0 0,-2-3 128 0,-2-1-128 16,-1-3 0-16,-2 2 128 0,-2-3 16 0,-1 0 0 15,0-2 0-15,-2 0 0 0,0-1-144 0,-2 1 192 0,0-5-192 0,0 2 192 16,-2 0-192-16,1 1 0 0,-2 3 0 0,0 1 128 16,-1-4 32-16,-2 8 0 0,1-2 0 0,-4 6 0 15,0-1-32-15,0 4 0 0,-2 4 0 0,0 2 0 16,-1 0-128-16,-2 1-192 0,-3 3 32 0,-2 1 16 31,-2-1-272-31,-1 4-48 0,-1 1-16 0,-1 1 0 16,1 2 0-16,1 1 0 0,0 1 0 0,2 2 0 15,0 1-480-15,1-1-80 0,-1 0-32 0,3 1 0 16,2 0-2064-16,0 0-400 0</inkml:trace>
  <inkml:trace contextRef="#ctx0" brushRef="#br4" timeOffset="51487.63">6955 14953 21183 0,'0'0'1888'0,"0"0"-1504"0,0 0-384 0,0 0 0 15,0 0 2928-15,0 0 512 0,-6 9 96 0,1 0 32 16,1 2-2960-16,1-1-608 0,2 3 0 0,-2 0-192 16,-1 0 192-16,-2 1 0 0,-1 1 0 0,2 0-128 31,-2 2-256-31,1 3-32 0,-2-3-16 0,0 1 0 0,1-1 240 0,0 3 32 0,-1-2 16 0,2 0 0 16,-1 0 144-16,2 1 0 0,0-2 0 0,1-4 0 15,0 0 0-15,1-2 0 0,1-1 0 0,2-10-128 16,0 0-2160-16,0 0-416 0</inkml:trace>
  <inkml:trace contextRef="#ctx0" brushRef="#br4" timeOffset="51789.13">6818 15150 33695 0,'0'0'1488'0,"0"0"304"0,-9-2-1424 0,9 2-368 15,0 0 0-15,0 0 0 0,0 0 336 0,0 0 0 0,0 0 0 0,11 3 0 16,-1-4-336-16,5 2-208 16,1 0 16-16,3 1 16 0,-1-1-16 0,2 2 0 0,-2-2 0 0,0 2 0 15,-2-1 192-15,-1 2-128 0,-2-1 128 0,-1 3-128 31,-1-5-336-31,-11-1-64 0,0 0-16 0,11 4 0 16,-11-4-448-16,12 2-96 0,-2-2 0 0,-10 0-16 16,10-3 480-16,0-1 112 0,2-1 0 0,-1 1 16 15,0 0-528-15,-1-1-96 0,2-2-32 0</inkml:trace>
  <inkml:trace contextRef="#ctx0" brushRef="#br4" timeOffset="52085.68">7131 14972 20271 0,'0'0'1792'0,"0"0"-1424"16,0 0-368-16,0 0 0 0,0 0 3536 0,0 0 640 15,0 0 128-15,0 0 32 0,0 0-3504 0,2 11-704 16,-2-11-128-16,5 13 0 0,-1 0-160 0,1 0 32 15,-1 0 0-15,0 3 0 0,0 1-112 0,-4 2-16 16,0-1 0-16,-2 2 0 0,-2 1 96 0,-1 1 16 16,-1 2 0-16,-1-1 0 0,-1 0 144 0,1 0 0 15,-1-1 0-15,-1-1 0 0,2-2 0 0,2-1 0 0,1 1 0 0,1-6 0 16,-1-2-320-16,4-11-48 16,0 0 0-16,0 0-9424 0,0 0-1904 0</inkml:trace>
  <inkml:trace contextRef="#ctx0" brushRef="#br4" timeOffset="52837.02">7263 14238 6447 0,'0'0'576'0,"0"0"-576"0,0 0 0 0,0 0 0 16,0 0 3056-16,0 0 496 0,0 0 96 0,0 0 32 15,0 0-2976-15,0 0-576 0,0 0-128 0,0 0 0 16,0 0 384-16,0 0 128 0,7 14 0 0,0 1 16 15,1 3 928-15,0 1 176 0,1 0 32 0,2 3 16 16,0 2-208-16,1 2-32 0,0 4-16 0,5 0 0 16,2-1-416-16,2 2-96 0,3-2-16 0,-1-1 0 0,2 1-352 0,1-2-80 15,1 2-16-15,-1 1 0 0,-1 0-160 0,-1 5-32 16,-4 3-16-16,0 0 0 0,-3 1 48 0,-3 0 16 16,-2 0 0-16,-3 2 0 0,-1-4-16 0,-2 1 0 15,-2 1 0-15,0-1 0 0,-4 2 0 0,-1 0 0 16,-3 0 0-16,0-1 0 0,-2-2-96 0,-1-1 0 15,-1-3-16-15,1-2 0 0,-3 2 0 0,1-5 0 16,-1 0 0-16,-1-1 0 0,1-2-176 0,-2-2 0 16,0 1 144-16,-1-3-144 0,0-1 0 0,0-3-240 15,-2-1 48-15,-1 0 0 16,0-5-560-16,2 1-96 0,0-1-32 0,-1-4 0 16,1 0-1616-16,0 1-336 0,1-3-64 0,0-2-16 15,1-1-640-15,2-3-128 0</inkml:trace>
  <inkml:trace contextRef="#ctx0" brushRef="#br4" timeOffset="53737.49">7924 14962 21183 0,'0'0'1888'0,"0"0"-1504"0,0 0-384 0,0 0 0 15,0 0 2912-15,0 0 512 0,13 7 96 0,-1-1 32 16,-2-2-2736-16,2 1-560 15,0 0-96-15,2 1-32 0,3-2 192 0,1-2 16 0,2 2 16 0,1-3 0 16,1-1 96-16,1-1 0 0,1-2 16 0,0 1 0 16,1-2-144-16,1 0-16 0,0 1-16 0,0 0 0 15,-1-1-288-15,-3-2 128 0,1 5-128 0,-4-2 0 16,-2 2 0-16,-1 1-272 0,-3 1 16 0,-2 2 16 31,1 0-720-31,-12-3-160 0,0 0-32 0,12 4 0 16,-12-4-384-16,9 4-96 0,-9-4-16 0,0 0-11632 0</inkml:trace>
  <inkml:trace contextRef="#ctx0" brushRef="#br4" timeOffset="54137.38">7981 15237 34719 0,'0'0'1536'0,"-7"0"320"0,7 0-1472 0,-10 1-384 0,10-1 0 0,0 0 0 16,0 0 768-16,0 0 96 0,0 0 16 0,0 0 0 16,0 0-720-16,0 0-160 0,0 0 0 0,15 3 0 15,0-3 160-15,4-1 32 0,0-2 16 0,3-1 0 16,4-1 160-16,1 0 16 0,-1 0 16 0,1 1 0 16,0-5-80-16,2 5-32 0,0-4 0 0,-1 3 0 15,0-2-288-15,-2 3-192 0,-3-2 16 0,-2-1 16 31,-1 2-544-31,-3 1-96 0,-3 1-32 0,0-1 0 16,-2-1-2384-16,-1 0-496 0</inkml:trace>
  <inkml:trace contextRef="#ctx0" brushRef="#br4" timeOffset="54921.18">8215 12897 9215 0,'0'0'816'15,"0"0"-656"-15,-9 3-160 0,9-3 0 0,-11 5 3104 0,2 0 592 16,0-1 112-16,1 1 32 0,0-1-2832 0,8-4-560 16,-8 5-128-16,8-5 0 0,-9 3-128 0,9-3-32 15,-10 2 0-15,2-2 0 0,8 0 240 0,-9 0 48 16,9 0 16-16,-9-2 0 0,0-1 160 0,1 2 16 15,-1-2 16-15,1 1 0 0,0-1 64 0,0 1 16 16,8 2 0-16,-11-2 0 0,-2 2-16 0,1 2 0 0,0-2 0 0,-1 2 0 16,0 1-224-16,-1 2-48 0,-1-4-16 0,1 4 0 15,0-2-96-15,1 1-16 0,0-1 0 0,1-1 0 16,0 1 64-16,2-2 16 0,-1-1 0 0,1 0 0 16,1 0-144-16,0 0-16 0,-1-1-16 0,3-2 0 15,-3-1 32-15,3 3 16 0,-3-3 0 0,10 4 0 16,-10-1-144-16,1-1-128 0,9 2 144 0,-10 0-144 15,0 0 0-15,10 0 0 0,-9 0 0 0,9 0 0 16,-10 3-176-16,1 1-16 0,9-4-16 0,-9 6 0 16,1-2-400-16,1 3-80 0,1 1-16 15,1 0-10528-15,5-8-2112 0</inkml:trace>
  <inkml:trace contextRef="#ctx0" brushRef="#br4" timeOffset="61641.9">33048 12778 3679 0,'0'0'160'0,"0"0"32"0,0 0-192 0,0 0 0 0,0 0 0 0,0 0 0 16,0 0 4496-16,0 0 864 0,0-9 160 0,0 9 48 15,0 0-3824-15,0 0-752 0,0 0-160 0,0 0-16 16,0 0 16-16,0 0 16 0,0 0 0 0,0 0 0 16,0 0 160-16,0 0 16 0,0 0 16 0,0 0 0 15,0 0-112-15,0 0-32 0,1 15 0 0,-1 0 0 16,-2 3-80-16,-2-1-32 0,-1 3 0 0,-3 2 0 16,4-8-16-16,-1 3 0 0,-2 3 0 0,-1 1 0 15,-1 1-32-15,0 3-16 0,-1 1 0 0,-1 2 0 0,-10 30-224 0,3-3-48 16,1-1-16-16,-1 1 0 0,-2-1-112 0,1-2-32 15,-2-1 0-15,-1-6 0 0,-3-4 0 0,-6-5 0 16,2 1 0-16,0 2 0 0,2 2 32 0,-3 1 16 16,-1 1 0-16,3-4 0 0,2 2-64 0,3-5-16 15,0-3 0-15,4-3 0 0,1-3-256 0,1-1 160 16,5-4-160-16,3-1 128 0,1-1-128 0,2-3 0 16,-1-7 0-16,3-3 0 0,2-2 0 0,-1 0-176 15,0 2 16-15,1-3 0 16,2-4-1120-16,0 0-240 0,0 0-32 0,0 0-16 15,0 0-1280-15,0 0-256 0,0 0-48 0,10-6-13520 0</inkml:trace>
  <inkml:trace contextRef="#ctx0" brushRef="#br4" timeOffset="65044.93">32503 14747 10127 0,'1'-16'896'0,"2"6"-704"0,-2-2-192 0,2-1 0 16,1 0 1744-16,0 0 320 0,0 1 64 0,1 2 16 16,1-1-624-16,1 2-128 0,-1 1-32 0,1-1 0 15,-2 2 240-15,0-1 32 0,-5 8 16 0,7-7 0 16,-7 7-464-16,0 0-96 0,4-5 0 0,-4 5-16 15,0 0-16-15,0 0 0 0,0 0 0 0,0 0 0 16,0 0 32-16,0 0 16 0,-8 10 0 0,-1 3 0 16,0 0-336-16,-1 3-80 0,0 2-16 0,-2 2 0 15,-3 2-80-15,-1 2-16 0,2 0 0 0,-3 5 0 0,0 2 16 0,1 3 0 16,1 4 0-16,0 1 0 0,0 0-16 0,-1 2 0 16,3 0 0-16,1 2 0 0,3-1-304 0,-3 1-64 15,-1 4-16-15,-10 1 0 0,-10 1-192 0,3 0 0 16,4 3 0-16,1-6 0 0,2-4 0 0,-1-5 0 15,2-3 0-15,4-4 0 0,2-5 0 0,3 0-208 16,-1-2 16-16,4-4 0 16,2-4-1264-16,2 1-240 0,1-6-48 0,3-2-11744 15,2-8-2336-15</inkml:trace>
  <inkml:trace contextRef="#ctx0" brushRef="#br4" timeOffset="65644.98">32044 16377 18431 0,'0'0'816'0,"0"0"160"0,0 0-784 0,0 0-192 16,0 0 0-16,0 0 0 0,0 0 3984 0,0 0 752 0,0 0 160 0,0 0 32 15,-10-2-2720-15,-1 7-544 0,-1 2-96 0,2 2-32 16,-2 5-352-16,-1 3-80 0,-2 6-16 0,-1 4 0 16,0 6-384-16,1 0-64 0,-2 7-32 0,-2-1 0 15,1 2-176-15,-3 2-48 0,-3 2 0 0,-2 3 0 16,1 2-32-16,-3 2-16 0,-2 4 0 0,-2 0 0 16,-5 0-96-16,2-3-32 0,3-3 0 0,-2-2 0 15,-4 0-208-15,4 1 176 0,4-1-176 0,3-1 160 16,0 1-160-16,5-1 0 0,3-4 0 0,2-3 0 31,1-2-816-31,-2-3-192 0,-6-3-32 0,6-5-16 0,3-4-2624 16,4-3-528-16</inkml:trace>
  <inkml:trace contextRef="#ctx0" brushRef="#br4" timeOffset="69270.92">33062 13401 3679 0,'0'0'320'0,"0"0"-320"0,0 0 0 0,0 0 0 16,0 0 5376-16,0 0 992 0,0 0 208 0,0 0 32 15,0 0-4048-15,0 0-800 0,0 0-160 0,0 0-48 16,0 0 176-16,0 0 16 0,0 0 16 0,0 0 0 0,-2 14-608 0,2-1-128 16,1 1-32-16,3 2 0 0,0 3-128 0,1-2-32 15,0 3 0-15,0-2 0 0,1 0-192 0,-2 3-32 16,-2 1-16-16,-1 3 0 0,-1 1-320 0,-1 4-64 16,0 5-16-16,-2 2 0 0,-2-1-192 0,0 1 176 15,0-2-176-15,-1-4 160 0,1-5-160 0,3-6 128 16,0-2-128-16,2-2 128 0,2-2-128 0,0-2-176 15,1-2 48-15,-3-10 0 16,0 0-2064-16,8 8-416 0,-8-8-80 0</inkml:trace>
  <inkml:trace contextRef="#ctx0" brushRef="#br4" timeOffset="69597.19">33408 13412 27647 0,'0'0'2448'16,"0"0"-1952"-16,0 0-496 0,0 0 0 0,0 0 2752 0,0 0 464 0,5 8 96 0,-1 2 16 15,-3 2-1584-15,2 4-304 0,1 3-64 0,-2 1-16 16,-2 3-288-16,2-2-64 0,-2 2-16 0,0 2 0 15,-2 3-320-15,0 2-64 0,-2 2-16 0,-1 5 0 0,-1 1-240 0,1 1-48 16,0 0-16-16,4 1 0 16,5 2 64-16,-4-4 16 0,-4-4 0 0,0-4 0 0,1-4-368 0,-2-4-256 15,-6-9 32-15,9 2 16 16,7 4-784-16,2-2-160 0,-2-2-16 0,-1-2-16 16,0-2-2096-16,-4-1-432 0,0-10-64 0,-4 16-32 0</inkml:trace>
  <inkml:trace contextRef="#ctx0" brushRef="#br4" timeOffset="70216.36">32713 15271 11055 0,'0'0'976'0,"0"0"-784"16,0 0-192-16,0 0 0 0,0 0 4880 0,8-5 944 0,-8 5 176 0,0 0 32 15,0 0-3344-15,0 0-688 16,0 0-128-16,0 0-16 0,11 8-320 0,-4-2-48 0,-2 5-16 0,-1 2 0 15,-1 6-640-15,-2-8-128 0,0 4-16 0,-1 4-16 16,0 0-144-16,-1 3-16 0,0-1-16 0,1 1 0 16,0 2-256-16,0 19-48 0,4-11-16 0,-3-3 0 15,0-4-176-15,2-2 0 0,-1-6 0 0,2-1 128 16,2-2-128-16,-3-1 0 0,1-2-192 0,2-2 192 31,-1-3-1856-31,0 2-256 0,-5-8-64 0</inkml:trace>
  <inkml:trace contextRef="#ctx0" brushRef="#br4" timeOffset="70504.16">33047 15387 15663 0,'0'0'1392'0,"0"0"-1120"0,0 0-272 0,0 0 0 0,5 10 4752 0,1 2 896 16,1-3 176-16,1 3 48 0,0 4-3488 0,-1 1-688 16,0 2-144-16,-1 3-16 0,0 1-32 0,-1 0 0 15,-1-1 0-15,-3-9 0 0,0 2-560 0,1-1-112 16,-1 2-32-16,2-2 0 0,-1 0-448 0,2 1-96 16,-1-1 0-16,2 11-16 0,0-4-240 0,-1-3 144 15,-1-5-144-15,-1 0 128 16,1-1-1136-16,-2-1-224 0,-1-11-48 0,-1 11-16 15,0-1-1840-15,1-10-384 0,-6 11-64 0,4-6 0 0</inkml:trace>
  <inkml:trace contextRef="#ctx0" brushRef="#br4" timeOffset="71131.93">32164 17120 18431 0,'0'0'1632'0,"0"0"-1312"0,0 0-320 0,0 0 0 16,0 0 4240-16,0 0 784 0,0 0 160 0,8 10 16 15,0 3-2704-15,-2 0-528 0,-1 2-112 0,2 1-32 16,-1 5-448-16,1 3-96 0,-1 1 0 0,1 3-16 16,-2 4-496-16,-1 3-112 0,-1-3-16 0,-2 6 0 15,-4 5-240-15,2 0-48 0,0 0-16 0,-2-2 0 16,1-6-144-16,0-1-16 0,0-3-16 0,4-1 0 0,5-3-160 0,-2-3 0 16,-4-3 144-16,3-4-144 0,0-2 0 0,0-2 0 15,1-4 0-15,0-1 0 16,1-2-512-16,2-3-112 0,-2-5-16 0,-6 2-16 15,0 0-1680-15,5-12-336 0,3-2-64 0,0-1-16800 16</inkml:trace>
  <inkml:trace contextRef="#ctx0" brushRef="#br4" timeOffset="71416.14">32427 17221 19343 0,'0'0'1728'0,"0"0"-1392"0,0 0-336 0,0 0 0 16,7-6 3520-16,-7 6 640 0,0 0 128 0,10-3 32 16,-10 3-1840-16,0 0-368 0,0 0-80 0,11 5-16 15,-3 6-400-15,-3 3-80 0,-1 3 0 0,0 5-16 16,-2 4-496-16,1 4-112 0,-2 2-16 0,-1 3 0 16,0 3-192-16,0 1-64 0,0 1 0 0,1 2 0 15,1 0-160-15,-4-5-32 0,2-3-16 0,0-1 0 16,-1-3-256-16,1-1-48 0,0-3-128 0,1-2 192 15,1 0-192-15,2-1 0 0,1-3 128 0,1-2-128 16,3-5-128-16,3-1-80 0,1-8-16 0,4-4 0 16,4-5-2784-16,3-6-576 15</inkml:trace>
  <inkml:trace contextRef="#ctx0" brushRef="#br4" timeOffset="102638.08">8868 12652 6447 0,'0'0'576'0,"0"0"-576"0,0 0 0 0,-11 1 0 0,1 0 5200 0,1 3 944 16,9-4 176-16,-9 4 32 0,0 0-4928 0,9-4-976 15,-11 4-208-15,11-4-48 0,-9 3-192 0,9-3 176 16,0 0-176-16,0 0 160 0,0 0 544 0,0 0 96 15,0 0 32-15,0 0 0 0,0 0-64 0,3-8-16 16,-1-1 0-16,-2 9 0 0,8-8-96 0,0 1-16 16,0 2 0-16,2 0 0 0,1 2-256 0,-1-2-64 15,0 4-16-15,1-3 0 0,1 1-304 0,1 1 128 16,0-1-128-16,0 2 0 0,0-3 128 0,2 1-128 16,2-1 0-16,2 0 0 0,-1 1 0 0,1-3 0 0,1 1 0 0,0 0 0 15,-2-2 144-15,1 0-144 0,1-1 0 16,-1-1 144-16,0 1-144 0,0-3 0 0,-3 1 144 0,-2 1-144 15,1-4 144-15,-2 2-144 0,-3 2 192 0,-1-1-192 16,-1-1 256-16,-3 2-64 0,-5 9-16 0,4-10 0 16,-4 10 0-16,1-11 0 0,-1 11 0 0,-3-9 0 15,-4-1 0-15,1 3 0 0,6 7 0 0,-12-5 0 16,0-1-176-16,0 0 0 0,-1 4 0 0,0-1 0 16,0 3 0-16,-1 3 0 0,-2 1 0 0,-1 1-176 15,0 1 176-15,-1 2 0 0,0 1-144 0,0 2 144 16,-2-3 0-16,2 2 0 0,0 0 0 0,1 2 0 15,2-1 0-15,2 0 0 0,0 2 0 0,4 2 0 16,3 2 176-16,-1 2 0 0,-2-2 0 0,2 5 0 0,3-1-16 16,2 4 0-16,-1 2 0 0,2-2 0 0,1 1-32 0,0 0-128 15,4 2 192-15,0-2-64 0,0-1-128 0,-2-7 0 16,1-6 0-16,1 1 0 0,2 1 0 0,1-1 0 16,-1 0 0-16,2-3 0 0,1-2 0 0,2 1 0 15,-1 0 0-15,3-2 0 0,2-3-384 0,1-2-16 16,4-3 0-16,2 0 0 15,3-3-1408-15,2-3-288 0,3-2-48 0,0-2-9040 16,-1-2-1808-16</inkml:trace>
  <inkml:trace contextRef="#ctx0" brushRef="#br4" timeOffset="103005.37">9844 12379 17503 0,'0'0'1552'0,"0"0"-1232"0,-9-1-320 0,9 1 0 15,-9-1 4096-15,9 1 752 0,0 0 144 0,-8 2 48 16,2 4-3952-16,-1 1-768 0,2 1-176 0,-1 3-16 15,-1 0-128-15,0 2 0 0,0 3 0 0,-2 2 0 16,-2 2 0-16,-2 3 0 0,-3-2 0 0,-1 4 0 16,-2 2 0-16,-3-1 256 0,1 2-64 0,-1 1-16 15,0-2 176-15,1-2 32 0,1-1 16 0,2-4 0 0,0 1-160 0,2-2-48 16,0-3 0-16,3 0 0 0,2-3-192 16,0-2 0-16,3-3 0 0,8-8 0 15,0 0-432-15,0 0-128 0,0 0-16 0,0 0-16 16,0 0-2672-16,0-10-512 0,2-12-128 0,2-3 0 0</inkml:trace>
  <inkml:trace contextRef="#ctx0" brushRef="#br4" timeOffset="103194.26">9501 12481 24879 0,'0'0'2208'0,"0"0"-1760"15,0 0-448-15,0 0 0 0,0 0 3712 0,0 0 672 0,12 12 128 0,0-3 32 16,0-1-3488-16,1 1-688 0,1 0-144 0,0 1-32 15,2 2 32-15,0 1 0 0,-1 3 0 0,4-1 0 16,1 4-224-16,1-1 0 0,-2 3 0 0,-1-3 0 16,-1 3 0-16,-2-1-240 0,14 19-128 31,-16-21-528-31,-1 1-128 0,0 0-48 0,-2 0 0 16,-2 1-2144-16,0-3-432 0</inkml:trace>
  <inkml:trace contextRef="#ctx0" brushRef="#br4" timeOffset="103788.42">10076 12641 20271 0,'0'0'1792'0,"0"0"-1424"15,0 0-368-15,-2 12 0 0,1 3 3424 0,1 0 608 16,-2 3 128-16,4 1 32 0,0-1-3360 0,1 3-656 15,1 1-176-15,0 1 0 0,-1-2 0 0,1 4 0 16,-1 1 0-16,1 1 0 0,0 1 0 0,-2-2 0 16,1 0 0-16,-2-1 0 0,1-2 0 0,0-1 0 15,0-1 0-15,-2 0 0 0,0-1 128 0,0-2-128 16,0-2 128-16,1-2-128 0,0 2 448 0,0-6 16 16,-1-1 0-16,0-9 0 0,0 0-64 0,0 0-16 15,-3 8 0-15,3-8 0 0,0 0-176 0,0 0-32 16,0 0-16-16,-6-12 0 0,1-1-160 0,1-2 192 15,2-6-192-15,0-1 192 0,2-5-192 0,0-1 160 0,0-4-160 0,2 0 160 16,-4-2-160-16,2-3 160 0,2-3-160 0,0 1 160 16,1 2-160-16,-1-3 0 0,1 1 0 0,0-2 0 15,-1 4 0-15,2 3-144 0,0 2 144 0,1 5 0 16,0 4 0-16,2 3 0 0,1 3 0 0,1 3 0 16,1-1 0-16,2 4 0 0,-3 0 0 0,6 5 0 15,3 1-160-15,1-1 160 0,0 1-128 0,-2 4 128 16,0 1-160-16,-1 0 160 0,1 0-192 0,2 2 192 15,-1 4-288-15,-1 0 48 0,0 3 16 0,-2-2 0 16,0 1 64-16,-1 2 16 0,-2 3 0 0,-2 0 0 16,-1-1 0-16,-2 1 0 0,-3 1 0 0,-3 1 0 15,-2-1 144-15,-2 3-160 0,-1 1 160 0,-1 0-160 0,-3-1 160 0,1 0 128 16,-3 0-128-16,0 1 176 16,-2-1-176-16,0 0 192 0,1-4-192 0,-2-1 192 0,-2 1-192 0,0 0 0 15,0 0 144-15,0-1-144 0,-1-2 0 0,-1 0 0 16,-2-4 0-16,-2 1 0 0,-1-2 0 0,-1-1 0 15,0-4-192-15,1 0 64 16,0-2-400-16,-1-1-80 0,3-4-16 0,0-2 0 16,3-4-2160-16,1-4-432 0,-6-9-96 0,18 5-16 0</inkml:trace>
  <inkml:trace contextRef="#ctx0" brushRef="#br4" timeOffset="104255.48">11105 11776 22799 0,'0'0'1008'0,"0"0"208"0,0 0-960 0,0 0-256 0,0-8 0 0,0 8 0 16,0 0 464-16,0 0 48 0,5-7 16 0,-5 7 0 16,0 0-272-16,0 0-64 0,0 0-16 0,0 0 0 15,0 0 144-15,0 0 48 0,0 0 0 0,0 0 0 16,0 0 256-16,0 0 48 0,0 0 16 0,-4 11 0 0,-1-2 96 0,-1 1 32 16,-2 2 0-16,-3 1 0 0,0 2-208 0,-1 1-32 15,0 3-16-15,-1 0 0 16,0 3 64-16,0 5 16 0,-3 1 0 0,2 2 0 0,0 3-48 0,1 3 0 15,0 5 0-15,1-2 0 0,0 1-224 0,2 3-48 16,-1 0-16-16,1 2 0 0,-1 2-160 0,2 1-16 16,2 1-128-16,-1 1 192 0,0-2-192 0,1 2 0 15,2-1 0-15,1-1 0 0,0-5 128 0,2-2-128 16,2-2 0-16,0-5 0 0,2-2 0 0,4 0 128 16,0-5-128-16,3-2 0 0,0-3-192 0,3-4-96 15,2 1-16-15,3-5 0 16,3-4-768-16,2-2-144 0,0-1-48 0,3-3 0 15,0-3-2272-15,0-2-464 0</inkml:trace>
  <inkml:trace contextRef="#ctx0" brushRef="#br4" timeOffset="104956.79">11479 12142 4607 0,'0'0'400'0,"0"0"-400"15,0 0 0-15,0 0 0 0,0 0 1440 0,9-4 208 16,-9 4 32-16,8-6 16 0,-8 6-544 0,0 0-96 16,0 0-32-16,0 0 0 0,0 0 592 0,0 0 112 15,0 0 32-15,0 0 0 0,0 0 32 0,0 0 0 16,0 0 0-16,0 0 0 0,0 0-416 0,0 0-80 16,-9-2-16-16,9 2 0 0,-9-1-624 0,9 1-128 15,-9-1-16-15,9 1-16 0,-9-2-272 0,9 2-48 16,-11 0-16-16,2 2 0 0,9-2 16 0,-9 2 0 15,0 1 0-15,9-3 0 0,-11 8 64 0,1 2 16 0,0 2 0 0,-1 1 0 16,-1 0 0-16,-1 3 16 0,-2-1 0 0,-1 5 0 16,0 2-80-16,-1 3 0 0,1 2-16 0,-1 3 0 15,0 4-176-15,1-3 0 0,0 1 144 0,2-1-144 16,0 0 0-16,3-1 0 0,2-2 0 0,4-2 0 16,1-3 0-16,1-1 0 0,2-2 0 0,4-2 128 15,2-2-128-15,1-3 176 0,1-1-176 0,2-3 192 16,2-2-192-16,0 0 192 0,1 0-192 0,1-2 192 15,3-3-192-15,-1 1 0 0,0-2 144 0,2-1-144 16,2-2 0-16,1-2 144 0,-2 0-144 0,-1-3 0 16,0-2 160-16,0-1-160 0,-2-2 128 0,0-2-128 15,-1-2 192-15,0-2-32 0,-1 0-16 0,1-2 0 16,-1 0 192-16,-2 1 48 0,1-5 0 0,-2 1 0 16,0-2-128-16,-3 2-32 0,0-3 0 0,-1 1 0 0,1-4-224 0,-2 2 128 15,0-6-128-15,-1 3 0 0,-1 2 0 0,-2-1 128 16,-1-1-128-16,0 2 0 0,-1 2 0 0,0 2 0 15,-3-1 0-15,-2 4 0 0,0 3 0 0,-1 5 0 16,-2-3-128-16,0 4 128 0,-1 3 0 0,-2 3-160 16,0-1 160-16,1 3-128 0,-2 3-176 0,-1 1-16 15,1 0-16-15,0 3 0 16,4-1-592-16,9-2-112 0,-9 4-32 0,9-4 0 16,-9 5-2192-16,9-5-432 0</inkml:trace>
  <inkml:trace contextRef="#ctx0" brushRef="#br4" timeOffset="105258.33">11218 12456 27407 0,'0'0'1216'0,"0"0"256"0,-10 0-1184 0,2 2-288 0,8-2 0 0,0 0 0 16,0 0 1088-16,0 0 176 0,0 0 16 0,0 0 16 15,0 0-576-15,8 7-112 0,2 0-32 0,4-3 0 16,0-2-320-16,2 1-80 0,-2-2-16 0,3-1 0 16,0-1-160-16,1-2 0 0,-1 1 0 0,-1-1 0 15,-1-1 0-15,1 0 0 0,-2 2 0 0,1-2 0 16,-1 1-480-16,-1 1 32 0,-1 0 0 0,-1 0 0 15,0-1-224-15,-2 1-32 0,0 0-16 0,0 0-8624 16,-9 2-1712-16</inkml:trace>
  <inkml:trace contextRef="#ctx0" brushRef="#br4" timeOffset="105612.5">11851 11754 2751 0,'0'0'128'0,"0"0"16"0,0 0-144 0,0 0 0 0,0 0 0 0,0 0 0 16,0 0 4832-16,0 0 928 0,0 0 192 0,0 0 48 15,0 0-4496-15,-2 15-896 0,0 0-176 0,1-1-48 16,1 0 128-16,0 2 0 0,1 2 16 0,1-1 0 16,1 0-272-16,0 0-48 0,-2 0-16 0,2-1 0 15,1 1-192-15,1-2 0 0,-3 0 0 0,0 0 0 16,-2-3 0-16,0 1 0 0,1-1 0 0,-1-2 0 31,0-10-336-31,-3 13-112 0,1-2-32 0,2-11 0 0,-5 9-816 0,5-9-176 16,0 0-16-16,-7 8-16 0,-1-3-1728 0,8-5-352 0</inkml:trace>
  <inkml:trace contextRef="#ctx0" brushRef="#br4" timeOffset="105823.81">11632 11806 30575 0,'0'0'1344'0,"0"0"304"0,0 0-1328 0,0 0-320 15,0 0 0-15,0 0 0 0,12-3 1392 0,1-1 208 16,1 2 32-16,2 2 16 0,0 0-944 0,5-3-176 16,1 2-32-16,5-1-16 0,0 1-192 0,4 1-32 0,2-6-16 0,1 0 0 31,-2 1-592-31,2-1-112 0,-1-3-32 0,-1 1 0 16,0 1-2224-16,-2 1-448 0,-2-1-96 0</inkml:trace>
  <inkml:trace contextRef="#ctx0" brushRef="#br4" timeOffset="106309.05">12711 12286 30351 0,'0'0'1344'0,"0"0"272"0,-9 5-1296 0,1 1-320 16,0 1 0-16,1-1 0 0,0 1 1024 0,-1 2 128 0,0 1 16 0,-1 2 16 16,2 1-224-16,-3 0-64 0,0 0 0 0,0 2 0 15,-2-1-288-15,0 3-64 0,-1-2-16 0,0 4 0 16,0 0-352-16,1 1-176 0,1-3 160 0,-1 2-160 15,0-2 0-15,2 3 128 0,-2-3-128 0,1 2 0 16,2 0 0-16,0-1 0 0,0 0 0 0,3 0 0 16,-1-5 0-16,3 0-208 0,0-1 32 0,2-3 16 31,2-9-1600-31,0 0-320 0,0 0-64 0,0 0-13264 0</inkml:trace>
  <inkml:trace contextRef="#ctx0" brushRef="#br4" timeOffset="106580.45">12400 12312 42159 0,'0'0'1856'0,"0"0"400"0,0 0-1808 0,0 0-448 16,0 0 0-16,0 0 0 0,2 10 608 0,3 0 32 15,5 2 0-15,-1 0 0 0,0-2-640 0,1 2 0 16,2 0-192-16,1-2 64 0,0 5-16 0,3 3 0 15,-1 0 0-15,2 2 0 0,2-1-128 0,-1 3-32 16,-1-1 0-16,0 1 0 0,0 2 304 0,-2-3-192 16,0 1 192-16,-1-1-160 0,0 1 160 0,-1-4-208 0,-1 0 80 0,-1-3 128 31,-4-2-704-31,0-1 0 0,-2-3-16 0,0 0 0 16,-5-9-2704-16,0 0-544 0,0 0-96 0,0 0-32 0</inkml:trace>
  <inkml:trace contextRef="#ctx0" brushRef="#br4" timeOffset="107724.82">11564 12757 27295 0,'0'0'1216'0,"0"0"240"0,0 0-1168 0,0 0-288 16,0 0 0-16,0 0 0 0,0 0 1168 0,0 0 176 16,0 0 48-16,9-3 0 0,-9 3-992 0,9-4-192 0,-9 4-32 0,11-4-16 15,-11 4-160-15,11 0 128 0,-11 0-128 0,12 2 128 16,-12-2 112-16,11 6 16 0,-11-6 0 0,7 10 0 15,0 2 448-15,-2 1 80 0,-2 0 32 0,1 2 0 16,-2 0-48-16,1 0-16 0,-1 2 0 0,0-1 0 16,-1 1-144-16,-1-3-32 0,0 2 0 0,3-3 0 15,1-1-80-15,-1-1-32 0,0 0 0 0,1 1 0 16,0-5-208-16,1 0-32 0,-5-7-16 0,8 6 0 16,-8-6-80-16,12 4 0 0,-2-1-128 0,1-6 192 15,-1-1-192-15,0-2 176 0,1-2-176 0,-1-1 160 16,-1 0-160-16,-1-2 128 0,0 1-128 0,0 2 128 15,-2-1-128-15,0 0 0 0,-2-1-192 0,-1 0 192 16,-3 10-144-16,6-6 144 0,-6 6 0 0,0 0 0 0,0 0-144 0,10 0 144 16,-10 0 0-16,9 4-144 0,-1 2 144 0,1 1-160 15,0-2 160-15,0 0-160 0,1 0 160 0,-1 2 0 16,-2-2 0-16,4 0-128 0,-1-1 128 0,-10-4 0 16,12 6 0-16,-2-3 0 0,-10-3 0 0,11 4 0 15,-11-4 0-15,10 4 0 0,-10-4 0 0,0 0 0 16,11 3 0-16,-11-3 128 0,0 0 16 0,0 0 16 15,10 2 0-15,-10-2 0 0,0 0 112 0,11-2 32 16,-11 2 0-16,10-4 0 0,-10 4 16 0,9-5 0 16,-1-2 0-16,-8 7 0 0,7-9-160 0,-1 0-32 15,-6 9 0-15,4-12 0 0,-1-1-128 0,-1 1 0 16,-2-3 0-16,-1 0 0 16,0 0-480-16,-2 1-80 0,0-2-16 0,-1 2 0 15,1-1-2112-15,-1 2-416 0,0 1-96 0</inkml:trace>
  <inkml:trace contextRef="#ctx0" brushRef="#br4" timeOffset="108942.2">12754 11734 15663 0,'0'0'1392'0,"0"0"-1120"15,0 0-272-15,0 0 0 0,0 0 2880 0,0 0 512 16,0 0 96-16,0 0 32 0,0 0-2432 0,0 0-496 15,11 7-80-15,-2-1-32 0,0 2-96 0,1 0 0 16,0-2-16-16,1 3 0 0,1 3-224 0,1 1-144 16,1 0 192-16,3 2-192 0,3 0 336 0,3 3-32 15,-1 3-16-15,2 1 0 0,-2 2 352 0,2 2 64 16,-1 3 0-16,1 3 16 0,0 5-48 0,2 1-16 16,-1 1 0-16,0-2 0 0,0-1-208 0,-1 0-64 15,1-1 0-15,0 3 0 0,-2-1-96 0,-2 2-32 0,-1-3 0 0,-3-2 0 16,-2-1-256-16,-3 1 160 15,-5 0-160-15,-3 1 128 0,-6 0-128 0,-2 0 0 0,-5 0 144 0,-5-2-144 16,-3 1 0-16,-3-5 0 0,-2-2 0 0,0-1 128 16,-4-3-128-16,0-3-240 0,-1-2 64 0,-1-1 16 31,2-1-512-31,0-3-96 0,0-4-32 0,1-1-16144 0</inkml:trace>
  <inkml:trace contextRef="#ctx0" brushRef="#br4" timeOffset="109912.5">8921 14995 25631 0,'0'0'1136'0,"0"0"224"0,-9 4-1088 0,0-1-272 15,9-3 0-15,-9 6 0 0,9-6 816 0,0 0 96 16,-5 7 32-16,5-7 0 0,0 0-368 0,4 8-80 16,-4-8-16-16,10 6 0 0,1-4 96 0,0 1 0 15,2-3 16-15,2 1 0 0,-1-1 96 0,2 1 16 16,1 2 0-16,2 2 0 0,5 2-64 0,-5-3-16 0,-2-4 0 0,0-3 0 15,-1-1-240-15,1-1-64 0,0 4 0 0,1-3 0 16,-3 1-144-16,1-1-48 0,-2 0 0 0,1 0 0 16,-3 0 32-16,1 0 0 0,0 1 0 0,-2-3 0 15,1 1 64-15,0 0 16 0,-2-3 0 0,2 2 0 16,-2-5-80-16,0 3-16 0,-3 1 0 0,1 0 0 16,-1 0-144-16,-7 7 0 0,5-10 0 0,-2 0 0 15,-2 2 0-15,-1 8 128 0,-3-9-128 0,1 1 0 16,-2 0 0-16,-2 2 128 0,0-2-128 0,-2 1 0 15,-1 1 128-15,-1 0-128 0,-2 3 128 0,0 0-128 16,-1 2 0-16,1-1 128 0,1 5-128 0,-2 1 0 16,0 1 0-16,-1 2 0 0,3 0 0 0,-1 4 0 15,0 1 0-15,1 2 0 0,0 2 0 0,1 0 0 16,-1 4 0-16,3 0 0 0,1 0 0 0,1 3 0 0,-1 0 0 16,0 2 0-16,1 1 0 0,0 3 0 0,2-3 0 0,-1 4 0 15,-1 0 0-15,0 1 0 0,1-1 0 0,1-1 0 16,2-2 0-16,2-1 0 0,4-4 0 0,1-1 128 15,1-1 0-15,2-5 0 0,3-2-128 0,2-1 0 16,1-4 0-16,4 0 0 16,3-4-704-16,3-2-128 0,0-4-32 0,4-2-11104 15,3-2-2208-15</inkml:trace>
  <inkml:trace contextRef="#ctx0" brushRef="#br4" timeOffset="110286.43">9968 14869 20271 0,'0'0'1792'0,"0"0"-1424"0,0 0-368 0,0 0 0 16,0 0 3520-16,0 0 640 0,0 0 128 0,0 0 32 15,0 0-3424-15,-5 8-672 0,0-1-224 0,0 1 128 0,-2 2-128 0,1 1 0 16,-4 2 0-16,1 2 0 16,-2 2 208-16,-2 1 32 0,-3 3 0 0,0 1 0 0,-3 3 32 0,0 0 16 15,0 4 0-15,-2 1 0 0,-2 0 32 0,-2 0 16 16,0 0 0-16,3 0 0 0,-3-2-128 0,6-2-16 15,0-2-16-15,2-3 0 0,2-2-176 0,2-6 0 16,1-2 0-16,5-5-176 16,7-6-1280-16,0 0-256 0,0 0-48 0,0 0-8880 15,0 0-1776-15</inkml:trace>
  <inkml:trace contextRef="#ctx0" brushRef="#br4" timeOffset="110513.67">9721 14970 11967 0,'0'0'528'0,"0"0"112"0,0 0-512 0,0 0-128 0,0 0 0 0,0 0 0 16,6 13 6400-16,1 0 1232 0,-1 0 256 0,1 1 48 15,-1 1-6320-15,1 2-1264 0,0-4-352 0,3 4 128 16,-1 3-128-16,1 0 192 0,1 0-64 0,2-1 0 16,0 2-128-16,2 1 0 0,2-4 0 0,1 2 0 31,1 0-416-31,-1-4-48 0,0-3-16 0,0 1 0 15,1-3-544-15,-1 0-96 0,-2-3-32 0,-1-2 0 16,0-1-1888-16,-2-1-384 0,-3-1-80 0,-10-3-16 0</inkml:trace>
  <inkml:trace contextRef="#ctx0" brushRef="#br4" timeOffset="111110.19">10181 15160 33167 0,'-12'4'2944'0,"0"4"-2352"16,1 5-464-16,1 3-128 0,4 4 2064 0,2 3 400 15,3 0 80-15,-1 4 16 0,1 3-2304 0,0-1-448 16,3-1-80-16,2 0-32 0,1 2 64 0,2 1 16 16,0-1 0-16,0 2 0 0,2-1-128 0,-1-1-32 15,-1-3 0-15,-2 1 0 0,-1-2 384 0,0-1 0 16,-4-2 0-16,0 1 0 0,0-2 0 0,0-1 0 15,0-3 0-15,-1-1 0 0,-2-3 240 0,0-2 64 0,-1-3 16 0,4-9 0 16,0 0-16-16,0 0 0 0,0 0 0 16,0 0 0-16,0 0-304 0,0-13 0 0,2-1 0 0,3-6 0 15,0-3-256-15,0-2 32 0,2-5 16 0,1-3 0 16,0-5-16-16,-1-3 0 0,2-6 0 0,-1-1 0 31,1-3-224-31,1-1-64 0,-3-3 0 0,1 3 0 16,0-2 0-16,-1 6 0 0,-2 1 0 0,-3 4 0 0,1 3 512 0,-2 3 0 0,1 1 176 0,0 6-48 15,-1 0 176-15,2 4 32 0,1 5 16 0,0 1 0 16,0 1-48-16,1 3-16 0,-1 3 0 0,4 1 0 16,1 0-288-16,3 5 0 0,1 1 128 0,2 2-128 15,2 3 0-15,3 1 0 0,-1 4-208 0,1 4 80 16,1 2-128-16,0 3-32 0,-2 3 0 0,1-2 0 16,-2 5 16-16,-1 1 0 0,-4 3 0 0,-3 0 0 15,-2 2 272-15,-4 1-128 0,-1-1 128 0,-6 2 0 0,-2-3 176 0,-3 2 144 16,-2-2 16-16,-1-1 16 0,1-3-16 0,-2 3 0 15,-2 0 0-15,-2-2 0 0,0 0-160 0,1 0-48 16,-1-6 0-16,1 1 0 0,-4-2-128 0,1-1 0 16,0-2 0-16,0-1 128 0,-1-3-128 0,0-1-192 15,-2-2 32-15,-1-1 16 16,0-2-240-16,-2-1-64 0,-1-1 0 0,-1-2 0 16,-1-1-384-16,1-1-64 0,0 0-32 0,2-3 0 15,3 0-1760-15,3-1-368 0,-3-5-64 0,10 1-16 0</inkml:trace>
  <inkml:trace contextRef="#ctx0" brushRef="#br4" timeOffset="111660.4">11119 14165 13823 0,'0'0'1216'0,"0"0"-960"0,10-6-256 0,-10 6 0 0,7-5 3424 0,-7 5 640 15,0 0 128-15,0 0 32 0,0 0-3136 0,0 0-640 16,0 0-112-16,0 0-16 0,0 0 176 0,0 0 32 16,0 0 16-16,0 0 0 0,0 0 224 0,-6 10 64 15,-1 1 0-15,-1 2 0 0,-1 1-208 0,-1 2-48 16,-2 2 0-16,-1 3 0 0,-4 2 16 0,0 2 0 15,-2 0 0-15,-2 2 0 0,-1 4-80 0,0 3-32 16,-1 5 0-16,1 4 0 0,1 0-240 0,2 6-48 16,-1 0-16-16,1 6 0 0,-1-2 16 0,6 1 0 0,1-2 0 15,2-4 0-15,2 1-192 0,4-3 0 0,4 0-160 0,2-3 160 16,2-2 0-16,3 0 0 0,1 0 0 0,2-2 0 16,1-1 128-16,3-3-128 0,2-1 0 0,-1-4 0 15,0 1 0-15,2 0 0 0,0-6-208 0,2-2 80 31,-1 2-448-31,1-6-96 0,2-4-16 0,2-2 0 16,1-1-656-16,2-4-128 0,0-2-16 0,2-2-16 16,0-1-2336-16,0-3-480 0,6-9-96 0,-3 1 0 0</inkml:trace>
  <inkml:trace contextRef="#ctx0" brushRef="#br4" timeOffset="112194.45">11554 14534 33519 0,'0'0'1472'0,"-8"-6"320"0,-1 1-1424 0,-1 1-368 15,1 1 0-15,9 3 0 0,0 0 448 0,-9 3 32 16,9-3 0-16,-9 4 0 0,0 0-480 0,9-4-256 16,-10 5 16-16,0 1 16 0,1 1 224 0,0 2 0 15,-1 1-160-15,-1 3 160 0,0 3 0 0,-1 2 0 0,-1 2-144 0,-2 2 144 16,1 2 320-16,-2 2 128 0,0 1 32 0,-1 6 0 16,0 0 272-16,1 3 48 0,0 0 16 0,2 1 0 15,0 0-448-15,1 3-96 0,0-4-16 0,2 1 0 16,3-3-256-16,4-2 0 0,3-3 128 0,2-2-128 15,6-2 0-15,-1-4 160 0,1 0-160 0,1-7 128 16,2 2 0-16,2-7-128 0,0-3 192 0,2-2-64 16,0-3-128-16,3-2 0 0,2-5 0 0,-1-5-176 15,-1 0 176-15,0-3 0 0,0-2 0 0,0-3 0 16,-3 0 0-16,2-5 128 0,-1-1 0 0,1 1 0 16,1-1 64-16,0-2 32 0,0-3 0 0,-2 0 0 15,1-4-48-15,0 0-16 0,-3-3 0 0,0-1 0 16,0-1-160-16,-1 2 0 0,-3-1 0 0,-3 4 0 15,-2 4-256-15,-3 2 64 0,-2-1 0 0,-2 2 16 0,-2 5 176 0,-1 3 0 16,-2 0 128-16,-1 3-128 0,0 1 0 0,0 1 0 16,-3-1 0-16,1 4 0 15,1 0-368-15,0 2-144 0,-1 0-16 0,2 1-16 16,0 2-1552-16,0 1-304 0,0 2-64 0,1-2-12624 16</inkml:trace>
  <inkml:trace contextRef="#ctx0" brushRef="#br4" timeOffset="112495.11">11288 14859 24879 0,'0'0'2208'0,"-11"4"-1760"0,-1 1-448 0,2 3 0 16,1 1 3584-16,4 3 640 0,2 1 128 0,4 0 32 16,2 0-3744-16,3-1-640 0,4-3-368 0,1 0 48 31,2 0-320-31,3-1-64 0,4-3 0 0,-2-1-16 16,0 0-432-16,0 0-64 0,-2-4-32 0,2 0 0 15,0-3 352-15,1 1 64 0,-1-1 0 0,-1 0 16 16,-1 1 208-16,-1-2 32 0,1-1 16 0,0-1 0 0,-2 0-464 0,0-2-112 0,-1-2-16 0,-1-2-9920 15</inkml:trace>
  <inkml:trace contextRef="#ctx0" brushRef="#br4" timeOffset="112786.92">11826 14229 8287 0,'0'0'736'0,"0"0"-592"15,-10 2-144-15,2 3 0 0,1-1 5392 0,3 5 1056 0,2 1 208 0,2 3 32 16,0-1-5376-16,2 2-1072 0,2 3-240 0,0-1 0 16,0 5 0-16,0-3 0 0,3 3 0 0,-4 1 0 15,1 3 0-15,-1-2 0 0,-2-3 0 0,1 0 0 16,-2 0 0-16,-2 0 0 0,1-6 0 0,0 2 0 15,-2-2-240-15,-1-1 64 0,-1-2 16 0,0 0 0 32,-1-3-240-32,3-1-48 0,3-7-16 0,0 0 0 15,0 0-1312-15,0 0-256 0,0 0-48 0</inkml:trace>
  <inkml:trace contextRef="#ctx0" brushRef="#br4" timeOffset="112997.9">11750 14300 23039 0,'0'0'2048'0,"0"0"-1648"15,10-7-400-15,-3 2 0 0,2 1 4672 0,2 2 864 16,6-1 160-16,-1 0 48 0,-2 1-4656 0,3 0-912 16,1-2-176-16,-1 2 0 15,-1-1-432-15,-1 1-16 0,2-2 0 0,-1 1 0 16,-2-1-2240-16,1 2-464 0,-4-1-96 0,0 0-16 15,-11 3-704-15,0 0-160 0</inkml:trace>
  <inkml:trace contextRef="#ctx0" brushRef="#br4" timeOffset="114430.11">11942 15061 11055 0,'0'0'976'16,"0"0"-784"-16,0 0-192 0,0 0 0 0,0 0 1136 0,10-2 176 16,0-2 32-16,-10 4 16 0,9-3-1360 0,-9 3-192 15,9-3-64-15,-9 3-32 0,0 0 96 0,0 0 0 16,0 0 16-16,0 0 0 0,0 0 1072 0,0 0 192 16,0 0 64-16,0 0 0 0,0 0 1072 0,0 0 208 15,0 0 64-15,0 0 0 0,0 0-304 0,0 0-48 16,0 0-16-16,0 0 0 0,0 0-992 0,0 0-208 15,0 0-32-15,-8 10-16 0,0-3-624 0,2 2-128 16,-1 1-128-16,-2-3 176 0,0 3-176 0,0 0 0 16,0-1 0-16,-2 0 0 0,-2-1 0 0,0 1 0 15,0-1 0-15,1-1 0 0,1 2 0 0,2-2 0 16,-1 0 0-16,10-7 0 0,-7 7 0 0,7-7 0 16,0 0 144-16,0 0-144 0,0 0 0 0,0 0 0 0,0 0 0 0,0 0 0 15,10 5 0-15,0-1 0 0,-10-4 0 16,12 4 0-16,-1-1-208 0,-1 0 32 0,-10-3 16 0,10 3 0 15,-10-3 160-15,12 5-192 0,0 0 192 0,-2 0-192 16,-10-5 192-16,13 8 0 0,-1-1 0 0,0 2 0 16,0-3 0-16,-2 3 0 0,0 1 0 0,1 0-128 15,-1 0 128-15,1 1 0 0,-3 1 0 0,-1-1 0 16,1 1 0-16,0 0 0 0,-3 0 0 0,-1-1 0 16,-4-11 0-16,1 13 0 0,-1-1 0 0,-2-2 0 15,-3 1 0-15,-1-2 0 0,-1-1 0 0,-3 0 0 16,1 1 0-16,-1-1 0 0,-2 1 0 0,0-3 0 15,-1 2 0-15,2 0 0 0,-1-2 0 0,0 2 0 16,0-4-224-16,2 1 32 0,0 1 16 0,-2 0 0 16,-1-1-704-16,1 1-144 0,0-4-16 0,2 1-9248 15,2-3-1840-15</inkml:trace>
  <inkml:trace contextRef="#ctx0" brushRef="#br4" timeOffset="115647.55">12660 14670 3679 0,'0'0'160'0,"0"0"32"0,0 0-192 0,-9 3 0 0,0-1 0 0,9-2 0 16,-10 4 5264-16,1 1 1008 0,1 1 208 0,0-1 48 15,0 1-3808-15,0 3-752 0,-1 1-160 0,0 3-16 16,-1 1-448-16,-1 5-64 0,-1 1-32 0,-1 4 0 0,0-4-640 16,0 5-128-16,-1 0-32 0,-2 1 0 15,1 0-224-15,-4 0-48 0,0 0-16 0,1 2 0 0,-1-5-160 0,1-1 0 16,0-1 144-16,0-1-144 0,-1-2 0 0,2 0 0 15,2-6 0-15,2 0-128 16,0-5-1392-16,2 0-272 0,2-2-48 0,9-5-8960 16,0 0-1792-16</inkml:trace>
  <inkml:trace contextRef="#ctx0" brushRef="#br4" timeOffset="115888.17">12375 14807 19343 0,'0'0'848'0,"0"0"192"0,0 0-832 0,0 0-208 0,-8-1 0 0,8 1 0 16,0 0 4928-16,0 0 928 0,0 0 192 0,5 14 32 15,4-1-4816-15,3 1-976 0,1-1-288 0,2 4 128 16,-1 4 32-16,3 3 0 0,-2-4 0 0,1 3 0 16,1 1-160-16,0 2 0 0,1-3 0 0,0-1 0 15,1 0 0-15,-2-1-224 0,1-3 32 0,-1 0 0 31,0-3-864-31,-2-2-160 0,-1 1-48 0,-1-5 0 16,0-2-656-16,1 1-128 0,-2-3-16 0,-2-1-7600 0,-10-4-1536 0</inkml:trace>
  <inkml:trace contextRef="#ctx0" brushRef="#br4" timeOffset="116380.29">12651 14070 2751 0,'0'0'256'0,"0"0"-256"0,0 0 0 0,0 0 0 15,0 0 5936-15,0 0 1136 0,0 0 224 0,0 0 64 16,0 0-5760-16,8 7-1152 0,-8-7-240 0,14 6-32 16,1 2 480-16,0 1 112 0,0-2 0 0,0 2 16 15,2 1 160-15,0 5 16 0,0 0 16 0,0 5 0 16,3-1-128-16,-2 6-16 0,0 1-16 0,1 4 0 16,0 3-176-16,1-1-48 0,-1 5 0 0,2-1 0 15,-3 2-208-15,-1 4-64 0,-1 2 0 0,0-1 0 16,-1-4 0-16,1 4 0 0,-1 1 0 0,1-1 0 15,1 2 96-15,0 2 16 0,-1 0 0 0,-1-4 0 16,0 1-272-16,-1-2-160 0,0-5 192 0,-2-1-192 16,-3-2 192-16,-1 1-192 0,-3 2 192 0,-2-1-192 15,-4 2 192-15,-2 0-192 0,-6-2 192 0,-3 2-192 16,-4 1 240-16,-2-2-64 0,-3-2-16 0,-1-2 0 16,-1-3-160-16,-3-2 128 0,-3-4-128 0,0-1 128 0,-1 2-128 15,-1-3 0-15,0-1 0 0,2-3-176 16,0-2-464-16,3-6-80 0,0-2-32 0,3-3-12624 15,2-7-2544-15</inkml:trace>
  <inkml:trace contextRef="#ctx0" brushRef="#br4" timeOffset="117814.61">14119 11489 36623 0,'0'0'1616'0,"0"0"352"0,0 0-1584 0,0 0-384 15,0 0 0-15,0 0 0 0,0 0 320 0,0 0-32 16,0 0 0-16,0 0 0 0,0 0-288 0,0 0 0 16,5 10 0-16,-5-10 0 0,3 11 0 0,-3 1 0 15,-1-2 176-15,-1 3-48 0,0 1 272 0,-1 2 64 0,-1 4 16 0,-1 0 0 16,-3 6 112-16,-1 7 32 0,-1 1 0 0,-3 5 0 16,-3-1-128-16,-2 6-32 0,-4 10 0 0,-3 3 0 15,-1 6-64-15,-4 6-16 0,-3 0 0 0,1 3 0 16,-1 2-128-16,-1 0-16 0,0-1-16 0,2-1 0 15,2-6-224-15,4-3 176 0,3-6-176 0,6-5 160 16,4-5-160-16,4-4 0 0,4-5 0 0,3-5-176 31,2-5-208-31,3-5-64 0,4-3 0 0,-1-4 0 16,1-4-2752-16,-1-3-576 0</inkml:trace>
  <inkml:trace contextRef="#ctx0" brushRef="#br4" timeOffset="118381.56">13877 13888 4607 0,'0'0'400'0,"0"0"-400"0,5-7 0 0,-5 7 0 16,0 0 3328-16,0 0 592 0,0 0 112 0,0 0 32 16,0 0-2656-16,0 0-512 0,0 0-128 0,0 0 0 15,0 0 432-15,0 0 80 0,0 0 32 0,0 0 0 16,0 0-16-16,13 9 0 0,3 3 0 0,-7-3 0 15,-9-9 48-15,0 0 0 0,4 15 0 0,0 0 0 0,-2 0-128 0,0 5-32 16,-2 5 0-16,-3 4 0 16,-1 5-384-16,-3 6-80 0,0 7-16 0,-6 4 0 0,-4 4-272 0,-3 5-64 15,-1 5-16-15,-2 3 0 0,-2 2-64 0,-2 3-16 16,-3 4 0-16,1 3 0 0,2 2 192 0,-2-5 48 16,-2-4 0-16,1-4 0 0,2-2-272 0,1-1-48 15,1-5-16-15,5-2 0 0,1-3-176 0,3-4 0 16,2-8-192-16,-1-6 192 15,2-5-2704-15,2-7-432 0</inkml:trace>
  <inkml:trace contextRef="#ctx0" brushRef="#br4" timeOffset="120332.57">14154 10051 3679 0,'0'0'320'0,"0"0"-320"15,0 0 0-15,0 0 0 0,0 0 6304 0,0 0 1184 16,0 0 256-16,0 0 32 0,0 0-5888 0,0 0-1184 16,0 0-224-16,0 0-48 0,6 12-144 0,0-5-32 15,-6-7 0-15,9 6 0 0,-9-6-112 0,13 4-16 16,0-3-128-16,2-2 192 0,0-2 0 0,4 0 0 16,0-1 0-16,2 1 0 0,0-1 96 0,1 0 16 15,0-1 0-15,2-1 0 0,0 1-48 0,1 0-16 16,0 1 0-16,-2 0 0 0,0-1-240 0,0 1 128 15,-2 1-128-15,-1 1 0 0,-5-1 0 0,0 2 0 0,-2 2 0 0,-2-1 0 16,1 0 0-16,-2 0 0 0,0 1 0 0,-1-1 0 16,-9 0 0-16,11 0 0 0,-1 0 0 0,-10 0 0 15,11 0 128-15,0 0-128 0,-1 2 0 0,-10-2 0 16,0 0 192-16,0 0-64 0,0 0-128 0,0 0 192 16,0 0-192-16,0 0 176 0,0 0-176 0,0 0 160 15,0 0-160-15,0 0-192 0,-6 9 32 0,-3 0 16 16,-2 0-80-16,-2 2-16 0,-1-1 0 0,-1 0 0 15,0 1 64-15,-2-1 16 0,-1 2 0 0,-2 1 0 16,-1-1 160-16,0 0 0 0,-2 1 0 0,-1 0 0 16,0 0 0-16,-1 0 0 0,-1 0 0 0,0 1 0 15,1-1 0-15,0 0 0 0,2 0 0 0,0 0 0 16,3-5 192-16,0 1-48 0,4 4 0 0,2-5 0 0,1 0 64 0,1 1 16 16,2 3 0-16,1-5 0 0,2 1-224 0,2 0 0 15,5-8 0-15,-4 9 0 0,1 2 0 0,3-11 0 16,2 8 0-16,-2-8 0 0,4 10 160 0,-4-10-160 15,9 9 160-15,1-2-160 0,2-3 256 0,2 1-64 16,5-5 0-16,3-4 0 0,4 4 64 0,1-3 0 16,2-2 0-16,5 0 0 0,2 0-256 0,-1 1 176 15,-1 0-176-15,-1 1 160 16,0-1-464-16,-5-2-80 0,-2 0-32 0,-2 3 0 16,-3 0-2672-16,-3 0-544 0</inkml:trace>
  <inkml:trace contextRef="#ctx0" brushRef="#br4" timeOffset="121250.63">14118 12233 24879 0,'0'0'2208'0,"0"0"-1760"0,0 0-448 0,0 0 0 16,0 0 2704-16,0 0 464 0,0 0 96 0,0 0 0 16,0 0-2464-16,13 4-496 0,0-1-112 0,1-2 0 15,2-1 128-15,2-1 48 0,3 0 0 0,4-1 0 16,0-4-368-16,2 1 0 0,2-3 0 0,2-1 128 16,2-2 32-16,-1 1 16 0,-1-1 0 0,-1 2 0 15,-2 0 112-15,-2 3 32 0,-4 0 0 0,-2 4 0 0,-6-4-128 0,-1 5-32 16,-3-3 0-16,-10 4 0 0,0 0-160 0,0 0 0 15,10 4 0-15,-10-4 0 0,0 0 0 0,0 0 0 16,0 0 0-16,0 0-176 0,0 0 176 0,0 0 0 16,-3 11 0-16,0-1-128 0,-2-2 128 0,1 0 0 15,-1 0 0-15,-3 1-128 0,-2-2 128 0,-2 3-192 16,-1-1 192-16,-1 4-192 0,-5-3-48 0,-3 5-16 16,1-1 0-16,-3 0 0 0,-2 3-32 0,-2 0-16 15,-1 0 0-15,2 1 0 0,0-1 176 0,1 0 128 16,0-1-192-16,3-2 192 0,4 2 0 0,2-3 272 15,3 1-16-15,2-1-16 0,3-1 176 0,3 2 32 0,3-5 16 16,3-9 0-16,-2 12-208 0,5-1-64 0,2-4 0 0,2 1 0 16,2-1-192-16,1-2 176 0,1 0-176 0,2 0 160 15,2-1-160-15,4-2 0 0,0 0 0 0,1 1 128 16,2-3-128-16,1 0 0 0,-1 0 0 0,5 0 128 16,0-4-128-16,2 1 0 0,-2-1 0 0,2 1-176 15,-1 0-80-15,-2-1 0 0,-2-1-16 0,-2 1 0 31,-2 1-544-31,-2 2-96 0,-1 0-32 0,-2 2-10464 0,-2 0-2096 0</inkml:trace>
  <inkml:trace contextRef="#ctx0" brushRef="#br4" timeOffset="122101.43">14096 14712 21183 0,'0'0'1888'0,"-8"8"-1504"15,-1-3-384-15,0 1 0 0,1 1 2336 0,1-1 400 16,1 1 80-16,-1 1 0 0,1-1-2256 0,6-7-560 15,-5 8 0-15,5-8 0 0,-6 8 432 0,6-8 16 16,0 0 0-16,0 0 0 0,0 0-64 0,0 0 0 16,0 0 0-16,11 4 0 0,-1-4 128 0,2 0 0 15,1-5 16-15,3 1 0 0,1 0 256 0,2-3 48 16,2 2 16-16,2-1 0 0,2-2-352 0,0 1-80 16,1 1-16-16,1 2 0 0,0-4-256 0,-3 3-144 15,1 1 160-15,-1 1-160 0,-2 2 0 0,-3 1 0 16,-2 0 0-16,-2 1 0 0,-5 2-224 0,-10-3-32 15,9 4-16-15,-9-4 0 0,0 0-32 0,0 0 0 0,4 10 0 0,-4-10 0 16,-5 10 304-16,0-1 0 0,-3 0 128 16,-1 0-128-16,0 0 192 0,-2-1-64 0,-1-2-128 0,-1 3 192 15,0 2-192-15,-1 2 0 0,0 0 0 0,-2 1 0 16,-2 3-352-16,-1 2 32 0,0-4 16 0,-2 5 0 31,-2 1-224-31,-1-2-48 0,-1 2-16 0,2 1 0 16,-1 2 64-16,5-1 16 0,-1-1 0 0,2-1 0 0,0-1 688 0,2-1 144 0,2-1 16 0,2-1 16 15,2-1 608-15,3-3 112 0,2 0 16 0,4-2 16 16,2-1-528-16,3 0-128 0,1 0 0 0,4-1-16 16,4-1-432-16,0 1 0 0,3-3 128 0,3 3-128 15,2-2 0-15,5-1 0 0,4 0-160 0,4-1 160 16,5-1-304-16,2-4 48 0,2-3 0 0,1 0 0 16,2-2-1280-16,2-1-256 0,-1-1-64 0,-1-3-14016 15</inkml:trace>
  <inkml:trace contextRef="#ctx0" brushRef="#br4" timeOffset="124336.32">31889 11700 18543 0,'0'0'816'0,"0"0"176"0,0 0-800 0,0 0-192 0,0 0 0 0,0 0 0 15,0 0 1168-15,13 0 192 0,-13 0 48 0,16 0 0 16,-1-1 128-16,0 0 16 0,-2 1 16 0,0-2 0 15,2 1-496-15,2 0-112 0,2-1 0 0,-1 2-16 0,0 0-256 0,-1 0-48 16,-1-1-16-16,-1 1 0 16,2 0-368-16,-1 0-64 0,-2 0 0 0,1 0-16 0,-2 0-48 0,-2 1 0 15,0 1 0-15,-11-2 0 0,0 0-128 0,0 0 0 16,5 7 144-16,-5-7-144 0,3 11 208 0,-5-2-16 16,0 1-16-16,-2 0 0 0,-3-3-176 0,-1 3 192 15,1-1-192-15,-3-2 192 0,0 1-192 0,0 0 0 16,-1 1 0-16,1 0 0 0,-1 0-304 0,0 1 64 15,-1-3 16-15,-1 3 0 0,0-1-128 0,-3 0-32 16,2 0 0-16,1-1 0 16,-2 0-128-16,4-1-16 0,0 1-16 0,1 0 0 0,-2 1 288 0,2 0 64 15,-1 0 16-15,3-1 0 0,1 0 176 0,1 1-160 16,6-9 160-16,-6 8-160 0,-1 0 160 0,2 1 0 16,1-1 0-16,2 0-128 0,2-8 128 0,0 10 0 0,-2 0 128 0,4 0-128 15,-2-10 144-15,0 0-144 0,7 9 192 0,3-1-192 16,0-2 384-16,2 1-48 0,1-2 0 0,-2 0 0 15,-11-5 128-15,16 5 32 0,1-1 0 0,1-1 0 16,1-1-144-16,-1 0-32 0,-3-1 0 0,4 0 0 16,-1 2-96-16,0-2-32 0,-2-1 0 0,2 0 0 15,0 0-192-15,1-1 0 0,0 0 128 0,-3 1-128 16,-3-2-272-16,0 1-112 0,-1-2 0 0,-2 1-10432 16,-10 2-2096-16</inkml:trace>
  <inkml:trace contextRef="#ctx0" brushRef="#br4" timeOffset="124664.86">32464 11815 15663 0,'0'0'688'0,"0"0"144"0,0 0-656 0,0 0-176 16,0 0 0-16,0 0 0 0,0 0 3392 0,0 0 640 0,0 0 128 0,0 0 16 16,0 0-2176-16,0 0-432 0,0 0-96 0,12-1 0 15,-1-2-736-15,1 0-144 0,-2 1-16 0,4-1-16 16,0 1-368-16,2-1-64 0,0-1 0 0,3 1-128 15,0 2 128-15,1-3-128 0,-2 3 0 0,-1 0 0 16,-1-2 0-16,-2 2 0 16,-1-1 0-16,-3 1-192 15,1 1-2192-15,-11 0-432 0,0 0-96 0</inkml:trace>
  <inkml:trace contextRef="#ctx0" brushRef="#br4" timeOffset="124917.67">32470 11982 7359 0,'0'0'656'0,"0"0"-528"0,0 0-128 0,0 0 0 0,0 0 5040 0,0 0 976 15,12 4 192-15,-1-3 32 0,-11-1-4064 0,13 1-800 16,0 1-160-16,1 0-48 0,0-1-464 0,1 2-80 15,0 0-32-15,2-3 0 0,1 2-384 0,1 1-80 16,-1 0 0-16,0-1-128 0,0 1 0 0,1-1 0 16,-2 0 0-16,-2-1 0 15,1 0-1968-15,-2 1-496 0,-1-2-96 0</inkml:trace>
  <inkml:trace contextRef="#ctx0" brushRef="#br4" timeOffset="125203.14">33177 11595 35007 0,'-17'13'1552'0,"12"-7"320"0,-2 6-1488 0,1 3-384 0,-1 4 0 0,1 3 0 16,-1 3 768-16,2 2 64 0,0 3 32 0,-3 25 0 16,1-8 224-16,4-4 64 0,-1-2 0 0,1-1 0 0,2-5-800 0,1-1-160 15,2-2-16-15,1 0-16 0,1-1-160 0,0-1 0 16,-2-1-192-16,0-14 192 16,-1 2-2976-16,0 0-480 0</inkml:trace>
  <inkml:trace contextRef="#ctx0" brushRef="#br4" timeOffset="125638.63">33572 11670 11967 0,'0'0'1072'0,"0"0"-864"0,0 0-208 0,0 0 0 16,0 0 2160-16,0 0 384 0,0 0 80 0,0 0 0 16,-9 0-512-16,9 0-128 0,-9 4 0 0,9-4-16 15,-9 7-32-15,2-1 0 0,1 5 0 0,0 2 0 0,1 1-592 16,1 5-112-16,0 4-16 0,0 3-16 0,1 1-208 0,-1 4-32 16,1 3-16-16,-1 0 0 0,0-4-528 0,0-1-96 15,2 0-32-15,-1 2 0 0,-1 3-288 0,0 2 128 16,0 2-128-16,2-1 0 15,0-2-368-15,1-5-176 0,0-4-32 0,2-5-16 16,3-6-2608-16,0-3-528 0</inkml:trace>
  <inkml:trace contextRef="#ctx0" brushRef="#br4" timeOffset="150520.73">4515 16803 32479 0,'0'0'1440'0,"0"0"288"0,0 0-1376 0,0 0-352 0,0 0 0 0,0 0 0 16,0 0 144-16,0 0-144 0,8 9 192 0,2-4-192 31,0-1-256-31,3-6-144 0,3-1-48 0,2-1 0 0,2 0 128 0,2-1 0 0,3-2 16 0,1 0 0 16,1-1 304-16,1 1 0 0,-2 2 0 0,-3 1 144 15,-1 1 400-15,-1 1 80 0,0 1 16 0,-3 1 0 16,-3 0-128-16,-2 1 0 0,0 0-16 0,-1-1 0 0,-2 0-176 0,-10 0-48 15,12 1 0-15,-1-1 0 0,0 0-272 0,-11 0 0 16,0 0 0-16,13-1 0 0,-1 0 0 16,-2-2 160-16,-1 1-160 0,0-1 128 0,-9 3-128 0,12-3 0 15,-12 3 144-15,12-1-144 0,-12 1 160 0,0 0-32 16,0 0-128-16,0 0 192 0,0 0-192 0,0 0 0 16,0 0 0-16,4 12 0 0,-6 0 0 0,-2 1 128 15,-2-4-128-15,-3 3 0 0,-2 1 0 0,1 1 0 16,-2 0 0-16,1 1 0 0,-3-1 0 0,0 0 0 15,-2 1 0-15,1-1 0 0,-2-1 128 0,0 0-128 16,-1 0 0-16,-2-3 0 0,1 0 160 0,0-1-160 16,0-3 160-16,-1 1-160 0,-1-1 208 0,0 2-48 0,2-3-16 0,-1 1 0 15,2-1-16-15,0 0-128 0,1 0 192 0,0 2-64 16,1-1-128-16,1 1 0 0,-1-3 144 0,0 2-144 16,2 2 0-16,0 4 0 0,-1-4 0 0,2 1 0 15,2-2 0-15,0 3 0 0,2-1 0 0,3-3 0 16,6-6 208-16,-6 11-16 0,2-2-16 0,4-9 0 15,2 10 16-15,-2-10 16 0,0 0 0 0,10 8 0 16,2-3 48-16,1 0 16 0,1 1 0 0,3-2 0 16,1-2-48-16,2 2-16 0,1 0 0 0,1 1 0 15,2-3-16-15,0 1-16 0,1 1 0 0,1 0 0 16,0-1-176-16,0 1 128 0,-1 0-128 0,-1-3 128 16,-2 0-128-16,0-1 0 0,-4 4 0 0,-1-1 0 15,-1 1 0-15,-2-3 0 0,-2 0-192 0,-1 1 192 16,0 0-576-16,-11-2 16 0,0 0 0 0,12 2 0 15,-12-2-464-15,10 3-112 0,-10-3-16 0,11 3 0 16,-11-3-2448-16,0 0-496 0</inkml:trace>
  <inkml:trace contextRef="#ctx0" brushRef="#br4" timeOffset="150938.68">5374 16787 18431 0,'0'0'1632'0,"0"0"-1312"0,0 0-320 0,0 0 0 0,0 0 2720 0,0 0 480 0,0 0 80 0,8 8 32 16,1-1-2432-16,-9-7-496 0,10 6-80 0,1 1-32 16,-1-1 400-16,1-3 80 0,-11-3 16 0,14 4 0 15,0-3-304-15,2-1-48 0,2-1-16 0,0-1 0 16,1-2 48-16,0 1 16 0,3 0 0 0,3 2 0 15,-1-5-144-15,-1 3-16 0,-1-3-16 0,2 2 0 0,-2 0-288 0,0 2 0 16,0-1 128-16,-2 2-128 0,-2 1 0 16,-1 1-144-16,-4-1 16 0,-3 3 0 15,-10-3-1360-15,12 5-272 0,-3 0-48 0,-9-5-16 16,0 0-1408-16,8 8-288 0</inkml:trace>
  <inkml:trace contextRef="#ctx0" brushRef="#br4" timeOffset="151321.68">5399 17038 14735 0,'0'0'1312'0,"0"0"-1056"0,0 0-256 0,0 0 0 16,0 0 2560-16,0 0 464 0,0 0 96 0,0 0 16 15,0 0-2256-15,0 0-448 0,0 0-96 0,0 0-16 16,0 0 320-16,0 0 48 0,8 9 16 0,-8-9 0 16,0 0 240-16,10 4 48 0,-10-4 16 0,12 5 0 15,-3-1-96-15,-9-4-16 0,12 2 0 0,-1 1 0 16,2-3-416-16,2 0-96 0,-2 1 0 0,1-2-16 15,2 0-368-15,2-1 144 0,0 1-144 0,2 0 0 0,-1 1 0 0,2-3 0 16,1 1 0-16,0 0 0 0,1 2 0 0,-1 0-224 16,0 0 16-16,1 0 0 15,1 2-576-15,-1 0-112 0,0 1-32 0,-1-2 0 16,-1 2-416-16,-1-1-96 0,1 1-16 0,-2-2 0 0</inkml:trace>
  <inkml:trace contextRef="#ctx0" brushRef="#br4" timeOffset="152839.84">7191 16351 7359 0,'0'0'320'0,"0"0"80"0,0 0-400 0,-9 1 0 0,0 1 0 0,9-2 0 16,0 0 2672-16,-8 6 448 0,8-6 80 0,0 0 32 0,0 0-2256 0,0 0-448 16,0 0-80-16,0 0-32 0,0 0 608 0,0 0 112 15,0 0 16-15,0 0 16 0,0 0 48 0,0 0 16 16,0 0 0-16,0 0 0 0,0 0-96 0,-9-2-32 16,9 2 0-16,-9 3 0 0,0 0-240 0,0-1-48 15,-2 1-16-15,1 2 0 0,-1-2-336 0,0 0-64 16,-4 1-16-16,1 0 0 0,-3-1-144 0,0 0-48 15,-1-1 0-15,0 2 0 0,-2-1 128 0,1-2 32 16,-2 0 0-16,-2 1 0 0,1-1-32 0,1 1-16 16,2-2 0-16,2 2 0 0,0 0-80 0,0 1-16 15,0 0 0-15,1 1 0 0,0 2-32 0,0-2-16 16,-1 1 0-16,-1 2 0 0,-1 2-160 0,1 3 0 16,0-5 0-16,1 4 0 0,0 1 0 0,1-5 0 0,1 1 0 0,0 0 0 15,2-3 0-15,2 0 0 0,0 1 144 0,2-2-144 16,0-1 208-16,9-3-16 0,0 0-16 0,0 0 0 15,0 0 240-15,0 0 48 0,0 0 16 0,0 0 0 16,0 0-48-16,0 0-16 0,0 0 0 0,12-1 0 16,-1-1-224-16,2 2-32 0,0-4-16 0,2 4 0 15,-1 1-144-15,3 2 0 0,1-3 0 0,2 2 0 16,-1 2 0-16,1 1 0 0,1-1 0 0,0 0 0 16,0 1 0-16,-1 1 0 0,0-3 0 0,0 1 0 15,0 2 0-15,1-4 0 0,1 2 0 0,1-1 0 16,-3-1 0-16,0-2 160 0,0-1-160 0,-1 0 160 15,1-1 64-15,-1 1 16 0,1-3 0 0,-2 2 0 16,-1-1-240-16,-1 2 144 0,-1 1-144 0,-2 0 128 0,-1 1-128 0,-1 2 0 16,-1-3 0-16,-10 0 128 0,9 6-128 15,-9-6 0-15,8 7 0 0,-8-7 0 0,5 9 0 0,-5-9 0 16,0 11 0-16,-1 0 0 0,1-11 0 0,-5 13 0 16,-2 0 0-16,-1 0 0 0,-1-3 0 0,-1 2 0 15,-1 3 0-15,0-4 0 0,-1-2 0 0,0-1 0 16,0 0 0-16,1 0 0 0,-2 0 0 0,-2-1 0 15,1-1 0-15,0 0 0 0,-3 1 0 0,0 1 0 16,0-1 0-16,-2 1 128 0,1 0-128 0,-1 1 0 16,-4 2 0-16,3 2 0 0,-1-3 0 0,0 2 0 15,0 0 0-15,1-1 0 0,1 2 0 0,-1 0 0 16,1 2 0-16,1-4 0 0,-1 1 0 0,4-1 0 16,-1 0 0-16,0 0 0 0,2-1 0 0,0 1 0 0,1-1 0 0,0 0 0 15,0 2 0-15,1-4 0 16,0 1 0-16,0 0 0 0,-1 0 0 0,3-1 0 0,1 0 128 0,1-1-128 15,0-1 0-15,8-6 0 0,-8 5 0 0,8-5 128 16,-6 7-128-16,6-7 0 0,0 0 144 0,0 0-144 16,-4 8 0-16,4-8 0 0,0 0 0 0,0 0 128 15,1 11-128-15,-1-11 144 0,7 8-144 0,2-1 160 16,1-3 0-16,3 0 0 0,2 1 0 0,3-4 0 16,1 0-16-16,5-1 0 0,3 0 0 0,5 0 0 15,3-1-144-15,4 1 192 0,3 1-192 0,2 1 192 16,2 0-192-16,-2 0 0 0,-2-2 144 0,-1 0-144 15,0 0 0-15,-3 0 0 0,-3 0 0 0,-1 0 0 16,0-2 0-16,-3 2 0 0,-2-2 0 0,-1 0 0 16,1 1 0-16,-2 0 0 0,-2 1 0 0,0-3 128 0,0 2-128 15,-1 1 0-15,0-3 0 0,-2 3 0 0,-2-4 0 0,-1 2-288 16,-1-2 48-16,-2 0 16 16,-3 0-1632-16,-1 1-320 0,-12 3-64 0,0 0-11088 15,0 0-2224-15</inkml:trace>
  <inkml:trace contextRef="#ctx0" brushRef="#br4" timeOffset="153473.13">6603 17397 5519 0,'0'0'240'0,"0"0"64"0,0 0-304 0,0 0 0 16,0 0 0-16,0 0 0 0,0 0 4144 0,0 0 768 15,0 0 144-15,-1 13 48 0,1-13-3840 0,-3 15-768 0,0-2-160 0,-1-4-16 16,-2 1 544-16,2 1 112 0,-1-1 32 0,1-1 0 15,4-9-80-15,-4 11-16 0,2-1 0 0,-1 1 0 16,1-2-400-16,0 1-64 0,1 1-32 0,1 2 0 16,0 0-288-16,0 0-128 0,0-2 0 0,0 3 128 15,0 1-128-15,-1-1 0 0,-1 1 0 0,1-1 0 16,0 1-192-16,-1-2-80 0,0 1-16 0,-1-1 0 31,1 1-848-31,0-1-160 0,1-1-48 0,1-12-11776 0</inkml:trace>
  <inkml:trace contextRef="#ctx0" brushRef="#br4" timeOffset="153957.61">6730 17422 20271 0,'0'0'1792'0,"0"0"-1424"15,0 0-368-15,0 0 0 0,0 0 2544 0,0 0 432 16,0 0 96-16,0 11 0 0,0-11-2592 0,0 11-480 16,0-11-192-16,1 9 16 0,-1-9-128 0,1 10-16 15,-1-10-16-15,0 9 0 0,0-9 208 0,-2 9 128 16,2-9-160-16,-5 10 160 0,-1-2 0 0,0 1 288 16,-2 0-32-16,-1-1-16 0,0 0 464 0,-2 1 112 15,0 0 16-15,0 0 0 0,1 0-448 0,1 1-64 16,-1-4-32-16,3 2 0 0,0 0-288 0,2-3 128 0,5-5-128 0,0 0 0 15,-5 8 160-15,5-8-160 0,0 0 128 0,0 0-128 16,0 0 0-16,0 0 0 0,0 0 0 0,0 0 0 16,-7 6 0-16,7-6-144 0,0 0 144 0,0 0-160 15,-5 7 160-15,5-7 0 0,-3 8 0 0,3-8 0 16,0 0 0-16,0 0 144 0,0 0-16 0,0 0-128 16,4 7 288-16,-4-7-48 0,8 8-16 0,0-2 0 15,-8-6 112-15,12 5 32 0,-2-3 0 0,2 1 0 16,0-2-192-16,1 2-48 0,0-3 0 0,0 0 0 15,0 2-128-15,0 2 192 0,0-4-192 0,0 0 192 16,0 0-192-16,0 0 0 0,-1 3 0 0,-1-3 0 16,0-1-144-16,-1-1-64 0,1 0-16 0,-1 0 0 15,1 0-432-15,-11 2-96 0,11-3-16 0,-11 3 0 16,0 0-768-16,11-2-176 0,-11 2-16 0,0 0-11616 16</inkml:trace>
  <inkml:trace contextRef="#ctx0" brushRef="#br4" timeOffset="154223.07">6967 17564 1839 0,'0'0'0'0,"0"0"160"0,0 0-160 0,0 0 0 15,0 0 0-15,0 0 0 0,0 0 2048 0,0 0 384 16,4-8 80-16,-4 8 16 0,0 0-1376 0,0 0-288 0,9-2-48 0,-9 2-16 15,0 0 992-15,12 0 192 16,-12 0 32-16,12 0 16 0,-2 0-432 0,-10 0-96 0,12-3-16 0,-2 2 0 16,-10 1-304-16,11-1-64 0,-11 1-16 0,13-2 0 15,0-2-720-15,-2 3-128 0,1-2-48 0,0 0 0 16,0-1-208-16,-2 0-160 0,0 0 32 0,1-1 0 31,-1 1-2288-31,1 0-448 0,-1 0-80 0,-1 0-32 0</inkml:trace>
  <inkml:trace contextRef="#ctx0" brushRef="#br4" timeOffset="154675.68">6967 17670 19343 0,'0'0'1728'0,"0"0"-1392"0,0 0-336 0,0 0 0 15,0 0 2816-15,0 0 512 0,10-5 80 0,1 1 32 16,1 1-2848-16,-1 2-592 0,2-3 0 0,2 1-144 15,-1-1-48-15,2-1 0 0,-1 0 0 0,2 0 0 16,-1 1 32-16,1-1 0 0,0-1 0 0,0 3 0 16,-2-1-48-16,0 2-16 0,-2 1 0 0,-1 0 0 15,-12 1-480-15,11 0-112 0,-11 0-16 0</inkml:trace>
  <inkml:trace contextRef="#ctx0" brushRef="#br4" timeOffset="155426.21">6579 17253 14735 0,'0'0'640'0,"0"0"160"0,0 0-640 0,0 0-160 15,0 0 0-15,0 0 0 0,0 0 1184 0,0 0 208 16,0 0 32-16,0 0 16 0,0 0-336 0,0 0-64 0,3-8-16 0,-3 8 0 16,0 0-176-16,0 0-32 0,0 0-16 0,0 0 0 15,0 0-432-15,0 0-96 0,0 0-16 0,0 0 0 16,0 0-16-16,0 0-16 0,0 0 0 0,0 0 0 16,0 0 224-16,0 0 64 0,0 0 0 0,4 8 0 15,-4-8-128-15,0 13-32 0,-2 0 0 0,0 0 0 16,0-1-128-16,-1 3-32 0,-1 1 0 0,-1 1 0 15,0 4-192-15,1 1 0 0,0 3 0 0,0-1 0 16,0-2 0-16,2 1 0 0,-1-1 0 0,2-1 0 31,-1-2-384-31,1-1-112 0,0-1-16 0,0 0-16 16,-1-4-1568-16,2 0-304 0,2-1-64 0</inkml:trace>
  <inkml:trace contextRef="#ctx0" brushRef="#br4" timeOffset="156131.19">7427 17323 7359 0,'0'0'320'0,"0"0"80"0,0 0-400 0,0 0 0 16,-5 7 0-16,5-7 0 0,-8 5 3296 0,8-5 576 15,0 0 112-15,0 0 32 0,0 0-2464 0,0 0-480 16,0 0-112-16,0 0 0 0,0 0 128 0,7 9 16 16,-7-9 16-16,8 10 0 0,-3-2-176 0,0 3-48 15,0 0 0-15,-2 2 0 0,-2 3-304 0,-1 2-64 0,-1 3-16 0,-2-1 0 16,-1 1-320-16,-1 1-64 0,0 2 0 0,-2 4-128 16,1-5 0-16,-2 0 0 0,0-3 0 0,0 0 0 15,2-2 128-15,1-3-128 0,1-2 0 0,1-3 0 16,1 0 0-16,2-10-352 0,1 8 48 0,-1-8 16 31,0 0-1840-31,0 0-368 0,0 0-80 0</inkml:trace>
  <inkml:trace contextRef="#ctx0" brushRef="#br4" timeOffset="156741.44">6798 15885 11055 0,'0'0'480'0,"0"-9"112"0,-2 0-464 0,2 9-128 0,-2-9 0 0,2 9 0 16,0 0 2256-16,0 0 432 0,0 0 96 0,0 0 16 15,0 0-1984-15,0 0-400 0,0 0-80 0,0 0-16 16,0 0 48-16,0 0 0 0,0 0 0 0,0 0 0 0,10 0 128 0,-10 0 16 15,9 5 16-15,-1 1 0 0,-1 2 32 16,-1 3 0-16,-1-1 0 0,-1 3 0 0,-1 3 144 0,-3 5 48 16,-3 0 0-16,1 1 0 0,0 2-256 0,1 1-48 15,1 0-16-15,0 0 0 0,-1-2-160 0,1 1-16 16,0 0-16-16,2 0 0 0,2-5-240 0,0 1 128 16,-1-2-128-16,1 1 0 0,0 0-128 0,-1-1-128 15,0-2-32-15,0-2 0 16,1-1-2032-16,0-2-416 0,-4-11-80 0,0 0 0 0</inkml:trace>
  <inkml:trace contextRef="#ctx0" brushRef="#br4" timeOffset="157208.29">7103 15920 21071 0,'0'0'928'0,"0"0"208"0,0 0-912 0,0 0-224 0,0 0 0 0,0 0 0 16,0 0 0-16,0 0 0 0,0 0 128 0,0 0-128 15,7 7 0-15,-7-7 0 0,0 0 0 0,0 0 0 16,0 0 0-16,0 9 0 0,0-9 128 0,-2 10-128 15,2-10 832-15,-7 8 128 0,0 0 32 0,-3 1 0 16,1 0 176-16,0 2 48 0,-1 0 0 0,-1 0 0 16,0 2-800-16,-1-3-160 0,0 1-16 0,0 2-16 0,2-1-224 0,-2-2 0 15,2-2 0-15,-2 1 0 0,2-3 0 0,-1 2 0 16,2 0 0-16,0 1 0 0,-2-1 144 0,2 0-144 16,0 1 128-16,1-3-128 0,2 1 336 0,-1 0-16 15,0 0 0-15,0 2 0 0,2-2-160 0,5-7-32 16,-7 8-128-16,7-8 192 0,0 0-192 0,0 0 176 15,0 0-176-15,0 0 160 0,0 0-160 0,9 9 192 16,2-5-192-16,1-2 192 0,3 0 176 0,2-1 32 16,0-1 16-16,3 1 0 0,-1 2-240 0,3 0-48 15,1 2-128-15,-1 0 192 0,-3-1-192 0,1 0 0 0,-1 1-144 16,1 2 144 0,-2-1-2496-16,2 2-384 0</inkml:trace>
  <inkml:trace contextRef="#ctx0" brushRef="#br4" timeOffset="160511.82">8292 16838 5519 0,'0'0'496'0,"0"0"-496"0,0 0 0 0,0 0 0 16,0 0 1728-16,0 0 240 0,-4 9 48 0,4-9 16 15,0 0-1600-15,0 0-432 0,0 0 128 0,0 0-128 16,0 0 0-16,0 0 0 0,0 0 0 0,0 0 0 16,0 0 0-16,0 0 0 0,1-5 0 0,-1 5 0 15,0 0 352-15,0 0 16 0,3-4 0 0,-3 4 0 0,2-5 928 16,-2 5 192-16,0 0 48 0,0 0 0 0,0 0 0 0,0 0 0 15,0 0 0-15,0 0 0 0,0 0-272 0,0 0-48 16,0 0-16-16,0 0 0 0,0 0-192 0,0 0-48 16,0 0 0-16,0 0 0 0,0 0-160 0,0 0-32 15,0 0-16-15,11 4 0 0,-11-4-432 0,13 2-64 16,-2-2-32-16,2-1 0 0,-1 0-224 0,1-2 0 16,0 1 128-16,0-2-128 0,-1 0 0 0,0 1 0 15,1-1 0-15,0 2 0 0,0 2 0 0,0-6 0 16,-1 3 0-16,1 0 144 0,0 0-144 0,-2-1 192 15,0 0-192-15,-11 4 192 0,10-5 96 0,-10 5 32 16,9-2 0-16,-9 2 0 0,0 0-96 0,0 0-16 0,10-7 0 0,-10 7 0 16,0 0-80-16,6-10 0 0,-6 10-128 15,4-11 192-15,-4 11-192 0,0-9 128 0,-1-3-128 0,-1 5 0 16,2 7 0-16,-2-13 128 0,-1 2-128 0,-1 2 0 16,-2 0 0-16,-1 2 0 0,7 7 128 0,-10-5-128 15,-1 3 0-15,0-1 0 0,-2 2 0 0,0 2 0 16,0 3 0-16,0 2 0 0,-2 2 0 0,0 3 0 15,-2-2-160-15,0 2 160 0,-2 2-128 0,1 2 128 16,0-1 0-16,1 3-128 0,1-3 128 0,3 2 0 16,0-3 0-16,1 3 0 0,2-1 0 0,1 4 0 15,2-2 0-15,2 1 0 0,1 1 0 0,2 1-128 16,-1-2 128-16,3 2 0 0,1-2 0 0,3 2 0 16,0-1 0-16,3 2 0 0,2-1 0 0,1-2 128 0,2-3-128 15,2 1 0-15,1 0 0 0,0-2 0 0,5-3-304 0,-1-4-80 16,2 0 0-16,3-3-16 15,1 0-976-15,3-3-192 0,2-2-32 0,3-3-8704 16,-1-3-1728-16</inkml:trace>
  <inkml:trace contextRef="#ctx0" brushRef="#br4" timeOffset="160844.57">9246 16693 3679 0,'0'0'320'0,"-7"-6"-320"0,0 1 0 0,0 1 0 15,7 4 6640-15,0 0 1248 0,-9-3 256 0,9 3 48 16,-9-2-6592-16,9 2-1312 0,-9 0-288 0,9 0 0 16,-12 1 0-16,3 1 0 0,0 2 0 0,2 2 0 15,1 1 0-15,-2 3 0 0,-1 0 0 0,0 3 128 16,-2 3 448-16,-1 1 96 0,-2 0 16 0,-2 1 0 15,0 4 160-15,-1 3 48 0,-2-1 0 0,1 3 0 16,1-3-256-16,0 1-64 0,0-3 0 0,2 0 0 16,0-1-352-16,4-1-80 0,-1-2-16 0,3-2 0 15,2-2-128-15,2-1 0 0,1-2 0 0,4-11-176 16,0 0-1184 0,0 0-240-16,0 0-64 0,0 0 0 0,0 0-1744 0,0 0-368 0,5-15-64 0,0-2 0 15</inkml:trace>
  <inkml:trace contextRef="#ctx0" brushRef="#br4" timeOffset="161078.29">8897 16742 13823 0,'0'0'1216'0,"0"0"-960"16,0 0-256-16,0 0 0 0,-10-3 5936 0,10 3 1136 15,0 0 224-15,0 0 64 0,0 0-5952 0,4 12-1200 16,2-2-208-16,0 1 0 0,3-1 0 0,3 0-128 15,0 1 128-15,2 1 0 0,0-5 0 0,5 5 0 16,0 0 0-16,2 0-128 0,0-2 128 0,1 1 0 16,0-1 0-16,-1 2 0 0,-1-5 0 0,-1 4-192 0,-1 1 192 0,-2-3-192 31,-3 0-352-31,-1-1-80 0,-2-2-16 0,-1 1 0 16,-9-7-512-16,10 8-128 0,-4-1 0 0,1 1-8960 0,-7-8-1792 0</inkml:trace>
  <inkml:trace contextRef="#ctx0" brushRef="#br4" timeOffset="161695.5">9511 16759 38703 0,'0'0'1712'0,"0"0"352"16,0 0-1648-16,0 0-416 0,0 0 0 0,-4 14 0 0,2 0 0 0,2 2 0 15,3 2-144-15,1 2 144 0,0 2-256 0,1 3 64 16,-1 1 16-16,1 0 0 0,-1 1 176 0,1 1-208 16,-1 2 80-16,0 1 128 0,-1 0-144 0,-1 2 144 15,-2-6 0-15,0 3 0 0,-2-1 0 0,-1 1 0 16,-1-3 0-16,0 2 0 0,0 1 0 0,0-4 0 16,-1-1 128-16,1-1-128 0,0-1 400 0,2-3-16 15,-1-1 0-15,2-4 0 0,1-4-176 0,0-11-32 16,0 0-16-16,0 0 0 0,0 0-16 0,0 0 0 15,12-4 0-15,-2-5 0 0,1-4-16 0,-2-6 0 16,-2-1 0-16,1-5 0 0,0-3-288 0,-1 0-64 0,-2-4-16 16,0 0 0-16,0-5-128 0,-1 0-16 15,-1-1-16-15,-1-3 0 0,1 0 144 0,0 0 16 0,-1 1 16 0,1 1 0 16,-1 2 224-16,1 1 0 0,1-1 0 0,1 7 0 16,-1 0 128-16,3 4-128 0,0 3 192 0,3-1-192 15,-1 5 0-15,2-2 0 0,1 2 0 0,1 4 0 16,-1 1 0-16,1 3 0 0,-1 1-144 0,1 3 144 15,-2 1-192-15,1 2 32 0,-12 4 16 0,12 0 0 16,0 2-144-16,-2 2-32 0,-1 1 0 0,0 1 0 16,-1 0 320-16,0 2-192 0,0 1 192 0,-2 3-160 15,1 1 160-15,-1 3 0 0,0 3-144 0,-1-2 144 16,-3 3 0-16,0 0 0 0,-1 3-144 0,-1-3 144 16,-3 3 0-16,1-3 0 0,-2 3 0 0,-1 0 0 15,-3-2 144-15,0 1-144 0,-1-1 128 0,-2-1-128 16,0-2 128-16,-1-1-128 0,-1 0 0 0,-3-4 128 0,-1 0 16 0,0 0 0 15,-2-1 0-15,-1-1 0 0,-1 0-16 16,1-5 0-16,0 1 0 0,2-1 0 0,0 1-128 0,1-3 0 16,0-4 144-16,1-4-144 15,2 0-320-15,1-3-128 0,0-2-16 0,2 0-16 16,2 0-3168-16,0 0-624 0,-5-7-128 0,3 3-16 0</inkml:trace>
  <inkml:trace contextRef="#ctx0" brushRef="#br4" timeOffset="162212.88">10547 16122 24879 0,'0'0'1088'0,"0"0"256"0,0 0-1088 0,0 0-256 0,0 0 0 0,0 0 0 16,-8 6 976-16,8-6 144 0,-6 6 32 0,6-6 0 15,-7 8-720-15,7-8-144 0,-8 8-32 0,2 0 0 16,6-8-16-16,-8 9-16 0,0 0 0 0,0 0 0 0,-1 0 144 0,0 1 16 16,-1 2 16-16,-2 1 0 0,-2 0 160 0,-2 3 16 15,-1 0 16-15,0 4 0 0,-1 1-16 0,0 5 0 16,-1 2 0-16,1 0 0 0,0 0-128 0,0 1-16 16,1-1-16-16,4 1 0 0,1 0-96 0,3 1 0 15,0-2-16-15,1 1 0 0,3 0-176 0,-1-2-128 16,1 3 144-16,3 0-144 0,0 1 0 0,1 1 0 15,0 3 0-15,1 1 0 0,0 1 0 0,1-2 0 16,2-1 0-16,-1 0 0 0,1-4 0 0,2-4 128 16,0 1-128-16,2-3 0 0,-1-4 0 0,3-1-208 15,0-4 32-15,3-2 16 16,1-1-272-16,0 0-48 0,0-4-16 0,2-2 0 16,0 1-304-16,1-5-64 0,1 2-16 0,1-1 0 15,0-3-2384-15,1-1-464 0</inkml:trace>
  <inkml:trace contextRef="#ctx0" brushRef="#br4" timeOffset="162846.32">10843 16412 28047 0,'0'0'1232'0,"0"0"272"0,-10 0-1200 16,0 2-304-16,10-2 0 0,-9 6 0 0,0-1 800 0,1 0 96 15,8-5 32-15,-7 4 0 0,7-4-736 0,-8 8-192 16,1-2 0-16,1 2 0 0,6-8 0 0,-7 11 0 15,1-2 0-15,0 1 0 0,1 1 0 0,0 2 128 16,-1 0-128-16,-4 1 128 0,1 3 224 0,0 1 32 16,0 3 16-16,-1 0 0 0,-2 0 192 0,0 1 48 15,-1 0 0-15,0 0 0 0,1 0 48 0,2 1 16 16,-1-1 0-16,4 0 0 0,1 0-192 0,2 0-48 0,1-1 0 0,1 0 0 16,4 0-304-16,0 0-160 0,1-2 160 15,1-4-160-15,0-2 128 0,1-2-128 0,1 1 0 0,1-2 144 16,1-2-16-16,0 0-128 0,-1-1 192 0,2-2-64 15,-9-5-128-15,11 5-224 0,-1-1 48 0,-10-4 16 16,11 5 160-16,-11-5-160 0,11 0 160 0,-11 0-160 16,11-2 160-16,-1-4 0 0,2 0 0 0,-1-1 0 15,-4-1 0-15,4 1 176 0,0-5-48 0,3 0 0 16,-1 0-128-16,1-2 0 0,-1-3-192 0,1 0 192 16,-1-1-160-16,0-2 160 0,-1-2 0 0,0 0-144 15,-2 3 144-15,1-2-192 0,-2 1 192 0,-3-2-192 16,0-2 192-16,-1 5 0 0,-1-2 0 0,-2 0 0 15,-2 2 176-15,0-1-48 0,-1 2 0 0,-2 0 0 16,-1-2 0-16,1 2 0 0,-3 0 0 0,0 1 0 0,-1 4 0 0,1 0-128 16,-1-1 192-16,2 4-64 0,-1 1-128 15,0 0 0-15,1 0 0 0,1 1 0 0,2 0 0 0,-2 2-144 16,-2-1 144-16,6 7-208 16,-5-5-288-16,0-2-48 0,5 7-16 0,-7-4 0 15,7 4-1616-15,-7-2-336 0,7 2-64 0</inkml:trace>
  <inkml:trace contextRef="#ctx0" brushRef="#br4" timeOffset="163181.75">10578 16649 8287 0,'0'0'736'0,"0"0"-592"0,0 0-144 0,0 0 0 16,0 0 6016-16,0 0 1152 0,0 0 256 0,0 0 32 16,0 0-5952-16,0 0-1184 0,7 8-320 0,1 0 0 15,1 0 0-15,3-1 0 0,2 1 0 0,0 0 0 16,1 1 0-16,0-4 0 0,2 1 0 0,0-1 0 15,-1 0 0-15,-1-1 0 0,1-2 0 0,-2 1 0 16,-3 0-256-16,-1-2 80 0,-10-1 16 0,12 0 0 0,-12 0-160 0,10-1-48 16,-10 1 0-16,11 0 0 15,-11 0-528-15,0 0-96 0,12-2-32 0,-12 2-8176 16,11-4-1632-16</inkml:trace>
  <inkml:trace contextRef="#ctx0" brushRef="#br4" timeOffset="163540.32">11190 16148 16575 0,'0'0'1472'0,"0"0"-1168"0,0 0-304 0,0 0 0 16,-7 7 2896-16,7-7 528 0,-5 9 96 0,1 2 32 16,3-1-2784-16,0 0-544 0,-1 2-224 0,2 0 176 15,3-2 64-15,1 2 16 0,-4-12 0 0,5 14 0 16,-1-1-256-16,1-1 128 0,0 2-128 0,-1-1 0 15,-2 2 0-15,-2 0 0 0,-2 1 0 0,1-2 0 16,-2 2-208-16,-1 0-48 0,1-2 0 0,-1-1 0 16,-2-1-1280-16,1-3-272 0,0-1-48 0,5-8-9488 15</inkml:trace>
  <inkml:trace contextRef="#ctx0" brushRef="#br4" timeOffset="163789.29">11049 16181 36399 0,'0'0'1600'0,"0"0"352"0,0 0-1568 0,0 0-384 16,0 0 0-16,0 0 0 0,0 0 368 0,13 0-16 0,-1-1 0 0,1 1 0 15,1 0-352-15,3 0 0 16,1-2 0-16,3 4 128 0,1-4-128 0,2 2 0 0,1-3 0 0,-1-1 0 15,-1-2-192-15,-1 1 0 0,-1 1 0 0,-2 0 0 32,-2 0-640-32,-1 1-128 0,-3 1-16 0,-2 2-16 15,-11 0-2512-15,12 0-496 0</inkml:trace>
  <inkml:trace contextRef="#ctx0" brushRef="#br4" timeOffset="164330.79">11092 16867 15663 0,'0'0'1392'0,"0"0"-1120"0,0 0-272 0,0 0 0 16,0 0 4032-16,0 0 768 0,0 0 128 0,9-5 48 16,0 1-3984-16,-9 4-800 0,11 1-192 0,-11-1 0 15,10 5 0-15,-3 3 0 0,-7-8 0 0,5 16 0 16,-1 1 0-16,-2 2 0 0,-2-1 0 0,-1 3 0 15,-2 3 0-15,0 0 192 0,0 5-48 0,-1-3-16 16,-1 4 128-16,1-4 0 0,-1 0 16 0,1 2 0 16,0-5-144-16,0-2-128 0,0 1 144 0,1-2-144 15,2-2-144-15,0-4-128 0,1-1-32 0,1-1 0 16,2-1-784-16,-3-11-144 0,2 10-48 0,-2-10-12608 16</inkml:trace>
  <inkml:trace contextRef="#ctx0" brushRef="#br4" timeOffset="164697.63">11267 17049 27119 0,'0'0'1200'0,"0"0"256"0,0 0-1168 0,0 0-288 0,0 0 0 0,0 0 0 15,-7 11 448-15,7-11 16 0,-6 8 16 0,6-8 0 16,-6 10-480-16,0-2 0 0,-1 0 0 0,1-1 0 16,-1 1 160-16,0 0-160 0,-3-1 160 0,0-2-160 15,0 0 752-15,-1 0 48 0,1 0 16 0,-1 2 0 16,2 0 144-16,1-2 16 0,1-1 16 0,-1 0 0 16,0 1-528-16,1 1-96 0,1 1-32 0,6-7 0 15,-5 10-336-15,1-2 0 0,4-8 0 0,-4 9 0 16,4-9 0-16,-1 11 0 0,1-11 0 0,0 0 0 15,5 9 0-15,-5-9 0 0,9 6 0 0,1 1 0 16,2-1 0-16,1-2 0 0,3 0 0 0,1 0-128 16,0 1 128-16,1 2-160 0,-1-1 160 0,1 1-160 15,-1-1-272-15,-1 2-48 0,-1 1-16 0,0-1 0 16,-1 3-2304-16,-1-1-464 0,-3 0-80 16</inkml:trace>
  <inkml:trace contextRef="#ctx0" brushRef="#br4" timeOffset="165882.94">11874 16603 30463 0,'0'0'1344'0,"0"0"288"0,-5-7-1312 0,5 7-320 0,-6-7 0 0,6 7 0 16,0 0 784-16,0 0 96 0,0 0 16 0,0 0 0 15,0 0-896-15,0 0 0 0,0 0-208 0,0 0 32 16,0 0 176-16,0 0 0 0,-8 8 0 0,1 2 0 16,1 2 0-16,-3 1 0 0,-3 4 0 0,-1 1 0 15,-3 3 384-15,0 1 128 0,0 3 0 0,-3-1 16 16,1 2 80-16,1-2 16 0,0 2 0 0,1 1 0 16,1-1-416-16,-1-4-80 0,1 0 0 0,0-2-128 15,2-5 0-15,3 0-272 0,-1-4 16 0,2 0 16 16,3-5-1664-16,6-6-336 0,0 0-64 0,0 0-7200 15,0 0-1440-15</inkml:trace>
  <inkml:trace contextRef="#ctx0" brushRef="#br4" timeOffset="166101.85">11550 16760 29487 0,'0'0'2624'0,"0"0"-2112"15,0 0-512-15,0 0 0 0,0 0 2912 0,0 0 480 0,7 12 80 0,1-2 32 16,0-1-2864-16,3 3-640 16,-1 2 0-16,2 2 0 0,-1 2 0 0,2 2-192 0,1 1 64 0,2 1 128 15,4-3-240-15,0 1 80 0,-1 1 16 0,3-4 0 32,3 2-432-32,0-4-64 0,-3-2-32 0,0-2 0 15,-1 0-480-15,-1-5-80 0,-3 2-32 0,-2-3 0 16,-2-1-1312-16,-1-3-272 0,-12-1-48 0</inkml:trace>
  <inkml:trace contextRef="#ctx0" brushRef="#br4" timeOffset="166551.35">11950 16040 18431 0,'0'0'1632'0,"-7"-6"-1312"16,1-2-320-16,-1 1 0 0,-1 5 2224 0,8 2 368 16,0 0 80-16,-9 2 16 0,9-2-2112 0,-7 8-400 15,1 0-176-15,4 1 128 0,2 2 176 0,1 0 16 16,2 2 16-16,2 0 0 0,0 0 448 0,2 2 96 15,0 0 16-15,4 1 0 0,1 0 0 0,1 2 0 16,1 0 0-16,4 2 0 0,2 1-224 0,1 3-32 16,-1 2-16-16,1 3 0 0,0 0-176 0,1 1-48 0,-1 0 0 15,-1 2 0-15,-2 2-208 0,0 3-32 0,1 2-16 16,-4-1 0-16,-2 1-144 0,0-1 0 0,-4-2 0 0,-2 1 0 16,-3-3 0-16,-2 1 0 0,0 0 0 0,-2 0 0 15,-3-1 0-15,0-1 160 0,1-1-160 0,-1-1 160 16,1-2-160-16,-1 1 0 0,0 0 144 0,2-2-144 15,1-2 0-15,-1 1 0 0,-2-1 0 0,-1 0 0 16,-2-1-192-16,-2 2-96 0,-1-2-32 0,-2 2 0 31,-2 1-784-31,-2 2-176 0,-5-3-16 0,-3-1-16 16,-3-2-1072-16,-3-3-224 0,-1-3-32 0</inkml:trace>
  <inkml:trace contextRef="#ctx0" brushRef="#br5" timeOffset="180207.93">17054 10692 21599 0,'0'0'960'0,"0"0"192"0,0 0-928 0,-3-6-224 0,3 6 0 0,0 0 0 0,0 0 128 0,0 0-128 15,-9-1 176-15,9 1-176 16,-9 1-496-16,0 3-208 0,0-3-32 0,1 4-16 16,0-2 176-16,-1 1 16 15,0-2 16-15,0 2 0 0,-2 0 544 0,0 0 0 0,-1 0 192 0,0 1-48 0,-2 2 688 0,1-3 128 16,0 2 16-16,1 2 16 0,0-3 288 0,2 0 48 15,1 1 16-15,0-1 0 0,-1 0-448 0,3 0-64 16,-1 2-32-16,0 1 0 0,-1-2-480 0,1 1-112 16,2 2-16-16,-2-3 0 0,-1 3-64 0,-1 2 0 15,0-1-128-15,-2 1 192 0,-1-1 160 0,0-1 32 16,-1 4 0-16,1-4 0 0,0 2 176 0,1-1 32 16,2-2 16-16,-1 0 0 0,2 0-32 0,0-2 0 15,0 1 0-15,9-7 0 0,0 0-144 0,0 0-48 0,-3 13 0 0,3-13 0 16,0 0-64-16,0 0 0 0,8 10-16 0,0 1 0 15,0-2-96-15,2-1-16 0,1 1 0 0,0 0 0 16,1 1-192-16,1 0 144 0,1 0-144 0,1 2 128 16,-1-1-128-16,0 2 0 0,-1-1 0 0,1 3 128 15,-3-4-128-15,1 2 0 0,0-1 0 0,-2 1 0 16,1 0 0-16,-1 1 0 0,-2-1 0 0,1 1 0 16,0-1 0-16,1 0 0 0,2-2 0 0,0 2 0 15,-2-1 192-15,1 0 16 0,-2-2 0 0,0 2 0 16,-2 1 64-16,-1 0 16 0,-1 0 0 0,1 1 0 15,-3 1-16-15,0 0 0 0,-2 1 0 0,1 1 0 16,-2-4-80-16,-2 4-32 0,1-3 0 0,-2 2 0 0,1 1-32 16,1-1-128-16,-2-2 192 0,2-1-64 0,1-13-128 0,-3 13 160 15,0 0-160-15,0-3 160 0,3-10-32 16,-4 11-128-16,0-2 192 0,4-9-64 0,-8 10-128 0,1 0 192 16,0-4-192-16,-3 1 192 0,0-1 80 0,0 1 32 15,-1-2 0-15,-1 0 0 0,-1 2-32 0,0-5 0 16,-1 2 0-16,0-3 0 0,-3 3-144 0,0-1-128 15,-2 0 192-15,1-1-192 0,1 1 144 0,0-2-144 16,0-1 0-16,2-1 144 0,0-1-144 0,1 0 0 16,1-1 0-16,1 1 0 0,2-1 0 0,10 3-144 15,0 0 144-15,0 0-208 16,-8-4-384-16,8 4-80 0,0 0-16 0,0 0 0 16,8-6-1872-16,4 0-384 0,1 1-80 0,1 0-8112 15,2-2-1632-15</inkml:trace>
  <inkml:trace contextRef="#ctx0" brushRef="#br5" timeOffset="180808.68">17425 11236 11055 0,'0'0'976'0,"0"0"-784"0,-7-3-192 0,7 3 0 0,-12 0 4064 0,3 2 768 16,9-2 160-16,-11 5 16 16,2-1-3952-16,1 1-800 0,8-5-256 0,-9 5 160 0,0 0-304 0,1 1-64 15,2 0-16-15,-1 1 0 0,7-7-16 0,-9 8 0 16,0-2 0-16,1 2 0 0,-1 0 240 0,0 1 0 15,-1 1 0-15,-2 1 0 0,-1 0 272 0,0 4 112 16,0 0 0-16,0 2 16 0,-2 0 400 0,2 2 80 16,0 0 16-16,2-1 0 0,-1-1-272 0,3 3-48 15,0-1-16-15,3 1 0 0,5 0-352 0,1-3-64 16,1-2-16-16,3 1 0 0,3-2-128 0,1-2 0 16,1-3 0-16,1-1 0 0,1-3 0 0,0-2 128 15,1 1-128-15,0-4 0 0,0 0 128 0,-2-4-128 0,0 1 0 16,1-1 128-16,-1-1-128 0,1 0 128 0,-1-3-128 0,-1-3 128 15,-1 1 128-15,1 1 0 0,-1 2 16 0,1-3 0 16,-1-3 0-16,0 0 0 0,0 0 0 0,1 0 0 16,-1-2-272-16,-1 0 128 0,0 0-128 0,1 1 0 15,0-2 128-15,-1 1-128 0,-1-2 0 0,-1 0 0 16,-1 3 144-16,-2-2-144 0,-2 2 0 0,-1 1 144 16,0 1 0-16,-3 3 0 0,-1 0 0 0,-2-1 0 15,1 1 96-15,-4 2 16 0,0 0 0 0,0 3 0 16,-2 1-256-16,0 3 0 0,0 0 0 0,1 0 0 15,-1 3 0-15,1 1-192 0,2-1 48 0,9-3 0 32,-10 4-400-32,10-4-80 0,0 0-16 0,0 0 0 0,0 0-288 0,0 0-64 0,0 0-16 15,0 0 0-15,10 5-1680 0,2-3-352 0,1 0-64 16</inkml:trace>
  <inkml:trace contextRef="#ctx0" brushRef="#br5" timeOffset="181258.81">17931 10889 15663 0,'0'0'1392'0,"0"0"-1120"16,-2-8-272-16,2 8 0 0,-3-9 2560 0,3 9 448 15,-1-10 80-15,1 10 32 0,-3-11-1840 0,1 2-352 0,2 9-80 0,-3-11-16 16,0 0-240-16,1 3-48 0,2 8-16 0,-4-11 0 16,-1 1-224-16,-1 4-48 0,1-3-16 0,0 2 0 15,-2 1-240-15,1 1 128 0,-2-1-128 0,-1 2 0 16,-1 2 208-16,-1 2-48 0,1 0-16 0,-2 1 0 16,-2 3 256-16,1 1 48 0,0 2 16 0,0 1 0 15,1 1 48-15,0 1 0 0,2 1 0 0,-1 2 0 16,-1 1-192-16,2 2-16 0,1 2-16 0,1 0 0 15,2 2-288-15,0 1 128 0,1 1-128 0,1 2 0 16,0 1 128-16,2 4-128 0,-2 2 0 0,1 2 0 16,1 2 0-16,0 1 0 0,1 1 0 0,1 1 0 15,1-3 0-15,1 0 0 0,0-2 0 0,2-2 0 16,1-1 0-16,-1-1 208 0,-1-3-64 0,1-1-16 0,0-5 0 0,1 3-128 16,-1 1 192-16,1-1-64 0,0-8-128 0,2 1-192 15,-1-2 32-15,1-2 16 16,-1-3-688-16,-6-9-144 0,11 4-32 0,-11-4 0 15,11 0-1808-15,-11 0-384 0,12-9-64 0,-12 9 0 0</inkml:trace>
  <inkml:trace contextRef="#ctx0" brushRef="#br5" timeOffset="181482.67">17613 11270 28559 0,'0'0'2544'0,"-4"-7"-2032"16,4 7-512-16,0 0 0 0,0 0 2912 0,0 0 480 0,6-6 112 0,3 2 16 15,2 1-2784-15,5 1-544 0,2 0-192 0,3-1 0 16,1 1 0-16,2 1 0 0,-1-4 0 0,2 1-144 31,1 0-320-31,-1 1-64 0,-3-1-16 0,-1 3 0 16,-2 0-1632-16,1-1-336 0,-2 0-64 0,-1 1-12240 0</inkml:trace>
  <inkml:trace contextRef="#ctx0" brushRef="#br5" timeOffset="181958.91">18201 10973 17503 0,'0'0'1552'0,"0"0"-1232"0,0 0-320 0,0 0 0 16,-6-4 3840-16,6 4 720 0,0 0 144 0,0 0 32 16,0 0-3504-16,0 0-688 0,0 0-144 0,-3 11-16 15,2 1-384-15,1 4 0 0,1 0 0 0,2 2 0 16,-1 1 0-16,1 3 0 0,-2 3 0 0,-1 4 0 15,-2-2 0-15,-1 3 0 0,0 3 0 0,-1-1-128 16,-2 1 128-16,-2 1 0 0,0-7 0 0,2 1 0 16,-2-1 0-16,0 0 0 0,0-4 0 0,2-2 0 15,1-3-160-15,-1 0 0 0,1 0 0 0,1-2 0 16,0-3-2176-16,2-3-432 0,2-10-96 16,0 0-16-16</inkml:trace>
  <inkml:trace contextRef="#ctx0" brushRef="#br5" timeOffset="182135.9">17990 11308 29487 0,'0'0'2624'0,"3"-11"-2112"16,-1 1-512-16,1 2 0 0,-3 8 2592 0,9-10 416 16,3 0 64-16,2 1 32 0,2 2-2384 0,2 0-464 15,3 1-112-15,1 0-16 0,0 2-128 0,3 0 0 16,1 1 0-16,1 0-176 15,2 0-416-15,-2 2-96 0,1-2-16 0,-1 0 0 16,1 0-2448-16,-5 0-496 0</inkml:trace>
  <inkml:trace contextRef="#ctx0" brushRef="#br5" timeOffset="182810.01">18528 11283 29951 0,'0'0'1328'0,"-7"6"272"0,-3 2-1280 0,4 0-320 0,-1 0 0 0,2 1 0 15,0 1 1024-15,2 0 160 0,3-10 32 0,-2 14 0 16,0-1-672-16,1 1-128 0,1-1-32 0,0 3 0 16,0-6-192-16,1 5-64 0,1-2 0 0,-1 0 0 15,0 0-128-15,1-1 0 0,-1 1 144 0,0 1-144 0,-1-1 224 0,0-13-32 16,3 12 0-16,-3-12 0 0,0 0 320 0,0 0 48 15,4 12 16-15,-4-12 0 0,0 0 0 0,10 0 16 16,1-3 0-16,-1-2 0 0,1-6-160 0,-1 0-48 16,2-3 0-16,-2 0 0 0,1-1-192 0,-1-2-64 15,2-3 0-15,-2 0 0 0,-1 0-128 0,0-1 0 16,-1 0 0-16,0 0 128 0,-1 1-128 0,-1 1 0 16,1 2 0-16,0 1 0 0,0 6-224 0,-1 2 80 15,-6 8 16-15,8-6 0 0,-8 6 128 0,11-3-128 16,-11 3 128-16,13 3-128 0,0 0 128 0,1 1 0 15,-1 0-144-15,0 1 144 0,0 2 0 0,0 0 0 16,0-2 0-16,-1 3 0 0,0-1 0 0,-2 3 0 0,-1-3 0 0,-1 4 0 16,0 0-128-16,-1-1 128 0,-2 0 0 15,0 2 0-15,-1 0 0 0,-2-1 0 0,-2-11 0 0,2 12 0 16,-2-12 0-16,1 13 0 0,-1-13 128 0,0 0-128 16,0 0 128-16,1 9-128 0,-1-9 128 0,0 0-128 15,0 0 128-15,0 0-128 0,0 0 128 0,11-5-128 16,-3-3 144-16,-1-1-144 0,1-3 160 0,-1 1-160 15,-1-3 0-15,0 1 0 0,-1 0 0 0,1-1 0 16,1-3 0-16,-2 3 0 0,-1-3 0 0,0 2 0 16,0 2 0-16,0 0 0 0,1 3 0 0,0 3 0 15,0 1 0-15,-5 6 0 0,7-9 0 0,-7 9 0 16,8-7-128-16,-8 7 128 0,10-4 0 0,0 0 0 16,-10 4-144-16,15 2 144 0,-2 0 0 0,-1 2-144 15,-1 2 144-15,1 1-128 0,0 2 128 0,0 1-128 16,-2 1 128-16,2 5 0 0,-2-2 0 0,1 3 0 0,-2-1-128 0,-1 1 128 15,-2 1-128-15,1-2 128 0,-4-1 0 0,1 1 0 16,0-2 0-16,-1 2 0 0,-2-3-192 0,0 0 0 16,-1-1 0-16,2-2 0 15,-2-10-1744-15,1 12-368 0,-1-12-64 0,1 10-13648 16</inkml:trace>
  <inkml:trace contextRef="#ctx0" brushRef="#br5" timeOffset="183359.73">19526 11289 16575 0,'0'0'1472'0,"0"0"-1168"0,-2-10-304 0,2 10 0 15,0 0 4096-15,0-9 768 0,0 9 160 0,0 0 32 16,3-9-3840-16,-3 9-768 0,3-8-160 0,-3 8-32 15,0 0-256-15,0-10 0 0,0 10 0 0,0 0 0 16,-6-7 0-16,6 7 0 0,-7-4 128 0,7 4-128 16,-12 0 0-16,3 1 128 0,9-1-128 0,-12 7 0 15,-1-1 720-15,0 1 48 0,1 2 0 0,1 5 0 16,-1-1-112-16,0-1-16 0,2 3 0 0,0-1 0 16,3 0-432-16,1 2-80 0,3 1-128 0,1 2 176 15,2 0-176-15,3-2 0 0,1-3 0 0,1 0 0 16,1-1 0-16,4 0 0 0,0-1 0 0,2-2 0 0,0-2-128 0,-1-1 128 15,2-2-160-15,-1-2 160 0,-2-3-160 0,2-2 160 16,0 1-160-16,-2-5 160 0,1-4-160 0,-2 1 160 16,0-2-160-16,-1-1 160 0,0 0-176 0,-1 0 176 15,0 1-192-15,-2-1 192 0,0 0 0 0,-1 0 0 16,-1 2 0-16,0-3 0 0,-2 3 0 0,0-2 0 16,0 4 0-16,1-2 0 0,-2 10 0 0,0-11 0 15,0 11 0-15,0 0 0 0,0-9 0 0,0 9-128 16,0 0 128-16,0 0 0 0,0 0 0 0,0 0 0 15,0 0 0-15,0 0 0 0,0 0 0 0,0 0 128 16,0 0-128-16,0 0 192 0,0 0 64 0,4 10 16 0,0 1 0 0,0-1 0 16,-2 2-16-16,2-3 0 15,0 2 0-15,0-1 0 0,-2 3-256 0,2-3 0 0,-4-10 0 0,6 13-144 16,-1-2-112-16,0-1-32 0,-5-10 0 0,8 12 0 31,0-4-368-31,1 1-80 0,0-5-16 0,0 1 0 16,-9-5-464-16,13 4-80 0,-1-1-32 0,-2-3-9232 0,1 0-1856 0</inkml:trace>
  <inkml:trace contextRef="#ctx0" brushRef="#br5" timeOffset="183687.78">20248 11164 17503 0,'-5'-6'1552'0,"-2"-2"-1232"15,-2 1-320-15,1 2 0 0,8 5 5280 0,-9 0 992 16,9 0 208-16,-9 3 48 16,9-3-6048-16,-9 6-1200 0,1 1-240 0,-1 3-64 0,0 1 512 0,-2 2 80 15,1 2 32-15,-2 1 0 0,-1 5 208 0,-1 0 64 16,0 2 0-16,-2 3 0 0,0-2 480 0,-1 1 96 15,-1 1 32-15,0-2 0 0,0 2 352 0,-1-3 64 16,2-1 0-16,2-1 16 0,2-3-448 0,2 1-80 16,2 1-32-16,3-4 0 0,0-1-352 0,4-2 0 0,-1-1 0 15,3-12-128 1,0 0-1584-16,0 0-304 0,0 0-64 0,0 0-8944 0,0 0-1792 0</inkml:trace>
  <inkml:trace contextRef="#ctx0" brushRef="#br5" timeOffset="183914.74">19931 11176 34271 0,'0'0'1520'0,"0"0"304"0,0 0-1456 0,0 0-368 0,0 0 0 0,0 0 0 16,4 14 864-16,1 1 96 0,1-1 32 0,1 4 0 15,3 2-416-15,-1 1-96 0,0 1-16 0,3-1 0 16,1-2-112-16,1 1-32 0,2-1 0 0,0 1 0 15,1-2-192-15,2 0-128 0,0 1 128 0,1-1-128 16,-2-5 0-16,2 0 0 0,-2 1 0 0,0-2-128 16,0-1-672-16,-1-1-128 0,-1 0-32 0,-2 1-10496 15,-2-1-2112-15</inkml:trace>
  <inkml:trace contextRef="#ctx0" brushRef="#br5" timeOffset="184744.16">16776 11930 3679 0,'-17'-3'160'0,"3"3"32"0,-6-1-192 0,0 1 0 0,-4 0 0 0,-1 0 0 16,-1-3 1040-16,0 2 176 0,1-1 16 0,2 1 16 0,2-3-576 0,3 2-112 15,0-1-32-15,2 0 0 0,3 0 512 0,1-1 112 16,2 0 0-16,1 1 16 0,-1 0 48 0,1 1 0 16,0 1 0-16,-1 1 0 0,-2 2-384 0,-1 2-64 15,-1 0 0-15,-2 1-16 0,-2 2-112 0,0-1 0 16,-2 2-16-16,0 1 0 0,-2 2-304 0,0-5-64 15,-3 1-16-15,2-1 0 0,1-3 432 0,2 1 96 16,1-2 0-16,0-2 16 0,2 0 256 0,3-2 48 16,1-1 16-16,1-1 0 0,2 0-240 0,2 2-48 15,1-2-16-15,7 4 0 0,-6-5-272 0,6 5-48 16,-5-4-16-16,5 4 0 0,0 0-272 0,0 0-64 0,0 0-128 0,0 0 192 16,0 0-64-16,0 0 0 0,0 0-128 0,0 0 192 15,8 10 64-15,5-1 0 0,2-1 0 0,6 0 0 16,3 0 240-16,3-2 48 0,4-5 16 0,6 2 0 15,3 0-48-15,6-6 0 0,5 0 0 0,5 2 0 16,5-3 0-16,5 3 0 0,6 0 0 0,2-3 0 16,2-3-192-16,4 1-64 0,-1-1 0 0,3 2 0 15,4 1 0-15,2 0 0 0,-1-2 0 0,3 2 0 16,0 1-256-16,2 1 0 0,1 0 0 0,1 0 0 16,-2-2 128-16,4 2-128 0,0 2 192 0,2 0-192 15,1 3 240-15,1-3-64 0,2-1-16 0,0 2 0 16,-1 3-160-16,2-1 0 0,2-2 0 0,-1-2 0 15,0-1 192-15,1 1 16 0,-2 1 0 0,0-1 0 16,-2-3 176-16,-2 0 48 0,0 1 0 0,-1 1 0 0,-1-1-224 0,-3-1-32 16,-4-2-16-16,-4 2 0 0,-4 1-160 15,-4 3 128-15,-4 3-128 0,-5-3 128 0,-3 0-128 0,-8 1 0 16,-4-1 0-16,-3 1 0 0,-3-1 0 0,-3 0 0 16,-3 0 0-16,-1 0 0 15,-4-1-448-15,1-2-128 0,1-1-32 0,0-1 0 16,0-1-2480-16,2-10-496 0</inkml:trace>
  <inkml:trace contextRef="#ctx0" brushRef="#br5" timeOffset="189231.09">16865 12906 11967 0,'0'0'1072'0,"0"0"-864"16,0 0-208-16,0 0 0 0,0 0 1760 0,0 0 304 15,0 0 64-15,0 0 16 0,0 0-1248 0,0 0-240 16,0 0-48-16,0 0-16 0,0 0 144 0,0 0 32 15,0 0 0-15,0 0 0 0,0 0 208 0,0 0 48 16,0 0 16-16,0 0 0 0,0 0-144 0,0 0-48 0,0 0 0 0,0 0 0 16,0 0-160-16,0 0-48 0,0 0 0 0,0 0 0 15,0 0-320-15,0 0-64 0,0 0 0 0,0 0-16 16,0 0-240-16,0 0 128 0,0 0-128 0,0 0 0 16,0 0 0-16,0 0 128 0,0 0-128 0,0 0 0 15,0 0 320-15,0 0 32 0,0 0 0 0,0 0 0 16,6 9 272-16,-6-9 48 0,0 0 16 0,0 0 0 15,0 0-112-15,0 0-32 0,0 0 0 0,0 0 0 16,0 0-128-16,0 0-32 0,0 0 0 0,13 5 0 16,-2-2-384-16,-1 1 0 0,-10-4 0 0,15 0 0 15,-2 0 0-15,-2-3 0 0,1 2 0 0,1 0 128 16,0 1-128-16,-1-2 0 0,0 0 0 0,-2-1 128 16,1 1-128-16,-11 2 0 0,11-3 0 0,1 2 0 15,0 1 128-15,-2-3-128 0,-1-2 128 0,0 1-128 0,-1-3 176 0,0 2-48 16,-8 5-128-16,11-8 192 0,-2-1-64 0,1 1-128 15,-1-1 176-15,2 0-176 0,-2 0 192 0,1 0-64 16,1-3 0-16,-1 0-128 0,-1 2 128 0,0 1-128 16,0-2 0-16,-1 2 0 0,0 0 0 0,-1 3 0 15,-2-2 0-15,-5 8 0 0,4-7 0 0,-4 7 0 16,4-9 0-16,-2 3 0 0,-2 6 208 0,0-7-64 16,0 7-16-16,0 0 0 0,-2-8-128 0,-2 2 0 15,-2-1 0-15,0 2 0 0,-2 0 240 0,0 1 16 16,-1-1 0-16,-1 1 0 0,-1 0-256 0,0 1 128 15,-2-1-128-15,0 2 0 0,-1-2 144 0,0 3-144 16,0 1 128-16,-2 1-128 0,2 0 0 0,1 2 0 16,1-1 0-16,0 5 0 0,1 0 0 0,1 3 0 15,1 4 0-15,2 2 0 0,-4 0 0 0,1 2 0 0,1 1 0 16,-1 5 0-16,3-2 0 0,-1 3 0 0,-1 1-128 0,1 0 128 16,1-5 0-16,-2 1 0 0,1-3 0 0,-1 5 0 15,0-6-144-15,1 0 144 0,2 1 0 0,1-1 0 16,-1-5 0-16,2 1 0 0,3 2 0 0,1-3 0 15,1 0 0-15,3 1 0 0,2-1 0 0,1-1 0 16,1 3 0-16,3-2 0 0,0-2 0 0,2 1 0 16,0 1 0-16,3-4 0 0,0 2 0 0,2-1 0 15,0-3 0-15,2-1-288 0,-1-1 64 0,1 1 16 16,-1-4-240-16,1-1-32 0,0-3-16 16,-1-1 0-16,2-1-320 15,0 0-64-15,1-1-16 0,-1 0 0 0,-3-2-1152 16,0 1-224-16,1-1-48 0,-4 0-7936 0,-2 0-1584 0</inkml:trace>
  <inkml:trace contextRef="#ctx0" brushRef="#br5" timeOffset="189815.02">17734 12765 6447 0,'-10'-1'272'0,"10"1"80"0,-5-3-352 0,1-2 0 0,0 1 0 0,4 4 0 15,-4-5 4224-15,4 5 768 0,-1-8 144 0,-1 3 48 16,1-2-4128-16,1 7-816 0,0-6-240 0,0 6 0 0,0 0-176 0,0 0-128 16,0 0-16-16,0 0-16 0,0 0 208 0,0 0 128 15,-10 3-160-15,-1 0 160 0,1 1 384 0,1 3 160 16,0 1 32-16,-2 2 16 0,1 2 688 0,-1-2 128 16,1 5 16-16,-1-1 16 0,0 3-80 0,-1-1-16 15,0 2 0-15,1 0 0 0,-1 3-672 0,0-1-144 16,0 3-16-16,1 0-16 0,-1 1-352 0,0 2-144 15,0 0 128-15,-1 0-128 0,-1-1 0 0,1 1 0 16,1-3 0-16,2 1 0 0,-1-3 0 0,2-2-272 16,0-3 64-16,1-2 16 15,2-2-256-15,-1-3-32 0,7-9-16 0,0 0 0 16,0 0-464-16,0 0-80 0,0 0-32 0,0 0-8768 0,0 0-1744 0</inkml:trace>
  <inkml:trace contextRef="#ctx0" brushRef="#br5" timeOffset="190114.94">17386 12761 35007 0,'0'0'1552'0,"0"0"320"0,0 0-1488 0,0 0-384 0,0 0 0 0,0 0 0 16,0 0 448-16,0 0 0 0,0 0 16 0,-1 11 0 15,1-11-464-15,5 12 0 0,3-1 0 0,4 2 0 16,2 0 0-16,2 3-128 0,1 1 128 0,0 1 0 16,0 0 0-16,1 1 0 0,0 0 0 0,0 2 0 0,-1 1 0 0,-1 0 0 15,0 1 0-15,-1-1 0 0,0-1 0 0,-1-3 0 16,-1 1 0-16,0 0 0 0,-1-1 0 0,0-2 0 16,-1-3 0-16,2-2 0 0,-1 0 0 0,1-3 0 15,0-2 0-15,-1 1 0 16,1-3-960-16,0-2-96 0,0-2-16 0,0-1-9040 15,-1 0-1824-15</inkml:trace>
  <inkml:trace contextRef="#ctx0" brushRef="#br5" timeOffset="190850.7">17967 12842 11967 0,'0'0'1072'0,"0"0"-864"0,0 0-208 0,0 0 0 16,-10 2 4160-16,10-2 800 0,0 0 160 0,-6 7 16 15,6-7-3920-15,-5 9-768 0,2 3-176 0,2 0-16 16,-1-3-256-16,4 3 0 0,0 1 0 0,1 2 0 0,-2 0 0 0,2 2 0 16,-1 1 0-16,0 5 0 0,-1 0 160 0,-1 1 32 15,0 2 16-15,0 2 0 0,-1 3 432 0,-1 3 96 16,1 0 16-16,0-1 0 0,0-2-48 0,1 0 0 16,-2 3 0-16,1-1 0 0,0-2-384 0,1-2-96 15,-2-1-16-15,2 0 0 0,0-8-208 0,0 3 128 16,0-5-128-16,0 0 0 0,0-5 160 0,2 2-160 15,-2-2 160-15,0-3-160 0,0-10 144 0,0 0-144 16,0 0 128-16,0 0-128 0,0 0 160 0,0 0-160 16,0 0 192-16,0 0-192 0,0 0 224 0,-2-13-64 15,1-4-16-15,-2-1 0 0,1-2 48 0,-1 1 0 16,1-5 0-16,-2-2 0 0,0-4-64 0,1-4-128 0,1 0 192 0,-1 0-64 16,-1-1-128-16,1-4 0 0,1 0-160 0,1 1 160 15,-1 0-144-15,1 2 144 0,0 5-128 16,1-2 128-16,1 2 0 0,2 1 0 0,0 5 0 0,1 1 0 15,0 2 0-15,2 3-128 0,0 1 128 0,2 3 0 16,1 1 0-16,1 3 0 0,2 1 0 0,1 2-128 16,2 3 128-16,0-2-192 0,1 2 192 0,1 1-192 15,0 2 192-15,0 0-128 0,-2 0 128 0,0 2-128 16,-1-2-16-16,-1 6 0 0,-1-2 0 0,-1 3 0 16,0 1-48-16,-3 1-16 0,-2 2 0 0,1 3 0 15,-3 1 208-15,-2 1-192 0,0 2 192 0,0 2-192 16,1 4 192-16,-2-4 0 0,-1-4 0 0,0 0 0 15,0 0 192-15,0 2-192 0,1 1 192 0,1-2-192 16,-1-2 128-16,-1-1-128 0,-1 0 0 0,-2 1 0 0,3-13 0 16,-5 13 0-16,-2-1 0 0,0-3 0 15,-3 1 0-15,1 1 0 0,-1-1 0 0,-2-2 0 0,-1-1 0 0,-1-1 160 16,-3-2-160-16,0 1 128 0,-1-1-272 0,-2-1-64 16,0-1-16-16,0 0 0 15,-1-4-1504-15,0 1-320 0,1-2-48 0</inkml:trace>
  <inkml:trace contextRef="#ctx0" brushRef="#br5" timeOffset="191965.73">18770 12211 19343 0,'0'0'848'0,"0"0"192"0,10-4-832 0,-10 4-208 16,0 0 0-16,9-5 0 0,-9 5 640 0,0 0 96 15,0 0 16-15,0 0 0 0,11-3-528 0,-11 3-96 16,0 0-128-16,0 0 176 0,0 0-176 0,0 0 0 15,0 0 0-15,0 0 0 0,0 0 128 0,0 0-128 16,0 0 192-16,0 0-64 0,0 0 720 0,0 0 144 16,0 0 32-16,0 0 0 0,0 0 256 0,0 0 48 15,0 0 16-15,0 0 0 0,-11 3-288 0,11-3-48 16,-8 5-16-16,8-5 0 0,0 0-368 0,-7 6-80 16,7-6-16-16,0 0 0 0,-7 6-336 0,7-6-192 15,-7 8 192-15,7-8-192 0,-6 8 0 0,-1-1 0 0,0 0 0 0,-1 0 0 16,-1-1 0-16,-2 1 0 15,1-1 0-15,1 2 0 0,-2 1 240 0,0 3-64 0,-1 1-16 0,-1 0 0 16,0 1 112-16,0 7 32 0,0 4 0 0,0-6 0 16,-2-4-32-16,2 3 0 0,3 4 0 0,-1 4 0 15,4 2-272-15,-3 3 160 0,4 0-160 0,-1 4 128 16,1 4 0-16,-1 3-128 0,2 3 192 0,0-2-64 16,0 0-128-16,-1-2 0 0,1-3 0 0,1-3 0 15,-2-3 0-15,1-2 128 0,-1-2-128 0,1 2 0 16,1-2 0-16,2 2 0 0,0 0 128 0,2 0-128 15,2-4 0-15,2-2 0 0,0 0 144 0,2-6-144 16,2-1 0-16,0-4 0 0,1 1 0 0,3 2 128 16,3-2-320-16,1 2-64 0,-1-2-16 0,4-1 0 15,0 0-480 1,2-1-80-16,1 0-32 0,2-2 0 0,1 0-592 0,1 0-112 16,1-1-32-16,3-1 0 0,-3-2-1872 0,-1 1-384 0</inkml:trace>
  <inkml:trace contextRef="#ctx0" brushRef="#br5" timeOffset="193057.58">19007 12502 12671 0,'0'0'560'0,"0"0"112"0,0 0-544 0,0 0-128 0,0 0 0 0,0 0 0 16,0 0 976-16,0 0 176 0,0 0 16 0,0 0 16 15,0 0-208-15,0 0-32 0,0 0-16 0,0 0 0 16,0 0-128-16,0 0-32 0,0 0 0 0,0 0 0 15,0 0 16-15,0 0 0 0,0 0 0 0,0 0 0 16,0 0 256-16,-5 8 48 0,5-8 16 0,-8 6 0 16,1 1-128-16,1 1-16 0,-1 1-16 0,1 1 0 15,-2-1-464-15,1 4-96 0,2 0 0 0,-1-1-16 16,-2 6-112-16,0 1-32 0,0 3 0 0,-1 3 0 16,0 3 16-16,0 4 0 0,1 1 0 0,0 4 0 0,-1-1 16 0,1 1 0 15,3-7 0-15,0-1 0 0,0-6-128 16,1 1 0-16,-1-1-128 0,1-1 192 0,0-1-192 0,0 0 0 15,0 1 128-15,1 3-128 0,2 0 0 0,0-1 0 16,1 0 0-16,1-3 0 0,2 0 128 0,0-6-128 16,0 1 0-16,1-3 0 0,0-1 128 0,2-6-128 15,2-1 0-15,-8-5 144 0,11 4-144 0,0-4 128 16,1-2-128-16,0-4 128 0,0-1-128 0,-1-3 160 16,2 0-160-16,2-2 160 0,-1-3-160 0,3-2 160 15,0-3-160-15,0-1 160 0,0-1-160 0,0 0 160 16,-2 0-160-16,1 0 160 0,-2 2-32 0,-1-1-128 15,0 0 192-15,-1 2-64 0,-1-1 64 0,-1 2 0 0,-1-4 0 0,-1 2 0 16,-1-3-192-16,-2-2 160 0,-1-2-160 0,0-1 160 16,-2 1-160-16,1 1 192 0,-2 0-192 0,-1 1 192 15,-1-1-16-15,-2 0 0 16,1 2 0-16,-2 2 0 0,0 1 16 0,0-1 0 0,-1 4 0 0,-1 2 0 16,1 1-192-16,0 2 0 0,0 0 0 0,-2 1 0 15,1 5 0-15,-1-2 0 0,-2 3 0 0,0-1 0 16,0 2 0-16,0 2 0 0,-2 3 0 0,1 0 0 15,-2 0-144-15,0 0-16 0,2 2 0 0,-2 0 0 16,1 1-144-16,1-1-16 0,1 2-16 0,9-4 0 31,-11 2-160-31,3-2-16 0,8 0-16 0,0 0 0 0,-9-2-1248 0,9 2-240 0,0 0-48 0,0 0-8064 16,0 0-1616-16</inkml:trace>
  <inkml:trace contextRef="#ctx0" brushRef="#br5" timeOffset="193434.06">18831 12900 1839 0,'0'0'160'0,"0"0"-160"15,0 0 0-15,0 0 0 0,0 0 6656 0,0 0 1280 16,0 0 272-16,0 0 48 16,12 3-6928-16,-1-1-1328 0,0-2-400 0,-1 1-16 0,1 0 224 0,-1 1 64 0,-10-2 0 0,13 1 0 15,-2 2 128-15,-11-3 0 0,11 7 0 0,0 0-128 16,-11-7 464-16,11 1 112 0,-11-1 0 0,11 5 16 16,-11-5 384-16,10 7 80 0,-10-7 16 0,12 5 0 15,-2 0-496-15,0-1-80 0,-10-4-32 0,10 2 0 16,0-2-336-16,-10 0 0 0,12 1 0 0,-1-2 128 15,-2-3-320-15,0-2-64 0,-9 6-16 0,10-3 0 32,-2-3-480-32,-8 6-80 0,8-6-32 0,0-1 0 0,-2 1-48 15,-6 6-16-15,7-9 0 0,-3 0 0 16,-4 9-1712-16,2-10-352 0,1-8-64 0,-3 18-16 0</inkml:trace>
  <inkml:trace contextRef="#ctx0" brushRef="#br5" timeOffset="194585.11">19346 13211 10127 0,'0'0'896'0,"0"0"-704"16,0 0-192-16,0 0 0 0,0 0 2992 0,0 0 560 15,0 0 112-15,0 0 32 0,0 0-2960 0,0 0-592 16,0 0-144-16,0 0 0 0,0 0 128 0,0 0 0 16,0 0 0-16,0 0 0 0,0 0-128 0,6 11 0 0,-6-11 0 0,6 7 0 15,-6-7 560-15,4 10 80 0,-4-10 0 0,3 10 16 16,0 0 80-16,0 1 16 0,-1 1 0 0,1 1 0 16,-1-2-128-16,1 4-32 0,-2 0 0 0,-1 4 0 15,0 0-128-15,0 1-16 0,-1-2-16 0,2 1 0 16,-1 1-144-16,0 1-32 0,-1-2 0 0,0 0 0 15,-1-2-256-15,1-2 160 0,-1 1-160 0,-1-2 128 16,-1 1-128-16,0-2 0 0,0 0 0 0,0-2 0 16,-2-1 0-16,1-1 0 0,5-9 0 0,-7 6 0 15,7-6 0-15,-9 7 0 0,1-2 0 0,8-5 0 16,-10 3-688-16,-1-3-64 16,1-3-16-16,-2-1-8752 0,-1-1-1744 0</inkml:trace>
  <inkml:trace contextRef="#ctx0" brushRef="#br5" timeOffset="194830.58">19382 13039 13823 0,'0'0'1216'0,"0"0"-960"16,-9 1-256-16,0 2 0 0,1-3 6016 0,8 0 1152 0,-10 1 224 0,10-1 48 15,0 0-5904-15,0 0-1168 0,-9 2-240 0,9-2-128 32,0 0-880-32,0 0-240 0,0 0-48 0,0 0-10240 0,0 0-2048 0</inkml:trace>
  <inkml:trace contextRef="#ctx0" brushRef="#br5" timeOffset="195952.08">19514 12263 27007 0,'0'0'1200'0,"0"0"240"0,0 0-1152 0,0 0-288 0,0 0 0 0,-9-1 0 0,9 1 800 0,0 0 96 15,0 0 32-15,0 0 0 0,0 0-688 0,0 0-240 16,0 0 144-16,0 0-144 0,0 0 320 0,0 0-32 16,0 0 0-16,0 0 0 0,0 0 0 0,0 0 0 15,0 12 0-15,0-12 0 0,0 10-128 0,1 3-32 16,2 0 0-16,-2 2 0 0,0 0 64 0,1 4 16 15,-1-1 0-15,0-1 0 0,1 2-208 0,-1 1 144 16,-1-2-144-16,3 2 128 0,-1-2-128 0,1 0 0 16,-1-2 0-16,1-2 0 15,0-1-448-15,1-2 0 0,-4-11-16 0,7 11 0 16,-7-11-880-16,9 7-192 0,-9-7-16 0,0 0-11248 0</inkml:trace>
  <inkml:trace contextRef="#ctx0" brushRef="#br5" timeOffset="196256.71">19274 12287 23039 0,'5'-8'2048'0,"1"3"-1648"0,-6 5-400 0,7-7 0 16,-7 7 2816-16,11-6 496 0,1 2 80 0,-2 3 32 0,-10 1-2720 0,13 0-560 15,-1 0-144-15,0 1 0 16,-12-1 272-16,11 4 0 0,2-4 0 0,0 1 0 0,-1 0-272 0,0-1 160 16,0 0-160-16,-1 0 128 0,1-1-128 0,0 0 0 15,-1 1 0-15,1-3 0 16,-1 1-416-16,-1-1-112 0,2 0-32 0,0 1 0 15,-1-1-1744-15,2 0-368 0,0 0-64 0,0-1-9888 0</inkml:trace>
  <inkml:trace contextRef="#ctx0" brushRef="#br5" timeOffset="196735.81">20030 12748 22111 0,'0'0'1968'0,"0"0"-1584"16,0 0-384-16,0 0 0 0,0 0 3696 0,0 0 656 15,-4 9 128-15,4-9 16 0,-4 12-3552 0,1 0-720 16,-1 1-224-16,0 0 128 0,-1-1-128 0,-1 2 192 15,0 2-64-15,-3 2 0 0,-2-1 176 0,1 4 32 16,1 7 16-16,0-4 0 0,-4-3 64 0,-1-3 16 16,1-1 0-16,2 0 0 0,-2 0-160 0,1-3-16 15,0 2-16-15,2 0 0 0,-1-2-240 0,2 2 0 16,-1-2 128-16,-1 0-128 0,0-2-224 0,0 0-96 0,2-3 0 16,3 0-16-1,0 0-816-15,6-9-144 0,-6 7-48 0,6-7 0 16,-8 3-1936-16,8-3-400 0,0 0-80 0</inkml:trace>
  <inkml:trace contextRef="#ctx0" brushRef="#br5" timeOffset="197005.89">19733 12825 21183 0,'0'0'944'0,"0"0"192"0,0 0-912 0,0 0-224 0,4 16 0 0,1-3 0 16,3-1 4736-16,4 1 912 0,5 1 176 0,1 2 48 16,0-2-4768-16,4 3-944 0,3-1-160 0,0-1 0 0,-2-2-224 15,1 0 48-15,-2 0 16 0,-1 2 0 16,-2-2-288-16,0 1-48 0,-4 0-16 0,0 1 0 16,-4-1 32-16,0-1 0 0,-5-2 0 0,1-1 0 0,-2 0 160 0,-5-10 16 15,0 0 16-15,5 12 0 16,1-1-272-16,-6-11-48 0,0 0-16 0,0 0 0 15,0 0-816-15,0 0-160 0,0 0-48 0,10-3 0 0</inkml:trace>
  <inkml:trace contextRef="#ctx0" brushRef="#br5" timeOffset="197570.34">19990 12224 8287 0,'0'0'736'0,"0"0"-592"0,-1-9-144 0,1 9 0 16,0 0 3792-16,0 0 736 0,0 0 144 0,0 0 16 15,0 0-3856-15,0 0-832 0,0 0 0 0,0 0-192 0,0 0 64 0,0 0 0 16,0 0 0-16,0 0 0 0,10 5 576 0,-1 1 112 16,-9-6 16-16,11 7 16 0,-4 1 560 0,3-1 128 15,-1-2 0-15,0 0 16 0,1 2-80 0,2 3 0 16,1 6-16-16,3-6 0 0,-1-7-304 0,2 3-48 15,1 3-16-15,3 4 0 0,1 2-192 0,3 7-32 16,3 7-16-16,-1-3 0 0,0-4-208 0,1 1-64 16,-2 1 0-16,0 1 0 0,-1 1-160 0,-3 4-32 15,-3 0-128-15,-2 4 192 0,-1 2-192 0,-3 3 176 16,-1-1-176-16,-2-5 160 0,-1-5-160 0,-1-2 0 16,-3 0 0-16,-1 0-176 0,-1-1 176 0,-2 1 0 15,0-4 128-15,-1 1-128 0,-1-3 0 0,-1 1 0 16,-1-1 0-16,-1-1 128 0,-1 1-128 0,-2 1 192 15,0 1-64-15,-3-1 0 0,0 2-272 0,-2 1-48 0,-1-3-16 0,-2 0 0 32,-2-2-368-32,-3 2-80 0,-2-1-16 0,-3 0 0 15,-2-1-224-15,-1-2-32 0,1 0-16 0,1 1 0 16,-1-3-1360-16,2-2-288 0,1-2-48 0,3-5-10800 0</inkml:trace>
  <inkml:trace contextRef="#ctx0" brushRef="#br5" timeOffset="198860.04">16562 13783 2751 0,'-19'2'256'0,"6"-2"-256"16,-2-3 0-16,0-1 0 0,-1 2 1648 0,1-1 272 15,-2 2 64-15,1-2 16 0,0 1-1712 0,1 0-288 0,-1 0-176 0,0 0 32 16,-1 0-96-16,2 2-16 0,-2-4 0 0,0 3 0 16,0-1 256-16,0 2 128 0,-1 0 0 0,-1-2-128 15,-1-1 832-15,-3 2 64 0,0 1 16 0,-3-3 0 16,-1 2 400-16,-1-1 80 0,1 1 16 0,1 0 0 16,0 0-688-16,1-1-128 0,1 1-16 0,2 1-16 15,3 0-32-15,-1 0 0 0,2-1 0 0,0 1 0 16,1 0 304-16,0 1 64 0,0 0 16 0,1 2 0 15,2-1-272-15,-1 4-64 0,2-4-16 0,3 4 0 16,1-1-128-16,1 1-32 0,8-6 0 0,0 0 0 16,-5 7 240-16,5-7 64 0,0 0 0 0,5 9 0 15,2-1 128-15,3-2 16 0,3 1 16 0,4-1 0 0,3 3 80 16,3-1 16-16,2-5 0 0,3 1 0 16,4-2-352-16,3 2-64 0,3-2-16 0,3-1 0 0,4-1-208 0,0 0-64 15,1 0 0-15,1-1 0 0,1-1 64 16,4-4 0-16,4 1 0 0,7 1 0 0,4 0 48 0,2 0 16 15,1-1 0-15,-1 1 0 0,-4 0-128 0,4 0-32 16,4 1 0-16,3-2 0 0,2 1-64 0,0 0-16 16,1 0 0-16,-2 2 0 0,0 0-144 0,1 1 0 15,3 1 0-15,-1 1 128 0,0 2-128 0,-2 0 0 16,-2 0 0-16,1 3 0 0,0-2 0 0,1-2 0 16,3 0 144-16,-2-1-144 0,-2 0 128 0,0-1-128 15,1-2 128-15,0 0-128 0,2-2 160 0,1 2-32 16,-2-4-128-16,0 3 192 0,-5-1 0 0,2 1 0 15,-2 0 0-15,1 3 0 0,1 4 96 0,-4-1 16 16,-4 0 0-16,-2-1 0 0,-1-1-176 0,-1 2-128 0,0 1 192 0,0 3-192 16,0-2 144-16,-3 0-144 0,-2 0 0 0,-5 0 144 15,-4 3-144-15,0-4 0 0,-1-1 0 0,-1-1 0 16,-2 2 0-16,-2-4 0 0,-1 0 128 0,0-2-128 16,0-2 0-16,-2-1 160 0,-3-3-160 0,-1 0 160 15,-1 0-160-15,-3 0 160 0,0-1-160 0,1 0 160 16,-3-1 32-16,1 2 0 0,-4-3 0 0,1 2 0 15,-3-1-192-15,-1 3 192 0,-3 2-192 0,0 0 192 16,-1 0-192-16,1 2 0 0,-1 2 144 0,-2-1-144 16,-3 0 0-16,0 0 0 0,-2 1 0 0,-1 1 0 15,-2-1 0-15,-11 1 0 0,10 0 0 0,-1 0 0 16,-9 0 0-16,9 0 0 0,-9 0 0 0,0 0 0 16,0 0 0-16,0 0-192 0,0 0 32 0,9 0 0 15,-9 0-448-15,0 0-96 0,0 0 0 0,0 0-16 16,0 0-3008-16,0 0-608 0</inkml:trace>
  <inkml:trace contextRef="#ctx0" brushRef="#br5" timeOffset="200406.61">16838 14241 3679 0,'0'0'320'0,"0"0"-320"0,0 0 0 0,0 0 0 16,0 0 4672-16,0 0 848 0,0 0 176 0,0 0 48 15,0 0-3648-15,0 0-736 0,0 0-144 0,0 0-16 0,0 0-432 0,0 0-64 16,0 0-32-16,0 0 0 15,-8 0-224-15,8 0-32 0,0 0-16 0,-9 3 0 0,-1-1-16 0,10-2-16 16,-9 7 0-16,0-1 0 0,-1 1 64 0,-1-1 16 16,0 1 0-16,-1-1 0 0,-1 1 96 0,-2-1 32 15,0 1 0-15,-2-1 0 0,0 1 64 0,-3 0 32 16,0 0 0-16,-3 1 0 0,1 0-144 0,1-1-16 16,0-1-16-16,1 1 0 0,0 0-256 0,2 0-48 15,0-1-16-15,1 1 0 0,0-2-176 0,0 2 0 16,1-1 144-16,0 2-144 0,-1 0 0 0,3 1 0 15,-2-3 0-15,2 2 128 0,0 1-128 0,2-1 0 16,0 0 0-16,2 0 0 0,-1-2 0 0,4 1 0 16,0-1 0-16,7-6 0 0,0 0 256 0,-6 10-32 15,2 3 0-15,1-2 0 0,3-11-16 0,0 9 0 0,0-9 0 0,0 0 0 16,8 7-64-16,1-2-16 0,-9-5 0 0,16 7 0 16,-1-1-128-16,1 1 160 0,1-2-160 0,1-1 160 15,0 0-160-15,2 0 0 0,1 0 144 0,1 0-144 16,1-1 0-16,2 1 0 0,0 0 0 0,0 1 128 15,0-2-128-15,1 1 0 0,0-1 0 0,-2-1 0 16,0 0 0-16,-2-1 144 0,-1-1-144 0,0 1 0 16,-2-2 192-16,1 1-192 0,-3-1 192 0,1 1-192 15,-1 0 240-15,0 0-64 0,-1 0-16 0,-1 0 0 16,0 0-160-16,-2 0 0 0,-2 0 0 0,0 0 0 16,-11 0 0-16,10 2 128 0,-10-2-128 0,0 0 0 15,0 0 128-15,11 4-128 0,-11-4 0 0,0 0 128 16,0 0-128-16,0 0 0 0,0 10 0 0,0-10 0 0,0 0 0 0,-5 13 0 15,-3-5 128-15,-1 0-128 0,-1 0 0 0,0-2 0 16,0 1 0-16,-2 0 0 0,0-1 0 0,0 3 0 16,1 0 0-16,-2 3 0 0,-2-4 0 0,1 1 0 15,0 4 0-15,-2 0 0 0,-1-1 0 0,0 1 0 16,0-1 0-16,0 1 0 0,-1 0 0 0,-2 0 0 16,-1 1 0-16,1-1 0 0,-1 0 0 0,1 0 0 15,1-1 0-15,-1 0 0 0,1-1 0 0,-1 2 0 16,-1 0 0-16,2-1 0 0,-1 0 0 0,0 0 0 15,1-1 0-15,1 1 0 0,1-2 0 0,2 2 0 16,2 0 0-16,0 0 0 0,2-1 0 0,0 0 0 16,2-2 0-16,0 0 0 0,1 2 0 0,2-2 0 0,-1 0 0 15,2 0 0-15,-2 3 0 0,7-12 0 0,-5 11 0 0,5-11 0 16,-4 13 0-16,2-1 0 0,2-12 0 0,-2 14 0 16,1 0 0-16,1-3 128 0,0-11-128 0,4 13 0 15,-4-13 0-15,6 12 0 0,2-3 128 0,3-2-128 16,-1-1 0-16,2-3 0 0,2-1 0 0,2 1 128 15,1-2-128-15,2-1 0 0,1 0 0 0,2-1 128 16,3 0-128-16,1-1 0 0,0 1 144 0,1 0-144 16,2 1 0-16,0 0 0 0,-2-2 0 0,0 1 0 15,1 1 0-15,-2-2 0 0,-1-1 0 0,1 2 0 16,-4-3 0-16,-3 1 0 0,0 3 0 0,-2-2 0 16,-2 0 0-16,0 1 0 0,-4 0-128 0,1 1 128 15,-1-3-256-15,-1 2 16 0,-10 1 16 0,12 0 0 16,-12 0-128-16,11-2-32 0,0 2 0 0,-11 0 0 15,0 0-224-15,12-2-48 0,-2-1-16 0,-10 3 0 16,0 0-448-16,12-1-96 0,-12 1 0 0,10-3-16 16,-10 3-2288-16,0 0-448 0</inkml:trace>
  <inkml:trace contextRef="#ctx0" brushRef="#br5" timeOffset="201223.16">16353 15605 14271 0,'0'0'640'0,"0"0"128"0,0 0-624 0,0 0-144 0,0 0 0 0,0 0 0 16,0 0 1392-16,0 0 240 0,0 0 48 0,0 0 16 16,0 0-1120-16,0 0-208 0,0 0-48 0,0 0-16 15,0 0 448-15,0 0 80 0,0 0 32 0,0 0 0 16,0 0 560-16,-6 10 112 0,1-2 32 0,1 1 0 15,0 2-544-15,0-1-128 0,0 2 0 0,1 1-16 16,-1-1-624-16,1 1-112 0,-1 0-16 0,2 0-128 0,-2 0 0 0,0 2 0 16,0 0 0-16,1 2 0 0,-1 0 0 0,0 1 0 15,0 1-144-15,1 0 144 0,-3 0-384 0,1 1 0 16,0-2 0-16,0 2 0 16,-1-2-384-16,3-1-80 0,-1-2-16 0,0 0 0 15,0-5-1696-15,4-10-352 0,-3 12-64 0</inkml:trace>
  <inkml:trace contextRef="#ctx0" brushRef="#br5" timeOffset="201672.84">16518 15721 27647 0,'0'0'1216'0,"-9"5"256"0,-1 0-1168 0,0 0-304 0,1-1 0 0,1 0 0 15,8-4 416-15,-7 7 32 0,7-7 0 0,-8 6 0 16,8-6-448-16,-8 4 0 0,8-4 0 0,-9 7 0 16,1-1 0-16,0 1 0 0,0-1 0 0,-1 2 0 15,-1 1 0-15,-1-1 128 0,0 0-128 0,-2 0 0 16,0 1 0-16,0 1 0 0,0 1 128 0,1-1-128 15,0 2 192-15,3-4 0 0,0 0 0 0,4-1 0 16,5-7-192-16,-7 7 128 0,7-7-128 0,0 0 128 0,0 0-128 0,0 0 0 16,0 0 0-16,0 0 0 0,0 0 0 0,0 0-192 15,0 0 32-15,0 0 16 0,9 0 144 0,-9 0-208 16,0 0 80-16,0 0 128 0,0 0-128 0,11 2 128 16,-11-2 0-16,0 0 0 0,7 6 0 0,-7-6 240 15,10 6-48-15,-3 1 0 0,0-1 192 0,-1 1 48 16,-6-7 0-16,11 9 0 0,-1-5-240 0,1 1-64 15,-1-1 0-15,1-1 0 0,-1-1 688 0,2-1 128 16,1 2 16-16,-1-3 16 16,1 0-2336-16,0-1-480 0,-2-1-80 0,2 1-32 15,-1-1-1440-15,0-1-304 0</inkml:trace>
  <inkml:trace contextRef="#ctx0" brushRef="#br5" timeOffset="201899.76">16669 15819 37551 0,'0'0'1664'0,"0"0"336"0,0 0-1600 0,0 0-400 0,0 0 0 0,0 0 0 31,13-4-256-31,2 0-128 0,0 0-16 0,1 0-16 0,1-1-496 0,-1 1-112 0,-1 0 0 0,0 1-16 15,-2-2-112-15,-2 2 0 0,-11 3-16 0,11-1 0 16,-11 1 16-16,0 0 16 0,0 0 0 0,0 0-6512 16,0 0-1312-16</inkml:trace>
  <inkml:trace contextRef="#ctx0" brushRef="#br5" timeOffset="202139.89">16662 15896 2751 0,'0'0'256'0,"0"0"-256"16,0 0 0-16,0 0 0 0,0 0 7264 0,0 0 1408 16,-2 10 288-16,2-10 48 0,0 0-7488 0,8 10-1520 15,0-3-256-15,2-3-80 16,1 0-432-16,-1-2-96 0,2 0-16 0,0-1 0 15,-2-1-224-15,0 0-48 0,-10 0-16 0,12-1 0 16,-12 1-560-16,11-3-96 0,-11 3-32 0,9-5-8112 0</inkml:trace>
  <inkml:trace contextRef="#ctx0" brushRef="#br5" timeOffset="202426.19">16998 15549 16575 0,'0'0'736'0,"0"0"160"0,0 0-720 16,0 0-176-16,-9 9 0 0,2 1 0 0,1-2 4128 0,2 5 800 16,1 0 144-16,3 3 48 15,1-2-4528-15,2 2-896 0,1 1-176 0,0 2-32 0,0-2 192 0,1 3 64 16,0-1 0-16,-2 5 0 0,1 2 256 0,-2 3 0 15,0-1 0-15,-2 1 0 0,-2-2 0 0,1-2 0 16,-2 0 0-16,1-4 0 0,1-2-160 0,-1-2 32 16,1-4 0-16,0-2 0 15,1-11-368-15,0 0-64 0,0 0-16 0,0 0-8480 16,0 0-1696-16</inkml:trace>
  <inkml:trace contextRef="#ctx0" brushRef="#br5" timeOffset="203024.21">16518 13872 5519 0,'-6'-4'240'0,"2"2"64"0,-2 2-304 0,6 0 0 15,-3-4 0-15,1 2 0 0,2 2 3312 0,-2-5 592 16,2 1 128-16,0 4 32 0,0 0-2096 0,0 0-432 0,4-6-64 0,-4 6-32 15,0 0-480-15,0 0-112 0,0 0-16 0,0 0 0 16,0 0-432-16,0 0-80 0,0 0-32 0,0 0 0 16,0 0-288-16,5 13 128 0,-5-13-128 0,2 17 0 15,-2 0 224-15,2 2-64 0,-2 1-16 0,1 3 0 16,0-3 48-16,1-1 16 0,-2 1 0 0,0 1 0 16,1 1 16-16,1 0 0 0,0-4 0 0,-1 2 0 15,-1-1-224-15,1-2 0 0,1 2 128 0,-1-1-128 16,-1-2 0-16,0-1-256 0,-1 1 48 0,1 0 16 31,-2-2-752-31,1 0-144 0,-2-1-16 0,1-1-16 0,2-12-2512 16,-3 10-496-16</inkml:trace>
  <inkml:trace contextRef="#ctx0" brushRef="#br5" timeOffset="203591.08">16793 13896 13823 0,'0'0'1216'0,"0"0"-960"0,0 0-256 0,0 0 0 16,0 0 2688-16,0 0 512 0,0 0 80 0,0 0 32 15,0 0-2544-15,0 0-496 0,0 0-96 0,0 0-32 16,0 0-144-16,0 0 0 0,0 0 0 0,0 0 0 16,0 0 0-16,0 0 0 0,0 0 0 0,0 0 0 15,-9 5 240-15,3 0 112 0,6-5 32 0,-11 9 0 16,2 3 320-16,0-2 64 0,0 2 0 0,-2 0 16 16,1-3-144-16,-1 1-48 0,0 1 0 0,0-1 0 15,0 1-304-15,0-1-64 0,-1 2-16 0,2 0 0 16,-2-2-208-16,2 0 0 0,-1-2 128 0,1 1-128 15,1 0 0-15,0 1 0 0,0-4 0 0,1 1 0 16,1-2 0-16,7-5 0 0,-9 6 0 0,3 0 0 16,6-6 0-16,0 0 0 0,0 0 0 0,0 0 0 15,0 0 128-15,0 0-128 0,0 0 0 0,0 0 144 16,0 0-16-16,0 0-128 0,0 0 192 0,0 0-64 0,0 0-128 0,0 0 0 16,0 0 144-16,14-2-144 0,0 0 0 15,-1 0 0-15,0 1 0 0,2 1 0 0,0 0 0 0,1 1 0 16,-2 1 0-16,3-1 0 0,1 2 0 0,1-2 0 15,-2 0-128-15,-2 2 128 0,1-2-320 0,-2 2 32 16,-1-5 0-16,0 4 0 0,-1 2 288 0,0-3-128 16,0-1 128-16,-2 0 0 0,-10 0 0 0,12 4 0 15,-12-4 0-15,11 1 0 0,0 6 0 0,-11-7 176 16,10 4-176-16,-1 2 160 0,-9-6-352 0,8 12-80 16,-1-2-16-16,-2 1 0 15,-1-1-2272-15,-1 2-448 0</inkml:trace>
  <inkml:trace contextRef="#ctx0" brushRef="#br5" timeOffset="205025.37">17493 14846 12895 0,'0'0'576'0,"0"0"112"0,0 0-560 0,0 0-128 0,0 0 0 0,0 0 0 16,0 0 3200-16,0 0 624 0,-4 9 112 0,4-9 32 0,-2 9-3408 0,2-9-560 16,0 11-352-16,0-11 48 0,0 9 304 0,0-9 0 15,0 0 176-15,6 6-176 0,-6-6 640 0,11 6 0 16,-1-6 16-16,1 1 0 0,0-2-80 0,1 1-32 16,0-3 0-16,0 0 0 0,-1-1-256 0,2 1-48 15,0-3-16-15,0 2 0 0,0 0 48 0,-1 1 16 16,-1 0 0-16,-1 0 0 0,-10 3-96 0,12-1-32 15,-12 1 0-15,11-5 0 0,0 4-160 0,-11 1 0 16,9-6 144-16,-9 6-144 0,8-5 0 0,-8 5 128 16,0 0-128-16,6-6 0 0,-6 6 128 0,3-10-128 15,-3 10 160-15,-1-9-160 0,-3 2 304 0,0 0-48 16,0-1 0-16,-1 0 0 0,-2 2-48 0,-2-2-16 0,-1 1 0 0,-2 1 0 16,0 1-192-16,0 0 144 15,-1-1-144-15,0 2 128 0,2 1 0 0,0 0-128 16,1 2 192-16,-1 1-64 0,1 0 0 0,1 4 0 15,0-2 0-15,1 2 0 0,8-4-128 0,-11 7 0 0,2 0 0 16,1 4 128-16,1 1-128 0,0 2 0 0,1 2 0 0,-1 2-176 16,2 0 176-16,0 2 0 0,1-1 0 15,0 2 0-15,1 0 0 0,2 0 0 0,2 0 144 0,1-1-144 16,-1-1 208-16,3-2-64 0,0-3-16 0,1 2 0 16,0-3-128-16,2 0 0 0,-1-3 0 0,1-1 0 15,-1 0 0-15,1-1-144 0,-1-3 0 0,3 1 0 16,0-2-528-16,3-1-96 0,0 1-32 0,1-2 0 15,0-4-1488-15,4 1-288 0,4-2-64 0,0 0-9728 16</inkml:trace>
  <inkml:trace contextRef="#ctx0" brushRef="#br5" timeOffset="205354.02">18205 14713 13823 0,'0'0'1216'0,"-9"3"-960"16,-1-1-256-16,0 2 0 0,1 1 4336 0,1 2 816 0,-1 2 160 0,0 0 48 15,0 3-4160-15,0 1-832 16,0 1-176-16,0 2-16 0,0 1-176 0,1 1 0 16,-3-1 0-16,0 1 0 0,-1 1 0 0,-1 0 0 0,-2 5 0 0,1-4 0 15,-1 4 0-15,-1 1 0 0,0-2 0 0,1 1 0 16,-1-1 0-16,3-1 0 0,1 2 0 0,2-5 0 16,1-2-144-16,2 0 144 0,3-4 0 0,2-2 0 15,2-11-640-15,0 0 0 0,0 0-16 0,0 0-8848 16,0 0-1760-16</inkml:trace>
  <inkml:trace contextRef="#ctx0" brushRef="#br5" timeOffset="205595.2">17926 14777 25791 0,'0'0'2304'0,"0"0"-1856"16,0 0-448-16,0 0 0 0,0 0 3072 0,0 0 512 15,0 0 96-15,0 0 32 0,0 0-3072 0,7 14-640 16,0-2 0-16,4 1-128 16,2-3-256-16,-1 2-64 0,1 0 0 0,0 1 0 15,1 3-320-15,0 1-80 0,-1-2-16 0,0 3 0 16,-1 2-672-16,0 0-128 0,-2-3-16 0,1 2-16 16,-1-1 208-16,-1 1 32 0,-1-1 16 0,1 1 0 15,-2 0 160-15,-1-5 48 0,0-1 0 0,0-1-4784 0,1-1-944 0</inkml:trace>
  <inkml:trace contextRef="#ctx0" brushRef="#br5" timeOffset="206259.23">18321 14970 12895 0,'0'0'1152'16,"-5"8"-928"-16,0 2-224 0,1 2 0 0,0 3 3424 0,3 1 640 16,2 1 128-16,-1 0 32 0,1 3-3328 0,2-2-672 15,-1 1-224-15,4 1 144 0,-1 2 128 0,0 0 32 16,0 6 0-16,2-2 0 0,-1 4 16 0,2 2 16 16,0 2 0-16,-2 0 0 0,0 0-208 0,-4 1-128 15,1 2 160-15,-3-1-160 0,-1-3 256 0,-2-2-64 16,0-5 0-16,1-4 0 0,-1-2 512 0,1-2 80 15,-1-1 32-15,2-3 0 0,-1-2-64 0,2-12-16 16,0 0 0-16,0 0 0 0,-1 9-416 0,1-9-64 16,0 0-32-16,0 0 0 0,0 0 0 0,0 0 0 15,0-11 0-15,0-1 0 0,-4-4 96 0,2-2 32 16,-2-4 0-16,0-2 0 0,-2-2-80 0,3-2-16 16,-1-4 0-16,0-3 0 0,0-1-128 0,-1-4-128 0,1-1 144 0,1-2-144 15,2 0 128-15,1 0-128 16,1 4 0-16,2-1 0 0,-1 4 0 0,2 2 0 15,1 1 0-15,1 2 0 0,0 2 0 0,1 3 0 16,1 0 0-16,-2 4 0 0,1 3 0 0,-1 0-128 16,1 1 128-16,-1 5 0 0,-1-3-160 0,-1 5 160 15,1-2-128-15,1 4 128 0,-1 2-176 0,0 0 176 16,-5 7-208-16,0 0 80 0,0 0-64 0,0 0 0 0,13 3 0 0,-2 2 0 16,-11-5 16-16,13 12 0 0,0 0 0 0,0-1 0 15,0 3 176-15,0-1-160 0,0 1 160 0,1 2-160 16,0 1 160-16,0-1-128 0,-1 1 128 0,0 2-128 15,-2-1 128-15,1-1 0 0,0-2-144 0,-2 2 144 16,-2-1 0-16,-1-3-176 0,-1 0 176 0,-2 0-128 16,-1-1 128-16,-3-2 0 0,-2-1 0 0,0 2-128 0,-4-2 128 0,0-1 0 15,-3-2-144-15,0 1 144 0,-2-2 0 16,0-1 0-16,-3 0 160 0,1 1-160 0,-1-1 0 0,-2 0 0 16,0 0 0-16,-1 0 0 0,-2 0-128 0,1 0-144 15,-1-4-32-15,0 1 0 16,0 0-1824-16,-1-1-368 0,-1-1-80 0,2 0-16 15,0-5-1072-15,4 0-224 0</inkml:trace>
  <inkml:trace contextRef="#ctx0" brushRef="#br5" timeOffset="206759.96">19002 14309 6447 0,'0'0'576'0,"0"0"-576"0,6-11 0 0,-6 11 0 15,5-9 2240-15,1 2 352 0,-1-1 64 0,-5 8 16 16,6-8-1952-16,1-1-384 0,-1 2-80 0,-6 7 0 15,8-8 576-15,-8 8 128 0,7-6 32 0,-7 6 0 16,0 0 320-16,0 0 64 0,0 0 16 0,0 0 0 16,0 0-128-16,0 0-32 0,0 0 0 0,0 0 0 15,0 0-416-15,0 0-96 0,0 0-16 0,0 0 0 16,0 0-352-16,-9 8-80 0,2 0-16 0,1-1 0 16,-1 1-256-16,1 3 0 0,0-1 128 0,1 2-128 0,0 1 160 0,0 1-32 15,1 2 0-15,-1 1 0 0,-1 2 224 0,1 3 32 16,0 2 16-16,1 1 0 0,-4 1 0 0,0 2 0 15,-1 0 0-15,0 3 0 0,-1 4-208 0,-2 3-64 16,-2 1 0-16,-1 3 0 0,0 1-128 0,3-4 0 16,1-2 0-16,4-4 0 0,-1 0 0 0,3-2 0 15,-1-1 0-15,4-1 0 0,0 0 0 0,4-5 0 16,0 0 144-16,4-1-144 0,-1-2 0 0,3 0 0 16,1-3 0-16,1 1 0 0,1 0-256 0,0-2-32 15,1-5 0-15,0 1 0 16,-2-1-720-16,1 1-144 0,-1-4-16 0,2-1-16 15,1-2-1408-15,0-2-288 0,-1-1-48 0,-1-1-8384 0</inkml:trace>
  <inkml:trace contextRef="#ctx0" brushRef="#br5" timeOffset="207644.56">19256 14495 16287 0,'0'0'720'0,"0"0"160"0,0 0-704 0,0 0-176 16,0 0 0-16,0 0 0 0,0 0 448 0,5-6 64 16,-5 6 16-16,0 0 0 0,8-7-528 0,-8 7-352 0,0 0 48 0,0 0 16 15,0 0 96-15,8-5 32 0,-8 5 0 0,0 0 0 16,0 0 304-16,0 0 64 0,0 0 16 0,0 0 0 15,0 0 1120-15,0 0 240 0,0 0 32 0,0 0 16 16,0 0-128-16,0 0-32 0,0 0 0 0,0 0 0 16,0 0-576-16,-7 7-128 0,-1 0-32 0,2 0 0 15,-1 1-496-15,1 2-112 0,-3-1 0 0,0 3-128 16,-1 2 0-16,0 1 0 0,0-1 0 0,-2 4 0 0,-1 2 0 16,-1 2 0-16,-1 1 0 0,2 1 0 0,0 1 0 0,1 2 192 15,1 0-64-15,2 0-128 0,-1 0 464 0,3-1-16 16,1-1 0-16,2 0 0 0,3-1-128 0,1 0-16 15,3-2-16-15,-1 0 0 0,2-2-288 0,1-2 128 16,1-2-128-16,-1-2 0 0,0-1 0 0,2 0 0 16,0-3 0-16,1 1 0 0,0-3 0 0,1 2-176 15,0-2 176-15,2 0-160 0,-2 0 160 0,0-2 0 16,0 1 0-16,2-5 0 0,-1 2 0 0,2-3 0 16,-2-1 0-16,2 0 128 0,0-1-128 0,-1-3 144 15,2-1-144-15,-1 0 160 0,0 0-160 0,-2-2 0 16,1-2 0-16,-3 1 0 0,-1-4 128 0,0 1-128 15,-1-1 128-15,0-2-128 0,-4-3 240 0,2-2-48 16,-1 1 0-16,1-4 0 0,-3-3 112 0,-1 2 16 16,0-2 0-16,0-1 0 0,1-3-128 0,-1 2 0 15,-1-2-16-15,-2 0 0 0,-2-1-176 0,1 4 128 16,3 2-128-16,-2 1 128 0,-2 3 48 0,0 0 0 0,0 0 0 16,-1 2 0-16,0 1-48 0,-2 0-128 0,0 3 192 15,0 2-64-15,-1 1-128 0,0 0 0 0,0 2 0 0,3 0 0 16,-1 0 0-16,1 1-144 0,-2 1 144 0,1 2-208 31,1 1-384-31,6 4-80 0,-11-1-16 0,2-2 0 0,9 3-2112 0,-10 3-416 0,1-2-96 0</inkml:trace>
  <inkml:trace contextRef="#ctx0" brushRef="#br5" timeOffset="208004.93">19099 14791 32367 0,'0'0'1424'0,"0"0"304"0,0 0-1376 16,0 0-352-16,0 0 0 0,0 0 0 0,0 0 704 0,0 0 64 16,0 0 0-16,0 0 16 15,4 13-1120-15,2-1-240 0,0-4-32 0,1 0-16 0,2-2 208 0,-1 2 32 16,-8-8 16-16,10 7 0 0,-1-4 368 0,-9-3 0 16,12 4-144-16,-2-1 144 0,-10-3 0 0,12 3 0 15,0-3 176-15,-2 0-176 0,1-2 144 0,-1 2-144 0,-10 0 0 0,12-4 144 31,-2 3-528-31,-1-4-128 0,-9 5 0 0,11-7-16 16,-3 1-1872-16,-3-1-368 0</inkml:trace>
  <inkml:trace contextRef="#ctx0" brushRef="#br5" timeOffset="208694.65">19547 15102 28559 0,'0'0'1264'0,"0"0"272"0,0 0-1232 0,0 0-304 15,0 0 0-15,0 0 0 0,0 0 448 0,0 0 48 16,0 0 0-16,0 0 0 0,0 0-368 0,0 0-128 16,0 0 0-16,6 10 144 0,-6-10 64 0,1 16 16 15,1-1 0-15,-2 2 0 0,-2 3 352 0,0 1 64 16,-2-2 0-16,0 5 16 0,0-5-144 0,0 5-48 15,0-2 0-15,0 0 0 0,0 0-272 0,1-1-48 16,0-3-16-16,0-1 0 0,-1-1-128 0,3-2 0 16,1-3 0-16,0-1 0 15,0-10-736-15,3 10-32 0,-3-10 0 0,0 0 0 16,0 0-2512-16,0 0-512 0,0 0-112 0,0 0 0 0</inkml:trace>
  <inkml:trace contextRef="#ctx0" brushRef="#br5" timeOffset="209061.96">19661 15197 2751 0,'0'0'128'0,"0"0"16"0,0 0-144 0,0 0 0 0,0 0 0 0,0 0 0 15,0 0 4944-15,0 0 960 0,0 0 192 0,0 0 48 0,0 0-4864 0,0 0-976 16,0 0-304-16,0 0 160 0,0 0-160 0,0 0 0 15,-2 10 0-15,2-10 0 0,-4 11 0 0,0-1 0 16,-1-1 0-16,0 0 0 0,-1 2 192 0,1-2 16 16,0 1 0-16,-2 1 0 0,0-5 240 0,-1 1 32 15,0 1 16-15,0 1 0 0,-1-3-128 0,1 2-32 16,-1 0 0-16,1 1 0 0,0-1-336 0,1-2 144 16,0 0-144-16,7-6 0 0,-9 5 320 0,9-5-64 15,0 0 0-15,0 0 0 0,0 0-80 0,0 0-32 16,0 0 0-16,0 0 0 0,8 6-320 0,1 1-64 15,1-1-16-15,1 2 0 0,-1 1 32 0,1-2 0 16,-1 1 0-16,2 1 0 0,-2-1-48 0,2 3-16 0,0-2 0 16,-1 0 0-1,2 3-560-15,0-5-112 0,-1-1-32 0,1 1-6624 16,-1-2-1312-16</inkml:trace>
  <inkml:trace contextRef="#ctx0" brushRef="#br5" timeOffset="209531.05">19597 14205 10127 0,'0'0'896'0,"0"0"-704"16,0 0-192-16,0 0 0 0,7-8 2736 0,0 4 512 16,-7 4 96-16,0 0 32 0,0 0-2656 0,0 0-528 0,0 0-192 0,10 6 144 15,-2 3-144-15,-3 2 128 16,-1-1-128-16,0 2 128 0,-2 6 256 0,1-1 64 0,0 3 0 0,-1-1 0 16,0 1 288-16,-1 1 64 15,0 1 16-15,0 1 0 0,1 1-336 0,0-3-64 16,0 1-16-16,0-3 0 0,0 0-400 0,-1-4 0 0,0 0 0 0,0-1 0 31,1-3-512-31,-2-1-176 0,0-10-32 0,0 6-16 16,0-6-2272-16,0 0-464 0,0 0-96 0,0 0-4432 0</inkml:trace>
  <inkml:trace contextRef="#ctx0" brushRef="#br5" timeOffset="209777.09">19492 14211 18431 0,'0'0'1632'0,"0"0"-1312"15,0 0-320-15,0 0 0 0,0 0 3264 0,0 0 592 16,0 0 112-16,0 0 32 0,0 0-3168 0,10-3-640 16,1 1-192-16,0 1 0 0,1-2-192 0,1 0-112 15,2 1-16-15,0-1-16 0,1-1 48 0,0 0 16 16,-1 2 0-16,0-2 0 15,-2 1-240-15,0 1-32 0,0-1-16 0,0 0 0 16,0 1-208-16,0-1-64 0,-2 1 0 0,1 0 0 16,0 1-1856-16,1 0-368 0</inkml:trace>
  <inkml:trace contextRef="#ctx0" brushRef="#br5" timeOffset="210216.02">20208 14693 6447 0,'0'0'576'0,"0"0"-576"16,0 0 0-16,-7 7 0 0,1 0 5680 0,-2-1 1024 15,0 3 208-15,-1 2 32 0,0 2-5152 0,0 1-1024 16,-2 0-192-16,1 2-64 0,-2 1-512 0,-1 1-192 16,0-1 0-16,0 1 0 0,-3 1 192 0,1 0 0 15,-2 2-160-15,0 0 160 0,0 1 0 0,1 0 0 16,3-1 0-16,0-5 0 0,0 1 0 0,3-4 0 16,-1-2-128-16,3 0 128 15,2-5-1776-15,6-6-272 0,-8 6-64 0</inkml:trace>
  <inkml:trace contextRef="#ctx0" brushRef="#br5" timeOffset="210405.75">19964 14823 33167 0,'0'0'2944'0,"0"0"-2352"0,0 0-464 0,0 0-128 0,0 11 2256 0,5 1 432 16,3-2 96-16,2 1 16 15,2 1-3472-15,1-1-688 0,1 2-144 0,1 0-32 16,0-1-1360-16,1 0-288 0,1 0-48 0,0 2-16 16,-1-1-608-16,-1-1-128 0,-2-2-32 0</inkml:trace>
  <inkml:trace contextRef="#ctx0" brushRef="#br5" timeOffset="210996.61">20245 14287 5519 0,'0'0'496'0,"0"0"-496"0,-1-7 0 0,1 7 0 16,-2-8 4112-16,2 8 736 0,0-6 144 0,0 6 16 16,0 0-3888-16,0 0-784 0,0 0-144 0,0 0-48 15,0 0 32-15,0 0 0 0,0 0 0 0,0 0 0 0,0 0 496 0,0 0 96 16,0 0 32-16,7 10 0 0,0 1 272 0,-1-1 48 16,0 3 16-16,0 3 0 0,2 1-240 0,0 1-64 15,1 4 0-15,3 2 0 0,1 2-192 0,1 2-32 16,0 2-16-16,2 0 0 0,0 0-128 0,1 0-16 15,-2-1-16-15,2 1 0 0,1-1-240 0,1 2-32 16,-2-1-16-16,0 0 0 0,0 0 0 0,-2-1 0 16,-2-2 0-16,0 0 0 0,-1-1-144 0,-2 2 0 15,-2 1 0-15,-3-2 128 0,-3-1-128 0,-4 1 0 16,0-2 0-16,-3 1 0 0,-5 0-192 0,-1-2 48 16,-4-3 0-16,0-1 0 0,-3 0-96 0,-2 0-16 15,-1-5 0-15,-2 0 0 16,-1-1-192-16,-1-2-32 0,-1-2-16 0,2-1 0 15,-1-2-2640-15,0-5-544 0</inkml:trace>
  <inkml:trace contextRef="#ctx0" brushRef="#br5" timeOffset="-203131.39">16130 11996 3679 0,'0'0'160'0,"0"0"32"0,-6-6-192 0,6 6 0 0,-4-8 0 0,2 0 0 15,2 8 3456-15,2-12 640 0,2 2 128 0,2 1 16 16,-1 0-2464-16,3-1-496 0,1 0-112 0,1 0-16 16,-1-1-480-16,2 2-96 0,-1-1-32 0,-1 0 0 15,0 1-368-15,-1 3-176 0,-8 6 160 0,8-8-160 16,-8 8 0-16,0 0 0 0,0 0 0 0,0 0 0 16,0 0 288-16,0 0-32 0,0 0-16 0,0 0 0 0,0 0 576 0,0 0 112 15,0 0 32-15,0 0 0 16,5-8-64-16,-5 8 0 0,0 0 0 0,0 0 0 0,0 0-256 0,0 0-48 15,0 0-16-15,9-6 0 0,-9 6-256 0,0 0-64 16,0 0-16-16,11-3 0 0,-11 3-112 0,0 0-128 16,9-3 176-16,-9 3-176 0,0 0 144 0,0 0-144 15,0 0 0-15,9-4 144 0,-9 4-144 0,0 0 160 16,0 0-160-16,0 0 160 0,0 0 160 0,0 0 48 16,0 0 0-16,0 0 0 0,0 0 80 0,0 0 0 15,0 0 16-15,0 0 0 0,0 0-16 0,0 0-16 16,0 0 0-16,0 0 0 0,0 0-112 0,0 0 0 15,0 0-16-15,0 0 0 0,0 0-160 0,0 0-16 16,0 0-128-16,0 0 192 0,0 0-192 0,0 0 144 0,0 0-144 0,0 0 128 16,0 0-128-16,0 0 160 0,0 0-160 0,0 0 160 15,0 0-160-15,0 0 0 0,0 0 0 0,0 0 0 16,0 0 0-16,0 0 0 0,0 0 0 0,0 0 0 16,0 0 0-16,0 0 0 0,0 0-160 0,0 0 160 31,0 0-736-31,0 0-48 0,0 0-16 0,0 0 0 15,0 0-1792-15,-1 14-352 0,-2-4-80 0</inkml:trace>
  <inkml:trace contextRef="#ctx0" brushRef="#br5" timeOffset="-200003.56">16415 11939 11967 0,'0'0'1072'0,"0"0"-864"0,0 0-208 0,0 0 0 16,0 0 3072-16,0 0 576 0,0 0 128 0,0 0 0 15,0 0-2560-15,0 0-528 0,-10 0-112 0,10 0 0 16,-9-2 80-16,9 2 32 0,-10-1 0 0,10 1 0 16,-9-4 48-16,1 0 16 0,8 4 0 0,-9-4 0 15,0-1-176-15,0 1-16 0,-1 2-16 0,-1-4 0 16,0 5-48-16,-1-3-16 0,0 0 0 0,-2 2 0 16,-2-1 32-16,-1 2 0 0,0 1 0 0,-1-2 0 15,-4-1-64-15,0 1-16 0,2 2 0 0,-2 3 0 0,-2 2-48 0,-2-2 0 16,-5-5 0-16,2 4 0 0,3 2-80 0,2 2-32 15,-3 1 0-15,3-1 0 0,-1-1-144 0,1 3-128 16,4-1 144-16,-1 1-144 0,-1 1 0 0,-1 0 128 16,3-1-128-16,-1-1 0 0,-2 1 0 0,1 3 0 15,1-5 128-15,-1 1-128 0,-1-2 0 0,2 0 0 16,0-2 0-16,3 1 0 0,1-2 0 0,0 2 0 16,1-4 0-16,2-2 0 0,1 2 240 0,4 0-48 15,9 0-16-15,0 0 0 0,-8-2 48 0,-1 2 16 16,9 0 0-16,-11 0 0 0,11 0-240 0,-9 2 128 15,9-2-128-15,-9 2 0 0,9-2 0 0,-9 3 128 16,9-3-128-16,-10 5 0 0,2-1 0 0,-3 2 0 0,-2 2 0 16,2-1 0-16,1-2 0 0,1 0 0 0,0-3 0 0,0 0 0 15,9-2 0-15,-10 3 0 0,1-5 0 0,-1 2 144 16,3-1-144-16,7 1 128 0,-7-6-128 0,1 2 128 16,-1-3 80-16,7 7 16 0,0 0 0 0,0 0 0 15,0 0-32-15,-9-4-16 0,9 4 0 0,0 0 0 16,-8-4-176-16,8 4 160 0,0 0-160 0,0 0 160 15,0 0-160-15,0 0 0 0,0 0 0 0,0 0 0 16,0 0 0-16,-9-2 0 0,9 2 128 0,0 0-128 16,0 0 0-16,-9 2 0 0,9-2 0 0,0 0 0 15,0 0 0-15,0 0 0 0,-11 3 0 0,11-3 0 16,0 0 0-16,0 0 128 0,0 0-128 0,-7 6 128 16,7-6 0-16,0 0 0 0,0 0 0 0,-4 12 0 15,4-12 0-15,0 0-128 0,-3 9 192 0,3-9-64 16,0 0-128-16,-1 12 192 0,-1-1-192 0,1 0 192 0,2 4-192 0,-1 0 128 15,0 0-128-15,0 2 128 0,0 2-128 0,2 1 0 16,0-1 0-16,1 2 0 0,-2-1 0 0,1-1 0 16,2 3 0-16,-2-2 0 0,1-1 0 0,-1 2 0 15,1-5 0-15,1 5 0 0,-2-3 0 0,1 4 0 16,0 0 0-16,-1 2 0 0,0 2 0 0,0 5 0 16,2 6 0-16,-1 1 0 0,-3 1 0 0,2-2 128 15,1 3-128-15,0-1 0 0,-1-2 128 0,1 1-128 16,1 0 0-16,-2 2 128 0,1 4-128 0,-1 0 128 15,2 3-128-15,0 2 128 0,0 3-128 0,0 1 128 16,-1-3-128-16,1-1 128 0,0-4-128 0,1 2 0 16,1 2 0-16,1 0 128 0,-2 1-128 0,2-1 0 15,-1 1 0-15,2-3 0 0,1 2 0 0,0 1 0 16,-1-6 0-16,1 0 0 0,-1-1 0 0,2 0 0 0,2 2 0 0,0 3 0 16,0 1 0-16,-3 9 0 0,0 4 128 0,-7-7-128 15,-4-8 0-15,0-3 0 0,2 1 0 0,0-2 0 16,0 0 0-16,0 0 0 0,0 4 0 0,0 1 0 15,0-1 0-15,-1 2 0 0,0-3 0 0,-2 1 128 16,1-3-128-16,-1-1 0 0,2-2 0 0,-2-1 0 16,-1-1 0-16,0 2 0 0,2 2 128 0,-1 1-128 15,0-1 0-15,1 0 0 0,-1 0 0 0,2 0 0 16,0 2 0-16,-2-4 0 0,-1-2 0 0,0 0 0 16,0 1 0-16,-1-1 0 0,0-3 0 0,0 3 0 15,-1-1 0-15,1 0 128 0,-1-3-128 0,-1 0 0 16,1 2 0-16,-1-3 0 0,1-3 128 0,-1 0-128 0,2 2 0 15,0-7 0-15,-2-1 0 0,2-2 128 0,0 1-128 16,0 0 0-16,-1 0 0 0,1-3 0 0,0 1 0 0,1-1 128 16,1 1-128-16,2-1 0 0,0-2 0 0,-1 0 0 15,1-2 128-15,1-2-128 0,0-2 0 0,0 0 0 16,0 0 0-16,0 0 0 0,3 0 0 0,-3 0 0 16,-2 0 128-16,1-3-128 0,0 0 0 0,-2 0 0 15,3-10 144-15,-5 14-144 0,1-5 0 0,-1 1 128 16,1 0-128-16,-3 1 0 0,1-2 0 0,1 0 128 15,0 2-128-15,1-1 0 0,-2-3 0 0,3 2 0 16,-1-2 0-16,4-7 128 0,-6 10-128 0,6-10 0 16,-4 10 0-16,4-10 0 0,-3 7 0 0,3-7 0 15,-3 7 0-15,3-7 128 0,0 0-128 0,-4 8 0 0,4-8 0 0,-4 8 0 16,4-8 0-16,-4 8 0 0,0-2 0 0,4-6 128 16,0 0-128-16,-4 11 0 0,4-11 0 0,-4 12 0 15,4-12 0-15,0 0 0 0,-2 9 0 0,2-9 0 16,-3 10 0-16,3-10 0 0,-1 11 0 0,1-11 0 15,0 0 0-15,0 10 0 0,0-10 0 0,0 0 0 16,0 0 0-16,0 0 0 0,0 0 0 0,3 9 128 16,-3-9-128-16,0 0 0 0,0 0 0 0,0 0 128 15,0 0-128-15,7 7 0 0,-7-7 0 0,0 0 0 16,11 4 0-16,-2-1 0 0,-9-3 128 0,13 3-128 16,-1-3 0-16,1 0 144 0,0 0-144 0,0 1 0 15,-1-2 128-15,2 1-128 0,4 0 0 0,2-1 0 16,1-2 0-16,1 3 128 0,0 0-128 0,3 0 0 15,1 0 128-15,1 0-128 0,1 0 0 0,0 1 0 0,1 1 0 0,0-2 0 16,-1-3 0-16,4 1 0 0,-1-1 0 16,3 2 0-16,1-3 0 0,3 1 0 0,0-2 128 0,3 1-128 15,4 0 0-15,0 1 0 0,2 2 0 0,0 0 0 16,-1 0 0-16,2-2 0 0,0 0 0 0,2 1 0 16,3-1 0-16,3 0 0 0,4 2 128 0,1 0-128 15,1 1 0-15,-4 0 0 0,-2-1 0 0,1 1 0 16,0-6 0-16,3 1 0 0,4 0 0 0,0 0 0 15,1 0 0-15,0 1 0 0,-1-3 144 0,-2-2-144 16,1 0 0-16,1 1 144 0,2-2-144 0,4 0 0 16,0 3 0-16,-1-3 128 0,-4 1-128 0,2 2 0 15,-1-4 0-15,2 2 128 0,1 0-128 0,-1 1 0 16,1-1 0-16,-1 2 128 0,-2 2-128 0,-1 1 0 0,1 0 0 0,0 2 0 16,-1-1 0-16,2 2 0 0,-2 0 0 0,-1 1 0 15,-3-3 0-15,-1 3 0 0,-1 0 0 0,-1 0 0 16,-2 0 0-16,3 0 0 0,-1 0 0 0,-1 0 0 15,-1 0 0-15,-3 0 0 0,-3-1 128 0,-2-2-128 16,2 3 0-16,-1-3 0 0,2 3 0 0,0-1 0 16,-2 1 0-16,1 0 0 0,0 0 0 0,-2 1 0 15,-1 2 0-15,-2 1 0 0,0 0 0 0,-2 0 0 16,-2 0 0-16,2 1 0 0,0 1 0 0,-1 0 0 16,-1 0 0-16,-1-1 0 0,0 1 0 0,0-1 0 15,-3 0 0-15,-1 0 0 0,-4 0 0 0,-1-1 128 16,-2 2-128-16,0-4 0 0,-2 2 0 0,1-1 0 15,-1-2 0-15,0 0 0 0,-1 2 0 0,2-3 128 0,0 0-128 16,2 0 0-16,2 1 0 0,-1 0 0 0,-1 1 0 16,0-1 0-16,0-1 0 0,0 1 0 0,-3-1 0 0,-1 2 0 15,-1-1 128-15,0 2-128 0,-2 1 0 0,1-3 0 16,-1 4 0-16,0-4 0 0,-3 2 0 0,1 1 0 16,1-2 0-16,-1 2 0 0,0 0 0 0,-1-1 0 15,-2 0 0-15,1-1 0 0,0 1 0 0,0-2 0 16,1 0 0-16,1 1 0 0,-2-1 0 0,1 2 128 15,-2-3-128-15,3 1 128 0,-2-1-128 0,1 1 0 16,-2 0 0-16,-1 2 0 0,-1-3 0 0,-2 0 0 16,1 1 0-16,-1 1 0 0,-1-2 0 0,0 1 0 15,1 2 0-15,-1-1 0 0,-2 0 0 0,-1-1 0 16,1 0 0-16,-2 0 0 0,-9-1 0 0,12 2 0 16,-12-2 0-16,11 0 0 0,0 0 0 0,-11 0 0 0,10-2 144 0,1 1-144 15,-11 1 0-15,11-4 128 0,-2 2-128 0,1-4 0 16,-3 2 0-16,2 1 144 0,1-1-144 0,-3 0 0 15,1-1 144-15,1-1-144 0,2 1 0 0,-3-5 144 16,-2 1-144-16,1-3 128 0,-1 0-128 0,2-1 128 16,-1-1-128-16,-1-2 192 0,-1 0-192 0,0 1 192 15,1-2-64-15,-1-3-128 0,0-2 192 0,0 0-64 16,-1-3-128-16,0-1 192 0,0-4-192 0,0-1 192 16,-1 0-192-16,-1-2 0 0,1-1 0 0,-2 1 128 15,0-3-128-15,-1-1 0 0,0-6 144 0,-1 0-144 16,-2-7 0-16,1 1 0 0,-1 0 0 0,2-1 0 15,0 1 0-15,-1 0 0 0,2 1 0 0,2 1 128 16,-1 4-128-16,2-2 0 0,-2-2 0 0,1 0 0 0,1 1 0 0,-2-1 0 16,1-1 0-16,-1 1 128 0,0 4-128 0,1 0 144 15,-2 1-144-15,1 2 160 0,-1-1-160 0,0 0 0 16,-1-4 0-16,-1 1 128 0,0-4 0 0,-2-2-128 16,0-3 192-16,0 2-64 0,0 1-128 0,0 1 0 15,0-1-160-15,2-1 160 0,-1-2 0 0,2 1 0 16,-1-5 0-16,4-2 0 0,0 0 0 0,1 3 0 15,0 1 0-15,0 5 0 0,0 1 0 0,1 1 0 16,-3 0 0-16,-1 0 0 0,-1-1 0 0,0 4 0 16,-1-2 0-16,1 2 0 0,-2-1 0 0,0 2 128 15,-3 4-128-15,1 2 160 0,0 2-160 0,0-1 192 16,-1 1-192-16,1-2 192 0,0-1-192 0,1 1 0 0,0 2 0 0,2-5 0 16,-1-3 0-16,2 1 0 0,1 1 0 0,1 2 0 15,0 1 0-15,2 1 0 0,0 3 0 0,-1-1 0 16,1-1 0-16,-1 0 0 0,0 0 0 0,-1 5 0 15,0-2 0-15,-1 1 0 0,0 0 0 0,-1-1 0 16,0 2 0-16,-1 0 0 0,0 2 0 0,-1 2 0 16,1 2 0-16,-1 4 0 0,-1 3 0 0,0 3 0 15,0 4 0-15,3-5 0 0,0-5 0 0,1-3 0 16,1-7 0-16,0-1 0 0,-1-1 0 0,1 4 0 16,2 3 0-16,1-2 0 0,1-1 0 0,0 0 0 15,1-1 0-15,-2 4 0 0,-1 0 0 0,1 5 0 16,0 4 0-16,-1 1 0 0,-1 3 0 0,0 1 0 15,-1 1 0-15,-1 3 0 0,0 9 0 0,0 0 0 16,0 0 0-16,0 0 0 0,-1-12-144 0,1 2 144 16,0 10 0-16,0 0-160 0,0 0 160 0,0 0-128 0,0 0 128 0,-2-9 0 15,2 9 0-15,0 0 0 0,-2-10 0 0,2 10 0 16,0 0 0-16,0 0 0 0,-4-7 0 0,4 7 0 16,0 0 0-16,0 0 0 0,-7-7 0 0,7 7 0 15,0 0 0-15,0 0 0 0,-10 3 0 0,10-3 0 16,0 0 0-16,0 0-128 0,-12 0 128 0,3 4 0 15,9-4 0-15,-12 1-128 0,1 2 128 0,0-1 0 16,2 1 0-16,1-1 0 0,-1 1 0 0,0-2 0 16,-1 1 0-16,-1-1 0 0,-1-1 0 0,2 0 0 15,-2 0 0-15,1 1 0 0,-2 1 0 0,0-1 0 16,-1 1 0-16,1 1 0 0,-1 0 0 0,0-2 0 16,-2 0 0-16,0 3 0 0,0-3 0 0,1 2 0 15,1 0 0-15,-3-3 0 0,-3 0 0 0,1 1 0 0,-1 0 0 0,1 1 0 16,-2-4 0-16,0 2 0 0,-3 0 0 0,1 0 0 15,0 0 0-15,-1 3 0 0,-1-1 0 0,-1 0 0 16,0-2 0-16,0 0 0 0,1 2 0 0,1 1 0 16,-3 0 0-16,4-1 0 0,0 0 0 0,0 0 0 15,1-2 0-15,-1 0 0 0,-2 0 0 0,0 1 0 16,0 2 0-16,1 0 0 0,-1-1 0 0,0 2 0 16,0-3 0-16,2 2 0 0,1 0 0 0,2-1 0 15,3 1-256-15,3-2 16 0,1-1 16 0,1 4 0 31,2 3-3168-31,3 0-624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16:50:55.494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2139 3578 2751 0,'0'0'256'0,"0"0"-256"16,4-8 0-16,0-2 0 0,-4 10 4528 0,7-9 848 15,-2 1 192-15,-5 8 16 0,10-7-3408 0,-10 7-672 16,0 0-144-16,0 0-16 0,12 0-384 0,-12 0-80 16,12 8-16-16,-2 3 0 0,-2 0-128 0,0 5-32 15,-2 3 0-15,1 2 0 0,-2 0-176 0,-1 5-32 16,0 3-16-16,-1 2 0 0,-2-1-240 0,-1 7-48 16,-1-3-16-16,-2 1 0 0,-2 3-176 0,-2-3 0 15,1 1 0-15,-2 1 128 0,-1-3-128 0,-3 0-144 16,0-2 144-16,2 1-208 0,-1-6-96 0,2 2-16 0,2-6 0 0,0 1 0 31,3-5-1104-31,1-6-240 0,1-2-32 0</inkml:trace>
  <inkml:trace contextRef="#ctx0" brushRef="#br0" timeOffset="500.53">2326 3016 29247 0,'-12'-5'1296'0,"12"5"272"0,-12-1-1248 0,3 2-320 16,0 1 0-16,9-2 0 0,-5 10 368 0,1 0 16 16,1 0 0-16,2 3 0 0,1-1 32 0,3 4 16 15,1 2 0-15,3 0 0 0,4-2 160 0,2 4 48 16,3 3 0-16,2-2 0 0,3 4-256 0,2-1-32 15,3 3-16-15,2 3 0 0,0 2-208 0,5-1-128 0,-1 1 160 0,1 3-160 16,0 0 0-16,-1 0 0 0,1-1 0 0,-3 1 0 16,-4 3 0-16,-3-1 128 0,-3 7-128 0,-2 3 0 15,-4 1 0-15,-4 3 176 0,-4 0-176 0,-2 0 160 16,-1 2 160-16,-5 1 48 0,-5-1 0 0,-3 2 0 16,-3 2 112-16,0-2 32 0,-1-2 0 0,-2 0 0 15,-2-5-128-15,1-1 0 0,-1-2-16 0,1 0 0 16,0-8-240-16,1 1-128 0,1 0 160 0,-1 1-160 15,2-1 0-15,-2-1-256 0,0-7 16 0,2 1 16 32,1-1-1440-32,0-4-304 0,1-4-48 0,1-2-8704 0,0-10-1744 0</inkml:trace>
  <inkml:trace contextRef="#ctx0" brushRef="#br0" timeOffset="1450.98">3236 4382 30351 0,'0'0'1344'16,"0"0"272"-16,-5-6-1296 0,5 6-320 0,-6-5 0 0,6 5 0 0,-2-9 736 0,0 1 80 15,2 0 16-15,2 1 0 0,0-3-384 0,2-1-80 16,0 0-16-16,3-4 0 15,1-3-144-15,2 0-16 0,-1-2-16 0,2-3 0 0,-1-3 0 0,0-4 0 16,2 4 0-16,-1-4 0 0,-2-3-176 0,1-1 192 16,1-2-192-16,-1-1 192 0,2-4-192 0,-1-2 0 15,1-2 144-15,0 2-144 0,0-5 0 0,-1 2 128 16,1 2-128-16,0 1 0 0,0 6 0 0,-3 6 0 16,0 4 0-16,0 5 128 0,-1 2 64 0,0 4 0 15,-2 3 16-15,1 4 0 0,-1 3 160 0,-6 6 16 16,0 0 16-16,0 0 0 0,11 5-208 0,-4 5-32 15,0 2-16-15,-2 2 0 0,-2 3-144 0,2 4 0 0,0 1 0 16,-1 2 0-16,0 3 128 0,1 3-128 0,2 2 128 0,1 0-128 16,1-1 192-16,1-1-64 0,1 2 0 0,-1-6 0 15,-1 1 64-15,0-1 0 0,2-2 0 0,-2-2 0 16,-3-4-192-16,1-2 192 0,-1-6-192 0,1-1 192 16,-2-1-192-16,-5-8 128 0,7 5-128 0,-7-5 128 15,0 0 0-15,0 0-128 0,13-1 192 0,-2-4-64 16,0-6 0-16,1-2 0 0,-1-2 0 0,1-5 0 15,-2-2-128-15,2-1 0 0,1-2 144 0,-1-1-144 16,-2-7 0-16,1 2 0 0,-1-3 0 0,-1 0 0 16,-2 0 0-16,-2 0 0 0,3 2 0 0,-2-1 0 15,1 0 0-15,-1 2 0 0,1 5 0 0,2-3 128 16,0 3-128-16,0 2 0 0,0 1 0 0,1 3 0 16,-3 3 0-16,3 4 0 0,-1 1 0 0,1 4 0 15,1 3 0-15,-2 2-160 0,-9 3 160 0,11 4 0 0,0 1 0 0,-2 4 0 16,-1 3 0-16,0 4 0 0,-2 3 0 0,1 2 0 15,-2 1 0-15,0 3 0 0,-1 3 0 0,-1 2 0 16,-3 2 0-16,-2 2 144 0,0 5-144 0,-1 0 192 16,-1 4-192-16,-1 4 192 0,-3-2-192 0,0 1 160 15,0 1-160-15,3-2 160 0,-1-7-160 0,1-2 0 16,-1-1 0-16,2-1 0 0,0-3-240 0,2-2-128 16,1-3-16-16,1-1-16 15,0-3-1520-15,1-2-320 0,1-5-48 0,4-4-13904 0</inkml:trace>
  <inkml:trace contextRef="#ctx0" brushRef="#br0" timeOffset="1884.7">4373 3940 26719 0,'0'0'2368'0,"-12"-3"-1888"0,-1 0-480 0,1 2 0 16,3 1 2032-16,9 0 304 0,-10 1 64 0,0 3 16 16,3 1-2176-16,-1 0-432 0,0 2-96 0,0 1-16 15,0 2 128-15,2 2 32 0,-1 1 0 0,2 2 0 16,1 1 144-16,2 2-160 0,-1-1 160 0,3 0-160 16,0 0 160-16,3-1 0 0,1 1 0 0,1 2 0 15,1-2 0-15,2-1 0 0,1-2 160 0,3-1-160 16,2-4 160-16,1 2-160 0,-2-5 160 0,1 0-160 15,2-3 144-15,2 0-144 0,0-3 128 0,0-3-128 0,2 0 144 0,1-3-144 16,1-4 160-16,1 0-160 0,1-5 128 0,-2 1-128 16,-1-4 0-16,0 1 0 0,-3-3 224 0,-1 2-48 15,-1-3-16-15,-2 0 0 0,-1-1-160 0,-3 0 0 16,0 0 0-16,-5-3 0 0,-3-1 128 0,-2 0 32 16,-1-2 16-16,-3 2 0 0,-2 3 32 0,-2 3 16 15,0 2 0-15,-1 6 0 0,-3 0-224 0,0 5 176 16,-1 1-176-16,-1 5 160 0,-2 2-160 0,2 2 0 15,-2 0 0-15,2 1 0 0,0 1-256 0,-1 1 0 16,2 1 16-16,2 1 0 16,1 1-1776-16,4-1-352 0,6-8-80 0</inkml:trace>
  <inkml:trace contextRef="#ctx0" brushRef="#br0" timeOffset="2402.09">5096 3989 20271 0,'0'0'896'0,"0"0"192"0,0 0-880 0,0 0-208 0,-1-9 0 0,1 9 0 15,0-11 2560-15,0 11 480 0,0 0 96 0,0-8 0 16,0 8-2480-16,0 0-496 0,-3-11-160 0,-1 1 0 0,-1 4 0 0,-1-1-144 15,-2 1 0-15,-1-1 0 0,-2 2-48 0,0 3-16 16,-1-1 0-16,-1 2 0 0,0-1 208 0,0 4 0 16,0 0 0-16,0 5 0 0,-2-3 416 0,0 5 80 15,-2-1 16-15,-2 2 0 0,1 2 112 0,1 1 16 16,-1 0 16-16,0 4 0 0,0-2-224 0,1 4-48 16,2-1-16-16,3 0 0 0,3 0-96 0,3-1-16 15,1 2 0-15,2 0 0 0,3-1-112 0,4 2-16 16,4 1-128-16,2-4 192 0,2-2-192 0,2-2 0 15,1-2 128-15,4-5-128 0,3-2 0 0,0-2-160 16,1-4 32-16,1-4 0 0,2-3-64 0,3-2 0 16,1-2 0-16,1-2 0 0,-1-4 192 0,0-2 0 0,-1 1-144 15,-2-3 144-15,-2 1 128 0,0-1 80 0,0-2 32 0,-2 2 0 16,-2-2 320-16,-1-1 64 0,-2-2 16 0,-4-3 0 16,-3-5-48-16,-2-2 0 0,0-1 0 0,-3-2 0 15,0-2-320-15,-2 1-64 0,-3 1-16 0,-1 2 0 16,-1 0-192-16,-2 2 128 0,-1 3-128 0,-1 0 0 15,-2 3 0-15,1 4 0 0,-2-2 0 0,-1 4 0 16,0 2-192-16,0 3 192 0,-2 3-192 0,1 4 192 31,-1 3-528-31,1 2 0 0,-1 4 0 0,2 3 0 16,0 2-2080-16,9-1-400 0,-8 6-96 0</inkml:trace>
  <inkml:trace contextRef="#ctx0" brushRef="#br0" timeOffset="2851.95">5456 4025 24879 0,'0'0'2208'0,"-4"-6"-1760"15,4 6-448-15,0 0 0 0,1-9 1600 0,-1 9 256 16,4-10 32-16,2 3 16 0,-6 7-1072 0,7-8-192 15,0 1-64-15,1 2 0 0,1 1-64 0,3 0-32 16,1 0 0-16,1 0 0 0,3-1-304 0,2 1-176 16,1-4 192-16,1 2-192 0,0-1 144 0,0 0-144 15,-2-1 0-15,-1-4 144 0,1 0-144 0,-4-1 0 0,-2 2 0 0,-1-1 0 16,-1 0 0-16,-4 2 0 0,0-1 0 0,-3 1 0 16,-3-2 0-16,-2 4 128 0,-3-1-128 0,-1 1 192 15,-2 2-48-15,-1-1 0 0,-2 1 0 0,-1 2 0 16,-2 1-16-16,0 2 0 0,-1 1 0 0,0 2 0 15,-3 4-128-15,0 0 0 0,0 1 0 0,-1 3 0 16,-2 3 0-16,2 3 0 0,0 2 0 0,1 0 0 16,1 2 0-16,3 1 0 0,0 1 0 0,1-1 0 15,2 0 0-15,1-1 128 0,1 0-128 0,3 1 128 16,2 0 128-16,2-4 32 0,1 0 0 0,2 0 0 16,3-3-80-16,3 0-16 0,1 1 0 0,3-1 0 15,2 0-192-15,5-1 0 0,2-1 0 0,3 0 0 16,2-6-272-16,2-3-160 0,2-2-16 15,1-1-10944-15,0 0-2176 0</inkml:trace>
  <inkml:trace contextRef="#ctx0" brushRef="#br0" timeOffset="3320.79">6113 3145 8287 0,'0'0'736'0,"0"0"-592"0,0 0-144 0,0 0 0 15,-8-5 5568-15,8 5 1088 0,0 0 224 0,0 0 32 16,-4 10-5328-16,3 6-1072 0,1 2-224 0,3 7-32 15,-1 1 128-15,4 5 48 0,-1 6 0 0,1 2 0 16,3 1 64-16,-1 3 16 0,0 6 0 0,-1 0 0 0,-1 2-192 0,-1 3-16 16,-1 0-16-16,0 0 0 0,-1-1-288 15,-2-2 128-15,0 0-128 0,-1-5 0 0,0-1 0 0,-1-4 0 16,0-2 0-16,-2-2-144 0,0-1-176 0,2-2-16 16,-1-7-16-16,0 0 0 15,1-5-1184-15,1-1-256 0,1-6-32 0</inkml:trace>
  <inkml:trace contextRef="#ctx0" brushRef="#br0" timeOffset="10707.69">7843 3420 6447 0,'0'0'272'0,"0"0"80"0,0 0-352 0,-6-5 0 0,0-1 0 0,6 6 0 16,0 0 4384-16,-2-10 800 0,2 10 176 0,-1-9 16 16,2 1-3952-16,-1 8-784 0,4-7-176 0,1-4-16 15,-1 5-224-15,1-1-32 0,0 1-16 0,-5 6 0 16,0 0-176-16,0 0 0 0,0 0 0 0,0 0-176 15,8-7 176-15,-8 7 0 0,0 0 0 0,0 0 0 16,0 0 448-16,0 0 32 0,0 0 0 0,7 9 0 16,-2 2 256-16,0-1 48 0,-1 2 16 0,1 1 0 15,-1 1-176-15,1 2-48 0,1 2 0 0,0-1 0 16,2 0-96-16,0 1-32 0,-2 0 0 0,2-1 0 0,1-4-176 0,0 3-32 16,2-3-16-16,-1-2 0 0,-1-1-96 0,2-1-128 15,-2-5 176-15,-9-4-176 0,12 3 208 16,-1-2-64-16,1-2-16 0,1-3 0 0,0-1 128 0,0-3 0 15,0-3 16-15,0 0 0 0,0-4 160 0,0-2 16 16,0 2 16-16,0-5 0 0,-1 1-64 0,1-1-16 16,1 0 0-16,1 1 0 0,-1-2-144 0,2-1-48 15,-2-2 0-15,0 1 0 0,0-2-192 0,-1 3 144 16,0 1-144-16,-2-1 128 0,0 1-128 0,-1-1-256 16,-1 2 64-16,-1 2 16 15,0 4-576-15,0 2-112 0,-3 2-32 0,0 3 0 16,-5 7-1520-16,0 0-304 0,0 0-64 0,0 0-11728 0</inkml:trace>
  <inkml:trace contextRef="#ctx0" brushRef="#br0" timeOffset="11016.46">8147 3644 23951 0,'0'0'2128'0,"0"0"-1696"0,0 0-432 0,0 0 0 16,0 0 2352-16,0 0 384 0,0 0 80 0,1 14 0 0,1-1-2240 0,0 2-576 16,1-2 0-16,1 4 0 0,0 0 0 0,-1 3 0 15,0-2 0-15,1 1 0 0,0 2 0 0,0 2 0 16,-2 1 0-16,2 0 0 0,-4 1 0 0,2-2 0 15,-1 2 0-15,-1-3 0 0,0-1 0 0,0 0 0 16,0-2 0-16,0 2-144 16,1-3-224-16,2-3-32 0,-1-2-16 0,1-3 0 15,-3-10-1216-15,7 9-240 0,-7-9-48 0</inkml:trace>
  <inkml:trace contextRef="#ctx0" brushRef="#br0" timeOffset="11474.98">8594 3798 26719 0,'0'0'1184'0,"0"0"240"0,0 0-1136 0,0 0-288 0,0 0 0 0,1-8 0 16,-1 8 1712-16,10-7 272 0,1 0 64 0,1 1 16 16,0-2-1648-16,-1 0-416 0,1-1 0 0,0 0 0 15,1-3 192-15,0 2-64 0,0-2 0 0,-1 3 0 16,-2-3-128-16,-1 0 0 0,0-1 0 0,-1 1 128 16,-1 1-128-16,-2 0 0 0,0 2 0 0,0-3 0 0,1 5 176 0,-1-2-48 15,0 1-128-15,-5 8 192 0,8-7 0 0,0 1-16 16,-8 6 0-16,10-7 0 0,-1 3-16 0,-9 4 0 15,12-1 0-15,-2 1 0 0,1 3-160 0,-1 2 0 16,-1 1 0-16,1 2 128 0,-3 0-128 0,1 4 128 16,0 1-128-16,1 2 128 0,0 2-128 0,0 0 0 15,-1-2 0-15,1 0 0 0,2 0 0 0,1-2 0 16,1-2 0-16,0 0 0 0,-2-1 0 0,2-2 0 16,0 1 0-16,2-2 0 0,-1-1 0 0,0 1 0 15,-1-1 128-15,1 1-128 16,-1-3-368-16,0 0-96 0,2 1-32 0,0-4 0 15,-1 2-2416-15,-1-3-480 0</inkml:trace>
  <inkml:trace contextRef="#ctx0" brushRef="#br0" timeOffset="11908.66">9908 3308 2751 0,'0'0'256'0,"2"-13"-256"0,-2 0 0 0,0 1 0 0,-2 3 6128 0,1 1 1168 16,0 1 256-16,1 7 32 0,-2-8-5920 0,2 8-1168 15,-1-8-240-15,1 8-64 0,-4-7-64 0,4 7-128 16,-5-5 176-16,5 5-176 0,-9-2 128 0,0 2-128 16,-2 0 0-16,1 3 0 0,-2 3 208 0,0 0-64 15,-1 1-16-15,-1 3 0 0,-2 2 240 0,-1 2 32 16,-1 3 16-16,-1 4 0 0,-4 2 176 0,0 4 48 16,-2-1 0-16,2 4 0 0,-1-3-272 0,2 6-48 15,1-2-16-15,4 3 0 0,3 0-304 0,3 2 128 16,2 2-128-16,4 0 0 0,1-2 256 0,3 0-48 15,2-1-16-15,3-1 0 0,1 2-192 0,2-1 128 16,2-3-128-16,1-2 0 0,2-2 0 0,2-2 0 0,2-2 0 0,2-1 0 31,2-3-464-31,1-5-48 0,1 1 0 0,4 0 0 16,0-3-1552-16,0-4-320 0,0-1-64 0</inkml:trace>
  <inkml:trace contextRef="#ctx0" brushRef="#br0" timeOffset="12392.01">10255 3740 29951 0,'-16'-8'1328'0,"5"5"272"0,-4-2-1280 0,0 4-320 16,-2 1 0-16,1 2 0 0,2 2 144 0,-1 3-16 15,0 1-128-15,-1 1 192 0,0 1-192 0,2 3-128 16,0 1 128-16,-1 5-208 0,2-1 48 0,0 3 16 16,2 2 0-16,0 2 0 0,1-3 16 0,2 2 0 15,0 0 0-15,3-1 0 0,0-4 128 0,2 1 0 16,2-3 160-16,2-2-160 0,3-2 400 0,1-2-16 16,0-2 0-16,3-1 0 0,1-6-16 0,2 0-16 15,-1-4 0-15,2 0 0 0,2-3-32 0,3-1 0 16,2 0 0-16,-1-5 0 0,0-2-320 0,0-1 144 15,2-2-144-15,-1 1 0 0,1-1 128 0,-2 0-128 0,-1 1 0 0,-3 2 0 16,-2-7 128-16,-1 3-128 0,-2 2 0 0,-3 0 0 16,0 2 0-16,-4 2 0 0,1 1 128 0,-3 10-128 15,0 0 0-15,0 0 128 0,-7-4-128 0,-1 4 0 16,-1 3 176-16,3 2-176 0,6-5 160 0,-8 11-160 16,4 2 304-16,1 0-48 0,2 1 0 0,2 2 0 15,2-2 256-15,2 2 64 0,0-1 0 0,2 1 0 16,-1 2-144-16,1-1-32 0,0 0 0 0,-1 1 0 15,1 1-256-15,-1-1-144 0,-1-1 160 0,2-1-160 16,1-2-192-16,-1 0-144 0,3 1-32 0,0-4 0 31,0-2-2336-31,2-1-480 0,0-3-80 0</inkml:trace>
  <inkml:trace contextRef="#ctx0" brushRef="#br0" timeOffset="12608.51">10655 3444 28559 0,'0'0'1264'0,"-9"5"272"0,1 3-1232 0,3 5-304 16,0 5 0-16,2 4 0 0,5 6 2816 0,2 4 512 15,1 2 112-15,3 5 16 0,-1 0-2864 0,2 2-592 16,1-3 0-16,-1 3-144 15,0-3-368-15,0 1-80 0,0 0-16 0,-1-5 0 16,-2-1-2464-16,0-3-512 0,-2-4-80 0</inkml:trace>
  <inkml:trace contextRef="#ctx0" brushRef="#br0" timeOffset="12832.3">10332 3747 41055 0,'0'0'1824'0,"-9"-2"368"0,9 2-1744 0,0 0-448 0,0 0 0 0,0 0 0 15,0 0 464-15,0 0 16 0,10 1 0 0,3 2 0 16,3 1-272-16,5-4-48 0,5 0-16 0,0 0 0 16,1 0-144-16,3 0-192 0,2-4 32 0,-1 0 16 31,0 0-1632-31,3-3-320 0,1 0-64 0,3-3-16 0,0 0-2160 0,-4 0-432 0</inkml:trace>
  <inkml:trace contextRef="#ctx0" brushRef="#br0" timeOffset="13242.2">10887 3813 6447 0,'0'0'576'0,"-9"1"-576"16,0-2 0-16,9 1 0 0,0 0 6592 0,0 0 1216 0,0 0 256 16,0 0 32-16,0 0-6064 0,0 0-1216 0,0 0-240 0,9-8-64 15,0 1-128-15,3 1-48 0,0-1 0 0,2-1 0 16,2-1-336-16,1 0 128 0,0-1-128 0,0-2 0 16,-2-1 0-16,1 1 0 0,-2 1 0 0,-1-3-192 15,-1 0 192-15,-3-1 0 0,-2 0 0 0,-1 3-128 16,-1 1 128-16,-2 0 0 0,-3 2 0 0,0 9 0 15,-3-9 0-15,3 9 144 0,-9-5-144 0,-1 2 0 16,-1 5 128-16,0 3-128 0,-1 3 0 0,0 2 0 16,1 0 0-16,-1 6 0 0,0 5 0 0,0 4 0 15,2-2-128-15,1 3 128 0,1-2 0 0,1 0-144 16,2 1 144-16,1 0 0 0,0 0 0 0,2 0 128 16,2-2-128-16,0-2 128 0,0-3-128 0,1-1 128 15,2-1-128-15,-1-2 0 0,2-2 0 0,1-2 128 16,2-1-544-16,1-1-96 0,0-1-32 0,2-2 0 15,2-1-1760-15,1 1-336 0,2-2-80 0,2-2-10976 16</inkml:trace>
  <inkml:trace contextRef="#ctx0" brushRef="#br0" timeOffset="13859.9">11600 3624 37887 0,'-13'-4'1680'0,"4"2"352"0,-1 0-1632 0,-2 0-400 0,-1 2 0 0,0 3 0 16,0 0 256-16,0 1-16 0,0 0-16 0,-1-1 0 15,-1 3-368-15,0 0-80 0,-2 3-16 0,0 2 0 31,-2-1-464-31,1 3-80 0,-1-1-32 0,-2 2 0 16,0 1 320-16,3-1 64 0,1 0 16 0,1 3 0 0,0 0 416 0,2 0 0 0,1 1 0 0,1-2 0 16,2-2 400-16,3 1 64 0,2-2 16 0,3-2 0 15,0 3-240-15,4-3-48 0,0-4-16 0,2-1 0 16,-4-6-176-16,12 4 0 0,1-2 0 0,1-2 0 16,3-2 0-16,3-2-192 0,1-2 64 0,1-5 128 15,0 1-128-15,1-2 128 0,0-1 0 0,-3 3 0 16,-1-5 0-16,-4 4 0 0,1 0 0 0,0-2 0 0,-3 3 0 15,-2-1 0-15,-2 2 0 0,-1-3 0 0,-1 2 304 16,-3 0-32-16,-2-1 0 0,0 1 0 0,-2-1-64 0,-2 2-16 16,-2 0 0-16,-1 3 0 0,5 6-192 0,-8-6 128 15,1 4-128-15,7 2 0 0,-11 0 0 0,2 2 0 16,1 1 0-16,0 1 0 0,1 2 0 0,0 2 0 16,2-1 0-16,0 3 0 0,1 2 128 0,0 0 0 15,1-1-128-15,1 2 192 0,-2 2-192 0,0 0 176 16,1 1-176-16,1 5 160 0,-1 0-160 0,2 2 0 15,-2 1 0-15,2 2 0 0,1-2 0 0,0 3 0 16,0 1 0-16,1 2 0 0,0 3 0 0,2-1 0 16,0 4 0-16,-1-1 0 0,2 1 0 0,0-3 0 0,0-2 0 15,1 2 0-15,0-1 0 0,-1-2 0 16,0-1 0-16,-1 0 0 0,-2-3 0 0,0-1 0 0,-1-2 0 0,-1 2 0 16,-3-3 0-16,-2 1 0 0,-4-2 0 0,0-1 0 15,0-3 0-15,-2 0 0 0,-4 0 0 0,-1 1 0 16,-2-2-384-16,-1-2 64 0,-1-1 0 0,2-5 0 31,-1-2-1216-31,-2-4-256 0,-1-5-32 0</inkml:trace>
  <inkml:trace contextRef="#ctx0" brushRef="#br0" timeOffset="14349.26">11896 3725 35935 0,'-10'-9'3200'0,"-2"1"-2560"16,1 2-512-16,0 2-128 0,1 1 1024 0,-1 2 192 15,1 1 48-15,1 1 0 16,0 1-1584-16,-2 0-320 0,-1 2-64 0,1 3-16 0,-2-1 336 0,-2 2 64 15,0 0 0-15,-1 2 16 16,0 2-416-16,1 1-96 0,-2 4-16 0,1-1 0 0,0-1 416 0,2 2 80 16,0-2 16-16,2 0 0 0,2 0 560 0,0 1 112 15,4-1 32-15,2-2 0 0,1-4 160 0,3-1 32 16,0-8 16-16,6 10 0 0,1-3-176 0,3-1-32 0,1-1-16 0,2-1 0 16,3 0-176-16,2-2-16 0,2-2-16 0,2 0 0 15,4 0-160-15,3-2-224 0,-1 0 48 0,2-4 16 31,-1-1-208-31,0-2-32 0,-3-1-16 0,-4 1 0 0,-5-1 208 0,-3 1 32 0,-1 1 16 0,-2-1 0 16,-5-2 160-16,0 2 144 0,-4-1-16 0,-2 1-128 16,-2 1 384-16,-2 1-48 0,-2 1 0 0,-1-1 0 15,-4-2 32-15,2 0 0 0,0 3 0 0,-2 0 0 16,0 1-128-16,-1 1-32 0,2 0 0 0,-1 2 0 16,1 0-208-16,-1 0 128 0,1 0-128 0,-1 2 0 15,1 0 0-15,0 0 0 0,-1 2 0 0,2-1 0 16,1 0-224-16,8-1-32 0,-9 0-16 0,9 0 0 15,-9 2-2560-15,9-2-512 0</inkml:trace>
  <inkml:trace contextRef="#ctx0" brushRef="#br0" timeOffset="14693.43">12121 4025 23839 0,'0'0'1056'0,"0"0"224"0,0 0-1024 0,0 0-256 16,0 0 0-16,2 11 0 0,-2-11 1040 0,0 0 176 16,0 0 16-16,0 0 16 0,0 0-512 0,0 0-96 15,0 10-32-15,0-10 0 0,0 0-352 0,0 0-80 16,0 0-16-16,0 0 0 0,0 0 144 0,0 0 16 0,0 0 16 0,-9-3 0 16,1-2 432-16,2-1 64 0,-1-5 32 0,1 2 0 15,-1-1 240-15,2-1 48 0,-1 1 16 16,-1-3 0-16,0 0-208 0,1-5-64 0,1 1 0 0,0 0 0 15,1-2-336-15,1 4-80 0,-1-5-16 0,3 3 0 16,1 0-304-16,1 2-160 0,0 0 160 0,3 0-160 16,0 0 0-16,3 2 0 0,-1 0 0 0,2 3 0 15,0-2 0-15,0 2 0 0,1-1 0 0,0 1 0 16,0-2-256-16,2 0 0 0,-1 3 0 0,2 0 0 31,-2 3-1616-31,2 0-320 0,-2 1-64 0,2 1-9328 0,1-2-1872 0</inkml:trace>
  <inkml:trace contextRef="#ctx0" brushRef="#br0" timeOffset="14875.28">12471 3680 20271 0,'0'0'1792'0,"0"0"-1424"16,0 0-368-16,0 0 0 0,0 0 3216 0,9 9 576 16,-1 1 112-16,0 1 32 0,0 2-2592 0,0-2-512 15,1 4-96-15,0 2-32 0,0 0-320 0,0 2-64 16,0 3 0-16,1 1-16 0,-3 0-304 0,0 0 0 15,-2-2 128-15,0 2-128 0,-2-4-128 0,-2 1-96 16,-1 2-16-16,0-8 0 16,-1-1-1808-16,0 0-352 0,1-13-80 0</inkml:trace>
  <inkml:trace contextRef="#ctx0" brushRef="#br0" timeOffset="15048.84">12591 3479 23951 0,'-5'-13'2128'0,"1"6"-1696"0,-1 2-432 0,1-1 0 16,4 6 4080-16,0 0 720 0,0 0 160 0,0 0 32 15,0 0-3808-15,0 0-752 0,3-7-160 0,-3 7-16 16,0 0-416-16,0 0-80 0,0 0-16 0,9-5-12272 16,-9 5-2448-16</inkml:trace>
  <inkml:trace contextRef="#ctx0" brushRef="#br0" timeOffset="15377.64">13029 3629 30815 0,'0'0'1360'0,"7"-7"288"0,-2 1-1328 0,2-1-320 15,0 1 0-15,0-2 0 0,-1-1 336 0,1 1 0 16,0 0 0-16,-7 8 0 0,5-9-144 0,-5 9-48 15,4-9 0-15,-4 9 0 0,0-11 48 0,0 11 0 16,0 0 0-16,-7-6 0 0,-1 2-192 0,-1 3 0 16,0 1 0-16,0 4 0 0,-2-2 240 0,0 3 16 15,-1 2 0-15,-1 2 0 0,-1-2 96 0,-2 3 32 16,-1 2 0-16,0 2 0 0,1-1 128 0,1 2 16 16,0 4 16-16,2 2 0 0,2 0-112 0,2 1-32 15,1 0 0-15,3 2 0 0,1-2-272 0,4 1-128 0,2-2 0 16,3 1 128-16,2 2-128 0,2-2 0 0,2-1 0 0,0 0 0 15,1 1-128-15,1-7 128 0,1 0-160 0,2-2 160 32,0 0-1632-32,2-3-224 0,0-2-64 0,0-3-13360 0</inkml:trace>
  <inkml:trace contextRef="#ctx0" brushRef="#br0" timeOffset="15811.22">13428 3664 30399 0,'-10'-4'2704'0,"-2"2"-2160"0,-1 0-544 0,-1 4 0 0,-2 3 1856 0,2 0 256 16,-1 1 48-16,1 2 16 0,1 0-1984 0,0 3-384 16,0 2-64-16,0 2-32 0,0 0 80 0,0 2 16 15,0-2 0-15,0 2 0 0,0 0 48 0,1 1 16 16,2 2 0-16,0-2 0 0,4-2 128 0,1-1 0 15,1 0 0-15,1-2 0 0,2-1 0 0,2-1 0 16,1-3 0-16,-2-8 0 0,0 0 0 0,10 5 0 16,0-2 0-16,2-3 128 0,0-1-336 0,1-1-64 15,0-3-16-15,1-1 0 16,1-4-128-16,-2 0-32 0,0-2 0 0,-2 1 0 0,1-1 320 0,-1-1 128 16,-1 0-128-16,0 0 128 0,0-2 0 0,-3 2 0 15,0 0 0-15,-1 2 0 0,1 0 0 0,-2 3 176 0,-5 8-48 0,5-6 0 16,-5 6 256-16,0 0 32 0,0 0 16 0,0 0 0 15,0 0 272-15,11 10 48 0,-3 3 16 0,-1-1 0 16,0 2-80-16,-1 3-16 0,1-2 0 0,0 0 0 16,-2 1-400-16,1-2-80 0,2-1 0 0,0 0-16 15,0 2-176-15,1-4-144 0,1 1 144 0,2-3-208 32,0-4-736-32,-1 3-144 0,1-5-16 0,-1 1-16 15,-11-4-2016-15,13-3-384 0,-2 2-96 0</inkml:trace>
  <inkml:trace contextRef="#ctx0" brushRef="#br0" timeOffset="16128.38">13653 3123 29487 0,'0'0'2624'16,"-7"-5"-2112"-16,7 5-512 0,0 0 0 0,-7 8 2784 0,5 3 448 15,2 5 96-15,2 5 0 0,2 5-2704 0,2 3-624 16,0 3 0-16,2 3 0 0,0 4 0 0,0 5 128 16,-1-1-128-16,1 3 176 0,1 4-176 0,0 2 128 15,1-1-128-15,0 1 128 0,0-2-128 0,1-3 0 16,-1 0 0-16,2-4 0 0,-1-2-272 0,-1-4-96 0,0-2-16 0,1-4 0 31,1-1-336-31,-1-4-80 0,-2-2-16 0,1-3 0 16,-3-3-560-16,-1-2-112 0,-3-2-32 0,1 0-8688 0,-1-1-1744 0</inkml:trace>
  <inkml:trace contextRef="#ctx0" brushRef="#br0" timeOffset="18329.18">14482 3015 11967 0,'0'0'1072'0,"5"-8"-864"0,-5 8-208 0,6-8 0 16,0 0 2800-16,-6 8 512 0,7-8 96 0,1 2 32 15,0-1-2832-15,-8 7-608 0,0 0 0 0,8-6 0 16,-8 6-304-16,0 0 48 0,0 0 16 0,0 0 0 16,0 0 240-16,0 0-144 0,0 0 144 0,0 0-128 15,0 0 320-15,0 0 64 0,-8 6 0 0,-2-2 16 16,-1 3 512-16,1-1 112 0,-2 2 0 0,-1 0 16 16,-1 2 64-16,-2-2 16 0,-2 1 0 0,0 3 0 15,-2 2-96-15,0 1-32 0,1 0 0 0,-1 6 0 16,-2 4-96-16,1 2-32 0,0 5 0 0,1 2 0 0,-1 2-416 0,2 5-64 15,4 0-32-15,-1 5 0 0,2 2-224 0,1 2 128 16,0 2-128-16,2 3 0 0,1 1 128 0,2-2-128 16,2-3 0-16,2-1 144 0,1-1-144 0,3-2 0 15,4-2 0-15,0-4 0 0,1-4 0 0,3-3 0 16,1-2-144-16,1 2 144 16,4-1-656-16,0-7-32 0,1-1 0 0,2-3 0 15,2-1-1616-15,2-4-336 0,1-2-64 0,0-4-10096 0</inkml:trace>
  <inkml:trace contextRef="#ctx0" brushRef="#br0" timeOffset="21329.72">14675 3124 8287 0,'0'0'368'0,"0"0"80"0,0 0-448 0,0 0 0 15,-8-4 0-15,8 4 0 0,-8-7 3488 0,8 7 608 16,-7-4 128-16,7 4 32 0,-6-7-2208 0,6 7-432 16,0 0-80-16,0 0-32 0,0 0-160 0,-5-5-48 0,5 5 0 0,0 0 0 15,0 0-432-15,0 0-96 0,-4-8 0 0,4 8-16 16,0 0-112-16,0 0-32 0,0 0 0 0,0 0 0 15,0-9 64-15,0 9 16 0,0 0 0 0,0 0 0 16,0 0-64-16,0 0-16 0,0 0 0 0,0 0 0 16,0 0-112-16,0 0-32 0,0 0 0 0,0 0 0 15,0 0-16-15,0 0-16 0,0 0 0 0,0 0 0 16,0 0-160-16,0 0-16 0,0 0-16 0,0 0 0 16,0 0-96-16,0 0-16 0,0 0 0 0,0 0 0 15,0 0-128-15,0 0 160 0,0 0-160 0,0 0 160 16,0 0-16-16,10-1 0 0,-10 1 0 0,0 0 0 15,0 0 0-15,12 0 0 0,-12 0 0 0,12 0 0 16,-12 0 48-16,11 0 0 0,0 0 0 0,-1 0 0 0,-10 0 0 0,15-2 0 16,-1 1 0-16,0 0 0 15,-1-1-64-15,0 2-128 0,0-1 192 0,2 1-64 0,-1-1-128 0,0 0 0 16,1-1 144-16,0 1-144 0,1-2 0 0,0 2 0 16,-1-2 0-16,1 1 0 0,0 0 0 0,-1-1 0 15,0 0 0-15,-1 3 128 0,-2-4-128 0,-1 3 0 16,-11 1 0-16,14-3 128 0,-3 1-128 0,0 0 0 15,-11 2 0-15,11-2 0 0,0-1 0 0,-1 0 0 16,-10 3 0-16,12-2 0 0,-12 2 0 0,10-1 0 16,-10 1 0-16,11-3 128 0,-11 3-128 0,10-3 0 15,-10 3 0-15,0 0 0 0,11-1 0 0,-11 1 0 16,11-3 0-16,-11 3 0 0,10-2 0 0,-10 2 0 16,0 0 0-16,9-2 128 0,-9 2-128 0,0 0 0 15,0 0 0-15,0 0 0 0,0 0 0 0,0 0 0 0,8-6 0 0,-8 6 128 16,0 0-128-16,0 0 0 0,0 0 128 0,0 0-128 15,0 0 128-15,0 0-128 0,0 0 128 0,0 0-128 16,0 0 0-16,0 0 0 0,0 0 0 0,0 0 128 16,-6-10-128-16,1 0 0 0,0 1 0 0,5 9 0 15,-5-6 0-15,5 6 144 0,-8-9-144 0,0 2 0 16,-1-2 144-16,0 2-144 0,0 1 0 0,0-1 144 16,-3 4-144-16,1-1 0 0,1 1 144 0,0-1-144 15,-2 0 0-15,1 2 144 0,1 0-144 0,-1 1 0 16,1-2 0-16,1 2 0 0,9 1 0 0,-9 0 0 15,1-1 0-15,8 1 0 0,0 0 0 0,0 0 0 16,-8-2 0-16,8 2 0 0,0 0 0 0,0 0 0 16,0 0 0-16,0 0-144 0,0 0 16 0,0 0 0 0,0 0-192 0,0 0-48 15,0 0 0-15,0 0 0 16,0 0-80-16,0 0 0 0,-6-6-16 0,6 6 0 16,0 0-304-16,0 0-64 0,0 0-16 0,0 0 0 15,0 0-864-15,0 0-160 0,0 0-48 0,0 0 0 16,0 0-1344-16,0 0-256 0</inkml:trace>
  <inkml:trace contextRef="#ctx0" brushRef="#br0" timeOffset="22014.95">15304 2905 2751 0,'0'0'128'0,"-10"-1"16"0,-1 1-144 0,1-3 0 15,0 2 0-15,0 1 0 0,10 0 5392 0,0 0 1056 16,-9-1 208-16,9 1 32 0,0 0-4432 0,0 0-880 16,0 0-176-16,0 0-48 0,0 0-448 0,0 0-112 15,12-2-16-15,0 2 0 0,0 3-384 0,-2 1-192 16,0-3 160-16,1 3-160 0,-1-1 128 0,1 1-128 16,-1 1 0-16,-1 1 0 0,0 1 320 0,1 1-48 15,-3 1 0-15,2 1 0 0,1 1 80 0,0 0 16 0,2 3 0 0,1 0 0 16,1-1 352-16,2 4 80 0,1 0 16 15,1 2 0-15,2 4-240 0,-1 0-32 0,-1 3-16 0,2 1 0 16,-2 1-256-16,3 1-48 0,-1-2-16 0,0 3 0 16,-3 0-48-16,0 1-16 0,-2 0 0 0,-2 2 0 15,-2 0 64-15,0 1 16 0,-3 2 0 0,-2 3 0 16,-1 2-64-16,-1-1-16 0,0 2 0 0,-1-6 0 16,-2-2-144-16,0-1 0 0,1-3 144 0,-2 0-144 15,-2-2 0-15,0 1 128 0,-1-3-128 0,-1-2 0 16,-1-2 0-16,0 1 0 0,-2-1 0 0,1 2 128 15,-2-3-128-15,-1 2-208 0,-2-1 48 0,0 2 16 16,-4 2-288 0,0-1-48-16,-2 1-16 0,-1 2 0 0,-2-3-1424 0,0 1-304 15,-2-1-48-15,1-3-8592 0,1-2-1712 0</inkml:trace>
  <inkml:trace contextRef="#ctx0" brushRef="#br0" timeOffset="31371.97">18170 2931 4607 0,'0'0'400'0,"0"0"-400"0,-11-1 0 0,1 1 0 0,0 1 2928 0,0 2 496 16,10-3 96-16,-10 0 32 0,1 0-1728 0,9 0-352 15,0 0-64-15,-9 3 0 0,9-3-304 0,0 0-48 16,0 0-16-16,0 0 0 0,0 0-208 0,0 0-32 16,0 0-16-16,0 0 0 0,0 0-96 0,10-2-32 15,1 1 0-15,2 1 0 0,1-4-160 0,0 1-48 16,-1 0 0-16,2-1 0 0,-1-2 0 0,2 1 0 15,-2 0 0-15,0 0 0 0,-1 1 64 0,1 1 0 16,-3 2 0-16,1-3 0 0,0 0-48 0,-2 0 0 16,2 0 0-16,-2 2 0 0,-10 2-160 0,15-2-48 15,-2 1 0-15,0 1 0 0,-2 0-96 0,1 0-32 16,0-1 0-16,0 1 0 0,-1-2-128 0,1 2 0 0,0 0 0 16,1-2 0-16,-1 1 0 0,-1-2 0 15,0 0 0-15,-1 2 0 0,-10 1 0 0,11-1 128 0,-11 1-128 0,11-2 0 16,-3-3 0-16,-8 5 0 0,8-4 128 0,-8 4-128 15,8-5 128-15,-8 5-128 0,0 0 192 0,6-5-64 16,-6 5 144-16,7-7 32 0,-3 1 0 0,-4 6 0 16,0 0-48-16,0 0-16 0,0 0 0 0,0 0 0 15,5-8-64-15,-5 8-16 0,0 0 0 0,0 0 0 16,0 0-160-16,0 0 192 0,0 0-192 0,-1-8 192 16,1 8-192-16,-4-6 0 0,4 6 0 0,0 0 128 15,-8-6-128-15,8 6 128 0,-10-2-128 0,0-1 128 16,3 2-128-16,7 1 0 0,-11-5 144 0,2 3-144 15,9 2 192-15,-10-3-48 0,-1 0 0 0,2-1 0 16,0-1 16-16,1 1 0 0,0 0 0 0,2 0 0 0,-1-1 64 16,7 5 16-16,-9-7 0 0,3 3 0 15,-1-2-48-15,7 6 0 0,-8-8 0 0,2 2 0 0,1 0-32 0,5 6-16 16,-4-8 0-16,4 8 0 0,-7-6-144 0,7 6 0 16,-6-5 0-16,6 5 0 0,-7-5 0 0,7 5 0 15,0 0 0-15,0 0 0 0,0 0 0 0,0 0 0 16,-8-2-176-16,8 2 176 0,0 0-320 0,0 0 32 15,0 0 0-15,0 0 0 16,0 0-1440-16,0 0-272 0,0 0-64 0,8 11-16000 0</inkml:trace>
  <inkml:trace contextRef="#ctx0" brushRef="#br0" timeOffset="32405.97">19083 3319 2751 0,'0'0'128'0,"0"0"16"0,0 0-144 0,0 0 0 0,9 6 0 0,-9-6 0 16,9-5 4320-16,-9 5 832 0,10-1 160 0,-1-3 48 16,-9 4-3328-16,13-2-672 0,-1 0-128 0,0 0-16 15,-2 0-256-15,2 1-32 0,1-1-16 0,0 1 0 16,1 1-384-16,2 0-80 0,1-1 0 0,1-2-16 15,0 0-432-15,1 2 0 0,-1-4 0 0,0 4 0 16,-1-2 0-16,0 2-224 0,-1-2 32 0,-1 0 0 16,-2 1-384-16,-1 1-80 0,0-1-16 0,-12 2 0 15,10-1-96-15,-10 1-32 0,11-3 0 0,-11 3-7056 16,10-2-1408-16</inkml:trace>
  <inkml:trace contextRef="#ctx0" brushRef="#br0" timeOffset="32657.97">19109 3444 9215 0,'0'0'400'0,"0"0"96"0,0 0-496 0,-8-2 0 0,8 2 0 0,0 0 0 16,0 0 4320-16,0 0 768 0,0 0 160 0,0 0 16 15,0 0-4032-15,0 0-800 0,10-1-176 0,2 1-16 16,0 0-240-16,-1 1 0 0,2 1 128 0,2-2-128 16,-1 0 0-16,2 0 0 0,2-2 0 0,2 2 0 31,-1-1-800-31,3 1-48 0,2-3-16 0,1-2-11152 0</inkml:trace>
  <inkml:trace contextRef="#ctx0" brushRef="#br0" timeOffset="33475.72">20367 2748 5519 0,'0'0'496'0,"0"0"-496"15,-8-6 0-15,8 6 0 0,0 0 4224 0,-4-6 768 16,4 6 128-16,0 0 48 0,0 0-3616 0,0 0-720 16,0 0-128-16,0 0-48 0,0 0 0 0,0 0 0 15,0 0 0-15,8 5 0 0,-8-5-240 0,0 0-48 16,0 0-16-16,4 8 0 0,-4-8 0 0,-3 9 0 15,-2-1 0-15,5-8 0 0,-16-2 0 0,1 2 0 0,0 2 0 0,1 0 0 16,0 1-80-16,-2 1-16 0,-1-3 0 0,0 2 0 16,-1 1 0-16,-1-2 0 0,1 1 0 0,0-3 0 15,1 1-64-15,-1 1 0 0,0-2-16 0,1 0 0 16,2 0 144-16,2 0 16 0,0 0 16 0,1 0 0 16,1 0 32-16,0 0 16 0,2 0 0 0,9 0 0 15,-9 1-112-15,9-1-32 0,-9 2 0 0,9-2 0 16,-9 6-128-16,9-6-128 0,-8 6 192 0,8-6-192 15,-9 8 0-15,2 0 0 0,7-8 0 0,-6 10 0 16,1-1 0-16,2 1 0 0,3-10 0 0,-4 11 0 16,0 0 0-16,2-1 0 0,2-10 0 0,-3 14 0 15,0-2 0-15,1 1 0 0,0-1 0 0,2 1 0 16,0 0 0-16,0 1 0 0,0 1 0 0,0 3 0 16,2-1 0-16,-2 4 0 0,0 2 0 0,-2 6 0 15,2 4 128-15,0-2-128 0,2 4 0 0,-2 4 0 0,2 0 0 0,1 0 128 16,0 2-128-16,0-3 0 0,1-5 128 0,2 1-128 15,-1-2 0-15,0-2 0 0,-1-3 144 0,1 2-144 16,0 1 0-16,-1-3 144 0,-1 0-16 0,-1 1-128 16,-2-1 192-16,0 1-64 0,-1-4-128 0,0 1 0 15,-3-1-160-15,0 0 160 0,0 4 0 0,0-6 0 16,-2-1 0-16,0 0 160 0,1-3-160 0,0 0 128 16,-1-2-128-16,0 1 128 0,0-4-128 0,1 0 192 15,1-4-192-15,0 0 192 0,4-9-192 0,-3 9 0 16,3-9 0-16,0 0 128 0,0 0 0 0,0 0-128 0,0 0 192 0,0 0-64 15,0 0 80-15,0 0 16 0,0 0 0 0,0 0 0 16,0 0 64-16,0 0 16 0,12-5 0 0,-2 0 0 16,-1 1-80-16,2 1-16 0,1-1 0 0,-2 4 0 15,0-4-208-15,2 2 144 0,0 2-144 0,0-3 128 16,1 2-128-16,1 2 0 0,0-2 0 0,2 1 0 16,0 0 0-16,1 0 0 0,1 0 0 0,-1 0 0 15,0 0-320-15,-2 0 64 0,0 0 16 0,-1-1 0 31,0-2-1264-31,1 2-256 0,-1-1-48 0,-1 1-16 16,0-2-656-16,2 1-128 0,-1-2-16 0</inkml:trace>
  <inkml:trace contextRef="#ctx0" brushRef="#br0" timeOffset="35407.72">21275 3590 7359 0,'0'0'320'0,"0"0"80"0,0 0-400 0,0 0 0 0,0 0 0 0,0 0 0 16,0 0 4368-16,-2 11 800 0,0 1 144 0,1-1 48 16,0 2-3072-16,0 1-624 0,1 3-112 0,0 1-16 15,0 2-768-15,0 1-128 0,0-1-48 0,1 0 0 16,0 0-400-16,0-1-64 0,1 2-128 0,0-1 176 15,0-1-176-15,0 3 0 0,1-5 0 0,-1 4 0 16,0-1 0-16,0-1 0 0,0 1 0 0,-1-5 128 16,-1 0-128-16,1-2 0 0,-1 1 0 0,2-2 0 31,-1-2-496-31,-1-10-128 0,1 9-16 0,-1-9-9264 0,0 0-1840 0</inkml:trace>
  <inkml:trace contextRef="#ctx0" brushRef="#br0" timeOffset="36391.82">21760 3813 11967 0,'0'0'528'0,"0"0"112"0,0 0-512 0,0 0-128 0,0 0 0 0,-6 5 0 0,6-5 3520 0,-5 9 688 16,2 3 128-16,3-12 16 0,0 9-3424 0,4 1-688 15,1 1-240-15,0-1 144 0,1 1-144 0,0-2 0 16,2-1 0-16,0 3 128 0,0 1-128 0,-1 0 0 16,1 1 0-16,0 1-176 0,0 3 176 0,-2 1 0 15,0 1-144-15,-4-1 144 0,-1 1 0 0,-1 1 0 16,-1-1 0-16,-1 0 0 0,-2-2 144 0,0 0 48 15,-1 0 16-15,-1-2 0 0,0 1-208 0,1-4 176 16,-1-1-176-16,1-2 160 0,5-9-368 0,-5 10-80 16,5-10-16-16,0 0-12176 0</inkml:trace>
  <inkml:trace contextRef="#ctx0" brushRef="#br0" timeOffset="38159.44">22832 3658 28223 0,'0'0'1248'0,"0"0"256"0,0 0-1200 0,0 0-304 16,7-8 0-16,-1 1 0 0,2 2 320 0,0 0 16 16,1 1 0-16,0 1 0 0,1 1-208 0,1-1-128 15,1 2 128-15,-2-1-128 0,-10 2 0 0,12 2 0 16,-2 0 0-16,-10-2-128 0,0 0 128 0,11 8 0 0,-2 0 0 0,-9-8 0 15,0 0 0-15,0 13 176 0,-3-1-48 0,-1-1 0 16,-2 1 128-16,-2-1 32 0,-1 0 0 0,0 1 0 16,-1 0-96-16,1 0-32 0,0-2 0 0,0 2 0 15,0-2-16-15,1 3 0 0,0-2 0 0,2 0 0 16,-2 1-144-16,1 0 0 0,1 0 144 0,1-1-144 16,1 2 0-16,1 4 0 0,2 7 0 0,0-10 0 15,1-14 0-15,-2 12 128 0,2-2-128 0,3-1 0 16,1-1 144-16,1 0-144 0,-5-8 192 0,9 9-192 15,0 0 208-15,2-2-64 0,0-1-16 0,1-2 0 16,0 0-128-16,1 1 0 0,0-2-160 0,1-2 160 16,1-1-640-16,-1 2-48 0,0-1 0 15,2 0 0-15,0-1-592 0,-1 0-112 0,1 0-16 0,0 0-6736 16,-2-1-1344-16</inkml:trace>
  <inkml:trace contextRef="#ctx0" brushRef="#br0" timeOffset="38663.55">23548 3770 31327 0,'0'0'2784'0,"0"0"-2224"16,0 0-560-16,0 0 0 0,0 0 2752 0,4 14 448 16,0-1 96-16,1 0 16 0,0-1-2928 0,2 0-576 15,-1-1-112-15,-1 1-16 16,0 0-1648-16,-1-2-320 0,-1-1-64 0,-3-9-13968 0</inkml:trace>
  <inkml:trace contextRef="#ctx0" brushRef="#br0" timeOffset="38860.57">23824 3736 23951 0,'0'0'2128'0,"0"0"-1696"0,0 0-432 0,0 0 0 15,0 0 2864-15,0 0 480 0,-9 0 112 0,9 0 0 16,0 0-2784-16,-8 8-672 0,8-8 0 0,-5 9 0 31,5-9-1536-31,0 0-384 0,-3 9-64 0</inkml:trace>
  <inkml:trace contextRef="#ctx0" brushRef="#br0" timeOffset="39040.15">23992 3790 5519 0,'0'0'496'0,"0"0"-496"16,0 0 0-16,0 0 0 0,0 0 7472 0,0 0 1392 16,0 0 288-16,0 0 48 0,0 0-7312 0,0 0-1456 15,0 0-304-15,0 0-128 16,0 0-2496-16,0 0-592 0,0 0-112 0,17-9-32 0</inkml:trace>
  <inkml:trace contextRef="#ctx0" brushRef="#br0" timeOffset="39196.61">24295 3711 11967 0,'0'0'1072'0,"0"0"-864"0,0 0-208 0,0 0 0 16,0 0 6896-16,0 0 1328 0,0 0 272 0,0 0 48 16,0 0-6784-16,0 0-1360 0,0 0-272 0,0 0-128 31,0 0-1792-31,0 0-432 0,0 0-80 0</inkml:trace>
  <inkml:trace contextRef="#ctx0" brushRef="#br0" timeOffset="41980.56">25696 3510 15663 0,'0'0'688'0,"0"0"144"0,-1-9-656 0,1 9-176 16,0 0 0-16,0 0 0 0,0 0 3776 0,0 0 736 16,0 0 144-16,0 0 16 0,0 0-3456 0,0 0-688 0,0 0-144 0,-9 8-16 15,1-2 112-15,0 4 32 0,0 1 0 0,1 2 0 16,-3 2-144-16,3 0-32 0,-1 2 0 0,1 1 0 15,1 2 112-15,-1 0 32 0,1-1 0 0,0 2 0 16,1 1-16-16,0-1 0 0,1 1 0 0,0 2 0 16,2-1 96-16,-1 1 16 0,0-1 0 0,1 1 0 15,-1 0-192-15,1 0-16 0,0-6-16 0,1 3 0 16,-2-2-192-16,1 2-32 0,-1-4-128 0,2 3 192 16,0-3-192-16,-1 0 0 0,1 0 0 0,-2-2 0 15,1 0-272-15,0-2-48 0,1-2-16 0,0 0 0 16,-2-2-560-16,3-9-128 0,0 0 0 0,0 0-16 15,0 0-2400-15,0 0-464 0</inkml:trace>
  <inkml:trace contextRef="#ctx0" brushRef="#br0" timeOffset="42479.14">25910 3595 911 0,'0'0'0'0,"0"0"0"15,0 0 0-15,0 0 0 0,-10-1 7952 0,10 1 1520 16,0 0 288-16,-9 2 64 0,9-2-7712 0,-10 5-1536 16,1 1-304-16,3 0-64 0,-1 2-208 0,-1 1 0 0,-2 0 0 0,-2 3 0 15,-1 1 0-15,-1 0 0 0,-2 3 0 0,-1-2 0 16,0 2 0-16,-1 1 0 0,0-2 0 0,0 0 0 15,-1-1 144-15,1-1 144 0,0-1 32 0,1-1 0 16,3 1 160-16,-1-1 32 0,2-2 16 0,1 0 0 16,2-1-128-16,0-2-16 0,-1 1-16 0,2 1 0 15,1-2-112-15,8-6-32 0,-8 8 0 0,8-8 0 16,0 0-16-16,0 0 0 0,0 0 0 0,-2 9 0 16,2-9-208-16,0 0 128 0,6 8-128 0,-6-8 0 15,11 6 0-15,-1 1 128 0,-1-2-128 0,2-1 0 16,-1 1 0-16,1-2 0 0,-1 2 0 0,0 0 0 15,1 0 0-15,-1 1 0 0,-1 0 0 0,1 1 0 16,-1-1 128-16,1 1-128 0,0-3 0 0,2 4 0 16,1 1 128-16,0 0-128 0,-1-3 0 0,1 2 0 15,1 0 160-15,2-2-160 0,-3 2 160 0,0-1-160 0,0-1 128 0,-1 1-128 16,-2-3 0-16,1 0 0 0,-2 0 0 0,-9-4 0 16,10 3 0-16,-10-3 0 15,9 4-192-15,-9-4 32 0,11 6 0 0,-11-6 0 0,0 0-160 0,0 0-16 16,0 0-16-16,6 7 0 15,-6-7-1376-15,0 0-256 0,0 0-64 0,-1 10-9072 16,1-10-1808-16</inkml:trace>
  <inkml:trace contextRef="#ctx0" brushRef="#br0" timeOffset="43963.87">25767 2536 11055 0,'0'0'976'0,"0"0"-784"16,0 0-192-16,0 0 0 0,0 0 3168 0,0 0 592 0,11 2 112 0,0 0 32 15,-2 1-2240-15,-1-2-432 0,-8-1-80 0,13 5-32 16,1-2-48-16,1 2-16 0,-2-2 0 0,1-1 0 16,0-2-480-16,2 0-80 0,0 0-32 0,2 0 0 15,1 0-336-15,2-1-128 0,-1-2 0 0,2 1 144 16,0-1-144-16,3 1 0 0,0 0 0 0,1-2 128 16,-3 2-128-16,-1-1 192 0,-2 1-192 0,-1 0 192 15,1-2 144-15,-3 2 48 0,-4 0 0 0,0 1 0 16,-1 0-128-16,-2 1 0 0,-1 0-16 0,-9 0 0 15,11 0-64-15,-11 0-16 0,11 1 0 0,-11-1 0 16,0 0 64-16,0 0 16 0,10 5 0 0,-10-5 0 16,0 0-240-16,7 7 0 0,-7-7 0 0,0 0 0 15,6 10 176-15,-6-10-176 0,1 12 192 0,-1 0-192 16,0-2 144-16,-1 1-144 0,-2-1 0 0,0 2 144 0,1 1-16 0,-1-1-128 16,2 2 192-16,0 3-64 0,-1-3-128 0,2 3 0 15,3 1 0-15,-1 2 128 0,2 2-128 0,0 3 0 16,3 5 0-16,-1-3 0 0,2 2 0 0,1 4 0 15,0 0 0-15,4 1 0 0,0 3 128 0,1 2-128 16,0 1 128-16,-1 2-128 0,-1-1 128 0,-1-5-128 16,1 1 0-16,-1-4 128 0,-2 1-128 0,-2-1 0 15,3 0 0-15,-4-1 128 0,-1-1-128 0,1 2 128 16,-3-2-128-16,1 1 128 0,-4 0-128 0,0 1 160 16,-1 1-160-16,0-3 160 0,-3 0-160 0,0-1 192 15,0-4-192-15,0 0 192 0,2-1-192 0,0-3 128 0,0-1-128 0,0-1 128 16,2 1-128-16,0-2 128 0,0 1-128 0,2-5 128 15,0 0-128-15,0 0 0 0,-1-2 144 0,-1-1-144 16,0 1 160-16,1-2-32 0,2-2-128 0,-2 1 192 16,-2-1-32-16,-1 0-16 0,1 2 0 0,0-3 0 15,1-8 144-15,0 0 32 0,-3 10 0 0,1-2 0 16,-1 0-128-16,3-8 0 0,-3 9-16 0,3-9 0 16,0 0-176-16,0 0 160 0,-1 10-160 0,1-10 160 15,-1 9-160-15,1-9 160 0,-4 8-160 0,4-8 160 16,0 0-16-16,-5 9 0 0,5-9 0 0,-6 7 0 15,6-7 112-15,-7 8 32 0,-1 1 0 0,-1-1 0 16,-2-1-32-16,0 1 0 0,-3 0 0 0,0 0 0 16,-3-2-32-16,2 2-16 0,-1 3 0 0,-2-1 0 15,-2 2-208-15,-1-4 144 0,-1 1-144 0,1-1 128 0,0-1 144 16,0 0 32-16,2-3 0 0,1-2 0 0,2 0-304 16,2-2 0-16,1-2 0 0,1 0 0 15,1-2-656-15,4-1-96 0,-1-2-16 0,1-3 0 16,2-3-2640-16,1-3-544 0,2-1-96 0,2-6-32 0</inkml:trace>
  <inkml:trace contextRef="#ctx0" brushRef="#br0" timeOffset="44430.86">26668 2188 13823 0,'0'0'608'0,"-12"0"128"0,-1 0-592 0,0 0-144 0,1 0 0 0,3 0 0 16,9 0 2944-16,0 0 544 0,0 0 112 0,0 0 32 0,0 0-2432 0,0 0-496 16,0 0-80-16,0 0-32 0,0 0-208 0,0 0-32 15,0 0-16-15,0 0 0 0,0 0-336 0,6 9 128 16,0 3-128-16,-1 1 0 0,0 3 160 0,0-2-32 15,-1 4-128-15,0 3 192 0,-1 5 896 0,-2-2 160 16,-2 1 32-16,-2 2 16 16,0 2-1680-16,0-1-320 0,0 1-80 0,0 1-16 0,1 0 800 0,-1 0 0 15,1-1 0-15,-1-3 0 0,2-2 0 0,1 0 0 16,0-7-144-16,0-2 144 16,0-3-896-16,1-1-96 0,-1-11-16 0,0 0-8016 15,0 0-1600-15</inkml:trace>
  <inkml:trace contextRef="#ctx0" brushRef="#br0" timeOffset="44714.38">26319 2222 20271 0,'0'0'1792'0,"0"0"-1424"0,-3-9-368 0,3 9 0 16,-6-7 3328-16,6 7 576 0,0 0 128 0,0 0 32 15,0 0-2640-15,11-2-528 0,2 1-96 0,1 1-32 16,2 0-112-16,3 1-16 0,5 0-16 0,2 0 0 16,3-1-256-16,3 0-48 0,3-2-16 0,7 1 0 0,6-1-304 0,6 0 0 15,2-1 0-15,4-1 0 16,1 0-800-16,-1-4-272 0,-3-1-48 0,-1-4-16000 15</inkml:trace>
  <inkml:trace contextRef="#ctx0" brushRef="#br0" timeOffset="50502.04">28851 2650 13759 0,'0'0'608'0,"0"0"128"0,0 0-592 0,0 0-144 0,0 0 0 0,0 0 0 16,0 0 1728-16,0 0 304 0,0 0 64 0,-6-5 16 15,6 5-720-15,0 0-144 0,0 0-32 0,0 0 0 16,0 0-144-16,0 0-48 0,0 0 0 0,0 0 0 16,-5-6 64-16,5 6 0 0,0 0 0 0,0 0 0 15,0 0-288-15,0 0-48 0,-8-2-16 0,8 2 0 0,-9-2 32 16,9 2 0-16,-11 3 0 0,1-2 0 16,1-1-32-16,-1 4 0 0,1 1 0 0,0 1 0 0,9-6-160 0,-10 5-48 15,-1-4 0-15,1 4 0 0,1-2-272 0,0 1-48 16,0 0-16-16,-2 0 0 0,-1 0-16 0,1 0-16 15,0-2 0-15,-1 1 0 0,1-1 80 0,-1 2 16 16,2-1 0-16,-2-1 0 0,-1 0 144 0,2 3 48 16,4 5 0-16,-1-2 0 0,-1-1 0 0,0-2 16 15,-5 2 0-15,-1-2 0 0,-3 0-464 0,1 1 0 16,-3-2-128-16,-1 3 128 0,-2-3 0 0,-2 1 0 16,-1-1 160-16,1 1-32 0,-1 0-128 0,1 3 0 15,2-3 0-15,-2 2 128 0,2-1-128 0,0 4 176 16,1-1-176-16,1 2 192 0,1-4-64 0,3 1-128 0,0-2 192 15,0 2-64-15,0-3 0 0,1 1-128 16,2-3 192-16,2 4-64 0,-1-6 16 0,3 1 0 0,-1 1 0 0,11-3 0 16,-10 3-144-16,10-3 192 0,-11 1-192 0,11-1 192 15,0 0-192-15,0 0 128 0,0 0-128 0,0 0 128 16,0 0-128-16,0 0 0 0,0 0 144 0,0 0-144 16,0 0 128-16,0 0-128 0,0 0 160 0,0 0-160 15,8 4 160-15,0 0-160 0,0 1 160 0,-8-5-160 16,8-10 240-16,2 5-48 0,3 3-16 0,1 2 0 15,3 0-176-15,3 3-272 0,1-2 64 0,1 2 16 16,3-2 192-16,2 1 0 0,2-1 0 0,1 0 0 16,0-2 0-16,1 2 0 0,0-1 0 0,1 3 0 15,-2-1 0-15,-3 1 0 0,-2-2 0 0,-3-1 0 16,-3 3 128-16,0 0-128 0,-4 0 0 0,0-1 0 16,-1-2 0-16,-1 2 0 0,-1 1 0 0,-2-2 0 0,-10-1 0 15,12 4 0-15,-2 0 0 0,-10-4 0 0,11 5 0 0,-11-5 0 16,0 0 0-16,10 6 0 0,-10-6 0 0,0 0 0 15,9 6 0-15,-9-6 0 0,0 0 0 0,0 0 0 16,0 0 0-16,2 12 0 0,-2-12 0 0,-3 12 0 16,3-12 128-16,-8 13-128 0,-2-3 0 0,-1-1 0 15,0 0 0-15,-1 0 0 0,-1 0 128 0,0-2-128 16,0 2 0-16,-2 0 0 0,0 0 0 0,-1 3 0 16,-1 0 128-16,-2 0-128 0,-4-2 0 0,1 0 0 15,1 2 0-15,-1 3 0 0,0-2 0 0,-1 1 0 16,-2 2 0-16,1-1 0 0,4 1 0 0,-1-1 0 15,0 2 0-15,1-1 0 0,2 0 0 0,1-1 0 0,1 1 0 16,1 0 0-16,-1 1 0 0,1-3 0 0,-1 2 0 0,-1-2 0 16,0 3 0-16,1-1 0 0,1-2 0 0,0 2 0 15,1-1 0-15,1-2 0 0,-1 2 0 0,1-2 0 16,0 0 0-16,-1 1 0 0,1 0 0 0,2 1 0 16,-1-1 0-16,0 0 0 0,2 1 0 0,1-2 0 15,2-5 0-15,7-8 0 0,-2 11 0 0,2 0 0 16,0-11 0-16,7 9 0 0,4-1 0 0,2-2 0 15,0-2 0-15,3 0 160 0,2 1-160 0,1-4 192 16,1 2-192-16,2 0 0 0,0 3 0 0,3-4 0 16,1-1 0-16,3-1 0 0,2 0 0 0,2 0 0 15,1 0 0-15,2 0 0 0,3 0 0 0,0 2 0 16,0 1 0-16,0 0 0 0,-1-1 0 0,-2 2 0 0,-5-3 0 16,-3 2 0-16,-1 0 128 0,-3-1-128 0,-2 0 0 0,-1 0 0 15,-2-2 0-15,-1 0 0 0,-3 4 0 0,0 0 0 16,-3 3 0-16,-1-5 0 0,0-4-384 0,-11 2 32 15,10 0 16-15,-10 0 0 16,0 0-1072-16,11 2-192 0,-11-2-64 0,9 4 0 16,-9-4-1152-16,0 0-256 0,0 0-32 0</inkml:trace>
  <inkml:trace contextRef="#ctx0" brushRef="#br0" timeOffset="51069.13">28040 3991 3679 0,'0'0'320'0,"0"0"-320"16,2-9 0-16,-1 3 0 0,-1 6 4176 0,3-8 768 15,-3 8 160-15,3-7 16 0,-3 7-3072 0,0 0-608 16,0 0-128-16,0 0-32 0,0 0-192 0,0 0-64 16,0 0 0-16,0 0 0 0,0 0-240 0,4 12-48 15,-1 1-16-15,0 3 0 0,-2 2 0 0,2-1 0 16,0 1 0-16,1 0 0 0,0 1-80 0,1 0-32 15,1 1 0-15,0 1 0 0,-1 1-128 0,2 1-32 0,-2 1 0 16,0-2 0-16,-1-1-224 0,0 0-48 16,-1-2-16-16,-1 1 0 0,0-2-160 0,-1 0 0 0,0-1 0 15,-1 1 0-15,-1-2 0 0,-2 0 0 0,1-2 0 0,-1 2 0 32,-1-2-416-32,0 0-112 0,0-1-32 0,1 0 0 15,-1-2-1696-15,0-2-352 0,0-1-64 0</inkml:trace>
  <inkml:trace contextRef="#ctx0" brushRef="#br0" timeOffset="51702.81">28323 4103 10127 0,'0'0'896'0,"0"0"-704"0,0 0-192 0,0 0 0 15,0 0 2656-15,0 0 496 0,0 0 112 0,0 0 0 16,0 0-2304-16,0 0-480 0,0 0-96 0,0 0 0 15,0 0-64-15,0 0-16 0,-5 11 0 0,-1-3 0 16,-2-2 208-16,-1 5 64 0,1 0 0 0,-3-2 0 16,1 3 96-16,-1 0 32 0,0-2 0 0,-1 1 0 15,-1 1-32-15,-1-1 0 0,-1 1 0 0,2 0 0 16,0-1-160-16,1 0-16 0,-1-1-16 0,4 1 0 16,0-2-192-16,1-1-32 0,1-2-16 0,0 1 0 15,7-7-48-15,-5 9-16 0,1-1 0 0,4-8 0 16,-4 7-176-16,4-7 160 0,0 0-160 0,0 0 160 0,0 0-160 0,0 0 160 15,5 8-160-15,-5-8 160 0,8 7-32 0,0-3 0 16,2-2 0-16,-1 0 0 0,2-2 64 16,-1 1 0-16,1 3 0 0,-1-3 0 0,2 0-192 0,0 1 0 15,1 0 0-15,0 2 0 0,-2 0 0 0,0 3 0 16,-1-1 0-16,1 2 0 0,-3 0-352 0,-1-2 0 16,1 1 0-16,-1 1 0 15,-1 0-432-15,1 1-96 0,-7-9-16 0,5 9 0 16,-5-9-1376-16,4 9-288 0,-4-9-48 0</inkml:trace>
  <inkml:trace contextRef="#ctx0" brushRef="#br0" timeOffset="51996">28474 4286 14735 0,'0'0'1312'0,"0"0"-1056"0,0 0-256 0,-2-9 0 15,2 9 4352-15,0 0 832 0,0 0 144 0,0 0 48 16,5-9-4096-16,2 2-832 0,-1 2-144 0,-6 5-48 16,9-5-256-16,0 1 160 0,-9 4-160 0,15-4 128 15,-2 0-128-15,-1 1 0 0,-2-1 0 0,0 2 0 16,-1-1-256-16,-9 3-16 0,12-2-16 0,-12 2 0 15,11-2-640-15,-11 2-128 0,9-2-32 0,-9 2 0 16,0 0-1856-16,0 0-384 0,0 0-80 0,0 0-16 0</inkml:trace>
  <inkml:trace contextRef="#ctx0" brushRef="#br0" timeOffset="52235.93">28488 4359 20271 0,'0'0'1792'0,"0"0"-1424"0,0 0-368 0,0 0 0 16,0 0 1600-16,0 0 256 0,0 0 64 0,0 0 0 15,10 4-1600-15,0-2-320 0,2-2 0 0,0 0-128 31,1 0-384-31,0 2-80 0,0-4-16 0,1 1 0 16,-1-1-528-16,0-1-96 0,-1-2-32 0,0-1-8464 0</inkml:trace>
  <inkml:trace contextRef="#ctx0" brushRef="#br0" timeOffset="52522.04">28804 4088 27295 0,'0'0'1216'0,"0"0"240"0,0 0-1168 0,0 0-288 15,0 13 0-15,0 1 0 0,2 0 928 0,-1 3 128 16,-1 2 32-16,0 0 0 0,0 2-560 0,0 0-96 15,1 0-32-15,1 0 0 0,-2 0-400 0,0-1 128 16,0-3-128-16,1 3 0 0,0-4-176 0,0-1-112 16,-1 0-32-16,2-2 0 15,-1-2-464-15,0-2-112 0,-1-9 0 0,0 0-7936 16,0 0-1568-16</inkml:trace>
  <inkml:trace contextRef="#ctx0" brushRef="#br0" timeOffset="53103.44">28451 2000 15663 0,'0'0'688'0,"0"0"144"0,-3-7-656 0,3 7-176 0,-2-7 0 0,2 7 0 16,0 0 3008-16,0 0 560 0,0 0 112 0,0 0 32 15,0 0-2656-15,0 0-528 0,0 0-96 0,-8 7-32 16,-1 3-128-16,4 6-16 0,1 5-16 0,0 5 0 16,0-2 224-16,4 3 48 0,3-1 16 0,0 1 0 15,1 0-128-15,0 5-16 0,0 0-16 0,1-3 0 16,-1 0-176-16,-1 1-48 0,-2-2 0 0,-1 1 0 16,0-2-144-16,-1 1 0 0,-2-1 0 0,1-2 128 15,-1-2-128-15,0-3 0 0,1 1 144 0,2-2-144 16,-1 1 0-16,1-6-128 0,1-1 0 0,0-1 0 15,-1-12-1872-15,0 0-368 0,0 0-80 0</inkml:trace>
  <inkml:trace contextRef="#ctx0" brushRef="#br0" timeOffset="53720.97">28748 2050 16575 0,'0'0'1472'0,"0"0"-1168"16,0 0-304-16,-9 0 0 0,9 0 2064 0,0 0 368 15,0 0 64-15,0 0 0 0,0 0-1968 0,0 0-400 0,-4 10-128 0,4-10 0 16,0 0 0-16,-4 10 128 0,4-10-128 0,-4 10 0 15,1 0 368-15,3-10-16 0,0 0 0 0,-6 12 0 16,1 1 224-16,0-2 64 0,5-11 0 0,-7 9 0 16,1-1 96-16,1 1 32 0,-1-1 0 0,6-8 0 15,-5 9-368-15,1 0-64 0,0 1-16 0,0-1 0 16,1 2-320-16,-1 1 144 0,0 1-144 0,0-3 0 16,-1 0 0-16,-1 2 0 0,1 0 0 0,0 0 0 15,-2 1 0-15,2-3 0 0,0 1 0 0,2-4 0 16,3-7 0-16,0 0 0 0,-5 8 0 0,5-8 0 15,-6 7 144-15,6-7-144 0,-8 5 0 0,8-5 144 16,-8 5-144-16,8-5 0 0,-9 7 0 0,2-1 128 0,7-6-128 16,-6 8 0-16,6-8 0 0,-8 8 0 0,2-2 0 0,6-6 0 15,0 0 0-15,0 0 0 0,-7 7 176 0,7-7 0 16,0 0 0-16,0 0 0 0,0 0 80 0,0 0 0 16,0 0 16-16,0 0 0 0,10 2-128 0,-10-2-16 15,12 3-128-15,-1-2 192 0,-1-1-192 0,-10 0 0 16,10 0 0-16,-10 0 0 0,12 3 128 0,-1 0-128 15,-11-3 0-15,11 2 144 0,0-1 16 0,-1 2 0 16,1 2 0-16,-1-3 0 0,0 0-160 0,-10-2 128 16,14 5-128-16,-3 1 128 0,1-2-128 0,1-1 0 15,0 1 0-15,-1 0 128 0,-12-4-128 0,13 8 0 16,-1-1 0-16,-1-1 0 0,0-1 0 0,-2 2 0 16,-9-7 0-16,9 10 0 0,-4-1-384 0,-5-9 64 15,4 13 0-15,-1-1 0 16,-3-12-320-16,0 13-48 0,-2-1-16 0,0 0-9424 0,-2-2-1904 0</inkml:trace>
  <inkml:trace contextRef="#ctx0" brushRef="#br0" timeOffset="54821.7">29696 3063 4607 0,'0'0'192'0,"0"0"64"0,0 0-256 0,0 0 0 16,0 0 0-16,-1-9 0 0,-2-2 4624 0,2 2 880 15,1 9 192-15,0 0 16 0,-3-10-3296 0,2 1-672 16,1 9-128-16,0 0-16 0,0 0-512 0,-5-7-80 16,5 7-32-16,-7-5 0 0,7 5-352 0,-10-1-80 15,1-1-16-15,9 2 0 0,-12 3-112 0,1 2-32 16,1 2 0-16,0 1 0 0,-1-1-64 0,-1 4 0 0,-1 2-16 0,2 3 0 15,0 3-48-15,0 2 0 0,-6 2 0 0,2 2 0 16,2 1 48-16,1 0 0 0,2 0 0 0,1-1 0 16,1 3-112-16,3-5 0 0,2 0-16 0,3 1 0 15,3-4-176-15,2-1 128 0,4-2-128 0,2 1 128 16,0-2-128-16,4 0 128 0,0-3-128 0,2 0 128 16,2-3-128-16,0-2 0 0,1-2 0 0,1 0 128 15,2-5-128-15,2-1 0 0,-2-1 0 0,2-2 0 16,-2-1 0-16,4 0 0 0,1-2 0 0,2-3 0 15,-1-2 0-15,1-1 0 0,-1 2 128 0,-1 2-128 16,0-1 0-16,-2 0 0 0,-3 1 0 0,2-2 128 16,-3-2-128-16,-2-1 0 0,-3-3 0 0,-3 2 128 15,-1 0-128-15,-1-2 0 0,-4-1 144 0,-2-1-144 16,-1-2 0-16,-1 1 144 0,-1-2-144 0,-3-1 0 0,-1-2 128 0,-2-1-128 16,-1 1 0-16,-1 0 0 0,-2 5 0 0,-1-4 0 15,-1 2 0-15,-2 3 0 0,-2 1 144 0,-4 3-144 16,-3 1 0-16,-1 2 144 0,-2 0 0 0,-1 3 0 15,-1 0 0-15,1 3 0 0,-1 2-144 0,1 2 0 16,1-3 0-16,0 8 0 0,-2-1 0 0,1 3 0 16,1 1 0-16,2 0 0 0,1 0-208 0,1-1 16 15,-1-2 16-15,3 3 0 0,2-2-64 0,0 0-16 16,1 1 0-16,2-3 0 16,4 0-272-16,8-3-64 0,-9 4-16 0,9-4 0 15,0 0-2096-15,0 0-432 0,0 0-64 0</inkml:trace>
  <inkml:trace contextRef="#ctx0" brushRef="#br0" timeOffset="55156.35">30036 2693 23039 0,'0'0'2048'0,"0"0"-1648"0,0 0-400 0,0 0 0 16,-9 2 2384-16,9-2 400 0,-10 7 80 0,2-1 16 15,1 2-1968-15,0 1-384 0,-2 2-80 0,-1 1 0 0,1 2-192 0,-1 5-48 16,-1 1 0-16,-2 6 0 0,0 3 128 0,-2 1 32 16,-1 1 0-16,-1 2 0 0,0-2 32 0,-1 4 16 15,-2 3 0-15,2 4 0 0,-1 2-32 0,-1 2 0 16,0-2 0-16,1 4 0 0,-1 2-192 0,1-1-32 15,-2-2-16-15,3 0 0 0,1-4-144 0,2 0 0 16,1-4 0-16,2 2-176 16,1-5-576-16,1-1-112 0,4-3-32 0,1-5 0 15,1 2-1200-15,1-8-240 0,3-2-48 0,3-5-11648 0</inkml:trace>
  <inkml:trace contextRef="#ctx0" brushRef="#br0" timeOffset="57724.78">30631 3192 8287 0,'0'0'736'0,"0"0"-592"0,0 0-144 0,0 0 0 16,0 0 3504-16,0 0 656 0,0 0 144 0,0 0 32 15,0 0-1888-15,0 0-368 0,0 0-80 0,10-4-16 16,-2 0-544-16,1 0-112 0,0 3-32 0,2-4 0 16,1 0-752-16,-1 2-160 0,1-1-16 0,1 1-16 15,0 1-352-15,0-1 0 0,1 1 0 0,1-1 128 16,0 0-128-16,2 1 0 0,2 1 0 0,0 1 0 16,3-3 0-16,0 0 0 0,1 2 0 0,1-4 0 15,3 1-352-15,0 0-32 0,0-3-16 0,1 2 0 16,0 0-1456-1,0 0-304-15,-2 0-48 0,0 2-16 0,-1-2-1024 0,-3 3-208 0</inkml:trace>
  <inkml:trace contextRef="#ctx0" brushRef="#br0" timeOffset="58045.83">30589 3444 10127 0,'0'0'896'0,"0"0"-704"0,-8-7-192 0,8 7 0 16,0 0 4720-16,0 0 912 0,0 0 176 0,0 0 32 15,9-5-4448-15,3 0-896 0,2 0-176 0,1 2-48 16,0 2-272-16,4-2 0 0,2-1 128 0,1 0-128 16,0-1 0-16,0 1-176 0,0-2 32 0,0 0 0 31,2 1-544-31,1 0-96 0,1-2-32 0,2 3 0 16,0-2-400-16,-1 1-64 0,2 1-32 0,2-1-10208 0</inkml:trace>
  <inkml:trace contextRef="#ctx0" brushRef="#br0" timeOffset="58423.41">31842 2732 23039 0,'-12'-7'2048'0,"12"7"-1648"0,-10-2-400 16,2 2 0-16,8 0 2752 0,0 0 448 0,-8 9 112 0,3-3 16 16,5-6-2480-16,-4 13-480 0,0 0-112 0,2 4 0 15,-1 2 0-15,0 2 16 0,-1 2 0 0,2 0 0 16,-2 2-64-16,1 3-16 0,-1 2 0 0,-1 1 0 15,-3 1-32-15,2 5-16 0,-2 1 0 0,0 1 0 16,0 0-144-16,-1-2 0 0,-1-2 0 0,1 0 128 16,-2 0-128-16,1-1 0 0,-2-5 0 0,2-2 0 15,-1-2 0-15,-1 0 0 0,-1-1 0 0,0 1 0 32,0-5-832-32,0 1-208 0,-2-2-48 0,-1 1-9568 0,-2-2-1920 0</inkml:trace>
  <inkml:trace contextRef="#ctx0" brushRef="#br0" timeOffset="58924.52">30081 3588 4607 0,'0'0'192'0,"0"0"64"0,0 0-256 0,0 0 0 0,0 0 0 0,0 0 0 16,0 0 4768-16,0 0 912 0,0 0 176 0,0 0 32 16,0 0-4176-16,9 2-848 0,-9-2-160 0,0 0-48 15,6 13-112-15,0 1-32 0,-4 0 0 0,1 1 0 16,-1-2-176-16,1 1-32 0,-3 2-16 0,0-1 0 15,-1 1-96-15,1 0 0 0,0 2-16 0,0 0 0 16,-2 0 64-16,1 1 16 0,0 0 0 0,-1 1 0 16,2 1-256-16,0 0 176 0,0 1-176 0,2-7 160 0,-2 0-160 0,0 0-256 15,0-2 64-15,4 0 16 16,-2-1-944-16,1-1-192 0,-3-11-32 0,0 0-11664 16</inkml:trace>
  <inkml:trace contextRef="#ctx0" brushRef="#br0" timeOffset="59341.8">30293 3701 13823 0,'0'0'1216'0,"0"0"-960"0,0 0-256 0,0 0 0 16,0 0 2880-16,0 0 544 0,0 0 96 15,0 0 32-15,0 0-2432 0,0 0-480 0,0 0-112 0,-6 9-16 16,-1-2-320-16,2 1-64 0,0-1 0 0,5-7-128 16,-7 6 128-16,7-6-128 0,-6 8 0 0,-1 0 0 15,1 0 128-15,-1-2-128 0,-1 1 0 0,0-1 0 16,1 2 384-16,-1-1 0 0,-1-1 16 0,1 1 0 16,0-2-80-16,2 1-32 0,-1 1 0 0,1-2 0 15,-2 2-160-15,8-7-128 0,-9 6 144 0,2-1-144 16,7-5 0-16,-5 8 0 0,5-8 0 0,-1 11 0 15,1-11 0-15,2 10 0 0,-2-10 0 0,7 12 0 16,-7-12 0-16,7 6 0 0,-7-6 0 0,11 6 0 16,-1-2 0-16,1 1 0 0,-2-4 0 0,0 2 0 0,-9-3 0 0,12 5 0 15,-1-1 0-15,-3 1 0 0,-8-5 0 0,8 8 0 16,-1 2-128-16,-1-3 128 0,-6-7-384 0,0 0 0 16,9 6-16-16,-9-6 0 15,12 7-48-15,0-2 0 0,-2-2 0 0,1 1 0 16,-1-4-1680-16,0-2-352 0,1 0-64 0</inkml:trace>
  <inkml:trace contextRef="#ctx0" brushRef="#br0" timeOffset="77255.2">14557 4410 12895 0,'0'0'1152'0,"0"0"-928"0,0 0-224 0,0 0 0 15,-10-3 2544-15,10 3 464 0,-9-1 80 0,9 1 32 16,0 0-2192-16,0 0-432 0,-5-8-96 0,5 8-16 0,-2-9-16 0,4 0-16 16,0-3 0-16,3 3 0 0,2-3-96 0,1 2 0 15,2-2-16-15,1-1 0 0,-4-1 80 0,3-1 0 16,-3 0 16-16,2-2 0 0,-1-2 176 0,0 1 16 15,1 0 16-15,0 1 0 0,-1-1 16 0,1 1 0 16,0-1 0-16,1-1 0 0,-1 0 0 0,1-1 0 16,1-1 0-16,-2 2 0 0,0-3-144 0,0 2-32 15,1 0 0-15,1 2 0 0,-1-3-96 0,1 2-32 16,-1-1 0-16,2-4 0 0,0 3-80 0,1 1-32 16,-2 2 0-16,1 2 0 0,0-2-144 0,-2 2 0 15,1-2 0-15,-2 4 0 0,-1 2 0 0,-2 2 0 16,-2-2 0-16,0 4 0 0,-4 8 0 0,0-7 0 0,0 7 0 0,0 0 0 15,0-9 144-15,-1 2-144 0,-2 0 160 0,0 2-160 16,1 0 128-16,2 5-128 0,-4-7 0 0,0 2 144 16,-1-2-16-16,5 7-128 0,-4-5 192 0,4 5-64 15,0 0 16-15,0 0 0 0,0 0 0 0,0 0 0 16,-1-8-144-16,1 8 128 0,0 0-128 0,0 0 128 16,0 0-128-16,0 0 0 0,0 0 0 0,0 0 128 15,0 0-128-15,0 0 0 0,0 0 0 0,0 0 0 16,-7 13 0-16,2 2 0 0,-2-5 0 0,2 3 0 15,0 1 208-15,0 2-32 0,-2 2-16 0,1 1 0 16,-2-1-160-16,0 3 0 0,0-3 0 0,0 2 128 16,3-2-128-16,0 1 0 0,0 1 0 0,2-2 0 15,2 2 160-15,1-5-160 0,0 0 192 0,4-1-192 0,-2-2 192 16,2-1-64-16,1 1 0 0,2 1-128 0,-1-4 128 0,2 1-128 16,-1-3 0-16,1 0 0 0,-8-7 176 0,11 5-176 15,-2 0 160-15,-9-5-160 0,14 2 128 0,-1-1-128 16,-2-2 0-16,1 1 0 0,0-2 144 0,1-3-144 15,1 0 128-15,0 0-128 0,1-3 144 0,0-1-144 16,0-2 160-16,-1 1-160 0,-1 1 0 0,2-2 128 16,-1 0-128-16,0-2 0 0,-1 1 0 0,-1-1 128 15,-2-2-128-15,0 1 0 0,-3 1 0 0,1 0 128 16,0 1-128-16,-2-1 0 0,0 1 0 0,-1 2 0 16,0 0 0-16,0-1 0 0,1-1 0 0,-4 1 128 15,2-2-128-15,0 1 0 0,0 0 0 0,-1-1 128 16,-1 1-128-16,1 3 0 0,-1 0 0 0,1 3 144 0,0-3-144 0,-1-1 128 15,1 3-128-15,-3 7 0 0,0 0 144 0,4-8-144 16,-3 1 0-16,-1 7 0 0,0 0 0 0,0 0 128 16,0 0-128-16,0 0 0 0,0 0 0 0,4 13 0 15,-4 0 0-15,0 2 0 0,-1 2 0 0,-2 2 0 16,-1 2 0-16,-1-1 192 0,0 3-64 0,-1 1 0 16,1-1-128-16,1 0 192 0,-1 0-64 0,0-1 0 15,1-1 0-15,0-2 16 0,0 1 0 0,2-3 0 16,-1 0-144-16,3 1 0 0,-1-1 144 0,1 0-144 15,1-4 0-15,2 1 0 0,-1-1 0 0,2 0 128 16,1 0-288-16,3-4-48 0,1 1-16 0,3-4 0 16,2-2-2528-16,6-5-496 15</inkml:trace>
  <inkml:trace contextRef="#ctx0" brushRef="#br0" timeOffset="78654.75">20158 4441 18431 0,'0'0'1632'0,"0"0"-1312"0,0 0-320 0,3-8 0 15,-3 8 2048-15,1-8 320 0,0-2 80 0,2 1 16 16,-2 1-1696-16,3-1-320 0,0-3-80 0,1 2-16 0,2-1 0 0,1 1 0 16,-1-4 0-16,4-1 0 15,-1-2-80-15,2-4-16 0,0 2 0 0,-1-5 0 0,3 1 64 0,0-1 0 16,1 0 0-16,2 3 0 0,0-3 128 0,0 0 48 15,0 0 0-15,0-2 0 0,0-1-16 0,0-1 0 16,-1-2 0-16,-2-2 0 0,-2-1-96 0,-2-1-32 16,-1 2 0-16,1-2 0 0,-3-1-144 0,0 1-16 15,-1 0-16-15,0 0 0 0,-1 4-176 0,0 1 192 16,-1-1-192-16,1 0 192 0,0 3-192 0,1 1 128 16,-3 2-128-16,0 5 128 0,0 2 64 0,-2 2 0 15,0 1 0-15,1 2 0 0,-1 1 64 0,0 1 32 16,-1 10 0-16,0 0 0 0,0-9-128 0,0 9-32 15,0 0 0-15,0 0 0 0,0 0 0 0,0 0-128 16,0 0 192-16,0 0-64 0,-12 8-128 0,2 3 192 0,1-1-192 0,0 3 192 16,-2 0-192-16,1 1 0 0,0 2 0 0,2 2 0 15,-3 1 0-15,2 0 0 0,0 1 0 0,3-2 0 16,-1-4 0-16,2 3 128 0,0 0-128 0,1 3 0 16,-2-1 0-16,4 2 128 0,-1-1-128 0,2-1 0 15,0 0 128-15,-1-3-128 0,2 0 0 0,0-2 128 16,0-2-128-16,4-1 0 0,-1-2 0 0,-3-9 128 15,0 0-128-15,6 8 0 0,-6-8 0 0,0 0 128 16,12 3-128-16,-1-3 128 0,-1-1-128 0,2-4 128 16,-2 0-128-16,2-2 192 0,-2-3-192 0,1 1 192 15,-1-6-192-15,1 2 0 0,-1-1 144 0,0 0-144 16,1-2 0-16,-1 0 128 0,1 1-128 0,0 2 0 16,-3-3 0-16,0 2 144 0,0 1-144 0,0-2 0 0,-2 2 144 15,1 0-144-15,1 1 0 0,-1 2 144 0,0 1-144 0,-1 0 0 16,1-2 0-16,2 2 0 0,-1 0 0 0,0 3 0 15,-2-2 0-15,2 1 0 0,-8 7 0 0,9-5 0 16,-9 5 0-16,0 0 0 0,9-4 0 0,-9 4 0 16,0 0 0-16,9-2 0 0,-9 2 0 0,0 0 0 15,0 0 0-15,0 0 0 0,10 0 0 0,-10 0 0 16,0 0 0-16,5 7 0 0,-5-7 128 0,1 12 0 16,0 1 0-16,-2 1 0 0,-2 1 80 0,0 0 16 15,-1 4 0-15,1 0 0 0,0 1 32 0,2 1 16 16,1 0 0-16,1-3 0 0,1 0-272 0,2 2 160 15,0-2-160-15,1 0 128 0,1-2-128 0,2-2 0 16,0-2 0-16,2 0 128 0,1-1-128 0,3 1 0 0,-1-4 0 0,2 1 0 31,1-1-432-31,4 0-16 0,2-2 0 0,3 1 0 16,0-2-1872-16,3-3-384 0,4 0-80 0</inkml:trace>
  <inkml:trace contextRef="#ctx0" brushRef="#br0" timeOffset="80273.82">21974 4519 16175 0,'0'0'704'0,"0"0"176"0,0 0-704 0,-6-4-176 0,-1 0 0 0,7 4 0 16,-9 0 576-16,9 0 96 0,0 0 16 0,-9 0 0 16,9 0-224-16,0 0-32 0,0 0-16 0,0 0 0 15,0 0-112-15,0 0-32 0,0 0 0 0,0 0 0 16,0 0 400-16,0 0 80 0,0 0 16 0,0 0 0 0,10-6 160 0,1-1 32 15,0-2 16-15,1 1 0 0,-1 2 0 0,0-4 0 16,2-2 0-16,2-1 0 0,-1-2-64 0,0 1-16 16,2-2 0-16,-2-2 0 0,-1 1-336 0,0 0-80 15,1-1-16-15,-1-2 0 0,0-4-240 0,0 0-48 16,0-1-16-16,0 1 0 0,0-2-160 0,0 1 128 16,2-4-128-16,0 0 128 0,0-2-128 0,1 1 0 15,1 0 144-15,0-1-144 0,0 0 192 0,0-1-48 16,-2-3 0-16,1 5 0 0,-3 3 112 0,0-2 32 15,-2-1 0-15,-1 1 0 0,-2 2 96 0,0 2 32 16,-2-1 0-16,-1 7 0 0,1-2-48 0,-1 1-16 16,-1 1 0-16,0 0 0 0,-2 1-160 0,1 1-48 15,0 0 0-15,-1 4 0 0,1 2-144 0,-1-1 0 0,1 1 0 16,1 1 128-16,0 2-128 0,0-1 0 0,0 1 0 0,0 2 0 16,-4 6 0-16,6-9 0 0,-3 1 0 0,-3 8 0 15,0 0 0-15,0 0 0 0,0 0 144 0,0 0-144 16,4-8 192-16,-4 8-16 0,0 0-16 0,0 0 0 15,0 0-32-15,0 0 0 0,0 0 0 0,0 0 0 16,-7 6-128-16,1 6 128 0,0-3-128 0,1 2 128 16,0-1-128-16,0-1 0 0,-2 3 0 0,1 1 0 15,0 3 0-15,1-2 0 0,-1 2 0 0,0-3 0 16,3 0 0-16,0 1 0 0,-1-1 0 0,1 0 0 16,1 0 0-16,-1 1 0 0,1 5 0 0,-1-2 0 15,2-6 0-15,-1 2 0 0,1 0 0 0,0 1 0 16,2-1 0-16,-1-2 0 0,0-11 0 0,1 12 0 0,-1-12 0 15,4 10 0-15,-4-10 128 0,7 10-128 0,-7-10 0 0,8 9 0 16,-1-5 0-16,-7-4 0 0,0 0 0 0,0 0 0 16,10 2 0-16,-10-2 128 0,0 0-128 0,10 3 0 15,-10-3 0-15,0 0 128 0,0 0-128 0,0 0 0 16,0 0 0-16,0 0 0 0,0 0 128 0,0 0-128 16,0 0 0-16,0 0 128 0,8-5-128 0,-8 5 128 15,6-9-128-15,0 1 128 0,-3-4-128 0,1 2 0 16,2-1 144-16,-1 1-144 0,-1-2 0 0,0 0 0 15,-2-1 0-15,2 0 128 0,-1-3-128 0,1 2 0 16,-2 0 0-16,5-1 0 0,-2 0 0 0,0-1 0 16,-1 1 0-16,3 0 128 0,0 2-128 0,0 3 0 15,-3 2 0-15,1 1 0 0,-5 7 0 0,0 0 0 16,0 0 0-16,11-5 0 0,-4 0 0 0,-7 5 0 0,0 0 0 0,0 0-128 16,9 5 128-16,-9-5 0 0,8 8 0 0,-1 2 0 15,-7-10 0-15,2 15 0 0,1-1 0 0,-2 0 0 16,-1 1 0-16,0-1 0 0,0 3 0 0,0 1 0 15,0 1 0-15,0 0 0 0,3 1 0 0,0-1 0 16,-1 1 0-16,1-2 0 0,-1-1 0 0,4-1 0 31,1-2-416-31,3-1-160 0,0-1-16 0,0-1-16 16,1 1-2576-16,1-5-512 0</inkml:trace>
  <inkml:trace contextRef="#ctx0" brushRef="#br0" timeOffset="81506.39">24458 4365 2751 0,'0'0'256'0,"0"0"-256"16,0 0 0-16,0 0 0 0,0 0 2368 0,0 0 416 16,0 0 96-16,0 0 0 0,0 0-1136 0,0 0-224 15,0 0-48-15,0 0-16 0,0 0 144 0,0 0 48 16,0 0 0-16,0 0 0 0,11-6-368 0,1-3-80 16,0 1-16-16,1-2 0 0,0-1 32 0,3-1 16 0,-1-2 0 0,1-2 0 15,0-2-336-15,1-1-64 0,1 0 0 0,1-4-16 16,1-1-320-16,-1 1-64 0,1 1-16 0,0-2 0 15,-1-2-208-15,2-2-32 0,-3-1-16 0,0-4 0 16,1-3-160-16,-4-1 160 0,0 1-160 0,-2-1 160 16,0 1-32-16,-1-3-128 0,-1 1 192 0,0 1-64 15,-3 1 160-15,-1 3 32 0,0 5 0 0,-2 1 0 16,-2 1 48-16,-1 4 16 0,1 1 0 0,0 3 0 16,-1 0 64-16,1 4 32 0,-1 0 0 0,1 5 0 15,-3 9-288-15,0 0-64 0,4-9-128 0,-4 9 192 16,0 0-192-16,0 0 0 0,0 0 0 0,0 0 0 15,0 0 0-15,0 0 0 0,0 0-128 0,0 0 128 16,-1 9 0-16,-3 3-128 0,-2-1 128 0,1 3 0 16,-4 4 0-16,0-2 0 0,0 1 0 0,0 0 0 15,-2-2 0-15,1 2 0 0,-1-1 0 0,2 2 0 0,3-1 0 0,1 3 128 16,-1-3-128-16,2 2 0 0,1 1 0 0,1-2 0 16,1 0 128-16,1-1-128 0,3-1 0 0,-1-2 0 15,2 0 0-15,1 1 0 0,2-3 0 0,-1-2 0 16,2-2 0-16,0-2 0 0,-2 0 0 0,2-1 0 15,-8-5 0-15,11 4 0 0,-2-2 0 0,0 0 128 16,0-4-128-16,2 1 0 0,-2-2 0 0,1-2 176 16,0-1-176-16,0-1 160 0,-3 3-160 0,3-4 192 15,0-1-192-15,0 0 192 0,1 0-64 0,-1-1 0 16,1-3 0-16,0-2 0 0,2-2 64 0,1 0 0 16,-1 2 0-16,0-2 0 0,0-7-192 0,0 5 0 0,0-5 0 0,0 5 0 15,0 0 0-15,-3 2 0 0,-2 1 0 0,0 0 0 16,-3-1 0-16,-1 3 0 15,-1-1 0-15,-2 2 0 0,-1 0 0 0,0 1 0 0,-1 2 128 0,1 10-128 16,-3-10 0-16,3 10 0 0,-3-8 0 0,3 8 0 16,0 0 0-16,0 0 0 0,0 0 0 0,0 0 0 15,0 0 0-15,0 0 0 0,2 14-128 0,0 2 128 16,0 2 0-16,2 2 0 0,-3 0-144 0,1 3 144 16,0 3 0-16,-2-2 0 0,-2 5 0 0,1 0 0 15,0 2 0-15,-2-1 0 0,1-1 144 0,0-3-144 16,1-1 0-16,0-3 128 0,-1-1-128 0,4-1 0 15,2 0 0-15,1-2 128 0,1-3-128 0,6 0 0 16,1-6-704 0,5-2-240-16,5-3-32 0,4-7-18304 0</inkml:trace>
  <inkml:trace contextRef="#ctx0" brushRef="#br0" timeOffset="86443.29">9829 6434 2751 0,'0'0'256'0,"0"0"-256"16,0 0 0-16,0 0 0 0,0 0 3520 0,0 0 672 15,0 0 128-15,0 0 32 0,0 0-2288 0,0 0-448 16,0 0-80-16,0 0-32 0,0 0-352 0,0 0-64 16,0 0 0-16,0 0-16 0,0 0-240 0,0 0-32 15,0 0-16-15,0 0 0 0,10 4-272 0,-10-4-64 16,0 0-16-16,0 0 0 0,0 0-96 0,9 6-16 0,-9-6 0 0,0 0 0 16,0 0 0-16,12 5-16 0,-2 4 0 0,-10-9 0 15,0 0 144-15,10-7 48 0,-3 1 0 0,-7 6 0 16,10-8 0-16,-1 2 0 0,-2-1 0 0,3 2 0 15,-3-4-48-15,1 0-16 0,1-2 0 0,0 2 0 16,-1-4-80-16,1 0-16 0,2-1 0 0,-1-1 0 16,1-3 0-16,-1 1 0 0,-1-1 0 0,2 0 0 15,0-1-64-15,2 0-16 0,-1-2 0 0,0-1 0 16,1 0-64-16,0 1 0 0,0-3-16 0,0 1 0 16,0-2-176-16,0 0 0 0,-2 0 0 0,0 2 128 15,0 1-128-15,-1 1 0 0,-1 1 0 0,-1 1 0 16,-1-3 0-16,-1 1 0 0,1 0 0 0,-2 0 0 15,0 0 0-15,0 2 128 0,-1-2-128 0,1 1 0 16,-1 3 0-16,0-4 0 0,2 3 0 0,-1 0 0 16,0 2 0-16,0-2 0 0,0 1 0 0,1 3 0 0,-1 2 0 0,0-1 0 15,-1 1 0-15,2-1 0 0,0 1 0 0,-2 3 0 16,-2 0 0-16,-2 9 0 0,3-9 0 0,-3 9 0 16,2-10 0-16,0 1 0 0,-2 9 0 0,0-8 0 15,0 8 0-15,0 0 0 0,-2-12 0 0,2 12 0 16,0 0 0-16,-1-9 0 0,1 9 0 0,0 0 0 15,1-9 0-15,-1 9 0 0,0 0 0 0,0 0 0 16,0 0 0-16,0 0 0 0,0 0-176 0,0 0 176 16,0 0-128-16,0 0 128 0,0 0-128 0,0 0 128 15,0 0-128-15,-4 10 128 0,1 1 0 0,-1-1 0 0,0-1 0 16,0 2 0-16,0-2 0 0,0 1 0 0,0 1 0 0,0 0 0 16,-1 1 0-16,0 1 0 0,2 0 0 0,-1 0 0 15,-1 0 0-15,0 0 0 0,1 0 0 0,-1 0 0 16,-1 0 0-16,1 0 0 0,1 0 0 0,0 0 0 15,2 3 0-15,-1 0 0 0,1 1 0 0,0 0-128 16,2-2 128-16,0 2 0 0,0-1 0 0,2 1 0 16,0-3 0-16,1 0 0 0,-1 1 0 0,1-2 0 15,0-3 0-15,-1 3 0 0,2-4 0 0,0 1 0 16,-4-10 0-16,5 9 0 0,-5-9 128 0,6 9-128 16,-6-9 0-16,6 9 128 0,-6-9-128 0,0 0 0 15,0 0 0-15,8 6 144 0,-8-6-144 0,10 4 0 16,-10-4 176-16,11 0-176 0,-11 0 160 0,10-4-160 15,-1-1 288-15,0-1-32 0,1-2-16 0,-1-1 0 16,0 0 32-16,1 1 16 0,2-3 0 0,0 0 0 0,1-2-288 16,0-2 160-16,0-2-160 0,0 0 128 0,-1-1-128 0,-1-1 0 15,1-2 0-15,-2 0 0 0,1 1 0 0,-1 1 128 16,-1-2-128-16,1 0 0 0,-1 2 0 0,-3 0 0 16,1-2 0-16,-1 2 0 0,1 1 0 0,-2 1 0 15,-1 1 128-15,0 4-128 0,-2-1 0 0,1 3 0 16,0-1 0-16,-1 2 0 0,0-2 0 0,0 0 0 15,1 2 0-15,-3 9 0 0,0 0 0 0,0 0 0 16,2-9-144-16,-2 9 144 0,0 0 0 0,0 0-192 16,0 0 192-16,0 0-160 0,0 0-16 0,0 0 0 15,0 0 0-15,0 0 0 0,6 12-32 0,-4-1-16 16,-2 1 0-16,-1 1 0 0,0 1 224 0,-2 3-144 0,0 2 144 16,1 0-128-16,-1-1 128 0,2 1 0 0,0 0-144 0,-1 1 144 15,2 1 0-15,2 1 0 0,-1 0 0 0,1 1 0 16,1 2 0-16,0 0 0 0,-1 2 0 0,2-3 0 15,0-2 0-15,0 1 0 0,-1 1 0 0,-1-1 0 16,2-4 0-16,1 1 0 0,-1-1 0 0,1-2 0 16,2 0 0-16,-1-3 0 0,2 0 0 0,0-3 0 31,1-2-528-31,0-3 16 0,-1-2 0 0,3 2 0 16,-1-3-1904-16,3 0-368 0,0-3-80 0,1 0-16 15,1-1-592-15,-2-3-128 0</inkml:trace>
  <inkml:trace contextRef="#ctx0" brushRef="#br0" timeOffset="87610.92">11500 5755 11055 0,'0'0'976'0,"0"0"-784"0,0 0-192 0,0 0 0 15,0 0 3744-15,0 0 704 0,0 0 144 0,0 0 16 16,9 9-3152-16,0-2-640 0,0-2-128 0,2-1-32 16,-1-4 160-16,3 0 16 0,0 0 16 0,3-1 0 15,0-2-368-15,1-1-80 0,1 0-16 0,0 0 0 16,2-5-384-16,1 3 0 0,-1-1 0 0,1 2 0 16,-2 0 0-16,-1 1-192 0,0-3 0 0,-1 2 16 31,-1 0-448-31,-1 1-80 0,0 1-32 0,-2 1 0 15,-2-1-352-15,0 1-64 0,-11 2 0 0,12-2-16 16,-12 2-192-16,10-1-48 0,-10 1 0 0,0 0-9184 0</inkml:trace>
  <inkml:trace contextRef="#ctx0" brushRef="#br0" timeOffset="87927.89">11600 5931 24879 0,'0'0'2208'0,"0"0"-1760"15,0 0-448-15,0 0 0 0,0 0 2560 0,0 0 416 16,0 0 96-16,0 0 0 0,0 0-2400 0,0 0-480 15,0 0-192-15,0 0 128 0,0 0-128 0,8 8 0 0,1 0 0 0,2-2 0 16,-1-3-128-16,3 1-16 0,2-2 0 0,0 2 0 16,4-4-160-16,0-2-16 0,2-1-16 0,1 2 0 15,0-2 80-15,0 2 0 0,1-2 16 0,-1 1 0 32,-1-2-416-32,0 0-96 0,-2-1-16 0,-1-1-13376 0</inkml:trace>
  <inkml:trace contextRef="#ctx0" brushRef="#br0" timeOffset="89996.01">12774 5205 16575 0,'0'0'736'0,"0"0"160"0,8-8-720 0,-8 8-176 0,10-4 0 0,-1 0 0 15,2 2 928-15,-11 2 160 0,0 0 16 0,11-2 16 16,0 2-160-16,-11 0-48 0,12 0 0 0,-2 2 0 0,0-1-256 0,1 2-48 15,-11-3-16-15,13 1 0 0,0-1 16 0,0 0 0 16,1 0 0-16,-1 1 0 0,-1-2-256 0,1-2-48 16,0 1-16-16,1-1 0 0,1-1-48 0,-1 2-16 15,2-5 0-15,-1 3 0 0,2-1 80 0,0 0 16 16,2 0 0-16,-1-2 0 0,0 1-176 0,2-2-16 16,-2 0-128-16,1 3 192 0,0-2-64 0,-2 1 0 15,-2 0-128-15,1 1 192 0,0-1 96 0,-2 0 16 16,-2 3 0-16,-1-1 0 0,1-2-80 0,-1 3-16 15,-1-1 0-15,-10 4 0 0,9-6-208 0,-1 2 144 16,-8 4-144-16,9-6 128 0,-9 6-128 0,0 0 0 16,5-10 144-16,-5 10-144 0,-1-11 0 0,-2 5 0 0,-2-4 0 0,0 4 0 15,-3 1 0-15,-1 0 0 0,-3-1 0 0,1 2 0 16,-4 0-192-16,1 1 32 0,-2-1 16 0,-1 1 0 16,0 3 144-16,-1 1 0 0,-2 2-144 0,1 0 144 15,-2-1 0-15,0 3 0 0,-1 5 0 0,1-1 0 16,0 1-192-16,2-2 192 0,1 2-160 0,-1 1 160 15,2 0 0-15,3 3 0 0,0-1 0 0,-1 0 0 16,0-3 0-16,2 3 0 0,1 1 0 0,0 2 0 16,-1-2 0-16,1 5-144 0,2-2 144 0,1 2 0 15,0 2 0-15,2 1 0 0,2 2 0 0,2-5 0 16,3 2 160-16,3 0-32 0,1-2-128 0,2 1 192 16,2 0-192-16,3-2 0 0,2-4 0 0,2-1 0 0,4 0 128 15,0-1-128-15,1 0 0 0,1-6 0 16,1-2 0-16,4 0 0 0,-1 1-208 0,1-2 64 15,1-1-672-15,2 0-128 0,-1-1-16 0,1 0-16 16,0 2-1728-16,-2-2-352 0,0-2-64 0</inkml:trace>
  <inkml:trace contextRef="#ctx0" brushRef="#br0" timeOffset="90880.34">13810 5015 4607 0,'0'0'400'0,"0"0"-400"0,0 0 0 0,0 0 0 16,0 0 1600-16,0 0 256 0,0-9 32 0,0 9 16 15,0 0-560-15,3-8-96 0,-3 0-32 0,0 8 0 16,0 0-224-16,0 0-48 0,0-8-16 0,0 8 0 15,0 0-416-15,0 0-64 0,-1-9-32 0,1 9 0 0,0 0 176 0,0 0 48 16,0 0 0-16,0 0 0 0,0 0-16 0,0 0 0 16,-11 6 0-16,2 1 0 0,1 0 80 0,0-1 0 15,1 1 16-15,-1 0 0 0,-1 3-80 0,-1 0 0 16,0 2-16-16,0 1 0 0,-2 0 0 0,-1 1 0 16,0 3 0-16,0 3 0 0,-3-3-112 0,0 3-32 15,1 1 0-15,1 1 0 0,-1 3-272 0,2 1-48 16,0-1-16-16,1 0 0 0,1-3-144 0,0-1 0 15,1-3 0-15,1 0 0 16,0-1-304-16,2-2-80 0,-1-4-32 0,3-2 0 16,5-9-784-16,0 0-144 0,0 0-48 0,0 0-11920 0</inkml:trace>
  <inkml:trace contextRef="#ctx0" brushRef="#br0" timeOffset="91230.74">13563 4990 8287 0,'0'0'736'0,"-6"-4"-592"0,6 4-144 0,0 0 0 16,-9-1 5808-16,9 1 1120 0,-9 0 240 0,9 0 32 15,0 0-5456-15,-6 6-1088 0,6-6-208 0,0 0-64 16,-2 12-144-16,5-2-48 0,-1 2 0 0,2-3 0 15,2 3 48-15,0 0 0 0,1-1 0 0,0 1 0 16,1 0 80-16,1 0 0 0,2-1 16 0,1 2 0 0,-1 0-144 0,2 0-48 16,2 3 0-16,-1-3 0 0,-1 2-144 0,1 1 0 15,1 1 0-15,-1 3 0 0,0 0 0 0,2-1 0 16,-2 2 0-16,2-2 0 0,-2-2 0 0,1-1 0 16,-1-2 0-16,2-1 0 0,2 0-384 0,0 1 32 15,1-3 16-15,-1 0 0 16,-1-5-432-16,0 1-64 0,-2-3-32 0,2 1 0 15,0 0-2192-15,-1-1-432 0,-3-3-96 0</inkml:trace>
  <inkml:trace contextRef="#ctx0" brushRef="#br0" timeOffset="92180.53">14231 5114 14735 0,'0'0'1312'0,"0"0"-1056"16,0 0-256-16,0 0 0 0,0 0 3376 0,0 0 608 15,0 0 128-15,-1 14 32 0,0-1-2944 0,1-1-592 16,0 1-112-16,2 3-32 0,1 3-192 0,0 1-32 0,-1 3-16 0,2 3 0 16,-1 4-224-16,-1-2 0 0,1 0 0 0,-2 4-160 15,1-1 160-15,-2 0 0 0,0 2 0 0,0-3 0 16,0-2 0-16,1 2 0 0,-2-1 0 0,-1 1 128 15,1-1 144-15,-2-2 48 0,1-1 0 0,-1-1 0 16,-1 0 64-16,2-1 32 0,-2-1 0 0,0-1 0 16,1-3-128-16,1-2-32 0,0-4 0 0,1-1 0 15,1-3-80-15,0-9-32 0,0 0 0 0,3 9 0 16,-3-9-144-16,0 0 0 0,0 0 0 0,0 0 0 16,0 0 0-16,9-4-144 0,-3-2 0 0,-1-5 0 15,-1 0 0-15,-1-6 0 0,-2-3 0 0,2-5 0 16,-3-3 144-16,0-5 0 0,-1-1 0 0,-2-2-128 15,0-5 128-15,1 2 0 0,-1-1 0 0,2 1 0 16,-3 0 0-16,3 2 0 0,-1 3 0 0,1-2 128 16,0-1 0-16,1 3 0 0,0 0 0 0,0 3 0 0,1 2 32 0,2 3 16 15,-2 3 0-15,2-1 0 0,-1 4-176 0,2-1 0 16,0 2 144-16,1 4-144 0,0 0 0 0,2 2 128 16,1 2-128-16,-2 2 0 0,2-3 0 0,1 3 0 15,2 1 0-15,-1 1 0 0,-1 0 0 0,0 0 0 16,-1 1 0-16,1 2-128 0,-9 4 128 0,12-2 0 15,-12 2 0-15,12 4 0 0,-12-4 0 0,13 5 0 16,-2 2 0-16,0-1 0 0,-2 2 0 0,0 0-128 16,0 3 128-16,0-4 0 0,1 5 0 0,-1-3 0 15,1 2 0-15,-2 0 0 0,-2 4 0 0,2 0 0 16,-1 0 0-16,1 0 0 0,-3 0 0 0,1-1 0 16,2 0 0-16,1 1 0 0,-1-2 0 0,0-1 0 0,-2-1 0 15,1 1 0-15,-2 0 0 0,-5-12 0 0,5 11 0 0,-5-11 0 16,2 12 0-16,-2-12 0 0,0 12 0 0,-3 0 0 15,-2-5 0-15,-2 1 0 0,-2-1 0 0,-1-1 0 16,-2 1 0-16,-1 1 0 0,-3-6 0 0,-1 5 0 16,-1-1 0-16,-1 1 0 0,-2-2 0 0,0 0 0 15,0 0 0-15,1 1-320 0,1-4 64 0,-1 2 16 32,1 0-704-32,1-1-144 0,-1-1-16 0,4 0-8752 0,0-1-1760 0</inkml:trace>
  <inkml:trace contextRef="#ctx0" brushRef="#br0" timeOffset="92881.06">15274 4568 8287 0,'0'0'368'0,"0"0"80"0,0 0-448 0,0 0 0 0,0 0 0 0,0 0 0 16,-4-7 4160-16,4 7 736 0,0 0 160 0,0 0 16 16,0 0-3808-16,-7 3-768 0,7-3-160 0,0 0-16 15,-8 5-144-15,8-5-32 0,-9 6 0 0,9-6 0 0,-8 9-144 0,8-9 0 16,-9 7 0-16,1 1 0 0,1-3 0 0,1 2 128 16,6-7-128-16,-9 10 128 0,0-1 448 0,1 2 96 15,0-1 16-15,0 3 0 0,-2-1 128 0,-1 3 16 16,0 4 16-16,-1 1 0 0,-3 1-304 0,2 3-64 15,0 1-16-15,0 1 0 0,0 1-256 0,3 3-48 16,-3 1-16-16,2 1 0 0,2-2-144 0,1 0 0 16,1 0 0-16,0-2 0 0,2 1 128 0,1 0-128 15,1-2 0-15,1 2 128 0,0-2 0 0,1 3-128 16,0 0 192-16,1 0-64 0,2-1-128 0,1-2 0 16,0 0 0-16,1 5 0 0,0-2 0 0,1-3 0 15,0 2 0-15,3-3 0 0,2 0 0 0,2-1 0 0,1 1 0 16,1-7 0-16,2 0 0 0,1-4-144 0,1-3 144 15,0-3-208-15,2-1-144 0,1-3-32 0,0-2 0 0,3-1 0 32,3-4-560-32,0-1-112 0,0-1-32 0,1 0-8640 0,-2-2-1728 0</inkml:trace>
  <inkml:trace contextRef="#ctx0" brushRef="#br0" timeOffset="95116.54">15589 4820 5519 0,'0'0'496'0,"0"0"-496"16,0 0 0-16,0 0 0 0,6-6 1584 0,-6 6 208 16,7-8 64-16,-7 8 0 0,5-8-960 0,-5 8-176 15,0 0-32-15,0 0-16 0,5-9 384 0,-5 9 80 16,0 0 16-16,0 0 0 0,-1-9 0 0,1 9 0 15,-2-10 0-15,2 10 0 0,0 0-48 0,-4-8 0 0,4 8 0 0,0 0 0 16,-9-5-288-16,9 5-64 0,-9-3-16 0,9 3 0 16,-9 5-480-16,1 2-80 0,-1 2-32 0,0 3 0 15,0-1-144-15,0 4 0 0,-2 2 0 0,1 1 0 16,-2 3 192-16,0 3-32 0,-1 4-16 0,0 2 0 16,-2-2-144-16,-1 5 160 0,0 4-160 0,1-1 160 15,-1 1-160-15,1 0 0 0,0 3 0 0,2-3 128 16,0-3-128-16,4-2 0 0,1-6 0 0,3-4-176 15,1-3 176-15,3-3-192 0,2-2 192 0,3-2-192 16,1-2 192-16,3-2 0 0,1-3 0 0,3-2 0 16,1-3 128-16,1-1 16 0,2-3 0 0,1-1 0 15,1-1-144-15,2 1 0 0,-1-5 0 0,3 1 0 16,1-3 0-16,-1 2 0 0,0-4 0 0,0 1 0 16,-1-1 128-16,0-2-128 0,-2 0 128 0,0-1-128 15,-4-2 128-15,0 4-128 0,-2-6 0 0,1 1 128 0,-2 1-128 16,-2-1 160-16,-1-1-160 0,-1 2 160 0,-1-2-32 0,-1 0-128 15,-1 0 192-15,-1 2-64 0,-1-5 32 0,-1 2 0 16,0 1 0-16,-2-1 0 0,-2 1-160 0,1 2 160 16,-2 2-160-16,0-2 160 0,-3 2-160 0,1 3 0 15,-1 0 144-15,-1 1-144 0,-2 0 0 0,0 2 128 16,0 1-128-16,0 1 0 0,-2-1 0 0,-1 4 0 16,2-1 0-16,0 2 0 0,-2 0 0 0,0 0-160 15,0 4 160-15,1-3-160 16,0 1-256-16,1 3-48 0,1-3-16 0,0 1 0 15,-1 0-368-15,3 0-80 0,-1-1-16 0,8 3 0 16,-11-1-416-16,3 0-96 0,2-3-16 0,6 4-9408 0</inkml:trace>
  <inkml:trace contextRef="#ctx0" brushRef="#br0" timeOffset="95534.43">15418 5058 24879 0,'0'0'1088'0,"0"0"256"0,0 0-1088 0,-8 0-256 15,8 0 0-15,0 0 0 0,-8 4 1280 0,8-4 192 16,-4 9 32-16,4-9 16 0,0 14-1120 0,4-1-208 16,0-2-64-16,1 2 0 0,0-4 0 0,3 1-128 15,1 1 192-15,3-1-64 0,-1 0-128 0,2 1 160 16,1-2-160-16,2 0 160 0,-1-2-160 0,2-3 0 15,0-1 0-15,1-1 0 0,2-2 0 0,-1-2 128 0,0 1-128 0,-1-4 128 16,-1 0-128-16,-1-2 0 16,-1-1 0-16,2 2 0 15,-4 1-352-15,0-2-160 0,0 1-16 0,-1-2-16 16,0 3-2080-16,-1-2-400 0</inkml:trace>
  <inkml:trace contextRef="#ctx0" brushRef="#br0" timeOffset="96706.43">16312 4595 23263 0,'0'0'1024'0,"0"0"224"0,-8-3-992 0,8 3-256 16,0 0 0-16,0 0 0 0,-8-1 592 0,8 1 80 15,0 0 16-15,0 0 0 0,0 0-352 0,0 0-64 16,0 0-16-16,0 0 0 0,0 0 416 0,-1 12 80 16,1-12 16-16,0 13 0 0,1-2-112 0,2 1-16 15,-2-1 0-15,1 3 0 0,-1-1-336 0,0 4-80 0,1-1-16 0,-4-1 0 16,2 0-208-16,0-1 0 0,0-1 0 0,0 0 0 16,0-1 0-16,0-2-256 0,0-10 16 0,2 11 16 31,-2-11-720-31,0 0-144 0,1 10-16 0,-1-10-7632 0,0 0-1520 0</inkml:trace>
  <inkml:trace contextRef="#ctx0" brushRef="#br0" timeOffset="97019.9">16123 4624 13823 0,'0'0'1216'0,"0"0"-960"0,-1-10-256 0,1 0 0 0,0 10 4336 0,0 0 816 16,4-9 160-16,1 1 48 0,1 0-4064 0,1 0-800 16,5 3-176-16,-2-1-16 0,1 0-304 0,0 1 0 15,0 1 0-15,-1 0 0 0,2 2 0 0,0 1 0 16,-1-1 0-16,1 2 0 0,0 2 0 0,0-1 0 15,-1-1 0-15,1 0 0 0,1 2 0 0,0 0 0 16,0 0 0-16,1 1 0 0,1-6-384 0,0 2 0 16,1 0 16-16,0-1 0 15,-1 2-1664-15,1 0-336 0,0 0-64 0,-1 0 0 0</inkml:trace>
  <inkml:trace contextRef="#ctx0" brushRef="#br0" timeOffset="97567.98">16920 4934 3679 0,'0'0'320'0,"0"0"-320"16,0 0 0-16,0 0 0 0,0 0 4080 0,0 0 736 16,0 0 160-16,0 0 16 0,0 0-3424 0,0 0-688 0,0 0-144 0,0 0-32 15,0 0-160-15,0 0-32 0,0 0-16 0,0 0 0 16,0 0 80-16,0 0 32 0,-8 12 0 0,0-3 0 15,-1 2 32-15,0 5 0 0,-2-3 0 0,0 4 0 16,-2 0-16-16,-3 4 0 0,0 5 0 0,-1-1 0 16,0-3 0-16,0 3 0 0,0 1 0 0,-1 1 0 15,-3-3-176-15,2-1-16 0,-1 1-16 0,3-2 0 16,2-3-416-16,2-2 128 0,1-2-128 0,1-2 0 31,4-4-480-31,0-1-176 0,7-8-48 0,0 0-9728 0,0 0-1936 0</inkml:trace>
  <inkml:trace contextRef="#ctx0" brushRef="#br0" timeOffset="97786.6">16583 5141 29487 0,'0'0'2624'0,"0"0"-2112"16,0 0-512-16,7 11 0 0,-2-1 2816 0,5 3 448 15,2 1 80-15,5 1 32 0,4-2-2832 0,0 1-544 16,0 0-144-16,0-1-16 0,-1-2-96 0,3 1-32 16,0 1 0-16,3-4 0 15,0 1-880-15,0 1-176 0,0-5-48 0,-1 1 0 16,-1-2-1920-16,-4-1-384 0,0-2-80 0,-3-2 0 0</inkml:trace>
  <inkml:trace contextRef="#ctx0" brushRef="#br0" timeOffset="98268.93">16924 4445 6447 0,'0'0'576'0,"0"0"-576"0,0 0 0 0,-4-7 0 0,4 7 4816 0,0 0 864 16,0 0 160-16,0 0 48 0,0 0-4416 0,0 0-896 15,0 0-160-15,0 0-32 0,0 0-64 0,0 0-16 16,4 11 0-16,1-2 0 0,1 1 144 0,1-2 16 15,2 3 16-15,3 0 0 0,-1 2 224 0,2 3 32 16,2 2 16-16,2 3 0 0,0 1 0 0,2 4 0 16,5-1 0-16,-1 1 0 0,-2 3-272 0,0-4-48 15,1 3-16-15,0 2 0 0,0 0-128 0,1 0-32 16,-4-4 0-16,1 1 0 0,-3-1-64 0,-2 1-32 16,0 2 0-16,-4 1 0 0,0-3-160 0,-2 2 0 15,0 1 0-15,-2 0 0 0,-4-2 0 0,0 4 0 0,-2-2-160 0,-1 1 160 16,-2 0-352-16,-2-1 32 0,-1-5 0 15,-2 0 0 1,-1-2-96-16,2 1-16 0,-3-3 0 0,-2 1 0 16,-1-5-288-16,-1 2-64 0,-2 1-16 0,-1-2 0 15,-1 2-1504-15,-2-2-288 0,-5-1-64 0</inkml:trace>
  <inkml:trace contextRef="#ctx0" brushRef="#br0" timeOffset="99253.02">11971 6072 6447 0,'0'0'576'0,"0"0"-576"0,-9-1 0 0,9 1 0 16,-10-2 4592-16,10 2 800 0,0 0 176 0,0 0 16 0,0 0-4192 0,0 0-848 15,0 0-160-15,0 0-48 16,0 0-96-16,0 0-32 0,0 0 0 0,12-2 0 0,-1-1-208 0,-11 3 0 16,14-1 0-16,-1-3 0 0,-1-3 176 0,-2 4-176 15,1-3 192-15,0 4-192 0,0 0 544 0,1 0 0 16,-1 0 0-16,1 1 0 0,-2 0 176 0,3-2 48 15,0 1 0-15,2 0 0 0,-1 4-96 0,1 0-16 16,-1 1 0-16,3-3 0 0,1 0-320 0,0 0-64 16,2 0-16-16,1-3 0 0,1 6-112 0,3-3-16 15,-1 0-128-15,2 0 192 0,1-4 64 0,1 1 16 16,0-2 0-16,3 3 0 0,3 0 128 0,4 1 32 16,2-2 0-16,3 1 0 0,4-2-176 0,4 0-16 15,2-3-16-15,2 2 0 0,0 4-224 0,2-2 0 16,-1-2 128-16,3 0-128 0,2 0 0 0,4-1 0 15,4 0 0-15,1-1 0 0,-1 3 0 0,1-1 0 0,2 0 0 0,2 0 0 16,4 0 176-16,2-1-176 0,1 1 192 0,-2 1-192 16,-3 3 256-16,2 0-48 0,3-1-16 0,2 0 0 15,2-2-48-15,0 3-16 0,0-1 0 0,-1 2 0 16,1 0-128-16,4-1 0 0,-1 0 144 0,0-2-144 16,-4-1 128-16,2 0-128 0,2-2 128 0,2-1-128 15,1 1 176-15,-1-2-48 0,-1 0 0 0,-1-1 0 16,1 0 0-16,1 2 0 0,2 1 0 0,-4-1 0 15,-7 1 112-15,-1 2 16 0,0 1 0 0,2 2 0 16,0-4 0-16,0 3 0 0,-2 0 0 0,-6 0 0 16,-5 1-256-16,3 1 0 0,2-1 0 0,-2-1 0 15,0 0 160-15,-2-1-160 0,-3-1 160 0,-3-1-160 0,-1 0 144 16,0-3-144-16,2 0 128 0,0-1-128 0,2 1 160 0,-1 2-160 16,1-1 192-16,-6 1-192 0,-4-3 128 0,-1 1-128 15,1 1 0-15,-3 1 0 0,-3 1 192 0,-3 3-192 16,-2-2 192-16,-3 3-192 0,-4 0 128 0,-1 1-128 15,-4 0 0-15,-3 1 0 0,-5-1-176 0,-2 1-80 16,-3 1-32-16,-6 0 0 16,-2 1-1856-16,-2 1-368 0,-11-4-80 0</inkml:trace>
  <inkml:trace contextRef="#ctx0" brushRef="#br0" timeOffset="100504.08">13418 6299 10127 0,'0'0'896'0,"0"0"-704"0,-11 2-192 16,2-2 0-16,0 0 4288 0,9 0 816 0,0 0 160 0,0 0 48 16,-8 2-4368-16,8-2-944 0,0 0 0 0,0 0-160 15,0 0 160-15,0 0 0 0,0 0 0 0,0 0 0 16,0 0 0-16,0 0 0 0,-11 0 0 0,3 0 0 16,8 0 0-16,-9 5 128 0,0-4-128 0,-1 2 0 15,0-1 528-15,-2 1 48 0,-1 0 0 0,-1 1 0 16,0 0 272-16,-3 1 64 0,-2 0 16 0,0 3 0 15,-2-2-416-15,0 1-96 0,-1-1-16 0,0 3 0 16,-2 1-128-16,1-3-16 0,1 1-16 0,1 0 0 16,0 0 0-16,0-2 0 0,-1 1 0 0,-2-1 0 15,1 2-112-15,-2 0-128 0,-1 0 176 0,1 1-176 16,-1 0 128-16,2 0-128 0,-1-1 0 0,3 0 0 16,1-3 0-16,2 2 0 0,1-2 0 0,4 0 0 15,0 0 192-15,2 1-192 0,1-3 192 0,2 1-192 16,9-4 368-16,0 0-48 0,0 0 0 0,0 0 0 0,0 0-32 0,0 0-16 15,0 0 0-15,8 12 0 0,2-7-64 0,5-1-16 16,0-1 0-16,4 1 0 0,2 1-192 0,2 1 0 16,2 1 128-16,1-2-128 0,1-1 0 0,2-3 0 15,-2-1 128-15,-1 3-128 0,-1 0 0 0,-3-1 0 16,1 1 0-16,-4 2 0 0,-1-5 0 0,1 3 0 16,-1 1 128-16,0-4-128 0,0 0 208 0,1 1 0 15,-1-1 0-15,1 1 0 0,0 3-16 0,-1-3 0 16,0 2 0-16,0 0 0 0,-1-1 32 0,-1 1 0 15,0-1 0-15,-2 1 0 0,0 0-224 0,1-1 176 0,-2 1-176 0,0-1 160 16,0 2-160-16,0 3 0 0,-1-2 0 0,-2 0 0 16,-10-5 0-16,9 4 0 0,-9-4 0 15,0 0 0-15,8 7 0 0,-8-7 0 0,0 0 0 0,0 0 128 16,-1 10-128-16,-3-2 0 0,-3 0 0 0,-2 0 128 16,-3-2-128-16,1 1 160 0,-2-1-160 0,-2 1 160 15,-2 1-160-15,0-1 0 0,-1 2 0 0,-1 2 0 16,-2 1 0-16,-2 1 0 0,-1 1 0 0,-1 2 0 15,-1 1 0-15,1-2 128 0,0 4-128 0,1-1 0 16,-1 0 0-16,0 0 0 0,-1 1 0 0,-1 0 0 16,-1 1 0-16,1 0 0 0,-2 1 0 0,0 0 0 15,1 0 0-15,-1-1 0 0,2-2 0 0,-1 3 0 16,2-3 128-16,1 2-128 0,1-1 128 0,2-1-128 16,1-3 0-16,2-2 0 0,2 0 0 0,4 0 0 15,2 1 0-15,0-2 0 0,2 0 0 0,3-2 0 0,0 2 0 16,4-3 0-16,1 0 0 0,1 0 0 0,1 0 0 0,4 0 0 15,-5-9 0-15,9 10 0 0,0-3 0 0,3 0 0 16,2-1 144-16,2 0-144 0,1-1 128 0,1 0-128 16,2 0 160-16,1 2-160 0,1-1 128 0,3 1-128 15,-1-3 0-15,2 0 144 0,-1-2-144 0,3 1 0 16,-1-1 0-16,2 0 0 0,-1-2 128 0,1-2-128 16,1 0 0-16,1-2 128 0,1 1-128 0,1-3 128 15,3-1-128-15,3-1 128 0,1-1-128 0,1 3 128 16,-2-1-128-16,0 1 128 0,0 2-128 0,-3 1 0 15,-2-2 0-15,-2 2 0 0,-1 1-224 0,-4-1 32 16,-3 3 0-16,-3 0 0 16,-3 0-1488-16,-1 2-304 0,-2-1-48 0,0 0-10192 0,-1-1-2048 0</inkml:trace>
  <inkml:trace contextRef="#ctx0" brushRef="#br0" timeOffset="107108.23">10972 6189 12895 0,'0'0'576'0,"0"0"112"0,0 0-560 0,0 0-128 0,0 0 0 0,0 0 0 15,0 0 2528-15,0 0 480 0,0 0 80 0,12 4 32 0,-12-4-2480 0,10 0-480 16,-10 0-160-16,12-1 0 0,-2 1 192 0,-10 0-64 16,11-4 0-16,-2 1 0 0,-9 3 112 0,10-2 16 15,-10 2 0-15,0 0 0 0,11-3 640 0,-11 3 128 16,0 0 16-16,0 0 16 0,0 0 144 0,0 0 16 16,0 0 16-16,10 3 0 0,-10-3-528 0,0 0-128 15,0 0 0-15,11 9-16 0,-11-9-352 0,8 9-64 16,-8-9-16-16,5 13 0 0,-1-1-128 0,-4-12 0 15,2 13 0-15,1 1 0 0,-2 2 0 0,0 0 128 16,-1 0-128-16,0 0 0 0,0 1 224 0,0 1-32 16,-1 1-16-16,1-1 0 0,-1-3-16 0,0 1 0 0,-1 1 0 0,2-3 0 15,-1 2-160-15,0 0 160 0,-2-2-160 16,0 3 160-16,1-1-160 0,-1-2 0 0,-1-1 0 0,0-1 0 16,0-1 0-16,-1-1 0 0,-1-1 0 0,1-1 0 15,-2-2 0-15,0 2 0 0,-2-3 0 0,0 2 0 16,0-3-240-16,-1-2-128 0,-1 1-16 0,0-5-10656 15,-3-1-2128-15</inkml:trace>
  <inkml:trace contextRef="#ctx0" brushRef="#br0" timeOffset="107350.99">10963 5839 19343 0,'0'0'848'0,"-7"-6"192"0,-2 1-832 0,1 1-208 16,2 2 0-16,6 2 0 0,0 0 5728 0,0 0 1104 15,0 0 208-15,0 0 64 16,0 0-6016-16,0 0-1088 0,0 0-448 0,0 0 16 15,0 0-400-15,0 0-64 0,12 4-32 0,-2 1-11376 16,-10-5-2288-16</inkml:trace>
  <inkml:trace contextRef="#ctx0" brushRef="#br0" timeOffset="108376.42">15951 5399 2751 0,'0'0'128'0,"0"0"16"0,0 0-144 0,0 0 0 0,0 0 0 0,0 0 0 15,0 0 6832-15,0 0 1328 0,0 0 272 0,9 8 48 16,-2 1-6880-16,-1-2-1360 0,2 2-240 0,-2 0-128 16,0 3 128-16,-1-2 0 0,0 3 0 0,-1 0-128 15,-1 0 128-15,-2 0-192 0,-1-1 192 0,-1 2-192 16,-1 1 192-16,0-2 0 0,-2-3 0 0,0 3 0 16,-1-4 0-16,-1 4 0 0,0-2 0 0,-1-1 0 15,0 1 0-15,-2-1 0 0,-2 1 0 0,2-2 0 16,-1 0 0-16,0-3 0 0,0 1 0 0,1 1-128 31,0 1-384-31,0-3-64 0,-2 2 0 0,2-1-16 0,-1-3-2352 0,-1-2-480 0</inkml:trace>
  <inkml:trace contextRef="#ctx0" brushRef="#br0" timeOffset="108612.59">16037 5178 35935 0,'-3'-7'3200'0,"3"7"-2560"0,0 0-512 0,0 0-128 15,0 0 1232-15,0 0 240 0,0 0 32 0,12-2 16 31,0 2-1808-31,-12 0-352 0,10 3-80 0,-10-3-16 16,0 0-2208-16,11 6-448 0,-11-6-96 0,0 0-16 0</inkml:trace>
  <inkml:trace contextRef="#ctx0" brushRef="#br0" timeOffset="113778.77">12598 7845 12671 0,'0'0'560'0,"0"0"112"0,0 0-544 0,0 0-128 0,0 0 0 0,0 0 0 15,0 0 336-15,0 0 48 0,0 0 0 0,0 0 0 16,0 0-384-16,0 0-160 0,0 0 16 0,0 0 0 15,0 0 144-15,-9 1 0 16,9-1 0-16,-11 4-128 0,3 0 704 0,-1 1 160 0,1 2 32 0,1-1 0 16,-2 2 880-16,2-1 176 0,7-7 32 0,-6 5 16 15,6-5-864-15,0 0-176 0,-7 5-48 0,7-5 0 16,0 0-512-16,0 0-96 0,0 0-32 0,0 0 0 16,0 0-144-16,0 0 0 0,0 0 0 0,0 0 0 15,0 0 0-15,0 0 0 0,0 0 0 0,0 0 0 16,0 0 0-16,0 0 0 0,0 0 0 0,0 0 0 15,0 0 400-15,0 0 48 0,0 0 16 0,0 0 0 16,0 0 48-16,0 0 16 0,0 0 0 0,0 0 0 0,0 0-272 0,0 0-64 16,0 0-16-16,9-2 0 0,-9 2-176 0,0 0 192 15,0 0-192-15,0 0 192 0,0 0-192 0,11-6 0 16,-11 6 0-16,9-6 128 0,-3-1-128 0,-6 7 0 16,8-9 0-16,0 0 0 0,-2 0 0 0,1 2 0 15,-7 7 0-15,8-6 0 0,-2-5 0 0,-1 4-144 16,-5 7 144-16,7-9 0 0,-2-1-144 0,-1 0 144 15,-4 10 0-15,3-10-144 0,-3 10 144 0,0 0 0 16,2-10 0-16,-2 10 0 0,2-15 0 0,-1 3 256 16,0 2-64-16,-1 10-16 0,2-11 128 0,-1 1 16 15,0-1 16-15,-1 11 0 0,1-10-80 0,-1 10-32 16,3-11 0-16,0 2 0 0,-2-1-32 0,-1 10 0 16,1-8 0-16,-1 8 0 0,2-10 112 0,-1 2 16 0,-1-3 0 15,0 11 0-15,0 0 144 0,0 0 48 0,0 0 0 0,0 0 0 16,0-9 16-16,0 9 16 0,0 0 0 0,0 0 0 15,0 0-240-15,0 0-48 0,0 0-16 0,0 0 0 16,0 0-240-16,2 12 0 0,0 0 0 0,-1-1 0 16,-1 1 0-16,0 4 0 0,0-2 0 0,0 4 0 15,-1 2 0-15,-2 1 0 0,1-2 0 0,-1 2 0 16,-1 0 128-16,0 4-128 0,0-2 0 0,-1 5 144 16,0 0-144-16,0-1 0 0,-1 0 0 0,1 0 0 15,0 2 0-15,0-3 0 0,1 4 0 0,1-5 0 16,1-2 0-16,0-1 128 0,1 1-128 0,1 0 0 15,0-3 0-15,1-1 0 0,1 1 128 0,0-2-128 0,-1-2 0 0,1 1 0 16,-1-6-192-16,0 2 192 16,-1-13-656-16,3 12-16 0,-3-12 0 0,0 0 0 15,0 0-1552-15,0 0-304 0,0 0-64 0,0 0-11392 16</inkml:trace>
  <inkml:trace contextRef="#ctx0" brushRef="#br0" timeOffset="114245.71">12834 7855 9215 0,'0'0'816'0,"0"0"-656"0,0 0-160 0,0 0 0 16,0 0 3824-16,0 0 720 0,-2 15 160 0,1-5 32 15,1-10-3776-15,0 0-736 0,0 11-224 0,0-1 0 16,0-10 0-16,0 14 0 0,-2-3 0 0,-1-1 0 16,-1 1 0-16,1-2 0 0,1 0 0 0,-2 0 0 15,-3 0 144-15,1 0-144 0,-1 0 128 0,1 3-128 16,-1-3 416-16,-2 2 0 0,0-2 0 0,-1 0 0 16,-1 3 320-16,1-3 64 0,-1 0 16 0,2-1 0 15,1 0-96-15,8-8-16 0,-9 5 0 0,9-5 0 16,0 0-224-16,0 0-48 0,0 0-16 0,0 0 0 15,-5 9-272-15,5-9-144 0,0 0 160 0,0 0-160 16,0 0 0-16,0 7 0 0,0-7-176 0,0 9 176 16,0-9-144-16,0 10 144 0,-1 1 0 0,-1-5 0 15,2-6-192-15,-2 9 192 0,-2-1-192 0,3 0 192 0,-2 0 0 0,3-8 0 16,0 0 0-16,-1 10 0 0,1-10 0 0,0 0 144 16,0 0-144-16,6 7 192 0,-6-7 112 0,12 3 16 15,-2 0 16-15,2-3 0 0,0-1-208 0,1-1-128 16,0 2 128-16,-1 3-128 0,-1 1-192 0,1 0-96 15,0 0-32-15,0 1 0 16,-2-2-1216-16,0 2-240 0,2 0-48 0,-1 0-12000 0</inkml:trace>
  <inkml:trace contextRef="#ctx0" brushRef="#br0" timeOffset="114527.93">12981 8068 28559 0,'0'0'1264'0,"0"0"272"0,0 0-1232 0,0 0-304 0,0 0 0 0,0 0 0 15,0 0 1824-15,0 0 304 0,0 0 64 0,12 7 16 16,0-4-2208-16,-1 0-640 0,1-6-16 0,1 2-16 16,3 0-320-16,1 0-64 15,1-6-16-15,0 2 0 0,0-2-16 0,1 1-16 0,-2-2 0 0,-2 1-7200 16,0 3-1424-16</inkml:trace>
  <inkml:trace contextRef="#ctx0" brushRef="#br0" timeOffset="114829.03">12933 8231 11967 0,'0'0'528'0,"0"0"112"0,0 0-512 0,0 0-128 15,0 0 0-15,0 0 0 0,0 0 4784 0,13-4 912 16,1-2 192-16,2-2 48 0,1 1-4736 0,2 1-944 16,2-2-256-16,1 1 0 0,3 2 0 0,1 0 128 15,0 0-128-15,0-1 0 0,-1 0-192 0,0 2-96 16,-3 0-32-16,-2 2 0 16,-2-2-816-16,-2 1-160 0,-2 0-48 0,-1 2 0 15,-3 0-2256-15,-10 1-464 0,17 6-96 0,-17-6 0 0</inkml:trace>
  <inkml:trace contextRef="#ctx0" brushRef="#br0" timeOffset="115137.49">13422 7764 10127 0,'0'0'896'0,"0"0"-704"15,-8-5-192-15,8 5 0 0,0 0 5312 0,0 0 1024 16,0 0 192-16,0 0 64 0,-4 10-4912 0,3 2-976 16,2 1-192-16,3 4-32 0,0 1-304 0,2 6-176 15,2 2 192-15,3 4-192 0,0-3 0 0,2 2 0 16,0 1 0-16,-1-4 0 0,0-1 0 0,0 0-144 15,-2-3 16-15,-1 0 0 0,-1 0-64 0,0-1-16 16,-2-1 0-16,0-1 0 16,-3-3-432-16,1-2-96 0,0-1-16 0,0 0 0 15,-1-1-1536-15,-1-4-304 0</inkml:trace>
  <inkml:trace contextRef="#ctx0" brushRef="#br0" timeOffset="121250.83">12986 5981 8287 0,'0'0'736'0,"-11"2"-592"0,-1 1-144 0,0 2 0 16,0 2 880-16,3-1 144 0,1-1 16 0,8-5 16 0,-9 4-768 0,9-4-160 16,-9 4-128-16,9-4 192 0,-9-1 464 0,9 1 112 15,0 0 0-15,0 0 16 0,0 0 416 0,0 0 80 16,0 0 0-16,0 0 16 0,0 0 0 0,0 0 0 15,0 0 0-15,0 0 0 0,0 0-432 0,1 10-96 16,-1-10 0-16,-1 13-16 0,0 2-320 0,1 0-64 16,0 0-16-16,0 0 0 0,0 1-352 0,0 0 144 15,0-1-144-15,-2 1 0 0,1-2 0 0,0 2 0 16,-2-2 0-16,1 2 0 0,-2 1 128 0,0 0-128 16,1 1 0-16,1 0 0 0,-2-2 128 0,1 0-128 15,2-2 0-15,1 0 0 0,-2-2 0 0,1-2 0 16,1-10 0-16,0 13 0 0,0-13 0 0,0 0 0 15,3 10 0-15,-3-10 0 0,0 0 0 0,0 0-176 0,0 0 0 0,9 5 0 32,-9-5-2368-32,0 0-464 0</inkml:trace>
  <inkml:trace contextRef="#ctx0" brushRef="#br0" timeOffset="121751.83">13191 5951 6447 0,'0'0'272'0,"0"0"80"0,0 0-352 0,0 0 0 0,0 0 0 0,0 0 0 0,0 0 2832 0,0 0 496 16,-8 6 112-16,8-6 16 15,-6 9-2464-15,6-9-480 0,-7 7-112 0,7-7-16 0,-5 10 16 0,1-1 0 16,4-9 0-16,-4 11 0 0,2-2-272 0,-1 0-128 15,3-9 128-15,-3 12-128 0,-1 0 0 0,0-1 0 16,1 2 0-16,-1 0 0 0,0 0 192 0,-1 1-64 16,-2-1 0-16,0 0 0 0,-2-2 48 0,0 1 0 15,-2 0 0-15,-1 1 0 0,0-1 16 0,0-1 0 16,-1 0 0-16,0 0 0 0,0 0 144 0,0-1 48 16,0-1 0-16,0-1 0 0,-1 0-112 0,1 0-16 15,0-2 0-15,-2 1 0 0,4-1-128 0,0-3-128 16,2 1 192-16,0-3-192 0,-2 2 128 0,2-1-128 15,9-2 0-15,0 0 0 0,-7 0 144 0,7 0-144 0,0 0 0 0,0 0 144 16,0 0-16-16,0 0 0 0,0 0 0 0,0 0 0 16,0 0 32-16,0 0 0 0,0 0 0 0,0 0 0 15,0 0-160-15,0 0 0 0,0 0 0 0,0 0 128 16,0 0 80-16,0 0 16 0,13 3 0 0,0-2 0 16,1-1 224-16,0 0 64 0,1 0 0 0,0 0 0 15,1 0-192-15,2 2-16 0,-1 0-16 0,1 1 0 16,1 0-288-16,0 0 160 0,1 1-160 0,1 2 128 15,-1-1-368-15,3 0-80 0,-1 2 0 0,0-1-16 32,0-1-496-32,0 2-80 0,-1-2-32 0,0 1-7536 0,-1-4-1504 0</inkml:trace>
  <inkml:trace contextRef="#ctx0" brushRef="#br0" timeOffset="125170.75">14239 6969 9663 0,'0'0'432'0,"0"0"80"0,0 0-512 0,0 0 0 0,0 0 0 0,0 0 0 16,0 0 1024-16,0 0 112 0,0 0 16 0,0 0 0 15,0 0-240-15,0 0-32 0,-6 6-16 0,6-6 0 16,0 0 128-16,-8 6 32 0,8-6 0 0,0 0 0 16,0 0-48-16,0 0 0 0,0 0 0 0,0 0 0 15,0 0 0-15,0 0 0 0,0 0 0 0,0 0 0 16,0 0-320-16,0 0-64 0,0 0-16 0,0 0 0 16,0 0-288-16,10 5-64 0,1-4-16 0,-1 1 0 15,1 0-208-15,-1-2 176 0,0-1-176 0,1 0 160 16,-1 1-160-16,-1-2 160 0,1-2-160 0,0 2 160 15,-1 2-160-15,2-4 0 0,0 1 0 0,0-1 0 0,-1 2 0 16,2-2 128-16,0-1-128 0,-1-2 0 0,0 0 144 0,-2 1-144 16,0-1 160-16,-1 1-160 0,0-2 192 0,-2 0-64 15,-1 0-128-15,1 1 192 0,-1 0-16 0,-5 7-16 16,4-10 0-16,-4 10 0 0,0-11 0 0,0 11 0 16,-2-9 0-16,-1 3 0 0,-3 0-32 0,0 2 0 15,-3 1 0-15,-2-1 0 0,-1 2-128 0,-2 2 0 16,-3 0 0-16,2 0 0 0,0 0 0 0,0 2 0 15,-2 0 0-15,0 1 0 0,0-1 0 0,0 2 0 16,0 2 0-16,1-2 0 0,1 1 0 0,0 1 0 16,0 1 0-16,2 1 0 0,1-1 0 0,1 3 0 15,-2-3 0-15,2 4 0 0,0-1 208 0,2 1-32 16,1 0-16-16,2 2 0 0,-2 0-160 0,1 3 0 16,2 1 0-16,0 1 0 0,1 3 0 0,1-3 0 0,1 1 0 15,0 0 0-15,2 5 0 0,3-5 0 0,1 1 0 0,1-1 0 16,0 2 0-16,2 0 0 0,1-3 0 0,2 1 128 15,1-4-128-15,2 0 160 0,2-2-160 0,2 2 160 16,2-2-160-16,1-4 0 0,3-3 0 0,0 0 0 16,2-1 0-16,0-1-320 0,1 0 48 0,2-1 16 31,4-2-656-31,-2-1-128 0,0 0-32 0,-3-1 0 16,2 1-496-16,-3-5-96 0,-4-1-32 0,-1-1-9872 0</inkml:trace>
  <inkml:trace contextRef="#ctx0" brushRef="#br0" timeOffset="125496.04">15025 5221 30639 0</inkml:trace>
  <inkml:trace contextRef="#ctx0" brushRef="#br0" timeOffset="125755.02">14710 6981 9215 0,'0'0'816'0,"0"0"-656"0,-7-7-160 0,1 1 0 16,6 6 3152-16,0 0 608 0,-9-3 112 0,9 3 32 15,-7-3-2048-15,7 3-416 0,0 0-80 0,0 0-16 16,0 0-512-16,0 0-96 0,0 0-32 0,0 0 0 16,0 0-336-16,0 0-80 0,7 10-16 0,-1-1 0 0,1 1 16 0,1 1 0 15,1-1 0-15,0 4 0 16,0 1-32-16,0 0 0 0,1 2 0 0,1 2 0 0,-1-3-96 0,1 3-32 16,-1-1 0-16,3 2 0 0,2-1-128 0,0 1 0 15,2-3 0-15,1-2 0 0,1 0 0 0,0-2 0 16,2 0 0-16,0-3 0 0,-2-1-320 0,1-1 48 15,0-1 16-15,-2-1 0 16,-1-1-512-16,-2 2-112 0,0-3-16 0,-1 0 0 16,-1-3-2432-16,-1-1-512 0</inkml:trace>
  <inkml:trace contextRef="#ctx0" brushRef="#br0" timeOffset="126470.81">15178 6901 8287 0,'0'0'736'0,"0"0"-592"0,-9 0-144 0,9 0 0 16,-11 3 2304-16,2-1 448 0,9-2 64 0,-10 4 32 15,-1 0-1696-15,2 0-320 0,9-4-80 0,-10 5-16 16,1-1 96-16,1 0 0 0,0 3 16 0,1-3 0 15,1 3 176-15,-1 0 48 0,-2-2 0 0,0 3 0 16,1 4-336-16,-2-2-64 0,-2 3-16 0,-1 0 0 16,-2 2-144-16,-1 1-16 0,0 1-16 0,-1 2 0 15,0-4-112-15,0 2-32 0,2 0 0 0,-1-2 0 16,0 2-112-16,1-1-32 0,-1 3 0 0,3-2 0 0,1-3-192 16,1 0 128-16,0-1-128 0,3 2 0 0,2-1 0 0,1 2 0 15,1-1 0-15,1 2 0 16,2-2-784-16,0 2-160 0,1 0-16 0,1 1-8576 15,0-1-1728-15</inkml:trace>
  <inkml:trace contextRef="#ctx0" brushRef="#br0" timeOffset="127205.07">15346 7024 16575 0,'0'0'736'0,"0"0"160"0,0 0-720 0,0 0-176 0,-3 14 0 0,1 2 0 16,-1-2 2736-16,3 2 512 0,0 1 96 0,3 0 32 15,-1-2-2400-15,2 3-464 0,0 1-112 0,0 2-16 16,1 2-96-16,2 3-32 0,-1-1 0 0,1 4 0 16,-2 2-256-16,2 3 160 0,-2 2-160 0,0-1 128 15,-1 2 0-15,-1-2 0 0,-2 0 0 0,-1 2 0 16,-1-1 160-16,-1 1 32 0,0-1 0 0,-2-4 0 16,0-1-48-16,0-2 0 0,1-2 0 0,1 0 0 15,0-3-16-15,0-3 0 0,-1-2 0 0,2-3 0 0,1-3 0 0,0-3-16 16,0-10 0-16,0 0 0 0,0 0-112 0,0 0 0 15,0 0-128-15,0 0 192 0,0 0 0 0,0-10-16 16,-1-6 0-16,-2-2 0 0,0-4 16 0,0-2 0 16,-1-3 0-16,0 0 0 0,1-3-64 0,0-2 0 15,1-4 0-15,-1-1 0 0,-1 0-128 0,2-1 0 16,0 0 144-16,1-2-144 0,1-5 0 0,1 1 0 16,1-2 0-16,0 1 0 0,2 0 0 0,0 4-128 15,1 1 128-15,2 7 0 0,-1 1 0 0,0 4 0 16,0 0 0-16,3 2 0 0,2 3 0 0,-1 3 0 15,1 1 0-15,0 3 0 0,4 2 0 0,-1-1 0 0,2 1 0 0,1 2-128 16,1 2 128-16,0 2 0 0,-2 1 0 0,-1 2-128 16,1 0 128-16,-2 2-128 0,2 3 128 0,0 3-128 15,-3 1-64-15,0 2 0 0,0 2 0 0,-3 0 0 16,-1 0 192-16,-1 2-208 0,0 1 80 0,0 0 128 16,-2 3-160-16,0 1 160 0,-1-2 0 0,0 4-144 15,0-3 144-15,-1 2 0 0,-1 1 0 0,1-1 0 16,-3 2 0-16,-1-2 0 0,-1-2 0 0,-2-1 0 15,-1-1 0-15,-1-1 0 0,-2 3 0 0,-2-3 0 16,1-2 0-16,-2 0 0 0,-3 1 0 0,-1-1 0 16,-2-3 144-16,-1 2-144 0,-3 0 192 0,1 0-192 15,-2-4 176-15,-1 0-176 0,0 1 160 0,0-1-160 16,-1 0 0-16,3 0 0 0,-1-1 0 0,2 0 0 16,2-3-544-1,3-3-48-15,0 1-16 0,1-1 0 0,2 1-624 0,2-4-128 0,3-1-32 0,2-5-7968 16,2-1-1600-16</inkml:trace>
  <inkml:trace contextRef="#ctx0" brushRef="#br0" timeOffset="127705.02">16449 6244 13823 0,'0'0'608'0,"0"0"128"0,0 0-592 0,0-9-144 0,0 9 0 0,-1-10 0 15,1 10 3456-15,1-10 672 0,-1 10 128 0,0 0 32 16,3-9-3392-16,-3 9-688 0,0 0-208 0,0 0 128 15,0 0-128-15,0 0 0 0,0 0 0 0,0 0 0 16,0 0 0-16,0 0 0 0,0 0 0 0,-8 9 0 16,-1 1 0-16,1 1 176 0,-1 2-48 0,0 3 0 15,-2 0 320-15,-1 4 64 0,1-1 16 0,-2 3 0 16,-2 1 48-16,2 1 0 0,-1-1 0 0,1 2 0 16,0 0-80-16,1 2-16 0,-1 2 0 0,0 1 0 0,-1 2-48 15,2 2-16-15,0 3 0 0,-1 2 0 0,-1 1-224 16,1 3-64-16,2 6 0 0,2-2 0 0,1 0-128 0,5-1 0 15,0-1 0-15,2-1 0 0,1-2 0 0,2-2 128 16,2-1-128-16,1 2 128 0,1-7-128 0,0 1 0 16,1 1 0-16,0 1 128 0,3-3-128 0,-1-3 0 15,0-2 0-15,0-3 0 0,0-4-320 0,1-1 0 16,1 0 0-16,1-3 0 16,-1-4-592-16,2 1-112 0,2-4-32 0,2-3 0 15,2 1-592-15,1-2-112 0,1-2-32 0,2-1-10976 0</inkml:trace>
  <inkml:trace contextRef="#ctx0" brushRef="#br0" timeOffset="129391.08">16794 6537 4607 0,'0'0'192'0,"0"0"64"0,0 0-256 0,6-7 0 0,-6 7 0 0,5-8 0 16,-5 8 2784-16,0 0 512 0,6-7 96 0,-6 7 32 16,7-9-2080-16,-1 3-400 0,0-2-96 0,-6 8-16 15,6-7-288-15,-6 7-64 0,0 0-16 0,5-6 0 16,-5 6 80-16,0 0 16 0,0 0 0 0,0 0 0 15,0 0 80-15,0 0 32 0,0 0 0 0,0 0 0 16,-9 0-32-16,9 0 0 0,0 0 0 0,-9 5 0 16,1 0 32-16,8-5 0 0,-7 8 0 0,0-1 0 15,-1 2-160-15,2 1-16 0,-1 2-16 0,1 1 0 16,-1 1-160-16,1 2-16 0,-1 2-16 0,-1 3 0 16,-1 1-288-16,0 2 128 0,-1 0-128 0,-2 5 0 15,1 1 128-15,1 4-128 0,0 1 0 0,2 2 0 16,1-6 128-16,2 2-128 0,0-4 0 0,2 0 0 0,1 1 0 15,2-4 160-15,0 2-160 0,1-2 128 0,3-4-128 16,-2 0 0-16,2-1 144 0,2 0-144 0,-1-7 0 0,1 2 0 16,1-3 0-16,1-2 128 0,-2 0-128 15,2-2 128-15,0-2-128 0,1-2 128 0,1-1-128 0,-1-2 0 16,-9-2 0-16,12 3 0 0,0-3 0 0,0-1 128 16,-2-1-128-16,0-2 0 0,0-2 0 0,0-2 0 15,0 0 0-15,1-2 128 0,-1-2-128 0,1-1 0 16,-1-1 0-16,1-2 128 0,-1-1-128 0,-1 0 144 15,0-1-144-15,-1 0 160 0,0-2-16 0,0-1 0 16,-2-1 0-16,1-1 0 0,1-1 32 0,-1-2 0 16,0-5 0-16,-1-1 0 0,1-1-176 0,1-1 160 15,0 0-160-15,-1 1 160 0,-1 3-160 0,-1 2 0 0,-2-1 0 0,-1 4 0 16,-1 2 0-16,-1 3 0 0,-2-1 0 16,-2 6 0-16,-3-2 256 0,1 4-16 0,-3 0-16 0,0 1 0 15,-1 4-32-15,0 4 0 0,0-2 0 0,-2 2 0 16,1 1-192-16,0 0-256 0,-2 2 48 0,1 0 16 31,-2-1-224-31,1 1-32 0,0 0-16 0,1 1 0 16,0 1-240-16,2-1-32 0,-1 0-16 0,2 1 0 15,9-1-400-15,-10 2-64 0,1-1-32 0,1 3-7824 0,0 3-1552 0</inkml:trace>
  <inkml:trace contextRef="#ctx0" brushRef="#br0" timeOffset="129706.9">16678 6819 11055 0,'0'0'976'0,"0"0"-784"15,0 0-192-15,0 0 0 0,0 0 3200 0,3 12 576 16,-3-12 128-16,4 10 32 0,1 1-2544 0,0-1-512 15,-5-10-112-15,7 9 0 0,-1-1-128 0,2-1-32 16,-8-7 0-16,12 9 0 0,-2-3-240 0,1-2-48 16,-1-1-16-16,2-1 0 0,0 1-176 0,-1-2-128 15,1-1 144-15,1 0-144 0,0 0 0 0,2-1 0 0,-1 0 0 16,0 2 0-16,-2-2 0 0,0-1-208 0,0 1 64 0,-1 0 16 31,0-2-512-31,-2 0-80 0,0 2-32 0,-9 1 0 16,12-5-784-16,-2 1-176 0,-2 0-16 0,0-2-5584 0,-2 0-1120 0</inkml:trace>
  <inkml:trace contextRef="#ctx0" brushRef="#br0" timeOffset="130441.7">17290 6185 11967 0,'0'0'1072'0,"0"0"-864"0,0 0-208 0,-9-2 0 0,1 1 2560 0,8 1 448 16,0 0 112-16,0 0 16 0,-9 3-1712 0,9-3-336 15,-9 4-64-15,9-4 0 0,-7 9-112 0,3 2-16 16,2-1 0-16,0 2 0 0,1 1-144 0,0 1-48 15,-2 2 0-15,3 1 0 0,0 0-400 0,1 1-96 16,1 0-16-16,0-1 0 0,4-1-192 0,-3 1 0 16,0-5 0-16,0 2 0 0,-2 0 0 0,0 1 0 15,-1-1 0-15,0-2 0 0,0-2-256 0,0 2 0 16,0-12 0-16,-1 10 0 16,0 3-384-16,1 1-64 0,0-14 0 0,4 6-16 15,-4-6-1776-15,0 0-368 0,0 0-64 0</inkml:trace>
  <inkml:trace contextRef="#ctx0" brushRef="#br0" timeOffset="130729.73">17087 6189 32191 0,'0'0'1424'0,"0"0"304"0,0 0-1392 0,0 0-336 0,0 0 0 0,0 0 0 0,0 0 784 0,0 0 96 15,0 0 16-15,14 3 0 0,-1-3-384 0,1 0-64 16,3-3 0-16,3 3-16 0,2-1-96 0,1 0-16 16,2-1 0-16,1-3 0 0,-1 0-320 0,0-2 0 15,0-2 0-15,1 2 0 0,0 0-304 0,-2 0-16 16,0 1-16-16,-2 2 0 15,-1 0-1888-15,-2 3-368 0,0 1-80 0,-2 1-6608 16,-4 0-1344-16</inkml:trace>
  <inkml:trace contextRef="#ctx0" brushRef="#br0" timeOffset="131408.01">17024 7121 3679 0,'0'0'160'0,"0"0"32"0,0 0-192 0,0 0 0 0,0 0 0 0,0 0 0 16,0 0 3104-16,0 0 576 0,0 0 112 0,0 0 32 15,0 0-2208-15,0 0-432 0,0 0-96 0,0 0 0 16,0 0 64-16,10-1 0 0,-10 1 16 0,12 3 0 16,-12-3-80-16,11 6 0 0,-11-6-16 0,9 11 0 15,-3-1-288-15,-1 3-48 0,-1-2-16 0,0 2 0 16,-1 1-480-16,-2 2-112 0,-1-2 0 0,-1 2-128 16,0-1 128-16,-2 2-128 0,-1 3 0 0,0-3 0 15,-1 2 144-15,0 1-144 0,-1-1 0 0,3 2 144 16,-1-1-16-16,0-2-128 0,0 2 192 0,2-2-64 15,1 0-128-15,1 0 0 0,1-1 144 0,2 2-144 16,1-1 0-16,0 1 0 0,0-2 0 0,0-2 0 16,1-4-320-16,0 0-48 0,2-2 0 0,1 0 0 15,-5-1-656-15,-3-8-128 16,0 0-16-16,0 0-7536 0,0 0-1520 0</inkml:trace>
  <inkml:trace contextRef="#ctx0" brushRef="#br0" timeOffset="131876.43">17217 7329 23151 0,'0'0'1024'0,"0"0"208"0,-9 4-976 0,9-4-256 0,0 0 0 0,0 0 0 15,-7 8 688-15,7-8 80 0,0 0 32 0,-2 10 0 16,2-10-592-16,0 10-208 0,0-10 144 0,0 12-144 16,0-1 0-16,0 0 0 0,0-11 0 0,-2 13 0 15,1-2-192-15,-2 0 192 0,-2 0-160 0,1-1 160 16,-1-3 0-16,0 1 0 0,-2-2 0 0,0 3 0 16,-1-2 192-16,0 1 16 0,0-2 16 0,8-6 0 15,-9 7-32-15,9-7-16 0,-9 5 0 0,9-5 0 16,0 0-176-16,0 0 128 0,0 0-128 0,-5 10 128 15,5-10-128-15,0 0 0 0,-4 8 0 0,4-8 0 16,0 0 0-16,-3 11 0 0,3-11-144 0,-3 11 144 16,3-11 0-16,-1 9 0 0,1-9 0 0,0 0 0 15,0 0 0-15,0 0 0 0,0 0 0 0,0 0 0 16,0 0 0-16,0 0 0 0,0 0-128 0,7 8 128 0,-7-8 0 0,6 9 0 16,1-1 0-16,-7-8 0 0,0 0 0 0,6 9 0 15,-6-9 0-15,9 7 0 0,-1 1-160 0,1-2 160 16,0-1-128-16,2-1 128 0,-11-4-336 0,14 2 16 15,1-1 0-15,-2 0 0 16,1 2-304-16,-1-2-48 0,-1 0-16 0,-1-1 0 16,0-1-576-16,-2 1-112 0,-9 0-32 0</inkml:trace>
  <inkml:trace contextRef="#ctx0" brushRef="#br0" timeOffset="132959.04">17985 6680 11055 0,'0'0'976'0,"0"0"-784"0,0 0-192 0,-5-8 0 15,-1 1 3456-15,6 7 640 0,0 0 128 0,0 0 16 16,-7-2-2720-16,7 2-560 0,0 0-96 0,0 0-32 16,-10 0-128-16,10 0-48 0,0 0 0 0,-9 6 0 15,1-1 80-15,2 6 16 0,-2 0 0 0,2 4 0 16,-2-2-48-16,0 3 0 0,-1 0 0 0,-2 7 0 15,1-1-176-15,-2 5-32 0,-1-1-16 0,-2 3 0 16,-4 0-288-16,0 3-48 0,-2-1-16 0,-1 2 0 16,-3 0-128-16,0-2 0 0,2-2 0 0,2-2 0 15,1-2 0-15,5-2 0 0,0 1 0 0,5-9 0 16,2-2 0-16,2-2 0 0,0-5 0 0,6-6-176 16,0 0-1280-16,0 0-256 0,0 0-48 0,0 0-16 15,6-10-976-15,-1-3-208 0,1-9-48 0,-1-2 0 16</inkml:trace>
  <inkml:trace contextRef="#ctx0" brushRef="#br0" timeOffset="133208.81">17573 6866 5519 0,'0'0'496'0,"0"0"-496"16,0 0 0-16,0 0 0 0,0 0 5120 0,0 0 912 16,0 0 192-16,0 0 48 0,0 0-4432 0,0 0-880 15,0 0-192-15,5 10-16 0,-1 2 144 0,1-3 16 16,2 2 16-16,0 0 0 0,1 1-64 0,3-1-16 15,-1 2 0-15,2 1 0 0,1 2-272 0,3-1-48 16,1 2-16-16,1-2 0 0,-1 1-256 0,2 0-48 0,-2 0-16 0,1-2 0 16,-1-2-192-16,-1-2 128 0,0 1-128 0,-2-1 0 15,-1-1 0-15,0-1 0 0,0-1 0 0,-1-1 0 16,-3 3-304-16,-1-5-48 0,0 0-16 0,-8-4 0 31,9 3-608-31,-9-3-128 0,10-2-32 0,1 1 0 16,-2-3-1328-16,0 0-272 0,0-2-48 0,-1-3-9680 0</inkml:trace>
  <inkml:trace contextRef="#ctx0" brushRef="#br0" timeOffset="133727.04">17871 6120 10127 0,'0'0'896'0,"0"0"-704"16,0-10-192-16,0 10 0 0,0 0 3712 0,3-9 704 0,-3 9 128 0,6-7 48 16,-6 7-3232-16,10-6-640 0,-1 0-128 0,0 3-16 15,-9 3-224-15,13 0-32 0,-1 0-16 0,-1 3 0 16,1 4 272-16,1 5 48 0,0 2 16 0,2 3 0 16,-1 3-352-16,3 2-64 0,0 0-16 0,-2 4 0 15,4 3-208-15,-1 1 144 0,-1 1-144 0,1 1 128 16,3-3 0-16,0 1-128 0,-2-1 192 0,1 2-64 15,1 3 192-15,-3-1 48 0,-1-2 0 0,0 0 0 16,0 3 96-16,-1-4 32 0,-2-3 0 0,-2 5 0 16,-2-1-192-16,0 2-48 0,0 1 0 0,-5-1 0 15,-1 1-256-15,-3 0 0 0,-1 0 0 0,-3-1 0 16,1-2 144-16,-3 2-144 0,-3 0 0 0,-1-1 144 16,-2-2-144-16,1 0 0 0,-2-6 0 0,3 1 128 15,-3-5-128-15,3-1 0 0,0 0 0 0,1-4 0 16,-1-2 0-16,1-1-256 0,0 0 48 0,1-6 0 15,-1 1-2144-15,8-7-416 0,-11 4-96 0</inkml:trace>
  <inkml:trace contextRef="#ctx0" brushRef="#br0" timeOffset="152005.79">22356 6397 7359 0,'0'0'656'0,"0"0"-528"0,9-6-128 0,-2 0 0 15,-2-1 2560-15,0 1 496 0,0-2 80 0,-5 8 32 16,7-9-1392-16,-7 9-288 0,4-9-48 0,-4 9-16 16,5-8-384-16,-5 8-80 0,3-9 0 0,-3 9-16 15,0 0-16-15,0 0 0 0,0 0 0 0,0 0 0 16,0 0-64-16,0 0-16 0,-6-7 0 0,6 7 0 15,0 0-272-15,0 0-48 0,-7-2-16 0,7 2 0 16,-9-2 80-16,9 2 16 0,0 0 0 0,0 0 0 16,-10 0-208-16,10 0-32 0,-7 0-16 0,7 0 0 15,0 0-48-15,-10 4-16 0,10-4 0 0,-9 6 0 16,9-6-128-16,-9 6-32 0,0 1 0 0,1 0 0 16,-1 3-128-16,1-3 128 0,-1 4-128 0,1 0 128 15,1-1 0-15,-3 0-128 0,1 2 192 0,0 0-64 16,0-5 208-16,0 2 48 0,1 2 0 0,0-1 0 15,0 1-16-15,2 0 0 0,2 4 0 0,-1-3 0 0,-2-2-144 16,2 0-32-16,0 1 0 0,2 4 0 0,2 8-192 16,0-5 144-16,-1-2-144 0,0-6 128 0,0 0-128 0,2 1 0 15,-1 1 0-15,0-3 0 0,-2 0 0 0,3 3 0 16,-2-3 128-16,-1 4-128 0,0-2 0 0,2 1 0 16,-2 1 0-16,1 0 0 0,-2 2 0 0,1-2 128 15,1 1-128-15,0 2 0 0,0-1 0 0,-1 1 0 16,2-2 128-16,0 1-128 0,-1-1 192 0,1-1 0 15,-4-3 0-15,5-10 0 0,0 13-192 0,0-1 0 16,0 0-192-16,1 0 192 0,0-2 0 0,2 2 0 16,-2 0 0-16,2-1 0 0,-2 2 0 0,2 0 0 0,-1 2 0 0,1-2 0 15,0-3 0-15,-3-10 0 16,4 13 128-16,-1-4-128 0,1 4 0 0,0-2 0 0,-4-11 0 0,7 10 0 16,-2-1 128-16,-5-9-128 0,8 11 0 0,-2-1 128 15,-6-10-128-15,8 9 0 0,0-1 144 0,0 0-144 16,0 0 0-16,-1 0 144 0,1-2-144 0,0 1 0 15,-8-7 240-15,12 7-64 0,0-1-16 0,-2-1 0 16,-10-5-160-16,13 8 128 0,-1-4-128 0,0 1 128 16,-1-1-128-16,2-2 128 0,-1 0-128 0,-2 0 128 15,3 0 0-15,-1 0-128 0,0 1 192 0,0-2-64 16,-1-1-128-16,1 1 0 0,-12-1 0 0,16 3 0 16,-2-2 256-16,-1 1-48 0,3 0 0 0,-2-2 0 15,-1 0-208-15,2 0 0 0,-4-2 0 0,1 4-160 16,-3-2 160-16,2 2 128 0,-11-2-128 0,14 0 176 15,-1 0-176-15,-1 0 0 0,-12 0 144 0,14 1-144 0,-1 0 160 16,-1 2-32-16,-12-3-128 0,13 0 192 0,-1 0-192 0,-2 0 0 16,-10 0 0-16,13-3 0 0,-3 1 0 0,1 0 0 15,-1-2 0-15,1 2 0 0,-11 2 0 0,11-4 0 16,0 1 0-16,-1-1 144 0,1 0-144 0,-1 2 0 16,1-5 0-16,-11 7 128 0,10-4-128 0,-10 4 128 15,13-2-128-15,0-3 128 0,-2 1 0 0,0 0 0 16,0 0 0-16,0 0 0 0,0 1-128 0,1-2 0 15,-2 0 0-15,2 0 128 0,1 1-128 0,-1-3 0 16,-1 1 0-16,0-1 128 0,-1-1-128 0,-1 1 0 16,-1-3 0-16,0 1 128 0,0 0-128 0,0 0 0 0,-2-1 144 15,1-2-144-15,-1-2 128 0,-1-2-128 0,1-2 128 16,-3 1-128-16,1 2 0 0,-1 1 144 0,-4-2-144 0,3 1 0 16,1-1 128-16,-1 0-128 0,-2-1 0 0,0 2 0 15,2-1 128-15,-4 1-128 0,0 0 0 0,-1 2 0 16,1-3 0-16,-1 2 0 0,0 1 0 0,1 0 0 15,-2 0 0-15,0 3 0 0,0-3 0 0,0 2 0 16,-1 1 0-16,-2 1 0 0,2-4 0 0,0 1 0 16,1 0 128-16,-1-1-128 0,1 0 0 0,-1 0 0 15,1 0 0-15,-1 0 0 0,-1 0 0 0,0 1 0 16,-2 2 0-16,3 1 0 0,0-3 0 0,-1 0 0 16,0-1 0-16,-1 0 0 0,1 0 0 0,-1 0 0 15,1 3 0-15,-1-1 0 0,1 1 0 0,-1 1 0 16,1-3 0-16,-2 1 0 0,1 1 0 0,1 1 0 15,-1 1 0-15,1 1 0 0,-1-3 0 0,1 1 0 16,-2-2 0-16,2 2 0 0,-2 0 0 0,2 0 0 0,1 0 0 0,0 2 0 16,-1-2 0-16,-1 3 0 0,-1 1 0 0,0-1 0 15,1 0 0-15,-1 2 0 0,1-3 0 0,-1 1 0 16,-1-2 0-16,0 2 0 0,-1-1 0 0,1 2 0 16,9 5 0-16,-10-4 0 0,0-3 0 0,1 2 0 15,0 3 0-15,0-4 0 0,1 0 0 0,0 2 0 16,-1-1 0-16,1 3 0 0,-1-1 0 0,9 3 0 15,-11-3 0-15,1 0 0 0,1 1 0 0,-1-1 0 16,-1 0 0-16,2 2 0 0,-1 1 0 0,-2 1 0 16,-1 1 0-16,1-2 0 0,0 0 0 0,1 1 0 15,-1-2 0-15,0 2 0 0,0 0 0 0,1 1 0 16,-2-1 0-16,2 0 0 0,2 2 0 0,0 0 0 0,0 0 0 0,0-1 0 16,0-2 0-16,1 2 0 0,-1 1-128 0,9-3 128 15,-10 3 0-15,1 0 0 0,1 0 0 0,8-3 0 16,-10 3 0-16,1-1-192 0,9-2 192 0,-9 4-192 31,1 1-1408-31,8-5-256 0,-9 7-64 0,2-1-16 16,2 1-2160-16,5-7-448 0</inkml:trace>
  <inkml:trace contextRef="#ctx0" brushRef="#br0" timeOffset="152465.91">22277 6753 5519 0,'0'0'496'0,"0"0"-496"16,-10-7 0-16,4 3 0 0,6 4 4096 0,0 0 704 16,-8-6 160-16,8 6 32 0,-5-10-3456 0,5 10-672 15,-4-9-144-15,4 9-16 0,-1-11-192 0,1 0-48 16,0 11 0-16,4-9 0 0,-4 9-64 0,5-8-16 0,-5 8 0 0,6-8 0 16,1 1 480-16,-1 1 96 15,-6 6 0-15,11-1 16 0,-11 1 0 0,0 0 0 0,12 3 0 0,-12-3 0 16,10 6-416-16,-2 2-96 0,-2 1-16 0,0 2 0 15,-3 2-272-15,0-2-176 0,-2 2 192 0,-1 2-192 16,0-1 144-16,0 2-144 0,-1-1 0 0,0 1 144 16,1 0-144-16,-3-2 160 0,2 2-160 0,0-3 160 15,-2 1-160-15,2 2 0 0,-1-5 0 0,1 1 0 16,1-12 0-16,-1 13 0 0,-2-5 0 0,3-8 0 16,-1 10 0-16,1-10 0 0,0 0 0 0,0 0 0 15,0 0-288-15,0 11-32 0,0-11-16 0,0 0 0 31,0 0-1904-31,0 0-384 0,0 0-80 0,0 0-16 0</inkml:trace>
  <inkml:trace contextRef="#ctx0" brushRef="#br0" timeOffset="152763.01">22282 6853 24815 0,'0'0'1088'0,"0"0"256"0,0 0-1088 0,0 0-256 16,0 0 0-16,10-1 0 0,-1-5 1088 0,2 2 144 15,-1 1 48-15,2 0 0 0,0 0 272 0,-1 1 64 16,1 0 16-16,1 1 0 16,0 1-1792-16,-1-2-352 0,0 0-80 0,1 1-16 0,0 0 608 0,0 1 128 15,0 0 32-15,-3-3 0 0,1 2-32 0,-1 1 0 0,-1 0 0 0,-9 0 0 16,11-2-128-16,-1 1 0 0,1 1 0 0,-11 0 128 15,9 0-128-15,-9 0-176 0,9 0 48 0,-9 0 0 32,10 0-672-32,-10 0-128 0,0 0-32 0,0 0 0 15,11 0-656-15,-11 0-144 0,0 0-32 0</inkml:trace>
  <inkml:trace contextRef="#ctx0" brushRef="#br0" timeOffset="153190.34">22629 6663 7359 0,'0'0'656'0,"0"0"-528"0,0 0-128 0,0 0 0 0,0 0 3200 0,0 0 592 15,2-11 128-15,-2 11 32 0,7-9-2192 0,-7 9-432 16,8-6-96-16,-1 2-16 0,-7 4-560 0,8-7-112 16,-1 1-32-16,-7 6 0 0,0 0-80 0,0 0-32 15,0 0 0-15,0 0 0 0,0 0 16 0,0 0 0 16,0 0 0-16,0 0 0 0,0 0 32 0,5 10 0 16,-2 2 0-16,-2-2 0 0,-1-10 96 0,-1 13 32 15,-1 0 0-15,1 2 0 0,0-2-112 0,1 0-16 0,0 0 0 0,1 1 0 16,0 0-112-16,2 5-16 0,-2-2-16 0,2 2 0 15,-1 1-128-15,2-2-32 0,-1 1 0 0,0 1 0 16,-1-2-144-16,2-1 0 0,0 0 144 0,0-2-144 16,-2 0 0-16,1-2 144 0,0 0-144 0,-1 0 0 15,1-1 128-15,-1 0-128 0,0-2 0 0,-1-1 0 16,-1-9 0-16,3 11 0 0,-3-11 0 0,1 11 0 31,-1-11-528-31,0 0-176 0,0 0-16 0,0 0-10112 0,0 0-2032 0</inkml:trace>
  <inkml:trace contextRef="#ctx0" brushRef="#br0" timeOffset="177807.28">24108 6312 2751 0,'0'0'256'0,"0"0"-256"0,0 0 0 0,0 0 0 0,0 0 2528 15,0 0 464-15,0 0 80 0,0 0 32 0,0 0-1408 0,0 0-288 16,7-8-48-16,-7 8-16 0,5-9 64 0,-5 9 0 15,4-8 0-15,-4 8 0 0,0 0-400 0,0 0-80 16,0 0-16-16,0 0 0 0,0 0-160 0,0 0-48 16,1-9 0-16,-1 9 0 0,0 0-144 0,0 0-48 15,0 0 0-15,0 0 0 0,0 0-176 0,0 0-32 16,-9 0-16-16,9 0 0 0,0 0 32 0,-10 5 0 16,1 0 0-16,-1 1 0 0,3-1 128 0,-1 1 16 15,-1 1 16-15,0 1 0 0,-2 1 0 0,1 1 0 16,-2 2 0-16,-1-2 0 0,1 2-96 0,-1 0-32 15,-1 1 0-15,0 0 0 0,0 0-160 0,1 0-16 16,2 0-16-16,0 0 0 0,2 0-160 0,3 0 192 16,-1 2-192-16,1-1 192 0,0 2-192 0,2-3 192 0,1 0-192 0,0 4 192 15,0-4-192-15,2 2 0 0,0 2 0 0,-1 1 0 16,2 2 128-16,2 0-128 0,-1 2 0 0,2-1 128 16,1-2-128-16,1-1 0 0,0 5 0 0,0-3 128 15,0-1-128-15,2-2 0 0,1-2 0 0,0 1 0 16,1-2 0-16,0-2 128 0,0-2-128 0,1 0 0 15,1-3 0-15,-1 1 128 0,1-4-128 0,-1 1 0 16,1 0 0-16,-1-1 0 0,-1 0-192 16,2-1 192-1,-11-3-608-15,13 1 0 0,-2 1 0 0,2-2 0 16,0-2-240-16,0 1-48 0,-1-2-16 0,1-1 0 16,2-1-480-16,0 1-80 0,2-1-32 0,-1 1 0 0,1-4-1584 0,-2 2-320 0</inkml:trace>
  <inkml:trace contextRef="#ctx0" brushRef="#br0" timeOffset="178173.48">23902 6678 3679 0,'0'0'160'0,"0"0"32"15,0 0-192-15,0 0 0 0,0 0 0 0,0 0 0 0,0 0 3472 0,0 0 656 0,-4-8 128 0,4 8 32 16,0 0-2352-16,0 0-464 0,0 0-80 0,0 0-32 16,0 0-96-16,0 0-32 0,0 0 0 0,0 0 0 15,0 0-192-15,0 0-32 0,0 0-16 0,10-1 0 16,-10 1-128-16,13 0-32 0,-2 0 0 0,1 0 0 15,0 1-448-15,1 1-80 0,1-1-32 0,2 0 0 16,-1 1-272-16,2-2 128 0,0 1-128 0,4-1 0 16,1 0 0-16,2-1 0 0,-2-1 0 0,1 1 0 31,-2-2-352-31,3 2-80 0,-1-4-16 0,-1 4 0 0,-2-6-880 0,-2 4-176 0,2 2-32 16,-3-1-12224-16</inkml:trace>
  <inkml:trace contextRef="#ctx0" brushRef="#br0" timeOffset="178683.34">25013 6213 7359 0,'0'0'656'0,"0"0"-528"0,0 0-128 0,0 0 0 16,0 0 4992-16,0 0 976 0,0 0 192 0,0 0 48 15,0 0-4352-15,0 0-880 0,0 0-160 0,0 0-48 16,-4 10-256-16,2 2-64 0,0 2-16 0,2 5 0 16,0 0 80-16,2 3 32 0,-1 4 0 0,2 0 0 15,-1 0-128-15,2 2-32 0,0-1 0 0,0 5 0 16,0-2-48-16,0-3-16 0,-2 0 0 0,2 5 0 0,-1-2-112 0,-1 2-16 15,2-1-16-15,-2 2 0 0,-1-3-48 0,0 0-128 16,1 0 192-16,-1 0-64 0,0-1-128 0,0-3 0 16,-1-3 0-16,0-2 0 15,0-3-304-15,0-1-80 0,0-1-32 0,2-3 0 16,-1-1-784-16,-1-12-144 0,0 0-48 0,0 0 0 16,0 0-208-16,0 0-32 0,0 0-16 0,0 0-7152 15,7-12-1440-15</inkml:trace>
  <inkml:trace contextRef="#ctx0" brushRef="#br0" timeOffset="178991.4">25215 6201 13823 0,'0'0'1216'0,"-8"-3"-960"0,2-3-256 0,-1 2 0 15,7 4 3504-15,0 0 656 0,0 0 128 0,-7 4 16 16,7-4-3120-16,0 0-624 0,-7 6-128 0,7-6-32 15,-5 13-64-15,2 2-16 0,2 0 0 0,0 4 0 16,-1 0 176-16,2 7 16 0,0 3 16 0,0 2 0 16,2 1 16-16,0 2 0 0,-1 2 0 0,2 1 0 15,0-1-128-15,-1 1-32 0,2-1 0 0,0 1 0 16,-1-2-160-16,-1 1-32 0,1-2-16 0,1 1 0 16,0-2-176-16,0-2 128 0,-2-3-128 0,1-2 128 15,0-3-128-15,0-2 0 0,1-1 0 0,-1-2 128 16,-2-3-288-16,1-2-64 0,-1 1-16 0,0-3 0 15,2 0-720-15,-3-11-128 0,0 0-48 0,0 0-9232 16,0 0-1856-16</inkml:trace>
  <inkml:trace contextRef="#ctx0" brushRef="#br0" timeOffset="179541.3">25069 6168 23039 0,'-10'-13'1024'0,"3"7"192"0,1-3-960 0,6 9-256 16,-6-9 0-16,4 1 0 0,1 0 2384 0,1 8 432 16,3-9 96-16,-3 9 16 0,11-8-2192 0,-1 3-432 0,2 0-96 0,0-1-16 15,0 0-192-15,-1 1 0 0,2 1 0 0,2 0 0 16,-1 1 0-16,2 2 0 0,2 0 0 0,0 1 0 15,2 0 0-15,-1 1 128 0,2 3-128 0,-1-2 0 16,-2 4 240-16,-1-1-48 0,-1-1-16 0,-2 4 0 16,0 2-16-16,1 1 0 0,-4-1 0 0,1 0 0 15,-2 3-160-15,1-2 0 0,-2 1 144 0,-1 2-144 16,0 0 0-16,-2 2 0 0,-1 0 0 0,-1 2 128 16,-1 0-128-16,-3 2 0 0,-1 0 0 0,-2 0 128 15,-2 1-128-15,-3 0 128 0,1-2-128 0,-2 1 128 16,-2-2-128-16,-2-1-208 0,-3 0 48 0,-1 3 16 15,-1-4 144-15,1 1 0 0,-4 0 0 0,0-1 0 16,0-3 0-16,0-3 0 0,-2 0 0 0,3-3 0 0,3-1 0 0,3-2 0 16,1-2 0-16,4 2 0 0,9-4 0 0,0 0 144 15,-7 7-144-15,7-7 0 0,0 0 0 0,0 0 0 16,3 11 0-16,3 2 0 0,2 0 144 0,3 3 32 16,2-2 0-16,1 3 0 0,2 2 112 0,1-1 32 15,0 1 0-15,1 2 0 0,0 1-32 0,2 1 0 16,-1 0 0-16,2 1 0 0,-1-1-96 0,-1-1-32 15,1-4 0-15,-1 2 0 0,1-3 0 0,-2 1 0 16,0-2 0-16,-1-2 0 0,-2 2-160 0,-1-3 0 16,0-3-160-16,1 3 160 15,-2 0-624-15,0 2-16 0,1-2-16 0,-2-4 0 16,0-1-928-16,-2-2-176 0,-1 1-32 0,-9-7-12944 0</inkml:trace>
  <inkml:trace contextRef="#ctx0" brushRef="#br0" timeOffset="183677.43">25733 5557 6847 0,'0'0'304'0,"0"0"64"0,0 0-368 0,0 0 0 15,0 0 0-15,0 0 0 0,0 0 976 0,0 0 128 16,0 0 32-16,0 0 0 0,0 0-752 0,0 0-128 16,0 0-48-16,0 0 0 0,0 0-208 0,0 0 0 15,0 0 128-15,0 0-128 0,12 0 896 0,-12 0 128 0,0 0 16 0,0 0 16 16,0 0 240-16,0 0 48 0,0 0 16 0,0 0 0 16,0 0-272-16,0 0-64 0,0 0-16 0,0 0 0 15,0 0-176-15,0 0-16 0,0 0-16 0,0 0 0 16,0 0-288-16,0 0-64 0,0 0-16 0,0 0 0 15,0 0-112-15,0 0 0 0,0 0-16 0,0 0 0 16,0 0 224-16,0 0 48 0,0 0 16 0,0 0 0 16,0 0-128-16,0 0-16 0,0 0-16 0,0 0 0 15,0 0-240-15,0 0-64 0,-4 12 0 0,4-12 0 16,-2 9-128-16,2-9 160 0,-2 10-160 0,0 2 160 16,1 0-160-16,0 1 192 0,-1 0-192 0,2 1 192 15,0 1-192-15,0 0 0 0,0 2 144 0,0 3-144 16,0 1 0-16,2 1 128 0,-1 0-128 0,-1 1 0 15,0 2 0-15,3 0 0 0,1-4 0 0,-2 0 0 0,-2-1 0 0,3 1 0 16,-1-1 0-16,2-3 128 0,0-3 0 0,0-1 16 16,-1 2 0-16,1-4 0 0,-2-2-144 0,-2-9 0 15,0 0 0-15,7 8-176 16,-2-1-1584-16,-5-7-320 0,7 6-64 0,-7-6-11296 0</inkml:trace>
  <inkml:trace contextRef="#ctx0" brushRef="#br0" timeOffset="184394.77">26033 5556 16063 0,'0'0'704'0,"0"0"160"0,0 0-688 0,0 0-176 16,0 0 0-16,0 0 0 0,-9 1 1312 0,9-1 224 15,0 0 64-15,-10 7 0 0,10-7-800 0,-7 9-160 16,0 0-16-16,1-1-16 0,-1 1-192 0,0-3-32 15,1 2-16-15,-1 0 0 0,1 2 112 0,1 1 32 16,-2-5 0-16,1 2 0 0,-2 3 16 0,0-2 16 16,-1 0 0-16,-2 0 0 0,1 1-128 0,-2 2-32 0,-1 0 0 15,2-2 0-15,-1 1 0 0,0-1 0 0,0-1 0 0,2 0 0 16,-1-1-64-16,2 1-32 16,2-2 0-16,0 1 0 0,0-1-160 0,7-7-128 0,-5 8 144 0,5-8-144 15,0 0 128-15,0 0-128 0,0 0 0 0,0 0 0 16,0 0 0-16,-2 9 0 0,2-9 0 0,0 0 0 15,0 0 0-15,0 0 128 0,-3 11-128 0,3-11 0 16,0 0 0-16,0 0 0 0,0 0 0 0,0 0 0 16,0 0 0-16,0 0 0 0,0 0 128 0,8 9-128 15,-8-9 0-15,10 9 128 0,-1-2-128 0,1-1 0 16,-1 1 128-16,0-1-128 0,-1 1 0 0,-1-1 144 16,-7-6-144-16,12 7 0 0,0 2 0 0,0-3 0 15,-2 0 0-15,1 0 0 0,-1-1 0 0,-1 2 0 16,0-1 0-16,0 2 0 0,-1-1 0 0,1 1 0 0,0-2 0 0,2 6 0 15,1 5 0-15,-3-9 128 16,-9-8-128-16,11-6 0 0,1 4 0 0,0-1 0 16,1 1-960-16,0-1-64 0,-1 0 0 0,-1 2-8384 15,1 0-1664-15</inkml:trace>
  <inkml:trace contextRef="#ctx0" brushRef="#br0" timeOffset="187463.06">26495 5695 5519 0,'0'0'240'0,"0"0"64"0,0 0-304 0,0 0 0 0,0 0 0 0,0 0 0 16,0 0 1600-16,0 0 256 0,0 0 48 0,0 0 16 16,0 0-496-16,0 0-80 0,6-9-32 0,-6 9 0 15,0 0 16-15,0 0 0 0,0 0 0 0,0 0 0 16,0 0-368-16,0 0-64 0,0 0 0 0,0 0-16 15,-7 7-336-15,2 0-64 0,0 3-16 0,-1 1 0 16,1 2-208-16,-1 2-32 0,-1 0-16 0,-1-2 0 16,-2 4-80-16,0-1 0 0,-1 1-128 0,1 0 192 15,-3 1-64-15,5 7 0 0,3 5-128 0,-3 0 192 16,-4-1-192-16,-1-2 0 0,-3-2 128 0,1-6-128 0,-1-2 0 0,2-2 0 16,-1-2 0-16,5-4-160 15,0-3-224-15,2-1-32 0,1 2-16 0,7-7 0 16,-8 1-1424-16,-1-5-272 0</inkml:trace>
  <inkml:trace contextRef="#ctx0" brushRef="#br0" timeOffset="187721.11">26222 5715 18431 0,'0'0'1632'0,"0"0"-1312"15,0 0-320-15,0 0 0 0,0 0 2576 0,0 0 448 16,0 0 96-16,0 0 16 0,0 0-2352 0,0 0-464 0,0 0-80 0,9 10-32 16,-1 2-208-16,-1 0 0 0,1 1 0 0,1 1 0 15,1 4 0-15,-1-1 0 0,2 0 0 0,-2 1 0 16,1-1 128-16,-3 0-128 0,1-1 0 0,0 1 0 16,0 1 128-16,0 0-128 0,1-3 0 0,0-1 0 31,0 0-288-31,0 1-160 0,-1-2-16 0,2-3-16 15,1-1-512-15,-1-2-96 0,1-2-32 0,-1 0-6816 0,1-3-1344 0</inkml:trace>
  <inkml:trace contextRef="#ctx0" brushRef="#br0" timeOffset="189230.99">26747 5960 3679 0,'0'0'160'0,"0"0"32"0,0 0-192 0,0 0 0 0,0 0 0 0,0 0 0 16,0 0 2624-16,0 0 464 0,0 0 112 0,0 0 0 16,0 0-1152-16,0 0-224 0,0 0-48 0,0 0-16 15,0 0-560-15,0 0-112 0,0 0-32 0,0 0 0 16,0 0-192-16,0 0-32 0,0 0-16 0,12 1 0 0,-12-1 16 0,12-1 16 15,-3-6 0-15,0 1 0 0,0-2-32 0,0 0-16 16,-1 0 0-16,1-2 0 0,1 1-112 0,0-2-32 16,-1 1 0-16,0 1 0 0,-1-4-80 0,-1 0-32 15,1-2 0-15,-1 1 0 0,-2-2-96 0,2-1-32 16,2-1 0-16,-2 1 0 0,0-2-160 0,-1 2-48 16,1-3 0-16,0 3 0 0,2-2-208 0,-3 2 176 15,-2 0-176-15,0 1 160 0,0 1-160 0,-1 1 0 16,-1 4 144-16,-2 10-144 0,4-8 0 0,-4 8 144 15,0 0-144-15,0 0 0 0,4-9 0 0,-4 9 0 16,0 0 0-16,0 0 0 0,0 0 0 0,0 0 0 16,8 5 0-16,-8-5 0 0,0 0 0 0,0 0 0 0,0 0 0 0,9 6 0 15,-9-6 0-15,6 10 0 0,0 0-160 0,-1 2 160 16,-1 1 0-16,0 0 0 0,-2 0 0 0,2 0 0 16,0 2 0-16,0 0 128 0,-1-2-128 0,1 3 128 15,-1 0 0-15,1-1 0 0,0 1 0 0,1-2 0 16,1-2 0-16,-1 2-128 0,1-1 192 0,1-4-64 15,-7-9-128-15,8 11 160 0,1-1-160 0,-1-3 160 16,-8-7-32-16,10 2 0 0,-10-2 0 0,11 0 0 16,-1-1 64-16,-1 0 0 0,-9 1 0 0,11-7 0 15,-4 1 0-15,0-1 0 0,-2-1 0 0,0 2 0 16,1-2 0-16,-3 0 16 0,1-1 0 0,-1-1 0 16,0-1-48-16,-1-2-16 0,1-2 0 0,-1 0 0 15,1-3-144-15,1 0 160 0,0 0-160 0,0 1 160 0,0-2-160 0,-2 2 0 16,1 2 0-16,-1-4 0 0,2 4 128 0,0-1-128 15,-1 1 0-15,0 2 128 0,-2-1-128 0,0 3 0 16,0-1 0-16,2 0 0 0,-2 1-128 0,1-1 128 16,-2 3 0-16,1-2 0 0,-1 11 0 0,3-9 0 15,-2 1 0-15,-1 8 0 0,0 0 0 0,0 0 0 16,4-9 0-16,-4 9 0 0,0 0-144 0,0 0 144 16,0 0-192-16,0 0 192 0,0 0-160 0,0 0 160 15,10 7-128-15,-2 1 128 0,-1 1-128 0,-1 1 128 16,1 1-128-16,-1 2 128 0,2 2 0 0,1 5-128 15,1-3 128-15,4 4 0 0,1 5 0 0,-1-4 0 16,-3-4 0-16,1-2 0 0,-3-1 0 0,-1 2 0 0,-1-2 0 16,1 0 0-16,-1 0 0 0,-1 0 0 0,0 2 0 0,-3 1 128 15,1 3-128-15,2-1 0 0,-3 1 0 0,1 1 0 16,2-4 0-16,-3 0 128 0,1-1-128 0,-1-2 0 16,0 0 0-16,-2-2 128 0,-1-13-128 0,0 0 0 15,0 0 0-15,3 13 0 0,-1-2 0 0,1-1 128 31,-1 1-464-31,1 0-96 0,-2 1-16 0,1 0 0 16,-1-2-3280-16,-2 1-672 0</inkml:trace>
  <inkml:trace contextRef="#ctx0" brushRef="#br0" timeOffset="194869.52">22734 8539 3679 0,'0'0'320'0,"0"0"-320"0,0 0 0 0,0 0 0 16,0 0 1632-16,8-7 256 0,-8 7 48 0,0 0 16 16,0 0-272-16,0 0-48 0,7-6-16 0,-7 6 0 0,0 0 336 0,0 0 64 15,0 0 16-15,0 0 0 0,0 0-208 0,0 0-32 16,0 0-16-16,0 0 0 0,0 0-624 0,-6-8-128 15,6 8-32-15,0 0 0 0,-9-5-224 0,9 5-64 16,-10-3 0-16,10 3 0 0,-9-1-256 0,9 1-64 16,-9 0-16-16,9 0 0 0,-10 0-64 0,10 0-16 15,-10 2 0-15,10-2 0 0,-10 4 64 0,-1-1 16 16,1-1 0-16,2 4 0 0,3 3-48 0,1 1-16 16,-3-3 0-16,2 2 0 0,0 5-112 0,0-1 0 15,-1-2-16-15,-3-5 0 0,-6-7-32 0,5 9 0 16,10 9 0-16,-1 0 0 0,-4-2 0 0,-5-3 0 15,-5-4 0-15,-2-3 0 0,-1 0-144 0,6 6 0 16,8 8 144-16,-1-2-144 0,-3-5 128 0,0 1-128 16,-1-1 160-16,3-2-160 0,-1 0 384 0,1 2-32 0,-3-3 0 0,2 3 0 15,-1-2-96-15,3 4 0 0,1-1-16 0,0 1 0 16,-1 2-112-16,1 0 0 0,0 3-128 0,-1-2 192 16,0 2-192-16,-2-2 0 0,3 0 0 0,0 0 0 15,1 0 256-15,-1 1 0 0,0 1 0 0,0-5 0 16,-1-6-256-16,-1 5 0 0,5 8 0 0,0-3 0 15,-1-1 0-15,1-4 0 0,0 0 0 0,1 0 0 16,1 0 192-16,-1-1-16 0,0-1 0 0,3 0 0 16,-1-1-48-16,1 3 0 0,0 0 0 0,1-2 0 15,-1-1-128-15,1 2 128 0,2 0-128 0,-1-1 128 16,0 1-128-16,2 0 0 0,-1 1 0 0,1 0 0 16,2 1 0-16,0-1 0 0,1 2 0 0,-2-1 0 15,-1 0 0-15,0 1 0 0,3 0 0 0,-1 0 128 16,0-2 0-16,1 2 0 0,1-3 0 0,0 0 0 0,0 0 0 0,-1 1-128 15,-2-2 192-15,1 1-64 0,2 0 0 0,-1 1-128 16,-1-3 192-16,3-1-64 0,-3 1-128 0,-2-4 192 16,-7-6-192-16,0 0 192 0,0 0-192 0,15 7 160 15,1-1-160-15,-2 2 160 0,-2 0-160 0,0 0 0 16,-2-1 144-16,2 2-144 0,-2-2 0 0,2 0 0 16,1-1 0-16,0-1 128 0,0 0-128 0,1-2 128 15,2 1-128-15,-2-3 128 0,-1-1-128 0,0 0 0 16,3 0 128-16,1 0-128 0,0 0 160 0,0-1-32 15,-1-2-128-15,4 6 192 0,5 1-192 0,-4-4 144 16,-7-7-144-16,2 1 128 0,0 1-128 0,1-2 0 0,0 1 0 16,0 0 128-16,-2 2-128 0,0-2 0 0,-2-1 0 0,0 1 0 15,-2-1 0-15,2 1 128 0,0-2-128 0,-1 0 0 16,-1-1 128-16,-1-1-128 0,0-1 0 0,1 0 128 16,-1-1-128-16,1 0 0 0,-1-1 0 0,1-1 128 15,0-5-128-15,1 1 0 0,0 0 144 0,0-3-144 16,-2-1 0-16,0-2 128 0,1 1-128 0,-2-2 0 15,-3 0 0-15,0 2 128 0,0 0-128 0,2-1 0 16,-1-1 0-16,-1 0 128 0,-1 3-128 0,1-1 0 16,-3-2 0-16,1 2 0 0,-2-2 0 0,-1 1 128 15,-1 1-128-15,-1-1 176 0,-2 0-176 0,-1-1 192 16,-1-1-192-16,0 0 0 0,-2-3 0 0,1 2-176 16,0 1 176-16,-1 1 0 0,-4 3 0 0,1 1 0 15,-2 0 0-15,0 3 0 0,1-1 0 0,-1 5 0 16,0 0 0-16,0 2 0 0,-1 2 0 0,0-1 0 0,0-1 0 0,0 2 0 15,-1 0 0-15,-2 0 0 0,-1 3 0 0,0-2 0 16,0 1 0-16,2 1 128 0,-1-3-128 0,0 3 0 16,-1 1 0-16,2-1 0 0,-1-1 0 0,1 1 0 15,-2 0 0-15,2 1 0 0,1-1 0 0,0 2 0 16,-1-2 0-16,1 2 0 0,0 1 0 0,-2-1 0 16,3 1 0-16,0 0 0 0,-1 2 0 0,0-1 0 15,1 2 0-15,2 1-128 0,0 1-96 0,1-2-16 16,-1 1 0-16,1 2 0 15,10-2-992-15,-8 8-208 0,4 1-32 0,4-9-16 16,-4 11-976-16,3-2-192 0,1-9-32 0,0 0-9424 16,0 0-1888-16</inkml:trace>
  <inkml:trace contextRef="#ctx0" brushRef="#br0" timeOffset="195270.39">22625 8921 25743 0,'0'0'1136'0,"0"0"240"0,0 0-1104 0,0 0-272 15,0 0 0-15,0 0 0 0,0 0 960 0,0 0 144 16,0 0 32-16,0 0 0 0,6-8-48 0,-6 8-16 16,0 0 0-16,0 0 0 0,11-4-336 0,-11 4-64 15,0 0-16-15,10 5 0 0,-2 2-272 0,-2 2-48 16,1 1-16-16,-2 2 0 0,-1 2-96 0,0 2-32 16,0 1 0-16,0 1 0 0,-2-1-32 0,1 1-16 15,0-2 0-15,1 1 0 0,-3 1-144 0,1 0 160 16,0-1-160-16,0-1 160 0,1 0-160 0,0-1 0 15,-3 0 0-15,0-2 0 0,1-2 0 0,-1 0 0 16,0-2 0-16,0-9 0 0,0 10 0 0,0-10-144 16,0 0 0-16,0 8 0 15,0-8-1824-15,0 0-352 0,0 0-80 0,0 0-12192 0</inkml:trace>
  <inkml:trace contextRef="#ctx0" brushRef="#br0" timeOffset="195552.69">22706 9095 10127 0,'0'0'448'0,"0"0"96"0,0 0-544 0,0 0 0 0,0 0 0 0,0 0 0 16,0 0 4096-16,0 0 704 0,0 0 128 0,0 0 48 16,0 0-3872-16,0 0-768 0,0 0-144 0,0 0-48 15,11 0 80-15,0 0 16 0,-1 0 0 0,1 0 0 16,-11 0 416-16,14 0 96 0,0 0 16 0,1 0 0 0,-2 0-128 0,0-2 0 15,1 0-16-15,0 0 0 0,3-1-288 0,0 1-48 16,-1 0-16-16,0 0 0 0,-1 0-272 0,1 1 160 16,-2 1-160-16,-1 0 128 15,-1-3-464-15,0 2-112 0,1 0 0 0,0-2-16 16,-2-1-2032-16,0 2-384 0,-11 2-96 0,9-4-16 0</inkml:trace>
  <inkml:trace contextRef="#ctx0" brushRef="#br0" timeOffset="195834.76">23074 8876 10127 0,'0'0'448'0,"-9"2"96"0,-1-2-544 0,2 2 0 0,2 0 0 0,6-2 0 15,0 0 5056-15,-6 11 896 0,2-2 176 0,4 4 32 16,2 2-4736-16,-1-1-944 0,3 4-192 0,0 2-32 16,1 1-48-16,0-2 0 0,1 0 0 0,-1 1 0 15,0 1 224-15,1-1 32 0,0-1 16 0,0 2 0 16,1 0-208-16,-1 0-32 0,-2-4-16 0,0 1 0 16,0 0-224-16,0 1 0 0,0-2 128 0,0 1-128 15,1-5-176-15,-1 1-80 0,-2 2 0 0,1-4-16 16,-2 1-1920-1,1 0-384-15,-2-2-80 0</inkml:trace>
  <inkml:trace contextRef="#ctx0" brushRef="#br0" timeOffset="196938.27">23913 9056 14735 0,'0'0'1312'0,"0"0"-1056"0,0 0-256 0,0 0 0 15,0 0 4576-15,0 0 864 0,0 0 160 0,0 0 32 16,0 0-4464-16,0 0-896 0,0 0-272 0,13 4 128 15,0-1-128-15,1-2 0 0,1-1 144 0,0 0-144 16,1-1 128-16,1 1-128 0,-2-2 128 0,4 2-128 16,2 0 0-16,-2 0 0 0,-1 2 0 0,1-1 0 15,-1-1 0-15,0 1 0 0,2 1 0 0,-2-1-128 32,-1 0-256-32,-2 1-32 0,1-2-16 0,-2 0 0 15,0-2-576-15,-3 1-112 0,1-2-32 0,-2 2-8192 0,0-2-1632 0</inkml:trace>
  <inkml:trace contextRef="#ctx0" brushRef="#br0" timeOffset="197207.89">23892 9234 35999 0,'0'0'1600'0,"0"0"320"0,0 0-1536 0,0 0-384 16,0 0 0-16,0 0 0 0,0 0 128 0,0 0-128 16,12 2 128-16,1-1-128 0,1 1 0 0,4 0 0 15,2 2 0-15,2 0 0 0,3 1 0 0,1-1 0 16,0 1 0-16,1 2 0 0,3 1 0 0,-2-2 0 16,-2-2 0-16,2 1 0 0,-2 3 0 0,1-4 0 15,-3-1-160-15,0-1 160 16,-2 1-1648-16,1-2-208 0,0 1-64 0,0-2-7552 0,-1-3-1536 0</inkml:trace>
  <inkml:trace contextRef="#ctx0" brushRef="#br0" timeOffset="198937.75">25944 8337 4607 0,'0'0'400'0,"0"0"-400"16,3-13 0-16,-1 2 0 0,-2 11 2816 0,3-12 496 16,-2 3 80-16,-1 9 32 0,0 0-2080 0,0 0-400 15,0 0-96-15,0 0-16 0,0 0 160 0,0 0 32 16,-6-9 0-16,6 9 0 0,-10-4-48 0,10 4 0 0,-13 1 0 0,2 1 0 15,2-1-128-15,-2 2-16 0,-1 1-16 0,1-2 0 16,-2-2 80-16,0 2 0 0,0-2 16 0,0 1 0 16,-2 0 48-16,1 0 0 0,-3 2 0 0,0-3 0 15,-3-3-176-15,2 1-16 0,1-1-16 0,-1 2 0 16,-2 0-112-16,0-1 0 0,-3 1-16 0,1 0 0 16,-1-1-176-16,1 1-48 0,-2 0 0 0,2 1 0 15,1 0-176-15,0 1-32 0,-1 0-16 0,1 1 0 16,0-1-176-16,0 2 128 0,-1-1-128 0,0 1 128 15,0-2-128-15,1 3 128 0,0-3-128 0,0 1 128 16,1-1-128-16,-1-1 128 0,1 0-128 0,3 3 128 16,4-6 16-16,0 6 0 0,0-3 0 0,1 1 0 15,2-1-16-15,-1 1-128 0,0 3 192 0,2-3-64 0,-1 2-128 0,3 1 192 16,7-4-192-16,-9 5 192 0,-1 0-192 0,4 2 0 16,6-7 0-16,-5 9 0 0,-1 0 0 15,6-9 0-15,0 0 0 0,-3 11 0 0,0 3 0 0,0-1 0 16,3-3 0-16,2 2 128 0,-2 1-128 0,2 0 0 15,1 1 0-15,-1 2 0 0,1 0 0 0,1-1 0 16,0 0 0-16,1 2 0 0,0 1 0 0,1 4 0 16,0-2 0-16,1 3 0 0,-1-2 0 0,1 5 0 15,-2 1 128-15,1 5-128 0,0 0 0 0,-1 1 0 16,0-2 0-16,0 1 0 0,0-1 0 0,2 0 0 16,-1 0 0-16,1 3 0 0,-1-4 128 0,0 2-128 15,-1-2 192-15,0 1-64 0,0-1 16 0,1 1 0 0,-3 4 0 16,1-2 0-16,2 1-144 0,-1 1 0 0,-3 3 0 0,1 4 0 15,0 1 0-15,-1 1 0 0,2 0 0 0,-1 1 0 16,1-1 0-16,-2 1 128 0,-3 1-128 0,1-2 0 16,0-1 0-16,0 0 0 0,-1-3 0 0,1-1 0 15,1-1 0-15,0-3 0 0,1-1 0 0,-1-3 0 16,2-2 0-16,-2-5 160 0,-1 2-160 0,1-1 160 16,-1 0-160-16,1-2 160 0,1 0-160 0,-2-1 160 15,0-1-160-15,0 2 0 0,1-1 144 0,-1 0-144 16,0-1 0-16,0 1 0 0,-1 1 0 0,1-1 128 15,1-1-128-15,0 5 0 0,1-3 0 0,0 3 0 16,1 2 0-16,-2 0 0 0,-1 4 0 0,3-2 0 16,2 0 0-16,0-2 0 0,0-2 0 0,-1-2 0 15,-1-1 0-15,0-2 0 0,-2-1 0 0,1-1 128 0,1 1-128 16,-2-1 0-16,-2-3 0 0,1 1 128 16,0 0-128-16,0-1 0 0,0-1 0 0,1 1 0 0,1 1 0 15,-1 2 128-15,-1 1-128 0,1-3 0 0,1 2 0 0,-2 2 0 16,-2 4 0-16,2-2 0 0,3 1 0 0,-1-1 0 15,0 0 0-15,0 1 0 0,1 1 0 0,1-1 0 16,0-1 0-16,1 1 0 0,-1-4 0 0,0 0 0 16,0-1 0-16,0-2 128 0,0 3-128 0,-2 0 0 15,-1 0 0-15,-1 0 128 0,0 0-128 0,2-1 0 16,-1 1 0-16,0-1 0 0,-2 2 0 0,0-4 0 16,-1-3 0-16,1 5 0 0,0-5 0 0,0 2 0 15,-1-1 0-15,1 1 0 0,0-2 0 0,-1 3 0 16,1 0 0-16,1 0 0 0,0-1 0 0,0 1 0 0,-1-4 0 15,-1 1 0-15,2-1 0 0,2 0 0 0,-1 0 0 0,0 0 0 16,1-2 0-16,-1-1 0 0,0 0 0 0,1 1 0 16,-1-1 0-16,-1 1 0 0,0-11 0 0,0 13 0 15,0-1 0-15,0 1 0 0,-1-2 0 0,-1 1 0 16,1-2 0-16,0 2 0 0,-1-1 0 0,0 0-128 16,-1 1 128-16,1 0 0 0,0-2 0 0,1 1 0 15,0 2 0-15,-2 0 0 0,-1 0 0 0,2-1 0 16,0-3 0-16,1 2 0 0,0 4 0 0,1-5 0 15,0 2-128-15,0 0 0 0,0-2 0 0,0 0 0 16,0-10 128-16,0 12 0 0,0 1 0 0,-2-4-128 16,1 2 128-16,1-1 0 0,-1 1 0 0,1-1 0 15,0-10 0-15,-2 12 0 0,0-2 0 0,2-10 0 16,0 13 0-16,0-13 0 0,-2 9 0 0,2-9 0 16,-1 12 0-16,0-1 0 0,-2 0 0 0,3-11 0 15,-1 11 0-15,0-1 0 0,-1 1 0 0,1-1 0 0,1-10 0 0,0 13 0 16,-1-1 0-16,-1 1 0 0,5-3 0 0,-2 1 0 15,-1-11 0-15,0 11 0 0,2 0 0 0,-2-1 0 16,0 1 0-16,1-1 0 0,0-1 0 0,1 0 0 16,-2-9 0-16,0 12 0 0,1 0 0 0,-1-3 0 15,0 0 0-15,0 0 0 0,0-9 0 0,0 12 0 16,-1-2 0-16,1-10-128 0,-2 11 128 0,2-2 0 16,-1-1 0-16,0 1 0 0,1-9 0 0,-4 10-160 15,0-1 160-15,4-9 0 0,-5 8-160 0,-1 0 160 16,1 0-128-16,0 0 128 0,1 1 0 0,0-3-128 15,4-6 128-15,-5 10 0 0,0-3 0 0,1 0 0 0,4-7 0 0,0 0-128 16,-4 9 128-16,4-9 0 16,0 0 0-16,0 0 0 0,0 0 0 0,-5 8 0 0,5-8 0 0,0 0-128 15,0 0 128-15,-3 9 0 0,3-9 0 0,0 0 0 16,0 0 0-16,-1 8 0 0,1-8 0 0,0 0-128 16,0 0 128-16,0 0 0 0,0 0 0 0,0 0-128 15,0 0 128-15,0 0 0 0,0 0 0 0,0 0 0 16,13 4 224-16,0-3-32 0,1-2 0 0,2-1 0 15,-2 0-64-15,2-2 0 0,1 0-128 0,2 0 192 16,2 1-192-16,0 1 176 0,0 1-176 0,1-1 160 16,2 2-160-16,-1 2 0 0,-1 3 0 0,3-1 0 15,0-2-176-15,-2 1-16 0,-2-1 0 0,1 1 0 16,-1 1-32-16,-3 0-16 0,-2-3 0 0,-2 2 0 16,-2-1-672-16,-12-2-144 0,12 0-32 0,-12 0-18480 15</inkml:trace>
  <inkml:trace contextRef="#ctx0" brushRef="#br0" timeOffset="200758.19">27735 8490 3679 0,'0'0'160'0,"0"0"32"0,0 0-192 0,0 0 0 0,11-4 0 0,-2 1 0 16,0-3 432-16,-9 6 32 0,9-5 16 0,-1-1 0 16,-8 6-480-16,9-7-320 0,-9 7 64 0,9-9 0 15,-9 9 256-15,8-5 256 0,-8 5-64 0,0 0 0 16,7-8 1088-16,-7 8 192 0,0 0 64 0,0 0 0 0,0 0-256 0,0 0-32 15,0 0-16-15,0 0 0 0,0 0-400 0,7-5-96 16,-7 5-16-16,0 0 0 0,0 0-336 0,0 0-80 16,0 0-16-16,8-3 0 0,-8 3 448 0,0 0 96 15,0 0 0-15,0 0 16 0,0 0 336 0,0 0 64 16,0 0 16-16,0 0 0 0,0 0-112 0,5-6 0 16,-5 6-16-16,0 0 0 0,0 0-304 0,0 0-48 15,0 0-16-15,0 0 0 0,0 0-368 0,0 0-80 16,0 0 0-16,0 0-16 0,0 0-304 0,0 0 160 15,0 0-160-15,0 0 128 0,0 0 96 0,0 0 16 16,0 0 0-16,0 0 0 0,0 0 272 0,0 0 48 16,-7 7 16-16,0 1 0 0,-1 0 0 0,0 0 16 15,1 0 0-15,1 2 0 0,1 2-80 0,-3 0-32 0,-5-6 0 0,3 7 0 16,1 5-304-16,0 1-176 0,-3-4 192 0,1 1-192 16,0-2 0-16,0 5 0 0,1 3 0 0,1 1 0 15,1 1 0-15,0 3 0 0,-1 2 0 0,0 2 0 16,1-1 0-16,0 1 0 0,2 1 0 0,-1-1 0 15,-1 0 0-15,0-1 0 0,2 0 0 0,1-4 0 16,1-4 128-16,0-1-128 0,1-3 0 0,3 1 0 16,-1-4 128-16,0 2-128 0,1-2 144 0,0 2-144 15,1-4 160-15,2 0-160 0,-1 0 160 0,2-2-160 16,0 0 128-16,1-2-128 0,-1 1 0 0,0 1 144 16,0-3-144-16,1 1 0 0,0 0 0 0,2 1 128 15,-7-10-128-15,10 7 128 0,0-1-128 0,-10-6 128 16,10 6-128-16,-10-6 128 0,13 2-128 0,0-2 128 15,0-2-128-15,0-1 192 0,0 0-192 0,1-3 192 16,1-1-192-16,-1 1 160 0,0-2-160 0,2-1 160 0,0 0-160 0,-2 0 160 16,-2 1-160-16,1-1 160 0,0-3-16 0,-1 0 0 15,-2 0 0-15,1-1 0 0,-1-2 16 0,-1-2 0 16,-1 0 0-16,0 0 0 0,-2-1-160 0,1 1 128 16,-3 0-128-16,0-4 128 0,-2-1-128 0,1-2 0 15,-1 1 144-15,0-2-144 0,-2 0 0 0,1 1 128 16,0 1-128-16,1 1 0 0,0-1 0 0,0-3 0 15,-2 2 0-15,0-1 128 0,0 5-128 0,0-1 0 16,-3 1 0-16,2-1 0 0,1 3 0 0,-2 1 0 16,0 1 0-16,-2 2 0 0,0-2 0 0,0 2 0 0,-3 0 0 15,4-1 0-15,-1 4 0 0,-2-1 0 0,0 0 0 0,1 3 0 16,-1-4 0-16,1 3 0 0,-1-1 0 0,-1-1 0 16,1 3 0-16,-2 0 0 0,1 1 0 0,1 2 0 15,-1-1-160-15,2 2 0 0,-1-1 0 0,0 0 0 31,0 1-352-31,6 5-80 0,-7-5-16 0,2 1 0 16,5 4-160-16,0 0-48 0,0 0 0 0,-4-6 0 16,2 0-480-16,2 6-112 0,0 0 0 0,0 0-16 15,0 0-1856-15,0 0-368 0</inkml:trace>
  <inkml:trace contextRef="#ctx0" brushRef="#br0" timeOffset="201090.11">27660 8807 10127 0,'0'0'896'0,"0"0"-704"16,0 0-192-16,0 0 0 0,0 0 2752 0,0 0 528 16,0 0 112-16,0 0 0 0,0 0-2304 0,0 0-448 15,0 0-112-15,0 0-16 0,0 0 320 0,0 0 64 16,0 0 16-16,0 0 0 0,0 0 160 0,0 0 16 15,9 11 16-15,-3-2 0 0,-6-9 80 0,8 9 16 16,0 0 0-16,2-2 0 0,1 0-384 0,-1 1-80 16,1 1-16-16,0-2 0 0,0-3-320 0,-1 0-64 0,-1 0-16 0,2-2 0 15,-11-2-192-15,12 3-128 16,-12-3 160-16,11 1-160 0,0-2 144 0,-2 1-144 0,-9 0 128 0,10-4-128 16,-2 1 0-16,3-2 0 0,-4 1 0 0,2 0 0 31,-1-1-336-31,0 0-112 0,-8 5 0 0,9-5-16 15,0-1-1776-15,0 4-336 0,-9 2-80 0</inkml:trace>
  <inkml:trace contextRef="#ctx0" brushRef="#br0" timeOffset="201690.54">28152 9192 11055 0,'0'0'976'0,"0"0"-784"0,0 0-192 0,0 0 0 16,0 0 4064-16,0 0 768 0,0 0 160 0,0 0 16 15,0 0-2800-15,0 0-560 0,-2 13-112 0,-1-4-32 0,3-9-352 0,0 16-80 16,0-1-16-16,0 3 0 0,2 3-608 0,-1-4-112 16,-1 3-16-16,1-1-16 0,-1 2-304 0,0-1 160 15,0-1-160-15,0 0 128 0,-1 0-128 0,0 1 0 16,-1-5 0-16,1 0 0 0,-2-2-336 0,2-1-48 16,0-2-16-16,1-10 0 15,0 0-1728-15,0 0-352 0,0 0-64 0</inkml:trace>
  <inkml:trace contextRef="#ctx0" brushRef="#br0" timeOffset="202890.51">27594 8253 25743 0,'0'0'1136'0,"0"0"240"0,0 0-1104 0,0 0-272 15,0 0 0-15,3-9 0 0,-3 9 1024 0,4-9 160 16,-3 1 32-16,-1 8 0 0,6-6-288 0,-6 6-48 16,5-10-16-16,-5 10 0 0,0 0-80 0,0 0-16 15,8-4 0-15,-8 4 0 0,0 0-240 0,10-1-48 16,-10 1-16-16,12 3 0 0,-12-3-48 0,0 0-16 16,11 6 0-16,1 0 0 0,-1-3-144 0,0 1-16 0,1-2-16 0,1 2 0 15,1-4 80-15,2 1 16 0,1-1 0 0,3 0 0 16,-1-1 0-16,2-3 16 0,1 1 0 0,3-2 0 15,1 0-144-15,0-1-48 0,-5 2 0 0,0 1 0 16,-2 0-144-16,0 0 0 0,-4-1 144 0,0 1-144 16,-4-3 0-16,0 5 0 0,-11 1 0 0,12-4 128 15,-12 4-128-15,9-2 0 0,-9 2 0 0,9-3 0 16,-9 3 0-16,8-4 0 0,-8 4 0 0,0 0 0 16,7-4 0-16,-7 4 128 0,0 0-128 0,8-6 0 15,-8 6 0-15,0 0 0 0,7-7 0 0,-7 7 128 16,0 0-128-16,4-9 144 0,-4 9-144 0,0 0 160 15,-2-9 32-15,2 9 0 0,-2-11 0 0,-2 4 0 16,-1-4 16-16,-1 5 16 0,0-1 0 0,-2 1 0 16,-1-1-64-16,0 1-16 0,-3-5 0 0,0 3 0 15,1 0-144-15,-1 1 128 0,0-3-128 0,2 4 128 0,-1-4 48 0,2 2 0 16,0-1 0-16,3-1 0 0,-1 1-176 0,0 0 0 16,-2 0 144-16,3 1-144 0,-1 0 0 0,2 1 0 15,-1 1 0-15,0 1 128 0,0 1-128 0,6 4 0 16,-7-4 0-16,7 4 0 0,-6-4 0 0,6 4 0 15,0 0-144-15,0 0 144 0,-8 2-144 0,8-2 144 16,0 0-192-16,0 0 192 16,0 0-1488-16,0 0-192 0,0 0-48 0,14 8-10880 15,-1-3-2192-15</inkml:trace>
  <inkml:trace contextRef="#ctx0" brushRef="#br0" timeOffset="203766.46">28622 7990 1839 0,'0'0'160'0,"0"0"-160"15,0 0 0-15,0 0 0 0,0 0 2560 0,0 0 464 16,0 0 112-16,0 0 0 0,0 0-800 0,0 0-160 15,0 0-48-15,0 0 0 0,5-8-544 0,-5 8-112 16,0 0-32-16,0 0 0 0,0 0-480 0,0 0-112 16,0 0-16-16,0 0 0 0,0 0-128 0,0 0-48 15,0 0 0-15,0 0 0 0,0 0 48 0,0 0 16 16,0 0 0-16,5 10 0 0,0 2-256 0,-1 1-48 16,0 1-16-16,0 3 0 0,0 3-192 0,0-2-32 15,0 4-16-15,0-1 0 0,-2-1-160 0,0 1 0 16,-1 0 144-16,-1-2-144 0,0 2 0 0,0 0 144 0,0-2-144 0,0 0 0 15,0-2 128-15,-1-4-128 0,-1 0 0 0,1-2 0 16,1 2 0-16,0-1 0 0,-1-1-176 0,1-11 176 31,0 0-2112-31,0 0-320 0,0 0-64 0</inkml:trace>
  <inkml:trace contextRef="#ctx0" brushRef="#br0" timeOffset="204042.11">28366 8029 28559 0,'0'0'1264'0,"0"0"272"0,-9-1-1232 16,9 1-304-16,0 0 0 0,0 0 0 0,0 0 960 0,0 0 144 15,0 0 32-15,0 0 0 0,0 0-112 0,11 5-32 16,0 0 0-16,1-4 0 0,1 1-176 0,3-2-48 15,3 0 0-15,1 0 0 0,-1-2-192 0,2 1-64 16,1 1 0-16,1-4 0 0,-1 1-320 0,1 0-64 16,-1 0 0-16,3-2-128 0,0-2-144 0,2 1-144 15,3-2-32-15,4 1 0 16,1 1-1792-16,2-2-384 0,-2 0-64 0,3-1-12672 0</inkml:trace>
  <inkml:trace contextRef="#ctx0" brushRef="#br0" timeOffset="204642.56">29332 8704 3679 0,'-13'-2'320'0,"13"2"-320"16,-10-2 0-16,-2 0 0 0,2-1 3808 0,1 2 688 15,9 1 144-15,-10-2 32 0,10 2-3664 0,-9 2-736 16,9-2-144-16,0 0-128 0,0 0 0 0,0 0 0 15,0 0 0-15,0 0 0 0,0 0 1008 0,0 0 80 0,0 0 32 0,0 0 0 16,0 0 896-16,7 8 176 0,3-2 48 0,5 1 0 16,2-2-512-16,6 0-80 0,4 0-32 0,6 0 0 15,5 1-672-15,5-6-144 0,5 0-32 0,2 0 0 16,-1-3-336-16,3-1-80 0,2-5-16 0,6 1 0 16,2 2-192-16,5-3-144 0,3 1 192 0,-2 1-192 15,-5 1 144-15,-5-1-144 0,-3 1 0 0,-2 0 144 16,4 1-144-16,-3 3 0 0,1-2 0 0,0 4 0 15,-3 0 0-15,-3 1-144 0,-2 2 144 0,-2-3-208 32,-5 0-496-32,-2-3-80 0,-3 2-32 0,-1 1 0 15,-1 4-3120-15,-3-4-624 0,6-6-128 0,-10 5-32 0</inkml:trace>
  <inkml:trace contextRef="#ctx0" brushRef="#br0" timeOffset="205292.34">27022 8895 23039 0,'0'0'1024'0,"0"0"192"0,-8-2-960 0,8 2-256 0,-11-4 0 0,0 3 0 0,2 0 1280 0,-1 1 192 16,-3-3 64-16,0 2 0 0,-2-2-240 0,5 2-32 15,1 1-16-15,-8-1 0 0,-9-3-368 0,-2 0-80 16,2 0-16-16,-1 1 0 0,-1-3 64 0,-2 2 16 16,-1 1 0-16,-1-2 0 0,-1 1-80 0,0 0-16 15,1-1 0-15,0 2 0 0,0 2-192 0,-3 0-64 16,-3-2 0-16,-5 2 0 0,-5 0-272 0,-2 1-64 15,-2 0-16-15,2 2 0 0,1 2-160 0,2 1 0 16,3 2 0-16,3 1 0 0,3-2 0 0,2 1 0 16,-1-1 0-16,1 1 0 0,-2-1 0 0,4 1 0 0,2-1 0 0,3 1 0 15,5-1-448-15,4-2 48 0,1 0 0 0,6 0-12400 16,3 1-2496 0</inkml:trace>
  <inkml:trace contextRef="#ctx0" brushRef="#br0" timeOffset="207143.64">31263 8247 23039 0,'-14'-11'1024'0,"5"9"192"0,-2-1-960 0,11 3-256 0,-1 10 0 16,1-10 0-16,-13-1 1600 0,4-3 288 15,9 4 48-15,0 0 16 0,0 0-1120 0,0 0-240 0,0 0-32 0,0 0-16 16,0 0-96-16,0 0-32 0,0 0 0 0,0 0 0 16,10 5 224-16,-10-5 32 0,12 4 16 0,-2-2 0 15,1-5 16-15,1 0 0 0,-2 2 0 0,2-3 0 16,1 2-368-16,1-2-64 0,0 2-16 0,2 1 0 15,0 1-256-15,-1-3 0 0,1 1 0 0,0 1 0 16,-1-2 0-16,2 3 0 0,-1 0 0 0,1 0 0 16,-2 0 0-16,1 0 0 0,0-1 0 0,-1 1 0 15,0 0 0-15,-4 1 0 0,1 2 0 0,-1-3 0 16,-1 0 128-16,-10 0-128 0,12 1 0 0,-12-1 0 16,0 0 160-16,0 0-160 0,0 0 128 0,13 5-128 15,-1-2 320-15,-12-3-32 0,0 0 0 0,0 0 0 16,7 7 0-16,-7-7 0 0,7 11 0 0,-2 1 0 0,-1-1-144 0,-1 0-16 15,-3 1-128-15,0 1 192 0,0-2-64 0,1 5-128 16,0 4 176-16,-1 2-176 0,0 4 0 0,2 1 0 16,-1 3 0-16,0 3 0 0,0-1 0 0,1 5 0 15,-2 1 0-15,1 2 0 0,0-1 0 0,1 3 0 16,-1 1 160-16,2 2-160 0,1 4 0 0,-2 3 0 16,-1 3 0-16,1-1 0 0,-2-3 0 0,-2 0 0 15,1 0 0-15,1 1 0 0,-5 0 0 0,1 2 0 16,0 0 0-16,0 3 128 0,-5 2 64 0,1 1 0 15,2-3 0-15,-1 0 0 0,-2-1-48 0,0 1 0 16,0 3 0-16,-2 3 0 0,1 2-144 0,0 0 160 16,-2-1-160-16,1-1 160 0,0-3-32 0,0 0-128 15,-1 0 192-15,1 1-64 0,-1 3 0 0,3-6 0 0,1 0 0 16,2-2 0-16,-4-3 32 0,3-3 0 16,-1-2 0-16,3-2 0 0,-1-1 32 0,1-2 0 0,1 0 0 0,2-2 0 15,-1-2-16-15,0-5 0 0,1-2 0 0,-1-2 0 16,1-1-176-16,-2 0 192 0,-2-3-192 0,3 0 192 15,-3 0-192-15,1 0 0 0,-3-3 0 0,2-2 128 16,-2 4-128-16,1-1 0 0,0-1 0 0,0 2 128 16,-1-2 0-16,0 3 0 0,-1 3 0 0,0 1 0 15,0-4 0-15,0 3-128 0,0-2 192 0,1 1-64 16,0-2-128-16,0 0 0 0,2 1 0 0,1-2 128 16,-1 1-128-16,1-1 0 0,1-2 144 0,2 1-144 15,-1-4 144-15,2 3-144 0,-1-4 192 0,1 2-192 16,1-1 160-16,0 0-160 0,-1 0 128 0,1 2-128 15,0 2 128-15,0 0-128 0,-1 1 128 0,1 1-128 0,-2 0 0 0,1 2 0 16,-2-2 0-16,1-1 0 0,-2-1 0 0,1 0 0 16,-1-1 128-16,3-3-128 0,-2 1 160 0,1-2 0 15,-2 1 0-15,1-7 0 0,2-1 32 0,0-1 0 16,-3 1 0-16,2 0 0 0,1-2-192 0,1 1 192 16,0-11-192-16,0 11 192 0,0 0-192 0,1-1 0 15,1-1 144-15,-1-1-144 0,0 1 0 0,-1-9 144 16,3 13-144-16,0-4 0 0,-3-9 0 0,3 12 0 15,0 0 0-15,1-2 0 0,-4-10 160 0,5 13-160 16,-1 0 128-16,0-2-128 0,-4-11 0 0,4 13 0 16,-1-1 128-16,-1-1-128 0,2 0 0 0,-1-1 160 15,-3-10-160-15,2 12 160 0,-2-12-160 0,3 10 0 0,-3-10 0 0,2 11 0 16,-2-11 144-16,4 10-144 0,-4-10 160 0,6 9-160 16,-6-9 128-16,0 0-128 0,0 0 0 0,5 7 144 15,-5-7-144-15,0 0 128 0,0 0-128 0,0 0 128 16,0 0-128-16,0 0 0 0,0 0 0 0,0 0 128 15,6 6-128-15,-6-6 0 0,0 0 0 0,0 0 128 16,0 0-128-16,0 0 0 0,6 10 0 0,-6-10 128 16,0 0-128-16,0 0 0 0,3 7 0 0,-3-7 0 15,0 0 0-15,0 0 0 0,0 0 0 0,0 0 0 16,0 0 0-16,4 11 0 0,-4-11 0 0,0 0 0 16,0 0 0-16,0 0 0 0,0 0 0 0,0 0 0 15,0 0 128-15,0 0-128 0,0 0 0 0,0 0 128 16,0 0-128-16,0 0 0 0,0 0 0 0,0 0 0 15,0 0 160-15,0 0-160 0,-1 9 192 0,1-9-192 0,0 0 192 0,0 0-192 16,0 0 192-16,-6 8-192 0,-1-3 224 0,7-5-64 16,-9 5-16-16,1 0 0 0,-1-2-16 0,0 1 0 15,-2-3 0-15,0 2 0 0,-2-1-128 0,-3 2 128 16,-2-1-128-16,-1 0 128 0,1-1-128 0,-1-1 192 16,-4-1-192-16,4 0 192 0,-2-1 0 0,2 0 0 15,-1 0 0-15,2 1 0 0,1 0-192 0,2 0 0 16,2-2 0-16,2 2-176 0,-1-1 16 0,1 1 0 15,2 0 0-15,9 0 0 16,-7 0-352-16,7 0-64 0,-8-4 0 0,8 4-16 16,0 0-1200-16,-5-5-224 0,-1 1-48 0,2-3-16 15,2-2-1456-15,-1-1-304 0,2-1-48 0</inkml:trace>
  <inkml:trace contextRef="#ctx0" brushRef="#br0" timeOffset="208580.58">28094 11655 4607 0,'0'0'400'0,"0"0"-400"0,-3-10 0 0,1 4 0 16,2 6 5200-16,-2-8 960 0,2 2 192 0,0 6 48 15,0 0-4336-15,3-8-848 0,-3 8-192 0,0 0-16 16,0 0-512-16,0 0-112 0,0 0 0 0,0 0-16 16,0 0 0-16,0 0 0 0,0 0 0 0,5 14 0 15,-4-1 96-15,-1 1 32 0,-2 2 0 0,-2 2 0 0,1 3-48 0,-1 8-16 16,0 6 0-16,-1 0 0 0,-1-5 16 0,-2-2 16 16,-1-2 0-16,1-2 0 0,-1 1-144 0,-3 1-48 15,-1 2 0-15,1 2 0 0,1 2-32 0,1 6-16 16,8 4 0-16,-3-2 0 0,-4-2-96 0,1-3 0 15,1-1-128-15,5-1 192 0,2-1-64 0,1-2 0 16,0-5-128-16,2 0 192 0,-1-2-16 0,1-3-16 16,1-2 0-16,1 0 0 0,0-6-160 0,2 0 128 15,-1-2-128-15,1 1 128 0,1-3-128 0,1-1 128 16,0 0-128-16,0-1 128 0,2 0-128 0,-1-1 128 16,0-1-128-16,1-2 128 0,-11-2-128 0,13 3 128 0,0-3-128 0,-1-1 128 15,-1-2-128-15,1 0 160 0,1 2-160 16,1-3 160-16,0-1-160 0,0-2 160 0,1 0-160 0,1-2 160 15,-2-2-160-15,1-1 160 0,-2 1-160 0,0-1 160 16,0-1 32-16,0-3 0 0,-1 2 0 0,-2-2 0 16,-1-1 128-16,0-2 16 0,-1-2 16 0,-1-3 0 15,-2 0-64-15,-1-4-16 0,-2 1 0 0,1-3 0 16,-3-1-80-16,0-2-32 0,-1-1 0 0,-3 0 0 16,1-2-160-16,-1 2 0 0,-1 3 144 0,-1 1-144 15,-2 1 208-15,0 3-16 0,-1 0-16 0,1 2 0 16,0 2-176-16,2 3 192 0,-3 0-192 0,1 4 192 15,0-4-192-15,0 4 0 0,-1 0 0 0,0 4 0 16,0-2 0-16,0 0 0 0,-2 2 0 0,1 5 0 16,-1-4-192-16,1 3 192 0,1 0-160 0,1 2 160 0,-1 0-192 0,-2 0 192 15,4 1-208-15,0-3 80 0,0 2 128 0,2 1-128 16,0-1 128-16,5 5-128 0,-6-7-160 0,0 5-32 16,1-4 0-16,5 6 0 15,0 0-1408-15,-8 3-2336 0,8-3 1984 16,0 0-1376-16,-6 9-256 0</inkml:trace>
  <inkml:trace contextRef="#ctx0" brushRef="#br0" timeOffset="208945.31">28046 12095 13823 0,'0'0'1216'0,"-8"-2"-960"0,-1-1-256 0,1 0 0 16,8 3 3296-16,0 0 608 0,-9-1 128 0,9 1 32 16,0 0-2144-16,0 0-448 0,0 0-64 0,-7 7-32 15,7-7-560-15,0 0-112 0,0 10-32 0,4 2 0 16,1-3 64-16,2 1 16 0,1 1 0 0,2-2 0 15,2 0-304-15,1 0-48 0,0 0-16 0,3-2 0 16,-2 1-208-16,0-2-48 0,1 1-128 0,-1-2 192 16,2 0-192-16,-1 0 128 0,1 2-128 0,-2-6 0 15,-1-1 128-15,0 0-128 0,2-1 0 0,-1 1 0 16,-1-4-240-16,0 1-144 0,-1-1-16 0,-2 2-16 16,1-2-2736-16,-2-1-560 0,-1-6-96 0,3 5-32 0</inkml:trace>
  <inkml:trace contextRef="#ctx0" brushRef="#br0" timeOffset="209427.34">28581 12291 25855 0,'0'0'1152'0,"0"0"224"0,0 0-1104 0,0 0-272 0,0 0 0 0,0 0 0 0,0 0 1568 15,0 0 256-15,0 0 48 0,0 0 16 0,0 0-592 16,0 0-112-16,2 10-32 0,-1 1 0 0,2 0-256 0,-1 2-64 16,0 0-16-16,0 2 0 0,-1-2-256 0,2 1-48 15,-2 2-16-15,1 3 0 0,-2-2-176 0,1 4-16 16,2 1-16-16,-2 0 0 0,-1 1-80 0,0 1-16 15,0 0 0-15,0 2 0 0,0-1-192 0,0-1 176 16,0 0-176-16,0-1 160 0,0-4 16 0,0-1 0 16,1-1 0-16,0-3 0 0,2-1-176 0,1-2 0 15,-3-2 0-15,-1-9 0 0,0 0-256 0,0 0-96 16,4 9-16-16,-4-9 0 16,0 0-1904-16,0 0-384 0,0 0-80 0,0 0-8304 15,0 0-1664-15</inkml:trace>
  <inkml:trace contextRef="#ctx0" brushRef="#br0" timeOffset="210246.59">28804 12383 20495 0,'0'0'896'0,"0"0"208"0,0 0-880 0,0 0-224 0,0 0 0 0,0 0 0 16,0 0 1280-16,0 0 192 0,0 0 64 0,0 0 0 0,0 0-240 0,0 0-32 16,0 0-16-16,0 0 0 0,0 0-192 0,0 0-32 15,0 0-16-15,-6 7 0 0,6-7-96 0,-8 5-16 16,8-5 0-16,0 0 0 0,-9 4-288 0,9-4-64 15,-8 5-16-15,8-5 0 0,0 0-240 0,-6 7-48 16,6-7-16-16,-10 6 0 0,10-6-32 0,-9 5-16 16,9-5 0-16,-9 6 0 0,1-1 16 0,8-5 0 15,0 0 0-15,-9 4 0 0,9-4 32 0,-9 4 16 16,9-4 0-16,-6 5 0 0,6-5-16 0,-7 6 0 16,7-6 0-16,-5 11 0 0,5-11-224 0,-5 10 0 15,-1 1 0-15,1-2 0 0,0-1 0 0,5-8 0 16,-7 11 0-16,2-2 0 0,5-9 0 0,-5 11 0 15,0-1 0-15,5-10 0 0,0 0 128 0,-5 9-128 16,5-9 176-16,0 0-176 0,-4 10 256 0,4-10-64 0,0 0-16 0,-4 11 0 16,4-11-176-16,0 0 160 0,-5 8-160 0,5-8 160 15,0 0-160-15,-6 11 0 0,6-11 0 0,-5 10 128 16,5-10-128-16,0 0 0 0,0 0 0 0,0 0 0 16,0 0 192-16,0 0 0 0,0 0 0 0,0 0 0 15,0 0-32-15,0 0 0 0,0 0 0 0,0 0 0 16,0 0-32-16,0 0-128 0,0 0 192 0,0 0-64 15,0 0 0-15,0 0 0 0,0 0 0 0,0 0 0 16,0 0-128-16,0 0 0 0,0 0 0 0,0 0 0 16,0 0 0-16,0 0 0 0,12 4 128 0,-12-4-128 15,0 0 0-15,12 4 0 0,-12-4 0 0,11 6 0 16,-11-6 0-16,12 4 0 0,-2 0 0 0,-10-4 0 16,12 7 128-16,0-2-128 0,-2-1 0 0,2-2 128 15,-1 1 0-15,-1 0 0 0,-10-3 0 0,13 2 0 0,-1 1 16 0,-2-1 0 16,-10-2 0-16,13 7 0 0,-2 0-144 0,-2 0 128 15,-9-7-128-15,10 13 128 0,-2-4-128 0,-1 2 128 16,-7-11-128-16,7 10 128 0,0-1-128 0,-7-9 0 16,6 11 144-16,-6-11-144 0,7 9 160 0,-7-9-32 15,6 9-128-15,1-1 192 0,-7-8-192 0,6 10 144 16,1-2-144-16,-2 0 128 0,0 0-128 0,2 0 0 16,-1 0 0-16,-2-1 0 0,-4-7 0 0,0 0 0 15,6 8 0-15,-6-8 0 0,0 0 0 0,0 0-192 16,0 0 32-16,0 0 16 15,-2 11-496-15,2-11-80 0,0 0-32 0,-8 2 0 16,8-2-1520-16,-10-2-304 0,0-2-64 0,-1-2-9392 0,-1 0-1856 0</inkml:trace>
  <inkml:trace contextRef="#ctx0" brushRef="#br0" timeOffset="211371.1">28634 11308 1839 0,'0'0'160'0,"0"0"-160"0,0 0 0 0,0 0 0 0,0 0 3536 0,0 0 688 16,0 0 128-16,0 0 16 0,0 0-2096 0,6 8-416 16,-6-8-96-16,5 10-16 0,-1 0-272 0,0 1-48 15,-4-11-16-15,3 13 0 0,-1 0-400 0,1 1-96 16,-2 2-16-16,1 0 0 0,-1 0-400 0,0 1-96 16,-1-1-16-16,0 1 0 0,0-3-112 0,0 3-16 15,0 2-16-15,0-1 0 0,-1-4-96 0,1 2-16 16,-1-1 0-16,1 0 0 0,-2-2-128 0,1-1 0 15,1-12 0-15,0 13 0 16,0-13-368-16,0 0-96 0,0 0-32 0,0 0 0 16,0 0-720-16,0 0-160 0,0 0-32 0</inkml:trace>
  <inkml:trace contextRef="#ctx0" brushRef="#br0" timeOffset="211646.93">28511 11377 11967 0,'0'0'1072'0,"-5"-8"-864"0,-2-1-208 0,3 2 0 15,4 7 4080-15,0 0 768 0,2-7 144 0,-2 7 48 16,5-8-3568-16,-5 8-720 0,6-9-144 0,2 2-32 16,-8 7 80-16,12-3 16 0,0-4 0 0,-1 1 0 15,0 3 192-15,1-1 32 0,1 1 16 0,0-2 0 16,0 1-32-16,1 1-16 0,0 2 0 0,2-3 0 0,1 1-480 0,3 1-112 15,-1-2-16-15,1 1 0 0,-1 2-256 0,1 0 0 16,1-2-208-16,-2 0 80 16,-1-2-1440-16,1 4-288 0,-4-3-48 0,1 1-9232 15,-2 1-1856-15</inkml:trace>
  <inkml:trace contextRef="#ctx0" brushRef="#br0" timeOffset="212230.71">29549 12012 12895 0,'-26'-4'576'0,"9"3"112"0,-3-2-560 0,1 2-128 0,2-2 0 0,2 2 0 0,2 1 3728 0,2 0 720 15,1 0 144-15,4 0 16 0,-1 0-3200 0,7 0-640 16,-6 1-128-16,6-1-16 0,0 0 224 0,-8 4 48 16,8-4 16-16,0 0 0 0,-5 6 368 0,5-6 64 15,0 0 0-15,0 0 16 0,5 12-336 0,3 1-80 16,2-5-16-16,3-1 0 0,3-4-256 0,5 1-48 15,4-1-16-15,2-2 0 0,4-1-176 0,3-1-48 16,-1-3 0-16,2 0 0 0,3-2-128 0,2-2-48 16,5 0 0-16,5 0 0 0,6-2-208 0,6 2 0 15,3-1 128-15,0 1-128 0,0 0 0 0,-5-1 0 0,-2 1 0 0,2-1 0 16,1 1 0-16,-1 6 0 0,-2-2-192 0,-3 4 192 16,-4-2-432-16,-7 2 32 0,-3 2 0 0,-9-2 0 31,-3 0-64-31,-4 0-16 0,-6 1 0 0,-2-1 0 15,-4 3-320-15,-2-3-64 0,-11 0-16 0,0 0 0 16,0 0-2592-16,0 0-528 0</inkml:trace>
  <inkml:trace contextRef="#ctx0" brushRef="#br0" timeOffset="212814.97">26014 12189 25631 0,'-15'-1'1136'0,"6"1"224"0,-2 0-1088 0,2 0-272 0,9 0 0 0,0 0 0 16,0 0 832-16,0 0 128 0,0 0 0 0,0 0 16 16,0 0-480-16,0 0-112 0,0 0 0 0,0 0-16 15,0 0 288-15,0 0 64 0,10-4 16 0,5 3 0 16,4 2 384-16,4 3 80 0,1 2 16 0,8-1 0 15,5 2-272-15,5 1-48 0,2 0-16 0,1-2 0 16,0 3-288-16,-2-5-48 0,-1 1-16 0,0 1 0 16,1-4-320-16,3 0-64 0,3-2-16 0,6 0 0 0,1-2-128 0,0 0 0 15,0-2 144-15,-3-3-144 0,-3 1 0 0,-3-2-192 16,-3 0 32-16,-1-1 0 16,-2-2-1424-16,-1 0-272 0,1-4-64 0,-5 1-15104 15</inkml:trace>
  <inkml:trace contextRef="#ctx0" brushRef="#br0" timeOffset="213332.68">27863 9865 13823 0,'0'0'608'0,"0"0"128"0,-10 0-592 0,10 0-144 16,-10 1 0-16,10-1 0 0,0 0 5760 0,0 0 1104 16,0 0 240-16,0 0 32 0,0 0-5600 0,0 0-1136 15,0 12-208-15,0-12-64 16,0 0-768-16,0 0-176 0,0 0-16 0,7 10-10528 0,-7-10-2096 0</inkml:trace>
  <inkml:trace contextRef="#ctx0" brushRef="#br0" timeOffset="213496.75">28003 10314 24879 0,'0'0'1088'0,"0"0"256"0,-10 2-1088 0,10-2-256 0,0 0 0 0,0 0 0 15,0 0 2432-15,0 0 416 0,0 0 96 0,0 0 0 16,0 0-3552 0,0 0-720-16,0 0-144 0,0 0-12800 0</inkml:trace>
  <inkml:trace contextRef="#ctx0" brushRef="#br0" timeOffset="213732.19">27957 10601 4607 0,'0'0'400'0,"0"0"-400"16,0 0 0-16,4 11 0 0,-4-11 1584 0,2 11 224 15,-2-11 48-15,0 0 16 0,3 12-1008 0,-3-12-208 16,0 0-32-16,3 10-16 0,-3-10 1168 0,1 11 224 16,-1-11 48-16,0 10 16 0,0-10 16 0,0 0 0 0,0 0 0 0,0 0 0 15,0 0-736-15,0 0-128 0,0 0-48 0,0 0 0 16,0 0-960-16,10 3-208 0,-10-3 0 0,10 0 0 31,-10 0-1920-31,10-3-368 0</inkml:trace>
  <inkml:trace contextRef="#ctx0" brushRef="#br0" timeOffset="-199069.89">1872 9483 5519 0,'0'0'496'0,"0"0"-496"0,0-10 0 0,0 0 0 16,0 10 6336-16,3-9 1152 0,1 0 256 0,2 1 32 0,2-3-6368 0,1 5-1264 16,0 1-144-16,0-2-256 15,1 1 256-15,0-2 0 0,2 3 0 0,-2 1 0 0,1-1 0 0,-1 2-144 16,2-2 144-16,-1 3 0 0,2-2 0 0,0 2 0 16,2-1 0-16,-1 2 0 0,-1 0 128 0,0-1 48 15,2 2 16-15,-1 0 0 0,-1 0 192 0,0 0 32 16,-1 2 16-16,-1 3 0 0,0-1-96 0,-2 2-16 15,-9-6 0-15,8 12 0 0,-2 2-80 0,0 1-32 16,-3 3 0-16,0 2 0 0,-2 0-80 0,-1 1-128 16,0 1 176-16,-1 2-176 0,-3-2 160 0,2 0-160 15,-1 0 128-15,0 1-128 0,-4 0 128 0,-1 2-128 16,1-3 0-16,-2 0 128 0,-4 0-128 0,0 0 0 16,-3 2 0-16,1-2 128 0,-1 2-128 0,-3-2 0 15,-4-1 0-15,0 1 0 0,-1 0 128 0,1 0-128 0,-1-2 128 0,1 0-128 16,-2 0 0-16,2 0 0 0,1-3 0 0,1-3 0 15,0-2 0-15,1-3 0 0,1-3 144 0,1 1-144 16,1-3 160-16,2-2-32 0,2-2-128 0,1-2 192 16,-1-2-192-16,3-1 0 0,1-5 0 0,2 3 0 15,2-4 0-15,3 2 0 0,0 0 0 0,2 9 144 16,4-11-144-16,3 2 0 0,2 3 0 0,3 2 0 16,2 1 0-16,3 2 128 0,0 1-128 0,4 1 128 15,3 3-128-15,2 0 0 0,2 0 0 0,-1 3 128 16,1-1-128-16,-1 3 0 0,2 2 0 0,-3-1 0 15,-3 0 0-15,-2 1 0 0,-1-2 0 0,-2 1 0 16,-1 1 0-16,-2-1-176 0,0 2 176 0,-1 1-128 16,-1-4 128-16,0-1-192 0,0-1 192 0,-2-2-192 15,-3 0 0-15,-8-5-16 0,11 3 0 0,0-2 0 16,-11-1-624-16,10-1-112 0,-10 1-16 0,9-10-16 16,0 0-2208-16,-1-3-432 0</inkml:trace>
  <inkml:trace contextRef="#ctx0" brushRef="#br0" timeOffset="-198602.3">2160 8917 19343 0,'-19'-20'848'0,"8"10"192"0,1-2-832 0,-1 2-208 0,1 2 0 0,2 1 0 15,3 1 3360-15,5 6 624 0,0 0 128 0,0 0 32 16,0 0-3360-16,0 0-656 0,0 0-128 0,0 0 0 16,0 10 0-16,4 3-192 0,2 2 192 0,2 0-160 15,3 3 160-15,0 3 0 0,4 1 0 0,0 5 0 16,2 1 0-16,2-2 256 0,0-2-64 0,1 8-16 15,2 7 80-15,1-5 0 0,1-13 16 0,1 5 0 16,-1 4 96-16,2 4 16 0,0 3 0 0,-1 2 0 16,-3 2-112-16,2 3-16 0,1 0 0 0,-1 1 0 15,0-4-80-15,-1 2-32 0,-2 1 0 0,-3-1 0 16,-2-5-144-16,0 0 192 0,-1 0-192 0,-3-3 192 0,-1-3 0 0,-2 4 0 16,-3 0 0-16,-2 5 0 0,-3-5-192 0,1-2 0 15,-2-1 144-15,-2-1-144 0,-2-2 128 0,-1 0-128 16,-4-2 128-16,0-2-128 0,-1 0 0 0,-3-5 0 15,-3 1 0-15,0-3 128 0,-2-1-128 0,-2-2-192 16,-2-3 64-16,1-2 0 16,1-4-1456-16,-1-1-272 0,1-4-64 0,2-3-8560 15,1-4-1696-15</inkml:trace>
  <inkml:trace contextRef="#ctx0" brushRef="#br0" timeOffset="-194700.39">3584 9297 20271 0,'0'0'1792'0,"-5"-5"-1424"0,-2 0-368 0,7 5 0 15,-5-5 1360-15,5 5 208 0,-5-8 32 0,5 8 16 16,-8-3-1200-16,8 3-240 0,-10-2-48 0,0 0-128 15,10 2 128-15,-11 2-128 0,0-1 0 0,2 2 0 16,-1-1 0-16,-1 3 0 0,1 3 0 0,-2 1 0 16,-1 1 0-16,0 4 0 0,-3-1 0 0,1 5 0 15,-2 2 0-15,1 2 320 0,-1 4-64 0,2 4 0 16,-1 0 176-16,2 3 16 0,-1 0 16 0,3 12 0 16,5 9 128-16,-1-7 32 0,0-5 0 0,4-7 0 15,-1-5-224-15,2 3-32 0,3 1-16 0,3 0 0 16,2 0-176-16,2-2-48 0,2-3 0 0,0-3 0 15,1-1-128-15,2-4 160 0,2-8-160 0,1-3 160 0,-1-2-160 16,3-6 0-16,3-2 0 0,-1-3 0 0,1-5 0 0,1-5 160 16,1-4-160-16,0-3 160 0,1-3 32 0,1-2 16 15,-2-1 0-15,0-1 0 0,-1-1 240 0,-1-1 64 16,-2-2 0-16,0 2 0 0,-1 1 48 0,-4-3 16 16,-3-2 0-16,-3 0 0 0,-3-1-128 0,-2 1 0 15,-2 0-16-15,-1-4 0 0,-3 1-272 0,-2 3-160 16,-3 3 192-16,-2 3-192 0,-3 2 0 0,-1 3-144 15,0 6-16-15,-1-2 0 0,-1 0-48 0,2 2-16 16,0 2 0-16,2 1 0 0,0 1-16 0,0 2 0 16,1 1 0-16,1 1 0 15,0 1-208-15,2 3-32 0,1-3-16 0,8 7 0 16,-8-3-1408-16,8 3-272 0,0 0-64 0,0 0-11536 0</inkml:trace>
  <inkml:trace contextRef="#ctx0" brushRef="#br0" timeOffset="-194066.28">3847 9274 13823 0,'-2'-13'1216'0,"2"13"-960"0,0 0-256 0,0 0 0 15,-4-11 4208-15,4 11 784 0,0 0 176 0,0 0 16 16,0 0-4256-16,0 0-928 0,0 0 0 0,0 0-160 0,0 0 160 0,0 0-208 16,0 0 80-16,0 0 128 0,0 0-144 15,0 0 144-15,0 0 0 0,6 10 0 0,-6-10-128 16,7 14 128-16,-1 0 0 0,0 1 0 0,-3 0 208 0,3 2 160 16,-2-1 16-16,-1 3 16 0,1 1 352 0,0 3 64 15,0 5 16-15,0 4 0 0,0 5-288 0,0 1-48 16,0 0-16-16,-2 1 0 0,1 1-272 0,0 0-48 15,-2-4-16-15,-1-1 0 0,0-1-144 0,1-3 0 16,-1-4 0-16,2-1 128 0,-2-2-128 0,1-2 0 16,0-1 0-16,0-1 0 0,1-5 160 0,-1-2-160 15,-1-2 192-15,0-11-192 0,1 7 192 0,-1-7-64 16,0 0 0-16,0 0-128 0,0 0 256 0,0 0-48 16,0-7-16-16,2-4 0 0,0-1 16 0,1-4 0 0,0-5 0 0,0-3 0 15,3 2-208-15,0-4 0 0,-2-1 0 0,0 1 0 16,1-2 0-16,0 3-192 0,1 5 48 0,0-3 0 15,1 4 144-15,1 3-208 0,-1 1 80 0,2 1 128 16,2 4-160-16,-1 1 160 0,2 2 0 0,1 3-144 16,1-1 144-16,1 4-192 0,-1-3 192 0,3 4-192 15,0 0 192-15,0 4-160 0,0-3 160 0,-1 4-160 16,-3-2 16-16,0 2 0 0,-2 2 0 0,0 2 0 16,-5-3 144-16,1 5-192 0,-3 1 192 0,-2 2-192 15,2-1 48-15,-4-1 0 0,-2 2 0 0,-2 0 0 16,-1 2 144-16,-3-2-160 0,-1 1 160 0,-2 0-160 15,-1 1 160-15,-1 1 0 0,-1-4 0 0,0 0 128 16,-2-1-128-16,-1 1 0 0,0 1 0 0,1 1 128 16,0-2-128-16,-1 1 0 0,0 0 0 0,-2-2 0 0,1-3 0 15,0-1 0-15,0 0 0 0,1 0 0 0,0-2-224 0,0-2-112 16,1 0-32-16,3-3 0 16,1-2-1808-16,1-3-352 0,-1-3-80 0</inkml:trace>
  <inkml:trace contextRef="#ctx0" brushRef="#br0" timeOffset="-193582.72">4412 9692 30751 0,'0'0'1360'0,"0"0"288"0,0 0-1328 0,0 0-320 0,0 0 0 0,0 0 0 16,0 0 448-16,0 0 32 0,10 8 0 0,-1 1 0 15,-1 2-480-15,0-2-160 0,-2-1 0 0,1 3 0 16,0 3 16-16,-1-4 0 0,-1 2 0 0,2-1 0 0,-1 4 144 0,0-1 0 16,-1 0 0-16,0 2 0 15,1 2 144-15,1 3 112 0,1 3 32 0,1 0 0 0,0 0 16 0,0-1 0 16,0 0 0-16,0 3 0 0,1-2-112 0,-3 1 0 16,0-1-16-16,-1-1 0 0,0 1 16 0,-2 2 0 15,-3-2 0-15,-2 1 0 0,-2-4 80 0,-2 4 32 16,-3-2 0-16,-1 2 0 0,-2 0-80 0,-2-3-16 15,-2-1 0-15,-2 1 0 0,-2 0-64 0,0-2-16 16,-3-3 0-16,0 0 0 0,-2-2-128 0,1-3 0 16,-2-3 0-16,-1-4 128 0,-2-1-128 0,2-6-144 15,2-2 144-15,-2-4-208 16,-1-5-1856-16,4-3-368 0,1-3-80 0</inkml:trace>
  <inkml:trace contextRef="#ctx0" brushRef="#br0" timeOffset="-193374.13">4590 9407 10127 0,'-5'-7'896'0,"-4"0"-704"0,-1 1-192 0,0 4 0 16,10 2 7280-16,0 0 1424 0,0 0 272 0,0 0 64 31,0 0-8608-31,0 0-1728 0,0 0-352 0,0 0-64 0,0 0-2064 16,0 0-400-16,0 0-96 0,0 0-16 0</inkml:trace>
  <inkml:trace contextRef="#ctx0" brushRef="#br0" timeOffset="-192931.97">4671 9704 11967 0,'0'0'1072'0,"0"0"-864"16,0 0-208-16,0 0 0 0,0 0 5024 0,9-4 960 16,3 3 192-16,1 1 32 0,0 0-5088 0,3 1-1120 15,-1 1 0-15,2-2-160 0,-1 0 32 0,2 0 0 0,2-2 0 16,-1 1 0-1,-2-2-336-15,0 1-64 0,-1-3-16 0,-2-1 0 0,-1 1 224 0,-1 0 64 0,-2-2 0 0,0 2 0 16,-10 5 256-16,7-8 0 0,-1 2 176 0,-6 6-176 16,5-8 512-16,-5 8 0 0,2-9 0 0,1 1 0 15,0-2-48-15,-2 0-16 0,-2 4 0 0,1 6 0 16,-2-10-320-16,2 10-128 0,-5-8 0 0,-1 2 144 16,-1 3-144-16,-1 1 0 0,-1 4-160 0,-1 1 160 15,-2 1-176-15,0 4 176 0,1 0-192 0,-2 2 192 16,-2 1-176-16,1 1 176 0,-2-2-160 0,3 3 160 15,0 3 0-15,3 2 0 0,-1 0 0 0,2-2 0 16,1-3 0-16,2 0 128 0,1 1 16 0,2 3 0 16,3 3 16-16,1-2 0 0,1 0 0 0,1 1 0 0,4-1-32 0,1 0-128 15,1-2 192-15,1-2-64 16,2 0-320-16,2 2-80 0,5-3-16 0,-2 0 0 16,-2-4-2176-16,2-1-432 0,3-1-96 15,-2-7-16-15</inkml:trace>
  <inkml:trace contextRef="#ctx0" brushRef="#br0" timeOffset="-192599.1">5384 9651 25791 0,'0'0'2304'0,"-9"-9"-1856"0,-1 1-448 0,1 1 0 15,2 2 1680-15,7 5 240 0,-9-6 64 0,0-1 0 16,0 0-1792-16,1 1-336 0,-1 1-80 0,1 2-16 16,0 2 240-16,8 1 0 0,-10 0 0 0,1 2 0 15,-1 5-160-15,3-3 160 0,-2 1-160 0,1 4 160 16,1 4-144-16,-1 2 144 0,-1-1-128 0,0 5 128 16,0 0 0-16,-1 3 272 0,-1-1-32 0,1 1-16 15,-1 3 128-15,2-1 32 0,0 3 0 0,3-3 0 16,0-2-80-16,4 1-16 0,0-1 0 0,4 3 0 15,2-5-160-15,2 3-128 0,3-4 192 0,3-1-192 16,2-2 0-16,3-3-144 0,3-4-16 0,5-2 0 16,2-3-688-16,3-4-144 0,1-6-32 15,1 1-8576-15,-2-4-1728 0</inkml:trace>
  <inkml:trace contextRef="#ctx0" brushRef="#br0" timeOffset="-192330.92">5674 9372 15663 0,'0'0'688'0,"0"0"144"0,-9 9-656 0,1 4-176 15,0 6 0-15,3 1 0 0,3 3 5632 0,1 5 1088 16,2 2 208-16,2 2 48 0,1-2-5648 0,1 3-1136 15,0 0-192-15,2 0 0 16,1 4-512-16,0 1 32 0,-1 0 0 0,0 2 0 16,-1-6-272-16,0 2-48 0,-4 2-16 0,1-3 0 15,-2-1-240-15,-1-2-48 0,-1-2-16 0,2-8 0 16,-2-1-352-16,1-2-80 0,-1-4-16 0,-1-4-6912 0,0-2-1376 0</inkml:trace>
  <inkml:trace contextRef="#ctx0" brushRef="#br0" timeOffset="-192151.22">5605 9634 23039 0,'0'0'1024'0,"0"0"192"0,0 0-960 0,0 0-256 0,0 0 0 0,0 0 0 0,10 9 5056 0,2 1 976 15,0 1 192-15,1 0 48 16,1-1-5568-16,0 0-1088 15,1 2-240-15,0-1-32 0,2-1-2896 0,3-1-576 0</inkml:trace>
  <inkml:trace contextRef="#ctx0" brushRef="#br0" timeOffset="-191982.37">6002 9795 23039 0,'0'0'1024'0,"0"0"192"0,0 0-960 0,-2 13-256 16,0 2 0-16,4-1 0 0,2 0 3536 0,0 0 672 15,1-1 128-15,1 0 16 0,1 0-3344 0,-1 0-688 0,0 0-128 0,0-2-16 16,2 2-176-16,0 1-192 16,-2-1 32-16,2-3 16 15,-8-10-3312-15,9 9-672 0</inkml:trace>
  <inkml:trace contextRef="#ctx0" brushRef="#br0" timeOffset="-191835.46">5978 9425 21183 0,'-6'-12'944'0,"6"12"192"0,-6-9-912 0,-1 3-224 0,7 6 0 0,0 0 0 16,-5-7 1360-16,5 7 240 0,0 0 32 0</inkml:trace>
  <inkml:trace contextRef="#ctx0" brushRef="#br0" timeOffset="-191464.52">6277 9734 15663 0,'16'12'688'0,"-6"-3"144"0,1-2-656 0,-1 2-176 16,2 1 0-16,-2 3 0 0,0 1 3392 0,-1 1 640 15,0-1 128-15,-1 0 16 0,-2 0-2512 0,1-1-512 16,-3-3-112-16,0 2-16 0,-4-12-320 0,5 14-80 0,-1-1-16 0,-4-13 0 16,5 12-352-16,0 0-80 0,-5-12-16 0,7 7 0 15,-7-7-160-15,0 0 160 0,9 7-160 0,-9-7 160 16,10-1-32-16,-10 1-128 0,11-6 192 0,-4 1-64 16,1-3 384-16,-1-1 64 0,-2-1 0 0,2-2 16 15,-1-2 240-15,1-2 64 0,-2-1 0 0,0-1 0 16,0-3-320-16,0-2-64 0,2-4-16 0,-1 1 0 15,0-1-496-15,0-2 0 0,1 2 0 0,-1 3 0 32,-1 0-240-32,1 3-144 0,-1 1-16 0,0 2-16 15,-1 0-448-15,0 6-96 0,0-1 0 0,0 4-16 0,-4 9-2288 0,5-7-448 0,-5 7-80 16</inkml:trace>
  <inkml:trace contextRef="#ctx0" brushRef="#br0" timeOffset="-191081.49">6744 9669 27807 0,'0'0'1232'0,"0"0"256"0,0 0-1184 0,0 0-304 16,0 0 0-16,0 0 0 0,0 0 928 0,9 8 128 16,-9-8 32-16,11 5 0 0,-11-5-704 0,10 4-128 15,-10-4-16-15,13 0-16 0,-2-1-224 0,-1-2 0 16,-1-1 128-16,0-1-128 0,-1-2 0 0,0 1 0 15,0-2-192-15,-2 1 192 0,1-3 0 0,-1 1 0 0,0 0 0 0,-1-2 0 16,-3 1 352-16,1 1-32 16,-3 0 0-16,0 0 0 0,0-1 48 0,-1 1 0 0,-1 1 0 0,0 2 0 15,-3 1-144-15,5 5-32 0,-10-4 0 0,3 3 0 16,-3 2-32-16,1 3-16 0,0-2 0 0,-1 1 0 16,-1 3-16-16,1 2-128 0,-2 1 192 0,0 4-64 15,-1-1-128-15,-1 3 0 0,0 0 144 0,1 3-144 16,0 2 192-16,1 3-16 0,0 0-16 0,3 4 0 15,1-1 144-15,3-4 16 0,0-7 16 0,2 2 0 16,3-1-32-16,3 4-16 0,2-6 0 0,3 2 0 16,2-3-128-16,3-1-32 0,2 0 0 0,3-6 0 31,3 1-480-31,4-4-96 0,2-1-32 0,4-4 0 0,4-1-1840 16,3-3-368-16,1-1-80 0</inkml:trace>
  <inkml:trace contextRef="#ctx0" brushRef="#br0" timeOffset="-189479.97">8151 9669 12895 0,'0'0'1152'0,"0"0"-928"16,-1-10-224-16,1 10 0 0,0 0 624 0,-3-10 80 16,0 0 0-16,3 10 16 0,-1-9 480 0,1 9 80 15,0 0 32-15,0 0 0 0,3-8 176 0,-3 8 48 16,0 0 0-16,0 0 0 0,0 0-512 0,10-3-80 15,-10 3-32-15,10 3 0 0,-10-3-176 0,11 10-32 16,-3 1-16-16,-2 2 0 0,-1 1-32 0,1 2 0 16,-2-3 0-16,0 1 0 0,-2-1-288 0,-1 0-64 0,-1-2-16 0,0 1 0 15,0 1-48-15,0-3-16 16,0-10 0-16,0 0 0 0,0 10 112 0,0-10 32 0,2 10 0 0,-2-10 0 16,0 0-64-16,0 0-16 0,0 0 0 0,0 0 0 15,0 0-112-15,0 0-32 0,10-4 0 0,-1-3 0 16,-1-2 0-16,0-1 0 0,0-2 0 0,0-1 0 15,-1-2-144-15,1-2 0 0,1-1 144 0,0 0-144 16,1-4 0-16,-1 2 0 0,0 2 0 0,1 0 0 16,1 1 0-16,0 0 0 0,1 3 0 0,0 0 0 15,0 5 0-15,2-1-128 0,0 1 128 0,5 4-128 16,3 1 128-16,1 1 0 0,1 0-144 0,-1 3 144 16,-1 3 0-16,3 1 0 0,0 0 0 0,-3 2 0 15,-2 1 0-15,-2 3 0 0,-3-2 0 0,1 4 0 16,-2 1 0-16,-1 0 0 0,-1 0 0 0,-1 4 0 15,-2 0-160-15,-1 2 160 0,-2-2 0 0,1 3-144 16,-3-3-160-16,-1-1-16 0,1-2-16 0,0 0 0 16,0-2-2336-16,0-4-464 0,3 0-80 0</inkml:trace>
  <inkml:trace contextRef="#ctx0" brushRef="#br0" timeOffset="-189094.13">9074 9587 36399 0,'0'0'1600'0,"0"0"352"0,0 0-1568 0,0 0-384 0,0 0 0 0,0 0 0 16,0 0 560-16,0 0 16 16,8-5 16-16,1-1 0 0,0 2-592 0,0-1-256 0,-1 0 0 0,2 0 16 31,2 1-240-31,0-3-48 0,0 1-16 0,-1 2 0 15,-2-3-160-15,-1 1-16 0,0-3-16 0,-1 1 0 0,-1 0 352 0,-1 0 80 0,-2 1 16 0,-1-3 0 16,-2 3 288-16,0-1 0 0,-1 0-128 0,-1 1 128 16,-4 1 0-16,0-1 0 0,-2 3 0 0,-2 2 0 15,-3 1 208-15,0 1 0 0,-3 2 0 0,2 2 0 16,-2-1 64-16,2 3 16 0,-1 3 0 0,2 2 0 16,1-1 16-16,2 2 0 0,1 1 0 0,2 0 0 15,2 1-144-15,1 2-32 0,0-2 0 0,2 5 0 16,-1-2-128-16,2 1 0 0,0 0 0 0,-1 3 0 15,1-2 0-15,0 2 0 0,1 1 0 0,1 1 0 16,2-5 0-16,0-2 0 0,3-2 0 0,1-1 0 0,4-1-144 0,2-2 144 16,3-2-192-16,2-2 192 15,3-2-928-15,1-2-80 0,4-5-16 0,0-1-8704 16,0-5-1728-16</inkml:trace>
  <inkml:trace contextRef="#ctx0" brushRef="#br0" timeOffset="-188513.25">9764 9509 10127 0,'3'-6'896'0,"3"0"-704"16,-2-3-192-16,-1 1 0 0,0-1 2880 0,0 0 528 15,-2 0 112-15,-1 1 32 0,-1 0-2240 0,1 8-448 16,-4-8-96-16,4 8 0 0,-7-6 32 0,-2 3 16 0,-1 2 0 0,-2 3 0 16,-1 2-224-16,-1 3-32 15,-2 1-16-15,-1 2 0 0,-1 3-240 0,-2 1-48 0,-2 3-16 0,0 3 0 16,1 1-240-16,1-2 0 0,2 2 128 0,3 3-128 15,0 0 0-15,2 2 0 0,1 0 0 0,3-2 0 16,2-2 128-16,3 0 64 0,1-2 32 0,4-2 0 16,5 0 32-16,0 1 0 0,2-2 0 0,4-6 0 15,2-2-128-15,3-2 0 0,2-3-128 0,4-2 192 16,3-3-192-16,1-1-208 0,0-8 32 0,3 0 16 31,-1 0-288-31,-3-7-48 0,-1-2-16 0,-2 2 0 0,-2 0 288 0,-1 0 48 0,-3 1 16 0,-3-3 0 16,-1 2 160-16,-2-1 0 0,-2-1 128 0,-4-1-128 15,-1 3 144-15,-3 0-144 0,-1 0 192 0,-1 1-192 16,-3-2 176-16,0 3-176 0,0-1 160 0,0 4-160 16,-1 4 0-16,0 3 0 0,0 0 0 0,5 5 0 0,-7-5 0 0,7 5 0 15,-8-2 0-15,8 2 0 16,-8 3 0-16,8-3 0 0,-6 7 128 0,6-7-128 0,-8 10 224 0,3 2-48 16,0 2-16-16,1-1 0 0,-2 1 128 0,3 2 32 15,-1 0 0-15,1 3 0 0,2 3-128 0,1 2 0 16,1 3-16-16,2-1 0 0,2 0-176 0,0 1 0 15,2-1 0-15,2 0 128 0,1 1-128 0,3 0 0 16,2 1 0-16,-1 0 0 0,0 1 0 0,1 0 0 16,-1-2 0-16,-1 2 0 0,0 0 0 0,-1-2 0 15,-2-1 128-15,-1 1-128 0,0-1 0 0,-3 1 0 16,-5-1 0-16,-1-2 0 0,-3 1 0 0,-1 0 0 16,-2 0 0-16,-2-1 0 0,-2 0 0 0,-3-2 0 0,-2 0 0 15,0-1 0-15,-2-1 0 0,-2-1 0 0,0 0 0 0,1-1 0 16,-2-3-240-16,0 0-80 0,0-4 0 0,-4 0-16 31,-2-3-1968-31,-1-4-384 0</inkml:trace>
  <inkml:trace contextRef="#ctx0" brushRef="#br0" timeOffset="-187879.42">11388 8934 27119 0,'0'0'1200'0,"-10"4"256"0,-1 1-1168 0,-2-1-288 0,0 2 0 0,1 2 0 16,-1 1 672-16,2 2 80 0,-1-2 16 0,0 1 0 15,0 2-768-15,-1 2 0 0,-2-1 0 0,-1 2 0 16,-1 0 0-16,0 5 0 0,-1 1 0 0,1 2 0 16,-1 3 0-16,-1 2 0 0,1-1 0 0,0 4 0 15,0 3 320-15,1 3 128 0,0 0 32 0,1 8 0 16,2 0 352-16,-1 1 80 0,2 4 16 0,3-1 0 0,1-1-496 0,2-1-112 16,3-4 0-16,3-1-16 0,4-3-304 0,2-1 0 15,4-3 0-15,3-1 0 0,1-4 0 0,2-1-176 16,2-6 0-16,3-1 0 15,2-2-592-15,0-3-128 0,0-2-32 0,3-3 0 16,3-3-1760-16,-1-3-368 0,-1-4-64 0</inkml:trace>
  <inkml:trace contextRef="#ctx0" brushRef="#br0" timeOffset="-187510.39">10311 9808 33167 0,'0'0'1472'0,"0"0"304"15,0 0-1424-15,0 0-352 0,0 0 0 0,0 0 0 0,0 0 3008 0,0 0 512 16,0 0 128-16,0 0 0 15,0 0-3328-15,0 0-656 0,0 0-144 0,0 0-32 16,-6 8-2912-16,6-8-592 0</inkml:trace>
  <inkml:trace contextRef="#ctx0" brushRef="#br0" timeOffset="-186828.27">11649 9468 10127 0,'0'0'896'0,"0"0"-704"16,-5-6-192-16,5 6 0 0,-8-3 4304 0,8 3 832 0,0 0 176 0,-9-1 16 16,9 1-4224-16,-10 0-848 0,10 0-256 0,-9 1 128 15,9-1-128-15,-9 5 0 0,1 2 0 0,8-7 128 16,-10 4-128-16,2 1 0 0,0 1 0 0,2-2 0 16,-2 2 128-16,0-1-128 0,-1 3 192 0,-1 1-64 15,-1 2 672-15,1 1 128 0,-1 1 32 0,1 2 0 16,-1 0-64-16,2 3-16 0,0-1 0 0,3 3 0 15,2-2-560-15,2 2-128 0,2-1 0 0,3 1-16 16,0 1-176-16,2-3 0 0,1-2 0 0,2 1 0 16,1 0 0-16,3-3-224 0,1 2 32 0,1-3 0 15,1-2-384-15,0 1-80 16,4-3-16-16,0 0 0 0,1-1-752 0,-1-4-160 0,1-1-16 0</inkml:trace>
  <inkml:trace contextRef="#ctx0" brushRef="#br0" timeOffset="-186411.3">11962 9518 19343 0,'0'0'1728'0,"0"0"-1392"15,-11 0-336-15,2 2 0 0,-1 4 3520 0,-1 1 640 16,-1 0 128-16,1 6 32 0,-1-3-3552 0,2 2-768 15,-1 0 0-15,2 3-160 0,0 1-96 0,0 2-32 16,0 2 0-16,1 2 0 16,-1-1-224-16,2 0-64 0,3-2 0 0,2 0 0 15,0 0 64-15,2 2 16 0,3-4 0 0,1-1 0 0,-2-2 496 0,2 0 0 0,2-1 0 0,1-1 0 16,1-3 0-16,0-2 0 0,0-2 0 0,1 0 160 16,1-1-160-16,2-4 128 0,1-4-128 0,2 2 128 15,-1-2-128-15,2-3 0 0,-1-1 0 0,1-1 0 16,-1 0 0-16,1 0-176 0,0 0 176 0,-2-2-128 15,0 0-64-15,-1 0-16 0,-2 1 0 0,-3-1 0 16,-2-2 208-16,-2 2 0 0,-1-1 0 0,-2-1-144 16,-2-3 144-16,-2 0 144 0,-1-2-16 0,-2 3-128 15,-2-1 0-15,-1 0 0 0,-2 2 0 0,1 1 0 16,-2 0-192-16,0 0-64 0,1 2 0 0,-1 1 0 16,0 1-224-16,2 1-48 0,1-1-16 15,0 2 0-15,-1 1 16 0,1 2 0 0,3-5 0 0,1 5 0 0</inkml:trace>
  <inkml:trace contextRef="#ctx0" brushRef="#br0" timeOffset="-186011.09">12185 9773 9215 0,'0'0'816'0,"0"0"-656"0,0 0-160 0,0 0 0 16,0 0 6800-16,0 0 1328 0,0 0 272 0,0 0 48 16,1 11-6864-16,-1-11-1392 0,0 0-192 0,0 0-192 15,0 0-160-15,13 0-32 0,-13 0-16 0,10-3 0 16,-10 3 192-16,9-8 32 0,-1-1 16 0,-1 0 0 16,-2-1 160-16,0-2 0 0,0-1 0 0,1-2 0 15,-2-1 352-15,-1-1 48 0,3-3 16 0,0 3 0 16,-2 1 16-16,3 2 0 0,-1 0 0 0,1 1 0 15,0 1-304-15,1 0-128 0,0 4 0 0,1 2 128 16,2 2-128-16,-1 1 0 0,1 1 0 0,-1 2 0 16,2 1 0-16,-1 3 0 0,1-1 0 0,1 2 0 15,0 1 0-15,0 3 0 0,0-1-224 0,0 3 80 16,-1-1 144-16,0 2 0 0,-2 0-144 0,-1-1 144 16,-1 2 0-16,0-1-144 0,-1 0 144 0,-1 1 0 15,-1 3-352-15,0 0 32 0,-1-3 16 0,-1 1 0 16,-2-3-240-16,1 1-48 0,-2-3-16 0,1 0 0 15,0-1-2192-15,-1-8-432 0,0 0-96 0,0 0-5440 16,7 7-1104-16</inkml:trace>
  <inkml:trace contextRef="#ctx0" brushRef="#br0" timeOffset="-185527.06">12971 9574 32831 0,'0'0'1456'0,"0"0"288"0,0 0-1392 0,-3-12-352 0,0 3 0 0,3 9 0 15,-1-12 496-15,1 12 16 0,-1-9 16 0,1 9 0 16,-4-12-528-16,4 12 0 0,-7-4 0 0,0-2 0 16,-3 3 0-16,0 2 0 0,-3 1-160 0,0 3 160 15,-1-1-240-15,-2 3 80 0,-2 2 16 0,-2 1 0 16,-1-3 320-16,2 4 64 0,-1 2 16 0,1 0 0 15,-1 1 64-15,2 2 32 0,0 2 0 0,2 5 0 16,0 1-352-16,3 1 0 0,2 2 0 0,1-3 0 16,4 1 0-16,2 0 0 0,1-5 0 0,2 3 128 15,1 0-128-15,1-3 0 0,2 1 0 0,2-5-128 16,3-4-384 0,2-2-80-16,1-3-16 0,2 1 0 0,0-5-160 15,1 0-48-15,2-3 0 0,0-2 0 0,1-3 432 0,1 1 64 0,1-4 32 0,1 0 0 0,-2-6 464 0,2 2 80 16,-2-2 32-16,-1-2 0 0,0-1 400 0,0-1 80 15,0-5 0-15,0 0 16 0,-3 1-208 0,0-1-64 16,1-5 0-16,-1 0 0 0,-1-7-272 0,0 2-64 16,-1 0-16-16,-2-1 0 0,-1 3-160 0,-1 0-224 15,-1-1 48-15,-2 3 16 0,-1 1-16 0,-1 3 0 16,-2-2 0-16,-1 3 0 0,-3 1 176 0,1 3 0 16,-2 3 0-16,-2 2 0 0,-1 2 0 0,-1 4 0 15,-1 0 0-15,0 1 0 16,-2 2-1760-16,1 1-416 0,-3-2-96 0,4 3-16 0</inkml:trace>
  <inkml:trace contextRef="#ctx0" brushRef="#br0" timeOffset="-185290.94">13272 9632 19343 0,'0'0'1728'0,"-3"17"-1392"16,1 3-336-16,-2-6 0 0,-3-7 5040 0,2 3 928 0,1 5 192 0,1-1 48 15,2 0-4928-15,1-1-992 0,0-1-288 0,1 1 128 16,1-1-128-16,0 0-224 0,1-3 48 0,0 1 16 31,-3-10-1424-31,4 11-272 0,-4-11-64 0,0 0-16 16,0 0-880-16,0 0-160 0,0 0-32 0,0 0-9232 0</inkml:trace>
  <inkml:trace contextRef="#ctx0" brushRef="#br0" timeOffset="-185142.18">13349 9394 8287 0,'0'0'736'0,"2"-7"-592"16,-2 7-144-16,0 0 0 0,-1-9 4992 0,1 9 976 15,-3-8 192-15,3 8 48 0,0 0-4432 0,0 0-880 16,0 0-192-16,0 0-16 0,0 0-688 0,0 0 0 15,0 0-128-15,0 0-9600 16,0 0-1920-16</inkml:trace>
  <inkml:trace contextRef="#ctx0" brushRef="#br0" timeOffset="-184911.29">13679 9293 20271 0,'0'0'1792'0,"0"0"-1424"16,0 0-368-16,-2 15 0 0,2 0 3760 0,3 2 672 16,2 0 144-16,2 3 32 0,-1 1-3648 0,1 4-736 15,0 2-224-15,1-1 128 0,-1 5-128 0,-2-1 0 0,-1-1 0 0,-1 1 0 16,-2-3 0-16,-1 1-256 16,0-1 64-16,-3-2 0 15,-1-3-816-15,-1-2-160 0,0-3-48 0,-2-2 0 16,1 1-368-16,-1-3-80 0,2-4 0 0,0 0-16 0,-2-2-160 15,7-7-16-15,-9 4-16 0</inkml:trace>
  <inkml:trace contextRef="#ctx0" brushRef="#br0" timeOffset="-184746.69">13523 9664 4607 0,'0'0'400'0,"0"0"-400"15,0 0 0-15,0 0 0 0,11-2 7488 0,-1 0 1408 16,1-1 272-16,-2 1 64 0,-9 2-6992 0,13-4-1408 15,0 0-288-15,-1 0-48 0,-1 0-496 0,1-3 0 16,0 1 0-16,0-1 0 16,-1 0-3088-16,1-3-624 0</inkml:trace>
  <inkml:trace contextRef="#ctx0" brushRef="#br0" timeOffset="-184576.62">13925 9575 34143 0,'0'0'1520'0,"3"14"304"0,-2 6-1456 0,2 0-368 16,-1-1 0-16,1 2 0 0,-2-1 640 0,0 0 48 16,2-3 16-16,0 2 0 0,-1-1-384 0,1-3-80 15,-2-1-16-15,0-4 0 16,1 2-512-16,0-1-96 0,1-1-32 0,-3-10-10448 16,1 6-2080-16</inkml:trace>
  <inkml:trace contextRef="#ctx0" brushRef="#br0" timeOffset="-184430.31">13980 9437 4607 0,'0'-24'400'0,"0"7"-400"0,-2-1 0 0,1 1 0 15,-1 0 6064-15,-1 4 1120 0,2 0 240 0,1 3 32 16,0 10-5664-16,0 0-1120 0,0 0-224 0,0 0-64 0,-2-11-256 0,2 11-128 16,0 0 128-16,0 0-128 15,0 0-2112-15,0 0-496 0</inkml:trace>
  <inkml:trace contextRef="#ctx0" brushRef="#br0" timeOffset="-184326.59">14049 9380 4607 0,'0'0'192'0,"5"14"64"0,0 0-256 0,1 1 0 16,-4-1 0-16,1-1 0 0,-1-1 3424 0,1-1 640 15,-3-11 128-15,4 13 32 0,0-3-3584 0,-4-10-640 16,0 0-288-16</inkml:trace>
  <inkml:trace contextRef="#ctx0" brushRef="#br0" timeOffset="-183956.13">14169 9536 23775 0,'0'0'1056'0,"0"0"224"0,0 0-1024 0,0 0-256 16,-4 9 0-16,4-9 0 0,-3 11 1808 0,1-1 320 16,2-10 64-16,-3 12 16 0,2-2-1120 0,-1 2-240 15,2-2-32-15,0 2-16 0,0 1-480 0,2 0-80 0,-1 1-32 0,2 2 0 16,-2 0-208-16,0-2 0 0,2 0 0 16,-2 1 0-16,-1-1 0 0,1 3 0 0,-1-4 0 0,2 1 0 15,-2 1 0-15,1-4 0 0,0 0 0 0,1-1 0 16,0 1 0-16,1 1 0 0,-3-12 0 0,6 6 0 15,-6-6 0-15,10 1 128 0,-10-1-128 0,13 0 0 16,0-1 0-16,0-3 0 0,1 2 0 0,2-6 0 16,-1 1-144-16,1-1-32 0,0-2 0 0,-1 1 0 15,0 1 176-15,-2 0 0 0,-2-1 0 0,0 0 0 0,-2 0 0 16,-3-3 0-16,0 0 0 0,-4-1 0 0,0-2 0 16,-2-1 0-16,-3 0 0 0,-1 2 0 0,-2-2 0 15,-4 2-128-15,0 1 128 0,0-1-128 0,-4 3 128 0,1 2 0 16,-1 0 0-16,-2-3-128 0,1 0 128 0,0 3 0 15,1 0 0-15,0 3-128 0,-2-2 128 0,2 4 0 16,2 0 0-16,0-1 0 0,2 2 144 0,1 2-144 16,9 1 192-16,-9-3-192 0,1 2 0 0,8 1 0 15,0 0 0-15,0 0 0 16,-7-3-2560-16,7 3-448 0,-6-9-112 0,6 9-16 0</inkml:trace>
  <inkml:trace contextRef="#ctx0" brushRef="#br0" timeOffset="-183592.44">14576 9699 9215 0,'0'0'400'0,"0"0"96"0,0 0-496 0,0 0 0 0,0 0 0 0,-3 10 0 15,3-10 7120-15,0 0 1328 0,0 0 272 0,3 11 48 31,-3-11-7632-31,0 0-1536 0,0 0-304 0,0 0-64 16,0 0-272-16,0 0-48 0,0 0-16 0,0 0 0 16,0 0-208-16,0 0-32 0,7-8-16 0,0-4 0 0,-2 1 1360 0,0-3 448 0,-1-2 0 0,0-1 0 15,0 0 656-15,0-2 144 0,0-1 32 0,0 0 0 16,0-5-544-16,1 2-96 0,0 2-32 0,0 1 0 16,1 1-416-16,-1 6-192 0,0 2 160 0,0 3-160 0,0 2 0 0,-5 6 0 15,0 0 0-15,11 1 0 0,-11-1-176 0,12 13 176 16,-1 4-160-16,1 1 160 0,-2 2-128 0,1 1 128 15,1 2 0-15,-2 0-144 0,-1-1 144 0,0 0 0 16,-2-1 0-16,1-2 0 0,-2 1-176 0,1-2 0 16,-1-2 0-16,2-2 0 15,0-4-2768-15,1 0-576 0</inkml:trace>
  <inkml:trace contextRef="#ctx0" brushRef="#br0" timeOffset="-183142.78">15200 9501 20271 0,'0'0'1792'0,"-12"-2"-1424"16,2 1-368-16,-3 1 0 0,-2 0 3184 0,1 1 560 0,-1 2 112 0,-1 4 32 15,-1-2-2928-15,1 4-592 0,1-1-112 0,-1 0-32 16,0 2-224-16,2 0 0 0,1 1-192 0,1 1 192 15,0 3-544-15,2 0 0 16,1-1 0-16,1 0 0 0,2 2 208 0,0-3 32 0,2 0 16 0,2-3 0 16,-1 0 288-16,3-3 0 0,0-7 0 0,0 0 144 15,0 0-144-15,8 6-176 0,-8-6 48 0,14-2 0 16,1 1 128-16,-1-4-160 0,0 1 160 0,1-3-160 16,-2 0 160-16,0 0-208 0,-3-2 80 0,1 0 128 0,-1 0 0 0,-2-1 0 15,-3 4 0-15,0-3 0 0,1 1 0 0,-6 8 0 16,4-9 0-16,-4 9 0 0,0 0 256 0,0 0-48 15,0 0 0-15,0 0 0 0,0 0 128 0,0 0 32 16,9 0 0-16,-9 0 0 0,10 6 112 0,1 4 32 16,-2 0 0-16,-2 2 0 0,0-1 32 0,-1 2 16 15,0-2 0-15,-1 2 0 0,-1 0-256 0,0 1-48 16,0-1-16-16,0 0 0 0,-2-2-240 0,1-1 0 16,-1-1 0-16,2 1 0 0,-1-1 0 0,1-2-160 15,-4-7 0-15,4 8 0 16,-4-8-848-16,0 0-160 0,6 7-48 0,-6-7 0 15,0 0-2240-15,9-4-464 0,-9 4-96 0,16-11-16 0</inkml:trace>
  <inkml:trace contextRef="#ctx0" brushRef="#br0" timeOffset="-182856.58">15367 9085 24879 0,'0'0'1088'0,"0"0"256"15,0 0-1088-15,0 0-256 0,0 0 0 0,-1 14 0 0,2 3 4560 0,3 3 864 16,2 1 160-16,2 5 48 0,0 0-4752 0,0 1-880 16,-2 2-320-16,1 1 16 0,-2 2-48 0,0 2-16 15,0 1 0-15,1 2 0 16,-2 1-416-16,-2 0-96 0,-2-5-16 0,0 1 0 15,0 0 384-15,0-4 80 0,0-5 16 0,2 0 0 0,-2-3 256 0,1-2 160 16,0-1-192-16,2-5 192 16,1-2-752-16,0-1-32 0,-4-11-16 0,0 0-9888 15,7 5-1968-15</inkml:trace>
  <inkml:trace contextRef="#ctx0" brushRef="#br0" timeOffset="-182174.85">15432 8846 25215 0,'0'0'1120'0,"0"0"224"0,0 0-1072 0,0 0-272 16,12 0 0-16,-2 4 0 0,-10-4 1376 0,13 4 224 16,-2 3 32-16,3-1 16 0,3 2-1216 0,0 4-240 15,0 1-64-15,2 1 0 0,4 8-128 0,1 2 0 16,1 4 0-16,1 4 0 0,-1 2 0 0,0 1 0 0,0 1 0 0,-1 1 0 15,0 1 208-15,-2-2 112 0,-2 2 32 0,-2 0 0 16,-3-4 160-16,-2-2 48 0,-2 1 0 0,-3 1 0 16,-3 1-368-16,-1-4-64 0,-2 2 0 0,0-2-128 15,-4-2 192-15,0-1-192 0,-2 2 192 0,-3-1-192 16,-2-2 0-16,0 3 0 0,-3-3 0 0,-1-1 0 16,-1 1-608-16,0-4-128 0,-2 1-32 15,0-1-14208-15</inkml:trace>
  <inkml:trace contextRef="#ctx0" brushRef="#br0" timeOffset="-181823.35">16660 8850 10127 0,'0'0'448'0,"0"0"96"0,0 0-544 0,0 0 0 16,0 0 0-16,0 0 0 0,-2 13 7056 0,0 6 1312 15,2 1 256-15,-1 5 48 16,-2 4-7392-16,1 3-1488 0,-2 4-304 0,-1 3-48 0,-3 2 368 0,-1 2 192 15,-2 2-192-15,0-2 192 0,-1 0-320 0,0-3 64 0,0-3 0 0,2 1 0 16,1-1 80-16,2-1 32 0,2-3 0 16,2-1 0-16,2-7 144 0,1 1 0 0,1-4 0 0,2-3 0 31,1 0-400-31,0-5-48 0,2-1-16 0,2-5 0 0,0 0-2544 0,2-3-512 16,5-5-112-16,-1-4-16 0</inkml:trace>
  <inkml:trace contextRef="#ctx0" brushRef="#br0" timeOffset="-181440.39">16984 9310 23039 0,'0'0'2048'0,"-12"0"-1648"16,-3-1-400-16,0 2 0 0,-1 3 4656 0,1 3 848 15,0 2 160-15,2 3 32 16,1 1-4960-16,1 2-992 0,-1 2-208 0,0 3-48 15,0-1-128-15,2 2-16 0,0 1-16 0,-1 2 0 16,1-1-128-16,2 0-32 0,1-3 0 0,2-3 0 16,0 0 16-16,2-1 0 0,2-6 0 0,2 1 0 0,-1-11 672 0,0 0 144 15,7 9 0-15,2-5 0 0,-9-4 384 0,13 4 80 16,0-4 16-16,1-2 0 0,1-4-64 0,0 1-16 16,0-2 0-16,0 1 0 0,1-1-272 0,0-2-128 15,-2 1 0-15,2-1 128 0,-3-1-128 0,1-2 0 16,-1-1 144-16,-1-1-144 0,-3-1 0 0,-1 0 0 15,-2-4 0-15,0 2 128 0,-3 0-128 0,-1 1-128 0,-2-1 128 0,-2 1-192 16,-1 2 192-16,-3 1 0 0,0 3-144 0,-2-1 144 16,-1-1 0-16,0 2 0 0,0 2 0 0,-1 2 0 15,1 0 0-15,2 1-256 0,0 0 64 0,7 5 16 16,-8-6-2448-16,8 6-480 16,-12-10-96-16,12 10-9568 0</inkml:trace>
  <inkml:trace contextRef="#ctx0" brushRef="#br0" timeOffset="-180890.46">17351 9357 11055 0,'0'0'976'0,"0"0"-784"16,-2-9-192-16,-1 0 0 0,-1 1 5168 0,-1 2 976 15,5 6 208-15,-8-8 48 0,0 1-4880 0,0 4-976 16,8 3-192-16,-10-2-32 0,1 1-320 0,-2 2 0 15,1 2 0-15,-2 2-144 0,0 3 16 0,1-2 0 16,-2 1 0-16,1-2 0 0,2 2-48 0,-1-1 0 16,1 2 0-16,-2 2 0 0,0-2 432 0,0 3 96 15,2 0 16-15,0 0 0 0,1-1 144 0,1 3 16 16,1 0 16-16,2 0 0 0,1-2-288 0,4-11-48 16,-1 15-16-16,3-3 0 0,2-1-192 0,3-2 0 15,1-1 0-15,2-2 0 0,3-2-256 0,1-3 16 16,3-1 0-16,3-1 0 0,-1 0-32 0,2-3-16 15,0-4 0-15,0 1 0 0,-1 0 96 0,-1-1 32 0,-2 0 0 0,-1-2 0 16,-1 0 160-16,-2 1 0 0,-1 0 0 0,-1 0 0 16,-2 0 0-16,-1-2 0 0,-2 2 0 0,2 2 128 15,-2-3 16-15,1-1 16 0,-2 0 0 0,0 3 0 16,-1-2 64-16,-4 10 16 0,0 0 0 0,0 0 0 16,0 0-112-16,0 0-128 0,0 0 176 0,0 0-176 15,0 0 176-15,-8 6-176 0,2 2 160 0,-2 3-160 16,0 0 144-16,-1 3-144 0,0 0 128 0,0 5-128 15,1 0 224-15,0 5-32 0,-1 1-16 0,1 3 0 0,3 2-176 0,0 1 192 16,0 1-192-16,-2 2 192 16,2 2-64-16,0-4-128 0,-1-1 192 0,-1 2-64 0,-2 1-128 0,-1 0 128 15,1-3-128-15,-1-1 128 0,-2 0-128 0,0 0 0 16,2-4 0-16,-2 2 128 0,1-2-128 0,-1-2 0 16,0-3 0-16,0-1 0 0,2 1 0 0,1-6 0 15,0 0 0-15,-2-5 0 16,1-3-624-16,-2-4 0 0,0 1 0 0,1-4 0 15,-1-4-1632-15,0-3-336 0,0-6-64 0</inkml:trace>
  <inkml:trace contextRef="#ctx0" brushRef="#br0" timeOffset="-180540.64">18235 8786 21183 0,'0'0'1888'0,"0"0"-1504"0,0 0-384 0,0 0 0 16,0 0 4912-16,-4 12 912 0,2 1 176 0,2 3 32 15,0-3-5200-15,0 4-1024 0,-3 2-224 0,0 7-32 0,1 3 256 0,-2 6 48 16,-1-1 16-16,-1 4 0 0,1 2 128 0,-1 2-192 16,-3 0 192-16,-1-3-192 0,0 1 192 0,2-6 0 15,-1 0 0-15,1-1 0 0,-1-1 0 0,1 1 144 16,3-6-16-16,0-1-128 0,0 0 160 0,1-3-160 16,0-1 128-16,1-4-128 0,2-1 0 0,1-4 0 15,0-3-224-15,0-10 80 16,4 11-2240-16,-4-11-448 0,0 0-96 0</inkml:trace>
  <inkml:trace contextRef="#ctx0" brushRef="#br0" timeOffset="-180321.3">18405 9274 44751 0,'-11'10'1984'0,"3"-3"400"0,-3 2-1904 0,0 4-480 0,-1 5 0 0,3 3 0 16,3 4 352-16,1 0-32 0,-1 1 0 15,1 1 0 1,0 1-640-16,0-2-128 0,-1 0-16 0,3-7-16 16,-1 1-2384-16,2-3-464 0,1-3-112 0,0-2-12736 0</inkml:trace>
  <inkml:trace contextRef="#ctx0" brushRef="#br0" timeOffset="-180151.81">18483 9007 6447 0,'0'0'576'0,"0"0"-576"16,0 0 0-16,0 0 0 0,0 0 7504 0,0 0 1392 15,0 0 288-15,0 0 48 0,0 0-7056 0,0 0-1424 16,0 0-288-16,0 0-48 15,0 0-1968-15,0 0-400 0,0 0-80 0</inkml:trace>
  <inkml:trace contextRef="#ctx0" brushRef="#br0" timeOffset="-179856.03">18707 8765 32255 0,'0'0'1424'0,"0"0"304"0,0 0-1392 0,0 0-336 0,0 0 0 0,0 0 0 16,-4 12 2992-16,3 1 528 0,2 4 96 15,0 3 32 1,1 1-3360-16,-1 5-672 0,0 4-128 0,1 5-16 16,-2 5-16-16,0-2 0 0,-2 1 0 0,1 0 0 0,-2 0 160 0,1 2 16 0,-2-3 16 0,0-3 0 15,-1-1 352-15,-2-2 0 0,1-2 0 0,-1-1 0 16,-1-2 0-16,2 1 208 0,-2-2-16 0,2 0-16 15,-1-1-48-15,2-1-128 0,0-4 192 0,-1-2-64 16,2-2-128-16,2-3-256 0,-1-4 64 0,3-9 16 16,0 0-2768-16,0 0-544 0,0 0-112 0</inkml:trace>
  <inkml:trace contextRef="#ctx0" brushRef="#br0" timeOffset="-179452.29">19063 9067 11967 0,'0'0'1072'16,"0"0"-864"-16,0 0-208 0,0 0 0 0,-8 5 5888 0,2 1 1120 16,-1 5 224-16,1-2 64 0,-2 3-6112 0,-1 3-1184 15,-2 0-304-15,-2 2-16 0,-2 2 320 0,-1 3-176 16,-2-2 176-16,-3-2-128 0,-3 3-112 0,1-3-16 15,-1 0 0-15,1-1 0 0,1-2 256 0,2 0-192 16,3-2 192-16,3-1-192 0,1-3 320 0,2-1 80 16,2-3 16-16,3 1 0 0,6-6 160 0,0 0 48 15,-11 5 0-15,11-5 0 0,-9 2-288 0,9-2-144 0,-10 3 160 0,10-3-160 16,0 0 0-16,0 0 128 0,0 0-128 0,0 0 0 16,0 0 0-16,0 0 0 0,0 0 0 0,0 0 0 15,0 0 0-15,0 0 128 0,6 10-128 0,2-3 0 16,1 1 160-16,3 1-160 0,1-3 160 0,1 1-160 15,2 2 0-15,0-1 128 0,1 0-128 0,0 0 0 16,-2-2 0-16,1 1-192 0,-2-1 48 0,1 1 0 16,-2-2-192-16,-2-1-48 0,1 1 0 0,-12-5 0 15,10 4-336-15,-10-4-80 0,0 0-16 0,0 0 0 16,0 0-2080-16,0 0-432 0,0 0-64 0,12-4-32 0</inkml:trace>
  <inkml:trace contextRef="#ctx0" brushRef="#br0" timeOffset="-179105.85">19053 9410 28559 0,'0'0'2544'0,"3"-10"-2032"16,1 1-512-16,3 0 0 0,1-1 2272 0,2 2 352 16,1 1 80-16,0-2 16 15,2 0-2720-15,0-1-400 0,2 2-160 0,-2-1-16 16,-2 0-272-16,0-1-48 0,-2 3-16 0,-1-1 0 15,-2-4-480-15,0 2-80 0,-3 2-32 0,1-1 0 0,-4 9 1056 0,3-9 224 16,-2-1 32-16,-1 4 16 0,0 6 1168 0,0 0 224 16,0 0 64-16,-4-7 0 0,4 7-448 0,-5-5-64 15,5 5-32-15,-9-1 0 0,9 1-384 0,-12 4-80 16,1 0-16-16,-2 2 0 0,0 1-128 0,-1 2-128 16,0 1 192-16,1 5-192 0,1 0 240 0,1 5-64 0,-1-2-16 15,3 3 0-15,0 1 16 0,1 3 0 0,1-4 0 0,2 2 0 16,1 1-32-16,2-2 0 0,0-3 0 0,4 1 0 15,-2-3-144-15,1-3 0 0,1-1-192 0,1-2 192 16,-3-11-848 0,0 0-48-16,8 8-16 0,-8-8 0 0,12 3-2480 0,-1-3-480 0</inkml:trace>
  <inkml:trace contextRef="#ctx0" brushRef="#br0" timeOffset="-178789.34">19496 8664 13823 0,'0'0'608'0,"0"0"128"0,0 0-592 0,-4 14-144 16,0 0 0-16,1 6 0 0,1 6 5824 0,0 7 1152 15,2 1 208-15,0 3 48 0,-1 3-5824 0,1 1-1184 16,1 6-224-16,-1 0 0 0,-1 1-176 0,0 1 32 16,-2-1 0-16,-1-4 0 0,0 0 144 0,-2-1-128 15,-2-2 128-15,-1-1-128 0,-1-1 128 0,-1-1 0 16,2-3 0-16,-1-2-128 0,-2-2 128 0,1-2 0 0,1-2 0 0,1-4 0 16,0-4 0-16,0-3-160 0,2-3 16 0,1-1 0 31,6-12-1776-31,0 0-336 0,0 0-80 0,0 0-12384 0</inkml:trace>
  <inkml:trace contextRef="#ctx0" brushRef="#br0" timeOffset="-178503.98">19578 9318 27647 0,'0'0'2448'0,"0"0"-1952"16,-8 9-496-16,2 3 0 0,0 2 3520 0,2 3 624 15,1-4 112-15,0 4 32 16,0 2-4160-16,1 0-816 0,-1 1-160 0,-1 2-48 16,-1 1 208-16,1 1 48 0,0-3 0 0,0 1 0 15,-1-3-320-15,0 1-64 0,1-3-16 0,0-1 0 16,0-3 304-16,0 1 64 0,2-6 16 0,2-8 0 15,0 0-32-15,0 0 0 0,0 0 0 0,0 0 0 16,0 0-416-16,0 0-96 0,0 0-16 0,0-13 0 0</inkml:trace>
  <inkml:trace contextRef="#ctx0" brushRef="#br0" timeOffset="-178349.88">19641 9011 5519 0,'0'0'496'0,"0"0"-496"0,0 0 0 0,0 0 0 16,0 0 8320-16,0 0 1552 0,0 0 320 0,0 0 64 16,0 0-8432-16,0 0-1696 0,0 0-320 0,0 0-80 15,0 0-2048-15,-2 11-416 0,2-11-80 0</inkml:trace>
  <inkml:trace contextRef="#ctx0" brushRef="#br0" timeOffset="-177872.51">19839 8822 26719 0,'0'0'2368'0,"0"0"-1888"15,0 0-480-15,0 0 0 0,0 13 3024 0,0 2 512 16,0 6 112-16,0 4 0 0,0 2-2928 0,0 6-592 16,0 2-128-16,-2 3 0 0,0 1 0 0,-1 1-256 15,-1 1 80-15,-1-1 16 0,0-2-176 0,0-2-48 16,-1 1 0-16,1-3 0 0,1-3 224 0,0 0 160 16,0-1-208-16,2-1 80 0,-1-4 288 0,2-2 64 0,0 0 16 0,-1-4 0 15,1-3 176-15,1-3 32 0,1-3 16 0,-1-10 0 16,0 12-144-16,0-12-16 0,0 0-16 0,0 0 0 15,0 0-288-15,0 0 0 0,0 0 0 0,0 0 0 16,8-10 0-16,-1-1-256 0,-1-3 32 0,1-3 0 16,-2-1 224-16,1-2 0 0,1 0 0 0,1 0 0 15,0 1 0-15,-1 5 0 0,1 1 0 0,0 3 0 16,-1 2 0-16,-7 8 192 0,9-6-48 0,-9 6 0 0,10-3 64 0,1 1 16 16,-1 4 0-16,-10-2 0 15,12 0-224-15,-2 1 0 0,1 0-192 0,-2 0 192 16,-9-1-768-16,13 2-32 0,-2-2-16 0,-1 0 0 15,-10 0-752-15,10-2-160 0,-10 2-16 0,0 0-16 16,10-2-400-16,-10 2-80 0,0 0 0 0,12-3-5888 16,-3-1-1184-16</inkml:trace>
  <inkml:trace contextRef="#ctx0" brushRef="#br0" timeOffset="-177471.45">20247 9377 19343 0,'0'0'1728'0,"0"0"-1392"15,0 0-336-15,0 0 0 0,0 0 3808 0,0 0 688 16,0 0 144-16,0 0 32 0,0 0-3520 0,0 0-704 16,0 0-144-16,0 0-32 0,-12 4-272 0,-1 2-176 15,-4 2 32-15,-1 0 0 16,-2 2-464-16,1 0-96 0,-1 0 0 0,2 0-16 0,1 1 352 0,4-2 80 16,4 1 16-16,9-10 0 0,-8 8 272 0,8-8 144 15,0 0-16-15,0 0 0 0,0 0 48 0,0 0 0 0,9 7 0 16,3-2 0-16,1-5-176 0,1 0-224 0,2-3 48 0,-1-1 16 15,1-1-32-15,1-1-16 0,-1-1 0 16,1 1 0-16,-2 0 0 0,0 1 0 0,-2-1 0 0,-3-1 0 16,-2 2-32-16,0-2 0 0,-2 1 0 0,1-1 0 15,-7 7 240-15,0 0 0 0,2-10-160 0,0 0 160 16,-2-2 144-16,-2 1 112 0,2 11 0 0,-4-13 16 16,1 2 96-16,-1 0 16 0,0 3 0 0,4 8 0 0,-7-10-80 0,1 3-16 15,6 7 0-15,-8-5 0 0,0 1-128 0,8 4-32 16,-10-1 0-16,10 1 0 0,-12 1 160 0,1 3 32 15,2 3 0-15,0-1 0 0,1 1 64 0,2 2 0 16,-2-3 16-16,0 4 0 0,0-1-272 0,2 2-128 16,-1-3 0-16,1 0 128 15,1-1-2256-15,5-7-464 0,0 0-96 0</inkml:trace>
  <inkml:trace contextRef="#ctx0" brushRef="#br0" timeOffset="-177020.38">20418 9339 39279 0,'-15'-5'1728'0,"6"2"384"0,-3 2-1696 0,2 0-416 0,10 1 0 0,0 0 0 31,-9 6-800-31,2 2-240 0,1 0-48 0,2 0-16 16,4-8 32-16,-4 11 16 0,0 1 0 0,1 1 0 16,3-13 352-16,-2 18 64 0,-1-2 0 0,2 1 16 0,1-1 944 0,2-2 176 0,1-1 32 0,1 0 16 15,1 1 416-15,2-3 64 0,2-2 32 0,1 0 0 16,1-1-800-16,2-2-256 0,0-3 160 0,0 1-160 16,0-1-384-16,3-2-176 0,0-1-16 0,3-1-16 15,0-2-288 1,1-1-48-16,-2-1-16 0,0-2 0 0,-2-2 224 0,0 3 32 15,-2-5 16-15,-1 3 0 0,-3-3 672 0,-2 0 0 0,0 1 0 0,-1-1 0 0,-4 0 240 0,0-1 80 16,-2-1 0-16,-2 1 16 0,-2 0 112 0,1-1 32 16,-3-1 0-16,-1 0 0 0,1-1-96 0,-1 4-32 15,-3 0 0-15,-3 3 0 0,1-3 48 0,1 3 16 16,0 1 0-16,-1 3 0 0,1-1 304 0,-1 4 64 16,1-2 16-16,-1 3 0 0,1 3-304 0,1-2-64 15,0 0-16-15,9-1 0 0,-9 4-416 0,9-4 0 16,-11 3-144-16,3 1 144 15,8-4-3264-15,0 0-528 0</inkml:trace>
  <inkml:trace contextRef="#ctx0" brushRef="#br0" timeOffset="-176554.72">20978 9347 13823 0,'0'0'1216'0,"0"0"-960"0,4-9-256 0,-1 0 0 16,-1 1 4688-16,0-1 896 0,-2 9 176 0,1-9 48 15,-1 1-4880-15,0 8-928 0,-1-8-272 0,1 8-16 16,-7-5 0-16,-1 1 0 0,8 4 0 0,-13-3 0 16,-2 6 288-16,-2-2 192 0,0 2-16 0,0 2-16 15,-2 1 416-15,2 2 64 0,-2 1 32 0,-1 2 0 16,0 2-80-16,-1-3-16 0,0 3 0 0,1 3 0 0,1 1-352 0,3 0-80 15,3-1-16-15,1 2 0 0,2 0-128 0,3 0 0 16,2 1 0-16,2-1 0 0,2 1 0 0,4-4 0 16,1 0-144-16,1 0 144 0,0-2-240 0,3-2 64 15,2-1 16-15,2-3 0 0,0 0-32 0,1-1 0 16,1-3 0-16,3-2 0 0,1-1 192 0,3-2-128 16,0-3 128-16,3-3-128 0,0-1 128 0,4-1-208 15,2-4 80-15,0 1 128 0,-2-1-192 0,0-2 192 16,-6-2-160-16,-2 0 160 0,-2-3 240 0,-3-1 144 15,-2 1 16-15,-2-3 16 0,-3-2 288 0,-4-1 64 16,0-2 16-16,-3-1 0 0,-2-1-16 0,-2-2 0 16,-1-1 0-16,0-2 0 0,-2-3-208 0,0 0-48 15,1 1-16-15,-3-1 0 0,-3 0-368 0,-1 5-128 16,1 4 0-16,-2 2 144 0,-4 2-320 0,0 5-64 16,1 3-16-16,-4 1 0 15,-3 0-2272-15,-1 0-464 0</inkml:trace>
  <inkml:trace contextRef="#ctx0" brushRef="#br0" timeOffset="-174486.8">7168 11801 5519 0,'0'0'240'0,"-4"10"64"0,0-2-304 0,0 0 0 15,0 1 0-15,4-9 0 0,-4 10 0 0,2-2 128 16,2-8-128-16,-4 10 0 0,0 2 0 0,0-3 0 15,0-1 0-15,0 1 0 0,0 2 224 0,0-2-64 16,0-1-16-16,4-8 0 0,-1 10 752 0,0-1 128 16,1-9 48-16,0 0 0 0,-2 11 592 0,2-11 112 0,0 9 16 0,0-9 16 15,0 0-672-15,0 0-144 0,0 0-32 0,0 9 0 16,0-9 144-16,0 0 32 0,-2 8 0 0,2-8 0 16,-4 9-160-16,4-9-16 0,-4 9-16 0,1-1 0 15,3-8-432-15,-3 10-96 0,3-10-16 0,-4 8 0 16,4-8-160-16,0 0-48 0,0 0 0 0,0 0 0 15,0 0 384-15,0 0 64 0,0 0 0 0,0 0 16 16,0 0 240-16,10-1 32 0,-10 1 16 0,12-7 0 16,0-2-256-16,-1 1-48 0,0 2-16 0,0-3 0 15,1-2 32-15,0 2 16 0,-2 1 0 0,2 2 0 16,0-5 0-16,1 3 0 0,0-1 0 0,1 1 0 16,1 1-304-16,0-2-64 0,2-5-16 0,0 3 0 0,0-2-64 0,1-3-16 15,2-1 0-15,1-4 0 0,-2-4 16 0,-1-1 0 16,2-2 0-16,-2-4 0 0,-2-1 16 0,1-3 0 15,1 0 0-15,-1-2 0 0,-1-1-112 0,-1 0-128 16,-2-2 176-16,-1 1-176 0,-1-3 144 0,0-3-144 16,1-1 0-16,-2-2 144 0,1-2-144 0,-1 3 0 15,1 3 0-15,-2 6 128 0,-4 3-128 0,2 3 0 16,-3 6 0-16,-2 2 0 0,-1 7 0 0,-1 1 128 16,-1 4-128-16,-1 2 0 0,-2 5 0 0,4 6 0 15,-7-5 128-15,7 5-128 0,-10 0 0 0,1 2-144 16,-1 1 144-16,1 2-208 0,0 2 208 0,0 0-192 15,0 1 192-15,1 3-192 0,0-2 192 0,2 4 0 16,-2 1-160-16,1 3 160 0,0 3 0 0,-1 3-144 0,-1 6 144 16,2 2 0-16,-1 4 0 0,0 4 0 15,1 3 0-15,1 4 144 0,1 1-144 0,1 1 0 0,0-1 0 0,-1 2 0 16,-1 1 0-16,0 2 128 0,3 6-128 0,0-2 192 16,2-4-192-16,-1-1 0 0,2-6 144 0,2-4-144 15,0-5 0-15,3-3 0 0,2-6 0 0,0-3 0 16,0-2-272-16,4-5 16 0,0-3 16 0,3-1 0 15,1-4-224 1,0-5-48-16,-1 0-16 0,3-5 0 0,1-3-352 0,3-3-64 0,2-2-16 0,5-4-11360 16,0-4-2272-16</inkml:trace>
  <inkml:trace contextRef="#ctx0" brushRef="#br0" timeOffset="-173651.36">8683 10533 7359 0,'0'0'656'0,"0"0"-528"16,0 0-128-16,0 0 0 0,6-6 1728 0,-6 6 320 16,0 0 64-16,8-5 16 0,-8 5-1616 0,9-6-336 15,-1 1-176-15,-8 5 192 0,9-4-192 0,-9 4 0 16,8-4 0-16,-8 4 0 0,0 0 128 0,0 0 0 15,0 0 0-15,0 0 0 0,0 0 912 0,0 0 176 16,0 0 48-16,0 0 0 0,0 0 96 0,-8-2 32 0,-1-1 0 0,-1 6 0 16,-1 3-256-16,-1 1-48 15,-1-2-16-15,-1 4 0 0,-4 3-208 0,0 1-32 0,-1 1-16 0,1 3 0 16,0 1-112-16,0 3-32 0,-2-1 0 0,0 5 0 16,1-2-224-16,-1 2-32 0,1 0-16 0,-1 3 0 15,1-2-176-15,0 4-32 0,1 3-16 0,1 1 0 16,0 2 304-16,3 3 64 0,1 6 16 0,0 4 0 15,-1 5 16-15,2 2 16 0,1 4 0 0,2-2 0 16,1 1-336-16,4 1-80 0,1-1-16 0,1 2 0 16,2-2-160-16,3-1 128 0,1-4-128 0,2-5 128 0,3 0-128 0,1-5 0 15,1-2 0-15,0-5 0 0,0 0-304 0,3-4 64 16,-1-3 16-16,1 0 0 0,0-4-112 0,3-4-32 16,0-5 0-16,1-2 0 15,2 0-272-15,2-5-48 0,2-3-16 0,2-2 0 16,1-3-576-16,4-2-128 0,3-3-32 0,0-3 0 15,1-3-2016-15,2-1-384 0</inkml:trace>
  <inkml:trace contextRef="#ctx0" brushRef="#br0" timeOffset="-171716.23">9243 11069 5519 0,'0'0'496'0,"0"0"-496"0,0 0 0 0,0 0 0 15,-5-8 4752-15,5 8 864 0,0 0 160 0,0 0 48 16,-5-7-4640-16,5 7-928 0,0 0-256 0,0 0 0 16,-5-7 320-16,5 7-64 0,0 0 0 0,0 0 0 15,-6-9 368-15,6 9 64 0,0 0 16 0,0 0 0 16,-9-7 272-16,2 3 64 0,-1 2 16 0,0 2 0 0,-1 0 32 0,0 2 16 16,0 1 0-16,-2 2 0 15,-1 0-272-15,-1 2-48 0,0 1-16 0,-1 2 0 0,0 3-384 0,-2 0-64 16,0 2-32-16,1 3 0 0,-2-2-128 0,0 0-32 15,1 1 0-15,2 3 0 0,-1 3 0 0,1-2 0 16,0 1 0-16,1 2 0 0,1 1-128 0,0-1 0 16,2 4 144-16,1-2-144 0,0 1 192 0,2-1-16 15,2 0-16-15,1 2 0 0,1 1 128 0,2 1 32 16,1 0 0-16,3 1 0 0,-1 0-192 0,2-4-128 16,0 0 192-16,3-1-192 0,-1-2 176 0,2 2-176 15,1-2 160-15,0-2-160 0,3-2 176 0,-2 1-176 16,-1-5 192-16,2 0-192 0,-1 1 0 0,2-4 0 15,1-1 0-15,1-2 0 0,2 2 0 0,0-3 0 16,1-1 0-16,2 0 0 0,2-3 176 0,0 0-176 16,0-4 160-16,2-2-160 0,1-1 224 0,-1-1-48 15,1-4-16-15,0-2 0 0,1 0-160 0,3-3 192 16,-1-2-192-16,2 0 192 0,-1-2-192 0,0 0 160 16,-1 0-160-16,-1-3 160 0,-2-2-160 0,-1 1 0 15,-1-3 144-15,-1 1-144 0,-1 0 0 0,-3-4 128 0,0 0-128 16,-3-1 0-16,-1-3 128 0,-3 1-128 0,0 0 160 0,-1 3-160 15,-2 1 176-15,-1 1-176 0,-5-1 192 0,-1 1-192 16,0 3 144-16,-1-1-144 0,-2 1 0 0,-1 1 144 16,-1-3-144-16,-2 1 128 0,0 0-128 0,-1 1 128 15,0 0-128-15,-1 2 0 0,0-2 0 0,-2 3 128 16,1 1-128-16,-2-1 0 0,0 1 144 0,-1 1-144 16,-1-4 0-16,0 3 128 0,-1 4-128 0,1-1 0 0,-2 2 0 15,1 2 0-15,-1-2 0 0,-1 3 128 0,-1 1-128 0,0 3 0 16,-1 0 0-16,1 2 0 0,-1 2 0 0,0-2-160 15,1 2 160-15,0 0-160 0,1-1-48 0,1-2-16 16,2 4 0-16,1 0 0 16,0 0-240-16,0 2-48 0,0 0-16 0,1-2 0 15,3 3-1168-15,9-3-224 0,-9 4-64 0,9-4-10352 16,-8 6-2064-16</inkml:trace>
  <inkml:trace contextRef="#ctx0" brushRef="#br0" timeOffset="-171283.92">9082 11481 22111 0,'0'0'1968'0,"0"0"-1584"0,0 0-384 0,0 0 0 16,0 0 1936-16,0 0 304 0,-8 7 64 0,8-7 16 16,0 0-1808-16,0 0-384 0,0 0-128 0,0 0 0 15,5 10 272-15,-5-10-48 0,0 0-16 0,0 0 0 0,11 8-48 0,-11-8-16 16,11 5 0-16,-11-5 0 15,0 0 288-15,12 4 48 0,-2-1 16 0,-10-3 0 0,12 0-16 0,0-3 0 16,0 3 0-16,1-3 0 16,-2 1-96-16,2-1-32 0,2-1 0 0,0 0 0 0,1 0-352 0,2 1 144 15,1 0-144-15,0 0 0 0,1 2 0 0,-1-3 0 16,-1 2 0-16,-1 2 0 16,-1-3-576-16,0 2-64 0,-3-1 0 0,-2 1-16 15,0 1-176-15,-11 0-16 0,10-3-16 0,-10 3 0 16,9-1-32-16,-9 1-16 0,0 0 0 0,0 0-7792 0,0 0-1568 0</inkml:trace>
  <inkml:trace contextRef="#ctx0" brushRef="#br0" timeOffset="-170981.42">9415 11415 11967 0,'0'0'1072'0,"0"0"-864"0,0 0-208 0,0 0 0 16,0 0 3728-16,0 0 704 0,0 0 144 0,0 0 32 16,0 0-2992-16,0 0-592 0,0 0-112 0,0 0-16 15,10 0-208-15,-3 2-48 0,1 1 0 0,0 1 0 16,-8-4-432-16,8 8-80 0,-8-8-128 0,6 11 176 0,-2 1-176 0,-1 1 0 16,1 1 0-16,-3 1 128 0,-1-1 0 0,-1 0-128 15,0 1 192-15,-2 3-64 0,-1-1 144 0,-1 3 32 16,0-4 0-16,-1 4 0 0,2-4-304 0,1 1 160 15,0-3-160-15,-1-1 128 0,0-1-128 0,4-12-224 16,-4 11 48-16,4-11 16 16,0 0-640-16,-2 12-128 0,2-12-32 0,0 0-9024 15,0 0-1792-15</inkml:trace>
  <inkml:trace contextRef="#ctx0" brushRef="#br0" timeOffset="-170697.6">9129 11377 17503 0,'0'0'1552'0,"0"0"-1232"16,-11 4-320-16,11-4 0 0,-10 4 1888 0,10-4 320 15,-8 2 64-15,8-2 16 0,0 0-1552 0,-3 12-304 16,2-2-64-16,1 2-16 0,1 0 400 0,2 1 80 0,0 0 0 0,0 1 16 15,1 1 128-15,0 0 32 0,-1 4 0 0,-2-3 0 16,-1 4-512-16,0 0-112 0,0-3 0 0,0-1-16 16,0 1-240-16,0 0-128 0,-1-2 128 0,-2-1-128 15,-1-1 0-15,2-4 0 0,2-9 0 0,-3 11 0 32,3-11-720-32,0 0-64 0,0 0-16 0,0 0-9120 0,0 0-1808 0</inkml:trace>
  <inkml:trace contextRef="#ctx0" brushRef="#br0" timeOffset="-169999.31">9684 10724 15663 0,'0'0'1392'0,"0"0"-1120"0,-5-7-272 0,5 7 0 0,-8-5 2432 0,8 5 448 16,0 0 64-16,0 0 32 0,0 0-2288 0,0 0-464 16,0 0-96-16,0 0 0 0,0 0-128 0,0 0 192 15,0 0-64-15,0 0 0 0,0 0 0 0,0 0 16 16,0 0 0-16,0 0 0 0,0 0 544 0,0 0 96 16,9 8 32-16,-2 0 0 0,-1 1 384 0,1 2 80 15,-1 2 0-15,2 2 16 0,0 0-464 0,4 4-80 16,1 0-32-16,1 3 0 0,2 5-256 0,1 1-48 15,-1 2-16-15,3 3 0 0,-1 3-144 0,2 3-48 16,-1-1 0-16,2 0 0 0,0 0-208 0,0 2 128 16,-2-1-128-16,1 0 0 0,-1 1 192 0,0 0-48 15,-2-2-16-15,-1-2 0 0,3-2 16 0,-4 1 0 16,0-1 0-16,-4 0 0 0,0 0 32 0,-2-4 0 16,-1 0 0-16,-3 0 0 0,-2 3-176 0,-3-3 0 15,-2 2 0-15,-2-1 0 0,-3 1 0 0,-3-1 128 16,-3 2-128-16,-3-2 128 0,-4 0-384 0,-2-1-64 15,-3 0-32-15,0-2 0 16,-3-1-608-16,-2-2-128 0,-2-2-32 0,1-2 0 16,0-4-2112-16,1-4-416 0</inkml:trace>
  <inkml:trace contextRef="#ctx0" brushRef="#br0" timeOffset="-167014.58">10535 11430 12895 0,'0'0'576'0,"0"0"112"0,0 0-560 0,0 0-128 15,-9 0 0-15,9 0 0 0,0 0 3936 0,0 0 752 16,0 0 160-16,7 12 16 0,-7-12-3680 0,15 8-736 16,2-2-160-16,3 0-32 0,2-3-128 0,3-1-128 15,2-2 192-15,3-3-192 0,1 1 0 0,2-1 0 16,1-2 0-16,-3 0 0 0,-2-2 0 0,0 2-224 16,-3 0 64-16,0-1 16 15,-3 1-272-15,-2 1-48 0,-1 0-16 0,-3 3 0 16,-3 1-496-16,-2 0-112 0,-2 0 0 0,-10 0-16 15,11 0-112-15,-11 0 0 0,0 0-16 0,9 8-5552 0,-9-8-1120 0</inkml:trace>
  <inkml:trace contextRef="#ctx0" brushRef="#br0" timeOffset="-166720.68">10504 11651 16575 0,'0'0'736'0,"-9"6"160"0,0-1-720 0,9-5-176 0,-7 7 0 0,7-7 0 0,0 0 2912 0,0 0 544 15,5 12 128-15,3-6 0 0,3-3-2624 0,2-1-512 16,1-2-128-16,2 0 0 0,1-1-64 0,2-2-16 15,2 2 0-15,1-1 0 0,2-1-240 0,1 2 144 16,-2-2-144-16,3 2 128 0,0-2-128 0,-1-1 0 16,-3 3 0-16,0 0 0 15,-1 1-704-15,-1-3-80 0,-2 2-16 0,-2 1-8096 16,-1 0-1600-16</inkml:trace>
  <inkml:trace contextRef="#ctx0" brushRef="#br0" timeOffset="-161044.12">12196 10905 29711 0,'0'0'1312'0,"0"0"288"0,0 0-1280 0,0 0-320 0,0 0 0 0,0 0 0 16,3-7 288-16,-3 7 0 0,0 0 0 0,0 0 0 0,2-10-464 0,-2 10-80 16,3-8-32-16,-3 8 0 0,0 0 288 0,0 0-192 15,0 0 192-15,0 0-160 0,0 0 160 0,0 0 0 16,5-8 0-16,-5 8 0 16,0 0 384-16,0 0 176 0,0 0 16 0,0 0 16 0,-6-6 320 0,-1 2 64 15,-2 4 16-15,-3-3 0 0,-1 2-288 0,-2 1-64 16,-1 0-16-16,-2 4 0 0,-2-3-240 0,1 2-32 15,-2-1-16-15,0 2 0 0,-2 0-80 0,0 0-32 16,3 1 0-16,-3-1 0 0,1 1-64 0,-1 2-16 16,-3-2 0-16,1 0 0 0,0-2-144 0,0 1 0 15,2 0 144-15,-1 0-144 0,1 0 0 0,2 1 0 0,0-3 0 16,3 4 128-16,0-1-128 0,-1 0 0 0,1 0 0 16,1 2 0-16,2-1 0 0,0 1 128 0,1-1-128 0,0 1 128 15,-1 1 96-15,2-2 32 0,1 1 0 0,3-1 0 16,2 1-32-16,7-7 0 0,-8 9 0 0,8-9 0 15,0 0-48-15,-6 10-16 0,6-10 0 0,0 0 0 16,0 0 16-16,0 11 0 0,0-11 0 0,6 10 0 16,-6-10 64-16,11 9 16 0,1-1 0 0,1-1 0 15,-1-2 96-15,1 1 32 0,1-3 0 0,2 1 0 16,1 1-64-16,1 2-16 0,-1-1 0 0,1 2 0 16,1 0-304-16,1 0 0 0,3-2 128 0,-1 2-128 15,0 0 0-15,0-2 0 0,2 1 0 0,0-1 0 16,1 1 0-16,-1-1 128 0,-2-3-128 0,-1 1 0 15,-2 0 208-15,-1 0-64 0,1-2-16 0,-2 1 0 16,0 1 0-16,-2 0 0 0,2 0 0 0,-2 1 0 0,-2-4 0 0,-2 2-128 16,1-1 192-16,-2 0-64 0,0 0 0 15,-10-2 0-15,10 4 0 0,0-1 0 0,-10-3-128 0,11 4 0 16,-11-4 144-16,9 4-144 0,-9-4 0 0,8 6 0 16,-8-6 0-16,0 0 0 0,4 9 0 0,-4-9 0 15,0 0 0-15,-2 11 0 0,0-1 0 0,-2 1 0 16,-3-4 0-16,0 0 0 0,-3-1 0 0,0 1 0 15,0 0 0-15,-2-1 128 0,-1 4-128 0,0-3 0 16,-2 0 0-16,0 0 128 0,-1 4-128 0,1 1 0 16,-1-5 0-16,0 4 0 0,1-2 0 0,-2 1 0 15,1 1 0-15,-2-1 0 0,-3 1 0 0,1 0 0 16,1 0 0-16,-1 0 0 0,-1 3 0 0,-1-3 0 0,-1 4 0 0,-1-1 0 16,-1-1 0-16,3 3 0 0,1 1 0 0,2 0 0 15,-3-2 0-15,1 0 0 0,1-2 0 0,2 0-128 16,1-2 128-16,1 1 0 0,3-4 0 0,2 0 0 15,2-2 0-15,2 1 0 0,7-7 128 0,0 0-128 16,-5 10 0-16,5-10 0 0,-1 12 0 0,2 0-128 16,-1-12 128-16,5 10 0 0,2 0-144 0,0 0 144 15,1-3 0-15,3 3 0 0,-1-3 0 0,3 3 0 16,1-4 0-16,3-1 0 0,-1 0 0 0,2-1 0 16,1-1 128-16,1 0 0 0,3 1 0 0,0-2 0 15,2-2-128-15,1 0 0 0,1 0 0 0,2-1 128 16,1-2-128-16,0 2 0 0,-1 0 144 0,1-2-144 15,0-1 0-15,1 1 0 0,0 2 0 0,0-1 128 16,1 0-128-16,-2 2 0 0,-2 2 0 0,0-2 0 16,-3 0 0-16,-2 2 0 0,-1-1 0 0,-1 2 0 0,-1-2-224 0,-2 2-16 15,-3 0 0-15,0-1 0 16,-1 1-1104-16,1-2-240 0,-1 0-32 16,0-1-16-16,1 0-352 0,-1-1-64 0,0-3 0 0,1 0-16 15,0 2-592-15,0-2-112 0</inkml:trace>
  <inkml:trace contextRef="#ctx0" brushRef="#br0" timeOffset="-160192.95">13183 10881 14047 0,'0'0'624'0,"0"0"128"0,0 0-608 0,0 0-144 0,0 0 0 0,0 0 0 16,0 0 1088-16,4-7 176 0,-4 7 32 0,9-8 16 15,0 1-1008-15,2 1-304 0,-1-1 128 0,2 2-128 16,0 0 0-16,1 0 0 0,-2 1 0 0,1-2 0 15,-1 1 0-15,-1 1 176 0,-10 4-176 0,12 0 192 16,-12 0 656-16,0 0 144 0,0 0 32 0,0 0 0 16,0 0 176-16,0 0 32 0,9 7 16 0,-9-7 0 15,0 0 32-15,3 13 0 0,-3 0 0 0,-2 1 0 16,0 1-272-16,-2-1-48 0,-3 3-16 0,2-3 0 0,1 2-304 16,1 1-48-16,1 4-16 0,-2 1 0 0,0 4 48 0,0-1 0 15,0 2 0-15,0 0 0 0,-1 3-304 0,0 2-64 16,0 0-16-16,-2 0 0 0,2 0-240 0,-3 1 0 15,0-2 128-15,-1 3-128 0,0-1 0 0,0 0 0 16,0 3 128-16,0 0-128 0,-2 1 0 0,2-2 0 16,0-3 0-16,1 1 0 0,0-6 0 0,4 0 0 15,-1-5 0-15,1 0 0 0,-1-1 0 0,2-3-160 16,1-4 0-16,1 2 0 16,-1-4-1568-16,2-3-320 0,0-9-64 0,0 0-8560 15,0 0-1696-15</inkml:trace>
  <inkml:trace contextRef="#ctx0" brushRef="#br0" timeOffset="-159390.54">13606 11392 25215 0,'0'0'1120'0,"0"0"224"0,0 0-1072 0,0 0-272 16,0 0 0-16,0 0 0 0,0 0 1216 0,0 0 192 16,0 0 48-16,0 0 0 0,0 0-1040 0,-7 10-208 15,7-10-32-15,-4 13-16 0,2-2-160 0,-1 1 0 16,3-12 0-16,-1 14 0 0,-1-1 0 0,0 1 0 16,-1-4 0-16,1 0 0 0,2-10 192 0,-6 13 16 15,1 0 0-15,1-2 0 0,-1-1 320 0,0 2 64 0,0-3 16 0,-1 2 0 16,1-1-80-16,0-1-16 0,1 2 0 0,0 0 0 15,0 1-176-15,2 1-32 0,2-13-16 0,-2 13 0 16,2 0-128-16,0-13-32 0,3 13 0 0,-3-13 0 16,5 13-128-16,2-2 0 0,-7-11 0 0,9 10 0 15,0-1 0-15,1-2 0 0,1-2 0 0,-1 0 0 16,1 0-224-16,-1 1 80 0,2-2 16 0,-2-1 0 16,-10-3 128-16,13 2 0 0,-2-1 0 0,-11-1 0 15,10-1 0-15,-10 1 0 0,0 0 0 0,10-2 128 16,-10 2-128-16,0 0 176 0,8-6-176 0,-1-1 192 15,-2 0-192-15,0-1 160 0,0 0-160 0,2 0 160 16,-1-1-160-16,2 0 192 0,0 0-192 0,0 0 192 16,1-2-192-16,0-1 0 0,-1 2 0 0,0 0 0 15,-2-1-272-15,1 2 16 0,-7 9 0 0,5-10 0 16,-1-1-112-16,-1 1-16 0,-3 1 0 0,-2-1 0 0,2 10 384 16,-2-10 0-16,-3 0 0 0,-1-1 0 0,1-1 0 0,-1 2 0 15,-1 0 192-15,1-1-64 0,-2-1 192 0,0 2 48 16,0-3 0-16,2 3 0 0,-1-2 64 0,0 0 16 15,1 0 0-15,1 1 0 0,1 0-80 0,0 2-16 16,1 0 0-16,3 9 0 0,-2-9-192 0,2 9-32 16,-3-8-128-16,3 8 192 0,0 0-192 0,0 0 0 15,-2-10 0-15,2 10 0 0,0 0-160 0,0 0 160 16,-8-3-128-16,8 3 128 0,-11 0 0 0,1 0-128 16,-2 1 128-16,0 2 0 0,1 1 0 0,-2 1 0 15,1 1 192-15,-1-2-64 0,0 2-128 0,0-1 192 16,1-1-64-16,0 1 0 0,1 0-128 0,0-1 0 0,11-4 0 15,0 0 0 1,0 0-2416-16,0 0-400 0</inkml:trace>
  <inkml:trace contextRef="#ctx0" brushRef="#br0" timeOffset="-157957.55">14148 11383 9951 0,'0'0'448'0,"0"0"80"0,8-6-528 0,0 1 0 0,-8 5 0 0,9-7 0 15,-1 1 0-15,-8 6 0 0,7-6-160 0,-7 6 160 16,0 0 272-16,0 0 176 0,0 0 48 0,0 0 0 16,0 0 1024-16,0 0 208 0,0 0 32 0,0 0 16 15,0 0-96-15,0 0-16 0,0 0 0 0,0 0 0 16,0 0-448-16,0 0-80 0,-2-9-32 0,2 9 0 15,-2-9-64-15,2 9-16 0,0 0 0 0,0-9 0 16,0-3-192-16,2 4-64 0,-2 1 0 0,0 7 0 16,0-10-128-16,0 10-16 0,-3-6-16 0,3 6 0 15,0 0 64-15,0 0 16 0,-9 0 0 0,0 0 0 16,-2 1-128-16,2 4-32 0,0 3 0 0,-1 1 0 16,-2 2-400-16,2 1-128 0,-1-1 0 0,1 2 0 15,2 3 0-15,1-3 0 0,2 1 0 0,1 2 0 0,2 0 0 0,0 2 0 16,1-1-160-16,1 0 160 0,0 0 0 0,1 1 0 15,2-2 0-15,0 1 0 0,-1 0 0 0,1-4 0 16,-1 0 0-16,2-2 0 0,0 1 0 0,1-1 0 16,1-2 0-16,-6-9 0 0,7 10 0 0,1-3-144 15,-8-7 144-15,0 0-208 0,12 2-32 0,-2 1 0 16,0-4 0-16,-10 1 0 0,11-3 240 0,0 2 0 16,-2-6 0-16,0 1 0 0,0-1 0 0,0 1 0 15,0-1 144-15,-1-1-144 0,0-1 192 0,0 0-48 16,0 0-16-16,0 0 0 0,-2 0 32 0,2-1 0 15,-2 0 0-15,1 1 0 0,-2 1-160 0,0-2 128 16,1 0-128-16,-3 3 128 0,-3 7-128 0,4-9 0 0,-4 9 0 16,0 0 0-16,-1-11 0 0,1 11 0 0,0 0 0 0,0 0 128 15,-6-6 0-15,6 6 0 0,-10-3 0 0,10 3 0 16,-9-4 80-16,9 4 16 0,-10-1 0 0,1 2 0 16,9-1-224-16,-8 4 0 0,8-4 128 0,-7 7-128 15,7-7 0-15,-5 10 0 0,1 0 0 0,3 2 0 16,1 1 0-16,1 0 0 0,2 2 0 0,1 0-160 15,0 3 160-15,1 2 0 0,0 0 0 0,2 0 0 16,-1 3 0-16,1-3 0 0,-1 3 0 0,1-3 0 16,-2 5 0-16,0 0 0 0,0 0 0 0,1 2 128 15,-3-2-128-15,0 1-192 0,-2 3 64 0,-1-3 0 16,-1 1 128-16,0 0 0 0,-1 2 0 0,0-3 0 16,-2 4 0-16,0-4 0 0,0 0 0 0,0 2 128 15,-1-5 48-15,-2 2 16 0,0-3 0 0,-1 0 0 16,-1 2-192-16,-2-3 0 0,1 1 0 0,-2 1 0 0,-2-2 128 15,-2 1-128-15,-1-2 0 0,-1-1 128 0,-2 0-128 0,0 0 0 16,-1-1 0-16,-3-2 0 16,-2-3-512-16,-3-4 0 0,-1-2 16 0,0-3 0 15,2-4-1264-15,-2-3-256 0,0-1-48 0,1-8-14080 0</inkml:trace>
  <inkml:trace contextRef="#ctx0" brushRef="#br0" timeOffset="-156155.33">15096 11262 11967 0,'0'0'1072'0,"0"0"-864"0,0 0-208 0,0 0 0 16,-3 12 3744-16,1-2 704 0,2 2 144 0,0 2 16 16,1 2-2944-16,1 4-608 0,1-1-112 0,1 5-32 15,0 0-464-15,0 2-80 0,0 2-32 0,0 4 0 16,-2 4-144-16,2 1-16 0,1 1-16 0,-1 3 0 16,-1-5-160-16,-1 3 0 0,0-1 0 0,-1 1 128 15,-1 2 48-15,-1-2 0 0,-2-3 0 0,1 1 0 16,0-3 240-16,1-1 48 0,-3 3 16 0,3-6 0 15,-1-4-16-15,2 0 0 0,0-4 0 0,2-4 0 0,0-3-128 16,1-4-16-16,-3-11-16 0,4 11 0 0,-4-11-112 0,0 0-32 16,0 0 0-16,0 0 0 0,9-4 32 0,-1-5 0 15,0-4 0-15,-2-3 0 0,-2-5-192 0,0-5 0 16,-1-4 0-16,-1 0 0 0,-2-4-256 0,-1-2 80 16,0-1 16-16,-2-5 0 0,-1-1 32 0,0-1 0 15,0-3 0-15,2-1 0 0,-1 0 128 0,2-2 0 16,-1-1 0-16,2 3 0 0,2 1 0 0,3 3 0 15,1 1 160-15,1 5-160 0,1-1 192 0,2 2-48 16,3 3-16-16,3 3 0 0,0 1-128 0,3 0 0 16,1 2 0-16,1 1 0 0,-1 1 0 0,1 6 0 15,-3 1 0-15,1 6 0 0,-4 3 0 0,1 3 0 16,-3 1-176-16,-1 6 176 0,-12 0-192 0,13 9 64 0,-3 3 0 0,1 2 0 16,-2 6 0-16,0 3 0 0,-3 3 0 0,1-1 0 15,1 1 128-15,0-1 0 0,-2 1 0 0,1 2 128 16,-2 0 64-16,-1-1 0 0,0-1 16 0,-2-1 0 15,1-1-64-15,-2-5-16 0,-1 1 0 0,0-2 0 16,-1-2-128-16,-4 0 160 0,-2-1-160 0,-2-2 160 16,-3-3 48-16,-1 2 16 0,-4 1 0 0,-1-4 0 15,-1 0-80-15,-1 0-16 0,-2 1 0 0,-2-3 0 16,0 0-128-16,-1 1 128 0,0-4-128 0,2 0 128 16,2-4-128-16,1 0 0 0,3-3 0 0,3-2 0 15,1-3-368-15,2 0-48 0,2-4-16 16,3 1 0-16,3-2-1488 0,2 1-320 0,3-3-48 0,2 1-13216 15</inkml:trace>
  <inkml:trace contextRef="#ctx0" brushRef="#br0" timeOffset="-155689.89">16077 10454 3679 0,'0'0'320'0,"0"0"-320"0,8-8 0 0,-3 1 0 16,-5 7 4752-16,7-7 880 0,-7 7 192 0,9-7 16 15,-1 3-4144-15,-8 4-832 0,9-6-160 0,-9 6-48 16,11 0-400-16,-11 0-96 0,0 0-16 0,5 10 0 16,-4 1 176-16,-2 3 48 0,-2 3 0 0,-2 2 0 15,-3 4 416-15,-1 1 96 0,-1 4 16 0,-4 0 0 16,0 1-144-16,0 2-32 0,-3 2 0 0,0 2 0 16,-1 3 48-16,-1 1 0 0,1 0 0 0,-1 6 0 15,0 1-224-15,0 8-32 0,-2 1-16 0,1 1 0 16,2-3-208-16,1 2-32 0,2-3-16 0,1-1 0 15,1 0-240-15,3-3 144 0,1-2-144 0,2-2 128 16,2-2-128-16,1-2 128 0,3 2-128 0,4-4 128 0,2-7-128 16,4 0 0-16,1-2 144 0,3 0-144 0,3-6 0 0,4-2-160 15,2-3 16-15,4-4 0 16,0-2-432-16,3-1-96 0,1-5-16 0,1-5 0 16,1-2-2080-16,4-3-432 0,1-2-64 0</inkml:trace>
  <inkml:trace contextRef="#ctx0" brushRef="#br0" timeOffset="-155171.68">16199 11113 30111 0,'0'0'1344'0,"0"0"256"0,-8 0-1280 0,8 0-320 16,-9-3 0-16,9 3 0 0,0 0 960 0,0 0 112 16,0 0 16-16,0 0 16 0,0 0-912 0,0 0-192 15,0 0 0-15,0 0 0 0,6 7 0 0,1 3 0 16,-2 0 160-16,-1-1-160 0,0 3 400 0,0 0-16 15,-2 1 0-15,1 1 0 0,0 3 128 0,-1 0 0 16,1 1 16-16,1 2 0 0,0 2-160 0,1 0-48 16,0-3 0-16,2 0 0 0,0-4-192 0,4 2-128 15,-1-4 128-15,2 0-128 0,0 0 0 0,1-3 0 16,1-4 0-16,2 1 0 16,-1-1-384-16,4-2-160 0,-2-4-32 0,-1 1 0 15,0-2-704-15,-3 0-128 0,-1-2-48 0,-2 1-8592 0,-10 2-1712 0</inkml:trace>
  <inkml:trace contextRef="#ctx0" brushRef="#br0" timeOffset="-154839.49">16581 11001 13823 0,'0'0'1216'0,"0"0"-960"0,0 0-256 0,0 0 0 16,0 0 3136-16,0 0 576 0,0 0 112 0,0 0 16 0,5 9-2384 0,-5-9-496 16,2 12-80-16,1-1-32 15,-2 0-256-15,-1 0-48 0,0 1-16 0,-2 2 0 16,-2 3 0-16,-1 2 0 0,-3 2 0 0,-1 4 0 16,-2 2 208-16,1 3 32 0,-2 3 16 0,0 1 0 0,-2 2-160 0,0 5-48 15,-3 1 0-15,0 2 0 0,0 1-128 0,1 1-48 16,-1-2 0-16,2 2 0 0,-1-6-208 0,2 1-32 15,1-2-16-15,1 0 0 0,3-6-144 0,1-2 0 16,4-2 0-16,0-2 0 0,3-2-128 0,1-4-64 16,1-6-16-16,3 0 0 15,1-5-1648-15,2-1-336 0,1-4-64 0,-1-2-16 16,-7-3-624-16,11 1-128 0</inkml:trace>
  <inkml:trace contextRef="#ctx0" brushRef="#br0" timeOffset="-153904.56">16943 10613 8287 0,'0'0'368'0,"0"0"80"0,0 0-448 0,0 0 0 15,0 0 0-15,0 0 0 0,0 0 3536 0,0 0 624 16,0 0 128-16,0 0 32 0,0 0-2400 0,0 0-464 16,11-3-112-16,-1-3 0 0,0 1-656 0,1-1-128 15,-2 1-32-15,0 1 0 0,-9 4 0 0,9-4 0 16,-9 4 0-16,0 0 0 0,11 0 208 0,-11 0 32 16,0 0 16-16,7 11 0 0,-1 3 32 0,-2 4 0 15,-2-1 0-15,1 7 0 0,-1 3 32 0,0 4 16 16,-2 3 0-16,0 5 0 0,0 2-96 0,0 2 0 0,0 1-16 15,2 4 0-15,1 3-304 0,1-1-64 0,1-5-16 0,2 1 0 16,0-3-224-16,3-1-144 0,0-1 192 0,0-1-192 16,0 0 0-16,1-2 0 0,0-3 0 0,-1-1 0 15,-2-2-192-15,1-2-80 0,-1-2-32 0,-2 1 0 32,0-3-224-32,-1-3-48 0,0-3-16 0,0 1 0 15,-1-5-160-15,0 0-16 0,0-3-16 0,1-1 0 16,2 0-432-16,-1-5-96 0,-6-7-16 0,11 6 0 15,0-4-1296-15,2-2-272 0,-13 0-48 0</inkml:trace>
  <inkml:trace contextRef="#ctx0" brushRef="#br0" timeOffset="-152787.93">17811 10965 6447 0,'0'0'576'0,"0"0"-576"0,0 0 0 0,0 0 0 0,0 0 2192 0,0 0 336 0,0 0 64 0,0 0 16 16,0 0-1792-16,0 0-368 0,0 0-64 0,0 0 0 15,0 0-384-15,0 0 0 0,0 0 0 0,0 0 0 16,0 0 256-16,0 0-32 0,0 0 0 0,0 0 0 16,0 0 560-16,0 0 112 0,0 0 32 0,0 0 0 15,0 0 16-15,0 0 0 0,0 0 0 0,-9-3 0 16,9 3-432-16,-8 3-96 0,8-3-16 0,0 0 0 15,-9 0-240-15,9 0-160 0,0 0 192 0,0 0-192 16,0 0 432-16,0 0-32 0,0 0 0 0,0 0 0 16,0 0 256-16,0 0 48 0,0 0 16 0,0 0 0 15,0 0-224-15,0 0-48 0,0 0-16 0,0 0 0 16,0 0-240-16,0 0-64 0,0 0 0 0,0 0 0 16,0 0-128-16,0 0 128 0,-6 6-128 0,6-6 128 15,0 0-128-15,0 0 0 0,0 0 144 0,0 0-144 0,-8 4 240 0,8-4-32 16,0 0 0-16,0 0 0 0,-8 4 240 0,8-4 64 15,0 0 0-15,0 0 0 0,0 0-64 0,0 0 0 16,-9 4 0-16,9-4 0 0,-8 0-240 0,8 0-48 16,0 0-16-16,0 0 0 0,0 0-144 0,-9 4 128 15,9-4-128-15,0 0 128 0,-8 3-128 0,8-3 0 16,0 0 0-16,0 0 0 0,-9 4 128 0,9-4 0 16,-8 3 0-16,8-3 0 0,0 0 144 0,-9 7 32 15,9-7 0-15,-8 8 0 0,-1-2 32 0,3 2 16 16,-1 0 0-16,-1 2 0 0,-1 0-48 0,0 0-16 15,0 2 0-15,1 1 0 0,-1 1-96 0,0 2-32 16,0 2 0-16,0 0 0 0,0 0-16 0,-2 3 0 0,1 1 0 0,-2-1 0 16,0 1-16-16,2 2-128 0,-3-1 192 0,1 1-64 15,0-3-128-15,1 4 0 0,-1-5 0 0,1 1 0 16,1-3 0-16,0 2 128 0,0-3-128 0,4-4 0 16,-2 0-176-16,3-1-112 0,0 0-32 0,1-5 0 31,4-7-2224-31,-4 9-448 0,4-9-80 0</inkml:trace>
  <inkml:trace contextRef="#ctx0" brushRef="#br0" timeOffset="-151653.96">17411 11014 8287 0,'0'0'368'0,"0"0"80"0,0 0-448 0,-6-5 0 16,6 5 0-16,-9-6 0 0,2-1 2208 0,0 1 352 16,7 6 80-16,-6-8 16 0,1 1-1376 0,5 7-288 15,-5-8-48-15,5 8-16 0,0 0 224 0,0 0 32 16,-3-9 16-16,3 9 0 0,0 0 80 0,0 0 32 16,0 0 0-16,10-5 0 0,1 3-384 0,1 2-80 15,1 1-16-15,0 3 0 0,1 1-320 0,2 5-80 16,1 1-16-16,1 3 0 0,1 4-224 0,0 1-32 15,-1 0-16-15,-1 5 0 0,-2 2-144 0,0 0 0 16,-5 0 0-16,1 1 128 0,-2 2-128 0,-1-2 192 16,-2 2-192-16,-1-2 192 0,1-1-48 0,-3-1 0 0,0-3 0 0,1 2 0 15,1-2-144-15,0-5 0 0,2-1 0 0,1-3 0 16,0-2 0-16,2 0 0 0,0 1 0 0,2-6 128 16,1-1-128-16,3-1 0 0,1-1 0 0,0-3 0 31,0 0-736-31,0-3-32 0,1-2 0 0,-1 0-14528 0</inkml:trace>
  <inkml:trace contextRef="#ctx0" brushRef="#br0" timeOffset="-150836.33">16556 10657 14623 0,'0'0'640'0,"0"0"144"0,12-2-624 0,-12 2-160 16,10-2 0-16,-10 2 0 0,13-4 752 0,-2 3 112 16,-11 1 32-16,0 0 0 0,0 0-896 0,0 0-192 15,0 0-16-15,0 0-16 16,0 0-464-16,0 0-80 0,0 0-32 0,0 0 0 0,0 0 416 0,0 0 96 15,0 0 16-15,0 0 0 0,0 0 784 0,0 0 144 16,0 0 48-16,0 0 0 0,-10-3 528 0,10 3 112 16,0 0 32-16,0 0 0 0,0 0-496 0,0 0-112 15,0 0 0-15,0 0-16 0,0 0-80 0,-9 3-16 16,9-3 0-16,0 0 0 0,0 0-320 0,-8 9-64 0,2-2-16 16,1 1 0-16,1 1-64 0,-1 0 0 0,-1 1-16 0,1 1 0 15,0-2 112-15,1 4 32 0,1-4 0 0,1 1 0 16,-1 1-80-16,3-2-16 0,0-9 0 0,0 12 0 15,3 1-224-15,-1-3 0 0,2-1 128 0,2 2-128 16,0-1 0-16,2-1 0 0,0-2 0 0,3 2 0 16,1-5 0-16,0 1-128 0,0-1 128 0,-1 1-208 31,2-2-576-31,2-1-112 0,-2-2-32 0,1 0-7104 0,0 0-1424 0</inkml:trace>
  <inkml:trace contextRef="#ctx0" brushRef="#br0" timeOffset="-150546.33">16740 10408 8287 0,'0'0'736'0,"0"0"-592"16,-12 0-144-16,2 0 0 0,-1 0 4640 0,2 1 896 15,9-1 176-15,-8 6 48 0,8-6-4496 0,-8 2-896 16,8-2-176-16,0 0-48 0,-9 6-144 0,9-6 0 0,0 0 0 0,0 0 0 31,0 0-608-31,0 0 0 0,0 0 0 0,0 0 0 16,-5 7-1696-16,5-7-320 0,-8 6-80 0</inkml:trace>
  <inkml:trace contextRef="#ctx0" brushRef="#br0" timeOffset="-149532.75">18145 10583 2751 0,'0'0'256'0,"0"0"-256"0,0 0 0 0,0 0 0 16,0 0 2304-16,0 0 432 0,-2-8 80 0,2 8 0 16,0 0-1952-16,0 0-400 0,0 0-80 0,0 0 0 15,0 0-240-15,0 0-144 0,0 0 192 0,0 0-192 16,0 0 0-16,0 0 0 0,0 0 0 0,0 0 0 16,0 0 128-16,0 0-128 0,0 0 0 0,0 0 0 15,0 0 912-15,0 0 80 0,-8 5 16 0,0 2 0 16,1-2 400-16,1 3 96 0,-2 0 16 0,0 1 0 15,-1 1-400-15,-1 1-80 0,-1-1-16 0,2 3 0 16,1 0-368-16,2 0-80 0,-1 3 0 0,3-3-16 16,-1 0-384-16,2 1-176 0,1-1 160 0,2 0-160 15,0 0 0-15,4 2 0 0,-2-4 0 0,2 1 0 0,0 0 0 0,1-2 0 16,1-2-176-16,-1-1 176 16,-5-7-448-16,9 6 16 0,-1 1 16 0,0-3 0 15,-8-4-208-15,9 2-32 0,-9-2-16 0,12 3 0 16,-3-3-480-16,0 0-80 0,-9 0-32 0,11-3-5536 15,1-1-1120-15</inkml:trace>
  <inkml:trace contextRef="#ctx0" brushRef="#br0" timeOffset="-149300.52">18249 10348 22111 0,'0'0'976'0,"-3"-10"208"0,-3 1-944 0,1 3-240 0,5 6 0 0,0 0 0 15,0 0 3072-15,0 0 576 0,0 0 128 0,0 0 0 16,0 0-3136-16,0 0-640 0,0 0 0 0,0 0-208 31,0 0-224-31,0 0-32 0,0 0-16 0,11 4 0 16,-11-4-1632-16,11 6-320 0,-11-6-64 0</inkml:trace>
  <inkml:trace contextRef="#ctx0" brushRef="#br0" timeOffset="-145449.75">18867 10758 28223 0,'0'0'1248'0,"-2"-10"256"0,-1 1-1200 0,2 3-304 16,1-1 0-16,0 1 0 0,0-2 224 0,0 8-16 16,2-9 0-16,0 2 0 0,-2 7-208 0,0 0 128 15,0-6-128-15,0 6 0 0,0 0 160 0,0-8-160 16,0 8 160-16,0 0-160 0,0 0 432 0,0 0-16 16,0 0 0-16,0 0 0 0,-7-5 320 0,7 5 64 15,-9 0 16-15,0 2 0 0,0 2 16 0,-2 3 0 16,1 1 0-16,-2 1 0 0,-1 0-224 0,-1 3-32 15,-2-1-16-15,1 2 0 0,-1 0-304 0,0 0-48 16,2 0-16-16,1 2 0 0,0-1-192 0,1 0 0 16,-1 1 0-16,1-1 0 0,1 2 128 0,0-1-128 15,1 4 0-15,1-1 144 0,0 0-144 0,-1 2 0 0,3-1 0 16,-1 3 0-16,0 2 0 0,0 2 0 0,2 1 128 0,0-2-128 16,1 1 0-16,0 0 0 0,0 0 0 0,0 0 0 15,2 1 0-15,-1-1 0 0,1 1 0 0,2-2 0 16,0-3 0-16,3 0 0 0,2 0 0 0,0-1 0 15,1-1 0-15,1-2 160 0,0 1-160 0,2 1 160 16,1-4-32-16,2 1 0 0,-1-2 0 0,2 1 0 16,-1 1-128-16,1-1 0 0,0-3 144 0,0 0-144 15,-1 1 0-15,1-1 0 0,1 0 0 0,2-1 128 16,-1-3-128-16,0-1 176 0,2-2-176 0,1-1 192 16,1-1-48-16,0 0 0 0,-1-1 0 0,0-1 0 15,1 0 16-15,1-2 0 0,-1-2 0 0,-1 1 0 16,-1-1 80-16,1 0 16 0,1-2 0 0,-1-1 0 0,-2-1-128 15,4-5-128-15,1 1 176 0,1-2-176 0,-1 2 240 16,1-3-64-16,1-1-16 0,0 1 0 0,-1-2-160 0,0 3 192 16,-2-4-192-16,1 3 192 0,-1 2-192 0,0 2 192 15,-2-5-192-15,-2 4 192 0,1 0-32 0,-2 1 0 16,1-2 0-16,-4 2 0 0,0-1-160 0,-1-2 160 16,2 0-160-16,-4 0 160 0,0 2-160 0,-2-2 128 15,1-1-128-15,-2-1 128 0,-3-3 16 0,1-1 0 16,0-2 0-16,-1 0 0 0,-2 0-144 0,0-3 0 15,0-1 0-15,-1-1 0 0,0-1 128 0,-1 0 0 16,0-3 0-16,-2 3 0 0,0 0-128 0,0 2 0 16,-2 5 0-16,-2-3-176 0,-1 2 176 0,-2 2 128 15,2 2-128-15,-1 2 176 0,-3-2 32 0,-2 3 16 0,2 0 0 16,-1 0 0-16,-2 1-96 0,2 3 0 0,-2-2-128 16,2 1 192-16,0 1-192 0,-1-1 0 0,1 1 0 15,1-2 0-15,0 2 0 0,0 0 0 0,0-1 0 0,1-1 0 16,0 1 0-16,0-2 0 0,2 0 0 0,-2 1 0 15,1 0-144-15,-2 2 144 0,0 1 0 0,1 2-144 16,0-1 144-16,0 1-208 0,-1 2 80 0,2 1 128 16,-1 1-288-16,0 0 64 0,2 2 16 0,-2 2 0 31,-1 0-288-31,1 1-48 0,-1 3-16 0,-1 1 0 16,1 2-1264-16,1 1-256 0,0 1-48 0,1-1-9840 0,-1 2-1984 0</inkml:trace>
  <inkml:trace contextRef="#ctx0" brushRef="#br0" timeOffset="-145031.15">18815 10971 12895 0,'0'0'1152'0,"0"0"-928"0,0 0-224 0,-10 4 0 15,1 0 3328-15,9-4 608 0,-9 8 128 0,1 0 32 16,1 0-3216-16,7-8-640 0,-5 11-240 0,5-11 176 15,-3 12-176-15,3 1 0 0,2-1 0 0,0 1 0 16,-2 0 0-16,4-1 0 0,1 2-144 0,1 0 144 16,-2-1 0-16,-1 0 0 0,3 0 0 0,-2 1 0 15,0-1 0-15,-2 1 0 0,-1 0 0 0,-1 2 0 16,0 0 0-16,-1 0 0 0,-1 3 0 0,-1-1 0 16,-2 0 0-16,-1 0 0 0,0-1 0 0,-1-1 0 15,0-3-496 1,1 0-32-16,0-1-16 0,-1-2 0 0,1-1-1664 0,6-9-336 15,0 0-64-15</inkml:trace>
  <inkml:trace contextRef="#ctx0" brushRef="#br0" timeOffset="-144789.91">18792 11256 28559 0,'0'0'1264'0,"0"0"272"0,0 0-1232 16,0 0-304-16,0 0 0 0,0 0 0 0,12 1 560 0,-2 0 48 16,2-1 16-16,1 0 0 0,1 0-368 0,2 1-80 15,-2-1-16-15,2 0 0 0,-2 0-160 0,2 0 0 16,-1-1 0-16,2 0 128 0,-1 0-128 0,0-1-176 0,-1 1 48 0,0-3 0 31,-2 1-256-31,-2 3-64 0,0-2 0 0,-11 2 0 16,0 0-448-16,10-3-112 0,-10 3-16 0,0 0-7072 0,0 0-1424 0</inkml:trace>
  <inkml:trace contextRef="#ctx0" brushRef="#br0" timeOffset="-144465.52">19127 10965 19343 0,'0'0'1728'0,"0"0"-1392"0,-11 1-336 0,2 4 0 0,1-1 2960 0,8-4 528 15,-7 8 96-15,1 0 32 0,6-8-2848 0,-5 12-560 16,1-1-208-16,3 0 144 0,0 1-144 0,1 2 0 16,1-1 0-16,2 4-176 0,-1-3 176 0,1 3 0 15,1 1 0-15,0-1 0 0,-2-1 0 0,2 1 0 16,0 1 0-16,0 0 0 0,-1 1 0 0,-2-1 0 15,0 0 0-15,-1 0 0 0,0 2 0 0,-1-2 0 16,1-1-128-16,-1-1 128 16,-1 0-448-16,1-3-16 0,0 1 0 0,1-1 0 15,1-3-720-15,2 1-144 0,-3-2-16 0,0-9-16 0</inkml:trace>
  <inkml:trace contextRef="#ctx0" brushRef="#br0" timeOffset="-143997.91">18249 11619 9215 0,'-6'6'400'0,"6"-6"96"0,-4 6-496 0,4-6 0 16,-5 9 0-16,5-9 0 0,-4 12 2944 0,4-12 512 16,0 0 80-16,-4 13 32 0,4-13-2176 0,0 0-432 15,0 0-96-15,0 0-16 0,0 0-16 0,8 16 0 16,-8-16 0-16,6 15 0 0,-6-15-320 0,11 15-64 16,-5-2 0-16,1 0-16 0,-2 0-32 0,0 1 0 15,0-1 0-15,1 1 0 0,-2 2-272 0,-2 4-128 0,2-3 128 0,0 0-128 16,0 1 0-16,0 0-304 0,-2 0 48 0,0 1 16 31,-4-1-656-31,1 0-144 0,-2-1-32 0,-2-1-7312 0,-1-1-1456 0</inkml:trace>
  <inkml:trace contextRef="#ctx0" brushRef="#br0" timeOffset="-141379.65">19444 10449 5519 0,'0'0'496'0,"-8"-2"-496"0,-1 1 0 0,1 1 0 16,0-1 4208-16,8 1 736 0,-8 1 160 0,8-1 16 16,-8 0-4096-16,8 0-816 0,0 0-208 0,0 0 0 15,0 0 240-15,0 0 0 0,6-8 0 0,0 2 0 16,1-2-80-16,-7 8-16 0,11-5 0 0,1 1 0 16,-12 4 448-16,13 0 96 0,-1 0 16 0,0 4 0 15,-2 2 64-15,0 3 0 0,2 2 16 0,0 2 0 0,0 1-176 16,2 4-32-16,3 2-16 0,-1 3 0 0,-1 2-272 0,2 1-48 15,3 0-16-15,1 0 0 0,1 4-64 0,1 0-16 16,-1 0 0-16,4 3 0 0,4-1 32 0,0 2 0 16,0 0 0-16,0 1 0 0,0 1 112 0,-1 1 32 15,-2 6 0-15,0 4 0 0,-4 0-144 0,0 0-32 16,-4-2 0-16,-2-1 0 0,-4-5-144 0,-3-1 0 16,-2-2 0-16,-5 1 128 0,-5-2-128 0,-2 3 160 15,-1-3-160-15,-4 2 160 0,-3-1-160 0,1 2 0 16,-4-3 0-16,0 2 0 0,-2-1-256 0,-4 1-64 15,-3-1-32-15,-3 2 0 16,-3-2-2416-16,-4 0-496 0</inkml:trace>
  <inkml:trace contextRef="#ctx0" brushRef="#br0" timeOffset="-139628.97">6755 13248 2751 0,'0'0'256'0,"0"0"-256"0,9-3 0 0,-9 3 0 15,10-5 2656-15,-10 5 480 0,8-5 112 0,-8 5 16 16,0 0-1360-16,0 0-272 0,8-6-48 0,-8 6-16 15,0 0-96-15,0 0-32 0,0 0 0 0,0 0 0 16,0 0-432-16,0 0-96 0,0 0-16 0,0 0 0 0,0 0-336 0,0 0-80 16,0 0-16-16,0 0 0 0,0 0 96 0,1 11 16 15,-1-11 0-15,0 12 0 0,0-12 320 0,0 7 80 16,0-7 16-16,1 12 0 0,1 0-112 0,0 1-32 16,1 3 0-16,1 3 0 0,1 5-416 0,3 4-96 15,4 7-16-15,-3-2 0 0,-1-7-160 0,-2 0-32 16,1 3-128-16,0-3 192 0,0 0-192 0,1 1 0 15,0 2 0-15,-3 1 0 0,-3 0 0 0,2 0 0 16,1 0 0-16,1 1 0 0,0 1 0 0,-1 0 0 16,1 5 0-16,-4-3 0 0,0-4 0 0,-4-2 144 15,0 1-144-15,2 2 128 0,-2 2 208 0,1-2 48 16,-2 0 0-16,0 2 0 0,-1 1 32 0,1 0 16 16,0 0 0-16,1-2 0 0,-1-2-240 0,1-1-32 0,-1-2-16 0,-1-1 0 15,0-1-144-15,-1 0 0 0,-2-4 0 0,2-3 0 16,0-2 0-16,-3-2 0 0,0 0 0 0,-1-2 0 15,0-1 176-15,0-1-48 0,-3-2-128 0,0 1 192 16,-1-3 64-16,0 1 16 0,-2-3 0 0,-2 0 0 16,-1 1 96-16,-1-5 16 0,1 1 0 0,-1-1 0 15,-2 0-240-15,1 2-144 0,2-4 192 0,0 1-192 16,-1 1 128-16,2-3-128 0,0 1 0 0,-1 0 0 16,-1-3 0-16,0 1 0 0,0 0 0 0,1-1-144 15,-1 0-16-15,4 0 0 0,0 0 0 0,1 2 0 16,0-4-272-16,1 4-48 15,2 0-16-15,5 0 0 0,6 3-1872 0,0 0-384 16,0 0-80-16,0 0-14240 0</inkml:trace>
  <inkml:trace contextRef="#ctx0" brushRef="#br0" timeOffset="-139061.24">7620 13123 10127 0,'0'0'896'0,"0"0"-704"0,-9 6-192 0,0-2 0 16,1 1 4032-16,2 0 768 0,0 6 144 0,0-2 48 15,-2 0-3680-15,2-1-736 0,-1 2-128 0,1 2-48 16,-4-2 16-16,1 3 0 0,0 2 0 0,0 2 0 16,0 2-16-16,-3 2 0 0,-1 1 0 0,1 6 0 0,1 7 192 0,-5-5 48 15,-4-11 0-15,4 6 0 0,2 9-96 0,0-3-16 16,-4 2 0-16,1 6 0 0,1 0-224 0,1 8-48 16,3 1-16-16,0 7 0 0,2 1-112 0,-1 2-128 15,1 3 176-15,-1 3-176 0,2-2 144 0,3 5-144 16,1-1 0-16,2-6 144 0,3-6-144 0,4-6 0 15,1-1 0-15,6-9 0 0,-1-3 0 0,2-1 0 16,1-5 128-16,1-3-128 0,3-4 160 0,0 0 0 16,1-3 0-16,3-4 0 0,3-1-160 0,0-2 0 15,1 0 0-15,1-3 0 0,2-3-320 0,0-1-64 16,1-1 0-16,0-1 0 16,-2-3-1536-16,0 0-304 0,-1 0-64 0,1-3-11984 0</inkml:trace>
  <inkml:trace contextRef="#ctx0" brushRef="#br0" timeOffset="-138409.78">8062 13610 24879 0,'-10'0'2208'0,"-2"3"-1760"15,2-1-448-15,-1 2 0 0,-1 1 1648 0,1 2 240 16,-1-1 48-16,2 2 16 0,-1 1-1584 0,-1 1-368 15,-1-1 0-15,0 1 0 0,0 1 0 0,0 0 0 16,-1 2 0-16,1 2 0 0,-1-1 128 0,-1 4-128 16,0-2 0-16,-1 2 144 0,0 0 224 0,2 3 32 15,1 0 16-15,1 4 0 0,3 2 64 0,0 1 16 16,1-1 0-16,3 2 0 0,1 1-240 0,3 1-64 16,1-2 0-16,4 1 0 0,1-2-192 0,1 4 128 0,3 0-128 15,2 2 0-15,1 0 192 0,2 0-48 16,3 0-16-16,0-4 0 0,1-3-128 0,-1-2 0 0,0-3 0 0,2-1 0 15,2-5-160-15,3-5-64 0,-1-2-16 0,2-5 0 16,0-1 240-16,4-7-176 0,-1-4 176 0,1-2-160 16,-2-3 160-16,3-4 0 0,0-3 160 0,2-1-160 15,-1-3 256-15,1-1-64 0,1-1 0 0,0-2 0 16,-1 0 48-16,-2 0 0 0,0-2 0 0,-1 4 0 16,-3 0 32-16,-1 0 16 0,-3 1 0 0,0-1 0 15,-2-1-160-15,-4 0-128 0,-2 2 144 0,-4-3-144 16,-4 1 0-16,-2 0 128 0,-4 1-128 0,-4-1 0 15,-1 1 0-15,-3 0 0 0,-2 0-192 0,-2 1 192 16,-1 1 0-16,-2 0 0 0,-2 1 0 0,0 2 0 0,-3-1 192 16,3 4 0-16,0 1 0 0,0 1 0 15,-1 2 16-15,-2 3 0 0,1-1 0 0,-1 3 0 0,1 1-80 16,-1 3 0-16,1 3-128 0,-2-1 192 0,-1 3-192 0,1 3-208 16,0-1 32-16,3 2 16 15,-1 0-384-15,3 3-80 0,-1-1-16 0,2 2 0 16,1-2-1408-16,1 2-304 0,1 0-48 0,0 0-11872 15</inkml:trace>
  <inkml:trace contextRef="#ctx0" brushRef="#br0" timeOffset="-137914.62">7979 14006 31615 0,'-12'-5'1408'0,"4"4"272"0,-2 1-1344 0,-1 0-336 0,-3 0 0 0,4 3 0 0,0-1 592 0,10-2 48 16,-9 1 16-16,9-1 0 0,0 0-656 0,0 0 0 16,0 0 0-16,0 0 0 0,0 0 0 0,12 3-224 15,1 0 80-15,3-1 16 0,2 1-32 0,0 1 0 16,-1-4 0-16,0 0 0 0,-1 1 160 0,-1 0 0 15,4 1 0-15,-2 0 0 0,0 0 208 0,-2-2 80 16,0-2 16-16,-1 2 0 0,0 0 192 0,2 0 32 16,-3 0 16-16,0-2 0 0,0 0-288 0,1 1-48 15,1 0-16-15,-1-3 0 0,-1 1-192 0,0 1 128 16,-1-2-128-16,0 0 0 0,-2 0 0 0,0 1 0 16,-10 3-208-16,11-4 64 15,-11 4-224-15,0 0-32 0,9-2-16 0,-9 2 0 16,0 0-544-16,0 0-96 0,0 0-32 0,0 0-13248 0</inkml:trace>
  <inkml:trace contextRef="#ctx0" brushRef="#br0" timeOffset="-137610.66">8336 13802 29023 0,'0'0'1280'0,"0"0"272"0,0 0-1232 0,0 0-320 0,0 0 0 0,0 0 0 15,0 0 448-15,0 0 16 0,0 0 16 0,6 6 0 0,0 3-192 0,-2 2-32 16,-2-1-16-16,0 3 0 16,-1 4-64-16,-1-1-16 0,-1 1 0 0,-1 0 0 0,1 1-160 0,0 0 192 15,-2 1-192-15,2-1 192 0,-2-4 256 0,-1 2 48 16,0 1 16-16,0-2 0 0,0 0-256 0,1-1-64 15,-3 2 0-15,1-3 0 0,0 0-192 0,0 0-208 16,-2 0 32-16,2-3 16 16,-2-3-880-16,0-1-176 0,0 1-48 0,7-7-12816 0</inkml:trace>
  <inkml:trace contextRef="#ctx0" brushRef="#br0" timeOffset="-137294.58">7897 13854 28735 0,'0'0'1280'0,"0"0"256"0,0 0-1232 0,0 0-304 0,0 0 0 0,0 0 0 16,0 0 352-16,0 0 16 0,0 0 0 0,1 12 0 15,-1-2-80-15,0 0-16 0,0 1 0 0,1 3 0 16,-1-2 144-16,0 4 32 0,0 2 0 0,2-1 0 16,-2 0-128-16,0 1-32 0,1 3 0 0,-1 0 0 15,-1-2-128-15,1 0-32 0,-2 0 0 0,2 1 0 16,2-2-128-16,-1 0 0 0,-1 0 0 0,1-1 128 16,0 0-256-16,-1-4-64 0,0 0-16 0,3-1 0 15,-3-12-1680-15,3 12-336 0,-3-12-64 0,0 0-16 0</inkml:trace>
  <inkml:trace contextRef="#ctx0" brushRef="#br0" timeOffset="-136676.25">8670 13216 3679 0,'0'0'320'0,"0"0"-320"0,-9 3 0 0,9-3 0 0,0 0 5632 0,0 0 1072 16,0 0 208-16,0 0 32 0,0 0-5088 0,-6 8-1024 15,6-8-208-15,-1 12-48 0,1-12-176 0,3 13-32 16,1-2-16-16,0 2 0 0,-1 2-96 0,1 3 0 16,2 1-16-16,-1 2 0 0,0 2-32 0,1 0 0 15,1 2 0-15,1 0 0 0,1 1 208 0,0-2 32 16,0 4 16-16,2-1 0 0,-2 0-48 0,1 2-16 16,2 1 0-16,0-1 0 0,-1 1-128 0,2 1-16 15,0 2-16-15,2-3 0 0,-1 0-48 0,2 2 0 16,-1 0 0-16,2-2 0 0,0-2-64 0,-2 4 0 0,-2-1-128 15,-2-1 192-15,1 0-192 0,-1 1 144 16,-2-2-144-16,-1 3 128 0,-3-2-128 0,-3 3 0 16,-3 0 0-16,-3-2 128 0,-2-3-128 0,-2 1 0 0,-1-1 0 0,0-1 0 15,-1-1 0-15,3-4 128 0,-4-4-128 0,1-1 0 16,-2-4 0-16,2-2-192 0,-1-2 0 0,2-5 16 31,0-2-1728-31,9-2-336 0,-9 2-80 0,9-2-12528 0</inkml:trace>
  <inkml:trace contextRef="#ctx0" brushRef="#br0" timeOffset="-136291.09">9478 13695 43311 0,'0'0'1920'0,"-10"-1"384"0,0-1-1840 0,10 2-464 16,0 0 0-16,0 0 0 0,0 0 256 0,0 0-32 15,0 0-16-15,15 5 0 0,-2-1-400 0,4-1-64 16,1-2-32-16,3-1 0 0,2 0 288 0,2-1-160 16,0-2 160-16,-2-1-128 0,5-1 128 0,-1 0 0 0,-2-2 0 0,-2 1 0 15,-2-1 0-15,0 5 0 0,-1 1 0 0,-1-1 0 16,1 1 0-16,-2 0-128 0,-2 1 128 0,-1 0 0 31,0 0-512-31,-1 1 0 0,-1 0-16 0,-1 2 0 16,-2-1-2128-16,1 1-416 0,-11-3-96 0,11 3-11744 0</inkml:trace>
  <inkml:trace contextRef="#ctx0" brushRef="#br0" timeOffset="-136013.21">9569 14031 39455 0,'0'0'1744'0,"0"0"368"0,0 0-1696 0,0 0-416 15,0 0 0-15,0 0 0 0,0 0 448 0,13 3 0 16,-1-2 0-16,1-1 0 0,1 0-224 0,3-1-32 16,3 1-16-16,2-3 0 0,-1-1-176 0,1 0 0 15,2-2 0-15,0 1-176 16,-1-3-272-16,0 1-48 0,2 1-16 0,-2-1 0 15,1-1-1088-15,-2 3-240 0,-1 1-32 0,0 0-16 16,-2 2-1296-16,-1-2-256 0</inkml:trace>
  <inkml:trace contextRef="#ctx0" brushRef="#br0" timeOffset="-135605.79">10792 13614 35935 0,'0'0'3200'16,"0"0"-2560"-16,-9 1-512 0,9-1-128 0,0 0 1808 0,0 0 352 16,0 0 64-16,14 6 16 0,-1-6-2080 0,3 0-416 15,2-2-64-15,3 2-32 0,0-4 352 0,4 2 0 16,2-1 0-16,3 0 0 0,1-2 0 0,1 3 0 15,-1-4-160-15,-1 3 160 16,-1-1-512-16,-3 1-16 0,1-1 0 0,-2 1 0 16,-4 1-480-16,-2-1-80 0,-2 1-32 0,-2 2 0 15,-2-3-2208-15,0 2-448 0,-2-1-96 0</inkml:trace>
  <inkml:trace contextRef="#ctx0" brushRef="#br0" timeOffset="-135258.98">11876 13049 9215 0,'0'0'400'0,"0"0"96"0,0 0-496 0,0 0 0 0,0 0 0 0,0 0 0 16,0 0 7552-16,0 0 1424 0,0 0 288 0,1 12 48 15,-1-12-7552-15,2 15-1504 0,-2-2-256 0,3 2-160 0,0 4 160 0,-1 1 0 16,1 3 0-16,0 1 0 0,-2 4 128 0,0-1 48 16,0 3 16-16,1-3 0 0,-4 3 144 0,2 2 48 15,-1-2 0-15,0 0 0 0,-2 0-176 0,2 0-16 16,-2-3-16-16,1 2 0 0,-1-2-176 0,0-1 0 16,2-1 0-16,-1 1 0 0,-2 0-256 0,1-1-96 15,0 2-16-15,2-3 0 16,0-2-560-16,0-1-112 0,1-7-32 0,1 0 0 15,0 1-1696-15,0-5-352 0,-1-10-64 0,3 11-11328 0</inkml:trace>
  <inkml:trace contextRef="#ctx0" brushRef="#br0" timeOffset="-134857.84">11233 14143 28559 0,'0'0'2544'0,"-8"0"-2032"0,-1-2-512 0,9 2 0 0,0 0 3792 16,0 0 672-16,0 0 128 0,13 0 16 0,5 2-3952 0,7-2-784 16,4 0-176-16,5 0-16 0,2-2 320 0,8-1-176 15,7 0 176-15,5 2-128 0,6 0 128 0,3 0 0 16,4-2 0-16,-1-1 0 0,-5-1 0 0,-1 1 0 16,-1-1 128-16,-1 1-128 0,-1 0 256 0,-3 1-32 15,-4-2 0-15,-4 1 0 0,-5 0 32 0,-2-1 16 16,-5 0 0-16,-3 0 0 0,-5 1-272 0,-3 0 0 15,-3 0 0-15,-2 1 0 0,-3 1-416 0,-3-1 16 16,-2 0 0-16,-2 3 0 16,-10 0-1520-16,0 0-320 0,9 6-48 0,-9-6-9424 0,0 0-1872 15</inkml:trace>
  <inkml:trace contextRef="#ctx0" brushRef="#br0" timeOffset="-134105.65">11568 15039 23263 0,'0'0'1024'0,"0"0"224"0,-11 0-992 0,11 0-256 15,-10-4 0-15,10 4 0 0,-8-5 1024 0,8 5 144 16,-6-8 48-16,2 0 0 0,1-1-128 0,1 1 0 15,0-1-16-15,2-1 0 0,3-5-368 0,1 0-80 16,1-4-16-16,3 1 0 0,2 0 32 0,3-2 0 16,2-3 0-16,2-1 0 0,2 1 256 0,1 0 48 15,-1-4 16-15,2 4 0 0,3-3-224 0,-1 1-32 16,-1 0-16-16,0 1 0 0,-1-1-320 0,0-1-64 0,0 0-16 16,0 1 0-16,0 1-160 0,-2 1-128 0,-1 1 144 0,-1 2-144 15,-1 3 304-15,0 4-48 0,-2 4 0 0,0 1 0 16,1 2 128-16,-1 2 32 0,-1-1 0 0,0 3 0 15,-1 0-176-15,0 2-48 0,-2 2 0 0,0 5 0 16,0-1-192-16,-1 4 176 0,-1 4-176 0,-1 0 160 16,0 4-160-16,1 6 0 0,0-1 144 0,-1 5-144 15,2 2 0-15,-1 2 0 0,-1 2 0 0,1 1 0 16,-2 2 0-16,2-4 0 0,0-1 0 0,0-1 0 16,-1-1 0-16,3-2 0 0,0-3 0 0,0-2 0 15,1-1 0-15,-1-1 128 0,-2-7-128 0,0 2 0 16,2-3 0-16,-1-4 0 0,-1-1 0 0,0-3 128 15,0-1-128-15,1 0 128 0,2-4-128 0,0 0 128 16,0-4 16-16,0-1 16 0,1-2 0 0,0 0 0 16,-2-3 0-16,1 0 0 0,-1 0 0 0,1-3 0 0,-1 0 48 0,0-4 16 15,1 1 0-15,-2-2 0 0,0-3 32 0,2 1 0 16,-1-2 0-16,0-3 0 0,1-1-32 0,-1-1 0 16,1 0 0-16,0-3 0 0,1 1-48 0,1-1-16 15,0 0 0-15,2-1 0 0,0-2-160 0,1 0 0 16,-2 1 0-16,1 2 0 0,-2-1 0 0,-2 2 0 15,0-1 0-15,-2 4-176 0,-3 0-176 0,1 2-32 16,-3 2-16-16,0 4 0 16,-2 2-1104-16,0 4-224 0,-2 3-32 0,0-1-16 15,-2-1-1872-15,0 5-368 0</inkml:trace>
  <inkml:trace contextRef="#ctx0" brushRef="#br0" timeOffset="-132906.74">13312 14542 34607 0,'0'0'1536'0,"0"0"320"0,0 0-1488 0,-8 5-368 0,8-5 0 0,-7 4 0 0,7-4 768 0,0 0 64 16,-7 7 32-16,7-7 0 0,0 0-704 0,0 0-160 16,0 0 0-16,0 0 0 0,0 0 0 0,0 0 0 15,0 0 0-15,0 0 0 0,9-4 144 0,3 0 48 16,0-2 0-16,1-1 0 0,1 2 320 0,2-4 64 16,2-3 0-16,3-1 16 0,1-1-112 0,1-2-32 15,2-1 0-15,0-1 0 0,0-3-32 0,1-1-16 0,0-2 0 0,4-3 0 16,1-3-80-16,2-3-32 0,2 3 0 0,-1-2 0 15,-2-2-96-15,2 0 0 0,2-3-16 0,-1 0 0 16,-3-1-176-16,2-5 0 0,-1 0 144 0,-3-3-144 16,-4 0 0-16,-1 2 0 0,-2 1 0 0,-3 1 0 15,-2 1 0-15,-2 4 0 0,-3-1 0 0,-2 3 128 16,1 1-128-16,-3 6 0 0,-2-2 0 0,-2 4 0 16,-2 2 0-16,-5 1 144 0,1-1-144 0,-3 5 0 15,-2 0 128-15,-2 5-128 0,0 1 0 0,0 0 0 16,-1 3 176-16,1-1-176 0,-1 1 160 0,0 1-160 15,-2 2 0-15,0 3 0 0,0 1 0 0,1 2 0 16,-2 2 0-16,-2 3 0 0,-3 0 0 0,0 3 0 16,0 1 0-16,0 3 0 0,-3 4 0 0,0 2 0 15,-4 4 0-15,-1 2-128 0,-1 3 128 0,3 1 0 0,-1 2 0 16,2 1 0-16,1 3 0 0,2 3 0 0,0 1 0 0,5 2 0 16,2 1 0-16,2 3 0 0,1 0 0 0,4 0 0 15,1 4 0-15,0-2 0 0,1-2 0 0,3 0 144 16,0-3-16-16,0 3 0 0,2-1-128 0,-2-1 0 15,0 1 144-15,0 4-144 0,-2-2 0 0,1 0 0 16,0-2 0-16,-2-4 128 0,0-4-128 0,2-4 0 16,1-4 0-16,3-1 0 0,-1-6 0 0,2 0 0 15,1-1 0-15,5-3 0 0,0-4 0 0,2-1 0 16,1-1 0-16,2-2-128 0,4-1-128 0,2-3 0 16,-1 1-16-16,5-4 0 15,1 1-400-15,3-2-80 0,2 1-16 0,2-4 0 16,1-1-1776-16,-2-2-352 0,-2 1-80 0,-1-3-12960 0</inkml:trace>
  <inkml:trace contextRef="#ctx0" brushRef="#br0" timeOffset="-132389.97">14997 13033 28447 0,'0'0'1264'0,"0"0"256"0,0 0-1216 0,0 0-304 16,0 0 0-16,0 0 0 0,0 0 512 0,-6 10 32 15,-1-4 16-15,-3 2 0 0,1 1-224 0,-2 2-32 16,-2 2-16-16,-2 3 0 0,0 3 288 0,-1 3 48 16,-1 4 16-16,-1 3 0 0,-2 2 144 0,-1 3 48 15,-1 0 0-15,0 3 0 0,-1 0-48 0,-1 6 0 16,1 2 0-16,-1 0 0 0,2 4-400 0,0 0-64 0,-2 7-32 15,1 4 0-15,-2-1-64 0,3 2-16 0,1 3 0 0,-2-5 0 16,0-2-16-16,4-2 0 0,2 0 0 0,1-1 0 16,3-3-192-16,4 0 176 0,1-4-176 0,4-3 160 15,3-1-160-15,4-4 192 0,1-6-192 0,5-2 192 16,4-2-192-16,1-2 0 0,0-1 0 0,3-5-176 16,2-2-48-16,2-3-16 0,3 0 0 0,1-2 0 31,0-4-400-31,0 0-96 0,-1-3-16 0,1-1 0 15,3-2-1328-15,-2-1-272 0,1-2-48 0,0-2-16 0,1-2-976 16,-2-2-192-16</inkml:trace>
  <inkml:trace contextRef="#ctx0" brushRef="#br0" timeOffset="-131772.02">15362 13680 10127 0,'0'0'896'0,"0"0"-704"0,-9-1-192 0,-1 1 0 15,1-2 5424-15,9 2 1040 0,-10 0 224 0,1 0 32 16,0 0-5184-16,9 0-1024 0,-12 0-224 0,1 2-32 16,1 1-256-16,1 1 0 0,-2 2 0 0,2 1 0 15,-1-1-192-15,0-1 192 0,-2 2-192 0,0 1 192 16,-1 1-128-16,0 3 128 0,0 1 0 0,-3 1 0 16,-1 3 160-16,0 0 144 0,0 4 16 0,-1 1 16 15,0 3 240-15,0 0 32 0,-1 6 16 0,2-1 0 16,2 0-272-16,0 0-48 0,1 2-16 0,2 2 0 15,2-1-112-15,2 1-32 0,3-2 0 0,4 2 0 16,2 0-144-16,4-3 160 0,2-3-160 0,2-1 160 16,3-2-160-16,1-4 160 0,2-3-160 0,3-4 160 15,1-4-160-15,2-4 0 0,-1-2 0 0,3-1 0 16,0-3 0-16,1-3 0 0,0-1 0 0,1-5 0 0,-1-3 0 0,0-1 0 16,2-3 0-16,0 0 0 15,-1 0 0-15,1-6 0 0,2-3 0 0,-2 0 0 0,-1 0 144 0,-1 2 0 16,1-4 0-16,-1-2 0 0,-1 0-144 0,-2 2 0 15,-3-4 144-15,-2-2-144 0,-2-2 160 0,-2-2-32 16,-4 1-128-16,-4-1 192 0,-4 2-64 0,-3 1 0 16,-4 0-128-16,-2 4 192 0,-2 2 80 0,-5 3 16 15,-4 1 0-15,-3 5 0 0,-4 1-128 0,-1 1-32 16,-1 1 0-16,1 2 0 0,-1 1-128 0,2 2 0 16,1-1 0-16,2 3 0 0,3 0 0 0,3 3 0 15,1-1-224-15,4-1 80 16,0 2-320-16,3 1-64 0,-1 1-16 0,3 0 0 15,8 4-1760-15,-9 0-368 0,9 0-64 0,-9 4-12656 0</inkml:trace>
  <inkml:trace contextRef="#ctx0" brushRef="#br0" timeOffset="-131288.47">15191 13952 6447 0,'0'0'272'0,"0"0"80"0,0 0-352 0,-11 6 0 15,2-1 0-15,2 1 0 0,7-6 4240 0,-8 5 784 16,0 0 160-16,1 0 16 0,7-5-3696 0,-7 7-736 16,7-7-160-16,0 0-32 0,0 0 192 0,0 0 48 15,0 0 0-15,1 9 0 0,-1-9-176 0,0 0-48 16,9 8 0-16,-1-3 0 0,-8-5 64 0,10 3 16 15,-10-3 0-15,13 2 0 0,-2-2 64 0,-1 3 16 16,-10-3 0-16,13 0 0 0,-1 0-368 0,-2 0-64 0,1-3 0 0,-11 3-16 16,11-1-304-16,0 0 0 0,-11 1 0 0,12-2 0 31,-3 1-512-31,-9 1-64 0,0 0-16 0,10-3 0 16,-10 3-752-16,12-5-160 0,-3-1-32 0,2 0 0 15,-1 1-608-15,2 3-128 0,-1-2-32 0,1 1 0 16,1 0 96-16,0 1 16 0,-1-1 0 0</inkml:trace>
  <inkml:trace contextRef="#ctx0" brushRef="#br0" timeOffset="-130929.08">15488 13885 19343 0,'0'0'1728'0,"0"0"-1392"15,-10 3-336-15,1-1 0 0,9-2 2752 0,0 0 496 16,-8 4 80-16,8-4 32 0,-5 7-2736 0,5-7-624 15,0 0 0-15,-4 10 0 0,0 2 0 0,2-3 0 16,2-9 128-16,-3 13-128 0,0 3 0 0,0-2 0 0,-1-2 0 0,0 2 0 16,1 2 208-16,-1 1 80 0,-2 1 16 0,1 0 0 15,-1-3-112-15,-1 0 0 0,1 2-16 0,0-1 0 16,1 1-176-16,1-4 0 0,2 0 0 0,-1-3 0 31,2-1-336-31,1-9-160 0,0 0-16 0,0 11-8992 0,0-11-1792 0</inkml:trace>
  <inkml:trace contextRef="#ctx0" brushRef="#br0" timeOffset="-130583.2">15235 13892 24879 0,'0'0'1088'0,"0"0"256"0,0 0-1088 0,-8 5-256 15,8-5 0-15,-7 8 0 0,7-8 2720 0,-8 8 480 16,3 2 112-16,-1 0 16 0,2 0-2768 0,1 1-560 15,0 4 0-15,-1 0-192 16,0-2-224-16,0 0-32 0,-1 2-16 0,0 0 0 16,-2 1 32-16,-1 0 16 0,-1-1 0 0,-1 0 0 0,-1-1 208 0,0-1 32 0,-1 1 16 0,2-3 0 31,0 0-288-31,3 0-64 0,1-1-16 0,2-1-8832 0,4-9-1776 0</inkml:trace>
  <inkml:trace contextRef="#ctx0" brushRef="#br0" timeOffset="-129938.25">15748 13021 6447 0,'-7'-5'272'0,"3"2"80"0,-2 3-352 0,-1-3 0 0,-1 6 0 0,0 0 0 16,1 1 4560-16,7-4 848 0,0 0 160 0,-8 3 48 16,8-3-4144-16,0 0-832 0,0 0-176 0,0 0-16 15,0 0 176-15,0 0 32 0,0 0 16 0,0 0 0 16,0 0-224-16,0 0-32 0,9 8-16 0,-9-8 0 15,8 12 240-15,1-3 32 0,-1 2 16 0,0 2 0 16,-2 0 304-16,2 4 64 0,0 1 16 0,1 4 0 16,0 4-320-16,1-1-64 0,1 5-16 0,2 1 0 15,0 0-288-15,1 5-64 0,3 0-16 0,0 1 0 16,1-4-160-16,2 4-16 0,0 1-128 0,-1-2 192 16,1-1-192-16,0 3 176 0,3 1-176 0,-1 3 160 15,-1-1 112-15,0 0 32 0,-2 1 0 0,-2 0 0 16,-1 1 48-16,-5-5 16 0,-1-2 0 0,-4 1 0 0,-2-1-240 15,-4-1-128-15,-4-1 160 0,-2 1-160 16,-5-2 0-16,-1 2 128 0,-5 3-128 0,-3-3 0 0,-5-1 0 0,0 0 128 16,-1-3-128-16,0 1 0 0,0-5 0 0,0-1 0 15,0-3 0-15,2-2 0 0,1-1 0 0,2-2 0 16,1 0-160-16,3-3 160 16,3-4-640-16,1 0-32 0,3-5-16 0,2-2-12304 15,8-4-2448-15</inkml:trace>
  <inkml:trace contextRef="#ctx0" brushRef="#br0" timeOffset="-127086.45">1975 15948 22111 0,'-10'0'1968'0,"-1"0"-1584"0,1 1-384 0,10-1 0 15,-9 0 1856-15,9 0 272 0,0 0 64 0,0 0 16 16,0 0-1088-16,0 0-224 0,0 0-32 0,0 0-16 16,0 0-160-16,10 5-48 0,2-2 0 0,2-1 0 15,2-2-128-15,2-2-16 0,3-1-16 0,1 2 0 16,0-2-176-16,3 3-48 0,0-1 0 0,1 0 0 16,-3-1-96-16,1 2-32 0,-2 0 0 0,0 0 0 15,-1 0 0-15,0 2-128 0,0-1 192 0,-2 3-64 16,0-3 0-16,-2 4-128 0,-2-2 192 0,-2 5-64 15,-1 0 0-15,-3 3 0 0,-1-1 0 0,-4 1 0 16,-2 2-128-16,-2 3 128 0,-1-2-128 0,-3 2 128 16,-1-2 80-16,-2 3 16 0,0 1 0 0,-1 1 0 0,-1-1-224 15,-2-4 144-15,0 2-144 0,-1-2 128 0,0 2-128 0,-1-2 0 16,0-1 0-16,1 0 0 0,2-4 128 0,1 2-128 16,1-2 0-16,1-1 128 0,7-8-128 0,-5 12 0 15,5-12 0-15,-1 13 128 0,1-13-128 0,4 11 0 16,1 0 0-16,3 1 0 0,0-3 0 0,3-2 0 15,2 3 0-15,2 0 0 0,-1-1 0 0,2 2 0 16,2-1 0-16,0-1 0 0,0 0-208 0,1 0 80 16,-1 1 128-16,2 0-208 0,-2-1 208 0,0 1 0 15,0 0-160-15,-2 0 160 0,-3 0 0 0,-1 1 0 16,-1 1 0-16,-3-1 0 0,-1 1 0 0,-2 2 0 16,-2 2 0-16,-2 1 0 0,-1-3 192 0,-1 1 48 15,-3-1 16-15,1 2 0 0,-3-1 64 0,-1 4 0 16,-2-4 16-16,-2 1 0 0,0 0-128 0,-2-1-16 0,-2 0-16 15,0 0 0-15,-2 2-176 0,-1 0 0 0,-2 3 0 0,-2-2 0 16,-3 3 128-16,-1 0-128 0,-1-2 0 0,0 1 128 31,1-3-528-31,2-2-112 0,-1-2-32 0,0-2 0 16,-1-1-1264-16,3-6-256 0,-1-1-48 0,3-3-8992 0,2-6-1792 0</inkml:trace>
  <inkml:trace contextRef="#ctx0" brushRef="#br0" timeOffset="-126619.79">2315 15469 40031 0,'-15'-19'1776'0,"4"8"352"0,-2 1-1696 0,5 3-432 16,8 7 0-16,0 0 0 0,0 0 144 0,0 0-144 15,0 0 160-15,0 0-160 0,14 2 0 0,0 3-208 16,0 1 16-16,2 5 0 0,1 0 192 0,2 4 0 16,2 2-160-16,4 1 160 0,0 0 0 0,2 2 0 15,3-1 0-15,1 5 0 0,2 1 0 0,1 1 0 0,0 0 0 0,0 1 0 16,0 2 176-16,-2 1-48 0,2 6-128 15,-1 1 192-15,-1 2-64 0,1 3 0 0,-1 2-128 0,-2-1 192 16,-1 0-48-16,-3 3-16 0,-4-1 0 0,-2 4 0 16,-2 0 128-16,-2 4 32 0,-4 4 0 0,-3 0 0 15,-4-1 32-15,-1 0 0 0,-7-3 0 0,-1 0 0 16,-4-5 16-16,1-2 16 0,-3-3 0 0,3 1 0 16,-2 1-160-16,1 1-48 0,-1-5 0 0,-1-1 0 15,0 2-144-15,-2-6 128 0,-1-3-128 0,-1-3 128 16,-2-3-128-16,2-3 192 0,-2-2-192 0,-1-3 192 15,-1-2-448-15,1-2-64 0,3-2-32 0,-2-4 0 16,-1-3-2768 0,2-6-544-16</inkml:trace>
  <inkml:trace contextRef="#ctx0" brushRef="#br0" timeOffset="-125868.53">4414 15714 39855 0,'0'0'1760'0,"-4"-10"368"0,4 10-1696 0,0 0-432 0,0 0 0 0,-10 0 0 16,0 4 176-16,0 2-48 0,1 1-128 0,0 2 192 16,-1 1-192-16,-2 3-288 0,0 3 64 0,-1 2 16 0,-2-2-16 0,-2 2 0 15,-2 0 0-15,1 2 0 0,-1-2 224 0,-2 3 0 16,0-1 0-16,0-1-144 0,0 1 336 0,2-1 80 15,0 2 16-15,1 1 0 0,-1-2 224 0,2 1 64 16,0-3 0-16,1-1 0 0,0 0-128 0,5 0-32 16,0-1 0-16,2-2 0 0,3 0-288 0,0-2-128 15,2-3 128-15,4-9-128 0,0 0 0 0,4 12 0 16,-4-12 0-16,10 9 0 0,-3-1-208 0,4 0 16 16,1-2 16-16,1 1 0 0,1-1 176 0,2 2 0 15,0-2 0-15,1 1-128 0,0 1 128 0,2 2 0 16,-1-1 0-16,3 2-128 0,0-1 128 0,1 2 0 15,-1 1 0-15,-1-3 0 0,0 2 0 0,-2 2 0 0,-1-3 0 0,-1 2 0 16,-3 0 0-16,-1 0 0 0,-1 1 0 16,-3 2 0-16,-3-3 0 0,1 4 0 0,-2-3 0 0,-1 5 0 15,-1-1 0-15,-2 0 0 0,-3 0 0 0,1 2 0 16,-2-3 0-16,-3 1 144 0,-3-1-16 0,-2 3-128 16,-1-1 256-16,-3 1-48 0,-2 1-16 0,-3-3 0 15,-2 3-192-15,-3 0 144 0,-3 1-144 0,0 1 128 16,-1 1-128-16,2-1-256 0,0-1 64 0,3-1 16 31,2-4-464-31,3-4-112 0,5-5-16 0,2-3 0 16,2-4-1984-16,11-1-384 0,-6-6-96 0</inkml:trace>
  <inkml:trace contextRef="#ctx0" brushRef="#br0" timeOffset="-125434.58">4734 16435 31327 0,'0'0'1392'0,"-15"-2"272"0,-3 0-1328 0,0 5-336 15,0 2 0-15,1 3 0 0,1 2 2496 0,2 3 448 16,-1 0 64-16,1 3 32 0,0 2-2560 0,1 5-480 16,0 0-160-16,1 3 0 0,0-2 160 0,3 3-160 15,3 2 160-15,0-3-160 0,2-2-96 0,3 3 0 16,2-1-16-16,2 0 0 0,1-2 144 0,2 0 128 15,4-3-192-15,1 0 192 0,2-2 0 0,2-2 0 16,0-4 128-16,4-2-128 0,-1-5 208 0,3-2-48 0,2-1-16 16,3-3 0-16,0-6-144 0,2-1 0 0,0-4-160 0,2-2 160 15,2-4 0-15,-1-2 0 0,-4-4 0 0,-1 3 0 16,-1-4 0-16,-1 2 0 0,-1 1 0 0,-1-1 0 16,-3-2 0-16,-5 1 0 0,-1 2 144 0,-4 0-144 15,-2 0 208-15,-4 1-48 0,-3-5-16 0,-2 1 0 16,-3 3 32-16,-3 2 0 0,-3-1 0 0,0 3 0 15,-5 3-176-15,-1 2 0 0,-1 2 144 0,-2 1-144 16,-1 4 0-16,-2 1 0 0,-3 1 0 0,0 3 0 16,0 1-176-16,0 3 176 0,1-1-208 0,0 2 80 15,2 0-160-15,2 1-32 0,3-1 0 0,3 1 0 32,2-1-1536-32,3 2-304 0,1 0-64 0,9-7-16 0,0 0-1152 0,0 0-224 15,0 0-48-15,0 0-16 0</inkml:trace>
  <inkml:trace contextRef="#ctx0" brushRef="#br0" timeOffset="-125017.95">5182 15795 26719 0,'-2'-8'2368'0,"2"8"-1888"0,0 0-480 0,0 0 0 15,0 0 2864-15,0 0 464 0,0 0 112 0,0 0 16 16,13 7-2848-16,1 2-608 0,0 4 0 0,1 5 0 15,-1 6-176-15,2 4 176 0,-1 9-160 0,1-1 160 16,0 5-128-16,-3 2 128 0,-2-3 0 0,0 3-144 16,-2 0 144-16,0 6 0 0,-2 1 0 0,-3 5-128 15,-4 4 128-15,-2-1 0 0,0 1 0 0,-1-2 0 16,2-6 0-16,-1-5 0 0,0-7 160 0,2-2-160 16,-2-5 128-16,2-1-128 0,-1-2 0 0,2-3 144 15,2-1-144-15,0-3 0 0,-2-4 0 0,3-2 0 16,1-2-1504-16,0-6-336 0,-5-8-64 0,0 0-13376 15</inkml:trace>
  <inkml:trace contextRef="#ctx0" brushRef="#br0" timeOffset="-124648.92">5684 16357 22111 0,'0'0'1968'0,"0"0"-1584"16,-5 10-384-16,2 5 0 0,5 4 4576 0,3 1 832 0,3 1 160 0,2 1 48 15,2 4-4784-15,1 0-960 0,-1 1-192 0,2 2-48 16,3 2 224-16,0-2 144 0,-1 1-192 0,-2-3 192 16,-1 0-272-16,0-1 48 0,1-3 16 0,-2-1 0 15,-2 0 64-15,1 1 16 0,-2-4 0 0,-1-3 0 16,0-2 128-16,-1-1 0 0,3-4 0 0,-3-1 0 15,-7-8 192-15,12 4 80 0,-12-4 16 0,13-3 0 16,-2-2 176-16,-1-1 48 0,0-5 0 0,0 0 0 16,-1-5-128-16,0 0-32 0,0-1 0 0,1-1 0 15,1-3-352-15,-1-2 144 0,-1-2-144 0,2-2 0 16,-2-1 144-16,0-2-144 0,0-1 0 0,-1-2 144 16,-1-1-144-16,-1 2 0 0,-1 1 0 0,-2 1 0 15,0-2 0-15,-2 7 0 0,-1 3 0 0,-1 3-176 16,-1 1-256-16,0 4-48 0,-1 1-16 15,2 6 0-15,1 7-1936 0,0 0-400 0,0 0-80 0</inkml:trace>
  <inkml:trace contextRef="#ctx0" brushRef="#br0" timeOffset="-124233.91">6584 16580 17503 0,'0'0'768'0,"0"-8"176"0,1 0-752 0,0-1-192 0,2 0 0 15,2-1 0-15,2-1 5008 0,2 1 976 0,3-2 192 0,1 0 32 32,0 1-5696-32,1-2-1136 0,-1-3-224 0,0 2-48 15,-1-2-496-15,-3 0-80 0,-1 2-32 0,-2 1 0 16,-1-1 416-16,-1 2 96 0,-4 0 16 0,-2 3 0 0,-2 1 1552 0,-3 2 320 0,-2 0 64 0,-1 4 16 15,-2 0 208-15,-1 2 32 0,-1-2 16 0,-2 2 0 16,-1 2-720-16,0 5-128 0,0-3-48 0,0 4 0 16,-2 1-192-16,0 3-144 0,0 2 192 0,-1 3-192 15,-1 2 128-15,2 2-128 0,-1 3 0 0,2 2 0 16,0 3 128-16,2-1-128 0,2 0 0 0,1 2 0 16,2-6 128-16,0 2-128 0,0 0 192 0,2 1-192 15,1-7 304-15,3 3-48 0,1-1-16 0,2 1 0 16,2-2-80-16,1 0-16 0,1 0 0 0,4-3 0 15,0-4-16-15,2 1-128 0,2-2 192 0,5-3-64 0,3-2-272 0,3-3-64 16,4-3-16-16,1-4 0 16,2-3-1568-16,4-3-320 0,-1-2-64 15,3-2-12848-15</inkml:trace>
  <inkml:trace contextRef="#ctx0" brushRef="#br0" timeOffset="-123333.08">8572 15924 28623 0,'0'0'1264'0,"0"0"272"0,0 0-1232 0,-8-1-304 16,8 1 0-16,0 0 0 0,-8-4 656 0,8 4 80 15,-8-3 16-15,8 3 0 0,0 0-432 0,0 0-96 16,-9-2-16-16,9 2 0 0,-9-2 160 0,9 2 16 16,-10 2 16-16,-1 0 0 0,2 1 240 0,-1 1 64 15,-2 2 0-15,-1 2 0 0,-1 1-16 0,-2 4 0 0,-1-2 0 0,-1 2 0 16,-2 3-336-16,-1 2-64 0,-1 1-16 0,0 2 0 16,-1 3 80-16,0 2 16 0,1-2 0 0,1 5 0 15,2 2 80-15,1 2 32 0,2 2 0 0,2 3 0 16,-1 2-288-16,4 1-48 0,-1-2-16 0,3 1 0 15,2 2-128-15,5-1 0 0,-1-8 0 0,4 1 0 16,3-5 0-16,3-2 0 0,-1-1 0 0,2-2 0 16,0-5 0-16,2-2 0 0,1 0 0 0,0-2 0 15,3-4 160-15,1 1-160 0,2-1 192 0,3-4-192 16,3-1 192-16,3-1-192 0,2-1 192 0,2-2-192 16,1 0 160-16,3-4-160 0,1-2 128 0,-1-1-128 15,0-3 0-15,-2 1 0 0,-2-2 0 0,-1-2 0 16,-2 2 0-16,-2-3 0 0,-4-2 0 0,-3 0 0 15,-3-2 0-15,-2 2 0 0,-2-3 0 0,0-3 0 0,-1 0 192 16,-1-3-64-16,-1-3 0 0,0-1 0 0,-1-5 96 0,-1 1 16 16,-1-3 0-16,0-1 0 0,1-3-48 0,-2 2 0 15,0-1 0-15,-2 4 0 0,-2 1-192 0,-1 3 0 16,-2 2 0-16,-1 2 0 0,-4 3 0 0,-1 2 0 16,-1 2 0-16,-2 2 0 0,-1 3 0 0,-2-1 0 15,-2 1 0-15,0 1 0 0,-3 2-176 0,1-1 32 16,-2 1 0-16,0 2 0 0,1 0 144 0,2 1-160 15,1-3 160-15,3 1-160 0,1-1 160 0,2 1 0 16,-1-2 0-16,3 2 0 0,-1 1-240 0,1-3-16 16,2 1 0-16,2 3 0 15,0-1-528-15,0 1-112 0,1 1-32 0,4 6 0 16,-7-4-1648-16,7 4-336 0,-9 1-64 0,1 3-12192 0</inkml:trace>
  <inkml:trace contextRef="#ctx0" brushRef="#br0" timeOffset="-122966.66">8410 16264 13823 0,'0'0'1216'0,"-2"-6"-960"0,2 6-256 0,0 0 0 16,-3-9 3344-16,3 9 624 0,0 0 128 0,0 0 32 0,0 0-3296 0,0 0-640 15,0 0-192-15,0 0 0 0,0 0 144 0,0 0-16 16,0 0-128-16,0 0 192 0,1 12 64 0,-1 1 16 16,-1 0 0-16,-2 2 0 0,1 4 144 0,-2-1 32 15,0-3 0-15,-1 2 0 0,0 2-256 0,-1-1-64 16,1 0 0-16,0 0 0 0,1-1-128 0,0 2 160 15,0-1-160-15,0 0 160 0,2-1-160 0,-1 3 0 16,-1-2 0-16,2 0 0 0,-1-2-256 0,2 1 0 16,-2-2 16-16,0 0 0 15,1-1-736-15,-1 0-160 0,1-2-16 0,2-12-11696 0</inkml:trace>
  <inkml:trace contextRef="#ctx0" brushRef="#br0" timeOffset="-122689.43">8337 16480 9215 0,'0'0'816'0,"0"0"-656"0,0 0-160 0,0 0 0 16,0 0 4592-16,0 0 880 0,0 0 176 0,0 0 48 15,0 0-3904-15,0 0-784 0,12-2-160 0,0 2-16 16,-1 0-544-16,1 0-96 0,-1-1-32 0,-1 2 0 15,0-2-160-15,1 0 0 0,-11 1 0 0,13-2 0 16,-3 2 0-16,-10 0 0 0,12 0 0 0,-1 0 128 0,-11 0-128 0,11 0 0 16,-11 0 0-16,11 0 0 0,-11 0 0 0,0 0 0 15,10 3 0-15,-10-3-176 16,12 0-320-16,-2 0-64 0,-10 0-16 0,12-1 0 16,-12 1-1552-16,12-4-320 0,-2-1-64 0,1-1-8752 15</inkml:trace>
  <inkml:trace contextRef="#ctx0" brushRef="#br0" timeOffset="-122433.27">8702 16246 27407 0,'0'0'1216'0,"0"0"256"0,0 0-1184 0,0 0-288 0,0 0 0 0,0 0 0 15,0 0 528-15,0 0 48 0,-6 8 16 0,1 2 0 16,5-10-592-16,-4 16 0 0,0 0 0 0,1-2 0 15,-1 2 0-15,2 2 0 0,-2-1 0 0,1 0-128 16,2 0 128-16,1 0 0 0,0-2 0 0,-1 1 0 16,-1 1 0-16,1-3 176 0,-2 2-48 0,2 0 0 15,-2-2 64-15,2 0 16 0,-2 1 0 0,1-1 0 16,-1-1-208-16,1 0 0 0,-1-2 0 0,3-1 0 31,1-1-1632-31,-1-9-272 0,4 9-48 0,-4-9-9568 0</inkml:trace>
  <inkml:trace contextRef="#ctx0" brushRef="#br0" timeOffset="-121666.08">8388 15759 21183 0,'0'0'1888'0,"0"0"-1504"0,-10-2-384 0,10 2 0 16,0 0 2384-16,0 0 416 0,-9 0 80 0,9 0 0 0,0 0-2432 0,0 0-448 16,0 0-160-16,0 0 0 0,0 0 160 0,0 0-128 15,0 0 128-15,0 0-128 0,0 0 128 0,7-6 0 16,-7 6 128-16,10-7-128 0,-3-1 608 0,1 2 48 15,-8 6 16-15,9-9 0 0,-1 2 304 0,1-3 64 16,2 1 16-16,0 1 0 0,1-1-480 0,0 2-80 16,1-3-32-16,0 1 0 0,1-2-288 0,-1 2-176 15,0 0 192-15,-1 3-192 0,-1-4 128 0,-1 1-128 16,0 0 0-16,-2 1 0 0,-8 8 0 0,8-9 128 16,-1 0-128-16,-7 9 0 0,0 0 144 0,0 0-144 15,0 0 0-15,0 0 144 0,0 0-144 0,0 0 192 0,0 0-192 0,0 0 192 16,6 10-192-16,1 2 128 0,-2-1-128 0,0 0 128 15,0 4 96-15,2-1 16 0,-2-1 0 0,0 0 0 16,-1 0 16-16,1 0 16 0,1-1 0 0,-1-2 0 16,-5-10-80-16,5 12 0 0,-5-12-16 0,6 11 0 15,-6-11-176-15,0 0 128 0,6 11-128 0,-6-11 128 16,0 0-128-16,5 13 0 0,-5-13 0 0,5 12 0 31,-5-12-448-31,0 0-32 0,7 10 0 0,-7-10 0 16,7 8-256-16,-7-8-48 0,12 7-16 0,0-3-10912 0,0-2-2176 0</inkml:trace>
  <inkml:trace contextRef="#ctx0" brushRef="#br0" timeOffset="-120481.93">8907 17124 9215 0,'0'0'400'0,"0"0"96"0,0 0-496 0,0 0 0 0,0 0 0 0,0 0 0 16,0 0 4608-16,0 0 832 0,0 0 176 0,0 0 16 15,0 0-3440-15,0 0-688 0,0 0-144 0,0 0-16 16,10-3-576-16,1 2-96 0,-11 1-32 0,13-6 0 16,0-3-64-16,0 2-32 0,-1-1 0 0,1-4 0 15,0 2-80-15,0-2-16 0,0-1 0 0,1-3 0 16,1-1-64-16,-1 0-32 0,0-1 0 0,-1-3 0 15,0-1-96-15,0-2 0 0,2 1-16 0,-1 0 0 16,0-2-240-16,-1 0 128 0,2 0-128 0,-4 3 0 16,1-1 0-16,-1 2 128 0,-1 1-128 0,0 5 0 15,-2 2 0-15,-1 3 0 0,-1 3 0 0,-6 7 0 16,0 0 0-16,0 0 0 0,11 3 0 0,-2 7-160 0,-3 3 160 16,0 1 0-16,-2 3 0 0,-1 1 0 0,1 2 0 0,0 1 192 15,0-1-32-15,1 4-16 0,1 1 80 0,-1-3 16 16,0-1 0-16,2-2 0 0,-1 0-240 0,1-3 0 15,-2 0 128-15,0-3-128 0,-1-2 0 0,0-1 128 16,-4-10-128-16,0 0 0 0,4 10 160 0,-4-10-160 16,0 0 160-16,0 0-160 0,0 0 176 0,0 0-176 15,0 0 192-15,0 0-192 0,0 0 208 0,9-5-64 16,-3-3-16-16,1-1 0 0,-2-2 0 0,2-2 0 16,0-2 0-16,0-3 0 0,1 0-128 0,1-2 0 15,0-2 0-15,0 0 0 0,0 0-160 0,0-3 160 16,1 3-208-16,-1 0 80 0,0-1 128 0,3 3-208 15,-3 0 80-15,-1 3 128 0,-3 4-224 0,0 1 80 0,-1 2 16 0,-4 10 0 16,0 0 128-16,0 0 0 0,0 0 0 0,0 0-128 16,0 0 128-16,0 0 0 0,0 0 0 0,10 4 0 15,-2 4 0-15,0 1 0 0,0 2 0 0,1 4-128 16,-1 0 128-16,1 2 0 0,1 2 0 0,-1 0 0 16,-1-1 0-16,1 2 0 0,0 2 0 0,1-2 0 15,-1 3 0-15,-3-2 0 0,1 1 0 0,-2-2 0 16,0-1 0-16,-1-2-192 0,-1-4 192 0,-1 2-192 31,-2-1-496-31,0-1-96 0,-1 1-32 0,0-2 0 16,-3-2-528-16,1 0-96 0,3-10-32 0,-4 10 0 15,4-10-1936-15,-2 9-400 0</inkml:trace>
  <inkml:trace contextRef="#ctx0" brushRef="#br0" timeOffset="-119912.64">10016 16627 18303 0,'0'0'816'0,"0"0"160"0,0 0-784 0,0 0-192 0,0 0 0 0,0 0 0 16,0 0 560-16,-1 10 64 0,1-10 16 0,0 0 0 16,0 0 208-16,0 0 48 15,0 9 16-15,0-9 0 0,0 0-176 0,0 0-32 0,0 0-16 0,0 0 0 16,0 0 64-16,-5 10 16 0,5-10 0 0,0 0 0 16,-7 7 64-16,7-7 0 0,0 0 16 0,-6 8 0 15,6-8-144-15,-5 8-16 0,5-8-16 0,0 0 0 16,0 0-192-16,-4 9-32 0,4-9-16 0,0 0 0 15,-3 11-48-15,3-11 0 0,-2 9 0 0,2-9 0 16,-4 10-80-16,1 1-32 0,3-11 0 0,-5 10 0 16,-2 0 48-16,1 2 0 0,-1 0 0 0,-1 2 0 15,1 2-80-15,-1 3-16 0,0 4 0 0,-1 0 0 16,-2-1-224-16,1 3 144 0,0 1-144 0,0 0 128 16,3 0-128-16,1-2 0 0,2-3 144 0,2-2-144 0,-1 1 0 15,2-3 144-15,1-4-144 0,3 0 0 0,-1-3 256 0,-2-10-48 16,0 0-16-16,5 9 0 0,-5-9-64 0,6 8 0 15,-6-8-128-15,0 0 192 0,0 0-192 0,0 0 144 16,0 0-144-16,0 0 128 0,0 0-128 0,0 0 0 16,7 5 144-16,-7-5-144 0,12 2 0 0,0-2 0 15,0-2 0-15,1-2 128 0,1-1-128 0,2-1-192 16,1-1 64-16,1 1 0 16,0-2-288-16,2 1-48 0,-2 1-16 0,1 1 0 15,1-2-1248-15,-2 2-240 0,-1 2-48 0,-1-2-8736 16,-3 1-1760-16</inkml:trace>
  <inkml:trace contextRef="#ctx0" brushRef="#br0" timeOffset="-119280.52">10614 16686 34143 0,'0'0'1520'0,"0"0"304"0,-6-7-1456 0,6 7-368 0,0 0 0 0,0 0 0 15,-6-3 336-15,6 3 0 0,-7-1 0 0,7 1 0 16,-9 0-336-16,0 0-128 0,0 0 0 0,0 3 0 0,-2-1-16 0,0 0 0 15,-1-1 0-15,0 2 0 0,-1-1 144 0,0 2 0 16,-1-4 128-16,-1 3-128 0,1 1 512 0,0-3 48 16,-2 0 0-16,2 3 0 0,-1-1-48 0,4 2-16 15,-1 0 0-15,0 2 0 0,0-1-272 0,2 2-48 16,1-3-16-16,1 2 0 0,2-1-160 0,6-6 0 16,-6 9 0-16,6-9 0 0,-5 12 0 0,5-12 0 15,0 0 0-15,0 9 0 0,0-9 144 0,0 0 0 16,5 13 0-16,1-2 0 0,-6-11 0 0,6 11 0 15,-6-11 0-15,8 15 0 0,-2-1-144 0,0 0 0 16,-1 0 0-16,-1-1 0 0,-3 1 0 0,-1 4 0 16,0-1 0-16,-1 3 0 0,-1-5 0 0,1 4 0 0,0-3 0 0,-2 1 0 15,1-1 0-15,0 0 0 0,1-5 0 0,1 1 0 16,0-1 0-16,0-11 128 0,3 11-128 0,-2 0 0 16,-1-3 0-16,0-8 0 0,4 9 128 0,-4-9-128 15,4 9 0-15,0 0 0 0,0-2 0 0,0-1 0 16,-4-6 0-16,0 0 0 0,2 12 0 0,2-4 0 15,-4-8 176-15,4 11-48 0,0 0-128 0,-4-11 192 16,4 8-192-16,1-1 128 0,-5-7-128 0,7 7 0 16,-7-7 0-16,10 5 0 0,0-2 0 0,-10-3 0 15,13 1-128-15,-1-2-80 0,-1 1-16 0,0-4 0 16,1 3 64-16,-2-3 16 0,1-2 0 0,-1 2 0 16,-1 1 144-16,1-1-208 0,-10 4 80 0,11-4 128 15,-11 4-320-15,11-5 64 0,-11 5 16 0,10-4 0 16,-10 4-1504-16,0 0-304 15,0 0-64-15,0 0-7936 0,0 0-1600 0</inkml:trace>
  <inkml:trace contextRef="#ctx0" brushRef="#br0" timeOffset="-119008.45">10426 16967 32255 0,'0'0'2864'0,"0"0"-2288"0,0 0-576 0,0 0 0 16,0 0 3072-16,0 0 512 0,0 0 112 0,0 0 16 16,13 0-3136-16,1 1-576 0,1-1-224 0,1 0 16 15,3 0 16-15,2 2 0 0,-1-4 0 0,4 1 0 31,1-5-704-31,1 2-144 0,-1-1-32 0,1-1 0 16,-2 1-1440-16,0 1-304 0,-3-2-48 0,-2-1-7344 0,1-1-1472 0</inkml:trace>
  <inkml:trace contextRef="#ctx0" brushRef="#br0" timeOffset="-115544.08">13050 15912 15663 0,'0'0'1392'0,"0"0"-1120"0,0 0-272 0,-9 0 0 16,9 0 2608-16,-8 0 464 0,8 0 80 0,0 0 32 15,0 0-2032-15,0 0-416 0,-8-1-80 0,8 1-16 16,0 0 256-16,0 0 32 0,-7-1 16 0,7 1 0 15,-10-5-272-15,10 5-48 0,-11-2-16 0,-1 0 0 16,-1 4-224-16,-1 0-64 0,-1 0 0 0,-2 2 0 16,-2 1-64-16,-2 3 0 0,-1 1-16 0,-2 2 0 15,1 0 32-15,-1 3 16 0,0 0 0 0,1 0 0 16,3 1 16-16,0 0 0 0,2 2 0 0,2-3 0 16,3 0-176-16,3-1-128 0,2-3 144 0,3 0-144 0,2 1 0 0,4 1 0 15,1-2 0-15,2 2 0 0,1 2 0 0,3-2 0 16,1-2 0-16,2 2 0 0,1-2 0 0,3 3 0 15,-1-3 0-15,1 0 0 0,1-2 0 0,4 1 128 16,1-1-128-16,1 1 144 0,0 1-144 0,0 1 0 16,0 0 0-16,2-1 128 0,-2 0-128 0,0 0 0 15,-1 4 0-15,0-3 0 0,-2 4 0 0,0-1 0 16,-3 0 0-16,-1 1 0 0,-2-2 0 0,-1 1 0 16,-2 2 0-16,-2-1 0 0,0 4 0 0,-2-5 0 15,-1 3 0-15,-1 1 0 0,-1-2 0 0,-2 5 0 0,-1-6 0 16,-2 3 0-16,-2-1 0 0,-2 3 0 0,0 0 144 15,-3-1-144-15,-2 1 128 0,0 0-128 0,-2 3 160 0,0-2-160 16,-3-3 144-16,-1 3-144 0,-1-3 128 0,-2 0-128 16,-2-1 208-16,-1 0-32 0,-1 0-16 0,1-1 0 15,0-3 16-15,0 0 0 0,-2-3 0 0,2-1 0 16,1-1-176-16,1-1 128 0,0-2-128 0,1-1 128 16,2-2-384-16,1 1-64 0,0-4-32 0,4-2 0 31,1-2-1872-31,2-2-368 0,1-2-80 0</inkml:trace>
  <inkml:trace contextRef="#ctx0" brushRef="#br0" timeOffset="-114791.8">13832 16109 6447 0,'3'-10'576'0,"0"-2"-576"15,-3-2 0-15,0 3 0 0,0 1 5680 0,0 1 1024 16,0-2 208-16,0 5 32 0,0-1-5552 0,0 7-1120 0,0-9-272 0,0 9 0 15,0 0 0-15,0 0 160 0,-4-6-160 0,4 6 128 16,0 0 112-16,-11 4 16 0,1 1 0 0,-2 3 0 16,0 3 112-16,-1 0 16 0,0 2 16 0,-1 1 0 15,-2 2 304-15,1 3 48 0,-1 0 16 0,0 3 0 16,1 1-32-16,-1 3 0 0,0 2 0 0,1 2 0 16,-1 1-224-16,2 3-64 0,0 2 0 0,0 2 0 15,0 0-192-15,1 0-32 0,1-2-16 0,2 1 0 16,0-1-208-16,2 0 0 0,2-5 0 0,4-2 0 15,-1-1 128-15,2 0-128 0,1-5 0 0,3-1 0 16,-1-1 144-16,2 0-144 0,1 0 128 0,2-3-128 16,1-2 240-16,1 1-48 0,0-4 0 0,-1-3 0 15,0 1-16-15,1-2-16 0,1-5 0 0,2-1 0 16,0 0-160-16,2-2 0 0,2-2 0 0,3-2 128 16,2 2-128-16,1-4-144 0,3-2 144 0,0 1-208 0,-1-2 208 15,1 0 0-15,-1 0 0 0,0 1 0 0,1 0 0 0,0-3 0 16,-3-1 0-16,0 2 0 0,-2 3 0 0,-2-5 0 15,-2 1 0-15,-2 1 0 0,-1 0 0 0,-1 1 0 16,-2 0 0-16,-1-1 0 0,-1 0 0 0,-1-3 0 16,-2 3 0-16,-1 0 0 0,-3-4 0 0,2 1 192 15,-1 0-64-15,0 0-128 0,-4 1 240 0,2 0-64 16,-1-2-16-16,0-1 0 0,-2 0-160 0,-1-1 192 16,0 2-192-16,-1 0 192 0,-1 1-192 0,-2 2 192 15,-1 2-192-15,0 3 192 0,-2 1-192 0,1 1 0 16,-1 2 0-16,0 1 0 0,-2 0 0 0,1 4 0 0,0 0 0 15,2 1 0-15,-1 0 0 0,-1 2 0 0,1-1 0 16,-1 1 0-16,0-1 0 0,2 0 0 0,-1-1 0 0,1 3 0 16,1-1 0-16,0 0 0 0,-2-2 0 0,1 0 0 15,-1 1 0-15,2-1 0 0,0 0 0 0,0 2 0 16,1-4 0-16,8-3 0 0,-9 6 0 0,9-6 0 31,-8 5-464-31,8-5-32 0,0 0 0 0,0 0 0 16,0 0-1760-16,0 0-368 0,0 0-64 0,0 0-8448 0,12-11-1680 0</inkml:trace>
  <inkml:trace contextRef="#ctx0" brushRef="#br0" timeOffset="-114469.78">14372 16095 28559 0,'0'0'2544'0,"4"-10"-2032"0,-4 0-512 0,0 10 0 0,0 0 1824 0,0 0 272 16,0 0 48-16,0 0 16 0,0 0-1504 0,0 0-288 16,4 12-64-16,0 2-16 0,-1 5-32 0,-1 3-16 15,1 0 0-15,-1 3 0 0,1 1 160 0,0 3 48 16,-1 1 0-16,1 3 0 0,-2 1-192 0,0 2-48 16,1-1 0-16,-1 0 0 0,-1 3-48 0,1 0-16 15,1-1 0-15,-2 0 0 0,1-2 48 0,-1-2 16 16,-1-2 0-16,1-1 0 0,0-4 0 0,0 0 0 15,0-1 0-15,0-3 0 0,1-1-208 0,2-4 0 0,0-4 128 16,3-1-128 0,0-6-576-16,-6-6-176 0,0 0-16 0,12-2-16 15,-2-6-2832-15,1-5-560 0</inkml:trace>
  <inkml:trace contextRef="#ctx0" brushRef="#br0" timeOffset="-114025.52">14329 15925 4607 0,'0'0'400'0,"-9"-7"-400"0,-3-4 0 0,1 2 0 16,-1 0 8384-16,3 2 1584 0,2 2 320 0,7 5 64 16,0 0-8048-16,0 0-1616 0,0 0-320 0,8-4-64 15,2-1-304-15,3 4 0 0,3 1 128 0,4 1-128 16,1 2 0-16,1 2 0 0,2 1 0 0,4 2 0 0,-1 0 0 0,3 0 0 15,3 0 0-15,-2 1 0 0,0-1 0 0,1 0 0 16,-4-1 0-16,2 2 0 0,0 2 144 0,-1 1-16 16,0-1-128-16,-3 4 192 0,-1 2 80 0,-1 1 16 15,0 1 0-15,-2 2 0 0,-1 3-96 0,0-1-32 16,1 1 0-16,-1 2 0 0,0 1-32 0,-2-1 0 16,1-1 0-16,-2 1 0 0,-1 1-128 0,-2 3 0 15,0-2 0-15,-2 1 128 0,-1-2-128 0,-2 0 160 16,-3-1-160-16,-2 0 160 0,-3 1-160 0,0 0 160 15,-5-2-160-15,-2-3 160 0,-3 0 0 0,-2-1 0 16,-2 1 0-16,-4-1 0 0,-2 0 144 0,-3 0 16 0,-2-1 16 16,-3 3 0-16,-4-3-48 0,0 3-16 0,-2-5 0 0,0 1 0 15,-3-2-16-15,-1-1 0 0,0 0 0 0,1-5 0 16,2 1-64-16,2-1 0 0,-1-4-16 0,1 0 0 16,-1-3-176-16,0-2 0 0,2-2 0 0,0 0 0 31,3-1-288-31,1 0-144 0,1-2-16 0,3 2-16 15,1-3-1584-15,3 1-320 0,0-1-64 0,2 1-16896 0</inkml:trace>
  <inkml:trace contextRef="#ctx0" brushRef="#br1" timeOffset="-101652.14">14822 12347 19343 0,'-10'1'1728'0,"-2"-1"-1392"15,-1 0-336-15,1-1 0 0,2 1 2560 16,0-3 432-16,10 3 80 0,-9-2 32 0,3-2-1728 0,6 4-352 16,-5-6-64-16,5 6 0 0,0 0-624 0,0 0-112 15,0 0-32-15,0 0 0 0,0 0-192 0,0 0 0 16,6-6 128-16,-6 6-128 0,11-3 192 0,0 2-16 16,2 1 0-16,2 3 0 0,0-1 176 0,4 1 32 15,0-1 16-15,2 2 0 0,0 0-128 0,4 0-16 16,2-1-16-16,4-1 0 0,3 2-80 0,4-2-16 15,1-2 0-15,3 0 0 0,1 0 48 0,4 1 16 16,1 2 0-16,3 2 0 0,2 1 48 0,6 1 16 16,4-1 0-16,3-3 0 0,3 1 48 0,5-3 16 15,5 0 0-15,4 2 0 0,4 1 16 0,6-3 0 0,4-3 0 16,3-1 0-16,4 2-80 0,7-1-16 0,4 1 0 0,1 1 0 16,0-1 0-16,2 3 0 0,2 5 0 0,6-2 0 15,0-2 48-15,2 3 0 0,1 3 0 0,1 2 0 16,3-5-96-16,-1 3-16 15,-3 6 0-15,4-6 0 0,1-1-64 0,-2 1-128 0,-4 1 176 0,1-3-176 16,2-5 240-16,-2 2-64 0,-2 2-16 0,-1-4 0 16,2-3 32-16,-3 0 16 0,-2 1 0 0,1-3 0 15,1-2-80-15,-3 1-128 0,-3-1 176 0,-3-1-176 16,0 0 128-16,-4-3-128 0,-4-2 0 0,-3 1 0 16,-6 3 0-16,-5 0-144 0,-4-5-16 0,-4 0 0 15,-8 2-1184-15,-6 1-224 16,-7-1-48-16,-5 4-16 0,-4 1-1264 0,-5-2-256 0</inkml:trace>
  <inkml:trace contextRef="#ctx0" brushRef="#br1" timeOffset="-99984.84">9986 4531 28559 0,'0'0'2544'0,"0"0"-2032"0,0 0-512 0,-18-1 0 16,18 1 2320-16,-17 1 368 0,3 0 80 0,14-1 16 16,-18 6-2304-16,-3 0-480 0,-1 1 0 0,-2 0-128 15,-2 1 128-15,-3 1 0 0,-3 0 128 0,-7 1-128 16,-6-1 0-16,-4 2-256 0,-3 4 32 0,1 0 16 15,-1 2 208-15,1 0 0 0,-4 0 0 0,2 2-144 16,-1 1 144-16,-1 1-160 0,-1-3 160 0,4 1-160 0,0-1 160 16,3-2 0-16,2-2 0 0,4-1-128 0,0 0 128 0,3 0 0 15,5 0 0-15,5 0 0 0,3-2 0 0,2-1 0 16,4-1 0-16,3 2 128 0,1-5 48 0,4 2 16 16,1-2 0-16,2 1 0 0,2-2 32 0,8-5 16 15,-5 8 0-15,5-8 0 0,-4 10-240 0,3 1 144 16,1 1-144-16,2-3 128 0,1 1-128 0,1 4 0 15,1 5 0-15,1 2 128 0,1 1-128 0,1 6 0 16,1 8 0-16,0 1 0 0,-1 8 0 0,1 3 0 16,3 2 0-16,-2-1 0 0,2 1 0 0,1 2 0 15,1 1 0-15,-1 2 0 0,-2 2 0 0,-1 5 128 16,1 3-128-16,-2-1 128 0,-1 2-128 0,-1 3 128 16,-1 0-128-16,-1 6 128 0,-3 4-128 0,0 2 0 15,0 0 144-15,-2 1-144 0,0-6 240 0,0 2-32 0,2 3 0 0,-2-2 0 16,-2-2 80-16,1-6 16 0,-2-4 0 0,2 1 0 15,-1-3 48-15,-1-2 16 0,-1-2 0 0,0-2 0 16,-2-4-96-16,-1-1-16 0,1-3 0 0,-1-4 0 16,0-4 64-16,1-1 0 0,1-4 0 0,-2-1 0 15,-1 0-128-15,2-2 0 0,-2-1-16 0,3-1 0 16,0-2-32-16,1-1 0 0,1-3 0 0,2 1 0 16,0-6-144-16,1-3 160 0,2-2-160 0,2-2 160 15,0-2-160-15,0 1 128 0,0-3-128 0,1-2 128 16,2-2-128-16,0-3 192 0,0 3-192 0,1-2 192 15,-1 0-192-15,3 1 160 0,-1-1-160 0,2 1 160 16,1-1-32-16,-1 2 0 0,-2 0 0 0,1-4 0 16,1 3 0-16,0-1-128 0,2-1 192 0,0 1-64 0,-1 2-128 0,1-4 160 15,0 1-160-15,2 2 160 0,-1-1-160 0,2-1 0 16,-1 0 0-16,3-2 128 0,2 1-128 0,0-3 0 16,-1-1 144-16,3-2-144 0,4-1 160 0,3-3-32 15,2-2-128-15,3-2 192 0,1-4 64 0,5 0 0 16,0-1 0-16,3 0 0 0,1-1-128 0,2 3-128 15,2 1 176-15,-1 1-176 0,-1 2 0 0,1 2 0 16,1 1 0-16,-2 4 0 16,-3 3-1056-16,0 3-320 0,0 1-64 0,-4 6-19584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8T14:20:39.09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7148 3428 7359 0,'0'0'656'0,"-11"1"-528"0,0-3-128 0,2 2 0 16,0 0 3264-16,9 0 608 0,-7-3 128 0,7 3 32 16,0 0-2368-16,0 0-480 0,-2-6-96 0,2 6 0 0,1-11-448 0,-1 11-96 15,0-9-16-15,0 9 0 0,4-9-384 0,-4 9-144 16,0 0 0-16,5-7 144 0,-5 7-144 0,0 0 0 16,0 0 0-16,0 0 128 0,0 0 144 0,0 0 32 15,0 0 0-15,5 10 0 0,-2 0 48 0,-3-10 16 16,4 12 0-16,0-1 0 0,-2 2 16 0,4-1 16 15,0 0 0-15,1 0 0 0,-2-2 112 0,1 3 0 16,1-1 16-16,1 2 0 0,1 1-80 0,0 2 0 16,-1-1-16-16,1 1 0 0,1-1-160 0,1 1-16 15,-1 0-16-15,1 1 0 0,-2 2-48 0,-3-1 0 16,-2 2 0-16,0-1 0 0,1 1-64 0,1 1-128 16,-3 1 176-16,1-1-176 0,-1 1 160 0,-2 0-160 0,-2 2 128 15,0-2-128-15,-3-3 0 0,0 1 0 0,-3-2 128 16,1 3-128-16,-5-1 0 0,2 0 0 0,1-1 144 0,-1-1-144 15,-2 2 128-15,-1-1-128 0,1-2 160 0,0 0-160 16,-1-1 240-16,-1 1-48 0,-1-3-16 0,-1 0 0 16,1 0-48-16,0-2 0 0,-1-3 0 0,1 2 0 15,1-3 80-15,0 0 16 0,-2-1 0 0,1-3 0 16,-2 0-16-16,0-2 0 0,-3 1 0 0,1-4 0 16,0-3-208-16,0-1 128 0,-1-2-128 0,1 1 0 15,1-1 0-15,0-1 0 0,1-4 0 0,1-1 0 16,0 3 0-16,1 0-128 0,1 1-16 0,0 2 0 15,-1-1-224-15,-1 3-32 0,1-2-16 0,5 2 0 16,9 4-1824-16,0 0-384 0,0 0-64 0</inkml:trace>
  <inkml:trace contextRef="#ctx0" brushRef="#br0" timeOffset="1">7934 3309 16575 0,'0'0'1472'0,"0"0"-1168"15,0 0-304-15,0 0 0 0,0 0 1680 0,0 0 288 16,0 0 48-16,0 0 16 0,0 0-1008 0,0-7-208 15,0 7-48-15,0 0 0 0,0 0-96 0,0 0-32 16,0 0 0-16,0 0 0 0,0 0-144 0,0 0-48 16,-7 4 0-16,-3 1 0 0,0 3-96 0,-2 5-32 15,1 0 0-15,-2 5 0 0,-3 1-144 0,-1 4-48 16,-3 1 0-16,1 4 0 0,1-1 80 0,1 4 16 16,1 2 0-16,-1 2 0 0,-1 3 80 0,0 4 16 15,-2 3 0-15,2 4 0 0,1 0-32 0,1 2 0 16,2 4 0-16,2-6 0 0,0 0-144 0,2-3-16 15,1 0-128-15,4 2 192 0,2-1-16 0,2-1-16 0,1-6 0 0,4-3 0 16,3-5 48-16,4-2 16 0,2-4 0 0,1-2 0 16,2-5-32-16,2 0-16 0,2-2 0 0,2-4 0 15,1-4-176-15,3 0 0 0,2-3 0 0,0 0 0 16,1-4-368-16,1 1 48 0,0-3 16 0,0-3 0 31,0 1-528-31,0-2-96 0,-1-1-32 0,-1-3 0 16,1 0-1264-16,-2-3-256 0,0 2-48 0</inkml:trace>
  <inkml:trace contextRef="#ctx0" brushRef="#br0" timeOffset="2">8255 3641 27807 0,'0'0'1232'0,"0"0"256"0,-9-7-1184 16,9 7-304-16,0 0 0 0,-8-4 0 0,8 4 576 0,-8-5 48 16,8 5 16-16,-9-3 0 0,0-1-176 0,0 4-16 15,1 4-16-15,-1 3 0 0,0 3-432 0,-2 5 128 16,1 0-128-16,-3 3 0 0,-1 2 0 0,-2 2 0 15,2 3 128-15,-1 1-128 0,2 3 0 0,-1-3 0 0,0 1 0 16,1 1 128-16,2-2-128 0,2 0 0 0,0 1 0 0,1 2 0 16,2-7 192-16,0 0-32 0,1 0-16 0,3-1 0 15,0 1-16-15,2-1 0 0,0-3 0 0,3 3 0 16,2 1-128-16,2-2 128 0,0-4-128 0,4-3 128 16,1-3 128-16,2-3 32 0,0-5 0 0,4-2 0 15,2 0 32-15,2-4 0 0,3-4 0 0,1-1 0 16,0-2-16-16,3-2 0 0,3-2 0 0,2-2 0 15,0-2-80-15,0-2-16 0,-1-1 0 0,-2 0 0 16,-1-3-48-16,-3 0-16 0,-2-1 0 0,-1-1 0 16,-5-2-144-16,1 0 0 0,-3-1 0 0,-2-4 128 15,0-1-128-15,-4 1 0 0,0-1 0 0,-2 0 128 0,-4-3-128 16,-1 4 0-16,-3 3 0 0,-2 3 0 16,-4 4 0-16,-2 2 0 0,1 1 0 0,-3 2 0 0,-3 2 0 15,0 4 0-15,-1 3 0 0,-1 1 0 0,-3 1-320 0,-1 2 64 16,-1 2 16-16,-1 0 0 15,-4 2-1440-15,-1 5-304 0,-1 0-48 0</inkml:trace>
  <inkml:trace contextRef="#ctx0" brushRef="#br0" timeOffset="3">8114 3912 28799 0,'0'0'1280'0,"0"0"256"0,0 0-1232 0,0 0-304 0,0 0 0 0,0 0 0 15,0 0 704-15,0 0 64 0,8 9 32 0,0-3 0 16,2-3-304-16,2 0-64 0,1-2-16 0,3 0 0 16,2-1-288-16,2 0-128 0,2-1 128 0,0 0-128 15,-1-3 0-15,0 0 0 0,0 0-144 0,1 1 144 16,-1-3-560-16,-2 1 0 0,-1-2 0 0,-2 2 0 16,0 0-1696-16,-3-2-352 0,-3 2-64 0,-2 0-16 0</inkml:trace>
  <inkml:trace contextRef="#ctx0" brushRef="#br0" timeOffset="4">8586 3432 1839 0,'0'0'160'0,"0"0"-160"16,0 0 0-16,0 0 0 0,0 0 2880 0,0 0 560 16,0 0 96-16,0 0 32 0,0 0-2320 0,0 0-464 15,0 0-80-15,-5 9-32 0,5-9-320 0,0 0-64 16,0 0-16-16,-9 4 0 0,9-4 512 0,-9 3 112 16,9-3 0-16,0 0 16 0,-11 0 176 0,11 0 16 15,-7-4 16-15,7 4 0 0,-10-3-400 0,10 3-80 16,-7-6 0-16,7 6-16 0,-10-3-368 0,3 0-80 15,7 3-16-15,-9-1 0 0,9 1-160 0,-11 3 0 16,1 1 0-16,-2-1 0 0,-1 1-128 0,0 3 128 16,-1-1-160-16,-1 2 160 0,1 1 0 0,1 1 0 15,-2-1 0-15,1-2 0 0,0-1 384 0,-1-1 64 0,1 0 0 0,0 2 16 16,1-1-128-16,2-2-16 0,11-4-16 0,-11 4 0 16,-1 0-304-16,1 1 128 0,2 0-128 0,0 1 0 15,0-4 0-15,9-2 0 0,-8 8 0 0,2 1-192 31,-1 2-224-31,1 2-32 0,-3 2-16 0,2 0 0 16,3 0-560-16,0 1-96 0,-1-1-32 0,1 1-6704 0,1-3-1344 0</inkml:trace>
  <inkml:trace contextRef="#ctx0" brushRef="#br0" timeOffset="5">8435 3719 11967 0,'0'0'1072'0,"0"0"-864"15,0 0-208-15,0 0 0 0,0 0 2176 0,0 0 400 0,0 0 80 0,0 0 16 16,0 0-1616-16,0 0-320 0,0 0-64 0,0 0-16 16,0 0-64-16,0 0-16 0,0 0 0 0,0 0 0 15,0 0-288-15,0 0-64 0,0 0-16 0,0 0 0 16,0 0 48-16,0 0 16 0,0 0 0 0,0 0 0 15,0 0-272-15,8 12 128 0,-4-2-128 0,0 2 0 16,0-4 448-16,-2 1 0 0,0 1-16 0,-2 2 0 16,0 0-112-16,-2 2-32 0,0 0 0 0,-2-1 0 15,-2 3-128-15,1 0-32 0,0-1 0 0,0 1 0 16,-4-3-128-16,0 0 0 0,-1 1 0 0,1 1 0 16,-1-1 0-16,1-2 128 0,0-2-128 0,2 1 0 15,-1-5 0-15,2-1 0 0,6-5-144 0,0 0 144 16,0 0-2112-16,0 0-304 0,0 0-64 0,0 0-16 15</inkml:trace>
  <inkml:trace contextRef="#ctx0" brushRef="#br0" timeOffset="6">8217 3772 23615 0,'0'0'1040'0,"0"0"224"0,-9 4-1008 0,0-1-256 0,0-1 0 0,9-2 0 16,0 0 320-16,0 0 0 0,-9-2 16 0,9 2 0 15,-9-2-48-15,9 2-16 0,0 0 0 0,0 0 0 16,0 0 32-16,0 0 0 0,0 0 0 0,0 0 0 15,0 0-112-15,0 0 0 0,0 0-16 0,0 0 0 0,0 0 80 0,0 0 0 16,0 0 16-16,0 0 0 0,0 0 192 0,0 0 48 16,0 12 0-16,-3-3 0 0,-1 2 64 0,0-1 32 15,0 3 0-15,-1-2 0 0,-3 0-272 0,2 1-48 16,-2-1-16-16,1 2 0 0,0-3-272 0,0 3 128 16,2-1-128-16,-2-3 0 0,0-1 0 0,1 0 0 15,2-2 0-15,1 1 0 0,3-7-256 0,-6 7-64 16,6-7-16-16,0 0 0 15,0 0-2432-15,0 0-496 0</inkml:trace>
  <inkml:trace contextRef="#ctx0" brushRef="#br0" timeOffset="7">8655 3094 24239 0,'0'0'1072'0,"0"0"224"0,-7-5-1040 16,0 2-256-16,7 3 0 0,0 0 0 0,0 0 592 0,0 0 64 0,0 0 16 0,0 0 0 15,0 0-288-15,0 0-48 0,0 0-16 0,0 0 0 16,0 0-320-16,0 0 0 0,0 0 0 0,0 0 0 16,0 0 0-16,10 8 0 0,1 3 0 0,-1 0 0 15,1 3 128-15,0-1-128 0,1 0 128 0,1 4-128 16,2-1 256-16,-1 4-32 0,2-2 0 0,1 3 0 15,2 3 128-15,-1 0 32 0,2 0 0 0,1 2 0 16,0-1 128-16,1 2 16 0,3-1 16 0,-2 4 0 0,-2 3-16 16,0 1 0-16,-3 0 0 0,0 6 0 0,0 6-144 0,-1 0-16 15,0 0-16-15,-1 0 0 0,-3-2-224 0,1-5-128 16,-2-2 128-16,-1-3-128 0,-2 1 0 0,-3-1 144 16,-2-2-144-16,0 1 0 0,0-2 144 0,1-1-144 15,-4 0 0-15,-2 1 144 0,-3 1-144 0,-2-1 0 16,-3-1 0-16,-1-1 0 0,0-1 0 0,-2-5 128 15,-1-3-128-15,-1 1 0 0,-2-1 0 0,-1 1-176 16,-1-3 16-16,-1 0 0 16,-5-2-576-16,-1-1-112 0,-2-2-32 0,1 1-14032 0</inkml:trace>
  <inkml:trace contextRef="#ctx0" brushRef="#br0" timeOffset="8">9637 3860 20271 0,'0'0'896'0,"0"0"192"0,0 0-880 0,0 0-208 16,0 0 0-16,0 0 0 0,0 0 2784 0,0 0 512 15,0 0 96-15,0 0 32 0,0 0-2752 0,0 0-544 16,9-6-128-16,2 2 0 0,0 2 0 0,4-1 0 16,-1-3-160-16,2-1 160 0,2 3 0 0,3 0-160 15,2-1 160-15,-2 0 0 0,-1 0 0 0,4 1 0 16,5 1 0-16,1-1 0 0,0 2-192 0,0-1 192 16,0-1-192-16,-1 2 192 0,-2 0-432 0,-1 0 32 15,-4-1 0-15,-1 0 0 16,-3 2-224-16,-1-1-32 0,-1-2-16 0,-2 1-7920 0,-2 2-1584 0</inkml:trace>
  <inkml:trace contextRef="#ctx0" brushRef="#br0" timeOffset="9">9698 4025 34671 0,'15'-1'1536'0,"-4"2"320"0,4 2-1488 0,3-1-368 16,4 2 0-16,3-1 0 0,0 1 400 0,2-4 16 15,4 0 0-15,2 1 0 0,1 4-112 0,0 1-32 16,-2-3 0-16,0 1 0 0,-2 0-272 0,1 0-304 15,-1 1 64-15,1-1 16 16,-1-2-816-16,-2-1-176 0,-2 0-16 0,0 2-13680 16</inkml:trace>
  <inkml:trace contextRef="#ctx0" brushRef="#br0" timeOffset="10">11401 3109 33695 0,'0'0'1488'0,"0"0"304"0,-4 11-1424 0,1 5-368 0,1-2 0 0,1 3 0 16,1-1 208-16,1 1-16 0,1 0-16 0,-2 0 0 16,-1-2 208-16,0 2 64 0,1 2 0 0,0 0 0 15,1 3-320-15,0 2-128 0,-1 1 0 0,-1-2 128 16,-1-1-128-16,0 2-192 0,1-1 32 0,-2 2 16 15,-4-3-96-15,-1 0-16 0,1-1 0 0,1 0 0 32,0 1-192-32,0-5-32 0,-2 3-16 0,2-3 0 0,-4 2-560 0,4 1-112 0,-1-7-32 0,2-3-7824 15,5-10-1552-15</inkml:trace>
  <inkml:trace contextRef="#ctx0" brushRef="#br0" timeOffset="11">11018 3882 23039 0,'-20'1'2048'0,"10"4"-1648"16,-1 0-400-16,1 2 0 0,-3 0 2000 0,1-2 320 15,0-1 64-15,3 0 16 0,9-4-1776 0,0 0-368 16,0 0-64-16,0 0 0 0,0 0 0 0,0 0 0 0,15-2 0 0,0 2 0 16,2-4-192-16,4 2 192 0,4-1-192 0,3 1 192 15,4 0 128-15,0 0 16 0,1-2 16 0,1 0 0 16,2-1-80-16,1-2-16 0,-1 2 0 0,3 0 0 16,2-3-256-16,2 1 0 0,0-1 0 15,-1 3 0-15,-2-1 128 0,0 1-128 0,-2-1 0 0,-2 1 0 16,-4 1 0-16,-1-1 0 0,-1 0 0 0,-1-2 0 15,-3 1-672 1,-1 0-96-16,-3 1 0 0,-2 0-14256 0</inkml:trace>
  <inkml:trace contextRef="#ctx0" brushRef="#br0" timeOffset="12">11048 4471 22111 0,'0'0'1968'0,"0"0"-1584"15,0 0-384-15,0 0 0 0,0 0 2176 0,0 0 368 16,0 0 64-16,0 0 16 0,0 0-2016 0,0 0-400 16,0 0-80-16,11-1 0 0,0-6 48 0,2 2 16 0,0-2 0 0,3 0 0 15,3-4 144-15,1-1 48 0,1-1 0 0,-1 0 0 16,1-4 256-16,0-1 64 0,0 0 16 0,0 0 0 16,0-3-288-16,0 0-64 0,-2-1-16 0,1 0 0 15,-2 0-144-15,0 2-16 0,0 2-16 0,-3 1 0 16,-5 1 16-16,1 3 16 0,0 3 0 0,0 3 0 15,-11 7-208-15,0 0 176 0,0 0-176 0,10 0 160 16,-10 0-160-16,11 5 0 0,-11-5 0 0,0 0 0 16,6 12 0-16,1 0 0 0,-2 1 0 0,0-1 0 15,0 1 0-15,2 0 0 0,-1 1 0 0,5 0 0 16,1-1 0-16,-2-1 0 0,-2 1 0 0,-2 0 0 16,1 0 0-16,-1 0 0 0,1 0 0 0,-1-1 0 15,1 0 0-15,-1-1 0 0,-2 1 0 0,0 1 0 16,-1-1 0-16,1-2 0 0,-2 1 0 0,2-2 0 0,-4-9 0 0,8 10 0 15,-1-3 0-15,-7-7 128 0,9 6-128 0,0 0 0 16,0-2 0-16,1-2 0 0,1-3 208 0,1-2-32 16,-1-2-16-16,1 0 0 0,1-3 176 0,0 0 48 15,-1 0 0-15,0-1 0 0,-2-2 64 0,0-3 0 16,0 0 16-16,-1-2 0 0,-1 0-48 0,1-4-16 16,0-2 0-16,0-2 0 0,-1-2-160 0,0 0-48 15,-2 1 0-15,3 1 0 0,0-1-192 0,0 1 0 16,-1 5 0-16,0-1 0 15,0 2-320-15,0 1-96 0,1 3-32 0,-1-1 0 16,0 6-1920-16,-2 3-400 0,-6 6-80 0</inkml:trace>
  <inkml:trace contextRef="#ctx0" brushRef="#br0" timeOffset="13">13377 3209 28799 0,'0'0'1280'0,"0"0"256"0,0 0-1232 0,0 0-304 16,0 0 0-16,0 0 0 0,0 0 240 0,0 0-16 15,2 13 0-15,-2-13 0 0,0 0 32 0,0 11 0 16,0-2 0-16,0-9 0 0,-4 10-256 0,0-2 128 15,4-8-128-15,-7 8 0 0,0-2 128 0,-3-1-128 16,-1-2 0-16,-1 1 144 0,2 1 144 0,-3 2 32 16,-3-3 0-16,-1 0 0 0,-1-1 288 0,-2 3 64 15,-1 0 16-15,-2 5 0 0,-3-2 48 0,-2 1 16 16,0 1 0-16,-1-1 0 0,-4 2-272 0,3-1-48 0,2 1-16 16,2-1 0-16,1-1-96 0,3 0-32 0,1 0 0 0,1-1 0 15,1 0-160-15,-1-3-128 0,2 1 192 0,0 1-192 16,-2 2 128-16,-1-3-128 0,-1-1 0 0,3 1 0 15,2-1 128-15,1 1-128 0,2-2 0 0,1 0 0 16,1-1 0-16,3 0 128 0,9-4-128 0,0 0 0 16,0 0 496-16,0 0-16 0,0 0 0 0,0 0 0 15,0 0-96-15,0 0-32 0,8 12 0 0,5-6 0 16,2-2-160-16,5 0-16 0,2-1-16 0,3-1 0 16,-1 2-160-16,1-1 128 0,0-2-128 0,0 0 128 15,0-1-128-15,1 0 0 0,-2-1 0 0,2 2 0 16,-1 5 0-16,-1-4 0 0,-2 2 0 0,0-1 0 0,-1 1 0 15,1 2 0-15,0-2 0 0,-1 3 0 0,-3 0 0 16,1 1 0-16,-1-1 0 0,-1 1 0 0,0-1 0 0,-2 1 0 16,0 0 0-16,-2 1 0 0,-1-1 0 0,-2 0 0 15,0-3 0-15,-2 0 0 0,-8-5 0 0,0 0 0 16,5 11 0-16,-5-11 0 0,0 0 0 0,3 10 0 16,-4 1 0-16,-3-1 0 0,-1-2 0 0,-3 1 0 15,-5 0 0-15,-2 1 0 0,0 2 0 0,-1 1 0 16,-1-2 0-16,-2 2 0 0,-5-2 0 0,1 5 0 15,0-3 160-15,0 3-160 0,-3-3 0 0,0 1 0 16,0 2 0-16,1-2 0 0,0-1 0 0,3 0 0 16,1 0 0-16,2 0 0 0,-1-2 0 0,2 2 0 15,-2-3 0-15,1 3 0 0,-1-4 0 0,2 4 0 16,0 0 0-16,-1 0 0 0,1 2 0 0,0-3 128 16,0 1-128-16,1 1 160 0,0 0-160 0,1-1 0 15,2 0 0-15,2-2 0 0,3-1 0 0,0 1 0 0,0-2 0 0,-2 1-176 16,0 1 176-16,0 0 0 0,-1 2 0 0,3-3 0 15,3 4 0-15,2-4 0 0,0 1 0 0,1-2 0 16,3-9 0-16,3 10 0 0,2-1 0 0,0-1 0 16,1 1 176-16,0-1 16 0,3-1 0 0,3-2 0 15,2 1 0-15,2-2 0 0,2 2 0 0,3-1 0 16,1 0-64-16,0-1-128 0,1-2 192 0,1 2-64 16,1-2 0-16,1 0 0 0,0 1 0 0,0-3 0 15,2-3 0-15,0 1-128 0,2 0 192 0,3-2-64 16,1 2 64-16,1-3 16 0,3 2 0 0,0 0 0 15,1 1-80-15,-1-1-128 0,-3 1 176 0,-1 2-176 16,-3 1 128-16,-1 2-128 0,-3-2 0 0,-2 0 0 0,-1 0 0 16,-4-1 0-16,0 0 0 0,-2 3-144 15,-2 0-1104-15,-2 2-224 0,-3-4-32 0,-11-1-11808 16,0 0-2368-16</inkml:trace>
  <inkml:trace contextRef="#ctx0" brushRef="#br0" timeOffset="14">14094 3913 10127 0,'-9'1'896'0,"9"-1"-704"16,0 0-192-16,0 0 0 0,-9 0 2560 0,9 0 464 15,0 0 112-15,0 0 0 0,0 0-2128 0,0 0-432 16,0 0-96-16,9-5-16 0,2 1-464 0,-1 0 128 15,-10 4-128-15,13-2 0 0,-1-2 400 0,0 4 48 16,-1 0 0-16,2 0 0 0,3 0 640 0,0 0 128 16,-2 0 16-16,0 1 16 0,0 2-512 0,1-2-96 15,2 0-32-15,1-1 0 0,1 0-384 0,-1 0-80 16,0 0-16-16,0 0 0 0,1-1-128 0,-2-2 192 16,-2 1-192-16,2 0 192 0,0 2-192 0,0 0 0 15,-1-2 0-15,-2 1 0 16,-1-1-512-16,1 2-144 0,-3-4-32 0,-1 3-8464 15,1-3-1712-15</inkml:trace>
  <inkml:trace contextRef="#ctx0" brushRef="#br0" timeOffset="15">15381 3289 24879 0,'0'0'2208'0,"0"0"-1760"0,0 0-448 0,0 0 0 16,0 13 1824-16,-1 1 288 0,0 3 48 0,-3 2 16 15,-3 4-1760-15,-2 4-416 0,-1 3 0 0,-5 3 0 16,0-1 0-16,-2 5 0 0,-2 0 0 0,5 5 0 16,0-1 0-16,-2 2 0 0,-1 0 0 0,0 1 0 15,0-1 0-15,3 1 176 0,0-2-32 0,-1-4 0 16,1 0 48-16,0-4 0 0,1-3 0 0,2 0 0 0,2-2-192 16,1 1 0-16,3 0 0 0,1-4 128 15,1-7-576 1,2-2-128-16,1-4-32 0,0-2-13840 0</inkml:trace>
  <inkml:trace contextRef="#ctx0" brushRef="#br0" timeOffset="16">15471 3933 34095 0,'-8'-4'3024'0,"1"1"-2416"15,-1 2-480-15,8 1-128 0,0 0 1504 0,-11 1 288 16,1 3 48-16,-1 1 16 0,1 0-1728 0,1 3-352 16,1 1-64-16,-2 4-16 15,-3 3-480-15,1 4-112 0,1 2 0 0,2-1-16 16,-1 1-96-16,2-1-16 0,2 1 0 0,2 1 0 0,2-1 640 0,5-1 112 0,2-1 16 0,3-2 16 16,2 2 240-16,3-3 0 0,2-6 0 0,2 2 0 15,1-6 128-15,2 1 128 0,-2-3 32 0,1-1 0 16,2-7 256-16,1 1 48 0,1-2 16 0,0-1 0 15,2-3-128-15,0 0-32 0,-2-5 0 0,-1-4 0 16,0 0-224-16,-1 0-48 0,-3 3-16 0,-1-1 0 16,-4 0-160-16,0-2 0 0,-1-2 144 0,-5 4-144 15,-5-3 160-15,-2 1-32 0,-2-2-128 0,-3 2 192 16,-5-1-192-16,0 1 0 0,-3 0 0 0,-1 2 0 16,-2 0 0-16,-1 2 0 0,-3 3 0 0,0 2 0 0,-1 3 0 15,0 0 0-15,0 1-192 0,1 2 192 16,2 4-528-16,1 0 0 0,2 2 0 15,3 1 0-15,1 1-2160 0,11-6-416 16,-6 9-96-16,6-9 0 0</inkml:trace>
  <inkml:trace contextRef="#ctx0" brushRef="#br0" timeOffset="17">16313 3931 31503 0,'0'0'1392'0,"0"0"288"0,-10-2-1344 0,1 0-336 0,0 1 0 0,0 0 0 15,-1 1 288-15,1-3-16 0,-1 2 0 0,-1 0 0 16,0 3-272-16,-2 2 0 0,-3 0 0 0,-1 3 0 16,0-1 0-16,0 3-144 0,-1 2 16 0,0-1 0 15,-2 2 128-15,1 1 0 0,-2 0 0 0,0 1 0 16,-1 2 0-16,1-3 0 0,1 4 0 0,-1-3 0 15,1 0 0-15,1 1 0 0,5-3 0 0,4 1 0 16,2-2 0-16,4 0 224 0,4-11-32 0,0 0 0 16,0 0 64-16,10 9 0 0,2-5 0 0,4-2 0 15,2 0-256-15,1-4 0 0,0-3 0 0,2 0 0 16,1-3 0-16,0 0 0 0,0 2 0 0,0-3 0 16,-1 0 0-16,1 1-128 0,0-1 128 0,-1 1 0 15,-2 0 0-15,0-1 0 0,-1 0 0 0,-1 0 0 16,-2-1 0-16,-1 1 0 0,2 3 0 0,-3-5 144 0,-2 1-144 15,1 0 0-15,0-2 144 0,-2 1-144 0,-1 2 0 0,-1 1 0 16,0 2 0-16,-8 6 0 0,7-7 0 0,-7 7 0 16,0 0 0-16,7-5 128 0,-7 5-128 0,0 0 0 15,0 0 0-15,0 0 0 0,0 0 0 0,0 0 0 16,0 0 0-16,0 0 0 0,-4 11 0 0,1-1 0 16,-1 2 0-16,-2 1 0 0,-7 9 0 15,9-10 0-15,1 1 0 0,-4 1 0 0,2 2 0 16,-2-1 0-16,2 2 0 0,-1 3 0 0,0-1 0 15,1 2 0-15,1 1 0 0,2-1 0 0,-2 1 0 16,0 1 0-16,1 1 0 0,1 0 0 0,-1-1 0 16,-1 1 0-16,0-1 0 0,-1-1 0 0,1 2 0 0,0-3 0 15,-2 1 0-15,-4 0 0 0,1 0 0 0,0-2 0 0,-2 2 0 16,-3-2 208-16,1 0-16 0,-1-1-16 0,-2-2 0 16,1-2-176-16,-1-2 0 0,2-1 0 0,-2-2 0 31,-1 1-1344-31,2-2-320 0,-2-5-48 0</inkml:trace>
  <inkml:trace contextRef="#ctx0" brushRef="#br0" timeOffset="18">17132 4004 23039 0,'0'0'2048'0,"0"0"-1648"0,-9 0-400 0,9 0 0 15,0 0 1936-15,-9 3 304 0,9-3 64 0,-9 4 16 16,9-4-1824-16,0 0-368 0,-4 8-128 0,4-8 0 16,-3 13 0-16,3 0 0 0,3 1 0 0,1 0 0 15,0-1 272-15,0 4-16 0,1 3 0 0,-3 5 0 16,1 2 32-16,0 3 0 0,-3 1 0 0,-2-1 0 0,0 3 0 0,-3-2 0 15,-2-1 0-15,-1-1 0 0,-2-2 32 0,-2-1 0 16,-1 0 0-16,1-5 0 0,0 1-48 0,2-3 0 16,-2-5 0-16,3-2 0 0,3-4 48 0,0-1 0 15,6-7 0-15,0 0 0 0,0 0-128 0,0 0-32 16,0 0 0-16,0 0 0 0,0 0-160 0,2-11 128 16,0-4-128-16,2 0 128 0,0-2-128 0,0-2 0 15,3 0 0-15,-2-7-176 0,0-3 176 0,0-2-128 16,0-2 128-16,1-5-128 0,2-5 128 0,1-1-192 15,1 1 192-15,2 1-192 0,0 1 192 0,-1 2-192 16,1 1 192-16,0 1-192 0,-1 1 192 0,1-1 0 16,0 1 0-16,1 3 0 0,0 3 0 0,0 3 0 15,0 2 0-15,1 2 0 0,1-1 0 0,0 6 0 0,0 5 0 16,0 1 176-16,1 4-176 0,2 3 0 0,2 2 0 0,-3 3 0 16,-3 4 0-16,3 4-192 0,3 0 64 0,-5 4 128 15,-3-3-224-15,0 1 80 0,0 5 16 0,-1 3 0 16,0 3 128-16,-2-2-192 0,-3 5 192 0,0-6-192 15,-4 0 192-15,-1 2 0 0,-1-1 0 0,-1 2 0 16,-4-1 0-16,1-1 144 0,-1-2-16 0,-2-1-128 16,-2 0 288-16,1-2-48 0,1-1-16 0,-4 3 0 15,-5-3-32-15,3-2 0 0,2 0 0 0,-5-5 0 16,-2 2-192-16,0-1 176 0,-1-3-176 0,1-2 160 16,0-1-160-16,1-1-176 0,0-2 48 0,1-2 0 15,1-1-640-15,0-2-112 0,0-1-16 16,0-1-9856-16,2-2-1984 0</inkml:trace>
  <inkml:trace contextRef="#ctx0" brushRef="#br0" timeOffset="19">18232 3024 11055 0,'0'0'976'0,"0"0"-784"0,0 0-192 0,0 0 0 16,14 3 3568-16,-14-3 656 0,0 0 144 0,10 3 32 15,-10-3-3376-15,9 7-688 0,-9-7-128 0,0 0-16 16,0 0-64-16,0 0-128 0,0 0 192 0,-1 13-64 16,-4-3 0-16,-1 1 0 0,0-2 0 0,-3 0 0 15,-2-1 0-15,0 2-128 0,-4 2 192 0,1 5-64 16,0 3 80-16,-3 0 16 0,-2 3 0 0,0 3 0 16,-5 1 400-16,2-1 80 0,0 3 0 0,-2 3 16 15,1 4-32-15,1-2-16 0,0 5 0 0,0-3 0 16,2-2 32-16,0 3 16 0,2 2 0 0,0 4 0 15,1 0-416-15,1 1-96 0,2 0-16 0,2-6 0 0,2-4-192 16,1-1 128-16,2-1-128 0,2-2 0 0,1-2 0 0,1 0 0 16,2-2 0-16,2-1 0 0,1-3-256 0,0 0 16 15,2 1 0-15,0-3 0 0,0 1-80 0,1-1-32 16,1 3 0-16,0 0 0 16,1-1-256-16,0-3-48 0,1-3-16 0,3 0 0 15,-2-2-32-15,0-1-16 0,1-3 0 0,1 3 0 16,0-6-400-16,1-1-80 0,1 1-16 0,-1-4-11232 0</inkml:trace>
  <inkml:trace contextRef="#ctx0" brushRef="#br0" timeOffset="20">18136 3908 34671 0,'0'0'1536'0,"0"0"320"0,0 0-1488 0,0 0-368 0,0 0 0 0,12-1 0 15,1 1 128-15,1 0-128 0,0 0 160 0,1 1-160 16,-1 3 0-16,0-2 0 0,0 5 0 0,-1-1 0 15,-2 1 0-15,0 1 0 0,-3 1 0 0,1 1 0 16,-2 2 0-16,1 0 0 0,-1 1 0 0,-2 0-160 16,0 0 160-16,-1 0 0 0,0 0 0 0,1-1 0 15,1-2-144-15,0-1 144 0,1-1-160 0,2 0 160 16,1-2-128-16,2-2 128 0,0-2 0 0,2-2-144 16,3 0-576-16,0-2-112 15,0 2-32-15,2-5-8736 0,0-3-1760 0</inkml:trace>
  <inkml:trace contextRef="#ctx0" brushRef="#br0" timeOffset="21">18684 3711 25791 0,'-11'12'2304'0,"3"-4"-1856"15,-2 3-448-15,-3 6 0 0,-3 4 3264 0,2 4 544 16,-2 2 112-16,1-1 32 0,-2 4-3184 0,1 0-624 15,2 2-144-15,-3 0 0 0,-3 3 0 0,-1 2 0 16,0 1 0-16,1 3-144 0,-1 4-160 0,0 0-16 16,0-2-16-16,0 0 0 15,2-2-224-15,-1-2-32 0,-1-5-16 0,4-2 0 16,2-3-224-16,3-2-32 0,0-3-16 0,3-3 0 16,0 1-1536-16,1-6-304 0,3-5-64 0</inkml:trace>
  <inkml:trace contextRef="#ctx0" brushRef="#br0" timeOffset="22">19156 3191 23151 0,'0'0'1024'15,"0"0"208"-15,0 0-976 0,7-5-256 0,-7 5 0 0,8-4 0 0,-8 4 896 0,11-2 144 16,-11 2 32-16,10 4 0 0,-10-4-176 0,9 11-16 16,-1 0-16-16,-3 5 0 0,-1 2-96 0,0 6 0 15,0 3-16-15,1 3 0 0,-2 1-240 0,-2 5-64 16,0-2 0-16,1 2 0 0,-1 3 32 0,-1 0 0 16,-1 0 0-16,1 4 0 0,0 3-96 0,0-2-32 15,-2 1 0-15,2-2 0 0,3-5-160 0,-2-2-16 0,1 1-16 0,-2-5 0 16,-2 1-160-16,1-1 0 0,0-2 0 15,-1 0 0-15,1-2 0 0,0-2 0 0,-1 0 128 0,1 1-128 16,0 2-208-16,0-3-80 0,-1-5-16 0,1-2 0 31,2-4-1808-31,1-4-352 0,0 0-80 0</inkml:trace>
  <inkml:trace contextRef="#ctx0" brushRef="#br0" timeOffset="23">19957 3578 1839 0,'0'0'160'0,"0"0"-160"0,0 0 0 0,0 0 0 16,0 0 4400-16,0 0 848 0,0 0 160 0,0 0 32 16,0 0-2784-16,0 0-560 0,0 0-112 15,0 0-32-15,0 0-512 0,-2 10-96 0,2-10-32 0,-6 12 0 16,1-3-288-16,0 4-64 0,1 3-16 0,0 1 0 16,-1 1-320-16,-2 2-64 0,1-5-16 0,-2 6 0 15,-1-3-336-15,0 2-64 0,1 2-16 0,-2-2 0 16,-1-2-128-16,-2 3 128 0,-2 0-128 0,-2 1 128 15,-3-4-128-15,-1 2 160 0,-2 1-160 0,-1-3 160 16,-1-1-160-16,2 2 0 0,2-4 0 0,2 0 0 16,-2-2-432-1,4 0-16-15,5-2 0 0,2-5 0 0,0-2-704 0,10-4-128 0,0 0-48 0,0 0-9088 16,0 0-1808-16</inkml:trace>
  <inkml:trace contextRef="#ctx0" brushRef="#br0" timeOffset="24">19687 3703 19343 0,'0'0'1728'0,"0"0"-1392"16,-7 4-336-16,7-4 0 0,-8 3 4160 0,8-3 768 16,0 0 160-16,-3 10 32 0,2 1-4000 0,1 2-800 15,1-2-144-15,3 2-48 0,1 0 80 0,4 3 16 16,2 4 0-16,2 2 0 0,3-1-224 0,0 1 144 15,3-1-144-15,-1-2 128 0,0-1-128 0,1 1 0 0,-1-4 0 0,0 2 128 16,-1-4-128-16,1 2-256 0,-1-2 64 0,-1-3 16 31,-2-1-768-31,0-1-144 0,0 0-48 0,-3 0 0 16,0-2-1728-16,-2-1-336 0,-9-5-80 0,12 4-8832 0</inkml:trace>
  <inkml:trace contextRef="#ctx0" brushRef="#br0" timeOffset="25">20386 4084 23039 0,'0'0'2048'0,"0"0"-1648"16,0 0-400-16,4 9 0 0,0 1 1088 0,-1 2 128 15,-2 0 16-15,0 0 16 0,2-1-912 0,-2 2-176 16,-1-4-32-16,0 6-128 0,-1 4 240 0,-2 0-64 16,1-4-16-16,-1 1 0 0,0-2-160 0,2 1 0 15,0-2 0-15,0 0 0 0,-2 1 336 0,0 2 48 16,1-1 0-16,-1 0 0 0,-1-2 192 0,0 0 64 15,-1 0 0-15,0 0 0 0,-2 0-304 0,2 0-48 16,-3 1-16-16,0-2 0 0,-1-2-272 0,0-2 0 0,-1 0 0 0,2-3 0 31,8-5-1936-31,-10 5-304 0,10-5-48 0,-12 0-16 0</inkml:trace>
  <inkml:trace contextRef="#ctx0" brushRef="#br0" timeOffset="26">21268 3375 27759 0,'0'0'1216'0,"0"0"272"0,0 0-1184 0,0 0-304 15,6-7 0-15,-6 7 0 0,8-4 176 0,-8 4-32 16,8-5 0-16,-8 5 0 0,0 0-144 0,0 0 0 16,0 0 0-16,0 0 0 0,0 0 0 0,-8 9 0 15,-3-2 0-15,-2-1 0 0,-4 2 224 0,1 1 64 16,-3-1 16-16,0 4 0 0,-5-2 208 0,1 3 64 16,-1 0 0-16,1 4 0 0,-2 3 0 0,2-1 16 15,-1 2 0-15,2 3 0 0,1-2 48 0,2 5 0 16,0 6 0-16,2-1 0 0,0 1-32 0,3-1 0 15,2 2 0-15,3-2 0 0,1 0-96 0,3-3 0 16,1 1-16-16,3-3 0 0,0-1-288 0,3-1-48 16,3-1-16-16,1-4 0 0,-1 1-144 0,3-4 0 0,1-1 0 15,1-2-176-15,1-1-48 0,0-2-16 0,2-2 0 0,2-3 0 16,0-4 112-16,0-1 128 0,2-1-208 0,2-3 80 16,2-3 128-16,1-3 0 0,1-2 0 0,3 1 0 15,1-3 160-15,0 0 64 0,2-3 16 0,-2-1 0 16,1-2 112-16,-2-2 32 0,0-1 0 0,-1-3 0 15,-1-4-112-15,-1-2-16 0,-3 0 0 0,-1-3 0 16,-5 0-128-16,-1-1-128 0,-1-3 192 0,-2 3-192 16,-3 2 0-16,-3 4 0 0,-2 3 0 0,-3 1 0 15,-4 3 0-15,-2 3 0 0,-1-1 0 0,-2 2 0 16,-4 2 0-16,-1 3 0 0,0 0 0 0,-2 1 0 16,0 1-288-1,-1-1-160-15,-2 2-48 0,-1 0 0 0,-1 3-336 0,1 0-80 0,2 1-16 16,0 2 0-16,4 1-1376 0,0 2-288 15,1 3-48-15,1 4-11248 0</inkml:trace>
  <inkml:trace contextRef="#ctx0" brushRef="#br0" timeOffset="27">21125 3712 25103 0,'0'0'1104'0,"0"0"240"0,-11-1-1072 0,0 1-272 0,2 0 0 0,0 1 0 16,0 3 400-16,1-3 32 0,8-1 0 0,-10 2 0 15,1-2-48-15,9 0 0 0,-10 1 0 0,10-1 0 16,0 0-192-16,0 0-64 0,0 0 0 0,0 0 0 16,0 0 320-16,0 0 48 0,0 0 16 0,0 0 0 15,0 0-64-15,0 0 0 0,0 0 0 0,0 0 0 16,0 0-224-16,11 3-48 0,-11-3-16 0,0 0 0 16,10 2 32-16,-10-2 0 0,0 0 0 0,11 4 0 0,-11-4-192 0,11 0 0 15,0 0 0-15,-1 0 128 16,-10 0-288-16,15 0-64 0,-2 0-16 0,0 0 0 15,0-4-1952 1,-3 2-400-16,-10 2-80 0</inkml:trace>
  <inkml:trace contextRef="#ctx0" brushRef="#br0" timeOffset="28">21287 3601 15663 0,'0'0'1392'0,"0"0"-1120"0,0 0-272 0,0 0 0 16,0 0 3200-16,0 0 576 0,0 0 112 0,0 0 16 16,0 0-3072-16,0 0-608 0,0 0-224 0,-5 8 144 15,5-8-144-15,-4 13 0 0,1-2 0 0,3-11 128 16,-1 11-128-16,-2 1 0 0,0 1 0 0,-1 2 0 15,0 0 0-15,-1 3 0 0,-3 1 0 0,0-2 0 16,-1-3 0-16,2 2 0 0,3-2 0 0,-1 2 0 16,-1 1 0-16,0-2 0 0,2 1-144 0,1 0 144 31,-1-3-528-31,2-2-48 0,5 0-16 0,-3-2-7920 0,-3 0-1568 0</inkml:trace>
  <inkml:trace contextRef="#ctx0" brushRef="#br0" timeOffset="29">21080 3601 8287 0,'0'0'368'0,"0"0"80"0,0 0-448 0,0 0 0 16,-9 7 0-16,3 1 0 0,6-8 5392 0,-3 14 1008 15,-1 0 192-15,1 3 32 0,2 2-5232 0,1-2-1056 0,0-3-208 0,0 2-128 16,1-1 0-16,2 2 0 0,-2-4 0 0,0 2-160 31,-1 0-512-31,-1-2-96 0,-3 0-32 0,-1 0 0 16,-2 0-1584-16,-1 2-320 0,-1-2-64 0</inkml:trace>
  <inkml:trace contextRef="#ctx0" brushRef="#br0" timeOffset="30">21308 2900 13823 0,'0'0'1216'0,"0"0"-960"0,0 0-256 0,0 0 0 15,0 0 3008-15,0 0 576 0,0 0 96 0,0 0 32 16,12 0-2688-16,-2 1-512 0,1 2-128 0,-11-3 0 15,11 4-176-15,0 1-16 0,-11-5-16 0,10 9 0 16,-2 3-176-16,0-2 0 0,0 1 0 0,-2 1 0 0,-1-2 0 0,1 2 0 16,-3-1 0-16,3 4 0 0,-1-1 0 0,1 2 0 15,1 2 0-15,1-1 0 0,1 3 0 0,1 0 0 16,5 6 0-16,2 1 0 0,0-3 912 0,3 2 160 16,3 0 16-16,3 1 16 0,2 0-64 0,2-1-16 15,2 1 0-15,2 1 0 0,-2 0-432 0,-1 1-80 16,1 2-32-16,-5-1 0 0,-3 2-336 0,-5-1-144 15,-1 4 128-15,-2 6-128 0,-4 2 160 0,-3 0-160 16,-4-3 192-16,-1-1-192 0,-7 0 0 0,-1-2 0 16,-3 1-160-16,-5 1 160 0,-5 0-256 0,-1-1 64 15,-1-2 0-15,-1 1 16 0,-1 0-32 0,-3-4-16 16,-1-3 0-16,2-1 0 0,2-1 224 0,2-3-144 16,-2 0 144-16,1-6-128 0,3 0-224 0,0-2-32 0,0-3-16 0,0-2-10336 15,3-4-2064-15</inkml:trace>
  <inkml:trace contextRef="#ctx0" brushRef="#br0" timeOffset="31">2733 6687 21183 0,'-6'-5'1888'0,"6"5"-1504"0,-2-8-384 0,2 8 0 16,0 0 1840-16,0 0 288 0,-4-8 64 0,4 8 16 16,-1-7-1424-16,1 7-272 0,0 0-64 0,0 0-16 15,0 0-192-15,0 0-48 0,-4-9 0 0,1 2 0 0,3 7-192 0,0 0 0 16,-8-6 0-16,2 2 0 0,6 4 0 0,-8-6 0 16,-1 5 0-16,0-3 0 0,-1 2 128 0,1-2 48 15,-1 2 0-15,0 2 0 0,-4-1 384 0,1 1 80 16,-1 0 0-16,1 0 16 0,-1 3-80 0,-2 1 0 15,-1-1-16-15,1 3 0 0,3-2-304 0,-1 1-48 16,-3 0-16-16,3 2 0 0,2 0-64 0,-1 1 0 16,-1-1-128-16,-1 3 192 0,4 2-192 0,0 0 0 15,1-1 0-15,-3 1 0 0,-3 1 0 0,6 3 0 16,4 1 0-16,0 0 0 0,-5 0 0 0,4 0 0 16,0-2 0-16,-1 2 0 0,1-5 0 0,0 1 0 15,2-1 0-15,2-1 0 0,2 0 128 0,1-11 0 16,0 14-128-16,2-5 192 0,-2-9 16 0,6 11 0 15,-6-11 0-15,10 9 0 0,4-1-32 0,-1-6-16 0,-13-2 0 16,15 5 0-16,-1 1-160 0,2-1 160 0,-1-2-160 0,2-2 160 16,2-1-160-16,0-1 0 0,1-1 0 0,-2 1 128 15,0-2-128-15,1 1 0 0,-1-4 144 0,0 1-144 16,-1 0 0-16,0-1 144 0,0-4-144 0,-1 1 0 16,-2 0 128-16,-1-1-128 0,0 1 0 0,0-2 0 15,0-2 192-15,-1-3-64 0,-3-3 0 0,1 2-128 16,2 5 176-16,-2-2-176 0,1-4 160 0,-2 1-160 15,1 2 128-15,1 1-128 0,-2 0 0 0,-4-2 144 16,-2-1-16-16,-1 1-128 0,1 2 192 0,-2-3-64 16,-2-1 128-16,0 0 0 0,1-2 16 0,0 1 0 15,-3-1 64-15,2-1 16 0,0-2 0 0,-2-3 0 16,-4 0-32-16,2-4-16 0,1-3 0 0,-1 2 0 16,-4-2-112-16,-1 0-32 0,-1-2 0 0,2 4 0 0,0-2-160 0,-2 3 160 15,0 2-160-15,-1 0 160 0,1 2-160 0,0 1 128 16,-2 2-128-16,0 2 128 0,0 3-128 0,1-2 0 15,0 3 144-15,-2 4-144 0,-4-2 0 0,2 3 128 16,3 0-128-16,-1 3 0 0,-3 3 0 0,2 0 0 16,0 1 0-16,2 4 0 0,0-4 0 0,2 3 0 15,1-2 0-15,1 3 0 0,-1 2-320 0,10-1-16 16,-9 4-16-16,9-4 0 16,0 0-960-16,-8 4-192 0,1 1-32 0,7-5-16 15,-6 11-1264-15,4-1-256 0,2 1-64 0</inkml:trace>
  <inkml:trace contextRef="#ctx0" brushRef="#br0" timeOffset="32">3489 5850 17439 0,'0'0'768'0,"5"-6"176"0,-5 6-752 0,0 0-192 15,0 0 0-15,0 0 0 0,0 0 640 0,0 0 80 16,0 0 32-16,0 0 0 0,0 0 96 0,0 0 32 15,0 0 0-15,0 0 0 0,-3-11 0 0,3 11 0 0,-5-5 0 0,5 5 0 16,0 0-240-16,0 0-64 0,0 0 0 0,-8 7 0 16,8-7-80-16,-8 9-32 0,2-1 0 0,6-8 0 15,-4 11-128-15,5 1-16 0,5 0-16 0,-3 1 0 16,-3 1-16-16,4 2 0 0,0 1 0 0,-1-2 0 16,0 2-80-16,-2 2-16 0,0-2 0 0,2-2 0 15,2 1 48-15,-2-2 0 0,-6 2 0 0,0 0 0 16,1 1 48-16,-1-1 16 0,1 1 0 0,0 3 0 15,0-3 16-15,0 2 0 0,2-2 0 0,4 3 0 16,1-4 0-16,2 1 16 0,-1 1 0 0,2-1 0 16,0 0-128-16,1 1-16 0,2-4-16 0,0 5 0 15,0-1-176-15,-1 0 0 0,-2-1 0 0,0 3 128 16,0-1-128-16,-2-1 0 0,1 1 0 0,-3-2 0 0,0 0 0 0,0-2 0 16,-1 1 0-16,1 2 0 0,-1-1 0 15,0 3 0-15,-3-7 0 0,0 2 128 0,2 1-128 16,-1 0 0-16,-2-2 0 0,0 2 0 0,0-2 128 0,-1-1-128 15,2-1 128-15,-1-1-128 0,-3 1 288 0,0-3-32 16,4-9 0-16,-6 15 0 0,-2-2 64 0,1 1 0 16,2 0 0-16,-3 1 0 0,-4-5-96 0,1 2-16 15,-1-2 0-15,2 2 0 0,-1 0-16 0,1-2-16 16,-1-3 0-16,2-1 0 0,9-6 32 0,-9 3 16 16,0 1 0-16,0-3 0 0,0 2 48 0,-2-1 16 15,0-2 0-15,1 0 0 0,10 0-48 0,-11-6-16 16,-4-1 0-16,1-1 0 0,0 2-32 0,1-1 0 15,1-2 0-15,-1 3 0 0,-2 0-192 0,2 1 144 0,2-3-144 16,-2-1 128-16,-2 0-128 0,2-3 0 0,2 6 0 0,-1-2 0 16,-1-1 0-16,2 2 0 0,2 2 0 0,0 3 0 15,0-4 0-15,2 4 0 0,1-2 0 0,6 4 0 32,0 0-704-32,-4-7-80 0,0 2-16 0,4 5 0 15,0 0-2448-15,0 0-480 0,0 0-112 0</inkml:trace>
  <inkml:trace contextRef="#ctx0" brushRef="#br0" timeOffset="33">1927 7311 18831 0,'-12'-3'832'15,"12"3"176"-15,0 0-816 0,0 0-192 0,0 0 0 0,0 0 0 16,0 0 944-16,0 0 144 0,0 0 16 0,0 0 16 16,0 0-800-16,7 8-144 0,-7-8-48 0,11 6 0 0,1-3 0 0,2 1 0 15,5 0 0-15,-1-2 0 0,2-2 32 16,3 0 0-16,6 0 0 0,2-2 0 0,3 2 352 0,9-4 64 15,8-3 0-15,7-2 16 0,5 0 48 0,2 0 0 16,4-3 0-16,2 2 0 0,-1-1-128 0,3 5 0 16,4-6-16-16,3 3 0 0,2 1-128 0,-3 3-32 15,-4-2 0-15,4 2 0 16,6-1 112-16,-2 2 32 0,-2 1 0 0,-4-1 0 0,-3-2-16 0,-2 2 0 16,-4 0 0-16,-3 1 0 0,-1-2-192 0,1 4-32 15,2-6-16-15,-6 2 0 0,-5-2-224 0,-5 2 128 16,-4 0-128-16,-6 0 0 0,-4 0 0 0,-2 1-320 15,-2-5 64-15,-3 3-10304 16,-4 4-2064-16</inkml:trace>
  <inkml:trace contextRef="#ctx0" brushRef="#br0" timeOffset="34">2738 8271 4607 0,'0'0'400'0,"0"0"-400"0,0 0 0 0,0 0 0 16,0 0 2144-16,0 0 352 0,-1 11 64 0,1-11 0 16,0 0-1600-16,0 0-320 0,-2 10-64 0,2-10 0 15,0 0 0-15,0 0 0 0,0 0 0 0,0 0 0 16,0 0 336-16,0 0 80 0,0 0 16 0,0 0 0 16,0 0-112-16,0 0-32 0,0 0 0 0,11 0 0 15,-11 0-176-15,0 0-48 0,7-6 0 0,-7 6 0 16,3-8-160-16,-3 8-32 0,0 0-16 0,5-8 0 15,-7-2 208-15,0 2 32 0,2 8 16 0,-2-11 0 16,-5 1 176-16,3 1 32 0,4 9 16 0,-4-11 0 16,-1 4-48-16,0-3-16 0,-2 3 0 0,4 0 0 15,0 1-304-15,-2-1-64 0,-4 1-16 0,2-1 0 16,2 1-224-16,0-4-48 0,-2 5-16 0,1 0 0 0,-1-2-48 0,-1 4-128 16,-1 0 192-16,-1 0-64 0,-2 2-128 0,0 1 0 15,1 0 0-15,-3 1 128 0,0 5-128 0,0-3 0 16,1 4 0-16,0 1 0 0,-2 1 0 0,2 3 0 15,0-1 128-15,2 2-128 0,-1 3 0 0,0-3 0 16,-1 1 0-16,3 2 0 0,1 1 0 0,1 3 0 16,0-3 0-16,3 2 0 0,2-2 0 0,0 3 0 15,0-5 0-15,0 2 0 0,3-1 0 0,0-1 0 16,-1 1 0-16,-1-2 0 0,2-2 0 0,3 1 0 16,2-2 0-16,2 0 0 0,-2 1 0 0,3-4 0 15,1 0 0-15,3-2 0 0,-1 2 0 0,2-1 0 16,2-1 0-16,-1-3 128 0,2-3-128 0,-1 0 0 0,0 0 144 15,-1-2-144-15,2 1 128 0,-2 1-128 0,-1-2 128 0,0-1-128 16,1-2 0-16,1 0 0 0,-1-2 0 0,0-2 128 16,2-3-128-16,0 2 0 0,-1-1 0 0,1 0 0 15,-2-4-144-15,2 0 144 0,1-2-160 0,-3-3 160 16,-2 3 0-16,-2 0 0 0,1-1-128 0,-5 0 128 16,-4 1 0-16,0-2 0 0,2 0 0 0,-4-1 0 15,-1 2 160-15,0-4-160 0,-1 1 128 0,1-2-128 16,-3 0 192-16,-2 0-32 0,-5-1-16 0,2-2 0 15,4 2-16-15,-4-2-128 0,-3-1 192 0,1 1-64 16,4 3-128-16,-2-4 128 0,-4-1-128 0,1 0 128 16,0 1-128-16,2 3 160 0,-2-1-160 0,0 1 160 15,-1-2-160-15,1 3 0 0,1-1 0 0,-1 1 128 0,-1-1-128 16,1 1 0-16,0 1 0 0,1 0 0 0,-2 3 0 16,1 1 0-16,0 4 0 0,0 3 0 0,1 2-288 15,-1 4 16-15,-1 2 0 0,1 5 0 16,0 3-624-16,1 3-128 0,-2 2-32 0,2 5 0 15,2 0-1376-15,0 2-256 0,-3 1-64 0,3-1-6704 16,4-2-1328-16</inkml:trace>
  <inkml:trace contextRef="#ctx0" brushRef="#br0" timeOffset="35">3618 7610 23951 0,'0'0'2128'0,"0"0"-1696"16,0 0-432-16,0 0 0 0,6-6 1168 0,2-1 160 15,0-2 16-15,0 4 16 0,-8 5-576 0,9-7-112 16,-1 2-32-16,-8 5 0 0,10-6-368 0,-10 6-80 16,0 0 0-16,0 0-16 0,8-4 16 0,-8 4 0 15,0 0 0-15,0 0 0 0,0 0 80 0,-10 13 32 16,-5-3 0-16,-2 5 0 0,-1 0-112 0,-3 5-32 16,-2-3 0-16,-2 2 0 0,-2-3 144 0,2 2 16 15,-1 2 16-15,0 1 0 0,0-3 176 0,6 1 48 16,7 1 0-16,0 0 0 0,-4 0-112 0,5 5 0 15,3 1-16-15,0 0 0 0,0 2-208 0,1-1-32 0,3 0-16 16,1-2 0-16,1 1-176 0,2 0 0 0,-2 0 144 16,3-2-144-16,4 2 0 0,-1-5 144 0,-3 1-144 0,4-1 0 15,2 1 128-15,2-1-128 0,-1 1 0 0,1-2 0 16,-1-5 0-16,5 0 0 0,4-2 0 0,-5-2 0 16,-3 0 0-16,5-2 0 0,4-3 0 0,0 0 0 15,-1-2 144-15,1-3-144 0,0 2 0 0,0-3 144 16,1-2-144-16,0 0 192 0,-2-2-192 0,1-2 192 15,1 3-32-15,0-5 0 0,-1 1 0 0,1-2 0 16,1-3-160-16,-2 1 192 0,-3-2-192 0,0 0 192 16,2-3-192-16,-3 2 160 0,-1-3-160 0,0 0 160 15,-2 1-160-15,0-4 160 0,0 0-160 0,-4-3 160 16,-1 0-160-16,-1 0 160 0,0-5-160 0,-3 2 160 16,-2 0-160-16,1-3 0 0,-1-1 0 0,-1 0 0 15,0 0 128-15,-1 0-128 0,-1 3 0 0,2-2 128 0,-1-1 0 0,2 2-128 16,0 0 192-16,-1 2-64 0,1 0 32 0,0 1 0 15,-2-1 0-15,2 4 0 0,-1 1-32 0,-2 4-128 16,-1 3 192-16,0 1-64 0,1 0-128 0,-2 1 0 16,-5 6 0-16,1 0 0 15,-1 4-320-15,1-2-112 0,-2 3-16 0,-1-1 0 16,-4 5-528-16,2 1-112 0,0 2-32 0,1 1 0 16,-2-2-1632-16,3 2-336 0,1-1-64 0,1 2-10704 0</inkml:trace>
  <inkml:trace contextRef="#ctx0" brushRef="#br0" timeOffset="36">3391 7988 9215 0,'0'0'816'0,"0"0"-656"0,0 0-160 0,0 0 0 15,0 0 3136-15,0 0 608 0,0 0 112 0,0 0 32 16,0 0-2544-16,0 0-496 0,0 0-96 0,0 0-32 15,0 0-256-15,0 0-48 0,0 0-16 0,14 2 0 16,-2-2-64-16,-2-2-16 0,-10 2 0 0,16-5 0 16,2 0-160-16,-2 0-32 0,-3 0-128 0,0 2 192 15,0-2-64-15,-1 1-128 0,-2 1 176 0,-10 3-176 16,11 0 240-16,-11 0-64 0,10-1-16 0,-10 1 0 16,0 0-160-16,0 0 192 0,11 1-192 0,-11-1 192 15,0 0-192-15,0 0 0 0,10 5 0 0,-10-5 0 16,8 7 0-16,-8-7 0 0,0 0-160 0,10 4 160 15,-10-4-512-15,11 5 0 0,-11-5 0 0,11 1 0 16,0-1-1504-16,-11 0-304 0,0 0-64 0</inkml:trace>
  <inkml:trace contextRef="#ctx0" brushRef="#br0" timeOffset="37">3705 7819 19343 0,'0'0'1728'0,"0"0"-1392"0,0 0-336 0,0 0 0 16,0 0 2112-16,0 0 368 0,0 0 64 0,0 0 16 16,0 0-1712-16,0 0-336 0,-6 5-64 0,6-5 0 31,0 0-256-31,0 0-64 0,0 0 0 16,0 0 0-16,0 0-128 0,0 0 0 0,0 0 0 0,0 0 0 0,0 0 0 0,0 0 0 0,0 0 0 0,0 0 128 15,0 0-128-15,6 12 0 0,-2-3 0 0,0 3 0 16,-1 1 0-16,-1 2 0 0,0 2 0 0,-2 3 0 15,-2-3 0-15,1 2 0 0,0 1 0 0,-2-2 0 0,-2 1 0 16,1-1 0-16,0 0 0 0,0 0 0 0,0-2 0 16,0-2 0-16,3-1 0 0,0-1 0 0,-2 1 0 0,2-1 0 15,-1 0 0-15,2-3 0 0,0-9 0 0,0 0-256 16,2 10 64-16,0-2 16 16,-2-8-560-16,0 0-112 0,6 9-32 0,-6-9-7504 15,0 0-1488-15</inkml:trace>
  <inkml:trace contextRef="#ctx0" brushRef="#br0" timeOffset="38">3433 7807 20847 0,'0'0'912'0,"0"0"208"16,0 0-896-16,0 0-224 0,0 0 0 0,0 0 0 0,4 12 752 0,-4-12 96 15,-4 13 32-15,1 0 0 0,0 1-320 0,3 2-64 16,3 0-16-16,-3-1 0 0,-4 1-320 0,4-2-160 16,3-2 160-16,-3 1-160 0,-4 1 0 0,3 1 0 15,4-1 0-15,-3-1 0 0,-3 1 0 0,0-3 0 16,3 1 0-16,0-1 0 0,1 0 0 0,-2 1 128 15,-2-2-128-15,6 3 0 0,3-4 0 0,-3 2 0 16,-6-1 0-16,6 3 0 0,6-5-272 0,-2 1-112 16,-7-9 0-16,1 10-10816 0</inkml:trace>
  <inkml:trace contextRef="#ctx0" brushRef="#br0" timeOffset="39">25393 911 10127 0,'0'0'896'0,"0"0"-704"0,0 0-192 0,0 0 0 15,0 0 2176-15,0 0 416 0,3-12 80 0,-3 12 16 16,0 0-1264-16,8-7-240 0,-1-3-48 0,1 2-16 16,1 3-224-16,-1-2-32 0,-2 1-16 0,1-1 0 15,0-1-416-15,-7 8-96 0,0 0-16 0,4-7 0 16,0-1 64-16,-4 8 0 0,0 0 0 0,0 0 0 15,0 0 224-15,0 0 48 0,-10-3 16 0,-2 6 0 16,-1 2-288-16,0 3-48 0,-1 2-16 0,-1 1 0 16,0 3-160-16,-1 0-32 0,-1 1-128 0,1 4 192 15,1 3 0-15,-1 2-16 0,0-3 0 0,2 0 0 16,1 0 256-16,0 2 48 0,-1 3 16 0,1 0 0 0,0 2-48 16,0 0 0-16,-2 1 0 0,4-2 0 0,0-1-272 15,1 2-176-15,-3 0 192 0,2 1-192 0,3 0 176 0,1-1-176 16,-3 1 160-16,5 0-160 0,3-1 0 0,3 1 128 15,2-1-128-15,0-1 0 0,0 0 0 0,2-1 0 16,2 0 128-16,1 1-128 0,1-1 0 0,0-4 0 16,0-1 0-16,3-3 0 0,1 1 0 0,0-3 0 15,1-3 0-15,-1 0 0 0,2-1 0 0,1 0 0 16,3-6 0-16,0 1 0 0,2-5 144 0,1 0-144 16,2-2 128-16,3-3-128 0,4-5 176 0,3-1-48 15,4-3-128-15,1-2 192 0,2-3-192 0,-1 0 144 16,0 0-144-16,0-4 128 0,-3 0-128 0,-3-2 0 15,-2-3 0-15,-4 1 128 0,-2-5-128 0,-1-1 128 16,-1-2-128-16,-5 5 128 0,-1-2-128 0,-1 0 0 0,0-3 144 0,-4 2-144 16,-2-1 0-16,-3 1 0 0,-3 0 0 15,0-2 0-15,0 1 0 0,-2-1 0 0,-4 0 0 0,-2 0 0 16,-1 0 0-16,-1 2 0 0,-4-2 0 0,-3 2 0 16,0 1 0-16,0 2 0 0,1 1 0 0,-1 5 128 15,-1 0-128-15,-1 1 0 0,-2 1 0 0,-2 5 0 16,-2 2 160-16,2 0-32 0,-2 1-128 0,-1 0 192 15,-3 4-192-15,-1 3 0 0,-1 1 128 0,0 3-128 16,0-2 0-16,1 6 0 0,-1-2 0 0,1 3-160 16,2 0 160-16,2 1-208 0,0 0 80 0,1 2 128 15,2-2-432-15,0 2 48 0,2 0 0 0,3 1 0 16,0-1-1200 0,1 1-224-16,2-1-48 0,1 1-8384 0,1 0-1664 0</inkml:trace>
  <inkml:trace contextRef="#ctx0" brushRef="#br0" timeOffset="40">25400 1200 13823 0,'0'0'1216'0,"0"0"-960"0,0 0-256 0,-7 0 0 16,7 0 1632-16,0 0 288 0,0 0 48 0,0 0 16 16,0 0-896-16,-7 8-192 0,7-8-16 0,-5 12-16 15,2 1-288-15,1-2-48 0,0 0-16 0,1 0 0 16,1 4-240-16,-1-2-48 0,-1-3-16 0,2 1 0 16,0 0-208-16,0-1 0 0,0-10 128 0,-1 11-128 15,1 1 0-15,0 0 0 0,-3-2 0 0,3-10 0 16,0 0-336-16,-2 15-112 0,-2-1-32 0,0-4 0 15,4-10-608-15,-5 12-128 0,-2 0-32 0,2 0 0 16,0-2-224-16,0-1-64 0,5-9 0 0</inkml:trace>
  <inkml:trace contextRef="#ctx0" brushRef="#br0" timeOffset="41">25395 1323 23151 0,'0'0'1024'0,"0"0"208"0,0 0-976 0,0 0-256 0,0 0 0 0,0 0 0 16,0 0 160-16,0 0-16 0,0 0 0 0,0 0 0 15,0 0-144-15,0 0 0 0,0 0 0 0,0 0 0 16,11 0 0-16,-1 1 0 0,-10-1 0 0,10 2-176 15,-10-2 176-15,12 0 0 0,1 0 0 0,0 0 0 16,0 2 0-16,2-2 0 0,-2-2 0 0,-2 2 0 16,-11 0-304-16,15-2-16 0,0 1-16 0,-2-2 0 15,-13 3-384-15,13-3-80 0,-1 3-16 0</inkml:trace>
  <inkml:trace contextRef="#ctx0" brushRef="#br0" timeOffset="42">25664 1149 11967 0,'0'0'1072'0,"0"0"-864"15,0 0-208-15,0 0 0 0,0 0 1664 0,0 0 304 16,5 12 48-16,-5-12 16 0,4 10-1200 0,-3 2-256 16,-2 2-32-16,-3 1-16 0,-1-1 16 0,-1 2 0 0,1 2 0 0,-1-4 0 15,-2 2-304-15,0-2-64 0,0 2-16 0,2 0 0 16,-1-1-160-16,2 0 0 0,-2-2 0 0,1 1 128 31,-2 2-1520-31,3-2-304 0,2-2-64 0,2 2-16 0</inkml:trace>
  <inkml:trace contextRef="#ctx0" brushRef="#br0" timeOffset="43">26860 976 8287 0,'0'0'368'0,"0"0"80"0,0 0-448 0,0 0 0 16,0 0 0-16,0 0 0 0,0 0 2384 0,0 0 400 15,0 0 80-15,0 0 16 0,0 0-1216 0,0 0-256 16,0 0-32-16,0 0-16 0,0 0-304 0,0 0-64 16,0 0-16-16,0 0 0 0,-3-8-208 0,3 8-64 0,0 0 0 0,0 0 0 15,0 0-128-15,0 0-16 0,-8-3-16 0,8 3 0 16,0 0 48-16,-11 0 16 0,1 2 0 0,1 0 0 15,9-2-80-15,-11 4-16 0,0 1 0 0,-2 2 0 16,0 1-144-16,-3 2-48 0,-1 3 0 0,-3 2 0 16,0 1-160-16,-3 3-32 0,0-5-128 0,2 4 192 15,3 8-192-15,-2-3 0 0,-2-3 128 0,3 1-128 16,3 1 0-16,0 1 0 0,3-1 0 0,1-1 0 16,3-6 0-16,4 1 0 0,1 0 0 0,3 1 0 15,1-4 0-15,0 1 0 0,-1 2 0 0,3-2 0 16,3-2 0-16,3-1 0 0,4 2 0 0,-2 3 0 15,2-7 128-15,2 4-128 0,5-1 176 0,0 2-176 16,1-1 144-16,1-1-144 0,0-4 0 0,1 2 144 0,2 2-144 0,3-2 0 16,-3 0 0-16,2-3 0 0,0 0 0 0,-1-1 0 15,-4 1 0-15,0-2 0 0,-1 0-208 0,-2 1 16 16,0-3 16-16,-2 1 0 16,-2-1-352-16,-1-2-80 0,-1-1-16 0,-2 0 0 15,1-1-672-15,-11 1-144 0,0 0-32 0,10-1-7936 16,-10 1-1600-16</inkml:trace>
  <inkml:trace contextRef="#ctx0" brushRef="#br0" timeOffset="44">26558 1350 11967 0,'0'0'1072'0,"0"0"-864"0,-9 1-208 0,9-1 0 16,0 0 1840-16,-9-1 320 0,9 1 64 0,0 0 16 15,0 0-704-15,0 0-144 0,0 0-32 0,0 0 0 16,0 0-384-16,0 0-80 0,13 1 0 0,1 1-16 16,2-1-304-16,3-1-48 0,2-1-16 0,3 1 0 15,-1 0-272-15,3 0-64 0,2-2-16 0,-1 2 0 16,-1 0-160-16,0 0-224 0,0-1 48 0,-2 0-8784 15,-2-1-1744-15</inkml:trace>
  <inkml:trace contextRef="#ctx0" brushRef="#br0" timeOffset="45">27626 804 23327 0,'0'0'1024'0,"0"0"224"0,0 0-992 0,0 0-256 16,0 0 0-16,0 0 0 0,10 9 912 0,-2-3 144 16,-1 5 32-16,-4 0 0 0,-1 1-64 0,-4 1-16 15,2 3 0-15,-1 1 0 0,-3 0-560 0,2 4-96 16,0 1-32-16,-2 4 0 0,-2 0-96 0,1 5-32 15,-1 4 0-15,0 3 0 0,-3 3 0 0,2-1 0 16,-2-1 0-16,1 2 0 0,1 0-64 0,0-2-128 16,0-2 176-16,4-1-176 0,-3 1 144 0,2-1-144 15,1 0 0-15,1-2 144 0,2-4-144 0,3-3 0 16,-1 2 144-16,2-3-144 0,3-5 0 0,-1-2 0 16,0-5 0-16,1-1 0 15,0-2-1632-15,2-3-352 0,0-4-64 0</inkml:trace>
  <inkml:trace contextRef="#ctx0" brushRef="#br0" timeOffset="46">27648 813 5519 0,'-9'-5'496'0,"1"2"-496"0,8 3 0 0,0 0 0 16,-10-5 4288-16,10 5 768 0,-11-4 160 0,11 4 32 15,-6-7-3328-15,6 7-640 0,0 0-144 0,0 0-32 16,-2-10-336-16,4 1-64 0,-2 9 0 0,0 0-16 16,0 0-336-16,4-11-64 0,1 2-16 0,-5 9 0 15,4-6-32-15,3 2-16 0,7-3 0 0,-1 3 0 0,0 2-96 16,2 0 0-16,3 1-128 0,2 0 192 0,0 0-192 0,2 1 176 16,1 2-176-16,1 2 160 15,-1 3-160-15,-1 2 0 0,0 1 0 0,-1 1 0 0,-1 0 0 0,-2 2 0 16,-2 4 0-16,-2 3 0 0,0-3 0 0,-2 2 0 15,-3 2 0-15,-2 5 0 0,-3 4 192 0,-3 0 0 16,-1-1 0-16,-3 1 0 0,-2 3 64 0,-1-4 0 16,-2-2 16-16,-1 0 0 0,-3 0-48 0,0-2-16 15,-2-3 0-15,0-2 0 0,-1-3-80 0,0-3 0 16,-1 0-128-16,-1 1 192 0,0-5-192 0,-1 2 144 16,0-4-144-16,-2-2 128 0,-1 0-128 0,0-4 192 15,-1 2-192-15,1-1 192 0,-1-3-192 0,1 0 0 16,-1-2 0-16,1 2 0 0,0 0 0 0,2-1-224 0,1 0 32 15,1-1 0-15,1 1-128 0,4 0-32 0,12 1 0 0,0 0 0 16,0 0 352-16,0 0-144 0,0 0 144 0,0 0 0 16,-4 9 0-16,4-9 0 0,6 13 0 0,1-3 0 15,3 2 160-15,1 2 32 0,1 0 16 0,4 0 0 16,2-1 48-16,1 4 16 0,0 2 0 0,2 0 0 16,3-2 32-16,1 0 0 0,0-1 0 0,0 4 0 15,-3 1-160-15,-1-2-16 0,0 0-128 0,-2 2 192 16,-1-2-192-16,-1-1 0 0,-1-3 0 0,0-1 0 15,-3 2 128-15,-2-3-128 0,0-2 0 0,-1-1 144 16,-2-6-144-16,0-1-144 0,-8-3 144 0,0 0-208 16,0 0-2336-16,9-1-464 0</inkml:trace>
  <inkml:trace contextRef="#ctx0" brushRef="#br0" timeOffset="47">27597 741 1839 0,'0'0'0'0,"0"0"160"0,0 0-160 0,0 0 0 15,0 0 0-15,-8-4 0 0,8 4 3808 0,-8-4 736 0,8 4 128 0,-6-6 48 16,6 6-2576-16,0 0-512 0,0 0-96 0,0 0-32 16,0 0-320-16,0 0-64 0,0 0-16 0,0 0 0 15,0 0-544-15,-9 6-112 0,1 1-32 0,3 1 0 16,2 2-96-16,1 3-32 0,0 5 0 0,0 1 0 16,-2 0 128-16,0 5 32 0,0 2 0 0,-1 2 0 15,-3 4-144-15,1 4-32 0,1 6 0 0,1 1 0 16,-3 1-64-16,0-2-16 0,1-3 0 0,1 1 0 15,-2 0 32-15,3-4 0 0,0-5 0 0,1 3 0 16,0 1-48-16,1-1-16 0,1-1 0 0,0-2 0 16,2 1-160-16,-1-5 128 0,0 2-128 0,1-2 128 15,-2-1-128-15,1-2-176 0,-3 2 48 0,0-3 0 16,-1-3-1808-16,0-3-368 0,-3 2-64 0</inkml:trace>
  <inkml:trace contextRef="#ctx0" brushRef="#br0" timeOffset="48">28401 538 1839 0,'0'0'160'0,"0"0"-160"15,0 0 0-15,0 0 0 0,0 0 3808 0,0 0 736 16,0 0 128-16,0 0 48 0,0 0-2912 0,0 0-576 15,0 0-112-15,0 0-32 0,0 0-224 0,0 0-48 16,0 0-16-16,0 0 0 0,0 0-576 0,0 0-224 16,0 0 176-16,0 0-176 0,0 0 0 0,0 0 0 15,0 0 0-15,0 0 0 0,0 0 192 0,4 10-64 16,-4 3-128-16,0 2 192 0,0 3 144 0,0 0 32 16,-1 3 0-16,1 1 0 0,-1 2-32 0,-1 0 0 15,2 4 0-15,-1-2 0 0,-1 0-208 0,2 0-128 16,0-1 160-16,0-2-160 0,1-1 128 0,0 2-128 15,0-1 0-15,1-1 0 0,-1-3 0 0,-1-1 0 16,-3-4 0-16,2 2 0 16,-1-3-2064-16,-1-3-304 0,-1 1-64 0</inkml:trace>
  <inkml:trace contextRef="#ctx0" brushRef="#br0" timeOffset="49">28660 501 4607 0,'0'0'400'16,"0"0"-400"-16,0 0 0 0,0 0 0 0,0 0 2752 0,-7 9 448 15,-1-1 112-15,2 0 16 0,1 0-1952 0,-1 2-384 16,1 3-80-16,-1 0-16 0,-4-1 32 0,3 0 0 16,-1 1 0-16,0 1 0 0,-2 0 64 0,2 0 16 15,1-3 0-15,-2 2 0 0,-1-2-256 0,-1-1-48 16,1 2-16-16,1 0 0 0,0-1-368 0,-1 2-64 16,0 0 0-16,-2-1-16 0,-1-1-240 0,2 0 0 15,-3-3 128-15,4 1-128 0,1-1 0 0,0 0 0 16,-2 0 128-16,2-2-128 0,9-6 0 0,-10 8 0 15,-1 0 0-15,2-3 0 0,9-5 0 0,-9 5 0 16,9-5 0-16,-8 7 0 0,8-7 128 0,-6 5-128 16,-1 2 0-16,7-7 0 0,0 0 0 0,0 0 0 15,0 0 0-15,0 0 0 0,4 13 240 0,3-6-48 0,-7-7-16 16,13 6 0-16,1-4 0 0,0 2 0 0,1 0 0 16,0-1 0-16,4-5-176 0,-2 2 128 0,-2 3-128 0,0-3 128 15,2-4-128-15,-1 1 0 0,1 3 144 0,-1 0-144 16,0 0 0-16,-1 2-320 0,1 0 64 0,-2 1 16 31,-2 0-848-31,0-3-160 0,0-2-32 0,-2 2-7232 0,-10 0-1424 0</inkml:trace>
  <inkml:trace contextRef="#ctx0" brushRef="#br0" timeOffset="50">29082 677 17103 0,'0'0'752'0,"0"0"160"0,0 0-720 0,0 0-192 0,0 0 0 0,0 0 0 15,0 0 1168-15,0 0 208 0,0 0 32 0,0 0 16 16,0 0-352-16,0 0-80 0,0 0-16 0,0 0 0 15,-5 11-448-15,-2-1-80 0,-2-1-32 0,1 3 0 16,2 0-96-16,1 3-32 0,-6 0 0 0,1 0 0 16,1-4 0-16,-2 6 0 0,1 1 0 0,-1 0 0 15,-2-2-144-15,0-2-16 0,-2 3-128 0,2 1 192 16,0-3-192-16,0 0 0 0,-2-4 0 0,1 3 0 16,-1 2 0-16,4-6 128 0,0-3-128 0,1-1 0 15,-3 3-736 1,4-7-192-16,2-6-32 0,2-1-7296 0,5 5-1472 0</inkml:trace>
  <inkml:trace contextRef="#ctx0" brushRef="#br0" timeOffset="51">28810 690 18943 0,'0'0'832'0,"0"0"192"0,0 0-832 0,11 8-192 15,0-3 0-15,-1 2 0 0,2-2 320 0,-2 2 0 16,-2 0 16-16,3 1 0 0,0 1 0 0,1 0 0 15,-5 4 0-15,2-1 0 0,1-3-48 0,1-1-16 16,-1 3 0-16,-1 0 0 0,0-3-272 0,0 3 0 16,2 0 0-16,-2 0 0 15,-1-2-1456-15,0-1-400 0</inkml:trace>
  <inkml:trace contextRef="#ctx0" brushRef="#br0" timeOffset="52">29206 948 16575 0,'0'0'1472'0,"0"0"-1168"0,0 0-304 0,0 0 0 16,0 0 1824-16,0 0 304 0,0 0 64 0,0 0 16 15,0 0-720-15,0 0-144 0,0 0-16 0,0 0-16 16,8-10-64-16,0 2-16 0,1 3 0 0,-2-4 0 15,0-2-512-15,0-2-96 0,-1 2-32 0,-1 0 0 0,2-3-176 16,-1-1-32-16,1 0-16 0,-3-1 0 0,-3-1-224 0,3 0-144 16,4-2 192-16,0-1-192 0,1-1 128 15,0 2-128-15,1-5 0 0,2 0 0 0,1 0 0 0,-1 2 0 16,-2 2 0-16,2 3 0 0,-2 2 0 0,2-2 0 16,-1 5 0-16,0 4 0 0,1 2 0 0,-2 2 0 15,-10 4 0-15,0 0 0 0,13 4-176 0,-3 2 176 16,-3 1-192-16,0 6 192 0,-1 4 0 0,0 2-128 15,-2 1 128-15,-1 1 0 0,1 0 0 0,-1-2 0 16,0-1 0-16,-1 2 144 0,1 1-144 0,-1 2 0 16,0-3 0-16,-1-6 0 0,3-1 0 0,-1 0 128 15,-1 0-128-15,1 0 0 0,-1-5 0 0,1 1 0 16,-2 2 0-16,-1-11 0 0,0 0 0 0,0 0 128 16,0 0-128-16,0 0 0 0,0 0 224 0,0 0-32 15,0 0-16-15,0 0 0 0,0 0 208 0,11-3 32 0,-2-5 16 16,-3 0 0-16,0 1-160 0,-1-5-16 0,0-2-16 0,2-3 0 15,-1-2-240-15,2 1 128 0,0-5-128 0,1-1 0 16,0-1 0-16,0-2 0 0,0-4 0 0,2 1 0 16,0 0 0-16,0 4 0 0,-2 4 0 0,-1 1 0 15,-2 4 0-15,3 4 0 0,0 4-128 0,1 1 128 16,-1-1 0-16,0 5 0 0,-9 4-128 0,12 0 128 16,-12 0 0-16,13 8 0 0,-2 1 0 0,0 5 0 15,-2 4 0-15,0 3 256 0,-2 3-64 0,-1 4 0 16,-1 5 192-16,2 1 48 0,-1-3 0 0,2 0 0 15,0-3 112-15,2-2 32 0,0 0 0 0,0-3 0 16,-1 3-192-16,0-1-16 0,-2-3-16 0,4-1 0 0,1-4-224 16,0-1-128-16,-3-1 128 0,3 2-128 15,0-4-592-15,-1-1-192 0,0 0-48 16,-1-4-18832-16</inkml:trace>
  <inkml:trace contextRef="#ctx0" brushRef="#br0" timeOffset="53">3954 8134 20271 0,'0'0'448'0,"0"0"80"0,0 0 32 0,0 0 16 0,0 0-576 0,3-9 0 0,-3 9 0 0,0 0 0 16,0 0 928-16,0 0 80 0,1-7 16 0,-1 7 0 15,0 0 0-15,0 0 0 0,0 0 0 0,0 0 0 16,-5-10-832-16,5 10-192 0,0 0 0 0,0 0 0 16,0 0 864-16,0 0 128 0,-11-1 32 0,11 1 0 15,0 0-832-15,0 0-192 0,0 0 0 0,0 0 0 16,2 11 0-16,-1-1 0 0,0 0 0 0,2 1 0 15,0 1 0-15,0-2 0 0,3 3 0 0,-1-3 0 0,1 2 864 0,0 0 128 16,-4 1 32-16,2 0 0 0,1 0-832 0,-1 0-192 16,-4 0 0-16,2 1 0 0,-4 2 0 0,1 4 0 15,-2 1 0-15,-1 1 0 0,1-1 0 0,-1-7 0 16,-2 4 0-16,-1 6 0 0,0-2 0 0,2-1 0 16,1-6 0-16,3 1 0 15,1-4-768-15,-2-5-208 0,-2 1-48 0,2 3 0 16,2-11 0-16,0 0 0 0,0 0 0 0,0 0 0 15,0 0-1632-15,0 0-336 0,0 0-64 0,0 0-16 0</inkml:trace>
  <inkml:trace contextRef="#ctx0" brushRef="#br0" timeOffset="54">4197 8253 12895 0,'0'0'272'0,"0"0"64"0,0 0 16 0,0 0 32 0,0 0-384 0,0 0 0 16,0 0 0-16,0 0 0 0,0 0 1712 0,0 0 272 16,0 0 48-16,0 0 16 0,0 0-1648 0,0 0-400 15,-9 0 0-15,9 0 0 0,0 0 896 0,0 0 112 16,0 0 16-16,0 0 0 0,-2-9-832 0,2 9-192 16,0 0 0-16,-1-8 0 0,1 8 864 0,-1-9 128 0,-2 3 32 0,3 6 0 15,0 0 0-15,0 0 0 0,0 0 0 0,0 0 0 16,0 0-832-16,-8 0-192 0,8 0 0 0,-8 3 0 15,-1 3 864-15,3-1 128 0,6-5 32 0,-7 8 0 16,1-2-832-16,-2-1-192 0,0-1 0 0,2 3 0 16,-1 2 0-16,0-1 0 0,-2-2 0 0,2 1 0 15,-1-1 0-15,-1 1 0 0,-2-2 0 0,-1 0 0 16,3-1 0-16,0 0 0 0,1 0 0 0,8-4 0 16,-9 7 0-16,1-6 0 0,-1-1 0 0,9 0 0 15,0 0 864-15,-8 5 128 0,-1-2 32 0,9-3 0 16,0 0-832-16,-10 6-192 0,-1 1 0 0,1-2 0 15,1-2 0-15,0-1 0 0,9-2 0 0,0 0 0 0,0 0 0 16,-7 7 0-16,-2-3 0 0,9-4 0 0,0 0 0 0,0 0 0 16,0 0 0-16,0 0 0 0,0 0 0 0,0 0 0 15,0 0 0-15,0 0 0 0,0 0 0 0,0 0 0 16,0 0 0-16,0 0 0 0,0 0 0 0,14 0 0 16,1 0 0-16,-1 0 0 0,-1 0 0 0,2 0 0 15,-1 2 0-15,0 2 0 0,1-3 0 0,-2 6 0 16,-3-1 0-16,0 1 0 0,1-2 0 0,-1 2 0 15,-2 1 0-15,1-2 0 0,0 1 0 0,-1-1 0 16,-3 2 0-16,3 0 0 0,0 0 0 0,-3-2 0 16,1-1 0-16,0 4 0 0,-2 1 0 0,0-1 0 15,-4-9 0-15,5 9 0 0,-2 0 0 0,-3-9 0 16,0 0 0-16,2 12 0 16,1-5-768-16,-3-7-208 0,0 0-48 0,1 10 0 15,-1-10-1632-15,0 0-336 0,0 10-64 0,0-10-9424 0</inkml:trace>
  <inkml:trace contextRef="#ctx0" brushRef="#br0" timeOffset="55">4271 8523 16575 0,'0'0'368'0,"0"0"80"0,0 0 0 0,0 0 16 0,0 0-464 0,0 0 0 0,0 0 0 0,0 0 0 16,0 0 1728-16,0 0 256 16,0 0 64-16,0 0 0 0,0 0-832 0,0 0-144 0,4 13-48 0,-3-4 0 15,-2-2-816-15,0 3-208 0,-1 1 0 0,2-1 0 16,-1 0 0-16,1-10 0 0,0 11 0 0,0-1 0 16,0-10 0-16,-1 12 0 0,1-12 0 0,0 10 0 15,0-10 0-15,0 0 0 0,0 0 0 0,0 11 0 16,0-11 0-16,0 0 0 0,0 0 0 0,0 0 0 15,0 0 0-15,0 0 0 0,-4 8 0 0,-1-2-8144 16,5-6-1680-16</inkml:trace>
  <inkml:trace contextRef="#ctx0" brushRef="#br0" timeOffset="56">4412 8303 20271 0,'-8'0'448'0,"8"0"80"0,0 0 32 0,0 0 16 0,0 0-576 0,0 0 0 0,0 0 0 0,0 0 0 15,0 0 0-15,-4 11 0 0,4-11 0 0,0 12 0 16,1 0 928-16,1 0 80 0,-2-12 16 0,0 11 0 16,0 4-832-16,2-1-192 0,1-1 0 0,-1 0 0 15,0 0 864-15,-1-1 128 0,-1 0 32 0,-1 1 0 16,-3-3-832-16,1 2-192 0,3-12 0 0,0 10 0 15,0-10 864-15,-1 7 128 0,1-7 32 0,0 0 0 16,0 0-832-16,0 0-192 0,0 0 0 0,0 0 0 16,0 0 0-16,0 0 0 0,0 0 0 0,0 0 0 15,9-9 0-15,-4-2 0 0,-3 1 0 0,3-2 0 0,5-1 0 0,-5-4 0 16,-6 0 0-16,1 0 0 0,4 1 0 0,0 2 0 16,-1 1 0-16,-1 0 0 0,-2 0 864 0,3 4 128 15,3 2 32-15,-6 7 0 0,-1-7-832 0,1 7-192 16,9-4 0-16,-9 4 0 0,0 0 0 0,0 0 0 15,0 0 0-15,11 7 0 0,-1 0 0 0,-10-7 0 16,8 9 0-16,-3 2 0 0,-1-1 0 0,-4-10 0 16,3 10 0-16,-3-10 0 0,5 12 0 0,-5-12 0 15,0 0 0-15,0 0 0 0,4 12 0 0,-4-12 0 16,0 0 0-16,1 12 0 0,-1-12 0 0,0 0 0 16,0 0 0-16,0 0 0 0,0 0 0 0,0 0 0 15,0 0 0-15,0 0 0 0,0 0 0 0,0 0 0 16,0 0 0-16,0 0 0 0,0 0 0 0,0 0 0 15,0 0 0-15,0 0 0 0,9-7 0 0,-9 7 0 0,8-6 0 16,0-4 0-16,-2 0 0 0,1 0 0 0,-1-3 0 0,1 2 0 16,-1 3 864-16,1 3 128 0,-2-4 32 0,2 1 0 31,0-1-1648-31,1 1-320 0,0 2-64 0,-8 6-16 0,8-7 832 0,0 1 192 0,0 0 0 0,-8 6 0 16,10-5 768-16,-1 1 208 0,-9 4 48 0,11-4 0 15,-11 4-832-15,0 0-192 0,0 0 0 0,11 3 0 16,-2 2 0-16,-9-5 0 0,10 11 0 0,-3-1 0 15,1 0 0-15,-1 1 0 0,-2 1 0 0,0 1 0 16,2 1 0-16,-2 2 0 0,-1-3 0 0,0 0 0 16,1-3 864-16,1 3 128 0,-2 0 32 0,0 2 0 15,0-2-832-15,-1-2-192 0,-1 2 0 0,1-1 0 16,0-1 0-16,-1-1 0 0,-2-10 0 0,4 10 0 0,-4-10 0 0,3 11 0 16,-3-11 0-16,0 0 0 15,0 0-768-15,0 0-208 0,0 0-48 0,0 0-10912 16,0 0-2192-16</inkml:trace>
  <inkml:trace contextRef="#ctx0" brushRef="#br0" timeOffset="57">5915 6994 16703 0,'0'0'736'0,"0"0"160"0,-9 4-720 0,9-4-176 0,0 0 0 0,0 0 0 15,-11 0 640-15,11 0 80 0,0 0 32 0,0 0 0 16,0 0-432-16,0 0-64 0,0 0-32 0,-9 2 0 0,1 0-224 16,8-2 0-16,0 0 0 0,0 0 0 0,0 0 256 0,0 0 16 15,0 0 0-15,0 0 0 0,0 0 192 0,0 0 48 16,0 0 0-16,0 0 0 0,11 3 112 0,-1 0 16 15,1-3 16-15,2-1 0 0,0-2-16 0,2 1-16 16,1-2 0-16,1-2 0 0,1 0-192 0,1 1-48 16,-1-2 0-16,0 1 0 0,-1 2-128 0,3 0-48 15,0 1 0-15,0 1 0 0,-3 0-32 0,1 2-16 16,2 2 0-16,-2-1 0 0,-4-1-160 0,2 1 0 16,-2 1 0-16,1 0 0 0,-2 1 0 0,-2-3 0 15,0-2 0-15,-1 2 0 0,1 2 0 0,-11-2 0 16,11 1 0-16,0 2-176 0,-1-3-96 0,-10 0-32 15,9 2 0-15,-9-2 0 16,12 2-448-16,-12-2-80 0,11 2-32 0,-1 1-7216 0,-10-3-1456 16</inkml:trace>
  <inkml:trace contextRef="#ctx0" brushRef="#br0" timeOffset="58">5889 7185 4607 0,'0'0'400'0,"0"0"-400"15,0 0 0-15,0 0 0 0,0 0 4128 0,0 0 736 16,0 0 160-16,0 0 32 0,0 0-3584 0,0 0-704 16,9-4-128-16,1 1-48 0,2 1-320 0,0 0-64 0,2 0-16 0,-1 1 0 15,0 0-192-15,0 1 176 0,-1 0-176 0,1 1 160 16,1 0-160-16,2 3 0 0,0-2 0 0,-2 1 128 16,-1 0 64-16,3 0 16 0,2-2 0 0,2-1 0 15,0 0 336-15,1 0 64 0,0-1 16 0,1 1 0 16,1 0-304-16,-1 0-48 0,0 0-16 0,-1 0 0 15,-3-2-256-15,0 1 128 0,0 1-128 0,-1 3 0 16,0-1 0-16,-1 2 0 0,-2-1 0 0,2 1-13312 16</inkml:trace>
  <inkml:trace contextRef="#ctx0" brushRef="#br0" timeOffset="59">7496 7103 1839 0,'0'0'0'0,"0"0"160"0,0 0-160 0,0 0 0 0,-7 4 0 0,7-4 0 16,-10 4 3504-16,10-4 656 0,0 0 144 0,-9 3 32 16,9-3-2544-16,-8 2-512 0,8-2-112 0,0 0-16 15,0 0-224-15,-9 3-48 0,9-3-16 0,0 0 0 16,0 0-208-16,0 0-32 0,0 0-16 0,0 0 0 15,0 0-32-15,0 0-16 0,0 0 0 0,0 0 0 0,0 0-48 16,-7-4 0-16,7 4 0 0,0 0 0 0,-10-3 176 0,10 3 16 16,0 0 16-16,0 0 0 0,0 0-272 0,-9 3-64 15,9-3-16-15,0 0 0 0,0 0-176 0,0 0-48 16,0 0 0-16,0 0 0 0,0 0 240 0,0 0 64 16,0 0 0-16,0 0 0 0,0 0 0 0,0 0 16 15,0 0 0-15,11-3 0 0,-11 3-192 0,11-2-32 16,1 0-16-16,0 1 0 0,0-1-96 0,1 0 0 15,0 2-128-15,0 0 192 0,1 2-192 0,2-2 0 16,-1 0 128-16,1 2-128 0,0 1 0 0,3-2 0 16,3-1 128-16,-1 1-128 0,-1 2 0 0,-2 0 0 15,0-2 0-15,2 0 0 0,-1 2 0 0,1-2 0 16,-2 2 0-16,2-2 0 0,-2 4 0 0,-2-3 0 16,-2-1 0-16,0 3 0 0,-1-2 0 0,-1 1 0 0,-12-3 0 15,13 1 0-15,-1-1 0 0,-12 0 0 0,10 2 0 0,-10-2 0 16,12 0 0-16,-12 0-160 0,0 0 0 0,10-3 0 31,-10 3-480-31,8-4-112 0,-8 4-16 0,0 0-10432 0,11-6-2112 0</inkml:trace>
  <inkml:trace contextRef="#ctx0" brushRef="#br0" timeOffset="60">9027 6222 20159 0,'0'0'896'0,"0"0"176"0,0 0-864 0,0 0-208 16,0 0 0-16,0 0 0 0,5-8 384 0,-5 8 48 15,0 0 0-15,0 0 0 0,0 0-48 0,0 0-16 16,0 0 0-16,0 0 0 0,0 0-176 0,0 0-16 16,0 0-16-16,0 0 0 0,0 0 144 0,-8-4 16 15,8 4 16-15,-9-1 0 0,0 0 0 0,0 3 0 0,9-2 0 0,-12 5 0 16,2-1-16-16,-1 0 0 15,0-1 0-15,2 2 0 0,-2 3 64 0,1 0 0 0,-1 1 0 0,1 0 0 16,-2-3 128-16,0 1 16 0,-1 1 16 0,2 0 0 16,0-1-112-16,1 4-32 0,-1 1 0 0,1 2 0 15,2-4-176-15,-1 3-32 0,-2 2-16 0,2 0 0 16,0 1-176-16,-1 1 160 0,-2 0-160 0,0 3 160 16,-3-1-32-16,0 1 0 0,2-2 0 0,0 4 0 15,0 0 0-15,0 2-128 0,0-2 192 0,1 3-64 16,-1-2 64-16,2 2 0 0,-2 1 0 0,1 3 0 15,0-5 48-15,3 4 16 0,0 3 0 0,1-1 0 16,0-1-16-16,0-1 0 0,2 1 0 0,1-2 0 0,-1 1 64 16,1-1 16-16,-1-1 0 0,-1 2 0 0,-1-1-160 0,3 2-32 15,0 1 0-15,0-2 0 0,-3 1-128 0,3 1 0 16,1 1 0-16,1 2 0 0,-1 0 240 0,2-1-48 16,0 1 0-16,1 1 0 0,1-2 176 0,1-1 16 15,1 1 16-15,2 0 0 0,-2-2-64 0,2-2-16 16,0 2 0-16,0-2 0 0,1-2-192 0,-1 1-128 15,0 0 160-15,1-4-160 0,2 2 144 0,-2 0-144 16,-1-3 128-16,1 0-128 0,2 0 144 0,2 1-144 16,0-3 160-16,1 0-160 0,-1-2 176 0,2 0-176 15,-1-3 192-15,2 0-192 0,-2 0 160 0,3-2-160 16,0-1 128-16,2-1-128 0,-1 2 0 0,-1 0 0 16,0-2 128-16,0-1-128 0,2 2 0 0,-2-2-176 15,-3 1 48-15,2-2 0 16,0 0-432-16,-2 2-80 0,-1-4 0 0,1 5-16 15,4 0-2464-15,-7 0-480 0</inkml:trace>
  <inkml:trace contextRef="#ctx0" brushRef="#br0" timeOffset="61">9543 6889 13823 0,'0'0'1216'0,"0"0"-960"0,0 0-256 0,0 0 0 0,-12-1 2496 0,3-3 448 16,0 2 80-16,9 2 32 0,-9-3-1552 16,9 3-304-16,-8-5-64 0,8 5-16 0,0 0-448 0,0 0-96 15,-6-7 0-15,6 7-16 0,-7-9-432 0,7 9-128 16,0 0 0-16,0 0 0 0,0 0 0 0,0 0 0 15,0 0 0-15,0 0 0 0,-2 11 0 0,2-11 128 16,0 0-128-16,-3 14 160 0,2 2 320 0,-2 1 64 16,1-1 16-16,-1 4 0 0,-1-3 48 0,-1 3 16 15,-3-1 0-15,-1 3 0 0,-2 3-144 0,1 1-32 16,0 3 0-16,-4-2 0 0,0 1-256 0,0 0-48 16,-1 1-16-16,4 2 0 0,0-1-128 0,2-1 0 15,0 0 0-15,0-2 128 0,0-2-128 0,2-3 0 16,3 1 0-16,0-2 0 0,-2 1 0 0,2-3 0 0,3-4 0 15,-2 1 0-15,-1-2 0 0,3-1 0 0,-2 0 0 16,1-2 0 0,2-11-848-16,0 0-48 0,0 10-16 0,0-10 0 15,0 0-2384-15,0 0-480 0</inkml:trace>
  <inkml:trace contextRef="#ctx0" brushRef="#br0" timeOffset="62">9745 6824 27647 0,'0'0'1216'0,"0"0"256"0,0 0-1168 16,0 0-304-16,0 0 0 0,0 0 0 0,0 0 592 0,0 0 64 15,0 0 16-15,0 0 0 0,0 0-400 0,-5 8-80 16,0 4 0-16,1-2-16 0,4 1-176 0,-3-1 0 16,-1 1 0-16,-1 0 0 0,0 1 0 0,0 1 0 15,0-1 0-15,-2 2 0 0,1 2 0 0,-1 1 0 16,-1-3 0-16,-2 6 0 0,-1-2 432 0,2 3 0 16,-1-3 0-16,1 3 0 0,-4 0 272 0,0 0 48 15,0 1 16-15,-1 0 0 0,1 3-192 0,0 1-48 16,0 1 0-16,2-1 0 0,-1-1-336 0,1 0-64 15,0-2 0-15,2-1-128 0,3-2 160 0,1-2-160 16,-3-2 128-16,3-2-128 0,1-2 0 0,0-2 0 0,4-10 128 16,0 0-128-16,-2 11-208 0,2-11-80 0,0 0-16 0,-3 9 0 31,3-9-512-31,0 0-96 0,0 0-32 0,0 0 0 16,0 0-1584-16,0 0-320 0,0 0-64 0,0 0-8912 0</inkml:trace>
  <inkml:trace contextRef="#ctx0" brushRef="#br0" timeOffset="63">9734 6756 24351 0,'0'0'1088'0,"0"0"208"0,0 0-1040 0,0 0-256 16,0 0 0-16,0 0 0 0,0 0 448 0,0 0 16 16,0 0 16-16,0 0 0 0,0 0-160 0,0 0-48 15,0 0 0-15,0 0 0 0,0 0-144 0,0 0-128 16,0 0 144-16,0 0-144 0,0 0 384 0,0 0 0 15,-10 0-16-15,10 0 0 0,-10 2 16 0,10-2 16 0,0 0 0 0,-9 2 0 16,-2 0 176-16,2-2 16 0,0 0 16 0,0 1 0 16,1 2-16-16,-1 0 0 0,0 1 0 0,-1 2 0 15,-1-4-128-15,1 3-16 0,-2 1-16 0,-1-1 0 16,1 4-208-16,-1 0-32 0,-1 0-16 0,-1 2 0 16,1-1 32-16,0 1 16 0,-1-2 0 0,1-2 0 15,-3 4 32-15,2 1 0 0,-1-3 0 0,0 1 0 16,-1-2 16-16,3 1 16 0,0 0 0 0,-2 2 0 15,-4-2-144-15,2 1-16 0,3 1-128 0,0-3 192 16,1-1-192-16,1 1 0 0,1-1 0 0,4-3 0 16,8-4 0-16,-8 3-128 0,8-3 128 0,0 0 0 15,0 0-624-15,0 0-16 16,0 0 0-16,0 0 0 0,0 0-1888 0,0 0-384 0,0 0-80 0</inkml:trace>
  <inkml:trace contextRef="#ctx0" brushRef="#br0" timeOffset="64">9065 7522 17503 0,'0'0'1552'0,"0"0"-1232"0,0 0-320 0,0 0 0 15,0 0 2768-15,0 0 496 0,0 0 112 0,0 0 16 16,0 0-2608-16,0 0-512 0,0 0-96 0,9 5-32 16,-9-5 176-16,0 0 16 0,0 0 16 0,0 0 0 15,5 9-48-15,-5-9-16 0,0 0 0 0,0 0 0 0,0 0 464 0,0 0 80 16,0 0 32-16,0 0 0 0,0 0-96 0,0 0 0 15,0 0-16-15,0 0 0 0,0 0-192 0,0 0-48 16,0 0 0-16,0 0 0 0,0 0 0 0,0 0-16 16,0 0 0-16,0 0 0 0,11 4-112 0,-11-4-32 15,10 3 0-15,-10-3 0 0,10 2-176 0,1 0-48 16,-1-1 0-16,1-1 0 0,-2-1-128 0,3-1 0 16,1 1 0-16,1 0 0 0,0-1 0 0,3 0 0 15,0-1 0-15,3 0 128 0,2 1-128 0,-1-2 160 16,-4-1-160-16,2-2 160 0,2 3-160 0,0 0 192 15,-2 0-192-15,1 2 192 0,0 1-192 0,-1-2 0 16,-1-2 144-16,-1 2-144 0,-1 4 0 0,0-1 0 16,-2-1 0-16,-1 1 0 0,-1 1 0 0,-1-1 0 15,1-2 0-15,-1 2 0 0,-11 0 0 0,11 1 0 16,0 2 0-16,-11-3 0 16,12 2-480-16,-2 2-160 0,-10-4-48 0,9 5 0 15,-2 2-2608-15,-7-7-528 0</inkml:trace>
  <inkml:trace contextRef="#ctx0" brushRef="#br0" timeOffset="65">10551 6450 13823 0,'0'0'608'0,"0"0"128"0,0 0-592 0,0 0-144 0,5-9 0 0,0 2 0 15,3 1 1664-15,-8 6 288 0,0 0 64 0,7-8 16 16,-1 0-1328-16,-6 8-256 0,0 0-48 0,4-8-16 16,0 1-256-16,-4 7-128 0,0 0 128 0,0 0-128 15,-5-6 416-15,-2 4 0 0,-2 0 0 0,-1 2 0 16,-1 2 208-16,0 3 32 0,-4-2 16 0,1 2 0 16,0 1 16-16,-2 3 0 0,-1 5 0 0,-1-3 0 15,-3 4-112-15,1 2 0 0,2-1-16 0,0 4 0 16,0 1-112-16,-2 1-32 0,0-1 0 0,2 4 0 15,0 2-96-15,0 0 0 0,-3 3-16 0,0 3 0 0,1 0-112 16,0 4-32-16,-4 6 0 0,2 0 0 0,1 1 16 0,0-1 0 16,-1 0 0-16,3-2 0 0,0 0 0 0,2-1 0 15,0 1 0-15,2 0 0 0,-1 0 32 0,4 0 16 16,-1 1 0-16,2-3 0 0,0 0 48 0,2-1 16 16,1-3 0-16,3-1 0 0,2-1-96 0,2-3-32 15,-2-3 0-15,6-2 0 0,1-3-160 0,1-1 0 16,2 1 0-16,1-4 0 0,2 1-192 0,2-5-64 15,2-2 0-15,0-1-16 16,2 0-480-16,1-5-80 0,1-2-32 0,2 0 0 16,-1 1-336-16,2-2-64 0,-1-3-16 0,-1 0-8000 15,1-1-1600-15</inkml:trace>
  <inkml:trace contextRef="#ctx0" brushRef="#br0" timeOffset="66">10504 7124 23199 0,'0'0'1024'0,"0"0"224"0,0 0-992 0,0 0-256 0,0 0 0 0,0 0 0 15,0 0 1088-15,0 0 192 0,0 0 16 0,0 0 16 16,-9 3-288-16,9-3-64 0,-8 2-16 0,8-2 0 16,0 0-464-16,0 0-96 0,0 0 0 0,0 0-16 15,0 0-48-15,0 0 0 0,0 0 0 0,0 0 0 16,9 4 64-16,-9-4 0 0,0 0 0 0,0 0 0 16,9 3 272-16,-9-3 64 0,0 0 16 0,11 6 0 15,-11-6-48-15,6 9-16 0,-6-9 0 0,4 12 0 16,0-1-224-16,-1-2-32 0,-3 0-16 0,1 0 0 15,-1-9-16-15,3 12-16 0,-3-12 0 0,5 13 0 16,0 0-48-16,2 0-16 0,-2-1 0 0,1-1 0 16,2 1-160-16,1 0-16 0,-1 0-128 0,1-1 192 0,0 0-192 15,2-1 0-15,-1 1 0 0,-2 0 0 0,-1-2 0 0,-1 2 128 16,2-1-128-16,-2-1 0 0,-6-9 0 0,7 11 0 16,-7-11 0-16,8 13 0 0,-2-1-160 0,-1-1 32 15,-5-11 0-15,6 9 0 0,-2 1-192 0,0-1-16 16,-4-9-16-16,5 11 0 15,0-1-416-15,-5-10-64 0,5 9-32 0,-5-9 0 16,5 10-1296-16,-5-10-256 0,0 0-48 0,8 7-16 16,-8-7-784-16,0 0-144 0,0 0-48 0,0 0 0 0</inkml:trace>
  <inkml:trace contextRef="#ctx0" brushRef="#br0" timeOffset="67">10972 7048 30527 0,'0'0'1344'0,"0"0"288"0,0 0-1312 0,0-7-320 0,-3-2 0 0,3 9 0 15,0 0 208-15,0 0-16 0,0 0-16 0,0 0 0 16,0 0-688-16,0 0-144 0,0 0-32 0,0 0 0 16,0 0-64-16,0 0-16 0,0 0 0 0,0 0 0 0,0 0 624 0,0 0 144 15,0 0 0-15,0 0 0 0,-5 10 496 0,1-2 128 16,0 0 16-16,1-1 16 0,0 1 352 0,-1 3 64 16,-1-3 16-16,0 3 0 0,-2 0 0 0,1 3 16 15,-2 3 0-15,0 1 0 0,-1 0-656 0,0 3-128 16,-2 1-16-16,1 3-16 0,-3 1-288 0,1 4 128 15,2 3-128-15,-2-2 0 0,-1-2 0 0,1-3 0 16,-2-3 0-16,2 2 0 0,0 0 320 0,2 0-32 16,1-3-16-16,1 1 0 0,-1-2 112 0,2-1 0 15,-2-1 16-15,1 1 0 0,0 1-160 0,1-2-48 16,-2 2 0-16,1-1 0 0,1-2-192 0,1-1 0 16,-1-1 0-16,2 2 0 0,-2 3 0 0,0-2 0 15,-1-1 0-15,1 1 0 16,2-1-1328-16,0 0-304 0,0-2-64 0,1-2-9264 0,0-1-1856 0</inkml:trace>
  <inkml:trace contextRef="#ctx0" brushRef="#br0" timeOffset="68">4182 5373 2751 0,'0'0'256'0,"0"0"-256"15,0 0 0-15,0 0 0 0,0 0 1744 0,0 0 304 16,8-6 64-16,-8 6 16 0,0 0-512 0,0 0-96 16,0 0-32-16,0 0 0 0,0 0-512 0,5-7-96 15,-5 7-32-15,0 0 0 0,0 0-848 0,0 0 0 16,3-8-176-16,-3 8 32 16,0 0-368-16,0 0-80 0,0 0-16 0,0 0 0 0,0 0 224 0,0 0 32 15,0 0 16-15,0 0 0 0,0 0 720 0,0 0 160 0,0 0 32 0,0 0 0 16,0 0 560-16,0 0 112 0,0 0 32 0,0 0 0 15,0 0-112-15,0 0-16 0,0 0 0 0,0 0 0 16,0 0-432-16,0 0-80 0,0 0-32 0,0 0 0 16,0 0-176-16,0 0-48 0,-7-4 0 0,7 4 0 15,0 0-32-15,0 0-16 0,-7-2 0 0,7 2 0 16,0 0-32-16,-9-1-16 0,1 1 0 0,8 0 0 16,0 0-32-16,0 0 0 0,-9 2 0 0,9-2 0 15,0 0-112-15,0 0-16 0,0 0-128 0,0 0 192 16,0 0-192-16,-10 4 128 0,10-4-128 0,-7 4 0 15,7-4 0-15,0 0 0 0,0 0 0 0,-8 12 0 16,-1-6 0-16,3 2 0 0,6-8 0 0,-5 12 0 16,0 1 240-16,1-3-48 0,4-10-16 0,-5 12 0 0,0 1-48 0,1-1 0 15,-1-2 0-15,1 1 0 0,0 0-128 0,0 0 0 16,0-1 144-16,0 1-144 0,1-2 176 0,-1-1-48 16,4-8 0-16,-5 10 0 0,0 2 80 0,2-4 16 15,3-8 0-15,-2 10 0 0,-1-1-16 0,2 2 0 16,1-11 0-16,-1 11 0 0,1-11-208 0,0 12 176 15,0 1-176-15,0 0 160 0,-2-1-160 0,1 0 0 16,0-1 0-16,1 2 128 0,2 0-128 0,1 0 0 16,0-1 0-16,2 0 0 0,0 0 0 0,-1-1 0 15,-4-11 0-15,2 9 0 0,-2-9 0 0,6 12-192 16,0-3 32-16,-6-9 16 16,13 7-272-16,-1-5-48 0,0 2-16 0,-1-1 0 15,1 1-176-15,0-4-48 0,1-3 0 0,0 3 0 16,-3 2-2496-16,2-2-496 0,4-4-96 0,-16 4-32 0</inkml:trace>
  <inkml:trace contextRef="#ctx0" brushRef="#br0" timeOffset="69">4369 5479 6447 0,'0'0'272'0,"0"0"80"0,0 0-352 0,0 0 0 0,0 0 0 0,0 0 0 15,0 0 3520-15,0 0 640 0,0 0 128 0,-5 10 32 16,5-10-3200-16,-7 7-640 0,1 1-128 0,6-8-32 15,-4 10-192-15,4-10-128 0,-4 12 160 0,0-2-160 16,-1-1 128-16,5-9-128 0,-2 11 0 0,1-2 0 16,-3 1 224-16,4-10-48 0,0 11-16 0,0-1 0 0,-1 1 0 15,2-1 0-15,2 0 0 0,-3-10 0 0,4 11-160 0,-4-11 0 16,3 12 0-16,3-2 0 0,-1 2 0 0,-5-12 0 16,0 0 0-16,4 13 128 0,2-4-272 0,-6-9-64 15,0 0-16-15,0 0 0 16,8 6-896-16,-8-6-176 0</inkml:trace>
  <inkml:trace contextRef="#ctx0" brushRef="#br0" timeOffset="70">4351 5302 3679 0,'0'0'160'0,"0"0"32"0,0 0-192 0,0 0 0 0,0 0 0 0,0 0 0 15,0 0 2032-15,0 0 352 16,0 0 80-16,0 0 16 0,0 0-672 0,0 0-128 0,0 0-16 0,0 0-16 16,0 0 128-16,0 0 16 0,0 0 16 0,0 0 0 15,0 0-608-15,0 0-128 0,0 0-32 0,0 0 0 16,0 0-672-16,0 0-144 0,0 0-32 0,0 0 0 15,0 0-592-15,0 0-128 0,0 0-32 0,0 0 0 16,0 0-2256-16,0 0-464 0</inkml:trace>
  <inkml:trace contextRef="#ctx0" brushRef="#br0" timeOffset="71">4403 5212 10127 0,'0'0'896'0,"0"0"-704"16,-9 2-192-16,9-2 0 0,0 0 2832 0,0 0 544 15,-10 1 96-15,10-1 32 0,0 0-2224 0,0 0-432 16,0 0-80-16,0 0-32 0,0 0-384 0,0 0-80 0,10 3-16 0,-10-3 0 15,0 0-256-15,0 0 0 0,13 5 0 0,-3-1 0 16,-10-4 0-16,8 8 0 0,1 2 0 0,-1-3 0 16,-8-7 256-16,0 0 0 0,11 9 0 0,0 2 0 15,-2 0 16-15,-2 0 0 0,-7-11 0 0,5 13 0 16,1-2-272-16,2 2 128 0,0 1-128 0,0-1 0 16,1-3 144-16,0 0-144 0,-1 1 0 0,2 1 144 15,2-1 48-15,0 2 0 0,-1 2 0 0,1-5 0 16,-1 2 0-16,-2 2 0 0,0-3 0 0,-1 2 0 15,0 1 48-15,-3-1 16 0,0 0 0 0,-2-1 0 16,-3 0 48-16,0-2 16 0,-2 2 0 0,1-2 0 16,0 1-48-16,-1-1 0 0,0-1 0 0,-2 0 0 15,4-9-128-15,-4 9-16 0,-1 1-128 0,0-1 192 16,-1 0-192-16,1-3 0 0,5-6 0 0,-6 8 0 16,-1 0-1200-16,7-8-272 0,0 0-64 0,0 0-11776 15</inkml:trace>
  <inkml:trace contextRef="#ctx0" brushRef="#br0" timeOffset="72">4662 5857 4607 0,'0'0'192'0,"0"0"64"0,0 0-256 0,0 0 0 16,7-7 0-16,-7 7 0 0,0 0 3520 0,0 0 640 15,4-6 144-15,-4 6 32 0,0 0-2960 0,0 0-592 16,2-9-112-16,-2 9-32 0,-2-11-240 0,2 11-48 15,-4-9-16-15,4 9 0 0,0 0-144 0,0 0-48 0,0 0 0 0,0 0 0 16,0 0-144-16,0 0 160 0,-11 0-160 0,11 0 160 16,-8 4 112-16,8-4 32 0,-10 7 0 0,1-2 0 15,-2-1 224-15,2 1 48 0,0 3 16 0,-1 1 0 16,-2 3 48-16,0-1 16 0,-1 2 0 0,-1 2 0 16,-2 3-208-16,2 3-32 0,1-2-16 0,-3 0 0 15,-3 0-192-15,2 1-32 0,-2-1-16 0,2 3 0 16,3 1-160-16,1 1 0 0,0 0 144 0,3 2-144 15,-2 4 0-15,1-3 0 0,1 2 0 0,1 4 128 16,0 3-128-16,0 2 0 0,0 1 128 0,-1-2-128 16,1-6 0-16,1 0 144 0,1-2-144 0,0-2 0 15,2 1 208-15,1-4-64 0,3-2-16 0,-2 1 0 16,0-4 240-16,3 1 32 0,3-2 16 0,0 4 0 16,-1-2-96-16,2-1 0 0,0 0-16 0,1-1 0 0,2 3-176 0,-1-4-128 15,1-2 192-15,3 2-192 0,2 0 0 0,0-4 0 16,0-2 0-16,2-1 0 15,2 0-288-15,-1 2-160 0,-2-5-48 0,3 1 0 16,-1-3-832-16,2 1-160 0,0-2-48 0,0-3-7712 16,0 1-1552-16</inkml:trace>
  <inkml:trace contextRef="#ctx0" brushRef="#br0" timeOffset="73">4858 6159 8287 0,'0'0'736'0,"0"0"-592"0,0 0-144 0,0 0 0 15,0 0 2752-15,0 0 528 0,0 0 112 0,0 0 0 16,0 0-1952-16,0 0-400 0,0 0-80 0,0 0 0 16,0 0-368-16,0 0-64 0,0-7-16 0,0 7 0 15,0 0-320-15,0 0-64 0,0 0 0 0,0 0-128 16,-2-10 192-16,2 10-64 0,-4-7 0 0,4 7-128 15,-6-6 256-15,6 6-64 0,-8-4-16 0,-1 1 0 16,0-3 112-16,1 2 32 0,8 4 0 0,-8-5 0 16,-1 1 128-16,3 0 16 0,6 4 16 0,0 0 0 15,-7-6 144-15,7 6 16 0,0 0 16 0,0 0 0 16,-9-3-144-16,9 3-48 0,0 0 0 0,-8 3 0 0,8-3-272 0,-8 5-48 16,0 0-16-16,2 2 0 0,-1 2-128 0,1-1 0 15,-3 1 0-15,0 1 0 0,-2 2-208 0,1 0 80 16,-2-2 128-16,0 3-208 0,-1 2 64 0,0-1 16 15,2 2 0-15,-1-3 0 0,0-2 128 0,2 1 0 16,3 0 0-16,1-2 0 0,-2-1 0 0,3 2 192 16,1-1-32-16,0 2-16 0,4-12 96 0,0 10 16 15,-2 2 0-15,2 1 0 0,2 1-256 0,-2 2 0 16,-2 0 0-16,4 2 0 0,0-4 0 0,0 3 0 16,-1 0 0-16,-1 2 0 0,0 0 0 0,1 1 0 15,-2-1 0-15,0-1 0 0,-1-2 0 0,2 1 0 16,0-4 0-16,0-1 0 0,0 1-144 0,4 0 144 15,0 0 0-15,0-1-144 0,-4-12 144 0,5 10 0 0,0-2 0 16,3 0 0-16,-8-8 0 0,12 5 0 0,0-1 0 0,1 1 128 16,0-2 0-16,1 1 16 0,1-3 0 0,-1 0 0 15,2-1-144-15,-2 0 128 0,-1 0-128 0,1 2 128 16,-1 0-128-16,0 2 0 0,0-1 0 0,-1-3 0 16,0 0 0-16,0-3 0 0,-2 2 0 0,2-2 0 15,-2-1 0-15,2-1 128 0,2-2-128 0,-1 1 0 16,-2-1 128-16,3 0-128 0,2 0 0 0,-2-2 128 15,-4-3-128-15,2 0 0 0,3 2 0 0,-2 1 0 16,-3 2 128-16,-1 1-128 0,-1-2 0 0,0 2 128 16,1-5 80-16,-1 3 16 0,-3 0 0 0,0 2 0 15,-5 6 272-15,4-10 48 0,-3-1 16 0,1 1 0 16,-1-2-320-16,0 2-64 0,-1-4-16 0,-1 4 0 16,0-6-160-16,-1 1 128 0,1-2-128 0,-2 0 128 0,1 0-128 0,-1 0 0 15,-1 0 0-15,0-3 0 0,-1 1 0 0,0 2 0 16,4-1 0-16,-3 3 0 0,-1 2 0 0,-1 0 0 15,2 0 0-15,0 0 128 0,2 1 80 0,-3 2 16 16,-3 1 0-16,1-2 0 0,2 1-224 0,-4 2 128 16,-4 2-128-16,1-1 0 0,3 1 0 0,0 0 0 15,-1 1 0-15,-2 1 0 0,0 2-272 0,0 0-48 16,1 2-16-16,-1 0 0 16,0 0-304-16,3 0-64 0,9 0-16 0,-10-3 0 15,-1 0-144-15,11 3-32 0,-8-5 0 0,8 5 0 16,-6-2-256-16,6 2-64 0,-8-4-16 0,8 4 0 15,0 0-2048-15,-8-1-416 0</inkml:trace>
  <inkml:trace contextRef="#ctx0" brushRef="#br0" timeOffset="74">4650 6446 2751 0,'0'0'256'0,"0"0"-256"15,0 0 0-15,0 0 0 0,0 0 4736 0,0 0 912 16,0 0 176-16,0 0 48 0,0 0-4672 0,0 0-944 15,0 0-256-15,0 0 0 0,0 0 192 0,0 0-192 0,0 0 192 0,12 4-192 16,-12-4 128-16,0 0-128 0,12 0 0 0,-2 0 0 16,-10 0 208-16,12-1-16 0,-12 1 0 0,12 0 0 15,-2 1 0-15,-10-1-16 0,12 0 0 0,0-1 0 16,-1-1-176-16,1 2 0 0,-12 0 0 0,13-1 0 31,-2-1-448-31,-11 2-128 0,11-4-32 0,0 1 0 16,-2-2-1968-16,-9 5-400 0</inkml:trace>
  <inkml:trace contextRef="#ctx0" brushRef="#br0" timeOffset="75">4924 6304 21183 0,'0'0'944'0,"0"0"192"0,0 0-912 0,0 0-224 15,-6 10 0-15,-1 1 0 0,-1 2 336 0,2-3 32 16,-1 0 0-16,2-3 0 0,0 2-368 0,1 1 128 15,1 0-128-15,3-10 0 0,-2 9 0 0,2-9 0 16,-3 14 0-16,2-3 0 0,1 1 224 0,0-1-32 16,-2 0 0-16,2-11 0 0,2 12 80 0,-2-12 16 0,2 9 0 0,-2-9 0 15,0 11-464-15,2-1-80 0,-2-10-32 0,0 0-6752 16,0 0-1360-16</inkml:trace>
  <inkml:trace contextRef="#ctx0" brushRef="#br0" timeOffset="76">4676 6291 7359 0,'0'0'656'0,"0"0"-528"16,0 0-128-16,-3 10 0 0,3-10 4112 0,-6 11 800 16,6-11 144-16,-4 12 48 0,2-1-4080 0,-1 0-800 15,-1-2-224-15,3 1 0 0,1 2 144 0,-1 0-144 16,-2-2 192-16,0 2-192 0,2 1 0 0,-1 0 0 15,-2-1 0-15,1 2 0 0,0-2 0 0,3 0 0 16,3-2 0-16,1 0 0 0,-4 0-160 0,0-10 160 16,5 9-160-16,0 0 160 15,-5-9-448-15,7 8 0 0,-1-2 0 0,-6-6-6880 0,11 4-1376 0</inkml:trace>
  <inkml:trace contextRef="#ctx0" brushRef="#br0" timeOffset="77">5011 5845 4607 0,'0'0'192'0,"0"0"64"16,0 0-256-16,0 0 0 0,0 0 0 0,0 0 0 15,0 0 3968-15,0 0 736 0,10 7 160 0,-10-7 16 16,11 6-3424-16,-3-1-688 0,-8-5-144 0,9 8-32 15,0 1-400-15,1-2-64 0,-1 1-128 0,-2 0 176 0,0-1-176 0,1 0 0 16,0-1 0-16,1 2 0 0,0 3 192 0,3 0 0 16,-1-3 0-16,1 3 0 0,-1-1 320 0,0-1 80 15,1 3 16-15,-2-2 0 0,2 3 64 0,-1 3 16 16,-1-2 0-16,-1 1 0 0,-2-1-96 0,0 2-16 16,0 2 0-16,1 1 0 0,-2 2-128 0,1 0-48 15,-2 1 0-15,0 1 0 0,-1-1-80 0,-1 2 0 16,-2 0-16-16,2 1 0 0,-1-3-160 0,0 0-16 15,-2 1-128-15,0-3 192 0,0 0-192 0,0-1 0 16,0-1 128-16,0 1-128 0,0-1 128 0,0 0-128 16,0 3 176-16,0-4-176 0,-2 0 208 0,2-1-64 15,2-1-16-15,-4 0 0 0,0-1 16 0,-1 0 0 0,1 1 0 0,-1 0 0 16,-1 0 48-16,-1-2 0 0,0 0 0 0,-1 0 0 16,0 0-64-16,-3 2 0 0,-3-2 0 0,0 2 0 15,2-1-128-15,-2 0 0 0,-1-1 144 0,-1 0-144 16,-2-2 0-16,2 1-192 0,-1-3 32 0,2 0 0 31,0-1-384-31,2 0-80 0,0-3-16 0,2 1-10016 0,-1-2-2016 0</inkml:trace>
  <inkml:trace contextRef="#ctx0" brushRef="#br0" timeOffset="78">11400 6406 12895 0,'0'0'1152'0,"0"0"-928"16,0 0-224-16,0 0 0 0,0 0 1840 0,0 0 320 15,0 0 64-15,0 0 16 0,0 0-1600 0,0 0-304 16,0 0-64-16,0 0-16 0,5-7-256 0,-5 7 0 16,0 0 128-16,0 0-128 0,0 0 0 0,0 0 0 15,0 0 0-15,0 0 0 0,0 0 0 0,0 0 0 0,0 0 0 0,0 0 0 16,0 0 128-16,0 0-128 16,0 0 192-16,0 0-192 0,0 0 352 0,0 0-32 0,0 0-16 0,-8 5 0 15,0 1 64-15,8-6 16 0,-9 7 0 0,1 0 0 16,3 1-32-16,-3 1 0 0,-2-1 0 0,1 1 0 15,-2 1-128-15,2 1-32 0,0-2 0 0,0 1 0 16,-2 2-192-16,1 0 176 0,0 1-176 0,1-1 160 16,1-1-160-16,1 2 0 0,-1 0 0 0,2-1 128 15,-1 0-128-15,2 0 0 0,-1-2 0 0,0 3 0 16,1 0 0-16,0 1 0 0,-3-1 0 0,3 0 0 16,2 1 0-16,2-3 0 0,-2 0 0 0,2-1 0 15,1-10 0-15,0 14 0 0,0 2 0 0,1-3 0 16,2 0 0-16,1-1 0 0,0 1 0 0,1 0 0 15,0-1 0-15,0-1 0 0,-1 1 0 0,3 0-176 16,-1 0-208-16,1 1-32 0,-1 1-16 0,2-2 0 16,0-4-640-16,0-2-128 0,-8-6-16 0,10 7-5568 15,1-3-1120-15</inkml:trace>
  <inkml:trace contextRef="#ctx0" brushRef="#br0" timeOffset="79">11512 6561 21183 0,'0'0'1888'0,"0"0"-1504"0,-8 5-384 0,8-5 0 16,0 0 1472-16,0 0 208 0,-8 11 48 0,2-4 16 15,-1 2-992-15,2 2-208 0,1-2-32 0,3 1-16 16,-1 2-304-16,1 0-48 0,-2-2-16 0,3-10 0 0,0 0-128 0,4 13 0 16,-1-1 0-16,-3-12 0 0,8 12 0 0,1-3 0 15,0-1-160-15,0 0 160 0,0-2-240 0,-9-6 48 16,8 11 16-16,0-5 0 0,-8-6 16 0,10 8 0 16,-10-8 0-16,8 8 0 15,-8-8-224-15,0 0-64 0,5 10 0 0,-5-10 0 16,0 0-1856-16,11 8-368 0,-11-8-80 0,0 0-6304 0</inkml:trace>
  <inkml:trace contextRef="#ctx0" brushRef="#br0" timeOffset="80">11567 6299 24879 0,'0'0'2208'0,"0"0"-1760"0,-10-5-448 0,10 5 0 15,0 0 1296-15,0 0 176 0,0 0 48 0,0 0 0 16,0 0-1072-16,0 0-224 0,0 0-32 0,0 0-16 16,0 0-176-16,0 0 192 0,0 0-192 0,0 0 192 15,0 0-192-15,0 0-144 0,0 0 144 0,0 0-208 16,0 0-2640-1,4 11-528-15</inkml:trace>
  <inkml:trace contextRef="#ctx0" brushRef="#br0" timeOffset="81">11667 6301 5519 0,'0'0'240'0,"0"0"64"0,0 0-304 0,-9-2 0 15,-2 1 0-15,11 1 0 0,0 0 2816 0,0 0 496 16,-6-6 96-16,6 6 32 0,0 0-2144 0,0 0-416 16,0 0-96-16,0 0-16 0,0 0 0 0,0 0 0 15,-8-1 0-15,8 1 0 0,0 0 64 0,0 0 16 16,0 0 0-16,0 0 0 0,0 0-16 0,0 0 0 16,0 0 0-16,7 10 0 0,0 0-320 0,1-1-80 15,-1-1-16-15,1 2 0 0,-2 3-288 0,1-3-128 16,-1 1 128-16,2-1-128 0,1 2 288 0,-1-4-32 0,-2 0 0 0,1 2 0 15,-1 2 272-15,1 0 48 0,-2-1 16 0,2 2 0 16,-2-1-160-16,3 1-48 0,-2 0 0 0,1 0 0 16,-2 2-192-16,0-1-32 0,0-1-16 0,2 0 0 15,-2 0-144-15,2 0 0 0,-2 0 144 0,0 0-144 16,0 1 0-16,-1 2 0 0,0-3 0 0,-1-1 0 16,-2 0 0-16,-1-12 0 0,-1 9 0 0,-1 4 128 15,1 1-128-15,0-1 0 0,-3-4 128 0,0 2-128 16,-1-4 128-16,-2 4-128 0,1-1 128 0,-1-2-128 15,-2-3 0-15,1 1 0 0,-1 1 0 0,1 0 128 16,8-7-512-16,-10 5-80 0,1-2-32 0,9-3 0 16,-11 8-1744-16,11-8-368 0,-9 0-64 0,9 0-16 0</inkml:trace>
  <inkml:trace contextRef="#ctx0" brushRef="#br0" timeOffset="82">11981 7222 23551 0,'0'0'1040'0,"0"0"224"0,-10-3-1008 0,1 1-256 16,2-2 0-16,7 4 0 0,0 0 704 0,0 0 112 15,0 0 16-15,0 0 0 0,-8-5-128 0,8 5-32 16,0 0 0-16,0 0 0 0,0 0-528 0,0 0-144 16,0 0 0-16,12 1 0 0,2-1 0 0,3 0 0 0,3 0 0 0,1-1 0 15,0-1 0-15,1-2 128 16,1 3-128-16,2 0 0 0,2-3 0 0,-1 0 128 0,-1-3-128 0,-1 2 0 16,-2 1 0-16,-1-1 0 0,-2 0 0 0,-1 2 128 15,-2-2-128-15,-2 2 0 0,-2 3 128 0,-1 0-128 16,-1 0 0-16,-10 0 0 0,0 0-160 0,10 6 160 31,-10-6-2656-31,0 0-416 0,11 10-96 0,-11-10-16 0</inkml:trace>
  <inkml:trace contextRef="#ctx0" brushRef="#br0" timeOffset="83">11848 7423 10127 0,'0'0'896'0,"0"0"-704"15,0 0-192-15,0 0 0 0,0 0 3760 0,0 0 720 16,13-2 128-16,0 1 48 0,0 0-3632 0,2-1-704 16,0 0-160-16,2-1-32 0,1 1 192 0,3 0 48 15,2-2 0-15,0 3 0 0,2 0-128 0,0-2-32 16,-1-1 0-16,2 2 0 0,3 2 16 0,-2-2 0 0,1-2 0 0,-2-1 0 16,-1-3-80-16,-2 6-16 0,1-1 0 0,-2 1 0 15,-1-4-128-15,-2 4 0 0,1-1 144 0,-2 1-144 16,-1-2 0-16,1 1 0 0,2 0 0 0,-2 1-192 31,-2-1-1408-31,-1 1-272 0,0-2-64 0</inkml:trace>
  <inkml:trace contextRef="#ctx0" brushRef="#br0" timeOffset="84">13003 6792 9215 0,'0'0'816'0,"0"0"-656"0,0 0-160 0,0 0 0 16,-5-6 3456-16,5 6 672 0,-3-6 128 0,3 6 32 15,0 0-2768-15,0 0-560 0,0 0-96 0,0 0-32 16,0 0-256-16,0 0-48 0,0 0-16 0,0 0 0 0,0 0-304 0,0 0-64 16,0 0-16-16,0 0 0 0,0 0 64 0,0 0 16 15,10 5 0-15,-10-5 0 0,0 0 160 0,9 4 16 16,-9-4 16-16,8 12 0 0,-2 0 240 0,-2 1 32 16,-1 2 16-16,-2 2 0 0,0-4-128 0,0 4-32 15,-1-1 0-15,-1 5 0 0,0 1-208 0,0 3-32 16,-2-2-16-16,0 2 0 0,-2 2-80 0,0-2-32 15,0 0 0-15,-1-1 0 0,1 0-160 0,1-2 128 16,0 0-128-16,2 2 128 0,-1-3-128 0,2 1 0 16,1-1 0-16,1 2 0 0,1 3 0 0,-1-1 0 15,-1-3 0-15,1 0 0 0,2-2 0 0,-2-3 128 16,-1 2-128-16,0-2 0 0,1-1 0 0,-1 0 0 16,0-2 128-16,0 3-128 0,0-5 0 0,-1-1 0 15,0 0-160-15,-1 0 160 16,1-1-768-16,1-10-48 0,4 7-16 0,-4-7 0 15,0 0-2048-15,0 0-400 0,0 0-96 0</inkml:trace>
  <inkml:trace contextRef="#ctx0" brushRef="#br0" timeOffset="85">13310 7112 11055 0,'0'0'976'0,"0"0"-784"15,0 0-192-15,0 0 0 0,0 0 4144 0,0 0 784 16,0 0 144-16,0 0 48 0,0 0-4096 0,0 0-832 16,0 0-192-16,0 0 0 0,0 0 0 0,-2 11 144 15,2-11-144-15,-4 12 128 0,4-12 16 0,-7 9 0 16,-1 0 0-16,-1 1 0 0,0-2 112 0,-2 2 0 15,-1 1 16-15,-1 1 0 0,2-1-32 0,-2 1-16 16,-3 0 0-16,3-2 0 0,1 1 112 0,3-2 32 16,-1 1 0-16,3-3 0 0,7-7 240 0,0 0 48 15,-6 9 16-15,-2 0 0 0,-3 0-320 0,5 0-64 16,6-9-16-16,-7 13 0 0,-1-2-272 0,3-1 0 16,5-10 0-16,0 0 0 0,0 0 128 0,2 12-128 15,-2-12 0-15,0 0 0 0,0 0 0 0,0 0 128 16,0 0-128-16,6 9 0 0,-6-9 160 0,9 7-160 0,-9-7 128 0,0 0-128 15,12 5 128-15,-12-5-128 0,8 8 128 0,-8-8-128 16,11 5 256-16,0 3-48 0,-3 2 0 0,1-1 0 16,0-4-16-16,1 1 0 0,2-4 0 0,1 3 0 15,-1 2-48-15,2-2-16 0,2-2 0 0,0-1 0 16,-2 2-128-16,0-1 0 0,2 1 0 0,0-3 0 31,-1 0-528-31,1-1-144 0,-2-1-32 0,-1 1 0 0,0 3-2688 16,-2-5-528-16,0-5-112 0,-11 7-32 0</inkml:trace>
  <inkml:trace contextRef="#ctx0" brushRef="#br0" timeOffset="86">3749 9758 22623 0,'0'0'1008'0,"0"0"208"0,0-10-976 0,0 0-240 15,2 1 0-15,0 0 0 0,0-2 432 0,2 1 32 16,1 0 16-16,-1 0 0 0,-3 3 0 0,-1 7 0 15,0 0 0-15,3-10 0 0,-3 3-224 0,0 7-64 16,1-10 0-16,-1 10 0 0,1-9 48 0,1 0 0 16,-2 1 0-16,1-1 0 0,3-2 272 0,0-1 48 15,0-1 16-15,0-2 0 0,-1 2-128 0,3-2-32 16,0-7 0-16,2 1 0 0,-2 0-32 0,1 1-16 16,1 1 0-16,-3-2 0 0,-2-1-112 0,2 1 0 15,1 1-16-15,0 1 0 0,-4-1-112 0,2 1-128 16,1-1 176-16,-1 3-176 0,-1 2 336 0,-1 0-32 15,0 1-16-15,0-1 0 0,4 2 32 0,-4 0 0 0,-3 0 0 0,1 0 0 16,4 0-64-16,-2 2-16 0,-3-1 0 16,2-1 0-16,3-3-240 0,-2 3 128 0,-4 0-128 0,2 3 0 15,2-1 0-15,0 1 128 0,1-3-128 0,-3 1 0 16,-3 3 0-16,3 1 0 0,2 0 128 0,-5-2-128 16,-2-3 0-16,1 0 0 0,3 4 128 0,-2 1-128 15,-2 1 160-15,1 1-16 0,4 6 0 0,-4-7 0 16,-3 1-144-16,1 1 192 0,6 5-192 0,0 0 192 15,0 0-192-15,0 0 0 0,-8-6 0 0,8 6 0 16,0 0 0-16,0 0 0 0,-9-4 0 0,9 4 0 16,0 0 0-16,0 0 0 0,0 0-128 0,0 0 128 15,0 0 0-15,0 0 0 0,0 0 0 0,0 0 0 0,0 0 0 16,0 0 0-16,0 0 0 0,0 0 0 0,-8 6-128 16,8-6 128-16,0 0 0 0,-10 6 0 0,0 5 0 0,1 0 0 15,2-3-144-15,0 4 144 0,1 1 0 0,-1-1-128 16,0-3 128-16,7-9 0 0,0 0 0 0,0 0 0 15,-7 10 0-15,7-10 0 0,0 0 0 0,0 0 0 16,0 0 0-16,0 0 0 0,0 0 0 0,0 0 0 16,0 0 0-16,0 0 0 0,-6 9 0 0,6-9 0 15,0 0-144-15,0 0 144 0,0 0-208 0,-5 9 48 16,5-9 16-16,0 0 0 0,-4 11 144 0,4-11-192 16,0 0 192-16,0 0-192 0,0 0 192 0,0 0 0 15,3 10-144-15,-3-10 144 0,0 0-224 0,0 0 32 16,0 0 0-16,0 0 0 0,12-2 192 0,-3-2 0 15,-9 4 0-15,9-7-144 0,-1-1 144 0,0 1 0 0,-1-1 0 0,0-1 0 16,-2-2 0-16,3 2 0 0,0 1 128 16,-2-1-128-16,-1 1 0 0,1 0 0 0,2 1 0 0,-2 0 0 15,-6 7 0-15,0 0 0 0,9-4 0 0,-9 4 0 16,0 0 0-16,0 0 0 0,0 0 0 0,0 0 0 16,11-4 0-16,-11 4 144 0,0 0-144 0,0 0 0 15,0 0 256-15,0 0-48 0,0 0-16 0,0 0 0 16,0 0-64-16,0 0 0 0,0 0-128 0,0 0 192 15,0 0-64-15,0 0-128 0,0 0 176 0,0 0-176 16,0 0 160-16,0 0-160 0,11 7 128 0,-3-1-128 16,-8-6 0-16,7 11 0 0,2-1 128 0,-3-1-128 15,-6-9 0-15,6 11 0 0,-6-11 0 0,9 10 0 16,-2 3-144-16,0 2-16 0,0-1 0 0,-1 0 0 16,1-1-1312-16,-1 0-256 0,2 7-48 0,-2-4-12880 15</inkml:trace>
  <inkml:trace contextRef="#ctx0" brushRef="#br0" timeOffset="87">13379 6341 13823 0,'0'0'1216'0,"0"0"-960"16,-2-10-256-16,2 3 0 0,2-3 1840 0,-1 4 320 15,-1 6 64-15,0 0 16 0,0 0-960 0,0 0-192 16,0 0-48-16,0 0 0 0,0-7-144 0,0 7-48 15,0 0 0-15,0 0 0 0,0 0-256 0,0 0-48 16,0 0-16-16,10 0 0 0,-10 0-16 0,12 0-16 16,-12 0 0-16,13 2 0 0,-1-1-16 0,1 0 0 0,1-1 0 0,1 0 0 15,0 3-224-15,4-3-32 0,-1 1-16 0,0 2 0 16,0-1-32-16,2-2-16 0,-1 0 0 0,1 3 0 16,-2 1 0-16,-3 1 0 0,-5 2 0 0,2 2 0 15,0 0 144-15,-1 0 16 0,0 3 16 0,-1 3 0 16,1 1 96-16,-2 5 16 0,1-1 0 0,-1 3 0 15,-1-1-112-15,2 2-16 0,4-1 0 0,0 3 0 16,-1 3-192-16,1 0-128 0,-1-2 128 0,2 2-128 16,0 1 0-16,0 1 0 0,-4 1 0 0,1 5 128 15,1 2-128-15,-1 0 128 0,-3-2-128 0,0-2 128 16,3-1-128-16,-4-3 0 0,-3-1 0 0,-3 3 0 16,0-3 0-16,-4 1 128 0,1 2-128 0,-3-1 176 15,-4 2 16-15,1 3 0 0,-1 2 0 0,-1 0 0 0,-3 0 32 16,0-3 16-16,0-2 0 0,1 0 0 0,0 0-240 0,0-3 0 15,-1-5 0-15,1 2 0 0,1-2 128 0,1-1-128 16,-2-3 0-16,1 0 144 0,1-2-144 0,-2 0 0 16,1-1 0-16,-2-1 0 0,2 0 0 0,-1 0 0 15,0 2 0-15,0-3 0 16,3-4-432-16,-2-3-112 0,-3 2-32 0,-3 2 0 16,-2-2-2304-16,-2 1-448 0</inkml:trace>
  <inkml:trace contextRef="#ctx0" brushRef="#br0" timeOffset="88">14677 6987 11055 0,'0'0'976'0,"-9"5"-784"0,0-1-192 0,1 2 0 15,0 0 2480-15,8-6 448 0,-7 7 80 0,7-7 32 16,0 0-2528-16,0 0-512 0,-7 6 0 0,7-6-160 16,0 0-96-16,0 0-32 0,-7 7 0 0,7-7 0 15,0 0 288-15,0 0-160 0,-7 7 160 0,7-7-128 16,0 0 320-16,-7 7 64 0,7-7 0 0,0 0 16 15,-6 8 544-15,6-8 96 0,0 0 32 0,0 0 0 16,0 0-144-16,0 0-32 0,0 0 0 0,0 0 0 16,9 4 0-16,1-2 0 0,2-2 0 0,1 0 0 15,0-1-288-15,3 0-64 0,2-3-16 0,1 1 0 16,2-1-80-16,4 0-32 0,1 0 0 0,2 2 0 0,-1-1-160 0,0 1-128 16,1-2 144-16,-1 0-144 0,-2 1 0 0,0-1 128 15,-3 3-128-15,-1 0 0 0,-2-6 0 0,1 3 0 16,-2 0 0-16,0 2 0 0,-1-2 0 0,0 0 0 15,0-1 0-15,-1-1 0 0,-1 3 0 0,4-1 0 16,0-2 0-16,-1 3-160 0,-1-1-32 0,-2 0 0 16,-2 0 0-16,1 1 0 15,2-1-368-15,-3 3-80 0,-1 0 0 0,-2 2-12992 0</inkml:trace>
  <inkml:trace contextRef="#ctx0" brushRef="#br0" timeOffset="89">16007 6981 27471 0,'0'0'1216'0,"0"0"256"0,0 0-1184 0,0 0-288 15,0 0 0-15,0 0 0 0,0 0 880 0,0 0 112 16,0 0 32-16,0 0 0 0,0 0-848 0,0 0-176 15,5 13 0-15,0 0 0 0,1 0 0 0,-1 1 0 16,-1 0 0-16,1 3 0 0,0 2 0 0,-1 0 0 16,0-1-160-16,-1 3 160 0,-2 3 0 0,0 1 0 15,-1 1-144-15,-1 1 144 0,-2 2 0 0,-1 2 224 16,1 3-32-16,-1 2-16 0,0 2 96 0,-1-3 32 0,1-1 0 0,-2-5 0 16,2-2-176-16,2 1-128 0,-1-3 192 0,2-3-192 15,-2-3 144-15,1-1-144 0,0-2 0 0,2-3 144 16,0 0-144-16,0-2-256 0,0-11 64 0,0 0 16 31,0 0-2304-31,0 0-464 0</inkml:trace>
  <inkml:trace contextRef="#ctx0" brushRef="#br0" timeOffset="90">15973 7024 5519 0,'0'0'496'0,"0"0"-496"15,0 0 0-15,-2-9 0 0,-1 1 3600 0,3 8 624 16,-3-8 128-16,3 8 32 0,-1-9-2576 0,1 1-512 16,1 0-96-16,-1 8-32 0,6-6-80 0,0-3-32 15,1-1 0-15,0 3 0 0,4 0-528 0,-1 1-96 16,1-1-32-16,-1 1 0 0,3-2-208 0,0 1-64 15,0 1 0-15,-1-3 0 0,-2-2-128 0,2 1 160 16,-1-3-160-16,-1 1 160 0,-2 0 176 0,1-1 48 16,1 3 0-16,-1-1 0 0,-2 2 176 0,1 0 32 15,0 0 16-15,-1 1 0 0,1 2-144 0,0 2-16 16,-8 4-16-16,11-7 0 0,0 2-240 0,1 1-32 16,0 1-16-16,2 5 0 0,3-4-144 0,0 4 0 0,0 2 0 15,2-2 0-15,4 3 0 0,-1 2 0 0,1 1 0 0,-1-2 0 16,-2-1 0-16,0 1 0 0,-2-2 0 0,-3 2 0 15,-2-1 0-15,-2 2 0 0,-3 1 0 0,-2 3 0 16,-2 5 0-16,0 0 0 0,-1-2 0 0,-3 0 0 16,-3 1 160-16,-2 0 0 0,0 2 0 0,-2 2 0 15,-1-1-160-15,0 3 0 0,-1-3 144 0,0 0-144 16,1 0 0-16,1-2 128 0,0 0-128 0,1-2 0 16,0-1 0-16,1 0 128 0,-3-1-128 0,2-3 0 15,-1-2 0-15,7-7 128 0,-6 6-128 0,-1 1 0 16,-1-1 128-16,-2-2-128 0,-2-4 160 0,-1 1-160 15,-2 3 192-15,-1-6-64 0,-1-2-128 0,-1 2 192 0,-6 1-192 0,1 0 0 16,1-1 128-16,1 0-128 0,0-1 0 0,0 2 0 16,1 1 0-16,2-1 0 0,0-2-192 0,2 2 0 15,2-4 16-15,1 3 0 0,1 0-144 0,2 0-16 16,-1 1-16-16,2 1 0 16,9 0-240-16,-10 0-48 0,1 0-16 0,9 0 0 15,0 0-352-15,0 0-64 0,0 0-16 0,0 0-8528 16,0 0-1712-16</inkml:trace>
  <inkml:trace contextRef="#ctx0" brushRef="#br0" timeOffset="91">17278 6238 18431 0,'0'0'816'0,"0"0"160"0,0 0-784 0,0-8-192 15,0 8 0-15,0 0 0 0,3-8 752 0,-3 8 96 16,0 0 32-16,5-8 0 0,-1-1-48 0,-4 9-16 16,0 0 0-16,0 0 0 0,8-4-256 0,-8 4-48 15,0 0-16-15,0 0 0 0,0 0 80 0,0 0 32 0,0 0 0 0,0 0 0 16,0 0 96-16,0 0 32 0,0 0 0 0,0 0 0 15,0 0 224-15,-5 8 32 0,-2 0 16 0,-1 0 0 16,0 2-368-16,-1 0-64 0,-3 3 0 0,1 2-16 16,-2 4-368-16,0 3-192 0,-2 2 192 0,1-1-192 15,-2 3 128-15,1 2-128 0,-2 2 0 0,0 2 0 16,0 2 144-16,0 2-144 0,-1-5 0 0,1 4 144 16,1-1-16-16,0 2-128 0,1 2 192 0,2 0-64 15,2 0-128-15,2-2 160 0,0 0-160 0,3 0 160 16,2 1-160-16,0-1 0 0,-1-2 0 0,2-1 128 15,2-1-128-15,-1-2 0 0,2-1 0 0,0 2 0 16,-1-1 0-16,4-1 0 0,-1-2 0 0,3 2 0 16,-1-2 0-16,4 1 0 0,1-2-192 0,3-2 192 15,0-1-720-15,1-1-32 0,1-3 0 0,2-2 0 16,-1-2-640-16,1-4-128 0,0-5-16 0,1-1-7968 16,-2 0-1584-16</inkml:trace>
  <inkml:trace contextRef="#ctx0" brushRef="#br0" timeOffset="92">17424 6823 20271 0,'0'0'1792'0,"0"0"-1424"0,0 0-368 0,0 0 0 16,0 0 3136-16,0 0 544 0,0 0 112 0,0 0 32 15,-2-7-3040-15,2 7-592 0,0 0-192 0,0 0 0 16,0 0 0-16,7-5 0 0,-7 5 0 0,11-2 0 0,-11 2-128 0,12 0-16 16,-12 0 0-16,13 6 0 0,-3 1 144 0,0 0 0 15,0 5 0-15,0 1 0 0,0 0 256 0,-2 3 48 16,-4 2 0-16,0-1 0 0,0 4 80 0,0 1 32 15,0 3 0-15,0-3 0 0,-4-1-144 0,0 0-16 16,0-2-16-16,1 2 0 0,0-3-240 0,1 1 128 16,0-5-128-16,1-1 0 0,-1-1 0 0,2-2 0 15,2 1 0-15,0-4 0 16,1 0-480-16,-1-2-192 0,-6-5-32 0,9 3-16 16,-9-3-2640-16,12 0-528 0</inkml:trace>
  <inkml:trace contextRef="#ctx0" brushRef="#br0" timeOffset="93">17822 6755 22111 0,'0'0'1968'0,"0"0"-1584"0,0 0-384 0,0 0 0 15,0 0 3008-15,-5 12 512 0,2 1 96 0,0 1 32 16,1 2-2928-16,-1 5-576 0,1 2-144 0,-1 3 0 16,-1 2 0-16,0 2 0 0,-1 1 0 0,0-1 0 15,-1-1 0-15,1-1 0 0,-3 2 0 0,1 2 0 16,-4 0 0-16,-1 2 0 0,-1 1 0 0,-1 3 0 0,-3 0 0 0,0 2 0 16,0 3 128-16,0-4-128 0,2-5 0 0,-1-2 128 15,-1-4-128-15,3-2 0 0,2-1 0 16,2-3 128-16,2 0-128 0,0-5 0 0,3-2 0 0,1-2 0 15,1-3 0-15,2-1-176 16,1-9-1552-16,0 0-304 0,8 7-64 0,-8-7-11504 16</inkml:trace>
  <inkml:trace contextRef="#ctx0" brushRef="#br0" timeOffset="94">18265 6265 2751 0,'0'0'256'0,"0"0"-256"16,0 0 0-16,0 0 0 0,0 0 2944 0,0 0 560 15,0 0 96-15,0 0 32 0,0 0-2624 0,0 0-528 16,0 0-96-16,0 0-32 0,-9-3 224 0,9 3 64 15,-9 0 0-15,9 0 0 0,-9 3 176 0,9-3 32 16,-8 6 16-16,8-6 0 0,-7 4-176 0,2 4-48 0,1 3 0 0,0-2 0 16,4-9-160-16,-4 11-32 0,1 1-16 0,-1 1 0 15,1 3-128-15,-1-2-32 0,0-1 0 0,0 2 0 16,0-1-16-16,0 2-16 0,1-1 0 0,1 4 0 16,1-4-64-16,0 2-16 0,-1-3 0 0,2 1 0 15,0-2-160-15,2 1 0 0,0-1 0 0,2-1 0 31,0 0-512-31,0-3-48 0,-1-1 0 0,-3-8 0 16,7 6-720-16,1 1-160 0,0-2-32 0,-8-5 0 16,8 8-224-16,-8-8-48 0,9 4-16 0</inkml:trace>
  <inkml:trace contextRef="#ctx0" brushRef="#br0" timeOffset="95">18402 6468 30399 0,'0'0'2704'0,"0"0"-2160"16,0 0-544-16,0 0 0 0,0 0 1664 0,0 0 208 15,-3 9 48-15,3-9 16 16,0 11-2192-16,0-11-432 0,4 10-80 0,0 2-32 16,0-4-1360-16,0 1-272 0,1 1-48 0,-1 0-6240 0,-3-4-1264 0</inkml:trace>
  <inkml:trace contextRef="#ctx0" brushRef="#br0" timeOffset="96">18435 6253 30751 0,'0'0'1360'0,"0"0"288"0,0 0-1328 0,0 0-320 15,0 0 0-15,0 0 0 0,0 0 128 0,0 0-128 16,0 0 160-16,0 0-160 16,0 0-352-16,0 0-160 0,0 0-48 0,0 0-8304 15,0 0-1664-15</inkml:trace>
  <inkml:trace contextRef="#ctx0" brushRef="#br0" timeOffset="97">18491 6166 28959 0,'0'0'1280'0,"0"0"272"0,0 0-1232 0,0 0-320 0,0 0 0 0,0 0 0 0,0 0 624 0,0 0 64 15,0 0 16-15,10 2 0 0,-10-2-704 0,10 4 0 16,1 0 0-16,1 2 0 0,1 0 0 0,0 1 0 16,-2-2-192-16,2 3 192 0,1 1-240 0,-1 2 80 15,-2-4 16-15,1 3 0 0,-2 1 144 0,0 1-208 16,-3 2 80-16,1-1 128 0,0 3 0 0,0-1 0 15,0 1 0-15,-2 0 0 0,-1-1 160 0,-1-1 160 16,0 3 16-16,-1 3 16 0,-2 1 0 0,-1-2 0 16,-1 1 0-16,-2 0 0 0,1-4-160 0,-1 4-16 0,-1-3-16 0,-1 3 0 15,0-4-160-15,-1 0 128 16,3 1-128-16,-3-4 128 0,1-1-272 0,0 0-64 0,0-5-16 16,0 4 0-1,1-2-624-15,0 0-128 0,4-9-32 0,0 0-12496 0</inkml:trace>
  <inkml:trace contextRef="#ctx0" brushRef="#br0" timeOffset="98">19144 6240 14735 0,'0'0'640'0,"0"0"160"0,0 0-640 0,0 0-160 16,0 0 0-16,0 0 0 0,0 0 2336 0,0 0 432 15,4-9 96-15,-4 9 16 0,0 0-1920 0,0 0-368 16,0 0-80-16,0 0 0 0,2-9 48 0,-2 9 16 16,0 0 0-16,0 0 0 0,0 0-128 0,0 0-32 15,0 0 0-15,-6 6 0 0,1 1-96 0,-1 1-32 0,1 0 0 0,1 3 0 16,0 2-160-16,0 3-128 15,0 1 192-15,1 1-192 0,1 7 256 0,1 1-48 0,1 4-16 0,1 1 0 16,-1 1 384-16,3 2 80 0,-1-1 16 0,2 4 0 16,-1 2-32-16,0 4-16 0,-1-3 0 0,0 6 0 15,-2-3-112-15,0 1-32 0,-2 1 0 0,1-1 0 16,1 0-96-16,-3-2-32 0,-1-1 0 0,2-2 0 16,-2-5-144-16,1-1-16 0,1 0-16 0,-4 2 0 15,-3-2-176-15,2 1 0 0,1-2 0 0,1 0 0 16,0-6 0-16,0-3 0 0,-1-2 0 0,4 1 0 15,1-1 0-15,-1-1-192 0,2-3 0 0,-2-4 16 16,-1-2-464-16,2-4-112 16,1-7-16-16,-2 8 0 0,2-8-448 0,0 0-80 0,0 0-32 0,0 0-8976 15,0 0-1808-15</inkml:trace>
  <inkml:trace contextRef="#ctx0" brushRef="#br0" timeOffset="99">20136 6859 29711 0,'0'0'1312'0,"0"0"288"0,0 0-1280 0,0 0-320 0,0 0 0 0,0 0 0 16,-11 6 496-16,11-6 32 0,0 0 16 0,-9 6 0 16,-1 1-256-16,3-1-48 0,7-6-16 0,-6 7 0 15,-3-2-224-15,9-5 0 0,-8 8 0 0,0 2 0 16,-1 2 128-16,-1 0-128 0,-2 1 0 0,0 1 0 16,0 2 416-16,1 2-16 0,-4 0 0 0,1 3 0 15,-2-1 192-15,-1 2 48 0,0 1 0 0,0 1 0 16,-1-6-256-16,1 2-32 0,0-1-16 0,-1 1 0 15,0-1-144-15,1 3-48 0,0-2 0 0,1-3 0 16,2-5-144-16,1-1 0 0,1 0 144 0,2-2-144 16,-1 1-160-16,2-3-96 0,1-2-32 0,8-5 0 15,0 0-1568-15,0 0-320 0,0 0-64 0,-6-5-7456 16,1-2-1488-16</inkml:trace>
  <inkml:trace contextRef="#ctx0" brushRef="#br0" timeOffset="100">19710 6875 21183 0,'0'0'1888'0,"2"-10"-1504"16,0 1-384-16,0 1 0 0,1 0 1440 0,-3 8 224 15,0 0 32-15,0 0 16 0,0 0-1008 0,0 0-208 16,11 8-48-16,-1 2 0 0,-4-2 256 0,1 4 64 15,0 1 0-15,3 2 0 0,-3 4-128 0,3 0-32 16,0-4 0-16,0 1 0 0,1 3-160 0,-1-1-48 0,1-1 0 0,0 2 0 16,1 1-224-16,0-2-48 0,-3-1-128 0,1-2 192 15,1 0-192-15,-1 0 0 0,-2-2 0 0,0 2 0 16,0 1 160-16,-2 0-160 0,1-2 160 0,-2 0-160 16,0-1 128-16,0 0-128 0,-1-2 0 0,2 2 0 15,-5 0 0-15,1-1 0 0,1 1 0 0,1-2 0 31,-4-11-1280-31,8 8-256 0,2-1-64 0,-1-1-8128 0,-9-6-1648 0</inkml:trace>
  <inkml:trace contextRef="#ctx0" brushRef="#br0" timeOffset="101">20569 6170 23439 0,'0'0'1024'0,"0"0"240"0,-8 1-1008 0,8-1-256 0,0 0 0 0,0 0 0 15,0 0 256-15,0 0 16 0,0 0 0 0,0 0 0 0,0 0-272 0,0 0 0 16,0 0 0-16,0 0 0 0,0 0 0 0,0 0 0 15,-8 4 0-15,8-4 0 0,-8 8 0 0,2 1 0 16,-3 1 0-16,1-1 0 0,0 2 240 0,-1-3-16 16,-3 2 0-16,0 2 0 0,1 1 272 0,-1 3 48 15,-1 4 16-15,0-1 0 0,0-5-32 0,0 0 0 16,2-1 0-16,2 2 0 0,0 0-176 0,4 1-32 16,1 1-16-16,1-4 0 0,-1 1-176 0,3 2-128 15,1-4 144-15,3 2-144 0,-1 0 176 0,4 1-176 16,-3-1 192-16,3 3-192 0,-1-5 176 0,0 1-176 15,0 0 160-15,2 1-160 0,1 1 0 0,0-1-320 16,-2-1 64-16,1-1 0 16,-1-1-1584-16,1 0-304 0,-1-2-64 0</inkml:trace>
  <inkml:trace contextRef="#ctx0" brushRef="#br0" timeOffset="102">20716 6395 7359 0,'0'0'656'0,"0"0"-528"0,0 0-128 0,0 0 0 16,-5 12 6592-16,0-2 1280 0,1 0 256 0,0 0 48 0,3-2-6576 0,1 1-1296 15,0-1-304-15,0 4 0 16,-2-3-432-16,2 1-80 0,0 1-32 0,-1-4 0 16,-3 2-752-16,4-9-160 0,0 0-16 0,-5 10-16 15,-3-3-2160-15,3 0-448 0</inkml:trace>
  <inkml:trace contextRef="#ctx0" brushRef="#br0" timeOffset="103">20719 6188 10127 0,'0'0'896'0,"0"0"-704"0,-7-3-192 0,7 3 0 15,-9-2 6144-15,9 2 1184 0,0 0 240 0,0 0 48 16,0 0-6320-16,0 0-1296 0,0 0-192 0,0 0-80 31,0 0-2496-31,0 0-496 0,0 0-112 0</inkml:trace>
  <inkml:trace contextRef="#ctx0" brushRef="#br0" timeOffset="104">20862 6119 33231 0,'0'0'1472'0,"0"0"304"0,-12 0-1424 16,3 0-352-16,9 0 0 0,0 0 0 0,0 0 608 0,0 0 48 15,-2 9 16-15,2-9 0 0,0 0-672 0,5 9 0 16,-5-9 0-16,10 12 0 0,-1-6-160 0,2 2-64 16,1 1-16-16,-1 1 0 0,1-3 240 0,0 2-192 15,-1 2 192-15,1-1-192 0,-1 2-16 0,0 0 0 16,1 0 0-16,0-1 0 0,0 2-48 0,-2 3 0 0,-1 3 0 0,-1-2 0 16,-3 3 256-16,-1-3 0 0,0 0 0 0,0 2 0 15,-3 1 0-15,-1-2 0 0,0 4 0 0,0-2-144 16,0-4 144-16,0-1 128 0,-1 0-128 0,-2 2 176 15,2-3-176-15,0 3 0 0,-1-3 0 0,1-1 0 32,-2-1-560-32,2-2 16 0,-1 0 0 0,-1-1 0 0,0 2-2256 15,-1 1-448-15,-2-3-80 0</inkml:trace>
  <inkml:trace contextRef="#ctx0" brushRef="#br0" timeOffset="105">21098 7408 30863 0,'0'0'1360'0,"0"0"304"0,0 0-1344 0,0 0-320 16,0 0 0-16,13 0 0 0,-13 0 640 0,11 7 48 16,-11-7 16-16,7 12 0 0,-1 2-208 0,0 3-48 15,1 1 0-15,-3 2 0 0,-6-1-304 0,2 1-144 16,2 1 128-16,-4-3-128 0,-3-1 0 0,0 0 0 15,1-2 0-15,1 2 0 0,-3 3 0 0,-2-3 128 16,-1-1-128-16,0-2 0 0,-2 0 176 0,0-1-48 16,-3 3-128-16,3-3 192 0,-2-1-192 0,0 2 144 15,-2 3-144-15,1-3 128 0,0-2-256 0,1 0-64 16,0-1-16-16,-2 3 0 16,1-3-1568-16,0 2-304 0,-2-1-64 0,0-2-11360 0</inkml:trace>
  <inkml:trace contextRef="#ctx0" brushRef="#br0" timeOffset="106">21902 6620 12895 0,'0'0'1152'0,"0"0"-928"16,0 0-224-16,0 0 0 0,0 0 3104 0,0 0 576 16,0 0 112-16,0 0 32 0,10-7-2576 0,-5 1-512 15,-5 6-96-15,0 0-32 0,0 0-352 0,0 0-80 16,5-7-16-16,-5 7 0 0,3-9-160 0,-3 9 0 15,0 0 0-15,0 0 0 0,0-8 208 0,0 8-32 16,0 0-16-16,0 0 0 0,-7-5 416 0,7 5 64 16,-9-4 32-16,0 3 0 0,0 1 32 0,-2 4 0 15,0-2 0-15,-1 5 0 0,1 0-304 0,-2 5-48 16,-4 3-16-16,0 0 0 0,3 6-128 0,-3 0-16 16,-1 5-16-16,-3 4 0 0,-2 0-176 0,0 4 0 0,3 4 0 15,-1 1 128-15,0-3-128 0,4 2 0 0,3-1 0 16,2-5 0-16,0-2 128 0,3-1-128 0,1-2 192 0,3-3-64 15,0-1 144-15,1 1 32 0,1-2 0 0,2 1 0 16,1 1-176-16,1-5-128 0,2 1 192 0,1-1-192 16,1 0 144-16,3-4-144 0,2 0 0 0,3-2 144 15,4-2-144-15,1-3 0 0,2-3 0 0,2-2 0 16,2-2-128-16,3-3 128 0,2-2 0 0,-1-3 0 16,1-2 0-16,1-1 0 0,0-5 0 0,-3 2 0 15,-1-1 192-15,1 0-64 0,-3-2 0 0,-2-1 0 16,-2-1 32-16,-2-2 0 0,-1 1 0 0,-1-3 0 15,-3-2-16-15,-1-1 0 0,-1-2 0 0,0-2 0 16,-3-1-144-16,-2-2 128 0,-1-6-128 0,-2-1 128 0,0-3-128 16,-3 4 0-16,-2 3 0 0,-2 4 0 15,-2 2 0-15,-1 6 0 0,-1-2-144 0,1 3 144 0,-2 1 0 16,-1 3 0-16,1-3 0 0,-1 5 0 0,-2 0 0 0,2 3-160 16,-2 2 160-16,0 2-192 15,0-5-384-15,1 7-96 0,0 0-16 0,2 5 0 16,-1-4-2128-16,1 5-416 0,9 1-96 0</inkml:trace>
  <inkml:trace contextRef="#ctx0" brushRef="#br0" timeOffset="107">21664 7011 29247 0,'0'0'1296'0,"0"0"272"0,0 0-1248 0,0 0-320 15,0 0 0-15,0 0 0 0,-7 6 496 0,7-6 32 16,0 0 16-16,0 0 0 0,0 0-304 0,8 7-64 16,-8-7-16-16,12 4 0 0,0-2-368 0,-1-2-80 15,0-1-16-15,2 0 0 16,-1-1-464-16,-2 0-112 0,-10 2-16 0,13-3 0 16,1 2-384-16,-1 1-64 0,-13 0-32 0,12-3 0 15,0 1 0-15,-2-1 0 0,-10 3 0 0,12-4-7264 0</inkml:trace>
  <inkml:trace contextRef="#ctx0" brushRef="#br0" timeOffset="108">21959 6760 5519 0,'0'0'240'0,"0"0"64"0,0 0-304 0,0 0 0 0,0 0 0 0,0 0 0 16,0 0 5632-16,-2 13 1056 0,1 0 224 0,1-1 32 15,0-12-5552-15,1 17-1120 0,-1 1-272 0,2 1 0 0,0-4 0 16,-1 2-224-16,1 3 32 0,-1-2 16 0,-1 0-144 0,1-1-16 16,-1 0-16-16,-1-1 0 0,-2 2 352 0,1 0-144 15,1 1 144-15,-2-2 0 0,-1-1-256 0,0-1 48 16,0-2 16-16,-1 0 0 15,-2 1-544-15,2-3-96 0,3-1-32 0,-4-1 0 16,0 0-2384-16,-1-2-464 0</inkml:trace>
  <inkml:trace contextRef="#ctx0" brushRef="#br0" timeOffset="109">21784 6840 12895 0,'0'0'1152'0,"0"0"-928"0,-13 4-224 0,5 0 0 16,8-4 3408-16,-5 8 640 0,-4 1 128 0,9-9 32 15,0 0-3328-15,-2 10-672 0,0 1-208 0,0 0 128 16,2 2-128-16,2 2 0 0,-2-1 0 0,0 0-128 16,-2 2-16-16,1 1 0 0,0 2 0 0,-4 0 0 15,-5-1 144-15,1 0 0 0,3-1 0 0,-3 3 0 16,-3-2-224-16,0 0-16 0,2-2 0 0,-1 0 0 16,2-3-2064-16,1-2-432 0,-1-3-80 0</inkml:trace>
  <inkml:trace contextRef="#ctx0" brushRef="#br0" timeOffset="110">22115 5999 3679 0,'-9'-1'320'0,"1"-1"-320"0,8 2 0 0,-10-2 0 16,-2-1 3008-16,1-1 544 0,4 0 96 0,-1 2 32 16,-1 0-2848-16,1 1-576 0,8 1-128 0,-8-2 0 15,0-1 512-15,8 3 128 0,-5-5 0 0,5 5 16 16,0 0 288-16,0 0 48 0,-1-8 16 0,1 8 0 0,0 0-320 0,7-7-64 16,1-2-16-16,0 4 0 0,3 2 96 0,-1 3 0 15,2 3 16-15,-2 1 0 0,-10-4-320 0,13 10-64 16,2 1-16-16,-2 1 0 0,-3 2-192 0,3 0-32 15,1 3-16-15,1 3 0 0,-2 4 32 16,1 3 0-16,2 0 0 0,1 3 0 0,2 4 160 0,1 0 48 16,-1 2 0-16,4 3 0 0,3 0 256 0,-2 3 64 15,1 0 16-15,1 0 0 0,3-2-80 0,-3 3-32 16,-4-5 0-16,0 1 0 0,-3 1-192 0,-3 5-32 16,0 6-16-16,-3 5 0 0,-2 5-272 0,-4 1-160 15,0-3 192-15,-6 0-192 0,-3-2 128 0,-2 3-128 16,1-1 0-16,-3 1 0 0,-5-2 128 0,1 0-128 15,-3-9 0-15,1 0 0 0,-4-5 256 0,-1-2-64 16,-1-6-16-16,1-2 0 0,-2 0-176 0,0-4 0 16,1-3-192-16,0-3 192 0,1-2-208 0,-1-5 80 0,-2-2 128 15,3-3-208 1,0-1-1568-16,3-4-304 0,2-3-64 0,-1-4-14384 0</inkml:trace>
  <inkml:trace contextRef="#ctx0" brushRef="#br0" timeOffset="111">22501 5678 26495 0,'0'0'1168'0,"0"0"240"0,0 0-1120 0,0 0-288 15,-12 3 0-15,3 1 0 0,9-4 384 0,0 0 0 16,-8 6 16-16,8-6 0 0,0 0 80 0,0 0 16 0,0 0 0 0,0 0 0 16,7 9-176-16,1 1-48 0,1-3 0 0,1 0 0 15,2-2 32-15,3 3 0 0,4 2 0 0,0 2 0 16,-2-1 32-16,4 2 16 0,0 1 0 0,1 2 0 15,-1 2 32-15,0-1 0 0,1 0 0 0,1 5 0 16,1 1-16-16,-3 2 0 0,-2 0 0 0,0 1 0 16,-2 1 64-16,-4 2 16 0,-3 0 0 0,2 6 0 15,2-3-272-15,-4 2-48 0,-2 2-128 0,3-1 192 16,0-4-192-16,3 3 0 0,0-1 128 0,2 4-128 16,0 4 240-16,3 1 0 0,-2 1 0 0,-2 0 0 15,0-6-112-15,-2 1 0 0,0 0-128 0,-3 4 192 16,-1 5-192-16,-4-2 176 0,-1 5-176 0,-1-5 160 15,-2-2-160-15,1-1 0 0,-5-5 0 0,0 0 128 16,1 1-128-16,-2 0 0 0,0-3 144 0,-1-2-144 0,0-1 192 0,-1 1-16 16,0 2-16-16,1 2 0 0,-2-3-16 0,1 0 0 15,-2-2 0-15,0-1 0 0,0 3 0 0,-1-4 0 16,0-2 0-16,0-1 0 0,-3-1-144 0,2-1 192 16,-2-2-192-16,-1 3 192 0,-2-1-192 0,-2 0 0 15,1 2 0-15,0-1 0 0,2 1 0 0,-3-5 0 16,-3-1 0-16,3 1 0 0,1 1 0 0,2-2 0 15,1-3-144-15,1-2 144 0,2-2-192 0,1-1 32 16,1-1 0-16,1-2 0 16,2 0-336-16,1-1-64 0,4-9-16 0,-5 11 0 15,0-1-576-15,5-10-112 0,-3 11-16 0,-1 1-16 16,-1-1-416-16,1 0-80 0,2 1 0 0,-1 1-11584 0</inkml:trace>
  <inkml:trace contextRef="#ctx0" brushRef="#br0" timeOffset="112">24011 6785 16575 0,'0'0'736'0,"0"0"160"0,0 0-720 0,-10 0-176 15,1 0 0-15,9 0 0 0,0 0 1984 0,-10 4 384 16,10-4 64-16,-9 4 0 0,9-4-1568 0,0 0-320 15,-9 4-64-15,9-4-16 0,0 0 160 0,-7 8 16 16,7-8 16-16,-6 8 0 0,-1 2 384 0,2 0 80 16,0 1 16-16,-1-2 0 0,3 3 32 0,-4-2 16 15,-2 4 0-15,-3 3 0 0,-1 3-336 0,-3 1-64 16,0 0-16-16,-4 3 0 0,-2 2-144 0,0 1-48 16,-2 0 0-16,2-1 0 0,0-4-128 0,0 2-48 15,1-3 0-15,3-1 0 0,-1 1-192 0,4-1-32 16,-2-3-16-16,1 0 0 0,3 0-160 0,0-2 0 0,-1 0 0 0,2-2 0 15,3-2-320-15,1 0-64 0,0-1 0 0,-1-1 0 32,0-1-624-32,1 0-128 0,2 0-16 0,6-8-16 15,-10 2-1568-15,10-2-304 0,-7 0-64 0,7 0-11104 0</inkml:trace>
  <inkml:trace contextRef="#ctx0" brushRef="#br0" timeOffset="113">23543 6724 16575 0,'0'0'1472'0,"-12"1"-1168"16,0-2-304-16,3 1 0 0,9 0 2848 0,0 0 512 15,0 0 96-15,0 0 32 0,-8 0-2288 0,8 0-464 16,0 0-96-16,0 0 0 0,0 0 48 0,0 0 16 16,0 0 0-16,8 12 0 0,0 1 128 0,2-3 16 15,2 3 16-15,2 0 0 0,2 0-48 0,1 4-16 16,0 3 0-16,0-1 0 0,0-1-288 0,-2 2-64 16,0 1-16-16,-2 1 0 0,0 3-48 0,0-2-16 15,0-1 0-15,-3 1 0 0,-1 0-368 0,-2 1 0 16,-1-1 0-16,1-1 0 0,1 0 0 0,1-1 0 0,0 0 0 15,0-1 0-15,-1-1 0 0,4 1 0 0,1-3 0 0,-2-2 0 16,0 2 0-16,-1-5 0 0,3-2 0 0,-2 2-128 16,-2 1-80-16,-1-1-16 0,0 0 0 0,-1-2 0 31,0-2-480-31,-2 0-112 0,-5-8-16 0,-1 9 0 16,1-9-1760-16,0 12-352 0,-3-3-80 0,3-9-16 0</inkml:trace>
  <inkml:trace contextRef="#ctx0" brushRef="#br0" timeOffset="114">24140 7333 6447 0,'0'0'576'0,"0"0"-576"16,0 0 0-16,0 0 0 0,0 0 2912 0,0 0 480 15,0 0 80-15,0 0 32 0,0 0-1216 0,0 0-240 16,0 0-64-16,0 0 0 0,0 0-432 0,0 0-80 15,0 0-32-15,0 0 0 0,0 0-432 0,0 0-96 16,0 0-16-16,0 0 0 0,4 10-288 0,-4-10-64 0,0 0-16 0,0 0 0 16,0 0-128-16,0 11-16 0,0-11-16 15,0 0 0-15,0 0 16 0,0 0 0 0,2 11 0 0,-2-11 0 16,0 0 80-16,0 0 32 0,4 11 0 0,-4-11 0 16,3 10-48-16,-3-10 0 0,0 0 0 0,4 12 0 15,-3 0-128-15,0-1-16 0,-1 1-16 0,0 0 0 16,0 1-64-16,-1 0-16 0,-2 0 0 0,2 0 0 15,0 0 16-15,-2 1 0 0,0 1 0 0,2-2 0 16,0-2-64-16,1 1-16 0,1 0 0 0,-1-2 0 16,0-10-16-16,-1 13-128 0,1-2 192 0,0-11-64 15,0 0-128-15,0 0 160 0,0 0-160 0,2 10 160 16,-2-10 0-16,0 0 0 0,0 0 0 0,0 0 0 16,0 0-16-16,0 0 0 0,0 0 0 0,0 0 0 15,0 0 0-15,0 0 0 0,0 0 0 0,0 0 0 0,0 0-16 0,7-9 0 16,-2-1 0-16,-1-1 0 0,0 0-128 15,0-1 0-15,1 1 0 0,0-2 0 0,-1 0 0 0,3 0 0 16,-2-1 0-16,0 0 0 0,0-2 0 0,2 2 0 16,-2-1 0-16,2 5 0 0,-1-2 0 0,2 2 0 15,1-2 0-15,0 3 128 0,-1-2-128 0,0 5 0 16,-8 6-192-16,12-5 192 0,-1-2-128 0,0 2 128 16,-3 2 0-16,1-1 0 0,-9 4 0 0,13 0 0 15,0 2 0-15,-1-2 0 0,-1 0 0 0,0 4 0 16,-1 1 0-16,-1-1 0 0,-9-4 0 0,11 4 0 15,-11-4 0-15,10 6 0 0,-2 1 0 0,-2 2 0 16,-6-9 0-16,7 13 0 0,1-4-128 0,-4 1 128 0,-4-10 0 16,0 13 0-16,2 2 0 0,1-2 0 0,-3-4 0 15,3 1 0-15,3 1 0 0,-2-1 0 0,-4-10 0 0,3 12 0 16,-1-2 0-16,-2-10 0 0,0 0 0 0,0 0 0 16,0 0 0-16,0 0 0 0,0 0 0 0,0 0 0 15,0 0 0-15,0 0 0 0,0 0 0 0,0 0 0 16,0 0 0-16,0 0 0 0,4-9 0 0,0 0 0 15,0 0 0-15,-1 0 0 0,-1-2 128 0,1 0-128 16,-3-4 0-16,1 2 0 0,2 0 0 0,-1 0 0 16,1 3 0-16,1-1 0 0,0 0 0 0,0 2 0 15,-4 9 0-15,0 0 0 0,6-8 0 0,-1 0 0 16,1 0 0-16,-6 8 0 0,0 0 0 0,9-5 0 16,-1 0 0-16,-8 5 0 0,9-6-144 0,0 3 144 0,-9 3 0 15,12-4 0-15,-3 0 0 0,-9 4 0 16,11 5 0-16,0 1 0 0,-11-6 0 0,9 12 0 0,-1 0 0 15,-2 2 0-15,-1 3 0 0,2-1 0 0,1-1 0 0,0 1 0 16,-3 0 0-16,0-1 0 0,0 0 0 0,2-1 0 16,-1 0 0-16,1-1 0 0,1 1 0 0,-1-3 0 15,1 2 0-15,-1-4 0 0,-7-9 0 0,8 8 128 16,-8-8-128-16,7 9 0 0,-7-9 0 0,0 0-192 16,8 7 48-16,-8-7 0 15,0 0-1264-15,0 0-256 0,0 0-64 0,0 0 0 16,0 0-1808-16,0 0-368 0</inkml:trace>
  <inkml:trace contextRef="#ctx0" brushRef="#br0" timeOffset="115">24536 5962 2751 0,'0'0'256'0,"0"0"-256"0,0 0 0 0,0 0 0 16,0 0 2464-16,0 0 448 0,0 0 96 0,0 0 0 16,0 0-1456-16,0 0-288 0,0 0-64 0,0 0-16 15,0 0-160-15,0 0-48 0,0 0 0 0,0 0 0 16,0 0-48-16,0 0-16 0,0 0 0 0,0 0 0 15,0 0-96-15,0 0-32 0,0 0 0 0,-1 12 0 16,-1 0-400-16,-2-2-64 0,1 2-32 0,-3 1 0 16,0 1-32-16,-1 2-16 0,-1 2 0 0,-1 1 0 0,0-1-240 0,-1-1 176 15,1 0-176-15,-2 1 160 0,-2 3-160 0,1 0 192 16,2 1-192-16,1-3 192 0,0 2-192 0,0 0 0 16,0 0 144-16,1 0-144 0,1-2 0 0,2 0 0 15,1-1 0-15,3-1 0 0,1-3 0 0,0 1 0 16,0-1 0-16,2 2 0 0,4-5 0 0,0 0 0 15,-1-3 0-15,1 2 0 0,0 3 0 0,4-3-288 16,2 0 48-16,3-3 16 16,-2 3-240-16,2-4-48 0,2-1-16 0,1 0 0 15,2 1-1344-15,0-1-272 0,-2-1-48 0,-1-3-16 0</inkml:trace>
  <inkml:trace contextRef="#ctx0" brushRef="#br0" timeOffset="116">24789 6232 17503 0,'0'0'768'0,"0"0"176"0,0 0-752 0,0 0-192 16,0 0 0-16,0 0 0 0,0 0 3024 0,0 0 576 16,0 0 112-16,0 0 32 0,0 0-2864 0,-4 9-576 15,0 1-112-15,3-1-32 0,1-9-160 0,0 13 0 16,0 0 0-16,1 2-176 0,0 0 48 0,2 0 0 15,-2 0 0-15,1-2 0 0,-1 0-192 0,0-1-16 16,-1-2-16-16,1-2 0 16,-1-8-368-16,0 13-80 0,0-13-16 0,0 10-7456 15,0-10-1504-15</inkml:trace>
  <inkml:trace contextRef="#ctx0" brushRef="#br0" timeOffset="117">24750 6080 27231 0,'0'0'1216'0,"0"0"240"0,0 0-1168 0,0 0-288 0,0 0 0 0,0 0 0 15,0 0 448-15,0 0 16 0,0 0 16 0,0 0 0 31,0 0-784-31,0 0-144 0,0 0-48 0,0 0-7792 0,0 0-1568 0</inkml:trace>
  <inkml:trace contextRef="#ctx0" brushRef="#br0" timeOffset="118">24906 5972 8287 0,'0'0'368'0,"0"0"80"0,0 0-448 0,0 0 0 0,0 0 0 0,0 0 0 16,0-10 4352-16,0 10 800 0,0 0 160 0,0 0 16 16,0 0-4048-16,0 0-800 0,7-7-160 0,-7 7-48 15,0 0-16-15,0 0 0 0,11-2 0 0,1 2 0 16,1 7 224-16,-2-3 32 0,-1 1 16 0,3 3 0 16,1 2-80-16,0 2-32 0,-7 0 0 0,2 1 0 15,2 0-96-15,-1 1 0 0,1 0-16 0,-1 3 0 16,1-1-96-16,-5 5-16 0,-2-2 0 0,0 5 0 15,0-1-192-15,-2 1 0 0,0-1 0 0,-2 3 0 16,0-1 128-16,-2 0-128 0,2-5 0 0,-2 3 0 16,-1-1 0-16,-1 0 0 0,0 0 0 0,1-2 0 0,-1-3 0 15,-2-1 0-15,-1-3-208 0,0 1 64 16,1-1-1648-16,-4-3-336 0,-1 1-64 0,-1-2-10864 16</inkml:trace>
  <inkml:trace contextRef="#ctx0" brushRef="#br0" timeOffset="119">3254 11173 3679 0,'0'0'320'0,"0"0"-320"16,0 0 0-16,0 0 0 0,0 0 3008 0,0 0 544 15,0 0 96-15,0 0 32 0,5-9-2592 0,-5 9-512 16,4-8-96-16,-1 2-32 0,-3 6 192 0,0 0 48 0,1-9 0 16,-1 9 0-16,3-8-16 0,-3 8 0 0,0 0 0 0,0 0 0 15,-3-6-16-15,3 6 0 0,0-8 0 0,0 8 0 16,0 0 112-16,0 0 32 16,-4-9 0-16,4 9 0 0,-4-7-112 0,4 7-32 0,-5-6 0 0,1-2 0 15,2-3 64-15,-2 2 16 0,-2 1 0 0,1 2 0 16,5 6-80-16,-5-11-16 0,-2 1 0 0,2 3 0 15,5 7-224-15,-6-6-48 0,-2-1-16 0,-1 2 0 16,0 4-352-16,-2 1 128 0,1 4-128 0,-2 1 0 16,-2-1 0-16,-1 4 0 0,1 3 0 0,-3 3-128 15,-2 0 128-15,-1 0 0 0,0-1-144 0,1 0 144 16,-1 3 0-16,1-2 0 0,1 2-144 0,1 1 144 16,1 0 0-16,2 1 0 0,-1 2 0 0,5-2 0 0,2 1 0 0,-2 2-128 15,-5 0 128-15,3 1 0 0,5-1 0 0,1 1 0 16,0 2 0-16,2-1 0 0,1-1 0 0,3-1 0 15,0-1-128-15,4-2 128 0,2-1 0 0,4-3 0 16,3-1 0-16,-1-1 0 0,-2-1 0 0,5-5 0 16,3-3 0-16,-1-2 0 0,-2-2-192 0,2-2 64 15,2-3 128-15,-1-1-208 0,0-3 208 0,-1-1 0 16,-3-1 0-16,3-1 0 0,2-1 0 0,-2-2 128 16,-2-1 16-16,1 1 0 0,-1-4 224 0,1 0 32 15,-2 1 16-15,1-2 0 0,-1-2 144 0,-1 0 16 16,0 3 16-16,0-3 0 0,-1-3-64 0,-2 3-16 15,-2-2 0-15,-1 2 0 0,-2 0-176 0,1 0-32 16,1-2-16-16,-4 2 0 0,-5-2 48 0,1 1 16 0,1 1 0 16,-3 1 0-16,-3 1-32 0,-2 0-16 0,0-1 0 0,0 1 0 15,-1 3-112-15,-2-2 0 0,-3 1-16 0,1-1 0 16,2-1-176-16,-2 0 0 0,-3 1 0 0,2-1 0 16,2-1 0-16,-1-1 0 0,0 1 0 0,1 1 0 15,0 1 0-15,2-1 0 0,3 1 0 0,1 2 0 16,-2 1 0-16,3 1 0 0,2 1 0 0,1 2 0 31,-1 1-1104-31,2 3-160 0,-1 2-16 0,2 7-16 0,0 0-1968 0,0 0-400 16</inkml:trace>
  <inkml:trace contextRef="#ctx0" brushRef="#br0" timeOffset="120">3868 10416 11967 0,'0'0'1072'0,"0"0"-864"0,4-9-208 0,-4 9 0 0,5-9 1920 0,-5 9 352 15,0 0 64-15,0 0 16 0,0 0-800 0,0 0-144 16,0 0-48-16,0 0 0 0,-6-5-176 0,6 5-32 16,0 0-16-16,0 0 0 0,0 0-160 0,0 0-16 15,0 0-16-15,0 0 0 0,0 0-64 0,0 0-16 16,0 0 0-16,0 0 0 0,0 0-512 0,0 0-96 16,0 0-32-16,0 0 0 0,5 7-224 0,-5-7 0 15,0 0 128-15,6 11-128 0,2-1 192 0,-2 1-16 16,-6-11 0-16,5 13 0 0,1 1 48 0,1 0 16 15,-1 2 0-15,-1 2 0 0,-3 2-48 0,3-1-16 16,5 1 0-16,1 3 0 0,-2 5-176 0,-1-3 160 16,-2 1-160-16,1 0 160 0,1 0-160 0,1 1 0 0,0-2 144 15,3 0-144-15,-2-1 128 0,-1 4-128 0,-2-5 160 0,2 3-160 16,0 0 192-16,0 2-48 0,-2-2-16 0,-1 1 0 16,-2 2 16-16,-1 0 0 0,-1-1 0 0,0 2 0 15,-2-2-16-15,-2-1 0 0,2-2 0 0,-1-2 0 16,0-1 96-16,-1 1 16 0,1-5 0 0,-2-1 0 15,0-2-64-15,0 1-16 0,0-2 0 0,1-1 0 16,-1 1-32-16,1-7-128 0,2-7 192 0,-4 11-64 16,0 1 144-16,4-12 32 0,-7 6 0 0,5 1 0 15,2-7-48-15,-6 10-16 0,0-4 0 0,-1 1 0 16,7-7-32-16,-10 4 0 0,-2 0 0 0,0 0 0 16,2-2-80-16,-3 1 0 0,-1-2-128 0,-2 1 192 15,-2-2 0-15,1-2-16 0,1 2 0 0,-2-1 0 16,-3-3-176-16,3 0 192 0,2 2-192 0,0-4 192 15,-2 2-192-15,3 0 0 0,2-1 144 0,1 0-144 0,0 1 0 0,2 0 0 16,-1-1 0-16,3 0 0 0,8 5 0 0,-9-5-208 16,0-1 16-16,9 6 16 15,0 0-304-15,-8-2-64 0,8 2-16 0,0 0 0 16,0 0-448-16,-9 0-80 0,1 0-32 0,8 0 0 16,0 0-1712-16,0 0-352 0,0 0-64 0</inkml:trace>
  <inkml:trace contextRef="#ctx0" brushRef="#br0" timeOffset="121">4769 10403 17503 0,'0'0'768'0,"0"0"176"0,0 0-752 0,0 0-192 0,0 0 0 0,0 0 0 16,0 0 3104-16,0 0 592 0,0 0 112 0,0 0 32 15,0 0-2816-15,0 0-544 0,0 0-112 0,0 0-32 16,0 0-336-16,0 0 128 0,0 0-128 0,0 0 0 15,0 0 0-15,0 0 0 0,0 0 0 0,0 0 0 16,0 0 0-16,0 0 0 0,0 0 0 0,0 0 128 16,0 0 112-16,-9 3 16 0,0 0 16 0,0 4 0 0,-1 2 160 0,0 2 16 15,-2 0 16-15,1 4 0 0,-2 3-80 0,-2 3-32 16,0 1 0-16,2 3 0 0,-3 1-192 0,0 0-32 16,1 4-128-16,0 1 192 0,2 0-192 0,3 1 0 15,1-1 0-15,2 2 0 0,1-5 0 0,2 2 0 16,1 0 128-16,1 0-128 0,2 0 0 0,-2 1 0 15,0 1 0-15,-2 0 0 0,-2 2 0 0,1 1 0 16,-1-3 0-16,-2 3 0 0,0 1 0 0,-1-3 128 16,0 0-128-16,5-2 0 0,1-4 0 0,-1-3 0 15,-2-5 0-15,5 1 0 0,4-4 208 0,3-6 0 16,-5 0 0-16,9-1 0 0,9-2 0 0,3-3 0 16,1 0 0-16,3-3 0 0,2-2-208 0,0 1 0 0,2-1 0 15,0-2 0 1,-1 0-400-16,0 2-128 0,1 1-32 0,-2-3 0 15,-5 2-2192-15,0 0-448 0,-1-1-96 0</inkml:trace>
  <inkml:trace contextRef="#ctx0" brushRef="#br0" timeOffset="122">4351 9872 5519 0,'0'0'496'0,"0"0"-496"0,0 0 0 0,7-5 0 15,-7 5 1408-15,7-6 192 0,1-1 48 0,-8 7 0 16,0 0-880-16,0 0-192 0,0 0-16 0,0 0-16 15,0 0 288-15,0 0 64 0,0 0 16 0,0 0 0 16,0 0-608-16,0 0-128 0,0 0-32 0,0 0 0 16,0 0-144-16,-9 3 0 0,9-3 0 0,-11 2 0 15,2 0 192-15,9-2 0 0,0 0 0 0,0 0 0 16,0 0 448-16,0 0 112 0,0 0 16 0,0 0 0 16,-8 4-32-16,8-4 0 0,0 0 0 0,0 0 0 0,-5 6-416 0,0 2-64 15,5-8-32-15,-8 10 0 0,1-1-224 0,0 2 176 16,-5 1-176-16,1 2 160 0,2 3-160 0,-1-1 0 15,-2-3 0-15,2 2 128 0,-1 3-128 0,1 2 0 16,-1-4 0-16,2-2 128 0,1-1-128 0,5-1 0 16,3-12 0-16,-3 11 0 0,0-1 288 0,3-10 32 15,2 11 0-15,0 0 0 0,-2-11-112 0,4 12-16 16,1-3 0-16,-1 0 0 0,-4-9-192 0,4 13 0 16,0-3 128-16,0 1-128 0,0-4 0 0,-1 4 0 15,-2-2-144-15,1 0 144 16,-2-9-448-16,4 11 0 0,-4-11 0 0,6 10 0 15,-6-10-400-15,6 7-80 0,-6-7-16 0,0 0 0 16,11 2 0-16,-1-2 0 0,-10 0 0 0,10-2-4800 16,-10 2-960-16</inkml:trace>
  <inkml:trace contextRef="#ctx0" brushRef="#br0" timeOffset="123">4482 10073 13823 0,'0'0'1216'0,"0"0"-960"15,0 0-256-15,0 0 0 0,-10 7 2864 0,3-2 528 16,7-5 96-16,0 0 32 0,-8 9-2720 0,3 0-544 16,1 0-96-16,4-9-32 0,-2 11-128 0,-2-1 0 15,-3 3-160-15,3-5 160 16,4-8-608-16,-4 9-32 0,-2-1 0 0,1 0 0 0,5-8 256 0,0 0 64 16,0 0 0-16,-7 6 0 0,7-6 160 0,0 0 160 15,0 0-208-15,0 0 80 16,0 0-688-16,0 0-128 0</inkml:trace>
  <inkml:trace contextRef="#ctx0" brushRef="#br0" timeOffset="124">4508 9878 8287 0,'0'0'736'0,"0"0"-592"0,-9 1-144 0,9-1 0 16,0 0 3264-16,0 0 608 0,0 0 128 0,0 0 32 15,0 0-3152-15,0 0-624 0,0 0-128 0,0 0-128 16,0 0 144-16,0 0-144 0,0 0 128 0,0 0-128 16,-8 9-336-16,8-9-160 0,0 0-16 0,0 0-9360 15</inkml:trace>
  <inkml:trace contextRef="#ctx0" brushRef="#br0" timeOffset="125">4523 9836 8287 0,'0'0'736'0,"0"0"-592"0,0 0-144 0,11-1 0 16,-2-5 1968-16,-9 6 352 0,10-4 80 0,-10 4 16 15,0 0-1072-15,0 0-224 0,9-5-32 0,-9 5-16 16,0 0 112-16,0 0 32 0,0 0 0 0,0 0 0 16,0 0-384-16,0 0-64 0,0 0 0 0,10 1-16 15,-10-1-432-15,0 0-96 0,11 0-16 0,-11 0 0 16,13 3-208-16,-3 1 0 0,-10-4 128 0,12 0-128 16,-2 0 0-16,1 0 0 0,-1 0 0 0,-10 0 0 15,0 0 0-15,12 3 0 0,-2 2 0 0,-10-5 0 16,0 0 0-16,0 0 0 0,8 10 128 0,-4-1-128 15,-4-9 256-15,0 11 16 0,0-11 0 0,-3 12 0 16,1-2 448-16,0 0 96 0,0 1 16 0,2-11 0 0,-3 12-352 0,3-12-64 16,-4 9-16-16,4-9 0 0,0 14-208 0,0-1-64 15,0 0 0-15,0-1 0 0,0-12-128 0,4 13 0 16,-1-1 0-16,-1-1 0 0,1 1 0 0,1 1 0 16,-1-4 0-16,-3 2 0 0,-2-1 0 0,0 1 0 15,2-11 0-15,-4 13 0 0,-1 1 0 0,-1-1 160 16,0-1-160-16,1-1 160 0,-5 1-32 0,1-3 0 15,-1 0 0-15,-1-1 0 0,2 0-128 0,0 0 0 16,0 0-192-16,3-2 192 16,6-6-736-16,-8 8-32 0,-1-3 0 0,9-5-9200 15,-7 8-1840-15</inkml:trace>
  <inkml:trace contextRef="#ctx0" brushRef="#br0" timeOffset="126">5302 10595 7359 0,'0'0'320'0,"0"0"80"16,0 0-400-16,0 0 0 0,0 0 0 0,0 0 0 16,0 0 5056-16,0 0 944 0,0 0 176 0,-6-6 32 15,6 6-5104-15,0 0-1104 0,0 0 0 0,0 0-192 16,-2-7-208-16,4-4-48 0,-1-3 0 0,3 3 0 0,-4 11 160 0,6-9 32 15,0 0 0-15,-1 1 0 0,0 2 560 0,-5 6 112 16,5-12 32-16,-5 12 0 0,0 0 512 0,0 0 96 16,0 0 32-16,0 0 0 0,0 0 160 0,0 0 32 15,0 0 16-15,-9-4 0 0,0 2-688 0,9 2-144 16,-10 1-16-16,0 3-16 0,1-2-304 0,2 2-128 16,-1 3 0-16,1-3 128 0,7-4-128 0,-9 6 0 15,0-1 0-15,2 3 0 0,1 3 0 0,-1-1 0 16,1-2 0-16,-1 0 0 0,1 0 0 0,-1 2 0 15,-1 0 0-15,1 2 0 0,-1 0 0 0,-3 1 0 0,0 3 0 0,-1 1 0 16,-1-2 0-16,0 1 0 0,0-1 0 16,0 0 0-16,1-2 0 0,-1 0 0 0,0 1 0 0,0 1 0 15,0-2 192-15,0 0 16 0,0 0 0 0,4 0 0 16,0 2 64-16,-1 0 16 0,-1-4 0 0,4 1 0 16,5 0-112-16,-2 0-32 0,-2-1 0 0,3 0 0 15,3 2-144-15,-2 1 0 0,0-1 144 0,0 0-144 16,1 0 0-16,1 3 0 0,-1-3 0 0,-1 4 0 15,0 1 0-15,-1 0 0 0,2-1 0 0,-2 3 0 16,-2-3 0-16,2 2 0 0,3-4 0 0,0 2 0 16,-1 1 0-16,1-2 0 0,3-2 0 0,-1-1 0 15,1-1 224-15,1-1-32 0,1 0 0 0,4-1 0 16,3-1 112-16,-2 1 16 0,-2 0 0 0,5-2 0 16,7 0-96-16,-5-1-16 0,-4 1 0 0,1 0 0 15,1 3-208-15,0-5 0 0,-2 3 0 0,2-1 0 0,1 0 0 16,-1 0 0-16,-2-1 0 0,1 0 0 0,0-1 0 0,0 1 0 15,-1-3 0-15,1 0 0 0,-2 0 0 0,2-2 0 16,-1 1 0-16,-1-2 0 0,-10-1 0 0,13 3 0 16,0-2 0-16,-1-1 0 0,0-2 144 0,-1-1-144 15,1-1 128-15,1 0-128 0,1-1 208 0,-1 1-32 16,-2 0-16-16,-1 1 0 0,2 0-160 0,0-1 192 16,-1 1-192-16,-1-1 192 0,-10 4-192 0,10-6 0 15,0-1 0-15,1 1 128 0,-3-2-128 0,1 0 0 16,1 0 144-16,-2 0-144 0,-3 0 0 0,4-2 128 15,3-2-128-15,-1 1 0 0,-4-2 0 0,3-2 144 16,1-2-144-16,2 0 0 0,2-1 160 0,-2-1-160 16,-3-1 128-16,-1-2-128 0,-2-2 128 0,1 2-128 0,-2 0 0 0,1-1 128 15,-3-2-128-15,1 0 128 0,-3 0-128 0,-2 2 128 16,-2-1-128-16,-1 1 0 0,1-1 144 0,-2 3-144 16,-2 2 160-16,0-1-32 0,-2 1-128 0,3-2 192 15,0 3-48-15,-2-1-16 0,-2 1 0 0,0 1 0 16,-2 2-128-16,2-2 160 0,1-2-160 0,-1 4 160 15,-2-5-160-15,0 3 0 0,-1-1 0 0,1 1 0 16,0 3 0-16,1-2 0 0,-2-1 0 0,0 3 0 16,-1 2 0-16,2-1 0 0,-2-3 0 0,0 3 0 15,1 2-176-15,0 0 176 0,0 2-128 0,1 1 128 16,-1-1-208-16,0 3 32 0,0-1 16 0,2-1 0 16,-2 3-144-16,2 1-16 0,-1 2-16 0,2 0 0 15,-2 2-976-15,1 0-192 0,10 0-32 0,-10 7-16 16,0-1-1216-16,0 1-240 0,1 2-64 0,-1 5 0 0</inkml:trace>
  <inkml:trace contextRef="#ctx0" brushRef="#br0" timeOffset="127">5181 10979 23951 0,'0'0'2128'0,"0"0"-1696"15,0 0-432-15,0 0 0 0,0 0 2384 0,0 0 400 16,0 0 80-16,0 0 16 0,0 0-2368 0,0 0-512 15,0 0 0-15,0 0 0 16,0 0-576-16,0 0-32 0,0 0 0 0,0 0 0 16,9-4 160-16,-9 4 16 0,9-4 16 0,-9 4 0 0,12-4 288 0,-2 3 128 15,-10 1-128-15,13-1 128 0,0 1 0 0,-2 1 0 0,-11-1 0 0,0 0 0 16,13 0 0-16,-1 3 0 0,-12-3 0 0,11 2 0 16,-11-2-400-16,12 2 0 0,-12-2 0 15,12 0 0 1,-2 1-2336-16,1-1-464 0,-11 0-80 0</inkml:trace>
  <inkml:trace contextRef="#ctx0" brushRef="#br0" timeOffset="128">5465 10764 11967 0,'0'0'528'0,"0"0"112"0,0 0-512 0,0 0-128 16,0 0 0-16,0 0 0 0,0 0 3744 0,0 0 720 15,0 0 144-15,0 0 16 0,0 0-3280 0,-9 7-640 16,0-2-144-16,9-5-32 0,0 0-256 0,-8 4-48 15,8-4-16-15,0 0 0 0,0 0-208 0,0 0 0 16,-6 9 0-16,6-9 0 0,-6 12 0 0,2-1 0 16,2 2 0-16,-2 2 0 0,0 2 0 0,0 1 128 15,2 3-128-15,-4 1 0 0,1 3 0 0,1 1 0 16,0 1 0-16,-1 4 0 0,-4 3 0 0,1-1 0 16,2-3 0-16,-1-4-160 15,1 1-256-15,0-3-48 0,0-5-16 0,1-2 0 16,1-1-160-16,0-3-16 0,0-3-16 0,4-10-7664 0,0 0-1536 0</inkml:trace>
  <inkml:trace contextRef="#ctx0" brushRef="#br0" timeOffset="129">5203 10845 8287 0,'0'0'736'0,"0"0"-592"16,0 0-144-16,0 0 0 0,0 0 4624 0,0 0 896 16,0 0 176-16,-5 10 48 0,5-10-4528 0,-5 7-896 15,5-7-176-15,-7 10-144 0,3 1 0 0,-1-2 0 16,-3-3 0-16,2 1-192 0,6-7-64 0,-9 6 0 0,-2 1 0 16,2-1 0-16,-1 2 256 0,2 1 0 0,1-3 0 15,-1 1 0-15,-1 1 320 0,1 4 48 0,2 1 16 0,1 3 0 16,0 3 16-16,1 5 16 0,0 2 0 0,0 2 0 15,1-1 32-15,2 0 0 0,0 2 0 0,1-2 0 16,2 0-448-16,2-2 0 0,-1-3 128 0,-2-1-128 31,-1 0-544-31,1-7-144 0,1-1-16 0,0-4-13104 0</inkml:trace>
  <inkml:trace contextRef="#ctx0" brushRef="#br0" timeOffset="130">5618 10192 9215 0,'0'0'400'0,"-9"4"96"0,-2-2-496 0,-1 3 0 16,-1 1 0-16,4-1 0 0,9-5 2496 0,0 0 416 15,-11 5 80-15,3-1 16 0,8-4-1568 0,0 0-304 16,0 0-64-16,0 0-16 0,0 0-32 0,0 0-16 16,0 0 0-16,0 0 0 0,0 0-176 0,0 0-16 15,10-1-16-15,1 1 0 0,-11 0 80 0,13 0 16 16,0 0 0-16,0 1 0 0,0 2-272 0,-3 1-48 0,-10-4-16 0,11 9 0 15,-1-5-32-15,-10-4 0 0,9 6 0 0,0 2 0 16,0-2 64-16,1 2 16 0,-3 0 0 0,4 0 0 16,-1 0-176-16,2 2-48 0,-2-1 0 0,2 2 0 15,1-1-144-15,1-1-48 0,2 2 0 0,0-1 0 16,-2 3 48-16,0-2 0 0,2-1 0 0,-2 3 0 16,-1 3-16-16,0-2 0 0,1 3 0 0,-1 1 0 15,-2 2-64-15,1 3-16 0,-2 5 0 0,1-1 0 16,-1 0 0-16,-3 1 0 0,-3-2 0 0,2 0 0 15,3 1 16-15,-2-2 0 0,-3 1 0 0,2-1 0 16,1-2-160-16,-2 0 192 0,-2-1-192 0,-1 0 192 16,2 1-192-16,0-2 160 0,1 1-160 0,-1 2 160 0,0 1-160 15,-1-1 160-15,-2-3-160 0,0 4 160 0,1 2-160 0,-1-2 192 16,0 1-192-16,-1 0 192 0,-1-1-192 0,0-1 0 16,-1-2 0-16,0 0 128 0,0 0-128 0,0-2 0 15,-2-2 0-15,-1-1 128 0,-2 0-128 0,-3-2 0 16,-2 1 144-16,2 1-144 0,0-1 0 0,0-1 144 15,-3-2-144-15,0 0 0 0,0 3 128 0,-1-3-128 16,-1-1 0-16,2-1 0 0,1 3 0 0,1-4 0 16,-1 3 0-16,0-3 0 0,1 0 0 0,0-3 0 15,2 3 0-15,0 0 0 0,1 0-320 0,2-1 0 16,-1-2-16-16,1 0 0 16,-1-1-1584-16,7-6-320 0,0 0-64 0,0 0-15664 0</inkml:trace>
  <inkml:trace contextRef="#ctx0" brushRef="#br0" timeOffset="131">2580 11939 6447 0,'-30'5'576'0,"11"-2"-576"16,-5-3 0-16,1 0 0 0,0 0 1632 0,3-2 224 0,0 0 32 0,0-2 16 16,1-1-1520-16,2-1-384 0,1 0 0 0,-2 1 0 15,-3 1 704-15,3-2 64 0,5 3 0 0,-1 0 16 16,-3 0 1152-16,2 2 240 0,2 0 32 0,3 1 16 16,1 1-240-16,0 0-64 0,-1-1 0 0,10 0 0 15,0 0-512-15,0 0-96 0,0 0-32 0,0 0 0 16,0 0-496-16,16 4-96 0,5 0-32 0,2-4 0 15,5-2-464-15,3 0-192 0,4 1 128 0,3 0-128 16,1-1 0-16,3 1 0 0,0 0 128 0,-2 1-128 16,-1 0 0-16,2 0 0 0,2-2 0 0,-2 1 0 15,-2-2 128-15,7 2 0 0,6 0 0 0,3 1 0 16,-4 0 192-16,0 1 16 0,-2 2 16 0,1-2 0 0,1 0-48 16,-1 2-16-16,0 0 0 0,5 1 0 15,5 1 0-15,0 1 0 0,-2 1 0 0,0 1 0 0,-2 1 32 0,1-1 0 16,-1-2 0-16,2 1 0 0,-2-2-176 0,5 1-16 15,4 0-128-15,0-1 192 0,-1-1-64 0,-1 0-128 16,-2-1 176-16,0 0-176 0,1 0 288 0,4-3-48 16,6 0-16-16,-2 0 0 0,-1 0-32 0,-4 2-16 15,-3 1 0-15,-1 0 0 0,2 0 16 0,-4 1 16 16,0 0 0-16,1 1 0 0,-3 1-32 0,-3-2-16 16,-5 0 0-16,-2 1 0 0,-4 0-32 0,-1 1 0 15,-1 2 0-15,-1 3 0 0,-1-1 0 0,2-1-128 16,2 2 192-16,0-2-64 0,-3-3-128 0,2 0 160 15,-2-4-160-15,-2-1 160 0,-4 1-32 0,0-2 0 16,-2-4 0-16,1 1 0 0,-2 2 48 0,-1 0 0 0,-1-2 0 0,1 2 0 16,-1-3-16-16,-2 1 0 0,0 3 0 0,-3 0 0 15,-2 0-160-15,-1 0 0 0,-2 0 144 0,1 0-144 16,-2 0 0-16,-2 3 0 0,-3 1 0 0,0-2 128 16,1 2-128-16,-1-1 0 0,-1-3 0 0,-2 0 0 15,0 2 0-15,-1-2 0 0,0-2 0 0,-9 2 0 16,12-1 0-16,-3-1-160 0,-9 2 160 0,11-4 0 15,-3-2-464 1,-1 1 16-16,-7 5 0 0,6-7 0 0,-6 7-1856 16,3-10-352-16,-4-1-80 0,-6 5-16 0</inkml:trace>
  <inkml:trace contextRef="#ctx0" brushRef="#br0" timeOffset="132">3274 12941 20159 0,'0'0'896'0,"0"0"176"0,0 0-864 0,0 0-208 16,0 0 0-16,11-1 0 0,-11 1 1232 0,0 0 208 15,8-9 32-15,-8 9 16 0,8-8-592 0,-8 8-112 16,0 0-16-16,0 0-16 0,5-9-400 0,-5 9-80 16,0 0-16-16,0-9 0 0,0 9 0 0,3-11 0 15,-3 11 0-15,0-10 0 0,0-1 240 0,1 2 32 16,2 0 16-16,-2 1 0 0,-2-1 224 0,2 0 32 15,2-1 16-15,-3 2 0 0,-4-3-32 0,2 0 0 16,1-1 0-16,-1 3 0 0,-2-2-128 0,-2 2-16 16,0-1-16-16,-1 3 0 0,1 2-160 0,-2 0-16 0,-4-3-16 0,2 4 0 15,-1 3-240-15,0 1-64 0,-4 1 0 16,4 1 0-16,-1-1-128 0,0 1 0 0,0 1 0 16,1 0 0-16,-1-1 0 0,0 0 0 0,0 0 0 0,1 3 0 15,-2-2 0-15,0 2 0 0,1 2 128 0,0 1-128 16,-1 2 0-16,1 2 0 0,2 2 144 0,0 2-144 15,-3 2 0-15,2 2 0 0,1 2 0 0,2 0-128 16,0 1 128-16,2 1 0 0,2 1 0 0,1-2-128 16,3 2 128-16,0-3 0 0,0-1 0 0,1 0 0 15,2 0 0-15,1-5-128 0,0-1 128 0,2-1 0 16,2-1-128-16,0 2 128 0,0-5-128 0,0 0 128 16,-8-10 0-16,11 12 0 0,1 0 0 0,-2-3 0 15,0-4 0-15,0 0 0 0,2 1 0 0,1-1 0 16,0-3 0-16,1 1 0 0,0-3 0 0,1 0 0 0,-2 0 0 15,0 0 144-15,0-3-144 0,1 0 160 0,1-4-32 0,-2 0-128 16,-3 1 192-16,1-2-64 0,-2-1 64 0,-2 0 16 16,-1 0 0-16,0-2 0 0,2 0 128 0,-1-2 32 15,-1 0 0-15,-1-6 0 0,-1 1 32 0,1-2 16 16,1 0 0-16,-1-3 0 0,-3 0 32 0,2-2 16 16,3 0 0-16,-3-2 0 0,-3-2-144 0,-1 1-16 15,3-1-16-15,-2 0 0 0,-2-1-96 0,1 0-32 16,0 0 0-16,0 2 0 0,-2-1-32 0,1 0 0 15,-2 3 0-15,1 3 0 0,-1 1-128 0,-2 2 160 16,-4 2-160-16,2 0 160 0,2 1-160 0,-1 2 0 16,-2 1 0-16,0 0 128 0,-1-1-128 0,1 2 0 0,-1 3 0 15,0-2 0-15,0 2-160 0,0 2-16 0,2-3 0 16,-1 4 0 0,-1-1-480-16,-1 0-112 0,1 0 0 0,1 3-16 15,0 2-1648-15,1-2-320 0,1 2-64 0,6 3-9280 0,0 0-1872 0</inkml:trace>
  <inkml:trace contextRef="#ctx0" brushRef="#br0" timeOffset="133">4091 12442 11967 0,'0'0'528'0,"0"0"112"0,0 0-512 0,0 0-128 15,0 0 0-15,0 0 0 0,0 0 3424 0,0 0 656 0,0 0 128 0,0 0 16 16,0 0-3200-16,0 0-640 0,0 0-128 0,0 0-16 16,-6 4-240-16,6-4 0 0,0 0 0 0,0 0 0 15,0 0 0-15,0 0 0 0,0 0-144 0,0 0 144 16,0 0 0-16,0 0 0 0,0 0 0 0,3-8 0 16,-3 8 496-16,0 0 144 0,2-10 16 0,-2 10 16 15,1-8 32-15,-1 8 0 0,0 0 0 0,-1-7 0 16,1 7-192-16,0 0-48 0,0 0 0 0,0 0 0 15,0 0 192-15,0 0 48 0,0 0 0 0,-8 0 0 16,0 3-192-16,8-3-16 0,-8 4-16 0,8-4 0 16,-9 8-288-16,1-1-48 0,1 0-16 0,0 1 0 15,7-8-128-15,-8 9 0 0,2-3 0 0,6-6 0 16,-7 8 0-16,2 0 0 0,-2-1 0 0,2 0 0 0,-1 1 0 0,-2 1 0 16,-3-2 128-16,1 3-128 0,-2 3 0 0,1-1 0 15,-1 1 144-15,-1 1-144 0,-3 1 176 0,2 2-48 16,3 1 0-16,1 0 0 0,-2-2 128 0,3 0 0 15,1-2 16-15,2-1 0 0,-1 0 112 0,2 1 32 16,0 2 0-16,2 1 0 0,1-3-80 0,0 3-16 16,1-1 0-16,0 1 0 0,-1 0-320 0,1 1 128 15,-3 2-128-15,2-1 0 0,0 2 0 0,1-3 0 16,-3 3 0-16,0 0 128 0,0 0-128 0,0 0 0 16,0 3-128-16,-1-1 128 0,-3-4 0 0,3 1-128 15,2 1 128-15,1-3 0 0,-2 0 0 0,1-2 0 16,2-5 0-16,0 1 0 0,-1 0 0 0,2-12 0 15,0 12 0-15,2-2 0 0,-2-10 0 0,0 0 0 0,5 10 128 0,-5-10-128 16,8 10 224-16,-3 0-32 0,0-1 0 16,3-1 0-16,-8-8-192 0,13 9 0 0,-2 2 0 0,-2-2 0 15,0-2 0-15,1 1 0 0,1-1 0 0,-2 1 0 16,-9-8 0-16,10 10 0 0,2-3 0 0,-12-7-160 16,9 6 160-16,1-3-128 0,2 1 128 0,-12-4-128 15,0 0 128-15,13 0 0 0,0-2 0 0,-2 2 0 16,-11 0 0-16,10-4 0 0,1-1 0 0,2-1 128 15,1-3-128-15,-1-1 192 0,0 3-64 0,0 0 0 16,0-5 32-16,0 3 16 0,1 1 0 0,0 1 0 16,-3-5-176-16,1 4 128 0,-2-4-128 0,0 2 128 15,-3-1-128-15,1 0 0 0,-1-4 0 0,-2 1 0 16,-2 0 0-16,-1-1 128 0,1 1-128 0,-3-4 128 0,-2 1-128 0,2-1 128 16,2-1-128-16,0-2 128 0,1-1-128 15,1-1 0-15,0-1 0 0,1 1 128 0,2-2-128 0,-1 0 0 16,1-1 0-16,-1-1 128 0,2 0-128 0,-3 2 128 15,2 3-128-15,-2-1 128 0,0 0-128 0,-1-1 0 16,-1 1 0-16,-2 2 0 0,-1 3 128 0,-1 0 64 16,1 3 0-16,-3 1 0 0,-1 0-192 0,0 1 128 15,0 1-128-15,0-2 128 0,-1 2-128 0,0 1 0 16,0-2 0-16,-1 3 0 0,3 1 0 0,-1 0 0 16,-2-2 0-16,3 2 0 0,-1 1 0 0,0 2 0 15,4 6 0-15,-4-7 0 0,4 7 0 0,-2-10 0 16,0 2 0-16,2 8 0 0,0 0-128 0,-4-9 128 15,0 0 0-15,1 2 0 0,3 7 0 0,0 0 0 16,-5-8 0-16,5 8 0 0,-6-6-208 0,6 6 80 0,0 0 128 16,0 0-208-1,-9-4-432-15,9 4-64 0,0 0-32 0,-10 4 0 16,10-4-2320-16,-6 8-464 0,6-8-80 0,-7 9-12224 0</inkml:trace>
  <inkml:trace contextRef="#ctx0" brushRef="#br0" timeOffset="134">3785 12915 5519 0,'0'0'240'0,"-11"3"64"0,1-3-304 0,10 0 0 16,0 0 0-16,0 0 0 0,0 0 2752 0,0 0 512 15,0 0 80-15,0 0 32 0,0 0-2144 0,6-7-416 16,-6 7-96-16,12-4-16 0,1 2 64 0,-1 0 16 16,-12 2 0-16,14 0 0 0,2 2 144 0,-6 0 32 0,-10-2 0 0,0 0 0 15,12 8 16-15,-3-3 16 0,-9-5 0 0,0 0 0 16,0 0-16-16,7 8 0 0,-2 0 0 0,-5-8 0 16,0 0-464-16,0 0-80 0,10 7-32 0,-10-7 0 15,0 0-224-15,15 2-48 0,2-3-128 0,1-2 192 16,-1-1 64-16,2 2 0 0,1-3 0 0,-1 2 0 15,1-2-256-15,0 1 0 0,-2-1 0 0,-1 2 0 32,-3 0-512-32,-1 3-64 0,-13 0 0 0,12 2 0 0,0-2-2432 15,-12 0-512-15,0 0-80 0,0 0-32 0</inkml:trace>
  <inkml:trace contextRef="#ctx0" brushRef="#br0" timeOffset="135">4453 13137 15663 0,'0'0'688'0,"0"0"144"0,0 0-656 0,0 0-176 16,0 0 0-16,0 0 0 0,8-7 2928 0,-8 7 544 15,0-7 112-15,0 7 32 0,0 0-2832 0,0 0-560 16,0 0-224-16,0 0 176 0,0 0 16 0,0 0 16 15,0 0 0-15,0 0 0 0,0 0 192 0,0 0 48 16,0 0 0-16,0 0 0 0,0 0 128 0,0 0 16 16,0 0 16-16,0 0 0 0,0 0 208 0,0 0 32 15,0 0 16-15,0 0 0 0,0 0 176 0,0 0 48 0,-8 6 0 0,8-6 0 16,-2 9-320-16,-2 2-64 0,-3-4-16 0,4 5 0 16,1 2-432-16,1 1-96 0,-2 0-16 0,2 2 0 15,0 3-144-15,1 0 0 0,0 0 0 0,0 0 128 16,0 2-128-16,0-2 0 0,0-1 0 0,-3 1 0 15,-1-3 0-15,3 0 0 0,1 0 0 0,-1-2 0 16,-3-3 0-16,2 0 0 0,2-1 0 0,-1 0 0 16,1-11 0-16,-3 12 0 0,2-6 0 0,1-6 0 15,0 0 0-15,0 0-224 0,0 0 48 0,0 0 16 16,0 0-608 0,0 0-128-16,0 0-32 0,0 0 0 0,0 0-1440 0,9-6-304 0,-2-6-48 15,-3 3-12208-15</inkml:trace>
  <inkml:trace contextRef="#ctx0" brushRef="#br0" timeOffset="136">4667 13259 26031 0,'0'0'1152'0,"0"0"240"0,0 0-1120 0,0 0-272 16,0 0 0-16,0 0 0 0,0 0 960 0,0 0 128 0,0 0 16 0,0 0 16 16,0-7-688-16,0 7-144 0,0 0-32 0,0 0 0 15,0 0-256-15,0 0 160 0,0 0-160 0,0 0 128 16,0 0-128-16,0 0 0 0,0 0 0 0,0 0 128 15,0 0 208-15,0 0 48 0,0 0 0 0,-9 2 0 16,0 1 576-16,9-3 128 0,-10 6 32 0,-1 0 0 16,2-3-96-16,0 3-32 0,-1-1 0 0,-1 1 0 15,-1 1-480-15,1 1-80 0,0 0-32 0,-2-1 0 16,-4 1-272-16,4 0-128 0,4 0 128 0,-1 0-128 16,-3-2 0-16,3 1 0 0,10-7 0 0,-9 6 0 15,0-1 0-15,9-5 0 0,0 0 128 0,0 0-128 16,0 0 0-16,0 0 192 0,0 0-192 0,0 0 192 15,4 8-192-15,-4-8 192 0,3 9-192 0,-1 3 192 16,2-4-192-16,-1 1 0 0,-3-9 0 0,4 13 0 0,0 0 0 0,1-1 0 16,-1 2 0-16,0-1 0 0,-3 0 0 0,4 2 0 15,6-2 0-15,-1-2 0 0,-2 1 0 0,-2 1 0 16,0-5 0-16,0 1 0 0,2-1 0 0,-2-2 160 16,-6-6-160-16,8 8 160 0,-8-8-160 0,11 5 160 15,-11-5-160-15,10 3 160 0,-10-3-160 0,12 0 0 16,-12 0-160-16,10-1 160 15,-10 1-704-15,11-2-32 0,-11 2-16 0,0 0 0 16,8-6-2224-16,-8 6-448 0,0 0-96 0,0 0-10864 0</inkml:trace>
  <inkml:trace contextRef="#ctx0" brushRef="#br0" timeOffset="137">3808 12231 13871 0,'0'0'608'0,"0"0"144"0,0 0-608 0,0 0-144 0,0 0 0 0,0 0 0 15,0 0 288-15,0 0 32 0,0 0 0 0,0 0 0 16,0 0 544-16,0 0 112 0,0 0 32 0,0 0 0 0,0 0-16 0,0 0 0 16,0 0 0-16,4 11 0 0,-4-11 128 0,8 6 32 15,-8-6 0-15,10 2 0 0,-10-2-208 0,13-1-48 16,3-2 0-16,-3 1 0 0,-3-1-208 0,2-1-48 16,3 0-16-16,-4 2 0 0,-11 2-80 0,11-3-16 15,-2-1 0-15,1 2 0 0,1 0-48 0,-11 2-16 16,0 0 0-16,11 4 0 0,0-2-64 0,-11-2-16 15,12 2 0-15,-2 1 0 0,-10-3-64 0,13 2 0 16,0 2-16-16,-1-2 0 0,-2 0 16 0,2-1 0 16,1 1 0-16,0-2 0 0,-1-2-48 0,2 1 0 15,-1 0 0-15,-1 0 0 0,-12 1-272 0,13-2 160 16,-3-3-160-16,-10 5 128 0,0 0 16 0,0 0 0 16,11-1 0-16,-11 1 0 0,0 0 32 0,0 0 0 15,10 2 0-15,-10-2 0 0,0 0 64 0,0 0 16 16,0 0 0-16,0 0 0 0,0 0 96 0,0 0 32 0,0 0 0 0,11 0 0 15,-11 0-128-15,0 0 0 0,0 0-16 0,0 0 0 16,0 0 16-16,10-2 16 0,-10 2 0 0,0 0 0 16,0 0-112-16,0 0-32 0,0 0 0 0,0 0 0 15,0 0-128-15,0 0 0 0,0 0 0 0,9-3 0 16,-9 3 0-16,0 0 0 0,0 0 0 0,0 0 0 16,11-4-128-16,-11 4 128 0,0 0 0 0,0 0 0 15,0 0 0-15,0 0 0 0,0 0 0 0,0 0 128 16,0 0 0-16,0 0-128 0,0 0 192 0,0 0-64 15,0 0-128-15,0 0 128 0,0 0-128 0,0 0 128 16,0 0 64-16,0 0 0 0,-3-9 0 0,0 1 0 16,3 8 32-16,-5-10 16 0,1 1 0 0,0-2 0 15,-1 5 48-15,0-3 16 0,0-2 0 0,1 1 0 0,0 1-64 16,-1 0-16-16,-3 1 0 0,0 3 0 0,2 1-96 0,-2 0-128 16,-3-2 176-16,2 3-176 0,9 3 0 0,-9-3 0 15,0 0 0-15,9 3 0 0,-11-2 0 0,11 2 0 16,0 0 0-16,-10-7 0 0,2 2 0 0,0 0 0 15,8 5 0-15,0 0 0 0,-6-7 128 0,6 7-128 16,0 0 0-16,0 0 0 0,-8-5 0 0,8 5 0 16,0 0 0-16,0 0 0 0,0 0 0 0,0 0 0 15,0 0 0-15,0 0 0 0,0 0 0 0,0 0 0 16,0 0 0-16,0 0-144 0,0 0 144 0,11-1 0 16,-11 1-144-16,10 0 144 0,-10 0-288 0,12 0 16 15,-2 1 0-15,-10-1 0 16,0 0-896-16,12 3-176 0,-2-2-48 0,-10-1-12320 15,11 0-2480-15</inkml:trace>
  <inkml:trace contextRef="#ctx0" brushRef="#br0" timeOffset="138">6769 11931 12895 0,'0'0'1152'0,"0"0"-928"0,0 0-224 0,0 0 0 15,0 0 4480-15,0 0 832 0,0 0 192 0,0 0 16 16,13 4-4048-16,-1-2-832 0,-2-2-144 0,2-1-48 15,1 0 112-15,1 1 16 0,3-1 0 0,1 1 0 16,-1-2-256-16,3 1-32 0,1 0-16 0,1-1 0 16,0 0 112-16,0 0 0 0,-1 0 16 0,1-1 0 15,2 1-208-15,-1 0-32 0,-1 2-16 0,-1 0 0 0,-3-2-144 0,-2-1 0 16,-3 2 0-16,0-1 128 0,0 1-128 16,-2 1 0-16,-11 0 144 0,10 0-144 0,-10 0 0 0,11 0-288 15,-11 0 48-15,11-2 16 16,-11 2-1504-16,12 0-320 0,-12 0-48 0,10-3-16 15,-10 3-896-15,11-3-176 0,-11 3-32 0,13-8-16 0</inkml:trace>
  <inkml:trace contextRef="#ctx0" brushRef="#br0" timeOffset="139">6698 12203 31151 0,'0'0'1376'0,"0"0"288"0,0 0-1328 0,0 0-336 0,0 0 0 0,0 0 0 15,12 3 880-15,1-3 96 0,0 0 32 0,4 0 0 16,4-1-64-16,1 1-16 0,2 0 0 0,1-3 0 15,-1-1-416-15,1 0-96 0,0 0-16 0,1 2 0 16,1-5-400-16,1 2 0 0,-2 0 0 0,0 0 0 16,-1-1-496-16,1 4-128 0,-2-1-16 15,2 2-10688-15,1 0-2112 0</inkml:trace>
  <inkml:trace contextRef="#ctx0" brushRef="#br0" timeOffset="140">7830 11857 18831 0,'0'0'832'0,"0"0"176"0,5-8-816 0,1 1-192 16,-1 1 0-16,-5 6 0 0,0 0 720 0,0 0 112 15,0 0 0-15,0 0 16 0,0 0-304 0,0 0-64 16,0 0-16-16,0 0 0 0,0 0-128 0,0 0-16 15,0 0-16-15,0 0 0 0,-9 4 352 0,9-4 80 16,0 0 16-16,-9 1 0 0,9-1 544 0,-10 0 112 16,10 0 32-16,0 0 0 0,0 0-64 0,0 0-16 15,0 0 0-15,0 0 0 0,0 0-576 0,6-7-112 0,-6 7-32 0,10-6 0 16,-1-1-320-16,0 2-64 0,0 1 0 0,-9 4-16 16,0 0-96-16,12-2-16 0,-1 0 0 0,-11 2 0 15,13 2-128-15,-2 0 0 0,0 2 0 0,1 0 0 16,2 0 0-16,-1 0 0 0,-1-3 0 0,2 3 0 15,3-4 0-15,1 1 0 0,0 1 0 0,2-1 0 16,0-1 128-16,-1 0-128 0,1 0 128 0,-1 0-128 16,1-1 144-16,-1-1-144 0,1 1 160 0,-2 1-160 15,-1 0 128-15,1 0-128 0,2-2 0 0,-2 0 0 16,-2 2 0-16,-1 0 0 0,0 0 0 0,-1 0 0 16,-1-1 0-16,0 1 0 0,-1 1 0 0,1-1 0 15,0 0-208-15,0 2-48 0,-1 0 0 0,-1-2 0 16,-11 0-912-16,15 4-192 15,-2-1-48-15,-1-1-9808 0,-12-2-1968 0</inkml:trace>
  <inkml:trace contextRef="#ctx0" brushRef="#br0" timeOffset="141">9383 10827 18431 0,'0'0'1632'0,"0"0"-1312"0,0 0-320 0,0 0 0 15,0 0 2384-15,0 0 416 0,0 0 80 0,0 0 0 16,0 0-1936-16,4-8-400 0,0-3-80 0,1 6-16 16,0 1-96-16,2-1-32 0,-7 5 0 0,6-4 0 15,3 0-192-15,-1 3-128 0,-8 1 128 0,5-1-128 16,-5 1 208-16,0 0-16 0,8 2-16 0,-8-2 0 15,3 5 176-15,-3-5 32 0,0 0 16 0,-4 8 0 16,-3 0 304-16,-2 0 64 0,0 2 16 0,-1 1 0 0,-1-2-208 0,-2 3-64 16,-4 1 0-16,2 2 0 0,-2-2-256 0,0 0-64 15,0 4-16-15,1-1 0 0,0 2-176 0,2 2 160 16,1-1-160-16,1 4 160 0,2 4-32 0,1-2 0 16,0-1 0-16,2 1 0 0,1 0 0 0,-1 2 0 15,-1 1 0-15,0 2 0 0,2 2 0 0,-2 2 0 16,0 0 0-16,-2 1 0 0,-2 2 32 0,2 5 0 15,-1-3 0-15,1 5 0 0,-2 4-160 0,3-2 160 16,1-3-160-16,3-1 160 0,-2-2-160 0,3-1 192 16,2-5-192-16,1 3 192 0,-1 2-192 0,1-3 128 15,0-1-128-15,3 3 128 0,0-1-128 0,0 0 0 16,1 3 0-16,1-3 0 0,1 0 128 0,1-1-128 16,1-2 0-16,-1-2 128 0,1-2-128 0,-2 2 0 15,0-3 144-15,2 1-144 0,1-3 0 0,-2 1 0 0,1-1 0 16,1-2 0-16,-1-1 0 0,3-3 0 0,1-2-160 0,1-4 160 15,1 1-384-15,4-4 48 0,1-3 0 0,2 1 0 32,1-1-384-32,1-3-80 0,4-4-16 0,0-3 0 15,1-2-1616-15,-1-1-320 0,-2 2-64 0</inkml:trace>
  <inkml:trace contextRef="#ctx0" brushRef="#br0" timeOffset="142">9881 11459 23551 0,'0'0'1040'0,"0"0"224"0,-5-5-1008 0,5 5-256 0,-4-8 0 0,4 8 0 15,2-11 384-15,4 1 16 16,0 1 16-16,3 1 0 0,3 0-80 0,-2 0-16 0,0 1 0 0,-3 1 0 15,-7 6-320-15,0 0 0 0,0 0 0 0,0 0 0 16,0 0 416-16,0 0 16 0,0 0 0 0,0 0 0 16,0 0 272-16,0 0 64 0,-1 12 16 0,-2 3 0 15,0-2 48-15,-4 1 0 0,-2 2 0 0,0-2 0 16,1 3 32-16,-1 1 16 0,0 2 0 0,1 0 0 16,1 1-272-16,1 3-48 0,-3 3-16 0,1 2 0 15,0 0-272-15,-1 1-48 0,-2 1-16 0,1 0 0 16,1-1-208-16,0 0 0 0,-2-3 128 0,1 2-128 15,-2-1 0-15,3-4 0 0,0-2 0 0,2-2 0 16,1-2-512-16,1-3-64 0,-1-2 0 0,3 0 0 16,0-3-1856-16,3-10-384 0,-4 9-80 0,4-9-6432 15,0 0-1280-15</inkml:trace>
  <inkml:trace contextRef="#ctx0" brushRef="#br0" timeOffset="143">10172 11356 27647 0,'0'0'1216'0,"0"0"256"0,0 0-1168 0,0 0-304 0,0 0 0 0,0 0 0 15,0 0 1744-15,0 0 304 0,0 0 48 0,0 0 16 16,0 0-1744-16,-2 9-368 0,2 2 0 0,-2-2 0 16,-2 1-272-16,-3 2 16 0,2 0 16 0,-3 1 0 15,-1 0 240-15,1 4 0 0,0 2 0 0,-1 2-144 16,-1 1 144-16,-1 3 256 0,1 4-64 0,-2 1-16 16,-1 0 144-16,-1 0 48 0,-2-2 0 0,1 5 0 15,-1-1-64-15,2 1-16 0,-1 0 0 0,1-5 0 16,1 0-288-16,0-5 160 0,-1 2-160 0,4-4 128 15,4-3-128-15,2-2 0 0,-3-2 0 0,2-2 0 16,3-2-800-16,2-10-96 16,0 0 0-16,0 0-9568 0,0 0-1904 0</inkml:trace>
  <inkml:trace contextRef="#ctx0" brushRef="#br0" timeOffset="144">10170 11292 13823 0,'0'0'1216'0,"0"0"-960"16,-4-9-256-16,2 2 0 0,2 7 3424 0,-2-9 640 15,2 1 128-15,0 2 32 0,0 6-3424 0,0-10-672 0,0 0-128 0,0 10 0 32,2-6-432-32,-2 6-16 0,0 0-16 0,0 0 0 15,0 0 16-15,0 0 16 0,0 0 0 0,0 0 0 0,-11 1 432 0,1 3 128 0,-1 1 0 0,2 4 0 16,-1-1 336-16,-2 3 80 0,-1 0 16 0,-1 0 0 16,-2-1 416-16,1 2 96 0,-2 1 16 0,-2 0 0 15,0 1 64-15,-3 1 0 0,-3 2 16 0,1 1 0 16,2-1-432-16,-1 2-96 0,-1 0 0 0,1 2-16 15,1-1-352-15,1 3-64 0,0-1-16 0,1 3 0 16,1 1-192-16,1-4 0 0,2-4 0 0,-1 2 0 16,3-3 0-16,1-2 0 0,2-2 0 0,2 2 0 15,0-5-512-15,2-1 0 0,7-9 0 0,0 0 0 16,-6 8-1808-16,6-8-368 0,0 0-64 0</inkml:trace>
  <inkml:trace contextRef="#ctx0" brushRef="#br0" timeOffset="145">9565 12059 18431 0,'0'0'1632'0,"-7"6"-1312"0,-3 1-320 0,4-1 0 16,6-6 1664-16,0 0 272 0,-7 4 48 0,7-4 16 16,0 0-1296-16,0 0-272 0,0 0-48 0,0 0-16 15,0 0-48-15,0 0 0 0,0 0 0 0,0 0 0 16,12 3-64-16,0-2 0 0,-2 0-16 0,1-1 0 16,-1 0 464-16,3-1 112 0,0-3 16 0,2 0 0 0,-1 0-128 0,2 2 0 15,3-4-16-15,-1 5 0 0,2-3-64 0,-1 3-16 16,2 0 0-16,3-1 0 0,2 0-256 0,1 0-48 15,2 2-16-15,4 2 0 0,-1-4-288 0,-2 2 128 16,-4 2-128-16,0-1 0 0,-1-2 0 0,-2 1-144 16,-2 0-16-16,-1 2 0 15,-2 1-1504-15,-2 0-320 0,-1-1-48 0,0-2-12480 0</inkml:trace>
  <inkml:trace contextRef="#ctx0" brushRef="#br0" timeOffset="146">11045 10941 10127 0,'0'0'896'0,"-8"0"-704"15,-2 0-192-15,10 0 0 0,0 0 1760 0,-9-4 320 16,-2 3 64-16,2 0 16 0,9 1-1984 0,-9-3-400 15,9 3-80-15,-10-4-16 16,-1 0-512-16,3 2-96 0,8 2-32 0,0 0 0 0,-5-7 592 0,5 7 112 16,0 0 32-16,3-9 0 0,-3 9 1328 0,0 0 272 15,5-10 48-15,-5 10 16 0,0 0 16 0,0 0 0 0,0 0 0 0,0 0 0 16,0 0 16-16,0 0 0 0,0 0 0 0,0 0 0 16,0 0-160-16,0 0-32 0,0 0 0 0,0 0 0 15,0 0-320-15,-8 6-64 0,2 1 0 0,-1 1-16 16,2-1-528-16,-3 4-96 0,-2-5-32 0,-1 6 0 15,3 0-224-15,1 3 0 0,-3 2 0 0,0 3 0 16,0 2 0-16,-2 3 0 0,0 1 0 0,0 3 0 16,-1 2 0-16,0 2 0 0,-1 0 0 0,0 4 0 15,-1 1 0-15,1 0 128 0,-2-1-128 0,2 4 144 16,0 1 80-16,-1 2 16 0,2 1 0 0,3 0 0 16,1-3-64-16,2 1-16 0,3-7 0 0,0 1 0 15,0-2-160-15,3-1 0 0,1-2 0 0,1 0 0 16,2-5 0-16,1 3 0 0,-1-1 0 0,0-1 0 0,0 0 0 0,0 0 0 15,-1 1 0-15,1 2-176 16,-1 1-336-16,4-2-64 0,0-2 0 0,2-4-16 16,-1-2-576-16,2-1-112 0,0-4-32 0,1-2 0 15,1 0-64-15,0-1-16 0,2-4 0 0,0-2-7072 16,-1 0-1424-16</inkml:trace>
  <inkml:trace contextRef="#ctx0" brushRef="#br0" timeOffset="147">10958 11724 1839 0,'0'0'0'0,"0"0"160"16,0 0-160-16,0 0 0 0,0 0 0 0,0 0 0 0,0 0 5616 0,0 0 1088 15,0 0 208-15,0 0 64 0,0 0-5024 0,0 0-992 16,0 0-208-16,11 4-48 0,-11-4 416 0,10 7 80 16,-4 1 16-16,1 3 0 0,0-4-128 0,0 3-32 15,0-1 0-15,0 1 0 0,4 1-560 0,-1 0-112 16,-1 1-32-16,2 1 0 0,-1 1-352 0,-1 1 0 16,-1-1 0-16,0 0 0 0,-3-1 0 0,0 0 0 15,-1-1 0-15,1 1 0 0,1-2 0 0,0-1-128 16,-1-2 128-16,1 0-128 0,-2 0-96 0,1 1-16 15,-5-9 0-15,10 6 0 16,-10-6-336-16,12 5-64 0,0 1 0 0,-1-4-16 16,1-2-1200-16,0-1-224 0,0-3-48 0,-1 0-7072 15,1 0-1408-15</inkml:trace>
  <inkml:trace contextRef="#ctx0" brushRef="#br0" timeOffset="148">11516 11589 33167 0,'0'0'2944'0,"-12"3"-2352"0,2 0-464 0,10-3-128 15,-10 9 1536-15,5 0 272 0,5-9 64 0,-6 12 16 16,-1 1-1680-16,3 0-208 0,0-3-288 0,0 4 64 15,1 5-64-15,-3 1-16 0,-1 4 0 0,-1 2 0 0,-1 0 80 0,-2 3 16 16,-1 2 0-16,2 2 0 0,1-1 208 0,0 5 0 16,-2 3 0-16,0 1 0 0,-4 4 0 0,1 1 0 15,0-2 0-15,-2-2 0 0,-1-3 0 0,0-2 0 16,-1-4 0-16,1 3 0 0,-1-1 0 0,1-5 0 16,-2 0 160-16,2 0-160 0,2-2 0 0,0-3 0 15,2-3 0-15,4-2 0 16,1-3-304-16,2-5-144 0,-1-5-16 0,7-7-16 15,0 0-2464-15,0 0-480 0,0 0-96 0</inkml:trace>
  <inkml:trace contextRef="#ctx0" brushRef="#br0" timeOffset="149">11820 11110 13823 0,'0'0'608'0,"0"0"128"0,0 0-592 0,0 0-144 15,0 0 0-15,0 0 0 0,0 0 2352 0,0 0 432 16,0 0 96-16,0 0 0 0,0 0-1776 0,0 0-352 16,0 0-80-16,0 0-16 0,0 0-272 0,0 0-48 15,0 0-16-15,0 0 0 0,0 0-192 0,0 0-128 16,0 0 160-16,0 0-160 0,-4 9 0 0,-2 2 0 0,0-3 0 0,1 3 0 16,1 0 0-16,-1 0 0 0,-2 1 0 0,0-1-160 15,1 2 304-15,-1 2 64 0,1-1 16 0,1 3 0 16,1-4-80-16,-1 1-16 0,-1 3 0 0,1-2 0 15,0-1-128-15,0-2 0 0,0-1 0 0,1 2 128 16,-2 1-128-16,2-4 0 0,1 3 0 0,-1-4 0 16,1 2-272-16,-1-1 16 0,0-1 0 0,2 2 0 31,2-2-384-31,0-9-64 0,2 9 0 0,2-1-16 16,-4-8 176-16,5 11 32 0,1 0 16 0,0-3 0 15,-6-8-384-15,9 6-80 0,-9-6 0 0</inkml:trace>
  <inkml:trace contextRef="#ctx0" brushRef="#br0" timeOffset="150">12022 11274 29487 0,'0'0'1296'0,"0"0"288"15,0 0-1264-15,0 0-320 0,-7 9 0 0,3 1 0 0,3 2 656 0,-2 0 80 16,1 1 16-16,-1 0 0 0,-1 0-752 0,0 1 0 16,2 2-192-16,-1-2 32 15,-1-1-224-15,1 0-32 0,2 0-16 0,1-1 0 0,0-12 176 0,1 11 16 16,1-1 16-16,-2-10 0 15,0 0-480-15,6 8-112 0,-6-8-16 0,9 5 0 16,1-5-2064-16,-10 0-432 0</inkml:trace>
  <inkml:trace contextRef="#ctx0" brushRef="#br0" timeOffset="151">12109 11124 37199 0,'0'0'1648'0,"0"0"336"0,0 0-1584 0,0 0-400 0,0 0 0 0,0 0 0 16,0 0 368-16,0 0-16 0,0 0 0 0,0 0 0 15,0 0-2208-15,0 0-448 0,0 0-96 0,0 0-12288 16</inkml:trace>
  <inkml:trace contextRef="#ctx0" brushRef="#br0" timeOffset="152">12155 11029 1839 0,'0'0'160'0,"0"0"-160"0,-11-3 0 0,11 3 0 16,0 0 5200-16,0 0 1008 0,0 0 208 0,0 0 48 16,0 0-4896-16,0 0-976 0,0 0-192 0,0 0-32 15,0 0-48-15,0 0-16 0,0 0 0 0,12-1 0 16,-12 1-144-16,12 1-32 0,-1 2 0 0,-11-3 0 15,0 0 112-15,15 4 16 0,-2 2 0 0,-4 2 0 16,0 0-256-16,-1 2 176 0,-2 2-176 0,1 2 160 16,-2 2-160-16,-1 1 0 0,-1 1 0 0,-2 2 128 0,1 1-128 15,0-1 128-15,-1 3-128 0,0-3 128 0,2 1 0 0,-2 1 0 16,-1-5 0-16,2 3 0 0,-1-4 144 0,0 1 32 16,-1 0 0-16,0 1 0 0,1-3-144 0,1 1-32 15,-1-2 0-15,2 1 0 0,-2-1-128 0,-1 3 0 16,0 0 0-16,-1-1 0 0,-1-2-256 0,0 0 32 15,-3 1 0-15,-1 2 0 16,1 1-480-16,0-1-80 0,0-3-32 0,0-1-11968 16</inkml:trace>
  <inkml:trace contextRef="#ctx0" brushRef="#br0" timeOffset="153">12565 11691 21183 0,'0'0'1888'0,"0"0"-1504"16,0 0-384-16,0 0 0 0,-8 8 2752 0,8-8 464 15,0 0 112-15,0 0 0 0,15 5-2448 0,0-2-496 16,2-3-112-16,3 0-16 0,2-2-256 0,3 0 0 16,0-1 128-16,1 2-128 0,0 1 0 0,0-1 0 15,-3-3 0-15,1 2-144 0,-1 2 16 0,-2 0 0 16,-4-1 0-16,-1 1 0 0,-1 3-112 0,0-2-16 15,-4-1 0-15,0 3 0 16,-11-3-432-16,10 3-80 0,-10-3-32 0,11 4 0 16,-11-4-1504-16,10 2-288 0,-10-2-64 0,0 0-16 0</inkml:trace>
  <inkml:trace contextRef="#ctx0" brushRef="#br0" timeOffset="154">12520 11944 34095 0,'0'0'1504'0,"0"0"320"0,0 0-1456 0,0 0-368 0,11 3 0 0,1-1 0 0,0-2 240 0,2 0-32 15,2-2 0-15,1 0 0 0,0 1-416 0,2 0-96 16,1-2-16-16,2 2 0 16,0-2-480-16,0 1-96 0,-1-1-32 0,0 0 0 15,-1 2-112-15,-1 0-32 0,-1-1 0 0,-1 1-7280 16,0-2-1456-16</inkml:trace>
  <inkml:trace contextRef="#ctx0" brushRef="#br0" timeOffset="155">13281 11138 34271 0,'0'0'1520'0,"-8"-1"304"0,8 1-1456 0,0 0-368 0,-8 0 0 0,8 0 0 16,0 0 240-16,-2 10-32 0,3 3 0 0,3 2 0 16,0 4-208-16,1 3 0 0,2-1 0 0,0 3 0 0,1-1 0 15,3 5 0-15,-4-2 0 0,1 1 0 0,-1 0 0 0,-1 3 0 16,1-1 0-16,-2 1 0 0,0 0 0 0,-2 3 128 15,-2 2 0-15,0 0 16 0,1-1 240 0,-1 0 64 16,-2-3 0-16,1-2 0 0,0-3-128 0,0-3 0 16,1 0-16-16,-1-1 0 0,0-4-304 0,0-1 128 15,0-1-128-15,0-1 0 0,-1 0 0 0,1-4 0 16,0 0-160-16,0-1 160 16,0-10-1888-16,0 0-256 0,2 7-48 0,-2-7-12416 0</inkml:trace>
  <inkml:trace contextRef="#ctx0" brushRef="#br0" timeOffset="156">13602 11451 23951 0,'0'0'2128'0,"0"0"-1696"0,-9 0-432 0,9 0 0 15,0 0 2784-15,0 0 480 0,0 0 80 0,0 0 32 16,0 0-2608-16,-10 4-528 0,10-4-112 0,-9 7 0 16,1 0-128-16,2 4 0 0,-1 1 0 0,1-2 0 15,-2 3-144-15,-1 1 144 0,-1 2-160 0,-2 1 160 16,0 0 0-16,0 2 0 0,1 2 0 0,0-1 0 0,1-2 224 0,-1-1 32 16,1-4 16-16,-1 1 0 15,1 2 96-15,1-4 16 0,0 1 0 0,-2 0 0 0,0 0-112 0,0-1-16 16,1-2 0-16,-2-1 0 0,-2-1-80 0,2 0-32 15,3 0 0-15,1-2 0 0,1-1-144 0,7-5 160 16,0 0-160-16,0 0 160 0,0 0-16 0,0 0 0 16,0 0 0-16,0 0 0 0,12 6-144 0,1-5 0 15,0-1 0-15,2 0-176 0,-1 0 176 0,0 3 0 16,1-1 0-16,2 1 0 0,0-1 0 0,1 1 0 16,1 0 0-16,1 1 176 0,-1-1-176 0,2 3 0 15,1 0 0-15,-1-2 0 0,-2 1 0 0,-1 0 0 16,1 1 0-16,-3-1-176 15,-4 1-352-15,0 1-80 0,-1-4-16 0,1 0 0 16,-3 3-1776-16,-1-2-352 0,-8-4-80 0,0 0-6832 16,0 0-1344-16</inkml:trace>
  <inkml:trace contextRef="#ctx0" brushRef="#br0" timeOffset="157">13612 10721 6447 0,'0'0'272'0,"0"0"80"0,0 0-352 0,0 0 0 15,0 0 0-15,0 0 0 0,7 9 4928 0,2 0 896 16,4-2 192-16,0 2 48 0,-3 1-4592 0,3 3-928 16,2-1-176-16,3 1-48 0,1 4-160 0,2 1-32 0,-2 1-128 0,0 0 192 15,1 1-192-15,1 2 144 0,-1 1-144 0,3 3 128 16,-1 1 384-16,0 5 64 0,1 7 0 0,1-1 16 16,1 0 288-16,-1-2 48 0,1 1 16 0,-1-1 0 15,-2 1-64-15,-1 2-16 0,-3-1 0 0,-2 1 0 16,-3 3-336-16,1-2-64 0,0 3-16 0,-1-3 0 15,-6 5-192-15,-2-3-32 0,-2-2-16 0,-1-1 0 16,-2 1-208-16,-1-2 0 0,-2-1 0 0,-3-1 0 16,-2-2-208-16,-6 3-144 0,-6 0-32 0,1 0 0 31,-4-1-784-31,-4 2-176 0,-4 4-16 0,-5-4-9584 0,0-3-1920 0</inkml:trace>
  <inkml:trace contextRef="#ctx0" brushRef="#br0" timeOffset="158">3800 14557 22335 0,'0'0'992'0,"-9"4"208"0,9-4-960 0,0 0-240 0,-9 5 0 0,9-5 0 16,-6 6 320-16,6-6 0 0,0 0 16 0,0 0 0 15,0 0-336-15,0 0 0 0,10 3-192 0,-10-3 64 16,0 0 128-16,13-4 0 0,1 0 0 0,-2 0 0 0,-3-1 0 0,2 0 176 15,0-1-176-15,1 1 192 16,0-1 0-16,-2 1 0 0,-2-2 0 0,4 0 0 0,6 1 176 0,-4-3 32 16,-3-2 16-16,2-2 0 0,4 3 224 0,1-3 32 15,-1-4 16-15,1 0 0 0,2-3-352 0,2 1-64 16,1-2-16-16,0 0 0 0,-4-1-256 0,1 0 160 16,-1-7-160-16,1 4 128 0,-2 3-128 0,0 3 0 15,-1-1 0-15,-2 4 0 0,-4 2 0 0,0 2 0 16,-2 1-144-16,-1 3 144 0,-2 3-256 0,-6 5 16 15,0 0 0-15,0 0 0 0,8-6 240 0,-8 6-192 16,0 0 192-16,0 0-192 0,0 0 320 0,3-9 64 16,-3 0 0-16,0 9 16 0,0 0 176 0,0 0 48 15,0 0 0-15,0 0 0 0,2-9 144 0,-2 9 48 16,0-10 0-16,0 2 0 0,-1-3-272 0,1 11-48 0,0 0-16 16,0 0 0-16,0-10-288 0,0 1 0 0,0 2 0 0,0 7 0 15,-1-10 0-15,1 10-256 0,0 0 64 0,0 0 0 16,0 0-48-16,-7-8 0 0,-2 2 0 0,9 6 0 15,-6-6 240-15,-1 4 0 0,-2-1 0 0,0 2 0 16,9 1 160-16,-11 0 32 0,1 0 0 0,1 0 0 16,0 1 112-16,9-1 16 0,-11 0 16 0,2 1 0 15,9-1-16-15,-9 4 0 0,9-4 0 0,-10 2 0 16,0 0-176-16,10-2-144 0,0 0 192 0,0 0-192 16,-9 3 0-16,9-3 0 0,0 0 0 0,0 0 0 15,0 0 0-15,0 0 0 0,0 0 0 0,0 0 0 16,0 0-304-16,0 0-16 0,0 0 0 0,0 0 0 15,0 0-128-15,0 0-48 0,0 0 0 16,0 0 0-16,0 0 256 0,4-7 48 0,4-3 16 0,-1 3 0 0,-7 7 48 0,9-7 0 16,1-3 0-16,1 1 0 0,-2 0 128 0,1-1 0 15,2-3 0-15,-2 2 0 0,1 2 0 0,-1 1 0 16,2-1 0-16,0 0 0 0,-2 1 0 0,0-2 0 16,0 1 0-16,0 1 0 0,0 1 0 0,-10 7 0 15,8-2 0-15,3-3 0 0,2-1 0 0,-2 4 0 16,-11 2 160-16,0 0-160 0,0 0 192 0,11 6-48 15,-2 1-16-15,-9-7 0 0,0 13 176 0,3-3 16 16,3-1 16-16,-6-9 0 0,-2 15 16 0,-1-4 0 16,3-11 0-16,-1 15 0 0,-5-2-112 0,3-3-32 15,1 3 0-15,1-2 0 0,0 0-208 0,-1 1 0 16,0-1 0-16,2 0 0 0,1 1 0 0,0 0 0 0,-3-4-176 16,0 3 176-1,5 0-1952-15,-3-11-272 0,0 0-48 0</inkml:trace>
  <inkml:trace contextRef="#ctx0" brushRef="#br0" timeOffset="159">14791 11438 30863 0,'-12'0'1360'0,"12"0"304"0,-9 0-1344 0,-2 0-320 16,0-1 0-16,2 1 0 0,9 0 976 0,-8 0 128 15,8 0 32-15,0 0 0 0,0 0-448 0,0 0-96 16,0 0-16-16,0 0 0 0,0 0-352 0,0 0-80 15,15-2-16-15,2 0 0 0,2 1-128 0,1 1 192 16,1-2-192-16,1 1 192 0,1 1 48 0,0 0 16 16,-1 1 0-16,2-1 0 0,-2-1-128 0,-1 1 0 15,-4 0-128-15,1 0 192 0,1 3-192 0,0-2 0 16,-4-2 0-16,1-1 0 0,0 2 0 0,-2 0 0 16,-2-1 0-16,-1 1 0 0,5-1 0 0,-3 2 0 15,-1-1 0-15,0 0 0 16,-1-1-496-16,1 1 16 0,1 2 0 0,-1 1 0 15,-3-1-512-15,1-2-96 0,-10 0-32 0,11 2-9248 0,-11-2-1856 16</inkml:trace>
  <inkml:trace contextRef="#ctx0" brushRef="#br0" timeOffset="160">15925 11429 5519 0,'0'0'240'0,"0"0"64"0,0 0-304 0,0 0 0 0,0 0 0 0,0 0 0 16,0 0 3376-16,0 0 608 0,0 0 128 0,0 0 32 16,0 0-2720-16,0 0-528 0,0 0-128 0,0 0 0 15,0 0 576-15,0 0 112 0,9 10 16 0,-2 3 16 16,-5 2-32-16,1 3-16 0,-1 4 0 0,-2 4 0 15,0 3-688-15,0 4-144 0,-1 3-32 0,0 1 0 16,-3-1-384-16,-1 2-64 0,1 1-128 0,-3-1 176 16,1-3-48-16,-2 1-128 0,-3 1 192 0,4-2-64 15,0 2 48-15,2-5 0 0,-4 2 0 0,1-1 0 0,0 2-48 16,3-4 0-16,2-1 0 0,-1-5 0 0,-2 0-128 0,2-6 0 16,4-3 0-16,-1-3 0 0,1-13 0 15,0 0 0-15,0 0 0 0,0 0 0 16,0 0-704-16,0 0-80 0,0 0-16 0,-2-17 0 15,4-2-1600-15,-4-5-320 0,-2-2-64 0,3-4-16 16,2-4 496-16,1 0 112 0,-2-5 16 0,2 1 0 16,2-1 624-16,-1-3 128 0,-3-1 16 0,2-1 16 0,2-2 2160 0,0 0 416 15,-1-4 96-15,0 3 0 0,2-2-16 0,0 4-16 16,0 3 0-16,2 5 0 0,0 3-32 0,0 2 0 16,0 3 0-16,-1-1 0 0,2 2-64 0,-2 1 0 15,2-1-16-15,1 4 0 0,2 3-208 0,2 0-32 16,-1-3-16-16,2 6 0 0,0 4-368 0,3-1-64 0,0 1 0 15,1-1-16-15,2-2-432 0,-1 2 128 0,1 5-128 16,1 3 0-16,1 5 0 0,-2 0 0 0,0 4 0 0,1 5 0 16,-1 7 0-16,-1 0 0 0,-2 0 0 0,-1 3 0 15,-3 3 0-15,-1 1 0 0,0 1 0 0,-6 1 0 16,-1 2 0-16,0-2 0 0,2 1 0 0,-2 2 0 16,-1-3 0-16,0 4 192 0,1-1-192 15,-3 0 192-15,-5-3 16 0,0-1 16 0,2 0 0 0,0 2 0 16,2 1-48-16,-2-1-16 0,-4-1 0 0,-1-3 0 15,2 0-160-15,-1-3 192 0,-1-1-192 0,-2-2 192 16,-3-1-192-16,0-1 192 0,-2-2-192 0,-2 1 192 16,1-4-192-16,-2 1 0 0,-1 0 0 0,-1 0 128 15,-1 0-336-15,-2-2-80 0,-1-1-16 0,-2 1 0 16,-2-2-496-16,0-2-96 16,1-3-32-16,2-2 0 0,-1-1-2224 0,3-3-448 0,-5-9-96 0,7-2-16 0</inkml:trace>
  <inkml:trace contextRef="#ctx0" brushRef="#br0" timeOffset="161">17148 10473 19343 0,'0'0'1728'0,"0"0"-1392"0,6-6-336 0,-6 6 0 16,11-7 1600-16,-1 2 240 0,1 0 48 0,-2 2 16 16,-9 3-1328-16,10-1-272 0,-10 1-48 0,11 1-16 15,-11-1 272-15,0 0 48 0,7 7 16 0,-7-7 0 16,0 0-64-16,3 12 0 0,-3-1 0 0,-3 2 0 15,-3 0 128-15,-2 3 32 0,-2 9 0 0,-2-3 0 16,-4 1-352-16,1 1-64 0,-2-1 0 0,-2 3-16 16,0 2-16-16,-1 0 0 0,1 2 0 0,0 4 0 15,-3-2 192-15,0 3 32 0,-1 1 16 0,-1 1 0 16,2 3 48-16,-3 3 0 0,1 3 0 0,1 0 0 16,5-2-112-16,1 1-16 0,2 0 0 0,0-2 0 0,2-1-128 0,3 1-16 15,2-3-16-15,4 0 0 0,-1 1-224 0,3 3 0 16,2-1 0-16,3-1 0 0,0-3 0 0,1-4-192 15,2-5 48-15,3 0 0 0,-1-2-64 0,2-2-16 16,2-3 0-16,0-2 0 16,1 0-256-16,1 0-48 0,1-4-16 0,3-3 0 15,4-1-448-15,-1 0-96 0,-3-3 0 0,2 2-16 16,-2-7-1472-16,0 2-304 0,1 1-48 0,-5-3-16 0</inkml:trace>
  <inkml:trace contextRef="#ctx0" brushRef="#br0" timeOffset="162">17279 11327 38063 0,'0'0'1680'16,"0"0"368"-16,0 0-1648 0,0 11-400 0,0-11 0 0,-1 13 0 16,0 0 448-16,1 0 16 0,1 0 0 0,3 0 0 15,1 1-464-15,2 2 0 0,1 0 0 0,3 3 0 0,2 1-144 0,2-1 144 16,2 2-208-16,1-3 80 0,2 2 128 0,-1-1-128 15,-3 0 128-15,1-2-128 0,2-3 128 0,-1 2-128 16,-1-5 128-16,-1 2-128 16,-2-1-176-16,-1-4-16 0,-2 1-16 0,-2-1 0 15,-9-8-624-15,7 6-112 0,-7-6-16 0,0 0-9360 16,0 0-1872-16</inkml:trace>
  <inkml:trace contextRef="#ctx0" brushRef="#br0" timeOffset="163">17678 11353 13823 0,'0'0'1216'0,"0"0"-960"0,-9 6-256 0,0-3 0 16,0 4 5968-16,1-3 1152 0,2 2 240 0,0 4 32 16,3 1-5824-16,-1 4-1168 0,-3 0-224 0,-1 5-48 15,-1 5-128-15,-1 2-240 0,-3 4 64 0,1 7 16 31,-2 4-416-31,-1 2-96 0,0-1-16 0,-2 4 0 0,-4-1 400 0,0 1 80 0,1-2 16 0,0 0 0 16,-3-2 192-16,6-4 0 0,3-3 0 0,1 2-144 16,0-1 144-16,1-5 0 0,2-4 0 0,2-5 0 31,3-2-1216-31,0-6-224 0,-1-3-32 0,6-12-13504 0</inkml:trace>
  <inkml:trace contextRef="#ctx0" brushRef="#br0" timeOffset="164">18075 10570 26655 0,'0'0'1184'0,"0"0"240"0,0 0-1136 0,0 0-288 15,-8 4 0-15,8-4 0 0,-8 2 208 0,8-2-16 16,-9 0 0-16,9 0 0 0,0 0-464 0,-8 4-112 15,8-4 0-15,0 0-16 0,0 0 256 0,0 0 144 16,0 0-160-16,0 0 160 0,0 0 384 0,0 0 192 16,0 0 16-16,0 0 16 0,0 0 368 0,-6 7 80 0,-4-5 16 15,4 6 0-15,-1 3-368 0,2 2-80 0,-4-3-16 0,-1 3 0 16,-3 4-352-16,-3 3-80 0,-1 2-16 0,0-1 0 16,1 1-160-16,1 1 0 0,-3-1 0 0,2 1 0 15,4-1 0-15,3-3 0 0,0-6 0 0,2 2 0 16,2-2 0-16,3-2 0 0,2 3 0 0,2-7 0 15,-2-7 0-15,7 8 0 0,2 1-144 0,1-1 144 32,-1-3-560-32,3 3 0 0,2 0 0 0,0 0 0 15,-3 0-288-15,2 3-64 0,2-2-16 0,-1 2 0 16,-1-1-2096-16,-1 1-432 0</inkml:trace>
  <inkml:trace contextRef="#ctx0" brushRef="#br0" timeOffset="165">18269 10761 2751 0,'0'0'128'0,"0"0"16"0,0 0-144 0,0 0 0 16,0 0 0-16,0 0 0 0,0 12 4416 0,0-12 864 0,0 0 160 16,-3 11 48-16,1-2-3280 0,2-9-656 0,-3 10-128 0,2 1-16 15,0 0-608-15,1-2-112 0,0 1-32 0,0 1 0 16,0-11-416-16,2 11-96 0,-1-1-16 0,2 1 0 15,1-4-304-15,0 1-64 0,-4-8-16 0,5 8 0 32,-5-8-448-32,7 7-80 0,-7-7-32 0,0 0-11456 0</inkml:trace>
  <inkml:trace contextRef="#ctx0" brushRef="#br0" timeOffset="166">18309 10554 36111 0,'0'0'1600'0,"0"0"320"0,-4-10-1536 0,4 10-384 15,-2-9 0-15,2 9 0 0,0 0 336 0,0 0-16 16,0 0 0-16,0 0 0 0,0 0-512 0,0 0-96 15,0 0-32-15,0 0 0 16,0 0-640-16,0 0-144 0,0 0-32 0,0 0 0 16,0 0-992-16,0 0-208 0,5 11-32 0,-5-11-9488 0</inkml:trace>
  <inkml:trace contextRef="#ctx0" brushRef="#br0" timeOffset="167">18436 10477 5519 0,'0'0'496'0,"0"0"-496"0,0 0 0 0,0 0 0 16,0 0 5696-16,0 0 1024 0,0 0 224 0,0 0 32 16,0 0-5504-16,0 0-1088 0,0 12-240 0,0-12-144 0,5 14 0 0,0 1 0 15,-1-1 0-15,1-1 0 0,-5-13 144 0,11 14-144 16,-2 2 0-16,0-2 144 0,-1-3 128 0,4 2 32 16,2 0 0-16,2 0 0 0,-2 1 0 0,0-1 0 15,1 0 0-15,2 4 0 0,1-1-128 0,-1 1-32 16,-3 0 0-16,-1 0 0 0,-1 2-144 0,0 0 0 15,-6-1 0-15,-2 0 128 0,-1 2-128 0,-3-1 0 16,-3 3 0-16,-1-2 0 0,-1-2 0 0,-3 0 0 16,-1-1 0-16,-1 3 0 15,-3-3-304-15,-2 0-80 0,-2-3-32 0,2 1 0 16,2-5-304-16,1 0-64 0,-1 1-16 0,2-2-8352 16,2-3-1680-16</inkml:trace>
  <inkml:trace contextRef="#ctx0" brushRef="#br0" timeOffset="168">19088 10424 32127 0,'-12'1'1424'0,"12"-1"304"0,-10-1-1392 0,0 2-336 0,1 2 0 0,0 1 0 15,0-2 592-15,9-2 48 0,0 0 16 0,-6 9 0 16,-1 2-448-16,2-1-80 0,1 2-128 0,1 4 176 16,2 3-176-16,1 5 0 0,0 2 0 0,0 4 128 15,0 2-128-15,0 5 0 0,3-1 0 0,-2 1 0 16,-1 2 0-16,0 1 240 0,0 1-48 0,3 2 0 16,0 0 272-16,1 1 48 0,-1 2 16 0,-3 1 0 15,-3-2 96-15,1 1 16 0,-1-2 0 0,1-1 0 16,-1-1-144-16,0-2-32 0,2 0 0 0,-2 0 0 15,-1-2-304-15,3 0-160 0,4-2 160 0,-1 1-160 16,-3-5 0-16,2 3 0 0,2-2 0 0,0-2 0 16,-3-1 0-16,1 0-128 0,0-2-16 0,-1-2 0 15,-2-2-288-15,-2 1-48 0,-2-1-16 0,3-1 0 16,-1-2-272-16,2-1-64 0,4-2-16 0,-4 3 0 16,0-7 288-16,2 0 64 0,1-2 16 0,2 0 0 15,-1-6-368-15,-2-6-80 0,0 0-16 0,0 0 0 16,0 0-2320-16,15 0-480 0,8-6-96 0,-2-3 0 0</inkml:trace>
  <inkml:trace contextRef="#ctx0" brushRef="#br0" timeOffset="169">19790 11216 12895 0,'0'0'1152'0,"0"0"-928"0,0 0-224 0,0 0 0 0,0 0 2976 0,0 0 544 15,0 0 128-15,0 0 0 0,0 0-2096 0,0 0-416 16,0 0-96-16,0 0-16 0,0 0-272 0,0 0-64 15,0 0-16-15,0 0 0 0,-2 8-160 0,2-8-16 16,-3 11-16-16,1-2 0 0,2-9 400 0,-4 12 80 16,-2-2 0-16,0 3 16 0,-3 1-112 0,-3 3-32 15,-1 3 0-15,-3 1 0 0,-1 1-320 0,-1 1-64 16,-1 2 0-16,-3 3-16 0,-1-1-176 0,0 2-48 16,-1-1 0-16,2 1 0 0,1-2-208 0,3-1 0 15,1-2 128-15,3-5-128 0,2-3 0 0,2-2-160 16,-1-1 32-16,3 0 0 15,2-6-560-15,6-7-96 0,-7 8-32 0,7-8 0 16,-6-4-1824-16,6 4-368 0,-5-5-80 0,-1-4-11344 0</inkml:trace>
  <inkml:trace contextRef="#ctx0" brushRef="#br0" timeOffset="170">19362 11319 21183 0,'0'0'944'0,"0"0"192"0,0 0-912 0,0 0-224 0,0 0 0 0,9-5 0 15,-9 5 3200-15,13-2 576 0,0-1 128 0,0 2 32 16,-2 3-2912-16,1 1-592 0,1 3-112 0,2 1-32 16,-1 5-288-16,2 2 160 0,2 3-160 0,1 1 128 15,2 3-128-15,1 0 0 0,-1 1-160 0,0 3 160 16,0-2 0-16,0 1 0 0,-3-1 0 0,-1 2 0 0,0-5 0 16,-1 0 0-16,-2 1 0 0,0-1 0 0,-2-4 0 0,-2-3 0 15,0-2 0-15,-3 1 0 16,1-2-560-16,1 1-16 0,2-5 0 0,-2 1 0 15,-9-7-720-15,9 5-160 0,0-1-16 0,-9-4-16 16,0 0-1968-16,12-3-400 0</inkml:trace>
  <inkml:trace contextRef="#ctx0" brushRef="#br0" timeOffset="171">20247 10524 9215 0,'0'0'816'0,"0"0"-656"15,0 0-160-15,0 0 0 0,0 0 4032 0,0 0 784 16,0 0 160-16,0 0 16 0,10-2-3760 0,-10 2-752 16,11-4-160-16,-11 4-16 0,10 1-128 0,-10-1-32 15,10-1 0-15,-10 1 0 0,0 0-144 0,0 0 0 16,0 0 0-16,2 13 0 0,-4 0 0 0,-3 0 0 15,-5 4 0-15,-3-2 0 0,-4 2 320 0,-1 2 48 0,-2-1 0 0,-1 1 0 16,-1 1 240-16,2 1 48 0,3-3 16 0,2 3 0 16,2 0 144-16,4 0 16 0,2-3 16 0,3 0 0 15,0 0-400-15,4 1-64 0,6-2-32 0,-1 1 0 16,1-4-352-16,2 2 0 0,0-3 0 0,2 0-128 31,2 1-352-31,-3-3-64 0,-2-5-16 0,3 1 0 16,3-1-704-16,-2 3-144 0,-5-2-16 0,1-3-16 0,-7-4-2304 15,9 5-464-15</inkml:trace>
  <inkml:trace contextRef="#ctx0" brushRef="#br0" timeOffset="172">20403 10739 28559 0,'0'0'2544'0,"0"0"-2032"16,0 0-512-16,0 0 0 0,-4 8 2208 0,2 1 352 15,0 0 64-15,1 2 0 16,0 1-2624-16,1 2-320 0,0-2-160 0,0 1-32 15,0 0-64-15,-2 2-16 0,1 0 0 0,0 0 0 16,-2-4-560-16,1 0-96 0,0 0-32 0,0-1 0 16,-2-2-240-16,1 0-48 0,3-8-16 0,0 0 0 15,0 0-1488-15,0 0-288 0,0 0-64 0,0 0-16 0</inkml:trace>
  <inkml:trace contextRef="#ctx0" brushRef="#br0" timeOffset="173">20494 10571 35007 0,'-5'-5'3120'16,"-1"0"-2496"-16,6 5-496 0,0 0-128 15,0 0 1424-15,0 0 272 0,0 0 48 0,0 0 16 16,0 0-3488-16,0 0-704 0,0 0-144 0</inkml:trace>
  <inkml:trace contextRef="#ctx0" brushRef="#br0" timeOffset="174">20532 10464 32255 0,'0'0'2864'0,"0"0"-2288"0,0 0-576 0,0 0 0 15,0 0 1344-15,11-2 144 0,-1 2 48 0,2 2 0 31,1 2-1536-31,0 3-496 0,-1 0 0 0,1 1 0 16,2 3-304-16,0-1-64 0,-2 3-16 0,-2 3 0 16,0-1 48-16,-1 4 16 0,1-1 0 0,-5 0 0 0,-2 2 384 0,0-2 80 0,0 0 16 0,1 2 0 15,2-1 544-15,-2 0 112 0,-1-2 32 0,1 1 0 16,3-1 400-16,1 1 80 0,-2 0 0 0,0-2 16 16,2 1-464-16,-1 1-112 0,-1-2-16 0,-1 3 0 0,1-2-256 15,-1 3 0-15,-2-3 0 0,-1 2-144 16,-2 0-336-16,-3 0-64 0,-5-1-16 0,1-1 0 15,-4 0-208-15,-1 3-64 0,-5-3 0 0,-1 1-8048 16,-4 3-1616-16</inkml:trace>
  <inkml:trace contextRef="#ctx0" brushRef="#br0" timeOffset="175">20811 11720 2751 0,'0'0'256'0,"0"0"-256"0,0 0 0 0,0 0 0 16,0 0 5344-16,0 0 1024 0,0 0 208 0,0 0 32 15,0 0-4496-15,12 8-912 0,-4-1-176 0,0 2-48 16,-2 2-432-16,1-2-96 0,-1-1 0 0,1 2-16 16,-2 5-288-16,1-5-144 0,1 2 160 0,1 2-160 15,1-1 512-15,0 2 16 0,0 0 0 0,-1 2 0 16,0 3 128-16,-2-2 32 0,0 1 0 0,-3 4 0 15,0-3-304-15,-2 3-64 0,-3 0-16 0,-2 3 0 16,0-1-112-16,-1 2 0 0,-4 5-16 0,-2-4 0 0,1 0-176 0,-3-2 0 16,0-5-160-16,-2-2 160 15,1-1-576-15,1-2 0 0,1-3-16 0,2 0 0 16,-2-4-1888-16,2-1-368 0,0 0-80 0,10-8-16 0</inkml:trace>
  <inkml:trace contextRef="#ctx0" brushRef="#br0" timeOffset="176">21951 10797 4607 0,'0'0'400'0,"0"0"-400"0,0 0 0 0,0 0 0 16,0 0 4112-16,0 0 752 0,0 0 128 0,0 0 48 16,0 0-3664-16,0 0-736 0,0 0-128 0,8-7-48 15,-8 7 240-15,0 0 64 0,5-8 0 0,-5 8 0 16,0 0-192-16,0 0-16 0,5-9-16 0,-5 9 0 16,0 0 128-16,0 0 32 0,0 0 0 0,0 0 0 15,0 0-64-15,0 0-16 0,0 0 0 0,0 0 0 16,0 0 144-16,0 0 16 0,-4-6 16 0,4 6 0 15,0 0-272-15,-10-2-48 0,0 4-16 0,3 0 0 16,7-2 64-16,-9 2 16 0,-1 3 0 0,1-3 0 16,-1 4-176-16,1-1-48 0,-2 0 0 0,1 2 0 0,-2-1-96 0,2 2-32 15,1 2 0-15,-4 2 0 0,-4 0-192 0,0 2 128 16,4 1-128-16,-4-1 0 0,-3 0 0 0,2 3 0 16,1 1 0-16,1 1 0 0,-1 0 0 0,0-1 0 15,0-1 0-15,2 3 0 0,3 3 0 0,0-3 0 16,-1 0 0-16,3-1 0 0,2-1 0 0,1 1 0 15,1-1 0-15,1 0 0 0,0 0 0 0,-1 2 144 16,2-1-144-16,2 0 128 0,-2 0-128 0,4 1 128 16,0-2-128-16,1 3 128 0,1 0-128 0,0 1 0 15,2 1 0-15,3 0 128 0,-4-1-128 0,3 3 0 16,0-3 0-16,3 2 0 0,0-1 0 0,2 0 0 16,-1-2 0-16,2-2 0 0,1-4 0 0,0 0 0 15,1 0 0-15,5-3 0 0,2-5 0 0,-3 1 0 0,-3-1 0 0,4-2 0 16,0-2 0-16,0-2 0 0,-3 0 0 0,4 0 0 15,0-1 0-15,0 0 0 0,0 0 160 0,0 0-160 16,-5 0 0-16,1-3 0 0,2-3 0 0,-1 1 0 16,-1 0 0-16,1 0 0 0,0-1 0 0,-3 0 0 15,-1-2 0-15,0-2 0 0,0-2 0 0,0 0 0 16,-1-1 0-16,0 0 0 0,-1-1 0 0,2 2 0 16,2-1 0-16,-1-3 0 0,0-2 0 0,3 1 0 15,0-2 0-15,0-1 0 0,0-2 0 0,-1-2 0 16,-5 1 128-16,1-4-128 0,-1-1 0 0,-2 0 0 15,-3-2 0-15,1 0 0 0,-3-3 0 0,-2-1 0 16,-2 3 0-16,-1 0 0 0,0-1 0 0,-4 2 0 16,-3 2 0-16,-3-1 0 0,0 0 0 0,-1 3-144 0,-1 3 144 15,-2 2 0-15,0 0 0 0,0 1 0 0,0 2-160 0,-1 1 160 16,0 3-192-16,2 1 192 0,1-2-208 0,-1 6 64 16,1-1 16-16,0-1 0 0,1 4-32 0,0 0 0 15,1 1 0-15,0 2 0 0,2 1-160 0,-1 2-48 16,0 1 0-16,1 0 0 15,0 0-384-15,9 0-80 0,0 0 0 0,-9 6-16 16,0 1-2688-16,1-2-544 0,-2 2-96 0,10-7-32 0</inkml:trace>
  <inkml:trace contextRef="#ctx0" brushRef="#br0" timeOffset="177">21785 11069 20271 0,'0'0'1792'0,"0"0"-1424"16,0 0-368-16,0 0 0 0,-9 1 1104 0,9-1 160 15,0 0 16-15,0 0 16 0,-7 3-1056 0,7-3-240 16,0 0 0-16,0 0 0 0,0 0 0 0,0 0 0 16,0 0 128-16,0 0-128 0,0 0 768 0,-2 10 96 15,2-10 16-15,0 14 0 0,4-3-48 0,-2 1 0 16,-2-12 0-16,4 14 0 0,-4-1-448 0,0 2-112 15,-1-2-16-15,1 0 0 0,1 0-256 0,-1 0 0 0,-2 0 0 0,-2 0 0 16,2 0 144-16,1-3-144 0,1 3 0 0,-1-3 144 16,1-10-144-16,-3 11-272 0,3-11 64 0,-1 11 16 31,-2 0-720-31,3-11-144 0,0 0-32 0,0 0 0 16,0 0-2544-16,3 11-512 0</inkml:trace>
  <inkml:trace contextRef="#ctx0" brushRef="#br0" timeOffset="178">21771 11194 23951 0,'0'0'2128'0,"0"0"-1696"15,0 0-432-15,0 0 0 0,0 0 1376 0,0 0 192 16,0 0 32-16,0 0 16 0,0 0-1616 0,0 0-160 16,0 0-112-16,0 0-32 0,0 0 80 0,9 7 16 15,-9-7 0-15,10 5 0 0,2-1 80 0,1-3 128 16,1 2-208-16,-1-1 80 0,-1 1 128 0,1 0 0 15,2-2 0-15,-4 2 0 0,-11-3-192 0,15 2-16 16,-1 1 0-16,0-1 0 16,-1 1-1600-16,0-2-320 0,-1-2-64 0,0-2-7504 0</inkml:trace>
  <inkml:trace contextRef="#ctx0" brushRef="#br0" timeOffset="179">22107 11132 14735 0,'0'0'1312'0,"0"0"-1056"16,0 0-256-16,0 0 0 0,0 0 2640 0,0 0 480 16,0 0 80-16,0 0 32 0,0 0-2464 0,0 0-512 15,0 0-80-15,-2 10-32 0,2-10-144 0,-4 12-224 16,-2-2 48-16,2-1 16 15,4-9-272-15,-5 12-48 0,0 0-16 0,1-2 0 0,0-1 304 0,0 3 192 16,-1 0-208-16,1 1 80 0,-1 0 128 0,1 1 0 0,0-1-144 16,2 0 144-16,-2 0-208 0,2-3 16 0,2 0 16 0,-1 0 0 31,1-10-784-31,0 13-144 0,5-3-48 0,-5-10 0 0</inkml:trace>
  <inkml:trace contextRef="#ctx0" brushRef="#br0" timeOffset="180">22330 10306 20271 0,'-18'6'1792'0,"6"-4"-1424"16,-4 1-368-16,3 1 0 0,2 0 2416 0,0-2 400 16,1 2 96-16,10-4 16 0,0 0-2256 0,0 0-448 15,-7 8-96-15,7-8 0 0,0 0-128 0,3 10 0 0,3 2 0 0,1 0 0 16,1 0 0-16,2 1 0 0,2 1 0 0,2 3 128 16,2 1 384-16,3 2 64 0,2 2 32 0,1 3 0 15,1-2 64-15,1 6 16 0,1-2 0 0,0 3 0 16,-2 0-288-16,2 2-48 0,-1-2-16 0,-2 2 0 15,-1 3-144-15,0 2-16 0,-3-1-16 0,0 2 0 16,-1 1-160-16,1 7 128 0,-1-2-128 0,3 2 128 16,2-2-128-16,-3 0 192 0,-2 3-192 0,-1-2 192 15,-2-2-192-15,-1 0 192 0,-1 0-192 0,-1 0 192 16,-1-3-192-16,-2 1 128 0,-2-1-128 0,-2 1 128 16,-4-1-128-16,0-1 128 0,-1-2-128 0,0 0 128 15,-2-1-128-15,-2-1 128 0,-4-1-128 0,0-3 128 0,-1 0-128 16,0-1 0-16,-2 0 0 0,3 0 128 15,-1-4-128-15,-2 0 0 0,-1 2 0 0,1-5 0 0,6 2-272 0,-1-6-48 16,1-3 0-16,0-3 0 16,0 0-1488-16,2-5-304 0,4-8-64 0,0 0-12672 15</inkml:trace>
  <inkml:trace contextRef="#ctx0" brushRef="#br0" timeOffset="181">22567 10146 6447 0,'0'0'272'0,"0"0"80"15,0 0-352-15,0 0 0 0,0 0 0 0,0 0 0 16,0 0 5008-16,0 0 944 0,0 0 176 0,0 0 32 16,0 0-4560-16,0 0-896 0,0 0-192 0,0 0-48 0,13 4 32 0,-3 3 0 15,-4 0 0-15,1 4 0 0,0 1 112 0,4-1 32 16,-1 1 0-16,2 4 0 0,0 1-48 0,2 2 0 16,3-1 0-16,-1 3 0 0,-2 1-192 0,3 1-32 15,4 0-16-15,1 2 0 0,-1 2-128 0,2 2-32 16,1-3 0-16,2 1 0 0,2 3 16 0,0 3 0 15,-2 1 0-15,0 1 0 0,0 2-16 0,0 0 0 16,2 2 0-16,-4 2 0 0,-2-1 0 0,-1 2-16 16,-1 1 0-16,-2 3 0 0,-1-1-16 0,1 4 0 15,-2-1 0-15,-3 1 0 0,-3-2-32 0,1-1-128 16,1-1 192-16,-3-2-64 0,-3-2-128 0,2 2 0 16,1-3 144-16,0 3-144 0,-1 0 128 0,-3-1-128 0,-2 0 160 0,1-3-160 15,1 0 240-15,-2-1-48 0,-6-3-16 0,2 0 0 16,1-1-176-16,-4 3 160 0,-4-1-160 0,-1-2 160 15,-4 1-160-15,0 2 0 0,0-1 144 0,0 2-144 16,-4 1 0-16,0-4 0 0,0 1 0 0,0-3 0 16,0-1-160-16,1-7 0 0,5-3 0 0,-1-3 0 15,0 0-48-15,3-5-16 0,5-2 0 0,2-3 0 32,2-9-1456-32,0 0-304 0,0 0-48 0,0 0-9072 0,0 0-1824 0</inkml:trace>
  <inkml:trace contextRef="#ctx0" brushRef="#br0" timeOffset="182">24153 11353 7359 0,'0'0'656'0,"0"0"-528"16,0 0-128-16,2-9 0 0,0-1 2768 0,0 2 528 15,-2 8 96-15,4-9 32 0,0 0-2640 0,-4 9-528 16,7-7-96-16,-7 7-32 0,5-9 128 0,-5 9 32 16,0 0 0-16,0 0 0 0,0 0 928 0,0 0 176 15,0 0 32-15,0 0 16 0,0 0 208 0,0 0 32 16,0 0 16-16,0 0 0 0,0 0-480 0,-7 7-112 15,-1-1-16-15,-1 5 0 0,0 2-272 0,-1 0-64 0,-2 1-16 0,2 0 0 16,-3 6-112-16,-3-1-32 0,-1 1 0 0,-1 1 0 16,-2 1-144-16,1-1-16 0,-1 2-16 0,2 1 0 15,0-2-240-15,-1 0-48 0,1 2-128 0,-2-5 192 16,1 2-192-16,1 0 0 0,1-2 0 0,2 1 0 16,0-2 0-16,0-2 0 0,2-2 0 0,2-1-160 15,0 0-144-15,2-2-16 0,0-3-16 0,2-1 0 16,1 0-368-1,6-7-80-15,-9 6-16 0,9-6 0 0,0 0-1600 0,0 0-320 16,-9 3-64-16</inkml:trace>
  <inkml:trace contextRef="#ctx0" brushRef="#br0" timeOffset="183">23838 11231 23039 0,'-11'5'2048'0,"-1"0"-1648"15,0 0-400-15,12-5 0 0,-9 4 3136 0,9-4 560 16,-6 8 96-16,6-8 32 0,0 0-2400 0,0 0-464 0,4 9-112 0,3 0-16 15,6-1-384-15,0 0-64 0,0-1-32 16,2 0 0-16,2 3 32 0,2 0 0 0,1 0 0 0,2 2 0 16,3 2 48-16,-2 0 16 0,-1 1 0 0,-1 2 0 15,0 1-64-15,-1 5 0 0,-1-4 0 0,-2 5 0 16,-1-1-128-16,-3 4-48 0,-1 3 0 0,-1-1 0 16,0-3-208-16,-1 2 144 0,1 0-144 0,0 0 128 15,-1-8-128-15,-1 3 0 0,-2-3 0 0,1 0 0 16,0-2-176-16,0-2-64 0,-2-2-16 0,1 1 0 15,-1-2-480 1,0-3-96-16,-2-1-32 0,0-1 0 0,-4-8-2288 0,0 0-464 0</inkml:trace>
  <inkml:trace contextRef="#ctx0" brushRef="#br0" timeOffset="184">23762 10819 1839 0,'0'0'0'0,"0"0"160"0,0 0-160 0,0 0 0 0,0 0 0 16,0 0 0-16,-6 9 4832 0,6-9 928 0,-7 6 192 0,7-6 48 15,-8 7-3888-15,8-7-784 0,-8 5-160 0,8-5-16 16,-9 4-48-16,9-4 0 0,0 0 0 0,0 0 0 16,0 0-80-16,0 0-32 0,0 0 0 0,0 0 0 15,0 0-144-15,0 0-16 0,0 0-16 0,0 0 0 16,0 0-160-16,0 0-16 0,0 0-16 0,0 0 0 15,0 0-48-15,10 5-16 0,-10-5 0 0,11 3 0 16,-11-3-160-16,11 1-16 0,-11-1-16 0,12 3 0 16,-1-3-144-16,-1 1-32 0,-10-1 0 0,14 1 0 15,1-1 16-15,-2 0 0 0,-2 0 0 0,4 0 0 16,3 0-64-16,-1 2-16 0,-3-1 0 0,3 0 0 16,3 1-128-16,1-2 0 0,-1 0 0 0,3 2 0 0,-2 1 0 15,1-2 0-15,-1-1 0 0,-2 2 0 0,1-1 0 0,-2 0 0 16,-1 0 128-16,0 3-128 0,-3-2 0 0,0 0 0 15,-2 1 0-15,-3-1 0 0,-9-2 160 0,11 4-160 16,-11-4 192-16,0 0-192 0,0 0 256 0,9 4-48 16,-9-4-16-16,0 0 0 0,0 0-32 0,0 0-16 15,0 0 0-15,0 0 0 0,0 0-144 0,0 0 192 16,0 0-192-16,0 0 192 0,8-4-192 0,-8 4 160 16,0 0-160-16,0 0 160 0,0 0-160 0,4-9 0 15,-4 9 144-15,1-9-144 0,-1 9 0 0,-3-9 128 16,3 9-128-16,-4-9 0 0,2 2 0 0,2 7 144 15,-4-9-144-15,4 9 0 0,-5-6 192 0,5 6-192 16,-6-7 192-16,6 7-192 0,-5-8 192 0,0 2-192 16,5 6 192-16,-5-9-192 0,-3 1 192 0,3 0-192 0,-3 2 192 0,3 0-192 15,-2 0 208-15,1-3-64 0,-3 0-16 0,1 1 0 16,1 0 64-16,1 1 0 0,-3 1 0 0,-1-1 0 16,1 0-16-16,0 1 0 0,-1-3 0 0,-1 3 0 15,1-1 32-15,-2 1 16 0,0 0 0 0,2 1 0 16,0 1-96-16,0-2-128 0,1 1 176 0,2-1-176 15,0-1 0-15,-1 1 0 0,8 6 0 0,-6-4 0 16,6 4 0-16,-6-5 0 0,1 1 0 0,5 4 0 16,0 0 0-16,0 0-192 0,0 0 16 0,0 0 16 15,0 0-320 1,0 0-64-16,5-6-16 0,-5 6 0 0,10-7-1168 0,0 3-224 16,0 2-48-16,-10 2-11504 0,13 0-2288 0</inkml:trace>
  <inkml:trace contextRef="#ctx0" brushRef="#br0" timeOffset="185">24812 10490 13071 0,'0'0'576'0,"0"0"128"0,0 0-576 0,0 0-128 15,0 0 0-15,0 0 0 0,0 0 640 0,0 0 80 16,0 0 32-16,0 0 0 0,0 0 288 0,0 0 64 16,0 0 16-16,0 0 0 0,0 0 240 0,0 0 48 15,0 0 16-15,0 0 0 0,0 0-144 0,-9 6-16 16,9-6-16-16,-8 7 0 0,-1 0-432 0,1 1-96 16,2-1-16-16,-1 5 0 0,1 1-448 0,-2 3-80 0,-1 1-32 0,-1 0 0 15,-1 0-144-15,2-3 192 0,-1 3-192 0,-1 1 192 16,1 1 0-16,-1 0 0 0,1 1 0 0,-1-1 0 15,1 1-192-15,0-1 0 0,0 1 144 0,1 1-144 16,0 0 0-16,0-1 0 0,0 1 0 0,1 1 0 16,2-1 0-16,2-1-128 0,2-2 128 0,1 0-128 15,0 1-16-15,1-1 0 0,1-5 0 0,3 1 0 32,0 1-320-32,1-1-64 0,2-2-16 0,2-1 0 0,1-3-384 0,2 0-80 0,1 0-16 15,1-2 0-15,-1 1-1072 0,2-2-208 0,-1-1-64 16</inkml:trace>
  <inkml:trace contextRef="#ctx0" brushRef="#br0" timeOffset="186">24995 10825 11967 0,'0'0'1072'0,"0"0"-864"0,0 0-208 0,0 0 0 16,-9 3 4608-16,9-3 896 0,0 0 160 0,0 0 32 15,0 0-4240-15,-4 12-864 0,-3-3-160 0,3-1-48 16,4-8-112-16,0 13-16 0,-1 0-16 0,1-2 0 15,0 0-240-15,1-1 0 0,-1-1 0 0,3 2 0 16,1-2 0-16,1-1-128 0,-5-8 128 0,3 8 0 31,-3-8-512-31,2 11 0 0,-2-11 0 0,0 0 0 16,0 0-1712-16,0 0-336 0,0 0-64 0</inkml:trace>
  <inkml:trace contextRef="#ctx0" brushRef="#br0" timeOffset="187">25052 10606 5519 0,'0'0'496'0,"0"0"-496"0,-9 2 0 0,-1 0 0 0,-1-2 6784 0,5 2 1280 15,6-2 240-15,0 0 48 0,0 0-6784 0,0 0-1360 16,0 0-208-16,0 0-160 15,0 0-1552-15,0 0-304 0,0 0-64 0,-4 7-16 16,4-7-608-16,-5 8-128 0,5-8-32 0</inkml:trace>
  <inkml:trace contextRef="#ctx0" brushRef="#br0" timeOffset="188">25141 10501 26655 0,'0'0'1184'0,"0"0"240"0,0 0-1136 0,0 0-288 0,-8-4 0 0,8 4 0 16,0 0 1200-16,0 0 176 0,0 0 32 0,0 0 16 0,0 0-160 15,0 0-48-15,-8-3 0 0,8 3 0 16,0 0-256-16,0 0-48 0,0 0-16 0,0 0 0 0,0 0-144 0,0 0-48 16,0 0 0-16,2 11 0 0,1-1-224 0,4 2-48 15,2 0-16-15,2 1 0 0,-1 0-96 0,0 0-32 16,-2 0 0-16,3 1 0 0,-1 4-96 0,2-2 0 15,1 0-16-15,0 2 0 0,-1 0-176 0,-1 2 0 16,-2-2 0-16,1 1 0 0,-3 2 128 0,0 0 0 16,-3-1 0-16,0 2 0 0,-2 1-128 0,0 1 0 15,-1-2 0-15,0 0 0 0,-3 4 0 0,-1-2 0 16,-1-2 0-16,0 0 0 0,2 0 0 0,-4 0 0 16,1 0 0-16,0-2 0 0,0-2 0 0,0-2 0 0,-2-6 0 15,1-1 0 1,-1-1-448-16,7-8 16 0,-8 7 16 0,0-2 0 15,1 0-1632-15,7-5-336 0,-11 0-64 0,1-1-14592 0</inkml:trace>
  <inkml:trace contextRef="#ctx0" brushRef="#br0" timeOffset="189">3623 16163 16991 0,'0'0'752'0,"0"0"144"0,0 0-704 0,0-8-192 0,0 8 0 0,0 0 0 0,3-12 896 0,1 3 160 15,1 1 32-15,-5 8 0 0,0 0-432 0,5-8-80 16,-5 8 0-16,0 0-16 0,0 0-48 0,0 0-16 15,3-10 0-15,-3 10 0 0,0 0 272 0,0 0 64 16,0 0 16-16,0 0 0 0,0 0-272 0,0 0-48 16,-6-7-16-16,6 7 0 0,0 0 16 0,-5-9 0 15,0 3 0-15,5 6 0 0,-4-9 112 0,4 9 32 16,-1-11 0-16,-1 2 0 0,-1 1-48 0,3 8-16 16,-3-9 0-16,3 9 0 0,-4-8-224 0,1-1-64 15,1 1 0-15,-1 2 0 0,3 6-160 0,-5-5-32 16,0 0-128-16,5 5 192 0,0 0-192 0,-9-6 0 15,-2 4 128-15,1 0-128 0,-1-2 0 0,1 2 144 16,-2 2-144-16,0 0 128 0,1 0-128 0,-1 2 192 16,-2 2-192-16,-2 0 192 0,-1 3-192 0,1-1 0 0,2 5 0 15,-2-1 128-15,-3 2-128 0,2 0 0 0,3 1 0 0,-2 0 0 16,-1 1 0-16,1 0 0 0,3 1 0 0,0-1 0 16,0 2 0-16,1-1 0 0,1 1 0 0,0 1 0 15,2 0 0-15,0-1 0 0,0-1 0 0,2 3 0 16,2-2 0-16,1 1 0 0,-1 0 0 0,2 0 0 15,2 3 0-15,1-1 0 0,1-2 0 0,2-3 0 16,0-1 0-16,1 0 0 0,0-1 0 0,1-1 0 16,0-1 0-16,1-2 0 0,1 0 0 0,1-1 128 15,-8-7-128-15,12 8 0 0,1-2 0 0,0 0 128 16,0-3-128-16,1 1 0 0,4-7 0 0,0 2 0 16,1-2 176-16,-2 0-48 0,-2 0-128 0,5-3 192 15,2 0-16-15,-1-2-16 0,-3 0 0 0,2 2 0 0,-2-2-160 0,-1 0 192 16,-3-2-192-16,-1-1 192 0,-1-1 16 0,0 1 16 15,-1-2 0-15,-3-2 0 0,-2 0 160 0,0-1 48 16,1-1 0-16,-2 0 0 0,-3 1-48 0,2-3 0 16,-1 2 0-16,0-3 0 0,-1 3-144 0,1-2-48 15,-1-2 0-15,0 0 0 0,-1 0-64 0,-1 0-128 16,-3 2 176-16,3-5-176 0,0 0 128 0,-1 0-128 16,-2-1 0-16,0 2 0 0,-1 1 160 0,-2 1-160 15,1 1 128-15,0 0-128 0,-2 0 160 0,1 0-160 16,-2 1 192-16,0-1-192 0,0 6 128 0,1 0-128 15,-2-3 0-15,-2 2 0 0,-2 4 0 0,1-1 0 16,-1 0 0-16,-1 4 0 0,-3 2-208 0,-1-2-48 16,-2 0-16-16,2 3 0 0,1 0-112 0,1 1 0 0,2-3-16 15,2 1 0-15,2-1 96 0,1 2 32 0,-2 0 0 0,5-2 0 16,1 1-48-16,-1-1 0 0,6 7 0 0,-6-9 0 31,2 3-384-31,4 6-96 0,-5-7-16 0,5 7 0 16,-6-5-1824-16,6 5-368 0</inkml:trace>
  <inkml:trace contextRef="#ctx0" brushRef="#br0" timeOffset="190">4370 15533 8287 0,'0'0'736'0,"0"0"-592"16,0 0-144-16,0 0 0 0,0 0 2560 0,0 0 496 15,0 0 80-15,0 0 32 0,0 0-1856 0,0 0-368 0,0 0-80 16,0 0-16-16,0 0-192 0,0 0-32 0,0 0-16 0,-9 1 0 15,9-1 176-15,0 0 48 0,-9 2 0 0,9-2 0 16,0 0 192-16,0 0 64 0,0 0 0 0,0 0 0 16,0 0-208-16,0 0-48 0,0 0 0 0,0 0 0 15,-8 5-400-15,8-5-96 0,0 0-16 0,0 0 0 16,0 0-320-16,0 0 144 0,0 0-144 0,3 10 0 16,-3-10 352-16,5 11-32 0,-5-11-16 0,6 9 0 15,2 0-16-15,-8-9 0 0,5 12 0 0,2-2 0 16,2 1-112-16,0 0-32 0,-1 4 0 0,0 0 0 15,1 2-16-15,0 3-128 0,0 1 192 0,-1 1-64 16,-3 1-128-16,4 1 192 0,6 2-192 0,-2 1 192 16,-4 1-192-16,0-2 128 0,-1 0-128 0,-2 0 128 15,1 0-128-15,-2-3 0 0,0 0 144 0,0-3-144 0,1-1 192 0,-2-1-48 16,-2 1 0-16,2-2 0 0,0-1 224 0,-1 0 32 16,-5-2 16-16,1 0 0 0,0 2-96 0,-1-3 0 15,-3 0-16-15,0 1 0 0,0-1-48 0,-2 2 0 16,-1 0 0-16,-2 0 0 0,-3 0-256 0,1-2 0 15,4 1 0-15,-3 0 0 0,-5 2 0 0,2-5 0 16,2 2 0-16,-1-1 0 0,0-2 192 0,1-2-192 16,0-3 192-16,1-1-192 0,-1-1 256 0,0 0-48 15,-1-3-16-15,1-2 0 0,1 1 0 0,-2-2-16 16,-2-1 0-16,2-2 0 0,2-1 16 0,-1 0 0 16,-3-3 0-16,4 1 0 0,0-1-192 0,1 1 0 15,1 1 0-15,0 1 0 0,0 0 0 0,9 7 0 0,-8-7 0 16,0 3 0-16,-1 2-176 0,9 2 176 0,-9 1-128 0,9-1 128 15,-11-1-272-15,11 1 16 0,-9 0 16 0,9 0 0 32,-10 0-208-32,10 0-64 0,-11-2 0 0,11 2 0 15,0 0-1168-15,0 0-240 0,0 0-64 0,0 0-9664 0,0 0-1920 0</inkml:trace>
  <inkml:trace contextRef="#ctx0" brushRef="#br0" timeOffset="191">4889 14992 3679 0,'0'0'320'0,"0"0"-320"16,6-6 0-16,-6 6 0 0,0 0 2752 0,8-4 496 15,-8 4 80-15,0 0 32 0,9-7-2016 0,-9 7-416 0,0 0-80 0,0 0-16 16,0 0-432-16,0 0-80 0,0 0-32 0,0 0 0 16,0 0-288-16,0 0 160 0,0 0-160 0,0 0 128 15,0 0 256-15,0 11 32 0,0-11 16 0,-2 10 0 16,-3-1 0-16,-1 0 0 0,2 0 0 0,-1 0 0 15,-3 1 16-15,1 0 16 0,-1 0 0 0,-1 2 0 16,1 1-64-16,-3 2-16 0,0-2 0 0,0 1 0 16,1 0-112-16,-1 2-16 0,1 2-16 0,1-3 0 15,2 0-48-15,1-1 0 0,-1 0 0 0,5 1 0 16,0-2-32-16,2 4-16 0,2 1 0 0,-1 1 0 16,3-2 80-16,0-3 16 0,0-2 0 0,0 2 0 15,-2 2-240-15,2-2 176 0,0-1-176 0,1-1 160 0,-1-2-160 16,1 3 0-16,3 0 0 0,-1-1 0 0,-2 0-192 15,0-4 48-15,2-1 0 0,0 1 0 16,3-1-368-16,-3-1-64 0,1-2 0 0,3 1-16 16,0-2-272-16,0-3-48 0,-11 0-16 0,12-1 0 15,-1-1 128-15,0 1 32 0,-11 1 0 0,10-4-5696 16,-2 0-1120-16</inkml:trace>
  <inkml:trace contextRef="#ctx0" brushRef="#br0" timeOffset="192">5092 15160 18431 0,'0'0'1632'0,"0"0"-1312"0,0 0-320 0,-8 5 0 16,8-5 1920-16,0 0 320 0,0 0 64 0,0 0 16 15,-5 8-1600-15,5-8-320 0,2 12-64 0,-2-12-16 16,1 13-320-16,0 0 128 0,2 0-128 0,-3-13 0 16,1 14 0-16,2-1 0 0,-1 1 0 0,-2-1 0 15,0-13 0-15,-1 13-208 0,0-2 80 0,-1 1 128 16,2-12-912-16,-4 9-64 0,4-9-16 0,0 0-6560 16,0 0-1328-16</inkml:trace>
  <inkml:trace contextRef="#ctx0" brushRef="#br0" timeOffset="193">5088 14944 26655 0,'0'0'1184'0,"0"0"240"0,0 0-1136 0,0 0-288 16,0 0 0-16,0 0 0 0,0 0 368 0,0 0 16 15,0 0 0-15,0 0 0 16,0 0-720-16,6 9-144 0,-6-9-32 0,7 9 0 16,-7-9-2944-16,8 7-576 0</inkml:trace>
  <inkml:trace contextRef="#ctx0" brushRef="#br0" timeOffset="194">5177 14916 27583 0,'0'0'1216'0,"0"0"256"0,0 0-1168 0,0 0-304 0,0 0 0 0,0 0 0 16,0 0 464-16,0 0 48 0,13 4 0 0,-1-1 0 15,1 0-512-15,-1-1 0 0,1-1 0 0,-2 2-160 0,1 0 160 16,-1 1-192-16,-11-4 192 0,11 6-192 0,1 1 192 0,-2 0 0 16,-3 4 0-16,-1 1-128 0,1-2 128 0,-2 3 0 15,-2 0 0-15,1 0-128 0,1 4 128 0,0-5 0 16,-1 1 0-16,0 0 0 0,0 0 0 0,1 1 224 16,-1 1-48-16,0 2-16 0,0 0 224 0,1 1 64 15,0-1 0-15,-1 0 0 0,-3-3-224 0,2 2-32 16,1 1-16-16,-1 2 0 0,-3 2-176 0,0-1 0 15,0-5 0-15,0 2 128 0,0-2-352 0,-3-1-80 16,-2 0-16-16,0-1 0 16,-2 0-2608-16,-2 0-528 0,-11 4-96 0,1-1-32 0</inkml:trace>
  <inkml:trace contextRef="#ctx0" brushRef="#br0" timeOffset="195">5862 15280 3679 0,'0'0'320'0,"0"0"-320"15,0 0 0-15,0 0 0 0,0 0 3824 0,0 0 688 16,0 0 144-16,0 0 16 0,0 0-2320 0,0 0-480 15,0 0-80-15,0 0-32 0,0 0-592 0,0 0-112 16,0 0-32-16,0 0 0 0,0 0-448 0,0 0-112 16,0 0-16-16,-10 0 0 0,10 0-272 0,-10 8-176 15,-2 2 192-15,0 2-192 0,-1 1 128 0,-1 0-128 16,0-1 0-16,-2 1 0 0,0-1 208 0,0 2-64 16,-1 2-16-16,1-1 0 0,2 0 208 0,-2 0 48 0,-1 2 0 15,0 0 0-15,0 0 112 0,0 3 16 0,0-2 16 16,3 0 0-16,3 0-240 0,0 3-48 0,-2 0-16 0,1 3 0 15,2-1-80-15,3 5-16 0,4 3 0 0,-1 0 0 16,1 0-128-16,0 2 0 0,3 0 0 0,0-1 128 16,-1 1-128-16,2 1 128 0,3 1-128 0,0-3 128 15,0 2-128-15,0 0 0 0,-2 1 0 0,3-1 0 16,3 2 0-16,-3-3 0 0,-2 0 0 0,2 1 0 16,6-3-192-16,-6-2 48 0,-6-3 0 0,5-3 0 15,5-2 0-15,-2-1 0 0,-4-2 0 0,2-4 0 16,3-2-176-16,3-3-48 0,0-1 0 0,4 3 0 15,0-6-400 1,4 1-64-16,0 0-32 0,1 0 0 0,-2-2-416 0,0 1-64 0,0 0-32 0,2 1-7408 16,1-1-1488-16</inkml:trace>
  <inkml:trace contextRef="#ctx0" brushRef="#br0" timeOffset="196">6180 15654 3679 0,'0'0'160'0,"0"0"32"0,0 0-192 0,0 0 0 0,-7 8 0 0,7-8 0 16,-6 7 5472-16,6-7 1056 0,-6 9 192 0,6-9 64 15,-6 6-5104-15,6-6-1008 0,-9 6-208 0,2 0-32 16,-1 1-48-16,3 0 0 0,0 1 0 0,-2-1 0 15,-2-2 0-15,0 1-16 0,-1 2 0 0,-2-1 0 16,0 2 144-16,-1 3 48 0,-2 1 0 0,-1 4 0 16,2 2-128-16,-1 1-32 0,1-1 0 0,0 1 0 0,2 3-208 0,0-2-64 15,2 1 0-15,-1-2 0 0,1 1 32 16,2 0 0-16,1-1 0 0,2 1 0 0,0-1 96 0,1-1 32 16,2 1 0-16,-1 1 0 0,0 0-64 0,3 0-16 15,0-1 0-15,3 1 0 0,1 1-208 0,1-3 128 16,-1 0-128-16,2 0 0 0,0-3 0 0,0 3 0 15,1 0 0-15,2-2 0 0,0-4 0 0,1-1 0 16,1-4 0-16,-1-2 0 0,1 1 0 0,0-3 144 16,0-3-144-16,1-1 128 0,1-1 64 0,4-3 16 15,2-1 0-15,1-2 0 0,-3-1 48 0,2 0 0 16,3-3 0-16,1-2 0 0,-3-3-256 0,1 0 128 16,1 2-128-16,2-2 0 0,-1-1 0 0,0 1 0 15,-4-3 0-15,-1 1 0 0,-2 0 0 0,0 0 128 16,-2-1-128-16,0 0 0 0,2-5 128 0,-2 3-128 0,-2-2 176 0,0-1-176 15,-4-2 256-15,1 2-64 0,-1 0-16 0,-1-1 0 16,0 1 32-16,-2-1 16 0,-1-3 0 0,-1 4 0 16,-3 3-32-16,0 0-16 0,0 3 0 0,-3 2 0 15,-2 0-32-15,-3 2 0 0,-1 4 0 0,-2-1 0 16,0 1-144-16,-1-1 0 0,-2 2 0 0,1 0 0 16,-2 1 0-16,-2 2 0 0,-1 1 0 0,0-1 0 15,0 1 0-15,1 1 0 0,-2 2-160 0,1-1 160 16,0 0-368-16,3 1 32 0,4-1 0 0,0 1 0 15,0 0-1264 1,0 0-256-16,2 2-64 0,0 0-9456 0,-2 0-1888 0</inkml:trace>
  <inkml:trace contextRef="#ctx0" brushRef="#br0" timeOffset="197">6069 15989 28047 0,'0'0'1232'0,"0"0"272"0,0 0-1200 0,0 0-304 0,-7-4 0 0,7 4 0 15,-6-7 368-15,6 7 16 0,0 0 0 0,0 0 0 16,-8-4-384-16,8 4 0 0,0 0 0 0,0 0 0 16,-8-4 0-16,8 4 0 0,0 0 0 0,0 0 0 15,0 0 0-15,0 0 256 0,0 0-64 0,0 0-16 16,0 0-48-16,0 0 0 0,0 0 0 0,11-1 0 15,-1 1-128-15,2 0 160 0,-1 0-160 0,1 1 160 16,-1-2 32-16,0 1 0 0,2 0 0 0,2 0 0 16,0 0-32-16,1 1 0 0,0 0 0 0,-3 0 0 15,-2 1-160-15,1-1 0 0,-1 0 0 0,-11-1 0 16,10 4-1344-16,-10-4-336 0,0 0-80 16,10 5-10704-16</inkml:trace>
  <inkml:trace contextRef="#ctx0" brushRef="#br0" timeOffset="198">6318 15856 12895 0,'0'0'576'0,"0"0"112"0,-9 4-560 0,9-4-128 0,0 0 0 0,-9 7 0 15,9-7 4160-15,-6 6 816 0,6-6 144 0,0 0 48 16,-6 11-3888-16,1-2-768 0,5-9-144 0,-3 10-48 16,6 3-512-16,-2-2-96 0,-2-1-32 0,-1 1 0 31,1 0-208-31,-2 1-48 0,-1 2-16 0,1 0 0 15,-4-1-496-15,1 1-80 0,-1-1-32 0,-1 0 0 16,0 0 496-16,1 0 112 0,-1 0 16 0,0-3 0 0,-1 1 128 16,2-3 16-16,7-8 16 0,0 0-6144 0,-8 6-1232 0</inkml:trace>
  <inkml:trace contextRef="#ctx0" brushRef="#br0" timeOffset="199">6079 15843 33743 0,'0'0'1488'0,"0"0"320"0,-9 0-1440 0,9 0-368 16,0 0 0-16,0 0 0 0,0 0 464 0,0 0 32 15,0 0 0-15,1 13 0 0,2-1-496 0,0 0 0 16,1 0 0-16,-1-1-160 0,3 2-128 0,-2 0-32 16,-2-1 0-16,1 0 0 15,-3 1-176-15,0 1-32 0,0 2-16 0,0 0 0 16,-2 0-96-16,-3 0-32 0,-5 2 0 0,1-2 0 16,5 1-96-16,-5 1 0 0,-3 0-16 0,0-1 0 15,2-2-176-15,1 0-16 0,2 0-16 0,2-4-6384 0,0 0-1280 0</inkml:trace>
  <inkml:trace contextRef="#ctx0" brushRef="#br0" timeOffset="200">6477 15203 24351 0,'0'0'1088'0,"0"0"208"0,0 0-1040 0,0 0-256 0,0 0 0 0,0 0 0 0,0 0 432 0,0 0 16 15,0 0 16-15,5 12 0 0,-5-12 288 0,8 10 48 16,2 0 16-16,-1-4 0 0,-9-6 64 0,13 7 16 16,2-2 0-16,-1 1 0 0,1 2-144 0,-1 1-32 15,-1 2 0-15,0 0 0 0,0 4-272 0,3 2-48 16,2 0-16-16,0 2 0 0,2 6 16 0,-1 1 0 16,2 3 0-16,-3-3 0 0,-2 0 112 0,0 1 32 15,-1 3 0-15,-2 2 0 0,-2-4-224 0,0 5-32 16,0-2-16-16,-1 4 0 0,2-1-144 0,-1 5-128 15,-2-1 192-15,0 0-192 0,1-4 224 0,1 0-64 16,-1-2-16-16,-1 1 0 0,-2-1-144 0,-1 0 192 0,-1-2-192 16,-2-2 192-16,-3 2-192 0,-1 0 0 0,-2-2 144 15,1 2-144-15,-6 1 0 0,-3 6 0 0,-3 0 0 0,-2 0 0 16,1-5 0-16,-2-2-192 0,-3-1 32 16,-2-1 0-1,0-5-288-15,-3 3-48 0,-4-2-16 0,1-5 0 16,-1-2-464-16,2 3-112 0,3-5 0 0,2 0-9968 0,0-4-1984 0</inkml:trace>
  <inkml:trace contextRef="#ctx0" brushRef="#br0" timeOffset="201">2899 16753 23951 0,'0'0'1056'0,"0"0"224"0,0 0-1024 0,0 0-256 0,11 7 0 0,1-1 0 15,-1 0 1920-15,4 0 320 0,3-3 64 0,0 1 0 16,0-2-1824-16,3 2-480 0,0 0 128 0,3 1-128 16,0-1 0-16,1 0 0 0,1-3 0 0,2 2 0 15,0 0 0-15,4-3 192 0,0 2-192 0,6 2 192 16,6 0 112-16,-1-1 16 0,-2-1 16 0,-1 0 0 16,2-1 112-16,0-1 0 0,-2 0 16 0,0 0 0 15,1 0 240-15,1 1 32 0,2 0 16 0,0 1 0 0,-2-2-160 16,5 0-16-16,8 1-16 0,-2-1 0 0,-1-1-320 15,0-1-64-15,3 2-16 0,-3 0 0 0,-2 2-160 0,2-1 128 16,1 3-128-16,6-1 128 0,2-3-128 0,-1 0 128 16,-1-3-128-16,-2 2 128 0,-2-1-128 0,-1 1 0 15,-2 0 0-15,4-1 128 0,0 1 96 0,4 1 16 16,0-2 0-16,-2-1 0 0,-1 2-96 0,-4 1-16 16,-2 0 0-16,-3 2 0 0,-2 3-128 0,2 1 128 15,3-1-128-15,0 1 128 0,-1 2 32 0,-1-1 0 16,-5-1 0-16,-1 3 0 0,-3 3-32 0,1-4-128 15,-3 1 192-15,0-1-64 0,-1-2-128 0,1 0 0 16,1-6 0-16,4 0 0 0,4 0 128 0,-1 0-128 16,-3-4 0-16,0 1 128 0,1-1-128 0,-2 0 128 15,-3-1-128-15,-1-1 128 0,-2-4 64 0,0 4 0 0,-3 2 0 16,1 1 0-16,-1 2 0 0,0-1 0 0,-2 2 0 16,0 0 0-16,-1-2-192 0,0 4 192 0,-3-2-192 0,0 0 192 15,-3 0-192-15,1 0 0 0,0 0 0 16,0 0 128-16,-1 0-128 0,1 0 0 0,1 0 0 0,-1 2 0 15,0-2 0-15,0 0 0 0,-3-2 0 0,1 2 128 16,2 0-128-16,-3 0 0 0,0 0 0 0,-1 0 0 16,-1 0 0-16,-2 2 0 0,-1 1 0 0,-1 1 0 15,-1-4 0-15,-2 2 0 0,0 2 0 0,-1-1 0 16,0-2 0-16,-1 2 0 0,0 1-144 0,-2-2 144 16,-9-2 0-16,10 3-160 0,-10-3 160 0,10 2-128 15,-10-2-336-15,0 0-64 0,0 0-16 16,0 0 0-16,0 0-2480 0,0 0-496 0,0 0-112 15</inkml:trace>
  <inkml:trace contextRef="#ctx0" brushRef="#br0" timeOffset="202">4108 17768 22111 0,'0'0'1968'0,"0"0"-1584"15,0 0-384-15,0 0 0 0,0 0 1808 0,0 0 288 16,7-9 48-16,-2-1 16 0,-1 1-1888 0,0 1-272 15,-4 8-256-15,5-9 64 0,-1-1 192 0,0-1 128 16,-2 2 0-16,-2 9-128 0,0-10 352 0,-1-1-32 16,-3 4-16-16,0 0 0 0,0 1 336 0,-1 0 80 15,-3-3 16-15,0 5 0 0,-1-1 0 0,-1 1 0 0,-2-1 0 0,-1 0 0 16,-1 1-64-16,-1 0-16 0,0 1 0 0,-4-2 0 16,-1 1-272-16,1 2-48 15,4 0-16-15,-4 0 0 0,-3 2-192 0,1 2-128 0,3 2 160 0,-1 0-160 16,-2-3 0-16,0 3 0 0,1 4 0 0,1 0 0 15,-1 0 0-15,-1 0 0 0,0 3 0 0,2 0 0 16,1 2 0-16,-2 1 0 0,-1 3 0 0,2 1 0 16,0 2 0-16,2 0 0 0,1 0 0 0,1 5 0 15,3 3-128-15,3-4 128 0,2-2 0 0,0 2 0 16,2-1-192-16,5 3 64 0,2-5 128 0,0 1-208 16,-2 2 208-16,2-4-192 0,2-1 192 0,0-2-192 15,1-1 192-15,2-2 0 0,1-4-160 0,2 0 160 16,2-3-176-16,1 3 48 0,-1-4 0 0,2-2 0 0,3-1 128 15,0-3-160-15,-2-3 160 0,4 0-160 0,-1-2 160 16,0-1 128-16,-1-4-128 0,1 1 176 0,1-2 112 0,-1-2 32 16,-1-2 0-16,0 0 0 0,0-1 64 0,0-4 0 15,0-3 16-15,-2-3 0 0,-2-2 48 0,3 1 0 16,5 2 0-16,-4 1 0 0,-4-5-48 0,0 0 0 16,-1 2 0-16,-1-1 0 0,0 0-80 0,-2 0-32 15,-4 1 0-15,4-3 0 0,2-1-64 0,-2 1-16 16,-3 0 0-16,1 0 0 0,-3 1-64 0,0-2-16 15,-2 1 0-15,0 2 0 0,-2 4-128 0,0 3 0 16,-3-4 0-16,-1 2 128 0,-1 0 32 0,-2 3 0 16,0-1 0-16,-3 1 0 0,0 1-160 0,0 0 192 15,-2 1-192-15,-3 0 192 0,-3-2-192 0,4 3 128 16,2 2-128-16,0 0 128 0,-2 1-128 0,2 1-192 16,5 4 32-16,0 1 16 15,-1 1-496-15,0 2-80 0,1 1-32 0,7 4 0 16,0 0-2000-16,-8-2-384 0,0 3-96 0</inkml:trace>
  <inkml:trace contextRef="#ctx0" brushRef="#br0" timeOffset="203">4872 17318 34959 0,'0'0'1536'0,"0"0"336"0,-9-3-1488 0,9 3-384 16,-7-2 0-16,7 2 0 0,0 0 528 0,-7-4 48 16,0-4 0-16,7 8 0 0,0 0-576 0,0 0-272 15,-9-4 16-15,9 4 16 16,-9-3-256-16,9 3-48 0,-9 2-16 0,0 0 0 0,-2 1 272 0,1 2 48 0,1 2 16 0,-3 2 0 15,-1 1 224-15,-2 5 192 0,1 3-48 0,-2 0 0 16,1 4 176-16,-3 4 48 0,1-2 0 0,0 2 0 16,1 0 208-16,-2 3 64 0,-2-1 0 15,2 5 0-15,2-1-320 0,-1 0-64 0,-1-2-16 0,2 1 0 16,5 4-240-16,2 0 0 0,-1-3 0 0,1 0 0 16,-1 4 0-16,2-1 0 0,4-1 0 0,-1-3 0 15,-2-2 0-15,5-3 0 0,4 1 0 0,0-6 0 16,-4-3 0-16,5-1 0 0,4 0 144 0,-2-4-144 15,-1-1 128-15,3 0-128 0,4-5 128 0,3 0-128 0,3-2 128 16,1 0-128-16,1 1 0 0,0 0 128 16,3-3-128-16,1 1 0 0,-3-4 0 0,3 0 0 0,-1 0 0 15,1-3 0-15,1 0 0 0,-1-1 0 0,-1 1 0 0,1-5 0 16,-3 0 0-16,0 0 0 0,-3-1 0 0,2 0 0 16,2 0 0-16,-2 0 0 0,-5-4 0 0,0-2 0 15,1 2 0-15,-2-1 128 0,0-2 192 0,0-2 16 16,0-3 16-16,0-2 0 0,1-4 0 0,0 0 0 15,-2-3 0-15,1 1 0 0,-1-1-160 0,-2-2-48 16,-2-3 0-16,1 1 0 0,0 1-144 0,1 2 0 16,-5-4 144-16,0 5-144 0,-1 2 0 0,-3 1 0 15,-1-2 0-15,-2 3 0 0,-2 0 0 0,0 1 0 16,0 2 0-16,-1-1 0 0,-3 0 0 0,0 4 144 16,-1 3-144-16,-3 0 0 0,-5 0 128 0,2 3-128 0,-1 1 0 15,3 1 0-15,1 0 128 0,-2 1-128 0,-3-1 0 0,3 1 0 16,3 2 128-16,-1 0-128 0,-1-1 0 0,3 3 0 15,-1 2-192-15,2 0-80 0,-1-2-32 0,-1 5 0 32,4-2-2256-32,-1 3-464 0,0 3-96 0,-2 1-12240 0</inkml:trace>
  <inkml:trace contextRef="#ctx0" brushRef="#br0" timeOffset="204">4717 17583 16575 0,'0'0'1472'0,"0"0"-1168"0,0 0-304 16,0 0 0-16,0 0 2944 0,0 0 544 0,0 0 96 0,0 0 32 15,0 0-2272-15,0 0-464 0,0 0-96 0,0 0-16 16,0 0-320-16,0 0-64 0,-4 11 0 0,1 0-16 16,2-1-368-16,0 2 0 0,-1 2 0 0,2 2 0 15,0 3-224-15,-1-2 32 0,-3 3 16 0,2 1 0 16,0 5-64-16,0-4-16 0,-4-1 0 0,1 0 0 16,-1 0 128-16,1-1 128 0,1-1-208 0,-3-4 80 15,1 1 128-15,0 1 0 0,1 5 0 0,0-5 0 16,-2-4-368-1,2-3-144-15,1 4-16 0,2-7-8528 0,2-7-1696 0</inkml:trace>
  <inkml:trace contextRef="#ctx0" brushRef="#br0" timeOffset="205">4689 17807 29311 0,'0'0'1296'0,"0"0"272"0,0 0-1248 0,0 0-320 16,0 0 0-16,0 0 0 0,0 0 896 0,0 0 128 16,0 0 32-16,0 0 0 0,0 0-1056 0,0 0-400 15,0 0 16-15,10-5 0 16,-10 5-416-16,10-3-80 0,2-1-16 0,-1 1 0 15,0-3 0-15,1 1 0 0,-1-1 0 0,1 3 0 16,0 0-144-16,0-1-48 0,-2-2 0 0,0 0 0 16,1 4-688-16,-11 2-144 0,0 0-16 0,9-6-3232 0,-9 6-640 0</inkml:trace>
  <inkml:trace contextRef="#ctx0" brushRef="#br0" timeOffset="206">4877 17654 28511 0,'0'0'1264'0,"0"0"256"16,0 0-1216-16,0 0-304 0,0 0 0 0,0 0 0 0,0 0 400 0,0 0 32 16,0 0 0-16,0 0 0 0,-8 9-240 0,8-9-32 15,0 0-16-15,0 0 0 0,-2 11 112 0,2-11 0 16,-2 14 16-16,1 0 0 0,1-3 192 0,-1-1 48 16,-3 1 0-16,1 2 0 0,1 2-112 0,-2 0-16 15,-1 0 0-15,-2 2 0 0,-1 4-128 0,2 0-16 16,-2 0-16-16,1-3 0 0,1 0-224 0,1 6 128 0,3 3-128 15,0-1 0-15,-2-6-144 0,3-1-128 0,1-4-32 0,1-1 0 32,0-3-2368-32,2 0-464 0</inkml:trace>
  <inkml:trace contextRef="#ctx0" brushRef="#br0" timeOffset="207">9216 16195 18431 0,'0'0'816'0,"0"0"160"0,0 0-784 0,0 0-192 0,0 0 0 0,0 0 0 16,0 0 2192-16,0 0 400 0,0 0 80 0,0 0 16 15,0 0-1216-15,0 0-256 0,0 0-32 0,-8-1-16 16,-1 0-608-16,9 1-128 0,-8 4-32 0,8-4 0 0,0 0-208 0,0 0-32 16,0 0-16-16,0 0 0 0,0 0 272 0,0 0 48 15,0 0 16-15,0 0 0 0,0 0 128 0,0 0 32 16,0 0 0-16,0 0 0 0,0 0-64 0,0 0-16 16,0 0 0-16,-9 1 0 0,0 0-48 0,9-1 0 15,-10 3 0-15,0 2 0 0,0-1-256 0,0 1-64 16,-1 0-16-16,1 2 0 0,-1 1-176 0,1 1 0 15,-1-1 0-15,0 1 0 0,-1 1 0 0,0 2 0 16,-1 0 0-16,3 1 0 0,-1-1 0 0,1-1 0 16,-2 1 0-16,2 1 0 0,1 1 0 0,-1-1 0 15,3-1 0-15,-2 0 0 0,-2 0 0 0,1 1 0 16,1 0 0-16,-1 1 0 0,1 0 0 0,0 3 0 0,0 2 0 0,-4-2 0 16,-5 2 0-16,5-2 128 0,7 3-128 0,0-3 128 15,-3-1-128-15,4 1 160 0,2-1-160 0,0 2 160 16,2 1-160-16,1 0 0 0,3-3 0 0,2 5 128 15,-1-4-128-15,4 2 0 0,2 2 0 0,1 2 128 16,-2 1-128-16,-2-1 0 0,0 2 0 0,-1-3 0 16,1 2 0-16,2-2 0 0,0-2 0 0,0-2 0 15,2 0 192-15,-1-1-64 0,3-1 0 0,2-2 0 16,0-1 128-16,4 0 32 0,0-4 0 0,2-1 0 16,1-2-80-16,0 0-16 0,0-2 0 0,3 0 0 15,0-2-192-15,0 1 144 0,0-3-144 0,-2 0 128 16,-1 0-128-16,0-3-272 0,-1 2 64 0,-1 0 16 15,-2-1-464-15,-2 0-96 0,-3-1-16 0,-2 2 0 16,0-3-1616-16,-11 4-336 0,0 0-64 0,0 0-13344 16</inkml:trace>
  <inkml:trace contextRef="#ctx0" brushRef="#br0" timeOffset="208">8859 16742 4607 0,'0'0'400'0,"-9"0"-400"0,0 0 0 0,9 0 0 16,0 0 5136-16,0 0 944 0,0 0 192 0,0 0 48 15,0 0-4848-15,10 0-976 0,3 0-192 0,-1 0-48 16,-1 1 208-16,4 0 48 0,0 1 0 0,1-1 0 16,-2-1 224-16,2 0 48 0,0 0 16 0,-2-1 0 15,-1-1-96-15,1 1-32 0,-1 0 0 0,2-2 0 16,0 0-160-16,0 2-16 0,-1-3-16 0,2 2 0 16,1-5-64-16,0 2-16 0,0 0 0 0,1 1 0 15,0 1-240-15,2-2-160 0,-2 4 192 0,1-3-192 16,1 1-1008-16,-2 0-304 0,1 2-64 15,-5 1-9312-15,-2 1-1872 0</inkml:trace>
  <inkml:trace contextRef="#ctx0" brushRef="#br0" timeOffset="209">10250 15897 23039 0,'0'0'2048'0,"0"0"-1648"15,13-4-400-15,-3 0 0 0,-10 4 2816 0,12-3 496 0,0 3 80 0,-1 6 32 16,0 3-2688-16,-2 1-544 0,-1 2-192 0,-2 4 144 15,0 6-144-15,-2 4 0 0,-1 6 144 0,0 1-144 16,-4 1 0-16,1 2 144 0,2 3-144 0,1 2 0 16,-2 1 448-16,-1 3 0 0,0 3-16 0,2 2 0 15,0 0 208-15,-1-1 64 0,1 1 0 0,-1-3 0 16,0-2-224-16,1 1-32 0,-4-2-16 0,0 0 0 16,-1 0-128-16,1-1-32 0,-1-3 0 0,2-1 0 15,-1-5-272-15,1-1 0 0,1-5 128 0,0-2-128 16,0-2 0-16,0-5 0 0,-1-3-128 0,2-3 128 15,3-1-1808-15,1-7-272 16,-5-5-48-16,0 0-14576 0</inkml:trace>
  <inkml:trace contextRef="#ctx0" brushRef="#br0" timeOffset="210">10616 15790 25791 0,'0'0'2304'0,"0"0"-1856"16,0 0-448-16,0 0 0 0,3 10 1888 0,-1 2 288 15,2 6 48-15,2 2 16 0,-1 5-1792 0,0 3-448 16,0 5 128-16,2 1-128 0,-2 1 0 0,0 0 0 0,0 3 0 0,-1 0 0 15,0 1 0-15,-1 3 192 0,-1 1-192 0,1 4 192 16,0 3 176-16,-2 0 32 0,-1-4 16 0,1-1 0 16,2 1 0-16,-3-3 0 0,-3-3 0 0,1-1 0 15,-2 1-160-15,1-3-16 0,0 1-16 0,1 0 0 16,1 0-32-16,1-2 0 0,1-4 0 0,0-4 0 16,0 0-192-16,2-7 128 0,2-2-128 0,-1-3 0 15,-1-3-1072 1,1-2-304-16,-2-3-64 0,-2-8-16 0,0 0-2032 0,0 0-416 0</inkml:trace>
  <inkml:trace contextRef="#ctx0" brushRef="#br0" timeOffset="211">10431 15803 18431 0,'0'0'1632'0,"-3"-7"-1312"16,3 1-320-16,0 6 0 0,0 0 4416 0,0 0 832 16,0 0 144-16,0 0 48 0,-5-7-4304 0,5 7-864 15,0 0-272-15,3-6 160 0,-3 6 0 0,9-8 0 16,1-1 0-16,5 0 0 0,3-2 16 0,3 0 0 15,1-2 0-15,3-2 0 0,1 2 48 0,1 3 16 0,-1-5 0 0,2 5 0 16,-1 2-240-16,-1 2 128 0,-1 2-128 0,0 0 0 16,-1 3 128-16,3 1-128 0,-1 2 0 0,-2 3 0 15,-1 3 320-15,-1 3-16 0,0-1-16 0,-1 4 0 16,-3 3-160-16,0 3-128 0,-1-1 192 0,-2 4-192 16,-4 1 176-16,0 4-176 0,-1 0 160 0,-1 1-160 15,-2 2 0-15,-2-1 0 0,-2 0 0 0,0-2 0 16,1 0 0-16,-1 1 0 0,-3 0 0 0,-1-3 0 15,-2 0-256-15,-2 0 64 0,-4-1 16 0,-4 0 0 16,-4-1 176-16,-4 0-192 0,-3 1 192 0,-3-1-192 16,-4-3 192-16,-1 1 0 0,1 1 0 0,0-3 0 15,-2-1 0-15,3-5 0 0,2 0 0 0,2-2 0 16,1-1 0-16,5-5 144 0,2 1-144 0,4-6 0 0,2-1 224 16,3 0-64-16,9 0-16 0,0 0 0 0,0 0-144 0,0 0 0 15,0 0 0-15,0 0-176 0,0 0-32 0,13 4-16 16,0 2 0-16,-1 1 0 0,-1 1 224 0,1 2 0 15,1 4 0-15,0 2 0 0,-1-3 0 0,1 1 0 16,-1 3 0-16,-1 2 0 0,1-1 0 0,0 3 160 16,0 1-32-16,-1 4 0 0,2 0 48 0,2 1 0 15,-1 2 0-15,6 4 0 0,-1 1 192 0,2-2 32 16,0-2 16-16,4 1 0 0,2 5-32 0,-1-6 0 16,-1-2 0-16,2 0 0 0,3-6-256 0,0-1-128 15,-2-3 0-15,-2-4 128 0,-2-2-256 0,2-3-64 16,-3-2-16-16,-2-1 0 15,-3-3-608-15,-3-2-112 0,-2-2-32 0,-2-2-11568 16,-11 3-2320-16</inkml:trace>
  <inkml:trace contextRef="#ctx0" brushRef="#br0" timeOffset="212">11507 15078 5519 0,'0'0'496'0,"0"0"-496"0,0 0 0 0,0 0 0 16,0 0 3616-16,0 0 624 0,-8-3 128 0,8 3 32 16,-9-1-2736-16,9 1-528 0,0 0-112 0,0 0-32 15,0 0 64-15,0 0 16 0,0 0 0 0,0 0 0 16,0 0 32-16,0 0 16 0,0 0 0 0,0 0 0 15,0 0-608-15,0 0-112 0,-2 11-16 0,4 3-16 16,4 5-224-16,1 4-144 0,-1 3 192 0,2 8-192 16,-1-2 176-1,0 5-176 1,3 1 160-16,-1-1-160 0,0 0 0 0,-1-2 128 0,-2-4-128 0,1 1 0 0,0-2 0 0,0-3 0 0,-2-2 128 0,-1-3-128 16,-1 0 0-16,-2 0 0 0,-2-5-192 0,-1 1 192 15,1-2-1520-15,-2 1-192 0,-2-3-32 16,1-2-11888-16</inkml:trace>
  <inkml:trace contextRef="#ctx0" brushRef="#br0" timeOffset="213">11926 15092 24879 0,'0'0'2208'0,"0"0"-1760"0,-5-5-448 0,5 5 0 15,0 0 3120-15,0 0 528 0,0 0 128 0,0 0 0 16,0 0-3168-16,0 0-608 0,0 0-192 0,0 0 0 31,-8 7-416-31,2 2-96 0,1 3 0 0,-1 1-16 16,0 1-112-16,-1 2 0 0,2 3-16 0,-3-2 0 0,-1 3 624 0,0-3 224 0,-3-2-144 0,1 6 144 15,-2 5 0-15,0-1 176 0,-3-4-16 0,2 0 0 16,-2-3 288-16,0 0 48 0,-1-2 16 0,2-2 0 16,0-1 48-16,0 0 16 0,0 2 0 0,2-4 0 15,2-3-384-15,0 0-192 0,1-2 192 0,10-6-192 16,0 0 0-16,0 0 0 0,-8 6 0 0,8-6 0 16,0 0-192-16,0 0 48 0,0 0 16 0,0 0 0 15,9 6 128-15,-1-2-128 0,-8-4 128 0,12 5-128 16,-1 1 128-16,0-3 176 0,-1 1-48 0,2 2 0 0,1 0 80 15,1 1 16-15,1-1 0 0,0 3 0 0,1-2-224 0,1-1 0 16,-1 1 128-16,2 1-128 0,1-3 0 0,-3 0 0 16,-2-1 0-16,1 0 0 0,-2 0-192 0,-2 0 0 15,-1 0 16-15,-10-4 0 16,7 5-544-16,-7-5-112 0,0 0-32 0,3 10 0 16,-2-1-2992-16,-1-9-608 0,0 0-112 0,-5 13-32 0</inkml:trace>
  <inkml:trace contextRef="#ctx0" brushRef="#br0" timeOffset="214">12533 15241 22111 0,'0'0'1968'0,"0"0"-1584"0,0 0-384 0,0 0 0 15,0 0 2896-15,0 0 496 0,0 0 112 0,0 0 16 16,0 0-2560-16,0 0-512 0,-7 9-112 0,2-2-16 15,-2 1-320-15,1 1 0 0,-3-3 0 0,1 5 0 16,-1 3 0-16,0 0-240 0,-3-2 48 0,0 4 0 16,0-1 192-16,1 4-144 0,-2-1 144 0,0 1-128 15,-2 2 128-15,0-3 0 0,-2 2 0 0,0 0 0 16,0 2 0-16,0-4 0 0,-1 0 0 0,-1-2 0 16,1-2-880-1,1-1-192-15,2-2-32 0,0-1-8624 0,0-1-1712 0</inkml:trace>
  <inkml:trace contextRef="#ctx0" brushRef="#br0" timeOffset="215">12136 15345 25791 0,'0'0'2304'0,"0"0"-1856"15,0 0-448-15,11 3 0 0,-11-3 3040 0,15 5 512 16,1 2 96-16,0 1 32 0,-1-1-3104 0,1 0-576 15,0 1-192-15,-1-2 0 16,0 5-288-16,-1-1-64 0,-1 0-16 0,-1 2 0 16,-1-3-208-16,0 2-32 0,-1 0-16 0,1 1 0 15,-1 0 304-15,-2 0 48 0,-2-3 16 0,1 1 0 16,0 2-1296-16,-1 0-256 0,1-4-48 0,-7-8-10032 0</inkml:trace>
  <inkml:trace contextRef="#ctx0" brushRef="#br0" timeOffset="216">12689 15538 20271 0,'0'0'1792'0,"0"0"-1424"0,-9-1-368 0,9 1 0 16,-7-7 3488-16,7 7 624 0,-3-5 128 0,3 5 32 15,5-11-3360-15,1 1-656 0,2 1-256 0,1 3 176 16,3-1-176-16,1 1 0 0,0-3 0 0,-1 2 0 15,-3 1 0-15,-1-1 0 0,0 2 0 0,-8 5 0 16,5-7 144-16,-5 7 160 0,4-8 16 0,-4 8 16 0,0 0 304 0,0 0 64 16,-2-9 16-16,1 0 0 0,1-1 64 0,0-1 16 15,-1 2 0-15,1-1 0 0,2 1-96 0,4-4-32 16,-1-4 0-16,3-2 0 0,1 1-160 0,1-4-16 16,-1 5-16-16,2-2 0 0,0-2-272 0,1 0-48 15,1-1-16-15,-1-1 0 0,0 4-144 0,-2-1 0 16,-1 2 0-16,0-3 0 0,-1 3 0 0,0 2 0 15,0 3 128-15,-3 2-128 0,-2 0 0 0,-1 5 0 16,-2 6 0-16,0 0 0 0,0 0 0 0,0 0 0 16,0 0 0-16,0 0 0 0,0 0 0 0,0 0 0 15,0 0-144-15,9 10 144 0,-1-2 0 0,0 5-192 16,-1 3 192-16,0-1-160 0,1 3 160 0,-1 5 0 16,-1-4 0-16,1 3 0 0,1 3 0 0,-1-1 0 0,-1-4 0 0,-1 1 0 15,0 0 0-15,0-3 0 0,0-3 0 16,-1-2 0-16,-1 1 0 0,0-1 0 0,-3-13 0 0,5 11 0 15,-5-11 0-15,0 0 128 0,0 0-128 0,12 6 0 16,1-3 0-16,-2-5 144 0,-11 2-144 0,13-9 0 16,2 0 0-16,-2-4 0 0,-3 1 0 0,1-2 0 15,-1-2 0-15,-2-1 0 0,-2 3 0 0,1-5 0 16,-2-1 128-16,-1 0-128 0,-1 0 0 0,-2-1 0 16,0 0 0-16,2 0 0 0,-1 1 128 0,2 1-128 15,0-1 0-15,0 2 0 0,-1-1 0 0,2 4 0 16,0 6 128-16,0 3-128 0,-5 6 0 0,0 0 0 15,0 0 0-15,13 3 0 0,-1 8 128 0,0 3-128 16,1 3 0-16,0 4 160 0,-1 3-160 0,-2 2 128 0,1-3-128 16,-2 3 128-16,-1 0-128 0,-1 2 128 0,0-2-128 0,-1-5 0 15,1 1 0-15,-2 1 128 0,-1 7-128 0,1-2 128 16,2-4-128-16,-2 1 128 0,-1 0-368 16,1-3-80-16,2-2 0 0,-1-2-16 15,-2 0-1920-15,3-4-384 0,0-2-80 0,3-5-16 0</inkml:trace>
  <inkml:trace contextRef="#ctx0" brushRef="#br0" timeOffset="217">27568 11184 23727 0,'13'-7'1040'0,"-13"7"240"0,12 0-1024 0,-1-1-256 0,-11 1 0 0,13-3 0 16,0 0 896-16,-13 3 128 0,0 0 16 0,0 0 16 16,0 0-176-16,0 0-48 0,0 0 0 0,0 0 0 15,0 0-336-15,0 0-80 0,0 0-16 0,0 0 0 16,0 0-32-16,0 0-16 0,0 0 0 0,0 0 0 15,-11 3-16-15,2-1 0 0,9-2 0 0,-10 5 0 16,1 1 64-16,1 1 16 0,0-2 0 0,0 3 0 16,-1 0 96-16,-1 1 0 0,-1-1 16 0,-1 1 0 15,-1 0-16-15,-1 1 0 0,-2 2 0 0,-1 1 0 16,-1-1 240-16,0 1 32 0,-6 0 16 0,0 0 0 16,-1 0-1088-16,1 1-224 0,1 0-32 15,2-1-16-15,2 0 560 0,-2 1 0 0,-1-1 0 0,2 3 144 0,4-2-144 0,3 2 0 16,3-2-160-16,-1 4 160 0,0 3 0 0,0-1 0 15,1 3 0-15,-1 1 0 0,0 2 144 0,0 1-16 16,1 2-128-16,-1 1 192 0,2-2-192 0,1 4 0 16,3-2 0-16,1 0 0 0,3-2 0 0,-2 0 0 15,1-2 0-15,3 0 0 0,4-3 0 0,3-1 0 16,3-2 0-16,2 0-160 0,1-2 160 0,4 0 0 16,4 0 0-16,2-2 0 0,1-2 0 0,2-2 0 15,2-3 0-15,1 0 0 0,0-2 0 0,-2-1 0 16,0 0 0-16,-4-1 128 15,-1-4-464-15,-3 3-96 0,-1 0-16 0,-4-4 0 16,-2-3-1888-16,-1 1-384 0,-12 2-80 0,9-7-11920 0</inkml:trace>
  <inkml:trace contextRef="#ctx0" brushRef="#br0" timeOffset="218">27232 11692 1839 0,'-16'3'160'0,"6"0"-160"0,-2-1 0 0,2 2 0 0,-1 0 4224 0,0-1 800 16,-2-2 160-16,3 0 48 0,10-1-2832 0,0 0-560 15,-10 1-112-15,10-1-32 0,0 0 144 0,0 0 16 16,0 0 16-16,0 0 0 0,0 0-560 0,0 0-112 16,0 0-32-16,0 0 0 0,0 0-576 0,9 10-112 15,2-5-32-15,-4 1 0 0,-7-6-192 0,10 7-64 16,-1-2 0-16,2 2 0 0,4-3 256 0,-1 1 64 16,0-1 0-16,5-4 0 0,2 1-208 0,-1-1-48 15,1 1 0-15,3-1 0 0,-1-1-112 0,2 0-16 16,0-2-128-16,0 2 192 0,1-1-448 0,0 1-112 15,-2 1-16-15,3-2 0 16,-3-1-1744-16,1 2-368 0,0-3-64 0,-3 1-13440 0</inkml:trace>
  <inkml:trace contextRef="#ctx0" brushRef="#br0" timeOffset="219">28484 11133 11967 0,'0'0'528'0,"0"0"112"0,0 0-512 16,0 0-128-16,0 0 0 0,6 9 0 0,-1 0 2528 0,2 0 480 15,-1-1 80-15,1 4 32 0,-1 0-1600 0,-2 3-320 16,-2 4-64-16,-1 3-16 0,2 0-288 0,-2 4-64 16,-1 1-16-16,-1 3 0 0,-2 3 16 0,0 1 0 15,1 2 0-15,-2 7 0 0,0 4-304 0,0 2-48 16,0-5-16-16,1 0 0 0,0-2-176 0,0-3-32 15,0-2-16-15,2-2 0 0,-2-1-176 0,2-4 0 16,-1-3 0-16,2 2 0 0,-2-7 0 0,1 1-176 16,-2-1 16-16,2-2 0 15,0-6-416-15,-2 2-96 0,-1-3-16 0,2-3-9040 16,2-10-1824-16</inkml:trace>
  <inkml:trace contextRef="#ctx0" brushRef="#br0" timeOffset="220">28675 10902 34495 0,'0'0'1536'0,"0"0"304"0,0 0-1472 0,0 0-368 0,7-8 0 0,-7 8 0 15,13-1 240-15,-1 4-32 0,-1 1 0 0,0 3 0 0,-1 4-208 16,1 2 128-16,-1 1-128 0,0 3 0 0,1 0 0 0,-3 5 0 16,-3 2 0-16,0 3 0 0,3 2 176 0,-3 2-176 15,-5 4 192-15,1 3-192 0,2 3 448 0,-2-1-32 16,1 2 0-16,-4 2 0 0,1-1 160 0,0 4 48 16,1 3 0-16,-2-1 0 0,1 2-144 0,0 1-32 15,-2-4 0-15,-1 2 0 0,0-1-240 0,-1-3-48 16,0 0-16-16,1-6 0 0,1-1-144 0,1 0 0 15,-1-2 144-15,1-3-144 0,-4-4 0 0,1-2 128 16,0 0-128-16,-2-3 0 0,-2-5 0 0,0 1-256 16,0-6 32-16,1-2 16 15,-1-3-432-15,0-5-96 0,0-2-16 0,0-4 0 16,-2-1-2336-16,2-8-480 0</inkml:trace>
  <inkml:trace contextRef="#ctx0" brushRef="#br0" timeOffset="221">28632 11091 22111 0,'0'0'976'0,"-9"-4"208"0,1-2-944 0,0-1-240 0,1 2 0 0,7 5 0 15,-8-6 1408-15,8 6 256 0,0 0 32 0,0 0 16 16,-7-6-1136-16,7 6-240 0,0 0-32 0,-2-9-16 0,2 9 32 0,1-8 16 16,-1 8 0-16,5-9 0 0,0 2 288 0,2-3 48 15,1-1 16-15,0 2 0 0,-1 1 384 0,3 0 80 16,-1-3 0-16,1 2 16 0,2 0-336 0,0-1-64 16,-1 1 0-16,2 0-16 0,2-1-448 0,0 4-96 15,1-1-16-15,4 1 0 0,0-1-192 0,1 5 0 16,1-2 0-16,1 3 0 0,0 1 0 0,2 2 0 15,-2 3 0-15,1 2 0 0,-2-1 0 0,0 2-128 16,0 1 128-16,2 4 0 0,-3-5 0 0,-2 4-128 16,-1 0 128-16,-1 2 0 0,-2-1 0 0,-2 5 0 15,-2 3 0-15,-1 4 0 0,-5 0 0 0,-1 2 0 16,-4 0 0-16,-2 3 0 0,0 0 0 0,-3 2 0 16,-5-4 0-16,0 0 0 0,0-1 0 0,-1 0 0 15,-1 0 0-15,2-1 0 0,-2-4 0 0,-1-1 0 0,-2 0 0 0,-2-3 0 16,-4 1 0-16,-1 1 0 0,-3 2 0 0,-4-4 0 15,-2 1-240-15,0-5 16 0,-3 2 0 16,1-3 0-16,-1 1 96 0,2-2 128 0,0-5-208 0,6 0 80 16,5-2 128-16,4-2 0 0,4-2 0 0,3-1 0 15,10 0 0-15,0 0 256 0,0 0-64 0,0 0-16 16,0 0-176-16,0 0 128 0,-3 11-128 0,3-11 128 16,3 10-128-16,3 3 0 0,5 1-192 0,2 2 192 15,0 0 0-15,4 2 0 0,2 1 0 0,2 1 0 16,1 0 0-16,5 0 0 0,4 1 192 0,-2 1-64 15,-3 3 0-15,0-1 0 0,0-1 0 0,0 1 0 16,-1-1-128-16,-3 3 0 0,-3-2 0 0,1 2-176 0,-3 0-160 16,0 1-48-16,-3-1 0 0,-1-2 0 0,0-5 608 15,-1 0 112-15,-2-5 32 0,1-1 0 16,1-1-1456-16,-2-2-304 0,0-2-48 0,-10-8-9600 16,0 0-1920-16</inkml:trace>
  <inkml:trace contextRef="#ctx0" brushRef="#br0" timeOffset="222">29412 10967 3679 0,'0'0'320'0,"0"0"-320"0,0 0 0 0,0 0 0 16,-8 6 4736-16,8-6 864 0,0 0 176 0,0 0 48 16,0 0-3216-16,-6 7-640 0,6-7-128 0,0 0-32 15,0 0-336-15,0 0-80 0,0 0-16 0,0 0 0 16,9 8-448-16,0-4-96 0,-9-4 0 0,13 0-16 16,0-1-128-16,-1-2-32 0,-2 1 0 0,2-2 0 15,-2 0-272-15,1-3-64 0,-4-3-16 0,1 1 0 16,-1 0 16-16,-2-2 0 0,0 1 0 0,0-2 0 15,-2-2-48-15,1-2 0 0,-1-1 0 0,-1-1 0 16,1 0-32-16,-1-3-16 0,1-3 0 0,0 0 0 16,-1-1-224-16,2 1 128 0,0-3-128 0,0 5 0 0,1-4 128 15,0 6-128-15,-1 3 0 0,1 2 144 16,1-4-144-16,0 8 0 0,1 3-192 0,-2 1 192 0,0 1-144 16,-5 6 144-16,11 0 0 0,-11 0 0 0,11 4 0 0,-2 5 0 15,-1 1 0-15,-1 3 0 0,-1 3 0 0,1 0 0 16,-1-1 0-16,1 3 0 0,1 3 0 0,0 0 0 15,-2 1 128-15,3-2-128 0,0 1 0 0,-1 0 0 16,-1-2 0-16,0-1 0 0,0 1 176 0,-1-4-176 16,1 0 192-16,0-1-192 0,-1-2 240 0,1 1-64 15,0-3-16-15,1-1 0 0,-8-9 32 0,9 8 0 16,0-1 0-16,-1-2 0 0,-8-5-64 0,0 0-128 16,12 4 192-16,-12-4-64 0,0 0 0 0,9-2-128 15,3 0 192-15,-3-2-64 0,-9 4-128 0,10-9 192 16,0 0-192-16,-3-3 192 0,-1-1-192 0,0 0 128 0,2 0-128 15,0-5 128-15,-2 1-128 0,1-3 0 0,-1-2 0 0,1-2 128 16,-1 1-128-16,0-2 0 0,-1 0 0 0,0 1 0 16,0 0 0-16,-1 3 0 0,0 2 128 0,0 1-128 15,-3-1 0-15,3 2 0 0,1 0 0 0,-1 4 0 16,0 2 0-16,1 0 0 0,2 1 0 0,-1 3 0 16,-6 7 0-16,8-6 0 0,-8 6 0 0,0 0 0 15,0 0 0-15,11 1 0 0,-11-1 0 0,10 12 0 16,-2-1 0-16,0 8 0 0,-3 5 0 0,1 4 128 15,2 1-128-15,0 2 192 0,-1 1-192 0,0 1 192 16,3-2-192-16,-1-1 160 0,0-4-160 0,0 0 160 16,3-1-160-16,-1-3 0 0,1-2 144 0,-1 1-144 15,-2-2 0-15,1-3 0 0,2 0 0 0,0-2 128 16,-2-1-368-16,2-1-64 0,-2-3-16 0,1 1 0 16,-4 1-2064-16,0 0-432 0,-3-3-64 0</inkml:trace>
  <inkml:trace contextRef="#ctx0" brushRef="#br0" timeOffset="223">1151 14896 17503 0,'0'0'768'0,"0"0"176"16,0 0-752-16,0 0-192 0,0 0 0 0,0 0 0 15,0 0 2288-15,0 0 416 0,0 0 96 0,0 0 16 16,0 0-2032-16,3-11-400 0,-3 11-64 0,4-9-32 0,0 0-160 0,0 1-128 16,-1-2 144-16,3-2-144 0,1-2 272 0,0 1-32 15,-3-3-16-15,2 2 0 0,5-3 176 0,-1-2 48 16,-2 0 0-16,3-3 0 0,2-3 0 0,4-1 0 15,2-4 0-15,5-2 0 0,0 0-80 0,5-3-16 16,1-3 0-16,1-3 0 0,-1-2-160 0,0 0-48 16,2 0 0-16,-2 0 0 0,-4 0-144 0,0 7 0 15,1-1 0-15,-1 6 0 0,-1 1 128 0,-4 1-128 16,-3 3 128-16,0 0-128 0,2 3 128 0,-2-1-128 16,-4 2 0-16,1 1 128 0,-1 2-128 0,0-3 0 15,1 1 144-15,-1 0-144 0,0 0 0 0,3-1 0 16,2-4 0-16,0 2 0 0,-1 2 0 0,2-1 0 15,0-1 0-15,-1 1-128 0,-1 3 128 0,1 1 0 0,-2 2 0 0,-2 0 0 16,0 4 0-16,-2 1 0 0,-3 2 0 16,-1 2-128-16,-1 2 128 0,-8 6 0 0,0 0 0 0,0 0 0 15,0 0 0-15,0 0 0 0,0 0 0 0,0 0 0 16,0 0 0-16,0 0 0 0,0 0 0 0,-9 6 0 16,-2-1 0-16,0 0 0 0,-2-4 0 0,-2 5 0 15,-2-2 0-15,0-2 0 0,0 1 160 0,-1 1-160 16,-3-2 224-16,0 1-48 0,1-1-16 0,-3 0 0 15,-1-1 48-15,-1 0 16 0,0 2 0 0,0 0 0 16,1-1 32-16,0 2 0 0,-1 0 0 0,3 3 0 16,1-1-80-16,0 3-16 0,-1-1 0 0,3 2 0 15,2 2-160-15,2-7 0 0,2-2 0 0,3 0 0 16,1 1 0-16,9-4 160 0,-9 3-160 0,9-3 160 0,0 0-160 0,0 0 0 16,0 0 144-16,0 0-144 0,-8-1 0 15,8 1-192-15,0 0 32 0,0 0 0 0,0 0-64 0,0 0-16 16,0 0 0-16,8-5 0 0,0-3 240 0,2 0-144 15,3 2 144-15,3-3-128 0,1-4 128 0,0 2 0 16,-2-2 0-16,5 3 0 0,2 1 0 0,-2-1 0 16,-5 3 0-16,1-4 0 0,2 3 0 0,-1 2 0 15,0 1 0-15,-3-2 0 0,-2 5 128 0,0 2-128 16,-1-2 160-16,0 2-160 0,-11 0 128 0,10 4-128 16,-10-4 0-16,11 7 144 0,-11-7-144 0,10 6 0 15,-2 5 0-15,-1-1 0 0,-7-10 304 0,5 16-32 16,1-2 0-16,1 2 0 0,-3-5-96 0,-2 1-32 15,0 1 0-15,-1-2 0 0,-1 3 0 0,-1 2 0 0,-1-1 0 16,1 2 0-16,0 0-144 0,-2 3 0 0,-1-3 0 16,0 2 0-1,-1 3-1408-15,-3 3-384 0,0 1-64 0,1 0 0 0</inkml:trace>
  <inkml:trace contextRef="#ctx0" brushRef="#br0" timeOffset="224">9873 14272 21471 0,'8'-15'960'0,"-4"6"192"0,-2-2-928 0,1 1-224 0,0-1 0 0,-2 1 0 15,-1 1 256-15,-1-2 0 0,-2 0 0 0,-1 1 0 16,-1 3 16-16,-3 0 16 0,-2-1 0 0,-3 3 0 16,-3 1-288-16,-2 2 128 0,-2 0-128 0,-1 2 0 15,-2 0 0-15,1 3 0 0,-1-1 0 0,0 2 0 16,-6 2 160-16,1-1 80 0,-4-1 16 0,-3 0 0 0,-4 1 112 0,-4-1 16 15,-3-3 16-15,-2-1 0 0,-3-3 112 0,-1 2 32 16,-1 1 0-16,-2 0 0 0,0-1-64 0,-3 0-16 16,-5 1 0-16,-5 0 0 0,-5 0 32 0,0 0 0 15,0-2 0-15,-2 5 0 0,-2 1-320 0,-6-2-176 16,-5-2 192-16,0 0-192 0,4 3 0 0,2-3 0 16,1-3-160-16,0 3 160 0,-4 3-368 0,-2 0 48 15,-3-1 16-15,3 2 0 0,0 1 176 0,-1 6 128 16,-5 2-192-16,1 4 192 0,-1 2-128 0,2 1 128 15,1-2 0-15,-3 0 0 0,-3-3 0 0,2 2 0 16,3 1 0-16,2-1 0 0,2-2-128 0,-5 1 128 16,-4-3 0-16,1 2 0 0,2-1-352 0,1-1 32 0,0 0 16 0,-1-4 0 15,-4 3 48-15,2-2 16 0,2-1 0 0,2 0 0 16,2 2 240-16,1-1 0 0,-3-1 0 0,2 2 0 16,2-1 0-16,3 2 0 0,3 1 0 0,-3 1 0 15,-8-1 0-15,5-1 0 0,6 1 0 0,3 2 0 16,2-1 0-16,-1 0-144 0,-3-1 144 0,3 2-192 15,1-4 192-15,3 0 0 0,1-1-144 0,4 2 144 16,3 1 0-16,-1-4 0 0,-5-4 0 0,4 1 0 16,0-1 0-16,5 0 0 0,2 2 0 0,5-1 0 15,1-6 176-15,5 1 0 0,1-1 0 0,2 0 0 16,2-1 64-16,2 1 16 0,4-3 0 0,0 2 0 16,0 5 96-16,6-3 32 0,6 2 0 0,1 2 0 0,0 0-192 15,6 1-16-15,2-1-16 0,4 0 0 0,1 2-160 16,2 0 0-16,-1 1 0 0,3 3 0 0,2 0 0 0,-1 1-144 15,-1 1 144-15,3 1 0 0,0 2 0 0,0 1-128 16,0 0 128-16,-1 3 0 0,1 0 0 0,3 4 0 16,-1-1-128-16,-1 3 128 0,1 3 0 0,3 2 0 15,2 7-128-15,0 5 128 0,0 7 0 0,0 2 0 16,0 1 0-16,-2 2 0 0,0 1 0 0,0 3 0 16,-2 1 0-16,0 6 0 0,-1 5 0 0,0-2 128 15,-2-3-128-15,1-1 0 0,0-1 176 0,-1-2-176 16,-1-1 192-16,0 1-192 0,3 5 272 0,-1-3-48 15,-3-2-16-15,1 1 0 0,-1-4 64 0,2-2 16 16,0-1 0-16,1 4 0 0,-1-1 80 0,2 2 16 16,2 2 0-16,-1-1 0 0,0-1-128 0,2 1 0 0,1-6-16 0,2 4 0 15,-3-3-240-15,1 6 144 0,2 6-144 0,0-7 128 16,3-2-128-16,-1-4 0 0,-1 2 144 0,1-6-144 16,0-4 0-16,0-2 0 0,-1-1 0 0,2 0 0 15,-1 3 0-15,0-5 0 0,-2-8 0 0,0 0 0 16,3-1 0-16,-1-5 0 0,-1-7 0 0,-2 0-128 15,0 2 128-15,0 1 0 0,1-7 0 0,-3 0-128 16,-1-1 128-16,-1 3 0 0,2-1 0 0,2 1 128 16,-2-2-128-16,0 1 128 0,0 2-128 0,0 1 128 15,1-3-128-15,2 2 0 0,-1-1 0 0,1 3 0 16,-1-8 0-16,1 1 0 0,-2-3 0 0,1 0 128 16,2 0-128-16,-2-1 128 0,-2-12-128 0,3 11 128 15,-2 1-128-15,-1-12 0 0,0 0 128 0,0 0-128 0,1 11 0 0,-1-11 128 16,0 0-128-16,3 10 0 0,-3-10 0 0,0 0 144 15,0 0-144-15,0 0 0 0,3 9 0 0,-3-9 0 16,5 12 0-16,-5-12 0 0,0 0 0 0,8 8 128 16,-8-8-128-16,11 5 0 0,1-2 288 0,-2-1-48 15,1 2-16-15,1-3 0 0,1-3-32 0,0 1-16 16,0-1 0-16,4 0 0 0,4-2-48 0,1 0-128 16,1 1 192-16,5-3-64 0,3 0-128 0,3 1 160 15,2 3-160-15,2-2 160 0,1-3-160 0,3 1 0 16,0-1 144-16,1 1-144 0,0-6 0 0,6 4 0 15,9 4 0-15,0-2 128 0,0-1-128 0,0 1 0 16,1-2 0-16,1 3 0 0,1-1 0 0,4 1 0 16,3 0 0-16,6-2 0 0,9-2 0 0,-4 0 0 15,-5-4 0-15,3 1 0 0,4 5 0 0,4-3 0 0,4-1 0 0,-1 2 0 16,0-3 0-16,-1 3 0 0,2 0 128 0,4 2-128 16,5-2 240-16,0 5-32 0,-3 3 0 0,-1-1 0 15,-1 0-64-15,7 3-16 0,11 0 0 0,-3 2 0 16,-4 0-128-16,6 1 0 0,5-1 0 0,-1 0 0 15,1-3 0-15,1 0 0 0,3 3 0 0,3-2 0 16,3-2 0-16,1-2 0 0,-3 0 0 0,3 2 0 16,1-1 0-16,1-1 0 0,0 0 0 0,4 2 0 15,2-2 0-15,-3 0 0 0,0-1 0 0,4-3 0 16,5 2 0-16,-1 0 0 0,0-2 128 0,3 2-128 16,5 0 0-16,3-1 0 0,0 3 0 0,-3-3 0 15,-3 0 0-15,3-1 0 0,7 3 0 0,-6-1 0 16,-5 1 0-16,6 2 0 0,9-1 0 0,-4 0 0 0,-7 0 0 0,7-1 0 15,5-2 0-15,-1 3 0 0,-2-4 0 0,-3 2 0 16,-4-3 0-16,-1 1 0 0,0 1 0 0,-8-1 128 16,-7 0-128-16,-1 0 0 0,0 2 0 0,-5 4 0 15,-5-3 0-15,-5-2 0 0,-5-1 0 0,2 3 0 16,0 2 128-16,-4 0-128 0,-7-5 0 0,2 5 0 16,4-1 0-16,-2 0 0 0,-3 1 0 0,-5-2 0 15,-4-3 0-15,-2 3 0 0,-1-2 0 0,-6 1 0 16,-4 0 0-16,-5 1 0 0,-6 1 176 15,-2-1-48-15,-5-4-128 0,-3 7 192 0,-4 1-64 0,-3-3-128 16,-6 2 176-16,-6 1-176 0,-6 1 128 0,-7-1-128 16,-8-1 0-16,-3 1 0 0,-2 4 0 0,-3-4 128 15,-3-5-128-15,-2 1 0 0,-8 4 192 0,9-5-64 0,-1-1 0 0,0-3-128 16,-2-4 336-16,-1-4-32 0,1-4-16 16,0-2 0-16,-1-6 96 0,2 5 32 0,-2-3 0 0,0-1 0 15,2-5-64-15,-3-2-16 0,0-3 0 0,0-2 0 16,0-6-160-16,-2-3-48 0,-1-9 0 0,-1-2 0 15,0-2 32-15,0-2 0 0,0-4 0 0,2-1 0 16,-5-1-160-16,1-7 0 0,-1-7 0 0,-1 1 0 16,-3-1 0-16,1 1 128 0,-2-2-128 0,2-1 0 15,-1-8 0-15,2 6 0 0,1 1 128 0,-1 8-128 16,-2 2 0-16,1 1 0 0,-1 0 0 0,1 0 0 16,-1 0 0-16,1 6 0 0,-2 3 0 0,0 5 0 15,1-3 0-15,0-2 0 0,0-2 0 0,1-1 0 16,0 1 0-16,3 1 0 0,0 0 0 0,2 3 0 0,1 1 0 0,0 0 0 15,0 0 0-15,0 2 0 0,1-4-144 0,0 6 144 16,1 4 0-16,0 5 0 0,-2 2 0 0,0 1 0 16,0 3 0-16,-1 4 144 0,0 0-144 0,-1 1-144 15,1-3 144-15,0 5-208 0,-1 4 208 0,1 3 0 16,-3 1 0-16,1 6-144 0,-3 2 144 0,-2 3-128 16,-1-1 128-16,-3 3-128 0,-2 3 0 0,-2-1 0 15,-1 6 0-15,-1-1 0 0,-1 2-128 0,-1 0-32 16,-3 0 0-16,-1 3 0 0,1 1 32 0,0-1 16 15,1 0 0-15,0 0 0 0,-3 1 96 0,3-1 16 16,1-2 0-16,-1 2 0 0,-3-2 128 0,-1 1 0 16,-1-1 0-16,-3-1 0 0,-3 2 0 0,-4-1 0 15,-5 1 0-15,-1 3-128 0,-4 1 128 0,-4 2 0 16,-5 0 0-16,1 2 0 0,0 1 0 0,-2 1 0 0,-4-4 0 16,-3 2 0-16,-4 1 0 0,-1-2 0 0,-1-1 0 15,1 2 0-15,1 0 0 0,-3 1 0 0,-2-2 0 0,-6 2 176 16,-7-5-176-16,1 5-144 0,2 0 144 0,-3-1-208 15,-6 0 208-15,-4 0 128 0,-9 1 0 0,2 3-128 16,3-2 0-16,-7 3 0 0,-8-1-192 0,-1 1 48 16,0-1 144-16,-2 1 0 0,-3-1 0 0,-2 2 0 15,-2-1 0-15,1-1 0 0,0-2 0 0,2-1 0 16,0-1 0-16,5 0 0 0,4-1 0 0,-3-1 0 16,-3-1 0-16,5-1 0 0,6 0 0 0,-1 0 0 15,-3 1 0-15,2 1 0 0,5 1 0 0,4 3 0 16,5-1 0-16,-2 3 0 0,-1 1 0 0,2 3 0 15,1 5-2176-15,2 3-336 16,1 4-80-16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30T20:35:07.41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context xml:id="ctx1">
      <inkml:inkSource xml:id="inkSrc190">
        <inkml:traceFormat>
          <inkml:channel name="X" type="integer" max="25977" units="cm"/>
          <inkml:channel name="Y" type="integer" max="17318" units="cm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T" name="resolution" value="1" units="1/dev"/>
        </inkml:channelProperties>
      </inkml:inkSource>
      <inkml:timestamp xml:id="ts1" timeString="2020-09-30T20:39:34.203"/>
    </inkml:context>
  </inkml:definitions>
  <inkml:trace contextRef="#ctx0" brushRef="#br0">10981 4780 11967 0,'-1'-17'528'0,"0"7"112"0,-2 1-512 0,3-5-128 16,1 3 0-16,2 0 0 0,0 0 3760 0,2 1 720 15,0 1 128-15,0 3 48 0,0-1-3936 0,1 1-720 16,-6 6-256-16,6-7 0 15,1 1-432-15,-7 6-80 0,6-8 0 0,2 0-16 16,0 0 224-16,0 0 48 0,-2-1 16 0,1 1 0 0,-1 2 352 0,1-1 144 16,-1-2-128-16,1 2 128 0,-1 0 0 0,1 0 128 15,-7 7 0-15,9-6 0 0,-1-1 176 0,0 1 32 16,-8 6 16-16,10-4 0 0,0 1 208 0,-10 3 32 0,13-1 16 0,0 0 0 16,-1-1-112-16,0 2-32 0,-2 2 0 15,2-1 0-15,-1-1-336 0,-11 0-128 0,11 3 0 0,-11-3 144 16,12 5-144-16,-12-5 0 0,0 0 0 0,0 0 0 15,0 0 0-15,0 0 0 0,0 0 0 0,0 0 0 16,-8 6 0-16,-4-3 0 0,-3 1 160 0,-3-4-160 16,-5-3 208-16,0 1-64 0,-1 0-16 0,0-1 0 15,-4 0 336-15,1 0 64 0,-3 1 16 0,0-1 0 16,0 0 48-16,3 1 16 0,1 1 0 0,2 2 0 16,1 1-192-16,0 1-32 0,1 0-16 0,1-1 0 15,2 1-80-15,1-2-16 0,1 4 0 0,4-3 0 16,1-1-80-16,3 0 0 0,9-1-16 0,0 0 0 15,0 0-48-15,0 0 0 0,0 0 0 0,0 0 0 16,0 0 64-16,17 0 16 0,1 0 0 0,4-2 0 0,3-2-64 0,2 1-16 16,3 2 0-16,3-3 0 0,-1-1-128 15,2 1 0-15,0 0 144 0,0 1-144 0,0 2 0 0,-3 0 0 16,-2 1 0-16,0 1 128 0,-2 0-128 0,-1 1 0 16,-4 0 0-16,-2 2 128 0,-2 0-128 0,-2 1 144 15,-2-1-144-15,-2 1 160 0,-12-5-160 0,10 8 160 16,-1-3-160-16,-9-5 160 0,0 0-16 0,0 0 0 15,0 0 0-15,0 0 0 0,0 0 112 0,0 0 0 16,0 0 16-16,0 0 0 0,0 0 48 0,-9-5 0 16,0 1 0-16,-1 0 0 0,-1 1-128 0,0 0 0 15,-3-1-16-15,3 0 0 0,-5-1-48 0,-1 1 0 16,-2 0 0-16,-1 1 0 0,-1-2-128 0,0 1 128 16,-2 2-128-16,-2 0 128 0,-1 0-128 0,-3 2 0 0,-1 2 0 15,0 0 0-15,2 0 0 0,0 1 0 0,2 0 0 0,1 0 0 16,2-1 0-16,2-1 0 0,3-1 0 0,4 3 0 15,2-1 0-15,12-2 0 0,0 0 0 0,0 0 128 16,0 0-128-16,0 0 0 0,0 0 0 0,10 8 0 16,2 0 0-16,1-2 0 0,0 5 0 0,1-2 0 15,3-1-192-15,2 1 192 0,-1-3-160 0,1 1 160 16,2-2-192-16,3 0 48 0,0 1 16 0,1-1 0 16,0-1 128-16,-2-2-192 0,1 1 192 0,-2 0-192 15,-1-3 192-15,1 0 0 0,0 0 0 0,0 1 0 16,-2-1 0-16,-2-1 0 0,-2 1 0 0,-2-2 0 15,-1 1 0-15,0 1 0 0,-1 0 0 0,-2-3 0 16,1 1 0-16,-1 0 128 0,-10 2-128 0,12-2 0 16,-3-2 176-16,-9 4-48 0,0 0 0 0,0 0 0 0,0 0 48 0,0 0 0 15,0 0 0-15,-6-7 0 0,-3 2-32 0,-3 3 0 16,-3-1 0-16,-1 3 0 0,-4-3-144 0,-3 2 0 16,-4 0 144-16,0-1-144 0,1 2 0 0,-1 0 128 15,-2-2-128-15,-1 4 0 0,-1-2 128 0,-1 0-128 16,1 0 128-16,1 3-128 0,1 1 0 0,3 0 0 15,0 0 0-15,1 1 0 16,1-1-1696-16,2 2-304 0,2-2-64 0</inkml:trace>
  <inkml:trace contextRef="#ctx0" brushRef="#br0" timeOffset="10024.94">14620 4711 11807 0,'0'0'512'0,"0"0"128"0,0 0-512 0,0 0-128 0,0 0 0 0,0 0 0 15,0 0 1312-15,0 0 240 0,0 0 48 0,0 0 16 16,0 0-848-16,0 0-192 0,0 0-16 0,0 0-16 15,0 0-304-15,0 0-64 0,-9 1-16 0,9-1 0 16,0 0 144-16,0 0 16 0,0 0 16 0,0 0 0 16,0 0 320-16,0 0 64 0,0 0 16 0,0 0 0 15,0 0-16-15,0 0 0 0,0 0 0 0,0 0 0 16,9-5-192-16,-9 5-32 0,9-4-16 0,-9 4 0 16,9-1-176-16,-9 1-48 0,11 0 0 0,-11 0 0 15,11 0-128-15,0 1-128 0,-11-1 144 0,10 1-144 16,-10-1 208-16,12 3-48 0,-12-3-16 0,13 0 0 15,-1 0 80-15,-1 0 16 0,2 0 0 0,-1 0 0 16,-12 0 16-16,15 0 16 0,-2 0 0 0,1 0 0 0,0 0-16 0,2 0 0 16,0 0 0-16,-1 0 0 0,2 0-32 0,1-3-16 15,1 2 0-15,0 1 0 0,1 0-48 0,-1 0-16 16,0 0 0-16,-1 1 0 0,0 2-144 0,0-3 128 16,-1 0-128-16,1 0 128 0,1 1-128 0,-2 1 128 15,-3-1-128-15,2-1 128 0,-2 0-128 0,2 0 192 16,-1 0-192-16,1 0 192 0,0 0-48 0,1 0 0 15,2 0 0-15,1 0 0 0,-2 0-144 0,1 0 160 16,1 0-160-16,1 0 160 0,0-1-160 0,0-1 0 16,-1 1 0-16,3-3 128 0,-1 1-128 0,0 3 0 15,1-2 0-15,1 1 0 0,-2-1 128 0,0 2-128 16,-1 0 0-16,1 0 128 0,2 2 64 0,-2 1 16 0,-1-1 0 0,0 0 0 16,1 1-208-16,-1 0 0 0,1-2 0 0,1 0 0 15,1-1 0-15,0 0 0 0,0 0 0 0,1 2 0 16,-2-2 0-16,-1-2 0 0,1 1 0 0,0 0 0 15,2-1 0-15,0 1 144 0,-1-2-144 0,0 2 128 16,-1-2-128-16,3 1 160 0,2-1-160 0,-1 2 160 16,-2-3-160-16,0 1 0 0,-2 1 144 0,2-1-144 15,0 2 0-15,-1 2 0 0,0 2 0 0,1-1 0 16,-1-2 0-16,1 3 0 0,-1-2 0 0,-1 2 0 16,1 1 0-16,2 0 0 0,1 1 0 0,0-2 0 15,-2-1 0-15,0 1 0 0,0-2 0 0,-1-1 0 16,4-1 0-16,-3 1 0 0,-1 0 0 0,1-1 0 15,-3-2 0-15,2 2 144 0,-1-2-144 0,2 0 0 16,0 1 192-16,0 0-64 0,-2 0 0 0,2-1-128 0,0 2 0 0,-2-4 0 16,-1 1 0-16,3 1 0 0,4 1 0 0,-2-1 128 15,-1 0-128-15,-1 1 0 0,0-2 192 0,-1 0-192 16,1 1 192-16,-1 2-192 0,-3 0 240 0,-2-1-64 16,-1 2-16-16,1-2 0 0,-2 1-160 0,2-1 0 15,-1 1-160-15,1 0 160 0,-2-2 0 0,-2 0 0 16,1 1 0-16,-1 1 0 0,0-1 0 0,-1 2 0 15,0-1 0-15,0 1 0 0,-4 0 0 0,0 0 0 16,0 0 0-16,-1 0 0 0,-9 0-144 0,11 0-48 16,1 0 0-16,1 1 0 15,-1 1-1984-15,0 1-416 0,-1 1-80 0</inkml:trace>
  <inkml:trace contextRef="#ctx0" brushRef="#br0" timeOffset="12825.25">19938 694 26719 0,'-5'-10'2368'0,"2"3"-1888"15,-1 1-480-15,4 6 0 0,0 0 2240 0,0 0 368 16,0 0 64-16,0 0 16 0,0 0-1984 0,0 0-384 16,0 0-64-16,0 0-32 0,0 0-32 0,5 10-16 15,0 2 0-15,2 0 0 0,-1-2-176 0,1 2 192 16,1 7-192-16,0-2 192 0,-1 0-64 0,1 4-128 15,0 0 192-15,-1 6-64 0,-1 3-128 0,1 3 192 0,-2 3-192 0,-3 2 192 16,1 5-192-16,-3-1 128 0,0-3-128 0,-1 0 128 16,-2 0-128-16,1-4 160 0,-1-2-160 0,0-2 160 15,1 2-160-15,-1-4 0 0,2-2 0 0,0-4 0 32,1 0-544-32,0-3-32 0,1-1-16 0,1-5 0 15,1-2-1552-15,-3-12-304 0,4 12-64 0,-4-12-11504 0</inkml:trace>
  <inkml:trace contextRef="#ctx0" brushRef="#br0" timeOffset="13308.82">20222 981 13823 0,'0'0'1216'0,"4"-9"-960"16,0 1-256-16,-4 8 0 0,6-8 2496 0,-6 8 464 15,9-6 96-15,-9 6 16 0,0 0-1984 0,11-2-400 16,-11 2-80-16,0 0-16 0,0 0-144 0,0 0-48 16,0 0 0-16,1 12 0 0,-2 0-256 0,-3 1-144 15,-1 3 160-15,-2 0-160 0,-2 0 144 0,0 2-144 16,-1 3 128-16,-1 1-128 0,1-5 0 0,2 3 0 16,-1-1 128-16,1 2-128 0,0 4 0 0,3-1 0 15,0-2 0-15,2 2 128 0,2 0-128 0,1-3 128 16,0-3-128-16,2 0 128 0,2-1-128 0,1-2 160 0,2-2-160 0,1-2 160 15,1-1-32-15,3-3-128 0,2-1 192 16,2-4-64-16,-1-2 64 0,2 0 0 0,0-1 0 0,1-3 0 16,2-4-192-16,1 0 0 0,0 2 0 0,0-5 0 15,-1 0 0-15,1-2 0 0,-1 0 0 0,-2 0 0 16,-1-1 0-16,-3-4 0 0,-1 0 0 0,-2 0 0 16,-3 1 0-16,0-1 0 0,-5-1 0 0,0 2 0 15,-4 0 0-15,-1 2 0 0,0 0 0 0,-2 1 0 16,-3 0 0-16,0-1 128 0,-3 0-128 0,0 2 0 15,-2 0 0-15,1 1 128 0,-2 1-128 0,-2 2 0 16,0 2 0-16,-2 1 0 0,1 2 128 0,0 4-128 16,1-4 0-16,0 4 0 0,0 0 0 0,2 2 0 15,1 0 0-15,3-4 0 0,0 2-192 0,9 0 192 16,-9 2-896-16,9-2-48 16,-10 3-16-16,10-3 0 0</inkml:trace>
  <inkml:trace contextRef="#ctx0" brushRef="#br0" timeOffset="14008.84">20917 1074 19343 0,'-1'-13'1728'0,"-1"1"-1392"0,0-1-336 0,0 1 0 16,1 3 2704-16,1-3 480 0,0 2 80 0,-1 2 32 15,-3-1-2576-15,-1 5-512 0,5 4-208 0,-7-7 176 16,-1 5-176-16,0-1 160 0,-1 4-160 0,0 3 160 16,1 3-160-16,-1 3 0 0,0 3 0 0,0 3 0 15,0 1-272-15,0 2 64 0,-2 5 16 0,1-1 0 16,-1-3 192-16,1 3-176 0,-2 1 176 0,1-1-160 15,-3 1 160-15,3 1 0 0,-1-3 0 0,3-3-128 16,-2 1 128-16,2-4 0 0,2-2 0 0,1-1 0 16,2 0 0-16,3-4 0 0,1-9 160 0,0 0-160 15,7 7 384-15,2-4-32 0,1-3 0 0,5 0 0 16,0-2-96-16,3-2 0 0,2-3-16 0,1 0 0 16,1-2-240-16,1-1 0 0,0 1-144 0,1-1 144 15,1-1-160-15,0 1 160 0,-3-3-160 0,-1 0 160 0,-1 0 0 16,-2 0 0-16,-3 0 0 0,-2 1 0 0,-2 0 0 0,-2 1 0 15,-1-2 0-15,-3 1 0 0,-1 1 0 0,-1 1 128 16,-5-3-128-16,1 0 160 0,-2 2-160 0,-1 1 160 16,-1 1-160-16,0-2 160 0,0 4-32 0,-2-2 0 15,-1 6 0-15,1-1 0 0,-1 3-128 0,8 1 192 16,-11 2-192-16,4 1 192 0,7-3-192 0,0 0 128 16,-7 9-128-16,3 1 128 0,4-10-128 0,-2 13 0 15,-1 1 0-15,0-3 0 0,1 1 0 0,-1 1 0 16,0 0 0-16,1 1 0 0,-1 2 0 0,1 2 0 15,0 1 0-15,1-1 0 0,1 1 0 0,0 1 0 16,1-1 128-16,3-2-128 0,1 3 192 0,1 0-32 0,0-1-16 0,1 2 0 16,2 0-144-16,0 1 160 0,1 0-160 0,1 3 160 15,1 1-160-15,-2 1 0 0,-1-1 0 0,0 2 0 16,0-1 0-16,-2 1 0 0,-1-6 0 0,0 0 128 16,-4 0-128-16,0 0 0 0,-2 2 0 0,-2-2 0 15,0 0 128-15,-1-1-128 0,-3 0 0 0,-2-2 128 16,-3 2-128-16,0-4 128 0,-1 3-128 0,-1-3 128 15,-2-3-288-15,1-1-64 0,0-3-16 0,-1-2 0 32,-2-1-1952-32,0-3-400 0</inkml:trace>
  <inkml:trace contextRef="#ctx0" brushRef="#br0" timeOffset="14259.81">21284 1002 41407 0,'0'0'1840'0,"-6"8"368"0,-1 1-1760 0,4 4-448 15,1 4 0-15,5 4 0 0,1-1 240 0,2 3-48 16,1 1 0-16,2-1 0 0,1 1-192 0,-1 0 0 15,-1-1 0-15,0-1-160 16,0-3-352-16,-2-1-80 0,0 0-16 0,-1-2 0 16,-1 0-2384-16,-2-6-464 0,0 3-112 0,-2-13-16 0</inkml:trace>
  <inkml:trace contextRef="#ctx0" brushRef="#br0" timeOffset="14438.17">21347 757 27647 0,'0'0'2448'0,"-10"-7"-1952"0,1 3-496 0,1-1 0 15,8 5 2512-15,0 0 416 0,0 0 80 0,0 0 0 16,0 0-2400-16,0 0-480 0,0 0-128 0,0 0 0 16,0 0-1520-16,13 1-320 0,0 3-64 0,1-4-13296 15</inkml:trace>
  <inkml:trace contextRef="#ctx0" brushRef="#br0" timeOffset="14799.93">21653 836 33519 0,'0'0'1472'0,"-10"7"320"0,1-1-1424 0,1 2-368 16,2 4 0-16,0-4 0 0,6-8 656 0,-5 10 64 16,5-10 16-16,-5 12 0 0,0-4-592 0,5-8-144 15,-7 10 0-15,2-2 0 0,5-8 0 0,-5 12 0 16,0-1 0-16,-1-1 0 0,0-1-224 0,-1 2 32 15,-1-1 0-15,2-1 0 0,-2 2 48 0,2 2 16 16,-1-5 0-16,2 1 0 0,5-9 128 0,-3 11 0 16,3-11-144-16,0 0 144 0,0 0-176 0,0 0 48 15,9 6 0-15,2-2 0 0,2-5 0 0,1-2 0 16,1 1 0-16,0-2 0 0,0-1 128 0,0 1 0 0,1 0 0 0,-1 1 128 16,1 2-128-16,0 1 144 0,-1 1-144 0,0 3 160 15,-1 0-160-15,-1 2 160 0,-2 2-160 0,-2 5 160 16,-3 0-32-16,-2 2 0 0,-1 0 0 0,-2 2 0 15,-2 0 96-15,-2 2 16 0,0-3 0 0,0 3 0 16,-4-4-96-16,1 2-16 0,-2-1 0 0,-1 1 0 16,1-4-128-16,0 1 0 0,0-1 144 0,2 0-144 15,-2 0 0-15,1-2-160 0,1-3 16 0,1-2 0 32,5-6-1888-32,0 0-368 0,0 0-80 0</inkml:trace>
  <inkml:trace contextRef="#ctx0" brushRef="#br0" timeOffset="15043.2">21992 570 29487 0,'0'0'2624'0,"0"0"-2112"16,0 0-512-16,0 0 0 0,-7 12 1536 0,3 0 192 15,2 2 32-15,5 3 16 0,2 3-1008 0,0 3-208 16,1 6-48-16,0-2 0 0,1 2-224 0,0 5-48 15,3 5-16-15,-3 0 0 0,0 1-224 0,1 1 0 16,1 2 0-16,-1-1 0 0,0-3-208 0,-2-4-144 16,-1-1-32-16,-2-3 0 15,-3-1-992-15,-1-3-208 0,-2-4-32 0,-1-3-16 16,-2 1-2208-16,0-5-448 0</inkml:trace>
  <inkml:trace contextRef="#ctx0" brushRef="#br0" timeOffset="15206.13">21844 894 19343 0,'0'0'1728'0,"0"0"-1392"0,6-7-336 0,-6 7 0 15,11-2 3904-15,-1 2 720 0,2 1 144 0,1 3 32 16,0 1-3120-16,3 1-608 0,-1 1-128 0,4-2-32 16,-1 0-416-16,1 1-96 0,1-1-16 0,2 1 0 15,2-3-384-15,0 1-304 0,1 0 48 0,1-2-11840 16,-1-2-2368-16</inkml:trace>
  <inkml:trace contextRef="#ctx0" brushRef="#br0" timeOffset="15355.61">22321 995 8287 0,'-5'13'736'0,"1"-4"-592"16,-1 2-144-16,-1 2 0 0,2 4 7184 0,4 1 1408 16,3 3 288-16,2-3 48 0,4-2-6832 0,1-2-1376 15,-1-1-272-15,1 3-48 0,1-3-208 0,-1 0-64 16,0-3 0-16,2 3 0 0,-1-6-384 0,-1 0-64 15,0-2-32-15,-2 1-11984 16,-1-1-2384-16</inkml:trace>
  <inkml:trace contextRef="#ctx0" brushRef="#br0" timeOffset="15529.76">22433 741 37151 0,'-16'-10'1648'0,"7"6"336"0,-2 0-1600 0,1 3-384 0,10 1 0 0,-9-2 0 16,9 2 496-16,0 0 16 0,0 0 0 0,0 0 0 16,0 0-304-16,0 0-48 0,0 0-16 0,0 0 0 31,9 7-2208-31,2-1-448 0</inkml:trace>
  <inkml:trace contextRef="#ctx0" brushRef="#br0" timeOffset="15877.29">22766 999 2751 0,'0'0'128'0,"0"0"16"0,0 0-144 0,2-9 0 16,1 0 0-16,1 1 0 0,-4 8 7216 0,5-10 1408 16,1 1 272-16,-2-1 64 0,-1 1-7120 0,-3 9-1440 15,0-11-272-15,-1 0-128 0,1 11 128 0,-6-13-128 16,0 1 144-16,-1 5-144 0,0-1 0 0,-3 4 0 15,0 1 0-15,0 3 0 0,0 3 0 0,0 2 0 16,-2 2 0-16,1 0-160 0,-3 1 160 0,1 3 0 16,-1 0 160-16,1 2-160 0,3 0 272 0,0 2-32 15,1 0-16-15,0 4 0 0,0 3 112 0,0-3 32 16,1 5 0-16,2-2 0 0,0-1 272 0,4 0 48 0,2 1 16 0,4-2 0 16,0 0-48-16,3 0 0 0,5-1 0 0,3-2 0 15,1-1-368-15,4-3-80 0,1-1-16 0,2-2 0 16,3-3-352-16,3-1-80 0,0 1-16 0,3-5 0 31,5-3-2560-31,2-1-512 0,0-2-96 0,2-2-32 0</inkml:trace>
  <inkml:trace contextRef="#ctx0" brushRef="#br0" timeOffset="17512.02">20129 1677 22175 0,'0'0'976'0,"0"0"208"0,0 0-944 0,0 0-240 15,-6 5 0-15,6-5 0 0,-9 6 576 0,9-6 80 0,-9 4 16 0,9-4 0 16,-11 5-224-16,2-1-32 0,0 0-16 0,0-1 0 15,1 1-272-15,-1 2-128 0,0-5 128 0,-2 4-128 16,1-1 0-16,-2 0 0 0,-1 0 0 0,-1 0 0 16,-3-2 0-16,0 1 0 0,-1-2 0 0,-1 2 0 15,-3-1 224-15,-1 1-32 0,-5-3-16 0,2 0 0 16,0 0 336-16,0 0 64 0,-1 0 0 0,-1 1 16 16,-2 1 48-16,0 2 0 0,-2-3 0 0,1 4 0 15,-1-2-256-15,2 1-32 0,0 1-16 0,-1 1 0 16,-2 0-144-16,-1-5-16 0,-3-1-16 0,-2 0 0 15,1 0 32-15,0 0 16 0,-1 0 0 0,-2 1 0 16,2 1-16-16,-1 0-16 0,-2-1 0 0,-1 5 0 16,1-2-16-16,-1 1 0 0,-1-1 0 0,-2 0 0 0,0-1 0 0,1 1 0 15,2-1 0-15,0 1 0 0,0 1-160 0,0-1 0 16,1 3 144-16,2 2-144 0,0 2 0 0,-2 1 0 16,-2 0 0-16,-1-2 0 0,2-1 0 0,0 1 0 15,0-3 0-15,0 3 0 0,1 0 0 0,1 2 0 16,-1-3 0-16,2 3 0 0,-1-2 0 0,2 2 0 15,-1-4 0-15,-1 1 128 0,1 1 32 0,-1 3 16 16,1 0 0-16,0 0 0 0,-1 0 48 0,-1-1 16 16,2 1 0-16,0 1 0 0,-1 5-80 0,2-2-16 15,1-1 0-15,0 3 0 0,-1-4-16 0,1 2 0 16,1 0 0-16,-1 0 0 0,0 0-128 0,0-1 0 16,0-2 0-16,1-1 0 0,-1-1 0 0,1 0 128 15,2 1-128-15,0 1 0 0,1 0 144 0,1 1-144 0,0-1 160 0,-1 0-160 16,0 1 176-16,1-2-176 0,-1 0 192 0,0 0-192 15,0-3 256-15,-1 3-48 0,1-1-16 0,2 1 0 16,-1 3 16-16,3-1 0 0,0 0 0 0,2-2 0 16,-2 0-208-16,2 0 144 0,1 0-144 0,1 3 128 15,-2 0-128-15,2 1 0 0,1 2 0 0,2-2 0 16,0-2 0-16,-2 2 128 0,-1-2-128 0,2 0 0 16,2 1 176-16,1-2-48 0,2 1-128 0,0-1 192 15,1 2-192-15,0-3 176 0,1-2-176 0,-1 1 160 16,1 2-160-16,1 1 0 0,0 0 144 0,0 1-144 15,-3-3 0-15,2 1 0 0,2-1 0 0,0 0 128 16,0 0-128-16,0 1 0 0,1-4 0 0,1 0 128 16,0-1-128-16,0-2 0 0,0 0 0 0,0 0 0 0,0 0 0 15,1 2 144-15,2-2-144 0,0-2 0 16,1 1 128-16,0 1-128 0,1-1 0 0,1 0 0 0,0-4 0 0,1 2 0 16,-2 0 0-16,0 1 0 0,0-1 0 0,2 1 0 15,-1-1 0-15,-1 0 0 0,-1 0 0 0,1 0 0 16,-1-1 0-16,3-1 0 0,-1 2 0 0,1-4 0 15,6 0 0-15,-10 1 0 0,0-1 0 0,1-1 0 16,1 1 0-16,2-4 0 0,-1 2 0 0,1-2 0 16,-2 1 0-16,3-2 0 0,-1 0 144 0,1-2-144 15,0 1 0-15,1-1 144 0,1-3-144 0,-1 0 128 16,2 0-128-16,1-2 128 0,1 1-128 0,1-1 0 16,0 0 0-16,2-1 0 0,-1 0 0 0,1 1 0 0,1 2 0 0,-2 1 0 15,0 0 0-15,-2 9 0 0,2-10 0 0,0 1 0 16,-2 0 0-16,0 9 0 0,0 0 0 0,0 0 0 15,0 0-128-15,0 0 128 0,0 0 0 0,-8 0 0 16,8 0 0-16,-9 7-144 0,2 1 144 0,1 3 0 16,-1 5-160-16,2 0 160 0,0 2-128 0,-2 4 128 15,2 3 0-15,0 0-128 0,0-1 128 0,2 1 0 16,2 0 0-16,1-2-160 0,1 0 160 0,3-3 0 16,2-1 0-16,2-2 0 0,0-4 0 0,2-2 0 15,2 1 320-15,3-5 0 0,0-4 16 0,5 0 0 16,1-6-64-16,1 0-16 0,3-4 0 0,2 1 0 15,3-5-96-15,5-2-32 0,0-3 0 0,3-2 0 16,1-4-128-16,3-1-144 0,1-2 144 0,5-4-208 16,4-2-1744-16,4 0-352 0,4-3-64 0</inkml:trace>
  <inkml:trace contextRef="#ctx0" brushRef="#br0" timeOffset="18879.84">20368 1986 6447 0,'-8'-4'576'0,"0"-1"-576"0,1-1 0 0,0-2 0 16,0 1 3504-16,4-3 592 0,0-1 112 0,3 11 16 15,0 0-2704-15,-1-9-560 0,-1-1-96 0,2 10-32 16,0 0 0-16,6-9 0 0,-6 9 0 0,0 0 0 16,0 0-336-16,0 0-80 0,0 0-16 0,0 0 0 15,10 0-192-15,-10 0-32 0,0 0-16 0,0 0 0 16,4 10 336-16,-1 2 64 0,-3-12 16 0,0 12 0 0,-2-1 0 0,0 0 0 16,2-11 0-16,-2 13 0 0,1-3-96 0,0 1-16 15,1-11 0-15,0 15 0 0,0 3-80 0,1 2-32 16,0 2 0-16,2 2 0 0,1 3 96 0,0 2 32 15,0-1 0-15,0 5 0 0,1 3-144 0,0 4-16 16,-1 0-16-16,0 3 0 0,-2 1-160 0,1 3-16 16,-3-2-128-16,1 3 192 0,1-2-192 0,-2-2 128 15,0-4-128-15,1-5 0 0,0-2 128 0,2-2-128 16,-3 2 0-16,1-6 0 0,-1-1 128 0,1-2-128 16,-1-2 0-16,-1-2 144 0,0-1-144 0,1 2 0 15,0-3 144-15,0-2-144 0,-3 0 0 0,1-2 0 16,-1-1 0-16,0 1 128 0,1-1-128 0,-1 2 0 0,-1-2 128 0,2-2-128 15,-1 0 256-15,3-11-32 0,0 0 0 16,-4 9 0-16,4-9 224 0,0 0 32 0,0 0 16 0,0 0 0 16,0 0-176-16,0 0-16 0,0 0-16 0,0 0 0 15,-1-10-96-15,0-4-32 0,1 3 0 0,0 0 0 16,-2 0-160-16,1-2 0 0,0-1 0 0,-2-1 128 16,2 1-128-16,-2-3 0 0,-1 1 0 0,-2 0 128 15,0 2-128-15,1 1 0 0,-1 0 0 0,-1 2 0 16,1 1 0-16,0 1 0 0,3 1 0 0,3 8 0 15,-7-5 128-15,7 5-128 0,-4-7 0 0,4 7 128 16,0 0-128-16,-1-8 0 0,1 8 0 0,0 0-176 16,1-9 176-16,-1 9-128 0,0 0 128 0,4-9-128 15,0 1 128-15,-4 8 0 0,0 0 0 0,0 0 0 16,0 0 0-16,0 0 0 0,0 0 0 0,0 0 0 16,0 0 0-16,0 0 0 0,0 0 0 0,-1 13 0 0,-1-1 0 0,1 1 0 15,-2 0 0-15,1 0 0 0,1 3 0 0,-1-2-160 16,1 2 160-16,0-2-160 0,2-2 160 0,2 0 0 15,2-1 0-15,1-1 0 0,1 0 0 0,1 0 0 16,-1 0 0-16,4-3 0 0,-1 1 128 0,1 0-128 16,-1-1 160-16,1 0-160 0,-1 0 128 0,-1 1-128 15,-9-8 0-15,9 10 144 0,-2-1-144 0,-1-1 0 16,-6-8 0-16,7 8 128 0,-7-8 16 0,0 0 0 16,0 0 0-16,0 0 0 0,8 4-16 0,-8-4-128 15,11-1 192-15,-1-5-64 0,-3-1 160 0,2-4 32 16,2-1 0-16,-1-1 0 0,-1-2-160 0,2-1-32 15,1-2 0-15,2 0 0 0,-1-7-128 0,4 0 0 0,1-2-192 0,4-5 192 32,4-4-1856-32,6-5-256 0,4-3-64 0</inkml:trace>
  <inkml:trace contextRef="#ctx0" brushRef="#br0" timeOffset="22366.99">26106 2530 11055 0,'-7'-4'976'0,"3"3"-784"15,0-1-192-15,2 2 0 0,-2 0 2880 0,4 0 544 16,0 0 96-16,0 0 32 0,0 0-2272 0,0 0-464 16,0 0-96-16,0 0-16 0,14 0 128 0,-14 0 0 15,18 0 16-15,-3 0 0 0,-15 0-208 0,19 0-64 16,-2 0 0-16,0 0 0 0,-2-1 0 0,-2 2-16 16,1 1 0-16,-1-2 0 0,1 0-176 0,2 2-48 0,-2 2 0 0,1 1 0 15,-15-5-160-15,17 7-48 0,-3-1 0 0,0 1 0 16,-1-1-128-16,0 2 192 0,3-1-192 0,0 2 192 15,-1 0-16-15,3 0 0 0,1-2 0 0,-1 0 0 16,2 4 0-16,-1-3 0 0,2 1 0 0,1 1 0 16,4 2-16-16,2 1 0 0,-1 1 0 0,2-1 0 15,-1-1-160-15,2 1 192 0,2 0-192 0,-1 2 192 16,0-1-192-16,0 0 192 0,-1-1-192 0,0 0 192 16,0 0-192-16,2-1 0 0,-4-1 144 0,1-1-144 15,0-1 0-15,3-1 144 0,2-2-144 0,1 1 0 16,2 1 192-16,-1-2-192 0,2 1 192 0,1-1-192 15,2 1 224-15,0 2-64 0,1-3-16 0,-3 2 0 16,-1-2-16-16,-1-1-128 0,-2 0 192 0,0 3-64 16,0 0-128-16,0 1 192 0,-1-1-192 0,0 2 192 0,-2-1-192 15,-1 2 128-15,0-1-128 0,-1-1 128 0,-1 1-128 16,-1-2 0-16,1 1 144 0,0 2-144 0,-2-1 192 0,1 1-48 16,-2 0 0-16,0 0 0 0,-2-2-144 0,1-1 0 15,0 1 0-15,0-1 0 0,0 1 0 0,-3 1 0 16,-1 1 0-16,-1 1 0 0,1 1 0 0,0 0 0 15,-3 0 0-15,2 0 0 0,1 0 0 0,-2 1 0 16,-2-1 0-16,2 0 0 0,-2 0 0 0,-1 0 0 16,1 2 0-16,-1 0 0 0,0-2 0 0,1-1 0 15,1-2 128-15,0-2-128 0,-1-1 0 0,1-1 128 16,-2-1-128-16,1-1 128 0,-1 0-128 0,1 0 0 16,-2 0 0-16,1-3 128 0,0 5-128 0,-1-5 0 0,1 4 0 0,-2-4 0 15,0 2 0-15,1 0 0 0,-3 1 128 16,-1-1-128-16,0 1-144 0,-1-1-64 0,-10-3-16 0,12 4 0 31,-3 1-720-31,-9-5-144 0,8 4-16 0,-8-4-10288 0,9 5-2064 0</inkml:trace>
  <inkml:trace contextRef="#ctx0" brushRef="#br0" timeOffset="27635.51">28748 3458 13823 0,'0'0'1216'0,"0"0"-960"15,0 0-256-15,0 0 0 16,0 0 1856-16,0 0 320 0,0 0 64 0,0 0 0 0,0 0-768 0,0 0-176 16,0 0-16-16,0 0-16 0,0 0-448 0,0 0-96 15,0 0-16-15,11-3 0 0,-11 3-384 0,11-1-64 16,-11 1-32-16,0 0 0 0,12-2-64 0,-12 2-16 15,11-2 0-15,-11 2 0 0,11 0-16 0,-11 0 0 16,12-2 0-16,-12 2 0 0,12-3 256 0,-12 3 32 16,12-4 16-16,-2 0 0 0,-2-1-16 0,1 1 0 15,-1 0 0-15,0 0 0 0,-8 4-128 0,10-2-32 16,-10 2 0-16,10-6 0 0,0 3 128 0,-3-1 0 16,-7 4 16-16,12-6 0 0,-1 5 0 0,-1-5 0 0,0-1 0 0,0 3 0 15,-10 4-64-15,11-4-16 0,0-1 0 16,-1 1 0-16,-2-2 16 0,0-1 0 0,1 3 0 0,-1 0 0 15,0-2-48-15,-1-1-16 0,4 1 0 16,-3-1 0-16,-1 1-80 0,1 0 0 0,0 0-16 0,0-1 0 16,1 0-48-16,-1 0 0 0,0 1 0 0,-1 0 0 15,1 0 16-15,0 1 0 0,0-1 0 0,0 1 0 16,0-1 32-16,1 0 0 0,0 0 0 0,-1 1 0 16,-1-1-16-16,3 3 0 0,-1-3 0 0,0 2 0 15,-1 1 16-15,1-3 0 0,1 2 0 0,-10 4 0 16,9-5 16-16,0 0 0 0,1 1 0 0,0-2 0 15,-1 0-16-15,2 1 0 0,-1 0 0 0,0-2 0 16,1 2-176-16,-1 0 192 0,2-2-192 0,0 1 192 16,0-1-192-16,-1 1 0 0,1 1 0 0,0-1 128 15,-1 0-128-15,1 2 0 0,-1-3 0 0,0 1 0 16,1 1 0-16,0 0 0 0,0 1 0 0,-2 1 0 0,2-4 0 0,-1 2 0 16,1-1 128-16,-1 1-128 0,-2 1 0 0,1 0 0 15,1-1 0-15,-1-1 0 0,-1 1 0 0,0 0 0 16,-1 1 0-16,3 0 0 0,-1-2 128 0,-1 0-128 15,-1 0 0-15,0 1 128 0,1 2-128 0,-1-4 0 16,0 1 0-16,-1 1 128 0,0 0-128 0,1-1 0 16,-1 0 0-16,1 1 0 0,0-2 0 0,0 1 0 15,-2-1 128-15,-6 7-128 0,10-8 0 0,-1 3 128 16,-1 0-128-16,1 0 128 0,-2-1-128 0,-7 6 0 16,6-6 144-16,0-1-144 0,1 1 128 0,-1-1-128 15,-6 7 128-15,8-6-128 0,-1-2 0 0,-1 3 128 16,1-2-128-16,-7 7 0 0,7-8 0 0,1 2 128 15,-8 6-128-15,8-8 0 0,-1 1 0 0,-1 1 128 0,-1-1-128 16,2 1 0-16,-1-1 128 0,1-2-128 0,-2 0 160 0,2 3-160 16,-1-2 160-16,1 1-160 0,-2-1 160 0,1 2-160 15,1-1 128-15,-1 1-128 0,2-1 0 0,-1-2 144 16,-2 1-144-16,0 1 0 0,-5 7 0 0,7-11 128 16,-2 3-128-16,0-2 0 0,0 1 0 0,1 1 0 15,-2 1 0-15,-1-2 0 0,1-2 144 0,0 0-144 16,0 1 0-16,0-1 128 0,-1 1-128 0,-1-1 0 15,1 2 0-15,0-1 128 0,-3-2-128 0,2 0 0 16,1 1 0-16,-1-1 0 0,1-1 0 0,0 0 128 16,-1-1-128-16,1 1 0 0,-1 1 0 0,2 0 0 15,-1 2 0-15,-1-1 0 0,2 2 0 0,0-1 0 16,0-1 128-16,-1 1-128 0,-1 1 128 0,1 0-128 0,0-2 128 0,-1-1-128 16,1 1 160-16,-1-1-160 0,1 3 0 0,0-3 128 15,-1 2-128-15,2-1 0 0,0 1 0 0,0-3 0 16,0 1 0-16,0 2 0 0,0-2 0 0,0 0 0 15,-2-1 0-15,2 0 0 0,0 0 0 0,0 0 128 16,-1 1-128-16,1 0 0 0,-1-3 0 0,1 2 0 16,-1 0 0-16,1 1 0 0,0 0 0 0,0 1 0 15,0-2 0-15,1-1 0 0,0 1 0 0,0 0 0 16,0 2 0-16,1-2 0 0,-1 0 0 0,0 2 0 16,0-2 0-16,2 1 0 0,-2 1 0 0,0-1 0 15,0 2 0-15,2-1 0 0,-2 1 0 0,2-1 0 16,-2 1 0-16,0-1 0 0,0 0 0 0,1 0 0 0,0 1 0 15,-1-1 0-15,2 1 0 0,1-1 0 16,-2 0 0-16,2-1 0 0,1-1 0 0,-2 1 0 0,-3 1 0 0,1 0 0 16,1-2 0-16,2 3 0 0,-1-3 0 0,0 2 0 15,3 1 0-15,-1 1 0 0,-1-3 0 0,-1 1 0 16,1-2 0-16,0 3 0 0,0 0 0 0,1-2 0 16,0 0 0-16,-1-1 0 0,0 0 0 0,0 1 0 15,-1 1 0-15,1 0 0 0,-1 1 0 0,-1 1 0 16,1-2 0-16,-1 2 0 0,1-1 0 0,-1 0 0 15,1 4 0-15,1-2 0 0,1-2 0 0,-1 1 0 16,-2 2 0-16,2 0 0 0,0 1 0 0,0-3 0 16,-1 2 0-16,1 0 0 0,1-3 0 0,-1 1 0 15,1 1 0-15,2 2 0 0,-1 1 0 0,1-1 0 16,-4-5 0-16,3 2 0 0,-1 1 0 0,1 1 0 0,-2-1 0 0,1 2 0 16,0 1 0-16,0 0 0 0,-1-2 0 0,1 0 0 15,-1 1 0-15,1-1 0 0,0 4 0 0,-1 0-128 16,0-2 128-16,0 1 0 0,1 0 0 0,-9 4 0 15,12-4 0-15,-1 1 0 0,0 1 0 0,1 0 0 16,-1-3 0-16,0 1 0 0,-11 4 0 0,11-4 0 16,1 1 0-16,0 0 0 0,1 0 0 0,-1 1 0 15,-1-1 0-15,2 2 0 0,0-1 0 0,1 1-128 16,-4 0 128-16,2 1 0 0,-1-1 0 0,1 1 0 16,-1 0-128-16,-1 0 128 0,0 0 0 0,2 0 0 15,0 0 0-15,0 0 0 0,-3 0 0 0,1-2 0 16,-1 1 0-16,2 1 0 0,-2 0 0 0,1 0 0 15,-10 0 0-15,11 0 0 0,-11 0 0 0,11-3 0 0,-11 3 0 0,12-1 0 16,-1 1 0-16,-2 0 0 0,-9 0 0 16,10-1 0-16,-10 1 0 0,12-2 0 0,-2 2 0 0,-10 0 0 15,11-2 0-15,-11 2 128 0,9-1-128 0,-9 1 0 16,12-3 0-16,-12 3 0 0,9-5 0 0,-9 5 0 16,9-2 0-16,-9 2 0 0,0 0 0 0,8-5 0 15,-8 5 0-15,0 0 0 0,8-4 0 0,-8 4 0 16,0 0 0-16,0 0 128 0,0 0-128 0,0 0 0 15,0 0 0-15,0 0 0 0,0 0 0 0,0 0 0 16,0 0 0-16,2-8 128 0,-2 8-128 0,0 0 0 16,1-6 0-16,-1 6 0 0,0 0 0 0,3-9 0 15,-3 9 0-15,1-8 0 0,-1 8 0 0,0 0 0 16,2-8 0-16,-2 8 0 0,-2-8 0 0,2 8 0 16,0 0 0-16,-2-10 0 0,2 10 0 0,-3-7 0 15,3 7 0-15,0 0 128 0,-5-6-128 0,5 6 0 0,-7-9 0 16,1 2 128-16,-1 2-128 0,7 5 0 0,-6-8 128 0,-1 3-128 15,0 0 0-15,0 0 0 0,0-2 128 0,2 1-128 16,-3 0 0-16,2 2 0 0,6 4 128 0,-7-6-128 16,7 6 0-16,-9-8 0 0,3 2 128 0,-1 0-128 15,1 2 0-15,6 4 0 0,0 0 128 0,-9-6-128 16,1 1 0-16,1 1 0 0,7 4 128 0,-9-4-128 16,0 0 0-16,1 0 0 0,8 4 128 0,-9-4-128 15,-1 1 0-15,1 1 0 0,9 2 160 0,-12-4-160 16,-1 1 160-16,2 3-160 0,3-4 160 0,8 4-160 15,-11-2 160-15,0-1-160 0,1 1 176 0,1 0-176 16,9 2 192-16,-12-2-192 0,0 0 160 0,3 1-160 0,9 1 128 0,-12-2-128 16,3-1 0-16,0 0 128 0,9 3-128 0,-10-4 0 15,1 0 0-15,9 4 128 0,-11-6-128 0,3 3 0 16,8 3 0-16,-9-5 128 0,0 1-128 0,1 0 0 16,0-1 0-16,8 5 128 0,0 0-128 0,-10-6 0 15,-2-1 0-15,2 3 128 0,-1 3-128 0,11 1 0 16,-11-7 0-16,2 3 128 0,9 4-128 0,-12-2 0 15,0-2 128-15,2 1-128 0,10 3 0 0,-12-2 128 16,2-1-128-16,0 2 0 0,1-2 0 0,9 3 128 16,-10 0-128-16,10 0 0 0,-11-1 144 0,11 1-144 15,-10-1 0-15,10 1 0 0,-12 1 0 0,2-1 0 16,10 0 0-16,-12-3 128 0,2-1-128 0,1 2 0 16,9 2 144-16,-11-4-144 0,2 1 192 0,9 3-192 15,-10-4 128-15,0 4-128 0,10 0 0 0,-11-5 0 0,-1 1 128 0,2 0-128 16,2 2 0-16,-1-1 0 0,-2 0 0 0,2 1 0 15,0-3 0-15,-2 3 0 0,0-2 0 0,0 3 0 16,0 0 0-16,-1-3 0 0,0 1 128 0,0 1-128 16,-1-1 0-16,0 0 0 0,0 0 160 0,0 0-160 15,0 0 128-15,0 1-128 0,-1-2 0 0,2-1 0 16,2 1 0-16,-1 0 0 0,-1 0 0 0,1 0 128 16,-2 1-128-16,1-1 0 0,2-1 0 0,-1 1 128 15,1 0-128-15,-1 2 0 0,1-3 0 0,-1 1 0 16,0 0 128-16,-1 0-128 0,0 1 0 0,0 1 0 15,-1 0 0-15,-1 0 0 0,1-1 0 0,0 2 0 16,-1-1 0-16,1 1 0 0,0 0 0 0,-2 0 0 0,1-1 0 16,0 2 0-16,1-4 0 0,0 3 0 15,1 0 0-15,0-2 0 0,-1-1 0 0,1 2 0 0,1-1 0 0,-1 0 0 16,1 1 0-16,1-3 0 0,-3 1 0 0,1 0 0 16,-1 0 0-16,0 1 0 0,1-1 0 0,1 2 0 15,-2-3 0-15,0 2 128 0,-2 0-128 0,0 1 0 16,-2-1 0-16,0 2 0 0,-2-1 0 0,1 1 0 15,0 1 0-15,1 0 0 0,-1-1 0 0,1 1 0 16,1-1 0-16,-1-1 0 0,2 2 128 0,0-4-128 16,2 2 0-16,1-1 0 0,2-1 0 0,0 0 0 15,-1-1 0-15,2 1 0 0,0 0 0 0,0 0 0 16,0-1 0-16,-2 1 0 0,1-2 0 0,-1-1 0 16,1-1 0-16,-1 3 0 0,0 0 0 0,-1 0 0 15,-1 1 0-15,0 1 0 0,-1-2 0 0,-1 4 0 0,0-3 0 0,-2 2 0 16,0 1 0-16,1 1 0 0,0-4 0 15,2 2 0-15,0-1 144 0,-1 0-144 0,0 1 0 0,0-1 0 16,2-1 0-16,2 2 0 0,-1-3 0 0,1 1 0 16,2 0 0-16,9 4 0 0,-11-4 0 0,1 1 0 15,1-1 0-15,2 2 0 0,7 2 0 0,-12-4 0 16,0-1 0-16,2 1 0 0,1 1 0 0,-1 2 0 16,1-3 0-16,0 1 0 0,0 1 0 0,0-1 0 15,-2-1 0-15,1 1 0 0,0 1 0 0,-1 1 0 16,-1-1 0-16,2 1 0 0,0-2 0 0,-1 2 0 15,-1 0 0-15,2-1 0 0,1 0 0 0,0-1 0 16,-2 1 0-16,2-1 0 0,1 2 0 0,1-5 0 0,-1 3 0 16,1-1 0-16,-1 0 0 0,2 0 0 0,6 4 0 0,-9-5 0 15,0 1 0-15,-1-3 0 0,3 2 0 0,-1 0 0 16,0 0 0-16,-1 1 0 0,0-2 0 0,0 2 0 16,0 1 0-16,-1 0 0 0,0-1 0 0,1 1 0 15,0 2 0-15,0-3 0 0,-2 2 0 0,1 2 0 16,-1-3 0-16,2 2 0 0,9 1 0 0,-10-4 0 15,2 1 0-15,8 3 0 0,-11-4 0 0,11 4 0 16,-10-2 0-16,1-2 0 0,0 1 0 0,0-1 0 16,9 4 0-16,-11-2 0 0,2-4 0 0,9 6 0 15,-10-3 0-15,1 0 0 0,-1 0 0 0,10 3 0 16,-9-1 0-16,9 1 0 0,-10 0 0 0,10 0 0 16,0 0 0-16,-9 1 0 0,9-1 0 0,0 0-128 15,-9 3 128-15,9-3 0 0,0 0 0 0,0 0-128 16,-9 5 128-16,9-5 0 0,0 0 0 0,0 0 0 0,0 0 0 0,0 0 0 15,-7 8 0-15,7-8 0 0,0 0 0 0,0 0 0 16,0 0 0-16,0 0 0 0,0 0 0 0,0 0 0 16,0 0 0-16,0 0 0 0,0 0 0 0,-7 6 0 15,7-6 0-15,0 0 0 0,0 0 0 0,0 0 0 16,0 0 0-16,0 0 0 0,0 0 0 0,0 0 0 16,-9 6 0-16,9-6 0 0,0 0 0 0,0 0 0 15,-9 5 0-15,9-5 0 0,0 0 0 0,0 0 0 16,0 0 0-16,0 0 0 0,-9 5 0 0,9-5 0 15,0 0 0-15,0 0 0 0,0 0 0 0,0 0 0 16,0 0 0-16,-8 7 0 0,8-7 0 0,0 0 0 16,-9 2 0-16,9-2 0 0,0 0 0 0,0 0 0 15,-9 4 0-15,9-4 0 0,-8 4 0 0,8-4 0 0,0 0 0 16,-9 4 0-16,0-3 0 0,9-1 0 0,-9 4 0 0,1-1 0 16,-1-1 0-16,9-2 0 0,-11 3 0 0,2 0 0 15,0 1 0-15,0-1 0 0,0 3 0 0,0-4 0 16,0 2 0-16,0 0 0 0,-1-1 0 0,1 1 0 15,0 0 0-15,0-1 0 0,0 3 0 0,0-2 0 16,-2-1 0-16,1 3 0 0,-2-2 0 0,0 1 0 16,1-1 0-16,-1 1 0 0,0 0 0 0,1 2 0 15,-3-1 0-15,1-2 0 0,0 1 0 0,0-1 0 16,0 3 0-16,0-1 0 0,0 1 0 0,0-2 128 16,-1 0-128-16,0 2 0 0,-1-3 0 0,1 1 0 15,1 0 0-15,0 0 0 0,1 2 0 0,0-1 0 16,1 0 0-16,0-1 0 0,1 0 0 0,-1 1 0 15,1 1 0-15,-1 0 0 0,1-2 0 0,0-3 0 0,-2 2 0 16,1 1 0-16,1-1 0 0,0 0 0 0,-1 0 0 0,1 0 0 16,-1 0 0-16,1 1 0 0,-2-3 0 0,2 3 0 15,-3-3 0-15,1 2 0 0,0 0 0 0,0 0 0 16,1-1 0-16,0 1 0 0,1 0 0 0,-1 1 0 16,1-3 0-16,2 2 128 0,8-4-128 0,-9 3 0 15,-1 1 0-15,0-2 0 0,10-2 0 0,-11 4 0 16,0 0 0-16,2-1 0 0,9-3 0 0,-10 4 0 15,1 0 0-15,9-4 0 0,-8 4 0 0,8-4 0 16,-8 5 0-16,8-5 0 0,-9 2 0 0,9-2 0 16,-8 4 0-16,8-4 0 0,-9 4 0 0,9-4 0 15,-8 4 0-15,8-4 0 0,-9 4 0 0,9-4 0 16,-9 4 0-16,9-4 0 0,-9 4 0 0,9-4 0 0,-11 4 0 0,2-2 0 16,9-2 0-16,-9 6 0 0,9-6 0 0,-9 2 0 15,9-2 0-15,0 0 0 0,-9 4 0 0,9-4 0 16,0 0 0-16,0 0 0 0,-9 5 0 0,9-5 0 15,0 0 0-15,-9 2 0 0,9-2 0 0,0 0 0 16,0 0 0-16,-8 1 0 0,8-1 0 0,0 0 0 16,0 0 0-16,-8 1 0 0,8-1 0 0,0 0 0 15,-9 2 0-15,9-2 0 0,0 0 0 0,0 0 0 16,0 0 0-16,-9 1 0 0,9-1 0 0,0 0 0 16,0 0 0-16,0 0 0 0,-9 2 0 0,9-2 0 15,0 0 0-15,0 0 0 0,0 0 0 0,0 0-128 16,-8 3 128-16,8-3 0 0,0 0 0 0,0 0 0 15,0 0 0-15,0 0 0 0,0 0 0 0,0 0 0 0,0 0 0 0,0 0 0 16,0 0 0-16,0 0-128 0,-6 7 128 0,6-7 0 16,0 0 0-16,0 0 0 0,0 0 0 0,0 0 0 15,-6 6 0-15,6-6 0 0,0 0 0 0,-7 8 0 16,2 0 0-16,5-8 0 0,0 0 0 0,-6 8 0 16,0 1 0-16,6-9 0 0,0 0 0 0,-5 9 0 15,0-1 0-15,5-8 0 0,0 0 0 0,-5 9 0 16,1-1 0-16,4-8 0 0,-3 11 0 0,3-11 0 15,-2 9 0-15,2-9 0 0,-3 11 0 0,3-11 0 16,-4 10 0-16,0 1-128 0,3-1 128 0,1-10 0 16,0 0 0-16,-1 13 0 0,1-2 0 0,0 0 0 15,0-2 0-15,0-9-128 0,-2 12 128 0,1 0 0 16,1-12 0-16,0 13 0 0,0-13 0 0,-1 13 0 0,-1-1 0 0,2-12 0 16,0 13 0-16,-2-1 0 0,1 2 0 0,-1 0 0 15,1 1 0-15,0-1 0 0,-2-4 0 0,2 2 0 16,-1 0 0-16,1 0 0 0,-1 1 0 0,0-2 0 15,1 1 0-15,0 0 0 0,1-12 0 0,-2 13 0 16,1 0 0-16,0-1 0 0,-1-2 0 0,1 2 0 16,0-1 0-16,-1 1 0 0,0 0 0 0,-1-2 0 15,1 1 0-15,-1 1 0 0,0 1 0 0,1-3 0 16,-1-1 0-16,-1 0 0 0,0 0 0 0,2 2 0 16,-1-1 0-16,1 2 0 0,-1-4 0 0,0 4 0 15,1-3 0-15,-1 1 0 0,-1 0 0 0,2 2 0 16,-1 0 0-16,0 1 0 0,0-5 0 0,0 2 0 15,-1 2 0-15,1 1 0 0,-1-5 0 0,1 2 0 0,-3 2 0 16,2 1 0-16,1 0 0 0,-1 0 0 0,0-1 0 16,-2 0 0-16,0-1 0 0,1 1 0 0,-2 0 0 0,1 0 0 15,-1-2 0-15,1 2 0 0,-2 1 0 0,1-2 0 16,1 0 0-16,-1-1 128 0,1 2-128 0,-1-2 0 16,-2 0 0-16,0-1 0 0,0 1 0 0,0 1 0 15,2-5 0-15,-1 5 128 0,-1-1-128 0,0-1 0 16,0-1 0-16,0 1 128 0,0 1-128 0,0 1 0 15,1 1 0-15,-1-3 0 0,1-3 0 0,-1 2 0 16,0 0 0-16,0 0 0 0,2 0 0 0,-1 1 0 16,0-1 0-16,1 1 0 0,-1-3 0 0,0 3 0 15,-1 0 0-15,1 1 0 0,0-1 0 0,0-2 0 16,0 3 0-16,1-1 128 0,-2-1-128 0,-1 1 0 0,0-3 0 16,0 3 0-16,-2 0 0 0,0 1 0 0,2-1 0 15,-1 1 0-15,-1 1 0 0,1-1 0 0,-2-2 0 0,1 2 0 16,-1 1 0-16,1 2 0 0,-2-4 0 0,1 1 0 15,1 1 0-15,0-2 0 0,-1-1 0 0,2 1 128 16,-1 1-128-16,1 1 0 0,2-2 0 0,0 0 0 16,-3 0 0-16,1 0 0 0,0 0 0 0,0 0 0 15,-2 1 0-15,1-3 0 0,1 1 0 0,0 0 0 16,-1 0 0-16,0 2 0 0,0-3 0 0,1-1 0 16,-1 2 0-16,2 0 0 0,-4 0 0 0,3-2 128 15,-1 2-128-15,2-3 0 0,-1-1 0 0,1 1 0 16,-1 1 0-16,2-1 0 0,-1 0 0 0,-1 0 128 15,1-2-128-15,1 1 0 0,0-2 0 0,-1 2 0 16,10-4 0-16,-10 4 0 0,0-1 0 0,1-1 0 0,-1 1 0 16,10-3 0-16,-10 4 0 0,1 0 0 0,0-3 0 0,1 2 0 15,-1 1 0-15,0-2 0 0,0 1 0 16,-2 1 0-16,2-4 0 0,0 2 0 0,0 1 0 0,0 0 0 16,-2-2 0-16,1 2 128 0,-2-1-128 0,2 1 0 15,0-2 0-15,1 0 0 0,-1 1 0 0,10-2 0 16,0 0 0-16,0 0 0 0,-9 0 0 0,9 0 0 15,0 0 0-15,0 0 0 16,0 0-1280-16,0 0-192 0,0 0-16 0,15 2-16 16,8-2-2848-16,13-4-576 0</inkml:trace>
  <inkml:trace contextRef="#ctx0" brushRef="#br0" timeOffset="29597.64">27365 1311 11967 0,'0'0'1072'0,"0"0"-864"15,0 0-208-15,0 0 0 0,0 0 832 0,0 0 112 16,12 0 16-16,-12 0 16 0,11 0-592 0,-11 0-128 16,12 2-32-16,-1 1 0 0,-11-3 96 0,13 4 0 15,-3-1 16-15,2-2 0 0,-2 1-336 0,2-2 128 16,0 0-128-16,-1 0 0 0,1 2-256 0,0-2-112 15</inkml:trace>
  <inkml:trace contextRef="#ctx0" brushRef="#br0" timeOffset="29737.12">28159 1508 4607 0,'0'0'400'0,"0"0"-400"0,0 0 0 0,10 4 0 15,-10-4 1088-15,12 4 144 0,-1-4 32 0</inkml:trace>
  <inkml:trace contextRef="#ctx0" brushRef="#br0" timeOffset="29827.52">28464 1595 7487 0,'17'3'320'0,"-5"1"80"15,1-3-400-15,1 0 0 0</inkml:trace>
  <inkml:trace contextRef="#ctx0" brushRef="#br0" timeOffset="29920.81">28950 1656 2751 0,'23'3'128'0</inkml:trace>
  <inkml:trace contextRef="#ctx0" brushRef="#br0" timeOffset="30019.98">29368 1732 7359 0,'24'1'320'0,"-7"2"80"0,2-1-400 0,1 0 0 0,4-2 0 0,1 1 0 16</inkml:trace>
  <inkml:trace contextRef="#ctx0" brushRef="#br1" timeOffset="40978.21">2763 6024 44223 0,'-20'-28'3936'0,"8"11"-3152"0,-2-1-624 0,-2 4-160 0,-1 1 736 0,2 2 112 16,-1 2 32-16,3 1 0 0,3-1-880 0,-3 3-240 15,1 2-16-15,-1-3 0 0,-2 2 256 0,1 0 0 16,-3 2 0-16,0 3 0 0,-2 3-208 0,-1 1 48 15,-1 0 16-15,-2 1 0 0,-5 1-64 0,-2 4-16 16,-2 1 0-16,-1 2 0 0,-1-4 224 0,-1 3 0 16,0 1-160-16,0 0 160 0,1-4 0 0,3-1 0 15,3-3 0-15,3-1 0 0,5-2 304 0,3-4-32 16,4 0 0-16,3-2 0 0,5 0 96 0,5 4 16 16,0-10 0-16,7-2 0 0,4-1-128 0,5-3-32 15,0 0 0-15,7-2 0 0,5-3-224 0,3-1 0 16,1-4 0-16,1 4-160 0,0 2 160 0,1 2 0 0,-1 1 0 15,-1-1 0-15,-5 0 0 0,-2 2 0 0,-4 6 0 0,-3 2 0 16,-4 1 0-16,-3 2 0 0,-11 5 0 0,0 0 0 16,0 0 0-16,0 0 0 0,0 0 0 0,0 0 128 15,-8 8 0-15,-2-2 0 0,-2 2 0 0,0 1 0 16,-1 2-128-16,0-3 0 0,0-3 0 0,1-1 0 16,2 0 240-16,-1-2 16 0,1 0 16 0,1-2 0 15,9 0-64-15,0 0-16 0,-7-7 0 0,3-1 0 16,2-2-32-16,2-1-16 0,1 1 0 0,2-3 0 15,1-1-144-15,5-1 128 0,0 0-128 0,0-4 128 16,0 0-128-16,2 0 0 0,-1 10 0 0,0 0 128 16,1-4-128-16,-2-4 0 0,-4-6 0 0,-1 3 0 15,-1 7 0-15,-2 3 128 0,-1 10-128 0,-3-9 0 16,-2 5 128-16,-4 0-128 0,-1 5 0 0,-5 10 128 0,-4 6-128 16,-6-4 0-16,-4-7 0 0,-2 4 0 0,-3 4 0 0,-2 0 0 15,-2 2 0-15,1-2 0 0,2-2 0 16,2-1 0-16,2 1 0 0,4-3 0 0,3-5 0 0,3 0 0 15,3-1 160-15,5-5-160 0,3 0 288 0,3-5-48 16,2-2-16-16,4-3 0 0,3-1 0 0,5 0 0 16,1-5 0-16,3 0 0 0,4-4-96 0,3 1 0 15,0-4-128-15,2 3 192 0,1 2-192 0,-2 2 0 16,1-2-144-16,-3 5 144 0,-3 2 0 0,-2 1 0 16,-3 0-128-16,-3 3 128 0,0 3 0 0,-6 6 0 15,0 0 0-15,0 0 0 0,-7-4 0 0,-2 2 0 16,-1 5 0-16,-5 2 0 0,-4 2 0 0,-4 3 0 0,-1-2 0 0,-4 2 0 15,-2 2 0-15,-2-1 0 0,-3 2 0 16,-1 2 0-16,-1 0 0 0,-1-1 0 0,-1 0 0 0,2-1 0 16,3-1 0-16,4-1 0 0,2-4 0 0,3 1 0 15,3-1 160-15,3-2-160 0,5-3 128 0,2-2-128 16,2-1 144-16,10 1-144 0,0 0 160 0,-7-5-160 16,6-5 192-16,4-5-48 0,2 1-16 0,5-2 0 15,3-1-128-15,4-2 192 0,2-2-192 0,4-1 192 16,3-6-192-16,1 4 0 0,0 0 0 0,1 1 0 15,1 0 0-15,-2 0 0 0,-2 2 0 0,-3 2 0 16,-2 2 0-16,-5 4 0 0,-2 2 0 0,-2 1 0 16,-5 2 0-16,-6 8 0 0,0 0 0 0,0 0 128 15,0 0-128-15,0 0 0 0,0 0 0 0,0 0 0 16,0 0 0-16,0 0 0 0,-5 12 0 0,-1 1 0 16,-3 0 0-16,-1 1 0 0,1 3 0 0,-2 0 0 0,-4 0 0 0,1 1 0 15,0 0 0-15,-1 5 0 0,0 0 0 0,-1 0 0 16,0 0 0-16,3-1 0 0,1 0 0 0,2-2 0 15,1-2 0-15,4-1 0 0,2-4 0 0,6-1 0 16,2-3 0-16,5-4 0 0,5-4 0 0,6-3 0 16,7-4 0-16,9-3 0 0,3-3 0 0,6-3 0 15,1-2 0-15,1-1 0 0,2 1 0 0,0-3 0 16,3 1 0-16,-4-1 128 0,-3 0-128 0,-6 5 0 16,-2 0 0-16,-8 5 0 0,-8 5 0 0,-6 1 0 15,-6 1 0-15,-10 3 0 0,0 0 128 0,0 0-128 16,0 0 128-16,-10 4-128 0,-3 0 160 0,0 3-160 15,-2-3 192-15,2-1-192 0,0 0 144 0,3 0-144 16,10-3 0-16,0 0 144 0,0 0-144 0,0 0 0 0,0 0 0 0,0 0 0 16,0 0 0-16,0 0 0 0,14 1 0 0,2-1 0 15,-1 0 0-15,0 3 0 0,-2-1 0 0,-1 1 0 16,-3-1 0-16,-9-2 0 0,6 8 0 0,-6-8 0 16,0 11 0-16,-5 2 0 0,-3-3 0 0,-4 3 0 15,-5-2 128-15,-2 2-128 0,-2 0 128 0,-1 0-128 16,0-3 144-16,3 1-144 0,2-2 160 0,4-3-160 15,2 1 128-15,11-7-128 0,0 0 0 0,0 0 0 16,0 0 128-16,0 0-128 0,0 0 0 0,15 4 0 16,2 0 0-16,4-1 0 0,1 0 0 0,4 1 0 15,2 1 0-15,-2 3 0 0,-1 1 0 0,-5 4 0 16,-3 3 0-16,-5 6 0 0,-5 3 0 0,-7 5 0 16,-7 2-320-16,-7 6 64 0,-7 4 0 0,-8 0 0 0,-6-1 16 0,-3 2 16 15,-3-2 0-15,0-1 0 16,2-2-768-16,5-3-160 0,8-2-16 0,4-2-14368 15,5-4-2864-15</inkml:trace>
  <inkml:trace contextRef="#ctx0" brushRef="#br1" timeOffset="43413.56">6726 6341 23951 0,'0'0'2128'0,"0"0"-1696"15,0 0-432-15,8-7 0 0,-8 7 2432 0,8-5 384 16,-8 5 96-16,0 0 16 0,11 0-2224 0,-11 0-432 16,11 6-80-16,-2 6-32 0,-1 2-32 0,-1 6 0 15,0-2 0-15,-1 7 0 0,1 2-128 0,0 7 0 16,-2 1 0-16,0 5 0 0,-1 3 0 0,0 1-176 15,0 2 176-15,0 1-128 0,1-1 128 0,-1 1 0 16,0-4 0-16,-2-2-128 0,1-3 128 0,-1-3 0 16,0-1 0-16,-1-3 0 0,0-2 0 0,-1-6 0 15,-1-2 0-15,-2-1 0 16,0-2-2144-16,-1-4-352 0,-2-2-64 0</inkml:trace>
  <inkml:trace contextRef="#ctx0" brushRef="#br1" timeOffset="43913.16">6517 6244 29487 0,'-4'-9'2624'0,"0"-1"-2112"0,1 0-512 0,0 1 0 16,0 1 1776-16,3-3 240 0,2 0 48 0,0 0 16 15,2-1-1376-15,1 1-288 0,2-3-48 0,1 1-16 16,-2 0 32-16,3 1 16 0,2 1 0 0,-1 1 0 0,1 0-112 0,0 1-32 16,2 0 0-16,2 1 0 0,0-4-256 0,2 3 160 15,-1 0-160-15,1 0 128 0,0 1-128 0,0 1 0 16,-2 0 0-16,1 1 0 0,0 0 0 0,-1-1 0 16,1 3 0-16,0 2 0 0,-2 2 0 0,-1-3 0 15,-1 3 0-15,1 4 0 0,1 3 0 0,1 0 0 16,-1 5 0-16,0 0 0 0,-1 1 0 0,3 1 0 15,1 2 0-15,1 2 0 0,2 2 0 0,-1-1 0 16,-2 2 0-16,0 0 0 0,0 0 0 0,-1 0 0 16,-2 1 0-16,-1 0 0 0,-1-1 0 0,-2 0 0 15,-2-2 0-15,0 0 0 0,-2-1 0 0,0-1 128 16,-2 0-128-16,-3-2 128 0,-2 1-128 0,-2 1 128 16,-1-4-128-16,-1 0 128 0,-2-1 0 0,-2 1 0 0,-1-1 0 0,-2 1 0 15,-1 0 32-15,-3 1 0 0,-2-4 0 0,-1 1 0 16,-2-1-160-16,0 2 160 0,-3-4-160 0,1 1 160 15,-2-1-160-15,0-3 0 0,1-2 0 0,0 1 0 16,3-3-208-16,3 0-80 0,2-2-16 0,1 0 0 31,0-6-240-31,4 2-48 0,0-3-16 0,3 1 0 16,2 0-480-16,6 7-80 0,-3-12-32 0,5-1-9744 0,1 0-1936 0</inkml:trace>
  <inkml:trace contextRef="#ctx0" brushRef="#br1" timeOffset="44464.33">7920 5453 10127 0,'0'0'896'0,"0"0"-704"16,0 0-192-16,4-11 0 0,-4 11 976 0,7-8 176 16,-2-1 16-16,1 2 16 0,-1-1-896 0,1 1-288 15,-2-2 160-15,1 1-160 0,1 0 176 0,1 3-48 0,-1-4-128 0,0 1 192 16,-6 8 320-16,3-6 64 0,-3 6 16 0,0 0 0 15,0 0 560-15,0 0 128 0,0 0 0 0,0 0 16 16,0 0 144-16,0 0 32 0,0 0 0 0,0 0 0 16,-10 4-192-16,2 2-16 0,2 1-16 0,-1-1 0 15,1 1-208-15,-1 3-32 0,2 3-16 0,-2-2 0 16,1 0-352-16,-1 4-80 0,1 0-16 0,-2 1 0 16,-1 2-192-16,-2 0-32 0,0 5-16 0,-1 3 0 15,0 2-128-15,-2 5-32 0,-3 4 0 0,0 4 0 16,-1 4-144-16,-2 1 0 0,1 3 0 0,-1 3 0 15,1-1 0-15,3 2 0 0,2 1 0 0,1-1 0 16,0 2 224-16,3 1 16 0,3 0 0 0,1 0 0 16,2-3 0-16,4 0 0 0,2-3 0 0,0-3 0 15,1-4-240-15,1 3 0 0,1-3 0 0,2 0 0 0,-1 0 0 16,3 0 0-16,0-5 0 0,3 0 0 0,0-2-224 0,2-2-96 16,2-6 0-16,1 0-16 15,2-3-592-15,2-4-112 0,1 0-32 0,1-6 0 16,-1 0-2448-16,4-5-512 0</inkml:trace>
  <inkml:trace contextRef="#ctx0" brushRef="#br1" timeOffset="46051.44">8288 5681 21183 0,'0'0'1888'0,"0"0"-1504"0,0 0-384 0,0 0 0 16,0 0 2240-16,0 0 368 15,0 0 80-15,0 0 0 0,0 0-2048 0,0 0-400 16,0 0-96-16,0 0-16 0,0 0 64 0,0 0 0 0,0 0 0 0,0 12 0 15,0-12 64-15,2 11 0 0,2 1 16 0,0 2 0 16,0 3-96-16,1 0-32 0,1-1 0 16,0 2 0-16,-2 0-144 0,0 1 160 0,-2-2-160 0,2 0 160 15,2 1 64-15,-1-4 16 0,0 2 0 0,2-2 0 16,-1-2 160-16,2-2 48 0,0-3 0 0,2-1 0 16,1-2 256-16,-1-2 48 0,0-2 16 0,2-3 0 15,1 0-112-15,2-2-16 0,-1 0 0 0,2-4 0 0,-1-3-352 16,1 0-80-16,-2-1-16 0,0-2 0 0,0 0-32 0,-1-3-16 15,0 0 0-15,0-4 0 0,-2 1-144 0,0-1 128 16,-1-2-128-16,1 1 128 0,-2 1-128 0,-1-1 0 16,-1 0 0-16,1 1 0 15,-1-3-544-15,-1 4-32 0,1 2-16 0,-1 0 0 16,1 2-480-16,-2 3-80 0,0 1-32 0,0 4 0 16,-5 9-1456-16,0 0-304 0,0 0-48 0</inkml:trace>
  <inkml:trace contextRef="#ctx0" brushRef="#br1" timeOffset="46366.08">8528 5948 29487 0,'-11'3'2624'0,"1"-1"-2112"0,-1 1-512 0,11-3 0 15,-1 17 1776-15,1-17 240 0,0 0 48 0,0 0 16 16,0 0-1552-16,0 0-304 0,-1 13-64 0,3 0-16 16,5 0 128-16,-2 1 32 0,0-1 0 0,2 2 0 15,-1 3-112-15,0 3-32 0,-1 1 0 0,1 0 0 16,-1 0-160-16,1 2 0 0,-1 1 0 0,-1 2 128 16,-2-1-128-16,0 1 0 0,-2 3 0 0,0-1 0 0,-3 0 0 0,1-3 128 15,-1-1-128-15,-1-1 0 16,-1-1-160-16,1-3-112 0,1 0-32 0,1 0 0 15,-2-6-1600-15,1-1-320 0,2-3-64 0</inkml:trace>
  <inkml:trace contextRef="#ctx0" brushRef="#br1" timeOffset="46635.36">8962 6132 34095 0,'0'0'3024'0,"0"0"-2416"16,0 0-480-16,5-7-128 0,4 1 1808 0,-1 1 352 15,1 1 64-15,3 1 16 0,1 2-1824 0,1 1-416 16,0-3 0-16,2 2 0 0,1 0 0 0,1-2 0 15,1 0 0-15,1 0 0 16,3-3-400-16,-1 2-144 0,0-2-32 0,0-1 0 16,-1 5-1488-16,0-2-304 0,-2 0-64 0,-2 0-12928 0</inkml:trace>
  <inkml:trace contextRef="#ctx0" brushRef="#br1" timeOffset="46858.48">8968 6333 21183 0,'0'0'944'0,"0"0"192"0,0 0-912 0,0 0-224 15,0 0 0-15,0 0 0 0,0 0 4288 0,0 0 800 16,0 0 160-16,11 6 48 0,2-1-4048 0,-2-2-800 16,3-2-176-16,0 2-16 0,3-3-256 0,1 0 128 15,2-3-128-15,2 2 0 16,3-2-592-16,1-2-224 0,0 0-32 0,0 1-16 15,0-1-1872-15,0 0-368 0,0-1-80 0,0 0-10576 0</inkml:trace>
  <inkml:trace contextRef="#ctx0" brushRef="#br1" timeOffset="47084.58">9554 6198 39855 0,'0'0'1760'0,"0"0"368"0,-7 11-1696 0,3 3-432 0,3 2 0 0,1 1 0 15,1 5 368-15,2-1-16 0,-1 1 0 0,2 1 0 16,0 0-352-16,1-1 0 0,2-1 0 0,1 0 0 16,1 1-192-16,1-1-128 0,1-6 0 0,2 1-16 31,1-2-2080-31,1 1-400 0,-1-5-96 0,3-1-11904 0</inkml:trace>
  <inkml:trace contextRef="#ctx0" brushRef="#br1" timeOffset="47349.98">10080 6092 35007 0,'-14'1'3120'0,"2"4"-2496"16,-3 4-496-16,-4 8-128 0,1 4 1760 0,0 6 336 16,0 5 64-16,-2 2 16 0,-1 6-1744 0,-1 2-432 15,-1 3 0-15,0 1 0 0,1 1 0 0,1 0 0 16,1-2 0-16,0 2 0 0,0-1 0 0,2 0 0 16,-1 1 0-16,2 0 0 0,1 1-192 0,2-4-64 15,2-5 0-15,2-1-16 16,0-3-624-16,5-1-112 0,1-4-16 0,3-4-16 15,4-4-2272-15,-1-5-448 0</inkml:trace>
  <inkml:trace contextRef="#ctx0" brushRef="#br1" timeOffset="48150.25">10780 5618 7359 0,'-7'-10'656'0,"3"5"-528"16,-2-2-128-16,6 7 0 0,-5-6 5744 0,5 6 1104 15,-5-6 240-15,5 6 32 0,0 0-5424 0,0 0-1088 16,0 0-224-16,0 0-32 0,0 0-352 0,0 0 144 15,-6 10-144-15,0 1 0 0,2-2 288 0,2 3-48 16,1 4-16-16,1-1 0 0,1 4 288 0,3 3 48 16,0 3 16-16,-2 6 0 0,0 4 112 0,0 2 16 15,2 0 16-15,-1 4 0 0,-2 4-80 0,-1 2 0 0,0-2-16 0,-1 0 0 16,-2 1-176-16,0 1-48 16,1 2 0-16,-1-2 0 0,1 0-112 0,-1-4-32 0,2-2 0 0,-1-3 0 15,0-1-112-15,1-3-16 16,-3-1-128-16,1-1 192 0,2-2-192 0,-1 0 128 15,1 3-128-15,-2-3 0 0,-2 3 0 0,1-3-128 16,0 1-16-16,2 0 0 16,1-1-1344-16,1-4-272 0,1-2-48 0,0-6-16 15,0-4-1776-15,3-3-368 0,-4-11-64 0,0 0 0 0</inkml:trace>
  <inkml:trace contextRef="#ctx0" brushRef="#br1" timeOffset="48884.75">11761 6228 20207 0,'0'0'896'0,"0"0"192"0,0 0-880 0,0 0-208 16,0 0 0-16,0 0 0 0,0 0 1584 0,0 0 272 15,0 0 48-15,-5-3 16 0,5 3-416 0,0 0-80 16,0 0-16-16,0 0 0 0,-10-3-128 0,10 3-48 16,-10 0 0-16,10 0 0 0,-9 6-128 0,0-2-16 15,-2 2-16-15,0 1 0 0,-1 3-176 0,0 4-48 16,-1 4 0-16,0 3 0 0,-3 0-464 0,0 4-80 16,-3-1-32-16,0 2 0 0,-2 2-272 0,0 1 0 15,0-1 0-15,2 1 0 0,2-3 0 0,1-3 0 16,3 0 0-16,1 0 0 0,2-3-336 0,1-5 16 0,1 0 16 0,3-1 0 31,-1-2-624-31,2-2-128 0,4-10-32 0,0 0-11072 16,0 0-2208-16</inkml:trace>
  <inkml:trace contextRef="#ctx0" brushRef="#br1" timeOffset="49167.28">11454 6217 47807 0,'0'0'2112'0,"0"0"448"15,-10-3-2048-15,10 3-512 0,0 0 0 0,0 0 0 0,-5 8 256 0,4 5-64 16,2-1 0-16,3 3 0 0,0 1-192 0,2 2-240 16,2 2 48-16,2 2 16 0,3-2 176 0,2 0 0 15,2 1-144-15,1-1 144 0,0-2 0 0,2-2 0 16,-1 1-144-16,1-2 144 0,-1 0 0 0,1-1-160 15,0 0 160-15,-2-1-128 0,0 0-48 0,-1-2 0 16,-1 1 0-16,-2-2 0 16,0 2-256-16,-2-1-48 0,-1 0-16 0,-2-3 0 15,0-2-272-15,-1-1-48 0,-8-5-16 0,7 7 0 16,-7-7-1600-16,0 0-320 0,8 6-64 0</inkml:trace>
  <inkml:trace contextRef="#ctx0" brushRef="#br1" timeOffset="49774.81">11422 5900 15663 0,'0'0'1392'0,"-9"0"-1120"0,-3 0-272 0,2 1 0 0,0 3 3712 0,10-4 672 16,-10 5 144-16,10-5 16 0,0 0-3440 0,0 0-688 15,0 0-144-15,0 0-16 0,0 0 128 0,0 0 16 16,0 0 16-16,0 0 0 0,0 0-16 0,13 2 0 15,0-4 0-15,0 2 0 0,0-2-112 0,0 0-32 16,2 1 0-16,0 0 0 0,2 0 0 0,0-1-16 16,0 1 0-16,0 1 0 0,-1 0 128 0,1 1 16 15,2-1 16-15,-1 0 0 0,1-1-192 0,-2 0-32 16,0-1-16-16,-1 1 0 0,1 0-160 0,-1-1 192 16,-2 2-192-16,-1-1 192 0,-2 0-192 0,-1-1 128 15,1 1-128-15,-1 0 128 0,-10 1-128 0,12 0 0 16,-2-3 0-16,-10 3 0 0,0 0 128 0,12-2-128 0,-1 0 0 0,-11 2 128 15,0 0 32-15,10-5 0 16,-10 5 0-16,9-4 0 0,-9 4 64 0,0 0 16 16,7-8 0-16,-7 8 0 0,0 0 192 0,2-7 32 15,-2 7 16-15,-1-10 0 0,-3 4-112 0,4 6-32 16,-7-9 0-16,1 2 0 0,1 1-144 0,0 1-48 0,-2-1 0 0,0 1 0 16,1-1-144-16,-1-2 192 0,0 3-192 15,0-2 192-15,1 1-192 0,-1 0 192 0,-1 0-192 0,2-1 192 16,-1-2 128-16,1 1 16 0,-2 2 16 0,0-3 0 15,-1 2-96-15,0 1 0 0,1 0-16 0,1 0 0 16,0-1-96-16,-1 1-16 0,0-1 0 0,3 5 0 16,5 2-128-16,0 0-192 0,0 0 32 0,0 0 16 15,0 0-2672-15,0 0-512 0</inkml:trace>
  <inkml:trace contextRef="#ctx0" brushRef="#br1" timeOffset="50538.38">12241 6623 16575 0,'0'0'1472'0,"0"0"-1168"16,0 0-304-16,0 0 0 0,0 0 2960 0,11 10 544 16,0-5 96-16,0 3 32 0,1-1-2752 0,1 4-560 15,3 1-96-15,0-2-32 0,-2 0-192 0,2 4 128 0,0-1-128 0,0 1 0 16,-3 2 0-16,-1 3 0 0,-2-1 0 0,-1 3 0 15,-3 0 128-15,-2 0-128 0,-4 0 0 0,-2 0 0 16,-2-4 320-16,-1 2-48 0,-3-6 0 0,-1 2 0 16,-3 0-112-16,-1-3-32 0,-1 0 0 0,1-2 0 31,1-1-1184-31,-1-5-240 0,-1-1-48 0,1-3-16 0</inkml:trace>
  <inkml:trace contextRef="#ctx0" brushRef="#br1" timeOffset="51035.37">13031 6021 13823 0,'1'-8'1216'0,"0"1"-960"15,-1-1-256-15,0 8 0 0,0-8 4528 0,0 8 848 16,-1-8 192-16,1 8 16 0,0 0-4432 0,0 0-880 16,0 0-272-16,0 0 128 0,-10 4 32 0,0 2 0 15,3 5 0-15,-3 2 0 0,0 4-32 0,0-1 0 16,-2 0 0-16,-1 5 0 0,-3 5 336 0,1 0 64 16,-2 2 16-16,1 1 0 0,3 1 80 0,0 1 16 15,-1 1 0-15,3 1 0 0,2 0-256 0,1-2-64 16,0-2 0-16,3-2 0 0,1-1-112 0,2-4-16 15,-1 0-16-15,2 1 0 0,3-4-48 0,2-3-128 0,0-2 192 0,3-2-64 16,2 0-128-16,2-6 128 0,3-2-128 0,1-1 128 16,1-6-128-16,3-1 0 0,4-2 0 0,-1-2 0 15,-1-4 128-15,-1-1-128 0,0-1 128 0,-2-2-128 16,-2-1 128-16,-2 0-128 0,1-4 0 0,-4 3 128 16,0-2-128-16,-2 0 160 0,0-5-160 0,-1-3 160 15,-2-4-32-15,0 0-128 0,-3-3 192 0,1 1-64 16,-2 3-128-16,-2 0 0 0,-2 0 144 0,-2 3-144 0,-1 3 0 0,-3 3 128 15,1 3-128-15,-3 0 0 0,1 1 128 0,-1 1-128 16,-1 3 160-16,1 2-160 0,0 2-176 0,0 2-128 16,3 1-16-16,0 1-16 15,1 1-1584-15,0 1-304 0,6 4-64 0,0 0-8880 16,0 0-1776-16</inkml:trace>
  <inkml:trace contextRef="#ctx0" brushRef="#br1" timeOffset="51290.18">12881 6308 20271 0,'0'0'896'0,"0"0"192"0,0 0-880 0,0 0-208 15,0 0 0-15,0 0 0 0,0 0 3472 0,4 10 656 16,-4-10 128-16,7 12 32 0,-7-12-2880 0,12 11-576 15,0-4-128-15,0 0 0 0,1-1-368 0,1 1-64 0,0-2-16 0,1 0 0 16,-2-1-256-16,1-1 0 0,0-1 0 0,1-2 0 31,-1 0-400-31,0-2-96 0,1-1-16 0,0-1 0 16,0-1-1312-16,-1-1-272 0,0-2-48 0,0 0-7584 0,-1-1-1504 0</inkml:trace>
  <inkml:trace contextRef="#ctx0" brushRef="#br1" timeOffset="52116.75">12930 5729 29023 0,'-14'0'1280'0,"5"1"272"0,0 1-1232 0,9-2-320 16,-11 2 0-16,11-2 0 0,0 0 832 0,0 0 128 15,0 0 0-15,0 0 16 0,0 0-832 0,0 0-144 16,0 0 0-16,15 4 0 0,-4-2-272 0,5-2 64 16,1-3 16-16,1 0 0 0,3-1 192 0,-1-1 0 15,-2 1 0-15,1-2-144 0,1 1 144 0,0-1 0 16,-1 2 128-16,-1-1-128 0,-1 1 336 0,-1 0 0 15,-2 2 0-15,-1 2 0 0,-1-4 80 0,-2 1 16 16,-10 3 0-16,12 0 0 0,-3 0-240 0,-9 0-32 16,11 0-16-16,-11 0 0 0,11 0-144 0,-11 0 0 15,0 0 144-15,12 2-144 0,-1-2 128 0,-11 0-128 0,10 0 128 0,-10 0-128 16,0 0 0-16,0 0 0 16,0 0 0-16,0 0 0 0,10 0 0 0,-10 0 0 15,0 0 0-15,0 0 0 0,0 0 208 0,0 0 32 0,0 0 0 16,0 0 0-16,0 0 80 0,0 0 32 15,0 0 0-15,-1-8 0 0,1 8-224 0,-2-9-128 0,2 9 128 16,-4-9-128-16,0-1 192 0,4 10-48 0,-7-7 0 0,1 0 0 16,-1 2 80-16,7 5 16 0,-9-9 0 0,1 1 0 15,0-1-240-15,1 2 0 0,-1-1 0 0,1 3 0 16,7 5 0-16,-9-6 0 0,1-1 0 0,8 7 0 16,-9-8 0-16,3 3 0 0,0 0 0 0,6 5 0 15,-10-3 0-15,10 3 0 0,-10-1 0 0,10 1 0 16,-11-1 0-16,11 1 0 0,0 0 0 0,0 0 0 15,0 0-432-15,0 0-16 0,0 0-16 0,0 0 0 16,0 0-2832-16,0 0-560 0</inkml:trace>
  <inkml:trace contextRef="#ctx0" brushRef="#br1" timeOffset="52920.03">13314 5287 4607 0,'0'0'192'0,"0"0"64"0,-6-9-256 0,2 3 0 16,4 6 0-16,-5-6 0 0,5 6 4864 0,0 0 912 15,0 0 192-15,0 0 48 0,0 0-4768 0,0 0-944 16,0 0-304-16,0 0 160 0,2 12 160 0,1-2 48 15,3 2 0-15,1-1 0 0,1 2 208 0,5 0 64 16,3 1 0-16,4 6 0 0,3 6 192 0,2-7 64 16,-2-4 0-16,2 3 0 0,2 7-128 0,1-2 0 0,2 1-16 0,1 3 0 15,2 3-352-15,-1 4-64 0,0 0-16 0,-1 6 0 16,-3 2-320-16,1 0 144 0,-4 3-144 0,-3 1 0 16,-2-2 192-16,-5 4-192 0,-4 2 192 0,-5-1-192 15,-1 5 352-15,-5-2-32 0,-3 3-16 0,-5 3 0 16,-3-4 208-16,0-2 32 0,-2-5 16 0,-2 0 0 15,1-4 160-15,-2 0 48 0,-1-3 0 0,2 1 0 0,-2-2-384 0,-2 1-80 16,1 1-16-16,-1-1 0 16,-1 2-288-16,0-4 0 0,1-3 0 0,1-4 0 0,1-1-208 0,-2-5-112 15,1 0 0-15,3-4-16 16,-2-1-1232-16,1-1-240 0,0-2-48 0,2-4-9888 16,1-3-1968-16</inkml:trace>
  <inkml:trace contextRef="#ctx0" brushRef="#br1" timeOffset="53520.36">14349 6158 11967 0,'0'0'1072'0,"0"0"-864"15,0 0-208-15,0 0 0 0,-8 0 4320 0,8 0 816 16,0 0 176-16,0 0 16 0,0 0-3456 0,0 0-688 16,0 0-144-16,0 0-16 0,13 10-432 0,-1-3-80 0,-12-7 0 0,14 3-16 15,4-3-192-15,3 1-48 16,1 0 0-16,4-1 0 0,3-1-48 0,4 0-16 15,-1-2 0-15,2-1 0 0,1 0-192 0,1-1 128 16,0 0-128-16,-1 1 0 16,2 0-288-16,-5-3-160 0,0 2-16 0,-4 1-16 15,-2 3-1616-15,-2 0-320 0,-3-1-64 0,-4 2-6880 0,-3-2-1392 0</inkml:trace>
  <inkml:trace contextRef="#ctx0" brushRef="#br1" timeOffset="53756.06">14397 6348 23039 0,'0'0'2048'0,"0"0"-1648"0,0 0-400 0,0 0 0 0,0 0 4864 0,0 0 896 16,0 0 192-16,10 6 16 0,2-2-4656 0,2-1-928 15,3 0-192-15,3 0-48 0,1-3-144 0,8-2 0 16,2 0 0-16,1 0 0 0,4-1 0 0,0-1-192 15,2 1 32-15,1-2 16 16,1 1-1456-16,0 0-272 0,-4 1-64 0,1-2-16 16,0-3-1232-16,0 0-240 0</inkml:trace>
  <inkml:trace contextRef="#ctx0" brushRef="#br1" timeOffset="55405.39">16373 5501 18431 0,'7'-12'1632'0,"-7"12"-1312"16,8-9-320-16,-3 0 0 0,0 0 2064 0,-5 9 352 15,5-9 64-15,-5 9 16 0,0 0-1856 0,0 0-384 16,2-9-64-16,-2 9 0 0,0 0 112 0,0 0 16 16,0 0 16-16,-3-8 0 0,3 8-48 0,-5-8-16 15,5 8 0-15,-8-5 0 0,8 5 240 0,-9-3 64 16,0 2 0-16,-2 2 0 0,0 2 144 0,-2 2 48 15,-2 0 0-15,1 3 0 0,-3 1-400 0,0 2-80 16,-1 0-16-16,-3 2 0 0,-3 2-32 0,0 2-16 16,-4 1 0-16,0 3 0 0,-2-2 0 0,-2 2 0 15,1 3 0-15,0 0 0 0,1 0-96 0,0 3 0 16,1 3-128-16,2 0 192 0,2 0 0 0,1-2-16 16,2-2 0-16,5-2 0 0,4 0-48 0,3-6-128 15,2 2 192-15,4-2-64 0,3-1 0 0,0-4-128 16,1 1 192-16,0 2-64 0,1-3-128 0,1 1 0 0,1-2 0 0,0-2 128 15,-3-10-128-15,5 11 0 0,0-2 0 16,3 1 0-16,-2-2 128 0,1 0-128 16,1 0 0-16,0-2 128 0,1 4-128 0,1-4 0 15,1-1 144-15,2 0-144 0,0 1 128 0,1-1-128 0,2-4 160 0,-1 2-160 16,1-1 256-16,0-2-32 0,-1 0-16 0,1 0 0 16,0 2-80-16,-3 0-128 0,-2 1 176 0,0 0-176 15,-11-3 128-15,11 2-128 0,-11-2 0 0,0 0 0 16,0 0 0-16,11 7 160 0,-3-1-160 0,-8-6 128 0,0 0-128 15,5 12 192-15,-5-12-192 0,3 9 192 16,-5 0-192-16,0 0 0 0,2-9 0 0,-4 12 128 0,0 0-128 0,-1-2 0 16,-2-1 144-16,-1 0-144 0,2 1 0 0,-1-1 0 15,-1 0 0-15,1 0 128 0,-1-1-128 0,1 0 0 16,1-2 0-16,-1 2 128 0,1-2-128 0,-1-2 0 16,1 2 0-16,6-6 128 0,-9 6 0 0,2 1 0 15,0-1 0-15,1-1 0 0,-2 1-128 0,8-6 0 16,-10 6 0-16,2 1 0 0,0-2 0 0,8-5 0 15,-9 6 0-15,9-6 0 0,-8 7 0 0,8-7 0 16,0 0 0-16,0 0 0 0,-6 6 0 0,6-6 0 16,0 0 128-16,0 0-128 0,0 0 0 0,0 0 0 15,0 0 0-15,0 0 0 0,0 0 0 0,7 10 0 0,-7-10 0 0,10 6 0 16,-10-6 0-16,11 4 0 16,0 0 0-16,-11-4 0 0,11 5 0 0,1 0 0 15,-12-5 0-15,13 6 0 0,0-3 176 0,-1 1-48 16,-2 2 0-16,2-4 0 0,-1 2-128 0,2 3 192 15,1 3-192-15,-2-3 192 0,-12-7-192 0,11 3 0 0,2 3 0 16,-1 0 128-16,-3 2-128 0,0 0 0 0,1 0 0 0,-1-1 0 16,-1 1 0-16,-1 1 0 0,1 1 0 0,-1-4 0 15,-3 3 0-15,-1 2 0 0,1-1 0 0,0-2 0 16,-1 4 0-16,-2-1 0 0,-1 1 0 0,-1 2 0 16,-2 2 192-16,-1 0-32 0,-2 1-16 0,-1 1 0 15,0 3 16-15,-3 2 0 0,0 5 0 0,0 0 0 16,-2 6-160-16,-3 4 0 0,0 1 144 0,-2 3-144 15,-1 1 0-15,-1 0 0 0,1-1 0 0,1-3 0 0,2-2 0 0,-1 0 0 16,0-3 0-16,1 0 128 0,-1 0 0 16,0 0 0-16,1 1 0 0,0-1 0 0,2-2-128 0,0 1 128 15,2 1-128-15,0-4 128 0,2-3-128 0,4 1 0 16,1-1 0-16,3-2 0 0,2-3 0 0,4 0 128 16,0-4-128-16,4 0 0 0,3 2 0 0,4-2 144 15,2-1-144-15,4 1 0 0,2-1 192 0,0 2-192 16,3-1 192-16,2 0-192 0,3-2 128 0,2 1-128 15,0 1 0-15,1-1 0 0,1-5-176 0,-2 1-144 16,-1-2-16-16,-1 0-16 16,0-2-608-16,-1-2-128 0,-1-4-32 0,1-3 0 15,-2-2-1840-15,0-5-368 0,-1-2-80 0,1-3-6912 16,0-4-1392-16</inkml:trace>
  <inkml:trace contextRef="#ctx0" brushRef="#br1" timeOffset="56655.47">16754 6374 16575 0,'0'0'1472'0,"0"0"-1168"0,0 0-304 0,0 0 0 0,0 0 1024 0,0 0 160 15,0 0 32-15,0 0 0 0,0 0 512 0,0 0 96 16,0 0 32-16,12-1 0 0,-12 1-784 0,12-2-160 16,-12 2-16-16,13-4-16 0,0 0-144 0,-2 1-32 15,1 1 0-15,0-5 0 0,0 0 0 0,1-2 0 16,0 0 0-16,0-3 0 0,-2 1 160 0,2-1 32 15,0 0 0-15,-1 1 0 0,3-4-144 0,0 0-32 16,-2-1 0-16,0 0 0 0,0 2-112 0,2-4-32 16,-1 1 0-16,0-2 0 0,1 1-320 0,-1-1-64 0,2-2 0 0,-1-3-16 15,-2-2-176-15,2 0 0 16,-1 0 0-16,0-1 0 0,1-1 128 0,-1-2-128 16,-1 0 0-16,0 4 128 0,-1-2-128 0,-3 3 0 15,-1 1 0-15,0 5 0 0,-2 2 0 0,1 3 128 0,-3 2-128 16,-1 1 192-16,0 2 0 0,0-1 16 0,-1 1 0 0,-2 9 0 15,2-9-208-15,-2 9 144 0,0 0-144 0,0 0 128 16,0 0-128-16,0 0 0 0,0 0 0 0,0 0 0 16,0 0 0-16,0 0 0 0,0 0-160 0,-4 11 160 15,0 1-160-15,0 2 160 0,1 2-160 0,2 2 160 16,0 2 0-16,-2 3 0 0,-1-2 0 0,0 1 0 16,2-1 0-16,0 0 0 0,2-3 0 0,0-1 0 15,0 2 0-15,2-3 0 0,-1 0 0 0,2-3 0 0,-2-1 128 16,1-3-128-16,-2-9 0 0,7 10 0 15,1-2 0-15,0-1 0 0,1-2 128 0,0-1-128 0,1-3 0 0,1 1 128 16,-1-2-128-16,2-2 0 0,0 1 128 0,2 1-128 16,-1-4 0-16,0 1 0 0,0-1 128 0,-1-1-128 15,-2-1 0-15,1-1 0 0,-1 1 0 0,1-1 0 16,-1-1 0-16,0-1 0 0,-1 0 192 0,3 0-192 16,-1 0 192-16,-1-3-192 0,1 0 0 0,-1-1 0 15,-1 0 0-15,2-5 0 0,-1 1 0 0,-2-1 0 16,1 0 0-16,1-1 0 0,1 1 0 0,-1 1 0 15,-2 0-192-15,0 3 192 0,0 0 0 0,-1 2-144 16,1 0 144-16,1 3 0 0,-2 1 0 0,-7 8-160 16,6-6 160-16,-6 6 0 0,0 0-128 0,0 0 128 15,0 0 0-15,0 0 0 0,0 0-160 0,0 0 160 16,7 10-128-16,-3 2 128 0,-4 1 0 0,-1-1 0 16,-2 3 0-16,-1 5 128 0,-1 1-128 0,-2 2 176 15,-1 2-176-15,2-3 192 0,1 4-64 0,0-1-128 16,-1 0 192-16,2-3-64 0,2 0-128 0,1-1 0 15,1-2 0-15,0 1 0 0,0-2 0 0,2 0 0 0,3 1 0 16,-1-5 0-16,-1-2 0 0,-1-1 0 0,2 0 0 0,0-3 0 31,-4-8-464-31,8 8-32 0,1-2 0 0,0-2 0 16,-9-4-1776-16,12 4-352 0,0-4-80 0</inkml:trace>
  <inkml:trace contextRef="#ctx0" brushRef="#br1" timeOffset="57539.14">16997 6968 17503 0,'0'0'1552'15,"0"0"-1232"-15,0 0-320 0,0 0 0 0,0 0 3760 0,0 0 688 0,0 0 144 0,0 0 16 16,0 0-3216-16,0 0-656 0,0 0-128 0,0 13-32 16,0 0-32-16,-2 4-16 0,2 1 0 0,-1 1 0 15,-2 2-96-15,1 2-32 0,-2-1 0 0,0 4 0 16,0 4-64-16,0 1-16 0,-1 2 0 0,-3 2 0 15,0 3-192-15,-1-1-128 0,1 1 160 0,-2-1-160 0,1-1 0 0,0-3 0 16,-1-2 0-16,3-3 0 0,-1-4-320 0,3 0-48 16,-1-1-16-16,4-3 0 15,-1-5-432-15,3-2-80 0,0-2-32 0,0-11-10224 16,0 0-2048-16</inkml:trace>
  <inkml:trace contextRef="#ctx0" brushRef="#br1" timeOffset="57836.39">17213 7365 33167 0,'0'0'2944'0,"0"0"-2352"15,-7-2-464-15,7 2-128 0,0 0 2624 0,0 0 512 16,0 0 112-16,0 0 16 0,0 0-2816 0,15 2-448 16,0-2-288-16,4 0 32 0,0 0 256 0,2-4-144 0,1 2 144 0,4-6-128 15,0 0-128-15,3 0 0 0,0-2-16 0,1-1 0 32,1 2-272-32,-2 0-48 0,-2-1-16 0,1-1 0 15,-2 1-336-15,-2 1-64 0,-1-2-16 0,-1 2 0 16,0 1-1152-16,-3 2-224 0,-4 1-48 0,-2-2-11520 0</inkml:trace>
  <inkml:trace contextRef="#ctx0" brushRef="#br1" timeOffset="58573.46">17548 7866 21183 0,'-3'10'1888'0,"0"1"-1504"16,-3-1-384-16,6-10 0 0,-4 12 2768 0,4-12 496 15,0 0 80-15,0 0 32 0,4 6-2576 0,-4-6-512 16,0 0-96-16,13-3-32 0,0-5 336 0,0-3 64 15,0-2 16-15,2-1 0 0,2-3 112 0,1 0 16 16,0 0 16-16,2-2 0 0,1-4 48 0,0 0 16 16,-1-1 0-16,1-2 0 0,1-1-144 0,1 1-16 0,-3 0-16 0,1-3 0 15,0-2-464-15,1-3-144 0,-1 1 0 0,1-1 0 16,-2 3 0-16,-2 1 0 0,-1 3 0 0,-3 2 0 16,-1 3 128-16,-1 4-128 0,-1 1 0 0,-2 4 0 15,-1 2 144-15,-2 2-16 0,1 3-128 0,-7 6 192 16,0 0-64-16,0 0-128 0,0 0 176 0,0 0-176 15,0 0 128-15,9 9-128 0,-3 1 0 0,-1 2 0 16,-2 2 0-16,-2 3 0 0,-1 3 0 0,-1 1 0 0,-2 1 0 0,1 4 0 16,-2-1 0-16,0 1 0 15,-1-2 0-15,0 1 0 0,-2-1 0 0,1 0 0 0,-2 1 128 0,0-3-128 16,1 1 0-16,2-3 0 0,3-3 176 0,-1-2-176 16,0-4 160-16,2 0-160 0,1-11 128 0,4 9-128 15,-4-9 0-15,8 8 0 0,-8-8 0 0,12 2 0 16,-1-4 0-16,1-1 0 0,1-1 0 0,-1-2 0 15,0-2 0-15,-1-1 0 0,0 0 0 0,-1-2 0 16,1-2 0-16,0 1 0 0,1-1 0 0,-2 0 0 16,1 0 0-16,-1-4 0 0,1 0 0 0,-1-1 144 15,-1-1-144-15,0-2 128 0,1 0-128 0,0-3 0 16,0 4 0-16,1-4-176 0,-2-1 0 0,0 1 0 16,0 0 0-16,-1 3 0 0,-1 3 176 0,-1 1 0 15,1 4 0-15,-2 3 0 0,-1 2 0 0,-4 8 144 16,0 0-16-16,0 0-128 0,0 0 224 0,0 0-64 15,0 0-16-15,0 0 0 0,0 0-144 0,0 0 0 16,0 15 0-16,-2 4 0 0,0-1 0 0,-2 3 0 16,-4 1 0-16,0 4 0 0,0 5 176 0,1-1 0 15,-1-2 0-15,1 0 0 0,1 2-48 0,1-4-128 0,1 0 192 0,2-2-64 16,2-1-128-16,4-2 0 0,1-4 0 16,3-1 0-1,5-3-1440-15,3-5-368 0,3-4-80 0,4-4-16864 0</inkml:trace>
  <inkml:trace contextRef="#ctx0" brushRef="#br1" timeOffset="60236.75">19759 5882 21183 0,'0'0'944'0,"0"0"192"0,0 0-912 0,0 0-224 0,0 0 0 0,-5 10 0 15,0 1 3392-15,1 0 624 0,1 2 128 0,1 3 16 16,-1 1-3376-16,0-1-784 0,1 2 0 0,0 1 0 0,1 3 0 0,0-2 0 16,0 1 0-16,-1-4 0 0,1 2-192 0,1-2 48 15,-1-1 16-15,-1-2 0 16,1-1-448-16,1 0-96 0,0-13-16 0,0 7 0 15,0-7-1664-15,0 0-336 0,0 0-64 0,0 0 0 0</inkml:trace>
  <inkml:trace contextRef="#ctx0" brushRef="#br1" timeOffset="60413.34">19922 5587 44223 0,'-12'-12'1968'0,"6"6"400"0,-2-1-1904 0,2 2-464 0,-1 0 0 0,7 5 0 31,0 0-1200-31,0 0-336 0,0 0-64 0,0 0-10528 0,9-5-2112 0</inkml:trace>
  <inkml:trace contextRef="#ctx0" brushRef="#br1" timeOffset="60792.51">20320 5672 20271 0,'0'0'1792'0,"0"0"-1424"15,1-9-368-15,-1-2 0 0,1 1 2256 0,2-1 384 16,-2 0 80-16,-1-1 16 0,0 0-2144 0,0 0-416 15,-1-1-176-15,0-1 128 0,-1-2-128 0,1 1 128 16,-2-5-128-16,0 3 128 0,-1 4-128 0,-2-1 0 16,0 5 0-16,-1 0 0 0,-2 5 176 0,-1 0 0 15,-1 2 0-15,0 5 0 0,-4 2 384 0,-2 3 80 16,-1 3 0-16,-1 0 16 0,-1 2-16 0,2 3-16 16,-1 2 0-16,3 3 0 0,-1 3-96 0,2 2-16 15,2 2 0-15,3 4 0 0,-2-1-240 0,2 5-48 16,-1 5-16-16,2-2 0 0,-1 1-208 0,2-2 128 15,0 1-128-15,1 0 0 0,1-1 128 0,1-3-128 16,0-3 0-16,2-2 0 0,2-3 0 0,-1 0-256 0,2-3 16 0,3-3 16 31,0-3-656-31,-2-1-128 0,1-3-16 0,1-2-16 16,0-4-752-16,-3-8-160 0,0 0-32 0,0 0-11200 0</inkml:trace>
  <inkml:trace contextRef="#ctx0" brushRef="#br1" timeOffset="60982.55">19801 5968 20271 0,'0'0'896'0,"0"0"192"0,0 0-880 0,0 0-208 0,0 0 0 0,13 4 0 0,0-2 5248 0,1 1 1024 16,2-1 192-16,2 1 32 0,4 1-5200 0,0 0-1040 15,3-3-256-15,1 0 0 0,2-1 0 0,2 0-272 16,2 0 48-16,4-2 16 15,0-1-1936-15,2 1-384 0,-2-2-80 0,1 0-16 0</inkml:trace>
  <inkml:trace contextRef="#ctx0" brushRef="#br1" timeOffset="61277.04">20901 5901 26719 0,'0'0'2368'0,"-8"2"-1888"16,-1-2-480-16,9 0 0 0,-4 11 3520 0,0-2 624 15,-3-5 112-15,7-4 32 0,-4 12-3344 0,4 2-672 0,-2-1-128 0,2 2-16 16,2 3-128-16,2 0 0 0,1 4 0 0,1-3 0 15,1-1 0-15,2-4-160 0,1 2 16 0,3 0 0 16,3 2-480-16,1-3-80 0,3-4-32 0,-1 1 0 16,1-3-560-16,-1-3-112 15,0-1-32-15,-3 2 0 0,-1-4-1760 0,-2-2-336 0</inkml:trace>
  <inkml:trace contextRef="#ctx0" brushRef="#br1" timeOffset="61526.18">21198 5973 42095 0,'-23'9'1856'0,"7"0"400"0,-2 4-1808 0,-1 4-448 16,-1 1 0-16,0 3 0 0,0 5 640 0,0 2 16 15,0 2 16-15,2 1 0 0,-5 2-544 0,2 2-128 16,1 1 0-16,-1 3 0 0,1 1 0 0,1-3-144 15,2 1 144-15,2-3-160 16,0-2-288-16,4 0-48 0,-1-5-16 0,3 2 0 16,0 0-256-16,2-2-48 0,2-4-16 0,2 1 0 15,1-5-2288-15,0-3-464 0,1-4-80 0,1-4-32 0</inkml:trace>
  <inkml:trace contextRef="#ctx0" brushRef="#br1" timeOffset="61813.81">21407 5966 23039 0,'0'0'2048'0,"0"0"-1648"0,0 0-400 0,0 0 0 0,0 0 4480 0,0 0 832 15,0 0 144-15,0 0 48 0,12-4-4336 0,1 3-848 16,0 0-192-16,2-3-128 0,4 1 0 0,2-1 0 16,2-1 0-16,1 3 0 15,-2-2-496-15,2-2-96 0,3 0-32 0,0-1 0 16,-2 1-656-16,-1 1-128 0,1-2-16 0,-3 3-16 16,-3 0-416-16,-4 2-96 0,-2 0-16 0,-13 2-7408 15,0 0-1488-15</inkml:trace>
  <inkml:trace contextRef="#ctx0" brushRef="#br1" timeOffset="62021.78">21410 6119 12895 0,'0'0'1152'0,"0"0"-928"16,0 0-224-16,0 0 0 0,0 0 5568 0,0 0 1056 0,0 0 224 0,11 4 32 15,4-3-4896-15,-1 0-960 0,2-1-208 0,1 0-48 16,1 0-384-16,3-1-96 0,1 0-16 0,0-2 0 15,0 2-272-15,3-3 0 0,0 1-176 0,1 1 176 32,1-2-1792-32,1 0-240 0,-2-1-48 0,0 1-16 15,-1 0-1280-15,-5 0-256 0,5-4-48 0,-8 2-7552 0</inkml:trace>
  <inkml:trace contextRef="#ctx0" brushRef="#br1" timeOffset="62311.34">22164 5578 21183 0,'0'0'1888'0,"0"0"-1504"15,-10 6-384-15,1 4 0 0,2 1 5072 0,4 2 944 16,1 4 192-16,1 2 48 0,1-1-5040 0,0 3-992 15,0 2-224-15,0 4 0 0,1 2 0 0,1 2 192 16,0 3-48-16,-2-1-16 0,-1 2-128 0,0 0 0 16,-2 3 0-16,-1-3 128 0,1 1-128 0,-2-1 0 15,-1 1 0-15,0-1 0 0,1-1-384 0,0-1-16 16,0 1 0-16,0-4 0 16,1-4-592-16,1 0-112 0,0-5-32 0,1-3 0 15,-1-1-1936-15,1-5-400 0</inkml:trace>
  <inkml:trace contextRef="#ctx0" brushRef="#br1" timeOffset="65305.17">19770 7420 4607 0,'0'0'400'0,"0"0"-400"16,0 0 0-16,0 0 0 0,0 0 5600 0,0 0 1040 15,0 0 208-15,0 0 32 0,0 0-4768 0,0 0-944 16,0 0-192-16,5 14-32 0,-3 3-144 0,0-1-32 15,-4 1 0-15,1 2 0 0,-2 4-288 0,1-1-64 16,-1 1-16-16,2 3 0 0,0 3-400 0,-1-2 0 16,1-1 0-16,0 2 0 0,-2 1-320 0,1-1-32 15,0-3-16-15,1-3 0 16,-2-1-576-16,2-5-112 0,0-3-32 0,1-13 0 16,0 0-320-16,0 0-80 0,0 0-16 0,0 0-11040 0</inkml:trace>
  <inkml:trace contextRef="#ctx0" brushRef="#br1" timeOffset="65521.21">19977 7056 26719 0,'0'0'1184'0,"-9"-2"240"0,-4-4-1136 0,1 3-288 0,0 0 0 0,2 2 0 15,1 2 2816-15,9-1 512 0,0 0 112 0,0 0 16 16,0 0-3456-16,-3 12-576 0,3-12-160 0,4 10-32 16,1 1-2112-16,2 0-400 0,1 1-96 0,2 0-9376 15</inkml:trace>
  <inkml:trace contextRef="#ctx0" brushRef="#br1" timeOffset="65945.61">20539 7088 32191 0,'-5'-12'1424'0,"1"3"304"0,-2-2-1392 0,-1 0-336 16,-3 0 0-16,3 2 0 0,0 1 496 0,1 2 16 16,-2-1 16-16,1-1 0 0,1 1-160 0,-2 3-48 15,-4 0 0-15,3 1 0 0,0 0 64 0,-1 2 16 16,-1 1 0-16,2 3 0 0,0 2-272 0,1 2-128 0,-1 2 0 0,2 1 128 16,2 2 96-16,0 3 16 0,1 4 0 0,0 0 0 15,0 2 128-15,0 3 16 0,2 2 16 16,-1 2 0-16,2 6 16 0,-1 0 0 0,1 5 0 0,0-1 0 15,1 4-64-15,-3-2-16 0,1 1 0 0,-1 0 0 16,0 0-336-16,2-1 0 0,0-1 0 0,0-2 128 16,-1-5-464-1,2-3-96-15,2-2-16 0,0-2 0 0,2-1-208 16,-1-5-48-16,-1-3-16 0,2-2 0 0,-1-2-176 0,-3-12-16 16,0 0-16-16,0 0 0 0,0 0-2080 0,0 0-400 0,0 0-96 0,4-11-16 0</inkml:trace>
  <inkml:trace contextRef="#ctx0" brushRef="#br1" timeOffset="66096.47">20201 7522 36511 0,'0'0'1616'0,"0"0"336"0,0 0-1568 0,0 0-384 16,0 0 0-16,11 6 0 0,0-1 832 0,1 1 96 16,0-2 16-16,1-2 0 0,0 0-736 0,1-1-208 15,0-1 0-15,2 0 128 0,2-1-400 0,2-2-80 16,2-2-16-16,0 1 0 15,2 0-2384-15,2-1-464 0,1-3-112 0</inkml:trace>
  <inkml:trace contextRef="#ctx0" brushRef="#br1" timeOffset="66321.83">20878 7445 18431 0,'0'0'1632'0,"0"0"-1312"0,-8 6-320 0,1 0 0 15,7-6 5008-15,-5 9 944 0,1 1 176 0,2 2 32 16,0 0-4752-16,5 1-960 0,0 1-192 0,2 0-48 16,0 1-208-16,2 0 0 0,0 1 0 0,1 1 0 15,0-4-192-15,1 1-128 0,0-1-16 0,2 0-16 16,0 0-384-16,0-2-80 0,-1-2-16 0,2-5 0 16,-2-3-336-16,2-1-80 0,0 0-16 0,1-1 0 15,0-2-1648-15,-1-1-336 0</inkml:trace>
  <inkml:trace contextRef="#ctx0" brushRef="#br1" timeOffset="66579.5">21307 7420 25791 0,'-15'18'2304'0,"2"-5"-1856"16,-5 2-448-16,-2 0 0 0,-4 4 4144 0,2 3 720 15,1 4 160-15,1 1 32 0,1 2-4016 0,0 1-784 16,2 1-256-16,-1 3 128 0,0 3-128 0,1 0 0 16,3 0 0-16,1-1 0 0,1-2-240 0,3 1-64 15,1 2-16-15,3-4 0 16,-1 2-384-16,3-4-96 0,0-1-16 0,3-4 0 16,1-2-416-16,2-4-96 0,1-4-16 0,1-2 0 15,0-3-1744-15,3-5-368 0,2-3-64 0,1-4 0 0</inkml:trace>
  <inkml:trace contextRef="#ctx0" brushRef="#br1" timeOffset="66843.48">21460 7485 31327 0,'0'0'1392'0,"0"0"272"16,0 0-1328-16,0 0-336 0,0 0 0 0,0 0 0 16,0 0 3024-16,11-1 544 0,-1-2 96 0,3 1 32 0,3 0-3056 0,4 1-640 15,0 0 0-15,3-2-192 0,-1 2 192 0,3 0 0 16,-1-1 0-16,1 2 0 16,1-2-512-16,-1-1-64 0,-2 2 0 0,0-2-16 15,-3-1-656-15,-3 2-128 0,-2 0-32 0,-4-3 0 16,1 1-2176-16,-12 4-448 0,8-4-96 0,-8 4-16 0</inkml:trace>
  <inkml:trace contextRef="#ctx0" brushRef="#br1" timeOffset="67077">21459 7720 33231 0,'0'0'1472'0,"0"0"304"0,0 0-1424 0,0 0-352 0,0 0 0 0,0 0 0 16,0 0 576-16,12 3 64 0,0-2 0 0,1-1 0 15,1 0-640-15,3 0 0 0,3-1-192 0,-1-2 64 16,1-1-192-16,-1 1-16 0,2-2-16 0,1 1 0 16,2 0-816-16,-1 0-176 0,2 2-16 0,0-2-16 15,-2-1-288-15,-1-1-48 0,0 0-16 0,-1-1 0 0</inkml:trace>
  <inkml:trace contextRef="#ctx0" brushRef="#br1" timeOffset="67529.25">22290 7283 7359 0,'0'0'656'0,"-9"-1"-528"16,-1 0-128-16,1 1 0 0,-1 0 6464 0,1 2 1280 16,0 1 240-16,-1 1 48 0,0 1-6112 0,1 1-1232 15,-2 1-240-15,1 2-64 0,0 3 64 0,-2 2 0 16,-2 3 0-16,-2 3 0 0,-1 2-240 0,0 0-32 16,-1 3-16-16,1 2 0 0,1 2-16 0,2-1 0 0,-2 0 0 0,3-1 0 15,4-1 32-15,2 0 0 0,2-3 0 0,3-1 0 16,0-3-176-16,4 0 0 0,0-4 144 0,3-1-144 15,2-2 0-15,3-3 0 0,3-2-160 0,4-3 160 16,0-2-144-16,4-2 144 0,3-2 0 0,0-1-144 16,1-2 144-16,0-2 0 0,0-3 0 0,1 1 0 15,0-2 0-15,-1 1 0 0,-2 1 160 0,-1-4-160 16,-1 0 240-16,-1 0-48 0,-3-3-16 0,-3-1 0 16,-1-1 176-16,-2-2 32 0,-4-2 16 0,-1-1 0 15,-3-3-32-15,-1 0-16 0,-4-2 0 0,0 3 0 16,-3-1-144-16,-3 0-16 0,-3 0-16 0,-2 3 0 0,-4-1-176 0,-1 1 128 15,-1 1-128-15,-1 2 128 0,-1 3-128 0,0 0 0 16,2 3-192-16,2 1 192 16,1-2-1536-16,3 2-176 0,1-1-32 0,3 0-16432 15</inkml:trace>
  <inkml:trace contextRef="#ctx0" brushRef="#br2" timeOffset="75170.7">18098 2856 8287 0,'-6'-17'368'0,"2"6"80"0,-1 1-448 0,-1 1 0 0,0 1 0 0,-1 1 0 0,1 1 2080 0,-1 1 336 15,-1 1 64-15,1 1 16 0,-3-1-1872 0,0 2-368 16,-2-2-80-16,1 2-16 0,-4 1-160 0,0-1 128 16,-2-1-128-16,-2 2 128 0,1 1-128 0,-3 0 0 15,-3 2 0-15,-3-2 0 0,-1-1-352 0,-2 4 0 16,-1-1 0-16,-3 2-4768 16,-3 0-944-16</inkml:trace>
  <inkml:trace contextRef="#ctx0" brushRef="#br2" timeOffset="76469.73">17114 2807 3679 0,'-43'4'160'0,"13"-1"32"0,-7-2-192 0,-2 3 0 16,-2 1 0-16,-4 5 0 0,-2 0 1776 0,-2 0 304 16,-5 0 64-16,0-3 16 0,-1 0-1616 0,1-2-320 15,2-1-64-15,1 1-16 0,0 0-144 0,2 2 0 0,-1-1 0 0,-2 1 0 16,-2 0 0-16,0-2 0 0,1-3 0 0,3 1 128 16,2 0 192-16,1-2 48 0,0 1 0 0,1 1 0 15,2 1-48-15,-2-3-16 0,-1 3 0 0,-1 0 0 16,-1 0-80-16,-2-1-16 0,1-1 0 0,2 1 0 15,1-1-208-15,-1 2 0 0,0 2 128 0,-1 1-128 16,1 3 0-16,-3 0 0 0,-3-4 0 0,-1 2 0 16,0 1 0-16,4 1-160 0,3-3 160 0,0 0-128 15,-1-1 128-15,3 0 0 0,1-1 0 0,-4 0 0 16,-2 0 0-16,0 0 0 0,0-2 0 0,0 1 0 16,3 0 128-16,4 0 48 0,1 0 16 0,0 0 0 15,0 0 240-15,2-1 48 0,3 1 16 0,-1 3 0 0,-1-1-304 0,-2 4-48 16,0-4-16-16,1 3 0 0,-1 0-128 15,4-1 0-15,2-1 0 0,-1 0 0 0,2 0 0 0,0 1 0 16,0 0 0-16,1 2 0 0,0-2 0 0,0 1 0 16,1 0 0-16,-2 3 0 0,-3 1 0 0,2 4 192 15,1-3-192-15,1 2 192 0,1 2-192 0,2-2 128 16,2 1-128-16,2 0 128 0,1 0-128 0,0 0 160 16,0-2-160-16,1 3 160 0,0 2-160 0,3-3-192 15,0 0 32-15,2 1 16 0,2-4 144 0,0 2-128 16,-1 0 128-16,2 1-128 0,2 0 128 0,-2 0 0 15,0 2 0-15,0-3 0 0,0 1 0 0,3 0 0 16,1 0 0-16,1-2-128 0,1 0 128 0,1 0 0 16,0 2 0-16,0 0 0 0,1 3 0 0,0-3 0 15,0 2 0-15,1 1 0 0,2 3 0 0,1-3 0 0,1-1 0 0,0 2 0 16,2 0 0-16,2 1 0 0,-1-2 0 0,2-1 0 16,3 1 128-16,0-2-128 0,0-1 160 0,0-3-160 15,3 1 0-15,0-1 0 0,1 2 0 0,3-3 0 16,-1 1 0-16,2 2 0 0,0-3 0 0,1-1 0 15,0-1 0-15,1 0 0 0,4-1 128 0,0 2-128 16,-2-2 0-16,1 1 0 0,0-1 0 0,0 1 0 16,0-2 0-16,0 1 0 0,1 1 0 0,0 0 0 15,1-3 0-15,-1 4 0 0,0-3 0 0,-2 5 0 16,1-1 128-16,0 0 0 0,0 2-128 0,-2-1 192 16,1-1-192-16,0 0 0 0,-1 0-144 0,2 0 144 15,1-1 0-15,2 0 0 0,1-2 0 0,1-1 0 16,0 0 0-16,3-2 0 0,2 1 0 0,1 0 0 0,-2-2 0 0,0 2 0 15,0-4 0-15,0 2 0 16,0 2 0-16,0 1 0 0,1 0 0 0,1 1 0 0,-1 0 0 0,-1-3 0 16,-4 0 0-16,5 4 0 0,-1 1 0 0,1-2 0 15,0 3 128-15,2-3-128 0,-2 1 0 0,3-1 0 16,2 2 0-16,-2-4 0 0,-3 0 0 0,2-2 0 16,-1 1 0-16,4 0 0 0,0-4 0 0,2 1 0 15,0-1 0-15,1 1 0 0,1-3 0 0,3 1 0 16,1 0 0-16,2 0 0 0,-1 1 0 0,4 0 0 15,-2-1 0-15,-1 2 0 0,-2 0 0 0,2-1 0 16,-1 1 0-16,1-1 0 0,-1 3 0 0,2-1 0 16,1 0 0-16,2-1 0 0,3-1 0 0,2-2 0 15,0-1 0-15,1 1 0 0,-1-1 0 0,1 0 0 16,0 0 0-16,1 0 0 0,1 0 0 0,2 0 0 0,4-1 0 0,-1 0 0 16,-5-3 0-16,2 0 0 0,2 0 0 0,-1 0 0 15,-1 0 0-15,2-1 0 0,0 0 0 0,4-1 0 16,1 0 128-16,0 1-128 0,-4-2 0 0,1 1 0 15,0-1 0-15,-2 2 0 0,0 1 0 0,2 0 0 16,3-1 0-16,0 0 0 0,-3-1 0 0,0 3 0 16,-1-3 0-16,-3 0 0 0,-3-1 0 0,6-1 0 15,1-1 0-15,4-1 0 0,1-3 0 0,0 1 0 16,-2-1 128-16,-1 1-128 0,1-1 0 0,-1 0 0 16,2-1 160-16,1-2-160 0,1-2 128 0,0-2-128 15,-2-3 256-15,-1 1-16 0,-3 0-16 0,-2 3 0 16,-3-3 80-16,1-1 16 0,1-3 0 0,2 0 0 15,0-2 32-15,-4 1 16 0,-3-2 0 0,-3-2 0 16,-1-2-48-16,-3-1-16 0,-4 2 0 0,0-2 0 0,-1 0-48 0,1 0-16 16,-2 0 0-16,-1-2 0 0,-2-1 32 0,-2-4 16 15,-3-1 0-15,-2 1 0 0,-4 0 96 0,-2-2 32 16,-2-4 0-16,-4 0 0 0,-3 1-16 0,-2-2 0 16,-3 1 0-16,-4 3 0 0,-2 2 48 0,-3 0 16 15,-3 3 0-15,-2-1 0 0,-3 1-144 0,-2-1-48 16,-2 0 0-16,-2 4 0 0,-4-2-128 0,-3 3-16 15,-7 1-128-15,-2 1 192 0,-3 2-192 0,-3 1 176 16,-1 1-176-16,-1-1 160 0,0 1-160 0,0-1 0 16,-2 2 0-16,-2 3 128 0,-4 5-128 0,2 1 0 0,-2 2 144 0,-3 4-144 15,-5 0 0-15,1 4 128 16,0 2-128-16,2 6 0 0,1 1 0 0,1 3 0 0,-1 2 0 0,4 4-128 16,1 0 128-16,2 3 0 0,0-1-144 0,1 2 144 15,2 4-288-15,3-1 16 0,5 1 0 0,2 1-9024 16,3 2-1808-16</inkml:trace>
  <inkml:trace contextRef="#ctx0" brushRef="#br2" timeOffset="77970.35">18371 4444 6447 0,'0'0'576'0,"0"0"-576"0,0 0 0 0,0 0 0 16,0 0 2752-16,0 0 432 0,0 0 80 0,0 0 32 15,0 0-2096-15,0 0-432 0,0 0-64 0,0 0-32 16,0 0-144-16,0 0-16 0,0 0-16 0,0 0 0 16,0 0-336-16,0 0-160 0,11-4 160 0,0 0-160 15,-11 4 128-15,10-4-128 0,1-1 0 0,-1 1 0 16,1 1 144-16,-1 2-144 0,0-3 128 0,1 3-128 16,-11 1 304-16,13 0-32 0,-1 2 0 0,-2 1 0 15,-10-3-80-15,13 6 0 0,-1 1-16 0,0-1 0 16,-1 4-176-16,0 0 192 0,-1 2-192 0,1-1 192 15,-2 1-192-15,1 1 160 0,1 3-160 0,-1 0 160 16,0 0-160-16,0 1 0 0,0-1 0 0,0-2 128 0,1 2-128 16,1 1 0-16,-1-1 0 0,2 2 128 0,0 1-128 0,0 2 0 15,-3 1 0-15,0-2 128 0,0 0-128 0,1 0 0 16,-2 1 0-16,-3 1 0 0,0 1 0 0,-4-1 128 16,0 3-128-16,-4-2 128 0,0-2-128 0,-4 1 160 15,-3-1-160-15,0 1 160 0,1-4-160 0,-1 2 192 16,-2-2-192-16,-1-1 192 0,-1 0 16 0,0-3 16 15,0-1 0-15,0-1 0 0,0 0-64 0,0 0-16 16,0-3 0-16,-2 1 0 0,0 1-144 0,-1 2 160 16,-1-4-160-16,1 1 160 0,-1 1-160 0,0-2 0 15,-1-1 0-15,1-1 128 0,0 3-128 0,2-1 0 16,-1-3 0-16,2 2 128 0,-1 0-128 0,2 1 160 16,0-3-160-16,3 1 160 0,-2-2-160 0,2 2 128 0,-2-5-128 15,1 2 128-15,0 0-128 0,2-1 0 0,-1-1 0 0,10-2 0 16,-10 4 0-16,1 0 128 0,9-4-128 0,-12 4 0 15,2-1 0-15,10-3 0 0,-9 2 0 0,9-2 0 16,-12 4 0-16,3 0 128 0,9-4-128 0,-8 5 0 16,8-5 0-16,-8 6 0 0,8-6 0 0,-8 5 0 15,8-5 0-15,0 0 0 0,-6 5 0 0,6-5 0 16,0 0 0-16,0 0 0 0,-8 5 0 0,8-5 0 16,-7 7 0-16,7-7 0 0,0 0 0 0,-9 2 0 15,9-2 0-15,-9 4 0 0,9-4 0 0,0 0 0 16,-6-4 176-16,6 4-48 0,-4-8-128 0,4 8 192 15,0 0 128-15,-4-7 32 0,1-4 0 0,1 3 0 16,-1-1-176-16,2 0-48 0,-2 0 0 0,2-1 0 16,0-1 0-16,1-1-128 0,1-1 192 0,0 2-64 15,-1-5-128-15,3 0 0 0,-1 1 0 0,2-1 128 0,-1-1-128 16,2 4 0-16,0-3 0 0,2 3 0 0,-1 3 0 16,1 1 0-16,-1 0 0 0,1 2 0 0,-1 1-144 0,-6 6 144 15,0 0 0-15,0 0 0 0,0 0-160 0,0 0 160 16,0 0-128-16,0 0 128 0,11 5-144 0,-11-5 144 15,0 0-160-15,9 10 160 0,-3-1 0 0,0 1 0 16,-6-10-128-16,5 13 128 0,-2 0 0 0,-1 1 0 16,-2 2 0-16,-1-2-144 0,-2 2 144 0,1-1 0 15,0 2 0-15,1 0-128 0,0-2 128 0,1 0 0 16,1-3 0-16,2 1 0 0,1-1 0 0,1-3 144 16,1 1-16-16,2 1-128 0,0-2 304 0,1-1-48 15,1-3-16-15,2 3 0 0,3-2-240 0,-2 1 0 0,-2-1 128 0,2-3-128 16,2 1-192-16,0-3-96 0,2-1-16 0</inkml:trace>
  <inkml:trace contextRef="#ctx0" brushRef="#br1" timeOffset="103238.16">2388 9897 28223 0,'0'0'1248'0,"0"0"256"0,0 0-1200 0,0 0-304 16,0 0 0-16,8-8 0 0,-1 0 384 0,1 2 0 15,-1-2 16-15,3 2 0 0,0 0 352 0,2 0 64 16,-1-2 16-16,2 2 0 0,2-4-256 0,2 4-32 0,1-3-16 16,0 4 0-16,1-2-272 0,-1 3-48 15,-3 2-16-15,1-4 0 0,-3 5-192 0,0-2 176 0,-1 1-176 0,0 2 160 16,-2 2-16-16,3 2 0 0,0 2 0 0,-1 3 0 16,-4 0-16-16,-1 2 0 0,1 3 0 0,-1-1 0 15,-2 1 0-15,0 2 0 0,-2 2 0 0,-1 3 0 16,-2 6-128-16,-1-2 0 0,-1 1 144 0,-2 3-144 15,-3-2 0-15,-2 3 144 0,-1-1-144 0,-2-3 0 16,0 0 128-16,0-1-128 0,-5-1 0 0,0 0 0 16,1-3 0-16,-1-2 128 0,-2-6-128 0,0 0 0 15,-2-2 176-15,0-1-176 0,0-1 160 0,3-2-160 16,-3-2 128-16,2 0-128 0,-2-1 0 0,1-1 144 16,1-1-144-16,0 0 0 0,2-2 0 0,3 0 0 15,0-3 0-15,1 2 0 0,0-3 0 0,3 1 0 16,10 3 0-16,-9-4 0 0,0 2 0 0,9 2 0 0,0 0 0 0,0 0 0 15,0 0 0-15,0 0 0 0,0 0 0 0,11 0 0 16,2 1 0-16,0 4 192 0,1-1 48 0,2 4 16 16,3 0 0-16,1 2 0 0,-1-2 0 0,1 1 0 15,-1 0 0-15,0-1 0 0,2 1-256 0,-1 0 128 16,0-1-128-16,0 0 0 0,-2-2 0 0,0 1 128 16,-2-2-128-16,-1 2 0 0,0-1 0 0,-1 1-240 15,-1-1 48-15,1 2 16 16,2-1-544-16,-2-1-112 0,-2-1-32 0,1-1 0 15,0-1-1392-15,0-3-288 0,-1-1-48 0,0-2-11040 0</inkml:trace>
  <inkml:trace contextRef="#ctx0" brushRef="#br1" timeOffset="103804.64">2734 9201 6447 0,'0'0'576'0,"0"0"-576"16,0 0 0-16,0 0 0 0,0 0 4096 0,0 0 704 15,0 0 128-15,0 0 48 0,0 0-2992 0,5 12-576 16,-1-2-128-16,3 2-32 0,2 1-64 0,1 0-16 16,1 1 0-16,2 3 0 0,1 1-128 0,4 3-16 0,2 0-16 0,2 5 0 15,1 6-128-15,6 1-32 0,2 4 0 0,3-1 0 16,3 1-192-16,1 2-32 0,2 3-16 0,0-1 0 16,-3 0-288-16,-3 1-48 0,-3 1-16 0,-4 4 0 15,-3 3-128-15,-3 3-128 0,-4-4 192 0,-3 1-192 16,-2-1 256-16,-3 1-64 0,-4-3-16 0,-2-2 0 15,-3 4 144-15,-3-4 16 0,-3 1 16 0,-1 1 0 16,-3-3-48-16,-2 2-16 0,-2-1 0 0,1-3 0 16,-1-2-160-16,4-4-128 0,-2-4 192 0,2-2-192 15,-2-4 0-15,2-6 0 0,1-1 0 0,-2-2 0 32,-1-5-1664-32,3 1-304 0,3-1-48 0</inkml:trace>
  <inkml:trace contextRef="#ctx0" brushRef="#br1" timeOffset="105606.4">4236 9982 22111 0,'-13'-11'1968'0,"5"6"-1584"0,-1 0-384 0,-2 1 0 16,1 0 2928-16,2 2 496 0,8 2 96 0,-8-6 32 15,0 2-3088-15,2 1-608 0,-2-1-128 0,2 1-32 16,6 3 304-16,0 0-160 0,-11-1 160 0,2-1-128 16,1 2 128-16,8 0 0 0,-9 2-144 0,9-2 144 15,-10 4 0-15,1 1 0 0,-1 1 128 0,1 3-128 16,0 3 576-16,0 0 16 0,-1 1 16 0,-1 4 0 16,-1 5 0-16,1-1 0 0,-2 1 0 0,1 5 0 15,-1 1-480-15,1 1-128 0,2-1 0 0,-1 6 0 16,1-4 0-16,2 3 0 0,3 1 0 0,1-2 0 15,3-1 0-15,3-1 0 0,3-2 0 0,7-1 0 16,4-3 0-16,3-3 0 0,0-5 0 0,2 0-128 16,2-5 128-16,3-4 0 0,1-3 0 0,3-5 0 0,2-3 0 0,0-4 128 15,0-3-128-15,0-5 128 0,1-2 112 0,-2-2 16 16,-2-1 16-16,-2-2 0 0,-2-3 224 0,-2 0 32 16,0-3 16-16,-3-1 0 0,0 0-64 15,-2-1-16-15,-2-2 0 0,-4-2 0 0,-3 0-64 0,-3-2-16 16,-2-3 0-16,-3 1 0 0,-2 0-240 0,-1 2-144 15,-4 1 160-15,-2 6-160 0,-1 1 192 0,-2 3-64 16,-4 1-128-16,1 3 192 0,0 5-192 0,-2 4 0 16,-1 0 0-16,1 5 0 0,-2 1 0 0,-1 5 128 15,-2 1-128-15,-3 2 0 0,-2 1 0 0,-1 5 0 16,-1 0 0-16,1 2 0 0,-2-2 0 0,2 3-160 16,1 0 160-16,2-1-192 0,1 2-64 0,5-1-32 0,2 0 0 15,4 0 0 1,2-1-1120-16,3 0-208 0,7-9-48 0,-1 12-16 15,4-1-1824-15,-3-11-352 0</inkml:trace>
  <inkml:trace contextRef="#ctx0" brushRef="#br1" timeOffset="106172.93">4864 9559 22111 0,'-12'2'1968'0,"-1"4"-1584"16,-4 6-384-16,6 5 0 0,2 5 4432 0,3 5 816 15,2 3 144-15,2 3 48 0,-1 0-4448 0,2 1-992 16,0-1 0-16,1 1 0 0,0 2-208 0,-2 0 16 15,0 3 16-15,-1 2 0 0,1-1-16 0,-1-1-16 16,0-1 0-16,1-2 0 0,-1 0 208 0,0-5 0 16,1-4 0-16,-1 1 0 0,1-6 0 0,-1-1 0 15,0-6 0-15,5 1 0 0,-2-3 320 0,0-4 16 16,0-9 0-16,0 0 0 0,0 0-16 0,0 0 0 16,10 0 0-16,1-2 0 0,-2-5-128 0,1-1-16 15,2-4-16-15,1-1 0 0,-1-4-160 0,2-1 0 0,-1 0 0 0,0-2 0 16,0 0-128-16,1-3 128 15,1 1-160-15,-1 4 160 0,-1 1-144 0,2 4 144 0,-1 3-128 0,0 3 128 16,2 3-144-16,-1 2 144 0,1 2-160 0,0 2 160 16,-1 3-176-16,1 2 176 0,-2-1-192 0,1 6 192 15,-1-3-208-15,0 2 64 0,-2-1 16 0,-1 1 0 16,-4-1 128-16,0 0-208 0,-3 2 80 0,-2-3 128 16,0 2-144-16,-1 0 144 0,-2-1 0 0,-2-1 0 15,-2-3 0-15,-2 2 0 0,-2 0 128 0,0 1-128 16,-3 0 208-16,1 2-48 0,-2-2-16 0,-2-2 0 15,-2 0-144-15,0 1 0 0,-1-2 0 0,0 2 128 16,0-1-128-16,-1-3 128 0,1-2-128 0,0-1 128 16,0-1-128-16,-1-1 0 0,0 1 0 0,-1-2 0 15,1-1-512-15,-2-1-128 0,-3-2-16 16,2-1-16-16,0 0-1920 0,3 2-384 16,3 3-80-16,3-1-11424 0</inkml:trace>
  <inkml:trace contextRef="#ctx0" brushRef="#br1" timeOffset="106525.05">5439 10252 43071 0,'-12'-5'1920'0,"12"5"384"0,0 0-1856 0,0 0-448 0,-9 6 0 0,9-6 0 16,-1 12 0-16,4-1 0 0,2 1 0 0,-1 0 0 31,-2 0-528-31,2 1-112 0,1 1 0 0,1 2-16 16,-1-2 16-16,-1 3 16 0,0 0 0 0,0 1 0 0,-2-2 192 0,1 5 48 0,-1 0 0 0,0 2 0 16,-4 2 384-16,1-2-160 0,-2 3 160 0,1 0 0 15,-2 2 0-15,0-5 144 0,-1 1 16 0,0-1 0 16,1-1 128-16,-4 2 32 0,-1-3 0 0,0 0 0 15,-2-2-80-15,1-3-16 0,-1-2 0 0,0 0 0 16,-1 1-224-16,-1-1 128 0,-1-2-128 0,-2-3 0 16,-1-3 0-16,-1 0-256 0,-2-1 16 0,1-4 16 15,-1-2-2304-15,-1-6-464 0,0-3-80 0</inkml:trace>
  <inkml:trace contextRef="#ctx0" brushRef="#br1" timeOffset="106723.85">5409 9979 34319 0,'0'0'1520'0,"0"0"320"0,0 0-1472 0,0 0-368 16,0 0 0-16,12-2 0 15,-12 2-2416-15,14-2-544 0,-1 1-112 0</inkml:trace>
  <inkml:trace contextRef="#ctx0" brushRef="#br1" timeOffset="107141.51">5717 10232 23951 0,'0'0'2128'0,"0"0"-1696"0,0 0-432 0,0 0 0 15,8-9 3248-15,-1 3 560 0,3-1 112 0,1 0 32 16,4 1-3120-16,-1-1-640 0,2 0-192 0,-1-3 128 16,0 0-128-16,0 1 0 0,0 1 0 0,-1-1 0 0,0 1-208 0,1 0-64 15,-2-1-16-15,-3 1 0 16,1-1-96-16,-2 0-32 0,-3 0 0 0,-1 1 0 0,-1-1 160 0,-2 3 16 15,-2-1 16-15,0 7 0 0,-4-6 224 0,-3-1 0 16,-3 3 0-16,-2 1 0 0,-1 1 400 0,-1 2-16 16,-1 0-16-16,-2 2 0 0,0 1 16 0,-1 4 0 15,0-3 0-15,1 3 0 0,0 4-80 0,1 3-16 16,2-1 0-16,1 4 0 0,0-1-288 0,2 2 160 16,1 4-160-16,1 2 128 0,0-2-128 0,1 1 0 15,1-1 0-15,2 3 0 0,3-4 0 0,-1 0-144 16,0-2 144-16,2 0-160 0,1-2-32 0,1-2-16 15,1 0 0-15,0-2 0 0,2-3-112 0,-4-10 0 0,9 9-16 0,3-5 0 32,1-1-560-32,3-1-128 0,2-3 0 0,0 1-9280 0,2-3-1840 0</inkml:trace>
  <inkml:trace contextRef="#ctx0" brushRef="#br1" timeOffset="107473.95">6266 10093 19343 0,'-2'-9'1728'0,"0"-1"-1392"0,-1 3-336 0,2-4 0 16,-2 2 3152-16,3 9 560 0,-1-10 128 0,0-1 0 16,-2 2-2992-16,0 1-592 0,-2-1-128 0,0 0-128 15,-2-1 0-15,1 0 0 0,-1 3 0 0,1 1 0 0,6 6 0 0,-11-1 0 16,1 1 0-16,0 3 0 15,-1 3 0-15,2 3 0 0,-1 3 0 0,-1 1 0 0,1 5 208 0,-1 5 112 16,1 3 0-16,1-3 16 0,0 3 496 0,1-2 112 16,0 3 16-16,2 2 0 0,0-2-528 0,2 0-112 15,3-1 0-15,-2 3-16 0,1-3-144 0,2 0-32 16,2-1 0-16,2-1 0 0,2-5-128 0,1-2 0 16,4-1 0-16,3-7 0 15,2-1-432-15,3-4-112 0,5-3-32 0,2-2 0 16,3-3-1504-16,1-5-304 0,1-3-64 0,1-3-11776 0</inkml:trace>
  <inkml:trace contextRef="#ctx0" brushRef="#br1" timeOffset="107708.78">6684 9610 7359 0,'0'0'656'0,"0"13"-528"0,-2 0-128 0,-1 4 0 15,2 5 5088-15,-2 1 992 0,2 4 192 0,-1 0 32 16,0 5-3904-16,1 0-784 0,-1 2-144 0,1 4-48 16,-2 2-240-16,1 2-48 0,-1-1-16 0,2-1 0 15,-1-2-720-15,1 0-144 0,1-1-16 0,0-1-16 16,0-4-224-16,0 1 0 0,0-5 0 0,0-1-160 16,1-1-1184-16,-1-3-256 0,2-1-32 0,-4-5-16 15,1-2-1440-15,-1-4-304 0</inkml:trace>
  <inkml:trace contextRef="#ctx0" brushRef="#br1" timeOffset="107885.01">6495 9994 16575 0,'0'0'1472'0,"0"0"-1168"16,0 0-304-16,0 0 0 0,0 0 6592 0,0 0 1248 15,14 1 256-15,2 1 48 16,1 1-6864-16,3 0-1280 0,-1-1-464 0,3 0 16 16,3-2-1232-16,0 1-240 0,1-1-64 0,-1-1-15744 0</inkml:trace>
  <inkml:trace contextRef="#ctx0" brushRef="#br1" timeOffset="108064.55">7021 10215 20271 0,'0'0'1792'0,"0"0"-1424"0,-4 11-368 0,1-2 0 15,2 4 6608-15,2 1 1264 0,2 2 240 0,1-1 48 32,-2 1-7008-32,1-2-1408 0,-1 1-288 0,0 2-48 0,-1-3-2224 15,0 2-432-15,1-2-80 0,-1-2-14432 0</inkml:trace>
  <inkml:trace contextRef="#ctx0" brushRef="#br1" timeOffset="108231.34">7032 9819 40191 0,'0'0'1792'0,"0"0"352"0,-9-1-1712 0,9 1-432 16,0 0 0-16,0 0 0 15,0 0-592-15,-1 11-208 0,1-11-32 0,4 12-10576 16,-4-12-2112-16</inkml:trace>
  <inkml:trace contextRef="#ctx0" brushRef="#br1" timeOffset="108541.95">7227 10090 20271 0,'0'0'896'0,"0"0"192"0,0 0-880 0,6 13-208 0,1 0 0 0,0-2 0 15,4 2 4304-15,-1 0 816 0,1 1 176 0,-1 2 16 16,1-3-4224-16,-1 1-832 0,-1 3-256 0,0-1 0 16,-1-1 0-16,-1 0 0 0,-1-1 0 0,1-1 0 15,-1-1 0-15,1-3 0 0,2 0 0 0,-3 0 0 16,-6-9 0-16,8 7 0 0,-8-7 0 0,11 3 0 16,-11-3 176-16,11 0-16 0,0-1 0 0,-1-3 0 15,2-2 240-15,0-1 48 0,1-1 16 0,0-1 0 16,-2 0-144-16,2-4-16 0,2 0-16 0,-1-1 0 0,-1-3-144 15,-1 1-16-15,-2-3-128 0,1-1 192 0,-2-2-192 0,-1 0 0 16,-1-2 0-16,0 2 0 0,-3-5 0 0,-1 5-208 16,0 2 16-16,0 2 0 15,0-1-368-15,-1 6-64 0,0 2-16 0,-1 2 0 16,1-1-2192-16,1 4-448 0,-3 6-96 0</inkml:trace>
  <inkml:trace contextRef="#ctx0" brushRef="#br1" timeOffset="108875.71">7863 10085 23951 0,'0'0'2128'0,"0"0"-1696"16,0 0-432-16,10 1 0 0,1-1 3280 0,0-1 576 15,4 0 112-15,2-2 32 0,2-2-3072 0,1-2-608 0,1-1-128 0,-2 1-32 16,-1-4-336-16,1 2-64 0,-4-1-16 0,0-1 0 31,-4-1-416-31,0 2-96 0,-2 0 0 0,-4-1-16 16,-2 2 160-16,-5 0 48 0,-3 1 0 0,-3 0 0 0,-2-1 576 0,-4 3 0 0,-5-1 0 0,-1 3 0 15,-5 2 384-15,-3-2 208 0,0 1 48 0,0 3 0 16,1 0-48-16,1 3 0 0,0 2 0 0,2 1 0 16,2 3 176-16,3 5 48 0,0 0 0 0,2 3 0 15,2 1-368-15,3 3-80 0,2 1-16 0,2 3 0 16,3 1-352-16,1 0 128 0,1-3-128 0,2 2 0 16,1 3 0-16,1-5 0 0,2 3 0 0,-1-5 0 15,2 1 0-15,1-2-128 0,3-1 0 0,1-2 0 16,3 0-368-16,1-2-64 0,1-4-16 0,5 1 0 15,2-3-160-15,2-1-32 0,3 0-16 0,3-4 0 16,3-2-2432-16,4-3-496 0</inkml:trace>
  <inkml:trace contextRef="#ctx0" brushRef="#br1" timeOffset="109325.75">9559 9501 41295 0,'1'-20'1824'0,"-1"7"384"0,-2-1-1760 0,0 1-448 0,2 1 0 0,2-1 0 16,0 4 160-16,1-2-160 0,-1 2 192 0,-2 0-192 31,-2-1-320-31,-2-1-160 0,-1 1-32 0,-2 1-16 16,1 0-112-16,-4 2-32 0,0 2 0 0,-2 4 0 15,-1-2-160-15,-1 4-48 0,-2 6 0 0,-1-1 0 0,0 1 576 0,0 5 112 0,-1 2 32 0,0 4 0 16,0 6 816-16,-1 3 176 0,0 4 16 0,1 5 16 15,1 4 224-15,0 2 64 0,1 5 0 0,-1 0 0 16,0 1-448-16,2 1-64 0,-1 0-32 0,2-1 0 16,2 1-336-16,3 1-64 0,2-2-16 0,2 0 0 0,1-5-192 0,3-3 0 15,1-4-144-15,2-3 144 16,2-2-544-16,1-5-16 0,1-4 0 0,-1-1 0 16,0-4-416-16,-1-1-96 0,-1-5-16 0,1-2 0 15,-1-1-512-15,-3-8-128 0,0 0 0 0,0 0-13200 0</inkml:trace>
  <inkml:trace contextRef="#ctx0" brushRef="#br1" timeOffset="109519.83">9028 9941 45327 0,'0'0'2000'0,"0"0"432"0,0 0-1952 0,0 0-480 0,0 0 0 0,12-2 0 15,2-2 624-15,3 1 16 0,2 1 16 0,1 0 0 32,1 0-944-32,1-2-192 0,2 0-32 0,1 1-16 15,-1-2-2352-15,2 0-448 0,2-2-112 0,1 0-13456 0</inkml:trace>
  <inkml:trace contextRef="#ctx0" brushRef="#br1" timeOffset="109909.79">9524 9889 12895 0,'0'0'576'0,"0"0"112"0,0 0-560 0,0 0-128 0,6 11 0 0,1-3 0 15,-7-8 4480-15,5 13 848 0,-1-3 176 0,-2 3 48 0,0 1-3968 0,-2 2-800 16,-3 0-144-16,1 2-48 0,-1 1-144 0,-2 2-16 16,-2 0-16-16,2 1 0 0,0 1-160 0,0-3-16 15,-1 1-16-15,1 0 0 0,1 1-96 0,0-1 0 16,2-4-128-16,0-1 192 0,1-2 64 0,1-1 0 16,3-2 0-16,1-2 0 0,-4-9-128 0,5 6 0 15,0 1-128-15,-5-7 192 0,10 2-192 0,3 0 0 16,2-2 0-16,0-3 0 0,1-2 0 0,-2-3 0 15,1 0 0-15,2-2 0 0,1-3 0 0,0 0-288 16,0-3 32-16,-2 2 16 0,-2-3 240 0,0 1 0 16,-3-1-160-16,0 0 160 0,-3 0 0 0,-1-1 0 15,1 1 0-15,-1 1 0 0,-2 2 0 0,0 1 0 16,0 0 0-16,-1 5 0 0,-4 8 128 0,0 0-128 0,0 0 0 0,0 0 128 16,0 0 160-16,0 0 32 0,0 0 0 0,0 0 0 15,8 9 16-15,-1 2 16 0,-1 0 0 0,1 1 0 16,-1 1 160-16,1 0 16 0,-2 0 16 0,0 3 0 15,0 2-544-15,0 0 0 0,-1 2 0 0,0 0 0 16,0-1-192-16,0 1-128 0,1-3-48 0,-2-2 0 31,0 0-2064-31,-1-1-432 0,1-2-80 0,-1-2-12528 0</inkml:trace>
  <inkml:trace contextRef="#ctx0" brushRef="#br1" timeOffset="110276.23">9928 10120 25791 0,'0'0'2304'0,"0"0"-1856"0,0 0-448 0,0 0 0 0,-5 10 3392 0,3 2 576 15,4 1 112-15,2 0 16 0,1 2-3152 0,1-2-640 16,1 0-128-16,1-2-32 0,-1 1-144 0,1-4 0 16,0 0-160-16,-1 1 160 15,-7-9-464-15,7 6 0 0,-7-6 0 0,0 0 0 0,0 0 256 0,11 2 48 16,-11-2 16-16,0 0 0 0,8-8 528 0,-2-1 96 15,-1 0 32-15,2-2 0 0,-1 0 480 0,2-3 96 16,0 0 32-16,1 0 0 0,0-2-416 0,0-3-64 16,2-2-32-16,1-1 0 0,-1-2-416 0,1-2-64 15,0-1-128-15,1 7 176 0,1 1-176 0,-1 6-176 16,0 2 48-16,-2 5 0 0,-11 6-16 0,10-4 0 16,-10 4 0-16,13 4 0 0,-1-2 144 0,0 3 0 15,-12-5 0-15,13 10 0 0,-2 0 0 0,0 0 144 0,-1 2-144 0,1-3 160 16,-1-1-32-16,1 2 0 0,-1 2 0 0,2 1 0 15,-2 2-128-15,2-2-192 0,0-3 32 0,-1 3 16 32,1 0-1408-32,-2-2-288 0,0 2-48 0,-1 0-16 15,-1 0-1424-15,-2 0-272 0,-2-2-64 0</inkml:trace>
  <inkml:trace contextRef="#ctx0" brushRef="#br1" timeOffset="110609.42">10805 9990 14735 0,'0'0'1312'0,"0"0"-1056"0,4-9-256 0,-4 9 0 0,0 0 3616 0,3-10 672 16,-3 10 128-16,-2-7 16 0,1-4-2384 0,-3 5-464 15,-1-2-112-15,5 8 0 0,-8-7-560 0,0 2-96 16,-1 1-32-16,1 2 0 0,8 2-256 0,-10 0-48 15,-2-3-16-15,1 6 0 0,-1 0-208 0,1 3-32 16,0 0-16-16,0 3 0 0,1 3 64 0,-1 2 16 16,0 2 0-16,-1 2 0 0,1 2 32 0,1 2 0 15,0 4 0-15,0-2 0 0,3 0-192 0,1 1-128 16,1-3 192-16,3-1-192 0,0-1 144 0,2-1-144 16,4-2 0-16,0 0 144 0,1-4-144 0,2-1 0 15,1 0 0-15,2-5 128 0,3 3-416 0,1-5-96 0,-1-1 0 0,2 0-16 31,0-4-1456-31,4 0-304 0,0-3-48 0,2-2-9088 0,3-2-1824 0</inkml:trace>
  <inkml:trace contextRef="#ctx0" brushRef="#br1" timeOffset="110856.25">11045 9652 9215 0,'0'0'816'0,"0"0"-656"0,0 0-160 0,-8 8 0 16,2 7 7488-16,2 0 1456 0,1 4 288 0,2 5 64 16,0 2-7408-16,1 1-1488 0,0 1-400 0,2 2 128 15,1 1-128-15,1 2 0 0,1 0 0 0,1 1 128 0,1-1-128 0,2 0 0 16,0-1 0-16,2-2 0 0,0-4-272 0,-1 2 16 16,-3-5 0-16,2-1 0 15,1 2-288-15,-3-6-48 0,-1-2-16 0,-1-1 0 16,-1-2-368-16,-2-1-80 0,-3-3-16 0,1-9 0 15,0 0-2288-15,0 0-464 0,0 0-80 0,-16 3-32 0</inkml:trace>
  <inkml:trace contextRef="#ctx0" brushRef="#br1" timeOffset="111029.87">10838 9887 16575 0,'0'0'736'0,"0"0"160"0,0 0-720 0,0 0-176 0,0 0 0 0,12 0 0 15,-1 1 7360-15,2 2 1456 0,0-1 272 0,2 2 64 16,-1 0-7488-16,3 3-1488 0,1-5-304 0,0 2-64 31,1 0-1472-31,0 0-304 0,0-2-48 0,0 1-16 16,-1-2-1808-16,1-1-384 0</inkml:trace>
  <inkml:trace contextRef="#ctx0" brushRef="#br1" timeOffset="111195.52">11359 10106 10127 0,'0'0'896'0,"2"14"-704"0,-1-1-192 0,2 3 0 15,-1 1 7472-15,2 0 1456 0,1 1 288 0,2-2 64 16,-1-3-7248-16,1 0-1456 0,-2 0-304 0,0 0-48 16,0-4-368-16,1 0-80 0,-2 0-16 0,-4-9 0 15,0 0-2832-15,0 0-576 0,0 0-128 0</inkml:trace>
  <inkml:trace contextRef="#ctx0" brushRef="#br1" timeOffset="111359.98">11392 9707 10127 0,'0'0'896'0,"-5"-7"-704"15,-1-1-192-15,6 8 0 0,0 0 7136 0,0 0 1392 0,0 0 288 0,0 0 48 16,0 0-7168-16,0 0-1440 0,0 0-256 0,0 0 0 31,0 0-2896-31,7 12-496 0,-1-4-80 0</inkml:trace>
  <inkml:trace contextRef="#ctx0" brushRef="#br1" timeOffset="111776.6">11627 9918 30063 0,'0'0'1328'0,"10"4"272"0,0 1-1280 0,2 0-320 0,0 1 0 0,1 0 0 16,0-3 704-16,0 1 80 0,0-3 16 0,-1 0 0 15,-1-1-800-15,-11 0-384 0,11 4 48 0,-11-4 0 16,0 0-640-16,0 0-128 0,0 0-32 16,0 0 0-16,0 0 544 0,-3 11 96 0,-2 0 32 15,-4 0 0-15,-3-1 1488 0,1 2 320 0,-1 1 48 0,0 1 16 16,-1 3 384-16,0 0 96 0,0 0 16 0,1 0 0 0,2 0-512 0,1 1-112 16,0 2 0-16,1-2-16 0,1 0-608 0,3-1-112 15,2 0-32-15,0-4 0 0,2 0-336 0,3 0-176 16,0-2 160-16,0-2-160 0,-3-9-208 0,7 8-144 15,0-2-32-15,0 1 0 16,1-6-384-16,1 0-96 0,2-1-16 0,-1-2 0 16,1-5 368-16,2 1 80 0,1-2 16 0,2-3 0 0,1 0 416 0,-1-4 0 15,3 1 0-15,-2 0 0 0,0-2 0 0,-2 2 0 16,0-5 0-16,-4 2 0 0,-2-1 0 0,-1 0 0 16,-2-3 0-16,-3-1 128 0,0 1-128 0,-3 0 0 15,-3-1 0-15,0 5 0 0,-3-1 0 0,0 4 0 16,-3 0 0-16,-2 4 0 0,-2-2 0 0,1 4 192 0,-1 2-64 0,2-1 0 15,-1 1-128-15,2 1 176 0,-1-2-176 0,1 2 192 16,-2 1-192-16,3-1 192 0,0 1-192 0,1 0 192 31,0 0-1792-31,0 2-336 0,0-2-80 0</inkml:trace>
  <inkml:trace contextRef="#ctx0" brushRef="#br1" timeOffset="112160.69">11989 9987 42159 0,'0'0'1856'0,"0"0"400"0,0 0-1808 0,0 0-448 0,-8 8 0 0,8-8 0 0,-5 9 416 0,5-9-16 16,-5 10 0-16,5-10 0 15,-5 12-848-15,1-1-160 0,4-11-32 0,0 0-16 16,-4 10-80-16,4-10-16 0,0 0 0 0,0 0 0 0,0 0 432 0,0 0 64 15,0 0 32-15,0 0 0 0,0 0 544 0,2-9 96 16,1 1 32-16,0-5 0 0,-1 0 512 0,1-1 96 16,-1-2 32-16,4-1 0 0,-1-1-352 0,1 0-64 15,1-5-16-15,2 3 0 0,1-4-272 0,2 2-64 16,1 0-16-16,1 4 0 0,0 1-304 0,0 4 0 16,0 2 0-16,1 3 0 0,-2 2 0 0,1 3 0 15,0 3 160-15,1 5-160 0,-1 2 256 0,2 3-48 16,-1 2 0-16,3 1 0 0,2 5 128 0,0-1 32 15,-1-2 0-15,1 2 0 0,-1 1-160 0,1 0-16 0,-3-4-16 16,0 2 0-16,0-4-176 0,-2-2-256 0,-2 1 64 16,-1-1 16-1,0 1-1792-15,-3-4-352 0,-9-7-80 0,0 0-16944 0</inkml:trace>
  <inkml:trace contextRef="#ctx0" brushRef="#br1" timeOffset="113860.28">12976 9682 28559 0,'0'0'2544'0,"-9"-3"-2032"0,1 1-512 0,1 0 0 16,7 2 1968-16,-9-3 288 0,9 3 64 0,0 0 16 15,-6-3-1088-15,6 3-224 0,0 0-32 0,0 0-16 16,0 0 48-16,0 0 0 0,0 0 0 0,0 0 0 16,0 0-464-16,0 0-96 0,0 0-16 0,0 0 0 15,0 0-320-15,0 0-128 0,0 0 0 0,0 0 0 16,12 1-448-16,-12-1-192 0,0 0-48 15,11 2 0-15,-11-2-2032 0,0 0-416 0,11 3-64 0,-11-3-12864 16</inkml:trace>
  <inkml:trace contextRef="#ctx0" brushRef="#br1" timeOffset="114064.34">12932 10114 41759 0,'0'0'1856'0,"0"0"368"0,0 0-1776 0,0 0-448 16,0 0 0-16,0 0 0 0,0 0 640 0,0 0 64 0,7-4 0 0,-7 4 0 15,8-7-704-15,-8 7 0 0,11-4 0 0,-11 4 0 32,0 0-656-32,0 0-64 0,10-1-16 0,-10 1 0 15,0 0-2608-15,0 0-528 0,0 0-96 0</inkml:trace>
  <inkml:trace contextRef="#ctx0" brushRef="#br1" timeOffset="114679.1">14196 9762 24879 0,'0'0'2208'0,"0"0"-1760"16,-12-6-448-16,1 2 0 0,-1 3 3872 0,3 1 688 15,9 0 144-15,0 0 32 0,-8 4-3792 0,8-4-752 16,0 0-192-16,0 0 0 0,-5 9 0 0,5-9-144 16,-3 9 144-16,2 3-208 0,0 1 208 0,1 0 0 15,0 1 0-15,1 3-144 0,0-1 144 0,-1 4 0 0,0-4 0 0,0 5 0 16,2 0 128-16,-2 0 48 0,-3-1 16 0,0-1 0 16,1 1 160-16,-1 1 32 0,-1-4 16 0,2-2 0 15,-2-3-16-15,1-2-16 0,3-10 0 0,0 0 0 16,0 0-144-16,0 0-32 0,0 0 0 0,0 0 0 15,0 0 0-15,8-6-16 0,0-6 0 0,1-1 0 16,1-4-176-16,3 0 0 0,2-2 0 0,2-1 128 16,-2-2-128-16,2 1 0 0,0-2 0 0,1 2-176 15,1-1 176-15,-1-3-160 0,-1 0 160 0,0 3-160 16,2 2 160-16,0 3-160 0,-2 6 160 0,1 1-160 16,0 0 160-16,-1 5 0 0,-3 2-144 0,1 2 144 15,-1 0 0-15,2 3 0 0,2 3 0 0,-1 3 0 16,0 4 128-16,0-3 0 0,-2 2 0 0,1 2 0 15,1 1 0-15,-1 2 0 0,-2 1 0 0,0-2 0 0,1 2-128 0,-2 1 0 16,0-1 0-16,0 2 0 16,-2-4 0-16,0 3 0 0,-3-1-192 0,-2-1 192 15,-1-3-752-15,-1-2-16 0,-1 2-16 0,-2-3 0 16,-2 0-1664-16,1-10-336 0,-3 12-64 0,-1-1-16 16,-2-4-1168-16,-1 0-256 0</inkml:trace>
  <inkml:trace contextRef="#ctx0" brushRef="#br1" timeOffset="115030.06">14782 10013 7359 0,'11'-9'656'0,"-3"5"-528"16,0-5-128-16,0 2 0 0,-2 1 3008 0,-6 6 560 16,8-5 112-16,-8 5 32 0,11-5-1424 0,-4 1-288 15,1-3-48-15,0 2-16 0,1 0-448 0,0-2-80 0,0 2-32 0,3 0 0 16,1-2-384-16,1 1-80 0,1-1-16 0,0 1 0 16,2-2-192-16,0 0-64 0,0-1 0 0,2-2 0 15,-1 2-320-15,3-1-80 0,-3-3-16 0,0 1 0 16,-2 2-224-16,-2-2 128 0,-2 2-128 0,-2-2 0 15,-1 4 128-15,-2-1-128 0,-2-3 0 0,-1 2 144 16,-4 10-144-16,1-13 0 0,-1 0 144 16,-1 1-144-16,-3 1 144 0,-1 2-144 0,-2 1 192 0,1 2-192 15,-3-1 0-15,0 5 0 0,-3 1 0 0,-1 1 0 16,-1 2 0-16,-1 3 0 0,1 2-144 0,0 3 144 16,-3 5 0-16,1 2 0 0,-1 1 0 0,1 1-128 15,-1 4 128-15,0 1 0 0,-1 2 128 0,1 2-128 16,3 0 128-16,2 5-128 0,2-3 128 0,2 1-128 15,3-1 0-15,2-1 128 0,2-2-128 0,3-2 0 16,2-1 0-16,3-7 0 0,-1-2 0 0,5-2 0 16,2-1-448-16,1-3-176 0,1-2-16 0,0-3-16 15,3-2-2080-15,2-2-400 0,2-2-96 0</inkml:trace>
  <inkml:trace contextRef="#ctx0" brushRef="#br1" timeOffset="115662.9">15589 9743 19343 0,'0'0'848'0,"-4"-9"192"0,-3 0-832 0,1 2-208 16,-4-2 0-16,1 3 0 0,-1-1 3504 0,-1 3 656 16,0 2 128-16,-1-2 16 0,-2 3-3520 0,1-1-784 0,0 1 0 0,0 4 0 15,0 2 0-15,-1 1 0 0,1 3 0 0,0 4 0 16,0-2-144-16,0 2 144 0,-1 0 0 0,1 4 0 15,-1 3 0-15,2 0 0 0,-1 3 160 0,0-3-32 16,0 3 256-16,1-4 48 0,2 2 16 0,0-1 0 16,4-4-80-16,2 3-16 0,1-1 0 0,3-2 0 15,3-5-208-15,-3-11-144 0,9 13 192 0,3-3-192 16,0-4 160-16,2-2-160 0,2-4 128 0,2-3-128 16,1-2 0-16,2 0 0 0,0-3 0 0,-1-1 0 15,-1-3 0-15,1 0 0 0,-1 2 0 0,-2-3 0 16,-1 3 0-16,-2-2 0 0,-1 1 0 0,-1 0 0 15,-1-2 0-15,-4 0 128 0,1-2-128 0,-1 4 0 16,-2-2 128-16,-1-2-128 0,-2 1 0 0,1 1 128 16,0-2-128-16,-2 1 0 0,0 1 0 0,1 3 0 0,-1 1 0 0,-1 9 0 15,1-11 0-15,-1 11 0 0,0 0 192 0,0 0-32 16,0 0-16-16,0 0 0 0,0 0 32 0,0 0 0 16,0 0 0-16,0 0 0 0,-1 13-176 0,0 0 192 15,-1-1-192-15,1 1 192 0,0 1-192 0,-1-1 0 16,1-1 0-16,0 1 128 0,1 4-128 0,0 0 0 15,0-1 0-15,2 2 0 0,2 4 0 0,0 0 0 16,0 3 0-16,3 1 0 0,0 3 160 0,4 1-160 16,-1-2 192-16,2 1-192 0,-2-2 128 0,2 3-128 15,0-1 0-15,1-3 0 0,-3 0 0 0,1 2 0 16,-2-4 0-16,-3 1 0 0,-2-4 0 0,-1 1 0 16,-2-1 0-16,-2-1 0 0,-2-2 144 0,1 0-144 15,-2-1 0-15,-1 0 144 0,-3-1-144 0,-1-1 192 0,0 0-192 0,-1-2 192 16,1 0-64-16,-1 0 0 0,-2-5 0 0,-1-1 0 15,-1 1-128-15,-2 0 128 0,-2-1-128 0,-2-2 128 16,-1 0-128-16,-1-1 0 0,-2-1 0 0,-1-1 0 16,-1-1-256-16,0-1-16 0,0-1-16 0,1-1 0 31,3-4-1280-31,-1 0-256 0,4-6-48 0,2 0-9088 0,1-1-1824 0</inkml:trace>
  <inkml:trace contextRef="#ctx0" brushRef="#br1" timeOffset="116530.66">16257 9656 23615 0,'0'0'1040'0,"0"0"224"0,-6-4-1008 0,-1 1-256 16,7 3 0-16,-9-2 0 0,-1 0 576 0,-1 2 80 15,-2 2 16-15,-1 2 0 0,-2 0-672 0,-2 1 0 16,-1 1 0-16,-2 3 0 0,0-1 0 0,0 1 128 15,0 2-128-15,3 2 192 0,2-1 464 0,2-1 112 16,-1 2 0-16,4 0 16 0,0 2 496 0,2 0 80 16,0 5 32-16,3 0 0 0,-1-4-672 0,3 4-128 15,2-3-16-15,0 3-16 0,4-6-288 0,1 0-48 16,3 1-16-16,0-5 0 0,2 0-208 0,1 0 0 16,2-3 0-16,0-1 0 15,1-3-464-15,1 0 16 0,3-6 0 0,1 1 0 0,1-3 32 0,1-2 16 0,1-2 0 0,-2 0 0 16,-2-2 240-16,1 1 160 0,0-2-192 0,-2 1 192 15,0-2 0-15,-3-1 0 0,-2 4 0 0,0-3 0 16,-2-1 128-16,-1 1 0 0,-2-2-128 0,0 1 192 16,-1 0 16-16,0-1 0 0,0 0 0 0,-2 2 0 15,1 3-64-15,0 0-16 0,-3 10 0 0,0 0 0 16,0 0 16-16,0 0 0 0,0 0 0 0,0 0 0 16,2 13 400-16,1 1 80 0,-2 1 16 0,-1 0 0 15,-1 2-128-15,1 0 0 0,1 0-16 0,-1 2 0 16,-1-3-304-16,1 0-48 0,-1-2-16 0,1-2 0 15,0-12-384-15,2 13-64 0,1-1-32 0,-3-12 0 16,0 0-832-16,9 6-160 0,-9-6-48 0,12 6 0 16,1-5-2096-16,0-2-416 0,5-7-96 15,-4 0-16-15</inkml:trace>
  <inkml:trace contextRef="#ctx0" brushRef="#br1" timeOffset="116780.75">16732 9377 39279 0,'-5'17'1728'0,"1"-3"384"0,-3 3-1696 0,2 8-416 16,1 5 0-16,2 4 0 0,2 2 1120 0,1 2 144 15,1 0 16-15,4-2 16 0,1 1-976 0,0-2-320 0,0-1 160 0,-1 0-160 16,2-4 0-16,-2-1 0 0,0-3 0 0,-2 1 0 31,-1-2-704-31,0 0-32 0,0-5 0 0,-2 1 0 16,-1-2-752-16,0-4-160 0,-1 0-16 0,-2-2-16 15,-2-7-176-15,5-6-16 0,0 0-16 0,-9 4-7424 0,-3-7-1488 0</inkml:trace>
  <inkml:trace contextRef="#ctx0" brushRef="#br1" timeOffset="116967.33">16506 9626 21183 0,'0'0'1888'16,"0"0"-1504"-16,0 0-384 0,0 0 0 16,9-3 3504-16,-9 3 624 0,12-1 128 0,1 2 32 15,0 1-2496-15,2 0-480 0,-1 3-96 0,2-3-32 0,-1 3-352 0,2-1-64 16,0 1 0-16,1 0-16 16,2-1-400-16,1 0-80 0,0-3-16 0,1 1 0 15,-1-2-576-15,1 0-128 0,-1-2-32 0,1-1 0 16,3-3-3088-16,-2-2-608 0,7-5-128 0,-2 7-32 0</inkml:trace>
  <inkml:trace contextRef="#ctx0" brushRef="#br1" timeOffset="117161.99">17135 9772 42559 0,'0'0'1888'0,"-5"13"384"0,-2 3-1824 0,2 2-448 0,0 1 0 0,2 1 0 16,3 0 608-16,0 0 32 0,0 3 0 0,1-4 0 15,2 1-464-15,0-2-176 0,-1-1 128 0,2-1-128 32,0-1-288-32,0 0-144 0,-2-5-16 0,-2-10-16 15,7 9-1856-15,-7-9-368 0,0 0-80 0,0 0-16 16,0 0-192-16,0 0-32 0,0-13-16 0,-1-1 0 0</inkml:trace>
  <inkml:trace contextRef="#ctx0" brushRef="#br1" timeOffset="117312.66">17144 9383 25791 0,'0'0'2304'0,"0"0"-1856"15,0 0-448-15,0 0 0 16,-7-3 3888-16,7 3 672 0,0 0 144 0,0 0 32 16,0 0-4192-16,0 0-832 0,12 0-160 0,-1 0-11952 15,-11 0-2384-15</inkml:trace>
  <inkml:trace contextRef="#ctx0" brushRef="#br1" timeOffset="117666.64">17226 9708 15663 0,'0'0'688'0,"5"10"144"0,-1 2-656 0,1 0-176 16,3-4 0-16,1 1 0 0,2 0 4560 0,-1 1 880 15,2 4 192-15,0-5 16 0,-2 1-4496 0,0 2-896 16,1-3-256-16,-1 1 0 0,1 2 0 0,-1 0 0 0,-2 0 0 0,0-5 0 15,0 2 192-15,-2 1-192 0,1-3 192 0,-1 0-192 16,-6-7 800-16,11 8 48 0,-4-2 16 0,-7-6 0 16,0 0 320-16,12 6 64 0,-12-6 16 0,12 1 0 15,-2 0-368-15,1-2-80 0,-1-2-16 0,2-1 0 16,0-1-352-16,1-1-64 0,2-4 0 0,0 3-16 16,-1-3-192-16,0 1-48 0,-1-1 0 0,0-3 0 15,1-3 0-15,0-1 0 0,0-1 0 0,1 1 0 16,-4-4 0-16,1-2-128 0,0-2 192 0,-1-5-64 15,0 0-128-15,-1 0 0 0,1-1 0 0,-1 1 128 16,-1-2-352-16,0 6-80 0,-2-1-16 0,-1 5 0 16,0 5-400-1,-2 4-96-15,0 0-16 0,-2 4 0 0,-1 2-1440 0,-1 7-288 0,0 0-64 0,0 0-16 16,0 0-1520-16,0 0-320 0</inkml:trace>
  <inkml:trace contextRef="#ctx0" brushRef="#br1" timeOffset="118014.93">17914 9593 13823 0,'0'0'608'0,"0"0"128"0,7 11-592 0,-2-2-144 16,-5-9 0-16,7 8 0 0,-7-8 4160 0,9 8 784 16,-1-2 176-16,2-1 16 0,0 0-3440 0,2-3-688 15,0-1-144-15,2-1-32 0,2 0-368 0,1-1-80 16,1-1 0-16,0-3-16 0,1 1-112 0,-1 0-32 16,0-2 0-16,2-1 0 0,-2 1-96 0,-2-1-128 15,-2 1 176-15,-1-1-176 0,-3 1 272 0,-2-1-48 16,-1 1-16-16,-3-2 0 0,-3 1 192 0,-1-3 48 15,-3 1 0-15,-1 1 0 0,-2-4-96 0,-3 3-16 16,-3 1 0-16,-1 1 0 0,-1 1-336 0,-2 4 128 16,-1 2-128-16,-1 1 0 0,0 3 144 0,-1-1-144 0,1 2 192 0,0 3-192 15,0 2 320-15,1 4-64 0,-3-1 0 0,3 3 0 16,4 1-48-16,1 3-16 0,1 2 0 0,1 2 0 16,3 0 112-16,1-1 16 0,1 0 0 0,1 0 0 15,2 1-176-15,2-2-16 0,1 2-128 0,2-1 192 16,1-4-192-16,3 2 0 0,2-3 0 0,3 1 0 15,3-3-192-15,3-1-96 0,1-3-16 0,3-2 0 32,3-3-1728-32,3-1-336 0,0-1-80 0,4-2-14624 0</inkml:trace>
  <inkml:trace contextRef="#ctx0" brushRef="#br1" timeOffset="118417.72">19638 9145 7359 0,'0'0'656'0,"-9"-5"-528"0,-2 1-128 0,2 1 0 16,0 2 5504-16,9 1 1088 0,-10 4 192 0,10-4 64 16,-11 4-5408-16,3 2-1072 0,2 3-224 0,1 4-144 15,-2-2 464-15,2 4-16 0,0 5 0 0,0 7 0 16,-2 1 576-16,0 4 128 0,-2 4 0 0,0 1 16 15,-1 4-112-15,-1 2-32 0,1 2 0 0,-2 2 0 16,-1 0-400-16,0-2-96 0,0-5-16 0,1-2 0 16,1 0-224-16,0-4-48 0,3-5-16 0,2-1 0 15,1-3-224-15,3-1-208 0,1-1 32 0,2-6 16 16,3-2-2320 0,1 0-464-16,2-4-80 0</inkml:trace>
  <inkml:trace contextRef="#ctx0" brushRef="#br1" timeOffset="118798.8">19910 9689 13823 0,'0'0'1216'0,"-10"0"-960"16,-2 0-256-16,0 0 0 0,1 3 7296 0,-1 4 1424 15,0 1 288-15,2 3 48 16,1 0-7968-16,-2 2-1584 0,0 3-320 0,0-1-64 15,1 4 368-15,2-1 64 0,1 3 0 0,3-2 16 16,3-1 16-16,1 2 0 0,3-3 0 0,2-1 0 16,1-1-32-16,5 0 0 0,1-5 0 0,1 0 0 0,1 0 64 0,-1-4 0 0,-1-2 0 0,1-1 0 15,1-2 384-15,2-2 144 0,-1-3 0 0,2 1 0 16,0-3 288-16,-1-1 48 0,-2 1 16 0,-1-4 0 16,0 3-16-16,0-4 0 0,-1-2 0 0,-1 0 0 15,-1-1-288-15,-1-2-64 0,-1-1-128 0,-1-1 192 16,-2-3-192-16,-3 1 0 0,1 0 0 0,-3-4 0 15,0-2 0-15,-1 1 0 0,-2 2 0 0,0 2 0 16,-2 1-192-16,-1 3 192 0,-1 3-192 0,-2 5 192 16,-3-1 0-16,-1 3 0 0,-1 1 160 0,-2 3-32 15,-1 2-128-15,0 1-192 0,0-2 64 0,3 5 0 16,0 0-2176-16,1-1-448 0,1-1-64 0</inkml:trace>
  <inkml:trace contextRef="#ctx0" brushRef="#br1" timeOffset="119398.68">20630 9678 12895 0,'0'0'576'0,"0"0"112"0,-5-6-560 0,0-1-128 16,-1 1 0-16,1 0 0 0,-1 1 5728 0,-1 0 1120 15,1 1 208-15,-1-1 48 0,-1 1-5872 0,-1 3-1232 16,-3 1-128-16,-1 1-96 0,-1 1 224 0,-2 5-192 16,-2 3 192-16,-1 2-192 0,-2 2 192 0,-4 2 0 0,-1 2 0 0,0 1 160 15,-2-1 192-15,4 0 32 0,0 0 16 0,3 2 0 16,2-1 192-16,2 1 48 0,1-2 0 0,4 1 0 16,5-3-288-16,1-1-48 0,4-2-16 0,4 0 0 15,4-1-288-15,4-2-144 0,3-7 16 0,4 1 0 16,3-4-128-16,4 0 0 0,4-6-16 0,0 1 0 15,4-3-48-15,-1 2 0 0,-1-3 0 0,-1 0 0 16,-2-2 80-16,-1-1 16 0,-4 1 0 0,-1 2 0 16,-4-3 224-16,-1 1 0 0,-3-2 0 0,-1 3 0 15,-2-2 384-15,0 0-48 0,-2-2 0 0,-1 2 0 16,-2 2 32-16,-1 0 0 0,0-1 0 0,-2 1 0 16,0 1-80-16,-2 9-16 0,0 0 0 0,0 0 0 15,0 0-16-15,0 0 0 0,0 0 0 0,0 0 0 16,0 0-256-16,0 0 160 0,-11 1-160 0,2 4 128 0,1 3-128 0,0 1-192 15,1-1 32-15,-1 2 16 0,-1 3 144 0,0 3-160 16,-1 0 160-16,3 2-160 0,-1 0 160 0,3 3 0 16,-1 0-144-16,2 1 144 0,1 0 0 0,1 3 0 15,2 0 0-15,2 3 0 0,-1 2 0 0,1 2 0 16,1-5 0-16,-2 2 0 0,-2-2 0 0,0 0 0 16,-2 2 0-16,1-5 0 0,-2-2 0 0,-3 0 0 15,-1-1 192-15,-1 1-64 0,-3-3-128 0,1 0 192 16,-4-1-192-16,0-1 192 0,-2-4-48 0,1-1 0 15,-1-1 0-15,0-3 0 0,-1-1-144 0,-3-2 0 16,-4 0 0-16,2-5 0 16,1 0-352-16,-2-5-96 0,1 0-32 0,-1-4 0 15,2-2-2144-15,1-4-448 0,2-5-64 0</inkml:trace>
  <inkml:trace contextRef="#ctx0" brushRef="#br1" timeOffset="119765.97">21803 9039 27647 0,'0'0'2448'0,"0"0"-1952"0,-10 7-496 0,-2-1 0 0,0 6 3952 0,1 6 688 15,0 2 144-15,2 5 16 0,1 3-3936 0,1 4-864 16,-4 1 0-16,2 4-128 0,-1 1 128 0,0 2 0 16,0 2 0-16,1 0 0 0,1 2 0 0,2-2 0 15,0-3 0-15,1-1 0 0,1-2 224 0,0-1-32 16,0-5 0-16,0-1 0 0,1 1-384 0,-1-4-96 15,-2-1-16-15,1-3 0 0,0-2-80 0,1-5 0 16,0 0-16-16,2-5 0 16,2 2-1200-16,0-5-224 0,0-7-48 0,0 0-9680 15,0 0-1936-15</inkml:trace>
  <inkml:trace contextRef="#ctx0" brushRef="#br1" timeOffset="119962.43">22071 9553 40543 0,'-11'10'3600'0,"-2"6"-2880"0,-2 4-576 0,-2 7-144 16,1 3 2064-16,2 3 384 0,2-4 80 0,1 1 16 16,1-3-2832-16,1-1-560 0,1-4-112 0,3 1-32 15,2-2-864-15,3-1-160 0,2-5-32 0,1-2-16 16,1-1-1344-16,3-4-272 0,2-3-48 0</inkml:trace>
  <inkml:trace contextRef="#ctx0" brushRef="#br1" timeOffset="120152.66">22200 9155 46815 0,'-12'-8'2080'0,"5"6"416"0,-2 2-1984 0,9 0-512 16,-9 1 0-16,9-1 0 0,0 0-176 0,0 0-128 16,0 0-16-16,0 0-16 15,0 0-2592-15,5 11-512 0,3-4-96 0,3-1-32 0</inkml:trace>
  <inkml:trace contextRef="#ctx0" brushRef="#br1" timeOffset="120450.55">22561 9041 44511 0,'0'0'1984'0,"-4"-8"384"0,-1 1-1888 0,5 7-480 0,0 0 0 0,0 0 0 15,0 0 0-15,-6 13 0 0,1 2 0 0,1 3 0 16,0 5 0-16,1 3-128 0,-1 6-16 0,-3 2 0 0,-1 2 144 15,2 3 0-15,-1 4 0 0,1 3 128 16,-2-1-128-16,1 5 144 0,0 1-144 0,0-2 160 16,1 1 16-16,-1-4 0 0,0-2 0 0,2-4 0 0,0-1-176 0,0-5 0 15,0 2 0-15,1-9 0 0,0 2 0 0,0-5 0 16,0 0 0-16,1-5 0 0,2-4 0 0,0-1-224 16,-1-4 48-16,4-3 16 15,-2-7-2144-15,0 0-416 0,0 0-96 0,10-7-14144 0</inkml:trace>
  <inkml:trace contextRef="#ctx0" brushRef="#br1" timeOffset="120866.82">22822 9481 28559 0,'-15'5'1264'0,"6"-2"272"0,-3 1-1232 0,-1 2-304 0,0 4 0 0,0 1 0 16,0 5 2816-16,0-3 512 0,-1 1 112 0,-3 1 16 16,-1-1-2784-16,-1 0-544 0,2-1-128 0,0 2 0 15,-2 3 0-15,1-4 0 0,-1-1 0 0,1 0 0 16,-1 2-144-16,0-1 144 0,4-3 0 0,0-4-144 15,4 0 144-15,0-1 0 0,2 4 128 0,3-7-128 16,6-3 512-16,0 0 48 0,0 0 0 0,0 0 0 0,0 0-112 0,0 0 0 16,3 8-16-16,4 0 0 15,1-1-176-15,2-1-48 0,2 2 0 0,2-2 0 0,3-2-80 0,2 2-128 16,0-1 176-16,2 1-176 0,1 1 0 0,0-1-304 16,2 0 48-16,-1-1 0 0,-1-3 64 0,1 2 32 15,-1 2 0-15,0-3 0 0,-1 1-64 0,-2 2-16 16,1-5 0-16,-3 1 0 15,-3 1-576-15,-1-2-112 0,-2 1-32 0,-11-2-11264 16,0 0-2240-16</inkml:trace>
  <inkml:trace contextRef="#ctx0" brushRef="#br1" timeOffset="121267.56">22942 9780 21183 0,'0'0'1888'0,"0"0"-1504"0,0 0-384 0,0 0 0 15,5-11 5472-15,5 4 1024 0,3-3 208 0,5 3 32 32,3-4-6144-32,3 2-1232 0,2 0-240 0,0 0-48 15,0-3 368-15,0 2 80 0,-1 0 16 0,-2-3 0 16,-1 0-320-16,-3 3-64 0,-5-3-16 0,-2 3 0 0,-3 0 544 0,-3 3 96 0,-2-1 32 0,-1 0 0 15,-4-1 640-15,-2 1 128 0,-1 1 16 0,-1 1 16 16,-3-2-112-16,-1 4-32 0,-1 0 0 0,-1 3 0 16,-2-2-224-16,1 2-48 0,-1 1-16 0,0 3 0 15,-1-1-176-15,0 2 0 0,-1 4 144 0,1 2-144 16,0 0 0-16,1 3 0 0,-2 1 0 0,2 2 0 0,0 4 224 0,1 0 32 16,1 1 0-16,2 1 0 0,1 1 208 0,1 0 48 15,2-2 16-15,1-2 0 0,1 1-240 0,3 0-48 16,2 0-16-16,2-3 0 0,2-1-224 0,2-1 0 15,1-3 0-15,3-2 0 16,2 0-832-16,2-3-192 0,1-1-64 0,1-2 0 16,2-2-1680-16,-1-2-352 0,1-1-64 0</inkml:trace>
  <inkml:trace contextRef="#ctx0" brushRef="#br1" timeOffset="121734.69">23540 9061 7359 0,'0'0'320'16,"0"0"80"-16,5-7-400 0,-1-1 0 0,0 0 0 0,2-1 0 0,4 2 4048 0,0 1 736 15,-2-1 144-15,1 2 16 0,-1 1-3808 0,-8 4-768 16,0 0-160-16,0 0-16 0,0 0 592 0,9 4 128 15,-9-4 32-15,4 12 0 0,-4-2 576 0,-1 5 112 16,-3 3 32-16,0 3 0 0,-2 5-208 0,1 6-48 16,-3 0 0-16,1 4 0 0,-1 3-336 0,0 2-80 15,0 0-16-15,0 2 0 0,2-2-576 0,1 2-112 16,-1 1-32-16,2-1 0 0,1-4-256 0,-1-1 0 16,0-4 0-16,1-1 0 0,2-3-192 0,0-4-112 0,1-3-16 0,1-1 0 31,1-2-464-31,2-1-112 0,-1-2 0 0,0-2-16 15,-1-4-368-15,-1 0-80 0,-1-1-16 0,0 2 0 16,-2-4-1472-16,-2 0-288 0,-1 1-64 0</inkml:trace>
  <inkml:trace contextRef="#ctx0" brushRef="#br1" timeOffset="122072.99">23807 9599 30399 0,'0'0'2704'0,"0"0"-2160"0,0 0-544 0,-9 3 0 0,9-3 3984 0,-6 10 688 16,2 1 144-16,1 2 32 0,0 2-4144 0,1 0-832 16,-2 1-176-16,1 0-16 0,3-1 128 0,0 1 16 15,-1-2 16-15,1 1 0 16,1-5-1344-16,-1 0-272 0,0 1-48 0,0-11-16 16,0 0-704-16,0 0-144 0,0 0-16 0,0 0-16 15,0 0-160-15,0 0-48 0,0 0 0 0,0 0 0 0</inkml:trace>
  <inkml:trace contextRef="#ctx0" brushRef="#br1" timeOffset="122222.25">23943 9243 18431 0,'0'0'816'0,"0"0"160"0,0 0-784 0,-8-2-192 0,8 2 0 0,-9 0 0 15,9 0 5568-15,0 0 1088 0,0 0 192 0,0 0 64 16,0 0-7616-16,0 0-1504 0,-1 9-304 0,1-9-14128 15</inkml:trace>
  <inkml:trace contextRef="#ctx0" brushRef="#br1" timeOffset="125790.08">24252 9055 29487 0,'0'0'2624'0,"0"0"-2112"16,0 0-512-16,-3 12 0 0,4 3 2176 0,2 2 320 16,4 4 64-16,-1 1 0 0,1 2-2160 0,0 2-400 0,-1 4-144 0,-1 2 0 15,-1 0 144-15,0 3 0 0,-4-1 0 0,1 1 128 16,-1 4-128-16,-1-1 0 0,-1 0 0 0,-2-2 0 16,-1-2 0-16,0 0 0 0,-3-3 0 0,-1-1 0 15,0-1 0-15,-1-3 0 0,-1-5 128 0,1-2-128 16,-2 0 304-16,2-5-16 0,3-6 0 0,0 0 0 15,7-8 384-15,0 0 80 0,0 0 16 0,0 0 0 16,0 0-208-16,0 0-48 0,0 0 0 0,4-8 0 16,0-4-384-16,3-1-128 0,-1-3 0 0,3-1 0 15,2 1 0-15,1-4-176 0,1-2 0 0,0 1 0 16,0-3 0-16,0 2 0 0,0 3 0 0,-1 2 0 16,-2 2-64-16,0 2-16 0,0 3 0 0,-3 3 0 15,1 1 256-15,-8 6 128 0,0 0 0 0,11 0-128 16,-11 0 272-16,10 1-48 0,-10-1-16 0,12 7 0 0,-2 2-208 15,-1-3 0-15,-1 2 0 0,1 3 0 0,0 0 0 0,1 2 0 16,-3 1 0-16,1 0 0 0,1 1 0 0,0-1-128 16,1-1 128-16,0 1 0 15,-1-1-1440-15,0 0-176 0,2-4-48 0,-4 0 0 16,0 0-1344-16,0 0-256 0,-7-9-64 0</inkml:trace>
  <inkml:trace contextRef="#ctx0" brushRef="#br1" timeOffset="126170.4">24659 9713 6447 0,'10'-13'576'0,"-4"7"-576"16,1-2 0-16,-1 0 0 0,0-1 4800 0,-2 0 832 16,-2-2 192-16,1 2 16 0,-3 9-3872 0,2-8-784 15,-2 8-160-15,0-9-16 0,0 9-432 0,0 0-96 0,-3-6-16 0,3 6 0 16,-10 0-128-16,1 2-16 16,-1 4-16-16,-2 1 0 0,-1 4 96 0,1 2 32 0,-1 1 0 0,2 2 0 15,0 0 80-15,1 0 32 0,2 1 0 0,1 0 0 16,1 0-160-16,1-1-48 0,2 0 0 0,2-2 0 15,1 0-176-15,2-2-32 0,4-2-128 0,0 0 192 16,3 0-192-16,4-3 0 0,2-4 128 0,2 0-128 16,2-3 0-16,2-3 0 0,1 2 0 0,0-1 0 15,0-4 0-15,2 2 0 0,1-2 0 0,-3-2 0 16,-4-2 0-16,-1 1 0 0,-1-2 0 0,-2 1 0 16,-1-3 0-16,-1 0 128 0,-4 1-128 0,-1-1 0 15,0-2 144-15,-3 0-144 0,-2 0 128 0,-2-1-128 16,-1-1 256-16,0 1-16 0,0-2-16 0,-2 3 0 15,-2 4-48-15,0 2-16 0,-2-1 0 0,-1 6 0 16,-2 1-160-16,-1 0 160 0,1 3-160 0,-1-3 160 0,1 2-160 0,0 1 0 16,-2 0-192-16,1 1 192 15,2 2-576-15,9-3 16 0,0 0 0 0,0 0 0 16,0 0-2784-16,-6-4-560 0</inkml:trace>
  <inkml:trace contextRef="#ctx0" brushRef="#br1" timeOffset="126587.3">25224 9582 14735 0,'0'0'1312'0,"-11"1"-1056"0,-6 0-256 0,1 2 0 16,2-1 5872-16,-1 2 1104 0,1 0 240 0,-2 3 32 15,-1 1-5968-15,-1 1-1280 0,-1 0 0 0,-1 3-288 16,-2-1 288-16,0 1-160 0,-2-2 160 0,3 4-128 15,1 0-96-15,0 1-16 0,0-3 0 0,3 1 0 16,0 2 240-16,4-4 0 0,0 1 0 0,3 0 0 16,1 0 0-16,2-2 0 0,2 3 0 0,4-3 0 15,1 1 0-15,2 1 0 0,2-2 0 0,4-1 0 16,3-1 176-16,0-2-176 0,2 1 160 0,3 0-160 16,2-5 0-16,3-1 0 0,1-2 0 0,4 1 0 15,0-2 0-15,2-2 0 0,-1-2-208 0,1 0 64 16,-4-1 0-16,0 0 0 0,-3 0 0 0,0-3 0 15,-2-1 144-15,-2 2 0 0,-3-1 0 0,-1-1-128 16,-2 1 128-16,-2-2 224 0,-1 0-48 0,-2 1-16 0,-2-1 0 16,0 0 0-16,-1-1 0 0,-2 1 0 0,-1-1-160 0,-3 0 0 15,1 2 0-15,-1 0 128 0,-1 2-400 0,0-1-96 16,-1 0-16-16,0 4 0 16,-2 2-128-16,-2-3-48 0,0 2 0 0,0 4 0 15,-1 1-144-15,2 0-16 0,0-1-16 0,8 1-9568 16,0 0-1904-16</inkml:trace>
  <inkml:trace contextRef="#ctx0" brushRef="#br1" timeOffset="127055.87">25795 9602 8287 0,'0'0'736'0,"0"0"-592"0,0 0-144 0,0 0 0 16,0 0 6208-16,-9-2 1200 0,-4-2 240 0,0 4 48 16,-1-3-6096-16,-2 3-1216 0,-1 0-240 0,-2 3-144 15,-2-3 0-15,-3 3 0 0,-2 0 0 0,0 0 0 16,0 2 0-16,0 2 0 0,0 1 0 0,1 2 0 16,2 2 0-16,1 1 144 0,1 0-16 0,0 3 0 15,1 3 64-15,1-1 0 0,2 2 0 0,1-2 0 16,3 2-192-16,3-3 128 0,1-2-128 0,1 4 128 15,1-6-128-15,3 1 0 0,3-1 0 0,2-3 0 16,2-1 0-16,3-1 160 0,-6-8-160 0,11 6 160 0,1 0-160 0,2-5 128 16,3-1-128-16,2-1 128 0,1-5 192 0,2 0 16 15,3-3 16-15,4 0 0 0,3-4 240 0,2 0 48 16,0-1 16-16,0 1 0 0,0-3-80 0,1 0 0 16,-1-1-16-16,0-1 0 0,-2-3-176 0,0 3-48 15,-4-3 0-15,0-1 0 0,-4-3-16 0,-3 0-16 16,-1-5 0-16,-2 2 0 0,-2-2-48 0,-3 0 0 15,-1-1 0-15,-3-1 0 0,-4 0-64 0,-1-1 0 16,-2 0-16-16,-3 2 0 0,-1 1 112 0,-2 0 32 16,-2 0 0-16,0 3 0 0,-2-6 0 0,-1 6 0 15,-2-1 0-15,1 0 0 0,0 0-320 0,-2 0 0 16,0-2 0-16,-1 2 0 16,0 2-1376-16,1 2-176 0,2-1-48 0,0 1-12160 0,-1 0-2448 0</inkml:trace>
  <inkml:trace contextRef="#ctx0" brushRef="#br1" timeOffset="129256.56">6466 12355 5519 0,'0'0'496'0,"0"0"-496"0,0 0 0 0,0 0 0 15,0 0 1408-15,-5 7 192 0,5-7 48 0,-6 7 0 16,6-7-1200-16,0 0-256 0,-7 8-32 0,7-8-16 15,-5 8 160-15,5-8 16 0,0 0 16 0,-7 6 0 16,7-6 1280-16,0 0 256 0,-6 7 48 0,6-7 16 16,0 0-48-16,0 0-16 0,0 0 0 0,0 0 0 15,0 0-496-15,0 0-96 0,0 0-32 0,0 0 0 16,0 0-240-16,0 0-48 0,0 0-16 0,0 0 0 0,0 0-336 16,14 0-64-16,-1 0-16 0,-1-2 0 15,0 1-240-15,0 0-48 0,-12 1-16 0,13-3 0 16,-2 2-224-16,1-3 128 0,-2 1-128 0,1-2 0 15,-1 1 128-15,2-1-128 0,0 0 0 0,0-2 144 0,2-2 128 0,1 1 32 16,4-3 0-16,-1-1 0 0,2-1 208 0,-1-4 64 16,2 0 0-16,0-1 0 0,-2 1-80 0,4-3-16 15,-1-1 0-15,0-4 0 0,0 1-112 0,0-1-32 16,-1 0 0-16,0-1 0 0,0 0-112 0,1 0-32 16,-1 1 0-16,0-2 0 0,-3-2-48 0,-1-1-16 15,-3 0 0-15,-1-2 0 0,0-2-128 0,0 1 128 16,-2 0-128-16,-1 1 128 0,-1-2-128 0,-1 3 0 15,0-1 0-15,-2 4 128 0,1 0-128 0,-1 2 128 16,0 1-128-16,-1 2 128 0,-2 0-128 0,-1 0 0 0,-1 3 0 16,-1 0 128-16,0 2-128 0,0 2 0 0,-1 2 144 0,0 2-144 15,0 2 0-15,-2 0 128 0,-1 4-128 0,4 6 0 16,0 0 0-16,0 0 0 0,-9-3 0 0,9 3 0 16,-11 3 0-16,5 5 0 0,-1 1 0 0,2 3 0 15,-4-1-176-15,0 6 176 0,-1 4-208 0,-1 1 80 16,-2 3 128-16,0 2 0 0,-3 1 0 0,-2 3-128 15,-1 4 128-15,0 3 0 0,2 0 0 0,0 1 0 16,0-1 0-16,2 0 0 0,0-1 0 0,4 0 0 16,0-4 0-16,2-1 0 0,0 1 0 0,3 1 0 15,0-4 288-15,4 2-16 0,2 2 0 0,1 1 0 16,2 3-272-16,1 0 0 0,1-2 0 0,1 2 0 16,3-1 0-16,1-1 0 0,-4-2 0 0,3 0 0 15,3-4 0-15,0 0 0 0,-2-4 0 0,1-2 0 0,-1-2-336 16,0-4-32-16,1-2 0 0,2-3 0 15,0-2-688-15,1-3-144 0,-1 1-16 0,2-7-16 16,0-4-1264-16,2 0-256 0,1-2-64 0,2-5-7520 16,2-4-1504-16</inkml:trace>
  <inkml:trace contextRef="#ctx0" brushRef="#br1" timeOffset="129889.23">7885 11125 6447 0,'0'0'576'0,"5"-12"-576"16,-2-1 0-16,-1 2 0 0,0 0 3472 0,-1 3 592 15,-1 8 112-15,3-9 32 0,-3 9-2976 0,0 0-592 16,2-9-112-16,-2 9-16 0,0 0 16 0,0 0 16 16,0 0 0-16,0 0 0 0,0 0-144 0,0 0-16 15,0 0-16-15,0 0 0 0,-12 5 160 0,3 5 48 16,0 1 0-16,0 5 0 0,-1 3 48 0,-3 5 16 15,-3-3 0-15,0 7 0 0,-2 5 192 0,0 2 64 16,-3 0 0-16,3 2 0 0,-2 1-224 0,3 1-32 16,3 0-16-16,2 1 0 0,2 1-16 0,1 2 0 0,2 4 0 0,2 1 0 15,1 2-192-15,3-1-32 0,-1 2-16 16,1 1 0-16,-2 4-368 0,1-4 144 0,0 3-144 0,0 0 0 16,-1-2 128-16,3-3-128 0,2-6 0 0,0-3 0 15,2-2 0-15,1-7 0 0,4 0 0 0,1-6-144 31,-1-2-304-31,2-4-48 0,2-4-16 0,4-3 0 16,4-4-624-16,0-1-128 0,3-3-16 0,3-3-16 16,2-3-2032-16,2 0-384 0,12-6-96 0,-1-1-16 0</inkml:trace>
  <inkml:trace contextRef="#ctx0" brushRef="#br1" timeOffset="130640.05">8383 11497 27407 0,'0'0'1216'0,"0"0"256"0,0 0-1184 0,0 0-288 0,0 0 0 0,0-9 0 16,0 9 448-16,0 0 16 0,-1-9 16 0,1 9 0 16,0 0-96-16,0 0 0 0,0 0-16 0,0 0 0 15,0 0-112-15,0 0 0 0,0 0-16 0,-10 0 0 0,10 0 0 0,-10 6 0 16,0 3 0-16,0 3 0 0,0 1 208 0,0 4 64 15,-1 2 0-15,-1 2 0 0,1 0 64 0,-2 3 0 16,0 2 16-16,0 1 0 0,0 2-240 0,1 2-48 16,-1 2-16-16,1 1 0 0,0 1-48 0,2 1-16 15,2 1 0-15,0-1 0 0,2-3-96 0,2-3 0 16,3-1-128-16,1-1 192 0,1-3-192 0,3 0 176 16,1-2-176-16,1-3 160 0,4-3-160 0,0-3 0 15,-1-4 0-15,3-3 0 0,1-3 0 0,3-1 0 16,1-3-160-16,-1-3 160 0,1-2 0 0,2-3 0 15,0-4-128-15,1-1 128 0,-1-1 0 0,2-5 128 16,0 0 0-16,0-2-128 0,0 2 368 0,0-2-48 16,0-1 0-16,1-1 0 0,-1 1 0 0,-1-1 0 15,0-1 0-15,-2-2 0 0,-3-1-128 0,-1-2-16 0,-4-1-16 0,-1 0 0 16,-2-1-160-16,-1 1 0 0,-2 0 0 0,-2 1 0 16,-4-1 0-16,0 3-176 0,-3 2 16 0,-3 0 0 15,-3 3-48-15,1 4-16 0,-2 4 0 0,-2-2 0 16,-3 3 224-16,0 1-144 0,-1 3 144 0,-1 2-128 15,1 2-32-15,0 1 0 0,0 2 0 0,1 2 0 32,2 2-1168-32,1 2-224 0,0 0-48 0,1 1-9152 0,1 1-1808 0</inkml:trace>
  <inkml:trace contextRef="#ctx0" brushRef="#br1" timeOffset="130940.4">8299 11947 25791 0,'-11'5'1152'0,"2"-1"224"0,-3 0-1104 0,1 1-272 16,2 1 0-16,9-6 0 0,-2 11 3744 0,2-11 688 15,4 8 144-15,3 1 32 16,4-5-4176-16,1-3-832 0,2 2-176 0,2-3-16 0,2 0 208 0,0-2 32 15,2 0 16-15,-1 0 0 0,1 1 80 0,-1 0 0 16,1-2 16-16,1 2 0 16,1-1-496-16,-1 1-96 0,0-4-32 0,1 1 0 15,0 0-288-15,0-1-48 0,-1 0-16 0,-1-2 0 16,-4 1 128-16,0-1 0 0,-2-2 16 0,-1 1 0 0,-2 2 560 0,-1-1 96 16,1-3 32-16,-2 1-11136 0</inkml:trace>
  <inkml:trace contextRef="#ctx0" brushRef="#br1" timeOffset="131356.97">8667 11021 23039 0,'-17'-18'2048'0,"7"9"-1648"0,-2-1-400 0,2 1 0 0,0 1 2640 0,10 8 448 16,0 0 96-16,0 0 16 0,0 0-2448 0,0 0-496 16,0 0-80-16,0 0-32 0,11 0-144 0,1 6 0 15,1 4 144-15,0 6-144 0,0 3 128 0,1 7-128 16,2 0 160-16,1 4-160 0,2 3 352 0,3 1-32 16,2-1 0-16,2 2 0 0,0-1 16 0,1 1 0 15,1 1 0-15,-1 0 0 0,-1-4 16 0,2 2 0 16,-1-3 0-16,-2 4 0 0,-1 3 0 0,-3 3 0 15,-1-2 0-15,-2 3 0 0,-1-3-96 0,0 2 0 16,-3 1-16-16,-2-3 0 0,-4-1-112 0,-2 1-128 16,-2-5 176-16,-1 1-176 0,-4-3 192 0,-3-1-64 15,-3 0 0-15,-2 2-128 0,-1-1 176 0,-1 0-176 0,1-6 160 16,-1 0-160-16,-3-3 192 0,-2-2-48 0,-1 0-16 16,-1-3 0-16,0-2-384 0,-2-1-96 0,0-3-16 0,1 0 0 31,0-3-464-31,1-2-80 0,-1-2-32 0,2-1 0 15,2-6-2528-15,0 0-512 0</inkml:trace>
  <inkml:trace contextRef="#ctx0" brushRef="#br1" timeOffset="131704.56">9654 11681 44639 0,'0'0'1984'0,"-3"-10"384"0,3 10-1888 0,0 0-480 16,0 0 0-16,8-3 0 0,4-1 304 0,5 2-48 15,2 1 0-15,4 1 0 0,-1 0-512 0,1 0-96 16,3 1-32-16,0-1 0 0,2 2 384 0,-1-1-144 16,1-1 144-16,-1 3 0 0,-1-3-416 0,-1 0 32 15,-2 0 0-15,-1 0 0 16,1 0-320-16,-3 0-48 0,-1 0-16 0,-2-3 0 16,-2 2 0-16,0-2-16 0,-1 0 0 0,-1 1 0 15,-3-2-144-15,1 3-32 0,-1-3 0 0,-10 4 0 16,12-3-2128-16,-3-1-432 0</inkml:trace>
  <inkml:trace contextRef="#ctx0" brushRef="#br1" timeOffset="131988.9">9591 12005 34095 0,'0'0'3024'16,"0"0"-2416"-16,0 0-480 0,0 0-128 0,12-1 2128 0,4 0 416 15,2-1 80-15,4 1 0 0,4 0-1984 0,2 1-416 16,-1-4-80-16,2 1-16 0,-1 1-128 0,2 0 0 16,2 0 0-16,0-1 128 0,-3 0-336 0,-2 1-80 15,-2-1-16-15,-3 1 0 16,-1 0-400-16,-1 1-64 0,-2 0-32 0,-1 1 0 15,-1 0-544-15,-2 0-96 0,-1-2-32 0,0 2 0 16,1 2-1792-16,2-1-384 0</inkml:trace>
  <inkml:trace contextRef="#ctx0" brushRef="#br1" timeOffset="134393.34">11877 11113 15663 0,'0'0'688'0,"0"0"144"0,0 0-656 0,-9 0-176 0,9 0 0 0,-9 0 0 16,9 0 3056-16,0 0 576 0,0 0 112 0,0 0 32 15,0 0-3024-15,0 0-608 0,-8 4-144 0,8-4 0 16,0 0 224-16,0 0 16 0,-8 4 0 0,8-4 0 16,-9 3 400-16,9-3 96 0,-9 3 16 0,0 0 0 15,-1-1 112-15,1 0 32 0,0 1 0 0,-1-3 0 16,-1 3 64-16,-2-1 0 0,-2 1 16 0,-2 1 0 16,0 1-528-16,-1 1-128 0,-3-2 0 0,-1 5-16 0,-2-2-304 15,1 1 160-15,-2 0-160 0,0 1 128 0,-1 0-128 0,0 0 0 16,0 0 0-16,1 0 0 0,0-1 224 0,2 0 16 15,1-2 0-15,-1 1 0 0,0 1 128 0,2-2 16 16,4 1 16-16,-1-1 0 0,0 2-80 0,1-1 0 16,1-2-16-16,2 1 0 0,-1 1-144 0,4-1-32 15,0 1 0-15,3-1 0 0,2 1-128 0,6-7 0 16,-7 8 0-16,2-2 0 0,5-6 128 0,0 0-128 16,-1 9 128-16,1-9-128 0,0 0 224 0,8 8-32 15,1 0-16-15,3-3 0 0,1 1 16 0,2-5 0 16,1-2 0-16,2 1 0 0,0 0-64 0,2-3-128 15,2 3 192-15,0-1-64 0,0-1-128 0,2 1 0 0,-1 1 0 16,2-3 0-16,0 2 128 0,1 0-128 0,3-1 0 0,-1 4 128 16,1-2-128-16,0 1 0 0,-2 0 144 0,0 2-144 15,1-3 0-15,-2 0 144 0,-1 3-144 0,-3-2 0 16,-1 2 0-16,-3-3 0 0,-2 1 0 0,-2 4 0 16,-2-2 144-16,-2 2-144 0,-10-5 0 0,0 0 144 15,0 0-144-15,8 8 0 0,-8-8 0 0,0 0 128 16,3 11-128-16,-5 0 0 0,2-11 144 0,-6 10-144 15,-2-1 0-15,-1 1 144 0,-3-3-144 0,-1 2 0 16,-1 1 128-16,-5 0-128 0,-1 3 0 0,-3 0 0 16,0 4 0-16,-3 3 0 0,-3-1 0 0,-2 3 0 15,-3 3 0-15,-1-1 0 0,-3 0 0 0,0 4 0 16,-1 2 0-16,-1 0 0 0,-2 0 0 0,1 0 0 16,2-6 0-16,2 4 0 0,1-3 0 0,4 1 0 15,0-4 0-15,4 3 0 0,0-2 0 0,5 1 0 0,3-1 0 16,2-2 0-16,1 0 0 0,4-6 0 0,3 1 0 15,1 0 0-15,2-1 0 0,3 0 0 0,2-2 128 0,2-2-128 16,1 0 0-16,-1-11 0 0,6 10 0 0,5-2 160 16,1 0-160-16,1-2 128 0,1 0-128 0,3-1 128 15,2 0-128-15,4 0 128 0,1 2 16 0,2-5 0 16,2 2 0-16,3-1 0 0,4 0-16 0,2-3 0 16,-1 0 0-16,0 0 0 0,-1 1-128 0,0-1 0 15,0-3 0-15,0 1 0 0,1-1 0 0,-1 0 0 16,-3 1 0-16,0-2 0 0,-4 1 0 0,0-1-256 15,-2-1 48-15,0 0 0 16,-3-2-464-16,1 2-96 0,-2 1 0 0,-1-2-16 16,0 1-1760-16,-2-1-336 0,1 0-80 0,-2 1-14544 0</inkml:trace>
  <inkml:trace contextRef="#ctx0" brushRef="#br1" timeOffset="134960.34">11331 12567 13823 0,'0'0'608'0,"0"0"128"0,-10 5-592 0,1-3-144 16,-1-1 0-16,1 4 0 0,0 3 4688 0,0 1 912 16,-2 3 176-16,2-3 48 15,0 1-5216-15,-2 1-1040 0,-2-1-208 0,-1 2-32 0,1 1 336 0,0 1 64 16,0-1 16-16,0 2 0 0,0 0 256 0,1-2 128 15,2 2-128-15,-1 0 192 0,2 1 368 0,0 1 64 16,1 0 16-16,2 1 0 0,-1 0 176 0,2 1 32 16,0-4 16-16,2 1 0 0,1 1-496 0,0-3-112 0,2 1 0 0,3-1-16 15,-1-1-240-15,2-4-128 0,0-1 128 0,1-2-208 32,3 1-400-32,-8-7-80 0,11 4-16 0,0-1 0 15,1-2-592-15,1-2-128 0,0-3-32 0,2-2 0 0,-1 2-1904 16,3-3-384-16,9-8-80 0,-3 1-16 0</inkml:trace>
  <inkml:trace contextRef="#ctx0" brushRef="#br1" timeOffset="135130.81">11376 12495 21183 0,'0'0'1888'0,"-6"-5"-1504"16,-2 0-384-16,0 0 0 0,2 0 4640 0,6 5 864 15,0 0 160-15,0 0 32 0,0 0-4800 0,0 0-896 16,0 0-304-16,0 0 0 16,0 0-2112-16,0 0-416 0,0 0-96 0</inkml:trace>
  <inkml:trace contextRef="#ctx0" brushRef="#br1" timeOffset="135365.09">11560 12781 39103 0,'0'0'1728'0,"0"0"368"0,0 0-1680 0,0 0-416 0,0 0 0 0,0 0 0 16,0 0 560-16,0 0 16 0,0 0 16 0,0 0 0 15,0 0-912-15,13 0-176 16,-1 0-32-16,0 0-16 0,-1 0-496 0,1 0-112 15,0 0 0-15,0 0-16 0,-1 0-2160 0,0 0-448 0,-11 0-64 0,13-3-32 0</inkml:trace>
  <inkml:trace contextRef="#ctx0" brushRef="#br1" timeOffset="135561.04">11354 12987 3679 0,'0'0'320'0,"0"0"-320"16,0 0 0-16,0 0 0 0,0 0 8432 0,0 0 1616 15,0 0 320-15,8 9 64 16,5-4-8720-16,0-2-1712 0,1-1-400 0,3-4-48 16,2-1-1136-16,1 1-208 0,3-2-64 0,-1-1-8768 15,0-1-1744-15</inkml:trace>
  <inkml:trace contextRef="#ctx0" brushRef="#br1" timeOffset="135833.22">11883 12661 6447 0,'0'0'576'0,"0"0"-576"0,-9 7 0 0,0-1 0 15,1 1 6288-15,0 3 1152 0,-1 2 240 0,3 2 32 16,-1 3-5696-16,1 1-1136 0,-2 4-240 0,3-1-32 16,0 1-480-16,-1 3-128 0,0 3 0 0,2-1 0 0,0-2 0 0,1-1 0 15,-1 0 0-15,1-2-128 0,-1-1 128 0,0-1-192 16,-1-2 192-16,1-3-192 0,0 0-64 0,1-3 0 16,2-2-16-16,1-10 0 15,0 0-496-15,0 0-80 0,0 0-32 0,0 0-8928 16,0 0-1792-16</inkml:trace>
  <inkml:trace contextRef="#ctx0" brushRef="#br1" timeOffset="136595.41">11233 11160 11967 0,'0'0'528'16,"0"0"112"-16,-4 0-512 0,4 0-128 0,0 0 0 0,0 0 0 0,0 0 4752 0,0 0 928 15,0 0 176-15,0 0 32 0,6-6-4112 0,2-2-832 16,0-1-176-16,-1-3-16 0,0 0-240 0,3-1-32 15,0 2-16-15,2-2 0 0,-1-4-272 0,2 2-48 16,-1 0-16-16,0 0 0 0,-2-2 64 0,-2 2 0 16,0-1 0-16,0-1 0 0,-2-1 128 0,1 0 48 15,-1-1 0-15,0 3 0 0,-2 0-32 0,-1-2 0 16,1 1 0-16,0 0 0 0,-1 1-112 0,-1 0-32 16,1 1 0-16,0 2 0 0,-2 2 96 0,0 2 16 15,1 1 0-15,-2 8 0 0,0 0-96 0,0 0-16 16,0 0 0-16,0 0 0 0,11 3-192 0,0 0 0 15,-1 2 0-15,1 1 0 0,0 1 0 0,1 3 0 16,-1 3 0-16,-2 0 0 0,0-1 0 0,-1 1 0 16,-1-1 0-16,1 1 0 0,-1 4 0 0,-1-4 0 15,-1 0-144-15,1 0 144 0,-1-3 0 0,0 1 0 16,-5-11 0-16,8 12 0 0,-2-3 0 0,1-2 0 0,-7-7 0 0,9 8 160 16,-9-8-32-16,12 7 0 0,-2-3 0 15,-10-4 0-15,12 4 48 0,0-3 0 0,-2-1 0 0,1-1 0 16,-1-3 16-16,-10 4 16 0,10-4 0 0,-2 0 0 15,-8 4-208-15,9-7 128 0,-1 1-128 0,-1-1 0 16,-2-2 256-16,-1 0-32 0,0 0-16 0,-3 0 0 16,0-4 64-16,1 0 16 0,-1-2 0 0,2 1 0 15,-1 0-48-15,1-2-16 0,-1-1 0 0,1-1 0 0,0 0-224 16,1-1 0-16,-1 1 128 0,1 0-128 0,2-2 0 0,-1 3 0 16,0 0-192-16,2 2 192 15,-1-2-672-15,2 4-32 0,0 0 0 0,3 1 0 16,2 3-2464-16,1 2-496 0,1 1-112 0</inkml:trace>
  <inkml:trace contextRef="#ctx0" brushRef="#br1" timeOffset="152624.01">21261 11625 29423 0,'0'0'1296'0,"9"-11"288"0,-1-2-1264 0,0 3-320 15,0 1 0-15,-8 9 0 0,10-6 544 0,-10 6 48 16,9-5 16-16,-9 5 0 0,0 0-608 0,0 0 0 0,0 0-192 0,8-6 64 16,-8 6 128-16,0 0 0 0,0 0 0 0,0 0 0 15,0 0 304-15,0 0-16 16,0 0 0-16,0 0 0 0,0 0 144 0,0 0 16 0,-5-7 16 0,5 7 0 16,-9-4 0-16,0 3 0 0,-2 1 0 0,1 0 0 15,-2 2-32-15,0 1-16 0,-1 1 0 0,-2 0 0 16,-2 1 64-16,-3-1 16 0,-1 1 0 0,-2 0 0 15,-2 1-112-15,-2-1 0 0,-3 0-16 0,-3 2 0 16,-2-4-128-16,-2 1-32 0,-1 0 0 0,2 0 0 16,1 0-64-16,0 0-16 0,-1 0 0 0,2 0 0 15,2 1-128-15,1-1 0 0,2 1 0 0,2 0 0 16,2 1 128-16,1-1-128 0,2 0 128 0,1 2-128 16,0-5 0-16,3 2 0 0,1 0 0 0,0-3 0 15,2 3 0-15,0-1 0 0,1-2 0 0,1 0 0 16,1-1 0-16,2-1 0 0,-1 1 0 0,2 0 0 0,-1 0 128 0,1 0-128 15,9 0 0-15,-10 0 128 16,10 0 0-16,-10-1-128 0,1 0 192 0,1-1-64 0,8 2-128 0,-9-1 0 16,0 0 0-16,9 1 0 0,-8-2 0 0,8 2 192 15,-8-2-32-15,8 2 0 0,0 0 80 0,0 0 16 16,0 0 0-16,-2-7 0 0,2 7-112 0,0 0-16 16,0-9 0-16,0 9 0 0,0 0-128 0,4-9 0 15,-1 2 0-15,-3 7 0 0,0 0 0 0,0 0 0 16,4-7 0-16,-4 7 0 0,0 0 0 0,0 0 128 15,3-10 32-15,-3 10 0 0,0 0-160 0,0-9 0 16,-1 0 0-16,1 9 0 0,0-9 192 0,0 9-64 16,1-10 0-16,2 1 0 0,-1-4 16 0,2 2 0 0,1 1 0 0,2 1 0 15,-1 1-144-15,5 0 160 0,-1 0-160 16,2 2 160-16,0-1-160 0,2 2 0 0,3 0 144 0,1-1-144 16,-1 1 0-16,1 3 0 0,1-4 0 0,-2 5 0 15,0 1 0-15,-3 0 0 0,-1 0 0 0,-1 0 0 16,-12 0 0-16,11 1 0 0,-11-1-144 0,0 0 144 15,0 0 0-15,8 8-144 0,-8-8 144 0,0 0 0 16,0 12-160-16,-2 0 160 0,-2-2-128 0,-3 0 128 16,-2 1 0-16,0-1 0 0,-2 3 0 0,1-1 0 15,-4 0 0-15,1 1-160 0,0 0 160 0,0-1 0 16,0-1 0-16,2 0-128 0,1 1 128 0,1-5 0 16,2 1 0-16,7-8 0 0,-5 8-128 0,5-8 128 15,0 0-160-15,0 10 32 0,0-10 0 0,4 12 0 16,1-1-304-16,0-5-48 15,-5-6-16-15,8 11 0 0,1-2-1280 0,2-1-256 0,-2 1-48 0,1-4-9344 16,2 1-1872-16</inkml:trace>
  <inkml:trace contextRef="#ctx0" brushRef="#br1" timeOffset="152989.96">22414 11074 36863 0,'0'0'3264'0,"-12"-2"-2608"0,-1 3-528 0,-2 7-128 16,0 5 1824-16,0 4 336 0,4 5 64 0,0 5 16 31,2 1-2240-31,0 3-512 0,1 3-64 0,-2 4 0 0,-2 3 320 0,-1 3 64 0,-3-1 0 0,1 5 16 16,-1 1 176-16,0 3 0 0,-1-2 0 0,-1 0 0 16,-1-1 0-16,-1 1 0 0,-1-2 0 0,2-2 0 15,-1-3 0-15,1-4 0 0,-2-2 0 0,1 1 0 16,1-4 0-16,2-3-192 0,2-6 32 0,4-3 0 15,1-1-768-15,4-3-160 16,1-4-16-16,2-5-10576 0,3-9-2112 0</inkml:trace>
  <inkml:trace contextRef="#ctx0" brushRef="#br1" timeOffset="153399.84">22490 11724 20271 0,'0'0'896'0,"-9"1"192"0,-1-1-880 0,-3 3-208 15,-2-1 0-15,0 5 0 0,-1 3 4928 0,1 1 960 16,-1 2 176-16,2 1 32 0,1 2-5104 0,-1 3-992 0,1 1-256 0,3-1-32 16,1-1 288-16,1 2-128 0,0 0 128 0,3-1 0 15,0 1-160-15,2-2 160 0,1-2-128 0,0-1 128 16,1 0-160-16,1 0 160 0,1-3-192 0,2 0 192 15,0-2 0-15,-1-1 0 0,-2-9 0 0,5 11 0 16,-5-11 0-16,11 6 0 0,1-3 0 0,2-5 0 16,1-1 208-16,5-3-48 0,2-1-16 0,2-1 0 15,-1-3-144-15,3 0 0 0,2-1 0 0,-2 0-176 16,-2-1 16-16,0 0 0 0,-3 0 0 0,-2 0 0 16,-3-1 160-16,-3-1 0 0,-3 1-144 0,-2 0 144 15,-3-1 0-15,-1 1 0 0,-2 0 192 0,-4-1-64 16,0 0 128-16,-2-1 32 0,-3 3 0 0,-2 1 0 15,0 0-32-15,-3 2-16 0,-2-3 0 0,0 3 0 16,-1 0-240-16,0 3 0 0,-1-1 0 0,2 1 0 16,2 5-192-16,2-4-64 0,-1 5-32 0,3-2 0 15,8 3-2672-15,-8-2-544 0</inkml:trace>
  <inkml:trace contextRef="#ctx0" brushRef="#br1" timeOffset="153991.34">22969 11827 25791 0,'0'0'2304'0,"3"-10"-1856"16,-2 3-448-16,-1 7 0 0,2-9 3344 0,1 1 576 16,-3 8 112-16,5-9 32 15,-1 1-3776-15,-1 1-752 0,-3 7-160 0,2-8-16 0,-2 8 192 0,0 0 32 0,-4-7 16 0,4 7 0 16,-9-6 224-16,-1 5 176 0,-3 1-208 0,0 0 80 15,-3 1 128-15,1 5 144 0,-2-2-16 0,-2 2-128 16,1 3 672-16,0 2 32 0,1-1 0 0,0 3 0 16,0-1-96-16,3 2-16 0,1-1 0 0,2 0 0 15,3-1-288-15,2 1-64 0,1-1-16 0,1-1 0 16,2 1-224-16,2-3 0 0,0-9 0 0,7 11 0 16,-1-3 0-16,2-3 0 0,1-1-192 0,3-3 192 15,1 0-384-15,1-2 16 0,3 0 16 0,2-5 0 16,0 0 192-16,2-1 160 0,0 1-208 0,0-2 80 15,0 0 128-15,0 0 0 0,-3 1 0 0,0-1 0 16,-1 1 160-16,-1-1-32 0,-1-2-128 0,0 1 192 16,-2 0-48-16,0 0-16 0,-2 0 0 0,0-1 0 15,-2 3 0-15,-1 0-128 0,-3 1 192 0,-5 6-64 0,0 0-128 16,0 0 128-16,5-7-128 0,-5 7 128 0,0 0-128 0,0 0 0 16,0 0 144-16,0 0-144 0,0 0 0 0,-8 4 0 15,8-4 0-15,-9 8 0 0,1 1 128 0,2 0-128 16,1 0 160-16,0 2-160 0,1-1 144 0,0 2-144 15,0-1 128-15,1 4-128 0,3-1 0 0,0 3 0 16,0 4 0-16,1-2 0 0,1 4 0 0,0-2 0 16,1 2 0-16,1 3 0 0,-3 1 0 0,-1 1 0 15,-1-1 0-15,0 1-176 0,-1 0 176 0,0-2 0 16,-4 2 128-16,-1-2-128 0,-4 0 0 0,1-1 0 16,-2-2 0-16,-1 1 0 0,-1-5 0 0,-2 1 0 0,-2-2 0 0,-2-1 0 15,-1-3 176-15,-1 1-48 0,0-2 0 16,-1-4 0-1,-1-3-512-15,1-2-128 0,-2-4 0 0,5 0-16 16,1-4-3040-16,1-4-592 0</inkml:trace>
  <inkml:trace contextRef="#ctx0" brushRef="#br1" timeOffset="154308.04">24184 11205 30399 0,'0'0'2704'0,"0"0"-2160"0,0 0-544 0,-10 2 0 0,0 1 3184 0,3 3 528 15,0 6 96-15,1 4 32 0,0 2-3168 0,1 6-672 16,0 3 0-16,0 6-128 0,-2 4 128 0,1 4 0 15,-1 3 0-15,1 6 0 0,-1 4 0 0,-1-3 0 16,-1-4 192-16,0 0-64 0,0-4-128 0,0 0 176 16,0-6-176-16,0-1 192 0,1-2-192 0,0-1-224 15,0-5 48-15,2 0 16 16,0-7-352-16,2 1-80 0,0-7-16 0,3 1 0 16,1-3-1184-16,3-4-224 0,-3-9-48 0,0 0-14416 0</inkml:trace>
  <inkml:trace contextRef="#ctx0" brushRef="#br1" timeOffset="154497.84">24425 11910 40543 0,'0'0'1792'0,"0"0"384"0,-12 4-1744 0,2 2-432 0,2 6 0 0,2-1 0 16,6-11 1696-16,-3 9 256 0,3 2 48 0,0 3 16 31,-1-3-2960-31,1 1-592 0,0-2-112 0,1 2-16 0,-1-12-1872 16,3 9-368-16,-3-9-80 0</inkml:trace>
  <inkml:trace contextRef="#ctx0" brushRef="#br1" timeOffset="154674.51">24356 11978 6447 0,'0'-16'272'15,"0"6"80"-15,0 1-352 0,3-6 0 0,-1 0 0 0,2-6 0 0,1 0 5360 0,2 0 992 16,1-1 208-16,1 2 32 0,0 2-5312 0,-1 0-1056 15,-2 6-224-15,0-1 0 0,-3 4 224 0,0 4 80 16,-3 5 16-16,0 0 0 0,0 0 496 0,0 0 96 16,5-7 32-16,-5 7 0 0,7-6-480 0,-1-2-80 15,1 1-32-15,-1 1 0 16,1-2-1168-16,1-1-224 0,0-2-48 0,2-2-13760 0</inkml:trace>
  <inkml:trace contextRef="#ctx0" brushRef="#br1" timeOffset="154958.04">24760 11186 42623 0,'0'0'1888'0,"0"0"384"0,5-6-1824 0,-5 6-448 0,0 0 0 0,0 0 0 16,0 0 320-16,13 3-48 0,-2 3 0 0,-1 6 0 15,-2 3-400-15,-1 2-96 0,-1 6-16 0,-1 4 0 16,1 0-96-16,-2 5-32 0,-2 2 0 0,-1 2 0 15,1-3 224-15,0 4 144 0,-2 3-192 0,0-3 192 16,0 1 0-16,0 0 0 0,0-3 0 0,-1-1 0 16,-2 1 240-16,0 0-48 0,-3 1-16 0,2 0 0 15,0-6-176-15,1 1 0 0,-3 2 144 0,2-3-144 0,-2 0 0 16,2-1 0-16,1-2-192 0,1-1 64 16,-1-4-640-1,1-1-112-15,-1-1-16 0,0-5-16 0,1-3-1920 0,0-3-384 0,2-9-80 16</inkml:trace>
  <inkml:trace contextRef="#ctx0" brushRef="#br1" timeOffset="155342.09">25137 11638 27647 0,'0'0'2448'0,"-9"3"-1952"0,-4 1-496 0,0 4 0 16,0 3 3312-16,2-1 560 0,1 1 112 0,1 0 32 31,1 1-3632-31,1 0-704 0,0-1-160 0,0 2-32 0,-1 1 160 0,0 0 32 0,-1-2 0 0,0 1 0 16,-1-4 64-16,-2 1 0 0,-1 1 16 0,0-1 0 16,-1 0 240-16,1 1 0 0,0 1 0 0,-1-3 0 15,3-1 480-15,0-1-16 0,1 3 0 0,1 0 0 16,0-1-144-16,2 0-16 0,1-1-16 0,0 1 0 15,1-1-288-15,3 1 0 0,2-1 128 0,0-8-128 16,3 9 0-16,3 0 128 0,2-1-128 0,2 0 0 16,0-2 256-16,3 0-64 0,2-1-16 0,-1 0 0 15,0-2-176-15,2-1 192 0,1 1-192 0,1 1 192 16,1-4-192-16,-1 2 0 0,-3-2 0 0,1 0 0 16,-2 0-592-16,1 0-112 15,-4 0 0-15,0 0-16 0,-11 0-2144 0,0 0-416 0,10-1-96 0,-10 1-16 16</inkml:trace>
  <inkml:trace contextRef="#ctx0" brushRef="#br1" timeOffset="155674.68">25187 11993 8287 0,'0'0'736'0,"0"0"-592"16,0 0-144-16,-2-7 0 0,4-6 7088 0,1 3 1376 15,4 4 288-15,2-1 48 0,2 0-6896 0,2-2-1392 0,1-2-256 16,3-2-64-16,1 0-384 0,0 0-64 15,1-1 0-15,-1-2-16 16,-1-2-304-16,-2 3-64 0,-3 2-16 0,-1-1 0 0,-4 0 304 0,-1 1 64 0,-2 1 16 0,-3 1 0 16,-2 5 512-16,-3 1 96 0,4 5 32 0,-9-4 0 15,-3 1 224-15,0 3 48 0,-1 3 16 0,-1 1 0 16,-2 2-288-16,-1 2-64 0,0 3-16 0,0 0 0 16,0 2-48-16,0 2-16 0,2 0 0 0,2 2 0 15,1 0-80-15,3 1-16 0,4 1 0 0,1-1 0 16,0 1-128-16,1 4 128 0,2-6-128 0,1 1 128 15,0 0-128-15,0 0 0 0,1-3 144 0,2-1-144 16,1-1 0-16,1 0 128 0,-1-2-128 0,2-2 0 16,1-3 0-16,2 1 0 0,1-5 0 0,2 2-128 15,0-2-592 1,3-4-112-16,4-2-32 0,2-1 0 0,1-4-2224 0,4-1-448 16,1-1-96-16</inkml:trace>
  <inkml:trace contextRef="#ctx0" brushRef="#br1" timeOffset="155943.31">25782 11059 36159 0,'0'0'1600'0,"0"0"336"0,0 0-1552 0,0 0-384 15,0 0 0-15,0 0 0 0,-6 13 640 0,1 5 64 16,-2 5 0-16,2 6 0 0,1 2-560 0,1 6-144 0,1 1 0 0,-1 3 0 15,-1 4 160-15,2-1-32 0,-1 2-128 0,0 3 192 16,1 0-48-16,-1 0-16 0,-1-1 0 0,0 1 0 16,0-4 0-16,-1 2 0 0,-1-4 0 0,-1 0 0 15,1-1-128-15,-2-4 0 0,-1-2 0 0,1-2 128 16,0-1-128-16,0-5 0 0,0-2-192 0,3-5 192 31,0-4-1568-31,1-2-192 0,1-6-32 0,3-9-14128 0</inkml:trace>
  <inkml:trace contextRef="#ctx0" brushRef="#br1" timeOffset="156132.53">25922 11920 28559 0,'0'0'1264'0,"-4"12"272"0,-4 5-1232 0,2-4-304 0,0-5 0 0,2 2 0 0,2 2 4544 0,1-3 864 15,1 2 160-15,0-11 48 16,2 10-6336-16,-2-10-1264 0,0 0-256 0,0 0-64 16,0 0-1264-16,0 0-256 0</inkml:trace>
  <inkml:trace contextRef="#ctx0" brushRef="#br1" timeOffset="156335.91">25984 11492 13823 0,'0'0'1216'0,"0"0"-960"0,0 0-256 0,0 0 0 16,0 0 6336-16,0 0 1216 0,0 0 240 0,0 0 48 15,0 0-6112-15,0 0-1232 0,0 0-240 0,0 0-64 16,6 9-192-16,-1 0-256 0,-5-9 48 0,5 13 16 31,-2 0-832-31,-1 0-176 0,1 0-16 0,-2 1-16 16,-1 1-2480-16,0 2-512 0,0 0-80 0,0 2-4256 0,-2-1-848 0</inkml:trace>
  <inkml:trace contextRef="#ctx0" brushRef="#br1" timeOffset="159996.01">26428 11227 39455 0,'0'0'1744'0,"0"0"368"0,0 0-1696 0,11 3-416 16,0 2 0-16,-2 0 0 15,0 1-784-15,0 1-240 0,-1-1-64 0,-8-6 0 16,7 11 432-16,-2 2 80 0,-4-4 0 0,-2 4 16 0,-3-1 384 0,-1 1 176 16,-2-1-160-16,1 2 160 0,-4 0 176 0,-1 3 128 0,-2 2 16 0,-2 0 16 15,-2 2 304-15,-1 1 48 0,0 3 16 0,0 4 0 16,-1 1-304-16,4 1-48 0,0 4-16 0,1 0 0 15,0-1-96-15,3-1-32 0,3 1 0 0,3-4 0 16,1 1 0-16,3-2 0 0,1-6 0 0,5-1 0 16,0-2-16-16,2-2-16 0,-2-2 0 0,2-3 0 15,1-3-48-15,-2-2-128 0,-1-3 192 0,-5-5-64 16,0 0-128-16,0 0 160 0,0 0-160 0,0 0 160 16,0 0 112-16,0 0 32 0,0 0 0 0,8-9 0 15,-4-3 160-15,0 1 48 0,-1-2 0 0,-1-1 0 16,1 0 0-16,1-3 0 0,1-2 0 0,3-1 0 15,2 1-128-15,1 0-32 0,0 4 0 0,1-2 0 16,0 4-160-16,1 0-16 0,0 1-16 0,1 1 0 16,-1 5-160-16,-1 2-272 0,1 1 64 0,-1 3 16 0,-12 0 192 15,11 6-144-15,-11-6 144 0,11 10-128 0,-5 3 0 0,0 0 0 16,-2-1 0-16,-3 2 0 0,-2 3 128 16,-1 1 0-16,0 2-144 0,-1 0 144 0,2-1 0 0,-1 1 0 15,1 0 0-15,1-1 0 0,3-2 0 0,1-2 0 16,0 0 0-16,2 0 0 0,2-2-432 0,4-1 48 15,-2-1 0-15,0-2 0 16,2-4-1408-16,1-1-256 0,0-3-64 0</inkml:trace>
  <inkml:trace contextRef="#ctx0" brushRef="#br1" timeOffset="160395.41">26970 11743 6447 0,'0'0'576'0,"-10"7"-576"0,-6-3 0 0,-1-3 0 16,-1 4 8512-16,-1-1 1584 0,0 3 320 0,-1 0 64 31,0 2-9264-31,1 2-1840 0,1-1-368 0,1 1-80 16,1 3 464-16,3-1 96 0,2-1 0 0,2 1 16 0,1 0 176 0,2 1 48 0,4 1 0 0,1-4 0 15,2 2 400-15,3 2 64 0,1-2 32 0,2-1 0 16,0-3-32-16,2 1-16 0,1-2 0 0,0-2 0 15,2 1-176-15,2-2 192 0,3-1-192 0,3 0 192 16,-3-3-64-16,1-1-128 0,0-1 192 0,2 0-64 16,-2-2 0-16,1 0 0 0,2-3 0 0,0-2 0 0,-1 0-128 0,-2-1 128 15,-2-1-128-15,-1-1 128 0,1-2-128 16,-2 0 0-16,-2 0 144 0,-2 0-144 0,0 0 128 0,-4 1-128 16,-1 1 128-16,-2-2-128 0,-2-2 160 0,-1 2-32 15,-2 0-128-15,-1 1 192 0,-2 1-64 0,0 2 0 16,-5-4-128-16,3 3 192 0,-1 3-192 0,1 1 0 15,1 1 128-15,-1 0-128 0,-1 2-192 0,8 3-96 16,-6-1-16-16,6 1 0 16,0 0-656-16,0 0-128 0,0 0-16 0,0 0-16 15,0 0-2096-15,0 0-432 0,0 0-64 0</inkml:trace>
  <inkml:trace contextRef="#ctx0" brushRef="#br1" timeOffset="160794.56">27409 11782 16991 0,'16'-1'752'0,"-16"1"144"0,12 0-704 0,-2 0-192 0,-10 0 0 0,12 1 0 16,-12-1 336-16,0 0 48 0,0 0 0 0,0 0 0 15,0 0 192-15,0 0 64 0,0 0 0 0,-4 9 0 16,-4-1 640-16,-2-1 128 0,-2-2 16 0,-1 1 16 16,-1 4 160-16,-2-3 16 0,-2 1 16 0,1 1 0 15,2 1-560-15,2 0-112 0,0-1-32 0,0 1 0 16,3 4-352-16,-2-3-80 0,2 1-16 0,-1 1 0 15,1 3-256-15,1-2-48 0,0 2-16 0,2-2 0 16,2 0-160-16,2 1 0 0,2-2 0 0,2-3 0 16,3-1-272-16,1-1 64 0,2 1 16 0,3-4 0 15,3-2-272-15,3-2-48 16,0-2-16-16,2-2 0 0,3 0 272 0,0-3 64 0,-2 0 16 0,1-1 0 0,-2-1 336 16,-2-1 64-16,-2 2 16 0,-1-1 0 0,-3-3 16 0,-2 2 16 15,-2 0 0-15,-1-1 0 0,-1-2 16 0,-2 0 0 16,-2-1 0-16,0 0 0 0,-1-1-80 0,-2 1-16 15,-2-4 0-15,0 0 0 0,0 1-192 0,-2 3 128 16,-2 3-128-16,0-1 0 0,-2 2 0 0,0 4 0 16,-2 1 0-16,1 0 0 0,0 1-384 0,1 2 16 15,0-1 16-15,11 2 0 16,-6-2-688-16,6 2-144 0,0 0-32 0,0 0-8784 16,0 0-1776-16</inkml:trace>
  <inkml:trace contextRef="#ctx0" brushRef="#br1" timeOffset="161262.06">27948 11863 22111 0,'-12'0'1968'0,"-2"-1"-1584"0,-5 0-384 0,1-1 0 16,0 2 3728-16,1 0 672 0,3 2 128 0,-2-1 16 31,0 0-4272-31,2 2-848 0,-2 1-192 0,1 2-16 0,-1-2 576 0,0 1 208 0,2 2-144 0,0 1 144 16,-1 1 0-16,2 2 0 0,0 1 192 0,2 1-64 15,-2 2 224-15,1-1 48 0,1 2 16 0,2-2 0 16,0 0-32-16,3 1 0 0,-1-2 0 0,2-2 0 0,1 0-80 0,3 1-32 16,1-12 0-16,1 11 0 0,2 0-32 0,-3-11-16 15,7 8 0-15,3-3 0 0,1-1-224 0,2-3 144 16,2-2-144-16,4-1 128 0,2-3-128 0,1 1 192 15,2-2-192-15,0-2 192 0,1-3 0 0,-1 1 0 16,-2 0 0-16,0-1 0 0,0 1 128 0,-1-2 48 16,-3 0 0-16,-1-1 0 0,-2-2 80 0,-2-1 0 15,-3-1 16-15,-1-3 0 0,-2-2 112 0,-1-4 0 16,-1 0 16-16,-1 0 0 0,2-1-240 0,-2-2-48 16,-2-1-16-16,-1 0 0 0,1-1-64 0,-1-1-16 15,-1 5 0-15,0 0 0 0,-1 1-208 0,-1 1 144 16,1 1-144-16,-1 2 128 0,-1 0-128 0,0 0 0 0,1-2-160 15,-1 4 160 1,-1 0-496-16,2-2 0 0,-2 1 0 0,2-3 0 16,1 0-1504-16,1 2-304 0,-1-2-64 0,-1 2-16064 0</inkml:trace>
  <inkml:trace contextRef="#ctx0" brushRef="#br1" timeOffset="163633.81">6937 13902 30463 0,'0'0'1344'0,"0"0"288"0,0 0-1312 0,0 0-320 0,-6-2 0 0,6 2 0 16,-8-4 576-16,8 4 64 0,0 0 0 0,0 0 0 15,0 0-176-15,0 0-16 0,-8-4-16 0,8 4 0 16,0 0 464-16,0 0 112 0,0 0 16 0,0 0 0 16,0 0 64-16,0 0 32 0,0 0 0 0,0 0 0 15,0 0-224-15,10 2-32 0,-10-2-16 0,12 6 0 16,-1-4-176-16,-1 2-32 0,-1 1-16 0,-1 2 0 16,-8-7-320-16,8 12-64 0,0-1-16 0,-2 0 0 15,1 0-224-15,-1 2 144 0,-1 3-144 0,1 1 128 16,-1 1-128-16,-1 2 0 0,1 1 0 0,-1 2 0 0,1 2 128 0,0 4-128 15,-1 2 0-15,0 3 128 0,0 1-128 16,0 0 128-16,0 0-128 0,0 2 128 0,1-3 0 0,-1 1 0 16,0-1 0-16,-2-3 0 0,1-1-128 0,-2 1 192 15,1-1-192-15,-2-2 192 0,-2 1-192 0,1 0 0 16,-2 1 144-16,1-1-144 0,-2 2 0 0,1 2 144 16,-2-3-144-16,0-3 0 0,-2-1 144 0,-1 1-144 15,1-5 0-15,-3-1 144 0,0-2 48 0,-2-1 16 16,-1 1 0-16,-1-1 0 0,0-2-48 0,-3-2-16 15,-2-1 0-15,1-1 0 0,-1-2 48 0,-1-2 16 16,-1-2 0-16,2 0 0 0,0-1 0 0,0-3 0 16,-1 0 0-16,1-2 0 0,0 0-16 0,1-3 0 15,0-1 0-15,1 2 0 0,0-5-64 0,0 2-128 0,1-3 176 0,1 0-176 16,-1 0 160-16,2 1-160 0,1-5 128 0,0 0-128 16,0-1 0-16,0 0 0 0,-2-1 128 0,1-1-128 15,0 1 0-15,-2-2 0 0,0 3-160 0,2-1 160 16,0 2-256-16,-1 2 64 0,5 2 0 0,-2-1 0 31,0 0-192-31,1 4-16 0,0-1-16 0,2 5 0 16,-1-3-1616-16,-1 3-320 0,5 2-64 0,6-1-11472 0,-7 7-2288 0</inkml:trace>
  <inkml:trace contextRef="#ctx0" brushRef="#br1" timeOffset="166215.87">7994 13695 2751 0,'0'0'256'0,"0"0"-256"0,0 0 0 0,3-9 0 16,1 2 4304-16,-4 7 816 0,0 0 176 0,0 0 16 15,4-10-3168-15,-4 10-640 0,0 0-128 0,0 0-32 16,1-11-16-16,-1 11-16 0,0 0 0 0,0 0 0 15,0 0-496-15,0 0-112 0,0 0 0 0,0 0-16 16,0 0-176-16,-8 15-16 0,-1-2-16 0,-1 2 0 16,-3 6-64-16,-2 3-16 0,-2 0 0 0,0 5 0 15,1 4-144-15,-4-1-48 0,-2 2 0 0,0 4 0 0,-3 2 160 0,0 2 16 16,0 4 16-16,-1 1 0 0,1 2 32 0,2 3 0 16,2 2 0-16,2-2 0 0,-1 1-16 0,4 1 0 15,2-6 0-15,4 0 0 0,-1 2-256 0,2-6-160 16,1 1 192-16,3-2-192 0,1-2 128 0,4-2-128 15,0 1 0-15,3-3 0 0,1-1 144 0,2-3-144 16,3 0 0-16,2-4 144 0,-1-1-144 0,1 2 0 16,2-4 0-16,0 1 0 0,1-4 0 0,3 2 0 15,0-3 0-15,2 0 0 0,1-1-304 0,0-3 64 16,0-1 16-16,3 0 0 16,-1-4-416-16,0 0-96 0,-1 0-16 0,0-1 0 15,-1 0-784-15,1-4-176 0,0-3-16 0,0-3-16 16,-1-2-2384-16,-2-1-480 0</inkml:trace>
  <inkml:trace contextRef="#ctx0" brushRef="#br1" timeOffset="166765.07">8328 14225 38175 0,'-10'2'3392'0,"-1"3"-2704"0,1 1-560 0,1 2-128 0,0 0-176 0,-1 1-64 15,3 0-16-15,-1 1 0 0,-1 0 64 0,1 2 16 16,1-1 0-16,0 2 0 0,-3 2 176 0,4 0-160 15,-1 4 160-15,0 0-160 0,-3 3 160 0,3 4 0 16,-1 1-144-16,0 1 144 0,0 2 0 0,0 3 0 16,0-3-144-16,1 0 144 0,1-2 0 0,0 2 0 15,1-1 0-15,1 1 0 0,1 0 160 0,3-3-160 16,3 0 160-16,1-4-160 0,0-2 208 0,2-2-48 16,3-3-16-16,3-2 0 0,1-2 32 0,3-5 0 15,1-3 0-15,2-4 0 0,2-4-16 0,1-2 0 16,0-3 0-16,2-2 0 0,-1-1 64 0,-1-2 16 15,-1-2 0-15,-1-2 0 0,-2-2 16 0,-2 1 0 16,-2-1 0-16,0-1 0 0,-2-2-112 0,-1 0-16 0,-4 1 0 0,0 1 0 16,-2 1 48-16,-1-4 0 0,-3-1 0 0,-1-1 0 15,-1 0-16-15,-1-2 0 0,-2-4 0 0,0 1 0 16,-2 0-160-16,3-1 128 0,-4 2-128 0,2 0 128 16,-2 0-128-16,-1 2 0 0,1 3 144 0,0 3-144 15,1 1 0-15,-1 3 0 0,-1 3 0 0,0 2 0 16,2 0-352-16,-2 5 16 0,-1 2 0 0,0 3 0 31,0 1-448-31,0 0-96 0,-2 2-16 0,1 4 0 16,-2-2-1408-16,2 3-272 0,-2 1-64 0,0 2-11376 0</inkml:trace>
  <inkml:trace contextRef="#ctx0" brushRef="#br1" timeOffset="167142.79">8160 14549 28959 0,'0'0'1280'0,"0"0"272"0,0 0-1232 0,0 0-320 16,0 0 0-16,0 0 0 0,0 0 560 0,0 0 48 15,0 0 16-15,0 0 0 0,-5 8-224 0,5-8-32 16,0 0-16-16,0 0 0 0,-3 10 128 0,3-10 32 15,1 10 0-15,-1-10 0 0,6 10 0 0,-6-10 16 16,9 7 0-16,-1 0 0 0,-8-7-144 0,11 6-16 0,1 1-16 0,-1-6 0 16,-1 1-112-16,-10-2-32 0,13 1 0 0,-1 1 0 15,-2-4-32-15,1 2-16 0,-11 0 0 16,10 0 0-16,-10 0-160 0,10 0 0 0,-10 0 144 0,0 0-144 16,11 2 0-16,-11-2 0 0,10 0 0 0,1 0 0 15,-11 0-176-15,11 0 176 0,0-2-208 0,-11 2 80 16,13-1 128-16,-1 1-128 0,-2-2 128 0,-10 2-128 15,11-1 128-15,-11 1-192 0,0 0 192 0,10-4-192 16,-10 4-16-16,0 0-16 0,0 0 0 0,0 0 0 31,0 0-544-31,0 0-96 0,0 0-32 0,0 0-14656 0</inkml:trace>
  <inkml:trace contextRef="#ctx0" brushRef="#br1" timeOffset="168134.74">8641 13900 14735 0,'0'0'1312'0,"0"0"-1056"0,0 0-256 0,0 0 0 16,0 0 2624-16,0 0 448 0,8 7 112 0,0 1 16 15,0 0-2544-15,1 2-496 0,0 2-160 0,1 0 0 16,1 0 464-16,-1 3 16 0,2 6 0 0,1 1 0 0,0-2 304 0,1 3 64 15,1 3 16-15,1 3 0 0,1 0-64 0,2 3-16 16,-1 2 0-16,1 3 0 0,2 2-320 0,-1-4-64 16,-1 3-16-16,1 1 0 0,0 3-176 0,-3-1-32 15,-4-1-16-15,-2 0 0 0,0-4-160 0,-2 2 0 16,-3 4 0-16,0-6 0 0,-6 2 160 0,-2 0-160 16,-2-3 192-16,-3 0-192 0,-3 1 208 0,-1-2-64 15,-5-3-16-15,0-2 0 0,1-5 16 0,-2 1 0 16,-1-8 0-16,-1 3 0 0,-2-6-144 0,1-1 0 15,-1-1 0-15,0-4 0 16,-1-3-448-16,1-4-112 0,3-1-16 0,-1-4-16 16,2-5-2192-16,3-1-432 0,2-2-96 0</inkml:trace>
  <inkml:trace contextRef="#ctx0" brushRef="#br1" timeOffset="169305.49">8160 11127 11967 0,'0'0'528'0,"0"0"112"0,0 0-512 0,0 0-128 0,0 0 0 0,0 0 0 16,0 0 3040-16,0 0 576 0,0 0 112 0,0 0 32 15,0 0-3040-15,0 0-592 0,12 0-128 0,-12 0 0 16,11 1 0-16,0-1 0 0,-11 0 0 0,13 0 0 16,-3 0 320-16,-10 0 0 0,13-1 0 0,-1-1 0 15,-1 1 256-15,-1 1 64 0,-10 0 0 0,12-4 0 16,-2 3-112-16,1-1-16 0,-11 2 0 0,13 0 0 16,-2 0-128-16,1 0-48 0,-2 2 0 0,-10-2 0 15,14 2-336-15,-3 2 144 0,-11-4-144 0,13 5 0 16,-4-2 0-16,2 1 0 0,-11-4 0 0,12 4 0 15,-2-2 0-15,-10-2 0 0,12 3 0 0,-2 0 0 16,-10-3 128-16,11 2-128 0,-11-2 0 0,0 0 0 0,10 0 320 0,-10 0-64 16,0 0 0-16,10-2 0 0,-10 2 176 0,10-4 16 15,-10 4 16-15,9-5 0 0,-1-1-144 0,-8 6-48 16,6-9 0-16,1 1 0 0,-1 1-144 0,-1-1-128 16,1 0 144-16,-1 1-144 0,-3 1 128 0,-2 6-128 15,3-11 0-15,-3 11 144 0,-1-9-144 0,-1 2 192 16,0-1-192-16,-3 1 192 0,-2 1 32 0,0 0 16 15,-2 1 0-15,-1 0 0 0,-2 2-80 0,0-2-16 16,1 1 0-16,-1 0 0 0,0 2 0 0,1-2 0 16,-1 3 0-16,1-1 0 0,2 0-144 0,0 0 160 15,9 2-160-15,-9 0 160 0,9 0-160 0,0 0 0 0,0 0 0 16,0 0-176 0,0 0-448-16,0 0-80 0,0 0-32 0,0 0-15712 0</inkml:trace>
  <inkml:trace contextRef="#ctx0" brushRef="#br1" timeOffset="170118.01">8202 13933 7359 0,'0'0'320'0,"-9"8"80"0,-3-4-400 0,1 0 0 0,1 3 0 0,2-2 0 16,8-5 4880-16,0 0 896 0,0 0 176 0,0 0 48 15,0 0-5088-15,0 0-912 0,0 0-384 0,0 0 32 16,0 0 352-16,0 0 0 0,0 0 0 0,12-4 128 0,-2 1-128 0,2-1 160 16,0 2-160-16,0-3 160 0,-1-1 288 0,2 1 64 15,2 0 16-15,-1 1 0 0,0 0-144 0,2 3-16 16,0-3-16-16,-1 1 0 0,0 3-352 0,-1-2 128 16,-1 2-128-16,0 0 0 0,-3 0 0 0,-10 0 128 15,13 0-128-15,-2 0 0 0,-11 0 0 0,12 2 128 16,-12-2-128-16,11-2 0 0,-11 2 192 0,12-2-16 15,-12 2-16-15,12-1 0 0,-12 1 208 0,0 0 32 16,8-6 16-16,-8 6 0 0,0 0 48 0,9-4 16 16,-9 4 0-16,6-7 0 0,-6 7-48 0,0 0-16 15,6-10 0-15,-5 1 0 0,1 1-112 0,-2 0-32 16,0 8 0-16,-2-9 0 0,-1 2-48 0,-2 1-16 16,-2-5 0-16,0 5 0 0,-1-1 32 0,-1 1 0 0,0-1 0 15,-2 1 0-15,1-1-240 0,-2 2 0 0,-1 0 0 16,1 0 0-16,-1-1 0 0,1 1-320 0,-1 1 64 0,2 0 0 31,0 2-544-31,2-1-96 0,0 0-32 0</inkml:trace>
  <inkml:trace contextRef="#ctx0" brushRef="#br1" timeOffset="171136.43">9585 14414 23951 0,'0'0'2128'0,"-9"-1"-1696"0,-2 0-432 0,2 1 0 15,9 0 2240-15,-9 2 384 0,1 0 64 0,8-2 0 16,0 0-2320-16,0 0-368 0,0 0-288 0,0 0 48 16,0 0 80-16,0 0 16 0,0 0 0 0,9 5 0 15,-9-5 144-15,15 4 0 0,2-3 0 0,1-1 128 16,0-1 128-16,3-2 16 0,1 1 16 0,4-2 0 0,-1 0-64 0,1-1-16 16,3-1 0-16,-2 1 0 0,1 0-208 0,0 2 144 15,0-1-144-15,-1 2 128 0,-2-1-128 0,-2 1 0 16,-2 0 0-16,-3 2 0 0,-2 0-368 0,0 0 0 15,-2 0 0-15,0 0 0 16,1 0-672-16,-2 0-144 0,-3 0-32 0,-10 0 0 16,11 3-2176-16,-11-3-448 0</inkml:trace>
  <inkml:trace contextRef="#ctx0" brushRef="#br1" timeOffset="171453.48">9561 14620 35999 0,'0'0'1600'0,"-9"0"320"0,0-2-1536 0,9 2-384 0,0 0 0 0,0 0 0 15,0 0 496-15,0 0 16 0,0 0 16 0,0 0 0 16,13 4-528-16,3 1-304 0,1-2 48 0,1-1 0 16,2 0 96-16,2-1 32 0,1 1 0 0,3-2 0 15,-1 0 128-15,0 0 0 0,0 2 0 0,1-2 0 0,0 0 0 0,-1 1 0 16,-1 0 0-16,0-1-128 16,-2 0-256-16,0 2-32 0,-1-1-16 0,0 2 0 15,-3-2-624-15,0 1-128 0,-1-2-32 0,3 0-8384 16,-1 0-1664-16</inkml:trace>
  <inkml:trace contextRef="#ctx0" brushRef="#br1" timeOffset="172970.03">10846 14501 6447 0,'-11'5'576'0,"1"0"-576"0,-2-4 0 0,0 2 0 16,1-2 4480-16,0-1 800 0,3-1 160 0,8 1 16 16,-8-1-2976-16,8 1-608 0,-7-3-112 0,7 3-32 15,0 0-448-15,0 0-112 0,0 0-16 0,0 0 0 16,7-7-688-16,4 1-144 0,1 2-16 0,1 1-16 15,0 3-96-15,1-2 0 0,0 2-16 0,1 0 0 16,-2 0 0-16,4 2 0 0,1 2 0 0,2-1 0 16,0-2-176-16,3 1 192 0,-1-1-192 0,3 1 192 15,1-2-64-15,0 0 0 0,-2 0 0 0,4 0 0 16,0-2 64-16,2 1 0 0,0-1 0 0,2 1 0 0,-1 1-64 16,-1-3-128-16,-1 2 192 0,-2-2-64 0,-1 1-128 0,-2-1 0 15,-4 1 0-15,0 0-176 16,-2 1-1296-16,-2 0-272 0,-2-1-48 15,-2 1-14400-15</inkml:trace>
  <inkml:trace contextRef="#ctx0" brushRef="#br1" timeOffset="174123.93">13857 14042 20207 0,'0'0'896'0,"-10"-6"192"0,-1 1-880 0,2 1-208 0,0-2 0 0,3-1 0 16,-1 3 560-16,7 4 64 0,0 0 16 0,-6-6 0 16,2 1-64-16,0-1 0 0,4 6 0 0,0 0 0 15,0 0 224-15,0 0 32 0,0 0 16 0,0 0 0 16,0 0-288-16,0 0-64 0,0 0-16 0,0 0 0 15,0 0 64-15,0 0 16 0,0 0 0 0,0 0 0 16,-9 4 288-16,9-4 64 0,0 0 16 0,-8 7 0 16,8-7 0-16,-5 8 0 0,5-8 0 0,-2 10 0 15,2-10-160-15,3 12-16 0,-1 0-16 0,2-2 0 16,-4-10-272-16,8 14-48 0,-1-3-16 0,-1-1 0 16,1-1-400-16,-1-2 128 0,1 1-128 0,-7-8 0 15,8 7 0-15,-8-7 128 0,0 0-128 0,7 10 0 16,-7-10 192-16,0 0-64 0,0 0 0 0,7 9 0 15,-7-9 208-15,0 0 48 0,0 0 0 0,0 0 0 0,0 0 64 0,0 0 32 16,0 0 0-16,0 0 0 16,0 0-80-16,0 0-16 0,0 0 0 0,0 0 0 0,0 0-224 0,0 0-160 15,0 0 192-15,9 4-192 0,-9-4 160 0,0 0-160 16,0 0 128-16,0 0-128 0,0 0 160 0,0 0-160 16,0 0 192-16,0 0-192 0,0 0 208 0,0 0-64 15,0 0-16-15,0 0 0 0,0 0 96 0,0 0 16 16,0 0 0-16,0 0 0 0,0 0-96 0,0 0-16 15,0 0 0-15,0 0 0 0,0 0-128 0,0 0 128 16,0 0-128-16,0 0 128 0,0 0-128 0,0 0 0 16,0 0 0-16,0 0 0 0,0 0-160 0,0 0 160 0,0 0 0 0,8 6-144 15,0 1 144-15,-8-7 0 0,0 0 0 0,8 11 0 16,-2 1 0-16,-1 0 0 0,1 0 0 0,-1-1 0 16,-1 2 0-16,0 3 0 0,1 2 0 0,1-1 0 15,1 3 0-15,-1 1 0 0,1 1 0 0,1 3 0 16,-3 1 0-16,0-2-128 0,-1 0 128 0,-1-1 0 15,-1-1 0-15,-2-1 0 0,-2-1 0 0,0-1 0 16,4-2 0-16,-4 3 0 0,-2-4 0 0,2-1 0 16,0 1 0-16,1 0 128 0,-1-2-128 0,2 2 0 15,-3-2 0-15,0 2 128 0,1-1-128 0,0 1 0 16,2-2 144-16,0 2-144 0,0-1 192 0,0 1-192 16,2 1 144-16,-1-3-144 0,0-1 0 0,1 0 144 15,-1-1-144-15,0-1 0 0,-1-11 0 0,3 11 0 0,-2 1 0 16,-1-12 0-16,0 0 0 0,0 0 0 0,0 0 0 0,0 0 0 15,0 0 0-15,0 0 0 16,0 0-1152-16,0 0-192 0,-5-10-64 0,1-2-19680 16</inkml:trace>
  <inkml:trace contextRef="#ctx0" brushRef="#br1" timeOffset="175172.01">13434 15102 4607 0,'0'0'400'16,"0"0"-400"-16,0 0 0 0,0 0 0 0,0 0 2944 0,7-4 496 16,-7 4 96-16,11-6 32 15,-5 0-3808-15,2 1-752 0,-8 5-160 0,9-7-16 0,-1 1 848 0,-8 6 192 16,7-8 128-16,-7 8-192 0,5-8 1376 0,-5 8 272 15,0 0 48-15,0 0 16 0,0 0 400 0,0 0 96 16,0 0 16-16,0 0 0 0,0 0-256 0,0 0-48 16,0 0-16-16,9-4 0 0,-9 4-544 0,10-3-96 0,1 1-32 15,-1-2 0-15,1 0-384 0,0 0-80 0,1 0 0 0,0-1-16 16,0-2 0-16,2 0 0 0,0-1 0 0,2-1 0 16,0 0 16-16,-1-2 0 0,2-1 0 0,0-1 0 15,0-1 0-15,0-3 0 0,1 1 0 0,-1 0 0 16,-2-4-112-16,-1-2-16 0,0 1 0 0,1-3 0 15,-1-3-128-15,0 1-16 0,1-4-16 0,-1 1 0 16,0-1-64-16,1-1-16 0,-1-2 0 0,0 1 0 16,-1-3-32-16,0-1-16 0,0 0 0 0,-1-1 0 15,1 0 48-15,0 0 16 0,-1 1 0 0,0-1 0 16,-2 2-96-16,-1 2 0 0,-1 2-128 0,-1 1 192 16,-2 1-192-16,-1 3 176 0,0 2-176 0,-3-1 160 15,-2 4-160-15,-1 3 0 0,1 1 0 0,-2 0 128 16,-2 0-128-16,0 1 0 0,-2 6 0 0,0-3 128 15,-1 1-128-15,-1 3 0 0,0 2 144 0,2 2-144 0,0 1 0 0,1 0 0 16,-2 3 0-16,8 1 0 0,-6 0 0 16,6 0 0-16,-10 0-128 0,10 0 128 0,-7 1-128 0,7-1 128 15,0 0-128-15,-7 11 128 0,7-11 0 0,-6 10-160 16,0 2 160-16,4 0 0 0,-3-1-160 0,2 1 160 16,0 1-128-16,2 0 128 0,-2-1 0 0,2 2 0 15,0 2 0-15,1 1-128 0,-1 0 128 0,-1 0 0 16,0 4 0-16,0-1 0 0,-2 1 0 0,-1 1 0 15,0 2 0-15,-2 3-128 0,1 1 128 0,-2 3 0 16,-1 2 0-16,0-2 0 0,0 3 0 0,0-2 0 16,1 1 0-16,1 1 0 0,1-2 0 0,2 1 0 15,3-2 0-15,-1 2 0 0,2-4 128 0,3-2-128 0,2-1 160 16,2 0-160-16,-2 2 160 0,1-4-160 0,1-2 160 16,1 1-160-16,0-1 128 0,1-1-128 0,-2-2 0 0,1 2 144 15,-1 0-144-15,-1 1 0 0,1-4 0 0,-3 2 0 16,-4 2 0-16,-2-2 128 0,0 3-128 0,-2-2 0 15,-3 1 0-15,1 0 0 0,-2 0 0 0,2-1 0 16,-4 0 0-16,4-5 0 0,1-1 0 0,1-2-176 16,-1-5-80-16,5-8 0 0,0 0-16 0,6 4 0 31,7-4-1296-31,4-1-256 0,5-6-48 0,7-4-16 16,5-2-1568-16,2-2-304 0</inkml:trace>
  <inkml:trace contextRef="#ctx0" brushRef="#br1" timeOffset="175838.75">14663 13909 22175 0,'8'-12'976'0,"-3"4"208"0,0 0-944 0,2-2-240 0,-2 2 0 0,0 1 0 16,-5 7 560-16,7-6 64 0,-2 1 16 0,-5 5 0 16,0 0-352-16,0 0-64 0,5-7-16 0,-5 7 0 0,0 0 624 0,0 0 112 15,0 0 16-15,0 0 16 0,0 0 432 0,0 0 64 16,0 0 32-16,-5 11 0 0,-2 2-288 0,1 2-64 16,-3 4-16-16,0 3 0 0,-2 1-592 0,-1 3-112 15,-2 2-32-15,-2 4 0 0,-3 5-144 0,-3 1-48 16,-3 3 0-16,-2 6 0 0,-2 0-80 0,1 3 0 15,0-1-128-15,0 3 192 0,2 2-192 0,3-3 0 16,1 0 0-16,3-1 0 0,4 0 128 0,2-1-128 16,1 1 0-16,3-4 144 0,2-1 48 0,5 0 0 15,0-4 0-15,5 1 0 0,2-7-192 0,6 0 160 16,2-1-160-16,4-2 160 0,0-8-160 0,2 2-256 16,2-3 64-16,4-4 16 15,0-1-640-15,2-3-128 0,3-1-16 0,3-1-16 16,-1-5-2032-16,-3 0-416 0,-2-3-80 0</inkml:trace>
  <inkml:trace contextRef="#ctx0" brushRef="#br1" timeOffset="176460.5">14869 14291 16575 0,'0'0'1472'0,"0"0"-1168"16,0 0-304-16,0 0 0 0,3-9 3632 0,-3 9 656 16,0 0 144-16,0 0 32 0,0 0-3424 0,0 0-672 15,0 0-144-15,0 0-32 0,0 0 80 0,0 0 16 16,0 0 0-16,2 10 0 0,-2 2 96 0,-1 2 0 16,-3 0 16-16,-1 3 0 0,-2 3 64 0,-1 2 16 0,1 5 0 0,-3-1 0 15,-1 3-32-15,-1 2-16 0,0 1 0 0,-1 3 0 16,0 1-48-16,1-2 0 15,1 0 0-15,0 1 0 0,2-2-128 0,3-3-16 0,2-3-16 0,1-2 0 16,2-1-32-16,3-5 0 0,2-3 0 0,1-2 0 16,2-2 16-16,2-4 0 0,2-3 0 0,0-1 0 15,1-2-208-15,1-2 128 0,1 0-128 0,2-2 0 16,0-2 176-16,-1-1-176 0,2-3 192 0,0 0-192 16,-1-4 0-16,0 2 0 0,-1-2 0 0,1-1 0 15,-2-3 0-15,0 1 0 0,-2-2 0 0,-1 0 0 16,-1-3 144-16,-2 0-144 0,-3-4 0 0,-1-1 144 15,-1 1-144-15,-2-3 160 0,-1 0-160 0,-1-3 160 16,-1-1-32-16,0-2 0 0,-2 2 0 0,-1-2 0 16,-3 3-128-16,1 2 0 0,-1 3 0 0,-1-1 0 15,0 2-192-15,0 2 192 0,-1 3-160 0,-2 3 160 0,1 3-304 16,1 0 48-16,0 1 0 0,0 0 0 0,1 3 48 16,2-1 16-16,-3 1 0 0,4 5 0 15,-1-3-448-15,7 7-64 0,-5-6-32 0,5 6 0 16,0 0-1856-16,0 0-368 0,0 0-80 0</inkml:trace>
  <inkml:trace contextRef="#ctx0" brushRef="#br1" timeOffset="176737.42">14757 14658 24879 0,'0'0'2208'0,"0"0"-1760"0,0 0-448 0,0 0 0 16,0 0 2784-16,0 0 480 0,-4 11 80 0,4-11 32 16,0 0-2624-16,9 11-528 0,1-3-96 0,3-3-128 15,3-1 0-15,2-1 0 0,2-3 0 0,1 0 0 16,0-3 128-16,1 2-128 0,3-2 0 0,-1 1 0 16,1-2 0-16,-1-3-208 0,-1 2 16 0,-1 0 0 31,-2 0-448-31,-1 1-64 0,0 0-32 0,-4-1 0 15,0 0-320-15,-2-1-64 0,-3 2-16 0,0 1 0 16,-10 3-192-16,11-4-32 0,-11 4-16 0,0 0-10608 0</inkml:trace>
  <inkml:trace contextRef="#ctx0" brushRef="#br1" timeOffset="177190.89">15137 14035 4607 0,'0'0'400'0,"0"0"-400"16,-9-8 0-16,2 3 0 0,7 5 4352 0,0 0 800 0,-8-5 160 0,8 5 16 15,0 0-3728-15,0 0-736 0,0 0-160 0,0 0-16 16,0 0-272-16,0 0-48 0,0 0-16 0,0 0 0 16,11 1-96-16,0 2-32 0,-11-3 0 0,13 4 0 15,-1 1 592-15,-2 1 112 0,0 4 32 0,1 3 0 16,-2 1-16-16,1 3 0 16,1 1 0-16,-1 4 0 0,1 4-192 0,-1 0-48 0,-1 2 0 0,0 3 0 15,1 2-336-15,-1 2-80 0,-3-3-16 0,1 2 0 16,-1 0-272-16,1 0 0 0,-1-1 0 0,1 2 0 15,-2-1 0-15,-1 0 0 0,-3-2 0 0,-1 4 0 16,-1-1 128-16,-2 0-128 0,1 1 0 0,-2 0 0 16,0-2 0-16,-4-2-192 0,-1-1 16 0,-1-2 16 15,-2-2-176-15,0 0-48 0,0-5 0 0,-1-1 0 0,0-6 128 16,0 0 0-16,0-2 16 0,1-4 0 16,3-3-544-16,0-2-112 0,-1-4-32 15,1-1-9184-15,9 1-1824 0</inkml:trace>
  <inkml:trace contextRef="#ctx0" brushRef="#br1" timeOffset="177772.75">14840 14089 3679 0,'0'0'320'0,"0"0"-320"0,0 0 0 0,0 0 0 15,0 0 5248-15,0 0 992 0,0 0 192 0,-8 0 32 16,8 0-4688-16,0 0-944 0,-9-3-192 0,9 3-48 15,0 0 176-15,0 0 48 0,0 0 0 0,0 0 0 16,-6-4-112-16,6 4 0 0,0 0-16 0,0 0 0 16,0 0-304-16,0 0-64 0,0 0-16 0,10-3 0 15,-10 3-304-15,13-1 0 0,-2 0 0 0,-1 1 0 16,-10 0 0-16,12 0 0 0,-2 0 0 0,1 0 0 16,-11 0 176-16,13 0-176 0,-2 0 160 0,0 0-160 15,-1-3 0-15,-10 3 0 0,11-2 0 0,-1 0 0 0,-10 2 0 16,11-5 128-16,-11 5-128 0,10-5 0 0,-2 0 0 0,0-1 0 15,-2 0 128-15,-6 6-128 0,0 0 0 0,11-7 0 16,-6 1 0-16,1 1 0 0,-6 5 0 0,8-7 0 16,-3-1 0-16,-5 8 0 0,0 0 0 0,0 0 0 15,0 0 0-15,0 0 0 0,0 0 0 0,0 0 0 16,-5-7 0-16,0 1 0 0,5 6 240 0,-10-2-48 16,-1-1-16-16,1-1 0 0,-1 3 144 0,2 0 48 15,1-1 0-15,0-2 0 0,-1 0 0 0,3 1 0 16,6 3 0-16,-8-6 0 0,1 2-80 0,7 4-16 15,-6-6 0-15,6 6 0 0,-5-5-272 0,1-2 0 0,-1 1 0 16,5 6 0 0,0 0-528-16,0 0-16 0,0 0 0 0,-8-4 0 15,8 4-1456-15,0 0-304 0,0 0-48 0</inkml:trace>
  <inkml:trace contextRef="#ctx0" brushRef="#br1" timeOffset="178390.93">12245 13778 34607 0,'0'0'1536'0,"-2"-9"320"0,-2-1-1488 0,0 1-368 0,0 1 0 0,4 8 0 15,0 0 688-15,0 0 64 0,0 0 16 0,0 0 0 16,0 0-768-16,0 0 0 0,0 0 0 0,0 0-160 16,0 0 160-16,11 5-128 0,-11-5 128 0,10 12-128 15,3 1 128-15,-2 4 0 0,-2-3 0 0,0 8-128 16,0 0 272-16,0 6 64 0,-2 2 16 0,-1 1 0 16,-2 0 352-16,0 2 64 0,-1 1 0 0,-3-3 16 0,-2 0-144 15,0 2-48-15,-1 0 0 0,1-2 0 0,-1-1-320 0,2-1-144 16,-1-2 128-16,1-1-128 0,-1-3 0 0,0 1-144 15,1-5 0-15,2 0 0 16,2-4-784-16,-1 0-160 0,2-2-16 0,0-2-16 16,0 1-2320-16,1-4-464 0,-5-8-80 0</inkml:trace>
  <inkml:trace contextRef="#ctx0" brushRef="#br1" timeOffset="178798.77">11853 14714 9215 0,'-10'2'816'0,"-2"-4"-656"0,-1 1-160 0,1 1 0 15,2 0 6528-15,10 0 1264 0,-9 0 256 0,9 0 48 16,0 0-6752-16,0 0-1344 0,0 0-256 0,0 0-64 16,-3 9 160-16,3-9 160 0,2 11-208 0,-2-11 80 15,5 11 128-15,3 0 0 0,2-3 0 0,2-3 128 16,1-3 160-16,2 1 32 0,4-3 16 0,0 1 0 16,2-2 288-16,3 1 48 0,2-3 16 0,2 1 0 15,5-5-80-15,2-1-16 0,3-1 0 0,1 2 0 0,2-5-352 0,2 1-80 16,1 1-16-16,3-1 0 0,1 0-144 15,0-1 0-15,-2 2 0 0,0 0 0 16,0-1-416-16,0 2-16 0,-3-1 0 0,-1 4 0 16,-3-3-576-16,-3 4-112 0,-2 1-32 0,-2 2 0 15,-5 1-288-15,-4 1-64 0,-3 0-16 0,-3 1 0 16,-3 3-1344-16,-2 0-272 0,-2 1-48 0</inkml:trace>
  <inkml:trace contextRef="#ctx0" brushRef="#br1" timeOffset="179425.02">11980 15512 26719 0,'0'0'2368'0,"0"0"-1888"0,0 0-480 0,0 0 0 16,-7-6 3120-16,7 6 528 0,4-8 96 0,1-4 32 15,3-2-3328-15,4-2-640 0,1-1-144 0,1-1-32 16,2-3 752-16,2-2 160 0,2-1 32 0,-1-3 0 0,0-1 32 0,-1 4 16 15,0-5 0-15,-1 3 0 0,0 0-176 0,0-2-16 16,-4 4-16-16,1-1 0 0,-1 1-128 0,0 2-32 16,-1 0 0-16,0 3 0 0,-2 2-96 0,-2 0-32 15,0 4 0-15,-3 1 0 0,-1 5-128 0,-4 7 160 16,0 0-160-16,0 0 160 0,0 0-160 0,0 0-176 16,11 12 48-16,-2 0 0 0,-3 3 0 0,2 4 0 15,0-1 0-15,0 0 0 0,-1 0 128 0,4 2 0 16,-1 1-144-16,1 0 144 0,-2 0 0 0,0 1 0 15,0 0 0-15,2 0 0 0,-4 2 0 0,1-2 0 16,-1-1 0-16,-1-1 0 0,1 1 0 0,-1 0 0 16,1-6 0-16,-2 0 0 0,2-2 0 0,-1 0 0 0,1-1 0 15,0-3 128-15,1-2 80 0,0-2 16 0,0-1 0 0,2-2 0 16,1 2 96-16,-1-4 0 0,1-2 16 0,-1-2 0 16,0-1 16-16,1-2 0 0,-1-1 0 0,1-1 0 15,-2-3 32-15,-1 1 0 0,0-4 0 0,-1 2 0 16,0-4 16-16,1-1 16 15,-3-2 0-15,0 0 0 0,0-4-160 0,-1 1-48 0,-1-5 0 0,1 2 0 16,0 0-208-16,0-1-128 0,-1 2 128 0,1 0-208 31,0 2-208-31,2 1-32 0,-1-2-16 0,-1 1 0 0,2 0-304 16,2 1-64-16,2-2-16 0,1 1 0 0,1 3-1744 16,1-1-352-16,-2-3-64 0,4 3-15040 0</inkml:trace>
  <inkml:trace contextRef="#ctx0" brushRef="#br1" timeOffset="208962.81">2467 16644 11055 0,'0'0'480'0,"-8"-4"112"0,0-1-464 0,1 0-128 0,7 5 0 0,0 0 0 16,-3-8 4432-16,3 8 880 0,1-9 160 0,1-2 32 15,2 3-3488-15,3 3-704 0,1-4-144 0,1 1-16 16,1 0-208-16,3 2-48 0,2 1 0 0,0-1 0 16,1 1-176-16,2 0-32 0,3 1-16 0,0 4 0 15,0-3-272-15,1 2-48 0,1 0-16 0,0 1 0 16,-1 0-160-16,3-1-48 0,-2-1 0 0,2 2 0 16,2 0 64-16,0 3 0 0,0-1 0 0,-1 1 0 15,-2 0-32-15,0 2 0 0,-2 4 0 0,-4-1 0 16,-3-2 96-16,-4 2 32 0,0 0 0 0,-3 1 0 0,-3 2-48 15,-1 2-16-15,0-4 0 0,-3 1 0 0,-2 2-48 0,-3 0-16 16,-1-5 0-16,-2 3 0 0,-1-1-160 0,-1 1 192 16,-3-2-192-16,-1 1 192 0,-1 1-192 0,0 1 0 15,-5 1 0-15,1-3 128 0,-1 1-128 0,-2 2-144 16,0-3 144-16,0 0-208 0,1 0-48 0,2-1 0 16,1 0 0-16,4 0 0 0,4-2 80 0,0-1 16 15,0-1 0-15,9-4 0 0,0 0-64 0,-8 6-16 16,8-6 0-16,0 0 0 0,0 0 0 0,0 0 0 15,0 0 0-15,0 0 0 0,0 0 240 0,0 0 0 16,13 1 0-16,-1-1 0 0,-1-1 0 0,3 2 0 16,1-1 0-16,1 3 0 0,-1-1 0 0,2 2 0 15,-1 0 0-15,0 2 0 0,-2 2 144 0,0 0-144 0,-1-1 0 0,-1-1 144 16,-1 3-144-16,-4 2 160 0,0-1-160 0,-1 3 160 16,0-2 80-16,-2 2 16 0,-4-13 0 0,2 13 0 15,-2 1-112-15,0 2-16 0,-1-3 0 0,-2 1 0 16,-1 3 0-16,2-1 0 0,-2-1 0 0,0 2 0 15,0-4-128-15,0 2 0 0,-1-2 0 0,1-2 0 16,0 0 0-16,-1 1 0 0,0-1 0 0,-2 1 128 16,1 0-128-16,-2-3 0 0,0 0 0 0,-1 3 0 15,-2-4 128-15,0-1-128 0,-1 1 0 0,0 0 128 16,-1-1-128-16,0-1 0 0,0 1 0 0,-1-2 0 31,-1 1-480-31,0 0-80 0,0-3-16 0,-2 0 0 0,-1 0-576 0,1-1-128 0,0-2-32 0,0-2 0 16,0-2-1552-16,2-3-304 0,0-2-64 0</inkml:trace>
  <inkml:trace contextRef="#ctx0" brushRef="#br1" timeOffset="209744.7">3075 16032 6447 0,'0'0'272'0,"-7"-6"80"0,-2-1-352 0,2 1 0 16,0 2 0-16,7 4 0 0,0 0 4160 0,0 0 752 15,0 0 144-15,0 0 48 0,0 0-3184 0,-5 6-640 16,5-6-128-16,-1 15-32 0,4-1 16 0,2 4 0 0,4 2 0 16,4 1 0-16,3 1-304 0,2 4-48 0,3 4-16 0,-2 1 0 15,1 3-80-15,1 4-32 0,2 4 0 0,-2 2 0 16,-3 3-112-16,3-1-32 0,0 1 0 0,1 2 0 15,-1-1-16-15,0 2-16 0,1 1 0 0,-2-2 0 16,-2 2-224-16,-1-1-32 0,0-1-16 0,-4-3 0 16,-2-3 32-16,0 1 0 0,-6-1 0 0,-1-2 0 15,-3-1-32-15,-3 3 0 0,-5 0 0 0,-2 3 0 16,-4-2-32-16,-3 0-16 0,-2-1 0 0,-1 0 0 16,-1 0-160-16,-1-1 0 0,-1-4 0 0,0-4 0 15,-2-3-256-15,0-1-96 0,-5-4-16 0,-2-2 0 16,-3-2-1856-16,0-5-368 0,1-4-80 15,5-4-16-15,0-5-656 0,5-3-144 0,-6-5-32 0,12-1 0 16</inkml:trace>
  <inkml:trace contextRef="#ctx0" brushRef="#br1" timeOffset="210481.09">4480 16251 3679 0,'0'0'320'0,"0"0"-320"0,0 0 0 0,0 0 0 16,11 4 3840-16,-11-4 688 0,0 0 144 0,8 7 16 16,-8-7-2352-16,4 12-480 0,-1-1-80 0,-3 2-32 15,-3 0-320-15,-1 2-64 0,-2 0-16 0,-2 1 0 0,-1 1-192 0,-2-4-64 16,-1 0 0-16,1 1 0 0,-1-2-192 0,0 1-32 16,-1-2-16-16,0-1 0 0,0 0-256 0,0 1-48 15,-2-1-16-15,-1 2 0 0,2-4-304 0,-1 0-64 16,0-2-16-16,0 2 0 0,1 1-144 0,0-1 0 15,0 0 0-15,3 0 128 0,-1-2-128 0,2 1 0 16,0-2 0-16,4 0 0 0,6-5 0 0,-7 8 0 16,7-8 0-16,0 0 0 0,-2 10 0 0,2-10 0 15,0 0 0-15,8 12 0 0,1-5 0 0,1-1 0 16,2-1 0-16,1 1 0 0,3 0 0 0,1 2 0 16,1 0 0-16,1 1 0 0,4 3-128 0,-3-3 128 15,-1 1 0-15,-1 3 0 0,0-1 0 0,0 2 0 0,1 3 0 16,-1 3 0-16,0-2 0 0,-1 2 0 0,0 2 0 0,-1-1 0 15,-2-1 0-15,-1 1 0 0,-3 0 0 0,0-1 0 16,-4-2 0-16,-1 0 0 0,-1 2 0 0,-2-1 0 16,-4 2 0-16,0-1 0 0,-2-2 0 0,-1 2 0 15,-3-1 0-15,-1 2 0 0,-2-3 144 0,-1 2-144 16,2-1 0-16,-3 1 128 0,-3-3-128 0,1 0 0 16,-1 0 0-16,0 0 0 0,2 0 0 0,-2-2 0 15,-1 0 0-15,3-2 0 0,2-2 0 0,-1 0-192 16,0-2-256-16,2-3-48 15,-1 0-16-15,3-4 0 16,0-2-1808-16,9 0-368 0,0 0-80 0</inkml:trace>
  <inkml:trace contextRef="#ctx0" brushRef="#br1" timeOffset="211012.69">5038 16897 17503 0,'0'0'768'0,"0"0"176"0,0 0-752 0,0 0-192 0,0 0 0 0,0 0 0 16,-8-3 3200-16,8 3 592 0,-11 0 128 0,1 0 32 15,-1 1-2768-15,1 5-544 0,-3-2-128 0,1 3 0 16,1 3 64-16,-3 1 32 0,0 2 0 0,0 2 0 16,1-2-336-16,0 2-64 0,-2 2-16 0,4 2 0 15,0-3 192-15,3 3 16 0,2-1 16 0,2 0 0 16,0 2-96-16,3-1 0 0,1 0-16 0,2-1 0 16,1-4-304-16,3-1 128 0,6 0-128 0,-1-4 0 15,-2 2 176-15,1-3-176 0,2-3 160 0,1-1-160 16,0-3 224-16,1-1-48 0,2 0-16 0,2 0 0 15,2-1 96-15,1-4 0 0,2-1 16 0,2-1 0 16,1-3-64-16,0 1-16 0,-2-1 0 0,-4-1 0 16,-1 0-64-16,-5-2-128 0,-2 2 176 0,-6-2-176 15,-2 0 176-15,-1 0-176 0,-2 0 160 0,-2-1-160 0,-3-3 256 0,-1 0-32 16,-2-3-16-16,-2 1 0 16,-1-1 160-16,-2-2 16 0,-1 0 16 0,0 0 0 0,-2-1-400 0,0 3 128 15,-1-1-128-15,2 5 0 0,1 0 0 0,0 6 0 16,0 1-192-16,1 5 192 15,0 3-560-15,0 5 16 0,2-2 0 0,1 6 0 16,0 4-1376-16,2 2-288 0,2-2-48 0,2 1-16 16,2-1-592-16,1-12-112 0,7 10-32 0</inkml:trace>
  <inkml:trace contextRef="#ctx0" brushRef="#br1" timeOffset="211515.27">5465 16155 10815 0,'0'0'480'0,"0"0"96"0,0 0-448 0,0 0-128 16,0 0 0-16,0 0 0 0,0 0 960 0,0 0 160 15,0 0 32-15,0 0 16 0,0 0 128 0,0 0 32 16,0 0 0-16,0 0 0 0,3 9 480 0,-1 3 112 16,1 3 0-16,0 2 16 0,1 0-240 0,-2 6-48 15,-2 3-16-15,1 5 0 0,2 5-272 0,0 3-48 16,-2-1-16-16,0 4 0 0,-1 1-208 0,2 0-32 16,-1 3-16-16,0 2 0 0,-1 0-432 0,0 3-96 15,0 0 0-15,-1 0-16 0,-3-3-368 0,1-2-128 0,2-3 0 16,0-3 144-16,-2-3-144 0,2-2 0 0,0-5 144 0,-1-2-144 15,2 0 0-15,-1-2 0 0,0-4 0 0,1-1 128 16,0-2-128-16,0-2-192 0,1-4 64 0,-1-2 0 31,0-1-2192-31,0-10-432 0,0 0-96 0</inkml:trace>
  <inkml:trace contextRef="#ctx0" brushRef="#br1" timeOffset="211996.56">5760 16786 19343 0,'0'0'1728'0,"0"0"-1392"16,0 0-336-16,0 0 0 0,0 0 3776 0,9 8 672 15,0 1 144-15,-1 3 16 0,-2 1-3376 0,0 4-672 16,-1 0-144-16,-1 3-32 0,0 3 128 0,0 0 0 16,-1-1 16-16,1 2 0 0,2-1-144 0,-2 1-48 15,-1-4 0-15,1 1 0 0,2 0-144 0,-3-4-48 16,1 0 0-16,0-1 0 0,2-2-16 0,-1-2-128 15,-5-12 192-15,6 10-64 0,1-2 64 0,-1 0 16 0,1-3 0 0,1-2 0 16,1-3 240-16,0-2 32 0,-9 2 16 0,12-4 0 16,-1-1-128-16,0-1-32 0,-1-3 0 0,1-2 0 15,-1-4-16-15,0 0 0 0,1-3 0 0,-1-3 0 16,-1-2-64-16,1-3-32 0,0-2 0 0,0-6 0 16,1-2-224-16,-2-3 144 0,0-3-144 0,-1 0 128 15,0 3-128-15,-2 3-144 0,0-1 144 0,-1 3-208 31,-1 6-240-31,0 1-64 0,-2 4 0 0,1 6 0 16,-1 0-400-16,0 7-96 0,-1 2-16 0,-1 8-11712 0,0 0-2368 0</inkml:trace>
  <inkml:trace contextRef="#ctx0" brushRef="#br1" timeOffset="212447.26">6369 17021 12895 0,'0'0'1152'0,"0"0"-928"16,0 0-224-16,0 0 0 0,0 0 2784 0,0 0 512 15,11-4 96-15,-3-3 32 0,-1 1-2304 0,-1-2-464 16,1-1-80-16,-1 0-32 0,1-2 464 0,2-1 80 15,3 1 32-15,-1-5 0 0,2-2-144 0,2 0-16 0,-3-1-16 0,-2 0 0 16,0-1-336-16,-1 1-64 0,-1 0-16 0,0 1 0 16,-3-3-208-16,1 2-32 0,-3-1-16 0,0 3 0 15,-3 5-16-15,0 1 0 0,-1-1 0 0,-2 3 0 16,-1 1-32-16,4 8-16 0,-8-5 0 0,-1 4 0 16,-1 2-208-16,1 4 0 0,-2 2 0 0,-2 0 0 15,-2 5-240-15,-1 1 64 0,-1 2 16 0,0-1 0 16,0 1 160-16,4 4-128 0,1-1 128 0,2 3-128 15,0 1 128-15,2 3 0 0,1 0 128 0,2 2-128 16,1 3 320-16,1 0 0 0,1-3 0 0,2 1 0 16,1-2-320-16,2 1 128 0,1-1-128 0,2-1 0 15,2-3 0-15,2-1 0 0,1-3 0 0,1 0 128 16,-1-2-128-16,4 0 0 0,0-4 0 0,4-3-128 16,1-3-768-16,7-1-160 15,-1-3-32-15,1-4-15408 0</inkml:trace>
  <inkml:trace contextRef="#ctx0" brushRef="#br1" timeOffset="212981.67">8113 16382 8287 0,'0'0'368'0,"7"-8"80"0,-1-4-448 0,-1 3 0 0,-1-3 0 0,0 1 0 16,0-1 4848-16,1 1 880 0,0-2 176 0,-2 0 48 16,0 0-3744-16,-2 0-736 0,0 0-160 0,-1-1-32 15,0 1-464-15,-1-3-112 0,-2-1 0 0,1 2-16 16,-1-2-320-16,-1 1-64 0,-1 0-16 0,0-1 0 16,-2 1-32-16,1 0-16 0,-3 2 0 0,0 2 0 15,-1 1-48-15,1 5-16 0,0 1 0 0,-1 3 0 16,-5 2-176-16,1 7 0 0,-3-1 0 0,-1 6-176 0,0 1 32 0,-2 5 0 15,0 1 0-15,2 5 0 0,0 3 144 0,1 3 0 16,0 2 0-16,3 5 0 0,1 3 224 0,1 4 128 16,2 2 32-16,2 1 0 0,0-1-192 0,3-1-16 15,1-1-16-15,1 2 0 0,1 1 48 0,0-4 16 16,4 1 0-16,-1-1 0 0,0 0-48 0,2 0-16 16,-1-2 0-16,1-2 0 0,1-4-160 0,0-2 0 15,0-5 144-15,0 0-144 0,-2-1 0 0,1-2 0 16,-2-3 0-16,2-2 0 15,-3-1-1568-15,-2-2-224 0,0-1-64 0,-2-3-14896 0</inkml:trace>
  <inkml:trace contextRef="#ctx0" brushRef="#br1" timeOffset="213582.54">7614 16915 38063 0,'0'0'1680'0,"0"0"368"0,1-8-1648 0,4 2-400 0,3 0 0 0,2 1 0 16,2 0 576-16,3-1 48 0,-1-4 0 0,2 1 0 15,-1 0-624-15,1 0 0 0,1 2 0 0,0 1 0 16,1 1-416-16,2 2 0 0,-1-2 0 0,2 4 0 16,0-2-928-16,1 3-176 0,0 3-32 15,3-3-16-15,0 0-112 0,-2 1-32 0,-1-1 0 0,0 0 0 16,1 0 128-16,-1 0 32 0,-3 0 0 0,-3 0 0 15,-3 1 720-15,-3 1 160 0,-10-2 32 0,12 2 0 0,-12-2 784 0,12 4 176 16,-12-4 16-16,9 5 16 0,-9-5 768 0,8 5 160 16,-8-5 16-16,0 0 16 0,5 10-256 0,-5-10-48 15,5 7-16-15,-5-7 0 0,0 0-176 0,3 11-48 16,-3-11 0-16,0 0 0 0,-3 10 48 0,3-10 0 16,-5 11 0-16,5-11 0 0,-6 11-32 0,-1 0 0 15,-1-1 0-15,0 2 0 0,-1 1-336 0,0 0-80 16,0 1-16-16,0 2 0 0,-2 1-128 0,2 0-32 15,0-1 0-15,3-2 0 0,0 0 0 0,4 1 0 16,2-1 0-16,1 0 0 0,2 1-64 0,1-5 0 16,2-1-128-16,2-1 192 0,1-3-192 0,0 1 0 0,0-4 0 0,2 1 0 15,1-3 0-15,-1 0 128 0,2-3-128 0,2 1 0 16,0 0 128-16,2-3-128 0,2 0 0 0,0-2 0 16,1 1 192-16,1-1-64 0,-2-2-128 0,1 0 192 15,-3 0 0-15,-2 0 0 0,-2 0 0 0,-1-2 0 16,-4 1-192-16,-2-3 176 0,-2-4-176 0,-1 4 160 15,-2-3 224-15,-1 0 32 0,-1-2 16 0,-2 0 0 16,1 0-144-16,-2-2-32 0,-1 3 0 0,-2 0 0 16,0 0-256-16,0 3 0 0,-1 1 0 0,0 4 0 15,-1 0 0-15,2 2 0 0,7 7 0 0,-7-4 0 16,7 4-224-16,0 0 0 0,0 0 0 0,0 0 0 16,-10 4-352-16,10-4-80 15,0 0-16-15,-5 8 0 0,5-8-2560 0,-1 12-512 16,0 2-96-16,1-14-32 0</inkml:trace>
  <inkml:trace contextRef="#ctx0" brushRef="#br1" timeOffset="213947.57">8739 17068 9215 0,'0'0'400'0,"0"0"96"0,-7 10-496 0,2 2 0 15,2-3 0-15,1 3 0 0,-1-1 3264 0,-1 1 576 16,0 0 96-16,2-2 32 0,-1-1-2048 0,1 2-416 16,-1-5-80-16,3-6-16 0,-4 9 48 0,4-9 0 0,-3 8 0 0,3-8 0 15,0 0-176-15,0 0-48 0,0 0 0 0,0 0 0 16,0 0 112-16,0 0 32 0,0 0 0 0,0 0 0 16,0 0-304-16,0 0-64 0,0 0-16 0,2-12 0 15,-2 1-304-15,1-1-64 0,0 2-16 0,1-3 0 16,-1-2-320-16,0-3-64 0,2 2-16 0,0-3 0 15,-2-3-32-15,1-3-16 0,2 3 0 0,0-6 0 16,0 0-160-16,0-1 128 0,0 2-128 0,0 0 128 16,0 7-128-16,0 0 0 0,0 6 0 0,0 2 0 15,-1 2-144-15,-3 10 144 0,6-8-192 0,-6 8 192 32,9-5-640-32,-9 5 0 0,12-2-16 0,-1 2 0 0,0 4-1504 0,0-1-288 0,1 2-64 0,1 3-16 15,2 2-544-15,0 2-128 0,1 1 0 0</inkml:trace>
  <inkml:trace contextRef="#ctx0" brushRef="#br1" timeOffset="214548.36">10222 16530 20847 0,'0'0'912'0,"0"0"208"0,0 0-896 0,0 0-224 0,-5-6 0 0,5 6 0 15,-4-8 1040-15,0 3 176 0,4 5 16 0,-6-5 16 16,6 5-32-16,0 0 0 0,-7-6 0 0,7 6 0 16,-7-3-48-16,7 3-16 0,-8-4 0 0,8 4 0 15,-9-3-96-15,9 3-32 0,0 0 0 0,-11 1 0 16,1 2-224-16,-1 2-48 0,0 2-16 0,-2 3 0 16,-3 4-448-16,0 5-96 0,1 2 0 0,-2 3-16 15,1 2-176-15,-1 4 0 0,-1 3 0 0,1 3 0 16,1 1 176-16,4 1-48 0,1 1-128 0,2-1 192 15,1-2 16-15,3-5 0 0,2-2 0 0,2-1 0 16,1-4 48-16,4-2 0 0,1-1 0 0,3 0 0 0,-1-5-256 16,4-1 176-16,1 0-176 0,2-3 160 0,2-2-32 0,1-2-128 15,2-2 192-15,2-2-64 0,1-1-128 0,3-2 0 16,1-1 0-16,0-4 0 0,-1-2 160 0,0-3-160 16,-2-2 192-16,-1-2-192 0,-2-4 208 0,-2 0-64 15,-1 0-16-15,-3-2 0 0,-1-5 192 0,-2-2 16 16,-2-2 16-16,-3-5 0 0,0-5-144 0,-2 0-16 15,-2-3-16-15,-1-1 0 0,-1 0-176 0,-1 3 0 16,-1 1 0-16,-2 2 0 0,0-2-144 0,0 4-16 16,-1 0 0-16,-2 3 0 0,1 1-160 0,-1 4-16 15,2 1-16-15,0 2 0 16,-3 4-544-16,0 4-96 0,0 3-32 0,2 4 0 16,-1 3-2176-16,-1 2-448 0,-2 2-96 0</inkml:trace>
  <inkml:trace contextRef="#ctx0" brushRef="#br1" timeOffset="-214658.63">9956 16859 29247 0,'0'0'1296'0,"0"0"272"15,0 0-1248-15,0 0-320 0,0 0 0 0,11 3 0 0,1-2 1168 0,1 0 176 16,0 0 48-16,1 1 0 0,0-1-560 16,3 0-96-16,2-1-32 0,0 3 0 0,2-2 64 0,2 2 16 15,2 0 0-15,3-1 0 0,-1-2-432 0,2 1-96 16,-1 2 0-16,-2 0-16 0,-2-1-240 0,-2 3 128 16,0-2-128-16,-2 0 0 0,-2-2 0 0,-5-1-240 15,-13 0 32-15,0 0 0 16,0 0-1328-16,0 0-256 0,0 0-48 0</inkml:trace>
  <inkml:trace contextRef="#ctx0" brushRef="#br1" timeOffset="-213998.49">10050 16195 4607 0,'0'0'192'0,"0"0"64"16,0 0-256-16,0 0 0 0,0 0 0 0,-7 0 0 0,7 0 3632 0,0 0 672 16,0 0 144-16,0 0 32 0,0 0-3248 0,0 0-640 15,0 0-128-15,0 0-16 0,2-6 656 0,-2 6 144 16,7-7 32-16,0 3 0 0,3-1 176 0,-1 0 32 16,0 0 16-16,1 1 0 0,2 0-192 0,-2-3-32 0,1-3-16 0,1 2 0 15,1-1-464-15,0 0-96 0,-2-4 0 0,1-1-16 16,0 1-432-16,0-2-64 0,-1 1-32 0,1 1 0 15,-1 2-160-15,-2-2 0 0,-3 0 0 0,1 3 128 16,-3-1-128-16,0 2 0 0,-2 1 0 0,-2 8 0 16,3-6-240-16,-3 6 80 0,0 0 16 0,0 0 0 15,0 0 144-15,0 0-128 0,0 0 128 0,0 0-128 16,6 10 128-16,1 5 0 0,-1 0 0 0,2 1 0 16,0 1 256-16,0 0 16 0,0-1 16 0,2-1 0 15,0 0-32-15,1-1-16 0,-1-1 0 0,1-1 0 16,-2-3-240-16,1 0 144 0,-1-3-144 0,1 1 128 15,-1-4-128-15,-2-1-176 0,-7-2 48 0,11 0-12032 16,-2-4-2416-16</inkml:trace>
  <inkml:trace contextRef="#ctx0" brushRef="#br0" timeOffset="-193266.2">13295 16142 22751 0,'0'0'1008'0,"3"-9"208"0,0 0-976 0,-3 9-240 0,0 0 0 0,3-9 0 15,-3 9 1440-15,4-8 240 0,-4 8 48 0,0 0 16 16,0 0-1040-16,0 0-192 0,0 0-64 0,0 0 0 15,0 0-160-15,0 0-32 0,-6-7-16 0,-1 3 0 16,7 4 32-16,0 0 16 0,-10-2 0 0,1 0 0 16,-2 1 272-16,2 1 48 0,-1 0 16 0,-1 1 0 15,-2 2 32-15,-1 1 16 0,0 0 0 0,-2 1 0 16,-1 2-224-16,0-1-64 0,0 3 0 0,-1 0 0 16,0 0-128-16,-1 2-48 0,0-1 0 0,-1 1 0 15,2 0-32-15,0 1-16 0,-2 0 0 0,1 1 0 16,-1-3-16-16,1 2 0 0,0 0 0 0,2 0 0 0,0-2-144 0,3 0 160 15,0 3-160-15,2-2 160 16,2-1-160-16,-1 1 0 0,1 1 0 0,2-6 0 0,3 2 0 0,5-8 0 16,-4 10 0-16,4-10 0 0,-2 12 0 0,2-12 0 15,0 0 144-15,7 9-144 0,2-1 128 0,2-2-128 16,0-2 128-16,2 0-128 0,0 2 0 0,3-4 144 16,0 2-144-16,2-3 0 0,1 2 128 0,1 0-128 15,0-2 0-15,-2 1 0 0,0 1 0 0,-1 0 0 16,-1-1 0-16,1 4 0 0,-2-3 0 0,3 4 0 15,-1-1 0-15,-1 2 0 0,-2 1 0 0,2 2 0 16,-2 1 0-16,1 1 0 0,-1 0 0 0,-1 0 0 16,-1 1 0-16,1 0-144 0,-4 1 144 0,-1-1 0 0,-2 2 0 0,0-1 0 15,-3 0 0-15,1-1 0 0,0-1 144 16,-1 0-144-16,-2 0 128 0,-1-2-128 0,-1-1 0 0,0 0 0 16,-1 1 192-16,0-1 0 0,-2 1-16 0,-1-1 0 15,-2 1-32-15,1 0 0 0,-2 4 0 0,-1-4 0 16,-2 4 32-16,1-1 0 0,-2-1 0 0,2 0 0 15,-3-2-176-15,-2 2 0 0,0 0 0 0,-1 1 0 16,-1-1 0-16,0 0 0 0,0-1 0 0,0 0 0 16,0 1 0-16,0 0 0 0,2 0 0 0,-1-2 0 15,-1 0 0-15,0-1 0 0,0-3 0 0,1-1 0 16,2 1 0-16,0-2 0 0,-1-2 0 0,1-1 0 16,1-1 0-16,1-1 0 0,-1-1 0 0,2-1 0 15,-1-2-240-15,1 1-80 0,1-1 0 0,1-1-16 16,1 0-624-16,3-4-128 0,1-2-32 0,4 2 0 15,1 0-2144-15,3-2-416 0</inkml:trace>
  <inkml:trace contextRef="#ctx0" brushRef="#br0" timeOffset="-192211.46">14220 16262 5519 0,'0'0'240'0,"0"0"64"0,0 0-304 0,0 0 0 0,0 0 0 0,6-9 0 0,-1 1 4992 0,1 0 928 16,-6 8 192-16,6-9 32 0,1-1-3968 0,-7 10-816 16,6-8-144-16,-6 8-48 0,8-11-288 0,-2 3-64 15,-6 8-16-15,8-9 0 0,-4 5-96 0,0-1-32 16,-1-1 0-16,-1 0 0 0,1 1-160 0,0 0-16 15,-2 0-16-15,0-2 0 0,-1-2-144 0,0 9-16 16,-2-10-16-16,-2 3 0 0,4 7-96 0,0 0-16 16,-9-6 0-16,-1 2 0 0,3 0-64 0,7 4-128 15,-11 0 176-15,1 0-176 0,1 2 192 0,-2 4-64 16,1-1 0-16,-1 1-128 0,0 0 192 0,-1 1-64 16,-1 4 0-16,1-1-128 0,-1-1 192 0,0 3-64 0,0 1 0 0,0 0-128 15,0 0 192-15,0 0-192 0,-1 0 192 16,-1 2-192-16,1-1 128 0,-2 3-128 0,1 1 0 0,1 2 0 15,3 2 128-15,-1-2-128 0,0 0 0 0,1 3 0 16,-1 0 0-16,1 1 0 0,2-1 0 0,1 4-144 16,2 3 144-16,-1 0 0 0,0 2 128 0,-1-1-128 15,0 1 0-15,0 2 0 0,0-1 0 0,3 1-192 16,0 0 192-16,0-3 0 0,1-2 0 0,1-2-128 16,2-1 128-16,0-2 0 0,-1-5 0 0,2 1 128 15,2-1-128-15,0 2 0 0,2-4 128 0,0 0-128 16,1-1 0-16,2-2 0 0,1-1 0 0,2 0 0 15,2-2 0-15,1-2 0 0,0-3 0 0,2 1 128 0,2-1-128 0,2 1 0 16,0-3 0-16,1-2 0 0,-1 2 0 0,0-4 0 16,-1 0 0-16,1-2 0 0,0-2 0 0,-1 1-208 15,0-2 80-15,0-2 128 0,1 1 0 0,-2-2 0 16,-2-1 0-16,1-2 0 0,1 1 0 0,-2 0 0 16,1-2 0-16,0 0 0 0,1-2 0 0,-2-1 0 15,0 0 0-15,-2 0 128 0,0 2-128 0,-2 2 0 16,-1-2 0-16,-3-2 128 0,0 0-128 0,-2 2 0 15,0-2 0-15,-1 2 128 0,-1 0-128 0,-1 0 128 16,-2 0-128-16,-1-1 128 0,-3 1 48 0,0 1 0 16,0-1 0-16,1 1 0 0,-3 3-176 0,1-3 0 15,0 1 0-15,0 0 0 0,-2 2 0 0,1-1 0 16,-1 1 0-16,1 1 0 0,-2 1 144 0,0 2-144 0,-1 1 160 16,0 0-160-16,0 2 192 0,-2-2-64 0,-1 2-128 0,1 0 192 15,-1 2-192-15,0 0 0 0,0 1 128 0,1 2-128 16,-1 1 0-16,-1-1 0 0,0 1 0 0,0 2 0 15,1-4 0-15,0 2 0 0,1 1 0 0,0 1 0 16,1 0 0-16,1 1 0 0,9-7 0 0,-9 2-160 16,9-2-80-16,-10 4-16 0,10-4 0 0,0 0 0 31,0 0-1296-31,0 0-272 0,0 0-48 0,0 0-9856 0,0 0-1968 0</inkml:trace>
  <inkml:trace contextRef="#ctx0" brushRef="#br0" timeOffset="-191831.39">14847 16284 24479 0,'0'0'1088'0,"0"0"208"0,5-8-1040 0,-5 8-256 16,5-9 0-16,-5 9 0 0,8-6 1024 0,0 3 160 15,-8 3 32-15,10-3 0 0,-10 3-368 0,0 0-64 16,11 9-16-16,-2 1 0 0,-1 1 96 0,-2 5 16 16,1 2 0-16,-2 3 0 0,0 4 96 0,-2 1 32 0,-2 0 0 0,-1 3 0 15,0 2-112-15,-1 3-32 0,-2 2 0 0,0 2 0 16,0 3-416-16,-1-4-96 15,-2 3-16-15,1 0 0 0,-1 2-208 0,0-3-128 0,0-1 128 0,1-5-128 16,0-1 128-16,1-5-128 0,0-1 160 0,0-2-160 16,0-2 0-16,1-4 0 0,1-2-208 0,0-3 64 31,1-3-1344-31,1-10-272 0,0 0-48 0,0 0-9776 0,0 0-1968 0</inkml:trace>
  <inkml:trace contextRef="#ctx0" brushRef="#br0" timeOffset="-191315.09">14729 16182 5519 0,'-13'-9'496'0,"4"1"-496"16,0-1 0-16,1 1 0 0,2-2 5376 0,2 1 960 15,3-2 208-15,-1 1 48 0,4 1-4256 0,1 0-848 16,3 1-160-16,-6 8-48 0,9-7-128 0,1 1-48 15,2-1 0-15,1 5 0 0,1-1-240 0,5 6-48 16,0 1-16-16,3 1 0 0,3 1-352 0,1 0-64 16,2 1 0-16,2 4-16 0,2-3-240 0,1 0-128 15,-2-1 160-15,2 1-160 0,-1 1 0 0,1 0 128 16,-3 1-128-16,0 0 0 0,-2 2 0 0,1 2 0 16,-2 2 0-16,2 2 0 0,-3 2 128 0,0 3 0 15,-1 3-128-15,0 1 192 0,-4 0 160 0,0 0 32 0,-3 0 0 0,-3 1 0 16,0-1-112-16,-1-1-16 0,-2 0 0 0,-3 2 0 15,-2-4-112-15,-2 2-16 0,0-1-128 0,0 1 192 16,0-2-192-16,-2-1 0 0,0-1 128 0,-1 0-128 16,-2-1 0-16,-1 0 0 0,-2-3 0 0,-1 1 0 15,-1-2 0-15,-1 0 0 0,-3-4 128 0,-2 1-128 16,1-1 0-16,-2-1 176 0,-1-1-176 0,1 3 160 16,-1-4-160-16,-1 0 192 0,-1-2-192 0,0 3 192 15,-1-4-192-15,1 1 0 0,-1 0 0 0,0 0 128 16,2-2-128-16,-2 1 0 0,1 1 144 0,-1-3-144 15,0 0 128-15,1 0-128 0,-2-1 160 0,1 0-160 16,0 0 240-16,-1-1-48 0,-1 1-16 0,-1-3 0 16,-2 0-32-16,-1 3 0 0,-2-2 0 0,2 0 0 0,1 1-144 0,0-3 0 15,2 0 0-15,0 0 0 0,0 0 0 16,2 0-256-16,0 1 48 0,4 0 0 16,-1-1-2320-16,2 0-464 0,0 0-80 0</inkml:trace>
  <inkml:trace contextRef="#ctx1" brushRef="#br0">20172 15134 0,'0'0'16</inkml:trace>
  <inkml:trace contextRef="#ctx1" brushRef="#br0" timeOffset="63.34">20188 15098 0,'0'0'15</inkml:trace>
  <inkml:trace contextRef="#ctx0" brushRef="#br1" timeOffset="-151101.46">12607 11210 13823 0,'0'0'1216'0,"0"0"-960"16,5-13-256-16,-1 2 0 0,-1 0 4432 0,-1 3 848 0,-2-1 160 0,0 9 48 16,0 0-3584-16,0 0-720 0,0-8-144 0,0 8-16 15,0 0-512-15,0 0-80 0,-8 8-32 0,-1 4 0 16,0 1-400-16,-1 5 0 0,-2 3-224 0,3 3 80 16,-2 3 144-16,1 3 0 0,-2 2 0 0,2 2 0 15,-1 3 0-15,2 0 128 0,0 1 0 0,0 3 0 16,-1 2 224-16,-1 0 48 0,2-3 16 0,-1 0 0 15,-3-2-160-15,0 0-48 0,0-3 0 0,1-1 0 16,0-1-208-16,3-5 0 0,2-3 0 0,2-1 0 16,3-5-1312-1,2-2-352-15,1-4-80 0,3-2-9328 0,1-5-1856 0</inkml:trace>
  <inkml:trace contextRef="#ctx0" brushRef="#br1" timeOffset="-150652.72">12773 11651 35423 0,'0'0'1568'0,"-4"-10"320"0,0 3-1504 0,4 7-384 16,-6-6 0-16,6 6 0 0,0 0 848 0,-7 3 112 15,7-3 0-15,-9 7 16 0,-2 3-848 0,2 3-128 16,0 1 0-16,1 1-160 0,0 0 16 0,0 4 0 15,2-1 0-15,-1 1 0 16,2 1-304-16,0 0-64 0,1-2-16 0,1 0 0 0,2-1 288 0,0 1 64 0,-1-2 16 0,1 2 0 16,1-4 160-16,1 2 0 0,2-3 0 0,1 0 128 15,1-4 0-15,2 0 16 0,1 1 0 0,2-4 0 16,2-2-144-16,1-1 128 0,1-2-128 0,3-2 128 16,3-2-352-16,0-2-80 0,3-3-16 0,1-1 0 31,4-2-256-31,-1 0-48 0,1-5-16 0,-4 0 0 0,0 1 208 0,-3-1 48 0,-4 0 0 0,-2 1 0 15,-2-1 384-15,-2-1 0 0,-3 2 0 0,-3-1 176 16,-1 2 208-16,-3-1 32 0,-1 0 16 0,-3 0 0 16,-1 4 224-16,-1 0 48 0,-1-2 16 0,-2 3 0 15,-1 1-272-15,0-1-64 0,-2 3-16 0,-1 0 0 16,1 3-240-16,-2 2-128 0,0-1 128 0,0 2-128 16,1 1 0-16,0 0 0 0,0 0-160 0,1 2 160 15,0 1-720-15,2-1-48 0,9-2 0 0,-10 3 0 16,10-3-2224-16,0 0-448 0,-12 1-80 0,12-1-32 0</inkml:trace>
  <inkml:trace contextRef="#ctx0" brushRef="#br1" timeOffset="-150019.29">13516 11707 15663 0,'0'0'1392'0,"0"0"-1120"0,-11-4-272 0,2 0 0 15,1 0 4544-15,8 4 832 0,-8-3 192 0,8 3 16 16,-10 0-4528-16,1 3-912 0,0 0-144 0,0 0 0 16,-2 3-320-16,1-1 48 0,-2 1 0 0,-1 2 0 31,-1 3-144-31,-1-1-32 0,2 1 0 0,0 0 0 0,0 2 128 0,0 2 32 0,1-4 0 0,1 4 0 15,0-2 288-15,2 0 0 0,0-1 0 0,3-2 0 16,-1 2 384-16,3-2 48 0,1 1 0 0,3-1 0 16,2 0-192-16,2 1-48 0,-4-11 0 0,8 9 0 15,1-1-192-15,1-2 128 0,2-2-128 0,1-1 0 16,2-2 0-16,2-2 0 0,0-2 0 0,2-3 0 16,-2-1-192-16,1-3 32 0,0 1 0 0,-1-2 0 15,-3 1 160-15,1-1 0 0,-1 0 0 0,-1 0 128 16,-4-2-128-16,-1 1 192 0,0 1-64 0,-2-1 0 0,0-1 272 15,-1 1 64-15,0 0 16 0,-1 1 0 0,0-1-96 0,-2 2 0 16,0-1-16-16,-2 2 0 0,-3 1-176 0,3 8-48 16,-4-6 0-16,4 6 0 0,-6-6-144 0,6 6-192 15,-11-1 32-15,2 1 16 0,-1 4-16 0,-1 0 0 16,0 0 0-16,-1 1 0 0,0 2 160 0,0-1-192 16,2 1 192-16,0-1-192 0,-2 1 192 0,1-1 128 15,2 1-128-15,3-1 176 0,-1 2-176 0,7-8 160 16,-4 10-160-16,4-10 160 0,-1 12-160 0,2 0 160 15,3 0-160-15,3-3 160 0,2 4-160 0,1-1 0 16,2 1 144-16,2 1-144 0,5 2 0 0,1-1 0 16,0 0 0-16,-3 3 0 0,-3 0 0 0,1 0 0 0,-2 3 0 0,-4-1 0 15,-3 1 0-15,0 2 0 0,-3 1-144 0,0-1 144 16,-4-1 0-16,-2 0 0 0,1-2 0 0,-4-2 0 16,-2-1 0-16,-1 0 0 0,0 1 128 0,-1-3-128 15,-3 0 128-15,-2-2-128 0,0 0 128 0,-1 0-128 16,-1 0-160-16,0 3-112 0,-1-4-32 0,-2-2-10688 15,1-1-2128-15</inkml:trace>
  <inkml:trace contextRef="#ctx0" brushRef="#br1" timeOffset="-148198.75">14333 11658 10127 0,'0'0'896'0,"0"0"-704"0,0 0-192 0,8-3 0 16,-8 3 3664-16,9-4 704 0,-9 4 144 0,10-4 32 0,-10 4-3200 0,11-3-640 16,-11 3-128-16,10 0-32 15,-10 0-256-15,11 1-48 0,-11-1-16 0,10 6 0 0,-10-6 0 0,9 5 0 16,-9-5 0-16,8 12 0 0,-1-3 240 0,-3 2 48 16,-2 2 16-16,-1 3 0 0,1 4 0 0,-2 3 0 15,-2 2 0-15,1 4 0 0,0 3 64 0,0-1 16 16,1 5 0-16,-3 0 0 0,0 3-208 0,1 2-32 15,-1-1-16-15,1 2 0 0,-1-2-160 0,0-3-16 16,1-3-16-16,0-2 0 0,1-3-160 0,0-2 0 16,1-5 0-16,0 2 128 0,0-6-128 0,2-2-192 15,1-3 32-15,-3-13 16 16,0 0-592-16,0 0-112 0,0 0-32 0,0 0 0 16,0 0-2096-16,-4-9-416 0</inkml:trace>
  <inkml:trace contextRef="#ctx0" brushRef="#br1" timeOffset="-147751.66">14336 11562 13823 0,'-3'-8'1216'0,"0"-1"-960"0,1 0-256 0,1 1 0 16,1 8 6096-16,3-9 1184 0,1 0 224 0,2 2 48 15,0 1-6032-15,3 1-1216 0,2-5-304 0,-1 4 0 16,2-1 0-16,1 1 0 0,0 1 0 0,0-1 0 16,0 3-192-16,1-1 192 0,2 1-208 0,2-2 80 0,0 0 128 0,3-1-208 15,0 0 80-15,0 1 128 16,-1 2-176-16,-2-1 176 0,0-1-128 0,-1 2 128 0,0 2 0 0,0 1 0 16,0 1 0-16,-1 5 0 0,-2-3 0 0,0 7-128 15,-1 3 128-15,-1 1 0 0,-2 2-176 0,1 2 176 16,-3 1-208-16,-1 4 80 0,0-4 128 0,-2 5-128 15,0-5 128-15,-1 5-128 0,0-5 128 0,0 1 0 16,-1-3-144-16,-1 0 144 0,0-6 0 0,-2 1-144 16,-2 1 144-16,1-4 0 0,-2 2 0 0,0-1 0 15,-1 1 0-15,-4-2 0 0,-1 0 0 0,-3 0 0 16,-1 3 0-16,-1-3 0 0,-3 1 128 0,-2 1-128 16,-1-2 0-16,-3 1 0 0,1-1 0 0,0 0 0 15,-1 1 0-15,-3-1 0 16,-4-2-416-16,2 1-80 0,-1 0-16 0,2-1 0 15,0-5-1632-15,2 2-336 0,1-4-64 0,5 0-16 16,1 0-1056-16,3-4-224 0</inkml:trace>
  <inkml:trace contextRef="#ctx0" brushRef="#br1" timeOffset="-147281.9">15273 10883 13823 0,'5'-12'1216'0,"-5"12"-960"16,4-9-256-16,0 2 0 0,0-2 2576 0,0 1 480 15,-4 8 80-15,5-6 32 0,-5 6-2336 0,0 0-480 16,0 0-96-16,0 0 0 0,0 0 32 0,0 0 16 16,0 0 0-16,0 0 0 0,0 0 160 0,0 0 48 15,0 0 0-15,0 0 0 0,0 0 48 0,-8 2 16 16,-1 4 0-16,0 3 0 0,-1-1 208 0,-2 3 48 0,-1 4 16 0,-1 0 0 16,-2 4 112-16,-1 1 0 0,0 1 16 0,-1 5 0 15,-1 4-336-15,1 2-80 16,-1 3-16-16,0 0 0 0,1 3-224 0,1 0-32 0,-1 0-16 0,2 1 0 15,3 1-272-15,3 2 160 0,-1-1-160 0,4 2 128 16,0-3-128-16,3 0 0 0,3 3 144 0,1-3-144 16,0 0 0-16,4-3 128 0,1-1-128 0,1-3 0 15,1 0 0-15,1-3 128 0,1-1-128 0,0-3 0 16,0-1-160-16,3-2-96 0,0 1-32 0,1-2 0 31,0-7-480-31,1 0-112 0,2-2-16 0,-1-3 0 16,4-1-240-16,-2-1-48 0,-2-1-16 0,0-3 0 15,-2-2-2016-15,0 1-416 0</inkml:trace>
  <inkml:trace contextRef="#ctx0" brushRef="#br1" timeOffset="-146495.28">15401 11389 11055 0,'0'0'976'0,"0"0"-784"16,0 0-192-16,0 0 0 0,0 0 2240 0,0 0 416 16,0 0 80-16,0 0 16 0,0 0-2112 0,0 0-432 15,-1 11-80-15,1-11 0 0,0 0 256 0,0 0 64 0,0 0 16 0,0 0 0 16,0 0 752-16,0 0 128 0,0 0 48 0,0 0 0 15,0 0-128-15,10 6-32 0,-10-6 0 0,0 0 0 16,0 0-64-16,9 6-16 0,-9-6 0 0,8 9 0 16,-2 0-512-16,0 3-128 0,-2-2 0 0,1 5-16 15,-1-1-368-15,1 3-128 0,-1 0 0 0,1 4 144 16,0 2-144-16,2 2 0 0,-2 0 0 0,0-2 0 16,0-2 0-16,2 0 0 0,-1-4 0 0,1-1 128 15,-1-2-128-15,1 0 0 0,-2-1 0 0,2-1 0 16,-2-5 0-16,-5-7 0 0,0 0 0 0,6 9 0 15,-6-9 0-15,8 6-256 0,-8-6 48 0,0 0 0 16,0 0-560 0,0 0-128-16,0 0 0 0,0 0-9824 0,11-2-1952 0</inkml:trace>
  <inkml:trace contextRef="#ctx0" brushRef="#br1" timeOffset="-145049.06">15244 11055 23375 0,'0'0'1024'0,"0"0"240"0,0 0-1008 0,0 0-256 0,-5-7 0 0,5 7 0 16,0 0 448-16,0 0 64 0,0 0 0 0,0 0 0 15,0 0-384-15,0 0-128 0,0 0 0 0,0 0 0 0,11 3 128 0,-2 3-128 16,1 1 0-16,-1 1 144 0,-1 1 112 0,0 4 0 15,0-3 16-15,-2 3 0 0,1 2 192 0,-2-1 48 16,-1 0 0-16,0 1 0 0,-2-1 160 0,0 3 32 16,-1-1 16-16,0-1 0 0,1 1-32 0,-1-3-16 15,0 4 0-15,1-4 0 0,1-4-48 0,0 0-16 16,1-1 0-16,1 0 0 0,-5-8 0 0,8 4 0 16,-8-4 0-16,12 1 0 0,-2-1-16 0,1-1 0 15,-2-4 0-15,0-1 0 0,0 2-208 0,0-5-32 16,-1 0-16-16,0 0 0 0,0 0-32 0,1-4-16 15,1-1 0-15,1-1 0 0,-2 0-32 0,1-1 0 0,1 0 0 16,0-1 0-16,0-2-256 0,0-2 160 0,1-3-160 16,0 2 128-16,1-1-128 0,0 3 0 0,0-2 0 0,0 4 0 15,-1 1-304-15,0 4-32 0,-2 0-16 16,0 2 0 0,-2 2-384-16,0 3-80 0,-8 6-16 0,10-4 0 15,-10 4-1328-15,0 0-272 0,11 0-48 0,-11 0-7552 0,0 0-1504 0</inkml:trace>
  <inkml:trace contextRef="#ctx0" brushRef="#br1" timeOffset="-144677.45">15695 11406 13823 0,'0'0'608'0,"0"0"128"0,0 0-592 0,0 0-144 16,0 0 0-16,0 0 0 0,0 0 4480 0,0 0 848 15,0 0 176-15,0 0 48 0,0 0-4384 0,0 0-864 16,13 0-176-16,-1-3-128 0,0 0 192 0,2-1-64 16,1-1 0-16,2 0 0 0,1 0-128 0,1 0 192 0,0-1-192 0,0 2 192 15,1 0-192-15,-1-1 160 0,0 1-160 0,-1 0 160 16,-3 1-160-16,1 0 0 0,-2 0 0 0,1 1 0 31,-2-1-1520-31,-1 2-224 0,-12 1-48 0,10 1-12000 0</inkml:trace>
  <inkml:trace contextRef="#ctx0" brushRef="#br1" timeOffset="-144391.99">15741 11507 7359 0,'0'0'656'0,"0"0"-528"16,0 0-128-16,0 0 0 0,5 9 5392 0,-1-1 1056 15,-4-8 208-15,0 0 32 0,8 8-5056 0,0-2-1008 16,0 0-208-16,-8-6-32 0,13 2 48 0,0 1 16 16,1 0 0-16,0-3 0 0,1-3-320 0,0 2-128 15,1-3 0-15,1 1 128 0,1-1-304 0,-1 2-64 16,-1-1-16-16,0 0 0 15,-1 2-1248-15,1-3-256 0,-2 2-48 0,0 2-11344 0</inkml:trace>
  <inkml:trace contextRef="#ctx0" brushRef="#br1" timeOffset="-144039.08">16201 11391 39855 0,'0'0'1760'0,"0"0"368"0,0 0-1696 0,0 0-432 0,0 0 0 0,-2 12 0 0,3 1 496 0,2-1 16 16,2-1 0-16,0 2 0 0,0 2-512 0,2-1-256 16,-1-1 16-16,1 0 16 15,-1 2-160-15,1-2-48 0,1 1 0 0,-1 2 0 16,0-5-96-16,1 1-32 0,2-2 0 0,1 0 0 0,-2-5 160 0,1 0 16 16,1-1 16-16,0-1 0 15,0-3-176-15,-1 0-32 0,-10 0-16 0,12-2 0 16,-3-2-1744-16,-1-1-352 0</inkml:trace>
  <inkml:trace contextRef="#ctx0" brushRef="#br1" timeOffset="-143765.22">16591 11284 28559 0,'0'0'2544'0,"-12"5"-2032"0,1 2-512 0,-1 1 0 0,1 5 2528 0,2 2 416 0,0 0 64 0,1 2 32 16,2 1-2592-16,-2 3-448 0,0 2-256 0,2 5 48 15,-3 3 48-15,-1 3 16 0,0 5 0 0,0 1 0 16,-3 3 144-16,0 3-208 0,-2 0 80 0,0-1 128 16,-1 1 0-16,0 0 0 0,1-7 0 0,-1 1 0 15,2-3 0-15,1-5 0 0,1-2 0 0,3-2 0 16,0-5 0-16,1-2 0 0,3-3 0 0,-1-2 0 15,2-3-1760-15,4-13-224 0,0 0-64 16</inkml:trace>
  <inkml:trace contextRef="#ctx0" brushRef="#br1" timeOffset="-143198.39">16851 10797 15663 0,'0'0'1392'0,"0"0"-1120"15,0 0-272-15,0 0 0 0,-8 9 3104 0,8-9 560 16,-5 8 112-16,-1 1 32 0,1 1-3344 0,1-1-656 16,-1 0-144-16,0 3-32 15,0 3-336-15,-2-1-64 0,-2 0 0 0,1 1-16 16,-1 0 208-16,1 1 64 0,-1-2 0 0,0 0 0 0,0 1 928 0,2 0 192 15,1 1 32-15,0 2 16 0,3-1 448 0,0 3 96 16,0-3 16-16,2 1 0 0,0-1-560 0,2-1-96 16,2-2-32-16,-1 0 0 0,1-1-528 0,2 0 0 15,2-2 0-15,-1-1 0 16,-6-10-624-16,8 9-224 0,1-2-48 0,0-1-8048 16,-9-6-1600-16</inkml:trace>
  <inkml:trace contextRef="#ctx0" brushRef="#br1" timeOffset="-142964.65">16930 10999 36159 0,'0'0'1600'0,"0"0"336"0,0 0-1552 0,0 0-384 0,-6 6 0 0,6-6 0 0,-4 9 640 0,4-9 64 16,-2 12 0-16,2 1 0 16,0-13-944-16,2 12-176 0,-1-2-32 0,-1-10-16 15,0 0-2080-15,3 12-400 0,-3-12-96 0,0 0-6096 16,0 0-1216-16</inkml:trace>
  <inkml:trace contextRef="#ctx0" brushRef="#br1" timeOffset="-142764.04">16980 10812 21183 0,'0'0'1888'0,"0"0"-1504"0,0 0-384 0,-8 3 0 15,8-3 3424-15,0 0 608 0,-7 6 128 0,7-6 32 31,0 0-4512-31,-2 10-896 0,2-10-176 0,-2 10-13280 0</inkml:trace>
  <inkml:trace contextRef="#ctx0" brushRef="#br1" timeOffset="-142364.75">17087 10691 11967 0,'0'0'528'0,"0"0"112"0,0 0-512 0,0 0-128 16,0 0 0-16,0 0 0 0,0 0 5632 0,0 0 1088 15,0 0 208-15,1 12 48 0,-1-12-5824 0,5 9-1152 16,2-1-288-16,-1 0-32 16,1-1-192-16,-1 4-32 0,1-1-16 0,-2 3 0 15,-1 0 112-15,1 3 0 0,-1-2 16 0,0 2 0 0,0 0 304 0,-2-1 128 16,1 4-128-16,1-1 128 0,-2-1 0 0,1 1 0 16,-2-1 0-16,1 1 0 0,-2 0 176 0,0-1 112 0,0-1 32 15,0 1 0-15,0 0-96 0,0-3-16 0,0 2 0 0,0-2 0 16,-2-1-208-16,2-2 0 0,0 0 0 0,0-11 0 31,-1 8-368-31,1-8-160 0,-4 9-48 0,4-9 0 16,-8 7-1104-16,0-1-240 0,-1-3-32 0,-1 1-10336 0</inkml:trace>
  <inkml:trace contextRef="#ctx0" brushRef="#br1" timeOffset="-141930.35">17496 10524 8287 0,'0'0'736'0,"-9"5"-592"15,0 1-144-15,0 0 0 0,-1 3 5344 0,1 3 1040 16,1 1 208-16,2 5 32 0,-1 3-4992 0,3 4-992 16,1 2-208-16,0 3-48 0,2 2 192 0,1 4 48 0,0 3 0 0,0 4 0 15,1 3 240-15,2 3 48 16,-2 2 16-16,0 3 0 0,-1 0-320 0,0 0-64 0,0-1-16 0,-2-1 0 15,-2-1-208-15,-3 1-32 0,-1-1-16 0,1 0 0 16,-3 1-272-16,1-2 0 0,-1-3 128 0,-1-4-128 16,1-3 0-16,0-5 128 0,0-3-128 0,1-4 0 15,0 1 0-15,0-3-144 0,-1 0-16 0,-1-2 0 32,2-3-816-32,1-1-176 0,0 0-16 0,2-3-16 15,1-4-2480-15,-1-1-496 0</inkml:trace>
  <inkml:trace contextRef="#ctx0" brushRef="#br1" timeOffset="-140195.62">17789 11279 6447 0,'0'0'576'0,"0"0"-576"0,0 0 0 0,0 0 0 16,0 0 5024-16,0 0 896 0,0 0 176 0,0 0 48 0,0 0-4272 0,0 0-848 16,0 0-160-16,0 0-32 15,0 0-320-15,0 0-48 0,-6 8-16 0,-1 2 0 0,-1 5 432 0,-1-1 80 16,-2-2 0-16,-1 2 16 0,0 3 48 0,-1 1 0 15,-1 3 0-15,-2 1 0 0,-2 0-320 0,1 5-64 16,0-3-16-16,1 2 0 0,2 0-352 0,3-1-64 16,1-4-16-16,2 0 0 0,2-3-192 0,0-2-160 15,3-3 32-15,0-1 0 16,3-12-2160-16,0 0-416 0,0 0-96 0,0 0-13392 0</inkml:trace>
  <inkml:trace contextRef="#ctx0" brushRef="#br1" timeOffset="-139937.33">17577 11323 29487 0,'0'0'2624'0,"0"0"-2112"0,0 0-512 0,0 0 0 16,0 0 3520-16,0 0 576 0,0 0 128 0,8 11 32 15,-1-1-3424-15,2 2-672 0,1-2-160 0,-1 6 0 16,0 1 0-16,1 0 0 0,2 2 0 0,0-2 0 15,1 3 0-15,1-3 0 0,3 0 0 0,0 1 0 16,1 0-176-16,1 1 176 0,0-1-192 0,-1-2 192 31,1-2-448-31,-2-1 32 0,-2 0 0 0,-2 0 0 16,-1 0-288-16,-2 0-48 0,0-4-16 0,-3 0 0 0,1-1-448 16,-8-8-112-16,8 7-16 0,-8-7 0 0,7 10-2336 0,-7-10-480 0</inkml:trace>
  <inkml:trace contextRef="#ctx0" brushRef="#br1" timeOffset="-139137.91">17587 11061 12895 0,'-10'4'576'0,"2"-1"112"0,1-3-560 0,1 0-128 16,6 0 0-16,-5-1 0 0,5 1 3392 0,0 0 656 16,0 0 128-16,0 0 32 0,-2-8-3168 0,2 8-624 15,0 0-128-15,8-7-32 0,-8 7 16 0,11-5 0 16,-1 2 0-16,-10 3 0 0,14-4 96 0,-2 3 16 15,1 0 0-15,1 0 0 0,2 1 240 0,0 0 48 16,-1-2 16-16,2 0 0 0,-1 0-368 0,1 1-80 16,0 0-16-16,1-1 0 0,2 0-224 0,-1-1 0 0,0 2 0 15,-3-3 0-15,0 1 0 0,0-1 0 0,-2 2 128 0,-1-1-128 16,-1 1 0-16,0 0 0 0,-12 2 0 0,13-4 0 16,-3 3 0-16,-10 1 0 0,10-4 0 0,-10 4 0 15,10-4 0-15,-10 4 0 0,0 0 0 0,0 0 0 16,0 0 160-16,4-8-160 0,-4 8 160 0,0 0-160 15,0 0 384-15,-4-9 0 0,0 3-16 0,4 6 0 16,-7-8 64-16,1 3 16 0,6 5 0 0,-8-8 0 16,-1 1 16-16,1 2 16 0,1 1 0 0,1-1 0 15,-2 0-192-15,-1 1-32 0,0 0-16 0,0 0 0 16,1-1-240-16,0 2 0 0,0-2 128 0,-1 1-128 16,0 2 0-16,1 0 0 0,0-3 0 0,0 3 0 15,1-1 0-15,7 3 0 0,0 0 0 0,0 0 0 16,0 0-384-16,0 0-80 0,0 0-16 0,0 0 0 15,0 0-1520-15,0 0-304 0,0 0-64 0,0 0-12560 16</inkml:trace>
  <inkml:trace contextRef="#ctx0" brushRef="#br1" timeOffset="-138361.22">18741 10888 13823 0,'0'0'1216'0,"0"0"-960"0,0 0-256 0,0-8 0 0,0 8 4304 0,0 0 816 16,0 0 176-16,0 0 16 0,0-8-4112 0,0 8-832 16,0 0-176-16,0 0-16 0,0 0-304 0,0 0-64 15,0 0-16-15,0 0 0 0,0 0 16 0,-9 0 16 16,-2 3 0-16,2 1 0 0,-1 2 176 0,-1 2 128 15,0 4-128-15,-1 0 176 0,0 3 256 0,0 2 48 16,1 1 16-16,-1 5 0 0,0 3 208 0,1 2 32 16,0 4 16-16,2-1 0 0,0 3-176 0,2 0-48 15,2 1 0-15,3-1 0 0,-1 0-240 0,4-3-48 0,-1-1-16 0,3 0 0 16,-1-3-80-16,2 1-16 16,2-1 0-16,-1-3 0 0,0-2-128 0,3-1 0 0,-2-3 0 0,1-2 0 15,-1-3-128-15,2-3 128 0,0-3-160 0,1-2 160 16,2-3 0-16,-1-3 192 0,0-2-16 0,2-2 0 15,-1-1 176-15,0-3 32 0,1-2 16 0,0-1 0 16,1-2 32-16,0 1 0 0,-1-1 0 0,-1-2 0 16,1-4-224-16,0 0-32 0,0-3-16 0,-2 0 0 15,0 0-160-15,0-5 192 0,-1-1-192 0,-2-1 192 16,1-2-192-16,-1 1 128 0,-3-2-128 0,-3 2 128 16,-1-1 16-16,0 2 0 0,0-3 0 0,-1 3 0 15,-2 1 16-15,-1 3 0 0,0 0 0 0,0 1 0 16,-1 1-160-16,0 5 0 0,0 1 0 0,0 1 128 15,-2-2-448-15,0 5-112 16,0 1-16-16,0 1 0 0,1 2-1760 16,-2 3-352-16,-1 5-80 0,1-1-14336 0</inkml:trace>
  <inkml:trace contextRef="#ctx0" brushRef="#br1" timeOffset="-138100.52">18603 11207 12895 0,'0'0'576'0,"0"0"112"0,0 0-560 0,0 0-128 16,0 0 0-16,0 0 0 0,0 0 7088 0,0 0 1376 0,11 7 288 0,1-3 48 16,0 0-7136-16,0-2-1440 0,-1 0-224 0,1 0-160 15,1 0 160-15,2-1 0 0,-1 0 0 0,0 0 0 16,1 1-240-16,-1-1-16 0,2-2 0 0,-1 1 0 15,0 0 0-15,-1 0 0 0,-1-2 0 0,0 0 0 16,0-1-16-16,-1 1-16 0,-2-1 0 0,-10 3 0 31,11-4-1696-31,-4-1-352 0,-7 5-64 0,6-7-13536 0</inkml:trace>
  <inkml:trace contextRef="#ctx0" brushRef="#br1" timeOffset="-137494.12">18530 10587 34783 0,'0'0'1536'0,"0"0"320"0,-8-4-1472 0,8 4-384 0,0 0 0 0,0 0 0 15,0 0 832-15,0 0 80 0,0 0 32 0,8-7 0 16,0 2-944-16,2 1 0 0,2 2-160 0,1-1 16 15,1 0 144-15,2 1-192 0,1 0 192 0,1 1-192 16,0-3 192-16,0 4 128 0,2-4-128 0,0 3 176 16,-1 0-176-16,2 1 0 0,-1-3 0 0,-1 2 0 15,-1 0 192-15,-1-1-32 0,-1 2-16 0,0-2 0 16,1-2-144-16,-2 0 160 0,-2 0-160 0,0-1 160 16,-1 1-160-16,-2-1 0 0,1 1 144 0,-1 0-144 15,-2-1 0-15,1-1 0 0,0 1 0 0,-1 0 128 16,-8 5-128-16,9-5 128 0,-9 5-128 0,0 0 128 15,8-4-128-15,-8 4 0 0,0 0 0 0,0 0 128 16,0 0-128-16,0 0 0 0,0 0 0 0,0 0 0 16,0 0 128-16,0 0 96 0,0 0 32 0,0 0 0 0,0 0 0 0,-6-7 16 15,6 7 0-15,-11-5 0 0,-1 1-80 0,1 0 0 16,0 0-16-16,0 0 0 0,-1 0 48 0,0 1 16 16,0-3 0-16,1 1 0 0,-2 1-64 0,1-2-16 15,1 2 0-15,1 0 0 0,0 0-160 0,-1 0-176 16,2 1 48-16,0 1 0 15,0 1-544-15,9 1-96 0,-11 0-32 0,2 1 0 16,0 1-2144-16,0 4-416 0,0-2-96 0,0 2 0 0</inkml:trace>
  <inkml:trace contextRef="#ctx0" brushRef="#br1" timeOffset="-137127.75">18203 11653 24879 0,'0'0'2208'0,"0"0"-1760"0,0 0-448 0,0 0 0 16,0 0 2624-16,0 0 432 0,0 0 80 0,0 0 32 16,11 4-2640-16,0 0-528 0,-11-4 0 0,11 8-192 0,1-2 192 0,0 2 0 15,1 1 0-15,0 3 0 0,1 1 0 0,2 1 0 16,1 5 0-16,0-1 0 0,0-1 0 0,-2 1 0 16,0-2-160-16,-2 2 160 0,-1 2-304 0,-2-1 16 15,-1 1 0-15,-2 1 0 16,-3-2-992-16,-2 1-192 0,-2-6-32 0,-2 2-16 15,-4-3 160-15,0-2 16 0,-2 1 16 0,-1-5-6512 16,0 1-1312-16</inkml:trace>
  <inkml:trace contextRef="#ctx0" brushRef="#br1" timeOffset="-136643.39">19102 10430 15663 0,'0'0'1392'0,"0"0"-1120"0,0 0-272 0,0 0 0 0,0 0 2784 0,0 0 496 16,0 0 112-16,0 0 0 0,0 0-2240 0,0 0-448 15,0 0-80-15,10 4-32 0,1 0 416 0,-1 1 80 16,1 3 0-16,-1 1 16 0,2-1 208 0,2 5 32 15,1 4 16-15,3 5 0 0,1 3-464 0,2 4-112 16,3 1-16-16,-1 2 0 0,1 2-384 0,-1 5-64 16,2-2-32-16,-2 5 0 0,0 1-288 0,-4 5 160 15,-1 3-160-15,-5 5 128 0,-3 4-128 0,-3 1 128 16,-1-1-128-16,-5 1 128 0,-4 0-128 0,-1-3 0 16,-2 2 0-16,-2-4 0 0,-1 0 0 0,-2-3 256 15,2-2-32-15,-4 0-16 0,-1-4 240 0,-3-1 32 16,-1-2 16-16,0 2 0 15,-3-2-1024-15,0-2-208 0,0-6-32 0,0-2-12288 0,0-4-2432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16:57:59.64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23210 2901 5519 0,'0'0'496'0,"0"0"-496"0,0 0 0 0,0 0 0 16,0 0 3040-16,0 0 512 0,0 0 96 0,0 0 32 16,0 0-1968-16,0 0-400 0,-9 4-80 0,9-4-16 15,0 0-192-15,-5 12-64 0,1 1 0 0,1 1 0 16,2 1-224-16,1 3-48 0,1-2-16 0,2 2 0 16,1 0-32-16,0 3 0 0,0 2 0 0,-1 5 0 15,0 1-112-15,-2 2-16 0,1 0-16 0,-1 0 0 16,0 2-240-16,1 0-64 0,-1-1 0 0,0 1 0 15,-1-6-192-15,2-1 128 0,0-2-128 0,-1-1 0 16,1-3 128-16,0-3-128 0,0-2 0 0,0 0 0 16,1-2 0-16,-1-4-208 0,-2-9 16 0,0 0 0 15,0 0-1744-15,0 0-352 0,0 0-64 0</inkml:trace>
  <inkml:trace contextRef="#ctx0" brushRef="#br0" timeOffset="449.74">23106 2800 16575 0,'-11'-7'1472'0,"2"2"-1168"16,3-2-304-16,6 7 0 0,-6-6 2816 0,6 6 512 15,0 0 112-15,0 0 16 0,0 0-2352 0,0 0-464 0,0 0-80 0,0 0-32 16,14-4-160-16,-1 1-48 15,-2 1 0-15,4-1 0 0,0 1 80 0,4-1 16 0,-1-1 0 0,0 1 0 16,0 3-96-16,1-3-32 0,0 3 0 0,1 0 0 16,-1 0-64-16,2 3-16 0,0-1 0 0,-2 2 0 15,-2 0 16-15,0-1 0 0,2 1 0 0,-1 3 0 16,0-3-64-16,-1 2-16 0,-1 1 0 0,-1 3 0 16,1 2-144-16,-2 1 0 0,-1 0 0 0,-1 1 128 15,-4-1-128-15,-2 2 0 0,0 0 144 0,-1 0-144 16,-1 0 0-16,-2 1 144 0,-2 0-144 0,-1-1 0 15,0 0 144-15,-3-1-144 0,-1-1 0 0,-2 0 144 16,-1-1-144-16,-1 0 0 0,-3-1 144 0,1 0-144 16,-1 2 0-16,-1 0 144 0,-1 0-144 0,-2-1 0 15,-2-2 128-15,1 0-128 0,-1 2 0 0,1 0 0 0,0 0 0 16,1-1 0-16,-2 0 0 0,1 1 0 0,2-5-144 0,2 1-48 16,0-3 0-16,3 2 0 15,1-3-384-15,9-4-64 0,-9 5-32 0,9-5 0 16,0 0-544-16,0 0-128 0,0 0 0 0,0 0-16 15,0 0-1568-15,0 0-304 0</inkml:trace>
  <inkml:trace contextRef="#ctx0" brushRef="#br0" timeOffset="933.52">23808 3269 19343 0,'0'0'1728'0,"0"0"-1392"0,0 0-336 0,0 0 0 16,0 0 1728-16,-2-8 256 0,2 8 64 0,0 0 16 16,-4-6-1168-16,4 6-224 0,-7-6-48 0,7 6-16 15,-9-2-224-15,9 2-64 0,-10 1 0 0,-1 3 0 16,1 3 32-16,0-4 0 0,-2 4 0 0,0 2 0 16,-1 3 96-16,0 1 0 0,1 3 16 0,1-3 0 15,0 1-96-15,2-1-32 0,0 0 0 0,2 0 0 16,2 0 128-16,3 0 32 0,0-2 0 0,2 0 0 15,2 0-176-15,0-1-48 0,1 1 0 0,1-1 0 16,-4-10-144-16,8 10-128 0,-1-2 144 0,1-1-144 16,-8-7 0-16,13 5 128 0,0-2-128 0,0-2 0 15,0-2 0-15,2-2 0 0,-2-1 128 0,0 0-128 16,0-6 0-16,0 1 0 0,0-3 0 0,-1 0 0 16,-1 0 0-16,0 1 0 0,-2-1 0 0,-3 0 0 0,0-1-208 0,-2 0 64 15,-1 0 16-15,1-1 0 0,-1 3 128 0,-2 2 0 16,-1 0 0-16,0 9 0 0,2-6 0 0,-2 6 0 15,0 0 0-15,0 0 0 0,0 0 0 0,0 0 0 16,0 0 0-16,0 0 0 0,0 0 0 0,-3 9-160 16,0 2 160-16,2 0 0 0,1 1 0 0,1-3 0 15,1 0 0-15,0 0 0 0,-2-9-128 0,5 12 128 16,1-2 0-16,-1-2 0 0,-5-8-224 0,9 8 64 16,-1-2 16-16,-8-6 0 15,0 0-1568-15,9 5-304 0,-9-5-64 0,10 3-7328 16,-10-3-1456-16</inkml:trace>
  <inkml:trace contextRef="#ctx0" brushRef="#br0" timeOffset="1267.83">24020 3457 9215 0,'0'0'816'0,"0"0"-656"0,0 0-160 0,0 0 0 16,0 0 2752-16,0 0 528 0,0 0 112 0,4 10 0 16,-4-10-1456-16,4 12-288 0,-4-12-64 0,0 0-16 15,2 12-352-15,-2-12-64 0,0 0 0 0,0 0-16 16,0 0-368-16,0 0-64 0,0 0 0 0,0 0-16 15,0 0-112-15,0 0-32 0,0 0 0 0,0 0 0 16,0 0 32-16,0 0 0 0,0 0 0 0,0 0 0 16,0 0-160-16,7-7-32 0,-3-3 0 0,-1 1 0 15,1-1-96-15,-2 3-32 0,-2-5 0 0,1 0 0 16,0-1 16-16,-1-4 0 0,0-1 0 0,0 0 0 16,0-2-16-16,0 1-16 0,0 0 0 0,0 2 0 15,0 0-240-15,-1 3 128 0,1-2-128 0,1 3 0 0,2 0 0 0,-1 0 0 16,0 4 0-16,0 3 0 0,-2 6-160 0,4-7-32 15,-4 7 0-15,0 0 0 0,9-6-128 0,1 0-48 16,-10 6 0-16,14-2 0 16,-1-1-208-16,0 2-32 0,-1 1-16 0,1 0 0 15,1-1-1424-15,-1 1-304 0,-1 0-48 0,2 0-7312 16,-2-2-1456-16</inkml:trace>
  <inkml:trace contextRef="#ctx0" brushRef="#br0" timeOffset="1530.66">24537 2989 22111 0,'0'0'976'0,"0"0"208"0,-6-4-944 0,6 4-240 0,0 0 0 0,0 0 0 16,-9-2 2544-16,9 2 464 0,0 0 80 0,-8 7 32 15,1 1-1936-15,3 2-384 0,2 2-80 0,0 5-16 16,1 2-448-16,1 1-112 0,0 1-16 0,1 5 0 15,2 0 80-15,0 1 16 0,-2 2 0 0,3-1 0 16,-3-2-32-16,2 1 0 0,-2 2 0 0,2-5 0 16,-1-1-192-16,1-4 128 0,0-1-128 0,0 2 0 15,1-2 0-15,0-1 0 0,1-4 0 0,-1-1 0 16,2 0-448-16,-6-12-96 0,0 0-16 0,7 6 0 16,-7-6-1488-16,0 0-320 15,0 0-48-15</inkml:trace>
  <inkml:trace contextRef="#ctx0" brushRef="#br0" timeOffset="1748.1">24381 3184 36159 0,'0'0'1600'0,"0"0"336"0,0 0-1552 0,0 0-384 15,0 0 0-15,0 0 0 0,0 0 704 0,0 0 64 16,0 0 16-16,0 0 0 0,14 7-464 0,2-1-112 15,1 1-16-15,1 1 0 0,-2-1-192 0,3 0 0 16,2 0 0-16,3-1 0 16,0 1-272-16,2-1-160 0,2 1-16 0,-1-2-16 15,1 0-2048-15,-2 0-416 0,-2 0-80 0,-1-1-10880 0</inkml:trace>
  <inkml:trace contextRef="#ctx0" brushRef="#br0" timeOffset="1966.76">24954 3269 19343 0,'0'0'1728'0,"-7"8"-1392"0,-2-2-336 0,1 2 0 16,1 0 3424-16,2 2 608 0,2 1 128 0,2 1 32 16,1-5-2928-16,3 4-592 0,-1 1-112 0,2-3-32 15,1 0-112-15,2-1-32 0,-1-1 0 0,4 3 0 0,0-4-384 0,0 1 0 16,0-2 0-16,0 1 0 15,0 1-624-15,2-2-48 0,0-4-16 0,0 2 0 16,1 0-1728-16,0-1-336 0,-2-2-80 0</inkml:trace>
  <inkml:trace contextRef="#ctx0" brushRef="#br0" timeOffset="2168.91">25265 3286 36399 0,'-19'16'1600'0,"8"-2"352"0,-4 5-1568 0,0 4-384 0,-2 1 0 16,1 3 0-16,2 1 688 0,-1 3 48 0,1 3 16 0,-1 4 0 15,-1 1-432-15,-1 2-96 0,0 2-16 0,0 0 0 32,1 0-496-32,1 0-96 0,0-1-32 0,5-1 0 15,1-7-2656-15,4-1-544 0,2-5-96 0</inkml:trace>
  <inkml:trace contextRef="#ctx0" brushRef="#br0" timeOffset="3034.61">26936 2828 20271 0,'0'0'896'0,"0"0"192"0,0 0-880 0,0 0-208 16,0 0 0-16,0 0 0 0,0 0 2544 0,0 0 464 16,0 0 80-16,0 0 32 0,4 16-1664 0,0-2-336 15,0 1-64-15,1 0-16 0,0 1-336 0,2 2-64 16,1 2 0-16,1 2-16 0,0 0-144 0,0 3-32 15,-2-2 0-15,0 3 0 0,-1 0-176 0,3-1-32 16,0-4-16-16,0 0 0 0,-1 0-224 0,1-2 176 16,-3-3-176-16,2-2 160 0,-1-1-160 0,1-1 128 15,-1 0-128-15,3-4 128 0,-1-3 128 0,0 0 0 0,-9-5 16 16,11 4 0-16,1-3 80 0,0-1 16 0,0 0 0 0,-1-1 0 16,2-5-112-16,0-1 0 0,1-3-16 0,0-1 0 15,0-2-64-15,-1-3-16 0,0-3 0 0,0-2 0 16,0-5-160-16,2 3 0 0,-2-5 144 0,0 2-144 15,0 0 128-15,-1-4-128 0,-1 1 128 0,0 2-128 16,-1 1 0-16,-1 0 0 0,0 1 0 0,-1 0 0 16,-1-2 0-16,-1 3 0 0,-1 1-192 0,1 1 64 15,-1 1-144-15,0 3-32 0,0-1 0 0,2 2 0 16,-1 2-560 0,1 2-112-16,1 2-32 0,0 4 0 0,-1-1-2064 0,-7 8-432 0,9-4-80 0</inkml:trace>
  <inkml:trace contextRef="#ctx0" brushRef="#br0" timeOffset="3467.7">27634 2977 24703 0,'0'0'1088'0,"-2"-7"240"0,0-3-1072 0,2 10-256 15,-2-9 0-15,2 9 0 0,0 0 1152 0,0 0 192 16,-4-7 16-16,4 7 16 0,0 0-448 0,0 0-96 16,0 0 0-16,-7 0-16 0,-2 3-608 0,-1 4-208 15,1 2 144-15,0 1-144 0,-1 2 128 0,-1 2-128 16,0 0 128-16,-2 1-128 0,-3 0 128 0,2 5-128 0,-1-2 0 0,2 3 128 16,0 0-128-16,3 1 0 0,1 0 0 0,1-1 128 15,1-3 16-15,3-1 0 0,3-1 0 0,4-2 0 16,2-1 80-16,3-1 16 0,1-1 0 0,4-2 0 15,2-4-112-15,4-1-128 0,-1-4 176 0,3-1-176 16,2-3 208-16,2 0-64 0,1-4-16 0,2 0 0 16,-1-1 0-16,2-2 0 0,-2 1 0 0,-1-4 0 15,-1-1-128-15,-3 1 128 0,-2-6-128 0,-4 4 128 16,1-1-128-16,-2-2 160 0,-5 0-160 0,-1 1 160 16,-3-1 16-16,-3 1 0 0,-3-2 0 0,0 4 0 15,-1-4-48-15,-3 3-128 0,-2 1 192 0,-2 3-64 16,-1 0-288-16,-2 2-64 0,1 1-16 0,-2 5 0 15,-1 1-1808-15,0 2-352 0,0 0-80 16,1 0-11328-16</inkml:trace>
  <inkml:trace contextRef="#ctx0" brushRef="#br0" timeOffset="3715">28047 2660 28559 0,'0'0'1264'0,"0"0"272"0,0 0-1232 0,-1 15-304 16,1 1 0-16,2 3 0 0,1-1 2112 0,1 0 384 15,1 0 64-15,0 3 0 0,0 1-1840 0,2 2-368 16,-2 1-80-16,0-2-16 0,1-1-256 0,-1 4 160 0,-1-2-160 0,0 2 128 16,-2 0-128-16,1-1 0 0,-2-2 0 0,-1 1 0 31,-1 1-304-31,1-5-80 0,-2 3-32 0,1-5 0 15,0 1-544-15,0-4-128 0,1-1 0 0,0-5-16 16,0-9-1824-16,0 0-352 0,0 0-80 0,0 0-8160 0</inkml:trace>
  <inkml:trace contextRef="#ctx0" brushRef="#br0" timeOffset="3903.36">27960 2852 13823 0,'-12'-4'608'0,"12"4"128"0,-9-3-592 0,1 1-144 0,8 2 0 0,0 0 0 0,0 0 4928 15,0 0 960-15,0 0 192 0,0 0 48 16,0 0-4080-16,0 0-832 0,12-6-144 0,1 1-48 0,1 1-784 0,2 2-240 16,-1-3 0-16,3 2 128 0,2-2-128 0,0-1 0 15,-2 1 128-15,1 0-128 0,1 0-192 0,1 1-96 16,0-3-32-16,1 4 0 16,0 0-2432-16,-1-2-480 0,1 1-96 0</inkml:trace>
  <inkml:trace contextRef="#ctx0" brushRef="#br0" timeOffset="4251.71">28370 2983 30111 0,'0'0'1344'0,"0"0"256"0,0 0-1280 0,0 0-320 0,0 0 0 0,0 0 0 16,0 0 512-16,0 0 16 0,8-6 16 0,2 1 0 15,1 1-96-15,2-1-32 0,1-2 0 0,2-1 0 16,0 0-208-16,0-1-32 0,1 3-16 0,0-3 0 15,-1 0-160-15,0-1 160 0,-1-3-160 0,0 3 160 16,-1 0-160-16,-4 0 0 0,-3-1 144 0,-2 0-144 16,-1 1 128-16,-1 1-128 0,-3 9 160 0,-3-8-160 15,3 8 208-15,-10-4-48 0,-3 1-16 0,-2 3 0 16,-2 2-16-16,0 2-128 0,-1 1 192 0,-3 4-64 16,-4 0-128-16,1 5 0 0,0 1 0 0,1-1 0 15,1 0 0-15,2 3 0 0,3 2 0 0,1 1 0 16,3-3 0-16,3 4 0 0,2 0 0 0,4 0 0 15,2-3 256-15,2 0-16 0,1 1-16 0,3-1 0 16,1-2-224-16,3-1 0 0,0-2 0 0,3-1 0 16,3 0-288-16,1 0-96 0,2-6-32 0,3 1-10208 15,1-4-2032-15</inkml:trace>
  <inkml:trace contextRef="#ctx0" brushRef="#br0" timeOffset="4481.14">28799 3252 38063 0,'0'0'1680'0,"-5"9"368"0,1 3-1648 0,1 4-400 0,2-1 0 0,1 2 0 15,1 1 288-15,1-1-32 0,-1 2 0 0,2-5 0 16,-2 2-256-16,2-3 0 0,-1 0 0 0,1 0 0 31,-1 0-704-31,2-2-240 0,0 0-48 0,0 1-16 16,0-6-2784-16,-4-6-560 0,0 0-128 0,13 5 0 0</inkml:trace>
  <inkml:trace contextRef="#ctx0" brushRef="#br0" timeOffset="7438.02">30339 2715 6447 0,'0'0'576'0,"0"0"-576"0,0 0 0 0,0 0 0 15,-4-9 4944-15,4 9 880 0,-9-7 192 0,2 1 16 16,2-1-3552-16,5 7-720 0,-6-6-144 0,6 6-16 15,0 0-416-15,-10 4-80 0,10-4-16 0,-9 7 0 16,3 4-240-16,1-1-48 0,1 3-16 0,2 7 0 16,0-1-112-16,0 5-32 0,4-1 0 0,-1 1 0 15,0-1-192-15,2-1-64 0,1-1 0 0,0 0 0 16,0-1-192-16,0-2-64 0,-1 0 0 0,3-2 0 16,0-2-128-16,2-1 0 0,0-1 0 0,1 0 128 0,0-1-128 15,2-3 128-15,-1-1-128 0,0-1 128 16,-10-6-128-16,15 4 128 0,-2-1-128 0,0-1 128 0,0-2 0 0,0-2-128 15,0-2 192-15,1-1-64 0,2-2 48 0,-2-2 0 16,-2 0 0-16,0-1 0 0,-1-3-32 0,2-1 0 16,-2-1 0-16,-1 0 0 0,2-1-144 0,-1-1 128 15,0-2-128-15,0 0 128 0,-5-1-128 0,2-2 0 16,0-1 0-16,-2 0-176 16,-2 3-304-16,-6 0-64 0,-10-1-16 0,8 7 0 15,7 5-1680-15,-6 1-320 0,-7 0-80 0,-1-1-14672 0</inkml:trace>
  <inkml:trace contextRef="#ctx0" brushRef="#br0" timeOffset="7821.89">30824 2706 26255 0,'0'0'1152'0,"0"0"256"0,0 0-1120 0,0 0-288 0,0 0 0 0,0 0 0 15,-8-2 1520-15,8 2 240 0,-9 4 48 0,9-4 16 16,-7 12-496-16,2 2-112 0,-1 1 0 0,-1-3-16 16,-2-7-560-16,2 10-128 0,5 6 0 0,-3-2-16 15,-6-13-224-15,6 10-32 0,5 11-16 0,-3-11 0 16,-7-11-224-16,10-5 128 0,-4 10-128 0,3 2 0 16,1-1 128-16,4-1-128 0,1-1 0 0,1 0 144 15,2 0-144-15,0-2 0 0,1-1 0 0,2-2 128 16,-1 3-128-16,3-3 0 0,3-3 0 0,1 2 0 0,1-2 0 0,1 0 0 15,0-1 0-15,-1 0 0 0,3-1 128 0,0-2-128 16,-2-1 0-16,-2 0 128 0,-4 1 0 0,-1-3-128 16,-3 0 192-16,-4-2-64 0,-2-1 32 0,-4-2 0 15,-5 0 0-15,0-1 0 0,-3 0-16 0,-3 1 0 16,-4-3 0-16,-1-1 0 0,-1-2-144 0,1 0 0 16,2-3 144-16,-1-2-144 0,-1 4 0 0,1 1-240 15,2 1 48-15,1 3 0 16,0 0-640-16,1 3-128 0,2 3-32 0,3-2 0 15,2 3-2592-15,0-2-512 0</inkml:trace>
  <inkml:trace contextRef="#ctx0" brushRef="#br0" timeOffset="8121.21">31232 2448 29663 0,'0'0'1312'0,"0"0"272"0,0 0-1264 0,-9 1-320 0,0-1 0 0,9 0 0 16,-8 4 1728-16,3 4 272 0,5-8 64 0,-2 13 16 15,6 1-688-15,-1-1-144 0,-5 1-32 0,2 2 0 16,3 5-480-16,1 2-96 0,1 5-32 0,0 0 0 16,2 2-288-16,-1 2-48 0,1 0-16 0,1 2 0 15,2-1-80-15,-2-1-32 0,0-5 0 0,0-1 0 16,-3-2-144-16,0-3 0 0,0-1 144 0,1-1-144 0,-4-3 0 0,1-2 0 15,-2 2 0-15,0-3 0 16,-1-1-400-16,0-2-48 0,0-10-16 0,0 0 0 16,0 0-1760-16,0 0-336 0,0 12-80 0,0-12-8672 15,0 0-1728-15</inkml:trace>
  <inkml:trace contextRef="#ctx0" brushRef="#br0" timeOffset="8324.09">31032 2697 31903 0,'0'0'1408'0,"0"0"304"0,0 0-1376 0,0 0-336 16,11-2 0-16,-1 2 0 0,1-4 1424 0,-11 4 224 16,0 0 32-16,9-6 16 0,5 1-816 0,2 3-176 15,-1 0-16-15,5-1-16 0,0 2-672 0,0 1 0 0,1-3 0 0,0 2 0 16,0 0 0-16,-1 1 0 0,-1-2 0 0,-1 2 0 16,-2-2-256-16,0 2 0 0,-2 0 16 0,0 2 0 31,-1 1-1408-31,0 1-272 0,-1-4-64 0,0 1-16 15,-12-1-2000-15,12 3-400 0,-12-3-80 0,0 0 0 0</inkml:trace>
  <inkml:trace contextRef="#ctx0" brushRef="#br0" timeOffset="8788.92">31485 2768 13935 0,'0'0'608'0,"0"0"144"0,0 0-608 0,0 0-144 15,0 0 0-15,0 0 0 0,0 0 2240 0,0 0 432 16,0 0 80-16,9 7 0 0,0 2-640 0,-2-5-128 16,-7-4-16-16,0 0-16 0,10-5-464 0,3 6-80 15,4 7-32-15,-1-2 0 0,-2-3-512 0,-4-7-96 16,-4-5-32-16,1 2 0 0,4 1-240 0,1 2-48 15,1 0-16-15,1 0 0 0,-1 0 0 0,0 2 0 16,1 2 0-16,-3-2 0 0,-11 2-144 0,9-4-32 16,-3-2 0-16,-6 6 0 0,8-7-112 0,-8 7-16 15,5-9-128-15,-5 9 192 0,3-9-192 0,-3 9 0 16,-3-10 128-16,0 2-128 0,0-3-192 0,-4 4-64 0,-3 0-32 0,-3 2 0 31,-5 0-208-31,-2 3-32 0,1 0-16 0,-2 4 0 0,-1 1 224 0,2 1 32 0,2 4 16 0,3 1 0 16,2 1 272-16,3 2-192 0,1 1 192 0,2 3-160 15,2 2 160-15,3 5 256 0,4 3-64 0,2-2-16 16,-1-12 0-16,1 1 0 0,2 1 0 0,2 2 0 16,2 2-176-16,2-1 0 0,0 2 144 0,1-3-144 15,2-2 0-15,0 1 0 0,-2-2-192 0,1 2 64 32,2-5-576-32,-1 0-128 0,0-1 0 0,3-1-16 0,6 1-1456 0,-8-2-304 0,-4-3-48 0,-1-2-11040 15</inkml:trace>
  <inkml:trace contextRef="#ctx0" brushRef="#br0" timeOffset="9171.79">31922 3033 12895 0,'0'0'576'0,"0"0"112"0,0 0-560 0,2-9-128 15,-2 9 0-15,5-11 0 0,-2-4 4320 0,0 0 832 16,-1 2 160-16,1 0 48 0,-1 0-3184 0,2 0-624 15,0 0-128-15,0 2-16 0,0-1-784 0,3 0-160 16,0 2-16-16,-1 2-16 0,-6 8-144 0,0 0-32 16,0 0 0-16,10-3 0 0,-2-3 416 0,-8 6 80 15,10-2 16-15,1 2 0 0,-1 0-768 0,-10 0-256 0,12 4 0 0,-12-4 0 16,10 6 256-16,-2 0 0 16,-8-6 0-16,8 8 0 0,-8-8 0 0,0 0 144 0,3 13-144 0,-3 0 128 15,-3 1-128-15,-1 3 160 0,-1 3-160 0,-3-1 160 16,-2 0-32-16,-2 1-128 0,-1 0 192 0,0 5-64 15,1 1-128-15,2 0 0 0,0 1 144 0,4-1-144 16,1-2 0-16,2-2 0 0,2-2 0 0,2-1 0 16,3-2 128-16,3 0-128 0,-1-3 128 0,3-1-128 15,3-2 192-15,5-2-48 0,4 0 0 0,6-2 0 16,6 0 48-16,3-1 0 0,5-2 0 0,-1-1 0 16,2-3-192-16,2-2-176 0,-1-3 48 0,4-8-12896 15,4-7-2576-15</inkml:trace>
  <inkml:trace contextRef="#ctx0" brushRef="#br0" timeOffset="10959.07">23814 4269 26143 0,'0'0'1152'0,"0"0"256"0,0 0-1136 0,0 0-272 0,4 10 0 0,1 1 0 0,-1-1 1216 0,2 6 192 16,5 7 48-16,-3-8 0 0,-8-15-416 0,11 13-80 16,1 2 0-16,-2 2-16 0,1 3-384 0,-1-3-80 15,1 2-16-15,-1 1 0 0,1-1-160 0,-2 1-48 16,-3-2 0-16,3-1 0 0,-1-2-128 0,1-1-128 15,0-1 144-15,1-3-144 0,-3-2 416 0,2-1-16 16,-9-7 0-16,14 5 0 0,-3-2 160 0,0-3 16 16,-11 0 16-16,13-6 0 0,1-1-128 0,2-3-16 15,-1 0-16-15,2-3 0 0,-1-5-176 0,-2 1-48 16,1-3 0-16,-1-1 0 0,2-1-208 0,-2-3 176 16,0-3-176-16,-1 2 160 0,0 0-160 0,-1-1 0 15,0 0 0-15,-2 0 0 0,-1-1-288 0,-1 1-32 0,0 2-16 0,-1 4 0 31,-2 4-304-31,-1 4-48 0,0 4-16 0,-4 9 0 16,0 0-2288-16,0 0-464 0,0 0-80 0</inkml:trace>
  <inkml:trace contextRef="#ctx0" brushRef="#br0" timeOffset="11273.9">24038 4733 23951 0,'0'0'2128'0,"0"0"-1696"0,0 0-432 0,0 0 0 0,0 0 2368 0,0 0 400 16,0 0 80-16,0 0 16 0,5 13-1952 0,2 0-384 15,0 1-80-15,1 1 0 0,1 0-112 0,2 2-16 16,-2 2 0-16,1-1 0 0,1 1-160 0,-2 1-32 15,-1-2-128-15,-2 3 192 0,0-1 0 0,-1 1-16 16,-4-2 0-16,-1 5 0 0,-1-2-176 0,-2 1 0 16,-1 1 144-16,-2-1-144 0,-2 2 0 0,1 4 0 15,1-3 0-15,1 1 0 16,-2-1-1264-16,5-5-320 0,2-1-64 0,3-5-8656 16,5-2-1744-16</inkml:trace>
  <inkml:trace contextRef="#ctx0" brushRef="#br0" timeOffset="11891.15">28055 4251 9215 0,'0'0'816'0,"0"0"-656"0,0 0-160 0,0 0 0 15,6-7 3296-15,-6 7 624 0,0 0 128 0,0 0 32 16,0 0-2144-16,0 0-416 0,0 0-96 0,0 0-16 16,0 0-320-16,0 0-64 0,0 0 0 0,-4 13-16 15,-2 3-464-15,-3 0-96 0,-2 2 0 0,-1 7-16 16,-1 3 16-16,-3 4 16 0,-4 1 0 0,-4 0 0 15,-3 2-80-15,-2 3 0 0,-3 4-16 0,-1-1 0 16,-1 0-224-16,3 1-144 0,2-2 192 0,2-4-192 16,-2 1 128-16,6-4-128 0,2-1 0 0,3-7 0 15,1-8 0-15,4-1 0 0,2 0 0 0,1-4-144 16,1-4-1744-16,0-4-352 0,0 0-64 0</inkml:trace>
  <inkml:trace contextRef="#ctx0" brushRef="#br0" timeOffset="12115.93">27512 4322 5519 0,'0'0'496'0,"0"0"-496"16,0 0 0-16,0 0 0 0,0 0 6720 0,12 6 1264 16,-1 5 240-16,-2 0 48 0,-9-11-6144 0,11 12-1232 15,1 6-240-15,1 1-48 0,0 1-288 0,2 2-48 16,-1 3-16-16,2 1 0 0,-1 1-256 0,1 2 0 15,-2-2 128-15,2 2-128 0,-1 1 0 0,2 0 0 0,-1 0 0 0,1 0 0 32,0 0-576-32,0-3-80 0,1-2-16 0,-1-1 0 15,0-5-3216-15,1-2-640 0</inkml:trace>
  <inkml:trace contextRef="#ctx0" brushRef="#br0" timeOffset="12371.94">28392 4862 20271 0,'0'0'896'0,"0"0"192"0,0 0-880 0,-2 12-208 15,0 1 0-15,5 0 0 0,1 0 4912 0,6 7 928 16,6 4 192-16,-4-5 48 0,-6-13-4928 0,1 3-960 15,-1 3-192-15,2 1 0 16,1 0-400-16,-2 1-16 0,-2 5 0 0,0-4 0 16,0 4-1600-16,-1-1-320 0,-4-1-64 0,2-2-16 15,-1-2-1408-15,0-1-272 0</inkml:trace>
  <inkml:trace contextRef="#ctx0" brushRef="#br0" timeOffset="12808.17">31390 4195 23039 0,'0'0'2048'0,"-6"-8"-1648"0,1-1-400 0,5 9 0 0,-5-8 2752 0,5 8 448 16,0 0 112-16,0 0 16 0,0 0-1984 0,0 0-400 15,0 0-80-15,0 0-16 0,-5 13-400 0,-2 4-64 16,-1 0-32-16,1 5 0 0,-1 5-160 0,-3 1-48 16,0 0 0-16,-2 4 0 0,0 3-144 0,-3-4 0 15,-1 0 0-15,-1-1 0 0,-1 0 0 0,0 0 0 16,-2-3 0-16,1-3 0 0,2-2 0 0,-1 1-272 16,-1-3 32-16,2 0 16 15,2-3-480-15,2-3-80 0,0-2-32 0,0-4 0 16,3-3-1760-16,0-1-368 0</inkml:trace>
  <inkml:trace contextRef="#ctx0" brushRef="#br0" timeOffset="13039.15">31062 4114 38991 0,'0'0'1728'0,"0"0"352"0,0 0-1664 0,0 0-416 0,0 0 0 0,15 8 0 15,-2 1 624-15,1 5 32 0,-1 4 16 0,1 3 0 16,2 5-400-16,0 3-80 0,-2 1 0 0,2-1-16 16,2-2-176-16,-1 2 0 0,-1-1 0 0,-2 0 0 15,2-1-272-15,-2-1 16 0,-1 0 0 0,0-4 0 32,0 2-576-32,-1-3-96 0,1-2-32 0,-1 0 0 0,-1-4-1824 0,1 0-368 0,-2-4-80 15,-2 0-10208-15</inkml:trace>
  <inkml:trace contextRef="#ctx0" brushRef="#br0" timeOffset="13459.08">31623 4612 34607 0,'0'-13'1536'0,"0"13"320"0,8-11-1488 0,2 2-368 16,3 1 0-16,0 1 0 0,2-1 320 0,-1 1-16 16,2 1 0-16,-1-1 0 0,1 2-64 0,1 1-16 0,1 0 0 0,0 2 0 15,-1-1-224-15,-1 2 0 0,0-1 0 0,-2 1 0 16,0 1 0-16,-1 0 0 0,-2 0 0 0,-11 0 0 16,9 4 0-16,-9-4 0 0,6 6 0 0,-6-6 0 15,0 11 0-15,-1 2 192 0,-3 1 0 0,-2 2 0 16,-3 1 80-16,-2 2 16 0,-1 1 0 0,1 1 0 15,-2 2-288-15,0 2 128 0,1 0-128 0,-1-3 0 16,0-4 208-16,2 1-64 0,5-6-16 0,5 5 0 16,3 4 448-16,2-2 64 0,1-1 32 0,0-2 0 15,2-1-224-15,1-1-64 0,4-2 0 0,-2 0 0 16,0-1-96-16,2-1-32 0,1-4 0 0,3 3 0 16,-2-4-256-16,3 1-224 0,1-5 32 0,2 2 16 15,1 3-496-15,2-1-96 0,3-3-32 0,0-3 0 16,-3-3-2592-16,-1-2-528 0,6-2-112 0,-4 3 0 0</inkml:trace>
  <inkml:trace contextRef="#ctx0" brushRef="#br0" timeOffset="15143.53">23790 6178 16703 0,'0'0'736'0,"0"0"160"0,0 0-720 0,0 0-176 0,0 0 0 0,0 0 0 0,0 0 1808 0,0 0 336 16,0 0 64-16,0 0 16 15,8 9-496-15,-1-1-112 0,-7-8-16 0,7 13 0 0,3 1-416 0,-3-1-96 16,0 4 0-16,1 2-16 0,1 4-592 0,0 4-112 16,-1 6-32-16,0-3 0 0,-2-4-336 0,-1 2 128 15,-1 4-128-15,0-1 0 0,1-2 0 0,1-2 0 16,-1 0 0-16,1 2 0 0,0-3 0 0,-1 0 0 15,0-2 0-15,0-1 128 0,-1-2-128 0,-1-1 0 16,1-1 0-16,0-1 128 0,-2-2-128 0,1 0 0 16,-2-6 0-16,-1-10 0 15,0 0-640-15,1 12-32 0,-1-12-16 0,0 0 0 16,0 0-2304-16,0 0-464 0,0 0-80 0,-4-5-7664 0</inkml:trace>
  <inkml:trace contextRef="#ctx0" brushRef="#br0" timeOffset="15628">23776 6082 26719 0,'-13'-13'2368'0,"4"7"-1888"0,-3-2-480 0,2 2 0 15,2 2 1984-15,8 4 288 0,0 0 64 0,0 0 16 16,-8-4-1568-16,8 4-304 0,0 0-64 0,0 0-16 15,0 0-240-15,0 0-160 0,0 0 192 0,0 0-192 16,10 1 160-16,-10-1-160 0,12 1 128 0,-1 3-128 16,-11-4 192-16,13 8-64 0,-3 0 0 0,3 1 0 15,0 1 16-15,0 1 0 0,0-1 0 0,0 2 0 0,2 1 48 0,0 1 16 16,1 1 0-16,1-2 0 0,1 2 96 0,3 1 16 16,0 5 0-16,6-3 0 0,6 3-128 0,-5 0 0 15,-5 0-16-15,1 1 0 0,2 0-176 0,0 0 0 16,-1-1 0-16,-1 0 128 0,-5 0-128 0,1 1 0 15,-3-2 0-15,-3-1 0 0,-2 1 0 0,-3 1 0 16,-3-5 0-16,2 1 0 0,-2 0 0 0,-1 3 0 16,0 2 0-16,-2-4 0 0,-5-9 0 0,0 3 0 15,-1 1 0-15,2 2 0 0,-2-2 128 0,1 1-128 16,-1-2 0-16,0-1 128 0,3-11-128 0,-6 10 0 16,-1 0 144-16,-1-1-144 0,-2-2 0 0,-2-1 0 0,1 1 0 0,-3-1 128 15,0 1-128-15,-1-1 0 0,-5 2 0 0,0-1 128 16,-3-2-128-16,2 0 0 0,0 0 0 0,0 0-128 15,3 1-128-15,1-5 0 0,2 2-16 0,1-1 0 32,4-1-160-32,1-1-16 0,0 0-16 0,1-1 0 15,8 1-576-15,0 0-112 0,0 0-32 0,0 0 0 16,0 0-2336-16,0 0-480 0,0 0-96 0</inkml:trace>
  <inkml:trace contextRef="#ctx0" brushRef="#br0" timeOffset="17160.41">24439 6574 14735 0,'0'0'640'0,"0"0"160"0,0 0-640 0,0 0-160 0,0 0 0 0,0 0 0 16,0 0 1216-16,0 0 192 0,0 0 64 0,0 0 0 16,0 0-336-16,0 0-64 0,0 0-16 0,0 0 0 15,0 0-16-15,11 4 0 0,-11-4 0 0,12 2 0 16,-2 1-176-16,2-3-32 0,0 0-16 0,1 0 0 16,1 0-176-16,0 0-48 0,3-3 0 0,0 1 0 15,1 1-384-15,1-2-80 0,0-1 0 0,1 0-128 0,-1-1 144 0,-2-2-144 16,-1 0 0-16,0-4 144 0,-2 2-144 0,0 0 0 15,1-4 144-15,-4 2-144 0,-3 1 0 0,-1 1 0 16,0-2 0-16,-3 1 0 0,-1-2 0 0,-2 2-160 16,-1-1 160-16,-2 1 0 0,-2 0 0 0,-1-1 0 15,-2 2 0-15,-1-3 0 0,-2 3 0 0,-2 3 128 16,-1-1-128-16,0 6 0 0,-1 2 0 0,-5 4 0 16,-4 4-128-16,-1 3 128 0,2 2-272 0,-1 2 48 15,-1 1 16-15,2 1 0 0,1 2 208 0,2 1-176 16,2 0 176-16,1-1-160 0,2 1 304 0,3 0 64 15,4 0 16-15,0 0 0 0,2 1 112 0,2-2 32 0,5 0 0 0,-1-1 0 16,0-2-160-16,2 0-16 0,3-3-16 0,3 2 0 16,3-6-176-16,3 0 128 0,0 0-128 0,2-3 128 15,1 1-416-15,3-1-96 0,1-2 0 0,7-2-16 32,5-3-544-32,0-4-96 0,-2 0-32 0,1 0 0 15,1-5-1744-15,-4 0-368 0</inkml:trace>
  <inkml:trace contextRef="#ctx0" brushRef="#br0" timeOffset="18428.82">25067 6427 16575 0,'0'0'736'0,"0"0"160"0,-12-2-720 0,3 1-176 16,9 1 0-16,-8 0 0 0,8 0 288 0,0 0 32 16,0 0 0-16,0 0 0 0,-8 0 0 0,8 0 16 15,0 0 0-15,0 0 0 0,0 0 592 0,0 0 112 16,-4 10 32-16,3 1 0 0,1 1 528 0,1-1 96 15,0 1 32-15,2 5 0 0,0-1-256 0,1 2-32 16,-2 0-16-16,3 3 0 0,2 4-656 0,-1 0-128 16,0-5-16-16,-2 0-16 0,-3-3-272 0,0 1-48 15,2 3-16-15,-1 0 0 0,2-2-16 0,0 4 0 0,-1-3 0 0,-1 3 0 16,2-6-48-16,-1 0-16 0,-2-2 0 0,2 2 0 16,-1-4-64-16,1-2-128 0,-3-1 176 0,0-10-176 15,1 10 320-15,-1-10-32 0,0 0-16 0,0 0 0 16,0 0-48-16,0 0-16 0,0 0 0 0,0 0 0 15,0 0 32-15,0 0 0 0,0 0 0 0,0 0 0 16,-5-9 0-16,-1-1 0 0,-1-2 0 0,1-3 0 16,0 0-80-16,1-3-16 0,-1-4 0 0,0 0 0 15,3 1-144-15,0-1 128 0,0-2-128 0,3-1 128 16,0 1-128-16,2 0 0 0,0 3 0 0,2 2 0 16,1 3 0-16,2-1 0 0,1 4-176 0,0-1 176 0,-1 2-128 15,1 2 128-15,0 0-128 0,1 4 128 0,0-2-128 16,2 2 128-16,-2-1-128 0,1 1 128 0,1-1-160 0,-1 3 160 15,-2 0-192-15,1 0 192 0,1 2-208 0,-10 2 64 16,11-2 16-16,-11 2 0 0,12 6 128 0,-2 1 0 16,-2 4-144-16,0 4 144 0,0 2-128 0,-1 2 128 15,-1-4-160-15,-1 4 160 0,-1-1 0 0,2 0 0 16,-2 2 0-16,0-2 0 0,-1-1 0 0,-1-2 0 16,2 1 0-16,1-2 0 0,2 0 0 0,-2-4 0 15,-5-10 128-15,0 0-128 0,0 0 128 0,0 0-128 16,0 0 192-16,0 0-192 0,0 0 208 0,0 0-64 15,0 0-16-15,8-5 0 0,-2 0-128 0,0-5 0 0,-4 0 144 16,2-4-144-16,0-2 0 0,-1-1-192 16,1 0 32-16,-2-1 0 0,0 0-80 0,0-6-16 0,-1-1 0 15,1 1 0-15,0 1 0 0,1 3 0 0,0 0 0 0,0 3 0 16,1 3 256-16,0 3-176 0,0 3 176 0,-4 8-160 16,0 0 160-16,8-3 0 0,-8 3 0 0,12-4 0 15,-1 4 0-15,1 0 192 0,1 1-64 0,2 2 0 16,0 0-128-16,2 1 0 0,0 0 0 0,3 3 128 15,-1-1-128-15,6 7 0 0,4 8 0 0,-3 0 128 16,-4-7 0-16,3 9 16 0,-2 0 0 0,-5-2 0 16,-6-7 32-16,0 7 0 0,0 4 0 0,-1 4 0 15,0 2-176-15,-1 1 0 0,-2 1 144 0,0 0-144 16,1-2 0-16,0-4 0 0,2-2-192 0,-1-4 64 16,2-3-448-16,-1-1-96 0,1 0-16 0,0-1 0 15,-2-3-2512-15,-2-2-496 0</inkml:trace>
  <inkml:trace contextRef="#ctx0" brushRef="#br0" timeOffset="19029.48">24436 7769 31263 0,'0'0'1392'0,"-7"7"272"0,-1 2-1328 0,3 3-336 16,1 1 0-16,0 1 0 0,0 1 240 0,2 1-32 16,0 5 0-16,1 4 0 0,1 2-208 0,1 1 0 15,2 1 0-15,0 3 0 0,-2 3 0 0,2 4 224 16,2 3-32-16,-1-1-16 0,-2-4 272 0,1-1 64 15,-2-1 16-15,2 1 0 0,-3 2-176 0,0-1-32 16,0-5-16-16,0-1 0 0,0-3-176 0,0-3-128 16,0-2 144-16,0-3-144 0,0-6 0 0,0-1 0 0,0-3 0 15,0-10 0 1,0 0-256-16,0 0-128 0,0 0-48 0,0 0 0 16,0 0-2832-16,-8-6-576 0</inkml:trace>
  <inkml:trace contextRef="#ctx0" brushRef="#br0" timeOffset="19496.18">24292 7685 20271 0,'-2'-8'1792'0,"2"8"-1424"0,1-11-368 0,-1 11 0 16,5-9 3568-16,0 1 640 0,1 2 128 0,3 1 16 15,2 1-3472-15,2 1-704 0,2 1-176 0,2 2 0 0,1 1 0 0,2 3 0 16,-1 0-160-16,3 5 160 15,4 0-128-15,-1 3 128 0,2-2 0 0,2 3-144 0,1 2 144 16,3 0 128-16,2 1-128 0,-3-2 176 0,-2-1 32 0,0 2 16 16,-1 3 0-16,-7-3 0 0,-6-2-32 0,-2 4 0 15,-1 0 0-15,-2 3 0 0,-3-4 0 0,-3 2-16 16,-1 0 0-16,-2-1 0 0,-2 0-176 0,-1-1 192 16,-3-1-192-16,-1 0 192 0,-2-1-192 0,0-1 0 15,-4 0 0-15,-1 0 0 0,-2-1 0 0,-4 1 0 16,-4-1 0-16,-4 2 0 0,-3-1-144 0,-2 0-64 15,-2-3-16-15,0 0 0 0,2-5-16 0,2 0 0 16,2-1 0-16,2 0 0 0,3 1 240 0,4-2 0 16,4 1 192-16,2-1-192 0,1 0 336 0,11-3-32 15,-9 4-16-15,9-4 0 0,-5 8-96 0,4 4 0 0,2 1-16 0,3 0 0 16,0-3-176-16,1 3 0 0,0-1 144 0,3 3-144 16,3 4 0-16,2-1 0 0,1 0 0 0,2 2 0 15,0 1 0-15,3-2 0 0,-1 1 0 0,2-2 0 16,2-1 160-16,0-3 16 0,-1 1 0 0,1-5 0 15,-1-1-48-15,1-2-128 0,-1-3 192 0,-2 0-64 16,1-2-304-16,-2-1-64 0,0 1-16 0,-2-4 0 31,-2 1-1472-31,-1-1-288 0,0-1-64 0,-1-2-13136 0</inkml:trace>
  <inkml:trace contextRef="#ctx0" brushRef="#br0" timeOffset="19879.56">24983 8338 12895 0,'0'0'576'0,"0"0"112"0,-9-1-560 0,9 1-128 16,-7-6 0-16,7 6 0 0,0 0 4656 0,0 0 896 16,0 0 176-16,8-9 32 15,3 0-4496-15,2 3-912 0,1-1-176 0,2-1-48 0,2-1 0 0,0 3-128 16,2-1 192-16,-1-2-64 0,1-1-128 0,-2 0 192 15,-1 3-192-15,-1 0 192 0,-1 2-192 0,-2 0 0 16,-2-2 144-16,-2 1-144 0,-9 6 128 0,8-10-128 16,-8 10 160-16,2-9-160 0,-2 9 160 0,-2-9-160 15,-3-3 160-15,-3 6-160 0,-3 2 0 0,-2 4 0 16,-2 0 0-16,-2 0 0 0,-2 3 0 0,0 1-240 0,-2-1 80 0,2 4 16 16,-1 0 144-16,3 2 128 0,1-2-128 0,2 4 176 15,0-1 256-15,3 3 48 0,2 3 16 0,5 1 0 16,0 0-160-16,0 1-16 0,2 0-16 0,2 1 0 15,2 0-128-15,2 2-32 0,-1 0 0 0,2-2 0 16,2-3-144-16,4-2 0 0,4 2 0 0,0-3 0 31,4-4-672-31,0 2-16 0,2-1 0 0,1-3 0 16,3-2-1984-16,2-1-400 0,3-4-64 0</inkml:trace>
  <inkml:trace contextRef="#ctx0" brushRef="#br0" timeOffset="20448.43">25613 8317 24879 0,'-11'13'1088'0,"5"0"256"0,-3 1-1088 0,1 9-256 16,3 0 0-16,0 3 0 0,1-1 1680 0,1 1 288 15,0 0 48-15,1 0 16 0,-1 1-1648 0,2 2-384 16,-2-3 0-16,1 2 0 0,-1-1 768 0,2-1 128 15,-1-1 0-15,1-3 16 16,1-1-1392-16,0 0-288 0,0-4-48 0,1 0-16 0,1-2 1136 0,-1 0 208 16,0-4 64-16,2 0 0 0,-3-11-192 0,4 10-16 15,-4-10-16-15,0 0 0 0,0 0-176 0,0 0-48 0,0 0 0 0,0 0 0 16,6-8 0-16,-2-1 0 16,-1-4 0-16,0-4 0 0,-2-2-128 0,-1-3 0 0,0-3 144 0,-1-1-144 15,-1-2 0-15,1-2 144 0,-2-4-144 0,2-2 0 16,0 1 0-16,1-3 0 0,1-2-160 0,0-1 160 15,2-2-192-15,2 1 192 0,0 5-160 0,2 1 160 16,1 5 0-16,1 4-144 0,-1 5 144 0,2-1 0 16,0 4 0-16,2 2 0 0,0 3 0 0,1-1-128 15,3 2 128-15,1 4-160 0,1-1 160 0,0 0-160 16,2 3-160-16,-2 1-48 0,-1 4 0 0,-2 1 0 31,2 1-160-31,-2 0-48 0,-1 2 0 0,-1 3 0 0,-1 2 576 0,0 2 0 0,1 1 0 0,-2 3 144 16,-1 2 160-16,0 0 16 0,0 1 16 0,-1 4 0 15,2 2-80-15,-5-4-32 0,-2-5 0 0,-1-1 0 16,-2 3-16-16,-1 1 0 0,-1 1 0 0,-2-3 0 0,-1 1 80 0,-1-1 16 16,-3-1 0-16,-1 1 0 0,0 2 96 0,0-2 32 15,-5 2 0-15,-3-3 0 0,-2-1-32 0,-1 0 0 16,-3 1 0-16,-1-4 0 0,-5-1-176 0,-1-2-32 16,-1-2-16-16,1-1 0 0,0-3-176 0,2 0 192 15,1-7-192-15,1 2 192 0,2-3-448 0,6 0-64 16,4-1-32-16,1 0 0 15,1-3-2336-15,3-1-480 0,2 0-96 0</inkml:trace>
  <inkml:trace contextRef="#ctx0" brushRef="#br0" timeOffset="21180.64">24386 9524 22111 0,'0'0'976'0,"0"0"208"0,0 0-944 0,-9 7-240 16,1-3 0-16,3 2 0 0,1 6 2848 0,1 1 528 15,2-3 96-15,2 10 32 0,2 6-2688 0,2 1-544 0,-1 3-96 0,1-2-32 16,1-2 176-16,1 3 16 0,1 1 16 0,1 3 0 15,0 4-160-15,1 1-48 0,-3 1 0 0,1 1 0 16,-1 1-144-16,-1-4 0 0,1-3 0 0,-1 0 0 16,-1 0 0-16,1-6 0 0,-1-1 0 0,0-2 128 15,-1-4-128-15,-1-2 0 0,-1 1 0 0,0-3 0 16,0 0-208-16,-1-2 16 0,1-4 16 0,-2-4 0 16,0-7-416-16,0 0-96 0,0 0-16 0,0 0-9664 15,0 0-1920-15</inkml:trace>
  <inkml:trace contextRef="#ctx0" brushRef="#br0" timeOffset="22027.64">24343 9429 38527 0,'0'0'1712'0,"0"0"336"0,-7-12-1632 0,4 3-416 15,3 9 0-15,0-10 0 0,0-1 464 0,2 2 16 16,3 1 0-16,3 2 0 0,0-3-288 0,2 2-64 16,2 1-128-16,1 1 192 0,0-1-192 0,3 2 0 15,3-2 0-15,6 3 0 0,7 6 0 0,0-2 0 16,1 0 0-16,-3-2 0 0,-4 0 0 0,1 1 176 16,3 2-48-16,1 4-128 0,-2 2 128 0,0 3-128 15,-1 5 0-15,-3 1 0 0,-5 2 0 0,-2 2 0 16,0 5 0-16,-1 2 0 0,-2 0 0 0,-1 5 0 0,-1-2 0 0,-1-2 0 15,-3-9 192-15,-3 0-192 0,0 0 192 0,-3 1-192 16,0-2 208-16,-2 0-64 0,-2-4-16 0,-3 1 0 16,-2 0 0-16,-2-2-128 0,-1-1 192 0,-2 0-64 15,2-1-128-15,-3 2 0 0,-1-4 144 0,-1 2-144 16,0-3 0-16,-3 3 128 0,-1-2-128 0,-3 1 0 16,-4-3 0-16,-1 0-160 0,-2-2 16 0,1 1 0 15,-6-4-128-15,2 1-32 0,1-1 0 0,3-3 0 0,-1-1 112 16,2-2 32-16,2-1 0 0,1 2 0 0,4-4 160 0,1 1 0 15,1 0 0-15,2 0 0 0,4 1 0 0,3 0 128 16,8 4-128-16,0 0 128 0,-7-4-128 0,7 4 144 16,0 0-144-16,0 0 160 0,0 0-160 0,0 0 128 15,0 0-128-15,0 0 128 0,0 0-128 0,0 0 0 16,0 0 0-16,0 0 0 0,0 0 0 0,0 0 0 16,0 0 0-16,0 0 0 0,9 8 0 0,-9-8 0 15,11 6 0-15,-11-6 0 0,12 8 0 0,-2-1 0 16,2-2 0-16,1 0 192 0,1-1-192 0,0-1 192 15,1-1-192-15,-1 0 192 0,0-2-192 0,-1 1 160 16,-13-1-160-16,14 2 160 0,-14-2-160 0,0 0 0 16,0 0 0-16,0 0 0 0,0 0 128 0,0 0-128 15,0 0 0-15,0 0 128 0,0 0-128 0,0 0 128 16,0 0-128-16,0 0 128 0,0 0-128 0,0 0 192 16,0 0-192-16,0 0 192 0,0 0 64 0,0 0 0 15,0 0 16-15,0 0 0 0,0 0-80 0,0 0 0 16,0 0-16-16,10 4 0 0,-10-4-176 0,9 6 0 0,-9-6 144 15,12 3-144-15,-2 1 0 0,1 2 0 0,0-1 0 0,4 1 0 16,-1 3 0-16,7 2 0 0,1 1 0 0,-1 1 0 16,-4 0 0-16,-3 1 0 0,-2-1 0 0,1 0 0 15,3 0 0-15,-2 0 0 0,-1-1 0 0,0 0 0 16,1-2 0-16,-1 3 0 0,-1-2 0 0,0 0 0 16,0 1 0-16,-1-2 0 0,-1 1 0 0,-3-1 0 15,1 1 0-15,0 0 0 0,-1 1 0 0,-1 0 0 16,-1 0 0-16,0-1 128 0,1 0-128 0,-2-1 0 0,-2 1 0 0,1 0 128 15,-3 1-128-15,1 1 0 0,0-2 0 0,1 0 0 16,-1 1 0-16,2 0 128 0,-2-2-128 0,0 2 0 16,-1 0 0-16,3-3 0 0,-3-9-176 0,4 10-48 15,-4-10-16-15,0 0 0 16,4 11-544-16,-4-11-112 0,0 0-32 0,0 0 0 16,0 0-2784-16,0 0-544 0</inkml:trace>
  <inkml:trace contextRef="#ctx0" brushRef="#br0" timeOffset="22465.27">25133 10211 32255 0,'0'0'1424'0,"0"0"304"0,0 0-1392 0,0 0-336 16,0 0 0-16,0 0 0 0,0 0 1680 0,0 0 272 15,13-4 48-15,1-1 16 0,1 1-1728 0,0 2-288 0,1-5-176 0,1 2 32 16,-3-2 144-16,1 2 0 0,-2-4 0 0,1 0 0 16,2 1 160-16,-3-2 64 0,-2 2 16 0,1 1 0 15,-1 0 80-15,-2 0 0 0,-1-1 16 0,-2 0 0 16,-2-1-112-16,0 0-32 0,0 0 0 0,0 0 0 16,-3 0-192-16,-1 9 128 0,0-12-128 0,0 2 0 15,-3-2 0-15,0 0 0 0,-1 0-176 0,-3 3 176 16,-1 1-320-16,0 2 64 0,-2 2 16 0,0 3 0 0,-2 1-16 0,0 4-16 15,-2 1 0-15,1 3 0 16,-2 3 272-16,2 1 0 0,0 1-128 0,2 4 128 0,-1 0 0 0,3 3 144 16,2-1-16-16,3 2 0 0,2-1 128 0,2 0 32 15,2 1 0-15,4 0 0 0,0-3-96 0,2 2-32 16,1 0 0-16,1-2 0 0,1-1-160 0,-1 0 128 16,2-4-128-16,0 1 128 15,1-2-448-15,0-2-112 0,1-1-16 0,-1-1 0 16,2-1-272-16,-2-1-64 0,-2 1-16 0,2-5 0 15,-1-2-1824-15,0-1-384 0,0 0-64 0,1-6-10448 0</inkml:trace>
  <inkml:trace contextRef="#ctx0" brushRef="#br0" timeOffset="23032.48">25881 10155 14735 0,'0'0'640'0,"-2"12"160"0,-2 0-640 0,0 2-160 0,1 2 0 0,2 3 0 16,0 3 3392-16,2 1 640 0,-1-1 128 0,0 3 16 15,0 1-3184-15,0-2-640 0,1 1-128 0,1 1-32 16,-1 3 160-16,-1 0 32 0,-1-1 0 0,-1 2 0 16,2 3 144-16,-1-3 48 0,0 0 0 0,-1-3 0 15,1-1-160-15,1 0-32 0,-1-2 0 0,1-3 0 16,0 1 16-16,0-4 0 0,0-2 0 0,0-3 0 15,1-3-48-15,-1-10-16 0,3 9 0 0,-3-9 0 0,0 0-144 0,0 0-16 16,0 0-16-16,0 0 0 0,5-9-160 0,-1-3 0 16,-2-2 0-16,0-3 0 0,-2-2 0 0,-2-4 0 15,1-1 0-15,0-4 128 0,0-2-128 0,-1-2 0 16,1-5 0-16,0-2 128 0,1-1-128 0,0-2 160 16,0 0-160-16,1 1 160 0,0 0-160 0,2 3 0 15,-1-1 0-15,1 4 0 0,0 1 0 0,1 3 0 16,-2 2 0-16,2 2 0 0,0 1 0 0,1 2 0 15,-1 5 0-15,1-1 0 0,1 1 0 0,-2 2 0 16,1 1 0-16,1 4 0 0,1 3 0 0,1 3 0 16,-8 6 0-16,11-4 0 0,1 2-160 0,1 5 160 15,-1 2 0-15,2 2-144 0,3 1 144 0,1 2 0 16,1 6 0-16,0-1 0 0,3 2 0 0,0 3 0 16,1 1 0-16,-2 1 0 0,-3-1 0 0,-1 1 144 15,-3 3-144-15,-4 1 160 0,-2-6 80 0,-2 3 16 16,-4-2 0-16,-1-2 0 0,-2-1-112 0,-1-2-16 15,-5-2 0-15,0 1 0 0,-2-1 176 0,0-1 16 16,-2-3 16-16,-3 2 0 0,-2-5 176 0,-3-1 48 0,0-1 0 0,-1-1 0 16,1 0-224-16,-2-1-32 0,-3-3-16 0,1-1 0 15,2-2-288-15,0 0 0 0,2 1 0 0,-1-3 0 32,0-2-352-32,0-1-176 0,0-1-48 0,-1 0 0 0,-1-2-2816 0,-1-3-576 15</inkml:trace>
  <inkml:trace contextRef="#ctx0" brushRef="#br0" timeOffset="24234.12">27667 6450 25791 0,'3'-13'1152'0,"-3"13"224"0,0 0-1104 0,0 0-272 16,0 0 0-16,0 0 0 0,0 0 1936 0,0 0 336 16,0 0 64-16,-1 13 16 0,-2 1-1776 0,3-1-336 15,1-1-80-15,1 3-16 0,-2 3-16 0,1 3-128 16,-1-3 192-16,0 4-64 0,-1 4 224 0,-1-2 32 15,1-4 16-15,0 0 0 0,0 0 112 0,-1-6 32 16,2 0 0-16,0 1 0 0,-1-1-112 0,1-1-32 16,3-1 0-16,-3-12 0 0,0 0-160 0,0 0-48 15,0 0 0-15,0 0 0 0,0 0 64 0,0 0 16 0,0 0 0 0,0 0 0 16,0 0 96-16,7-9 16 16,1-2 0-16,0-2 0 0,0 0-144 0,0-1-32 15,1-2 0-15,0-2 0 0,-1 0-208 0,0-1 0 0,-1 1 128 0,1 1-128 16,0 0 0-16,-1 2 0 15,-1-4 128-15,1 2-128 0,-1 0 0 0,1 3 0 16,-2 1 0-16,1 3 0 0,1 2 0 0,-1 3 0 0,-6 5 0 0,11-6 0 16,-1 5 0-16,1 1-128 0,-2 0 128 0,1 1 0 15,2 5 0-15,1-3-128 0,1 4 128 0,1 2 0 16,-2 2 0-16,1 0 0 0,-1 1 0 0,0 2 0 16,2 1 0-16,-2-1 0 0,1-1 0 0,-2 1 144 15,-1 2-144-15,0-3 0 0,-3 3 0 0,-1-1 128 16,1 2-128-16,-1-1 0 0,-2 0 0 0,0-3 128 15,-1-2-400-15,0 1-96 0,0 0-16 0,-4-12 0 16,0 0-1360-16,0 0-288 16,6 10-48-16,-6-10-9344 0,0 0-1872 0</inkml:trace>
  <inkml:trace contextRef="#ctx0" brushRef="#br0" timeOffset="24616.1">28323 6446 33695 0,'-9'-8'1488'0,"9"8"304"0,-9-1-1424 0,1 1-368 16,0 0 0-16,1 0 0 0,-1 1 704 0,0 5 64 15,0 1 0-15,0 4 16 0,0 2-448 0,1 2-80 16,-1 5-32-16,1 4 0 0,3 3-224 0,0-1 0 16,-1-8 0-16,0 3 0 0,1 4 0 0,1 0 128 15,2-1-128-15,1 0 0 0,1-3 0 0,3 0 0 16,3-2 0-16,-1-1 0 0,0-5 0 0,3-1 0 15,3-3 0-15,2-2 0 0,2-2 128 0,3-2-128 0,2-3 0 0,2-3 144 16,2-1 0-16,3-1 0 16,-12 0 0-16,4-2 0 0,1-2 208 0,1 0 32 15,0 0 16-15,2-3 0 0,-2-2-144 0,0-1-16 16,16-12-16-16,-8 1 0 0,-5 0-96 0,-6 1 0 16,-2 2-128-16,-3-1 192 0,-3 5-64 0,-3-5 0 15,-3 1-128-15,-2-1 192 0,-5 2-64 0,-2 0 0 0,-2 1-128 0,-3 0 192 16,-2 5-192-16,-2 0 0 0,-1 2 0 0,-2 1 0 15,-1 3 0-15,-2 4-160 0,-2-1 0 0,-3 4 0 16,1 2-320-16,-2 1-64 0,-2 4-16 0,1-1 0 16,0 1-1760-16,2-2-368 0,1 2-64 0</inkml:trace>
  <inkml:trace contextRef="#ctx0" brushRef="#br0" timeOffset="25866.53">31154 6331 5519 0,'0'0'240'0,"0"0"64"0,0 0-304 0,0 0 0 15,0 0 0-15,0 0 0 0,11-2 4032 0,-11 2 736 16,0 0 160-16,11 4 16 0,-11-4-2880 0,9 5-576 16,-9-5-112-16,0 0-32 0,6 13-560 0,0-3-112 15,-2 2-32-15,-2 2 0 0,-1-3-32 0,-1 3-16 16,-1 1 0-16,2 2 0 0,-2 2 96 0,0-1 16 15,-3 2 0-15,1 1 0 0,1 0-240 0,2 5-32 16,4 1-16-16,-6-6 0 0,-4-9-96 0,-1-1-32 16,2 1 0-16,2 0 0 0,1 0-288 0,2-12 0 0,-3 10 128 0,3-10-128 15,-4 9 128-15,4-9-128 0,0 0 192 16,0 0-192-16,0 0 224 0,0 0-64 0,0 0-16 16,0 0 0-16,-5-9-16 0,1-1-128 0,2-2 192 0,2 0-64 15,0 0 32-15,1-1 0 0,-1 0 0 0,4-2 0 16,2-4-160-16,1 0 192 0,-1-2-192 0,4 0 192 15,0 0-192-15,0 0 0 0,0 1 0 0,0 1 0 16,0 5 0-16,2 1 0 0,1 4 0 0,-1 1 0 16,-4 1 0-16,0 1 0 0,-8 6 0 0,11-3 0 15,0 2 0-15,-1-2 0 0,-10 3 160 0,14 2-160 0,1-1 144 16,-1 3-144-16,-1-3 0 0,0 4 144 0,-1-1-144 0,2 3 0 16,2-1 0-16,-2 4 0 0,-2 1 0 0,0 2 0 15,-1 2 0-15,1 0 0 0,0 2 0 0,-2 2 0 16,-3-5 0-16,-1 3 0 15,0 1-416-15,-2-4-112 0,-4 2-32 0,0 0 0 16,0-2-2768-16,0-1-576 0,0-4-96 0,0-9-32 16,0 0-496-16,0 0-96 0,0 0-32 0</inkml:trace>
  <inkml:trace contextRef="#ctx0" brushRef="#br0" timeOffset="26268.5">31683 6522 5807 0,'10'-17'256'0,"-1"5"64"0,2-2-320 0,-1-1 0 16,1 1 0-16,-2 1 0 0,-3 0 576 0,1 1 64 15,-2 2 16-15,-1 2 0 0,0-2 2320 0,0 2 464 16,-4 8 80-16,4-8 32 0,-4 8-960 0,0 0-192 16,0 0-32-16,0 0-16 0,0 0-688 0,0 0-144 15,0 0-32-15,0 0 0 0,-9 0-336 0,0 4-80 16,-2 2-16-16,2 3 0 0,-1 2-192 0,0 2-32 0,1 3-16 0,0 2 0 16,0 1-384-16,1 2-80 15,0 0-16-15,3 1 0 0,3 0-192 0,0-1-144 0,5 0 192 0,1 0-192 16,2-1 128-16,2-2-128 0,3 0 0 15,2-5 0-15,1 0 128 0,2-2-128 0,1-1 0 0,2-2 0 16,2-3 0-16,0-1 0 0,0-4 0 0,1-1 0 16,0-2 128-16,3-2-128 0,1-2 0 0,-1 1 0 15,-2-3 128-15,-1 0-128 0,-1-4 0 0,0-1 0 0,-3 1 0 16,-2-1 160-16,-3-3-160 0,-3 0 128 0,-3-1-128 16,-3-2 192-16,-2-3-192 0,-2-1 192 0,-4 1-64 15,-3-3-128-15,-2 1 192 0,-3 3-64 0,-4-4-128 0,0 4 0 16,0 1 0-16,-4 1 0 0,-2 1 0 0,-2 4-176 15,0 1 16-15,-1 5 0 0,0 4-160 0,2 3-48 16,-2-1 0-16,1 3 0 16,2 0-48-16,1 3-16 0,2-1 0 0,1 3 0 15,1-2-480-15,0 3-112 0,-3 1 0 0,3 0-10528 16,0 0-2096-16</inkml:trace>
  <inkml:trace contextRef="#ctx0" brushRef="#br0" timeOffset="26918.22">27626 8121 4607 0,'0'0'400'0,"9"-3"-400"16,-3-7 0-16,1 3 0 0,1-1 5584 0,-8 8 1040 16,4-9 208-16,-4 9 32 0,7-7-4608 0,-7 7-912 15,0 0-192-15,0 0-48 0,12 0-336 0,-12 0-64 0,0 0 0 0,0 0-16 16,12 5-368-16,-2 6-64 0,1 7 0 0,-2-8-16 15,-9-10 112-15,12 13 32 0,-1 4 0 0,2 3 0 16,0 2 32-16,2 3 16 0,-1 1 0 0,1 1 0 16,0 2-256-16,1 0-48 0,-2-2-128 0,2-1 192 15,-1-2-192-15,0-1 0 0,-2-2 0 0,-1-1 0 16,1-5-256 0,-2-2-128-16,0-2-48 0,0-2 0 0,0 0-560 0,-1-4-112 0,-1-1-32 15,-9-4-9600-15,11 0-1920 0</inkml:trace>
  <inkml:trace contextRef="#ctx0" brushRef="#br0" timeOffset="27186.29">28249 8015 26719 0,'-14'-2'2368'0,"6"5"-1888"15,-1 1-480-15,1 1 0 0,0 1 1600 0,1 4 208 16,1 0 48-16,-1 4 16 0,1 2-1504 0,-1 4-368 15,1 2 0-15,-1 4 0 0,0 1 368 0,-3 4 32 16,1 5 16-16,0 3 0 0,-1 1-80 0,-1 5-16 16,-2 1 0-16,-1 3 0 0,-2-2-128 0,1 0-16 15,-2 1-16-15,0-3 0 0,-1-2-160 0,-1-1 0 16,1-3 0-16,2-2 0 0,1-5 0 0,2 0 0 16,1-4 0-16,3-3 0 0,1-4-256 0,4-3 0 15,1-5 16-15,3-13 0 16,3 9-2240-16,-3-9-448 0,0 0-80 0</inkml:trace>
  <inkml:trace contextRef="#ctx0" brushRef="#br0" timeOffset="27684.3">28467 8294 21183 0,'-13'0'944'0,"13"0"192"0,-11 0-912 0,3 1-224 15,8-1 0-15,0 0 0 0,0 0 1904 0,0 0 336 16,0 0 64-16,0 0 0 0,0 0-1120 0,10-3-224 16,0 2-64-16,2-2 0 0,-1 1-272 0,4-2-64 15,-1 0-16-15,3 0 0 0,0 0-64 0,1 1-16 16,0 0 0-16,1-4 0 0,-2 1-80 0,1-1 0 15,0-2-16-15,0 2 0 0,1 1-224 0,-1-1-144 16,2-1 192-16,-5 1-192 0,-2 0 128 0,0-1-128 16,0-1 0-16,-1 1 0 0,-3 1 144 0,-2 0-144 15,-2 1 0-15,-1-5 144 0,-3 2-144 0,-4-1 0 16,1 3 0-16,-2 0 0 0,-3 1-336 0,-2 2 48 16,-1 0 16-16,-2 3 0 15,-1 0-112-15,-1 1-32 0,-3 2 0 0,-1 3 0 0,-1 4 176 0,2-1 48 16,0 3 0-16,2 0 0 0,-1 3 192 0,-1 0 192 0,0 0-48 0,2 4 0 15,0 1 240-15,1 2 64 0,1-3 0 0,1 3 0 16,2 0-256-16,1-2-32 0,1 2-16 0,3 1 0 16,1 2 80-16,4-4 16 0,2 3 0 0,2-4 0 15,1 1-48-15,2-2-16 0,2-2 0 0,3-3 0 16,1-3-176-16,2 1 0 0,1-2-192 0,1-2 192 16,0 0-896-16,1-2-48 15,2-1-16-15,1-1 0 0,1-3-1648 0,0-2-336 0,1-2-64 16</inkml:trace>
  <inkml:trace contextRef="#ctx0" brushRef="#br0" timeOffset="28236.95">29229 7988 24879 0,'0'0'2208'0,"0"0"-1760"15,0 0-448-15,0 0 0 0,4-9 1408 0,-4 9 192 16,0 0 32-16,0 0 16 0,0 0-816 0,0 0-176 15,0 0-16-15,-9 6-16 0,0-1-176 0,0 3-16 0,-2-1-16 0,1 4 0 16,0-1-112-16,-2 2-32 0,-1 2 0 0,1 2 0 16,2-3 80-16,-1 0 16 0,-1-1 0 0,2 0 0 15,0 1-80-15,-1-2-16 0,1 1 0 0,1-3 0 16,0 0-272-16,1 0 0 0,1 1 0 0,7-10 0 16,-6 7 128-16,6-7-128 0,0 0 0 0,5 9 0 15,-5-9 0-15,9 7 0 0,1-3-192 0,2-1 48 16,0-6 144-16,0 2-128 0,-1-2 128 0,2 2-128 15,0-2 128-15,0-1 0 0,-1 0 0 0,-1 0-128 0,-1 0 128 0,-1 1 0 16,-9 3 0-16,11-3 0 0,-11 3 0 0,11 3 0 16,0-3 0-16,-11 0 0 0,0 0 0 0,13 6 0 15,-1 1 0-15,-2 2 0 0,-2 1 0 0,-2 2 0 16,0 1 0-16,-1 3 0 0,0-2 0 0,0 2 176 16,-1-1-48-16,-1 2 0 0,-2 0 16 0,0 1 0 15,-1 1 0-15,-2-1 0 0,-2 0 16 0,0-1 0 16,0 0 0-16,-3 0 0 0,2 0-160 0,0-1 0 15,0-1 144-15,0 0-144 0,-1-2-160 0,2-2-96 16,2 1-32-16,-1-2 0 16,3-10-2336-16,0 0-448 0</inkml:trace>
  <inkml:trace contextRef="#ctx0" brushRef="#br0" timeOffset="28919.67">31109 8107 20271 0,'0'0'1792'0,"0"0"-1424"16,0 0-368-16,12-1 0 0,0-1 1952 0,-2 2 320 15,1 0 64-15,0 0 16 0,-11 0-1008 0,11 4-208 16,-11-4-48-16,9 7 0 0,-9-7-256 0,8 6-48 15,-3 4-16-15,1 7 0 0,4 3 368 0,-5 3 64 16,0-5 16-16,-4 0 0 0,-2-5-608 0,-2 4-112 16,0 3-32-16,0-2 0 0,0 1-176 0,1 4-32 15,-2-4-16-15,1 2 0 0,2-1-96 0,0-1-16 16,-1-2 0-16,1-1 0 0,0-3 0 0,-1-2 0 16,2-11 0-16,-1 11 0 0,1-11 80 0,0 0 16 15,0 0 0-15,0 0 0 0,0 0 0 0,0 0 0 16,0 0 0-16,4-9 0 0,0-3-224 0,1 0 144 15,0-1-144-15,1-2 128 0,-3-4-128 0,1 1 0 0,2 0 0 16,-1 0 0-16,-1-5-160 0,1 3 160 0,-1-4 0 16,1-1-144-16,0 1 144 0,-1-4-160 0,0 2 160 0,3 0-160 15,-2 0-32-15,0 2 0 0,-1 1 0 16,0 3 0-16,0 5 192 0,0 2-192 0,1 2 192 0,-1 4-192 16,-4 7 192-16,8-8 0 0,-2 0 0 0,2 4-128 15,1 1 128-15,0 1 0 0,-9 2 0 0,12-2-128 16,0 4 128-16,-2 3 0 0,1-1-144 0,0 6 144 15,4 10 0-15,-4-1 0 0,0 2 0 0,-1 0 0 0,1 0 0 16,-1-1 160-16,-2-3-32 0,0-3-128 0,-2-1 224 16,2 3-64-16,0 2-16 0,0 1 0 15,-1 0-144-15,0-1 0 0,-2-1 0 0,0 1 0 0,1-4 0 0,-1 2 0 16,0-3-192-16,0 0 192 16,-5-13-1152-16,6 9-96 0,-6-9-32 0,5 12 0 15,-5-12-1952-15,0 0-400 0,0 0-80 0</inkml:trace>
  <inkml:trace contextRef="#ctx0" brushRef="#br0" timeOffset="29337.7">31979 8043 36223 0,'0'0'1600'0,"-8"-2"336"0,8 2-1552 0,-9 1-384 16,9-1 0-16,-9-1 0 0,0 2 320 0,0 3-32 16,-1 0 0-16,0 2 0 0,0 2-48 0,-1 3-16 15,-1 0 0-15,-1 4 0 0,0 2 16 0,-1 2 0 0,-2 2 0 0,5 5 0 16,0 1 0-16,1-1 0 0,-1-2 0 0,2-2 0 16,3-1 96-16,2-1 32 0,2-1 0 0,5-1 0 15,2 1-96-15,2-4-16 0,1 0 0 0,2-2 0 16,3-6-32-16,3 1-16 0,1-3 0 0,1-2 0 15,1-3-80-15,4-3 0 0,1 0-128 0,4-4 192 16,0-2-192-16,2-2 0 0,2-2 0 0,-2-1 0 16,-2-2 176-16,0 2-176 0,-2-3 192 0,-3 0-192 0,-2-1 304 0,-3 1-48 15,-5 0-16-15,-2-2 0 16,-3-5 32-16,-3 1 16 0,-2-2 0 0,-6 1 0 0,-2 0-96 0,-6 0 0 16,-3 1-16-16,-4 0 0 0,-3 3-176 0,-4 1 0 15,-4 0 0-15,-1 4 0 16,-2 0-512-16,-2 3-48 0,0 3 0 0,0 2 0 15,-2 2-1104-15,-2 3-208 0,-3 2-48 0,-6 4-9968 16,-7 1-1984-16</inkml:trace>
  <inkml:trace contextRef="#ctx0" brushRef="#br0" timeOffset="29853.5">27974 9970 2751 0,'-22'-1'256'0,"6"1"-256"16,-4-1 0-16,1 1 0 0,1 1 3984 0,1 1 752 15,0 1 160-15,2 0 32 16,4 1-4320-16,0-1-864 0,2 1-160 0,9-4-32 0,-9 6 960 0,9-6 208 16,0 0 48-16,0 0 0 0,0 0 1056 0,1 11 224 15,2 2 32-15,3 2 16 0,4 3-304 0,3 1-48 0,1 5-16 0,4 1 0 16,0 2-656-16,1-1-144 16,0 5-32-16,1-2 0 0,1-1-512 0,0 0-128 15,-2 0 0-15,1-1-16 0,-2-2-240 0,0 0 128 0,-3-2-128 0,-2-2 0 16,-2-3-176-16,1-1-128 15,-2-3-16-15,1 1-16 16,-1-6-496-16,2-3-80 0,-12-6-32 0,13 4 0 16,-1-4-2000-16,0-2-384 0</inkml:trace>
  <inkml:trace contextRef="#ctx0" brushRef="#br0" timeOffset="30087.45">28482 9910 13823 0,'0'0'1216'0,"-9"5"-960"0,-3 3-256 0,-2 5 0 0,-2 4 4352 0,1 4 832 16,0 5 176-16,4 1 16 0,0 5-4256 0,2-1-864 15,0 2-256-15,1 3 128 0,-1 1 304 0,1-1 48 16,0 1 16-16,1-1 0 0,-1 1-176 0,-1 0-48 16,-3 1 0-16,0 0 0 0,1-1-80 0,-1 0 0 15,0 0-16-15,2-3 0 0,0-3-176 0,0 0 128 16,0-1-128-16,-1-2 128 15,3-2-512-15,1-3-96 0,-1-2-32 0,1 1-10144 16,2-6-2032-16</inkml:trace>
  <inkml:trace contextRef="#ctx0" brushRef="#br0" timeOffset="30488.35">28628 10313 30399 0,'0'0'2704'0,"0"0"-2160"15,0 0-544-15,0 0 0 0,3-8 1136 0,-3 8 112 16,8-9 32-16,1 1 0 0,1 0-1280 0,2 1 0 16,0-3-176-16,2 4 0 0,0-1 176 0,2 0 0 15,0-4 0-15,1-1 0 0,1 2 160 0,2 0 16 0,-1-3 0 0,-1 2 0 16,-3 2 208-16,-1 1 64 0,-1-2 0 0,-1 1 0 15,-4 2-208-15,-2 1-48 0,-6 6 0 0,4-8 0 16,-4 0-192-16,0 8 128 16,-4-8-128-16,-1-1 0 0,-2 2 128 0,-2 4-128 0,-1 0 0 0,-3 2 0 0,-4 2 0 0,0 2-288 15,-3 2 32-15,2 3 16 0,0 1-16 0,0 2-16 16,-1 4 0-16,1 3 0 0,0 4 272 16,1 4 0-16,1 4 0 0,3 0 0 0,1-1 160 0,2 0 96 15,0-1 0-15,0 1 16 0,4-2-16 0,2 1-16 16,1-6 0-16,3 0 0 0,3 0-240 0,2-5 0 15,2-3 0-15,2 0 0 16,1-3-512-16,3-6 16 0,3-1 0 0,4-4 0 16,0-1-1680-16,5-3-320 0,3-2-80 0</inkml:trace>
  <inkml:trace contextRef="#ctx0" brushRef="#br0" timeOffset="30940.2">29308 9934 31327 0,'-17'1'1392'0,"5"2"272"0,-1 3-1328 0,0 1-336 0,0 6 0 0,1-3 0 16,3 3 1008-16,-2 0 128 0,1 0 16 0,1 1 16 16,0 2-1168-16,0-2-192 0,0-1-64 0,-1 1-16 31,3-3-432-31,0 1-96 0,2-3-16 0,1-1 0 0,4-8 528 0,0 0 96 15,0 0 32-15,0 0 0 0,0 0 160 0,5 6 128 0,-5-6-128 0,8 6 176 16,-8-6 96-16,10 0 32 0,2-2 0 0,-1 1 0 0,0 0-144 0,1-1-32 16,-2 2 0-16,1 0 0 0,-1 0-128 0,1 2 0 15,-1-2 0-15,1 4 128 0,-11-4-128 0,10 4 0 16,-10-4 0-16,9 6-176 0,-9-6 176 0,0 0-128 16,7 9 128-16,-3 0-128 0,-4-9 128 0,2 9-128 15,-2-9 128-15,2 11-128 0,-2-2 256 0,-2 0 64 16,2 0 16-16,-1 0 0 0,0 3 160 0,-1-4 16 15,2-8 16-15,-1 9 0 0,1-9-176 0,-3 13-32 16,2-4-16-16,0 2 0 0,1-11-176 0,-3 10 0 16,-1-1 0-16,0 2 0 0,-1-1 128 0,1 1-128 15,-1-1 0-15,0 2 128 0,-2-1 112 0,1 1 16 16,-1-3 0-16,-1 2 0 0,-1-1-64 0,3 1-16 16,-1-2 0-16,2 0 0 0,5-9-176 0,0 0 0 0,-4 8-192 0,4-8 192 31,0 0-1584-31,0 0-192 0,0 0-32 0,0 0-12656 0</inkml:trace>
  <inkml:trace contextRef="#ctx0" brushRef="#br0" timeOffset="31354.69">30995 9914 38751 0,'0'0'1728'0,"-6"9"336"0,0 4-1648 0,3 3-416 16,3 3 0-16,3 4 0 0,2-4 176 0,2 5-48 16,2-2-128-16,1 1 192 0,1-1-192 0,2 1 0 15,1-3 128-15,2 1-128 0,-1 0-192 0,2-4-64 16,0-1-32-16,0-2 0 15,-3 0-400-15,-1-1-80 0,-2-3 0 0,-2-1-16 16,-1 0-352-16,-2-1-64 0,-6-8-16 0,7 6 0 16,-7-6-1728-16,0 0-368 0</inkml:trace>
  <inkml:trace contextRef="#ctx0" brushRef="#br0" timeOffset="31590.37">31463 9792 28559 0,'-15'6'1264'0,"5"2"272"0,-2 6-1232 0,0 3-304 0,1 1 0 0,-1 7 0 15,1 4 2640-15,1 2 480 0,-2 2 80 0,1 3 32 16,-1 2-2592-16,0 1-512 0,0 2-128 0,-2 2 0 0,0 1 0 0,-2-1 0 16,0-1 0-16,1-2 0 0,-1-3 0 0,0-2 0 15,1-1 0-15,2 0 0 0,1-3-208 0,2-2 80 16,2-3 128-16,4-4-208 15,3-4-352-15,2-4-64 0,-1-14-16 0,6 11 0 16,4-5-1728-16,0-3-368 0,2-4-64 0</inkml:trace>
  <inkml:trace contextRef="#ctx0" brushRef="#br0" timeOffset="32176.72">31789 9752 28223 0,'0'0'1248'0,"-10"4"256"0,3 4-1200 0,-3-1-304 0,0-1 0 0,0 1 0 31,-2 1-352-31,0-5-128 0,0 1-32 0,1 2 0 0,0-3 512 0,1 3 0 0,-3-2 0 0,1 1 160 16,3 0 640-16,0-1 128 0,-2-1 32 0,2-1 0 15,0 2 368-15,9-4 80 0,0 0 0 0,0 0 16 16,0 0-528-16,0 0-96 0,0 0-32 0,0 0 0 16,0 0-400-16,0 0-96 0,0 0-16 0,0 0 0 15,11 8-80-15,-2-2-32 0,-9-6 0 0,13 7 0 0,0-2-144 0,1 0 160 16,-1 1-160-16,0-3 160 0,0 3-32 0,0-1 0 16,0 0 0-16,0 0 0 0,2 1 0 0,-1-3 0 15,-1 1 0-15,1 2 0 0,-1-4-128 0,0 1 192 16,0-3-192-16,1 0 192 0,-1-2 128 0,-2 1 16 15,0-1 16-15,-1-4 0 0,-1 2-160 0,-1 1-16 16,-1-5-16-16,-7 8 0 0,6-8-160 0,-1 0 192 16,-1-1-192-16,-1 0 192 0,-4-2-192 0,1 1 0 15,0 0 0-15,-2-2 0 0,-2 1-320 0,0 1 16 16,-1 0 0-16,-1 0 0 16,-2 3-80-16,-1 0-32 0,0 1 0 0,-1 0 0 0,0 1 208 0,0 2 32 15,-2 3 16-15,-1 0 0 0,-1 0 160 0,-1 3 0 16,1 1 0-16,0-1 0 0,-2 3 0 0,0 2 224 15,1 0-48-15,-2 4-16 0,0 2-32 0,1 3-128 16,0 1 192-16,3 3-64 0,3 1 224 0,-1 2 32 0,2 3 16 0,3 2 0 16,2-3-112-16,1 1-32 15,2-1 0-15,0 0 0 0,3-2-112 0,4-1-16 16,0-3-128-16,2-2 192 16,2-2-480-16,3-2-96 0,4 0-32 0,2-3 0 15,0-1-592-15,1-3-112 0,-2-3-32 0,1-1 0 16,0-1-2160-16,0-4-432 0,0 1-96 0</inkml:trace>
  <inkml:trace contextRef="#ctx0" brushRef="#br0" timeOffset="32620.89">32404 9605 24879 0,'0'0'1088'0,"-9"4"256"0,-2-1-1088 0,1 1-256 16,-2-1 0-16,0 4 0 0,-1 1 2608 0,0 1 464 16,0 0 80-16,-1 3 32 0,-3 1-2064 0,-1 0-416 15,0-1-64-15,-2 1-32 0,-1 0-320 0,0-2-64 16,2 0-16-16,0 2 0 0,1 0 48 0,1 0 0 16,0 0 0-16,3-1 0 0,2-2-64 0,3 1 0 15,3-4 0-15,6-7 0 0,0 0 16 0,0 0 0 16,0 0 0-16,7 7 0 0,5-2-208 0,2-4 0 0,2-2 0 0,2 0 0 15,3-1 0-15,3 1 0 16,0 0 0-16,3 1 0 0,-3 2 0 0,1 2-160 0,0 0 160 0,-2 2-128 16,-1 0 128-16,-1 1-208 15,-2-1 80-15,-2 2 128 0,-2 2-160 0,0-1 160 0,-2 1 0 0,-2-3-144 16,1 4 144-16,-2 1 0 16,-2-2 0-16,0 2 0 0,-1-1 0 0,-1 2 128 0,-2-1-128 0,-1 3 176 15,-2-2-16-15,-2-2 0 0,-2 2 0 16,-2 0 0-16,-2 2 112 0,0-1 32 0,-3-5 0 15,1 3 0-15,-2 0-32 0,-1-1 0 0,-1 2 0 0,-3 2 0 16,-1-1-272-16,-1-2-176 0,-3 1 32 0,-2 0 0 16,-3-1-2096-1,-3-1-432-15</inkml:trace>
  <inkml:trace contextRef="#ctx0" brushRef="#br1" timeOffset="51257.48">30025 9280 11967 0,'0'0'1072'0,"0"0"-864"15,0 0-208-15,4-9 0 0,-4 9 2064 0,0 0 368 16,1-10 80-16,-1 10 16 0,0 0-1504 0,0 0-288 15,-3-11-64-15,3 11-16 0,0 0 240 0,-4-9 64 16,4 9 0-16,-6-6 0 0,6 6-64 0,-8-5 0 16,0 1 0-16,8 4 0 0,-10-3-208 0,-1 2-48 15,0 1-16-15,-1 0 0 0,0 2-272 0,-1 1-48 16,-1-2-16-16,-1 1 0 0,0-2 112 0,-2 2 32 16,-3 1 0-16,1-1 0 0,-1-2 64 0,-1 2 16 15,-2 0 0-15,-3 1 0 0,-4 1-96 0,-2-3-16 16,-3 2 0-16,-1-1 0 0,-3 0-48 0,-2-1-16 15,-1-1 0-15,1 3 0 0,-2-1-48 0,0 1-16 0,-2-1 0 16,2 4 0-16,2-5-64 0,-1 3-16 0,-2-4 0 0,1 0 0 16,0 0 64-16,-2-3 16 0,2 1 0 0,1-2 0 15,3-3-272-15,0 2 128 0,1 0-128 0,2 2 0 16,1 2 144-16,1-3-144 0,1 1 0 0,-1 3 144 16,-2-4-144-16,-2 3 0 0,0 0 0 0,0 0 0 15,1-1 0-15,0 2 0 0,1 0 0 0,-1 3 0 16,-1 3 0-16,1-2 0 0,-1 1 0 0,2 1 0 15,3 3 0-15,0 0 0 0,0-1 0 0,2 1 0 16,0-5 0-16,0 2 0 0,3 0 0 0,2 0 0 16,3-2 0-16,0 1 0 0,3 0 0 0,1-3 0 15,5-1 0-15,0 3 0 0,1-4 0 0,1 1 0 16,0-1 0-16,2 3 0 0,-1-1 0 0,1 1 0 0,1-2 0 16,0 2 0-16,-1 0 0 0,1-1 0 0,2 1 0 15,7-3 0-15,-10 2 0 0,1 1 0 0,1 1 0 0,8-4 0 16,-10 1 0-16,10-1 0 0,-9 1 0 0,9-1 0 15,-11 2 0-15,11-2 0 0,-9 2 0 0,9-2 0 16,0 0 0-16,-9-2 0 0,9 2 0 0,-9-2 128 16,9 2-128-16,-9-2 0 0,0-1 128 0,9 3-128 15,0 0 0-15,-9-1 128 0,9 1-128 0,0 0 128 16,-8-1-128-16,8 1 128 0,0 0-128 0,0 0 0 16,-9 2 144-16,9-2-144 0,0 0 0 0,-8 3 0 15,8-3 0-15,0 0 0 0,0 0 0 0,0 0 0 0,-8 2 0 16,8-2 128-16,0 0-128 0,-8 0 144 15,8 0-144-15,0 0 160 0,0 0-16 0,0 0 0 0,0 0 0 0,0 0 0 16,0 0-16-16,0 0-128 0,-4-6 192 0,4 6-64 16,0 0-128-16,0 0 0 0,0 0 144 0,0 0-144 15,0 0 0-15,0 0 128 0,0 0-128 0,0 0 0 16,0 0 0-16,0 0 0 0,2-8 0 0,-2 8 0 16,0 0 0-16,0 0 0 0,0 0 0 0,0 0 0 15,0 0 0-15,0 0 0 0,0 0 0 0,0 0 0 16,0 0 0-16,0 0 0 0,0 0 0 0,0 0 0 15,0 0 0-15,0 0 0 0,0 0 0 0,0 0 0 16,0 0 0-16,0 0 0 0,0 0 0 0,0 0 0 16,0 0 0-16,0 0 0 0,0 0 0 0,0 0 0 15,0 0 0-15,0 0 0 0,0 0 0 0,0 0 128 16,0 0-128-16,0 0 0 0,0 0 0 0,0 0 128 0,0 0-128 0,0 0 0 16,0 0 0-16,0 0 128 0,0 0-128 0,0 0 0 15,-6 8 0-15,6-8-128 0,-5 10 128 0,1-2 0 16,4-8 0-16,-4 11-128 0,4-11 128 0,0 0 0 15,-3 11 0-15,0-3 0 0,3-8 0 0,0 0 0 16,-3 11 0-16,3-11 0 0,0 0 128 0,-1 10-128 16,1-10 128-16,-1 12-128 0,1-12 0 0,0 0 128 15,0 0-128-15,-2 10 0 0,2-10 0 0,0 0 144 16,0 0-144-16,0 0 0 0,0 0 128 0,0 0-128 16,0 0 0-16,0 0 0 0,0 0 192 0,0 0-64 15,0 0 0-15,0 0-128 0,0 0 192 0,0 0-192 16,0 0 192-16,0 0-192 0,0 0 160 0,0 0-160 15,0 0 128-15,0 0-128 0,0 0 128 0,0 0-128 16,0 0 0-16,11-5 128 0,-11 5-128 0,9-5 0 0,-9 5 0 0,9-4 0 31,-9 4-736-31,12 0-176 0,-12 0-48 0,13 3-12288 0,0 4-2448 0</inkml:trace>
  <inkml:trace contextRef="#ctx0" brushRef="#br1" timeOffset="53621.01">27309 9596 3679 0,'-4'-16'320'0,"1"8"-320"0,0-5 0 0,-1 2 0 15,0-1 3248-15,0-1 576 0,0 0 112 0,1 1 32 16,1 2-2144-16,-1-1-416 0,0 1-96 0,2-1-16 15,0 5 176-15,1 6 16 0,0-10 16 0,0 10 0 16,0-8-336-16,0 8-64 0,0 0-16 0,0 0 0 16,4-7-352-16,-4 7-80 0,0 0-16 0,0 0 0 15,9-4-304-15,-9 4-64 0,0 0-16 0,0 0 0 16,12 2-64-16,-12-2 0 0,10 5-16 0,-10-5 0 16,10 6 64-16,-2 1 16 0,-1 2 0 0,-7-9 0 15,6 6-112-15,0 5-16 0,-4 2 0 0,2 1 0 16,0 2 96-16,0 3 16 0,0 1 0 0,0 6 0 15,-2 3 0-15,1 6 0 0,-2 1 0 0,2 10 0 0,-2 5-64 0,-1 5-16 16,1 1 0-16,-1 9 0 0,0-3-16 0,0 5 0 16,0 3 0-16,0-9 0 0,2-1-144 0,-1-2 0 15,0-5 144-15,1-1-144 0,0-1 128 0,1-2-128 16,-1-3 160-16,1-4-160 0,-2-3 368 0,2 1-32 16,0-5 0-16,-1-1 0 0,-2-1-16 0,0-3 0 15,-1-2 0-15,0-2 0 0,-2 1-128 0,0-5-16 16,2 1-16-16,0-2 0 0,-1-1-16 0,1-2 0 15,1 0 0-15,0-1 0 0,0-5-16 0,1 0-128 16,2-1 192-16,0-1-64 0,-3-11-128 0,4 7 160 16,-4-7-160-16,0 0 160 0,5 6-32 0,-5-6-128 15,0 0 192-15,0 0-64 0,0 0 128 0,0 0 0 0,0 0 16 16,0 0 0-16,9-3-32 0,-9 3-16 0,0 0 0 0,6-10 0 16,-2 4-32-16,-4 6-16 0,0 0 0 0,4-11 0 15,-4 11-176-15,3-9 0 0,-3 9 144 0,0 0-144 16,4-10 0-16,-4 10 0 0,5-7 0 0,-5 7 0 15,5-9 0-15,-5 9 0 0,8-5 0 0,-8 5 0 16,0 0 0-16,11-5 0 0,-2 1 0 0,-9 4 0 16,9-3 0-16,-9 3 0 0,11-1 0 0,0 1 0 15,-1 0 0-15,2 0 0 0,-1-1 0 0,0-1-128 16,1 0 128-16,1-1 0 0,1-1 0 0,5 2 0 16,0 0 0-16,5-3 0 0,3 0 0 0,4 0 0 15,3 0 0-15,4 2 128 0,2 0-128 0,5 2 0 16,-1 0 0-16,4 1 0 0,2 0 0 0,-1 1 128 0,1 0-128 0,3 2 0 15,3 0 0-15,3-2 0 16,0-1 0-16,2-1 0 0,0-1 0 0,2 1 0 0,-1-3 0 0,5 1 0 16,3 1 0-16,2-1 128 0,2-2-128 0,3 2 0 15,0-2 0-15,1 3 0 0,-3-2 0 0,0 0 0 16,2 0 0-16,2 1 0 0,1 3 0 0,-1-1 0 16,-5 1 0-16,2-3 0 0,0 3 0 0,3 0 0 15,1 3 0-15,0-3 0 0,-2 1 0 0,0 0 0 16,-3 1 0-16,-1-2 0 0,0 0 0 0,2 0 0 15,2-2 0-15,-1 1 128 0,-3 0-128 0,1-2 0 16,0 1 0-16,0 0 0 0,-1 0 0 0,-2 2 0 16,-3-2 0-16,-3 2 128 0,-3 2-128 0,-2 0 0 0,2-2 0 15,-3 2 0-15,-2 0 0 0,1 1 0 16,-2-1 0-16,-1 1 0 0,-3 0 0 0,-1-2 0 16,-4 0 0-16,2 1 0 0,0 0 0 0,1-2 0 0,0-1 0 0,1 0 128 15,-2-2-128-15,-2 2 0 0,-2-2 128 0,-1 0-128 16,0 2 0-16,-5 0 0 0,-1-3 0 0,-1 1 128 15,-2 1-128-15,0-1 0 0,-4 2 0 0,0-2 0 16,-1 1 0-16,-1-1 144 0,-5 0-144 0,1 2 0 16,-2 0 192-16,0 1-64 0,-3-1 0 0,-2-1-128 15,1 0 192-15,-5 0-192 0,0 1 192 0,-1 0-192 16,-1-1 128-16,0 0-128 0,-1 0 0 0,0 1 0 16,-12 1 0-16,10-4 128 0,-2 2-128 0,-8 2 0 15,9-6 144-15,-9 6-144 0,0 0 0 0,11-2 144 16,-2-2-144-16,-9 4 0 0,7-4 0 0,-7 4 0 15,0 0 0-15,10-4 0 0,-4-1 128 0,-6 5-128 0,0 0 208 0,8-7 16 16,-3 1 0-16,-5 6 0 0,7-9-224 0,-2 1-208 16,-5 8 32-16,6-11 16 0,-2 2 160 0,0-1 0 15,0 1 0-15,0-2 128 0,0 1-128 0,0-4 128 16,0-5-128-16,1-2 128 0,0-1 32 0,0-5 16 16,-1 0 0-16,2-5 0 15,0-4-48-15,1-5 0 0,0-3 0 0,-1 19 0 0,-1-3-128 0,1-4 128 16,1 0-128-16,-1-5 128 0,1-5-128 0,-1-2 0 15,1-5 0-15,3-44 0 0,-2 13 0 0,-4 15 0 16,-1 11 0-16,-3 5 0 0,-3 8 0 0,-1 1 0 16,-1 0 0-16,-2 1 0 0,0 0 0 0,3 18 0 15,-3-6 0-15,1-1 0 0,-1 0 0 0,1-1 0 16,-1 0 0-16,1 2 0 0,-1-1 0 0,-3-18 0 0,1 8 0 16,2 6 0-16,1 4 0 0,0 3 0 0,2 5-144 0,0 5 144 15,1-1 0-15,1 4 0 0,0-1 0 0,-1 2 0 16,0 3-144-16,0 1 144 0,-1-1 0 0,0 1-144 15,4 7 144-15,-4-7 0 0,4 7 0 0,-7-6-128 16,7 6 128-16,-6-6 0 0,6 6-144 0,0 0 144 16,-9-4 0-16,9 4 0 0,-8-2-144 0,8 2 144 15,0 0 0-15,0 0 0 0,-12-5 0 0,12 5 0 16,-12 1-128-16,12-1 128 0,-11 4 0 0,11-4 0 16,-13 2 0-16,2 2-128 0,2-1 128 0,9-3 0 15,-10 5 0-15,-1 0 0 0,2 2 0 0,9-7 0 16,-10 5 0-16,10-5-128 0,-12 5 128 0,1-1 0 15,1 0 0-15,1 0 0 0,-2 0 0 0,1-1 0 16,-3-2 0-16,1 2 0 0,1-1 0 0,-3 1 0 0,0-1 0 0,-2 0 0 16,0-1 0-16,-1-1 0 0,-3 0 0 0,-1 1 0 15,-2 2 0-15,-3-3 0 0,0 0 0 0,-3 0 0 16,-1 0 0-16,-1 0 0 0,-3 1 0 0,-1-1 0 16,-3-1 0-16,-1 1 0 0,-2-4 0 0,-2 1 0 15,-4-4 0-15,-1 0 0 0,-4 2 0 0,-2 1 128 16,1 1-128-16,-3 1 0 0,-4 0 0 0,-1 0 0 15,-3 2 0-15,-1 0 0 0,-2 0 0 0,1 2 128 16,0 1-128-16,3 1 0 0,-1 0 0 0,1-2 0 16,-1-2 0-16,0 0 0 0,2 0 0 0,-2 3 128 15,0 1-128-15,1 0 0 0,3 0 0 0,2 0 0 16,-2-2 0-16,2 1 0 0,1-3 0 0,1-3 0 0,0 2 0 0,1 0 0 16,2 1 0-16,2 0 128 0,3 1-128 0,1-1 0 15,1 0 0-15,3-1 0 0,3-1 0 0,2 0 0 16,3-3 0-16,3-1 128 0,5 2-128 0,2 0 0 15,2 2 0-15,2-3 0 0,4-1 128 0,3 4-128 16,1-5-272-16,3 3-112 0,3 0 0 0,7 4-16 31,0 0-2224-31,0 0-448 0,0 0-96 0,0 0-15872 0</inkml:trace>
  <inkml:trace contextRef="#ctx0" brushRef="#br1" timeOffset="54569.89">29862 11816 13823 0,'-7'-4'1216'0,"1"3"-960"0,-4 1-256 0,3 0 0 16,0 0 4128-16,7 0 784 0,-6 4 144 0,6-4 48 16,-8 5-4016-16,8-5-784 0,-7 8-176 0,2 1-128 15,0 0 400-15,-2 0-16 0,0 6-16 0,-3 0 0 16,0 6 336-16,-2 0 64 0,-3 5 0 0,-2 0 16 15,-2 2 32-15,0 2 0 0,-5 2 0 0,2 2 0 16,0-1-384-16,-1 0-80 0,-2-1-16 0,0-1 0 16,0-1-128-16,0 0-16 0,1 0-16 0,0-3 0 0,1 1-16 0,1-5 0 15,1-1 0-15,2-1 0 0,3-1-160 0,0-2 160 16,3-2-160-16,2-3 160 0,2-3-160 0,4-2 0 16,5-8 0-16,0 0 0 15,0 0-1472-15,0 0-336 0,0 0-64 0,0 0-16 16,0 0-1280-16,4-12-256 0</inkml:trace>
  <inkml:trace contextRef="#ctx0" brushRef="#br1" timeOffset="54844.54">29245 11928 32255 0,'-18'-15'1424'0,"7"8"304"0,0-1-1392 0,-1 4-336 0,3 4 0 0,9 0 0 16,-8-4 1920-16,8 4 320 0,0 0 64 0,0 0 16 15,0 0-1936-15,1 11-384 0,3 1 0 0,1-2-144 16,-1 2 144-16,4 2 0 0,2 3-144 0,2 3 144 16,0-3 192-16,4 3 96 0,2 3 32 0,1 0 0 15,1 1 128-15,2-1 48 0,2 2 0 0,-1 1 0 16,1 1-144-16,-1-2-32 0,2 0 0 0,1 1 0 16,0 1-128-16,0-1-16 0,0-2-16 0,3 2 0 15,1-5-32-15,0-2-128 0,1-2 192 0,-2 0-64 16,-1-1-128-16,1-3 128 0,0 1-128 0,-2 2 128 15,0-3-128-15,-2 0-176 0,-3-1 48 0,-3-1 0 16,-4 1-2032-16,-2 0-400 16,-2 0-64-16</inkml:trace>
  <inkml:trace contextRef="#ctx0" brushRef="#br1" timeOffset="60399.97">29263 11678 24127 0,'0'0'1072'0,"0"0"208"0,0 0-1024 0,0 0-256 16,0 0 0-16,0 0 0 0,0 0 192 0,0 0-32 15,8-8 0-15,2 2 0 0,4 0 224 0,0 1 32 16,2 3 16-16,0-2 0 0,1 1 112 0,-1 3 32 16,-2-3 0-16,1 3 0 0,-1 0 368 0,-1 3 80 0,-2-3 0 0,0 1 16 15,2 2-224-15,2 0-48 16,-1 1-16-16,0-1 0 0,1 0-368 0,-1-2-64 0,0 1 0 0,2-2-16 15,0 0-176-15,2-2-128 0,3 0 192 0,-2 0-192 16,1 0 272-16,-1-2-48 0,1-1-16 0,0-1 0 16,0 3-80-16,3-4 0 0,1 2-128 0,-2 0 192 15,-1-2-192-15,-1 2 0 0,-1 0 128 0,0-1-128 16,-2 3 0-16,-3-4 0 0,-2 2 0 0,-2-2 0 16,-2 2 160-16,-8 5-160 0,0 0 160 0,7-6-160 15,-7 6 224-15,0 0-48 0,3-11-16 0,-3 11 0 16,0-9 224-16,0 0 64 0,0 9 0 0,-1-11 0 15,-3 4-32-15,0-1 0 0,0 0 0 0,4 8 0 16,-5-9-64-16,0 1-16 0,0-1 0 0,0 2 0 16,5 7-336-16,-7-6 0 0,-1 1 0 0,2-1 0 0,6 6 0 0,-9-3 0 15,-3-1 0-15,0 1 0 0,0-1 0 0,2 1 0 16,-1 1 0-16,0 1 128 0,-4-2-128 16,1 2 0-16,1-1 128 0,0 1-128 0,0 0 192 0,0-1-16 15,2 1-16-15,1-1 0 0,0-1 192 0,10 3 32 16,-12-7 16-16,3 4 0 0,9 3-176 0,-9-7-32 15,9 7-16-15,-8-7 0 0,8 7-176 0,0 0 0 16,-8-6 0-16,8 6 0 0,0 0 0 0,0 0 0 16,0 0 0-16,0 0 0 0,0 0 0 0,0 0 0 15,0 0 0-15,0 0 0 0,0 0-208 0,0 0 16 16,0 0 16-16,0 0 0 16,0 0-1648-16,0 0-336 0,0 0-64 0</inkml:trace>
  <inkml:trace contextRef="#ctx0" brushRef="#br1" timeOffset="71215.86">3232 4710 21183 0,'-20'-7'944'0,"9"4"192"0,-1-2-912 0,0 1-224 0,-1 0 0 0,4 2 0 16,9 2 2912-16,0 0 544 0,0 0 96 0,-3-7 32 15,3 7-2304-15,0 0-464 0,3-7-96 0,-3 7-16 16,0 0-400-16,10-4-96 0,1 2-16 0,-11 2 0 15,12 3-192-15,-2 2 0 0,0 3 0 0,-2 2 0 16,-1 3 0-16,-2 2-128 0,-1 3 128 0,0 0 0 16,-2 4-144-16,0 3 144 0,-5 4 0 0,2 1-144 15,0 1 144-15,-2 0 0 0,-1-2 0 0,3-2 0 0,2 0 0 0,0-1 192 16,2-2-32-16,1 0-16 0,0-2 112 0,2-1 32 16,3-2 0-16,2-2 0 0,-2-2 0 0,3-1 0 15,2 0 0-15,0-1 0 0,1-1-96 0,-1-5 0 16,0-2-16-16,2-2 0 0,1-1-32 0,0-2 0 15,-1 1 0-15,-1-2 0 0,0-3-144 0,-1-2 160 16,0-5-160-16,1 0 160 0,-2 0 0 0,1-5 0 16,0 0 0-16,2-4 0 0,-2-1 160 0,3-2 16 15,1-2 16-15,1 0 0 0,-1-4 0 0,2-2 0 16,-1-4 0-16,1-3 0 0,-1-2-144 0,2-2-16 16,1 0-16-16,-4 1 0 0,-2-2-176 0,0 1 0 15,-1 4 0-15,-2 0 128 0,-3 3-128 0,-1 4 0 16,-3 3 0-16,-1 4 0 0,-1 1-144 0,-1 4-64 0,-2 2-16 0,1 3 0 31,-1 2-1552-31,-1 12-304 0,-3-8-64 0,3 8-15232 0</inkml:trace>
  <inkml:trace contextRef="#ctx0" brushRef="#br1" timeOffset="71632.75">3487 5350 29487 0,'-13'-19'1296'0,"6"9"288"0,-3 0-1264 0,3 1-320 15,0 2 0-15,7 7 0 0,-5-4 2096 0,5 4 352 16,0 0 80-16,0 0 16 0,0 0-2208 0,0 0-336 16,0 0-256-16,8 12 32 0,-2 1 224 0,1 1-144 15,-2 1 144-15,1 3-128 0,-2 3 128 0,0 1 0 0,0 0-144 0,0 3 144 16,0-2 0-16,-1 2-144 0,-1 1 144 15,0 0 0-15,-1 0 0 0,-1 2 0 0,-1 0 0 0,-1 0 0 16,0-4-192-16,-2 0 192 0,0 2-192 0,-1 1 192 16,-1-2-384-16,2-1 16 0,1-4 16 0,1 0 0 31,1-4-1536-31,2-2-304 0,3-1-64 0</inkml:trace>
  <inkml:trace contextRef="#ctx0" brushRef="#br1" timeOffset="76336.48">3639 6822 36623 0,'40'-7'800'0,"-40"7"160"0,0 0 48 0,0 0 32 0,0 0-832 0,0 0-208 0,-3 11 0 0,1 3 0 16,-1 4 0-16,1 2 0 0,0 4 0 0,0 5 0 15,-2 1 0-15,0 4 144 0,0 3-144 0,1 2 128 16,1 2-128-16,-1 0 0 0,1-2 0 0,0 1 0 16,2 1 0-16,2 2 0 0,-1 0 0 0,1-3 0 15,2-3 0-15,2-1 0 0,-1-3 0 0,1-1 128 16,2 1-128-16,0-4 0 0,0-2-192 0,1 0 192 15,0-2-2352 1,0-4-336-16,-2 0-80 0</inkml:trace>
  <inkml:trace contextRef="#ctx0" brushRef="#br1" timeOffset="77104.56">3735 8589 22511 0,'0'0'992'0,"0"0"224"0,4-7-976 0,-4 7-240 0,4-11 0 0,-4 11 0 0,5-9 336 0,-5 9 32 16,0 0 0-16,5-9 0 0,-5 9-96 0,0 0-16 16,3-8 0-16,-3 8 0 0,0 0 64 0,0 0 16 15,0-10 0-15,0 10 0 0,0 0 400 0,0 0 80 16,0 0 16-16,-10-2 0 0,-3 2 48 0,1 7 16 15,-1 1 0-15,0 3 0 0,0 5-128 0,0 0 0 16,0 5-16-16,-2 1 0 0,0 5-432 0,2 3-64 16,-2 4-32-16,2 1 0 0,1 3-224 0,2 2 0 15,1 4 128-15,1 0-128 0,2 0 0 0,3-1 0 16,2-2 0-16,2 0 0 0,2-4 0 0,2-1 0 16,4 1 0-16,1-6 0 0,3-4 0 0,3-2 0 15,4-4 0-15,2-3 0 0,1-3-192 0,3-5 64 0,2-3 128 16,3-5-208-16,0-4 208 0,1-4 0 0,-1-4 0 15,0-4 0-15,0-5 272 0,-1 1-48 0,-2-3-16 0,-1-1 0 16,-2 0 240-16,-2 0 64 0,-2-4 0 0,-2 0 0 16,-4-2-64-16,-2-4 0 0,-1-2 0 0,-3-5 0 15,-2-2-112-15,-4 1-16 0,0 1-16 0,-3-3 0 16,-3 0-96-16,0 3-16 0,-4 3 0 0,-1-1 0 16,-2 1-192-16,-5 3 0 0,-1 2 128 0,-4 3-128 15,-2 4 320-15,-2 2 32 0,-2 2 0 0,0 2 0 16,-1 3-192-16,-2 5-32 0,2-1-128 0,-1 6 192 15,-2 3-496 1,0 2-96-16,0 1-32 0,3 2 0 0,2 3-1520 16,2 1-304-16,-1 0-64 0,2 4-8624 0,0 1-1712 0</inkml:trace>
  <inkml:trace contextRef="#ctx0" brushRef="#br1" timeOffset="78553.38">3892 10798 4607 0,'0'0'192'0,"0"0"64"0,0 0-256 0,7-8 0 0,-1 2 0 0,-1-1 0 15,-1-1 1424-15,0 2 240 0,0-1 64 0,-1-2 0 16,1 1-304-16,0-2-48 0,0-1-16 0,-1 2 0 16,-1-4 80-16,0 0 16 0,-1 2 0 0,0-1 0 15,-1 0 16-15,0 0 0 0,-1-1 0 0,0 0 0 16,-2 3-48-16,1 2 0 0,-2 0 0 0,-2 4 0 16,1-2-80-16,0 2 0 0,5 4-16 0,-10-1 0 0,0 1-640 0,1 5-128 15,-2-1-32-15,-2 5 0 0,-2 3-208 0,0 1-64 16,-2 2 0-16,-2 6 0 0,-2 3-256 0,2 4 128 15,-2 5-128-15,0 5 0 0,0 3 0 0,2 4 0 16,1 3 0-16,1 3 0 0,1 3 176 0,3 4-176 16,0 1 160-16,4-5-160 0,2-2 0 0,5-2 0 15,0-7 0-15,5-3 0 0,2 0 0 0,3-7 0 16,4-3 0-16,2-2 0 0,4-3 0 0,3-5 0 16,3-3 0-16,3-4 0 0,4-3 0 0,2-7 0 15,-1-1 0-15,1-7 0 0,0-6 0 0,1-5 176 16,1-1-48-16,-1-5-128 0,-3-2 320 0,-1-3-32 15,-4-3-16-15,-1-3 0 0,-3-5 144 0,-3-4 32 16,-2-4 0-16,-2-2 0 0,-7-4-80 0,-2 0-16 0,-3-3 0 0,-3 2 0 16,-4-1 0-16,-3 5 0 0,-2 0 0 0,0 6 0 15,-3 4-208-15,-1 3-144 0,-1 2 192 0,-2 7-192 16,-2-1 192-16,0 6-192 0,-3 4 192 0,-1 1-192 31,-2 4-1184-31,0 6-352 0,-4 2-64 0,-1 4-17024 0</inkml:trace>
  <inkml:trace contextRef="#ctx0" brushRef="#br1" timeOffset="81959.08">7828 10834 11055 0,'0'0'976'0,"0"0"-784"16,0 0-192-16,-10 3 0 0,10-3 5760 0,-7 5 1120 15,7-5 224-15,-4 9 32 0,4-9-5504 0,-3 12-1104 16,3-12-208-16,1 13-64 0,2 0 320 0,0-1 48 16,-3-12 16-16,6 18 0 0,1-1-336 0,-3-5-64 15,-1 2-16-15,1 6 0 0,0 2 96 0,0 4 32 16,0 1 0-16,-1 5 0 0,1 0 80 0,1 30 16 16,-1-8 0-16,-3-5 0 0,0-6-288 0,-1-3-160 15,0-1 192-15,0-2-192 0,0-3 144 0,0-2-144 0,0 1 0 0,3-3 144 31,1-3-496-31,0-1-96 0,0-2-32 0,1-6 0 16,1-2-3296-16,0-5-640 0</inkml:trace>
  <inkml:trace contextRef="#ctx0" brushRef="#br1" timeOffset="82740.47">10705 10773 24879 0,'5'15'2208'0,"-2"-9"-1760"16,-3-6-448-16,0 0 0 0,0 0 3008 0,0 16 528 15,0-1 112-15,0 5 0 0,1 1-2880 0,0 1-576 16,1 1-192-16,-2 2 128 0,0 0 416 0,-2 4 96 16,0 2 0-16,0 3 16 0,1 2-144 0,1 0-16 15,1 0-16-15,2-1 0 0,0 0-336 0,2-1-144 16,1-1 128-16,1-3-128 0,-1 0 0 0,3-1 0 0,1-2 128 0,0-1-128 15,2-1-192-15,1 0-64 0,-1-5 0 0,1 1-16 32,0 0-592-32,1-1-112 0,0-3-32 0,2-4-10720 0,-2-3-2160 0</inkml:trace>
  <inkml:trace contextRef="#ctx0" brushRef="#br1" timeOffset="83441.66">7903 8519 23039 0,'-18'-3'1024'0,"4"2"192"0,-5 0-960 0,0 2-256 0,-1 3 0 0,3 0 0 0,2 0 1584 16,2 1 272-16,2 2 48 0,11-7 16 0,-6 6-1424 0,6-6-288 15,0 0-48-15,-3 11-16 0,4 2 272 0,5 2 48 16,1 4 16-16,4 9 0 0,3 3 160 0,-1 1 16 16,-1-5 16-16,1 6 0 0,0 1-80 0,-1 5-16 15,-1-1 0-15,-1 3 0 0,-4 0-192 0,-1-2-64 16,0-3 0-16,-1-2 0 0,0-1-192 0,0-5-128 16,-1 0 128-16,-1-5-128 0,0-2 0 0,2-3 0 15,-2-1 0-15,1-2 0 16,1-5-1344-16,1-2-320 0,-5-8-80 0,0 0-13424 0</inkml:trace>
  <inkml:trace contextRef="#ctx0" brushRef="#br1" timeOffset="84124.1">10353 8575 21823 0,'0'0'960'0,"2"-9"208"0,-2 1-928 0,0 2-240 15,0-3 0-15,0 9 0 0,0-10 560 0,0 3 64 16,0 7 16-16,-1-10 0 0,-1 3-272 0,-1 0-48 15,0 1-16-15,3 6 0 0,-4-8 240 0,4 8 48 16,0 0 16-16,0 0 0 0,0 0 16 0,0 0 0 0,-9 2 0 0,9-2 0 16,-9 12-176-16,1 0-48 0,2 4 0 0,-2 3 0 15,-1 3-272-15,-2 4-128 0,1 6 128 0,-2 1-128 16,-2 5 176-16,1 3-48 0,-4-1-128 0,1 3 192 16,2 1 160-16,1 2 32 0,1-2 0 0,4-3 0 15,4-5-96-15,6-2-16 0,4-1 0 0,5-6 0 16,3 2-272-16,6-7 160 0,3-4-160 0,3-7 128 15,3-2-128-15,3-7 0 0,2-3 0 0,3-3 0 16,2-2 0-16,3-3 0 0,-1-6 0 0,2-2 0 16,0-1 0-16,-1-3 0 0,-3-2 0 0,-4-1 128 15,-2-4 112-15,-6-1 16 0,-2-2 0 0,-5-2 0 16,-3-2 192-16,-4-2 64 0,-3 1 0 0,-3 1 0 16,-5 2-64-16,-2-1-16 0,-2 0 0 0,-2 3 0 15,-4 1-240-15,-3 5-32 0,0-1-16 0,-5 5 0 0,-3-1-144 16,-2 5 0-16,0-1 0 0,-1 4 0 0,0 1-144 0,-2-1 144 15,1 1 0-15,2 3 0 0,0 1 0 16,1 2 0-16,1 1 0 0,-1 3 0 0,1 2-256 0,-1 1 48 16,1 1 16-16,0 2 0 15,1-1-1840-15,1 2-352 0,1 0-80 0</inkml:trace>
  <inkml:trace contextRef="#ctx0" brushRef="#br1" timeOffset="85277.97">7811 6414 9215 0,'0'0'400'0,"0"0"96"0,0 0-496 0,0 0 0 16,0 0 0-16,0 0 0 0,0 0 4608 0,-10 3 832 0,3 1 176 0,0 3 16 15,1-1-4480-15,0 4-896 0,1-1-256 0,-1 2 0 16,-2 1 240-16,0 2-64 0,0 2-16 0,0 4 0 16,-1-2 64-16,1 3 16 0,1 4 0 0,-1 2 0 15,0 6 80-15,0 2 32 0,0 5 0 0,0 4 0 16,-1 5-32-16,0 0 0 0,1-2 0 0,4-1 0 15,2-2-192-15,2-1-128 0,1-6 160 0,4-5-160 16,2-2 0-16,3-2 0 0,3-2 0 0,3-5 0 16,2-4 0-16,3-4-240 0,3-4 32 0,3-4 0 15,2-4-64-15,2-3-16 0,0-4 0 0,4-3 0 16,5-6 288-16,-1-2-192 0,-2-4 192 0,1-4-160 16,-4-2 160-16,-4-3 0 0,-4 0 160 0,-1-4-160 15,-2-1 448-15,-3-2-16 0,-2-2 0 0,-3-1 0 16,-4-1-48-16,-2-1 0 0,-3 5 0 0,-5 0 0 15,-4-2-112-15,-2 6-16 0,-3 3-16 0,-2 3 0 0,-3 1-240 0,-3 4 0 16,-1 4 0-16,-2 5 0 0,-2 3-208 0,-4 6 64 16,-2 4 16-16,-2 3 0 0,-2 2-64 0,-2 2-16 15,-1-1 0-15,4 3 0 0,4 1 80 0,4-1 128 16,2-1-208-16,5-1 80 16,2 1-2176-16,4-1-416 0</inkml:trace>
  <inkml:trace contextRef="#ctx0" brushRef="#br1" timeOffset="85861.11">10681 6381 23039 0,'-19'1'2048'15,"-2"1"-1648"-15,-1-1-400 0,0 3 0 0,-1 1 2752 0,3 0 448 0,-1 2 112 0,0-1 16 16,0 1-2624-16,1-1-512 0,0 2-192 0,0 0 144 15,2-2 32-15,1 8 0 0,1-1 0 0,1 0 0 16,-1 4-176-16,0-1 0 0,1 7 0 0,-1 0 128 0,-2 2-128 0,-1 4 0 16,-1-2 0-16,1 4 0 0,2 2 0 0,3 1 0 15,2 1 0-15,2 1 0 0,2 0 0 0,4-2 0 16,4-4 0-16,4-1 0 0,4 1 0 0,4-1 0 16,3-5 0-16,5-4 0 0,3 1 0 0,2-6 0 15,1-5 144-15,3-1-144 0,2 0 128 0,6-3-128 16,2-4 128-16,2-2-128 0,2 0 128 0,2-2-128 15,0-4 160-15,1-1-160 0,-2-1 128 0,-3-1-128 16,-3-4 0-16,-4-2 144 0,-3-4 144 0,-4 2 32 16,-1-3 0-16,-1 1 0 0,-3-4 96 0,-2-1 32 15,-6-5 0-15,-2-1 0 0,-3-1 0 0,-4-1 0 0,-4 1 0 16,-2-4 0-16,-4 1-176 0,-3 0-16 16,-4 3-16-16,-3 2 0 0,-2 0-240 0,-1 1 0 0,-2-1 0 0,-1 4 0 15,-2 1 0-15,-2 1 0 0,-1 3 0 0,-2 0 0 16,0 2 0-16,0 1 0 0,2 0 0 0,0 3 0 15,0 0-320-15,1 4-48 0,2 1-16 0,1 1 0 32,1-1-2128-32,1 0-432 0</inkml:trace>
  <inkml:trace contextRef="#ctx0" brushRef="#br1" timeOffset="89211.07">6572 4614 23727 0,'0'0'1040'0,"0"0"240"0,0 0-1024 0,0 0-256 0,0 0 0 0,0 0 0 15,0 0 560-15,0 0 64 0,0 0 16 0,0 0 0 16,0 0-496-16,0 0-144 0,0 0 0 0,0 0 0 16,0 0 0-16,0 0 0 0,0-11 0 0,0 11 0 15,0 0 0-15,0 0-224 0,4-9 64 0,-4 9 16 16,0 0 144-16,0 0 0 0,0 0 0 0,0-10 0 16,-1 4 448-16,1 6 0 0,0 0 16 0,-6-9 0 0,6 9 464 0,-6-5 96 15,6 5 0-15,-9-4 16 0,-2 1-304 0,2 0-64 16,9 3-16-16,-10 0 0 0,1 0-400 0,0 2-64 15,9-2-32-15,-12 2 0 0,1 0-160 0,1-1 0 16,1 0 0-16,1 2 128 0,8-3-128 0,-10 5 0 16,0-1 0-16,1 0 0 0,0 2 224 0,1-2-32 15,-1 0-16-15,0 1 0 0,-1 1 48 0,-3 0 16 16,1 1 0-16,-1 1 0 0,0-1-240 0,0 4 0 16,0-1 0-16,1 3 0 0,2 0 0 0,-1 3 0 15,1-3 0-15,1 3 0 0,2 1 0 0,-1 1 0 16,-1 0 0-16,1 0 0 0,2-1 176 0,1 2-176 15,1-2 192-15,0 2-192 0,1 2 192 0,2 0-192 0,0 4 192 0,2-6-192 16,0 2 192-16,3 0-64 0,0 0 0 0,3 0-128 16,0-1 192-16,2 0-192 0,2 0 192 0,-1-4-192 15,1 0 160-15,2-3-160 0,1-1 128 0,0 1-128 16,0-1 128-16,1-3-128 0,1 1 0 0,-1 1 128 16,1-4-128-16,0 1 0 0,-1-3 144 0,4-1-144 15,-1-1 128-15,0-2-128 0,-2-1 160 0,-1-1-160 16,2-3 192-16,0 0-64 0,-1-2-128 0,1-1 192 15,0-2-64-15,1 0 0 0,0-2-128 0,1 0 192 16,0-2 0-16,1 0 0 0,-1 0 0 0,1 0 0 16,1-4-32-16,-2 4-16 0,0-4 0 0,0 1 0 15,2 0-144-15,-2 1 0 0,0-1 144 0,-2-2-144 16,-2 1 0-16,0 0 128 0,-2-3-128 0,-2 1 0 16,-1 1 0-16,-4-3 144 0,-1 2-144 0,-1 1 0 0,-1 0 160 15,-1-2-160-15,-2 0 128 0,0-3-128 0,-2 0 160 0,-2 1-160 16,-1 0 192-16,-2-1-192 0,2 3 256 0,0 0-64 15,-2-2-16-15,-1 4 0 0,-2-1-176 0,0 1 0 16,-1 2 0-16,-1 1 0 0,-1 2 0 0,0 1 128 16,-1 0-128-16,0 3 0 0,-1 4 0 0,1-2 0 15,-2 2 0-15,1 0 0 0,-2 0 0 0,0 1-144 16,1 0 144-16,0 1-160 0,1 1 160 0,0 0 0 16,2 1-144-16,0 1 144 0,2 0-128 0,0 0 128 15,1-1-160-15,1 2 160 0,1 3-384 0,8-4 0 16,-9 7 16-16,1 0 0 15,1 0-1264-15,7-7-256 0,-4 10-48 0,3 2-8656 16,1-2-1728-16</inkml:trace>
  <inkml:trace contextRef="#ctx0" brushRef="#br1" timeOffset="89697.23">6938 4281 19343 0,'-9'-7'848'0,"1"3"192"0,-2 0-832 0,0 0-208 15,0 2 0-15,10 2 0 0,-9 0 2560 0,9 0 448 16,0 0 112-16,-7 2 16 0,-1 2-2496 0,8-4-480 16,-7 9-160-16,2 2 0 0,0-1 0 0,0 3 0 15,-1-2 0-15,1 2 0 0,0 1 224 0,0 3-32 16,-3 4-16-16,1 0 0 0,1 0 192 0,-2 3 32 15,-1 3 16-15,0 0 0 0,0 3 224 0,-1 3 32 16,0 0 16-16,-2 5 0 0,-1 3-112 0,-1 3 0 0,0 2-16 0,-2 1 0 16,-1-3-304-16,-1 3-48 0,-2 0-16 0,2 1 0 15,0 0-192-15,1-1 176 0,1-4-176 0,0-2 160 16,1-1-160-16,2-2 0 0,1-4 0 0,3-4 0 16,0-3 0-16,2-2 0 0,2-4 0 0,2-6 0 31,3 2-592-31,3-4-48 0,0-1-16 0,2-5 0 15,-5-7-2112-15,14 0-432 0,1-4-64 0</inkml:trace>
  <inkml:trace contextRef="#ctx0" brushRef="#br1" timeOffset="90383.04">7658 4196 16575 0,'0'0'1472'0,"0"0"-1168"0,0 0-304 0,0 0 0 16,-10 0 1840-16,0 1 304 0,10-1 64 0,-9 5 16 16,0 2-1744-16,1-2-352 0,-1 0-128 0,0 2 0 15,0-1 384-15,0 2-16 0,0 0-16 0,0 0 0 0,-2 0 112 0,1 1 32 16,-1-3 0-16,1 1 0 0,0 2 16 0,-1 3 16 15,-1-2 0-15,1 2 0 0,-1 1 208 0,-1 0 32 16,0 0 16-16,-2 4 0 0,1 5-208 0,0 0-32 16,-2 0-16-16,-1 3 0 0,0 4 0 0,0 1 0 15,-1 4 0-15,0 4 0 0,0 5-160 0,1 2-48 16,1 4 0-16,2-5 0 0,-1 1-128 0,5 0-16 16,1-2-16-16,2 0 0 0,2 1-160 0,2-2 192 15,5 0-192-15,2-3 192 0,-1 1-192 0,4-2 160 16,2-3-160-16,2-4 160 0,0-2-160 0,2-2 0 15,2-4-192-15,2-2 192 16,1-2-448-16,0-1 16 0,0-1 16 0,2-2 0 16,2-4-176-16,3 0-48 0,-2-1 0 0,2-3 0 15,0-1-560-15,0-2-112 0,-1 0-32 0,2-3 0 16,2-1-1840-16,-2-2-368 0</inkml:trace>
  <inkml:trace contextRef="#ctx0" brushRef="#br1" timeOffset="92899.69">6893 5294 5519 0,'0'0'240'0,"0"0"64"0,0 0-304 0,0 0 0 0,0 0 0 0,0 0 0 16,11 0 3648-16,-11 0 688 0,0 0 128 0,0 0 16 16,0 0-3008-16,0 0-624 0,0 0-112 0,0 0-32 15,0 0-256-15,0 0-48 0,0 0-16 0,0 0 0 16,0 0-224-16,0 0-160 0,8 9 192 0,-1-3-192 15,-7-6 0-15,8 9 0 0,-2-1 0 0,1 0 0 16,-2 0 0-16,1 1 0 0,1 0 0 0,-1 4 0 16,1-2 0-16,-2-1 0 0,0-1 0 0,2 2 0 15,-1 0-176-15,1 4 176 0,-2-2-192 0,0-2 192 16,1 3-640-16,-1 0 0 0,-3-1-16 0,2 1-6480 16,-1 1-1296-16</inkml:trace>
  <inkml:trace contextRef="#ctx0" brushRef="#br1" timeOffset="94863.8">8219 4609 3679 0,'0'0'320'0,"0"0"-320"0,0 0 0 0,0 0 0 16,0 0 2848-16,0 0 496 0,0 0 112 0,0 0 0 15,0 0-1776-15,0 0-352 0,0 0-80 0,6-6-16 16,-6 6-768-16,0 0-144 0,0 0-48 0,0 0 0 16,0 0-112-16,0 0-32 0,0 0 0 0,0 0 0 15,0 0 336-15,0 0 64 0,0 0 16 0,0 0 0 16,0 0 320-16,0 0 64 0,-1 11 16 0,1-11 0 15,-5 13 240-15,-1-1 48 0,1 3 16 0,-1 2 0 16,-3-3-224-16,-1 4-32 0,0 0-16 0,0 5 0 16,-2-5-208-16,1 3-32 0,-2-1-16 0,-1 3 0 15,-3-1-400-15,0 3-64 0,-1-1-32 0,0 1 0 16,-2 0-224-16,-1 0 128 0,-1-4-128 0,1-1 0 16,-1 1 128-16,4 0-128 0,-2-5 0 0,3 1 0 15,3-3 0-15,1-1 128 0,0 0-128 0,1-5 0 0,3 0 0 0,1-2 0 16,8-6 0-16,-8 7 0 15,8-7-400-15,0 0-128 0,0 0-32 0,0 0 0 16,0 0-720-16,0 0-128 0,0 0-48 0,0 0 0 16,0 0-320-16,-6-4-64 0,6 4-16 0,-5-5-6480 15,5 5-1312-15</inkml:trace>
  <inkml:trace contextRef="#ctx0" brushRef="#br1" timeOffset="95336.33">7791 4660 3679 0,'0'0'160'0,"0"0"32"0,-5-6-192 0,5 6 0 0,-7-6 0 0,7 6 0 15,-6-4 3968-15,6 4 768 0,0 0 128 0,0 0 48 16,-5-5-3344-16,5 5-672 0,0 0-128 0,0 0-16 16,-2-5 464-16,2 5 112 0,0 0 16 0,0 0 0 15,0 0-400-15,0 0-80 0,0 0-16 0,0 0 0 16,0 0-144-16,0 0-16 0,0 0-16 0,0 0 0 16,11 1 96-16,-11-1 32 0,10 4 0 0,-10-4 0 15,12 7-176-15,0 1-48 0,-1 2 0 0,0 0 0 16,-2 2-240-16,3 2-48 0,-2 2-16 0,2 2 0 0,1 2-16 0,1 1-16 15,0 0 0-15,2 2 0 0,1 1-80 0,0 0-16 16,0 1 0-16,-1 0 0 0,-1 0-144 0,2-1 160 16,0 1-160-16,1 3 160 0,3-8-160 0,-1 3 0 15,-2-3 144-15,0-1-144 0,-1-5 128 0,2 0-128 16,-3-1 160-16,3-1-160 0,-1-1 144 0,0-1-144 16,-2-2 128-16,-2 0-128 0,-1-2 0 0,-1-1 128 15,-2 1-128-15,-10-6 0 0,11 6 0 0,-11-6 0 16,8 7 0-16,-8-7 0 15,0 0-528-15,0 0-48 0,0 0 0 0,0 0 0 16,0 0-2608-16,0 0-528 0</inkml:trace>
  <inkml:trace contextRef="#ctx0" brushRef="#br1" timeOffset="95901.42">8269 4309 14735 0,'0'0'1312'0,"0"0"-1056"16,-9-5-256-16,9 5 0 0,-6-4 2032 0,6 4 336 15,0 0 80-15,0 0 16 0,0 0-1920 0,-9-1-384 16,9 1-160-16,0 0 128 0,0 0-128 0,0 0 0 16,0 0 144-16,0 0-144 0,0 0 336 0,-6 8 0 15,6-8 0-15,0 0 0 0,0 0 496 0,0 0 80 16,6 9 32-16,-6-9 0 0,11 6 208 0,0 1 32 15,-1-2 16-15,2 0 0 0,0 2-320 0,1 1-64 16,1 1-16-16,2 3 0 0,-1 2-352 0,2 2-64 16,-1 2 0-16,1 3-16 0,1 1-176 0,2 3-48 0,1 2 0 15,0 3 0-15,-2 1-144 0,1 1 128 0,-2 3-128 16,1 1 128-16,0 2-128 0,-1 0 0 0,-1 0 0 0,-1-3 128 16,-2 0-128-16,-1-1 0 0,-1 0 0 0,-1 1 0 15,1-2 0-15,0 1 128 0,-2-2-128 0,1-1 0 16,-2-2 0-16,-1-2 0 0,-2 2 0 0,-1 2 0 15,-2-1 0-15,0-1 0 0,-3-1 0 0,-2-2 0 16,-2-2 0-16,-1 0 0 0,-3-2 128 0,-1 3-128 16,0 0 0-16,-3-2 0 0,-2-1 0 0,-2 2 0 15,-2-4-160-15,-3 1-64 0,-2 0-16 0,-1-1 0 32,-3-6-1632-32,1-1-336 0,-2-1-64 0,2-2-16 0</inkml:trace>
  <inkml:trace contextRef="#ctx0" brushRef="#br1" timeOffset="99291.1">10631 4667 12095 0,'0'0'528'0,"0"0"112"0,0-10-512 0,0-1-128 0,0 0 0 0,1 1 0 16,-1 10 960-16,2-11 176 0,-2 0 16 0,0 3 16 15,0 8-576-15,0 0-112 0,0 0-32 0,-1-9 0 16,1 9 192-16,0 0 48 0,-8-5 0 0,8 5 0 16,-9 1-48-16,9-1-16 0,-12 2 0 0,2 2 0 15,0 2 16-15,-1 0 16 0,1 2 0 0,-2 1 0 16,-1-1-96-16,0 4-32 0,0 1 0 0,0 4 0 15,-3 1-192-15,2 0-32 0,1-2-16 0,0 2 0 16,-2-1 0-16,4 0 0 0,0-1 0 0,1 0 0 16,1 1 16-16,1 2 0 0,0-4 0 0,0 4 0 15,0 1-112-15,3 3-32 0,1-3 0 0,0 4 0 0,0 1-32 0,2 2-128 16,1-1 192-16,2-1-64 0,1-2 0 0,4-2 0 16,2 0 0-16,-1-4 0 0,1-1 0 0,4-2-128 15,4-2 192-15,2-3-64 0,0-4-128 0,3-1 0 16,2-4 0-16,2-1 0 0,1-2 0 0,2-3 0 15,0-2 0-15,1-1 0 0,-2-2 0 0,1-1 0 16,-4-2 0-16,0-2 0 0,-2 1 0 0,-1-2 0 16,0 0 0-16,-3-1 0 0,-4-2 128 0,-1 1 80 15,-1 0 32-15,-1 1 0 0,-4 0 240 0,0 1 48 16,-2-3 16-16,-1 2 0 0,-1 0-48 0,-2 1-16 16,-1 0 0-16,0 1 0 0,0-2-288 0,-1 1-48 15,-2-1-16-15,-1 0 0 0,0 1-128 0,-1 1 0 16,-1-4 144-16,-2 5-144 0,-1-1 0 0,-3 3 0 0,-2 1 0 15,-3 2 0-15,0 0-144 0,-2 0 0 0,-1 3 0 0,-1 0 0 16,0 2 144-16,0 1-160 0,-3-1 160 0,4-1-160 16,0 3 160-16,2 0 0 0,0 0 0 0,2 2 0 15,0 0 0-15,3-1-160 0,1 2 160 0,3 0 0 16,9 0-240-16,0 0 64 0,0 0 16 0,0 0 0 31,0 0-1552-31,0 0-304 0,0 0-64 0,0 0-11488 0</inkml:trace>
  <inkml:trace contextRef="#ctx0" brushRef="#br1" timeOffset="99652.76">10996 4346 3679 0,'0'0'320'0,"0"0"-320"16,-4-5 0-16,4 5 0 0,-7-6 4480 0,7 6 816 16,0 0 160-16,-9-1 48 0,9 1-4096 0,-10 3-832 15,3 2-144-15,1 3-48 0,-1 1-384 0,0 0 0 16,2 1 0-16,-1 2 0 0,-1 1 0 0,1 3 0 16,-1 0 0-16,1 2 0 0,-3 0 160 0,-1 3-160 15,1 1 192-15,-1 3-192 0,-2 1 576 0,-1 4 0 16,-1 2 0-16,-2 5 0 0,-2 2 144 0,-2 4 48 0,-2 1 0 0,-4 3 0 15,-1 3-80-15,-5-1-16 0,0 1 0 0,-1-2 0 16,1 0-416-16,2-1-64 0,1-2-32 0,4-4 0 16,4-1-160-16,4-8 160 0,3-3-160 0,5-4 160 15,4-5-352-15,3-1-64 0,5-2 0 0,2-8-16 32,-5-9-1808-32,12 5-352 0,0-4-80 0,1-2-16 0</inkml:trace>
  <inkml:trace contextRef="#ctx0" brushRef="#br1" timeOffset="100135.9">11500 4277 22751 0,'-4'-15'1008'0,"3"6"208"0,0 0-976 0,-1 1-240 15,0-1 0-15,2 9 0 0,-3-8 688 0,3 8 80 16,0 0 32-16,0 0 0 0,0 0-128 0,0 0-32 15,-10 6 0-15,0 1 0 0,1 5-368 0,0 1-80 0,-1 3 0 0,-1 0-16 16,0 4-176-16,-1 0 160 0,0 1-160 0,-1 4 160 16,0 1 112-16,-3 1 32 0,0 0 0 0,-1 5 0 15,0 2 128-15,-2 1 16 0,1 0 16 0,-1 4 0 16,-2 4-32-16,0 4-16 0,0 1 0 0,0 3 0 16,2 1-224-16,0 3-64 0,2-5 0 0,0 3 0 15,2 3 0-15,0-5 0 0,4-2 0 0,3-3 0 16,3-3-128-16,5-6 192 0,2-6-192 0,5 0 192 15,3-5-32-15,3-2 0 0,3-6 0 0,3-1 0 16,2-5-160-16,5-2 0 0,4-1-192 0,3-6 192 16,1 1-880-16,1-4-48 15,0-3-16-15,0-1 0 16,-2-2-768-16,0-3-144 0,1-2-48 0,-2 1-6208 0,-1-1-1232 0</inkml:trace>
  <inkml:trace contextRef="#ctx0" brushRef="#br1" timeOffset="100536.28">12002 4629 18431 0,'0'0'1632'0,"0"0"-1312"0,0 0-320 0,-9 5 0 16,0-2 2432-16,9-3 400 0,0 0 96 0,-9 7 16 16,0 1-2240-16,2 4-448 0,0-2-96 0,0 3-16 15,-2 2 16-15,-2 2 0 0,1 1 0 0,-2 3 0 16,-1 1 48-16,-1 1 16 0,-2 4 0 0,0-4 0 15,-1 4 96-15,-1-1 32 0,-3-2 0 0,-1 1 0 16,-1 2-96-16,-2-1 0 0,0-1-16 0,-1 0 0 16,0-1-96-16,1 1-16 0,0 3 0 0,3-5 0 15,1 2-128-15,2-3 160 0,1-2-160 0,2-3 160 16,4-2-416-16,3-4-64 0,1-2-32 0,8-9 0 16,0 0-2144-16,0 0-448 0,0 0-64 0</inkml:trace>
  <inkml:trace contextRef="#ctx0" brushRef="#br1" timeOffset="100787.59">11556 4817 18431 0,'0'0'1632'0,"0"0"-1312"16,0 0-320-16,0 0 0 0,0 0 2672 0,0 0 464 15,0 0 80-15,0 0 32 0,0 0-2096 0,0 0-432 16,0 0-80-16,13 6 0 0,0 1-192 0,-1 0-48 15,-2 5 0-15,2 2 0 0,0 3-112 0,1 6-32 16,0 1 0-16,3 1 0 0,1-1-128 0,1-1-128 0,3 1 144 0,1 2-144 16,1 0 0-16,2-3 0 0,1-2 0 0,0-3 0 31,-1-2-480-31,0-2-96 0,-1-1 0 0,0-2-16 16,-2-1-672-16,0-2-128 0,0-2-16 0,-1 0-16 15,-1-5-1840-15,-2-1-352 0</inkml:trace>
  <inkml:trace contextRef="#ctx0" brushRef="#br1" timeOffset="101236.65">11986 4128 31391 0,'0'0'1392'0,"-5"-5"272"0,5 5-1328 0,-8-3-336 16,8 3 0-16,0 0 0 0,-6 8 192 0,2 4-48 16,1 1 0-16,3 3 0 0,2-1 48 0,0 5 16 15,2 2 0-15,3 1 0 0,2 1 32 0,4 1 0 16,4 2 0-16,2 0 0 0,3-1-240 0,2 2 176 15,1-1-176-15,1 2 160 0,0-3-160 0,1 1 128 16,1 2-128-16,-2 0 128 0,0-2-128 0,-1 3 160 0,-3 1-160 0,0 2 160 16,0 1 224-16,-2 1 32 0,-1-2 16 15,-1-2 0-15,-1-1-176 0,-1 0-16 0,-3 3-16 0,-1-4 0 16,-1-1 112-16,0 2 32 0,-1 0 0 0,-1-1 0 16,-1-2-128-16,0 2-32 0,-4-3 0 0,-1 1 0 15,-1 0-80-15,-2 1-128 0,0-1 176 0,-1-2-176 16,-3 2 144-16,0-3-144 0,-1-5 0 0,-2 4 144 15,-2-1-144-15,1 0-176 0,-2 0 48 0,-2 1 0 32,-2-2-560-32,-3 1-96 0,-4-2-32 0,-4-3-15632 0</inkml:trace>
  <inkml:trace contextRef="#ctx0" brushRef="#br1" timeOffset="103725.3">10775 5437 22399 0,'0'0'992'0,"0"0"208"0,-12 0-960 0,3 0-240 0,9 0 0 0,0 0 0 15,-9 3 432-15,9-3 32 0,-9 0 16 0,9 0 0 16,0 0-160-16,0 0-48 0,0 0 0 0,0 0 0 16,0 0 128-16,0 0 32 0,-2-11 0 0,2 11 0 0,1-10 0 0,1 1 0 15,2 2 0-15,-4 7 0 0,6-10 192 0,-1 2 32 16,-5 8 16-16,5-9 0 0,0 1-128 0,-5 8-32 16,0 0 0-16,7-8 0 0,-7 8-256 0,0 0-64 15,5-6-16-15,-5 6 0 0,6-7-176 0,-6 7 160 16,6-6-160-16,-6 6 160 0,0 0-160 0,9-4 0 15,-9 4 0-15,0 0 128 0,0 0-128 0,10 0 160 16,-10 0-160-16,0 0 160 0,11 2-160 0,-11-2 0 16,11 6 0-16,-2-3 0 0,-9-3 0 0,11 7 0 15,-2-1 0-15,-1 0 0 0,-8-6 0 0,10 6 0 16,-10-6 0-16,9 11 0 0,-1-2 0 0,-1-1 0 0,-7-8 0 16,5 13 0-16,-2 1 0 0,1-1 128 0,-2-1-128 15,1-1 0-15,-1 1 128 0,0-1-128 0,-2-11 0 0,0 11 128 16,0-11-128-16,0 13 0 0,0-2 0 0,-2-1 0 15,0 1 0-15,-1-1 0 0,3-10 0 0,-5 13 0 16,-2 0 0-16,0 0 0 0,-1 0 0 0,-1 0 0 16,-2-1 0-16,-1 0 0 0,1-3 0 0,-2 0 0 15,-2 0 0-15,1 0 0 0,-2-2 144 0,2-1-144 16,1-2 160-16,0 1-32 0,0 1-128 0,2-2 192 16,2-2-192-16,2-3 176 0,7 1-176 0,-10-1 160 15,10 1-32-15,-7-4-128 0,7 4 192 0,-8-7-64 16,3 1 32-16,-1-1 0 0,0-1 0 0,1 2 0 15,1-1-160-15,4 7 0 0,-6-8 0 0,6 8 0 16,-3-6 0-16,3 6 0 0,0 0 0 0,0 0 0 16,0 0 0-16,0 0 0 0,0 0 0 0,0 0 0 15,10-3 0-15,0 1 0 0,-10 2 144 0,15 2-16 0,-2 1-128 16,1 1 0-16,-1 0 0 0,2-2 128 0,-1 1-128 16,1 0 0-16,2-2 0 0,0 0 0 0,-1 2 0 0,0-3 0 15,-2 0 0-15,-1 0 0 0,0 0 0 0,-1 0 0 16,0 0 0-16,-2 0 0 0,-10 0 128 0,10 1-128 15,-10-1 128-15,11 3-128 0,-1 1 0 0,-10-4-256 16,11 6 32-16,-1 1-10512 16,1-1-2096-16</inkml:trace>
  <inkml:trace contextRef="#ctx0" brushRef="#br1" timeOffset="111227.37">28276 12353 14735 0,'0'0'1312'0,"-9"-2"-1056"0,-1 0-256 0,-1 2 0 15,1 0 2336-15,-1 2 416 0,0 0 64 0,-1 1 32 16,-2 1-2400-16,-1 0-448 0,-2-2-128 0,-1 2-16 16,0 3-112-16,-2-3-32 0,-1 0 0 0,-2 1 0 15,-2-1 128-15,11 0 32 0,-4-3 0 0,-3 0 0 16,-3 1 128-16,-2-1 176 0,-1 0-48 0,-2 0 0 15,-2 1 464-15,-28 0 96 0,7 4 16 0,4 0 0 16,2 1-16-16,-1 0 0 0,-4 1 0 0,-1-1 0 16,-2-1-432-16,-1 1-64 0,-3-1-32 0,0 0 0 15,-2 1-160-15,-3 1 0 0,-3 4 0 0,-5-2 0 0,-4 1 0 0,-2-1 0 16,0 1 0-16,0-1 0 0,0-1 0 0,-4 2 160 16,-2 0-32-16,-2 1-128 0,0 0 736 0,2-2 32 15,2 2 16-15,1 0 0 0,0-2-208 0,-3-1-64 16,0 2 0-16,0-1 0 0,2 2-256 0,0-3-48 15,0 1-16-15,-2 1 0 0,-3-1-192 0,1-1 0 16,-1-1 0-16,1 0 0 0,-1 0 0 0,-3 0 0 16,-4 0 0-16,-3-1 0 0,1 1 144 0,1 1-144 15,0 0 128-15,-2 1-128 0,-3-4 336 0,1 2-16 16,2 1 0-16,0 1 0 0,3 0 16 0,-1-3 0 16,0 0 0-16,3-1 0 0,2 1-192 0,0-1-144 15,1 4 192-15,-1-6-192 0,-1-2 0 0,1 2 0 0,2 0 0 0,0 2 0 16,-1-2 0-16,0 0 0 0,-2-2 0 0,-2 0 0 15,1 1 128-15,1 1-128 0,2 0 0 0,-1 0 0 16,0-1 0-16,2-1 0 0,0 0 0 0,-1 4 0 16,2-3 144-16,1 1-144 0,2-1 0 0,2-2 144 15,0 1-144-15,1 0 192 0,-1 3-192 0,-1-1 192 16,-3-1-192-16,1 0 0 0,2-2 144 0,0 3-144 16,-1 2 0-16,-3 2 0 0,-3 0 0 0,2-3 0 15,1-1 0-15,2 1 0 0,2 2 0 0,-1-1 0 16,-3 0 0-16,3-3 144 0,5 0-144 0,3 0 0 15,0-1 192-15,4 1-64 0,0-1 0 0,1 0-128 16,-2-1 144-16,2-1-144 0,3 0 0 0,2 0 144 16,0 0-144-16,1 0 0 0,0 0 0 0,-1 0 0 15,-3 1 128-15,2 2-128 0,2-3 0 0,0 1 128 16,0 2-128-16,0 0 0 0,0-2 0 0,0 4 128 0,-1-2-128 16,2 1 0-16,2-2 0 0,3 2 128 0,1 1-128 15,3-2 0-15,-1 0 144 0,2 0-144 0,-1 1 0 0,1 2 0 16,-2-5 0-16,3 3 0 0,1-2 0 0,1 2 128 15,2 0-128-15,0-1 0 0,-2-1 0 0,2 1 0 16,1-2 0-16,0 5 128 0,-1-4-128 0,0 2 0 16,1-1 0-16,0 1 0 0,1-1 0 0,2 1 192 15,1 0-64-15,-1 0 0 0,1 0-128 0,2 0 0 16,1 3-128-16,-1-4 128 0,0 3 0 0,1-1 0 16,1-1 0-16,0-2 0 0,-1 2 0 0,2 2 0 15,3-5 0-15,0 1 0 0,-1 1 0 0,3 0 0 0,-1 1 0 16,1-2 128-16,0 1-128 0,2-1 0 0,0 0 0 15,0 0 0-15,-1 0 0 0,-2 0 0 0,2 0 128 0,1-1-128 16,-1 0 144-16,1 3-144 0,1-3 192 0,0 2-192 16,0 0 192-16,1-1-64 0,1 2 0 0,-1-3-128 15,-1 2 0-15,3 0 0 0,0-2 0 0,1 2-192 16,0 0 192-16,0 0 0 0,0 0 0 0,0-1 0 16,-3 0 0-16,2 0 0 0,0-1 0 0,-1 2 0 15,0 0 0-15,0-2 0 0,2 2 0 0,1-3 0 16,1 0 0-16,0 0 0 0,1 0 0 0,-1 0 0 15,2 0 0-15,0 0 0 0,1 0 0 0,0 0 0 16,2 0 144-16,0 0-144 0,2 0 0 0,0 0 144 16,1 0-144-16,-1 0 0 0,-2 0 0 0,1 0 0 15,-1 0 0-15,0 1 0 0,1-1 0 0,0 2 0 16,0 1 0-16,-1 0 0 0,1-1 0 0,0 1 0 16,-1-2 0-16,3 2 0 0,-1 1 0 0,1-2 0 15,2-2 0-15,-1 2 0 0,1-2 0 0,1 1 0 0,0 2 0 0,-1-3 0 16,0 0 0-16,3 0 0 0,-1 0 128 0,0 0-128 15,-1 0 0-15,0 0 128 0,0 1-128 0,0-1 0 16,0 0 0-16,0 2 0 0,-1-2 0 0,1 3 0 16,0-3 0-16,0 1 0 0,-2 1 0 0,1-1 0 15,-2 2 0-15,-1-2 0 0,0 0 0 0,0 3 0 16,2-3 128-16,-2 2-128 0,0-3 0 0,-1 0 0 16,1 1 0-16,-2-1 0 0,1 0 0 0,-1-1 0 15,0-2 0-15,2 2 0 0,0-1 0 0,1 2 0 16,-3-4 144-16,1 1-144 0,-2-1 0 0,2 1 128 15,0 1-128-15,-2 1 0 0,1-3 0 0,-1 1 0 0,1 2 0 16,0-1 0-16,3 1 0 0,-1 1 0 0,0 0 0 0,0 0 0 16,1 0 0-16,-1-1 0 0,0 0 0 0,0-1 0 15,2 1 0-15,-1 0 0 0,-1-1 0 0,1 1 0 16,-1 1 0-16,2-1 0 0,-1-2 0 0,0 3 0 16,0-5 0-16,1 4 0 0,1-2 0 0,1 2 0 15,1-1 0-15,2 1 128 16,0 1-128-16,10 0 0 0,-9-3 224 0,9 3-32 0,0 0 0 0,0 0 0 15,0 0 16-15,0 0 0 0,0 0 0 0,0 0 0 16,0 0-64-16,0 0-16 0,0 0 0 0,0 0 0 16,0 0-128-16,0 0 0 0,0 0 0 0,0 0 0 15,0 0 0-15,12-3 0 0,-1-1 0 0,-1 0 128 16,-1-1 32-16,2 1 0 0,0-2 0 0,2 1 0 0,0-1 16 16,2-3 0-16,0-1 0 0,1 3 0 0,0-5 0 15,2 0 0-15,1 0 0 0,1 1 0 0,0-2-176 0,0 1 0 16,1 0 0-16,-1 0 128 0,-3 2-128 0,1 0 0 15,-2-1 0-15,-1 5 0 0,1-1 0 0,-2 2 0 16,1 0 0-16,-2 2 0 0,-3-3 0 0,1 2 0 16,-11 4 0-16,10-3 0 0,-10 3 0 0,0 0 0 15,9-4 0-15,-9 4 0 0,0 0 0 0,0 0 0 16,0 0 0-16,0 0 0 0,0 0 0 0,0 0 0 16,0 0 0-16,0 0 0 0,-8 4-160 0,-1 3 160 15,0-1 0-15,-3-1-144 0,-1 0 144 0,-1 6 0 16,0 1 0-16,-2-1-128 0,-2 1 128 0,1 2-128 15,-3 3 128-15,1 0-128 0,-2 2 128 0,0-1 0 16,-1-3 0-16,2 1-128 0,3 1 128 0,2-5 0 0,0-2 128 0,2 1-128 16,1-1 0-16,3-2 0 0,1 0 0 0,3 0 0 15,1 1 0-15,2 2 0 0,0-1 0 0,4-1 0 16,-2-9 0-16,5 13 0 0,0-2 0 0,2 0 0 16,-7-11 0-16,11 12 0 0,1-3 0 0,1-1 0 15,-1-1 0-15,1 0 0 0,0-2 0 0,1 2 0 31,1 0-320-31,-1 3-64 0,0-1-32 0,2 1 0 16,0-3-1632-16,1 3-320 0,0 1-64 0,1 0-14672 0</inkml:trace>
  <inkml:trace contextRef="#ctx0" brushRef="#br1" timeOffset="113446.35">17293 11957 5519 0,'0'0'496'0,"0"0"-496"15,0 0 0-15,1-8 0 0,-1-2 3968 0,0 10 688 0,-1-11 144 0,-1 5 16 16,2 6-2816-16,-2-7-560 0,2 7-112 0,0 0-32 16,-4-8-464-16,4 8-112 0,0 0-16 0,-7-6 0 15,7 6-272-15,-6-5-64 0,6 5-16 0,-9-2 0 16,-1 1 32-16,1 1 16 0,0 3 0 0,-1 1 0 15,-1-2 64-15,0 5 16 0,-1 1 0 0,0 1 0 16,-1 1 48-16,-1 3 16 0,-2 0 0 0,0 2 0 16,1 0-256-16,-1 3-48 0,2 1-16 0,2 0 0 15,2 5-224-15,2-1 144 0,0 2-144 0,4 1 128 16,1 0-128-16,2 0 0 0,0 0 0 0,1 2 128 16,1 2-128-16,2 0 0 0,-2 0 0 0,2 2 0 15,1-2 0-15,-1-1 128 0,3-3-128 0,0-1 0 16,5-3 128-16,0-4-128 0,4-2 0 0,2-3 128 0,1-4 32 15,1-3 0-15,2-2 0 0,0-4 0 0,1-2 96 16,3-3 32-16,0-3 0 0,0 0 0 0,-2-5-16 16,2 0 0-16,-2-4 0 0,2 1 0 0,-3-2-128 0,0 0-16 15,-1-2-128-15,-1 1 192 0,-2 0-192 0,0 0 176 16,-1-7-176-16,-2 2 160 0,-1 1-160 0,-1-5 192 16,-1 1-192-16,-2-3 192 0,1-1-192 0,-2-3 128 15,-4 1-128-15,-1 3 128 0,-1 4-128 0,-2-1 0 16,-1 1 0-16,-1 1 0 0,-3 1 160 0,-2 4-160 15,0-4 192-15,-2 6-192 0,0 1 272 0,-1 3-48 16,-1-5-16-16,-1 4 0 0,0 0-48 0,0 2-16 16,1 2 0-16,-2 0 0 0,0 3-144 0,0 1 128 15,1 0-128-15,-2 3 128 0,-2-1-128 0,1 4 0 0,-2 1 0 0,1 0 0 16,-1 1-192-16,0 4 192 0,-1-4-160 0,3 5 160 16,0-2-208-16,-1 1 48 0,1 0 16 0,1 1 0 31,0 1-528-31,3 2-96 0,0-2-32 0,3 0 0 15,0 3-1904-15,7-10-384 0,0 0-80 0</inkml:trace>
  <inkml:trace contextRef="#ctx0" brushRef="#br1" timeOffset="113845.88">17512 11505 24879 0,'-3'-8'2208'0,"0"0"-1760"16,1 0-448-16,2 8 0 0,-3-8 2144 0,3 8 352 16,0 0 64-16,0 0 0 0,0 0-2016 0,0 0-416 15,0 0-128-15,0 0 0 0,0 0 128 0,0 0-128 16,0 13 0-16,-1 3 128 0,-2 1-128 0,-1 4 160 15,-1 4-160-15,-1 1 160 0,-2 6 96 0,-1 3 0 16,-3 1 16-16,1 3 0 0,-3 2 432 0,-2 6 64 16,1 2 32-16,-2 1 0 0,-1 3-272 0,-1 4-48 15,0 6-16-15,-2 2 0 0,-1-4-240 0,0 0-48 16,-1 1-16-16,3-2 0 0,-1-6-160 0,2 0 160 0,3-1-160 0,1-1 160 16,2-5-160-16,1-4 192 0,2-4-192 0,2-2 192 15,3-6-192-15,4-2 128 0,1-3-128 0,2-5 128 16,2-6-416-16,1 0-96 0,1-2 0 0,1-4-16 31,3-6-2416-31,1-3-496 0,1-3-80 0</inkml:trace>
  <inkml:trace contextRef="#ctx0" brushRef="#br1" timeOffset="115197.8">18393 11430 3679 0,'0'0'320'0,"0"0"-320"15,0 0 0-15,0 0 0 0,0 0 3456 0,0 0 608 0,0 0 128 0,0 0 32 16,-9 5-2624-16,9-5-528 0,-9 7-112 0,-1-3 0 16,1 1-240-16,0 2-32 0,0-1-16 0,0-1 0 15,-1 2-96-15,-1 2-32 0,1 0 0 0,-2 2 0 16,0 0 352-16,0 5 80 0,1 4 16 0,-1 0 0 16,-1 4 16-16,-1 2 0 0,-2 3 0 0,2 1 0 15,-1 3-256-15,2 7-48 0,-1-3-16 0,0 5 0 16,1 1-240-16,0 0-64 0,-2 1 0 0,3 3 0 15,3 0-192-15,1-1-32 0,3-2-16 0,3-3 0 16,0-2-144-16,4-3 0 0,0 0 0 0,3-3 128 16,-1-3-128-16,2-2 0 0,0-1 144 0,3-2-144 15,0-4 0-15,2-2 144 0,-1 1-144 0,3-4 0 16,3-3-144-16,2 0-144 0,2-3-32 0,3-1 0 16,5-2-464-16,0-2-112 0,4-1 0 0,-1-3-16 15,0-2-240-15,0 1-32 0,1-7-16 0,-1 1 0 16,-4-2-1936-16,-1-1-384 0</inkml:trace>
  <inkml:trace contextRef="#ctx0" brushRef="#br1" timeOffset="115501.05">18927 11879 27647 0,'0'0'2448'0,"0"0"-1952"0,-9-3-496 0,-1-1 0 16,1 3 2240-16,9 1 368 0,-8 1 64 0,8-1 16 15,-9 5-2048-15,0 3-384 0,-1 0-96 0,1 5-16 16,-2 0 16-16,-2 5 0 0,0 2 0 0,-3 2 0 16,-2 0 144-16,-2 6 16 0,-1 2 16 0,-1 2 0 15,1 3 0-15,0-1 0 0,3 0 0 0,-3-4 0 16,-1 0 32-16,3 0 0 0,-1-2 0 0,2-2 0 15,-1 1-144-15,4-5-32 0,0-2 0 0,4-1 0 16,0-4-192-16,2 0 128 0,3-6-128 0,0-1 0 16,6-8-1328-1,0 0-352-15,0 0-80 0,0 0-16 0,0 0-1376 0,0 0-288 16,3-10-48-16</inkml:trace>
  <inkml:trace contextRef="#ctx0" brushRef="#br1" timeOffset="115746.85">18496 11928 3679 0,'0'0'320'0,"0"0"-320"16,-5-5 0-16,5 5 0 0,-6-6 7408 0,6 6 1408 15,0 0 272-15,0 0 64 0,0 0-6560 0,0 0-1312 16,10 10-272-16,0 3-48 0,2 3-432 0,2 2-80 16,0 3 0-16,3 0-16 0,0 0-208 0,3 2-32 15,-1 2-16-15,4 0 0 0,0-2-176 0,3 2 0 16,1-6 0-16,2 2 128 0,0-1-128 0,0-1 0 15,-1-4-160-15,0 0 160 16,-2-3-512-16,-2 0-16 0,1-2 0 0,-3-1 0 16,-1-1-272-16,0-1-48 0,-3-2-16 0,-1 1 0 15,-1 0-1312-15,0-1-256 0,-3-5-48 0,0-3-11504 0</inkml:trace>
  <inkml:trace contextRef="#ctx0" brushRef="#br1" timeOffset="116164.56">18901 11370 38591 0,'-8'-14'1712'0,"5"5"336"0,3 9-1632 0,0 0-416 0,3-9 0 0,-3 9 0 0,11-6 0 0,2 4 0 15,1 1 0-15,1 2 0 0,-1 3 0 0,2 1 0 16,1 3-144-16,2 2 144 0,2 2-144 0,1 4 144 16,0 5 0-16,3-1-144 0,0 4 144 0,0-1 0 15,-2 2 0-15,1 2 0 0,-1 6 0 0,2-3 272 16,-2 3-32-16,1-2-16 0,-1-1 352 0,1 0 80 16,0 0 16-16,0 2 0 0,-1 1 16 0,0 0 0 15,-3-1 0-15,1 2 0 0,-3-1-368 0,-1 3-80 16,-2-1-16-16,-3 3 0 0,-3 0-224 0,-2 1 144 0,-1 0-144 15,-4-4 128-15,-2-2-128 0,-1-2 160 0,-3-1-160 0,0-2 160 16,-4-1-32-16,-1-1-128 0,-1-4 192 0,-2 2-64 16,0-2 128-16,-1-1 32 0,0-2 0 0,-2 0 0 15,-4-2-288-15,1-4 0 0,1-2 128 0,0 0-128 16,-1-2 0-16,0-1-224 0,-3-2 32 0,1 1 16 31,1-2-2704-31,0-2-560 0</inkml:trace>
  <inkml:trace contextRef="#ctx0" brushRef="#br1" timeOffset="118849.3">11252 9994 30351 0,'0'0'1344'0,"-2"-10"272"0,-1 1-1296 0,3 9-320 0,-1-9 0 0,1 9 0 15,0 0 624-15,0 0 48 0,0-8 16 0,0 8 0 16,0 0-432-16,0 0-96 0,-8-4-16 0,-1 2 0 16,-2 2 48-16,-2 1 0 0,-2 0 0 0,-1 2 0 15,-1-2 16-15,-1 2 16 0,-2 1 0 0,0 0 0 16,-4 0 336-16,-2-2 64 0,-4 0 16 0,-1 0 0 16,-3 2 160-16,-4 0 32 0,-4-3 16 0,-3 2 0 15,-5 0-144-15,-2-3-48 0,-3 1 0 0,-2 1 0 16,-3 1-288-16,-4 1-64 0,-4 0-16 0,-5 1 0 15,-4 2-288-15,-5 0 160 0,-3 3-160 0,-1 0 128 0,-2 3-128 0,-5 1 0 16,-3 1 0-16,-2 0 0 0,1 0 0 0,0 2 0 16,-4 0 0-16,0 0 0 0,-2 0 0 0,0-1 0 15,1 0 0-15,3-3 0 0,-3 2 0 0,3-4 0 16,1-4 0-16,2-1 0 0,1 2 176 0,2 0 0 16,0 0 0-16,5-3 0 0,4-6-16 0,4 1 0 15,0 0 0-15,4 0 0 0,2 2-32 0,1 2-128 16,1-3 192-16,5-1-64 0,3-1-128 0,1 2 0 15,3 2 144-15,3 1-144 0,2 0 0 0,2 1 0 16,-1-1 0-16,3 1 128 0,2-1-128 0,3-1 0 16,4 1 0-16,6-4 0 0,5 0 0 0,2-3 128 15,3 2-128-15,2 1 128 0,4 0-128 0,1 0 176 0,2-2-176 0,3 1 192 16,1-1-64-16,3 0 0 0,0 0 0 0,10 2 0 16,-7-4 64-16,7 4 16 0,0 0 0 0,0 0 0 15,0 0-64-15,0 0-16 0,0 0 0 0,0 0 0 16,0 0-128-16,7 8 0 0,4 2 0 0,1 4 0 15,-1 1 0-15,2 4-144 0,0 1 144 0,2 5 0 16,-1 3 0-16,0 2 0 0,2-1 0 0,0 2 0 16,-2 7 0-16,0 1 0 0,-1 2 0 0,0 0 0 15,0 1 0-15,1 2 0 0,-3 3 0 0,1 3 0 16,-2-1 0-16,1 7 0 0,-1 0 0 0,-1 3 0 16,-1 0 0-16,-1-1 0 0,-2-2 0 0,0-1 0 15,-1 0 0-15,-1 2 0 0,-3 2 0 0,0 1 0 0,-3 0 0 16,-1 0 0-16,-1 0 0 0,0-3 0 0,0-2 144 0,1-3-144 15,0-5 128-15,0 1-128 0,-1 1 176 0,1-2-48 16,0-2-128-16,0-2 192 0,0-2 0 0,1-5-16 16,2-1 0-16,1-5 0 0,0-2-32 0,0-4 0 15,0-1 0-15,1-4 0 0,2-1-144 0,0-1 160 16,-1-5-160-16,2 0 160 0,1-3-160 0,-5-9 160 16,8 10-160-16,-8-10 160 0,12 6-160 0,-2-3 192 15,2-1-192-15,2-2 192 0,2-2-64 0,1 0-128 16,1-2 192-16,2 1-64 0,-1-1-128 0,2 2 128 15,3-5-128-15,3 2 128 0,4-3-128 0,3 0 0 16,4 1 0-16,2-1 0 0,2 1 0 0,5 1 0 16,5-1 0-16,6-2 0 0,3-1 0 0,4-1 0 15,3-2 128-15,2 3-128 0,3 3 0 0,4-4 0 0,4-1 0 0,2-1 0 16,1 0 0-16,2 2 0 0,0 5 0 0,3-1 0 16,3 2 0-16,1 4 0 0,-2-3 0 0,0 5 0 15,-1-1 0-15,3 3 0 0,1-3 0 0,1 0 0 16,0 0 0-16,0 0 0 0,0 0 0 0,0 0 0 15,-1-4 0-15,3 1 0 0,-3 1 0 0,0-1 0 16,-1 0 0-16,3 0 0 0,0-1 0 0,1 0 0 16,-1 0 0-16,-1 1 0 0,-2-1 0 0,1-1 0 15,0 0 0-15,-1 0 0 0,-1 1 0 0,-4 0 0 16,-3 0 0-16,-3-1 0 0,-1 1 0 0,-4-3 0 16,-4-2 0-16,-4 1 0 0,-5 0 0 0,-2 1 0 15,-2-4 0-15,-1 1 0 0,-3-3 0 0,-2 1 0 16,-5-1 0-16,-1 1 128 0,-2-1-128 0,-3-4 0 15,-3 0 128-15,-2 2-128 0,-5-1 0 0,-3 3 128 16,-4 0-128-16,-4 1 0 0,-1 0 144 0,-3 1-144 0,-2-1 128 16,-3 0-128-16,-1 1 160 0,-5 0-160 0,-1 1 160 0,-1-2-160 15,-1 0 160-15,0 2-160 0,-2-2 128 0,0 2-128 16,-2-5 0-16,0 1 144 0,1-3-144 0,0 0 0 16,-1-3 0-16,2 1 128 0,-1-2-128 0,0-1 128 15,-1 0-128-15,1 0 128 0,-1-7-128 0,0 3 0 16,-1-3 0-16,0 3 0 0,-2 1 128 0,1 2 0 15,-2-1 0-15,0 1 0 0,0 1-128 0,0-2 0 16,0 1 0-16,0-1 0 0,2 1 0 0,-2-3 128 16,-2-2 0-16,2 2 0 0,2-4 0 0,-2 2 0 0,-1-2 0 15,0-2 0-15,-1-4-128 0,1 1 0 0,0 0 0 0,0-1-176 16,-1-2 176-16,1 2 0 0,0-2 0 16,0 2 0-16,1 0 0 0,0-1 0 0,1-4 0 0,-1 2 0 15,1 0 0-15,-1 0 0 0,0 0 0 0,1 0 0 16,1 0 0-16,-1 1 0 0,0 4 0 0,2 3 0 15,0 1 0-15,-1 2 0 0,2 2 0 0,0 0 0 16,0 4 0-16,0 0 0 0,2 0 0 0,-1 1 0 16,0 0 0-16,1 0 0 0,-1 1 0 0,-1 2 0 15,1 1 0-15,-1 2 0 0,0-4 0 0,0 2-128 16,-1 0 128-16,1 3 0 0,-1 1 0 0,-1 1 0 16,0-2 0-16,0 4 0 0,0-1 0 0,1 2-128 15,-2-1 128-15,0 0 0 0,-1 4 0 0,4 6 0 16,-4-9 0-16,1 2 0 0,-3 2 0 0,6 5-128 15,-5-5 128-15,5 5 0 0,0 0 0 0,-6-4-128 0,6 4 128 16,0 0 0-16,-8-4 0 0,8 4-128 0,-9-3 128 0,9 3 0 16,-9-1 0-16,9 1 0 0,-11-1 0 0,3 1 0 15,8 0 0-15,-11 1 0 0,0-1 0 0,1 1 0 16,-1 2 0-16,1-2-128 0,-1 1 128 0,2-1 0 16,9-1 0-16,-10 3 0 0,-2-6 0 0,2 3 0 15,1 0 0-15,-1 0 0 0,0-1 0 0,-2-1 0 16,-1 1 0-16,-1 1 0 0,-3-4 0 0,0 3 0 15,-3 0 0-15,1 1 0 0,-1-3 0 0,-1 0 0 16,-1 3 0-16,-1 0 128 0,-3-1-128 0,1 0 0 16,0 1 0-16,0 0 128 0,1-2-128 0,-2 2 0 15,0 0 128-15,-2-1-128 0,-3 0 0 0,1-1 128 16,2 1-128-16,2 0 0 0,-1-2 0 0,0 2 0 0,-3-2 0 0,2 2 128 16,2-2-128-16,1 2 0 0,-1 1 0 0,2-1 0 15,-1 0 0-15,1-2 0 0,1 6 0 0,1-2 0 31,1 4-768-31,0 2-192 0,0 2-16 0,2 2-16 16,-1 2-1408-16,1 7-288 0,-1 0-48 0,2 0-16880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17:00:31.09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3321 5343 20271 0,'0'0'1792'0,"0"0"-1424"16,0 0-368-16,0 0 0 0,-10-1 1792 0,10 1 304 16,0 0 48-16,0 0 16 0,0 0-1312 0,0 0-256 15,0 0-48-15,0 0-16 0,0 0-16 0,0 0 0 16,0 0 0-16,0 0 0 0,-9 0-240 0,9 0-48 15,-10 5-16-15,1 3 0 0,1 4-32 0,-1 1-16 16,-4 4 0-16,-2 2 0 0,0 1 96 0,-2 5 32 16,-1 1 0-16,-2 0 0 0,-3 0 112 0,-2 4 32 0,-1-3 0 15,0 3 0-15,-2 0-64 0,0 1-16 0,-2 5 0 0,1-1 0 16,-1 1-208-16,1-3-144 0,1-1 192 0,0 1-192 16,2-2 0-16,3-1-192 0,4-5 0 0,2 0 0 31,3-6-896-31,2-2-192 0,2-4-16 0,3-6-16 15,7-7-1664-15,0 0-336 0,0 0-64 0</inkml:trace>
  <inkml:trace contextRef="#ctx0" brushRef="#br0" timeOffset="299.9">2919 5428 34095 0,'-8'-4'3024'0,"-1"-1"-2416"0,0 0-480 0,1 1-128 0,0 1 1440 0,8 3 272 16,0 0 48-16,0 0 16 0,0 0-1376 0,0 0-272 15,0 0-128-15,-1 13 128 0,1 1-128 0,4 0 0 16,1-3 144-16,3 4-144 0,2 3 0 0,2 1 0 16,0 2 0-16,1 3 0 0,1 0 0 0,1 4 0 15,0-3 0-15,3-2 0 0,1-1 0 0,2 2 0 16,-1-1 0-16,3 1 0 0,-1-3 0 0,1-1 0 15,2 0 0-15,0-2-128 0,-2-1-160 0,-1-4-32 16,1 0 0-16,-1-1 0 16,-1-2-464-16,-1 0-112 0,3-3 0 0,-1 0-16 15,0-1-2352-15,0-2-448 0</inkml:trace>
  <inkml:trace contextRef="#ctx0" brushRef="#br0" timeOffset="684.56">3755 5600 25791 0,'-9'-1'2304'0,"-2"1"-1856"16,1 0-448-16,1 0 0 0,9 0 1776 0,0 0 256 15,0 0 48-15,0 0 16 0,0 0-1632 0,0 0-320 16,0 0-144-16,0 0 128 0,0 0 0 0,0 0-128 16,13 1 192-16,1-2-64 0,2-2-128 0,2 1 0 15,1-2 0-15,1 0 0 0,-2 0 0 0,3 0 0 16,1 0 0-16,3 0 0 0,1 0 0 0,0 0 0 15,2-1 0-15,-1 1 0 0,-1 0-176 0,0 0 176 16,-1 2-128-16,-2-1 128 0,-1 0-352 0,-1 2 16 16,-1 0 0-16,-2 1 0 15,0 1-400-15,-3 2-80 0,-4-1-16 0,-1 1-8256 0,-10-3-1648 16</inkml:trace>
  <inkml:trace contextRef="#ctx0" brushRef="#br0" timeOffset="942.87">3783 5715 33807 0,'0'0'1488'0,"0"0"320"0,0 0-1440 0,0 0-368 0,0 0 0 0,0 0 0 15,0 0 272-15,13 1-16 0,-1 0 0 0,0 1 0 16,1 0-128-16,1-2-128 0,3 0 192 0,3 0-192 0,1-4 0 0,2 2 0 16,2-1 0-16,0-1 0 15,-1 0-320-15,1 0-192 0,0 2-16 0,0-1-16 16,-1-1-2736-16,3 2-560 0,6-2-96 0,-3-3-32 0</inkml:trace>
  <inkml:trace contextRef="#ctx0" brushRef="#br0" timeOffset="2201.46">5344 5000 2751 0,'0'0'256'0,"0"0"-256"16,1-9 0-16,2 0 0 0,2 0 3984 0,-1 1 752 15,-1 0 160-15,-3 8 32 0,6-8-3504 0,1 2-688 16,-2-2-144-16,-5 8-16 0,5-6-112 0,-5 6-16 0,7-7 0 0,-7 7 0 16,0 0-48-16,5-8-16 0,0 0 0 15,-5 8 0-15,0 0 208 0,0 0 48 0,0 0 0 0,0 0 0 16,-8-1-16-16,0 1 0 0,1-1 0 0,-1 3 0 15,-1 1-352-15,-1 0-64 0,0-2-16 0,0 3 0 16,-3 1-192-16,0 2 176 0,-2-1-176 0,0-1 160 16,-1 1 96-16,0-4 0 0,1 2 16 0,0 1 0 15,0 2 160-15,-1-1 16 0,-1 1 16 0,1-1 0 16,-1 0-80-16,2 0-32 0,-2 2 0 0,1 1 0 16,-1 2-16-16,3 0 0 0,-2 4 0 0,3-1 0 15,0 2-336-15,3-1 0 0,1 0 0 0,3-1 0 16,3 0 0-16,0-1 0 0,2-1 0 0,1 0 0 15,0-12 0-15,4 14 0 0,-2-3 0 0,2 0 128 16,1 2-128-16,2-1 0 0,-7-12 0 0,10 12 0 0,-1-2 0 16,2-3 0-16,-1 1 0 0,1-2 128 0,-1 1-128 0,2-1 0 15,1 1 128-15,0-1-128 0,1 1 0 0,1-1 128 16,-2 1-128-16,1-1 0 0,0-2 0 0,1 0 0 16,-1 0 0-16,0 0 128 0,1 0-128 0,-1 0 0 15,-2-2 0-15,1 2 0 0,0-4 0 0,-2 3 0 16,0-2 0-16,-1 2 128 0,-10-3-128 0,11 2 0 15,-11-2 0-15,10 4 0 0,-10-4 0 0,0 0 0 16,11 3 0-16,-11-3 0 0,0 0 0 0,0 0 144 16,7 5-144-16,-7-5 0 0,0 0 128 0,0 10-128 15,-1 0 0-15,1-10 0 0,-5 11 128 0,-2 1-128 16,-2-4 0-16,0 2 0 0,-1 2 0 0,-2 1 0 16,-2-1 0-16,-1 0 0 0,1 1 0 0,0-3 0 0,-1-1 0 0,4 2 0 15,0-1 0-15,2-1 0 0,2 0 0 0,7-9 0 16,-6 7 0-16,6-7 0 0,0 0 0 0,-3 9 0 15,3-9 0-15,-1 9 0 0,1-9 128 0,0 8-128 16,0-8 0-16,0 0 0 0,3 12 0 0,-1-2 0 16,-2-10 0-16,5 10 0 0,-5-10 0 0,6 12 0 15,-6-12 0-15,8 11 0 0,-8-11 0 0,9 7 0 16,-2 0 0-16,4-3 0 0,-11-4 0 0,14 6 0 16,1 0 0-16,-2-1 0 0,-3-1 0 0,0-2 0 15,-10-2 0-15,14 4 0 0,-1 0 0 0,-3 0 0 16,-10-4 0-16,12 5 0 0,-12-5 0 0,10 7 0 15,-10-7 0-15,0 0 0 0,8 10 0 0,-8-10 0 16,1 15 0-16,-1-4 0 0,-1 2 0 0,-2-2 0 0,-1 0 0 0,-2 1 0 16,-2 1 0-16,-1 2 0 0,0-1 0 0,0 0-144 15,-2-1 144-15,0 2 0 0,-1 0 0 0,1 5-160 16,0-3 160-16,0 0 0 0,1-2 0 0,1 1 0 16,0 1 0-16,-1-1 0 0,3-2 0 0,-3 0 0 15,1 1 0-15,2-1 0 0,-1 2 0 0,0 2 128 16,0-2-128-16,2 2 144 0,-1-3-144 0,2 2 0 15,0 0 0-15,1 0 128 0,2-1-128 0,2 1 0 16,2 0 0-16,0 0 128 0,2 0-128 0,3-2 0 16,-1-2 0-16,2 0 0 0,1 0 0 0,3-2-272 15,1-1 64-15,1-1 16 16,3-1-768-16,3-1-160 0,1-2-32 0,3-1-14048 0</inkml:trace>
  <inkml:trace contextRef="#ctx0" brushRef="#br0" timeOffset="4319.6">5991 5676 4607 0,'0'0'400'0,"0"0"-400"0,0 0 0 0,2-9 0 16,1-2 2608-16,-1 3 432 0,-2 8 96 0,0 0 0 15,0 0-2304-15,2-6-480 0,-2 6-96 0,0 0 0 16,0 0 64-16,0 0 32 0,0 0 0 0,0 0 0 16,0 0 48-16,0 0 16 0,0 0 0 0,-3-11 0 15,3 11 432-15,0 0 96 0,0 0 16 0,0 0 0 16,0 0 64-16,0 0 0 0,-1-9 16 0,1 9 0 16,0 0-304-16,0 0-64 0,0 0-16 0,0 0 0 0,8-5-272 0,-8 5-64 15,11-5-16-15,0 1 0 0,-11 4 192 0,13-3 32 16,-1 3 16-16,-1-2 0 0,0 0-128 0,0 1-32 15,1 0 0-15,1 1 0 0,-1-3-208 0,1 2-48 16,1-2-128-16,1 3 192 0,-2-2-192 0,1-1 128 16,-1-1-128-16,0 0 0 0,0 0 128 0,2-1-128 15,-1 1 0-15,-1-2 0 0,-1-2 160 0,1 1-160 16,1-1 160-16,0-1-160 0,-1-2 128 0,-1 0-128 16,0 1 0-16,-2-2 144 0,-2 2-144 0,0-1 0 15,-3 1 144-15,2-3-144 0,-2 1 160 0,-1 2-32 16,-3-1-128-16,-1 1 192 0,-1-2-192 0,-2 0 0 15,-1 2 0-15,-1-1 0 0,-1 1 0 0,-2-1 0 16,-1 4 0-16,-3-4 0 0,-1 5 128 0,-2 1-128 0,0 1 0 0,-1 2 144 16,-1 2-144-16,2 4 192 0,0 3-192 0,1 3 192 15,0 3-192-15,-2 0 0 0,0 4 0 0,1 0 0 16,-1 4 0-16,3 2 0 0,0 0 0 0,0-1-176 16,0 1 176-16,0 2 128 0,1 0-128 0,2 0 176 15,-1-2-176-15,2 2 192 0,1-2-192 0,3-2 192 16,1 1-192-16,0-2 0 0,2-2 0 0,0-1 128 15,2 3-128-15,0-5 0 0,2-2 144 0,2 0-144 16,-1 0 128-16,3-1-128 0,0 0 128 0,3-3-128 16,2-1 0-16,0-2 128 0,4 1-128 0,-1-1 0 31,-1-3-272-31,2 1-128 0,0-4-32 0,2 0 0 16,0 0-2224-16,1-4-448 0,2-1-96 0,1-3 0 0</inkml:trace>
  <inkml:trace contextRef="#ctx0" brushRef="#br0" timeOffset="5272.05">6633 5459 14735 0,'0'0'640'0,"0"0"160"0,0 0-640 0,-10-1-160 0,10 1 0 0,-9-1 0 0,9 1 1488 0,-9-2 272 16,9 2 48-16,-9-1 16 0,9 1-416 0,0 0-96 15,0 0-16-15,0 0 0 0,0 0-480 0,0 0-112 16,-3 10 0-16,3-10-16 0,3 12-432 0,0 1-96 16,3 0-16-16,-1 2 0 0,0 0 192 0,0 0 48 15,0 0 0-15,1 1 0 0,-1 1 352 0,-1 0 80 16,0-2 16-16,0 0 0 0,-2-3-144 0,-2-12-32 15,4 13 0-15,-4-13 0 0,4 11-192 0,-4-11-32 16,0 0-16-16,0 0 0 0,0 0-80 0,0 0-16 16,0 0 0-16,12-2 0 0,-3-5-64 0,0-2-32 15,0-3 0-15,0-1 0 0,-1-6-224 0,0 2 176 16,-2-3-176-16,1 6 160 0,0 0-160 0,-2-2 0 0,-1 0 0 0,0-1 0 16,-1 4 0-16,1 0 128 0,-1 1-128 0,-3 12 0 15,0 0 0-15,0 0 0 0,0 0 0 0,0 0 0 16,0 0-192-16,7 12 48 0,-2 1 0 0,-1 2 0 15,0-2 144-15,-1 0 0 0,1 0-144 0,2 0 144 16,-1-4 0-16,1 0 0 0,1-1 0 0,-7-8 0 16,12 6 128-16,-2 0-128 0,0-1 128 0,-10-5-128 15,12-3 272-15,0 1-16 0,0-4-16 0,-1 1 0 16,1-1-240-16,-1-2 0 0,-1-5 0 0,0 1 0 16,0 0 0-16,0 2 144 0,0-1-144 0,-1 0 128 15,-1-2-128-15,-1 0 0 0,2 1 0 0,0 3 0 16,2 2 0-16,-1 2 0 0,-1 1 0 0,2 1 0 15,-11 3 0-15,13 3 0 0,-2 0 0 0,0 1 0 0,-1 1 0 16,1 1 0-16,-2 2 0 0,1 0 0 0,-1 1 0 0,2 0 0 16,-1-2 176-16,1-1-176 0,-1-1 144 0,0-1-144 15,1 0 128-15,-1 0-128 0,-1 0 128 0,1 0-128 16,-3 1 0-16,4 2 128 0,-3 1-128 0,-1 1 0 16,0-1 0-16,-1 5 0 0,0 2 0 0,-1 0 0 15,0 0-128-15,0 1 128 0,-1-3-288 0,1-1 16 16,1-2 0-16,-1 2 0 15,-5-12-816-15,9 8-144 0,-9-8-48 0,12 6 0 16,-2-2-2304-16,1-1-480 0</inkml:trace>
  <inkml:trace contextRef="#ctx0" brushRef="#br0" timeOffset="5754.05">7726 5487 18431 0,'-4'-11'1632'0,"4"11"-1312"0,-3-10-320 0,1-1 0 0,-1 2 2688 0,3 9 480 0,-1-9 96 0,1 9 0 16,0 0-2432-16,0 0-480 0,0 0-96 0,0 0-32 15,-7-5-96-15,7 5-128 0,-10 1 176 0,-1 3-176 16,0 3 192-16,-1 2-192 0,-1-1 192 0,-1 2-192 16,-1 2 0-16,-2 1 0 0,-1-4 0 0,1 3 0 15,0-2 0-15,4-1 0 0,1-1 0 0,1 4 0 16,-1-3 208-16,1 1 48 0,4-2 0 0,1 1 0 0,1-1 128 15,5-8 48-15,-2 12 0 0,0-2 0 0,2 3-176 0,3-4-16 16,-3-9-16-16,8 11 0 16,-2-2-64-16,2-1-16 0,-8-8 0 0,14 4 0 0,1-2-16 15,-1 0 0-15,0-2 0 0,1-2 0 0,-1-3-128 0,0 0 0 16,-1-2 144-16,2-2-144 0,-2-1 0 0,1-5 0 16,-1 4 0-16,0-2 0 0,-1 0 0 0,0 1 0 15,-2 0 0-15,1 2 0 0,-2-2 0 0,-1 2 176 16,-3 2-176-16,-5 8 192 0,6-12-192 0,0 3 0 15,-1 0 0-15,-5 9 0 0,0 0 0 0,0 0 0 16,0 0 144-16,0 0-144 0,0 0 0 0,0 0 0 16,0 0 0-16,0 0 0 0,0 0 0 0,6 9 0 15,-6-9 0-15,5 12 0 0,-1-1 0 0,0 1 0 0,-1 4 0 16,1-3 0-16,0 0 0 0,1 1 0 0,-1 2 0 0,0-1 0 16,0 0 0-16,0-1 0 0,-1 2 0 0,1-3 0 15,-1-1-256-15,-3-12 0 0,4 14-16 0,0-1 0 31,-4-13-1968-31,4 12-384 0,-4-12-64 0,0 0-32 0</inkml:trace>
  <inkml:trace contextRef="#ctx0" brushRef="#br0" timeOffset="5963.35">7989 5535 28559 0,'0'0'2544'0,"0"0"-2032"0,0 0-512 0,0 0 0 0,3 12 2528 0,-1-1 416 16,4 2 64-16,0 0 32 0,2 2-2464 15,0-2-576-15,0 0 0 0,-1 1 0 0,1 1 0 0,0-1 0 16,0 0 0-16,0-1-160 16,-2-1-1088-16,2-3-224 0,0-1-32 0,-8-8-9184 15,0 0-1856-15</inkml:trace>
  <inkml:trace contextRef="#ctx0" brushRef="#br0" timeOffset="6138.31">8060 5287 10127 0,'-4'-14'896'0,"0"1"-704"16,-3 0-192-16,2 1 0 0,0 3 4080 0,0 1 784 16,-1 4 144-16,6 4 48 0,0 0-3168 0,-7 0-624 0,7 0-128 0,-8 1-32 15,8-1-432-15,-7 8-96 0,7-8 0 0,-5 13-16 16,0-1-320-16,1 0-64 0,1-3-16 0,3-9 0 31,0 13-1344-31,3-1-272 0,-3-12-48 0,0 0-12496 0</inkml:trace>
  <inkml:trace contextRef="#ctx0" brushRef="#br0" timeOffset="6448.59">8176 4936 23039 0,'0'0'2048'0,"0"0"-1648"16,-6 10-400-16,1-3 0 0,1 1 2560 0,3 3 416 15,1 0 96-15,1 4 0 0,1 0-2208 0,1 5-448 16,4 3-96-16,0 2 0 0,-1 0-192 0,2 1-128 15,1 1 144-15,1 3-144 0,1 3 0 0,-1 2 0 16,1-1 0-16,-1 1 0 0,1-3 0 0,-2-1 0 16,-1 1 0-16,-1 0 0 0,0-6 0 0,-1 1 0 15,1-1-128-15,-1-2 128 16,1-3-960-16,-1 1-64 0,1-4-32 0,1 0 0 16,-3-5-624-16,0 2-128 0,0-5-32 0</inkml:trace>
  <inkml:trace contextRef="#ctx0" brushRef="#br0" timeOffset="8406.44">8955 4909 26655 0,'0'0'1184'0,"0"0"240"0,-8-6-1136 0,8 6-288 16,0 0 0-16,0 0 0 0,-6-4 640 0,6 4 64 15,0 0 0-15,0 0 16 0,0 0-464 0,0 0-112 0,0 0-16 0,4 13 0 16,0 1-128-16,1 2 0 0,3 1 0 0,-2 2 128 15,2 1 112-15,-1 2 16 0,-2 1 0 0,0 2 0 16,0 1 0-16,2 2 16 0,-2-1 0 0,0 2 0 16,-1 1 16-16,1 0 0 0,-1 0 0 0,1-3 0 15,-1-1 16-15,0 0 0 0,-1 0 0 0,-1-2 0 16,-2-5 16-16,2 2 16 0,-1 0 0 0,0 0 0 16,2 0-16-16,0-2 0 0,1-4 0 0,-2 0 0 15,1 1-320-15,-1-1 144 0,2-1-144 0,0-3 0 16,-4-11 176-16,4 9-176 0,-4-9 160 0,0 0-160 15,0 0 176-15,0 0-176 0,0 0 192 0,9 0-192 16,-9 0 224-16,8-7-64 0,-3-5-16 0,0 0 0 16,2-1-16-16,0-1 0 0,-2-6 0 0,1 3 0 15,1-6-128-15,-1-1 128 0,2 2-128 0,1 1 128 0,-1 2-128 16,0-1 0-16,0 3 0 0,0 4 0 0,-1 0 0 16,1 3 0-16,-1 1 0 0,-1 2 0 0,1 1-192 0,1 2 192 15,-8 4-192-15,13-2 192 0,-3 2-240 0,2 3 80 16,-1 0 16-16,3 0 0 0,0 3 144 0,0 0-192 15,2 1 192-15,-1 1-192 0,1-1 192 0,1 2-128 16,0 1 128-16,-1-3-128 0,-1 0 0 0,0 1 0 16,-4 0 0-16,1 1 0 0,-3-3-48 0,-1 2 0 15,-1 0 0-15,-7-8 0 0,1 10 176 0,-2 1-160 16,-3-1 160-16,-2 1-160 0,0 2 160 0,-4-2 0 16,-5 0 0-16,0-1 0 0,-4 3 0 0,-2-2 0 15,-1 2 0-15,-1 0 0 0,-1-2 0 0,1 1 0 16,1 1 0-16,1-2 0 0,1 2 0 0,1 0 0 0,2-5 0 0,-1-2 0 15,-1-1-240-15,2-1-16 0,3-1 0 0,1-2 0 32,1-2-576-32,0 0-112 0,2-1-16 0,1 0-8640 0,0-2-1712 0</inkml:trace>
  <inkml:trace contextRef="#ctx0" brushRef="#br0" timeOffset="8890.61">9889 5386 8287 0,'0'0'736'0,"-8"-2"-592"0,-3-2-144 0,1 1 0 0,0 2 5696 0,0 0 1120 16,1 1 224-16,2 3 32 0,-1 3-5472 0,1 0-1104 15,-1 1-224-15,-1 0-32 0,-1 7-240 0,1-1 0 16,-2 0 0-16,2 2 0 0,-1 4-192 0,1-1 192 16,-1-4-192-16,1 2 192 0,0-1-368 0,3 0 48 15,0-2 0-15,3-3 0 0,-1 3 112 0,4-13 16 16,0 0 16-16,1 9 0 0,-1-9 176 0,6 7 0 16,-6-7 0-16,12 4-128 0,-1-4 128 0,0 0 128 15,2-7-128-15,0 1 176 0,0-3 112 0,3-1 32 16,1 3 0-16,1-2 0 0,1-2-320 0,-1 1 128 15,1 1-128-15,1 1 0 0,-2-3 128 0,0 1-128 0,1 1 0 0,-2-3 0 16,-2 2 0-16,-2 0 0 0,-1 1 128 0,-3 2-128 16,-2 0 0-16,-7 7 0 0,4-8 0 0,-4 8 0 15,2-9 160-15,-3 1-160 0,-2 2 128 0,-2-1-128 16,-1 3 176-16,-4 2-48 0,-1-6-128 0,-2 4 192 16,-2 0-192-16,1 0 144 0,0 2-144 0,-2 0 128 15,-1 0-128-15,1 0 0 0,1 1 0 0,2 0 0 16,1 1 0-16,2 0-144 0,0-3 144 0,10 3-208 31,-9 3-448-31,9-3-96 0,0 0-16 0,0 0-13824 0</inkml:trace>
  <inkml:trace contextRef="#ctx0" brushRef="#br0" timeOffset="9390.49">10518 5397 14735 0,'0'0'640'0,"-4"-6"160"0,-3 0-640 0,-1 1-160 15,0 0 0-15,0-1 0 0,2 1 3744 0,-1 1 720 16,7 4 144-16,-10-5 16 0,-2 2-3712 0,0 2-736 16,-1 0-176-16,0 1 0 0,0 2 0 0,0 2 0 15,-1 1 0-15,-2 1 0 0,-1 0 0 0,0 2 0 16,0 0-192-16,-1 2 192 0,-2 1 0 0,1-1 0 15,-1 3-128-15,2 3 128 0,1-3 0 0,2 1 0 0,1 1 0 0,3-2 0 16,0-2 160-16,3 1 32 16,2 0 0-16,2-3 0 0,4-9 32 0,-1 10 16 0,1-10 0 0,2 11 0 15,-2-11-32-15,6 9 0 0,-6-9 0 0,10 6 0 16,-10-6-32-16,16 4-16 0,-1 0 0 0,1-4 0 16,1 2 160-16,1-2 16 0,2-2 16 0,-1 0 0 15,1-2-144-15,-3 0-16 0,-2-3-16 0,1 2 0 16,-2 1-176-16,-1 0 0 0,-1-2 0 0,-1-3 128 15,-4-1 0-15,0 1-128 0,-2 0 192 0,-1 0-64 16,-1-1 192-16,-2-1 48 0,-1-4 0 0,-1 0 0 16,-2-3 64-16,-1 0 16 0,-1-1 0 0,-2 0 0 15,0-3-208-15,-1-2-48 0,1-2 0 0,1 0 0 16,-3-6-192-16,2 2 0 0,1 1 0 0,-1 0 0 16,-1 1 0-16,0-1 0 0,1 4 0 0,0-2 0 15,2 1 0-15,0 2-288 0,-1 3 64 0,1 3 16 16,-1 1-272-1,0 4-48-15,1 3-16 0,1 2 0 0,2 1-1376 0,2 7-288 0,0 0-48 0,0 0-12064 16</inkml:trace>
  <inkml:trace contextRef="#ctx0" brushRef="#br0" timeOffset="9668.04">10664 5324 21183 0,'0'0'944'0,"0"0"192"0,0 0-912 0,0 0-224 0,0 0 0 0,-2 9 0 16,2-9 2176-16,0 12 400 0,1-2 80 0,2 2 16 15,1-2-1712-15,1 2-320 0,0 0-80 0,2-1-16 16,-1 0-256-16,3-1-48 0,2 1-16 0,-1-1 0 15,2 2-224-15,1 0 0 0,0-1 128 0,1-2-128 16,2-1 0-16,1 0 0 0,-2-3 0 0,1 2 0 31,-2-1-800-31,1-1-96 0,-1-1-32 0,-1-1-8464 0,-1 0-1680 0</inkml:trace>
  <inkml:trace contextRef="#ctx0" brushRef="#br0" timeOffset="9893.03">11134 5239 28335 0,'-12'12'1248'0,"4"-2"272"0,-1 4-1216 0,0 5-304 16,-1 0 0-16,-1 2 0 0,1-1 912 0,-1 1 128 16,2 1 32-16,-3 1 0 0,1 3-608 0,-1-1-112 15,-1 4-32-15,0-2 0 0,-2 2-320 0,1-1 144 16,0 2-144-16,-1 0 0 0,0-1 0 0,-1 1 0 15,1 0 0-15,0 1-144 16,1-5-832-16,-1 0-176 0,1-2-16 0,1-3-7968 16,1-4-1584-16</inkml:trace>
  <inkml:trace contextRef="#ctx0" brushRef="#br0" timeOffset="10358.85">11439 5776 8287 0,'0'0'736'0,"0"0"-592"16,0 0-144-16,0 0 0 0,0 0 5680 0,0 0 1104 15,0 0 208-15,4 12 48 0,1 1-5424 0,1-1-1088 16,1 3-208-16,1 5-64 0,1-1-256 0,1 1 0 16,2-1 128-16,-1 4-128 0,-1-1 0 0,0 3 0 0,1-1 0 15,-2 4 0-15,0-1 0 0,-1 2 0 0,-3 1 0 0,-1 2 0 16,-1 2 0-16,-2 1 0 0,-2 2 0 0,-5 1 0 16,-3 1 0-16,-2 0 0 0,-6-5 0 0,-4-3 0 31,-4-3-992-31,-4-6-96 0,-2-1-32 0</inkml:trace>
  <inkml:trace contextRef="#ctx0" brushRef="#br0" timeOffset="11308.7">12508 5116 17503 0,'0'0'768'0,"0"0"176"0,-12-1-752 0,2 1-192 15,2 0 0-15,-1 1 0 0,9-1 2592 0,-9-1 480 16,9 1 112-16,-8 0 16 0,8 0-2560 0,0 0-512 16,0 0-128-16,0 0 0 0,0 0 160 0,0 0 16 15,0 0 0-15,0 0 0 0,0 0 64 0,0 0 16 16,0 0 0-16,0 0 0 0,0 0-128 0,0 0-128 0,4 10 176 0,-3 1-176 16,-2-1 208-16,-2 2-64 0,-2 1-16 0,-3 1 0 15,-2 2-128-15,-6 0 0 0,-4 1 0 0,0 1 128 16,-1-1 64-16,0-1 0 0,-1-1 0 0,1-2 0 15,0-1 48-15,3 0 16 0,2-7 0 0,4 1 0 16,3-3 0-16,9-3 0 0,0 0 0 0,0 0 0 16,0 0-256-16,0 0 0 0,11-4 128 0,2 0-128 15,2 0 0-15,4 2 0 0,-2-1-192 0,1 2 192 16,-1 1 0-16,1 1 0 0,-1 2 0 0,0 1 0 16,0 1-160-16,-2 1 160 0,-1 2-128 0,-3 0 128 15,-2 1 0-15,-1 0 0 0,-1-1 0 0,-3 1-128 16,-2 2 128-16,0-1 0 0,-2-10 0 0,0 12 0 15,-2 0 128-15,1-2 16 0,0-1 0 0,-1 0 0 16,2-9 96-16,-2 13 16 0,-3-1 0 0,1-3 0 0,4-9-256 16,-7 12 128-16,-2 1-128 0,0 0 0 15,0 1-576-15,-2 2-192 0,0-2-64 16,-3-1-13968-16</inkml:trace>
  <inkml:trace contextRef="#ctx0" brushRef="#br0" timeOffset="11758.67">12719 5275 37727 0,'-16'2'1664'0,"5"2"352"0,-2 2-1616 0,0 5-400 0,1 2 0 16,3 2 0-16,4 5 512 0,2 1 0 0,2-4 16 0,2 2 0 31,2 1-768-31,0-1-144 0,4 1-48 0,-1 1 0 16,2-7-352-16,3 2-80 0,0-2-16 0,3-1 0 15,0 0 0-15,1-4 0 0,4-2 0 0,0-1 0 16,3-3 128-16,1-4 32 0,1-3 0 0,1-4 0 0,-1-1 480 0,-1-3 112 0,1 0 128 0,-4-3-208 16,-1 0 208-16,-4 2 256 0,-2 0-48 0,-1 0-16 15,-3 0 144-15,-1 3 32 0,0-5 0 0,-2 4 0 16,0 0-224-16,-2 2-144 0,-2 0 192 0,1 1-192 15,-3 8 224-15,0 0-64 0,2-6-16 0,-2 6 0 16,0 0-144-16,0 0 0 0,0 0 0 0,0 0 0 16,3 11 192-16,-3-11 96 0,3 15 32 0,-1-2 0 0,-1 2 112 0,-1 2 16 15,0 0 16-15,0 0 0 0,0-1-160 0,2-1-48 16,0 4 0-16,0-5 0 0,-1 3-128 0,2 0-128 16,1-1 144-16,1 1-144 0,3-3 128 0,1 0-128 15,1-3 0-15,3-2 0 16,3-3-256-16,-1 1-160 0,1-3-32 15,1-3 0-15,0-1-2048 0,-1-4-432 0,1-8-80 0,-4 3 0 0</inkml:trace>
  <inkml:trace contextRef="#ctx0" brushRef="#br0" timeOffset="12325.82">13368 4914 31903 0,'0'0'1408'0,"0"0"304"0,-2 15-1376 0,-1 2-336 0,2 1 0 0,1 5 0 16,2 2 432-16,1 1 16 0,1 0 0 0,1 3 0 15,0 2-224-15,1 3-32 0,-1 1-16 0,1 2 0 16,1-1-48-16,2 0-128 0,0-1 192 0,0-5-64 15,0 0-128-15,0-3 0 0,-1-2 144 0,0 2-144 16,-1-5 0-16,-2-1 0 0,0-5 0 0,-2-2 128 16,-1-1-128-16,1-1 0 0,-3-12 0 0,0 0 128 0,0 0-128 0,0 0 144 15,0 0-144-15,0 0 160 0,0 0 32 0,-4-10 0 16,0-5 0-16,4 0 0 0,3-4-16 0,2 0 0 16,0-5 0-16,2 1 0 0,0-3-176 0,3 0 0 15,0-4 144-15,0 1-144 0,1 3 0 0,1 1-288 16,1 2 48-16,-2 3 16 0,0 4 80 0,-1 5 16 15,-1 3 0-15,-1 3 0 0,-8 5 128 0,0 0 0 16,9-3-144-16,-9 3 144 0,11 4-144 0,-2 1 144 16,-9-5-192-16,9 11 192 0,-1-4-144 0,0 4 144 15,-2 2 0-15,1 0-144 0,-1 3 144 0,1-2 0 16,-1 2 0-16,1 1-128 0,-1-2 128 0,1 0 0 16,-1 0 0-16,1 0 0 0,-2 1 192 0,0 1-48 0,-1-1 0 15,0 0 0-15,-3-5-16 0,-1 3-128 0,-2-3 192 16,-2 0-64-16,0 0 16 0,-3 0 0 0,-3-1 0 0,-2-1 0 15,-2 1-144-15,-2-3 0 0,-2 1 0 0,-2 3 0 32,0 2-576-32,-4-2 16 0,1 1 0 0,-1-1 0 15,1-4-32-15,-1 0-16 0,-1-1 0 0,2-2 0 16,2-1 32-16,3 0 0 0,1-2 0 0,4-2 0 16,2-2-2080-16,4 0-416 0</inkml:trace>
  <inkml:trace contextRef="#ctx0" brushRef="#br0" timeOffset="12801.56">13959 5275 28095 0,'0'0'1248'0,"0"0"256"0,0 0-1200 0,-9 6-304 16,9-6 0-16,0 0 0 0,0 0 400 0,-4 7 32 16,4-7 0-16,0 0 0 15,0 0-992-15,0 0-192 0,0 0-32 0,6 8-16 16,-6-8-192-16,10 6-32 0,-10-6-16 0,10 2 0 16,-10-2 480-16,0 0 112 0,0 0 0 0,0 0 16 0,0 0 880 0,0 0 160 0,0 0 32 0,0 0 16 15,0 0 704-15,0 0 144 0,0 0 32 0,0 0 0 16,9 8-576-16,-9-8-96 0,5 12-32 0,-1-3 0 15,-4 1-448-15,0 2-80 0,1 1-32 0,2 3 0 16,-2 3-112-16,2-2-32 0,0 3 0 0,-1-1 0 16,0 7-128-16,0-1 0 0,1 0 0 0,-1 2 0 15,2-5 0-15,1 2 0 0,2-1 0 0,-2-2 0 16,0 0 0-16,1 0 0 0,-2 0 0 0,1-4 0 16,-1 2 144-16,-2 0-144 0,0-3 160 0,-2 1-160 15,0 0 320-15,0 0-16 0,-2 0-16 0,0-2 0 16,-2-2 0-16,-3 0 0 0,-2 0 0 0,-1 2 0 15,-1 0-96-15,0 0-32 0,-3 0 0 0,1-1 0 16,-1 0-160-16,-3-3 0 0,0 1 0 0,-2-2 0 16,-3 0 0-16,1 0-144 0,0-7 0 0,-1-3 0 15,-2-2-1520 1,1-3-320-16,-1-5-48 0</inkml:trace>
  <inkml:trace contextRef="#ctx0" brushRef="#br0" timeOffset="12985.93">13984 4989 26719 0,'0'0'2368'0,"-7"-7"-1888"16,1 1-480-16,6 6 0 0,0 0 2816 0,0 0 480 15,0 0 96-15,0 0 0 16,0 0-3392-16,0 0-640 0,0 0-160 0,10 6-10256 15,-1 1-2048-15</inkml:trace>
  <inkml:trace contextRef="#ctx0" brushRef="#br0" timeOffset="13335.44">14162 5356 21183 0,'0'0'1888'0,"0"0"-1504"0,0 0-384 0,0 0 0 16,0 0 3040-16,0 0 544 0,8-9 96 0,3 3 32 15,0-1-2896-15,1 1-576 0,0-1-112 0,1 1-128 16,1-2 128-16,-1 1-128 0,0-2 0 0,0 5 144 16,0-2-144-16,-1-2 0 0,0-1 0 0,-2 0 0 15,-1-1-144-15,-1 1-16 0,0 0 0 0,-2 3 0 0,0-5 16 0,-6 11 0 16,4-9 0-16,-4 9 0 0,0-12 144 0,0 12 0 16,0 0 0-16,-8-7-128 0,-1 3 320 0,-1 1 64 15,-1 3 0-15,-1 3 16 0,-2 2-128 0,-1 1-16 16,-2 4-128-16,2 0 192 0,-2 2 0 0,1-1-16 15,1 4 0-15,1 2 0 0,3 0-176 0,0 2 128 16,2-1-128-16,1 2 128 0,3 0-128 0,3-1 0 16,0 2 0-16,2 0 0 0,3 0 0 0,1 1 0 15,1 0 0-15,0 1 128 0,2 2-256 0,1-1-64 16,1-5-16-16,0 0 0 0,1-1 208 0,2-5-144 16,0-1 144-16,1-3-15744 0</inkml:trace>
  <inkml:trace contextRef="#ctx0" brushRef="#br0" timeOffset="13661.78">14669 5328 7359 0,'0'0'656'0,"0"0"-528"0,-3-10-128 0,-3 3 0 16,2-1 5440-16,4 8 1072 0,-4-8 208 0,4 8 32 15,-5-8-4944-15,5 8-976 0,-4-10-208 0,4 10-48 16,-6-8-416-16,2 3-160 0,4 5 0 0,0 0 144 16,0 0-144-16,-9-2-176 0,9 2 48 0,-11 4 0 15,2 0-192-15,1 7-48 0,1-2 0 0,-1 4 0 16,0 1 368-16,0 0 0 0,0 2 0 0,0 1 0 16,1 1 0-16,0 1 0 0,2-1 160 0,1 3-160 0,0-2 400 15,0 5-16-15,2-3-16 0,0-2 0 0,0-1-128 0,2-1-32 16,2 0 0-16,0 0 0 0,0-4-208 0,2 2 128 15,1-6-128-15,1-1 0 0,0-2-208 0,3 1-144 16,3-3-32-16,1-2 0 16,0-2-416-16,3 0-96 0,1-4 0 0,2-2-8448 15,3-5-1696-15</inkml:trace>
  <inkml:trace contextRef="#ctx0" brushRef="#br0" timeOffset="13932.68">15154 5009 24879 0,'0'0'2208'0,"-7"-3"-1760"0,-4-1-448 0,2 4 0 16,-1 4 3328-16,0 2 576 0,3 1 112 0,0 2 16 15,1 0-3296-15,0 4-736 0,2 3 0 0,2 0 0 16,1 4-144-16,1 2 144 0,1 3-160 0,1 4 160 15,0 1 0-15,0 2-144 0,4 1 144 0,-1-1 0 16,0 0 0-16,0-2-160 0,0 1 160 0,2-2 0 31,-2-3-672-31,3-1-32 0,-1 1 0 0,-2-4 0 0,-1-4-1728 0,0-2-368 16,-1-2-64-16,1-4-6064 0,-1 0-1216 0</inkml:trace>
  <inkml:trace contextRef="#ctx0" brushRef="#br0" timeOffset="14128.02">14892 5196 17503 0,'0'0'1552'0,"0"0"-1232"16,-5-8-320-16,5 8 0 0,-5-9 5008 0,5 9 944 16,0 0 192-16,0 0 48 0,0 0-4528 0,10-5-912 15,2 2-176-15,2 1-48 0,2 0-528 0,2 2 0 16,2 2 0-16,2 0 0 15,3-1-400-15,2 5-48 0,3-4 0 0,1 2-11584 0,1-1-2304 16</inkml:trace>
  <inkml:trace contextRef="#ctx0" brushRef="#br0" timeOffset="14444.05">15680 5517 5519 0,'0'0'496'0,"-5"9"-496"0,-2-1 0 0,1-1 0 16,-2 0 6544-16,3 2 1216 0,2 3 240 0,2-2 64 16,1 3-6176-16,1 0-1232 0,0 0-240 0,3 2-48 0,4-2-96 0,-2 1-16 15,2 0 0-15,3 3 0 0,-1-4-256 0,2 4 0 16,-2 0 128-16,2 3-128 0,0-3 0 0,0 2 0 15,-1 1 0-15,0 5 0 0,-2 5 0 0,0 4-256 16,-1 3 80-16,-2-4 16 16,-2-6-960-16,-4-3-192 0,-2-3-32 0,-4-1-16 0,-3 1 1216 0,-3-1 144 15,-3-1 224-15,-3 1-48 0,-2 1-176 0,-3-4 0 16,-3-2-160-16,-6-3 160 0</inkml:trace>
  <inkml:trace contextRef="#ctx0" brushRef="#br0" timeOffset="15535.66">16422 5266 4607 0,'0'0'192'0,"0"0"64"0,0 0-256 0,0 0 0 16,0 0 0-16,0 0 0 0,0 0 176 0</inkml:trace>
  <inkml:trace contextRef="#ctx0" brushRef="#br0" timeOffset="15711.22">16411 5262 4607 0,'0'0'400'0,"0"0"-400"15,0 0 0-15,0 0 0 0,0 0 3408 0,0 0 608 16,0 0 112-16,0 0 32 0,0 0-2512 0,0 0-496 0,0 0-112 16,0 0-16-16,0 0-784 0,0 0-240 0,0 0 0 0,-10 0 128 31,10 0-880-31,0 0-160 0,0 0-48 0</inkml:trace>
  <inkml:trace contextRef="#ctx0" brushRef="#br0" timeOffset="16511.32">16718 4737 27807 0,'0'0'1232'0,"0"0"256"0,0 0-1184 15,0 0-304-15,0 0 0 0,0 0 0 0,0 0 1024 0,0 0 160 0,0 0 32 0,0 0 0 16,0 0-784-16,0 0-160 0,0 0-16 0,1-9-16 15,-1 9 176-15,0-12 32 0,0 3 16 0,0-3 0 0,0 2-144 0,0-1-48 16,-1 1 0-16,-1 1 0 0,0-3-144 0,-2 0-128 16,-1 2 144-16,1-3-144 0,-2 2 272 0,0 1-32 15,-2 1-16-15,-1-3 0 0,0 4 144 0,-2 2 16 16,-2 2 16-16,0 0 0 0,-1 4-32 0,0 4-16 16,-1 2 0-16,1 0 0 0,-2 2-352 0,1 2 0 15,0-1 0-15,0 4 0 0,-1 3 0 0,3 2 0 16,0 3 0-16,1 2 0 0,2 6 0 0,1 1 0 15,1 1 0-15,0 2 0 0,1-1 256 0,2 4-32 16,0 1 0-16,0 3 0 0,-2-1 32 0,2 2 16 16,0 4 0-16,4-1 0 0,-2-2-80 0,3 0-32 15,0-1 0-15,1 0 0 0,1-6-32 0,0 0 0 0,1 0 0 0,1-5 0 16,0-4-128-16,0-2 0 0,1-3 0 16,0-1 0-16,0-1 0 0,2-6-176 0,-2-1 48 0,-1-1 0 31,-2-3-624-31,-2-8-112 0,0 0-32 0,0 0 0 15,0 0-432-15,0 0-80 0,0 0-32 0,0 0 0 16,0 0-1280-16,-10-5-256 0,1-4-48 0</inkml:trace>
  <inkml:trace contextRef="#ctx0" brushRef="#br0" timeOffset="16725.21">16113 5266 17503 0,'0'0'1552'0,"0"0"-1232"0,-8-5-320 0,8 5 0 0,0 0 5312 0,0 0 992 16,0 0 208-16,8-6 32 0,-1 2-5168 0,7-2-1040 16,2 5-208-16,3-1-128 0,-2 0 0 0,2 1 0 15,2 0 0-15,3 1 0 0,-1-2 0 0,4 0 0 16,3-1-128-16,3-1 128 16,2-1-784-16,0-2-48 0,-1 0-16 0,1 0 0 15,3-2-1504-15,-1 1-288 0,-2-1-64 0,-2 1-6928 16,-5-1-1376-16</inkml:trace>
  <inkml:trace contextRef="#ctx0" brushRef="#br0" timeOffset="17031.97">16776 5266 7359 0,'0'0'656'0,"0"0"-528"0,-4 15-128 0,2-2 0 15,-3-3 5184-15,1 3 992 0,1 0 208 0,-1-1 32 16,-1 1-4240-16,2 0-832 0,-1 0-192 0,0 0-16 15,-1 3-672-15,3-5-128 0,-1 0-16 0,-1-1-16 16,4-10-304-16,-4 12 160 0,4-12-160 0,-2 10 128 16,2-10-128-16,0 0 0 0,0 0 0 0,0 0 0 15,0 0 224-15,0 0 16 0,0 0 0 0,0 0 0 16,0 0 160-16,0 0 48 0,0-10 0 0,0-2 0 16,1 1 192-16,0-2 64 0,-1-2 0 0,1 1 0 15,1-2-96-15,0-2-16 0,4 0 0 0,-2-3 0 16,-1 1-416-16,3 1-176 0,0-1 128 0,1 3-128 15,-2 2-256 1,1 2-128-16,1 2-16 0,1 1-16 0,0 1-1168 0,-8 9-224 16,6-7-48-16,-6 7-16 0,11-3-1328 0,-2 0-272 0,-2-1-48 15</inkml:trace>
  <inkml:trace contextRef="#ctx0" brushRef="#br0" timeOffset="17381">17011 5187 10127 0,'0'0'896'0,"0"0"-704"16,0 0-192-16,0 0 0 0,0 0 3088 0,0 0 592 15,0 0 112-15,0 0 32 0,0 0-2160 0,0 0-448 16,-1 10-64-16,1-10-32 0,-2 11-160 0,-2 2-48 16,0-3 0-16,1 3 0 0,-3 0-208 0,0 0-32 15,-1 2-16-15,-1 2 0 0,1 1-288 0,-1 0-64 16,0 0-16-16,0 2 0 0,2 1-288 0,0-2 0 16,3-2 128-16,0 3-128 0,0-5 0 0,3 1 128 0,2-3-128 0,0 0 0 15,3-2 144-15,1-4-144 0,-1 0 0 0,4-3 144 16,1-2-16-16,1 0 0 0,1-4 0 0,1-2 0 15,1-1 16-15,0-1 0 0,1-3 0 0,-1-2 0 16,0-2 16-16,1 3 0 0,0-3 0 0,1 1 0 16,0-4 32-16,-2 2 0 0,0-2 0 0,-1 2 0 15,-1 0 0-15,-3-2 0 0,-1-1 0 0,-3 0 0 16,-1-2-192-16,-1-1 0 0,-2 2 144 0,-2-1-144 16,-3 1 0-16,0 3 0 0,0 0 0 0,-1 2 0 31,-3 1-480-31,-1 5-16 0,-3-4 0 0,0 3 0 15,1 1-272-15,-2 1-48 0,-3 2-16 0,2 1-9408 0,1 0-1872 0</inkml:trace>
  <inkml:trace contextRef="#ctx0" brushRef="#br0" timeOffset="17962.86">17359 5244 11967 0,'0'0'1072'0,"0"0"-864"16,0 0-208-16,-3 16 0 0,1-2 5568 0,0 2 1088 16,1 2 192-16,0-1 64 0,0-1-5504 0,-1-2-1088 15,2 0-320-15,-1 1 144 0,0-2-144 0,-1-3 0 16,1 1 144-16,1-1-144 0,0 2 0 0,0-12 0 16,-1 13 0-16,1-13 0 0,0 0 0 0,0 0 0 0,0 0 0 0,0 0 0 15,0 0 0-15,0 0 0 0,0 0 128 0,0 0-128 16,5-13 304-16,0 0-16 0,-1-2 0 0,1 0 0 15,1-1 96-15,-1-1 32 0,0-2 0 0,1-2 0 16,1 1-240-16,0 3-48 0,-1 2-128 0,1 3 192 16,-2 3-192-16,-5 9 0 0,0 0 0 0,0 0-160 15,10 1 160-15,-10-1-192 0,11 10 192 0,-4 2-192 16,0 1 192-16,-1 2-192 0,0-1 192 0,-1 1-192 16,-1 0 192-16,0-1 0 0,-2-5 0 0,-2-9 0 15,6 13 0-15,-6-13 0 0,5 9 0 0,-5-9 0 16,0 0 0-16,9 7 0 0,-9-7 0 0,10 0 128 15,-10 0-128-15,12-7 192 0,0 0-64 0,0-2 0 16,-2 1-128-16,0-4 176 0,1-1-176 0,-2 1 192 16,0-3-192-16,0 2 128 0,-1 1-128 0,0-1 128 0,0-2 32 15,-1 1 0-15,0 1 0 0,0 1 0 0,-1 3-160 16,1 0 0-16,-1 3 144 0,-6 6-144 0,8-7 128 0,-8 7-128 16,9-4 160-16,-9 4-160 0,0 0 496 0,12 3 0 15,-12-3 0-15,13 8 0 0,-1 1 16 0,-2-2 0 16,0 3 0-16,1 1 0 0,-2 1-176 0,1 0-16 15,1-2-16-15,-1 1 0 0,1-1-304 0,-1-1 160 16,1 0-160-16,-1 0 128 0,-1-1-128 0,0 0 0 16,-1 0 0-16,0 0 0 0,-8-8-128 0,10 8-64 15,-10-8-16-15,9 9 0 16,-9-9-624-16,8 9-128 0,-1 0-32 0,-2-1 0 16,-5-8-1680-16,0 0-336 0,0 0-64 0,5 10-12576 0</inkml:trace>
  <inkml:trace contextRef="#ctx0" brushRef="#br0" timeOffset="19980.91">17983 4483 24703 0,'0'0'1088'0,"0"0"240"0,0 0-1072 0,0 0-256 0,0 0 0 0,11-3 0 16,-1 1 544-16,2-1 48 0,0 0 16 0,1 2 0 15,0 0-432-15,1-1-176 0,2 2 128 0,1-2-128 16,0-1 0-16,2 2 0 0,2 1 0 0,1-3 0 16,1 3 0-16,1 0 0 0,1-1 0 0,1 1 0 0,1 1 352 0,0 2-16 15,-3 0 0-15,0 0 0 0,-2-3 128 0,0 2 32 16,-1-1 0-16,0 3 0 0,-2-3-112 0,-2 3-32 15,-2 0 0-15,-4 0 0 0,0 0 32 0,-11-4 16 16,9 6 0-16,-9-6 0 0,0 0 48 0,8 7 16 16,-8-7 0-16,4 8 0 0,-4-8-240 0,1 10-48 15,-2 2-16-15,-2-4 0 0,-2 0-160 0,-2 1 192 16,-2 0-192-16,-1 1 192 0,-3 2-192 0,-3 1 128 16,-1 1-128-16,-1 2 128 0,0-2-128 0,-1 2 0 15,1 1 0-15,0 0 0 0,-2-1 0 0,3 0 0 16,0 1 0-16,3-1 0 0,1-2 0 0,4-1 0 0,2 0 0 0,4-2 0 15,3-11 0-15,-2 12 0 0,2-12 144 0,4 11-144 16,-4-11 0-16,8 12 144 0,1-4-144 0,2 1 0 16,-1-4 0-16,0 0 0 0,1-1 0 0,-1 0 0 15,2-2 0-15,0-2-176 0,-2 0 176 0,1 0-160 16,-1-2 160-16,-10 2-160 0,12-1 160 0,-12 1-160 16,11-1 160-16,-11 1 0 0,11 0 0 0,-11 0 0 15,0 0 0-15,0 0 0 0,0 0 0 0,8 8 0 16,-8-8 0-16,4 9 0 0,-4 0 0 0,0-9 0 15,0 0 144-15,-4 12-144 0,-1 1 192 0,-1-4-192 16,1 0 320-16,-1 0-64 0,-2 0 0 0,0-2 0 16,1 4-112-16,0 0-16 0,-1-1-128 0,0-2 192 15,1-1-192-15,1-1 128 0,-1 2-128 0,1 0 0 16,-1-2 128-16,7-6-128 0,-4 11 0 0,4-11 0 16,0 0 0-16,-2 9 128 0,1 0-128 0,1 0 0 0,0 1 0 0,2-2 0 15,-2-8 0-15,4 11 0 16,-1-1 0-16,1-2 0 0,-1 0 0 0,1 1 0 0,-4-9 0 0,4 12 0 15,2-5 144-15,-3 3-144 0,1-1 128 0,2 1-128 16,-6-10 0-16,6 13 128 0,1 0-128 0,-1-1 0 16,-6-12 144-16,7 13-144 0,0-1 0 0,1-2 144 15,-1-2-144-15,-1 1 0 0,0 2 176 0,0-1-176 16,1 2 160-16,-1 1-160 0,-1-3 192 0,2 3-64 16,-1 0-128-16,1 0 192 0,-1 4 0 0,2-2 0 15,-1 0 0-15,-1 2 0 0,1 1-192 0,-1 1 128 0,1-4-128 16,-1 2 0-16,0-1 128 0,-1 1-128 15,0 0 0-15,0 2 0 0,0 1 0 0,1-2 128 0,-3 0-128 0,0-1 0 16,0 0 144-16,-2 0-16 0,-1 0 0 16,-1 1 0-16,-2 3 224 0,-1-2 32 0,-1 0 16 0,-3 3 0 15,-1-1-128-15,-4 0-16 0,-3 0-16 0,-2 1 0 16,-4 1-240-16,-3 1 128 0,-1-1-128 0,-4 2 0 16,-4 0 0-16,-2 0-336 0,-2 1 48 0,-3-3 16 31,0 1-1472-31,-1-1-304 0,-2-1-48 0</inkml:trace>
  <inkml:trace contextRef="#ctx0" brushRef="#br0" timeOffset="33873.74">3216 6626 4607 0,'0'0'400'0,"5"-6"-400"0,1-4 0 0,-2 1 0 0,0 1 4928 0,1-1 896 16,3 2 176-16,-8 7 32 0,0 0-3616 0,9-6-736 16,-9 6-144-16,10-2-16 0,-10 2-592 0,0 0-112 15,9 8-32-15,-2-1 0 0,-2 5-384 0,-2 1-80 16,-2 1 0-16,1 3-16 0,0 3-32 0,-1 0 0 16,-1 0 0-16,1 3 0 0,1 0-272 0,-2 3 0 15,-2 1 128-15,1 5-128 0,-2 2 0 0,2-2 128 16,0 2-128-16,0 3 0 0,-3 3 160 0,1 2-160 15,2-2 128-15,-1 3-128 0,1 0 304 0,0 2-32 16,1-1 0-16,-1 2 0 0,-2 2 192 0,2-1 48 16,1-4 0-16,2 0 0 0,0-3-320 0,-2-1-48 15,0 0-16-15,1-2 0 0,0-3 0 0,-1-2-128 0,-1-2 192 16,1-1-64-16,0 0-128 0,0 1 128 0,-1-3-128 0,-1 0 128 16,0-2-128-16,0 0 160 0,2-2-160 0,0-2 160 15,-2 1-160-15,0-2 0 0,2 0 0 0,0-2 0 16,-1 1 0-16,1 0 0 0,0-4 128 0,1 1-128 15,-1-3 144-15,2-3 0 0,-1 0 0 0,2-1 0 16,-3-9 96-16,1 10 16 0,-1-10 0 0,0 0 0 16,3 11-80-16,-3-11-16 0,0 0 0 0,0 0 0 15,0 0-32-15,0 0-128 0,0 0 192 0,0 0-64 16,0 0 16-16,0 0 0 0,0 0 0 0,0 0 0 16,0 0 48-16,0 0 0 0,0 0 0 0,0 0 0 15,-4-10-192-15,1 1 160 0,0-1-160 0,0 2 160 0,-3-4-160 16,0 2 0-16,-1-1 144 0,-1 1-144 15,-1-3 0-15,0 1 128 0,0 2-128 0,0-1 0 0,0 1 0 0,1 0 0 16,-1-1 0-16,0 2 128 0,0-3-128 0,1 2 128 16,0-2-128-16,-1-2 128 0,2-1-128 0,1 2 0 15,-1-1 0-15,1 1 128 0,-1 0-128 0,1-3 0 16,1 3 0-16,1 2 128 0,-2-1-128 0,4 1 0 16,-2 1 0-16,1 3 0 0,1 1 0 0,2 6 0 15,0 0 0-15,0 0 0 0,0 0 0 0,0 0-128 16,-8 0 128-16,8 0 0 0,0 0-160 0,-7 8 160 15,2 0-192-15,1 1 192 0,2 2-144 0,2 2 144 16,0-13 0-16,3 13-144 0,3 3 144 0,0 1 0 16,2 1 0-16,2 1 0 0,1-1 0 0,1 0 0 15,1 0-144-15,2 4 144 0,4 3 0 0,-1 1 0 0,1-2-144 0,0-2 144 16,-1-1 0-16,0-2 0 0,0 1 0 0,1-2 0 16,-4-1 0-16,0 0 0 0,-2-4 0 0,-2 4 0 15,1-5 0-15,-1 0 0 0,-4-2 0 0,1 0 0 16,0-2 0-16,-8-8 128 0,0 0-128 0,5 9 0 15,-5-9 0-15,0 0 144 0,0 0-144 0,0 0 128 16,0 0 240-16,0 0 32 0,12-6 16 0,-3-3 0 16,-1 0 128-16,0-8 32 0,1-3 0 0,1-1 0 15,1-1-256-15,2-4-32 0,0-1-16 0,2-3 0 16,4-3-112-16,-2 0-32 0,-2 1 0 0,4-2 0 16,0-3-128-16,-1 2 0 0,-1 4 0 0,0-2 0 15,-2 7 0-15,-1 5-144 0,-2 1 144 0,-1 1-208 16,1 4-320-1,-1 3-64-15,-4 1-16 0,0 5 0 0,-7 6-2272 0,0 0-448 0,10-1-80 16</inkml:trace>
  <inkml:trace contextRef="#ctx0" brushRef="#br0" timeOffset="35474.89">2914 9214 15375 0,'0'0'672'0,"0"0"160"0,0 0-672 0,0 0-160 0,0 0 0 0,0 0 0 15,0 0 1440-15,0 0 256 0,1-9 48 0,-1 9 16 16,0-9-624-16,0 9-128 0,0 0-32 0,1-9 0 15,1-1-144-15,-2 10-48 0,1-9 0 0,0 0 0 16,1-1-160-16,-2 10-48 0,0-9 0 0,0 9 0 16,-2-8-16-16,2 8-16 0,-2-11 0 0,2 11 0 15,-5-9 176-15,-1 3 48 0,1 2 0 0,5 4 0 0,-10-4-64 0,-1 4 0 16,-1 4 0-16,-1 0 0 0,-1 5-512 0,1 3-192 16,0 2 0-16,-1 3 144 0,-3 1-144 0,0 4 0 15,1 0 0-15,-1 6 0 0,-2-1 0 0,-1 2 0 16,2-2 0-16,1 1 0 0,0 2-128 0,1 1 128 15,2 0 0-15,4 2 0 0,2-1 0 0,2-2 0 16,3 0-144-16,1 0 144 0,5 0 0 0,2 0 0 16,2-1 0-16,3 1 0 0,4-7 0 0,-1 2 128 15,0 0-128-15,4-4 0 0,2 1 176 0,0-2-176 16,1-3 192-16,-1-3-192 0,1-2 160 0,2-2-160 16,0-1 128-16,3-1-128 0,1-3 224 0,1-1-32 0,1 0-16 15,-1-4 0-15,1-4-16 0,-2 0 0 0,-2-1 0 0,2 0 0 16,2-3-32-16,-1-1 0 0,-2-2 0 0,-2 1 0 15,0 0 16-15,-2-3 0 0,-1-3 0 0,0 2 0 16,-3-6-144-16,-1 0 192 0,-3-3-192 0,-2 1 192 16,0 2-192-16,-2-1 0 0,-1-2 0 0,-3-2 128 15,-3-1-128-15,0 0 0 0,-4-1 0 0,0-5 0 16,-3 1 0-16,-2 0 0 0,-1 1 0 0,-1 2 0 16,-1 2 0-16,-3 3 0 0,-4 1 0 0,1 1 0 15,2 0 0-15,-1 1 192 0,0 1-64 0,-1 1 0 16,3-1 64-16,0 1 16 0,0 1 0 0,0 0 0 15,0 0-48-15,0 2-16 0,3-1 0 0,0 3 0 16,1 1-144-16,3 2 0 0,-1-1 0 0,2 2 0 16,-2 3 0-16,2 0 0 0,0 1 0 0,5 5 0 15,-5-6 0-15,5 6-224 0,0 0 80 0,0 0 16 16,0 0-752-16,-9 1-144 0,1 2-16 0,8-3-16 16,-9 5 0-16,1 0 0 15,0 2 0-15,2-1 0 0,-2 1-1440 0,1-1-272 0,7-6-64 0,-6 8-9552 16</inkml:trace>
  <inkml:trace contextRef="#ctx0" brushRef="#br0" timeOffset="35908.25">3456 8868 5519 0,'0'0'240'0,"0"0"64"0,0 0-304 0,-9-1 0 0,-1 0 0 0,0 0 0 16,0-1 4656-16,2 5 864 0,8-3 176 0,-10 5 48 15,-1 0-4272-15,2 6-864 0,0-1-160 0,0 3-48 16,-1 0 112-16,0 3 0 0,1 2 16 0,0 0 0 15,-1 3-112-15,1-1-32 0,1-2 0 0,0 3 0 16,-1 1 272-16,0 0 48 0,-2 2 16 0,0 2 0 16,-2 1 96-16,-3 3 16 0,-1 1 0 0,-3 2 0 15,-2-2-64-15,-1 2 0 0,-2 3 0 0,-2 4 0 0,-2 4-256 0,-1-1-64 16,-1 0-16-16,1-1 0 0,-2 1-192 0,4-3-48 16,0-1 0-16,4-1 0 0,1 0-64 15,5-2 0-15,2-1-128 0,2-1 192 0,2 2-192 0,3-3 0 16,1 0 128-16,3-4-128 0,1-2 0 0,0-3 0 15,2-5 0-15,1-1 0 16,2-2-592-16,0-2-64 0,0-2-16 0,3-3 0 16,-4-9-2640-16,8 7-528 0,-8-7-96 0</inkml:trace>
  <inkml:trace contextRef="#ctx0" brushRef="#br0" timeOffset="36759.49">4147 8837 18831 0,'0'0'832'0,"0"0"176"0,0 0-816 0,0 0-192 0,0 0 0 0,-9-1 0 15,0 0 464-15,9 1 48 0,0 0 16 0,-9-2 0 16,9 2-272-16,0 0-64 0,0 0-16 0,0 0 0 15,0 0 528-15,0 0 96 0,-9-2 32 0,9 2 0 16,0 0 144-16,0 0 48 0,-10 1 0 0,10-1 0 16,0 0-256-16,-7 5-32 0,-1 0-16 0,8-5 0 15,-8 8-80-15,0 0-32 0,-1 0 0 0,0 1 0 16,0 3-112-16,-2 1-32 0,1 0 0 0,-2 1 0 0,-2 2-112 0,-2-1-32 16,1 6 0-16,-1-1 0 0,0-1-96 0,2 2-32 15,0 0 0-15,-1 4 0 0,0 5 128 0,0 1 0 16,4 2 16-16,-1 1 0 0,-3 1 48 0,4 4 0 15,2 1 0-15,0 1 0 0,-1 4-64 0,3 0-16 16,-1 3 0-16,4 0 0 0,-1 2-304 0,1-3 160 16,-2-2-160-16,4 1 128 0,1-4-128 0,1-6 0 15,0-3 144-15,3-2-144 0,3-1 128 0,0-3-128 16,3 0 128-16,2-1-128 0,1-6 144 0,1 3-144 16,1-8 192-16,2 0-192 0,0-2 0 0,5-3-192 15,3-2 0-15,2-2 0 16,3 0-320-16,3-5-64 0,1 4-16 0,-1-5 0 15,0-2-176-15,0-1-48 0,1-1 0 0,1 0-10000 0,-2-1-2016 16</inkml:trace>
  <inkml:trace contextRef="#ctx0" brushRef="#br0" timeOffset="37293.03">4895 9257 13823 0,'0'0'608'0,"0"0"128"0,0 0-592 0,0 0-144 0,0 0 0 0,-7-3 0 15,-2-1 3872-15,9 4 736 0,-10 4 160 0,1-1 32 16,0 1-3248-16,0 1-640 0,-3 0-128 0,2 3-16 16,1 4-128-16,-2-2 0 0,1 2-16 0,-2 2 0 15,0 1-288-15,-1 0-48 0,-2 1-16 0,-1 2 0 16,0 2 80-16,-1 1 16 0,1 1 0 0,-3 4 0 16,-2-1 208-16,-1 2 32 0,0-3 16 0,0 2 0 15,0 1-352-15,1-1-64 0,-1-1-16 0,1 0 0 16,1-1-192-16,3-1 0 0,3-3 128 0,1 1-128 15,1 0 0-15,2-1 0 0,1-6 0 0,1-1 0 16,0-3-128-16,3-2-128 0,5-8-32 0,-5 7 0 16,5-7-1600-1,0 0-320-15,0 0-64 0,0 0-8336 0,0 0-1664 0</inkml:trace>
  <inkml:trace contextRef="#ctx0" brushRef="#br0" timeOffset="37609.18">4407 9417 23039 0,'0'0'1024'0,"0"0"192"0,-6-9-960 0,2 1-256 15,4 8 0-15,0 0 0 0,-3-7 1424 0,3 7 240 16,0 0 64-16,0 0 0 0,0 0-608 0,0 0-112 16,0 0-32-16,0 0 0 0,0 0-80 0,0 0-32 15,0 0 0-15,0 0 0 0,0 0-96 0,5 10 0 16,1 2-16-16,2 2 0 0,-1 2-144 0,2 2-32 15,1 3 0-15,3 2 0 0,2 6-176 0,-1-6-32 16,2 0-16-16,0 0 0 0,3 2-208 0,0 0-144 0,1-2 192 0,2-1-192 16,-1-4 128-16,1-1-128 0,1-1 0 0,4-2 0 15,0-1 0-15,0-3-224 0,-1-4 16 0,0 1 0 32,-1-3-304-32,1-1-64 0,-2 1-16 0,-2-1 0 15,-4-4-592-15,2-2-112 0,-2-1-32 0,-1 2 0 16,-1-2-2000-16,-3 1-384 0</inkml:trace>
  <inkml:trace contextRef="#ctx0" brushRef="#br0" timeOffset="38093.25">4936 8818 11967 0,'-7'-10'1072'0,"1"3"-864"16,-1 0-208-16,7 7 0 0,0 0 4544 0,-8-5 848 15,8 5 176-15,0 0 48 0,0 0-4400 0,0 0-864 16,0 0-176-16,0 0-48 0,0 0 32 0,0 0 0 15,0 0 0-15,0 0 0 0,0 0-160 0,12 5 0 16,-1 2 144-16,-1 3-144 0,-2 2 224 0,1 1-32 16,1 1 0-16,2-1 0 0,1 0 448 0,2 4 96 0,0 3 16 0,2 1 0 15,3 1 48-15,1 1 16 0,2 2 0 0,1 0 0 16,0 1 0-16,2-1 0 0,2-2 0 0,2 3 0 16,0 2-304-16,0-1-48 0,-3 0-16 0,0-2 0 15,0 1-208-15,-4 0-48 0,-2 2-16 0,-3 0 0 16,-2 5-176-16,-3-2 0 0,-3 4 144 0,-1 2-144 15,-3 1 0-15,-3-3 0 0,0-1 0 0,-2 0 0 16,-3-3 0-16,-2-1 0 0,0-3 0 0,-1 2 128 16,-3-2-128-16,-1 1 144 0,-2-3-144 0,1 1 160 15,0-3-160-15,-4-1 160 0,-1-1-160 0,-1 0 160 16,2 0-160-16,-1-2 0 0,0 0 144 0,-1 0-144 16,1-2 0-16,-2 0-288 0,-2-4 48 0,0-1-13232 15,-2-4-2656-15</inkml:trace>
  <inkml:trace contextRef="#ctx0" brushRef="#br0" timeOffset="49333.77">2959 10894 16575 0,'0'0'1472'0,"0"0"-1168"16,-5-5-304-16,5 5 0 0,0 0 2096 0,0 0 352 16,0 0 80-16,0 0 16 0,0 0-2064 0,0 0-480 15,0 0 0-15,0 0 0 0,0 0 0 0,0 0 176 16,0 0-176-16,0 0 192 0,0 0-192 0,0 0 0 16,0 0 144-16,0 0-144 0,0 0 0 0,-8-4 0 15,1-1 0-15,-3 1 0 0,-1 0 0 0,-1 2 144 16,-1-1-16-16,1 3-128 0,-2-1 528 0,-2-1 0 15,-1 0 0-15,0 2 0 0,0 1 192 0,0 0 48 16,-1-2 0-16,0 2 0 0,1 2-144 0,0 0-32 0,-3-3 0 0,2 1 0 16,1 2-96-16,0-1-32 0,0 1 0 0,0-2 0 15,2-1-144-15,0 3-48 0,1-1 0 0,1 1 0 16,1-2-144-16,2 2-128 0,-1 1 144 0,2 0-144 16,2 1 0-16,0-1 128 0,-1 2-128 0,2 1 0 15,6-7 0-15,-7 9 0 0,7-9 128 0,-4 13-128 16,2 0 0-16,0-1 144 0,2-12-144 0,0 14 128 15,2 2-128-15,0-1 0 0,2 2 0 0,-1 3 128 16,1-3-128-16,0 4 0 0,-1 0 0 0,1-1 128 16,-1 1-128-16,0 1 128 0,-2 1-128 0,0 1 128 15,2 2 48-15,-2 2 0 0,0-2 0 0,1 1 0 16,0 2 48-16,-2 0 16 0,0 1 0 0,0 0 0 16,-1 1 16-16,0 1 0 0,-2 2 0 0,2 6 0 15,1 0 16-15,-1 3 16 0,-2 0 0 0,2 3 0 0,-1-2-96 0,2 2-32 16,2-1 0-16,-2 0 0 0,0-4 16 0,2 4 0 15,0 0 0-15,-1 0 0 0,0 0 0 0,0 2 0 16,-1 1 0-16,0-1 0 0,0-1-176 0,0 1 0 16,2-7 0-16,-2 3 0 0,-2-2 0 0,2 0 0 15,0 4 0-15,0 0 0 0,0 0 0 0,0-1 128 16,-1-1-128-16,2 0 0 0,3 0 144 0,-1 1-144 16,0-2 160-16,-1 0-160 0,1 0 256 0,-1 2-32 15,2 2-16-15,0 3 0 0,0-1-16 0,1 3-16 16,1 0 0-16,-1 1 0 0,-1-4-176 0,-2 1 160 15,2 0-160-15,-1-3 160 0,-1-2-160 0,1 4 192 16,-2 1-192-16,2-1 192 0,2 0-64 0,0-1-128 0,-1-1 192 16,0-1-64-16,0 0-128 0,1-2 128 0,-1-2-128 0,0 2 128 15,-1 2-128-15,-1 0 0 0,1 4 0 0,1 1 0 16,0 0 0-16,0 1 0 0,-2 1 0 0,1-3 0 16,1 0 0-16,0-1 0 0,-4 1 0 0,1 4 0 15,0-3 0-15,1 3 0 0,-1-3 144 0,-1 1-144 16,0-1 0-16,1-2 128 0,-1-2-128 0,0 1 0 15,0-6 128-15,-1 4-128 0,0-1 160 0,-2 2-160 16,0 1 160-16,1 1-160 0,-1-1 160 0,2-2-160 16,0 1 128-16,-1 0-128 0,-2-3 0 0,3 0 144 15,1-3-144-15,0 2 0 0,-1 1 144 0,-1 0-144 16,1 1 192-16,1 1-48 0,0 0 0 0,0-1 0 0,0 1-16 16,0-2-128-16,0-3 192 0,-1-1-64 15,-2 0-128-15,1 1 0 0,-2 1 0 0,1 2 128 0,1 0-128 0,-2 2 0 16,0-1 0-16,0 0 128 15,-1-1-128-15,-2-1 0 0,1-5 0 0,-1-1 0 0,-1 1 0 0,0-2 128 16,1-1-128-16,0 1 0 0,1-1 0 0,-1 1 0 16,0 0 128-16,2-1-128 0,1 0 0 0,2-1 0 15,-1-1 0-15,1 1 0 0,0-2 0 0,1-1 0 16,0-3 0-16,-1 2 0 0,2 0 0 0,0-2 0 16,0 0 128-16,0 1-128 0,0-1 0 0,0 2 0 15,0 0 144-15,-1 2-144 0,0 3 0 0,-1-4 0 16,1-2 0-16,-2 0 0 0,1-2 0 0,-2 0 0 15,0-1 0-15,1-3 128 0,2-1-128 0,0-2 0 16,-2-2 128-16,2-1-128 0,-2 1 0 0,2-4 0 0,1 1 0 0,-1-1 0 16,-2-1 128-16,2 0-128 0,-2 0 128 0,2-1-128 15,0 0 0-15,-1 0 0 0,0-1 0 0,0 0 0 16,1 0 0-16,0 3 0 0,-1-3 0 0,1 0 128 16,1-10-128-16,-2 13 0 0,0-1 0 0,1-3 0 15,1-9 0-15,0 0 0 0,-1 12 0 0,-1-2 0 16,2-10 0-16,0 0 0 0,-1 12 0 0,1-12 0 15,0 0 0-15,0 12 128 0,0-12-128 0,0 10 0 16,0-10 0-16,0 0 0 0,3 13 0 0,-3-13 128 16,5 8-128-16,-5-8 0 0,5 12 0 0,-5-12 0 15,7 7 0-15,-7-7 0 0,9 9 0 0,0-2 0 16,-9-7 0-16,10 7 0 0,-10-7 0 0,12 7 0 16,-2 0 0-16,1-1 0 0,1 0 0 0,-1 0 128 0,1 1-128 15,1 0 0-15,1 1 0 0,3 4 128 16,4-3-128-16,0 0 0 0,-3-2 0 0,3 5 0 0,3-5 128 0,0 2-128 15,1-1 160-15,0-1-160 0,0-1 160 0,1 0-160 16,0-3 160-16,1 1-160 0,1-1 128 0,-2 1-128 16,0 0 0-16,-1 0 144 0,-2 0-144 0,-1 0 0 15,0-1 0-15,1 1 0 0,0 2-272 0,0-5-48 16,0 1 0-16,-1 1 0 16,-1 1-1520-16,-2 0-304 0,1-1-64 0,-2-1-17312 0</inkml:trace>
  <inkml:trace contextRef="#ctx0" brushRef="#br0" timeOffset="50618.32">3502 11449 17503 0,'0'0'768'0,"0"0"176"0,0 0-752 0,0 0-192 16,0 0 0-16,0 0 0 0,-9-7 1632 0,1 2 288 16,8 5 64-16,-11-2 16 0,11 2-928 0,-10-2-192 0,0 1-48 0,0 1 0 15,1 0-400-15,9 0-96 16,-10 0-16-16,-1 1 0 0,1 1-320 0,0 1 144 0,-2 1-144 0,1-3 0 16,1 5 160-16,-2-4-160 0,-1 2 128 0,1 3-128 15,1 0 176-15,-1 3-48 0,-1 0-128 0,-3 3 192 16,-2 1 192-16,1 5 48 0,0 1 0 0,0 3 0 15,2 1 32-15,2 1 16 0,2-1 0 0,1 0 0 16,-1 2 16-16,5 2 0 0,2-1 0 0,1 2 0 16,2 0-224-16,1-1-32 0,3 1-16 0,0-2 0 15,3-1-224-15,0-1 0 0,3-5 128 0,2-2-128 16,0-1 0-16,3-3 0 0,0-1 0 0,0-1-160 16,2-3 160-16,-1-1 0 0,0-2 0 0,0 1 0 15,2-2 0-15,0-1 0 0,0-1 0 0,0-3 0 16,2-2 0-16,-1 0 0 0,1-1 0 0,1-2 0 15,-1-3 0-15,1-2 144 0,0 1-144 0,-2 0 0 0,-1-5 208 0,0 3-64 16,0-1-16-16,0-2 0 0,1-2 0 0,-1 2 0 16,-2-5 0-16,0 2 0 0,-1 1-128 0,-2-3 192 15,-2 0-192-15,-1-1 192 0,1-6-32 0,-1 3 0 16,-3-3 0-16,-1 2 0 0,-1-2 48 0,-1 1 16 16,-3-2 0-16,-1 2 0 0,-1-2-48 0,1 2-16 15,-3 1 0-15,0 4 0 0,-1 0-160 0,-2 0 192 16,0 5-192-16,-3 1 192 0,0 0-192 0,-2 1 128 15,-2 0-128-15,0 2 128 0,-2 0 64 0,-1 1 16 16,0 2 0-16,0-2 0 0,-1 0-80 0,1 4-128 16,-1 2 176-16,-1-1-176 0,1-2 160 0,1 3-160 15,0 0 128-15,3 3-128 0,0 0 0 0,1 0 0 0,1-1 0 0,1 2 0 16,2 2 0-16,9-2 0 0,-9 5-176 0,0 0 176 31,0 1-448-31,1 1-16 0,3 2 0 0,0 2 0 16,-2-1-400-16,2 0-80 0,1 1-16 0,0 2 0 15,1-3-2016-15,2 2-416 0,1-12-64 0</inkml:trace>
  <inkml:trace contextRef="#ctx0" brushRef="#br0" timeOffset="51027.13">3673 11155 29375 0,'0'0'1296'0,"0"0"272"0,-10-4-1248 0,10 4-320 15,-9-2 0-15,9 2 0 0,0 0 304 0,0 0 0 16,-8 5 0-16,8-5 0 0,-6 9-304 0,2 1 0 15,0 1 0-15,0 1-144 0,0-1 144 0,0 4 0 16,-1 3 0-16,0 1-128 0,-2 2 128 0,1 2 0 16,-1-3 0-16,0 3 0 0,-4 0 352 0,1 3 0 15,-2 3 0-15,0 1 0 0,-1-2 352 0,-1 5 64 16,-2 4 0-16,-1-1 16 0,0 2 48 0,0 4 0 16,-1-5 0-16,1 2 0 0,0 2-336 0,3 1-64 0,-2 1-16 0,2-3 0 15,1 2-224-15,1 2-32 0,-1-1-16 0,1 1 0 16,2 1-144-16,1-2 0 0,1-4 0 0,3-1 128 15,-2-3-320-15,2-5-80 0,1-3-16 0,0-2 0 32,3-4-1680-32,1-4-336 0,3-3-64 0,-2-3-7568 0,-2-4-1520 0</inkml:trace>
  <inkml:trace contextRef="#ctx0" brushRef="#br0" timeOffset="51561.38">3927 12068 25791 0,'0'0'2304'0,"0"0"-1856"0,0 0-448 0,0 0 0 16,-2 13 1280-16,2 0 144 0,0 1 48 0,0-1 0 15,0 4-1040-15,-1 3-208 0,0-2-32 0,0 2-16 16,-1-1-48-16,2 3 0 0,-1 2 0 0,0-3 0 0,-1 1-128 0,2-1 0 16,0-2 0-16,0 1 0 15,3-1-496-15,0-6 32 0,-1-1 0 0,1 0 0 16,1-4-2176-16,-4-8-432 0,5 9-96 0</inkml:trace>
  <inkml:trace contextRef="#ctx0" brushRef="#br0" timeOffset="53103.37">4579 11205 9215 0,'0'0'816'0,"0"0"-656"15,0 0-160-15,0 0 0 0,0 0 1856 0,-2-8 320 0,2 8 80 0,0 0 16 16,0 0-1248-16,0 0-240 0,0 0-48 0,0 0-16 16,0 0-208-16,0 0-64 0,0 0 0 0,0 0 0 15,-7 0-80-15,7 0-32 0,-10 6 0 0,3 1 0 16,0-1 0-16,-1 0 0 0,-1 3 0 0,0 1 0 16,-1 2 288-16,-2 1 48 0,-1 1 16 0,0 3 0 15,0 0-176-15,0 3-16 0,0 2-16 0,0 3 0 16,0 1-112-16,1 2-32 0,1 4 0 0,2 3 0 15,0 3-208-15,3 2-128 0,0 2 160 0,4 0-160 16,2-2 0-16,1-1 0 0,2 0 0 0,5-1 0 16,1-4 0-16,0-3 0 0,0-3 0 0,3-1 0 15,1-2 0-15,1 0-192 0,2-3 192 0,1 1-160 16,0-3 160-16,1 1 0 0,-1-2 0 0,1 1-128 0,2-2-16 0,0 0 0 16,1 0 0-16,1-2 0 15,2-4-608-15,2-3-112 0,3-2-32 0,-1-2-7040 16,2-3-1424-16</inkml:trace>
  <inkml:trace contextRef="#ctx0" brushRef="#br0" timeOffset="53473.93">5207 11508 26719 0,'0'0'1184'0,"-9"-5"240"0,1 0-1136 0,8 5-288 0,0 0 0 0,-9 1 0 16,9-1 1936-16,-8 7 336 0,8-7 64 0,-6 12 16 15,-1 1-1952-15,1 2-400 0,-2 5 0 0,0 2 0 16,0 4 0-16,-1 1 0 0,-3 2 0 0,-1 2 0 16,-2 2 0-16,-1 0-160 0,0-3 160 0,-1 0-128 15,-1-2 128-15,1 0 0 0,0-1-144 0,3-2 144 16,-2-2 0-16,3-2 0 0,0-1 0 0,1-3 0 16,2-2-448-16,0-2-32 0,-1-2 0 0,2-5 0 15,9-6-1792-15,-8 8-352 0,8-8-80 0,0 0-5392 16,-9-4-1072-16</inkml:trace>
  <inkml:trace contextRef="#ctx0" brushRef="#br0" timeOffset="53737.65">4806 11653 25791 0,'0'0'1152'0,"0"0"224"0,-6-5-1104 0,6 5-272 16,0 0 0-16,0 0 0 0,0 0 2016 0,0 0 352 15,6 13 64-15,-1 0 0 0,1 1-1600 0,5 2-320 16,2 1-64-16,0 3 0 0,1-1-256 0,0 1-32 0,3 1-16 0,2-3 0 16,-1 0-144-16,3 0 0 0,1 1 0 0,0-3 0 15,0 0-144-15,2-3-64 0,0-1-16 0,1 0 0 32,1-3-448-32,-1-1-96 0,0-3 0 0,0-1-16 15,-1-2-112-15,0 1-32 0,-2-3 0 0,0 0 0 16,0 0-80-16,-1 0-16 0,-1-1 0 0,-5 1-11152 0</inkml:trace>
  <inkml:trace contextRef="#ctx0" brushRef="#br0" timeOffset="54238.67">5283 11216 23951 0,'0'0'2128'0,"-9"-5"-1696"16,-3 4-432-16,4-2 0 0,8 3 1472 0,0 0 224 0,0 0 32 0,0 0 16 16,0 0-1392-16,0 0-352 0,0 0 0 0,0 0 0 15,6 12 0-15,1 0 0 0,1-2 0 16,0 3 0-16,1 0 144 0,3 3 64 0,-1-2 16 0,2 2 0 16,0 0 64-16,2 1 16 0,0-1 0 0,4 3 0 15,-1-1 16-15,1 2 16 0,1-1 0 0,2 3 0 16,-1 3-80-16,0-2 0 0,0 4-16 0,0-1 0 15,-2 0-48-15,1-2-16 0,-2 5 0 0,0-1 0 16,-1-2 144-16,0 0 16 0,-3 1 16 0,1-1 0 16,-2 2-48-16,-2-1-16 0,-1-4 0 0,-1 0 0 15,-1-1-112-15,-2 1-32 0,-2 1 0 0,-3-4 0 16,-5 4-144-16,-1-1 192 0,-3 2-192 0,-1-1 192 16,-3 2-192-16,-2 0 0 0,-3 2 0 0,-2 1 0 15,-4-1-832-15,0-2-160 0,-3 0-32 16,-1 0-14768-16</inkml:trace>
  <inkml:trace contextRef="#ctx0" brushRef="#br0" timeOffset="55808.25">3503 13408 8287 0,'0'0'736'0,"0"0"-592"0,0 0-144 0,0 0 0 16,0 0 2928-16,-6-4 544 0,6 4 112 0,-7-6 32 15,1 0-1984-15,6 6-400 0,-7-4-80 0,7 4 0 16,-8-3-256-16,8 3-32 0,0 0-16 0,-10-3 0 15,1-1-272-15,1 1-64 0,-1 2-16 0,9 1 0 0,-11 1-224 0,1 1-32 16,-1-1-16-16,2 2 0 0,1-2-32 16,-1 2 0-16,-1-1 0 0,10-2 0 0,-11 3 320 0,1-1 48 15,0 1 16-15,0 0 0 0,1 0-112 0,0 1-16 16,0 2 0-16,0 0 0 0,-1 1-112 0,0 3-16 16,1-2-16-16,0 4 0 0,-3-1-176 0,2 2-128 15,1 4 144-15,-2 3-144 0,1-1 0 0,1 4 128 16,0-5-128-16,2 4 0 0,2 0 0 0,1 3 0 15,2 4 0-15,0-2 0 0,4 3 0 0,0-1 0 16,1-5 0-16,2 3 0 0,3-1 0 0,2-2 0 16,1-1 0-16,0-4 0 0,17 15 0 15,-17-20 0-15,3-2 0 0,-1-3 0 0,1-1 0 16,2-3 0-16,-1-1 0 0,2-4 0 0,1 0 0 0,2 0 0 0,2-2 0 16,0-2 0-16,0-2 0 0,2-1 128 0,-1-4-128 15,1 1 0-15,-1-6 144 0,-1-1-144 0,3-1 128 16,0-3-128-16,0 0 0 0,0-2 0 0,-2 1 128 15,-2-2-128-15,0 1 0 0,0-1 144 0,-2 1-144 16,-1-1 0-16,-3 5 144 0,-4-2-144 0,0 3 0 16,-2-2 160-16,0 2-160 0,-2-1 128 0,-3 1-128 15,-2-1 144-15,-2 0-144 0,-1 1 160 0,-3 1-160 16,-4 2 144-16,0-5-144 0,-1 3 128 0,-3-2-128 16,-3-1 144-16,-1-1-144 0,-1 2 160 0,-1 0-160 15,0 2 160-15,-2 4-160 0,-1 2 160 0,0 0-160 16,1 3 208-16,-1 4-48 0,0 1-16 0,0 1 0 15,3 2-144-15,1 2 0 0,1 4 0 0,2 1 128 0,-1-1-128 16,2 3-176-16,2 2 48 0,0 0 0 16,2 1-464-16,1 1-96 15,2 1-16-15,1 0 0 0,-1-1-1760 0,2 0-352 0,3-3-80 16</inkml:trace>
  <inkml:trace contextRef="#ctx0" brushRef="#br0" timeOffset="56173.98">3718 13043 29247 0,'-13'0'1296'0,"4"1"272"0,-3 1-1248 0,1 1-320 0,1 4 0 0,1 1 0 16,1 1 208-16,1 4-16 0,-1-3 0 0,3 7 0 15,-1 6 32-15,3 0 0 0,-1 4 0 0,1 3 0 16,0 3-16-16,-1 1 0 0,-1 2 0 0,0 2 0 16,0 3 48-16,-3-1 0 0,1 0 0 0,-2 3 0 15,-1 2 48-15,-2 0 16 0,-2 4 0 0,0 1 0 16,-2 0 0-16,0 0 16 0,-1-2 0 0,4-4 0 15,0-7-208-15,1-1-128 0,1-2 160 0,0-3-160 16,1-1 128-16,1-4-128 0,1 2 0 0,3-2 144 16,0-1-144-16,2-3 0 0,0-3-192 0,2 1 192 15,2-6-2128-15,3 2-304 0,1-4-64 0</inkml:trace>
  <inkml:trace contextRef="#ctx0" brushRef="#br0" timeOffset="57024.93">3975 14052 16575 0,'0'0'1472'0,"-6"-6"-1168"0,-1 0-304 0,2 0 0 0,5 6 2944 0,-5-5 512 0,5 5 128 0,0 0 0 15,-2-8-2576-15,2 8-528 0,4-13-96 0,1 4-32 16,2 1-224-16,2 1-128 0,1-3 128 0,2 1-128 16,0 0 0-16,1 1 0 0,0-1 0 0,1 2 0 15,-1 1 0-15,0 0 0 0,-1 1 0 0,-1 1 0 16,-1 4 0-16,0-2 0 0,-10 2 0 0,13 2 0 16,-13-2 0-16,10 7 0 0,-10-7 0 0,9 12 128 15,-4-1 64-15,-1 2 32 0,-3-1 0 0,-1 1 0 16,-1-1-16-16,-2 1 0 0,-2 1 0 0,0 2 0 15,-2-1-208-15,-1 1 176 0,-1 1-176 0,2-1 160 16,-1-1-160-16,-1 1 0 0,-1 0 144 0,1-1-144 16,-2 1 0-16,0 1 128 0,-1-3-128 0,2 2 0 15,0-1 0-15,-1 0 128 0,2 0-128 0,1 0 0 0,0-1 0 0,2-1 0 16,1 0 0-16,1-1 0 16,1 1 0-16,3-1 0 0,1-2 160 0,3 2-160 0,3-3 336 0,1 1-16 15,1-2-16-15,3 1 0 0,1-2-160 0,1-1-16 16,2 1-128-16,-1-3 192 0,1-2-192 0,2 0 0 15,0-2 0-15,1-2-160 16,0 0-704-16,1-2-144 0,1-1-16 0,-2-2-13408 0</inkml:trace>
  <inkml:trace contextRef="#ctx0" brushRef="#br0" timeOffset="57542.35">4995 13043 11967 0,'0'0'1072'0,"-7"-4"-864"0,7 4-208 0,-8-3 0 0,-2-2 3200 0,10 5 576 16,0 0 128-16,0 0 32 0,-11 2-2912 0,11-2-592 15,0 0-112-15,-9 5-32 0,9-5-160 0,-9 8-128 16,1-1 192-16,0 3-192 0,1 0 288 0,-1 0-48 15,-3 1-16-15,0 1 0 0,-2 5 128 0,-3-1 32 16,-1 4 0-16,-1 0 0 0,0 3 256 0,1 3 64 16,-2 0 16-16,2 3 0 0,0 1-96 0,3 2-32 15,2 2 0-15,2 2 0 0,1-1 32 0,2 5 0 16,3-2 0-16,2 1 0 0,2 0-208 0,2 2-32 16,4 2-16-16,0 1 0 0,2-1-368 0,1-3 0 15,1-2 0-15,1-1 128 0,-1-2-304 0,1-4-48 0,-1-1-16 0,3-4 0 31,2-4-464-31,-1-1-80 0,-1-5-32 0,1-2 0 16,2-3-112-16,-2-2-32 0,1-3 0 0,-1-2 0 16,0 1-432-16,2-2-80 0,2-2-32 0,2-2 0 15,-1-2-352-15,3-2-64 0,1-3 0 0</inkml:trace>
  <inkml:trace contextRef="#ctx0" brushRef="#br0" timeOffset="57860.09">5573 13326 23039 0,'-14'-1'1024'0,"4"1"192"0,-3 0-960 0,1 1-256 0,0 4 0 0,-1 4 0 0,0 2 2656 0,0 2 480 15,1 0 112-15,1 2 16 0,-2 4-2624 0,-2 0-640 16,1 2 0-16,-2 3 0 0,-2 0 0 0,0 4 0 16,1 2 0-16,0 1 0 0,-1-1 0 0,-1 5 0 15,1 2 0-15,0 0 0 0,0 1 0 0,1-5 0 16,1-2 0-16,2-1 128 0,-1 0-128 0,4-5 0 16,-1-6 0-16,1-2 128 15,4-4-496-15,0-2-96 0,7-11-32 0,0 0 0 16,0 0-2448-16,0 0-512 0,0 0-80 0,-5-20-32 0</inkml:trace>
  <inkml:trace contextRef="#ctx0" brushRef="#br0" timeOffset="58070.98">5174 13529 15663 0,'0'0'688'0,"0"0"144"0,0 0-656 0,0 0-176 0,0 0 0 0,0 0 0 15,0 0 4592-15,-2 11 880 0,2 0 176 0,5 2 48 16,2 2-4352-16,3-1-848 0,2 0-176 0,2 3-48 16,3 2-272-16,0 2 0 0,0-2 0 0,1 1 0 15,2-1-160-15,-1-1-144 0,1 1-16 0,-1-6-16 16,0-2-1696-16,-1-1-336 0,0-4-64 0,0-2-6752 16,-1-3-1360-16</inkml:trace>
  <inkml:trace contextRef="#ctx0" brushRef="#br0" timeOffset="58477.68">5558 12986 24879 0,'0'0'2208'0,"0"0"-1760"0,0 0-448 0,0 0 0 16,0 0 2816-16,0 0 496 0,0 0 80 0,14 11 32 16,-1 1-2992-16,3 1-608 0,-1 0-112 0,5 3-32 15,1 2 320-15,0 2 0 0,1 0 0 0,1 3 0 16,1 1-128-16,1 2 128 0,-1 2 0 0,1 1 0 15,-1-5 0-15,-2 2 0 0,-1 3 0 0,-2-3 0 16,2 4 0-16,-4-5 0 0,-1 0 0 0,-3 1 0 16,-2-4 0-16,0 3 0 0,-2 1 0 0,-3 1 0 15,0-3 0-15,-4 2 0 0,0 4 0 0,-4 0 0 16,-2 2 0-16,-2 3 0 0,-1 1 0 0,-3 3 0 0,-3 0-400 16,-4 1 16-16,-4-3 16 0,-1 2 0 15,-3 1-448-15,-1-3-80 16,-3-6-32-16,-1-1-8752 0,-1-1-1760 0</inkml:trace>
  <inkml:trace contextRef="#ctx0" brushRef="#br0" timeOffset="59455.15">4379 15259 11055 0,'0'0'976'0,"-8"-6"-784"0,-1 3-192 0,9 3 0 15,0 0 7312-15,-4 8 1424 0,0 1 288 0,4 2 48 32,3 0-7824-32,0 2-1568 0,-1 2-304 0,2-2-11904 0,1 1-2384 0</inkml:trace>
  <inkml:trace contextRef="#ctx0" brushRef="#br0" timeOffset="59616.61">4274 15928 42383 0,'-15'-4'3776'0,"6"3"-3024"0,0 1-608 0,1 0-144 15,8 0 832-15,0 0 144 0,0 0 32 0,0 0 0 16,0 0-2304-16,0 0-464 0,9 6-96 0,3 1-16720 15</inkml:trace>
  <inkml:trace contextRef="#ctx0" brushRef="#br0" timeOffset="59762.3">4287 16387 27519 0,'-16'3'1216'0,"16"-3"256"0,-7 10-1168 0,5 0-304 16,1 1 0-16</inkml:trace>
  <inkml:trace contextRef="#ctx0" brushRef="#br0" timeOffset="59911.32">4339 16816 22111 0,'0'0'1968'0,"0"0"-1584"0,0 0-384 0,0 0 0 0,0 0 1264 0,0 0 160 0,12 8 48 0</inkml:trace>
  <inkml:trace contextRef="#ctx0" brushRef="#br0" timeOffset="62076.32">5832 10776 21935 0,'0'0'960'0,"0"0"224"0,0 0-944 0,0 0-240 15,0 0 0-15,0 0 0 0,-10 4 976 0,10-4 160 16,0 0 16-16,0 0 16 0,0 11-448 0,4 0-80 16,3-1-32-16,1-3 0 0,2 1-240 0,3-2-48 15,3-1-16-15,2-1 0 0,2-2-304 0,0-2 0 16,3-2 0-16,1 1 0 0,1 1 0 0,1-1 0 15,2-1 0-15,-1 1 0 0,0 0 0 0,1 1 0 16,-1 0 0-16,-1 1 0 0,-1 2 0 0,-3-1 0 16,0 1 0-16,-1 1 0 0,-1-4 176 0,-3 2-32 15,-3 2 0-15,0-2 0 0,-1 0 256 0,-1 2 48 16,-12-4 16-16,12 5 0 0,0 1 16 0,-2-1 0 0,-10-5 0 16,12 8 0-16,-2-1-64 0,-2 4-16 0,-2-5 0 0,1 5 0 15,0-1-32-15,-2 1-16 0,-1 0 0 16,0 2 0-16,-2 2-96 0,-1 4-32 0,-1 1 0 0,0 3 0 15,-1 5-96-15,0 0-128 0,0 5 176 0,-1 2-176 16,1 3 0-16,0 4 0 0,1 2 0 0,-2 2 0 16,0 2 0-16,-1 1 0 0,1 1 0 0,0 3 0 15,1 4 0-15,1-4 0 0,0 3 0 0,1 0 0 16,-1-4 0-16,2 3 0 0,-1-2 0 0,1 2 0 16,1 0 256-16,0 1-16 0,-2 3 0 0,2 2 0 15,0 2-16-15,0 0 0 0,0 0 0 0,-2-2 0 16,-2 1 96-16,1 3 0 0,0 4 16 0,2 1 0 15,-2 1-80-15,3-1-32 0,0 0 0 0,-1 1 0 0,-2 2-224 16,1 2 144-16,3 4-144 0,-1 2 128 16,0-3-128-16,-1 0 0 0,3 2 144 0,-1-2-144 0,-1 0 0 15,-1-2 0-15,2-3 0 0,0-6 0 0,2-1 0 0,-1-6 0 16,-1-3 0-16,-2 2 0 0,1 2 400 0,-1-1 16 16,0-2 0-16,0-3 0 0,1-1-32 0,-3-2-16 15,0-4 0-15,1 0 0 0,-1 2-112 0,2 2 0 16,-1 0-16-16,0 2 0 0,1-1-112 0,0 1 0 15,2-2-128-15,-1 1 192 0,-1-2-192 0,2 1 0 16,0 4 0-16,0-2 0 0,1 2 128 0,0-2-128 16,-1 1 0-16,0-3 0 0,1-2 128 0,1-2-128 15,-2-2 0-15,-1-3 0 0,1-3 160 0,0 1-160 16,0-2 160-16,1 1-160 0,1 2 320 0,-1-3-16 0,-1 1-16 0,1-2 0 16,0-1-96-16,2-2 0 0,-1-5-16 0,3 1 0 15,0 0-48-15,1 2-128 0,-1-2 192 0,0 2-64 16,0 0-128-16,0-1 0 0,-2 2 0 0,0 3 128 15,3 0-128-15,-1 1 0 0,0 0 0 0,0 1 0 16,-1-5 0-16,-2 1 0 0,1-1 144 0,-1-3-144 16,1-1 0-16,-2-1 0 0,-2-3 0 0,-1 1 0 15,1-3 0-15,0 1 128 0,-1 1-128 0,1-1 0 16,-2-3 0-16,2 1 144 0,-2-2-144 0,2 2 0 16,-2 0 160-16,1 0-160 0,2 1 128 0,0-2-128 15,-1 1 128-15,1-1-128 0,-2 3 0 0,2-1 128 16,0-2-128-16,1 1 0 0,1-2 0 0,-2 1 0 15,-2 2 0-15,1-3 0 0,-2 1 128 0,2-4-128 16,-1 2 0-16,1-2 0 0,-2-1 0 0,1-2 0 16,-2 2 0-16,2-2 0 0,1-4 0 0,-1 2 0 0,-2 2 0 0,2-2 0 15,-1-3 128-15,-1 3-128 0,0 0 0 0,0-1 0 16,0 1 0-16,0 1 128 0,-1 1-128 16,1 0 0-16,-2 0 0 0,1 0 0 0,-2 2 0 0,2-2 0 15,-1 0 0-15,0 2 0 0,0 3 0 0,0-6 0 16,1-1 0-16,0 0 0 0,-1 0 0 0,1 0 0 15,0 0 0-15,1-2 0 0,0-1 0 0,0-10 0 16,0 9 128-16,0-9-128 0,0 13 0 0,0-13 0 16,0 0 144-16,0 11-144 0,0-11 0 0,-2 10 0 15,2-10 0-15,-1 11 128 0,1-11-128 0,-2 11 0 16,0 0 0-16,1-2 0 0,-2 1 0 0,1-2 0 16,2-8 0-16,-2 12 0 0,2-2 0 0,0 1 0 0,0 1 0 15,0-12 0-15,0 0 0 0,0 13 0 0,0-2 0 0,0-11 0 16,2 13 0-16,-1-2 0 0,-1-11 0 0,1 10 0 15,-1-10 0-15,0 0 0 0,0 0 0 0,-1 12 0 16,1-12 0-16,0 0 128 0,-1 12-128 0,1-12 0 16,0 0 128-16,-4 9-128 0,0 0 128 0,4-9-128 15,0 0 128-15,-5 8-128 0,5-8 128 0,-4 8-128 16,4-8 128-16,0 0-128 0,-3 9 128 0,3-9-128 16,-2 9 0-16,2-9 0 0,0 0 0 0,0 0 128 15,-3 9-128-15,3-9 0 0,0 0 0 0,0 0 0 16,0 0 0-16,0 0 128 0,-5 7-128 0,5-7 0 15,0 0 144-15,-7 6-144 0,-1-2 192 0,8-4-192 16,-7 5 304-16,-1 0-48 0,0-1-16 0,0 1 0 0,8-5 0 16,-9 3 0-16,9-3 0 0,-9 7 0 0,1-3 0 0,8-4 0 15,-10 2 0-15,10-2 0 0,-11 4-16 0,2-1 0 16,0-2 0-16,0 2 0 0,0 0-32 0,0 1-16 16,-2 0 0-16,1 2 0 0,-1-5-48 0,1 4-128 15,-1-1 192-15,0 0-64 0,-2-2-128 0,-2 2 128 16,1 0-128-16,0 0 128 0,-2-1-128 0,2 2 0 15,-1-2 0-15,2 1 0 0,-1-1 0 0,1 1 0 16,1-1 128-16,0 1-128 0,1 0 0 0,0-2 0 16,2 0 0-16,9-2 0 0,-8 2-432 0,8-2 48 15,0 0 0-15,0 0 0 16,0 0-1216-16,0 0-256 0,0 0-32 0,0 0-16 16,0 0-2240-16,13 0-448 0</inkml:trace>
  <inkml:trace contextRef="#ctx0" brushRef="#br0" timeOffset="74869.67">6676 9082 3679 0,'0'0'320'0,"0"0"-320"0,0 0 0 0,6-6 0 15,-3-2 1680-15,-3 8 272 0,6-7 48 0,-6 7 16 16,5-7-1504-16,-5 7-288 0,4-8-64 0,-4 8-16 16,0 0 176-16,0 0 48 0,0 0 0 0,0 0 0 15,-7-5 352-15,7 5 80 0,-8-3 16 0,8 3 0 16,-10 0 432-16,1 0 96 0,0 1 0 0,9-1 16 15,-9 3-368-15,9-3-80 0,0 0-16 0,-9 4 0 16,9-4-432-16,0 0-80 0,0 0-32 0,0 0 0 16,0 0-144-16,-10 2-16 0,10-2-16 0,0 0 0 15,-7 0 0-15,7 0 0 0,0 0 0 0,-11 0 0 16,2 0 144-16,0 0 48 0,0 0 0 0,0 2 0 16,0-2 144-16,-2 2 16 0,1 1 16 0,-2 1 0 0,-1 0-128 15,0 1-32-15,-3 0 0 0,2 2 0 0,0-1 16 0,-1 3 0 16,0-1 0-16,0 3 0 0,2-2-80 0,1 2 0 15,1 1-16-15,-1 1 0 0,-1 0-176 0,0 2-128 16,-1 0 144-16,1 2-144 0,-2-2 144 0,2 0-144 16,0 2 128-16,0 1-128 0,0-3 192 0,0 2-64 15,0 1 0-15,-1 0 0 0,2 0 96 0,0 2 16 16,0 0 0-16,2-1 0 0,1-2-64 0,1-1-16 16,2-2 0-16,0 0 0 0,2 2-160 0,3 1 0 15,1-4 0-15,1 1 0 0,2-1 0 0,1 2 128 0,0-2-128 0,1 1 0 16,2-1 128-16,0 1-128 15,2-1 0-15,3 3 128 0,1-2-128 0,2 0 0 0,-1-1 144 0,2 1-144 16,2 2 0-16,0 0 128 0,0-2-128 0,1-3 0 16,-1 2 0-16,-1 2 144 0,-2 0-144 0,1-2 0 15,0-1 0-15,-1-4 0 0,1 0 0 0,0 0 0 16,-1-2 128-16,1-2-128 0,-3 0 0 0,1-2 0 16,-1-2 0-16,2-1-176 0,-2-1 32 0,1-1 0 31,-1-1-496-31,1-2-112 0,0 2-16 0,-1-3 0 15,0 1-1344-15,1-1-288 0,-1 1-48 0,-1-1-10016 0</inkml:trace>
  <inkml:trace contextRef="#ctx0" brushRef="#br0" timeOffset="75220.42">6202 9523 26719 0,'0'0'2368'0,"-4"-7"-1888"16,-1 1-480-16,5 6 0 0,0 0 1568 0,0 0 224 15,0 0 32-15,0 0 16 0,0 0-1664 0,0 0-336 16,11-4-64-16,1 1-16 0,0 3 240 0,1 2 0 15,1 0 0-15,2 2 0 0,1 1 0 0,4-1 0 0,2 2 0 0,-1-1 0 16,0-1 144-16,1-3-144 0,0 0 0 0,2-1 144 16,0 0-144-16,-2-1 0 0,-2 1 0 0,-3-1 128 15,-2 1-128-15,-2 1-176 0,-1-2 48 0,0 1 0 32,0-2-768-32,0 1-160 0,-1-2-32 0,1 0 0 15,0 0-720-15,0-1-160 0,0 1-16 0,0 1-8720 0</inkml:trace>
  <inkml:trace contextRef="#ctx0" brushRef="#br0" timeOffset="75707.53">7243 8966 29423 0,'0'0'1296'0,"0"0"288"0,0 0-1264 0,0 0-320 0,-6-5 0 0,6 5 0 15,0 0 208-15,0 0-16 0,0 0 0 0,0 0 0 16,0 0-192-16,-7 9 0 0,2 2 0 0,3 2 0 16,0 2-160-16,1 0 160 0,2 3-128 0,1 3 128 15,-1 0 0-15,0 5 0 0,1 2 0 0,0 0 0 16,2 0 160-16,0 6 112 0,0 1 32 0,1 5 0 15,-1 0 128-15,1 2 16 0,0 1 16 0,-1 0 0 16,0 2-208-16,-1-4-32 0,-1-2-16 0,1-1 0 16,-2 0-208-16,1-3 128 0,-2-4-128 0,0-4 0 15,-2-3 0-15,1-2 128 0,-2-1-128 0,1-3 0 16,-2-3-416 0,0-5-128-16,0-1-32 0,4-9 0 15,0 0-1088-15,0 0-240 0,0 0-32 0,0 0-16 0</inkml:trace>
  <inkml:trace contextRef="#ctx0" brushRef="#br0" timeOffset="76055.28">7479 8948 29487 0,'0'0'2624'0,"-7"0"-2112"16,7 0-512-16,-11 4 0 0,1 4 1248 0,3 5 144 0,3 0 16 0,2 4 16 16,2-3-1424-16,0 3 0 0,0 1-256 0,2 2 32 15,1 1 224-15,0 1-176 0,0 3 176 0,0-1-160 16,-2 4 160-16,2-1 0 0,0 2 0 0,-1-3-128 16,-1 3 128-16,2-1 176 0,0 1-48 0,-1 2 0 15,1 2 192-15,0 2 48 0,-1 3 0 0,1 1 0 16,-1-3-224-16,1 1-144 0,0-3 192 0,0-2-192 15,3 1 144-15,-2-6-144 0,-2 0 0 0,0-3 144 16,-1-3-336-16,1 0-64 0,0-5 0 0,-1-3-16 31,-2-3-592-31,1-10-112 0,0 0-32 0,0 0 0 0,0 0-576 0,0 0-112 0,0 0-32 0,-9-2-6448 16,-1-4-1296-16</inkml:trace>
  <inkml:trace contextRef="#ctx0" brushRef="#br0" timeOffset="76703.22">7198 8958 20271 0,'-7'-10'896'0,"3"2"192"0,0-2-880 0,2-1-208 16,-1 2 0-16,3 9 0 0,0-8 2144 0,0 8 384 15,0 0 80-15,4-9 16 0,-4 9-1792 0,8-6-368 16,-8 6-64-16,12-5-16 0,-1-1-32 0,1 1-16 15,0 1 0-15,0 2 0 0,1 0-80 0,0-2-32 16,0 2 0-16,0-1 0 0,0 1 32 0,0 0 0 16,0 0 0-16,1 0 0 0,2 2-128 0,1 0-128 0,1 2 176 0,0 0-176 15,1-2 224-15,0 2-64 0,1-1-16 0,2 0 0 16,1-1-144-16,2 3 192 0,-1-2-192 0,-2 2 192 16,-1-1-192-16,-2 2 0 0,-2 0 0 0,-1 1 0 15,-3 2 0-15,-1 3 0 0,-5 1 0 0,1 0 128 16,-1 1-128-16,-1 1 0 0,-2 2 0 0,-1 0 0 15,-3 2 192-15,-2 1 0 0,0-1 0 0,-2-2 0 16,-1 0 16-16,-1 2 16 0,-1 0 0 0,-2 1 0 16,-2 1-80-16,1 0-16 0,-2 1 0 0,0-5 0 15,-2 1-128-15,0 0 128 0,-1-2-128 0,-2 0 128 16,-1-1-128-16,0-1 160 0,-1-1-160 0,1 0 160 16,-1-3-160-16,0 0 0 0,2-3 144 0,2 0-144 15,2 1 0-15,0-4 144 0,1 1-144 0,2-1 0 0,10-2 0 0,-10 4 0 16,10-4 0-16,-7 4 0 15,7-4 0-15,0 0 0 0,0 0 0 0,0 0 0 0,0 0 0 0,0 0 0 16,-2 9 0-16,2-9-144 0,0 0 144 0,6 12 0 16,0-4 0-16,2 0 0 0,-8-8 0 0,13 9 0 15,-1-3 0-15,-1 2 0 0,0 1 144 0,1-1-144 16,-1 3 192-16,2-1-192 0,0 4 160 0,2-2-160 16,2 1 128-16,1 2-128 0,0 0 128 0,2 1-128 15,-1 2 0-15,1-2 128 0,1-1-128 0,1 1 128 16,3 1-128-16,-1 1 128 0,1 3-128 0,0 0 160 15,-2-2-160-15,0 2 160 0,-1-2-160 0,-1-1 0 16,-2-1 144-16,1-3-144 0,1-2 0 0,-3-2 0 0,-1-2 0 0,-3 0 0 16,-1 0-208-16,-2 1-16 0,-11-9 0 0,7 6 0 31,-7-6-560-31,0 0-112 0,0 0-32 0,0 0 0 16,0 0-2256-16,0 0-448 0,0 0-80 0,-9 12-32 0</inkml:trace>
  <inkml:trace contextRef="#ctx0" brushRef="#br0" timeOffset="79588.4">8097 8811 4607 0,'0'0'400'0,"0"0"-400"0,0 0 0 0,0 0 0 16,0 0 1824-16,0 0 288 0,0 0 48 0,0 0 16 0,-7 5-1440 0,7-5-288 16,0 0-48-16,0 0-16 0,0 0 512 0,0 0 112 15,0 0 16-15,0 0 0 0,0 0 0 0,0 0 0 16,0 0 0-16,0 0 0 16,0 0-96-16,0 0-16 0,0 0 0 0,0 0 0 0,0 0-144 0,0 0-16 15,0 0-16-15,0 0 0 0,0 0-208 0,0 0-32 16,0 0-16-16,0 0 0 0,0 0-112 0,0 0-32 15,0 0 0-15,0 0 0 0,-7 8 32 0,7-8 0 16,0 0 0-16,0 0 0 0,0 0 192 0,0 0 32 16,0 0 16-16,0 0 0 0,-9 3 32 0,9-3 0 15,0 0 0-15,0 0 0 0,0 0-128 0,0 0 0 16,0 0-16-16,0 0 0 0,-5-7-144 0,5 7-32 16,-6-6 0-16,6 6 0 0,0 0-64 0,0 0 0 15,-3-9-16-15,3 9 0 0,-3-10-48 0,2 1-16 0,-2 0 0 0,3 9 0 16,1-12 16-16,2 2 16 0,0 0 0 0,-1-1 0 15,1-3 16-15,1 1 0 0,0 0 0 0,0-2 0 16,-2-2-32-16,2-1 0 0,-1-1 0 16,2-1 0-16,-1 1-48 0,1-1-16 0,-1 0 0 0,0 1 0 15,0 1 0-15,0-2-128 0,0 3 192 0,-1 0-64 16,-1 4-128-16,0 1 192 0,0 5-192 0,0-3 192 16,1 3-192-16,-1 0 160 0,0 1-160 0,-2 6 160 15,2-7-160-15,-2 7 0 0,3-6 0 0,-3 6 128 16,0 0-128-16,4-8 0 0,0 1 0 0,-4 7 0 15,0 0 0-15,0 0 0 0,0 0 0 0,0 0 0 16,0 0 0-16,0 0 0 0,0 0-144 0,0 0 144 16,10 7 0-16,-2 3-128 0,-3 3 128 0,-1 0 0 15,0 2 0-15,0 2 0 0,0 3 0 0,-1 1 0 0,-1 0 0 0,2-3 0 16,1 2 0-16,1 1 0 0,-1 0 0 0,1 0 0 16,1 1 0-16,1-5 0 0,1-3 0 0,1 0 0 15,1 1 128-15,-2-2-128 0,-1-3 0 0,-1 2 128 16,1-3-128-16,0 0 0 0,-8-9 144 0,9 9-144 15,-2-2 128-15,-7-7-128 0,0 0 128 0,9 4-128 16,-9-4 0-16,11 1 128 0,-11-1 16 0,11-4 0 16,-3 0 0-16,0-2 0 0,-2-4 32 0,1 1 0 15,-1-1 0-15,2-2 0 0,0 0-176 0,-2-1 128 16,1-4-128-16,-2-2 128 0,0-2-128 0,-1-1 128 16,0-2-128-16,0 1 128 0,0-2-128 0,0 0 0 15,-2-3 0-15,2 2 128 0,0 0-128 0,0 2 0 0,-3 5 0 0,2-2 0 16,0 5 0-16,-1 3 0 0,1 1 0 0,-1 2 0 15,1-1 0-15,1 2 0 0,0 0 0 0,0 1 0 16,-4 8 0-16,6-7 0 0,1-4-144 0,-2 5 144 16,-5 6 0-16,7-7 0 0,-7 7 0 0,0 0 0 15,7-6 0-15,1 0-128 0,-8 6 128 0,0 0 0 16,0 0 0-16,0 0 0 0,11 3 0 0,-11-3 0 16,10 5 0-16,-10-5 0 0,9 12 0 0,-2 4 0 15,-2-3 0-15,0 2 0 0,0 2 0 0,2 3 0 16,1-2 0-16,1 4 144 0,1 2-144 0,1 2 128 15,-1 1-128-15,1-1 0 0,-1 0 0 0,-1-1 128 16,0 1-128-16,-1-2 0 0,0-2 144 0,0 1-144 16,-2-3 0-16,1 1 128 0,-1-4-128 0,1-2 0 15,-2-2 0-15,0 0 144 0,0-1-144 0,2 0 0 16,-7-12 192-16,8 10-192 0,-2-1 192 0,2-1-192 0,-1-3 0 0,-7-5-320 16,10 4 32-16,-10-4-13568 15,12 0-2720-15</inkml:trace>
  <inkml:trace contextRef="#ctx0" brushRef="#br0" timeOffset="81190.19">3433 17334 20271 0,'0'0'1792'0,"0"0"-1424"0,0 0-368 0,0 0 0 16,-6-11 2880-16,4 3 512 0,2 8 112 0,1-10 16 16,2-1-3344-1,1 2-672-15,-4 9-128 0,6-9-16 0,-1 3 304 0,-5 6 64 0,0 0 16 0,0 0 0 16,0 0 256-16,0 0-160 0,0 0 160 0,0 0-128 16,-5-8 432-16,5 8 80 0,-10-4 32 0,-2 3 0 15,0 3 352-15,1 3 64 0,0-1 0 0,-1 2 16 0,1 0-32 0,-1 1-16 16,2-1 0-16,-1 2 0 0,-1 1-208 0,1 3-32 15,0-2-16-15,1 3 0 0,-1 0-160 0,1 4-48 16,-2 3 0-16,0-1 0 0,-1 2-208 0,3 1-128 16,0 2 160-16,0-3-160 0,3 2 128 0,1 1-128 15,1-1 0-15,1 2 144 0,2 2-144 0,0-2 0 16,1-4 0-16,4-3-176 0,1 2 176 0,1-1 0 16,0 1 0-16,3-2 0 0,0 0 0 0,3-1 0 15,4 0 128-15,-1 1-128 0,0-2 160 0,3 1-32 16,2-1-128-16,0-1 192 0,3-2-32 0,3-2-16 0,2-5 0 15,2-2 0-15,2-1-16 0,1-3 0 0,-2-3 0 0,1-2 0 16,2-2-128-16,-2-4 160 0,-2-1-160 0,-1-1 160 16,1 0-160-16,-2-3 192 0,-2 2-192 0,-1-4 192 15,-2-1-192-15,-1 0 160 0,1-5-160 0,-3 0 160 16,-2-1-32-16,0 0 0 0,0-1 0 0,-3 0 0 16,-1 0-128-16,-1 1 192 0,-1 0-192 0,-4 1 192 15,-1-1-192-15,-2-1 128 0,-3 0-128 0,-2-2 128 16,-3 1-128-16,-3 1 0 0,-1 1 144 0,-1 3-144 15,-1 0 128-15,-2 1-128 0,-1 0 128 0,-1 3-128 16,-2-2 0-16,0 5 128 0,-1 2-128 0,-1 1 0 16,-3 0 0-16,0 4 0 0,1-1 0 0,-1 5 0 15,0-1 0-15,1 2 128 0,1 2-128 0,-1 1 0 16,-1 3 128-16,2 1-128 0,1 0 160 0,1 2-160 0,0 2 0 16,0 0 0-16,0-1 0 0,0 3 0 15,0 0 0-15,1 0 0 0,2 2 0 0,0-1 0 0,-1-1 0 16,1-1-128-16,0-1 128 0,0 0 0 0,1 0 0 0,0-2-128 15,0-1 128-15,2-1 0 0,0 0-176 0,2 0 176 16,9-4-160-16,-10 4 160 16,1-1-432-16,9-3 16 0,0 0 0 0,0 0 0 15,0 0-1248-15,0 0-240 0,0 0-48 0,0 0-16 16,0 0-1232-16,6 10-240 0</inkml:trace>
  <inkml:trace contextRef="#ctx0" brushRef="#br0" timeOffset="81624.1">3682 16914 19343 0,'0'0'1728'0,"0"0"-1392"0,0 0-336 0,-6-8 0 16,0 3 3648-16,6 5 640 0,0 0 144 0,0 0 32 15,0 0-3440-15,0 0-672 0,0 0-144 0,0 0-16 16,0 0-192-16,0 0 0 0,0 0 0 0,0 0 0 16,0 11 0-16,-1 4 0 0,-2-2 0 0,0 4 0 0,0 1 272 0,0 4 80 15,-2 2 16-15,-1 3 0 0,0 6 144 0,-1-1 48 16,0 1 0-16,-1 2 0 0,-1 3-160 0,-2 3-16 15,1 4-16-15,-1 3 0 0,1 2-240 0,0 0-128 16,-1 3 128-16,-1-1-128 0,-1 0 0 0,-1 1 144 16,1 3-144-16,-1-1 0 0,-2 1 128 0,0-1-128 15,1-3 0-15,-2-1 0 0,0-1 128 0,2-9-128 16,2-6 192-16,4-2-192 0,1-3 464 0,2-7-16 16,1-3 0-16,2-6 0 0,2-2-448 0,2-4-240 15,-1-8 32-15,0 0 0 16,4 9-832-16,-4-9-176 0,8 3-16 0,-8-3-16 15,12-2-2048-15,-1 2-416 0</inkml:trace>
  <inkml:trace contextRef="#ctx0" brushRef="#br0" timeOffset="83497.05">3962 17946 8287 0,'0'0'368'0,"0"0"80"0,0 0-448 0,0 0 0 15,0 0 0-15,0 0 0 0,0 0 2000 0,0 0 320 16,-7 7 64-16,7-7 16 0,0 0-1696 0,-6 8-320 0,6-8-80 0,0 0-16 16,-5 10 976-16,5-10 192 0,0 0 32 0,0 0 16 15,-4 12 208-15,4-12 32 0,0 0 16 0,-3 11 0 16,1 3-416-16,2-14-96 0,-3 10-16 0,3-10 0 15,0 0-528-15,0 0-96 0,0 13-32 0,0-13 0 16,0 0-160-16,0 0-32 0,0 0-16 0,0 0 0 16,0 0-32-16,0 0 0 0,0 0 0 0,0 0 0 15,0 0 176-15,0 0 16 0,0 0 16 0,0 0 0 16,9-5 32-16,-9 5 16 0,7-5 0 0,-7 5 0 16,6-10-80-16,-1 3-32 0,-2-3 0 0,1 0 0 15,0 1-32-15,0 0-16 0,1 1 0 0,1-5 0 16,1-1-112-16,0-2 0 0,0 0-16 0,1 1 0 15,0-2-48-15,1 0-16 0,0 0 0 0,2 0 0 16,-1 1-240-16,-1 2 144 0,-1-4-144 0,1 3 128 0,0 1-128 16,-1 2 0-16,-1 0 0 0,-1 3 0 0,1-2 0 0,-2 4 0 15,-5 7 0-15,0 0 0 0,5-8 0 0,-5 8 0 16,0 0 0-16,0 0 0 0,0 0 0 0,0 0 0 16,0 0-128-16,0 0 128 0,0 0 0 0,0 0 0 15,0 0 0-15,12 0 0 0,-12 0 0 0,10 4 0 16,-10-4 0-16,12 5 0 0,-12-5 0 0,12 8 0 15,-2 1 0-15,-1-2 0 0,-9-7-176 0,11 13 176 16,-2 1-128-16,-1 2 128 0,-2-4 0 0,-1 2-160 16,-1 3 160-16,-1-1 0 0,-3-1 0 0,0 2-128 15,-1 1 128-15,-1-2 0 0,2 0 0 0,0-3 144 16,0-13-16-16,-1 13 0 0,0-3-128 0,1-10 128 0,0 0-128 0,0 0 128 16,0 0-128-16,0 0 160 0,0 0-160 0,0 0 160 15,0 0-160-15,0 0 192 0,10-6-192 0,-2-2 192 16,-2-3-192-16,1 0 192 0,-2-2-192 0,2-2 192 15,-1 1-192-15,1 1 0 0,-2-4 0 0,0 1 128 16,2 2-128-16,-2-2 0 0,-1-1 0 0,0 4 0 16,1 0 0-16,-1 3 0 0,0-3 0 0,0 0 0 15,0 1 0-15,0 2 0 0,-1 2 0 0,-3 8 0 16,6-9 0-16,-6 9 0 0,6-7 0 0,-6 7 0 16,0 0 0-16,0 0 0 0,0 0-128 0,0 0 128 15,9 7 0-15,-1 2-176 0,-8-9 176 0,8 10-128 16,-3 2 128-16,0 2 0 0,-1 2 0 0,0-2 128 15,0 1-128-15,0 0 144 0,-1 5-144 0,-1-2 160 16,1 2-32-16,1-1-128 0,-2 0 192 0,2 0-64 16,0 2-128-16,0-2 0 0,0 0 144 0,1 0-144 0,0 0 0 0,1-3 0 15,-1 0 0-15,0-2 0 0,-1-4 0 0,-4-10 0 16,4 10 0-16,-4-10 128 0,0 0-368 0,0 0-64 16,0 0-16-16,0 0 0 15,0 0-1088-15,0 0-240 0,0 0-32 0,0 0-16 16,9-4-1024-16,-1-2-208 0,-8 6-32 0</inkml:trace>
  <inkml:trace contextRef="#ctx0" brushRef="#br0" timeOffset="84509.12">5238 16596 19007 0,'0'0'832'0,"0"0"192"0,-1-10-832 0,0 3-192 16,1 7 0-16,0-9 0 0,0-2 1264 0,0 2 208 15,0 0 32-15,0 9 16 0,-2-11-624 0,1 2-128 16,-1 0-32-16,-1 3 0 0,3 6-224 0,0 0-64 16,0 0 0-16,-8-6 0 0,8 6 352 0,-10-1 64 15,-1 2 16-15,1 3 0 0,-1 3 0 0,0 1 0 16,-1 2 0-16,-1 3 0 0,-1 3-240 0,-1 2-32 16,1-1-16-16,-1 3 0 0,1-1-160 0,1 2-48 15,-1 1 0-15,2 3 0 0,-1 4-16 0,1 1-16 0,-1 0 0 16,2 3 0-16,0 5-112 0,1 3-32 0,-2-2 0 0,1 4 0 15,1 1-208-15,0 0 0 0,-1 1 128 0,2-1-128 16,3 2 0-16,-1-3 0 0,2 0 0 0,0-4 0 16,-1 1 0-16,4-1 0 0,0-2 128 0,5-2-128 15,1 0 0-15,3-3 176 0,0-1-176 0,2-2 160 16,1-5-160-16,-1 0-192 0,0-3 32 0,1 0 16 16,1-3-80-16,-1 0-16 0,2-2 0 0,1-2 0 31,1-1-384-31,1-1-80 0,-1-6 0 0,0 1-16 15,2-2-448-15,1-1-96 0,0-5-16 0,1-2 0 0,2 0-1520 16,-2 0-304-16,0-4-64 0,2-2-16 0</inkml:trace>
  <inkml:trace contextRef="#ctx0" brushRef="#br0" timeOffset="84877.62">5657 17116 9215 0,'0'0'400'0,"0"0"96"0,-9 4-496 0,-3-3 0 15,0 4 0-15,1-1 0 0,-1 1 6784 0,1 2 1280 0,1-1 240 0,1 2 48 16,0-1-6560-16,0 1-1328 0,1 1-256 0,1 1-48 15,-1 1 0-15,-1 3 0 0,0 2 0 0,0 2 0 16,-1 1 16-16,-1 2 0 0,-1 1 0 0,1 4 0 16,-2 2 224-16,-3 2 48 0,-2-3 16 0,-1 2 0 15,3-4-128-15,-3 1-16 0,0 0-16 0,-1 0 0 16,2-4-176-16,1-1-128 0,1-5 144 0,2-1-144 16,1-1 0-16,1-2-128 0,2-4-16 0,1 0 0 31,9-8-688-31,-9 1-128 0,9-1-16 0,-8-6-16 0,2-5-1872 15,3-2-368-15,1-1-80 0,1-6-16 0</inkml:trace>
  <inkml:trace contextRef="#ctx0" brushRef="#br0" timeOffset="85094.64">5177 17270 10127 0,'0'0'896'0,"0"0"-704"0,0 0-192 0,0 0 0 0,0 0 6800 0,0 0 1328 15,0 0 272-15,0 0 48 0,0 0-6704 0,10 5-1344 16,2 1-272-16,1 2-128 0,2 1 176 0,-2 3-48 15,2 0-128-15,4 2 192 0,0 3-192 0,2 1 144 16,0 2-144-16,2 1 128 0,2 0-128 0,0-1 0 16,-6 1 0-16,2-2 0 0,-1-1-192 0,1-3-32 15,0 0 0-15,-1-1 0 16,0-1-592-16,1-1-112 0,-2-2-32 0,1-3 0 16,-1-5-16-16,1 2-16 0,-2-2 0 0,1-1 0 15,-1-2-80-15,0-1-16 0,-1-4 0 0,0-5-12736 0</inkml:trace>
  <inkml:trace contextRef="#ctx0" brushRef="#br0" timeOffset="85526.96">5684 16541 31327 0,'-6'-4'2784'0,"6"4"-2224"0,-11-1-560 0,11 1 0 16,0 0 1408-16,0 0 160 0,0 0 32 0,0 0 16 15,0 0-2016-15,0 0-416 0,9 6-80 16,2-1 0-16,-2 1 720 0,0 0 176 0,0 2 0 0,0 1 0 0,2-1 160 0,-2 2 32 16,0 2 0-16,1 1 0 0,2 1 560 0,0-1 112 15,0 3 32-15,-1-2 0 0,2 6-144 0,3 0-32 16,1-1 0-16,1 2 0 0,0 1-144 0,2 4-16 15,1 2-16-15,0 2 0 0,-2 2-288 0,2-1-48 16,0 2-16-16,-1 1 0 0,-1 1-192 0,1 0 0 16,-1-1 128-16,0 0-128 0,-3 0 0 0,0 3 0 15,-3-2 0-15,1-3 0 0,-3 2 0 0,-2 1 144 16,-2 1-144-16,-4-1 128 0,-3-1 80 0,-1-2 16 16,-1-2 0-16,-2 0 0 0,-3-1 32 0,-1 0 16 15,-1-2 0-15,0 0 0 0,-1-2-128 0,-1-1-16 16,-1-4-128-16,1 1 192 0,0-1-192 0,0-3 0 15,-2-1 0-15,0-3 0 16,-2-4-496-16,1-3 16 0,-1 1 0 0,1-5-12704 0,0-2-2528 0</inkml:trace>
  <inkml:trace contextRef="#ctx0" brushRef="#br0" timeOffset="94548.47">7354 11595 6447 0,'0'0'576'0,"0"0"-576"0,0 0 0 0,0 0 0 16,0 0 5264-16,0 0 944 0,0 0 192 0,0 0 48 15,8-8-4848-15,-8 8-960 0,11-4-192 0,-1 3-32 16,-10 1 112-16,14-2 32 0,1 2 0 0,-1 0 0 16,0 2-240-16,2 0-32 0,1-1-16 0,2-1 0 15,2 0-80-15,1 0 0 0,2 0-16 0,1-1 0 16,1 0 16-16,0 0 0 0,0-1 0 0,1 0 0 15,3-4-192-15,0 0 160 0,0-2-160 0,-1-2 160 0,0 0-160 0,-1 3 0 16,0-1 0-16,-1 3 128 0,-1 2-128 16,-1-1 0-16,-3 1-160 0,-2 3 160 15,-2 0-816-15,-2 3-64 0,-3 1-16 0</inkml:trace>
  <inkml:trace contextRef="#ctx0" brushRef="#br0" timeOffset="94950.22">7447 11815 23039 0,'-13'-7'2048'0,"13"7"-1648"0,-9-5-400 0,9 5 0 0,-7-5 2064 0,7 5 336 0,0 0 64 0,0 0 16 16,0 0-1968-16,0 0-384 0,9-5-128 0,-9 5 0 15,12 0 240-15,0 1-48 0,2 2 0 0,0-1 0 16,1 2 80-16,2 0 16 0,2 0 0 0,1 1 0 15,-1-1-32-15,1 3 0 0,-2-5 0 0,2 2 0 16,1-1 48-16,1-2 0 0,0-1 0 0,0-1 0 16,-1-2-96-16,1 3-16 0,0-4 0 0,2 2 0 0,1-1-192 15,-1-1 128-15,0 0-128 0,1 0 0 16,1 2-480-16,1-1-192 0,0-1-32 0,1 0-14896 16</inkml:trace>
  <inkml:trace contextRef="#ctx0" brushRef="#br0" timeOffset="102904.27">7499 13334 5519 0,'0'0'496'0,"-7"9"-496"16,0-1 0-16,-1-1 0 0,1 0 3520 0,7-7 624 0,0 0 112 0,-5 7 32 15,5-7-2048-15,0 0-416 16,0 0-80-16,0 0-16 0,0 0-384 0,11 0-96 0,-1-3-16 0,4 2 0 16,5-5-544-16,0 1-112 0,2 0-32 0,1 0 0 15,0-2-208-15,2 2-32 0,1 1-16 0,1 1 0 16,-2 1-288-16,2 1 0 0,2 1 128 0,-1 1-128 16,1 1 0-16,-2 1 0 0,0 0 0 0,0 1 0 15,-1 1 0-15,-2 0 0 0,-2-1 0 0,0 0 0 16,-3 1-208-16,-1-2 0 0,-3 1 0 0,-2-4 0 31,-2 0-368-31,0 0-64 0,-10 0 0 0,0 0-16 0,0 0-1824 16,0 0-352-16,0 0-80 0,0 0-16 0</inkml:trace>
  <inkml:trace contextRef="#ctx0" brushRef="#br0" timeOffset="103207.49">7451 13593 11055 0,'-7'-5'976'0,"7"5"-784"16,0 0-192-16,-9 0 0 0,9 0 3904 0,0 0 752 15,0 0 144-15,0 0 16 0,0 0-3520 0,0 0-704 16,0 0-144-16,14 0-16 0,-1 0 0 0,3 0 0 15,2-1 0-15,2-1 0 0,2 0-240 0,2 0-32 16,0-2-16-16,2-1 0 0,2-3-144 0,2 3 0 0,0 3 144 0,1-2-144 16,2 1 128-16,-1-2-128 0,0 2 160 0,1 2-160 15,3-2 0-15,0 1 0 0,2-1 0 0,-2-1 0 16,1 2-192-16,-3-2-128 0,-4-1-16 0,-3 3-16 31,-1 4-2400-31,-4-2-496 0</inkml:trace>
  <inkml:trace contextRef="#ctx0" brushRef="#br0" timeOffset="155091.15">9203 11117 20271 0,'-4'-15'896'0,"0"7"192"0,-1-5-880 0,0 2-208 0,-1 1 0 0,3 1 0 15,-1 0 2656-15,0 1 480 0,-1 1 112 0,5 7 16 0,-7-6-2640 0,0 1-624 16,-2 3 0-16,2 4 0 0,-1 0 0 0,-3 5 0 16,-2 2 0-16,-1 3 0 0,-3 2 0 0,-1 3 0 15,-2 3 0-15,1 2 0 0,0 2 320 0,0 3 0 16,-1-1 16-16,1 5 0 0,-2 3 368 0,3 2 80 16,-2 2 16-16,2 3 0 0,1 0-96 0,1 5-32 15,1 3 0-15,3 4 0 0,1-4-288 0,5 1-64 16,3-2-16-16,5-2 0 0,3-1-160 0,4-4-16 15,3-5-128-15,3-3 192 0,4-3-192 0,3-6 0 16,1-3 0-16,2-5 0 0,2-4-256 0,1-6-112 16,0-3-16-16,2-5 0 0,2 1 240 0,-1-8 144 15,0-3-192-15,-2-3 192 0,-3-5 0 0,-1-1 304 0,-2-4-48 0,-1-2 0 16,-2-4 64-16,-1 0 16 0,0-3 0 0,-2-3 0 16,-3 1-80-16,-2-5-32 0,-3-2 0 0,-1 0 0 15,-3 0-16-15,-1 0 0 0,-3 0 0 0,-2 3 0 16,-3 1-208-16,-1 1 144 0,-2 1-144 0,-1 3 128 15,-2 3-128-15,-3 2 0 0,1 3 0 0,-1 2 0 16,-3 0 0-16,1 5 0 0,-1 0 0 0,1 5 0 16,-2 1 0-16,0 5 0 0,-2 3 0 0,0 2 0 15,2 2 0-15,3 0-176 0,1 3 48 0,-1 2 0 32,3 0-320-32,0 4-64 0,2-4-16 0,3 5 0 15,6-9-1584-15,-3 12-304 0,3-1-64 0,3 2-7792 0,-3-13-1568 0</inkml:trace>
  <inkml:trace contextRef="#ctx0" brushRef="#br0" timeOffset="155972.1">10358 11449 8287 0,'0'0'736'0,"0"0"-592"16,-8-6-144-16,8 6 0 0,-8-1 5088 0,8 1 992 0,-7 4 192 0,7-4 32 16,-10 8-5088-16,3 1-1024 0,-1 0-192 0,-1 1 0 15,-3 2-176-15,-1 0 48 0,-1 1 0 0,-2 0 0 16,-1 4-144-16,0 1-32 0,0 0 0 0,1 1 0 15,1-2 304-15,0 1 0 0,1 0 0 0,2-1 0 16,2 0 128-16,3 0 64 0,2-1 32 0,3-1 0 16,0 0 192-16,2-2 32 0,0 0 16 0,4-2 0 15,3 1-208-15,4 0-32 0,0-4-16 0,3-3 0 16,2 0-16-16,2-5-16 0,0 0 0 0,1-4 0 16,-1 2-48-16,1-6 0 0,0-3 0 0,-1 1 0 15,-2-1-128-15,-1 0 0 0,0-4 0 0,-1 1 0 16,-1 0 0-16,-1-1 0 0,-2 0 0 0,1-1 128 15,-1-3-128-15,-1 2 160 0,-2-3-160 0,-1 0 160 16,-1 1-160-16,-1 1 160 0,-1 2-160 0,-2-1 160 16,-1 4-32-16,-1 0 0 0,-2 0 0 0,-2 3 0 0,-1 0 48 0,-1 4 0 15,-1-1 0-15,0 2 0 0,-1 1-176 0,9 4 0 16,-10-4 0-16,10 4 0 0,-11-2 0 0,11 2 0 16,0 0-160-16,0 0 160 15,0 0-1472-15,0 0-208 0,0 0-48 0,0 0-7616 16,0 0-1536-16</inkml:trace>
  <inkml:trace contextRef="#ctx0" brushRef="#br0" timeOffset="156375.5">10825 11688 11967 0,'0'0'528'0,"-4"10"112"0,-1-3-512 0,-1 1-128 0,6-8 0 0,-6 11 0 15,-3-5 3600-15,2 1 688 0,7-7 144 0,-6 5 32 16,6-5-2752-16,-9 5-560 0,9-5-96 0,0 0-32 16,0 0-384-16,0 0-64 0,-10 0-32 0,10 0 0 15,-7-6 0-15,7 6 0 0,-6-8 0 0,3 0 0 16,-1 0 208-16,1-2 32 0,0 1 16 0,2-2 0 15,-1-2 160-15,-1-3 16 0,2 2 16 0,1-4 0 16,0 0-336-16,1-2-64 0,2 0-16 0,-1 4 0 16,2-3-320-16,1 5-64 0,3 0 0 0,1 1-16 0,2 0-176 0,0-1 160 15,2 1-160-15,2 3 160 0,0-2-160 16,1 2 0-16,0-1 0 0,1 2 0 0,2 1 0 0,-1 3-192 16,1 0 32-16,-1 4 16 15,0-1-368-15,0 1-80 0,1 1-16 0,-2 1 0 16,-2 3-1648-16,1 0-336 0,0 1-64 0,-2 2-13520 0</inkml:trace>
  <inkml:trace contextRef="#ctx0" brushRef="#br0" timeOffset="156758.1">12028 10782 35823 0,'0'0'1584'0,"0"0"336"0,0 0-1536 0,-5 8-384 0,1 4 0 0,1 5 0 16,3 2 416-16,2 5 16 0,0 2 0 0,1 5 0 0,-1 2-432 0,2 7 0 15,0 6 0-15,0 3 0 0,-1 1 0 0,-1 1 0 16,1 1 0-16,0-3 0 0,-3 0 0 0,0-1 0 16,0 1 224-16,0-3-64 0,-2 1-16 0,2-4 0 15,2-1 0-15,0-4 0 0,1-7-144 0,1-2 0 16,-2-2 0-16,2-5 0 15,2-4-1408-15,1-2-304 0,1-4-64 0,1-4-16 0</inkml:trace>
  <inkml:trace contextRef="#ctx0" brushRef="#br0" timeOffset="158110.5">14263 11064 15375 0,'0'0'672'0,"0"0"160"0,0 0-672 16,0 0-160-16,0 0 0 0,0 0 0 0,0 0 1392 0,0 0 240 15,0 0 48-15,0 0 16 0,0 0-272 0,0 0-48 16,0-10-16-16,4-2 0 0,2 0-256 0,-1 0-48 15,2-1-16-15,1 2 0 0,-1-3-592 0,1 0-112 16,-1 0-16-16,-2-2-16 0,-1 1-112 0,0-1-32 16,-2-4 0-16,-2 5 0 0,-1 2 224 0,-1 0 64 15,-4 0 0-15,-1 2 0 0,-1 3 224 0,-3 3 48 16,-2 4 16-16,-1 1 0 0,-3 0-224 0,0 1-32 16,0 4-16-16,0-1 0 0,1 5-192 0,2 0-32 15,0 6-16-15,1-2 0 0,0 3-224 0,1 4 144 16,0 1-144-16,3 5 128 0,1 0-128 0,2 6 192 0,2 3-192 15,1 3 192-15,1 1-64 0,2 0 0 0,2-1 0 0,2 1 0 16,0 0-128-16,1-1 160 0,2 0-160 0,2-3 160 16,0-1-160-16,0 0 0 0,-2-4 0 0,2 1 0 15,0 0-192-15,-1-1-112 0,0-5-16 0,-1 0-16 32,0-2-336-32,-1-3-64 0,0-3-16 0,-2-4 0 15,-1-2-304-15,0 1-64 0,-3-12-16 0,-1 8 0 16,1-8-2256-16,-5 6-464 0</inkml:trace>
  <inkml:trace contextRef="#ctx0" brushRef="#br0" timeOffset="158351.07">13832 11406 21599 0,'0'0'960'0,"10"-6"192"0,-10 6-928 0,10-6-224 15,-1 1 0-15,2 1 0 0,0 1 1168 0,2 2 192 16,2 1 48-16,-1 0 0 0,0 0 0 0,2 0 0 16,0 0 0-16,1 1 0 0,1 3-464 0,1-3-96 15,1-1-16-15,-2-1 0 0,0 0-560 0,1-1-112 16,0 1-32-16,2 0 0 0,1-1-128 0,3 0 0 16,0 1 0-16,0-3 0 15,-1 1-752-15,1 3-80 0,0-3 0 0,0 2-16 16,1 0-2752-16,1-3-560 0</inkml:trace>
  <inkml:trace contextRef="#ctx0" brushRef="#br0" timeOffset="159395.06">14587 11459 15663 0,'0'0'1392'0,"0"0"-1120"0,0 0-272 0,0 0 0 16,0 0 4192-16,0 0 784 0,0 0 144 0,0 0 48 15,7-7-4128-15,-7 7-816 0,9-3-224 0,0-3 0 0,0 2 0 0,0 0 0 16,0 2 0-16,1-1 0 0,-1-1-208 0,1 0 32 15,1-1 16-15,-2 1 0 0,-1-1 160 0,-1 0 0 16,-7 5 128-16,11-7-128 0,-11 7 448 0,9-5 32 16,-1 0 0-16,-8 5 0 0,0 0 32 0,8-5 0 15,-8 5 0-15,7-5 0 0,-7 5-240 0,9-4-32 16,-9 4-16-16,10-6 0 0,-3 2-224 0,-7 4 128 16,10-6-128-16,-1 2 0 0,-9 4 0 0,10-4 128 15,-1 0-128-15,-9 4 0 0,11-6 0 0,-2 0 0 16,0 0 128-16,-1-1-128 0,0 1 0 0,-2-1 0 15,1 1 0-15,-2-1 0 0,-1-2 0 0,0 3 0 0,-4 6 0 16,2-9 0-16,0 2 0 0,-2 7 0 0,-3-8 0 0,3 8 0 16,-4-6 128-16,-1-1-128 0,-2 2 0 0,7 5 0 15,-10-3 0-15,1 1 128 0,0 1-128 0,-1-1 0 16,1 2 0-16,9 0 0 0,-10 0 0 0,2 0 0 16,8 0 0-16,-8 0 0 0,8 0 0 0,0 0 0 15,0 0 0-15,0 0 0 0,0 0 0 0,0 0 0 16,0 0 0-16,0 0 0 0,0 0 0 0,0 0-160 15,0 0 160-15,0 0 0 0,0 0 0 0,0 0-128 16,0 0 128-16,-4 9 0 0,4-9 0 0,0 0 0 16,0 0 0-16,-5 9 0 0,5-9 0 0,0 0 0 15,0 0 0-15,0 0 0 0,0 0 0 0,-4 10 0 16,4-10 128-16,0 0-128 0,0 0 160 0,0 0-160 16,-4 9 128-16,4-9-128 0,0 0 0 0,-4 9 144 15,4-9-144-15,0 0 0 0,0 0 0 0,-3 10 0 16,3-10 0-16,-3 12 0 0,3-12 0 0,-3 9 0 0,3-9 0 15,0 0 0-15,-2 12 128 0,-1-2-128 0,3-10 0 0,-4 11 128 16,2-1-128-16,-2 1 0 0,-2-1 0 0,3 2 0 16,-3-1 0-16,2 3 0 0,0 0 0 0,1 1 0 15,-1 0 0-15,0 0 0 0,0 1 0 0,0 0 0 16,1-1 0-16,1 1 0 0,-1-2 176 0,2-1-48 16,0 3-128-16,-1-5 192 0,2-11-64 0,0 0 0 15,-1 13-128-15,1-13 192 0,0 0 64 0,0 0 0 16,0 0 0-16,0 0 0 0,0 0 16 0,0 0 16 15,0 0 0-15,0 0 0 0,0 0-16 0,0 0 0 16,0 0 0-16,0 0 0 0,0 0-128 0,0 0-16 16,0 0-128-16,0 0 192 0,-1-13-64 0,1 2 0 0,1 2-128 15,0-1 192-15,-1-2 16 0,2 0 0 0,0-1 0 0,1-3 0 16,-1 2 48-16,2-4 0 0,0 0 0 0,1-1 0 16,2 1 0-16,1 0 0 0,1 0 0 0,-1-2 0 15,1 0-128-15,0 1 0 0,0-1-128 0,0 2 192 16,2 0-192-16,-2 3 176 0,-1 0-176 0,1 2 160 15,-2 0-160-15,3 1 0 0,-3 0 0 0,1 6 0 16,0 1 0-16,0 2 128 0,-8 3-128 0,10-4 0 16,1 1 0-16,2 6 0 0,2 1-224 0,-3 0 80 15,-12-4 144-15,12 5 0 0,1 2 0 0,0 0 0 16,0 0 0-16,0 1 0 0,-1 0 0 0,0 1 0 16,-1 0 0-16,0 0 0 0,-1-3 0 0,1 2-128 15,-1 1 128-15,0 2-208 0,1-1 80 0,-1-1 128 16,-1-1-496-16,-1-1 32 0,-8-7 0 0,11 9 0 15,-2 0-1616-15,-1-1-320 0,-8-8-64 0,7 9-16 16,1-1-1312-16,-1-2-272 0</inkml:trace>
  <inkml:trace contextRef="#ctx0" brushRef="#br0" timeOffset="159844.79">15239 11402 7359 0,'0'0'656'0,"0"0"-528"16,0 0-128-16,0 0 0 0,0 0 4064 0,0 0 784 0,0 0 144 0,0 0 48 16,0 0-3440-16,0 0-672 0,0 0-144 0,11 0-16 15,-2-2 128-15,0 1 48 0,0-3 0 0,1 1 0 16,1 1-96-16,-1-1-16 0,2 1 0 0,1-1 0 16,-1-1-96-16,-1 2-32 0,0-5 0 0,-1 3 0 15,1 1-288-15,-1-2-64 0,-1 0-16 0,0 1 0 16,-9 4-144-16,11-5-16 0,-1-2-16 0,-1 1 0 15,-1-2 48-15,-1 2 16 0,-1-1 0 0,-6 7 0 16,7-9-96-16,-2 0-128 0,-1 1 176 0,-1-1-176 16,-3 9 128-16,0-8-128 0,-2 0 0 0,2 8 0 15,-4-9 0-15,-1 4 0 0,-1-2 0 0,-2 5 0 16,-1-1 0-16,-2 3 0 0,-1 1-192 0,-2 3 48 16,-3 3 16-16,0 2 0 0,-1-1 0 0,1 2 0 15,0 2 128-15,1 1 0 0,1 0-144 0,2 0 144 16,2 0 0-16,4 0 192 0,1 1-32 0,4 2 0 15,0-2 32-15,4 1 16 0,0-1 0 0,4 0 0 0,0 1-80 0,3-1 0 16,0 1-128-16,2-2 192 0,0 0-192 0,3 0 0 16,-1-2 0-16,0 1 0 0,-3 0 0 0,3 0 0 15,1-1 0-15,1 0 0 16,-1-3-656-16,2-5-32 0,2 3 0 0,3-5 0 16,1-1-1392-16,3-1-288 0,0-2-48 0,1-2-7440 15,-2-3-1472-15</inkml:trace>
  <inkml:trace contextRef="#ctx0" brushRef="#br0" timeOffset="160245">15744 11460 33407 0,'0'0'1472'0,"0"0"320"0,0 0-1440 0,0 0-352 0,8-9 0 0,1 3 0 15,1 0 336-15,2 0 0 0,1-2 0 0,1-1 0 16,3-1-336-16,1-1 0 0,2-1-160 0,1 2 160 16,-2 1-256-16,2 1 48 0,-1-2 16 0,-2 0 0 15,0 0 192-15,-1-2-192 0,-1 2 192 0,0-1-192 16,-2 1 192-16,-2 1 0 0,-2-2 0 0,-2 2 0 16,-3-1 0-16,-2 1 160 0,-3 0-32 0,-2-1 0 15,-2 5 112-15,-2 1 16 0,-3 0 0 0,0 2 0 16,-3 1-112-16,-1 1-16 0,-3 1 0 0,1 3 0 15,-1 1-128-15,0 1 192 0,-1 2-192 0,2 1 192 0,0 2-192 16,1 1 128-16,1 1-128 0,0 1 128 0,1 2-128 0,2 2 0 16,1-3 144-16,2 2-144 0,1 0 0 0,2 2 0 15,1-1 0-15,3 0 0 0,0-1 144 16,3-1-144-16,-1-1 192 0,4 1-192 0,0-4 0 0,2-1 0 16,1 3 0-16,1-3 0 0,2 0-208 0,1-1-160 15,2 1-16-15,0-2-16 16,3-1-720-16,5-2-144 0,1-2-16 0,5-1-8240 15,2-3-1632-15</inkml:trace>
  <inkml:trace contextRef="#ctx0" brushRef="#br0" timeOffset="160862.25">17192 11283 7359 0,'0'0'656'0,"0"0"-528"0,-5-7-128 0,5 7 0 16,-4-6 4064-16,4 6 784 0,-4-8 144 0,4 8 48 0,-1-9-3728 0,-1 2-736 16,1-2-160-16,0 3-32 0,-2-2-160 0,-1 1-32 15,-2 1-16-15,-2 1 0 0,-1 0-176 0,-2 1 0 16,-2 0 0-16,-1 2 128 0,-2 2-128 0,-1 2 160 16,-1 0-160-16,-1 2 160 0,-3 1 352 0,-2 2 64 15,1-1 0-15,-2 2 16 0,0 3 80 0,2 0 16 16,2 2 0-16,2 2 0 0,3 2-240 0,1 1-32 15,3-1-16-15,3 1 0 0,1 0-144 0,3 2-16 16,3 0-16-16,2-1 0 0,1-1-48 0,3-2-16 16,1-2 0-16,2-1 0 0,-1-1-160 0,2-1 160 15,1-4-160-15,3-1 160 0,1-2-320 0,1-3-64 16,3-2-16-16,1-2 0 0,1-1 240 0,-1-3-176 16,1 0 176-16,0-2-160 0,-2-3 160 0,-2 0 0 0,0 0 0 15,-2 1 0-15,-2-1 0 0,0 0 0 0,-1 0 192 0,1 2-64 16,-2 0-128-16,-1 0 128 0,-2 1-128 0,1 1 128 15,-2-2-128-15,-5 10 0 0,0 0 0 0,4-9 128 16,-4 9-128-16,0 0-128 0,0 0 128 0,0 0-192 16,0 0 32-16,0 0 0 0,0 0 0 0,0 0 0 15,0 0 352-15,-3 9 80 0,1 3 16 0,0 0 0 16,0-2 80-16,2 3 16 0,0 1 0 0,2 1 0 16,1-4-176-16,1 2-16 0,0-1-16 0,2-1 0 15,3 0-368-15,2 0-80 0,-1-1-16 0,3-1 0 16,2-1-2528-1,-1-1-512-15,0-1-112 0</inkml:trace>
  <inkml:trace contextRef="#ctx0" brushRef="#br0" timeOffset="161633.34">17376 11445 18431 0,'0'0'1632'0,"0"0"-1312"0,0 0-320 0,0 0 0 0,-7 7 2976 0,7-7 528 0,-5 10 96 0,5-10 32 15,0 0-2944-15,-1 14-688 0,0-1 0 0,1 0 0 16,1 0 0-16,0 1-160 0,1 6 160 0,-1 2-208 15,-1 3 208-15,0 2-176 0,0 3 176 0,0 0-160 16,-3-1 160-16,2 0 144 0,0-2-16 0,-1 2-128 16,0 1 400-16,-1-3-16 0,0-1-16 0,1-4 0 15,-1-2 128-15,1 1 16 0,-1-2 16 0,2-6 0 16,-1-1-16-16,2-12-16 0,-1 12 0 0,1-12 0 16,-1 8-48-16,1-8 0 0,0 0 0 0,0 0 0 15,0 0-96-15,0 0-32 0,0 0 0 0,0 0 0 16,-1-12 64-16,1 3 16 0,2-6 0 0,-1 0 0 15,-2-4-64-15,1 1-16 0,1-7 0 0,-1 1 0 16,0-4-176-16,2-2-144 0,0-2 192 0,0-5-192 16,-1-1 144-16,2 1-144 0,-1-6 0 0,1 5 144 0,-1 3-144 0,1 5 0 15,-2 1 0-15,-1 3 0 0,2 2 0 0,-1 3 0 16,0 2 144-16,2 1-144 0,-2 2 176 0,2-1-48 16,-1 0 0-16,2 1 0 0,0-2-128 0,1 1 0 15,1 0 0-15,0 0 0 0,1 0 0 0,-1 2 0 16,1-2 0-16,-1 1 0 0,-1-1 0 0,1 2 0 15,-2-1 0-15,1 3 0 0,0-4 0 0,-1 4 0 16,0 1 0-16,0 0 0 0,0 1 0 0,1 0 0 16,-1 3 0-16,-4 8 0 0,0 0 0 0,0 0 0 15,9-2 0-15,-9 2-176 0,12 6 176 0,-1 4 0 16,0-1 0-16,-1 4 0 0,1 2-192 0,-1 1 32 0,2-2 16 16,-2 2 0-16,1-4 144 0,-2-1 0 15,-1 0 0-15,-1-2 0 0,0 0 0 0,-7-9 0 0,6 9 0 0,-6-9 0 16,6 12 0-16,-6-12 0 0,2 9 0 0,-2-9 128 15,-1 12-128-15,0 0 128 0,-2-1-128 0,-1 1 128 16,-1 1-128-16,-2 4 0 0,2-4-128 0,-3 1 128 16,-1-2 0-16,-1 1 0 0,-1 1 0 0,2 0-128 15,0-5 128-15,0 2 0 0,1 0 0 0,2-2 0 16,-1-1 0-16,1 0 0 0,-2-1 0 0,0 0-128 16,-1-3-48-16,1 0 0 0,-1-2 0 0,0 2 0 15,-3-1-144-15,0-2-16 0,-1 0-16 0,0-2 0 31,0 0-272-31,0-2-48 0,0-1-16 0,3 0 0 0,1 1-464 0,1-7-112 0,1-1-16 0,2 0-9024 16,1 0-1792-16</inkml:trace>
  <inkml:trace contextRef="#ctx0" brushRef="#br0" timeOffset="162180.91">17775 11297 26719 0,'0'0'2368'0,"-5"15"-1888"16,-1 2-480-16,3 2 0 0,0 2 2336 0,3 4 368 15,0 0 80-15,0 1 16 0,0-2-2304 0,1 2-496 16,2 2 0-16,-1 2 0 0,0 1-160 0,-1-1 160 0,-1 0-160 0,1-4 160 16,1 2-208-16,-1-2 48 0,-1-3 16 0,-1-2 0 15,-2 1 144-15,-1-2 0 0,0 1-144 0,0-2 144 16,-2-3 0-16,-2-2 0 0,-1-1 0 0,2 0 0 15,1-6 560-15,1-1 16 0,5-6 16 0,0 0 0 16,0 0 176-16,0 0 16 0,-11-2 16 0,11 2 0 16,-8-8-240-16,4-4-48 0,2-1-16 0,1-4 0 15,1-4-272-15,1-2-48 0,1-3-16 0,1-3 0 16,0-4-160-16,2-4-192 0,1-3 32 0,1-1 16 16,-1-2-48-16,2 1 0 0,1-1 0 0,1 3 0 15,-1-2 192-15,0 1 0 0,-1 2 0 0,-1 1-128 16,1 3 128-16,0 4 0 0,2 1 0 0,0 4 128 15,-1-3 16-15,0 6 16 0,1 2 0 0,2-3 0 16,0 5-160-16,1 1 0 0,1 3 0 0,0 2 128 16,1 3-128-16,0 3-192 0,2 2 32 0,-1 2 16 15,0 2-224-15,-2 4-32 0,-1 1-16 0,-1 2 0 16,-2 3-96-16,-2-1 0 0,-1 1-16 16,-2 4 0-16,-3 3 272 0,-2 1 64 0,-2 1 16 0,-2 0 0 0,-3 1 176 0,1-1 256 15,-3-1-64-15,0 0-16 0,-1-2-16 0,1 2 0 16,-1-2 0-16,-1 0 0 0,1 0-160 0,1-2 0 15,0 0 0-15,-2 0 0 0,0 0-128 0,-1 0-64 16,0 1-16-16,2-1 0 16,-3-5-544-16,0 0-96 0,-3 0-32 0,0 1 0 15,1-4-1968-15,-2-1-400 0,-1-1-80 0,-1-3 0 0</inkml:trace>
  <inkml:trace contextRef="#ctx0" brushRef="#br0" timeOffset="162613.41">18226 11246 13823 0,'18'-3'1216'0,"-6"0"-960"0,0-1-256 0,-1 1 0 16,1 1 3968-16,0-1 768 0,1 1 128 0,0 0 48 15,-1 1-3840-15,1 0-768 0,0-2-160 0,-1 2-16 16,-2 1-128-16,0-2 144 0,1 2-144 0,-1-2 160 15,1 1-160-15,-11 1 0 0,11-3 0 0,0-2 0 16,-2 0 0-16,-1-1 0 0,-8 6 0 0,10-6 192 16,-2-2 0-16,-1-1 0 0,-2 0 0 0,-1 0 0 15,-2-2-64-15,0-1 0 0,-4 2 0 0,0 0 0 16,-2 0-128-16,0-1 0 0,-3 3 144 0,1-1-144 0,-2 1 160 16,-1 3-32-16,-2 1-128 0,1 1 192 0,-2 2 32 15,1 4 0-15,-1 0 0 0,-1 3 0 0,0 0 32 0,0 3 0 16,-2 3 0-16,1 0 0 0,0 1 128 0,1 0 48 15,0 1 0-15,0 2 0 0,0-1-240 0,1 2-32 16,0 0-16-16,0 2 0 0,2 1-144 0,-2-1 0 16,0-1 0-16,2 2 0 0,1-1 0 0,2 1 128 15,1-3-128-15,2 0 128 0,1-3-128 0,2 3 0 16,1-3 0-16,3 0 0 0,1-3 0 0,2 1 0 16,3-5 0-16,3 0-176 15,1 0-704-15,1-5-144 0,3-2-16 0,3 1-16 16,-1-1-1984-16,3-2-400 0</inkml:trace>
  <inkml:trace contextRef="#ctx0" brushRef="#br0" timeOffset="163114.13">18608 11213 4607 0,'0'0'400'0,"0"0"-400"0,0 0 0 0,-5-6 0 15,5 6 6208-15,-4-7 1168 0,4 7 240 0,0 0 32 16,0 0-5984-16,0 0-1216 0,0 0-224 0,-4-7-48 16,4 7 144-16,0 0 16 0,0 0 16 0,-9-3 0 15,0 2-224-15,0 4-128 0,-2 1 128 0,-1 1-128 0,1 1 144 0,-2 1-144 16,0 1 192-16,0 1-192 16,-1 0 384-16,1 1-48 0,2 1 0 0,-1 1 0 0,2-1 112 0,-1 4 32 15,2-1 0-15,1 0 0 0,3 1-160 0,1-1-16 16,3-1-16-16,2-3 0 0,2 2-112 0,2 0-32 15,1 0 0-15,2-1 0 0,1-2-144 0,2-2 0 16,1 0 0-16,1-2 0 0,0 0-192 0,1-2-80 16,2-3-16-16,-1-2 0 0,0 1 96 0,-1-3 32 15,0 0 0-15,1-2 0 0,-2-2 160 0,-2 0 0 16,0-1 0-16,-2 1 0 0,-1-2 128 0,-2 0 0 16,-1 1 0-16,-1 2 0 0,-1-4 144 0,0 3 48 15,-2-1 0-15,0 0 0 0,-1-1-64 0,0-2 0 16,0 0 0-16,0 3 0 0,-1-3-256 0,0 4 0 15,-1-1 0-15,2 9 0 0,-4-6 0 0,4 6 0 0,0 0-176 0,0 0 176 16,0 0 0-16,0 0 144 0,-7 8 16 0,1 1 0 16,2 2 160-16,3 0 48 0,0 2 0 0,2 1 0 15,2 1-128-15,-1-1-32 0,2-1 0 0,1-1 0 16,2 1-64-16,0 0-16 0,0 0 0 0,2 0 0 16,2 0-128-16,1-1-224 0,1-2 48 0,1 1 16 31,0-5-1568-31,2 2-320 0,0-2-64 0,-1 1-16 15,0-3-880-15,-2-2-192 0,-2-2-16 0</inkml:trace>
  <inkml:trace contextRef="#ctx0" brushRef="#br0" timeOffset="163514.15">18939 11303 30239 0,'0'0'1344'0,"0"0"256"0,-1 10-1280 0,1 3-320 16,0-3 0-16,2 2 0 0,1 0 640 0,1 1 48 16,1-1 16-16,0-2 0 0,1 1-528 0,-1-1-176 15,0 0 0-15,0 1 144 0,-5-11-144 0,7 12 0 16,-7-12 144-16,6 7-144 0,-6-7 288 0,0 0-16 16,0 0 0-16,0 0 0 0,0 0 880 0,0 0 160 15,0 0 32-15,0 0 16 0,0 0-96 0,-6 4-32 16,6-4 0-16,0 0 0 0,-8-4-336 0,8 4-80 15,-5-7-16-15,1-5 0 0,1 0-256 0,2 0-48 0,1-1-16 16,1 0 0-16,2-1-96 0,1-3-32 0,0-1 0 0,1-1 0 16,-1 1-96-16,1 0-32 0,1-6 0 0,1 5 0 15,0 1-80-15,-1-1-16 0,1 0 0 0,-1 2 0 16,-1-5-128-16,0 5 0 0,-1 1 0 0,0 4 0 16,0-1 0-16,0 0 0 0,-1 2 0 0,-1 2 0 15,1-1-192-15,-3 10 0 0,0 0-16 0,6-6 0 31,-6 6-1136-31,11-5-208 0,-1 2-48 0,3 2-16 16,3-2-960-16,4 2-192 0,0 0-48 0,4-1-13888 0</inkml:trace>
  <inkml:trace contextRef="#ctx0" brushRef="#br0" timeOffset="169000.93">9383 12887 16575 0,'0'0'736'0,"0"0"160"0,-9-6-720 0,9 6-176 0,-7-2 0 0,7 2 0 15,0 0 3792-15,0 0 736 0,0 0 144 0,0 0 16 16,0 0-3680-16,-2 14-752 0,2 2-128 0,1 2-128 16,0 4 0-16,2 3 0 0,-2 7 0 0,0 1-176 15,1 4 304-15,-4 3 64 0,1 3 16 0,0 1 0 16,-2-2-48-16,1 1-16 0,-1 1 0 0,0 1 0 0,-1-5-144 0,2 1 0 16,-1-2 0-16,-1-3 128 0,0-2-288 0,2-4-64 15,-1-4-16-15,1-2 0 16,0-4-464-16,0-1-112 0,2-5-16 0,0-4-8752 15,0-10-1744-15</inkml:trace>
  <inkml:trace contextRef="#ctx0" brushRef="#br0" timeOffset="169300.74">9749 12785 13823 0,'0'0'1216'0,"0"0"-960"0,-8-4-256 0,-1 4 0 15,-1 1 5248-15,1 7 992 0,1 4 208 0,1 6 32 16,3 3-5152-16,1 5-1040 0,-1 1-288 0,2 6 0 16,2-3 0-16,2 4 0 0,-1 0-192 0,3 0 48 15,0 2 144-15,1 1-192 0,1 0 192 0,1-1-192 31,0-2-176-31,0-4-32 0,0-2-16 0,-1 1 0 16,-2-3-336-16,0-1-64 0,-1-2-16 0,-3-1 0 0,-1-3 0 0,1-5-16 16,-3 2 0-16,-1-6 0 15,-1 0-160-15,-2-2-16 0,1 0-16 0,-3-1-10800 0</inkml:trace>
  <inkml:trace contextRef="#ctx0" brushRef="#br0" timeOffset="169619.08">9093 13156 38991 0,'-13'-17'1728'0,"6"8"352"0,-3 2-1664 0,5 0-416 15,5 7 0-15,0 0 0 0,5-9 592 0,6 1 48 16,3 2 0-16,4-4 0 0,5 3-640 0,1-1-128 15,4 1-32-15,0 2 0 0,1-2 160 0,5 1 0 0,3 1 0 0,3 0 0 16,3-2 0-16,1 2 0 16,1 0 0-16,0 3-128 0,0 1 128 0,-2-3 0 0,-3 1 0 0,0 0-128 15,-6-1 0-15,-1 0 0 0,-4 0 0 0,-2 0 0 16,-1 0-192-16,-1 1-16 0,-4 1-16 0,-2 0 0 31,0 0-256-31,-3 1-48 0,0-1-16 0,-2 1 0 16,-1-2-480-16,-2 2-80 0,-11 1-32 0,12-1 0 15,-12 1-1824-15,10-2-368 0,-10 2-80 0,0 0-16 0</inkml:trace>
  <inkml:trace contextRef="#ctx0" brushRef="#br0" timeOffset="169967.74">9036 13408 35183 0,'-14'-8'1552'0,"6"6"336"0,0-1-1504 0,0 0-384 16,8 3 0-16,0 0 0 0,0 0 512 0,0 0 16 16,0 0 16-16,0 0 0 0,0 0-288 0,12 6-48 15,0-10-16-15,3 1 0 0,5 0 176 0,5 0 16 16,2-3 16-16,4 1 0 0,2 0-192 0,2-2-32 15,3 0-16-15,4-1 0 0,3 0-32 0,2 1-128 16,0 0 192-16,1 1-64 0,1 1-128 0,-4-1 0 16,0-2 144-16,-5 0-144 0,-1 1 0 0,-2 1 0 0,-2-2 0 15,1 0 0-15,-2 2 0 0,-1 1 0 0,-2-5 0 0,0 4-128 32,-2 1-352-32,-3 1-64 0,-2 0-16 0,-2 1 0 15,0 2-1856-15,-2 1-368 0,-1 0-80 0</inkml:trace>
  <inkml:trace contextRef="#ctx0" brushRef="#br0" timeOffset="171102.25">11517 13036 5519 0,'0'0'496'0,"-5"-6"-496"0,-2-1 0 0,1 4 0 16,-1-4 6016-16,7 7 1120 0,0 0 224 0,0 0 32 15,0 0-5808-15,0 0-1168 0,0 0-224 0,11 4-64 16,-11-4-128-16,11 8-176 0,1-2 48 0,-1 6 0 15,-1-2 128-15,-1 5-160 0,0 0 160 0,-1 4-160 16,0 2 160-16,0-5 0 0,-2 5 0 0,-1 0-128 16,1 1 320-16,-1-1 80 0,0 0 16 0,-1-5 0 15,-1-2 208-15,-1-4 32 0,1 1 16 0,-3-11 0 16,0 0 128-16,8 9 32 0,0-1 0 0,1-3 0 16,1-5-80-16,2-3-16 0,0 0 0 0,1-3 0 15,1-1-336-15,2-1-64 0,-2 0-16 0,-1 0 0 16,0 2-192-16,0-1 0 0,-3 0 0 0,1 4 0 0,-11 3 0 15,0 0-192-15,12 3 48 0,-3 4 0 0,-3 1-48 0,1 4 0 16,-3-2 0-16,0 3 0 0,-2 0 192 0,2 0-128 16,3-1 128-16,-2-3-128 0,-5-9 128 0,6 9 0 15,2-5 0-15,-8-4 0 0,12 3 128 0,0-3 16 16,-1-3 0-16,2-1 0 0,0-5 48 0,0-1 16 16,1-1 0-16,0-2 0 0,0 0-80 0,1 0-128 15,-2-1 176-15,0 1-176 0,-3 0 176 0,-1 0-176 16,-1-1 160-16,-1 4-160 0,-2-3 464 0,-1 1 0 15,-2 2 0-15,1-2 0 0,-2-1-16 0,0 1 0 16,1 1 0-16,0 2 0 0,1-5-256 0,0 4-48 16,-1-3-16-16,2 3 0 0,0-1-128 0,0 2 0 0,1-3 0 15,0 2 0-15,1-2 0 0,-1 0 0 0,0 1 128 0,0-1-128 16,0 1 0-16,1 1-224 0,0-2 48 0,-1 1 16 31,-1-2-832-31,0 2-160 0,0 1-48 0,0 1 0 16,0-1-2032-16,1 4-416 0,-2-2-64 0</inkml:trace>
  <inkml:trace contextRef="#ctx0" brushRef="#br0" timeOffset="171535.87">12497 12980 15711 0,'0'0'704'0,"8"-6"128"0,-8 6-656 0,8-8-176 0,-1 2 0 0,-7 6 0 0,6-8 704 0,-6 8 128 15,8-8 0-15,-8 8 16 0,0 0-464 0,0 0-112 16,0 0-16-16,0 0 0 0,0 0 576 0,0 0 96 16,-8 4 32-16,0 1 0 0,-1 3-128 0,0 1-32 15,-1-3 0-15,-2 4 0 0,0 1-96 0,0 5-32 16,1-2 0-16,-2 2 0 0,-2-2-160 0,2 2-48 16,2 0 0-16,0 1 0 0,1 0-80 0,1 2-32 15,-1 1 0-15,5-1 0 0,1-1-208 0,3-1-144 16,1-2 192-16,3-1-192 0,1-4 240 0,1 0-64 15,1-3-16-15,5 0 0 0,0-1-160 0,1-2 0 16,-1-2-160-16,0-2 160 0,1 0-240 0,0-2 48 16,0 1 16-16,-1-4 0 0,1 0 176 0,0-2 0 15,2-1-144-15,-2-1 144 0,-3 0 0 0,-1-4 192 0,0 0-32 0,-1 3 0 16,1-3 224-16,-1 1 32 0,-1-3 16 16,-2 2 0-16,-1 0-128 0,-2 2-32 0,-1-2 0 0,0 1 0 15,-1-1-80-15,-2 0 0 0,1 0-16 0,-1 1 0 16,-1-1-176-16,0-1 0 0,-1 5 0 0,0-3 0 15,-2 4-144-15,7 8-64 0,-9-8-16 0,3 3 0 32,6 5-560-32,-8-4-112 0,8 4-32 0,0 0-8640 0,0 0-1728 0</inkml:trace>
  <inkml:trace contextRef="#ctx0" brushRef="#br0" timeOffset="171852.15">12737 13304 19343 0,'0'0'1728'0,"0"0"-1392"0,0 0-336 0,0 0 0 0,0 0 4160 0,0 0 752 16,0 0 144-16,0 0 48 0,0 0-3904 0,0 0-784 16,0 0-160-16,0 0-16 15,0 0-240-15,0 0 128 0,0-9-128 0,0-3 0 0,2 0 0 0,-2 0 0 16,-2-5 0-16,1 0 0 0,0 1 128 0,-1-5-128 15,0 0 0-15,-1 1 0 0,1 2 160 0,-1-2-160 16,0 4 160-16,1-4-160 0,-1 3 368 0,2-3-32 16,0 4 0-16,1-1 0 0,1 1 128 0,1 3 32 15,2 0 0-15,2 1 0 0,0 3-368 0,2 0-128 16,2 2 0-16,3 3 144 16,3-2-576-16,1 1-112 0,0-1-32 0,2 3 0 15,2 0-640-15,2 0-144 0,-1 3-32 0,0 3-9680 0,1 0-1952 0</inkml:trace>
  <inkml:trace contextRef="#ctx0" brushRef="#br0" timeOffset="172319.95">13192 13086 16575 0,'0'0'1472'0,"0"0"-1168"0,9-5-304 0,-9 5 0 16,10-7 2912-16,-3 1 528 0,-7 6 96 0,10-9 32 15,-3 1-2672-15,-7 8-544 0,7-11-96 0,-2 2-32 16,-5 9-224-16,4-8 0 0,-4 8-144 0,0 0 144 15,1-10-144-15,-1 10 144 0,0 0-128 0,-4-12 128 0,-1 3 128 0,5 9 96 16,-9-5 32-16,-1 2 0 16,-2 3 48-16,-1 0 16 0,-2 2 0 0,0 0 0 15,-3 1 128-15,-1 2 48 0,1 2 0 0,0 0 0 0,1 3 32 0,1 0 16 16,2 0 0-16,0 2 0 0,-1 0-112 0,3 1-32 16,2 3 0-16,2-2 0 0,2 4-224 0,2 0-48 15,1-2-128-15,3 4 192 0,3-3-64 0,1-1-128 16,0 0 176-16,1-2-176 0,1-1 0 0,2-2 0 15,0-2 0-15,1-1 0 0,0-2-176 0,2 0 16 16,-11-6 0-16,14 2 0 0,-1 0 160 0,0-2 0 16,0-3 0-16,1-1 0 0,1-3 320 0,-1 0 64 15,1-2 0-15,-1-2 0 0,0-2 432 0,1-1 80 16,0-2 32-16,1-1 0 0,-1-2-368 0,1 0-80 0,-2 1-16 16,1-1 0-16,-1-1-288 0,0 0-176 0,0 2 192 0,-1-3-192 15,-2-1 128-15,0-1-128 0,-2 0 0 0,-3-3 0 16,0 3 0-16,-3-3 128 0,0 0-128 0,-2 1 0 15,-1-1 128-15,-1 1-128 0,-3 0 0 0,-2 1 0 16,-2-4 0-16,0 5 0 0,0 1-128 0,-2 1 128 16,1-1-272-16,0 3 32 0,-1 4 16 0,3 3 0 31,-1 3-1408-31,3 0-288 0,1 2-48 0,0 2-9568 0,1 0-1920 0</inkml:trace>
  <inkml:trace contextRef="#ctx0" brushRef="#br0" timeOffset="172802.81">13696 12892 33231 0,'0'0'1472'0,"-11"2"304"0,1-2-1424 0,-1 3-352 16,1 1 0-16,-1 0 0 0,2 1 512 0,0 0 48 15,0 2 0-15,0 1 0 0,0-1-560 0,0 2 0 16,0-1 0-16,-1 1 0 0,1-2 0 0,1 2-144 16,-1 2 16-16,3-2 0 0,-1-2 128 0,-1 0 0 15,-1 0-144-15,0-1 144 0,1 1 0 0,8-7 0 0,-9 7 0 0,3 0 0 16,6-7 0-16,-7 5 0 0,7-5 0 0,0 0 0 15,0 0 0-15,0 0 240 0,0 0-64 0,0 0-16 16,0 0-32-16,15-3 0 0,-1 0 0 0,0 0 0 16,-1-5-128-16,2 3 0 0,0 1 0 0,2 0 0 15,1 2-144-15,3 2 144 0,1-3-192 0,2 2 192 16,1 6-336-16,-1 0 32 0,0 0 16 0,-1 2 0 16,0 1 0-16,-3 2 0 0,-1-2 0 0,-2 1 0 15,-2-1 64-15,-2 0 16 0,-2 2 0 0,-3 0 0 16,-3 4 208-16,-4-1 208 0,-2 0-32 0,-3 4-16 15,-3-4 224-15,0 4 32 0,-3-1 16 0,1 1 0 16,-1 0-432-16,-1-1 128 0,0 0-128 0,-1-2 0 16,0-2 0-16,1-1-272 0,-3 1 32 0,3-3 16 15,0-1-1840-15,2-3-368 0,0-3-80 0</inkml:trace>
  <inkml:trace contextRef="#ctx0" brushRef="#br0" timeOffset="173157.15">14679 13013 34095 0,'0'0'3024'0,"0"0"-2416"0,0 0-480 0,0 0-128 16,0 0 2112-16,-4 9 416 0,2 3 80 0,4 1 16 31,0 1-2624-31,1 2-432 0,1 1-128 0,0 4-16 16,-2 3 0-16,1 3 0 0,-2-3 0 0,1 2 0 15,-2 0-464-15,0-1-96 0,-2-3-16 0,1-1 0 16,-2-3-112-16,1-1-16 0,-2-1-16 0,0-5 0 0,0-1 464 0,4-10 80 0,0 0 32 0,0 0 0 16,0 0-1520-16,0 0-288 0</inkml:trace>
  <inkml:trace contextRef="#ctx0" brushRef="#br0" timeOffset="173314.26">14729 12785 19343 0,'0'0'1728'0,"0"0"-1392"16,-4-9-336-16,4 9 0 0,-3-7 4608 0,3 7 832 15,0 0 192-15,0 0 16 16,0 0-6576-16,0 0-1312 0,0 0-272 0,10 0-12576 0</inkml:trace>
  <inkml:trace contextRef="#ctx0" brushRef="#br0" timeOffset="173673.03">15010 13100 21183 0,'0'0'1888'0,"0"0"-1504"0,0 0-384 0,6 9 0 16,-6-9 2432-16,8 14 400 0,-8-14 96 0,8 10 16 16,-3 0-2576-16,-5-10-512 0,5 11-112 0,-5-11 0 15,0 0 48-15,0 0 16 0,8 8 0 0,-8-8 0 16,0 0 192-16,0 0 0 0,0 0 0 0,0 0 0 15,4-11 224-15,-1 1 144 0,-1-1 16 0,-2 1 16 16,-1-2 496-16,1 0 112 0,1 2 16 0,2-3 0 16,-1 1-192-16,1 0-48 0,0 1 0 0,1-1 0 15,1 3-208-15,1-2-32 0,0 1-16 0,0 1 0 0,2 2-208 0,-8 7-32 16,9-6-16-16,0 2 0 16,-9 4-128-16,12 0-16 0,-2 0-128 0,1 1 192 0,-1 2-192 0,1 2 0 15,0 2 0-15,2-1 0 0,0 1-160 0,3 2 160 16,1 3-128-16,1-2 128 0,0 0-128 0,2 2 128 15,-2 1-128-15,2 1 128 0,-1 0-384 0,0-4 0 16,-4 4 0-16,0 2 0 16,-1 1-1472-16,-1 1-304 0,-1 0-48 0,-2 1-16 15,1 0-1168-15,-4-2-256 0,3 3-32 0,1-5-16 0</inkml:trace>
  <inkml:trace contextRef="#ctx0" brushRef="#br0" timeOffset="174188.14">16689 13001 23039 0,'0'0'2048'0,"0"0"-1648"0,-1-8-400 0,-1 2 0 15,2 6 2864-15,0-7 480 0,0 7 112 0,0 0 0 16,0 0-2784-16,0 0-672 0,0 0 0 0,0 0 0 16,-10-2-128-16,-1 2-96 0,1 1-16 0,-3 4 0 15,-3 2 80-15,-2 1 16 0,-3-1 0 0,0 7 0 16,0-3 144-16,1 2 176 0,-3 2-48 0,3-1 0 16,-1 2 192-16,2-3 48 0,1 1 0 0,3-1 0 0,0 0-112 0,4-3-32 15,1 1 0-15,5-2 0 0,5-9-96 0,0 0 0 16,0 0-128-16,0 0 192 0,0 0-192 0,12 7 0 15,0-6-192-15,2-2 192 0,0-3-320 0,2-2 32 16,1-1 16-16,1-1 0 0,0 0 272 0,1 0-128 16,-2-1 128-16,0 3 0 0,0-1 0 0,-1 0 0 15,0 1 0-15,-2 2 0 0,-2-1 128 0,0 4-128 16,-12 1 0-16,12-3 0 0,-12 3 0 0,11 3 0 16,0-1 0-16,-11-2 0 0,10 7 0 0,-1-1 0 15,-9-6 160-15,11 11-32 0,-2-1 32 0,-1 2 16 16,-2-1 0-16,1 3 0 0,-1-1 0 0,0-3 0 15,-1 3 0-15,0 0 0 0,0-3-176 0,0 4 0 0,1-5 144 16,-1 1-144-16,-5-10 0 0,5 11-240 0,-5-11 48 0,9 7 0 31,-9-7-672-31,9 6-128 0,-9-6-32 0,0 0 0 16,0 0-1632-16,11-3-336 0,-11 3-64 0,9-9-16 0</inkml:trace>
  <inkml:trace contextRef="#ctx0" brushRef="#br0" timeOffset="174472.05">17016 12456 28559 0,'0'0'2544'0,"0"0"-2032"0,-10 7-512 0,-1-1 0 0,1 2 3408 0,2 8 592 16,1 5 112-16,4 7 32 0,0 4-3488 0,2 3-656 15,1 5-192-15,1 1-16 16,0 0-192-16,2 2-48 0,-1 2 0 0,2-4 0 16,2-1-320-16,-1 0-64 0,-1-2 0 0,0-2-16 15,-2-1-96-15,1-2-16 0,-3-3 0 0,0-1 0 16,0-3 80-16,0-3 16 0,0-1 0 0,0-3 0 16,-1-5-192-16,1-4-32 0,0-10-16 0,0 0 0 15,0 0-32-15,0 0 0 0,0 0 0 0,0 0 0 0</inkml:trace>
  <inkml:trace contextRef="#ctx0" brushRef="#br0" timeOffset="174754.86">17226 12502 27647 0,'0'0'2448'0,"0"0"-1952"0,-4-8-496 0,4 8 0 15,0 0 3456-15,0 0 608 0,0 0 112 0,0 0 32 16,0 0-3456-16,-1 12-752 0,0 0 0 0,2 3 0 16,1 3-416-16,1 6 32 0,0 2 16 0,-1 7 0 15,1 3 80-15,-1 2 16 0,1 0 0 0,0 1 0 16,-1 0 0-16,-2 1 0 0,-1-3 0 0,0-3 0 16,-2-2 48-16,2 1 16 0,-1-4 0 0,1-2 0 15,0-1-16-15,1-1 0 0,0-2 0 0,1-1 0 16,0-1-224-16,3-1-32 0,2-4-16 0,-1-1 0 15,1 0-1776-15,3-5-352 0,3-2-80 0</inkml:trace>
  <inkml:trace contextRef="#ctx0" brushRef="#br0" timeOffset="175473.34">18823 12521 12895 0,'0'0'576'0,"0"0"112"0,0 0-560 0,0 0-128 16,-1-9 0-16,1 9 0 0,0 0 4128 0,0 0 800 15,0 0 144-15,0 0 48 0,0 0-3968 0,0 0-768 0,0 0-176 0,0 0-16 16,-7-5 192-16,7 5 64 16,-9-1 0-16,0 1 0 0,-3 0 288 0,1 2 64 0,-4 2 16 0,1 2 0 15,-3 0 96-15,0 3 32 0,-1 3 0 0,-2 1 0 16,-1 5-224-16,-1 4-32 0,-1 4-16 0,-2 8 0 16,0 3-368-16,0-1-80 0,1 3-16 0,1 2 0 15,4-2-208-15,2 1 0 0,1-6 128 0,3-1-128 16,1 0 0-16,3-3 0 0,3-3 0 0,3 0 0 15,2 1 0-15,2-1 176 0,3-1-176 0,3 0 160 16,0-1-160-16,5-3 128 0,3-1-128 0,2-1 128 16,1-1-128-16,3-6 0 0,1-1 0 0,3 0-176 15,1-5-48-15,0 0-16 0,1-2 0 0,0 0 0 16,1 3-192 0,3-4-32-16,2-4-16 0,-2 0 0 0,-2-4-432 0,-1 2-96 15,-2-2-16-15,-2-2 0 0,-6-1-2128 16,-2-3-432-16,2-5-96 0,-5 1-9168 0</inkml:trace>
  <inkml:trace contextRef="#ctx0" brushRef="#br0" timeOffset="175806.8">19302 12619 19343 0,'0'0'848'0,"0"0"192"0,-10-8-832 0,3 3-208 0,-1 1 0 0,8 4 0 15,0 0 3840-15,0 0 704 0,-9 7 160 0,2-3 32 16,1 5-3920-16,0-1-816 0,1 5 0 0,-1 2-224 16,-1 5 0-16,-1 3 0 0,0 1 0 0,-1 2 0 15,-1 4 224-15,-2 1-144 0,-1 4 144 0,-1-2-128 16,-2 2 416-16,-1 0 96 0,0 3 0 0,0-3 16 15,0 1-32-15,0-1-16 0,2 0 0 0,0-1 0 16,1-1-224-16,4-4-128 0,1-2 128 0,1-4-128 16,0-1-192-16,4-4-128 0,3-2 0 0,-1-5-16 31,2-4-2080-31,0-7-400 0,0 0-96 0,0 0-6144 0,12 0-1232 0</inkml:trace>
  <inkml:trace contextRef="#ctx0" brushRef="#br0" timeOffset="176091.2">19373 12546 38991 0,'0'0'1728'0,"0"0"352"0,0 0-1664 0,0 0-416 16,0 0 0-16,0 0 0 0,0 0 368 0,-1 12-16 15,1 0 0-15,1 3 0 0,2 0-352 0,-1 4 0 16,1 3 0-16,0 6-128 0,-1 4 128 0,2 0-192 15,0 3 192-15,0 3-192 0,1 0 192 0,0-1 0 16,1-3-144-16,0 0 144 0,3 0-144 0,0-4 144 16,1 0-192-16,0-3 192 0,-1-1-368 0,0 1 48 15,2-4 0-15,-1-1 0 16,1 0-80-16,-2-2-16 0,-2-2 0 0,1-1 0 16,-1-5-736-16,-2 0-128 0,0-3-48 0,-5-9 0 15,0 0-1920-15,0 0-384 0,0 0-80 0,0 0 0 0</inkml:trace>
  <inkml:trace contextRef="#ctx0" brushRef="#br0" timeOffset="176295.99">19145 13077 28559 0,'0'0'2544'0,"0"0"-2032"0,0 0-512 0,0 0 0 15,0 0 2752-15,0 0 448 0,0 0 80 0,13-3 32 16,0 1-2544-16,2 0-496 0,-1 1-96 0,4 1-32 15,2 0-144-15,2-1-224 0,3 1 48 0,-1 0 16 16,2-2-544-16,1 2-128 0,-3 0 0 0,0-1-16 16,-1-1-336-16,-1-1-64 0,-2 0-16 0,-1 2 0 15,0-6-1856-15,-1 1-368 0</inkml:trace>
  <inkml:trace contextRef="#ctx0" brushRef="#br0" timeOffset="176563.65">19783 12587 40831 0,'0'0'1808'0,"0"0"368"0,0 0-1728 16,-8 10-448-16,1 3 0 0,5 5 0 0,3 1 256 0,0 4-16 0,2 6-16 0,1-1 0 15,-2 2-224-15,2 3 0 0,0 4 0 0,0-2-160 16,-1 1-112-16,-1 2-32 0,0-1 0 0,-1-2 0 15,0 0 160-15,-1-2 144 0,0-1-208 0,0-1 80 16,-1 2 128-16,0-6 0 0,-2 1-144 0,0-3 144 31,2-6-400-31,0-2-16 0,-2-3 0 0,2-1 0 16,0-2-304-16,1-11-64 0,-2 8-16 0,2-8 0 16,0 0-528-16,0 0-96 0,0 0-32 0</inkml:trace>
  <inkml:trace contextRef="#ctx0" brushRef="#br0" timeOffset="176956.56">19700 12409 11967 0,'0'0'1072'0,"2"-7"-864"16,-2-3-208-16,0 10 0 0,1-9 6464 0,-1 9 1232 16,5-6 256-16,3 2 48 0,4 1-6304 0,1 3-1264 15,1 0-256-15,4 2-48 0,3 0-288 0,2 2-48 16,-1 1-16-16,0 2 0 15,0 1-160-15,1-2-16 0,1-1-16 0,-2 2 0 0,-2-1 144 0,-2 1 16 16,-1-1 16-16,-2 1 0 0,-1-1 240 0,-3 2 0 16,1 0 0-16,-2 0 0 0,-2 1 0 0,-1 3 256 15,-2-3-48-15,-2 3-16 0,-2 2 192 0,-1 0 16 16,-1 1 16-16,-2 0 0 0,0 1-288 0,2 2-128 0,-2 0 0 0,1-1 128 16,-1 2-128-16,1-2 0 0,-2 1 0 15,-1-4-176-15,-2 2 32 0,0-2 0 0,-12 12-144 16,7-14 288-16,-2 0-128 0,-3-2 128 0,-3 2-128 15,1-3 128-15,-3 1 0 0,-3-2 0 0,1-1 0 16,1-2 0-16,1-1 128 0,2-3-128 0,3 1 128 16,3-1-128-16,1 1 0 0,2-4 0 0,11 2 128 31,-9-4-1344-31,9 4-272 0,-5-7-48 0,5 7-16 16,3-11-1888-16,3-1-368 0,5-6-80 0,4 1-16 0</inkml:trace>
  <inkml:trace contextRef="#ctx0" brushRef="#br0" timeOffset="177443.17">20601 12434 16575 0,'0'0'1472'0,"6"-8"-1168"16,-1 2-304-16,-3-1 0 0,-2 7 5232 0,0-9 976 15,0 9 208-15,0 0 48 0,0 0-5088 0,0 0-1008 16,0 0-208-16,0 0-32 0,0-6-128 0,0 6 0 15,0 0-128-15,0 0 128 0,0 0-240 0,-10 1 48 16,-2 3 0-16,0 2 0 0,1 1 192 0,-5 1 0 16,-2 1-160-16,-2 1 160 0,1 1 0 0,-2 0 256 15,0 1-32-15,0 0-16 0,2 0 48 0,0-1 16 0,1 1 0 0,1 0 0 16,3-3 48-16,2 1 0 0,2 0 0 16,2-3 0-16,8-7-320 0,-5 13 160 0,5-13-160 15,-3 15 128-15,3-2-128 0,3-2-224 0,-3-11 48 0,6 12 16 16,-6-12-32-16,13 8-16 0,0 0 0 0,2-2 0 15,-1 1-48-15,0-2 0 0,1-1 0 0,-1 3 0 16,0-2 256-16,1 1 0 0,-1 1-160 0,0 2 160 16,1-3 0-16,0 4 0 0,1 0 0 0,-2 0 0 15,-1 2 0-15,2 0 0 0,0 1 0 0,2 0 0 16,-1 4 0-16,1 0 0 0,1 2 0 0,-1 0 0 16,0 0 0-16,-3 1 0 0,-1-1 0 0,-1 2 0 15,-3-1 0-15,-4 1 0 0,-1-1-144 0,-4 0 144 16,-2 1 0-16,-4-2 0 0,-1 2 128 0,-2-1-128 15,-3-2 336-15,-1 0-16 0,-2 1-16 0,0-1 0 16,-1-2 32-16,1-1 16 0,-2 1 0 0,0-2 0 0,0-1-144 0,-2-1-16 16,1-3-16-16,0-1 0 0,0-2-176 15,-1 0 0-15,1-4 0 0,0 0 0 16,0-2-416-16,-3-2-160 0,-3 0-48 0,2-5-11760 16,-1-2-2352-16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15:45:32.2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13310 3478 11967 0,'0'0'1072'0,"-8"-4"-864"15,0 0-208-15,8 4 0 0,-5-7 1760 0,5 7 304 16,0 0 64-16,-3-8 16 0,3 1-1376 0,3-3-288 0,-3 10-48 0,5-10-16 15,-1 0-240-15,-1-1-48 0,-2 2-128 0,0-1 192 16,-1 1-192-16,0 9 144 0,-2-11-144 0,-4-1 128 16,0 3 64-16,-2 0 0 0,-1 3 0 0,0-1 0 15,-2 2 48-15,-2 1 16 0,-2 0 0 0,-4 1 0 16,1 3-256-16,-1-1 0 0,-1 1-144 0,-1 1 144 16,-2 3 0-16,2 2 0 0,0 0 0 0,1 3 0 15,1 3 512-15,-1 1 0 0,1 3 0 0,-2-1 0 16,0 1-224-16,0 1-48 0,0 1-16 0,0 2 0 15,1 1-224-15,-3-2 0 0,0 1 128 0,1 0-128 16,2 3 0-16,1 0 0 0,-1 6 0 0,2 2 0 16,0 2 0-16,2-2 0 0,2 2 0 0,-1 4 0 15,1 2 0-15,1 2 0 0,1 1 0 0,2 3 0 16,1 5 0-16,2 5 0 0,3 3 0 0,2 2 0 0,0-1 0 16,4-3 0-16,0-3 0 0,5-6 0 15,3-1 0-15,4-3 144 0,2-1-144 0,1-3 128 0,1-1-128 0,1-2 128 16,0-1-128-16,5-2 128 0,4-3-128 0,0-4 0 15,-1-5 0-15,2-2 0 0,1-3 336 0,1-6-16 16,0 0 0-16,1-4 0 0,-1-5 160 0,1-2 32 16,5-3 0-16,-1-2 0 0,1-3-240 0,1-5-32 15,0-2-16-15,2-4 0 0,2-1 16 0,-3-2 0 16,-3-5 0-16,2 1 0 0,-1-2 80 0,-3-2 0 16,-3-3 16-16,-3-1 0 0,0-2 64 0,-1 0 16 15,1-3 0-15,-2-1 0 0,0-1-96 0,-3-1-32 16,-1-3 0-16,-2-1 0 0,-4-1-160 0,-3 1-128 0,-3 2 192 15,-3 2-192-15,-2 5 240 0,-4-3-64 16,-2 0-16-16,-2-1 0 0,-5 1 144 0,-2 1 16 0,-7-4 16 0,0 2 0 16,-1 2-80-16,-2 2-32 0,-2 4 0 0,0 3 0 15,-2 1-96-15,1 1-128 0,-2 5 176 0,-2 4-176 16,-2 0 0-16,-1 3 0 0,-1-1 0 0,-3 4 0 31,-5 0-448-31,-3 5-80 0,-1 5-32 0,-1 3 0 16,-3 4-1232-16,-1 6-256 0,-1 5-64 0,0 7-11872 0</inkml:trace>
  <inkml:trace contextRef="#ctx0" brushRef="#br0" timeOffset="14648.2">26395 6421 2751 0,'0'0'256'0,"0"0"-256"0,0 0 0 0,0 0 0 16</inkml:trace>
  <inkml:trace contextRef="#ctx0" brushRef="#br0" timeOffset="17813.57">26829 5862 4607 0,'0'0'400'0,"0"0"-400"0,0 0 0 0,0 0 0 16,0 0 1088-16,0 0 144 0,0 0 32 0,0 0 0 16,0 0-672-16,0 0-128 0,0 0-16 0,0 0-16 15,0 0 272-15,0 0 64 0,0 0 16 0,0 0 0 16,0 0 32-16,0 0 0 0,0 0 0 0,0 0 0 16,0 0-16-16,0 0 0 0,0 0 0 0,0 0 0 15,0 0-192-15,0 0-32 0,0 0-16 0,0 0 0 16,0 0-32-16,0 0 0 0,0 0 0 0,0 0 0 0,0 0 112 0,0 0 0 15,0 0 16-15,0 0 0 0,0 0-304 0,8-5-64 16,-8 5-16-16,0 0 0 0,5-9-32 0,-5 9-16 16,0 0 0-16,0 0 0 0,0 0 160 0,0 0 48 15,0 0 0-15,2-9 0 0,-2 9-64 0,0 0-16 16,0 0 0-16,0 0 0 0,0 0 0 0,0 0 0 16,0 0 0-16,0 0 0 0,0 0-32 0,-3-8 0 15,3 8 0-15,0 0 0 0,0 0 0 0,0 0 0 16,0 0 0-16,0 0 0 0,-1-9-112 0,1 9-16 15,0 0-16-15,0 0 0 0,0-9-48 0,0 9 0 16,-2-8 0-16,2 8 0 0,0 0-128 0,-4-7 160 0,4 7-160 0,0 0 160 16,-3-4 32-16,3 4 0 0,0 0 0 0,0 0 0 15,0 0 48-15,0 0 16 0,0 0 0 0,0 0 0 16,0 0-64-16,0 0 0 0,-14-5 0 0,5 2 0 16,9 3-64-16,0 0 0 15,0 0-128-15,0 0 192 0,0 0-64 0,0 0-128 0,-7-5 176 0,7 5-176 16,0 0 176-16,0 0-176 0,0 0 160 0,0 0-160 15,0 0 0-15,0 0 128 0,-3 13-128 0,-1-4 0 16,-4-1 0-16,2 1 0 0,0 2 0 0,4-2 0 16,1 1 128-16,-1 1 0 0,1-1-128 0,1 2 192 15,0 1-192-15,0 1 176 0,1 1-176 0,1 0 160 16,-2 5-160-16,0-3 0 0,0 2 0 0,1-2 0 16,3-1 0-16,-2 2 128 0,0 0-128 0,0 1 0 15,1-2 0-15,-1 1 0 0,0-1 128 0,-2 2-128 0,-3-3 0 16,1 1 0-16,-1-1 0 0,0-1 0 0,1 1 0 0,-1 0 128 15,-1-1-128-15,-2 0 128 0,0-4 32 0,0 1 0 16,-1 1 0-16,1-1 0 0,-1 0 80 0,1-2 16 16,-3-1 0-16,1-1 0 0,0 0-64 0,0-2 0 15,0-1 0-15,1-2 0 0,-2 1 48 0,1-3 0 16,-1-1 0-16,-1 0 0 0,1 0-240 0,9 0 0 16,-9-1 0-16,1-4 0 0,-1 0 144 0,0-2-144 15,-3-1 128-15,2 0-128 0,1-1 128 0,0-1-128 16,0-3 128-16,-1 0-128 0,1-2 128 0,3-1-128 15,1-1 128-15,-1 0-128 0,0-3 0 0,1 2 0 16,1 1 128-16,1-1-128 0,-1-2 0 0,2 0 0 16,0 1 0-16,1-2 0 0,1 0 0 0,1 0 0 0,2 0 0 0,1-1 0 15,1-1 0-15,2-1-176 0,-1 1 176 0,3 3-128 16,0-2 128-16,0 1-128 0,-2-1 128 0,3 1-128 16,2 0 128-16,-1 6-128 0,-2-1 128 0,1 2-128 15,1 1 128-15,0-3 0 0,0 3 0 0,0 1 0 16,1 2 0-16,0 2-160 0,0 2 160 0,1-1 0 15,-2 2-160-15,1 2 160 0,-1-1-128 0,-11 4 128 16,13 0 0-16,0 4-160 0,-2-2 160 0,0 3 0 16,-2 1-160-16,1 1 160 0,2-1-128 0,-1 5 128 15,-2 2 0-15,-1-1-160 0,-1-1 160 0,2 2 0 16,2 2 0-16,-1 0-128 0,-3-2 128 0,1-1 0 16,1 1 0-16,-1 0 0 0,-2-2 0 0,3-2 0 15,2-3 0-15,-2 1 0 0,-1-1 0 0,-2-1 0 0,1 2 0 16,0-2 0-16,-7-5 0 0,11 4 0 0,-11-4 0 15,10 1 0-15,-10-1 0 0,12-1 0 16,0 1-512-16,-2-1-32 0,1-3-16 0,0 0 0 16,1 1-1408-16,1 1-272 0,0-2-64 0,2-1-8064 15,0-2-1616-15</inkml:trace>
  <inkml:trace contextRef="#ctx0" brushRef="#br0" timeOffset="18445.55">27618 5294 10127 0,'0'0'896'0,"0"0"-704"15,4-7-192-15,-4 7 0 0,0 0 1216 0,0 0 224 16,4-6 32-16,-4 6 16 0,0 0-1168 0,0 0-320 16,0 0 128-16,0 0-128 0,0 0 0 0,0 0 0 15,0 0 128-15,0 0-128 0,0 0 672 0,0 0 96 16,0 0 0-16,0 0 16 0,-12 7 528 0,0 1 96 15,2 0 32-15,2 3 0 0,-2-1-288 0,-2 2-48 16,1 2-16-16,0 2 0 0,-2 2-464 0,0 0-112 16,1 2 0-16,-1 3-16 0,-1 3-288 0,1 2-48 15,-2-2-16-15,1 1 0 0,-2 2-144 0,1 1 0 0,-4 1 144 0,0 4-144 16,-2 2 128-16,0 3-128 0,3 3 128 0,1-1-128 16,1-2 160-16,2-3-32 0,1-1-128 0,2-2 192 15,2 0 432-15,3 0 80 0,-1 0 0 0,3 0 16 16,3-2-208-16,2 1-64 0,3 1 0 0,3-4 0 15,2-1-288-15,3-1-160 0,1 2 160 0,2-2-160 16,2-4 128-16,4 2-128 0,4-5 0 0,1 2 144 16,0-7-400-16,1 1-96 0,3-1-16 0,2 0 0 31,0 1-3264-31,1-3-656 0</inkml:trace>
  <inkml:trace contextRef="#ctx0" brushRef="#br0" timeOffset="20364.16">28052 5583 2751 0,'0'0'256'0,"0"0"-256"0,0 0 0 0,0 0 0 16,-6-8 3984-16,6 8 752 0,0 0 160 0,0 0 32 15,-6-9-3584-15,6 9-704 0,-4-9-128 0,4 9-48 16,0 0 240-16,0 0 32 0,-7-6 16 0,7 6 0 15,0 0-48-15,0 0 0 0,0 0 0 0,-12 1 0 16,12-1 32-16,-12 5 0 0,-1 3 0 0,0 1 0 16,0 3-224-16,1 1-32 0,-1 2-16 0,0 4 0 0,-2 2-288 0,-2 3-176 15,-3 1 192-15,1 5-192 0,-1 4 0 0,0 2 0 16,2 5 0-16,0-3 0 0,1 1 0 0,1 0 0 16,1-7 0-16,2 2 0 0,2-1 128 0,2-2-128 15,3-2 0-15,3-2 0 0,2-2 128 0,2-1-128 16,2-2 0-16,2-3 0 0,1-2 0 0,3-1 0 15,2-3 0-15,2-3 0 0,1-3 0 0,2-2 0 16,0-1 0-16,2-4 0 0,1-3 0 0,1-1 0 16,1 1 0-16,0-5 0 0,1-1 128 0,0-1-128 15,-3-1 0-15,2-2 0 0,0-4 0 0,0 0 0 16,-1-1 128-16,0-3-128 0,-3-4 128 0,0 0-128 16,-2-2 144-16,0-1-144 0,1-2 160 0,0-1-160 15,-2-1 160-15,0-1-160 0,1 0 192 0,-4-1-64 0,-3 2-128 16,0-2 192-16,-1 1-192 0,-2 2 0 0,-1 4 0 0,-2 1 0 15,-2 1 0-15,-1 1 128 0,-2 2-128 0,-3 3 0 16,-1 3 0-16,1 2 0 0,-2 1 0 0,-1 2 0 16,-2 2-224-16,0 4-32 0,-1 2-16 0,-1 1 0 31,0-1-208-31,1 3-32 0,0 0-16 0,1 3 0 16,0 2 80-16,1-1 32 0,-2 1 0 0,2 2 0 15,-2-1-560-15,2 1-112 0,-1-1-32 0,2 1 0 16,0-2-80-16,9-5-16 0,-8 8 0 0</inkml:trace>
  <inkml:trace contextRef="#ctx0" brushRef="#br0" timeOffset="20698.41">27877 5921 20271 0,'-7'2'1792'0,"-3"0"-1424"15,0 2-368-15,2 1 0 0,2 0 1280 0,6-5 192 16,0 0 48-16,0 0 0 0,0 0-912 0,0 0-176 16,0 0-48-16,0 0 0 0,6 10 0 0,1-2-16 15,-7-8 0-15,11 9 0 0,1-3 272 0,0-1 64 16,-2-1 16-16,5 0 0 0,-2-2-256 0,1 2-48 0,0-1-16 0,2-3 0 15,0-3-272-15,2 2-128 0,0-3 0 0,0 0 128 16,-2-2-128-16,0-1 0 0,-2-2 0 0,0 2 0 31,-1-3-416-31,0 1-112 0,-1 0-32 0,0 1 0 16,0-3-2192-16,-1 0-432 0,4-8-80 0,-2 10-32 0</inkml:trace>
  <inkml:trace contextRef="#ctx0" brushRef="#br0" timeOffset="21028.54">28499 5382 31327 0,'0'0'1392'0,"0"0"272"0,0 0-1328 0,-6-5-336 16,6 5 0-16,0 0 0 0,0 0 224 0,0 0-32 15,0 0 0-15,0 0 0 0,0 0-192 0,0 0 0 16,2 14 0-16,0 1 0 0,-1-1 0 0,0 2 0 16,-1 1 0-16,0 0 0 0,-1 2-128 0,0-2-80 15,-1 0-16-15,1 1 0 16,-2-2-320-16,1 0-64 0,-2-2-16 0,1 0 0 15,1-1-496-15,-1-1-96 0,-1-1-32 0,4-11 0 16,0 0-576-16,0 0-112 0,0 0-32 0,0 0-6944 0</inkml:trace>
  <inkml:trace contextRef="#ctx0" brushRef="#br0" timeOffset="21269.96">28278 5437 28559 0,'-7'-5'2544'0,"1"0"-2032"0,-1-1-512 0,7 6 0 16,0 0 928-16,0 0 96 0,0 0 0 0,0 0 16 15,9-9-784-15,2 4-256 0,0 1 128 0,2-1-128 0,2 4 0 0,-1-3 128 16,0 1-128-16,3 2 0 16,4 1 0-16,0 0 0 0,0 0 0 0,0 0 0 0,0-1 128 0,0 1-128 15,1 0 0-15,0 0 0 0,0 0 0 0,0 0 0 16,-2 0 0-16,-1 0-144 15,1 0-544-15,-1 0-96 0,2 0-32 0,0 0-8320 16,-1 0-1664-16</inkml:trace>
  <inkml:trace contextRef="#ctx0" brushRef="#br0" timeOffset="21748.09">29192 5840 9215 0,'0'0'400'0,"0"0"96"0,0 0-496 0,0 0 0 15,0 0 0-15,0 0 0 0,0 0 4144 0,0 0 720 16,-8 6 160-16,8-6 32 0,-9 12-3312 0,1 0-656 15,1-2-128-15,3 2-16 0,-2 0-368 0,-1 2-80 16,-1 0-16-16,1 3 0 0,-4 3-160 0,-1 1-16 16,-1 0-16-16,2 1 0 0,-5-4-128 0,0 2-32 15,-1-2 0-15,-1 2 0 0,0-2-128 0,0 0 0 16,-2-1 144-16,2-3-144 0,0-1 0 0,1 0 0 16,0-1 0-16,2-1 0 15,1-1-640-15,1-5-32 0,1 0-16 0,2-2-13728 0</inkml:trace>
  <inkml:trace contextRef="#ctx0" brushRef="#br0" timeOffset="21955.92">28819 6039 24767 0,'0'0'1088'0,"0"0"240"0,0 0-1072 0,9-5-256 15,-9 5 0-15,10-1 0 0,-10 1 784 0,11 1 112 16,-1 2 0-16,1 1 16 0,-1 1-112 0,0 1-32 15,1 2 0-15,1 1 0 0,-1 2-400 0,2 1-96 0,2-1-16 0,0 2 0 16,1 0-256-16,1 2 0 0,-3-2 0 0,3-2 0 16,-2 1 0-16,-1 0 0 0,0-3-176 0,1 0 176 31,-2-2-768-31,-2-1-32 0,0-1-16 0,-2-1 0 16,-9-4-736-16,10 3-160 0,1-3-16 0</inkml:trace>
  <inkml:trace contextRef="#ctx0" brushRef="#br0" timeOffset="22415.18">29181 5330 9215 0,'0'0'816'0,"-8"-6"-656"16,0-2-160-16,2 3 0 0,6 5 2416 0,-7-6 448 16,7 6 80-16,0 0 32 0,0 0-1376 0,0 0-256 15,0 0-64-15,0 0-16 0,0 0-208 0,0 0-32 16,0 0-16-16,0 0 0 0,0 0-224 0,6 11-32 16,0-2-16-16,2 3 0 0,1-3-80 0,3 1-16 15,1 2 0-15,0 1 0 0,0 0-128 0,1 3-16 0,3 1-16 0,1 2 0 16,2-3-224-16,0 1-32 0,-1 1-16 0,2 2 0 15,0 3-32-15,1 2-16 0,0 0 0 16,-1-1 0-16,0 1-160 0,-2 0 128 0,1 0-128 0,-3 1 128 16,-4 2 80-16,-1 2 16 0,-2 2 0 0,-2-2 0 15,-1-3 96-15,-2 2 32 0,-1-1 0 0,0 1 0 16,-1-3-128-16,1 0-32 0,-2 0 0 0,-1-1 0 16,0 0-192-16,-2 0 128 0,-2-2-128 0,-1-1 0 15,2-1 128-15,-3-1-128 0,-2-2 0 0,-1 0 144 0,-2 2-144 16,-2 2-192-16,-1 0 32 0,-3 5 16 15,0-6-608-15,-3 2-112 0,0-4-32 0,-3 1 0 16,-5-3-736-16,1 1-160 0,-2 0-16 0,-1 2-16 0</inkml:trace>
  <inkml:trace contextRef="#ctx0" brushRef="#br0" timeOffset="23399.38">26678 7153 14735 0,'0'0'640'0,"0"0"160"0,-1-9-640 0,1 9-160 15,-2-9 0-15,2 9 0 0,0 0 2752 0,0 0 528 16,0 0 112-16,0 0 0 0,0 0-2384 0,0 0-496 16,0 0-80-16,8 10-32 0,-3 4-224 0,-2 3-48 15,0 3-128-15,-2 3 192 0,0 5-16 0,1 2-16 16,-2 2 0-16,0 3 0 0,-2 2 48 0,0-1 16 16,-2 0 0-16,-2 0 0 0,1 1-224 0,-1-2 144 15,-2-4-144-15,0 0 128 0,0-1-128 0,2 0 0 16,-2-4-192-16,3 1 192 15,-2-4-976-15,2-2-80 0,1-2-16 0,1 0-7200 16,1-4-1456-16</inkml:trace>
  <inkml:trace contextRef="#ctx0" brushRef="#br0" timeOffset="23707.73">26940 7649 19343 0,'0'0'1728'0,"0"0"-1392"16,0 0-336-16,0 0 0 0,0 0 3056 0,0 0 528 15,9-9 128-15,3 3 0 0,1 1-3024 0,1-1-688 16,2 3 0-16,2-1 0 0,2-2 0 0,1 1-192 16,1-1 192-16,3 2-160 0,-1 0-192 0,4 0-32 15,-2 0-16-15,0 0 0 16,-3-1-448-16,-2 0-96 0,-1 1-16 0,-2 1-7568 16,-2 2-1520-16</inkml:trace>
  <inkml:trace contextRef="#ctx0" brushRef="#br0" timeOffset="25301.12">28119 7317 18079 0,'0'0'800'0,"0"0"160"0,0 0-768 0,0 0-192 16,0 0 0-16,0 0 0 0,0 0 928 0,0 0 144 15,0 0 16-15,0 0 16 0,0 0 80 0,-11 7 16 16,2-1 0-16,4 2 0 0,0 0-352 0,-1 1-64 16,2 3-16-16,2-1 0 0,-2 1-144 0,0 2-48 0,0 1 0 0,3 0 0 15,-2 4-208-15,1 0-48 16,-1 1-16-16,-1 1 0 0,0-1-16 0,0 3 0 15,2-4 0-15,-2 3 0 0,-1 2-48 0,-1-1-16 0,2-2 0 0,-1-1 0 16,-1-3 96-16,0-2 0 0,1 1 16 0,0-2 0 16,-1 2 64-16,-1-3 16 15,0 0 0-15,2-3 0 0,-3-2-112 0,1-1-32 0,-3-2 0 16,3 0 0-16,7-5-128 0,-11 5-16 0,1-3-128 0,1-1 192 16,0-2 0-16,-1-3 0 0,0-1 0 0,1-1 0 15,0 0-64-15,0-2 0 0,-1-4-128 0,1 1 192 16,0 1-192-16,1-3 144 0,1-4-144 0,0 2 128 15,2-2-128-15,0-3 0 0,1 3 0 0,1-4 0 16,1 2 0-16,-1-1 0 0,-1-3-128 0,3-1 128 16,1 1 0-16,1 1 0 0,0-2 0 0,2 0 128 15,0-4-128-15,0 5-176 0,1 1 48 0,2-1 0 16,-1 0 128-16,0 1 0 0,3 2-144 0,0 3 144 16,-1 4 0-16,1 0 0 0,1 3-144 0,2 3 144 15,-1 1 0-15,1-1 0 0,-2 3-128 0,3 2 128 0,-1 0 0 0,1 4-192 16,-2 2 192-16,1 0-160 0,-2 1 160 0,0 3-128 15,-1 1 128-15,0 1-128 0,0 1 128 0,-1 2 0 16,1 0-144-16,1 2 144 0,0 1 0 0,1-2 0 16,-1-1-144-16,0 0 144 0,0 0 0 0,-1-1 0 15,0 0 0-15,-1 0 0 0,1-6 0 0,0 2 0 16,-8-8 0-16,12 6 0 0,-2 0 0 0,1-2 0 16,-11-4 0-16,13 3 0 0,-2-1 0 0,3-2 0 15,0-2 0-15,-1 1 0 0,-1 1 0 0,1-1 0 16,1 0 0-16,2-2 0 0,-2 0 128 0,2-2-128 15,-1 0 0-15,1 0 0 0,-2-1 0 0,-1 0-128 16,0-2-16-16,-2 0 0 16,-1-1-1536-16,-1 1-304 0,-1 1-64 0,-3-3-12640 0</inkml:trace>
  <inkml:trace contextRef="#ctx0" brushRef="#br0" timeOffset="25751.41">28648 6962 20271 0,'0'0'1792'0,"0"0"-1424"0,0 0-368 0,-1-9 0 0,1 0 2464 0,0 9 416 16,3-10 96-16,3 2 16 0,-6 8-2400 0,8-8-464 16,-2 2-128-16,-6 6 0 0,0 0 0 0,0 0 0 15,0 0 0-15,0 0 0 0,0 0 0 0,0 0 0 16,-3 10 0-16,-2 2 0 0,-1 1 176 0,-3 2 16 16,-1 6 0-16,1 1 0 0,-4 1 368 0,-1 3 80 15,-3 1 0-15,1 2 16 0,-1 3 16 0,2 2 0 16,-2-1 0-16,1 2 0 0,1 2-224 0,-1 4-64 15,-1 2 0-15,3 0 0 0,1 0-256 0,1-4-128 16,1 2 0-16,4-7 128 0,1-2-128 0,4 0 0 16,0-4 0-16,2 1 0 0,3-2 0 0,1-1 0 15,1-1 144-15,2-3-144 0,2-2 0 0,1-1 0 16,2 0 0-16,2-2-128 0,1-3-208 0,2 0-48 16,1-2 0-16,3 0 0 15,1-3-592-15,0-3-128 0,2 0-32 0,2-2 0 16,-2-2-1632-16,2 5-336 0</inkml:trace>
  <inkml:trace contextRef="#ctx0" brushRef="#br0" timeOffset="26267.31">28944 7282 21183 0,'0'0'1888'0,"-8"-7"-1504"16,-1 1-384-16,1 2 0 0,8 4 2192 0,-9-4 368 15,1 1 80-15,8 3 16 0,-10-1-1936 0,1 5-384 16,-1 1-80-16,1 4 0 0,-1 3-128 0,-1 4 0 15,1 3-128-15,0 1 192 0,-2 3 144 0,1 2 32 16,1 2 0-16,1 5 0 0,0 0 16 0,0 1 0 16,-1 1 0-16,1-3 0 0,2 0-64 0,-1-1-16 15,0 2 0-15,4-6 0 0,1-4-160 0,1 0-16 16,0-1-128-16,4-2 192 0,2-2 32 0,2-4 0 16,5 0 0-16,-1-2 0 0,-1-5-96 0,3-2-128 15,2-1 176-15,3-4-176 0,1-2 256 0,3-2-48 0,1-2-16 0,2-2 0 16,1-3-192-16,-1-1 0 0,3-2 0 0,-3 0 0 15,-2-3 144-15,-2-1-16 0,0-2 0 0,-5-3 0 16,0-6-128-16,-2-1 160 0,-3-3-160 0,-2 0 160 16,-3 2-160-16,-1-2 192 0,-1-3-192 0,-3 2 192 15,-2 1-192-15,1 3 160 0,-2 5-160 0,-1-2 160 16,-2 4-160-16,-2 0 160 0,0 2-160 0,-1 4 160 0,0-2-160 0,-1 5 0 16,-1 2 0-16,1-1 128 0,-2 3-352 0,3 0-80 15,0 2-16-15,0 4 0 16,0 0-1904-16,-1 2-384 0,1 1-80 0,9 2-11808 15</inkml:trace>
  <inkml:trace contextRef="#ctx0" brushRef="#br0" timeOffset="26508.58">28838 7606 24879 0,'0'0'2208'0,"0"0"-1760"16,0 0-448-16,0 0 0 0,0 0 1488 0,0 0 224 15,12 0 32-15,-2 0 16 0,1 0-1408 0,-1 0-352 16,2 2 0-16,0-2 0 0,-1 0 0 0,2 0 0 16,1-2 0-16,0 2 0 0,0 4 0 0,1-4 0 0,-1 2 0 0,2-2-192 15,-1-2-80-15,1-2-32 0,-1 2 0 16,2-3 0-1,-1-2-144-15,-2 1-48 0,1-4 0 0,-2 1-8048 0,-1-2-1616 0</inkml:trace>
  <inkml:trace contextRef="#ctx0" brushRef="#br0" timeOffset="26783.87">29360 6959 22111 0,'0'0'1968'0,"0"0"-1584"15,-4 11-384-15,0 2 0 0,1 0 1488 0,1 2 224 16,-1-1 32-16,0 2 16 0,1 3-1104 0,1-3-208 16,-2 1-64-16,0 1 0 0,1 2-32 0,-1-2-16 15,2 3 0-15,0-4 0 0,-1-2-144 0,1 0-16 16,0-2-16-16,1 0 0 0,0 0-160 0,0-4-144 15,0-9 144-15,0 0-208 16,0 0-528-16,0 0-96 0,0 0-32 0,0 0-12144 0</inkml:trace>
  <inkml:trace contextRef="#ctx0" brushRef="#br0" timeOffset="26968.05">29185 7050 20271 0,'0'0'896'0,"0"0"192"0,-3-9-880 0,3 9-208 0,-1-8 0 0,1 8 0 16,5-8 2560-16,3 3 480 0,1 0 96 0,2 1 0 16,-1 0-2496-16,2 1-512 0,1 1-128 0,1 0 0 15,1 1-192-15,2 1-64 0,1 0-16 0,1 0 0 16,2-3-592-16,1 2-112 0,1-2-32 0,-3 2 0 16,0 0-2448-16,1 0-512 0</inkml:trace>
  <inkml:trace contextRef="#ctx0" brushRef="#br0" timeOffset="27386.9">29820 7331 2751 0,'0'0'256'0,"0"0"-256"16,-9 7 0-16,0 1 0 0,2 0 6336 0,1 1 1216 0,-2 0 240 0,0 1 48 16,-1 3-5600-16,0 0-1104 0,0 0-240 0,-1 4-32 15,0-2-480-15,1 0-112 0,-1 2-16 0,-1 1 0 16,1-2-256-16,-3 1 160 0,0 1-160 0,-2-1 128 16,0 2-128-16,2-4 160 0,0-2-160 0,2 0 160 15,-1 0-160-15,1-1 0 0,0-4 0 0,2-2 128 16,0 1-1568-16,0-5-320 0,9-2-64 0,-9 0-12192 15</inkml:trace>
  <inkml:trace contextRef="#ctx0" brushRef="#br0" timeOffset="27580.26">29615 7470 4607 0,'0'0'192'0,"0"0"64"0,0 0-256 0,0 0 0 16,0 0 0-16,0 11 0 0,2-2 6448 0,-2-9 1232 15,5 12 256-15,1 0 64 0,2 0-6144 0,1 1-1232 16,2-2-240-16,-1 1-64 0,1 0-320 0,2-4 0 0,0 1 0 0,1 0 128 31,2 1-480-31,-1 0-96 0,2-4 0 0,1 2-16 16,1-4-912-16,-2 0-176 0,-3-2-48 0,-1 1-7200 16,-3-2-1440-16</inkml:trace>
  <inkml:trace contextRef="#ctx0" brushRef="#br0" timeOffset="27992.26">29691 6831 25791 0,'-11'-3'2304'0,"1"-2"-1856"16,2 4-448-16,8 1 0 0,0 0 1344 0,0 0 160 16,0 0 32-16,0 0 16 0,3 9-928 0,2 1-192 15,2 2-48-15,2 0 0 0,1-1 64 0,3 2 16 16,3 0 0-16,1 2 0 0,0-1-64 0,4 0-16 16,3 3 0-16,1 2 0 0,-1-4-64 0,2 4-32 15,1-1 0-15,0 3 0 0,1-2 0 0,0 5 0 16,0-5 0-16,-1 2 0 0,-1 0-160 0,-2 2-128 15,-3 2 192-15,-1 0-192 0,1 0 144 0,-1 1-144 16,-2 3 0-16,-2-1 144 0,-3 2-144 0,-4 0 0 16,-3 1 144-16,0 1-144 0,-2 0 0 0,-3 2 0 15,-2-1-192-15,-2-4 64 0,0-3 128 0,-3 0-192 16,-2 0 192-16,-1-3-192 0,-3-1 192 0,0-1 128 16,-3 1-128-16,0-2 176 0,0 0-176 0,-2 0 0 15,-1 1 0-15,-1-1 0 16,1-3-1680-16,0 0-272 0,0 1-48 0</inkml:trace>
  <inkml:trace contextRef="#ctx0" brushRef="#br0" timeOffset="34740.08">31568 5770 6447 0,'0'0'272'0,"0"0"80"0,0 0-352 0,0 0 0 15,0 0 0-15,0 0 0 0,0 0 4864 0,0 0 912 16,0 0 176-16,0 0 48 0,8-6-4512 0,-8 6-896 15,0 0-176-15,0 0-32 0,3-9 64 0,-3 9 0 0,0 0 16 0,0 0 0 16,-8-2 272-16,-3 0 48 0,0 2 16 0,-2 0 0 16,-3 0-160-16,0 2-48 0,-1 0 0 0,-2 2 0 15,-5-1-224-15,0 2-48 0,-4-1-16 0,1-2 0 16,-2 1-176-16,-1 1-128 0,-4 0 192 0,2 1-192 16,-2 2 144-16,-1-1-144 0,-5 2 0 0,3 0 144 0,-1 0-144 15,3-1 0-15,1 1 0 0,0 0 0 0,-1 0 0 0,3-2 128 16,5 1-128-16,2-2 0 0,4 0 0 0,3-1 0 15,2-1 0-15,2-1 0 0,-2 1 128 0,2 0-128 16,1-2 128-16,0 2-128 0,1-1 0 0,1 0 0 16,0-2 0-16,2 1 0 0,-1-1 0 0,-1 0 128 15,1-1-128-15,-1-1 0 0,2 1 0 0,1 1 0 16,-1 0 128-16,9 0-128 0,-10-1 0 0,1 1 0 16,0 0 0-16,9 0 0 0,0 0 0 0,0 0 0 15,0 0 0-15,0 0 0 0,0 0-128 0,0 0 128 16,0 0 0-16,0 0 0 0,0 0 0 0,6-8 0 15,2 4 0-15,1-3 0 0,-1 1 0 0,2-3 0 16,5 1 0-16,-4-1 0 0,-2-2 0 0,2 0 0 0,2-1 0 0,0 0 128 16,1 2-128-16,2-1 0 15,1-2 0-15,-1-1 128 0,-3 0-128 0,0-1 0 0,0 0 0 0,0-1 0 16,0 0 0-16,0 2 128 0,0-2-128 0,-1 3 0 16,-2-4 0-16,-1 4 0 0,-1-2 128 0,0 3-128 15,-3 3 0-15,-5 9 0 0,0 0 0 0,0 0 0 16,5-7 0-16,-5 7 0 0,0 0 0 0,0 0 0 15,0 0 0-15,0 0 0 0,0 0 0 0,0 0 0 16,-9 7-128-16,1-1 128 0,0 5 0 0,1-1 0 16,-3 2 0-16,1 0 0 0,-1-1-144 0,-1 2 144 15,1 0 0-15,-2 2 0 0,1-1 0 0,-4-1 0 16,-2-1 0-16,0 1 0 0,0 3 0 0,0-2 0 16,-1-2 0-16,1-1 0 0,0 0 0 0,0 2 0 15,0 1 0-15,2 2 0 0,-1-3 0 0,2 1 0 16,1 2 0-16,0-2 0 0,1 1 0 0,2-1 0 0,2 1 0 15,3 0 0-15,1-2 0 0,4-1 0 0,2-2 128 0,3-1-128 16,3-1 176-16,4 0-176 0,2 1 272 0,5-3-48 16,0 0-16-16,3-1 0 0,2-1 64 0,3-2 16 15,2 0 0-15,-1-2 0 0,0-2-96 0,1 0-32 16,1-1 0-16,0 2 0 0,0 1-160 0,-1-3 128 16,-1-1-128-16,-2 4 128 15,-3 0-1920-15,-2 0-400 0</inkml:trace>
  <inkml:trace contextRef="#ctx0" brushRef="#br0" timeOffset="37742.36">31734 7341 9215 0,'0'0'816'0,"0"0"-656"0,0 0-160 0,0 0 0 16,0 0 3392-16,0 0 656 0,0 0 128 0,0 0 32 15,0 0-2576-15,-11 3-512 0,0 1-96 0,-1 0-32 16,-1-1-304-16,-1 1-64 0,-3-3-16 0,1 2 0 16,2-1 0-16,-3 1 0 0,-2 1 0 0,1-3 0 15,-1 0 112-15,-2 1 32 0,-3-1 0 0,2-1 0 16,1-1 0-16,-2-1 0 0,-2 1 0 0,0 0 0 15,0-2-176-15,1 1-48 0,-2-2 0 0,-2 1 0 16,1-1-288-16,1 0-64 0,0-1-16 0,-2 1 0 16,-2 0-160-16,3 0 0 0,0 0 0 0,0 2 128 0,3 2-128 0,0 0 0 15,1 0 144-15,1 1-144 0,1 2 0 0,4-1 0 16,2 0 0-16,1 2 0 0,0-1 0 0,1 1 0 16,2 0 0-16,4-1 0 0,7-3 0 0,0 0 0 15,-8 4-144-15,8-4 144 0,0 0 0 0,0 0 0 16,0 0-144-16,0 0 144 0,0 0 0 0,0 0 0 15,0 0 0-15,0 0 0 0,10-4 0 0,-10 4 0 16,11-7 0-16,-1 2 0 0,-1-3 0 0,-9 8 0 16,0 0 0-16,9-6 0 0,-1-1 0 0,0 1 0 15,-8 6 0-15,12-7 0 0,-1-1 0 0,0 2 0 16,-2-2 0-16,1 0 0 0,1 0 128 0,-1 1-128 16,-1-1 0-16,0 1 144 0,-2-3-144 0,3 2 0 15,1 1 144-15,-1 0-144 0,-1-2 128 0,0-2-128 16,-1 1 128-16,0-1-128 0,0 2 0 0,0 0 0 0,1 0 0 0,-1 0 128 15,1-2-128-15,-3 2 0 0,0 0 0 0,-6 9 128 16,9-6-128-16,-9 6 0 0,0 0 0 0,0 0 0 16,8-6 0-16,-8 6 0 0,0 0 0 0,0 0 0 15,0 0 0-15,0 0-160 0,0 0 160 0,0 0 0 16,-3 9-128-16,-1 1 128 0,-2-1 0 0,-4 1 0 16,-1 1-144-16,-2 0 144 0,-3 2 0 0,-1 0-144 15,-3 2 144-15,0-2 0 0,-3 1-144 0,0 3 144 16,1 1 0-16,2 1 0 0,5-1 0 0,-1-3 0 15,-1 2 0-15,3-1 0 0,2-2 0 0,2 1 0 16,0-1-144-16,4 0 144 0,1 1 0 0,2-2 0 16,0 0 0-16,3-3-128 0,2 1 128 0,0-1 0 15,2 2 0-15,1-6-128 0,1 2 128 0,0 1 0 0,5-1 0 0,-1 0 0 16,-1-2 0-16,4 0 0 0,3-1-304 0,3-1 48 16,4-2 16-16,4 0 0 15,3-2-1632-15,3-2-336 0,-1 0-64 0</inkml:trace>
  <inkml:trace contextRef="#ctx0" brushRef="#br0" timeOffset="46528.52">14167 12658 2751 0,'0'0'128'0,"0"0"16"0,-9-5-144 0,3 0 0 16,6 5 0-16,-7-5 0 0,1 1 2560 0,6 4 496 15,0 0 80-15,0 0 32 0,-3-8-2400 0,3 8-496 16,0 0-80-16,0-8-32 0,0 8-16 0,0 0 0 16,2-8 0-16,-2 8 0 0,0 0 496 0,0 0 80 15,0 0 32-15,0 0 0 0,0 0 432 0,0 0 96 16,0 0 0-16,0 0 16 0,0 0 80 0,0 0 16 0,10 0 0 0,-10 0 0 16,0 0-256-16,14-2-48 0,1-2-16 0,-1 0 0 15,2 0-416-15,1 1-80 0,1 1 0 0,3-1-16 16,1-1-336-16,1 0-64 0,1 2-16 0,1-1 0 15,-1 2-144-15,2-3 192 0,2 3-192 0,-2 1 192 16,0 1-192-16,1-1 0 0,1 0-160 0,-4 1 160 16,-1 2 0-16,-1-1 0 0,0 2 0 0,-1-2 0 15,-2-1 0-15,4 2 0 0,1-1 0 0,4 1 0 16,-1-3 0-16,3 0 192 0,3-2-16 0,3 1 0 16,5-1 16-16,-1-1 0 0,0 0 0 0,3 1 0 15,0-1-64-15,-1 2-128 0,-1-3 192 0,-1 1-64 16,2-2-128-16,1 1 0 0,0-1 0 0,0 1 0 0,1 0 0 15,0 3 128-15,2-4-128 0,1 1 0 16,1 0 176-16,-2 1-48 0,-2-1-128 0,3 2 192 0,1-2-16 0,2 1-16 16,1 2 0-16,2 1 0 0,3 0-16 15,0 0 0-15,-1 0 0 0,-2-1 0 0,-2-2-144 0,1 2 192 16,2-1-192-16,1 2 192 0,-1 0-192 0,3 0 128 16,1 0-128-16,2 0 128 0,-1-4-128 0,-3 2 0 15,-3-3 144-15,2 1-144 0,4 0 144 0,-3 0-144 16,1 0 192-16,2 1-192 0,0 2 192 0,-2 0-192 15,-1-3 192-15,-1 0-192 0,-3 1 160 0,0-1-160 16,1 2 128-16,0-1-128 0,-3 1 0 0,5 0 128 16,3-2-128-16,2 2 0 0,-2-5 0 0,2 1 0 15,0-1 128-15,3 1-128 0,1-1 0 0,1 3 160 16,3 4-160-16,-2-5 160 0,-1 0 48 0,-1 0 16 0,-1-1 0 0,-1 4 0 16,-3 2-224-16,0 0 0 0,-3 1 0 0,-2 3 0 15,-1-1 0-15,-1-1 0 0,-1-2 0 0,-3 2 0 16,-5-1 0-16,0 0-128 0,-1 0 128 0,-2 2 0 15,-1 0 0-15,-2-1 0 0,-2 0 0 0,-1 0 0 16,0 1 0-16,-2-3 144 0,-3 0-144 0,-3 0 192 16,-1 1 96-16,-2-1 32 0,-1 0 0 0,-2 0 0 15,-3-1-80-15,0 1-16 0,-4-3 0 0,0 3 0 16,0 3-224-16,-1-3 128 0,-1 0-128 0,0 0 0 16,-11 0 0-16,12 0 0 0,-2 0 0 0,-1 0 0 15,-9 0 0-15,12 1 0 0,-3 0 0 0,-9-1 0 16,9-1 0-16,-9 1 0 0,11-1-128 0,-11 1 128 15,0 0-416-15,0 0 32 0,0 0 0 0,0 0 0 16,7 6-2512-16,-7-6-496 16</inkml:trace>
  <inkml:trace contextRef="#ctx0" brushRef="#br0" timeOffset="73868.89">18548 16491 13071 0,'0'0'576'0,"-9"0"128"0,-2 2-576 0,2 2-128 15,0-4 0-15,0 0 0 0,9 0 160 0,-10-3 0 16,0 3 0-16,10 0 0 0,-10 0 16 0,1 0 0 16,0 3 0-16,0-3 0 0,0 1-176 0,-2 0 0 0,-1-1 0 0,1 1 128 15,-2 2 272-15,-3-3 48 0,-2 0 16 0,-2 0 0 16,1 3 688-16,-2 1 144 0,-1-4 32 0,-2 2 0 16,-2 1-48-16,1-1-16 0,2 1 0 0,-1 1 0 15,1-4-448-15,-1 1-96 0,0 1-16 0,-1-1 0 16,-1 0-128-16,0-1-16 0,0 0-16 0,0 1 0 15,1 2-96-15,0-3-32 0,-2 1 0 0,-1 1 0 16,-2-1-48-16,0 2-16 0,-1-3 0 0,0 0 0 16,-2 0-176-16,2 0-48 0,0-3 0 0,1 6 0 15,-2-6-128-15,1 2 0 0,-2-1 0 0,1 2 128 16,-1 0-128-16,2 2 0 0,-2 2 0 0,-1-3 128 16,1 4-128-16,-1-2 0 0,1-1 0 0,3 1 0 15,1 1 0-15,3-3 0 0,2-4 160 0,0 2-160 16,3 0 432-16,3 0-32 0,0-1 0 0,2 1 0 0,0 0-176 15,2-1-32-15,0 1-16 0,1 1 0 0,0-3-48 16,1 3-128-16,-1-1 192 0,1 1-64 0,-1 0 48 0,0 0 0 16,1 0 0-16,2 0 0 0,1 0-176 0,1 1 0 15,0 2 144-15,8-3-144 0,-9 0 0 0,9 0 0 16,0 0 0-16,0 0 0 0,0 0 128 0,0 0-128 16,0 0 160-16,0 0-160 0,-3-6 256 0,5-1-64 15,-2 7 0-15,6-10 0 0,1-1-16 0,1 2-16 16,-1 0 0-16,3 1 0 0,0 2-160 0,0-1 160 15,2-2-160-15,0 2 160 0,-2 1-160 0,1-2 0 16,0-1 0-16,1 0 128 0,0-2-128 0,0 4 0 16,-1-1 144-16,0 0-144 0,-2 1 0 0,1 1 128 0,-1-2-128 15,2 2 0-15,-1-2 0 0,1 3 0 0,2-5 0 0,1 3 0 16,2-4 0-16,-1 2 0 0,1-1 0 0,0 0 0 16,-1 0 0-16,1 3 0 0,0 1 0 0,-2-1 0 15,-1 1 0-15,-3 2 0 0,-10 4 0 0,10-4 0 16,-10 4 0-16,0 0 0 0,0 0 0 0,0 0 0 15,0 0 0-15,0 0 0 0,-11 4 0 0,1 0 128 16,-3 2-128-16,0-2 0 0,-2 4 0 0,0 1 0 16,-4 2 0-16,0 0 0 0,-1 0 0 0,1 1 0 15,-1-1 0-15,1 1 0 0,-1 0 0 0,1 1-128 16,-1 0 128-16,0-1 0 0,1-2 0 0,-1 1 0 16,2-5 0-16,0 2 0 0,2 0 0 0,3 0 0 15,3 1 0-15,1-2 0 0,2 3 0 0,2 0 0 0,0-1 0 16,1 3 0-16,1 1 0 0,2 0 0 15,1 1 0-15,1 1 0 0,0-2 0 0,2 0 0 0,0-2 0 0,2 5 0 16,1-4 0-16,1 0 0 0,1-2 0 0,2 0 0 16,3 1 144-16,0-3-144 0,0-3 288 0,2 0-48 15,-2-2-16-15,2 1 0 0,1-3-64 0,0 0-16 16,-1-1 0-16,1 2 0 0,-2 0-144 0,1 1 0 16,-2-1 0-16,1 2 0 15,0 1-320-15,-1 2-160 0,-1-1-32 0,-2 4-11216 16,1-1-2256-16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15:47:17.06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4498 4767 6447 0,'0'0'576'0,"0"0"-576"0,-9-3 0 0,9 3 0 15,0 0 4416-15,0 0 784 0,-11 3 160 0,11-3 16 16,0 0-4176-16,0 0-848 0,0 0-160 0,0 0-48 0,0 0-144 0,0 0 128 16,0 0-128-16,-5 8 128 0,5-8 192 0,0 0 48 15,0 0 0-15,1 12 0 0,-1-12 128 0,6 9 16 16,-6-9 16-16,3 11 0 0,0 0-16 0,0-2-16 15,-1 0 0-15,1 2 0 0,0-1-64 0,-1 3-16 16,1 3 0-16,-1-2 0 0,2-1-80 0,0 1-16 16,0 1 0-16,3-1 0 0,-2-1 192 0,0 3 16 15,2 2 16-15,-1 4 0 0,1-4-112 0,-1 3-32 16,1 1 0-16,0 3 0 0,0 0-112 0,1 4-32 16,-2 2 0-16,1 0 0 0,-2 0-128 0,0 1-128 15,-1-4 192-15,1 1-192 0,1-1 128 0,0-2-128 16,-1-3 0-16,1 1 0 0,-1-5 0 0,0-1 0 15,-1-2 128-15,1 0-128 0,-2-1 0 0,-2 0 128 0,-1-2-128 0,-1 1 0 16,-1-1 192-16,1 0-192 0,-2-1 192 0,0-3-192 16,-3-1 256-16,1 0-64 0,5-8-16 0,-9 7 0 15,0 3 80-15,-2-4 0 0,1 1 16 0,-2-2 0 16,-2 1-16-16,-2-2 0 0,-1 1 0 0,-1-1 0 16,-1 0-256-16,-1 0 0 0,0 0 0 0,1 0 0 15,-1-1 0-15,2-2 128 0,0 0-128 0,1-2 0 16,1-2 128-16,1 1-128 0,-2-2 0 0,1 0 0 15,0 0 0-15,1-1 128 0,-1-3-128 0,2 0 0 16,1 0 0-16,0 0 0 0,0 1 0 0,1-1 0 16,-1-1 0-16,0 1 0 0,1 1 0 0,0 1-144 15,2 1-16-15,-1 1 0 0,1 1 0 0,1 2 0 16,1 1-240 0,8 0-48-16,-9 4-16 0,9-4 0 0,0 0-1648 0,0 0-336 0,-3 10-64 0,6 1-12752 15</inkml:trace>
  <inkml:trace contextRef="#ctx0" brushRef="#br0" timeOffset="515.99">5139 4652 8287 0,'-4'-13'736'0,"2"5"-592"0,-1-1-144 0,-1 1 0 15,-1 2 4288-15,5 6 816 0,0 0 160 0,0 0 48 16,0 0-4000-16,-3-8-800 0,3 8-144 0,0 0-48 15,0 0-320-15,0 0 0 0,0 0 0 0,0 0 0 16,0 0 0-16,0 0 0 0,0 0 0 0,0 0-128 16,0 0 128-16,0 0 144 0,-9 5-16 0,3 4-128 15,-1-1 352-15,1 4-32 0,-2 0-16 0,-1 2 0 16,0 2 80-16,0 2 32 0,-1 2 0 0,0 4 0 16,-3 5-96-16,0 4-32 0,0 2 0 0,0 1 0 15,0 2 32-15,0 2 16 0,1 5 0 0,0 0 0 0,-1 2 144 0,3 3 32 16,-1 1 0-16,4-2 0 0,0 0-272 0,4-4-48 15,1-2-16-15,1-6 0 0,1-1-176 0,1-3 0 16,3-3 144-16,0-4-144 0,0-1 0 0,-1-3 144 16,1 1-144-16,3-3 0 0,1-1 128 0,0 1-128 15,-1-4 0-15,4-1 0 0,2 0 128 0,1-1-128 16,3 0 0-16,1-1 0 0,1-6 0 0,3-1-304 16,4 0 48-16,1-5 0 15,3-4-832-15,3-1-144 0,1 0-48 0,-2-2-8528 16,0-3-1712-16</inkml:trace>
  <inkml:trace contextRef="#ctx0" brushRef="#br0" timeOffset="1083.71">5457 4879 25967 0,'0'0'1152'0,"0"0"240"0,0 0-1120 0,0 0-272 0,0 0 0 0,0 0 0 15,0 0 240-15,-9 3-16 0,9-3 0 0,-8 8 0 0,5 2-224 0,-4 3 0 16,0 1 0-16,1 5 0 0,1-4 0 0,-2 3 0 15,-1 1 0-15,-1 2 0 0,0 1 0 0,0 4 0 16,0-1 0-16,-2-1 0 0,1 1 192 0,1-1-16 16,0 0 0-16,1 4 0 0,0-1 64 0,3-2 16 15,2 1 0-15,2-1 0 0,0-3-32 0,1 0 0 16,1 0 0-16,3 2 0 0,1-6-224 0,2 3 176 16,-1-3-176-16,2-1 160 0,2-1-160 0,2-3 128 15,2 0-128-15,2-7 128 0,1-1 0 0,0-3 0 16,0-4 0-16,1 0 0 0,0-1 0 0,2-2-128 15,1-3 192-15,2-4-64 0,1 1-128 0,1-2 0 16,-1-6 0-16,1 1 0 0,-1-1 0 0,-2-1 0 16,-3-1 0-16,0-1 0 0,-2-3 0 0,-4-2 0 0,-2 0 192 0,0-1-64 15,-1 1 256-15,-2-1 32 0,-3 4 16 0,-2-4 0 16,-3 2-16-16,-1 1 0 0,-3 1 0 0,0 1 0 16,-2 3-64-16,-1 0-16 0,-4-1 0 0,1 3 0 15,-3 1-160-15,-2 3-48 0,0 1 0 0,-1 0 0 16,-1 0-128-16,0 2 0 0,0 1 0 0,0-1 0 15,2 3 0-15,-2 2 0 0,0-1 0 0,1 2 0 16,2 0-224-16,1 1 80 0,1 0 16 0,3 2 0 31,1 2-384-31,8 0-64 0,-10 0 0 0,10 0-9408 0,0 0-1888 0</inkml:trace>
  <inkml:trace contextRef="#ctx0" brushRef="#br0" timeOffset="1382.87">5480 5125 23039 0,'0'0'1024'0,"-8"-3"192"0,8 3-960 0,0 0-256 16,0 0 0-16,0 0 0 0,-9-7 928 0,9 7 144 16,0 0 16-16,0 0 16 0,0 0-784 0,0 0-176 15,0 0-16-15,0 0-128 0,0 0 224 0,7 9-64 16,-7-9-16-16,10 11 0 0,-3-1 96 0,1-2 16 15,-8-8 0-15,8 12 0 0,2-6 64 0,0 1 0 16,-10-7 16-16,11 5 0 0,4-1-144 0,-2-2-16 0,-2 1-16 0,2-3 0 16,2-1-160-16,0-2 0 0,2 0 0 0,3 1 0 15,-1-2-320-15,2 3 0 0,1-3 0 0,3 1 0 32,1-3-320-32,2 0-64 0,-2 0-16 0,-1 1 0 15,-5-1-400-15,1 0-80 0,-1-1-16 0,-3 0-5984 0,-2-1-1200 0</inkml:trace>
  <inkml:trace contextRef="#ctx0" brushRef="#br0" timeOffset="1749.72">5778 4561 4607 0,'-8'-5'400'0,"0"0"-400"16,1-1 0-16,7 6 0 0,-8-2 4896 0,8 2 896 16,0 0 176-16,0 0 48 0,0 0-4544 0,0 0-896 15,1 11-176-15,3 1-32 0,3 0-240 0,2-3-128 16,2 1 160-16,4 2-160 0,2 0 512 0,1 1 0 16,0 0 0-16,0 4 0 0,3-1-160 0,0 2-32 15,1 0 0-15,-1 3 0 0,0-1-128 0,0 0-48 16,-2 1 0-16,1 0 0 0,-2 0-144 0,1 2 0 15,-4 4 0-15,-2-1 0 0,-1 1 0 0,-3 0 0 16,-1 1 0-16,-3 0 0 0,-2 1 0 0,-3-3 0 16,0 2 0-16,-3 0 0 0,-1 1 320 0,0 0 16 0,0-1 16 0,-1 1 0 15,-3 0-144-15,0-3-16 16,1-2-16-16,0-1 0 0,2-1-176 0,1-1 0 0,-2 1 0 0,-1-1 128 16,0 1-416-16,2-1-96 0,-1-3 0 0,2 0-9264 15,-1-3-1840-15</inkml:trace>
  <inkml:trace contextRef="#ctx0" brushRef="#br0" timeOffset="2133.27">6512 4999 25791 0,'0'0'1152'0,"0"0"224"0,0 0-1104 0,0 0-272 16,7-5 0-16,3 0 0 0,3-1 1872 0,3 2 320 15,3 1 64-15,5-1 16 0,3-2-1776 0,4 1-368 0,2 0-128 0,2 1 0 16,2 0 0-16,0 2 0 0,1-4 0 0,-1 5 0 16,-3-3-192-16,-2 2-64 0,1-1 0 0,-4 2 0 31,-3-1-1680-31,-4 1-352 0,-3-2-64 0</inkml:trace>
  <inkml:trace contextRef="#ctx0" brushRef="#br0" timeOffset="2404.25">6614 5174 12895 0,'0'0'576'0,"0"0"112"0,0 0-560 0,9-5-128 16,3 1 0-16,2 1 0 0,2 0 5312 0,2 2 1024 16,4 0 192-16,1 2 64 0,1 0-5312 0,1 2-1040 15,1 0-240-15,0-1 0 0,1 0 0 0,-1 0-208 16,-2 1 64-16,-1 1 16 15,1-4-1984-15,-2 1-400 0,0 0-80 0</inkml:trace>
  <inkml:trace contextRef="#ctx0" brushRef="#br0" timeOffset="3246.76">7682 4857 17503 0,'0'0'1552'0,"-7"-4"-1232"15,7 4-320-15,-7-4 0 0,7 4 2736 0,0 0 480 16,0 0 112-16,0 0 0 0,0 0-2064 0,0 0-432 16,0 0-64-16,0 0-32 0,14 4-384 0,0 0-80 15,0 1-16-15,4 0 0 0,2 1-256 0,2 0 160 16,3-1-160-16,0 1 128 0,1 0-416 0,1-2-96 16,1 0 0-16,-1-2-16 15,0 1-1904-15,-1 0-368 0,-1-2-80 0</inkml:trace>
  <inkml:trace contextRef="#ctx0" brushRef="#br0" timeOffset="3602.85">8662 4264 21183 0,'0'-9'1888'16,"3"-2"-1504"-16,-1-1-384 0,-2 12 0 0,3-7 3152 0,-3 7 560 16,8-4 128-16,-8 4 0 0,10 4-3104 0,0 3-736 15,1 4 0-15,-2 3 0 0,0 2 0 0,-1 3 0 16,0 2-192-16,-2 5 192 0,1 2 0 0,-1 0 0 15,1-2 0-15,-3 3 0 0,-2 1-144 0,0 1 144 16,-2 1 0-16,0-2 0 0,-2-2-256 0,2 5 64 16,-1-3 16-16,1 0 0 15,0-5-336-15,0 0-80 0,1-1-16 0,2-2 0 16,0 1-16-16,-1-4 0 0,2-2 0 0,0 0 0 16,-1-1-1520-16,-1-2-304 0</inkml:trace>
  <inkml:trace contextRef="#ctx0" brushRef="#br0" timeOffset="3934.5">8374 5082 34895 0,'0'0'1536'0,"0"0"336"0,0 0-1488 0,0 0-384 0,0 0 0 0,13-2 0 0,4 2 496 0,5 1 16 16,5 0 16-16,3 2 0 0,3-3-304 0,3-3-64 16,3 1-16-16,2-1 0 0,1-1 48 0,3-1 16 15,5 0 0-15,1 0 0 0,1-2-368 0,1 5-80 16,1-4-16-16,-2 2 0 15,-4 1-752 1,-2-5-144-16,-5-1-48 0,-1-2 0 0,-4-1-1584 0,-1 1-320 0,0-2-64 0,-2 0-8240 0</inkml:trace>
  <inkml:trace contextRef="#ctx0" brushRef="#br0" timeOffset="4586.14">8455 5867 31615 0,'0'0'1408'0,"0"0"272"0,0 0-1344 0,1-9-336 0,2 0 0 0,2 0 0 15,3 0 656-15,2-2 64 0,2-2 16 0,2 0 0 16,0-4-480-16,2 2-112 0,-2-1-16 0,3 0 0 0,0 1-128 0,2-3 0 16,-1-1 0-16,-1 1 0 0,-3-3-240 0,0-1 32 15,1-1 0-15,-1 0 0 0,-1 1 64 0,0 0 16 16,-1 1 0-16,-2 2 0 0,-1 0 128 0,1 4 0 15,-3 2 0-15,1-2 0 0,0 6 0 0,0 0 256 16,0 3-64-16,-8 6-16 0,0 0 192 0,0 0 32 16,10-2 16-16,-10 2 0 0,13 4-256 0,-2 3-160 15,-4 1 192-15,1 1-192 0,-1 1 144 0,-1 2-144 16,1 0 0-16,-1 3 144 0,1 0-144 0,1 0 0 16,-2 1 144-16,2-1-144 0,0 1 0 0,0 0 0 15,-2-1 0-15,2 2 0 0,-1 2 0 0,0-2 0 0,1-2 0 0,1 1 0 16,2-2 0-16,-2-1 0 15,-1-2 0-15,2-1 0 0,-1-1 0 0,0 2 144 0,2-1-144 0,-2 2 0 16,-1-6 192-16,0 1-64 0,-8-7 0 0,9 10-128 16,-2-1 320-16,1-1-64 0,-8-8 0 0,9 9 0 15,1-2 80-15,-10-7 16 0,9 4 0 0,1-2 0 16,1-2 48-16,-1-2 16 0,0-3 0 0,1-1 0 16,-1-3 96-16,1-1 0 0,-1-3 16 0,1 0 0 15,-1 0 0-15,2-4 0 0,1-3 0 0,-3-1 0 16,1 2-48-16,-1-5-16 0,0 0 0 0,0 0 0 15,-1 1-256-15,0-1-48 0,0-1-16 0,1 1 0 16,0-1-400-16,-1 0-64 0,-2 0-32 0,3 0 0 16,-1 1-1536-16,1-2-304 15,2-4-64-15,0 0-9776 0,2-2-1968 0</inkml:trace>
  <inkml:trace contextRef="#ctx0" brushRef="#br0" timeOffset="14892.91">10735 4268 13823 0,'0'0'608'0,"-3"-12"128"15,1-2-592-15,0 2-144 0,5-1 0 0,1 1 0 16,1 0 2816-16,3 2 544 0,0 1 96 0,-1 1 32 0,0 1-2672 0,0 2-544 16,-1 1-96-16,-6 4-32 0,8-6-144 0,-8 6 160 15,9-5-160-15,-9 5 160 0,0 0-160 0,0 0 0 16,0 0 0-16,0 0 0 0,0 0 0 0,0 0 0 16,0 0 0-16,0 0 0 0,0 0 0 0,-9 6 0 15,1 1 0-15,-1-1 0 0,-3-1 208 0,0 1 16 16,1-1 0-16,-1 0 0 0,-2 0-32 0,-1 0-16 15,-2 1 0-15,-1-1 0 0,0 0 368 0,-2 2 80 16,1-1 16-16,-2 1 0 0,-3 0-64 0,1 3-16 16,-2-1 0-16,0 0 0 0,-1 1-128 0,2-1-32 15,0 1 0-15,3-3 0 0,0 2-224 0,2-1-48 16,1 0-128-16,1 1 192 0,0 0-192 0,1 0 0 16,0-1 0-16,3 0 0 0,2 0 0 0,0-3 0 0,1 0 0 0,2 2 0 15,8-7 0-15,-7 8 0 0,4 0 128 16,3-8-128-16,0 0 0 0,-3 9 128 0,3-9-128 0,3 11 0 15,-1-3 256-15,3 1-32 0,3 0-16 0,0-2 0 16,-8-7-80-16,12 8-128 0,2-2 176 0,0 1-176 16,-1-1 224-16,2 0-64 0,0-4-16 0,4 1 0 15,-1-1-144-15,1 1 192 0,2-2-192 0,1 2 192 16,1-2-192-16,-1 2 160 0,1-1-160 0,1-2 160 16,-1 0-160-16,1 0 0 0,-1 2 144 0,1-2-144 15,0 0 192-15,0 1-48 0,-3 0 0 0,1-1 0 16,-1 0-144-16,0 2 128 0,-3-2-128 0,0 2 128 15,-2 2-128-15,-2 0 0 0,-1 1 0 0,-1 2 0 16,-4-1 0-16,-1 3 0 0,-7-9 0 0,8 10 0 16,-2 0 0-16,-6-10 0 0,5 13 0 0,-1-1 0 15,-4-12 0-15,0 15 0 0,-2-4 0 0,1-1 0 16,1-10 0-16,-5 12 0 0,-2-2 0 0,-1-2 0 0,-1 0 0 0,-1 3 0 16,-2-1 0-16,-2 0 0 0,-4 1 0 0,-1-1 0 15,1 2 0-15,0 1 0 0,-2-3 0 0,1 3 0 16,-2 1 0-16,1-3 0 0,2 2 0 0,0 2 0 15,0 0 0-15,-1 0 0 0,0-1 0 0,-1 0 0 16,-1 2 0-16,0 2 0 0,-1-1-128 0,0 1 128 16,0-1 0-16,-1 2 0 0,-1-1 0 0,2 0 0 15,-2-2-144-15,2 2 144 0,-1-1-128 0,2 0 128 16,0 0-192-16,2-3 192 0,-1-3 0 0,3-1 0 16,0-1 0-16,3 2 0 0,1-4 0 0,2 3 0 0,3-3 0 15,8-7 0-15,-3 12 0 0,3-12 0 0,-3 11 0 0,3-11 0 16,4 13 0-16,2-3 0 0,3-1 128 0,3-2-128 15,1-1 128-15,3 1 0 0,1-1-128 0,2 1 192 16,4-1-192-16,1 1 0 0,2-2 0 0,3 0 0 16,1-3 0-16,3 0 0 0,1-1 128 0,1 1-128 15,0-2 0-15,-1 0 0 0,-2 0 0 0,1 0 0 16,0 0 0-16,-2 0-160 0,-1 0 0 0,-1 1 0 31,-3 0-208-31,-2 1-32 0,0 0-16 0,-3 0 0 16,-3-1-640-16,-2 0-128 0,-1 0-32 0,1-1-8816 0,-2 0-1760 0</inkml:trace>
  <inkml:trace contextRef="#ctx0" brushRef="#br0" timeOffset="15325.94">10393 5564 35423 0,'0'0'1568'0,"0"0"320"0,0 0-1504 0,0 0-384 0,0 0 0 0,0 0 0 16,0 0 0-16,0 0 128 0,0 0-128 0,-2 9 0 16,2-9-192-16,-3 11-128 0,0 1 0 0,1 0-16 31,-2 0-240-31,1-1-32 0,-1 1-16 0,0 0 0 0,1 0 240 0,-1-1 64 0,0 2 0 0,0-2 0 16,1 2 320-16,1 0 0 0,0-1 0 0,1 1 0 15,1 0 128-15,3 1 80 0,-1 0 32 0,1 1 0 16,-1-1 144-16,2 0 48 0,2 5 0 0,-1-4 0 15,1 1-240-15,2-4-64 0,0 1 0 0,1 0 0 16,1 1-272-16,1-2-64 0,-1-3-16 0,1-1 0 16,1-3-1088-16,-1-1-224 15,2-3-32-15</inkml:trace>
  <inkml:trace contextRef="#ctx0" brushRef="#br0" timeOffset="15531.84">10431 5446 21183 0,'-10'-9'1888'0,"3"4"-1504"0,-2 0-384 0,1-2 0 0,2 3 3888 0,6 4 704 15,-4-5 144-15,4 5 16 16,0 0-4208-16,0 0-848 0,0 0-160 0,0 0-48 15,0 0-672-15,0 0-144 0,11 1-16 0,0 6-13536 0</inkml:trace>
  <inkml:trace contextRef="#ctx0" brushRef="#br0" timeOffset="15777.04">10589 5595 23951 0,'0'0'1056'0,"0"0"224"0,0 0-1024 0,0 0-256 0,-5-7 0 0,5 7 0 0,0 0 3328 0,0 0 624 16,9-4 112-16,1 2 32 0,2-1-3328 16,1 2-640-16,1 1-128 0,1 1 0 0,-1 0-192 0,2 1 0 15,1-1 16-15,-2 2 0 16,-2-1-1712-16,0 0-352 0,0 0-64 0,-1-2-7520 15,0 0-1504-15</inkml:trace>
  <inkml:trace contextRef="#ctx0" brushRef="#br0" timeOffset="15996.31">10572 5845 13823 0,'0'0'1216'0,"0"0"-960"0,0 0-256 0,0 0 0 15,0 0 5552-15,0 0 1056 0,0 0 224 0,13 3 32 16,0-2-5712-16,3-1-1152 0,2 0-240 0,1 0-32 31,2-1-1008-31,1-2-208 0,1 2-48 0,-1-4-13616 0</inkml:trace>
  <inkml:trace contextRef="#ctx0" brushRef="#br0" timeOffset="16261.25">10933 5617 17503 0,'0'0'768'0,"0"0"176"0,-9 5-752 0,1 2-192 16,2 3 0-16,2 1 0 0,1-1 4928 0,3 2 944 16,1 1 192-16,2 0 32 0,0 1-4912 0,-1 2-992 15,1 2-192-15,1 0 0 0,-2 1-160 0,1 0 0 16,-1 1 0-16,1 2 0 16,0-4-688-16,-1 0-144 0,1-3-32 0,1-2 0 15,0-2-1824-15,0 0-368 0,0-3-80 0,-2 2-8992 0</inkml:trace>
  <inkml:trace contextRef="#ctx0" brushRef="#br0" timeOffset="17043.78">10376 3998 15663 0,'0'0'688'0,"0"0"144"0,0 0-656 0,0 0-176 0,0 0 0 0,0 0 0 16,0 0 2560-16,0 0 464 0,2-12 112 0,2 3 0 15,1 1-2320-15,1 2-480 0,2-2-80 0,2 1-32 16,2-4-64-16,-1 0-16 0,-1 1 0 0,2-3 0 16,0-2-144-16,-1-2 0 0,0 0 0 0,-1-1 128 15,1 1-128-15,-2 2 160 0,-1-2-160 0,-1 0 160 16,-1 0 336-16,-1-4 64 0,0 3 16 0,-1-1 0 15,0 1 208-15,-2 0 48 0,1 2 16 0,0 1 0 16,-2 0-384-16,0 3-80 0,1 2 0 0,-2 10-16 16,1-6-368-16,-1 6 0 0,0 0 0 0,0 0 0 15,0 0 0-15,0 0-192 0,0 0 192 0,0 0-192 16,0 0 192-16,12 6-128 0,-12-6 128 0,10 13-128 16,-3 1 128-16,0 1 0 0,1 2 0 0,0 2-128 0,-1 2 128 0,-2 1 144 15,-1-1-16-15,0 0-128 0,1 0 176 0,0 0-176 16,-1-2 160-16,1 1-160 0,0-2 128 0,2-2-128 15,-3-1 0-15,2 0 144 0,2-5-144 0,0-1 0 16,-2-2 144-16,-6-7-144 0,11 4 192 0,-11-4-16 16,12-2-16-16,-2 0 0 0,0-5 32 0,-2-2 0 15,-3-3 0-15,1-2 0 0,-2 0 64 0,0-5 32 16,-2 1 0-16,1 0 0 0,-2 0-112 0,2-2-32 16,-1-2 0-16,1 0 0 0,-1 0-144 0,2-1 0 15,0-1 0-15,0 4 0 16,0-2-576-16,1 4 0 0,2 1 0 0,-1 2 0 15,2 4-960-15,1-1-176 0,0 3-32 0,1 4-12496 0</inkml:trace>
  <inkml:trace contextRef="#ctx0" brushRef="#br0" timeOffset="17511.68">11679 4154 4607 0,'0'0'192'0,"0"0"64"0,0 0-256 0,0 0 0 15,0 0 0-15,0 0 0 0,0 0 4912 0,6 17 928 16,2-1 192-16,0 2 48 0,-2 2-4848 0,2 0-960 15,-1 1-272-15,-1 3 0 0,-1 2 384 0,-1-1-48 16,0 1 0-16,-2 2 0 0,-2 4-128 0,-2-1-16 0,0 0-16 0,-2 1 0 16,-1 1-176-16,-1 0 0 0,-1 1 144 0,-1 2-144 15,-1 1 208-15,-1 1-16 0,0 0-16 0,1-2 0 16,0-3-16-16,1-2 0 0,0-2 0 0,2-1 0 16,0-2-160-16,4-1 160 0,0-4-160 0,2 0 160 31,2-5-528-31,0-3-96 0,2-3-32 0</inkml:trace>
  <inkml:trace contextRef="#ctx0" brushRef="#br0" timeOffset="17994.64">12009 4698 11967 0,'0'0'1072'0,"0"0"-864"16,0 0-208-16,0 0 0 0,0 0 3152 0,0 0 592 16,0 0 112-16,-4 10 32 0,4-10-2960 0,-4 15-592 15,0 2-112-15,0-2-32 0,0 3-192 0,1-2-192 16,-1 1 48-16,1 0 0 0,-1 0 144 0,1 3 0 15,-1-6 0-15,0 2 0 0,3-3-128 0,-2 0 128 16,1-2-128-16,0 2 128 0,2-1 0 0,2-1 0 16,0-4 144-16,-2-7-144 0,8 7 0 0,0-2 0 15,2-4 0-15,2 1 0 0,0-2 0 0,1 2 160 16,1-2-160-16,2-1 128 0,0-2-128 0,2-1 160 0,0 1-160 0,3-4 160 16,-2-2-160-16,1 2 128 0,-2-3-128 0,2 0 128 15,-1-5-128-15,1 2 0 0,-2-2 0 0,-1-1 0 16,-1 2 0-16,-2-1 0 0,-2 0 0 0,-3-1 128 15,-3-1 0-15,-2 0-128 0,-4 0 192 0,-2-1-64 16,-2 0 256-16,0-1 64 0,-3 1 0 0,1 1 0 16,-3 1 80-16,0 0 32 0,0 0 0 0,1 2 0 15,0 0-288-15,-1 4-48 0,-2 1-16 0,1 2 0 16,-1 2-208-16,4 3 0 0,-2 0 128 0,-1 5-128 16,0 2-1360-16,1 3-320 0,-2 0-64 0,1 0-16 15</inkml:trace>
  <inkml:trace contextRef="#ctx0" brushRef="#br0" timeOffset="18645.88">12715 4733 18431 0,'0'0'816'0,"-2"-9"160"0,-4 1-784 0,1 2-192 15,0-1 0-15,5 7 0 0,-7-6 3408 0,1 3 640 0,6 3 128 0,-9-5 32 16,0 2-3520-16,9 3-688 0,-12-1-176 0,1 2-16 31,1 2-608-31,0 2-128 0,-1 1-32 0,2 1 0 16,0 1 0-16,0 1 0 0,0 1 0 0,1 2 0 0,0 1 608 0,1 1 112 0,1 1 32 0,1 0 0 15,0 0 336-15,1-1 64 0,1 1 0 0,0-1 16 16,1 0 272-16,1 1 48 0,1 0 16 0,1-2 0 16,3-1-80-16,1 0-16 0,1 1 0 0,2-3 0 15,3-2-256-15,2-2-64 0,1 0-128 0,3-2 192 16,1-4-448-16,2-3-80 0,1-1-32 0,1-2 0 16,0-1-416-16,1-1-96 15,1-2-16-15,-1-2 0 0,0-1 224 0,-1-1 32 0,-1-2 16 0,-2 2 0 16,-2-1 624-16,-4 2 128 0,0 2 32 0,-2-2 0 15,-2 0 368-15,-1-2 80 0,-2 1 16 0,-1-1 0 0,-2 1 0 16,0-1 0-16,-2-4 0 0,-1 4 0 0,0 0-416 16,0 4-80-16,-1 1 0 0,-2 3-128 0,3 7 0 0,0 0 0 15,-9-2 0-15,1 5 0 0,-1 1 224 0,0 4-64 16,1 2-16-16,0 2 0 0,2 1-144 0,-2 2 0 16,0 1 0-16,1 1 0 0,1 0 0 0,-1-1 0 15,0-1 0-15,0 1 0 0,2 1 0 0,0 1 0 16,-1 2 0-16,2 1 0 0,1-2 0 0,0 5 160 15,-1-4-16-15,1 4 0 0,0 1 16 0,0-1 0 16,0 1 0-16,1 3 0 0,-2-4-160 0,0 2 0 16,0-1 0-16,0 1 128 0,0 2-128 0,2-5 0 0,-1 1 0 15,0-2 128-15,1-1 0 0,-1-2 0 0,0-2 0 0,2-1 0 16,-1 1-128-16,-2 0 160 0,-2 0-160 0,1-2 160 16,0-2 80-16,-2 0 16 0,1 3 0 0,-3-2 0 31,-2 1-720-31,0-2-144 0,-4 1-32 0,-2-2-8448 0,-1-2-1712 0</inkml:trace>
  <inkml:trace contextRef="#ctx0" brushRef="#br0" timeOffset="20035.74">13552 4702 4607 0,'0'0'192'0,"0"0"64"0,0 0-256 0,0 0 0 15,-1-8 0-15,1 8 0 0,0 0 512 0</inkml:trace>
  <inkml:trace contextRef="#ctx0" brushRef="#br0" timeOffset="20962.72">13749 4676 18303 0,'0'0'816'0,"0"0"160"0,0 0-784 0,0 0-192 15,3-9 0-15,-3 9 0 0,0 0 832 0,0 0 112 16,0 0 16-16,5-8 16 0,-5 8-48 0,0 0-16 16,0 0 0-16,0 0 0 0,0 0-208 0,0 0-64 15,0 0 0-15,10 14 0 0,-3 4-160 0,-1 3-32 0,-3 4-16 0,1 1 0 16,0 1-224-16,-2 2-32 0,0 2-16 0,-1 5 0 15,-1 1 48-15,0 4 16 0,-1-2 0 0,-1 0 0 16,0 1 96-16,0 2 32 0,-1-1 0 0,-3-2 0 16,4 1 48-16,-1-6 16 0,0-1 0 0,2-5 0 15,1-3-144-15,1-4-16 0,1-3-16 0,0-2 0 16,1-3-64-16,1 1-16 0,-4-14 0 0,5 7 0 16,-5-7-160-16,0 0 128 0,0 0-128 0,0 0 128 15,0 0-128-15,7-11 0 0,-3-2 0 0,-2-2 128 16,-2-2-128-16,-1-3-256 0,-2-2 64 0,1-3 16 15,-2-2 176-15,0-4 0 0,-1-2-144 0,-1-4 144 16,1 0 0-16,1-4 160 0,0-1-16 0,2 1 0 16,0-2 160-16,2 1 16 0,0 2 16 0,3-3 0 15,1-4-80-15,1-2-32 0,0 2 0 0,2 2 0 16,2 3-224-16,0 3 0 0,-1 3 0 0,2 3 0 0,2 3 0 16,1 0 0-16,2 3 0 0,-1 4 0 0,-1 0 0 0,1 5 0 15,1 1 0-15,0 2 0 0,1 4 0 0,0 2-128 16,-2 2 128-16,3 2 0 0,1 1-176 0,0 4 176 15,-2 1-160-15,1 4 160 0,1 3-144 0,2 3 144 16,-1 2-128-16,2 1 128 0,0 3 0 0,1 3-160 16,0 2 160-16,-1 2 0 0,-1 0-160 0,-2 1 160 15,-2-1-128-15,-3 1 128 0,-2 0 0 0,-1-2 0 16,-4 1 0-16,-1-3 0 0,-1 1 0 0,-3-4 0 16,-2 2 0-16,-1-3 0 0,-2 1 0 0,-3-2 0 15,-2-1 128-15,-3 0-128 0,-1-1 144 0,-2-1-144 16,-4 0 192-16,0 0-192 0,-2-2 128 0,-1-1-128 0,-2 0 0 0,2 1 0 15,0 1 144-15,-2-5-144 0,1 2 0 0,0-2 144 16,-2 0-144-16,1-4 0 0,3 0-160 0,2-2 160 31,2-1-832-31,3-4-64 0,-1-2 0 0,5-5-9248 0,2-4-1840 0</inkml:trace>
  <inkml:trace contextRef="#ctx0" brushRef="#br0" timeOffset="21363.76">14865 3689 24879 0,'0'0'1088'0,"-7"-3"256"0,0-3-1088 0,7 6-256 15,0 0 0-15,0 0 0 0,0 0 1760 0,0 0 288 16,-8 2 64-16,8-2 16 0,-5 8-1744 0,2 3-384 16,0-1 0-16,1 4 0 0,-1-1 0 0,1 2 0 15,-1-1 0-15,0 3 0 0,1 1 0 0,-3 3 0 16,-3 1-128-16,-1 4 128 0,-2 2 0 0,-1 0 0 16,-1 2 0-16,-2 6 0 0,-2 0 224 0,0 6 128 15,0 1 32-15,-1 1 0 0,-1 4 80 0,2-2 32 16,0-2 0-16,1 2 0 0,-1 2-208 0,4-2-32 15,1-2-16-15,4-1 0 0,1-2-240 0,5-2 176 0,1-1-176 0,4-1 160 16,5 0-160-16,3-2 160 0,2-5-160 0,4 0 160 16,4-8-160-16,2-1 128 0,3-1-128 0,3-2 128 15,2-5-128-15,4-1 0 0,2-2 0 0,2-2 0 32,0-3-880-32,3-1-144 0,1-1-48 0,0-3-9232 0,0 0-1856 0</inkml:trace>
  <inkml:trace contextRef="#ctx0" brushRef="#br0" timeOffset="24959.88">15186 4363 28847 0,'0'0'1280'0,"0"0"256"0,0 0-1216 0,0 0-320 0,0 0 0 0,0 0 0 16,0 0 832-16,0 0 96 0,0 0 32 0,0 0 0 15,1 12-656-15,3-1-128 0,2 2-32 0,5 0 0 16,1 0 16-16,2 2 0 0,3 0 0 0,1 1 0 15,-1 2-160-15,1 2 0 0,2-1 144 0,-1 1-144 16,1 0 0-16,-2-2 0 0,-2-1 0 0,0-2 0 31,-1 1-512-31,0-4 0 0,-2-1-16 0,-2 3 0 0,1-5-400 0,-2 1-80 0,-2 0-16 0,-8-10-7680 16,8 10-1552-16</inkml:trace>
  <inkml:trace contextRef="#ctx0" brushRef="#br0" timeOffset="25266.2">15736 4299 6447 0,'0'0'272'0,"0"0"80"0,0 0-352 0,0 0 0 0,0 0 0 0,0 0 0 16,-7 8 5824-16,2 1 1104 0,0 1 224 0,1 3 32 15,0 3-5760-15,0 2-1152 0,-1 4-272 0,0-1 0 16,0 3 0-16,-1 2 0 0,1 2 0 0,0 1 0 16,-2 2 0-16,1-1 0 0,-2 3 0 0,0 2 0 15,-2 3 0-15,-1 2 0 0,-2 0 0 0,-2 3 0 16,-4 4 0-16,-3-2-144 0,-4 2 144 0,-2 1 0 31,-2 1-448-31,0-2 32 0,0-2 0 0,1-4 0 0,4-2-1936 0,4-5-384 16,6-7-80-16,5-7-7920 0</inkml:trace>
  <inkml:trace contextRef="#ctx0" brushRef="#br0" timeOffset="25801.21">16250 3671 2751 0,'0'0'128'0,"0"0"16"0,0 0-144 0,0 0 0 0,0 0 0 0,0 0 0 16,0 0 2688-16,0 0 512 0,0 0 112 0,0 0 16 15,0 0-1792-15,0 0-368 0,0 0-64 0,0 0-16 16,0 0-304-16,-3 13-64 0,-1-2-16 0,-1 1 0 15,0-2 0-15,-2 2 0 0,-2 1 0 0,0 0 0 16,0 0-256-16,0-1-48 0,-1 0-16 0,3 1 0 16,-1 1-128-16,1 1-48 0,-1-2 0 0,2 2 0 0,-1 2-80 0,4 1 0 15,-1-2-128-15,1 1 192 0,0-1-192 0,2-1 144 16,1-2-144-16,0 2 128 0,0 0-128 0,3 1 0 16,1-2 0-16,1-2 128 0,0 1-128 0,2 0 0 15,0-4 0-15,2 0 0 0,2 0 0 0,-1-1 0 16,1-1 0-16,-1-3 0 0,1 0 0 0,0-2 0 15,1 0 0-15,0-1 0 16,1-1-288-16,-1-1-144 0,-1-1-16 0,1 0-10944 0</inkml:trace>
  <inkml:trace contextRef="#ctx0" brushRef="#br0" timeOffset="26057.17">16497 3861 23039 0,'0'0'1024'0,"0"0"192"0,0 0-960 0,0 0-256 0,-2 14 0 0,2-1 0 16,0-2 1920-16,2-1 352 0,-2-10 64 0,4 12 16 15,0 0-1952-15,-1-3-400 0,-3-9 0 0,1 10 0 31,0-1-544-31,1 2 0 0,-2-1 0 0,0 2 0 0,-2-2-576 0,1 2-112 0,0 0-32 0,-2-3 0 16,0 1-80-16,1 1 0 0,-2-1-16 0,4-10-5152 16,-4 9-1024-16</inkml:trace>
  <inkml:trace contextRef="#ctx0" brushRef="#br0" timeOffset="26250.17">16492 3742 17503 0,'0'0'768'0,"0"0"176"0,0 0-752 0,0 0-192 16,0 0 0-16,0 0 0 0,0 0 1936 0,0 0 368 16,10-2 64-16,-10 2-12544 0</inkml:trace>
  <inkml:trace contextRef="#ctx0" brushRef="#br0" timeOffset="26617.01">16527 3578 17503 0,'0'0'768'0,"0"0"176"0,2-8-752 0,-2 8-192 0,0 0 0 0,5-10 0 16,-5 10 2256-16,10-5 432 0,1 2 64 0,0 0 32 15,0 2-2080-15,-1 1-400 0,2 3-96 0,0-1-16 16,-2 2-32-16,1-3-16 0,-1 5 0 0,0-2 0 0,2 3-144 0,0 1 0 16,0 3 0-16,-2-1 128 0,-1 0-128 0,2 2 0 15,-2 0 0-15,0 1 0 0,-1 0-160 0,-1 3 160 16,0-2-208-16,0 3 80 0,-1-1 128 0,1-1-160 15,-2 2 160-15,1-1-160 0,1 2 160 0,-3 2 0 16,0-1 160-16,-2 1-160 0,0-1 384 0,-2 3 0 16,1-3-16-16,-2 0 0 0,-3 1-112 0,1 1-32 15,2 1 0-15,-2-3 0 0,0 0-224 0,1-1 128 16,-1-2-128-16,1 2 0 0,-4-4-192 0,3 2-128 16,-1-1-16-16,-2 0-8528 15,0-1-1696-15</inkml:trace>
  <inkml:trace contextRef="#ctx0" brushRef="#br0" timeOffset="27251.59">17115 3527 13823 0,'0'0'1216'0,"0"0"-960"0,-12-4-256 0,2 4 0 16,1 4 3808-16,9-4 720 0,-7 7 144 0,7-7 16 16,-1 13-3600-16,2 1-736 0,3 0-144 0,2 2-16 15,0 1-64-15,3 4-128 0,0 2 192 0,2 5-64 16,-1 2 256-16,1 4 32 0,-2 1 16 0,1 4 0 15,1 1-80-15,-2 5-16 0,-3 0 0 0,1-2 0 16,-2 3-192-16,-1 5-144 0,-2 2 192 0,0 3-192 16,-1 0 128-16,-1 4-128 0,0-1 0 0,-1 1 0 15,-2-5 0-15,1-1 0 0,-1 1 0 0,0-1 0 16,1-4 128-16,0 0-128 0,5-7 0 0,-2-4 0 16,-1-1 0-16,0-4 0 0,3-3 0 0,2-1 0 15,-1-4-1344-15,1-1-336 0,1-5-64 0</inkml:trace>
  <inkml:trace contextRef="#ctx0" brushRef="#br0" timeOffset="28202.06">18075 4163 7359 0,'0'0'656'0,"0"0"-528"15,0 0-128-15,0 0 0 0,0 0 3776 0,0 0 736 16,-7 4 144-16,-1 5 16 0,-2 3-2672 0,0 2-528 16,-2 3-128-16,-3 3 0 0,-1 2-592 0,-3 2-112 15,0 0-32-15,-1 4 0 0,1 3-192 0,-4 2-32 16,0 1-16-16,-2 1 0 0,2 0 288 0,-2-1 64 15,-2-2 16-15,2 0 0 0,0-1-192 0,3-4-32 16,2 2-16-16,3-2 0 0,0 0-496 0,4-4 128 0,2-3-128 16,2-5 0-1,3 0-1408-15,2-5-336 0,4-10-64 0,0 0-8064 0,0 0-1616 0</inkml:trace>
  <inkml:trace contextRef="#ctx0" brushRef="#br0" timeOffset="28459.05">17655 4209 11055 0,'0'0'976'0,"0"0"-784"0,0 0-192 0,0 0 0 16,0 0 4992-16,0 0 960 0,13 12 192 0,-1 3 48 15,-1 2-4784-15,1 4-944 0,0 1-192 0,-2 3-32 0,1 2-96 0,1 3-16 16,2 2 0-16,0 0 0 15,-1-2-128-15,0 0 0 0,-1 0 144 0,0-1-144 0,-3-2 0 0,-1 1 0 16,-2-3 0-16,1 1 0 16,-1-4-560-16,1-1-16 0,1-4-16 0,-1 0 0 15,0-6-1824-15,1 0-352 0,0-4-80 0,-8-7-5056 16,10 3-1008-16</inkml:trace>
  <inkml:trace contextRef="#ctx0" brushRef="#br0" timeOffset="30087.1">17641 3956 8287 0,'0'0'736'0,"0"0"-592"0,0 0-144 0,0 0 0 15,0 0 2944-15,0 0 544 0,0 0 112 0,0 0 32 16,0 0-2544-16,0 0-496 0,6-8-96 0,3 2-32 16,3 2-96-16,1 0-32 0,0 1 0 0,3 1 0 15,-1-1-336-15,2 2 0 0,2-4 0 0,-1 3 0 16,0 0 0-16,-1 0 0 0,-1 0 0 0,-1 2 0 16,2-3 0-16,-1 1 0 0,-2-1 0 0,1 0 0 15,-1 2 0-15,0-2 0 0,-1 1 0 0,0-2 0 16,-1 1 0-16,-2-1 0 0,-10 4 0 0,11-2 0 0,-2-5 320 15,-1 2-16-15,0 0 0 0,-8 5 0 0,9-5 352 16,-1-2 80-16,-2 1 16 0,-1-1 0 0,2 1-208 0,-1-2-32 16,1 1-16-16,-2 1 0 0,-5 6-256 0,5-8-48 15,-5 8-16-15,4-9 0 0,-1 2-176 0,-3 7 0 16,0-8 144-16,0 8-144 0,-3-9 176 0,-2 3-48 16,-1-1 0-16,-2 2 0 0,-1 0 0 0,-1 1-128 15,-1 0 192-15,-1 1-64 0,-1 1-128 0,-1 0 0 16,-2 2 0-16,0 0 128 0,-1-1-128 0,3 1 0 15,1 0 0-15,1 0 0 0,1-1 0 0,1 0 0 16,3-1 0-16,7 2 128 0,0 0-128 0,0 0 0 16,-6-6 144-16,6 6-144 0,3-7 0 0,2-1-160 15,2 2 16-15,1 1 0 16,1 1-1584-16,1-2-320 0,2 1-64 0</inkml:trace>
  <inkml:trace contextRef="#ctx0" brushRef="#br0" timeOffset="30853.49">18471 3402 6447 0,'0'0'576'0,"0"0"-576"0,0 0 0 0,-3-10 0 0,1 0 3744 0,2 10 640 0,0 0 128 0,0 0 32 16,-5-6-3072-16,5 6-592 0,0 0-128 0,0 0-32 0,0 0-336 0,0 0-64 15,-9 5 0-15,9-5-16 0,-8 8-304 0,1 1 128 16,2 0-128-16,0 2 0 0,1-1 0 0,0 3 0 16,0 0 0-16,0 0 0 0,-1 4 0 0,0 0 0 15,-1 3 0-15,1-1-144 0,-3 1 144 0,1 1 0 16,-1 5 0-16,0-2 0 0,-1 3 224 0,0 1-32 15,1-3 0-15,0 1 0 0,2-2 0 0,2-1-16 16,1-1 0-16,2-1 0 0,2 0-176 0,2-3 0 16,1 0 0-16,1-1 128 15,1-4-496-15,3-1-96 0,2-3-32 0,1-1 0 16,-1-1-832-16,4-2-160 0,-1-5-48 0,0 0-8544 0</inkml:trace>
  <inkml:trace contextRef="#ctx0" brushRef="#br0" timeOffset="31087.3">18686 3626 16575 0,'0'0'1472'0,"0"0"-1168"0,-4 17-304 0,2-1 0 16,0 2 3184-16,2 2 576 0,4 0 112 0,-1 0 32 16,1-3-3168-16,1 0-736 0,0-1 0 0,2-1 0 15,-1 0-560-15,1-2-144 0,-1-3-16 0,1 0-7856 16,-7-10-1584-16</inkml:trace>
  <inkml:trace contextRef="#ctx0" brushRef="#br0" timeOffset="31289.2">18777 3484 26607 0,'0'0'1168'0,"0"0"256"0,-6-6-1136 0,1-1-288 0,5 7 0 0,0 0 0 16,0 0 384-16,0 0 0 0,0 0 16 0,0 0 0 31,0 0-2480-31,0 0-496 0</inkml:trace>
  <inkml:trace contextRef="#ctx0" brushRef="#br0" timeOffset="31671.14">18809 3338 7359 0,'0'0'320'0,"-12"1"80"0,2-2-400 0,2 1 0 16,8 0 0-16,0 0 0 0,0 0 4512 0,0 0 816 15,0 0 176-15,0 0 16 0,0 0-4384 0,6 8-880 16,2 0-256-16,1 0 0 0,0 1 128 0,3 0-128 15,1-1 0-15,1 2 0 0,1-1 0 0,0 3 0 16,0 0 0-16,-2 1 0 0,0 0 0 0,0 0 0 16,-1 1 0-16,-2 2 0 0,0 1 0 0,1 2-128 15,-1 2 128-15,-1-3-160 0,-1 1 160 0,0 3-192 16,0 3 192-16,-2 1-192 0,1 0 192 0,-1 0 0 16,1-3 0-16,-2 1 0 0,-1-1 128 0,-1 1 64 15,-1-1 16-15,0 2 0 0,-4 2-208 0,1-3 176 0,-2-3-176 16,0 1 160-16,-3-3-160 0,0 2 0 0,-2 0 0 0,-1 1 0 31,0-2-912-31,1-1-112 0,-1-4-32 0</inkml:trace>
  <inkml:trace contextRef="#ctx0" brushRef="#br0" timeOffset="32084.25">19033 4867 10127 0,'0'0'896'0,"0"0"-704"0,4 12-192 0,1 0 0 0,2 2 4128 0,0 3 800 0,1 1 144 0,1 2 48 31,1 2-4672-31,-1-4-944 0,-2 2-176 0,0 1-32 0,-1 2 368 0,0-2 80 0,-5-1 0 0,-1-1 16 16,-3-1-48-16,-1 1-16 0,-2-2 0 0,-2 4 0 31,-2 2-896-31,-2-1-176 0,-1-4-32 0,0-2-16 0,0-3 1168 0,-1-1 256 0,-1-6 0 0</inkml:trace>
  <inkml:trace contextRef="#ctx0" brushRef="#br0" timeOffset="32655.05">19519 4020 20271 0,'0'0'1792'0,"-5"-7"-1424"16,0 1-368-16,5 6 0 0,-8-5 2368 0,8 5 416 15,0 0 80-15,0 0 16 0,-8-3-2176 0,8 3-448 16,0 0-64-16,-5 8-32 0,0 4 0 0,2 1 0 16,1 1 0-16,-1 4 0 0,-1-1-160 0,1 9 128 15,-1 0-128-15,1 6 128 0,-3 3-128 0,-1-3 0 16,-3 2 0-16,0 3 0 0,-3 1 0 0,-1 1 0 15,-2 0 0-15,0 0 0 0,-1 1 0 0,-1 0 0 0,1-3-144 16,2-1 144-16,-1-4 0 0,4-1 192 0,3 2-16 0,3-6-16 16,0-1 304-16,5-2 64 0,2-5 16 0,5-2 0 15,1-2-48-15,5-2-16 0,2-1 0 0,5-6 0 16,2-5-208-16,3 1-32 0,2-5-16 0,0-1 0 16,1-4-224-16,-1-1 176 0,0-1-176 0,1-2 160 15,0-6-160-15,2 1 0 0,-3-1-192 0,-1-2 192 16,-3-3-144-16,-1-1 144 0,-3 1 0 0,-2 0 0 15,-3-3 0-15,-1 0 0 0,-3-1 0 0,-1-2 144 16,-2 1 48-16,-1-2 16 0,-1-2 0 0,-1 0 0 16,-2-3-80-16,-3 2-128 0,-1-1 176 0,-1 0-176 15,0 0 144-15,-1 2-144 0,-3 0 0 0,0 5 144 16,-1 2-144-16,-1 4 0 0,-2 0 144 0,-1 6-144 16,-1-2 0-16,-1 4 0 0,1 0 0 0,0 1 0 0,-1 2-272 0,2 2-80 15,0 1-16-15,1 2 0 16,2 0-448-16,1 0-80 0,1-1-32 0,8 6 0 15,-8-7-1568-15,2 1-320 0,6 6-64 0</inkml:trace>
  <inkml:trace contextRef="#ctx0" brushRef="#br0" timeOffset="32932.01">19502 4410 27647 0,'0'0'2448'0,"0"0"-1952"0,-8 9-496 0,2 1 0 16,-1 2 1728-16,2 0 256 0,0 0 64 0,1-1 0 16,0 1-1696-16,2 0-352 0,0-1 0 0,4 0 0 15,0-2-400-15,-2-9 0 0,7 10 0 0,1-3 0 31,1-1-560-31,2-4-128 0,1-1 0 0,1-2-16 16,2-3-240-16,0 0-32 0,3-5-16 0,1 2 0 16,-2-1-16-16,1 1-16 0,0-2 0 0,0-1-7984 0</inkml:trace>
  <inkml:trace contextRef="#ctx0" brushRef="#br0" timeOffset="33523.65">19390 3736 4607 0,'0'0'400'0,"-10"0"-400"0,-1-3 0 0,11 3 0 16,-10-1 6880-16,10 1 1296 0,0 0 256 0,0 0 48 16,0 0-6672-16,0 0-1328 0,10 9-272 0,2-3-48 15,1 0-368-15,1-2-80 0,1 1-16 0,0-1 0 31,1-2-192-31,0 1-32 0,-1 0-16 0,1-1 0 16,1-1-144-16,1-1-16 0,0-1-16 0,1 0 0 0,-2-2 336 0,1-1 80 0,0 2 16 0,-1-5 0 16,-1 2 288-16,-2 0 0 0,0-2 0 0,1 1 0 15,-2-1 176-15,-1 1-16 0,-1-1 0 0,1 2 0 16,-2 0 176-16,2 0 48 0,-1 1 0 0,-1 1 0 16,-1-1-192-16,-9 4-48 0,12-1 0 0,-12 1 0 0,0 0-144 15,10 0 0-15,-10 0 0 0,0 0 128 0,0 0-128 0,0 0 128 16,0 0-128-16,0 0 128 0,0 0-128 15,0 0 0-15,0 0 0 0,0 0 0 0,-9-3 192 0,1-2-32 16,1 4-16-16,0-3 0 0,1 1 112 0,-1-2 0 16,0 1 16-16,2-1 0 0,0-3-96 0,1 0-32 15,-1 2 0-15,1-3 0 0,4 9-144 0,-4-8 0 16,0 1 0-16,0 1 128 0,4 6-128 0,-5-7 0 16,5 7-160-16,-6-6 160 0,6 6-256 0,-10-7 32 15,3 3 16-15,7 4 0 16,0 0-352-16,0 0-64 0,-10-4-16 0,10 4 0 15,0 0-2032-15,0 0-400 0</inkml:trace>
  <inkml:trace contextRef="#ctx0" brushRef="#br0" timeOffset="34072.25">19754 3246 4607 0,'0'0'192'0,"0"0"64"0,-4-10-256 0,0 0 0 16,1 0 0-16,2-1 0 0,0-1 2000 0,-2-1 368 16,3 2 64-16,0 0 0 0,2 1-960 0,0 2-192 15,-2 8-32-15,0 0-16 0,0 0 192 0,0 0 48 16,0 0 0-16,0 0 0 0,0 0-208 0,11 4-48 15,-11-4 0-15,10 14 0 0,-1 2-400 0,0 2-96 16,0 2-16-16,2 2 0 0,2 3-304 0,0 1-64 0,3 1-16 0,1 2 0 16,1 5-96-16,4-4-32 0,1 2 0 15,3 3 0-15,-2 1-192 0,-1 3 128 0,2 2-128 0,1 4 0 16,2 2 0-16,-1 0 0 0,-1-2 0 0,0 2 0 16,-1 3 224-16,-3 1-48 0,-1-1-16 0,-4 3 0 15,-3-3 48-15,-5 5 16 0,-5 4 0 0,-2-3 0 16,-5-4-32-16,-2 0 0 0,-3-4 0 0,-1-1 0 15,-3-4-192-15,2-1 176 0,-3 0-176 0,0-2 160 16,-2-1-160-16,2 0 0 0,3-2 0 0,-1-3-10224 16,0-4-2000-16</inkml:trace>
  <inkml:trace contextRef="#ctx0" brushRef="#br0" timeOffset="36840.48">21356 1154 26255 0,'0'0'1152'0,"0"0"256"0,0 0-1120 0,0 0-288 0,0 0 0 0,0 0 0 16,0 0 1840-16,0 0 304 0,0 0 64 0,-1-6 16 16,1 6-1024-16,0 0-208 0,0 0-32 0,0 0-16 15,0 0-432-15,0 0-96 0,0 0-16 0,0 0 0 16,0 0-144-16,0 0-16 0,-9 1-16 0,9-1 0 16,-8 12 128-16,-1 1 32 0,0-1 0 0,-2 3 0 15,1 2-32-15,-2 2 0 0,-2-1 0 0,-3 3 0 16,-1-1-96-16,-1 5 0 0,0 1-16 0,-1 3 0 15,-2-3-64-15,0 1-16 0,0 2 0 0,0 1 0 16,1 1-160-16,0 3 128 0,-3-1-128 0,2-2 128 16,1-2-128-16,0-3 0 0,1-3 0 0,0-3 0 15,0-3-1312-15,4-3-144 0,0-2-16 0,4-3-10688 16,3-6-2144-16</inkml:trace>
  <inkml:trace contextRef="#ctx0" brushRef="#br0" timeOffset="37174.64">20979 1107 31327 0,'0'0'2784'0,"-3"-6"-2224"0,-3-1-560 0,6 7 0 16,0 0 2096-16,0 0 304 0,0 0 64 0,0 0 16 15,0 0-1712-15,3 13-352 0,1-1-64 0,1 3-16 16,2 0-16-16,2 3 0 0,2-2 0 0,2 5 0 16,0 2-176-16,3 0-144 0,1-4 192 0,1 2-192 15,1 0 240-15,1 4-64 0,4 2-16 0,-2-2 0 16,-1 2-160-16,1 2 0 0,0-1 0 0,0 2 0 16,1 3 0-16,-3-3 0 0,1 1 0 0,-1 1 0 15,-1-4-160-15,2 1-112 0,0 1-32 0,-1-4 0 31,-2-2-304-31,-1-5-64 0,-1-2-16 0,-2-1 0 0,2-3-384 0,-2-3-80 16,-1-1 0-16,0-1-10016 0,-4-3-2000 0</inkml:trace>
  <inkml:trace contextRef="#ctx0" brushRef="#br0" timeOffset="37992.41">21060 780 8287 0,'0'0'736'0,"0"0"-592"0,0 0-144 0,-9-2 0 16,-1-4 3168-16,2 4 608 0,8 2 112 0,0 0 16 15,-7-4-1776-15,7 4-352 0,0 0-80 0,0 0-16 16,-9-1-656-16,9 1-144 0,0 0-32 0,0 0 0 0,0 0-416 0,0 0-96 16,0 0-16-16,0 0 0 0,0 0 192 0,0 0 16 15,0 0 16-15,0 0 0 0,0 0-16 0,12 2 0 16,-12-2 0-16,12-1 0 0,-2-3-128 0,1 3-16 15,-11 1-16-15,13-3 0 0,-3-1-128 0,2 3-32 16,-1-3 0-16,3 3 0 0,-1-1-80 0,1 2-128 16,2 0 176-16,-1 2-176 0,-2-2 0 0,0 2 0 15,3 1 0-15,1-1 0 0,0 1 0 0,1-2 0 16,-1 1 0-16,-1 0 0 0,-1 3 0 0,0-1 0 16,-4 0 0-16,-11-4 0 0,13 2 144 0,-2 0-144 15,-11-2 0-15,10 4 144 0,-10-4-144 0,0 0 0 0,0 0 0 16,0 0 0-16,0 0 0 0,0 0 0 15,0 0 0-15,0 0 0 0,0 0 144 0,0 0-144 0,0 0 160 0,0 0-160 16,0 0 144-16,0 0-144 0,4-8 128 0,-1-2-128 16,-3 2 0-16,0 8 0 0,-4-9 128 0,1 1-128 15,-1 0 0-15,0 2 0 0,-1-1 144 0,0-1-144 16,0 3 160-16,-2 1-32 0,-1-2-128 0,2 1 192 16,-1 1 0-16,1 0 0 0,-2 0 0 0,2 0 0 15,-2 1-192-15,1-2 176 0,1 1-176 0,-1 0 160 16,2-2-32-16,5 6 0 0,-7-5 0 0,1-1 0 15,-1 1 64-15,2 1 16 0,-1 0 0 0,-1-1 0 16,1 0-208-16,-3 2 144 0,1-2-144 0,0 1 128 16,0-2-128-16,2 2 0 0,6 4 0 0,-8-4 0 15,-1-3 0-15,2 2 0 0,1 0 0 0,6 5 0 16,-6-7-384-16,1 2-128 0,5 5 0 0,0 0-16 16,0 0-2544-16,0 0-496 0</inkml:trace>
  <inkml:trace contextRef="#ctx0" brushRef="#br0" timeOffset="38558.58">22166 895 5519 0,'0'0'240'0,"0"0"64"15,0-9-304-15,1 0 0 0,-1 9 0 0,4-8 0 0,-3-3 4672 0,-1 11 864 0,0 0 176 0,0 0 48 16,4-7-3888-16,-4 7-768 0,0 0-144 0,0 0-48 16,0 0-208-16,0 0-32 0,0 0-16 0,0 0 0 15,0 0-80-15,0 0-32 0,0 0 0 0,0 0 0 16,0 0 16-16,0 0 0 0,0 0 0 0,-9 6 0 16,-3 1-80-16,2 0-16 0,1 1 0 0,-2 3 0 15,-2 0-144-15,0 2-16 0,-1 2-16 0,1-2 0 16,0 1-288-16,-1 3 128 0,2 3-128 0,0 2 0 0,-1-3 144 0,1 5-144 15,1-2 0-15,-1 0 144 0,-1 0-144 0,1-2 0 16,2 1 0-16,-1 0 0 0,2 0 0 0,1-1 128 16,0 0-128-16,3-2 0 0,1-2 0 0,3-1 0 15,0-4 0-15,2 2 0 0,3 1 0 0,1-1 0 16,2-2 128-16,0 0-128 0,4 1 0 0,2 0 0 16,4 1 144-16,1-4-144 0,0-1 128 0,2 0-128 15,1 0 160-15,1-2-160 0,0-1 0 0,0 1 0 0,2 0 0 16,1-1 0-1,-3-1-256-15,0 1-128 0,1 1-48 0,0-2 0 16,-4-1-816-16,1 0-160 0,-2 0-48 0,-2-2-8944 0,-1-2-1792 0</inkml:trace>
  <inkml:trace contextRef="#ctx0" brushRef="#br0" timeOffset="38877.68">21982 1238 29711 0,'-18'-3'1312'0,"7"3"288"0,1-1-1280 0,2 1-320 0,8 0 0 0,0 0 0 0,0 0 752 0,0 0 80 16,0 0 32-16,0 0 0 0,0 0-320 0,10 3-64 15,4 0-16-15,0 0 0 0,0-2-240 0,3-1-48 16,0 0-16-16,1 4 0 0,-1 1 0 0,3-2 0 16,-1 1 0-16,2-1 0 0,-1-2-160 0,-1 0 0 15,1 0 0-15,-1-1 0 0,1 0 0 0,-2 0 0 16,-1 0 0-16,1-2 0 16,1-2-656-16,-1-1-64 0,-1 1-16 0,0 0 0 15,-1-4-2240-15,-3 0-448 0,2-6-96 0,-3 1-7552 0</inkml:trace>
  <inkml:trace contextRef="#ctx0" brushRef="#br0" timeOffset="39425.61">22687 701 18431 0,'0'0'1632'0,"-2"-8"-1312"15,-4 1-320-15,6 7 0 0,-6-6 3440 0,6 6 608 16,0 0 128-16,0 0 32 0,0 0-2832 0,-5 9-560 16,2 3-112-16,2 3-32 0,0 5-320 0,1 1-64 0,1 2-16 0,0 6 0 15,-1 5-48-15,0 4-16 0,0 2 0 0,-1 4 0 16,0 6 128-16,-1-1 32 0,4-3 0 0,-2 0 0 16,-2-2-208-16,0-4-32 0,-2 0-128 0,0-3 192 15,1-1-192-15,1-4 128 0,-1-1-128 0,2-2 0 16,2-2 0-16,2 0 0 0,-2-4 0 0,1-1 0 31,1-1-512-31,1-3-64 0,1-2 0 0,0 0 0 16,1-7-2240-16,-6-9-448 0</inkml:trace>
  <inkml:trace contextRef="#ctx0" brushRef="#br0" timeOffset="39830.96">22751 589 28223 0,'0'0'1248'0,"0"0"256"0,-8-4-1200 0,8 4-304 16,0 0 0-16,0 0 0 0,-9-2 704 0,9 2 64 15,0 0 32-15,-9 4 0 0,1 3-400 0,8-7-80 16,-5 6 0-16,1 3-16 0,2 2-48 0,-1 2 0 16,2 3 0-16,1 2 0 0,0 1 32 0,1 5 0 0,0 1 0 0,2 5 0 15,1 2 96-15,0 7 32 0,0 4 0 0,1 3 0 16,0 1-96-16,0-2-32 0,-1 0 0 0,0-1 0 16,0-5-128-16,0-1-32 0,-2-3 0 0,1 0 0 15,-2-2-128-15,-1 1 128 0,-1-4-128 0,0 1 128 16,-1 1-128-16,1-3 0 0,0-2 0 0,0 0 128 15,-1-1-128-15,1-1 128 0,0-3-128 0,1-1 128 16,0-3-128-16,0-1 0 0,0-4-192 0,1 0 192 31,-1-13-752-31,0 0-16 0,0 0-16 0,0 0 0 16,0 0-2784-16,0 0-544 0</inkml:trace>
  <inkml:trace contextRef="#ctx0" brushRef="#br0" timeOffset="40427.15">22640 630 22111 0,'-6'-6'1968'0,"-2"1"-1584"15,-1-2-384-15,2 3 0 0,7 4 2400 0,-5-6 400 16,5 6 80-16,-4-7 0 0,4 7-1920 0,0 0-384 0,-4-8-64 0,4 8-32 16,0 0-288-16,-1-6-48 0,1 6-16 0,0 0 0 15,0 0 16-15,0 0 0 0,8-9 0 0,0 3 0 16,-8 6 128-16,13-5 32 0,1 1 0 0,0 2 0 16,-1-1-48-16,2 2-16 0,-1 1 0 0,2 0 0 15,-1 0-112-15,2 0-128 0,0 0 176 0,2 1-176 16,-1 4 0-16,1 2 0 0,2 1 0 0,1 1 0 15,1 1 0-15,-1 1 0 0,-3 2 0 0,1 2 0 16,-2 4 128-16,-2-1-128 0,-3 1 0 0,-2 2 0 16,3 1 128-16,-5 2-128 0,-3-3 0 0,-2 2 0 15,-3 3 0-15,-2 0 128 0,-2 0-128 0,-2 0 0 16,-4-2 0-16,0 1 0 0,-1 1 0 0,-3-1 0 16,-3-2-128-16,-1 0 128 0,-1 1-208 0,-3-3 80 15,-1-2-16-15,0 1 0 0,-1-4 0 0,1 1 0 16,-1-1 144-16,2 1-208 0,1-2 80 0,3-2 128 15,2 0 0-15,3-4 0 0,2-1 0 0,2 0 0 0,1-1 0 0,7-7 0 16,0 0 192-16,-2 11-64 0,2-2 96 0,2 1 16 16,2 1 0-16,3-1 0 0,2 2-48 0,1 0-16 15,2 2 0-15,2 0 0 0,2 1-176 0,2-1 192 16,0 3-192-16,2-3 192 0,2 3-192 0,0 2 0 16,0-2 0-16,1 3 128 0,-3 4-128 0,0 1 0 15,-3 2 0-15,1 3 0 16,0 3-336-16,2-1-112 0,1 3 0 0,-3-6-16 15,-2-7-1104-15,-2-4-224 0,-1-2-32 0,-1-5-16 16,1-1-656-16,-1-1-128 0</inkml:trace>
  <inkml:trace contextRef="#ctx0" brushRef="#br0" timeOffset="41444.07">23204 703 7359 0,'0'0'656'0,"0"0"-528"0,0 0-128 0,0 0 0 16,0 0 2384-16,0 0 448 0,0 0 96 0,0 0 16 15,0 0-1104-15,0 0-224 0,0 0-32 0,0 0-16 16,0 0-416-16,0 0-64 0,0 0-32 0,0 0 0 16,0 0 256-16,0 0 48 0,0 0 16 0,0 0 0 15,0 0-32-15,7-5 0 0,-1-1 0 0,-6 6 0 16,5-10-352-16,-1 1-80 0,0-1-16 0,0 1 0 16,-1-3-336-16,1 2-80 0,0-1-16 0,0-1 0 15,-1 1-208-15,1-2-64 0,-2-4 0 0,1 1 0 16,-3 2-192-16,3-5 0 0,0 3 0 0,0-3 0 15,-2 1 0-15,2 1 0 0,0 3 0 0,-1 1 0 0,-1 0 0 16,2 2 0-16,-2 2 0 0,-1 9 0 0,3-9 0 0,-3 9 0 16,4-8 0-16,-4 8-160 0,0 0 160 0,0 0 0 15,0 0-144-15,0 0 144 0,0 0 0 0,12 3 0 16,-12-3-144-16,10 6 144 0,-2 5 0 0,0-2 0 16,0 3-128-16,-1 1 128 0,1 0 0 0,-1 1 0 15,-2 6 0-15,1-1 0 0,2 1 0 0,0-1 0 16,1 1 0-16,0-2 0 0,0-2 0 0,2-2 0 15,-1-1 0-15,1 0 0 0,-1-1 0 0,2 0 0 16,-2-3 0-16,1-3 0 0,-1-1 0 0,2-1 0 16,-2-1 0-16,2-2 0 0,0-1 256 0,0-2-64 15,-2 0 0-15,-1-4 0 0,-1-1 16 0,1-2 0 16,-1 1 0-16,-2-1 0 0,0-1-64 0,-2-2-16 0,-1 0 0 0,1-1 0 16,-1-2-128-16,0 0 160 0,-3-3-160 0,-2 0 160 15,1-4-160-15,0 1 128 0,-2 1-128 0,2-1 128 16,-1 3-128-16,1 1 0 0,-1 0 0 0,0 2 0 15,1-2 0-15,2 2 0 0,1 2 0 0,-1 3 0 16,-1 10 0-16,2-9 0 0,1-2 0 0,-3 11 0 16,0 0-144-16,8-5 144 0,-8 5 0 0,9-4 0 15,-9 4-128-15,10-3 128 0,0 2 0 0,-10 1 0 16,11 4 0-16,0 1-128 0,-3 1 128 0,-1 0 0 16,0 3 0-16,-7-9-160 0,5 9 160 0,0 2-128 31,-1-1-240-31,0 1-32 0,0-1-16 0,-1 0 0 0,-2 2 48 0,0-3 16 0,-1-9 0 0,2 13 0 15,-2 2 176-15,0-5 48 0,0 2 0 0,1 0 0 16,1-1-272-16,1 0-48 0,-3-11-16 0,3 10 0 16,-3-10-1376-16,0 0-272 0,0 0-48 0</inkml:trace>
  <inkml:trace contextRef="#ctx0" brushRef="#br0" timeOffset="42294.78">23666 363 13535 0,'0'0'592'0,"0"0"128"0,0 0-576 0,-9 1-144 16,9-1 0-16,-9 4 0 0,0-2 592 0,1-2 96 0,8 0 16 0,-9-2 0 15,9 2 64-15,0 0 0 0,-9-1 16 0,9 1 0 16,0 0 432-16,0 0 64 0,0 0 32 0,0 0 0 15,0 0-368-15,0 0-80 0,6-9-16 0,1 2 0 16,1 5 208-16,-8 2 32 0,9-7 16 0,-9 7 0 16,9-5-96-16,-9 5-32 0,0 0 0 0,10-3 0 15,-10 3-336-15,0 0-64 0,0 0 0 0,0 0-16 16,0 0-192-16,0 0-48 0,0 0 0 0,0 0 0 16,0 0-16-16,0 0-16 0,3 11 0 0,-3-11 0 15,0 0-96-15,0 0 0 0,0 0-16 0,0 12 0 16,0-12-48-16,0 0 0 0,0 0 0 0,0 11 0 15,0-11 48-15,0 0 0 0,1 12 0 0,-1-12 0 16,0 0 32-16,7 14 16 0,-1-2 0 0,1 1 0 0,-1 0-96 0,1 0 0 16,-2 1-128-16,2 1 192 0,-2 0-64 15,1 1 0-15,0 0-128 0,-1 1 192 0,0-2-192 0,-1 1 144 16,0-3-144-16,0-1 128 0,0-2-128 0,1 1 0 16,-1-1 144-16,-4-10-144 0,5 9 0 0,-5-9 144 15,7 9-144-15,-7-9 0 0,0 0 0 0,9 7 0 16,-9-7 0-16,10 5-192 15,-10-5-592-15,11 1-112 0,-11-1-32 0,0 0-10944 16,10-2-2192-16</inkml:trace>
  <inkml:trace contextRef="#ctx0" brushRef="#br0" timeOffset="44246.15">25660 810 11967 0,'0'0'1072'16,"1"-8"-864"-16,-1-1-208 0,0 9 0 0,0 0 2560 0,0-9 448 15,0 9 112-15,-3-8 16 0,3 8-1664 0,0 0-320 16,0 0-64-16,0 0 0 0,-6-9-320 0,6 9-48 15,-9-4-16-15,9 4 0 0,-9-4-256 0,9 4-48 16,0 0-16-16,-9-1 0 0,-1 2-48 0,10-1-16 16,-10 3 0-16,1 2 0 0,1 2 144 0,-1 2 32 15,-1 3 0-15,-2 2 0 0,-1 3-32 0,0 6 0 16,-2 1 0-16,1 4 0 0,-3 4-112 0,-1 3-32 16,1 5 0-16,-1 1 0 0,-1 4-160 0,1-2-32 15,0 4-128-15,1-2 192 0,1-2-192 0,-1-2 0 16,2 1 128-16,0-1-128 0,5-6 0 0,1 0 0 0,1 1 0 15,3 0 0-15,1-2 0 0,1-3 128 0,1-4-128 0,2-2 0 16,2-3 128-16,0-2-128 0,-1-3 0 0,1 0 144 16,1-6-144-16,1 2 192 0,1-1-192 0,0-3 192 15,2 2-192-15,1-3 0 0,-8-8 144 0,10 9-144 16,1-3 0-16,-1-2 0 0,0 0 0 0,1-3 128 16,-1-2 0-16,2 0 0 0,0-2 0 0,0-1 0 15,-1-2 64-15,4 0 0 0,-1-1 16 0,2-1 0 16,-1-1 0-16,1-2 0 0,-2-1 0 0,1-1 0 15,1-1-16-15,1-3 0 0,0 2 0 0,2-2 0 16,-1-4 64-16,0-1 16 0,0-2 0 0,1-3 0 16,-2-2 0-16,1-1 0 0,1-5 0 0,1 1 0 15,0 0-80-15,-2-1-32 0,-1 2 0 0,-3-1 0 16,-2 0-160-16,-2 1 0 0,-3 1 0 0,-2 2 128 16,-2 3 0-16,-2-2 0 0,0-1 0 0,-2 2 0 15,-2-2 224-15,1 1 32 0,-2 3 16 0,0 1 0 0,0 3-128 0,0-3-16 16,0 0-16-16,0 3 0 0,2 1-240 0,-1 2 128 15,-1-1-128-15,0 2 0 0,0 0 0 0,-1 1 0 16,-3 0 0-16,0 2 0 0,1 1 0 0,-3 1 0 16,0 0-176-16,1 3 176 0,0-1-320 0,-2 5 48 15,1 2 16-15,-1-3 0 16,2 2-160-16,0 0-32 0,-1 2 0 0,1 2 0 16,0 0-352-16,-2-1-80 0,2 0-16 0,0 2 0 15,0 0-2080-15,0 2-416 0</inkml:trace>
  <inkml:trace contextRef="#ctx0" brushRef="#br0" timeOffset="44762.68">25429 1161 19343 0,'0'0'1728'0,"0"0"-1392"16,-9 0-336-16,0 0 0 0,9 0 2048 0,-11 1 320 16,2 2 80-16,9-3 16 0,0 0-1584 0,0 0-320 15,-10 2-64-15,10-2-16 0,0 0-208 0,0 0-32 16,0 0-16-16,-2 13 0 0,4-3-48 0,2-1-16 15,0 0 0-15,1 1 0 0,1-2 192 0,2 1 32 16,0 0 16-16,1 0 0 0,2 1-32 0,-1-3-16 0,0-1 0 0,2 1 0 16,1 0-128-16,-1-1-32 15,-2 0 0-15,1-2 0 0,2-2-192 0,1 0 176 0,2-1-176 0,1-1 160 16,0-1-160-16,1-1 0 0,0 0 144 0,0-4-144 31,1 0-368-31,2-1-144 0,-1 1-16 0,4-3-16 16,1-2-2928-16,-3 0-592 0</inkml:trace>
  <inkml:trace contextRef="#ctx0" brushRef="#br0" timeOffset="48432.9">25795 450 2751 0,'0'0'256'0,"0"0"-256"0</inkml:trace>
  <inkml:trace contextRef="#ctx0" brushRef="#br0" timeOffset="49449.35">25480 439 22799 0,'0'0'1008'0,"0"0"208"0,-8-2-960 0,8 2-256 0,-9 0 0 0,9 0 0 16,0 0 1024-16,0 0 144 0,-8-2 48 0,8 2 0 15,0 0-208-15,0 0-48 0,0 0 0 0,0 0 0 16,0 0-192-16,0 0-32 0,0 0-16 0,0 0 0 16,0 0 80-16,0 0 16 0,0 0 0 0,12 0 0 15,-12 0-144-15,12 0-32 0,-2 0 0 0,-10 0 0 0,0 0-320 16,13 2-80-16,0 0-16 0,1-2 0 0,1 0-16 0,0 0 0 16,1 0 0-16,2 0 0 0,1-2-80 15,0 0 0-15,1-1-128 0,2 1 192 0,3 0-192 0,-3 2 0 16,-1-2 0-16,-1 2 0 0,0 0 128 0,0 0-128 15,-2 0 0-15,-1 0 0 0,-2 0 0 0,0 0 0 16,0 0 0-16,0 2 0 0,-4-2 0 0,1 0 0 16,0 0 0-16,0 2 0 0,-2-2 0 0,1 0 128 15,-11 0-128-15,11 0 0 0,-2-2 0 0,-9 2 128 16,11 0-128-16,-1-2 0 0,1-1 0 0,-11 3 128 16,9-4-128-16,0 0 0 0,-1 0 128 0,-8 4-128 15,0 0 176-15,6-6-176 0,-6 6 192 0,7-7-64 0,-7 7 0 16,0 0-128-16,5-6 256 0,-5 6-48 0,0 0-16 0,0 0 0 15,0 0-192-15,0-9 144 0,0 9-144 0,0 0 128 16,-7-8-128-16,1 3 128 0,-2-1-128 0,8 6 128 16,-12-4-128-16,2-1 128 0,1-1-128 0,-2-1 128 15,2 1-128-15,-1-1 160 0,-1 1-160 0,2-1 160 16,0-1-160-16,0 3 128 0,0-1-128 0,1-1 128 16,-1 2 0-16,0 0 0 0,-2 1 0 0,1 1 0 15,1 0-128-15,0 3 0 0,9 0 0 0,-12-1 0 16,2 1 0-16,10 0 0 0,-11 0 0 0,11 0 0 15,0 0 0-15,-9 3 0 0,9-3-144 0,0 0 144 32,0 0-752-32,0 0-32 0,0 0-16 0,3 10 0 0,2-1-2688 15,4-3-544-15</inkml:trace>
  <inkml:trace contextRef="#ctx0" brushRef="#br0" timeOffset="51000.12">26743 995 13823 0,'0'0'1216'16,"0"0"-960"-16,0 0-256 0,0 0 0 0,0 0 1120 0,0 0 176 15,1-9 48-15,-1 9 0 16,2-8-480-16,-2 8-96 0,0 0 0 0,0 0-16 0,0-6-304 0,0 6-48 15,0 0-16-15,0 0 0 0,0 0 64 0,0 0 0 16,1-12 0-16,-1 12 0 0,0-10 128 0,0 10 48 16,0 0 0-16,0 0 0 0,0 0 80 0,-3-8 32 15,1-1 0-15,2 9 0 0,-5-7-32 0,5 7-16 16,0 0 0-16,-7-6 0 0,1 0-48 0,6 6-16 16,-11-2 0-16,2 1 0 0,0-1-176 0,0 4-48 15,-2 0 0-15,1 2 0 0,0-4-96 0,-1 4-32 16,-1 1 0-16,2 0 0 0,1-1 32 0,-2 3 0 15,0-1 0-15,-2 0 0 0,-2 1-112 0,1 1-32 16,2 1 0-16,-1 1 0 0,-1 3-160 0,1 1 160 0,0-1-160 16,1 0 160-16,2 5 0 0,-1 2 0 0,1-3 0 0,2 1 0 15,0-1-32-15,2 1-128 0,0 3 192 0,2-1-64 16,0-2-128-16,3 3 0 0,-1 1 144 0,0 1-144 16,1-3 0-16,1-1 0 0,4 1 0 0,0-2 0 15,-2-2 0-15,4 0 0 0,0-2 0 0,1 2 0 16,-2-3 0-16,1 0 0 0,2-2 0 0,-1 2 0 15,-1-1 0-15,2-1-160 0,-8-11 160 0,12 10 0 16,-3 2-192-16,1-3 64 0,1-3 128 0,-11-6-208 16,12 6 208-16,2-3-176 0,0-3 176 0,1 0-160 15,-1 0-128-15,-1-1-32 0,-3-1 0 0,1-2 0 16,1 1-336-16,-1 0-80 16,1 1-16-16,-2 1 0 0,2-6-464 15,-1 4-80-15,-11 3-32 0,10-1-8128 0,-10 1-1616 0</inkml:trace>
  <inkml:trace contextRef="#ctx0" brushRef="#br0" timeOffset="51417.28">26296 1341 11967 0,'0'0'1072'0,"0"0"-864"0,0 0-208 0,0 0 0 16,0 0 2992-16,0 0 544 0,0 0 112 0,0 0 32 16,9-4-2160-16,2 1-432 0,2 3-96 0,0 0-16 15,1 0-96-15,0 0-32 0,1-1 0 0,0 1 0 16,2-3-592-16,0 1-112 0,0-2-16 0,1 0-128 16,1 0 160-16,-2 0-160 0,-2 0 128 0,3 0-128 15,3 0 0-15,-1 2 0 0,-4 0 0 0,-1-1 0 16,2 0-384-16,1-1-144 0,1 1-48 15,-2 0 0-15,2-3-2544 0,-1 1-512 0</inkml:trace>
  <inkml:trace contextRef="#ctx0" brushRef="#br0" timeOffset="52551.33">27434 849 4607 0,'0'0'192'0,"0"0"64"0,0 0-256 0,0 0 0 16,4-8 0-16,-4 8 0 0,7-9 2688 0,-7 9 480 16,6-6 96-16,-6 6 32 0,7-9-2208 0,-7 9-432 0,6-7-80 0,-6 7-32 15,7-6 208-15,-7 6 32 0,0 0 16 0,0 0 0 16,7-7 224-16,-7 7 64 0,0 0 0 0,0 0 0 15,0 0-96-15,0 0-16 0,0 0 0 0,6 12 0 16,-4 2 16-16,-2 3 0 0,-1 3 0 0,-2 1 0 16,-3 1-224-16,-3 6-32 0,1 5-16 0,-1 2 0 15,0 4-272-15,-2 3-64 0,-1-2-16 0,1 2 0 16,-2 0-192-16,-2-2-48 0,0-1 0 0,-1-2 0 16,0-3-128-16,2 0 160 0,0-3-160 0,2 0 160 15,3-2-160-15,0-3 0 0,1 0 0 0,1-2 0 16,2-2-272-16,1-3-144 0,0 0-32 15,0-6 0-15,2-3-2144 0,2-10-432 16,0 0-96-16,0 0-9488 0</inkml:trace>
  <inkml:trace contextRef="#ctx0" brushRef="#br0" timeOffset="52869.39">27725 763 4607 0,'0'0'400'0,"0"0"-400"15,0 0 0-15,0 0 0 0,0 0 5696 0,0 0 1040 16,-8 5 224-16,8-5 32 0,-6 11-5264 0,-1-1-1040 16,-1 2-224-16,2 6-32 0,2 3 32 0,-3 1 16 0,-2 2 0 0,-3 6 0 15,-1 6-32-15,0 3-16 0,0 3 0 0,-1 4 0 16,-2-3-48-16,1 0 0 0,-1 2 0 0,0-5 0 15,1-3-112-15,0 2-16 0,0-1-16 0,-1-3 0 16,2-3-112-16,1-2-128 0,0 1 176 0,1-4-176 16,1-1 128-16,2 1-128 0,0-4 0 0,0-3 0 15,0-2 0-15,1-3-256 0,0-1 32 0,1-4 0 32,-1-1-640-32,1-2-128 0,7-7-32 0,-9 1-9168 0,9-1-1840 0</inkml:trace>
  <inkml:trace contextRef="#ctx0" brushRef="#br0" timeOffset="53452.84">27677 711 26719 0,'0'0'1184'0,"-2"-8"240"0,2-3-1136 0,-1 1-288 15,-2 1 0-15,3 3 0 0,0 6 1536 0,7-12 240 16,2 3 48-16,3 0 16 0,1 0-1216 0,1 1-240 16,0 1-64-16,1 2 0 0,-1 1-320 0,1 2 0 15,-1-1-160-15,0 2 160 0,1-1 0 0,-1 4 0 16,0 0 0-16,1 2 0 0,0 0 0 0,0 3 0 16,-1 2 0-16,-1 0 0 0,-1-1 0 0,-2 5 0 15,-1 0 0-15,-1 4 0 0,-3 2 160 0,0 1 32 0,-2-2 16 0,-2 2 0 16,-1 2 112-16,-1-1 0 0,-3 2 16 0,0 2 0 15,0 1-96-15,-2-1-32 0,-2-2 0 0,1 1 0 16,0 0-80-16,-1 0-128 0,-1-3 176 0,-2 0-176 16,1-2 144-16,-2 2-144 0,-1-3 0 0,-1-1 144 15,-3-4-144-15,0-1 0 0,-1-2 0 0,-1 1 0 16,0-2-224-16,-1 1 32 0,-1-3 0 0,3-1 0 16,0 1 192-16,0-2 0 0,-2 0-160 0,2-1 160 15,1-1 0-15,1-3 0 0,2 0 0 0,1 0 0 16,0 3 0-16,2-3 0 0,11 0 0 0,-10 0-176 15,10 0 176-15,0 0 0 0,0 0-144 0,0 0 144 16,0 0 0-16,0 0 0 0,0 0 0 0,0 0 0 16,0 0 0-16,0 0 0 0,0 0 0 0,9 5 0 0,0 0 0 15,0 0 192-15,2 2-192 0,-2-1 192 0,-1 1-192 0,2-1 0 16,2 2 144-16,0 3-144 0,-1-1 144 0,1 2-144 16,0-1 192-16,1 2-192 0,0 3 256 0,1 0-48 15,1-1-16-15,-1 2 0 0,0 0-32 0,2 0-16 16,-2 1 0-16,2-2 0 0,-2 1-144 0,1 0 0 15,-1 0 0-15,-1-1 128 0,0-1-128 0,0 4 0 16,-1-5 0-16,-2 3 0 16,-2-2-416-16,0 0-160 0,-2-2-48 0,0-1 0 15,-3-2-2016-15,-3-10-416 0,3 10-80 0</inkml:trace>
  <inkml:trace contextRef="#ctx0" brushRef="#br0" timeOffset="54236.15">28202 693 22399 0,'0'0'992'0,"0"0"208"0,0 0-960 0,0 0-240 16,0 0 0-16,0 0 0 0,0 0 1408 0,0 0 256 15,7 10 32-15,-7-10 16 0,0 0-208 0,11 2-32 16,1-2-16-16,0-2 0 0,-2-2-432 0,2 2-64 15,-2-6-32-15,2 1 0 0,0 1-432 0,0-2-96 16,-2 0-16-16,0-3 0 0,0 0-176 0,-1 1-32 16,-2-1-16-16,1-3 0 0,0 1-160 0,0-3 128 15,0-1-128-15,-2-2 128 0,1-2-128 0,1 1 0 16,-2 1 0-16,3-1 128 0,-1 2-128 0,0 4 0 16,0 1 0-16,0 1 0 0,-1 3 0 0,1 0 0 15,-1 2 0-15,-7 7 0 0,8-5 0 0,-8 5 0 16,9-4 0-16,-9 4 0 0,0 0 0 0,10 5 0 0,-10-5 0 0,8 11 0 15,-2-1-144-15,0 2 144 0,-4-1 0 0,2 4 0 16,0 2 0-16,-1 1 0 0,-1 0 0 0,1 2 0 16,0-1 0-16,-1 2 0 0,1-4 0 0,-1-1 0 15,4-2 0-15,-3-1 0 0,1 0 0 0,0 0 0 16,1-2 0-16,1-1 0 0,-1-1 0 0,0-1 0 16,-5-8 0-16,0 0 0 0,9 5 0 0,-1-2 0 15,-8-3 0-15,12-1 0 0,-3-1 144 0,0-3-144 16,0-1 176-16,0-2-48 0,0-1-128 0,1-1 192 15,-1 1-192-15,-1 0 176 0,-2-5-176 0,2 0 160 16,0-2-160-16,0 0 0 0,-1-1 0 0,1-1 0 16,-1-3 0-16,-1-1-192 0,-2 2 32 0,0 0 16 0,0-1 144 15,0 3 0-15,0-2-144 0,0 3 144 0,0 3 0 0,-1 1 0 16,0 1 0-16,0 3 0 0,-3 9 0 0,4-8 192 16,0 0-64-16,-4 8 0 0,0 0-128 0,0 0 0 15,0 0 0-15,10-1 0 0,-10 1 0 0,10 5 0 16,-10-5 0-16,12 12 0 0,-1 1 0 0,-4 1 128 15,-1 2-128-15,1 3 0 0,0 2 0 0,-1 3 0 16,0 3 128-16,-1 2-128 0,-1-3 0 0,0 1 0 16,0-1 0-16,0-1 0 0,-1-4 0 0,1 0 0 15,0 2 0-15,0-3 0 0,-1-5 0 0,1 2 0 16,1 0 0-16,-1 0-176 16,-2-4-1696-16,2-2-352 0,-4-11-64 0</inkml:trace>
  <inkml:trace contextRef="#ctx0" brushRef="#br0" timeOffset="69213.92">25765 3462 4607 0,'0'0'400'0,"0"0"-400"0,0 0 0 0,-7 1 0 0,7-1 2096 0,-10 0 336 16,10 0 64-16,-9 0 0 0,9 0-1152 0,0 0-256 16,-9 0-32-16,9 0-16 0,-8 2 304 0,8-2 64 15,-9 0 16-15,9 0 0 0,0 0 16 0,-9 1 0 16,1 3 0-16,8-4 0 0,-9 5 16 0,9-5 0 15,-10 4 0-15,10-4 0 0,-9 3-272 0,9-3-48 16,-8 2-16-16,8-2 0 0,0 0-416 0,0 0-96 16,0 0-16-16,0 0 0 0,0 0-304 0,0 0-64 15,0 0-16-15,0 0 0 0,0 0 0 0,0 0 0 16,0 0 0-16,0 0 0 0,0 0 96 0,14 4 16 0,3 5 0 0,-3-4 0 16,1 1-32-16,-4-1 0 0,0-3 0 0,2 0 0 15,0-1-32-15,0 2 0 0,-1-2 0 0,2 0 0 16,-1 1-256-16,0 0 160 0,-1-1-160 0,1-1 128 15,1 0-128-15,1 0-176 0,-2 0 48 0,1-1 0 16,2-1 128-16,1-1 0 0,0 2 0 0,2-3 0 16,1 0 176-16,-1 1-48 0,1 1 0 0,1-1 0 15,-1 0 0-15,3 3-128 0,-3 0 192 0,3 2-64 16,-2-1-128-16,-1 2 0 0,3 0 0 0,-4 0 0 16,1 0 0-16,-2 1 128 0,0-3-128 0,0 0 0 15,1-1 0-15,-2 0 128 0,-3-1-128 0,2 0 0 16,-1 1 0-16,1 0 128 0,0-4-128 0,-2 1 0 15,-1-1 128-15,0 0-128 0,-1 0 0 0,-2 0 128 0,-1 1-128 0,-9 3 0 16,12 0 0-16,-3-2 0 16,-9 2 0-16,0 0 0 0,0 0 0 0,0 0 0 0,0 0 128 0,0 0-128 15,0 0 128-15,0 0-128 0,0 0 0 0,0 0 128 16,0 0-128-16,0 0 0 0,0 0 128 0,0 0-128 16,0 0 128-16,0 0-128 0,0 0 0 0,0 0 128 15,-5 9-128-15,5-9 0 0,0 0 128 0,-7 9-128 16,7-9 128-16,-7 10-128 0,7-10 160 0,-7 6-160 15,7-6 192-15,-8 7-192 0,0-1 128 0,8-6-128 16,-9 7 0-16,0 1 0 0,0 1 0 0,1-2 0 16,-1 3 0-16,0 0-192 0,-2 0 192 0,1 2 0 15,-2 1 0-15,-1 4 0 0,0 0 0 0,-1 4 0 16,-2 0 0-16,2 0 0 0,0-2 0 0,-1 5 0 0,0-1 0 16,-1 1 0-16,2-3 128 0,-2 1 80 0,-1-3 16 0,0 2 0 15,0-4-224-15,0-1-256 0,0-2 48 0,0-1 16 16,0-1 192-16,2 0 0 0,3-3 0 0,-1 1 160 15,-1 2-160-15,2 0 0 0,1-3 0 0,1 0 0 16,1 0 0-16,1-1 0 0,0 0 0 0,2-1 128 16,6-7-128-16,0 0 0 0,-8 8 0 0,3 0 0 15,5-8 0-15,-6 7 0 0,1 0 0 0,5-7 0 16,-6 7 0-16,6-7 0 0,-7 6 128 0,7-6-128 16,-6 7 0-16,6-7 0 0,0 0 0 0,0 0 0 15,0 0 0-15,0 0 0 0,0 0 128 0,-7 5-128 16,7-5 0-16,0 0 128 0,0 0-128 0,0 0 128 15,0 0-128-15,-6-2 160 0,6 2-160 0,-6-6 160 0,3 1 16 16,0-1 0-16,0-4 0 0,2 1 0 16,1 9 80-16,-3-11 0 0,-1-1 16 0,1-1 0 0,-3 0-272 0,1 0 0 15,-1-3 0-15,-2-1 0 0,-1 0 256 0,0-2 0 16,-1-3 0-16,1-1 0 0,-1 0 16 0,-1-2 0 16,0 0 0-16,-1 2 0 0,-2 2-416 0,1-1-96 15,-2 1-16-15,2 0 0 0,1-1 256 0,1 4 0 16,0-2 0-16,1-1 0 0,1 6 0 0,0-2 0 15,1 0 0-15,0 4 0 0,1 1 0 0,2 2 0 16,1-1 0-16,2 3 0 0,0 0-160 0,2 8 160 16,-1-6-160-16,1-1 160 15,-2 0-1248-15,2 7-160 0,0 0-16 0,13 2-12400 16,5 5-2496-16</inkml:trace>
  <inkml:trace contextRef="#ctx0" brushRef="#br0" timeOffset="72633.92">26501 4062 11055 0,'0'0'976'0,"0"0"-784"0,0 0-192 0,0 0 0 0,2-9 1328 0,-2 9 208 15,4-11 64-15,1 3 0 0,2 2-1264 0,-2-1-336 16,-5 7 128-16,7-10-128 0,0 1 0 0,0 1 0 16,0 1 128-16,-1 1-128 0,1-1 528 0,-1 1 64 15,1-1 16-15,-7 7 0 0,0 0 240 0,0 0 48 16,6-6 16-16,-6 6 0 0,0 0 192 0,0 0 48 16,0 0 0-16,0 0 0 0,0 0-192 0,0 0-16 15,-9 6-16-15,1 2 0 0,-1 1-480 0,1 2-112 16,-1 0-16-16,1 4 0 0,-1 0-144 0,0 2-48 15,0 0 0-15,0 3 0 0,0-2 32 0,-1 4 0 16,0 4 0-16,-2-1 0 0,3 0-160 0,0 1 192 0,-1 0-192 16,1 1 192-16,1-2 0 0,0 1 0 0,1 0 0 0,2 0 0 15,0 0-192-15,1-1 160 0,0-3-160 0,2-2 160 16,0-2-160-16,1-2 0 0,0-1 0 0,2 0 0 16,3-3 192-16,0-2-32 0,0-1-16 0,-4-9 0 15,7 8-16-15,1-2 0 0,1-4 0 0,2-1 0 16,-1-2-128-16,1-1 0 0,-11 2 144 0,13-3-144 15,-2-4 160-15,0-1-32 0,-1 0-128 0,1-2 192 16,-1-2-192-16,1 0 0 0,0 1 0 0,1-1 0 16,0-2 0-16,1-1 128 0,0 0-128 0,-1-2 0 15,-2-2 0-15,0 1 128 0,1-1-128 0,-1-2 0 16,2 1 144-16,-3-2-144 0,2-1 128 0,-2-1-128 16,0-1 0-16,-3 2 0 0,0 1 128 0,-2 2-128 15,-4 2 0-15,0 2 0 0,0-1 0 0,-3 4 128 0,-1 2-128 0,-1 1 0 16,-2 1 0-16,1 3 0 0,-2-1 0 0,0 1 0 15,-1-1 0-15,0 1 0 0,0-1 0 0,1 2 0 16,3 0 0-16,-3-2 0 0,-3 2 0 0,2 0 0 16,1-2 0-16,1 3 0 0,-2 1 0 0,9 3 0 15,0 0 0-15,-10-4 0 0,3 0 0 0,7 4 0 16,-10-2 0-16,10 2 0 0,0 0-320 0,-9 6 0 16,3-1 0-16,6-5 0 15,-8 8-2288-15,1 1-448 0,2-1-80 0</inkml:trace>
  <inkml:trace contextRef="#ctx0" brushRef="#br0" timeOffset="72973.5">26441 4230 10127 0,'0'0'896'0,"0"0"-704"0,0 0-192 0,0 0 0 16,0 0 1696-16,-7 4 304 0,7-4 64 0,0 0 16 16,0 0-1056-16,0 0-192 0,0 0-64 0,0 11 0 15,0 0 112-15,0-11 16 0,4 12 0 0,0-1 0 16,0-3-272-16,0 3-48 0,0-2-16 0,1 0 0 0,-1 1 0 0,1-1 0 15,-1-1 0-15,1 1 0 0,-5-9-64 0,8 7-16 16,-8-7 0-16,9 5 0 0,-1 0-240 0,0-1-48 16,-8-4-16-16,12 2 0 0,-3-4-176 0,1 0 0 15,-1-4 0-15,2 1 0 16,-1-1-2112-16,-1-2-368 0,0-6-64 0,2 2-16 0</inkml:trace>
  <inkml:trace contextRef="#ctx0" brushRef="#br0" timeOffset="73834.09">27296 3029 15663 0,'0'0'1392'0,"0"0"-1120"0,0 0-272 0,0 0 0 16,-9 4 2080-16,9-4 352 0,-8 3 80 0,8-3 16 16,0 0-1232-16,-7 10-240 0,2 0-48 0,5-10-16 15,-2 11-288-15,0 1-48 0,4 2-16 0,0-1 0 16,1 0-224-16,1 1-48 0,0 2-16 0,1 2 0 15,0 1-112-15,0-1-32 0,1 0 0 0,-1 2 0 16,0 0-208-16,1 0 176 0,1 1-176 0,2 1 160 16,2 3-160-16,-1 0 0 0,0-5 144 0,1 5-144 15,-3-1 176-15,-1 0-48 0,1 3 0 0,-1-4 0 16,-1 0 64-16,0 2 16 0,-3 0 0 0,1 1 0 16,0 0-32-16,-1 2-16 0,0-2 0 0,-1 0 0 15,3-5-160-15,-2 1 0 0,0-3 144 0,-2 2-144 16,-1-4 128-16,0 1-128 0,0 1 160 0,1 0-160 15,-1 1 176-15,-1-3-176 0,-2-3 192 0,3 6-192 0,4 2 224 0,-3-1-64 16,-3-6-16-16,-2 0 0 0,-1-2 128 0,0-4 32 16,-1-1 0-16,0 1 0 0,-3-3 16 0,0 1 16 15,-2-2 0-15,2 0 0 0,-4-2-16 0,0-2 0 16,0 0 0-16,0 1 0 0,-3-2-112 0,-1-3-16 16,-1 2-16-16,-2-3 0 0,-2-1-176 0,1-1 160 15,1 1-160-15,0 1 160 0,0-4-160 0,3 1 0 16,1-1 0-16,1-4 0 0,2 0 0 0,3 1 0 15,-1-2 128-15,2 1-128 0,1 1-192 0,3 2-64 16,-1-1 0-16,2-1-16 16,-2 1-528-16,5 0-96 0,0-1-32 0,2 3 0 15,0-1-2320-15,-1 9-464 0</inkml:trace>
  <inkml:trace contextRef="#ctx0" brushRef="#br0" timeOffset="75069.63">27950 2892 3679 0,'0'0'320'0,"0"0"-320"0,0 0 0 0,0 0 0 16,0 0 480-16,0 0 32 0,0 0 0 0,0 0 0 15,0 0-96-15,0 0-16 0,6-8 0 0,-6 8 0 16,0 0 592-16,0 0 112 0,0 0 32 0,0 0 0 16,0 0 448-16,0 0 80 0,0 0 32 0,0 0 0 0,0 0-352 0,0 0-64 15,0 0 0-15,0 0-16 0,0 0-288 0,0 0-48 16,0 0-16-16,0 0 0 0,0 0-272 0,0 0-64 16,0 0-16-16,0 0 0 0,0 0-176 0,-10 7-48 15,3-1 0-15,0 2 0 0,7-8-96 0,-8 12-32 16,-1 1 0-16,0 0 0 0,-1 1 96 0,-1 2 16 15,-1 2 0-15,1 2 0 0,-1 1 16 0,3 3 16 16,2 3 0-16,-4 4 0 0,-9 3-32 0,2 2 0 16,1 2 0-16,3 4 0 0,0 7 80 0,3-3 16 15,-1-10 0-15,4 1 0 0,-1-2-32 0,3 0-16 16,0-1 0-16,2 4 0 0,2 1-80 0,1 4-16 16,-1 2 0-16,2 0 0 0,-1 5-272 0,1-6 0 15,3 0 0-15,-1-1 0 0,1-6 0 0,-1-2-144 0,2 0-16 16,0 2 0-1,0-7-720-15,1-2-144 0,3 0-16 0,1-3-16 16,0-3 512-16,4-3 96 0,3 0 32 0,2-5 0 0,1-2 176 0,1-5 48 0,1 0 0 0,4-4 0 31,1-3-880-31,0-3-160 0,-6-2-48 0</inkml:trace>
  <inkml:trace contextRef="#ctx0" brushRef="#br0" timeOffset="76236.23">28199 3279 6623 0,'0'0'288'0,"0"0"64"0,0 0-352 0,0 0 0 0,0 0 0 0,0 0 0 16,0 0 416-16,3-9 16 0,-3 9 0 0,0 0 0 16,3-9 624-16,-3 9 128 0,0 0 32 0,0 0 0 15,0 0 32-15,0 0 16 0,0 0 0 0,0 0 0 16,0 0-368-16,0 0-64 0,5-8 0 0,-5 8-16 16,0 0 32-16,0 0 16 0,0 0 0 0,0 0 0 15,0 0 160-15,0 0 48 0,0 0 0 0,-9 6 0 16,1-3-304-16,0 5-48 0,2 1-16 0,-1 3 0 15,-1 3-384-15,0 1-64 0,1 4-32 0,-1 2 0 16,0-1 32-16,-1 3 16 0,0 2 0 0,0 2 0 16,-1 2 80-16,0 2 16 0,-2 0 0 0,1 2 0 15,-1 5-208-15,1 0-32 0,2 0-128 0,1-2 192 16,2-2-48-16,2-5-16 0,0-4 0 0,4 0 0 0,0 0 240 16,5-2 32-16,4 3 16 0,1-3 0 0,-1-7-240 0,-2-6-48 15,3-2-128-15,1-3 192 0,0-4-48 0,-1 2-16 16,1-4 0-16,2-1 0 0,0 0-128 0,1-3 192 15,0-2-192-15,2 1 192 0,1-1-16 0,-1-3 0 16,-2 1 0-16,2-3 0 0,1 0 80 0,0-2 0 16,-2-3 16-16,1-2 0 0,-2-3-64 0,-1-4-16 15,-1 0 0-15,0-3 0 0,-3 0-64 0,0-2 0 16,0 0-128-16,-1 0 192 0,-3 0-192 0,0 3 128 16,0 1-128-16,1 1 0 0,-2 4 0 0,-2-1 128 15,0 1-128-15,-5-2 0 0,-4-9 0 0,1 5 0 16,1 4 0-16,1 2 0 0,0 1 0 0,0 1 0 0,-1 2 0 0,-1 1 0 15,1 3 0-15,-1 1 0 0,-1 0 128 0,2 2-128 16,0 2 0-16,0 0 0 0,-1 1 0 0,2-1 0 16,1 1 0-16,-1 1-160 0,1-1 160 0,0 2-128 31,0-3-336-31,0 2-64 0,0 0-16 0,2 0 0 16,-2 1-528-16,3 5-96 0,-5-6-32 0</inkml:trace>
  <inkml:trace contextRef="#ctx0" brushRef="#br0" timeOffset="76569.19">28064 3557 26719 0,'0'0'2368'0,"0"0"-1888"0,0 0-480 0,0 0 0 0,0 0 1600 0,0 0 240 16,13 9 32-16,0-1 16 0,-1-1-1264 0,-2 0-256 16,-10-7-48-16,13 12-16 0,-1-1-112 0,0-1-32 15,-2-1 0-15,0 2 0 0,1 0-160 0,-1 0 0 16,1-1 0-16,-1-3 0 0,-10-7 128 0,12 10-128 16,-2-2 0-16,-10-8 128 0,15 5-128 0,-1-1 128 15,-1-3-128-15,0-2 128 0,0-2 32 0,1 0 0 16,-1-3 0-16,3-2 0 0,0 1-32 0,1-2 0 0,1-3 0 15,2-1 0-15,-1 0-128 0,1 0 0 0,-1 0 0 0,1 0 0 32,-1-2-512-32,1 2-128 0,-2 0-16 0,-1 3-9808 0,-1-2-1952 0</inkml:trace>
  <inkml:trace contextRef="#ctx0" brushRef="#br0" timeOffset="77186.23">28297 2943 13535 0,'0'0'592'0,"0"0"128"0,0 0-576 0,0 0-144 0,0 0 0 0,0 0 0 15,0 0 1328-15,0 0 224 0,0 0 48 0,0 0 16 16,0 0-400-16,0 0-64 0,0 0-32 0,0 0 0 16,0 0-176-16,11 8-48 0,0-2 0 0,1 1 0 15,1 1-176-15,0 1-32 0,0 0-16 0,2 0 0 16,3-1-224-16,0 1-32 0,2 2-16 0,0-1 0 15,3 3-128-15,1 3-16 0,2-1-16 0,1 5 0 16,-1 2-64-16,1 1-16 0,0 4 0 0,1-1 0 16,-1-2-32-16,-2 2 0 0,-6 1 0 0,1 1 0 15,-4 1 16-15,-3 1 0 0,-4-1 0 0,-3 1 0 16,-2-2-144-16,-1 1 192 0,-2 0-192 0,-2-1 192 0,-3 1 96 0,-1 0 32 16,-3 1 0-16,0-2 0 15,-1 0-144-15,1-4-32 0,-2 1 0 0,-2-1 0 0,-1-1-144 16,0-1 160-16,-1 0-160 0,2 3 160 0,-3-1-160 0,2-3 0 15,-1-2 0-15,0 1 0 0,1 1 0 0,-3-1-144 16,-1 1 0-16,0-2 0 16,2-1-2800-16,-4-5-576 0</inkml:trace>
  <inkml:trace contextRef="#ctx0" brushRef="#br0" timeOffset="79320.64">27482 5174 4607 0,'0'0'400'0,"0"0"-400"0,0 0 0 0,7-8 0 0,-7 8 2368 0,5-9 400 16,0 1 80-16,-5 8 16 0,6-8-1280 0,-6 8-256 16,0 0-48-16,0 0-16 0,6-6 48 0,-6 6 16 15,0 0 0-15,0 0 0 0,0 0-208 0,0 0-32 16,0 0-16-16,0 0 0 0,0 0 80 0,0 0 0 15,0 0 16-15,0 0 0 0,0 0-176 0,0 10-32 16,0 2-16-16,-1 3 0 0,-2 5-512 0,1 2-112 16,-1 4 0-16,0 3-16 0,-1 4-96 0,-1 2-16 15,0-1 0-15,1 5 0 0,-2 0 48 0,-2 1 0 0,0-3 0 0,1 1 0 16,1-1-96-16,-1 0-16 0,-2-3 0 0,1 2 0 16,1-2-128-16,-1 0 0 0,0-3 144 0,0-3-144 15,0-4 0-15,2-3-208 0,-1-1 16 0,2-3 16 31,0-4-272-31,1 0-48 0,0-3-16 0,4-10 0 16,-5 8-480-16,5-8-96 0,-7 7-32 0,7-7 0 16,0 0-1920-16,-8 2-384 0,2-2-80 0,6 0-16 15,0 0-32-15,-8-1-16 0</inkml:trace>
  <inkml:trace contextRef="#ctx0" brushRef="#br0" timeOffset="80178.93">27514 5068 20495 0,'0'0'896'0,"0"0"208"0,-8-1-880 0,8 1-224 0,-9-4 0 0,9 4 0 16,-9-1 1280-16,9 1 192 0,0 0 64 0,0 0 0 16,-10 0-304-16,10 0-48 0,0 0-16 0,0 0 0 15,0 0-368-15,0 0-80 0,0 0-16 0,0 0 0 16,0 0-224-16,0 0-48 0,0 0-16 0,0 0 0 15,6-10-112-15,-6 10-32 0,7-7 0 0,1 0 0 16,1 1-144-16,1-1-128 0,-1-2 144 0,1 1-144 16,1 2 208-16,-1 0-48 0,0 1-16 0,2-1 0 15,0-3-144-15,0-2 192 0,-3 1-192 0,4 3 192 16,2 1-192-16,1 3 0 0,1 0 0 0,1 3 128 16,2 3-128-16,1-2 0 0,1 5 0 0,0-1 0 15,0 3-144-15,-1 2 144 0,-1 0 0 0,0 2 0 16,1-1 0-16,0-1 0 0,-1 1 0 0,-1 2 0 15,0 1 0-15,-1 3 0 0,0 1 0 0,-1 2 0 0,0-1-144 0,-4 1 144 16,-3 1 0-16,0-2-144 0,-5 2 144 0,-1 0 0 16,0-2 0-16,-4 1 0 0,-3-2 0 0,0 1 0 15,-1-3 0-15,-1 0 0 0,-3-3 128 0,-1 0-128 16,0 0 128-16,0-1-128 0,-1 0 128 0,-1-2-128 16,-1 1 128-16,-1-2-128 0,0 0 0 0,-1 1 0 15,-3-3 0-15,-1 1 128 0,-2-2-128 0,-1 1 0 16,-1-1 0-16,-1 1 0 0,-2-2 0 0,0 1-192 15,-1 0 64-15,1 0 0 0,1-2-128 0,-1 1-32 16,1-2 0-16,1 1 0 0,1-2 128 0,2 2 32 16,3-1 0-16,0-2 0 0,0-1 128 0,2 1 0 15,0-1 0-15,2 0-128 0,2 0 128 0,3 0 0 16,8 0 0-16,0 0 0 0,-9-1 0 0,9 1 0 0,0 0 0 0,0 0 0 16,0 0 0-16,0 0 0 0,0 0 0 0,0 0 0 15,0 0-128-15,0 0 128 0,0 0-128 0,0 0 128 16,0 0 0-16,0 0-160 0,10 4 160 0,0 0 0 15,1-1 0-15,1-2 0 0,-1 0 0 0,1 2 0 16,0 1 160-16,3-2 32 0,4 2 16 0,2 3 0 16,-1-3 16-16,5 1 0 0,1-1 0 0,3 2 0 15,1 2-96-15,3 1 0 0,-2-2-128 0,1 2 192 16,0 3-192-16,-2 1 0 0,-3 0 128 0,-2 0-128 16,-6 0 0-16,0 2 0 0,-4 1 0 0,-2 2 0 15,-1 2 0-15,-1-2 0 0,-2 0 0 0,-2-1 0 16,-1-4 0-16,-1 2-160 0,-1-2 160 0,0-2-128 15,-2 1 128-15,1-3 0 0,-3-9 0 0,0 0-128 16,0 0-320-16,0 0-64 16,0 0-16-16,0 0-9792 0,0 0-1968 0</inkml:trace>
  <inkml:trace contextRef="#ctx0" brushRef="#br0" timeOffset="81508.89">27700 4849 6447 0,'0'0'272'0,"0"0"80"16,0 0-352-16,0 0 0 0,0 0 0 0,0 0 0 0,0 0 2944 0,0 0 512 15,0 0 96-15,0 0 32 0,0 0-1840 0,0 0-352 16,0 0-80-16,0 0-16 0,0 0-96 0,4 13-32 16,-1-1 0-16,-2 1 0 0,-1 3-432 0,0 1-96 15,0 3 0-15,0 1-16 0,-1 0-112 0,-1 5-32 16,0 5 0-16,-2 5 0 0,0 1 32 0,0 6 16 15,0 4 0-15,-1 3 0 0,0 0-176 0,-2 0-32 16,-2 1-16-16,0 0 0 0,0-3-144 0,1-2-32 16,3-2 0-16,-2-1 0 0,-1-4-128 0,2-1 0 15,1-1 0-15,-2-1 0 0,1-2 0 0,0-3 0 16,0-5 0-16,-1 1 0 16,-1-1-416-16,2-4-16 0,-2-1 0 0,2-1 0 15,0 0-464-15,-1-4-80 0,-1-2-32 0,0-4 0 16,1-2-2048-16,2-3-400 0</inkml:trace>
  <inkml:trace contextRef="#ctx0" brushRef="#br0" timeOffset="87810.2">28373 5129 5519 0,'0'0'240'0,"0"0"64"0,0 0-304 0,0 0 0 16,0 0 0-16,0 0 0 0,0 0 3584 0,0 0 640 15,0 0 144-15,0 0 32 0,0 0-2496 0,0 0-496 16,0 0-112-16,0 0-16 0,0 0-400 0,0 0-96 16,0 0-16-16,0 0 0 0,0 0 64 0,0 0 16 15,0 0 0-15,0 0 0 0,6-7-128 0,0-4-16 16,-1 5-16-16,1-1 0 0,1-3-112 0,-1 1-32 15,1-2 0-15,-1 2 0 0,2 0-96 0,0 0-32 0,-1-2 0 0,-1 0 0 16,2-2 16-16,-2 0 0 0,0-1 0 0,0 0 0 16,2-2-208-16,-2 0-32 0,0-1-16 0,0 4 0 15,1 0-176-15,-1-2 160 0,-1 1-160 0,1 2 160 16,-1 2-160-16,1 1 160 0,1-3-160 0,-1 4 160 16,0-2 0-16,-1 2 0 0,0 3 0 0,-5 5 0 15,8-7-160-15,-2 0 192 0,-6 7-192 0,7-6 192 16,-7 6-192-16,0 0 0 0,8-4 0 0,-8 4 0 15,0 0 0-15,0 0 0 0,0 0 0 0,0 0 0 16,0 0 0-16,0 0 0 0,8 10 0 0,-8-10 0 16,5 14 0-16,-1-1 128 0,0-2-128 0,-2 1 128 15,0-2-128-15,0 2 0 0,-1 0 0 0,2 0 128 16,1 1-128-16,-1-2 0 0,-2 0 144 0,1-1-144 0,1 2 0 16,0-3 128-16,-1 2-128 0,-2-11 0 0,0 0 0 15,7 9 128-15,-7-9-128 0,5 9 0 0,-5-9 0 16,0 0 144-16,0 0-144 0,0 0 0 0,0 0 176 0,8 6-176 15,-8-6 160-15,0 0-160 0,0 0 224 0,0 0-48 16,9-1-16-16,-9 1 0 0,9-5-32 0,-9 5-128 16,8-8 192-16,-2 0-64 0,1-1-128 0,-1 3 192 15,0-5-192-15,-1 2 192 0,0-1-192 0,0-1 128 16,1 1-128-16,-4-1 128 0,-1 0-128 0,2-1 0 16,1-1 0-16,1-3 0 0,0 2 0 0,-1-1 128 15,2 1-128-15,0 1 0 0,2 0 0 0,0 0 0 16,-2-1 0-16,2 2 0 0,0 1 0 0,-2 0 0 0,1 3 0 0,-1 1 0 15,0 0 0-15,-6 7 0 0,0 0 0 0,0 0 0 16,0 0 0-16,0 0 0 0,0 0 0 0,0 0 0 16,7 10 0-16,-1 0 0 0,-2 3-144 0,-2-2 144 15,-2 1 0-15,0-1 0 0,-2 5 0 0,0 0 0 16,1 5 0-16,0-3 0 0,-2 1 0 0,2 2 0 16,-1 0 0-16,1 0 0 0,0 0 0 0,1-2 0 15,0 0 0-15,0-2 0 0,0-2 0 0,0 1 0 16,0-1 0-16,1 1 128 0,-1-4-128 0,0 2 0 15,1 1 0-15,-1-2-160 0,0-3 32 0,0 0 0 32,-1 1-1312-32,0 1-256 0,0-3-48 0,-1 2-10192 0,1 0-2032 0</inkml:trace>
  <inkml:trace contextRef="#ctx0" brushRef="#br0" timeOffset="88564.93">29336 5285 24239 0,'0'0'1072'0,"0"0"224"0,0 0-1040 0,0 0-256 0,0 0 0 16,0 0 0-16,0 0 1584 0,0 0 256 0,0 0 48 0,0 0 16 16,0 0-208-16,0 0-32 0,0 0-16 0,7-8 0 15,-7 8-128-15,0 0-32 0,0 0 0 0,8-5 0 16,-8 5-480-16,0 0-112 0,0 0 0 0,0 0-16 16,10-3-560-16,-10 3-96 0,0 0-32 0,0 0 0 15,0 0-192-15,0 0 0 0,0 0 0 0,0 0 0 16,0 0-128-16,0 0-80 0,0 0-16 0,0 0 0 31,0 0-256-31,0 0-48 0,0 0-16 0,-7 6 0 16,7-6-368-16,-9 7-80 0,9-7-16 0,-7 5 0 15,7-5-1616-15,0 0-320 0,-8 7-64 0</inkml:trace>
  <inkml:trace contextRef="#ctx0" brushRef="#br0" timeOffset="90126.66">29368 5273 7887 0,'0'0'336'0,"0"0"96"0,0 0-432 0,0 0 0 0,0 0 0 0</inkml:trace>
  <inkml:trace contextRef="#ctx0" brushRef="#br0" timeOffset="90703.35">29368 5290 10127 0,'0'0'896'0,"0"0"-704"0,0 0-192 0,0 0 0 0,0 0 2384 0,0 0 448 16,0 0 96-16,0 0 16 0,0 0-1472 0,0 0-304 16,0 0-48-16,0 0-16 0,-8 4-592 0,8-4-128 15,0 0-32-15,0 0 0 0,0 0-352 0,0 0 0 16,0 0 0-16,0 0 128 0,0 0 192 0,0 0 32 15,0 0 16-15,0 0 0 0,-9 0 400 0,9 0 64 16,0 0 32-16,-8 0 0 0,8 0-32 0,0 0-16 16,-8 1 0-16,8-1 0 0,0 0-256 0,-8 3-48 15,8-3-16-15,0 0 0 0,0 0-176 0,0 0-16 16,0 0-16-16,0 0 0 0,0 0-48 0,0 0-16 0,-8 2 0 0,8-2 0 16,0 0 16-16,0 0 0 0,0 0 0 0,0 0 0 15,0 0 80-15,0 0 32 0,0 0 0 0,0 0 0 16,0 0-96-16,0 0 0 0,0 0-16 0,0 0 0 15,0 0-64-15,0 0-16 0,0 0 0 0,0 0 0 16,0 0-160-16,0 0 0 0,-9-2 0 0,9 2 128 16,0 0-128-16,0 0 0 0,0 0 0 0,0 0 0 15,0 0 0-15,0 0 0 0,0 0 0 0,0 0 128 16,0 0-128-16,0 0 160 0,0 0-160 0,0 0 160 16,0 0-16-16,0 0 0 0,0 0 0 0,0 0 0 15,0 0-144-15,0 0 0 0,0 0 0 0,0 0 128 16,0 0-128-16,0 0 0 0,0 0 0 0,0 0 0 15,0 0 0-15,0 0 0 0,0 0 0 0,0 0 0 16,0 0 128-16,0 0-128 0,0 0 192 0,0 0-64 0,0 0 0 0,0 0-128 16,0 0 192-16,0 0-64 0,0 0 0 0,0 0-128 15,0 0 192-15,0 0-64 0,0 0-128 0,0 0 0 16,0 0 0-16,0 0 0 0,0 0 128 0,0 0-128 16,0 0 128-16,0 0-128 0,0 0 0 0,0 0 0 15,0 0 0-15,0 0 0 0,0 0 0 0,0 0 0 16,0 0 0-16,0 0 0 0,0 0 0 0,0 0 0 15,0 0 0-15,0 0 0 0,0 0 0 0,0 0 0 16,0 0 0-16,0 0 0 0,0 0-128 0,0 0 128 16,0 0-160-16,0 0 160 15,0 0-1856-15,0 0-288 0,0 0-48 0,0 0-14624 0</inkml:trace>
  <inkml:trace contextRef="#ctx0" brushRef="#br0" timeOffset="92295.72">29317 5324 2751 0,'0'0'256'0,"0"0"-256"16,0 0 0-16,-9 0 0 0,-1 0 4704 0,10 0 896 15,-9 0 176-15,9 0 48 0,-9 0-4352 0,9 0-880 16,-10 4-160-16,10-4-48 0,0 0 160 0,0 0 32 16,0 0 0-16,0 0 0 0,0 0 400 0,0 0 96 15,0 0 16-15,0 0 0 0,0 0 0 0,0 0 0 16,0 0 0-16,0 0 0 0,0 0-208 0,0 0-48 16,0 0 0-16,0 0 0 0,0 0-240 0,0 0-48 15,0 0-16-15,0 0 0 0,0 0-80 0,0 0 0 0,0 0-16 0,0 0 0 16,0 0-112-16,0 0 0 0,0 0-16 0,9-3 0 15,-9 3-80-15,0 0-16 0,0 0 0 0,0 0 0 16,0 0 96-16,0 0 16 0,9-4 0 0,-9 4 0 16,0 0 0-16,0 0 16 0,10-3 0 0,-10 3 0 15,11-2-80-15,-11 2-32 0,10-3 0 0,-1 2 0 16,-9 1-80-16,12-1-16 0,-12 1 0 0,13-3 0 16,0 2-128-16,-1 1 128 0,0 1-128 0,2 0 128 15,2-1-128-15,2 2 0 0,0-1 0 0,4 3 0 16,-1-3 0-16,1 0 0 0,2 1 0 0,-1-2 0 15,2-2 0-15,0 1 0 0,0-1 0 0,-1 0 0 16,0 0 0-16,-1 0 0 0,2 0 0 0,0 0 0 16,0 1 0-16,-2 0 0 0,-1 0 0 0,2 1 0 15,1 1 0-15,-1 0 128 0,1 2-128 0,0-1 0 0,2 2 0 0,-1 0 0 16,0-1 0-16,-1 1 0 0,0 0 0 0,-2-1 0 16,0 0 0-16,-1 0 0 0,0-1 0 0,1-2 0 15,3-1 0-15,-1 0 0 0,-1 1 0 0,-1-3 0 16,1 0 0-16,-2 2 0 0,-3-3 0 0,2 2 0 15,0-2 128-15,0 0-128 0,0 3 0 0,-3-1 0 16,-2 1 0-16,-2 0 0 0,0 1 128 0,-1 0-128 16,-2-2 0-16,-1 2 128 0,-10 0-128 0,12-1 0 15,-2 0 0-15,-10 1 0 0,12-3 0 0,-3 2 0 16,-9 1 0-16,0 0 0 0,9-3 0 0,-9 3 0 16,9-4 144-16,-9 4-144 0,0 0 0 0,0 0 144 0,0 0-144 0,0 0 0 15,6-6 192-15,-6 6-192 0,0 0 192 0,0 0-192 16,0 0 160-16,0 0-160 0,0 0 128 0,0 0-128 15,0-9 144-15,0 9-144 0,-4-7 160 0,4 7-160 16,-9-6 144-16,0 2-144 0,-1 0 128 0,1 1-128 16,-1-1 128-16,-1 2-128 0,1-4 128 0,1 3-128 15,-2-3 160-15,1 1-160 0,0 0 192 0,-1 0-192 16,-1-2 192-16,1 1-192 0,0-1 192 0,1 1-192 16,-2-2 176-16,0 1-176 0,1 2 160 0,1 1-160 15,4-2 128-15,-2 0-128 0,-1 1 0 0,9 5 0 16,-13-4 0-16,5 2 128 0,8 2-128 0,-9-2 0 15,9 2 0-15,0 0 0 0,0 0 0 0,0 0 0 16,0 0 0-16,0 0 0 0,0 0 0 0,0 0 0 16,0 0-128-16,0 0 128 0,0 0 0 0,10 0 0 15,-10 0-144-15,13 0 144 0,1 2 0 0,-1 0-144 0,1 0 144 16,2-1 0-16,-1 0 0 0,2 2-128 0,-1-2 128 0,1 3 0 16,-2 0 0-16,1-1-128 0,0-1 128 0,-1 2 0 15,0 0 0-15,-2 0 0 0,0 0 0 0,-2 0 0 16,-11-4 0-16,12 5 0 0,-12-5 0 0,11 5 0 15,-11-5 0-15,7 9 0 0,-1 2 0 0,-2-2 0 16,-2 1 0-16,-2-10 0 0,0 0 0 0,-1 15 0 16,0-1 0-16,-3 0 0 0,0 1 0 0,-1-1 0 15,-2-1 0-15,0 0 0 0,-2 0 0 0,0-1 0 16,0 0 0-16,0-1 0 0,-1 1 0 0,-1 0 128 16,-1-1-128-16,1 2 0 0,-2-1 0 0,0-3 144 15,0 2-144-15,0-1 0 0,-1 3 128 0,3-4-128 16,-1-1 0-16,2 1 0 0,0-2 0 0,1 1 0 0,2-1 0 0,7-7 0 31,-7 7-1104-31,7-7-240 0,0 0-32 0,0 0-12640 0,0 0-2544 0</inkml:trace>
  <inkml:trace contextRef="#ctx0" brushRef="#br0" timeOffset="97133">31324 5055 13071 0,'0'0'576'0,"0"0"128"0,0 0-576 0,0 0-128 0,0 0 0 0,0 0 0 15,0 0 1248-15,0 0 224 0,0 0 32 0,0 0 16 16,0 0-384-16,0 0-80 0,0 0-16 0,0 0 0 15,0-6-80-15,0 6-32 0,0 0 0 0,0 0 0 16,0 0-80-16,0 0-16 0,0 0 0 0,0 0 0 16,0-10 48-16,0 10 0 0,0 0 0 0,0 0 0 15,0 0-96-15,0 0-16 0,-5 10 0 0,1 3 0 16,-2-2 0-16,-1 8 0 0,1-1 0 0,-2 3 0 16,0 2-96-16,-1 6-32 0,-1 3 0 0,-1 6 0 15,1 3-176-15,-1 2-32 0,0 0-16 0,-1 4 0 16,0 2-112-16,0 1-32 0,-2-1 0 0,1 1 0 15,-1-1-272-15,-1-2 160 0,1 0-160 0,1-4 128 16,0-4-128-16,2-1 0 0,2-3 0 0,1-3 0 0,1-4 0 16,0-2 128-16,1-2-128 0,2-7 0 0,1-3 0 0,2-2 0 15,-1-2 0-15,2-10 0 0,0 0-224 0,0 0-128 16,0 0-32-16,0 0 0 16,0 0-1440-16,12-2-288 0,-3-5-64 0,0-5-16 15,-1-3-1760-15,0-2-336 0,1-13-80 0,3 1-16 0</inkml:trace>
  <inkml:trace contextRef="#ctx0" brushRef="#br0" timeOffset="97483.58">31513 5085 17967 0,'0'0'784'0,"0"0"176"0,0 0-768 0,-7 0-192 0,7 0 0 0,-8 1 0 16,8-1 1776-16,-9 3 304 0,9-3 64 0,-8 5 16 16,8-5-480-16,-8 7-80 0,8-7-32 0,-6 8 0 15,6-8-352-15,-7 10-80 0,0 0-16 0,2 2 0 16,0-1-224-16,1 2-64 0,2 1 0 0,-2 3 0 16,-2 2-208-16,0 2-48 0,-3 3-16 0,0 3 0 15,-2 6-256-15,1 1-48 0,-1 2-16 0,1 2 0 16,-2 0-32-16,0 2 0 0,-1 3 0 0,3-2 0 15,0-1-208-15,-2 2 144 0,1-4-144 0,0 1 128 16,0-2-128-16,2-1 0 0,1-5 0 0,3 0 0 16,2-2 0-16,0-3 0 0,-1-1 0 0,0-4 0 15,0-3-448-15,3-5 16 16,-1-3 16-16,2-2 0 0,0-8-352 0,0 0-80 0,0 0-16 0,0 0 0 16,0 0-2336-16,8-12-480 0</inkml:trace>
  <inkml:trace contextRef="#ctx0" brushRef="#br0" timeOffset="98333.56">31348 5076 19007 0,'0'0'832'0,"0"0"192"0,0 0-832 16,-3-9-192-16,3 9 0 0,-4-5 0 0,4 5 1600 0,-5-10 288 0,5 10 48 0,0 0 16 16,0 0-256-16,0 0-48 0,0 0-16 0,-9-3 0 15,9 3-352-15,0 0-80 0,-9-6-16 0,9 6 0 16,0 0-256-16,0 0-48 0,0 0-16 0,0 0 0 16,0 0-432-16,0 0-96 0,0 0-16 0,3-9 0 15,-3 9-320-15,7-8 0 0,1 3 0 0,1 3 128 16,0-2-128-16,2 2 0 0,1 1 0 0,1 1 0 15,1 3 0-15,2 1 0 0,-1 2 0 0,3-1 0 16,2 4 0-16,1 2 0 0,-2 1-144 0,1-3 144 16,-2 0 0-16,-1 0 0 0,-2 0 0 0,-2-2 0 15,-2 0 0-15,-2 3 0 0,-2 0 0 0,-2-1 0 0,-5-9 128 0,7 9-128 16,-3 0 128-16,0 3-128 0,-1-3 128 0,0 3-128 16,-3 0 0-16,0 5 128 0,0-2-128 0,-1 6 0 15,-1-3 0-15,1 3 0 0,-1 0 0 0,-1 0 0 16,-1-3 0-16,0 1 0 0,-1-1 128 0,-2-1-128 15,1-2 0-15,1 0 128 0,-2-1-128 0,-1-1 0 16,-2-1 144-16,1-2-144 0,0 1 0 0,-1-5 144 16,0-1-144-16,0-1 0 0,0 0 160 0,0-1-160 15,-2-3 128-15,1 1-128 0,-1 2 0 0,0-3 128 16,-1 0-128-16,1 0 0 0,2-3 0 0,-2 2 128 16,0 1-128-16,2 0 0 0,0 0 0 0,0 0 0 15,0 0 0-15,1 0 0 0,9 0 0 0,-9 4 0 16,9-4 0-16,0 0 0 0,-11-3 0 0,11 3 0 0,0 0 0 0,-9-1 0 15,9 1 0-15,0 0 0 0,0 0 0 0,-9 0 0 16,9 0 0-16,0 0 0 0,0 0 0 0,0 0 0 16,-9 4 0-16,9-4 0 0,0 0 0 0,-9 2 0 15,9-2-144-15,0 0 144 0,0 0 0 0,0 0 0 16,0 0 0-16,0 0-128 0,0 0 128 0,0 0 0 16,0 0 0-16,0 0 0 0,0 0 0 0,0 0 0 15,0 0 0-15,8 7 0 0,-8-7 0 0,10 8 0 16,-10-8 0-16,11 6 0 0,-11-6 128 0,10 7-128 15,0-1 160-15,1 1-160 0,-2-1 160 0,0 2-160 16,0 1 144-16,2 0-144 0,-1 3 128 0,-1 1-128 16,-2-1 0-16,2 2 0 0,3-1 0 0,1 3 0 15,0 0 160-15,0 2-160 0,-2 1 192 0,0 2-192 16,-1 0 256-16,-2 4-64 0,1-2-16 0,-2 3 0 0,-2-1-48 0,0 0 0 16,0 0 0-16,1-2 0 0,0-2 0 0,-2 0-128 15,-1-4 192-15,-1 0-64 0,2 0-128 0,1-3 0 16,-2-2 0-16,0 1 0 0,1-3 224 0,-4-10-32 15,-8 4-16-15,8-4 0 0,-3 12-368 0,3-2-80 16,0 1-16-16,1-1 0 16,-1 2-1376-16,0 1-288 0,0-4-48 0,0 3-16 15,-1 1-1792-15,1 0-352 0</inkml:trace>
  <inkml:trace contextRef="#ctx0" brushRef="#br0" timeOffset="102235.9">31906 5049 5519 0,'0'0'240'0,"0"0"64"0,0 0-304 15,0 0 0-15,0 0 0 0,0 0 0 0,0 0 4128 0,0 0 768 16,0 0 160-16,0 0 16 0,0 0-2384 0,0 0-496 16,0 0-80-16,0 0-32 0,0 0-432 0,0 0-96 15,0 0-16-15,1-7 0 0,2 2-256 0,-1 0-48 16,1-2-16-16,0 1 0 0,-1-4-96 0,1 1-32 15,1 0 0-15,2-9 0 0,1 1-528 0,1 0-112 16,-1-1-32-16,1 0 0 0,-3-2-176 0,1 3-48 16,-2-1 0-16,1 0 0 0,-1-1-192 0,1 1 144 15,1-2-144-15,1 1 128 0,1-1-128 0,1 1 0 16,0-1 0-16,0 2 0 0,0 5 0 0,2-1 0 0,-2 2 0 0,0 3 0 16,-3 1 0-16,-6 8 0 0,0 0 0 0,11-3 0 15,-11 3 0-15,0 0 0 0,0 0 0 0,8 7 0 16,-8-7 0-16,6 10 0 0,-6-10 0 0,4 15 0 15,-1 0 0-15,-3 1 0 0,-2 1 0 0,1-1 0 16,1-2 0-16,0 2 0 0,-1-2 0 0,1 1 0 16,0-1 0-16,1-3 0 0,2 1 0 0,-3-12 0 15,2 9 0-15,-2-9 0 0,4 12 0 0,-4-12 0 16,0 0 0-16,7 9 0 0,-7-9 0 0,8 7 0 16,-8-7 128-16,10 3-128 0,-1 0 0 0,3-3 128 15,-2-4-128-15,1 2 0 0,-2-1 0 0,1-1 128 16,1 1-128-16,-2-1 0 0,-1 1 0 0,0-4 128 15,-3-2-128-15,0 0 128 0,0-2-128 0,0 1 128 0,-1-1-128 16,0-2 0-16,1 0 144 0,-1 0-144 0,0-2 0 16,0 0 144-16,1 2-144 0,1 0 0 0,-2-1 0 0,-1 1 0 15,1 1 0-15,0 3 0 0,1 3 0 0,-5 6 0 16,0 0 0-16,0 0 0 0,0 0-160 0,0 0 160 16,0 0-160-16,0 0 160 0,11 5-128 0,-5 3 128 15,0 1 0-15,-2 2-144 0,-1-1 144 0,1 3 0 16,2 2 0-16,-1 1 0 0,-1-2 0 0,0 2 176 15,0 0-176-15,-1 0 192 0,1 3-64 0,2-1-128 16,-4-1 192-16,2 0-64 0,0 0-128 0,0-3 128 16,0 1-128-16,0-2 128 0,0-2-128 0,-2 1 0 15,-2-12 144-15,3 10-144 0,-1 0-176 0,-2-10-96 16,4 7-32-16,-4-7 0 16,7 7-3344-16,-7-7-656 0</inkml:trace>
  <inkml:trace contextRef="#ctx0" brushRef="#br1" timeOffset="124018.42">11544 5530 13823 0,'3'-11'1216'0,"0"2"-960"0,-2 1-256 0,-1 8 0 15,1-10 2528-15,1 1 464 0,-1 0 80 0,-1 9 32 16,0 0-2320-16,0 0-464 0,0 0-80 0,0 0-32 15,0 0-208-15,0 0 144 0,0-8-144 0,0 8 128 16,0 0-128-16,0 0 0 0,0 0 0 0,0 0 0 16,0 0 0-16,0 0 128 0,0 0-128 0,0 0 0 15,0 0 432-15,0 0 0 0,0 0 0 0,10-2 0 16,-10 2 400-16,11-2 64 0,-11 2 32 0,9-4 0 16,-9 4-176-16,9-5-48 0,-3-2 0 0,-6 7 0 15,0 0-192-15,0 0-32 0,0 0-16 0,0 0 0 16,0 0-208-16,0 0-32 0,0 0-16 0,0 0 0 15,0 0-208-15,-5 9 0 0,0 2 0 0,1-1 0 0,2-2 0 0,2-8 0 16,-3 9 0-16,3-9 0 0,-3 11 0 0,3-11 0 16,0 0 0-16,-1 13 0 0,1-2 160 0,0 0-160 15,0-11 160-15,1 13-160 0,1-3 0 0,-1 2 0 16,-1 0 0-16,1 1-160 0,2 0 160 0,-1-3 0 16,1 3 0-16,-3-13 0 0,4 13 208 0,0 0-16 15,-2 0-16-15,2-1 0 0,-1 0 64 0,0 0 16 16,-1-1 0-16,1-2 0 0,-3-9-64 0,1 12-16 15,-1-12 0-15,1 11 0 0,-1-11 96 0,0 0 32 16,2 11 0-16,-2-11 0 0,0 0-80 0,0 0-16 16,0 0 0-16,0 0 0 0,0 0-208 0,4 9 176 0,-4-9-176 0,0 0 160 15,0 0-160-15,0 0 0 0,5 11 144 0,-5-11-144 16,0 0 0-16,8 8 0 0,-8-8 0 0,8 6 128 16,-8-6-128-16,10 7 0 0,-10-7 128 0,12 6-128 15,-2-2 0-15,1 0 128 0,-1-1-128 0,0-1 0 16,1 1 0-16,-1 1 0 0,1-3 0 0,-1 0 128 15,1-1-128-15,-1 2 0 0,0-2 0 0,1 2 0 16,-1 0 0-16,1-1 0 0,0 0 0 0,2-1 0 16,2 0 0-16,-1 0 0 0,0 0 0 0,1 3 0 15,-1-3 0-15,2 0 144 0,-1 0-144 0,2 0 0 16,-1 0 192-16,1 0-192 0,1 0 192 0,0 0-192 16,2 0 192-16,0 1-64 0,-1 0 0 0,2 2-128 15,0 0 128-15,0-1-128 0,-2 1 0 0,3-1 0 16,3 0 0-16,0 0 0 0,1-2 0 0,0 0 0 15,0 0 144-15,0 0-144 0,2-1 0 0,0 0 144 16,0-2-144-16,-1 1 0 0,0-1 144 0,0 0-144 0,-3 1 176 0,2 0-48 16,2 4 0-16,-1-2 0 0,1 1-128 0,-1 2 160 15,-1-1-160-15,3 1 160 0,2-2-160 0,0 0 0 16,1-1 0-16,0 0 0 0,2-1 0 0,-1 0 128 16,-1-2-128-16,1-1 0 0,-2 0 128 0,2-1-128 15,-1 1 0-15,1-2 128 0,-2 1-128 0,0-1 192 16,1 2-192-16,-1 2 192 0,0-1-192 0,2 2 192 15,-2 1-192-15,-1 0 192 0,-1 0-192 0,1 0 0 16,1 0 0-16,-1 0 0 0,-2 0 0 0,-2 0 128 16,-2 0-128-16,2-1 0 0,2-1 0 0,0 2 0 0,2-4 0 0,2 2 0 15,-1-3 0-15,2 1 128 0,2 0-128 16,1 0 0-16,2-1 0 0,0 1 0 0,-2 0 128 0,0 0-128 16,-1-1 0-16,0 1 0 0,-2 1 0 0,-2 2 128 15,-2-2-128-15,-1 3 0 0,2 0 0 0,0 0 0 16,2 0 0-16,-4 0 0 0,1 2 0 0,1 0 0 15,1 1 0-15,1-1 0 0,-3 2 0 0,3-2 0 16,-2 0 0-16,2 1 0 0,0-2 0 0,-2 0 0 16,0-1 0-16,-2 0 0 0,0-1 0 0,-1 1 0 15,2-1 0-15,-1 0 0 0,2-1 0 0,0 1 0 16,-1 0 0-16,1 1 0 0,1 0 0 0,2 0 0 16,-3-2 0-16,-1 4 0 0,-2 0 0 0,0 2 0 15,1-1 0-15,-1 1 0 0,0 0 0 0,0 1 0 16,-4-1 0-16,3 0 0 0,1-2 0 0,3 1 0 15,2-3 0-15,-1 0 128 0,-1 0-128 0,3 0 128 16,2-3-128-16,0 3 0 0,0-1 0 0,2 1 128 0,-2-1-128 0,0-1 0 16,-1 0 0-16,0 0-176 0,0 0 176 0,0 0 0 15,1 1 0-15,0 0 0 0,-1-2 0 0,1 2 0 16,-1 1 0-16,1 0 0 0,3 0 0 0,-3 1 0 16,-1 1 0-16,-1 0 0 0,-1 1 0 0,2-1 0 15,-1 0 0-15,-1 0 0 0,0-2 0 0,2 0 0 16,2 0 0-16,3 0 0 0,3-2 0 0,0 0 0 15,1 1 0-15,1 0 0 0,2-2 0 0,-1 2 128 16,1-2-128-16,-2 2 0 0,-3-2 0 0,-1 2 0 16,-1 1 0-16,2 0 0 0,-1 1 0 0,-1 1 0 15,2-1 0-15,0 2 0 0,4-1 0 0,-1 1 0 0,-1-1 0 16,-1 2 0-16,-3-2 0 0,-1 0 0 0,-2 1 0 0,3-2 0 16,2-1 0-16,-1 0 0 0,0 0 0 0,1 0 0 15,-1-1 0-15,2 1 0 0,0-3 0 0,-2 2 0 16,-1 0 0-16,0-1 0 0,-1 2 0 0,-1-2 128 15,-2 0-128-15,3 1 0 0,1 0 0 0,0-1 0 16,0 1 0-16,1 0 0 0,1 0 0 0,1 1 0 16,1-2 0-16,-2 1 0 0,0 1 0 0,-2 0 0 15,-1-1 0-15,-2 1 0 0,1-2 0 0,-1 1 0 16,1-2 0-16,-1 0 0 0,1-1 0 0,1-2 0 16,-1 0 0-16,0 1 144 0,-1-2-144 0,1 2 0 15,-2 0 144-15,2 2-144 0,-1 2 0 0,-1-3 144 16,-2 1-144-16,-1 1 0 0,2 0 0 0,2 1 0 15,-4 0 0-15,-1 1 0 0,1-4 0 0,0 3 0 0,1-1 0 0,-1 2 0 16,1 0 0-16,-3 0 0 0,-3-1 0 0,2 1 0 16,-2-1 0-16,1 1 0 0,-3 1 0 0,-2-1 0 15,1 0 0-15,-4 1 0 0,0 1 0 0,0-2 0 16,0-3 0-16,1 2 0 0,0-1 0 0,0 1 0 16,0 0 0-16,0 1 0 0,0-2 0 0,-1 1 0 15,1 1 0-15,0 0 0 0,0 0 0 0,0 1 0 16,0 1 0-16,-2-1 0 0,1 0 0 0,-3 2 0 15,0 0 0-15,0-1 0 0,0 1 0 0,1-2 0 16,0 4 0-16,-1-3 0 0,-1-1 0 0,-1 3 0 16,0-2 0-16,-2 2 0 0,0-1 0 0,-1-2 0 15,-1 2 0-15,1-2 0 0,0 0 0 0,-1-1 0 16,1 0 0-16,-1-1 0 0,-1 0 0 0,0 1 0 0,1 0 128 16,-1-1-128-16,1-2 192 0,-2 2-64 0,-9 1 0 0,12 0 0 15,-2-3-128-15,-10 3 0 0,10 0 0 0,1 0 0 16,-11 0 0-16,12-1 0 0,-12 1 0 0,10 0 0 15,-10 0 0-15,11-3 0 0,-11 3 0 0,11-1 0 16,-11 1 0-16,0 0 0 0,0 0 128 0,11-4-128 16,-11 4 144-16,9-3 0 15,-1-3 0-15,-8 6 0 0,9-5 80 0,0-1 16 0,-1 1 0 0,2 0 0 16,1 0-32-16,-1 1 0 0,-1-3 0 0,0 2 0 16,2 0-208-16,-4 1 128 0,-7 4-128 0,11-5 0 15,-2-2 0-15,-1 3 128 0,-2-5-128 0,-6 9 0 16,6-8 0-16,-6 8 176 0,4-10-176 0,-2 1 160 15,1-3 32-15,-2 2 16 0,-1-3 0 0,1 2 0 16,-1 1 16-16,-1-3 0 0,0 0 0 0,-2 0 0 0,1-3-64 0,-1-1-16 16,0-1 0-16,-1 0 0 0,0-1-144 0,1 1 160 15,0 0-160-15,0 0 160 0,2 1-160 0,0 1 128 16,1 2-128-16,0 1 128 0,-2 1-128 0,4 3 0 16,0-2 0-16,-2 11 0 15,0 0-1280-15,8-2-304 0,4 2-48 0,5 0-19632 0</inkml:trace>
  <inkml:trace contextRef="#ctx0" brushRef="#br1" timeOffset="128597.97">14572 6240 17503 0,'0'0'1552'0,"-8"-5"-1232"16,0 1-320-16,8 4 0 0,0 0 2288 0,0 0 400 15,0-9 64-15,4 1 32 0,1 2-2112 0,3 0-416 16,-8 6-96-16,10-4-16 0,1 1-144 0,-11 3 160 16,10-3-160-16,-10 3 160 0,11 0-160 0,-11 0 0 15,10 6 0-15,-10-6 128 0,0 0-128 0,9 10 0 16,-2 0 0-16,-7-10 0 0,5 10 336 0,-5-10 48 15,4 13 0-15,-2 1 0 0,0 0 336 0,-1-1 80 16,-1-1 16-16,1 2 0 0,1 0-48 0,-1 3 0 16,0 3 0-16,2-2 0 0,0 0-176 0,0 1-32 15,0 0-16-15,1 2 0 0,0 2-320 0,1 1-64 0,2-1-16 16,-1 1 0-16,3-1-144 0,-2 2 0 0,-1 1 0 16,-1 2 0-16,-1 0 0 0,-1 1 0 0,0 1 0 0,-3-3 0 15,-3-1 0-15,0-1 128 0,-1-1-128 0,1-1 0 16,-3-1 160-16,1-2-160 0,0-2 192 0,0-1-192 15,0-1 400-15,-1-1-16 0,1 2-16 0,-1 0 0 16,-1-1 32-16,2-1 16 0,-2 0 0 0,1-1 0 16,-1-1-256-16,-1 0-160 0,1-5 192 0,-1 0-192 15,-1 1 160-15,0-3-160 0,-1 1 128 0,0 0-128 16,-2-2 160-16,-1-3-160 0,0 1 192 0,0 0-192 16,-1-3 192-16,-3 0-192 0,1-2 192 0,2 0-192 15,-2-2 144-15,2-3-144 0,1-5 0 0,0 2 144 16,0-2-144-16,1 1 128 0,-1-4-128 0,1 2 128 15,2-4-128-15,1 3 0 0,0-2 0 0,2 3 0 16,1 0-304-16,0 4 64 0,1 0 16 0,1 2 0 16,2 2-256-16,2 5-48 0,0 0-16 0,0 0 0 15,0 0-544-15,0 0-96 0,0 0-32 0,0 0 0 16,0 0-2592-16,0 0-528 0,0 0-96 0,0 0-32 0</inkml:trace>
  <inkml:trace contextRef="#ctx0" brushRef="#br1" timeOffset="130205.95">15131 5912 13647 0,'0'0'592'0,"0"0"144"0,0 0-592 0,0 0-144 0,0 0 0 0,-9 5 0 15,9-5 464-15,0 0 64 0,0 0 16 0,0 0 0 16,0 0-544-16,0 0 0 0,0 0 0 0,0 0 0 16,0 0 0-16,0 0-144 0,0 0 144 0,0 0-192 15,0 0 192-15,0 0-208 0,0 0 80 0,0 0 128 16,0 0 0-16,0 0 0 0,0 0 224 0,-8 6-64 16,0-2 400-16,8-4 80 0,0 0 0 0,-8 7 16 15,8-7-80-15,-6 6-32 0,6-6 0 0,-7 7 0 16,1-1 32-16,6-6 16 0,0 0 0 0,-8 4 0 15,1 1-96-15,7-5-32 0,-7 7 0 0,0 0 0 16,7-7-176-16,-6 7-32 0,-4 0-16 0,3 2 0 16,0 1-240-16,-1 3 144 0,0-1-144 0,1 1 128 15,-1-1-128-15,0 1 128 0,-1 0-128 0,2 1 128 0,1 1-128 16,-1-1 0-16,1 2 0 0,-1-1 0 0,-1 0 0 16,3 0 0-16,1 0 0 0,2-1 0 0,-1 0 128 0,2 1-128 15,1-1 192-15,1-2-64 0,0 0 112 0,2-1 16 16,2 1 0-16,2-2 0 0,1 0-64 0,1 0-16 15,1-4 0-15,1 2 0 0,0 0-176 0,2 0 0 16,0-2 0-16,0 1 0 16,0-1-384-16,2-2-128 0,-1 0 0 0,0 0-16 15,1 0-1712-15,-1-1-352 0,-1-1-64 0</inkml:trace>
  <inkml:trace contextRef="#ctx0" brushRef="#br1" timeOffset="130551.9">15231 6152 21183 0,'0'0'1888'0,"0"0"-1504"0,-6 5-384 0,-1 1 0 16,7-6 1536-16,-5 11 224 0,2 0 48 0,3-1 16 0,0 0-1472 0,0-10-352 15,3 12 0-15,-3-12 0 0,4 11-144 0,1 0-64 16,-1-1-16-16,-4-10 0 15,5 12-304-15,1-2-64 0,-3 1-16 0,-3-11 0 16,0 0-400-16,6 10-80 0,-6-10 0 0,0 0-5568 16,0 0-1120-16</inkml:trace>
  <inkml:trace contextRef="#ctx0" brushRef="#br1" timeOffset="130805.23">15259 6013 20271 0,'0'0'896'0,"-11"-1"192"0,2-2-880 0,9 3-208 0,-9 0 0 0,9 0 0 16,-8 0 1904-16,8 0 336 0,0 0 64 0,0 0 0 15,0 0-1856-15,0 0-448 0,0 0 0 0,0 0 0 16,11 0-448-16,-11 0-160 0,13-3-32 0</inkml:trace>
  <inkml:trace contextRef="#ctx0" brushRef="#br1" timeOffset="131422.94">15360 5880 4607 0,'0'0'400'0,"0"0"-400"0,0 0 0 0,0 0 0 16,0 0 3968-16,0 0 704 0,0 0 128 0,0 0 48 16,0 0-3504-16,0 0-704 0,0 0-144 0,0 0-32 15,0 0-32-15,0 0-16 0,0 0 0 0,0 0 0 0,0 0-160 0,2 11-48 16,-1-1 0-16,-1-10 0 16,5 12-208-16,0-2 144 0,1-2-144 0,0 1 128 0,2-1-128 0,0 0 0 15,-2 0 0-15,1-2 0 0,1 0 288 0,-1-1 80 16,1 0 16-16,0 0 0 0,-8-5 128 0,9 7 48 15,0-1 0-15,1 2 0 0,-1 2-80 0,-2 1-16 16,1-1 0-16,0 1 0 0,0 0-272 0,-2 1-64 16,0 1-128-16,-2 3 192 0,-1 2-192 0,0 0 0 15,-2-2 128-15,1 0-128 0,-2-2 0 0,0-1 128 16,0-1-128-16,0-2 0 0,0-10 128 0,-2 13-128 16,0-2 0-16,-1 0 144 0,3-11-144 0,-5 13 128 15,0-2-128-15,-2-1 128 0,-1-1-128 0,1-1 0 16,-3 1 0-16,1 2 0 0,0-1 0 0,0 2-304 0,-1-4 48 0,1 0 16 31,-1-2-688-31,1 2-144 0,0-2-16 0,1-3-11824 0</inkml:trace>
  <inkml:trace contextRef="#ctx0" brushRef="#br1" timeOffset="132491.01">16036 6155 2751 0,'0'0'128'0,"0"0"16"0,0 0-144 0,0 0 0 0,0 0 0 0,0 0 0 15,0 0 3568-15,0 0 672 0,0 0 144 0,0 0 32 16,0 0-3056-16,0 0-592 0,-9-3-128 0,9 3-32 16,-10 3-112-16,3 4-32 0,-1 1 0 0,0 4 0 15,-2-1-464-15,-1 4 0 0,-1 0 0 0,1 3 0 16,-2 6 192-16,0 1-48 0,-2 2-16 0,0 2 0 16,-2 2 448-16,1 0 64 0,-1 2 32 0,0 2 0 0,0 2 352 15,2 3 80-15,1-2 16 0,4 1 0 16,1 0-368-16,2-2-80 0,2 2-16 0,1 1 0 0,2-3-400 0,0 0-96 15,4 0-16-15,-1 2 0 0,2 0-144 0,1-2 0 16,1 2 0-16,1-3 0 0,1-2 0 0,3-1-144 16,-1-2 144-16,2-2 0 0,0-4-192 0,3-2 64 15,-1-2 128-15,1-3-208 16,0-2-320-16,2-3-64 0,1-1-16 0,1-3 0 16,-1-3-1968-16,1-2-400 0,1-4-80 0,1-4-6944 0</inkml:trace>
  <inkml:trace contextRef="#ctx0" brushRef="#br1" timeOffset="133090.69">16319 6312 21183 0,'0'0'944'0,"-9"-3"192"0,-2 2-912 0,2 2-224 0,0 4 0 0,0 2 0 0,-2 3 1936 0,1 3 352 16,1 3 64-16,-2 5 16 0,-2-3-1968 0,0 3-400 15,-1 3 0-15,1 2 0 0,0 1-240 0,1 3 64 16,2-1 16-16,-1 1 0 0,1 1 160 0,-1 0 0 16,2 1 0-16,1-1-128 0,1-4 128 0,1 3 0 15,1 0 160-15,1 3-160 0,0 2 448 0,2 0 0 16,-1-4 0-16,2 2 0 0,1-2-112 0,1-1-16 16,2-2-16-16,1-4 0 0,1-1-144 0,1-1-32 15,1-4 0-15,1-2 0 0,2-2 32 0,2-4 0 16,0-2 0-16,2-3 0 0,0 1 16 0,2-6 0 15,0-4 0-15,-1 0 0 0,1-3-48 0,1-2-128 16,-2-2 192-16,2-3-64 0,-2 0-128 0,-1-2 192 0,-1 0-192 0,0-4 192 16,-1-2-48-16,0-2 0 15,-1-2 0-15,0-1 0 0,-2-2 48 0,-1-2 16 0,-2-3 0 0,-1 0 0 16,-1-2 112-16,0-1 0 0,-1 1 16 0,-2-1 0 16,-1 1-192-16,0 2-144 0,-1 1 192 0,-2 3-192 15,-1-1 128-15,0 3-128 0,-1 2 0 0,1 3 0 16,-1 1 0-16,1 0 0 0,-1-1 128 0,1 1-128 15,0 3 0-15,0 0 0 0,2 1 0 0,0 0 0 16,2-3 0-16,0 3 0 0,2 1-176 0,0 3 176 31,0 1-464-31,0 2 16 0,-1 2 0 0,-1 9 0 16,0-9-1264-16,0 9-240 0,0 0-48 0</inkml:trace>
  <inkml:trace contextRef="#ctx0" brushRef="#br1" timeOffset="133388.31">16128 6672 35935 0,'-6'-2'3200'0,"6"2"-2560"15,-9 4-512-15,9-4-128 0,0 0-240 0,-3 11-64 16,3-11-16-16,4 11 0 0,-4-11-64 0,12 14 0 16,1-5-16-16,2-2 0 0,2-3 144 0,2 3 16 0,-1-1 16 0,0 2 0 15,0-1 224-15,1-1 0 0,-2-1-160 0,1 1 160 16,0 0 0-16,0-2 0 0,1-3 0 0,-3 2 0 16,0-2-400-16,0-1 32 0,-1-1 16 0,0-2 0 31,-1-2-528-31,-1 0-96 0,-2 1-32 0,-1-4-7584 0,-2 2-1520 0</inkml:trace>
  <inkml:trace contextRef="#ctx0" brushRef="#br1" timeOffset="133858.34">16440 6019 14735 0,'0'0'1312'0,"0"0"-1056"16,0 0-256-16,0 0 0 0,-9 0 2240 0,9 0 400 16,0 0 80-16,-5 9 16 0,2 0-1792 0,3-9-368 15,0 12-64-15,1 2 0 0,2-1 64 0,1 1 32 0,1-1 0 0,1 3 0 16,2-2-176-16,0 2-48 0,1 0 0 0,2 2 0 16,-1 0-16-16,2 0-16 0,0-1 0 0,1 2 0 15,1-1-96-15,3 5 0 0,0 3-16 0,1 3 0 16,-1-2-48-16,1 5 0 0,-1 0 0 0,2 5 0 15,1 3-48-15,0-1-16 0,-3 0 0 0,0 2 0 16,-2-1 384-16,-1 5 64 0,-3-1 0 0,0 0 16 16,-6-1 16-16,0-2 0 0,-1-2 0 0,-1-3 0 15,-3-1-288-15,0 1-64 0,-2 0-16 0,0 5 0 16,-1 4-1776 0,-3 0-336-16,-2-8-80 0,-3-3-13152 0</inkml:trace>
  <inkml:trace contextRef="#ctx0" brushRef="#br0" timeOffset="146316.62">1919 10176 12895 0,'0'0'1152'0,"0"0"-928"0,0 0-224 0,0 0 0 15,0 0 2976-15,0 0 544 0,-5-5 128 0,5 5 0 16,0 0-2816-16,0 0-576 0,-4-7-128 0,4 7 0 0,0 0 32 0,0 0 16 15,-1-7 0-15,1 7 0 0,0 0 272 0,0 0 48 16,0 0 16-16,0 0 0 0,0 0 144 0,0 0 48 16,0 0 0-16,0 0 0 0,0 0-112 0,0 0-16 15,0 0 0-15,0 0 0 0,0 0-256 0,0 0-48 16,0 0-16-16,0 0 0 0,0 0-96 0,0 0-32 16,0 0 0-16,0 0 0 0,0 0 64 0,0 0 16 15,0 0 0-15,0 0 0 0,0 0 80 0,10 3 16 16,-10-3 0-16,12 2 0 0,-2-2 64 0,1-2 16 15,-1 1 0-15,1-1 0 0,0 2-64 0,1-2-16 16,1 2 0-16,1 2 0 0,1 1-304 0,-1 1 160 16,0 0-160-16,2 1 128 0,1 1-128 0,0 0 0 15,-1-1 0-15,1 1 0 0,-1-2 0 0,0-1 0 16,0 0 0-16,-1 0 0 0,0-1 0 0,-1 1 0 0,0-2 0 0,1-1 0 16,-1 0 0-16,2 0 0 0,-1 0 0 0,1-1 128 15,0 0-128-15,-1-1 0 0,0 1 0 0,-1 0 128 16,0-1-128-16,-1 1 0 0,0 0 0 0,-1-1 128 15,-1 1-128-15,-11 1 0 0,10-2 144 0,-10 2-144 16,10-3 0-16,1 2 144 0,-11 1-144 0,0 0 0 16,9-7 160-16,-9 7-160 0,8-6 128 0,-8 6-128 15,8-7 128-15,-1 1-128 0,1-1 0 0,-8 7 128 16,9-4-128-16,-1-2 0 0,0 0 0 0,-8 6 0 16,9-3 0-16,0-1 0 0,2 1 0 0,-11 3 0 15,0 0 0-15,11-1 0 0,0 1 0 0,-11 0 0 16,10 1 0-16,-10-1 0 0,0 0 0 0,12 4 0 15,-1 1 0-15,-11-5 0 0,0 0 0 0,0 0 0 0,9 3 0 0,-9-3 0 16,0 0 0-16,0 0 0 0,0 0 0 16,0 0 0-16,10 5 0 0,-10-5 128 0,0 0-128 0,0 0 0 15,0 0 144-15,0 0-144 0,0 0 0 0,0 0 128 16,4 10-128-16,-4-10 0 0,-3 12 0 0,1 1 0 16,-1-2 0-16,-1 0 128 0,-1 4-128 0,-1-2 0 15,-4-3 0-15,3 3 0 0,-1-2 0 0,-1 0 0 16,-2 4 0-16,1-2 0 0,-1 0 0 0,0-2 0 15,-4 1 0-15,2 1 0 0,1 2 0 0,1 0 0 16,-2-2 128-16,0 0-128 0,0 0 0 0,0 2 0 16,0-1 0-16,0 2 0 0,-2-2 0 0,2 0 0 15,1-1 0-15,1 0 128 0,-1 2-128 0,2-4 0 16,-1 4 0-16,2-1 128 0,0 1-128 0,0-2 0 16,1 0 0-16,1 0 0 0,1 0 0 0,-1 0 0 0,2-3 0 0,0 1 0 15,0 0 0-15,-1-3 0 0,0 1 0 0,1 0 0 16,1-1 0-16,-1 1 0 0,-2 2 0 0,1-2 0 15,0-3 0-15,1 2 0 0,-1 1 0 0,-1-3 128 16,7-6-128-16,-6 6 0 0,6-6 0 0,0 0 128 16,-10 5-128-16,10-5 0 0,0 0 0 0,0 0 128 15,0 0-128-15,0 0 144 0,0 0-144 0,-9-2 160 16,9 2 0-16,-9-4 0 0,1-3 0 0,2 1 0 16,1-2 160-16,1 0 48 0,-1-1 0 0,-1 0 0 15,0 0-80-15,1 0-16 0,-2-2 0 0,2 1 0 16,-2-3-32-16,1 1-16 0,-1-1 0 0,1 0 0 15,-3 0-64-15,1 0-16 0,0-5 0 0,0-1 0 16,-1 1-144-16,1 0 0 0,-2 0 0 0,1-1 128 0,-2 0-128 16,1 2 0-16,-2 0 0 0,2 0 128 0,-1 1-128 0,1-3 0 15,-1 4 144-15,1 0-144 0,1-1 0 0,1 2 144 16,1 1-144-16,1-2 0 0,1 2 144 0,1 2-144 16,0 0 0-16,3 2 144 0,1 9-144 0,0-10 0 15,1 0 0-15,-1 10 0 0,4-9-288 0,-4 9-32 16,6-10-16-16,1 2 0 15,-1 2-384-15,-6 6-80 0,10-4-16 0,-10 4 0 16,9-7-320-16,-9 7-64 0,0 0-16 0,10 0 0 16,-10 0-2416-16,0 0-480 0,0 0-112 0,9 13 0 0</inkml:trace>
  <inkml:trace contextRef="#ctx0" brushRef="#br0" timeOffset="147767.25">3581 9666 25343 0,'-4'-11'1120'0,"4"11"224"0,-2-10-1072 0,0 4-272 16,2-1 0-16,0 7 0 0,3-9 672 0,-3 9 80 15,0 0 16-15,0 0 0 0,5-6-480 0,-5 6-96 16,0 0 0-16,0 0-16 0,0 0-176 0,0 0 0 15,0 0 0-15,0 0 128 0,0 0-128 0,0 0 0 16,0 0 0-16,0 0 0 0,4 12 224 0,-4-12 16 16,2 11 0-16,-2-11 0 0,0 15 256 0,0-1 48 15,0-1 16-15,0 0 0 0,0 1-48 0,1 2 0 16,1-2 0-16,1 3 0 0,1 2 80 0,0 1 16 16,0 4 0-16,1 1 0 0,2 2-240 0,-1-1-48 15,-1 3-16-15,2 3 0 0,1 4-144 0,-1 0-32 0,0-3 0 0,-1 2 0 16,1 1-128-16,-1-2 0 0,2 0 0 0,-2-1 0 15,-3-2 0-15,1 2 128 0,-1-2-128 0,0-1 0 16,-2-1 128-16,-1-1-128 0,-1 1 0 0,-2 0 128 16,-1-1 0-16,0 1-128 0,-1-3 192 0,0-1-64 15,-1-3-128-15,3-1 0 0,-3-3 0 0,1-2 0 16,-1-1 144-16,-1 0 48 0,1-6 16 0,-1-1 0 16,7-8 112-16,-6 9 32 0,-2-4 0 0,8-5 0 15,-7 5-48-15,7-5-16 0,-9 3 0 0,9-3 0 16,-12 1-16-16,2 2 0 0,1-7 0 0,0 1 0 15,0-1-96-15,-2 0-32 0,1 1 0 0,-1-1 0 16,0-3-144-16,-3 1 0 0,-1-2 144 0,-1 0-144 16,-1-1 0-16,-1 0 0 0,-2-2 0 0,2 1 128 15,-1-2-128-15,0-1 0 0,1-1 0 0,1 1 0 0,0 0 0 16,3 0-160-16,1 2 16 0,1 2 0 16,2 1-368-16,1-1-64 0,-1 0 0 0,7 4-16 15,3 5-1840-15,0 0-352 0,0 0-80 0,9-7-12112 16</inkml:trace>
  <inkml:trace contextRef="#ctx0" brushRef="#br0" timeOffset="149169.56">4098 9041 13823 0,'0'0'1216'0,"0"0"-960"16,0 0-256-16,0 0 0 0,-3-10 2288 0,3 10 400 15,-1-9 96-15,1 3 16 0,0 6-1584 0,1-9-304 16,-1 9-64-16,0 0-16 0,0 0-400 0,0 0-96 16,0 0-16-16,0 0 0 0,0 0-320 0,0 0 0 15,0 0 0-15,0 0 128 0,0 0-128 0,0 0 0 16,-9 5 0-16,1 1 128 0,2 2 64 0,-2 1 0 15,0 2 16-15,-1-2 0 0,0 3 80 0,-1 1 16 16,0 2 0-16,0 2 0 0,-1 3-144 0,1 1-32 0,-2-2 0 16,0 5 0-16,1-2-128 0,-1 4 160 0,0 1-160 0,3 1 160 15,0 0 0-15,1 0 0 0,3-1 0 0,2 1 0 16,2-1-32-16,1-4-128 0,3 3 192 0,2-3-64 16,1 0-128-16,3-2 128 0,0-4-128 0,2 1 128 15,1-4-400-15,-1 0-96 0,2-3-16 0,0 1 0 31,1 0-832-31,-1-2-160 0,0-2-32 0,0 0-16 16,0-2-144-16,-2 1-32 0,1-3 0 0,0-2-8128 0</inkml:trace>
  <inkml:trace contextRef="#ctx0" brushRef="#br0" timeOffset="149409.13">4199 9338 5519 0,'0'0'240'0,"0"0"64"0,0 0-304 0,0 0 0 16,0 0 0-16,-5 9 0 0,1 1 5808 0,2-1 1104 16,2-9 208-16,0 14 48 0,2-1-5792 0,2 1-1168 15,0-4-208-15,0 2 0 0,0-1-400 0,1-1 0 16,2-1 0-16,-1 0 0 15,-1 3-720-15,0-4-144 0,-1 1-16 0,-4-9-10624 0</inkml:trace>
  <inkml:trace contextRef="#ctx0" brushRef="#br0" timeOffset="149653.07">4288 9192 30399 0,'-5'-13'2704'0,"1"5"-2160"0,-1-1-544 0,-1 4 0 16,6 5 1600-16,0 0 224 0,0 0 32 0,0 0 16 15,-9 2-1872-15,9-2-384 0,0 0-80 0,0 0-16 16,-4 12-2528-16,4-12-512 0</inkml:trace>
  <inkml:trace contextRef="#ctx0" brushRef="#br0" timeOffset="150169.94">4251 9086 4607 0,'0'0'400'0,"0"0"-400"0,0 0 0 0,0 0 0 16,0 0 3328-16,0 0 592 0,0 0 112 0,0 0 32 15,0 0-2752-15,0 0-544 0,0 0-128 0,0 0 0 16,0 0 128-16,0 0 16 0,0 0 16 0,0 0 0 16,0 0 32-16,0 0 16 0,0 0 0 0,0 0 0 15,0 0-448-15,0 0-80 0,2 11-32 0,-2-11 0 0,-2 9-160 16,2-9-128-16,0 11 144 0,2 1-144 0,-1-1 144 0,-1-11-144 15,7 11 128-15,-1-3-128 0,-6-8 240 0,9 9-48 16,2-1 0-16,-1 0 0 0,2 0-64 0,-2 2 0 16,1 1-128-16,-1-1 192 0,1 2-192 0,-4 1 128 15,0 0-128-15,-1 4 0 0,0-2 128 0,-3 2-128 16,-1 0 0-16,-1-4 0 0,0 4 192 0,-1-2-48 16,0-1-16-16,0 0 0 0,-1-1-128 0,-2 2 160 15,1 0-160-15,-1-3 160 0,3-12-160 0,-2 13 128 16,0-1-128-16,0-2 128 0,-2 1-288 0,0-2-64 15,4-9-16-15,-3 10 0 16,-2-1-1968-16,-1-2-400 0</inkml:trace>
  <inkml:trace contextRef="#ctx0" brushRef="#br0" timeOffset="151285.31">4074 9170 20959 0,'0'0'928'0,"0"0"192"0,0 0-896 0,0 0-224 16,0 0 0-16,0 0 0 0,0 0 448 0,0 0 32 16,-4-7 16-16,4 7 0 0,0 0-48 0,0 0 0 15,0 0 0-15,0 0 0 0,0 0 64 0,0 0 0 16,0 0 0-16,0 0 0 0,0 0-512 0,0 0 0 15,7 8 0-15,-1 0-7744 16,-6-8-1536-16</inkml:trace>
  <inkml:trace contextRef="#ctx0" brushRef="#br0" timeOffset="155490.19">4959 9473 20159 0,'9'-10'896'0,"-9"10"176"0,10-8-864 0,-3 3-208 0,1-2 0 0,-8 7 0 15,9-5 496-15,-9 5 48 0,0 0 16 0,9-1 0 16,-9 1-80-16,0 0-16 0,0 0 0 0,0 0 0 16,-1 13-64-16,-3-3-16 0,-1 1 0 0,0 1 0 15,-4 1 48-15,-2 1 0 0,0 0 0 0,-1 2 0 16,1 0 112-16,-2 2 32 0,-1-1 0 0,0 1 0 16,-2 2 528-16,-1 2 112 0,-1 2 32 0,1 3 0 15,3 0-176-15,-1 3-48 0,0 4 0 0,-1 2 0 0,-1 3-464 16,1 7-112-16,2 4 0 0,2 3-16 0,-1 0-256 0,3 2-48 15,2 3-128-15,1-2 192 0,4-3-192 16,1-1 0-16,2-5 0 0,3-1-160 16,2-2-304-16,0-2-64 0,0-3-16 0,3-1 0 15,-1-4 48-15,1-2 16 0,1-6 0 0,1 2 0 16,1-2-112-16,0 0-32 0,0 0 0 0,1-5 0 16,1-2-656-16,2-2-128 0,1-2-16 0,-1-4-7440 15,1-3-1488-15</inkml:trace>
  <inkml:trace contextRef="#ctx0" brushRef="#br0" timeOffset="156358.31">5356 9914 4607 0,'0'0'400'0,"-8"-5"-400"0,0 0 0 0,0-1 0 16,2 1 4608-16,-1 0 848 0,1-2 176 0,-1 4 16 15,1-4-3664-15,0 1-720 0,6 6-160 0,0 0-16 16,-5-8-480-16,5 8-96 0,0 0 0 0,0 0-16 15,0 0-304-15,0 0-64 0,0 0-128 0,0 0 192 16,0 0-192-16,0 0 0 0,0 0 0 0,0 0-160 16,-4 11 160-16,3 2 0 0,-2 2 0 0,1 3 0 15,-2 4 256-15,0 6 64 0,-1-1 32 0,-1 6 0 16,-1-2 112-16,-2 4 32 0,-2 2 0 0,1-1 0 16,-2 2-48-16,0 0-16 0,0-2 0 0,1 2 0 15,-1-3-176-15,2-2-48 0,0-3 0 0,1-2 0 16,3 0-48-16,2-3-16 0,1-2 0 0,3-3 0 0,3-5 192 15,2-3 48-15,2-3 0 0,3-2 0 0,1-2-176 16,2-4-16-16,1-2-16 0,3-2 0 0,2-6-176 0,2 0 160 16,0-3-160-16,1-3 160 0,0-2-160 0,1 0 192 15,-3-3-192-15,1 3 192 0,-1-2-192 0,-3-1 0 16,-3 1 144-16,-1-2-144 0,-1 0 144 0,-2 0-144 16,-1 1 192-16,-2-2-192 0,-2-1 192 0,0-2-192 15,-1-1 192-15,-1 0-192 0,0-2 160 0,-2-1-160 16,-1-3 128-16,0 0-128 0,0-4 0 0,0 5 0 15,-1 2 0-15,-1 3 0 0,-2 3 0 0,0 2 0 16,1 1 0-16,-1 4 0 0,-2 3-432 0,0-2 48 16,-3 2 0-16,1 4 0 15,1 0-384-15,1 4-80 0,-2 1-16 0,8 4 0 16,-9-5-480-16,1-1-80 0,0 2-32 0,8 4 0 16,0 0-1632-16,0 0-336 0</inkml:trace>
  <inkml:trace contextRef="#ctx0" brushRef="#br0" timeOffset="156675.65">5232 10146 21183 0,'0'0'1888'0,"0"0"-1504"0,0 0-384 0,0 0 0 15,1 11 2480-15,-1-11 416 0,5 11 96 0,2-2 16 16,2-1-2400-16,1 0-480 0,1 0-128 0,-1 0 0 0,1 2 192 0,0-3-32 16,1 0 0-16,-1 1 0 0,0-1-160 0,0-1 0 15,-1 2 0-15,1-5 0 16,-11-3-320-16,11 4-112 0,1-4-16 0,-1 1 0 16,-11-1-2080-16,13-5-416 0,-3-3-96 0,2 0-16 15,-2-1 1200-15,2-1 224 0,1-1 48 0,0-1 16 16,0 1 864-16,1-2 192 0,-1-2 16 0,0 2 16 0,-1 2 480 0,0-1 192 15,-2 0-16-15,-1 2 0 0,-1-1-176 0,-3 1-192 16,1-6 32-16,-5 3 16 0</inkml:trace>
  <inkml:trace contextRef="#ctx0" brushRef="#br0" timeOffset="157075.19">5541 9438 19343 0,'0'0'1728'0,"0"0"-1392"0,-12 2-336 0,3 1 0 16,9-3 3648-16,-7 8 640 0,4 3 144 0,1 0 32 15,1 0-3472-15,4 2-688 0,3 0-144 0,1 1-32 0,2 3-128 0,2 1 160 16,4-2-160-16,2 5 160 0,1 0-160 0,2 1 0 16,2 0 0-16,1 3 0 0,2 1 0 0,2-1 0 15,2 0 0-15,2-1 0 0,3 1 0 0,0 1 0 16,1-1 0-16,-2 0 0 0,-3-1 0 0,-4 4 0 16,-3 2 0-16,-3 1 0 0,-4 3 0 0,-5 1 0 15,-3 0 0-15,-4 2 0 0,-4 1 0 0,-4 2 0 16,-4 1 0-16,-5 4 0 0,-4-2 192 0,-2 0-64 15,-3 0 0-15,-2-2 0 0,-2 0-128 0,-1-3 0 16,-3-3 0-16,1-1 128 0,-1-4-336 0,0-2-80 16,0-5-16-16,0-2-10416 15,-1-3-2080-15</inkml:trace>
  <inkml:trace contextRef="#ctx0" brushRef="#br0" timeOffset="157875.78">2757 10810 23039 0,'0'0'1024'0,"-4"-8"192"0,1-3-960 0,-1 2-256 16,1 3 0-16,3 6 0 0,0 0 512 0,0 0 48 0,0-9 16 0,0 9 0 16,0 0-320-16,0 0-64 0,0 0-16 0,0 0 0 15,0 0 48-15,0 0 16 0,0 0 0 0,0 0 0 16,0 0 256-16,0 0 48 0,-9 5 16 0,1 1 0 15,-1 1 144-15,1 1 48 0,0 0 0 0,-1 1 0 16,-1 1-208-16,1 1-32 0,-1-1-16 0,3 0 0 16,-2 2-128-16,1 1-32 0,1 3 0 0,1 1 0 15,0 2-176-15,1 4-32 0,0 1-128 0,0 5 192 16,2 2-192-16,1 3 0 0,-2 1 0 0,1 3 0 16,2 0 0-16,1-2 0 0,0 1 0 0,2-3 0 15,2-2 0-15,2-4 0 0,1-2 0 0,0-4 0 16,-1-1-176-16,2-2 32 0,1-5 0 0,-1-3 0 15,-1-3-80-15,2-3-16 0,3 1 0 0,-1-6 0 16,0-4 112-16,2-2 128 0,-2-3-208 0,3-1 80 16,-1-5 128-16,-2-1 0 0,1-4 160 0,1 0-160 0,0 1 192 0,-1-3-64 15,-2-3-128-15,1 1 192 0,-1-2 64 0,-1 3 0 16,-2-1 0-16,-2 0 0 0,0-1-32 0,-1-2 0 16,-1-1 0-16,-1-1 0 0,-2 0-224 0,0 1 0 15,0 3 128-15,-1-1-128 0,-3 0 0 0,0 3 0 16,-1-1 0-16,0 3 0 0,0 2 0 0,-1-1 0 15,0 3 0-15,-1 4 0 0,1-4 0 0,-1 4 0 16,1 0 0-16,-1 2 0 0,1 0 128 0,-1 1-128 16,1-2 0-16,0 3 0 0,3-2 0 0,-1 2 0 15,0-1 0-15,1-1 0 0,2 2 0 0,-1-4 0 16,1 4 0-16,0 0 0 0,1-1-144 0,1 2-32 16,2-1 0-16,-3 9 0 15,0 0-2176-15,0 0-432 0</inkml:trace>
  <inkml:trace contextRef="#ctx0" brushRef="#br0" timeOffset="158175.37">2683 11063 24879 0,'-16'-3'1088'0,"7"3"256"0,0 1-1088 0,-1 2-256 0,-1 1 0 0,1 1 0 16,-1 3 2432-16,5 0 416 0,1 1 96 0,1 1 0 0,1 1-2432 0,3-11-512 15,4 13 0-15,1-3 0 0,-5-10-160 0,11 11 160 16,2-4 0-16,1-3-144 0,3-1 16 0,3-3 0 16,0 0 0-16,1 0 0 0,-1-5-64 0,-1 1-16 15,1-1 0-15,0-1 0 16,-1 1-224-16,1 0-32 0,-2 0-16 0,0 0 0 15,0 2-512-15,-1-2-96 0,-1 2-32 0,0-1-12016 0</inkml:trace>
  <inkml:trace contextRef="#ctx0" brushRef="#br0" timeOffset="159109.23">6722 10248 6447 0,'0'0'576'0,"0"0"-576"16,0 0 0-16,0 0 0 0,0 0 4672 0,0 0 832 15,0 0 176-15,0 0 16 0,0 0-4288 0,0 0-848 16,10-3-176-16,1 2-48 0,-1 1-96 0,1 1-32 15,-11-1 0-15,15 0 0 0,1 0-208 0,0 2 128 0,1-2-128 16,1 0 0-16,1 0 208 0,2 0-48 0,1-2-16 0,1 0 0 16,-3-1-16-16,3 2 0 0,-1 1 0 0,-1 0 0 15,-3-4-128-15,0 1 0 0,-2-1 0 0,-2 3 0 32,-1 1-480-32,-1 0 32 0,-2 0 0 0,-10 0-8160 0,0 0-1632 0</inkml:trace>
  <inkml:trace contextRef="#ctx0" brushRef="#br0" timeOffset="159401.79">6773 10424 23039 0,'0'0'2048'0,"0"0"-1648"15,0 0-400-15,0 0 0 0,0 0 3648 0,0 0 656 16,0 0 128-16,6 10 32 0,1 1-3760 0,3-2-704 16,2 1-256-16,1-3 16 0,1 1 80 0,2-3 16 15,2 1 0-15,3 1 0 16,1-2-448-16,3 0-96 0,2-1-16 0,1 0 0 15,-1-1-1728-15,-1-2-336 0,0-1-80 0</inkml:trace>
  <inkml:trace contextRef="#ctx0" brushRef="#br0" timeOffset="170050.55">30594 6680 18431 0,'-37'-24'816'0,"13"11"160"0,-1 3-784 0,1 3-192 0,-1 1 0 0,4 2 0 15,3 1 1536-15,5 3 256 0,2-3 48 0,11 3 16 16,0 0-1088-16,0 0-224 0,11 3-32 0,6-3-16 15,5 3-128-15,8 1-32 0,6-2 0 0,9 2 0 16,5 0-160-16,6-1-48 0,7-3 0 0,5 1 0 16,4 0 128-16,6 2 0 0,6 1 16 0,5-3 0 15,0-4 32-15,1 2 0 0,2 0 0 0,3 0 0 0,3-2-32 16,-5-1 0-16,-7-4 0 0,-4 2 0 0,-6 0 48 0,-6 1 16 16,-6 0 0-16,-5 1 0 0,-7 3-32 0,-9-1-16 15,-11 1 0-15,-10 1 0 0,-7 0-80 0,-15 0-16 16,0 0 0-16,0 0 0 0,-18 3-64 0,-9-1-128 15,-5 0 176-15,-6 0-176 0,-5 1 176 0,-4 0-176 16,-4 0 160-16,-3 3-160 0,-5-1 176 0,-8 0-176 16,-6-2 192-16,-4 1-192 0,-2-3 128 0,-2 3-128 15,0 1 0-15,-1-1 0 0,-1-3 144 0,-2-1-144 16,-1-1 0-16,5 1 144 0,7 1-16 0,6 1-128 16,5-2 192-16,7 0-64 0,5 0 128 0,8-2 0 15,6 0 16-15,8-1 0 0,8 2-96 0,8-1-32 0,13 2 0 0,0 0 0 16,12-2-144-16,9 1 160 15,7-1-160-15,11 1 160 0,11 0-160 0,6-2 0 0,5 2 0 16,11-1 0-16,8 1 0 0,3 1 0 0,0 1 0 0,2 1 0 16,0-4 0-16,2 2 0 0,3 2 0 0,-2 2 0 15,-5-3 0-15,-5 2 0 0,-5-3 0 0,-4 0 0 16,-5 0 0-16,-5 1 0 0,-6 0 0 0,-4 0 0 16,-8 1 0-16,-5 0 0 0,-8 1 0 0,-6 0 0 15,-6-2 0-15,-6 0 0 0,-10-1 144 0,0 0-144 16,0 0 192-16,0 0-16 0,-9 11-16 0,-6-4 0 15,-5-3 64-15,-6 0 16 0,-5 0 0 0,-6 1 0 16,-3 1-240-16,-5 0 176 0,-3 1-176 0,-5-2 160 16,-6-1-160-16,-5 1 0 0,-6-1 0 0,-3 1 128 15,-3-4-128-15,1-1 0 0,2 0 0 0,1-1 0 0,2 1 0 0,3-3 0 16,2 2 0-16,6-1 0 0,6-1 0 0,8 3 128 16,9-1-128-16,9-1 0 0,7 0 144 0,8-1-144 15,12 3 160-15,0 0-160 0,13-6 128 0,12 0-128 16,9 1 0-16,10 3 144 0,11 2-144 0,8-4 0 15,3 0 0-15,11 0 0 0,8 0 0 0,9 3 0 16,5 2 0-16,1-1 0 0,0-1 0 0,5-1 0 16,0 2 0-16,0 2 0 0,-5 0 0 0,-6 1 0 15,-5-2 0-15,-7 2 0 0,-8 1 0 0,-8 0 0 16,-8-1 0-16,-11 1 0 0,-12 2-128 0,-12-1 128 16,-8-1 0-16,-15-4 0 0,0 0 0 0,0 0 0 15,-21-2-144-15,-6 2 144 0,-6 0 0 0,-7 0 0 16,-9-1 0-16,-2 0 0 0,-1 0 224 0,-5 1-48 0,-6 0-16 0,-2 0 0 15,-4 0-32-15,-3 0 0 0,-2 0 0 0,1 0 0 16,1 0-128-16,3 1 0 0,3 0 144 0,1-1-144 16,-2 0 0-16,6 0 144 0,6-1-144 0,6 1 0 15,4 1 208-15,7 0-64 0,7-1-16 0,6 0 0 16,8 0-128-16,6-1 0 0,11 1-160 0,0 0 160 16,0 0-128-16,13 0 128 0,8-1 0 0,12 0-144 15,13-3-16-15,11 0 0 0,11 1 0 0,5 0 0 16,4 1 160-16,7 1 0 0,4-3-144 0,6 4 144 15,4 1 0-15,-2 2 0 0,-2-3 0 0,-1 0 0 16,-5 0 0-16,-4 1 0 0,-6 1 0 0,-14 1 0 16,-13 0 0-16,-11 1 0 0,-8-3 0 0,-12-1 0 15,-8 0 0-15,-12 0 0 0,0 0 0 0,-12 3 0 16,-7-3 0-16,-11 0 128 0,-13 0-128 0,-7 0 0 16,-6 1 0-16,-6 1 128 0,-6 1-128 0,-3 0 0 0,-2-2 0 0,-2 2 128 15,-3-1-128-15,-1 2 0 0,4 3 128 0,4-3-128 16,5 2 128-16,7 2-128 0,4 0 0 0,6 2 0 15,5 1-144-15,6 2-12208 16,8 2-2448-16</inkml:trace>
  <inkml:trace contextRef="#ctx0" brushRef="#br0" timeOffset="193450.18">10186 8327 6447 0,'0'0'576'0,"0"0"-576"0,0 0 0 0,0 0 0 16,0 0 1168-16,0 0 128 0,0 0 32 0,0 0 0 16,0 0-944-16,0 0-176 0,0 0-32 0,0 0-16 15,0 0 560-15,0 0 112 0,0 0 32 0,0 0 0 16,0 0-224-16,9-5-32 0,-9 5-16 0,7-6 0 16,-7 6-144-16,0 0-16 0,0 0-16 0,0 0 0 0,1-9 224 0,-1 9 64 15,0 0 0-15,0 0 0 0,-3-10-128 0,3 10-32 16,-4-6 0-16,4 6 0 0,-6-7-160 0,6 7-48 15,-9-5 0-15,2 0 0 0,1 1-336 0,-1-2 0 16,7 6 0-16,-9-3 0 16,0-1 208-16,0-1-16 0,0 0-16 0,1 1 0 0,0 1 368 0,0 0 80 15,0 2 16-15,8 1 0 0,-10-1-240 0,10 1-32 16,-10-1-16-16,2 2 0 0,8-1-160 0,-8 5-48 16,8-5 0-16,-9 3 0 0,1 1-144 0,8-4 0 15,-8 5 144-15,8-5-144 0,-9 5 0 0,9-5 128 16,0 0-128-16,-8 4 0 0,8-4 160 0,0 0-32 15,0 0-128-15,0 0 192 0,0 0 192 0,0 0 48 16,0 0 0-16,0 0 0 0,0 0-240 0,0 0-32 16,0 0-16-16,0 0 0 0,-6 6-144 0,6-6 0 0,0 0 0 0,0 0 0 15,0 0 0-15,0 0 0 0,0 0 0 0,-4 10 0 16,4-10 0-16,0 0 0 0,-4 9 0 0,4-9-176 16,0 0 176-16,0 0 0 0,-5 8 0 0,5-8 0 15,0 0 0-15,0 0-128 0,0 0 128 0,0 0 0 16,0 0 0-16,0 0 0 0,0 0 0 0,0 0 0 15,0 0 0-15,0 0 0 0,0 0 0 0,0 0 0 16,0 0 0-16,0 0 0 0,0 0 0 0,0 0 0 16,0 0 0-16,0 0 0 0,0 0 0 0,0 0 0 15,-2 13 0-15,2-13 0 0,-2 9 0 0,2-9 0 16,-3 9 0-16,3-9 0 0,-4 9 0 0,4-9 0 16,0 0 0-16,0 0 128 0,0 0-128 0,0 0 0 15,0 0 240-15,0 0-32 0,0 0 0 0,0 0 0 0,0 0-32 0,0 0-16 16,0 0 0-16,0 0 0 0,0 0-160 0,0 0 0 15,0 0 0-15,0 0 128 0,-1 12-128 0,1-12 0 16,0 0 0-16,0 0 0 0,0 0 0 0,0 0-272 16,0 0 64-16,0 0 16 15,0 0-608-15,0 0-112 0,0 0-32 0</inkml:trace>
  <inkml:trace contextRef="#ctx0" brushRef="#br0" timeOffset="196418.33">10199 8394 16287 0,'5'-12'720'0,"0"4"160"0,2 1-704 0,-2 0-176 0,-1 1 0 0,3-1 0 15,0 3 832-15,-1-2 144 0,-1 0 32 0,-5 6 0 16,0 0-176-16,0 0-48 0,0 0 0 0,0 0 0 16,0 0-528-16,0 0-128 0,0 0 0 0,0 0-128 15,0 0 0-15,0 0 0 0,0 0 0 0,0 0 0 16,0 0 208-16,0 0-64 0,0 0-16 0,0 0 0 15,0 0 752-15,0 0 144 0,0 0 16 0,0 0 16 16,-7-13-32-16,2 3-16 0,5 10 0 0,-9-8 0 0,1-2-384 0,0 3-80 16,8 7-16-16,-11-6 0 0,-4-1-288 0,2 1-64 15,-2-2-16-15,-1 4 0 0,0 1 0 0,-1 2 0 16,-1 1 0-16,5 4 0 0,3 2-160 0,-3 1 128 16,-4-1-128-16,-3 1 128 0,-2-1 64 0,1 5 0 15,1 1 0-15,4 2 0 0,-3 3-16 0,1 2 0 16,-3 4 0-16,2-1 0 0,0-1-48 0,1 2-128 15,0 1 192-15,1-2-64 0,3 1-128 0,1-2 0 16,1 0 0-16,0-2 128 0,2 0-128 0,2-1 0 16,1 0 144-16,5-3-144 0,2 0 0 0,2 0 0 15,2 0 0-15,1-4 0 0,2-1 0 0,3 0 0 16,3-2 0-16,2-1 0 0,0-2 0 0,5-2 0 16,0-1 0-16,0-2 128 0,3-4-128 0,1-1 0 0,1-1-128 15,1-2 128-15,0-1-192 0,-1 0 32 0,-2-3 16 0,0-3 0 16,-1-2 144-16,0-1 0 0,-2 1 128 0,-2-1-128 15,-3-3 208-15,-2 2-16 0,-2-2-16 0,-3-1 0 16,-3-2 208-16,-1-2 32 0,-4-4 16 0,0 0 0 16,-3 0 80-16,-1-2 32 0,-1 0 0 0,0 0 0 15,0-2-160-15,-1-1-48 0,0-1 0 0,-1 2 0 16,1 1-112-16,-2-1-32 0,-1 2 0 0,0 2 0 16,1 0 64-16,0 4 0 0,-1 2 0 0,1 1 0 15,0 3-48-15,1 1 0 0,0 5 0 0,1 2 0 16,-1 4-208-16,2 4 0 0,5 4 0 0,0 0 0 15,-9 7-1728-15,2 5-272 0,1 1-64 0,-1 1-9584 16,1 2-1904-16</inkml:trace>
  <inkml:trace contextRef="#ctx0" brushRef="#br0" timeOffset="197068.73">10508 7806 17503 0,'-10'-7'768'0,"2"2"176"0,-1 1-752 0,-1 0-192 0,1 0 0 0,9 4 0 15,-7-3 3568-15,7 3 672 0,0 0 144 0,0 0 32 16,0 0-3456-16,0 0-672 0,0 0-144 0,6-6-16 16,-6 6-128-16,10-2 0 0,0 2 0 0,0 0 0 15,-1 2 0-15,2 4-128 0,-1 1 128 0,0 3 0 0,1 0 0 0,-1 0 0 16,-1 6 0-16,2 2 0 16,-1 4 0-16,1 2 0 0,-1 3 0 0,-1 2 0 0,-1-3-160 0,0 1 160 15,0 2-192-15,0 2 192 0,-2 1 0 0,1-1 0 16,-1-1 0-16,1-1 144 0,-2-1-144 0,1 0 192 15,2-1-192-15,-3-3 192 0,-1 0 0 0,-1 2 0 16,0 0 0-16,-1 1 0 0,1-1-48 0,-2-4 0 16,-2-1 0-16,-1 1 0 0,1 0-144 0,-1-2 160 15,-2-5-160-15,-2-1 160 0,0 0 96 0,-1-3 0 16,0-2 16-16,-1-1 0 0,0-1 112 0,-1-2 32 16,-3-2 0-16,-1-1 0 0,-1-2-160 0,-2 0-48 15,0 0 0-15,-2-4 0 0,-1 2-48 0,-2-5-16 16,-1 1 0-16,-2-1 0 0,2-1-144 0,-2 0 0 15,2-2 0-15,3 1 0 0,0-2 0 0,4 4 0 0,0-5 0 0,5 3 0 32,1 1-1664-32,4 3-192 0,5 5-64 0,0 0-8448 0,0 0-1712 0</inkml:trace>
  <inkml:trace contextRef="#ctx0" brushRef="#br0" timeOffset="198536.48">9808 9125 10127 0,'0'0'896'0,"-11"0"-704"0,1-2-192 0,1 0 0 16,9 2 2528-16,0 0 480 0,-9-2 80 0,9 2 32 15,0 0-2640-15,0 0-480 0,-9 0-192 0,9 0 16 16,0 0 176-16,-9 2-192 0,9-2 192 0,0 0-192 16,0 0 192-16,0 0 0 0,0 0 0 0,-7 6 0 15,7-6 0-15,-8 5 0 0,8-5 0 0,-8 6 0 16,8-6 416-16,-6 8 16 0,-1-1 0 0,7-7 0 16,-6 9 384-16,6-9 80 0,0 0 0 0,0 0 16 15,0 0-176-15,0 0-32 0,0 0-16 0,10 4 0 0,1-2-192 0,0-2-48 16,2-4 0-16,4-2 0 0,4-3 176 0,5-2 16 15,4-2 16-15,5-2 0 0,5 0 48 0,3-3 16 16,2 0 0-16,6-3 0 0,4-5-384 0,4 0-80 16,0-2 0-16,3 1-16 0,-1 0-240 0,0-1 128 15,-1 2-128-15,2 0 0 0,-1 0 128 0,-1 0-128 16,-2 1 0-16,-1-1 0 0,-4-1 128 0,0 2-128 16,0 2 0-16,-5 2 0 0,-3-3 0 0,-2 5 128 15,-1 0-128-15,-1 2 0 0,-2 3 0 0,-1-3-160 16,-3 4 32-16,-3 0 0 15,0 1-768-15,-5 2-160 0,-1 2-32 0,-4-1-8704 0,-1 4-1728 0</inkml:trace>
  <inkml:trace contextRef="#ctx0" brushRef="#br0" timeOffset="199271.4">10568 9516 17503 0,'0'0'1552'0,"0"0"-1232"16,0 0-320-16,0 0 0 0,0 0 3072 0,0 0 544 16,0 0 112-16,0 0 32 0,0 0-3056 0,-3-9-704 15,-1 1 0-15,4 8 0 0,0 0 0 0,0 0 208 16,-1-9-48-16,0 0-16 0,0-1 80 0,-1-1 16 15,2 1 0-15,0-3 0 0,0 1-96 0,0 0-16 16,-1 1 0-16,0-1 0 0,-1 0 192 0,0 0 16 16,-2-1 16-16,-3 2 0 0,-1 3 32 0,-1-3 16 0,-1 2 0 0,-2 4 0 15,-1 1-176-15,0 4-32 0,-1 3-16 0,-3 2 0 16,0 4-176-16,-1 6 0 16,-1 5 0-16,1 3 0 0,-1 4-192 0,0 3 48 0,1 0 0 0,1 1 0 15,1 2 144-15,2-3 0 0,2-2-144 0,2 1 144 16,1-2 0-16,2-2 0 0,1-1-144 0,2-2 144 15,1-3 0-15,2 1 0 0,1-4 0 0,3-2 0 16,-1-1-160-16,5-3 160 0,0 1-128 0,1-2 128 16,1-2-192-16,2-5 32 0,1 2 16 0,-1-4 0 15,2 0-160-15,3-3-16 0,1 0-16 0,1-4 0 16,2-5 144-16,-1 2 16 0,1-1 16 0,1 0 0 16,0-1 160-16,-1-1 128 0,1-4-128 0,-1 0 176 15,-3-3 176-15,-2 1 32 0,0-2 16 0,-2 1 0 16,-1 1 112-16,-2-2 0 0,-1-2 16 0,0-3 0 0,-1 1 112 0,0-3 32 15,-2 1 0-15,1-2 0 0,-1-2-240 16,0 4-48-16,-4-1-16 0,1 2 0 0,-3-1-240 0,-1 1-128 16,-3 0 160-16,0 0-160 0,-1 1 0 0,-3 0 0 15,-1 7 0-15,-3-2 0 0,0 3 0 0,0-1-208 16,-1 1 64-16,-1 4 16 0,0 0-16 0,-1 1 0 16,0 2 0-16,0 1 0 15,1 1-320-15,2 1-64 0,1 2-16 0,1 1 0 16,3 2-1680-16,7 2-336 0,0 0-64 0,0 0-11248 0</inkml:trace>
  <inkml:trace contextRef="#ctx0" brushRef="#br0" timeOffset="200305.24">10771 7268 3679 0,'0'0'320'0,"0"0"-320"15,0 0 0-15,0 0 0 0,0 0 1344 0,0 0 208 16,9-6 48-16,-9 6 0 0,8-9-576 0,0 3-96 16,-8 6-32-16,7-8 0 0,-7 8-256 0,6-8-48 15,-6 8-16-15,0 0 0 0,0 0 256 0,0 0 64 16,0 0 0-16,0 0 0 0,0 0 0 0,0 0 0 0,0 0 0 0,0 0 0 16,0 0-320-16,0 0-48 0,-10 0-16 0,10 0 0 15,0 0-304-15,0 0-64 0,0 0-16 0,0 0 0 16,0 0-128-16,-4 8 0 0,4-8 0 0,-3 10 0 15,3-10 0-15,-4 13 128 0,0-1-128 0,0 0 128 16,1 1 16-16,-4 0 0 0,0 4 0 0,1-2 0 16,-2 4 176-16,-1 2 16 0,0 1 16 0,0 0 0 15,0 1-224-15,1-2-128 0,0 1 128 0,1-2-128 16,2 1 0-16,4 0 0 0,-2-2 0 0,5-2 0 16,2-3 128-16,-1 1-128 0,1-2 160 0,2 0-160 15,0-3 176-15,3 3-176 0,2-6 192 0,-1 1-192 16,1-2 0-16,0-1 0 0,2 1 0 0,0 0 0 15,-1-1-336-15,0-3-176 0,0-1-48 0,-1 0 0 16,1-2-912-16,0 0-192 0,-2-1-48 0</inkml:trace>
  <inkml:trace contextRef="#ctx0" brushRef="#br0" timeOffset="200560.33">10989 7408 15663 0,'0'0'1392'0,"0"0"-1120"0,0 0-272 0,0 0 0 16,0 0 2624-16,0 0 448 0,0 12 112 0,3 1 16 15,-1-1-2432-15,2 0-464 0,0-2-112 0,-4-10 0 16,5 12-192-16,1-1 0 0,-3 1 0 0,1 0 0 15,-1 0-224-15,0-2 32 0,-1 1 0 0,-2-11 0 32,4 10-2016-32,-4-10-400 0,0 0-80 0,0 0 0 0</inkml:trace>
  <inkml:trace contextRef="#ctx0" brushRef="#br0" timeOffset="200805.49">10943 7234 19343 0,'-9'-11'848'0,"3"3"192"0,-2-1-832 0,0 3-208 15,2-2 0-15,6 8 0 0,0 0 3328 0,0 0 640 16,0 0 112-16,0 0 16 0,0 0-3440 0,9-5-656 15,1 1-192-15,2 2-16 16,0 1-1536-16,-1 2-304 0,1 2-64 0,0-2-10624 0</inkml:trace>
  <inkml:trace contextRef="#ctx0" brushRef="#br0" timeOffset="201355.87">11119 7165 1839 0,'0'0'160'0,"0"0"-160"15,0 0 0-15,0 0 0 0,-2-8 4368 0,2 8 848 16,0 0 160-16,0 0 48 0,1-9-4272 0,-1 9-832 16,0-8-192-16,0 8-128 0,0 0 384 0,0 0-48 15,0 0 0-15,0 0 0 0,0 0 448 0,0 0 96 16,3-9 16-16,-3 9 0 0,0 0-176 0,0 0-16 15,0 0-16-15,0 0 0 0,0 0-352 0,0 0-64 16,8-4-16-16,-8 4 0 0,10 0-256 0,-10 0 128 16,0 0-128-16,10 2 0 0,-10-2 144 0,0 0-144 15,0 0 0-15,11 6 144 0,-11-6-144 0,0 0 0 16,8 10 0-16,-8-10 0 0,5 10 272 0,-5-10-16 16,6 12-16-16,0 0 0 0,-2 0 80 0,1-1 0 0,-1 0 16 0,1-1 0 15,-5-10-208-15,8 13-128 0,-1-2 160 0,3-1-160 16,-1 1 0-16,0 0 128 0,0-2-128 0,3 2 0 15,1-1 0-15,0 3 0 0,0-4 0 0,-1 4 0 16,-1-1 0-16,1 0 0 0,0 1 0 0,-4 1 0 16,-2-1 0-16,1 2 0 0,-1 0 128 0,-2-2-128 15,-3-1 0-15,-1 0 0 0,-1-3 0 0,1-9 0 32,-5 10-1840-32,0 1-304 0,-2-3-64 0</inkml:trace>
  <inkml:trace contextRef="#ctx0" brushRef="#br0" timeOffset="202889.71">11144 9033 2751 0,'0'0'256'0,"0"0"-256"0,7-8 0 0,-3-1 0 16,-4 9 2304-16,4-11 432 0,-4 2 80 0,0 9 0 15,0-9-848-15,0 9-176 0,-2-10-48 0,2 10 0 16,-1-11-416-16,1 2-96 0,0 9-16 0,0-10 0 15,0 1-256-15,1 1-64 0,-1 8-16 0,2-9 0 16,-2 9-368-16,1-8-64 0,-1 8 0 0,0 0-16 16,0 0-176-16,0 0-16 0,0 0-16 0,0 0 0 15,0 0-224-15,0 0 176 0,-7 10-176 0,2 3 160 16,-1-2-32-16,-1 2-128 0,2 1 192 0,-2 2-64 0,1 3 48 0,-1-2 0 16,1 3 0-16,-2-2 0 0,1 3 80 0,1 1 32 15,-3 0 0-15,1 4 0 0,0-1 0 0,0 1 0 16,3 3 0-16,-1 1 0 0,0 0-80 0,2 0-16 15,1-2 0-15,1 1 0 0,2 0-64 0,3-2-128 16,1-1 176-16,1-1-176 0,4-1 176 0,0-2-176 16,-1-7 160-16,1 1-160 0,-1-4 160 0,2-1-160 15,2-3 160-15,0-1-160 0,-2-2 128 0,1-4-128 16,-1 1 0-16,2-2 144 0,-12 0-144 0,12-2 128 16,-2-2-128-16,1 0 128 0,-1-1-128 0,-1-1 128 15,-1-2-128-15,0-1 128 0,1-3 16 0,-1 0 0 16,-2-3 0-16,2-4 0 0,2 0-144 0,1-2 0 0,-2-1 0 0,0-2 128 15,-1 1 0-15,2-1-128 0,-1-2 192 0,-1 3-64 16,-2-4-128-16,-3 2 0 0,0-1 144 0,0 1-144 16,-2 0 0-16,0 2 0 0,1 2 0 0,-4-1 0 15,0 1 0-15,-2 4 0 0,-3-1 0 0,1 1 0 16,0 2 0-16,1-2 0 0,0 2 0 0,1-1 0 31,2 0-416-31,2 2 0 0,0 0 0 0,1-1 0 16,1 1-1376-16,0 1-288 0,-1 1-48 0,0 1-6768 0,1 3-1344 0</inkml:trace>
  <inkml:trace contextRef="#ctx0" brushRef="#br0" timeOffset="203340.48">11101 9154 18831 0,'0'0'832'0,"0"0"176"0,0 0-816 0,0 0-192 15,4-9 0-15,-4 9 0 0,7-7 560 0,-7 7 64 16,6-6 16-16,-6 6 0 0,4-11-416 0,-4 11-80 16,3-7-16-16,-3 7 0 0,0 0 112 0,0 0 16 15,4-8 0-15,-4 8 0 0,0 0-256 0,0 0 0 16,0 0 0-16,0 0 0 0,0 0 640 0,0 0 64 15,0 0 32-15,0 0 0 0,0 0 176 0,0 0 48 0,0 0 0 0,0 0 0 16,0 0-16-16,0 0 0 0,0 0 0 0,0 0 0 16,0 0-192-16,3 11-48 0,-1 0 0 0,-2-1 0 15,0 2-368-15,0 0-80 0,0-12 0 0,0 13-16 16,1-1-240-16,2-1 0 0,-3-11 128 0,5 13-128 16,3-5 0-16,0 0 0 0,1 0 128 0,1-2-128 15,1 1 0-15,0-1 0 0,0-4 0 0,0 0 0 16,0 1 0-16,2-1 0 0,-3 0 0 0,2-2 0 15,0 0 0-15,1-2 0 0,-1 1 0 0,-1 1 0 16,1-2-192-16,0-2 32 0,-1-2 0 0,0 1 0 16,-1-1-160-16,1-1-16 0,-2-1-16 0,0 2 0 15,-1-7-304 1,0 1-64-16,-1 0-16 0,-1 1-8800 0,-2-1-1776 0</inkml:trace>
  <inkml:trace contextRef="#ctx0" brushRef="#br0" timeOffset="203909.47">11342 9056 6447 0,'0'0'272'0,"0"0"80"0,0 0-352 0,0 0 0 0,3-2 0 0,0-2 0 16,0 0 2400-16,0-1 416 0,1-1 64 0,0 0 32 16,1-1-1872-16,-1 1-368 0,1 1-80 0,2-2-16 0,-2 1 32 0,-1-1 0 15,-3 1 0-15,2 0 0 0,-3 6 80 0,0 0 16 16,0-6 0-16,0-1 0 15,0 7 224-15,-3-5 48 0,-2 0 16 0,1 1 0 0,1-1-496 0,1-3-112 16,-2 1 0-16,0 1-16 0,0-2-368 0,-1 1 128 16,1 0-128-16,0-1 0 0,-2 0 0 0,-1 0 0 15,1 3 0-15,-1 0 0 0,-1 0 0 0,0 1 0 16,-1 0 0-16,1 1 0 0,2-1 0 0,-1 4 0 16,-2-2 0-16,0 0-192 0,9 2-96 0,-10-1-32 15,-1 0 0-15,2 1 0 16,0 0-80-16,0 0-32 0,0 0 0 0,0 0 0 15,0 0-224-15,-1 0-48 0,1 1-16 0,9-1-6480 16,0 0-1296-16</inkml:trace>
  <inkml:trace contextRef="#ctx0" brushRef="#br0" timeOffset="204725.19">11663 9441 12895 0,'0'0'1152'0,"0"0"-928"16,0 0-224-16,0 0 0 0,0 0 2176 0,0 0 400 15,0 0 80-15,0 0 16 0,0 0-1856 0,0 0-368 0,0 0-80 0,0 0-16 16,0 0-176-16,0 0-48 0,-5 6 0 0,5-6 0 16,0 0 352-16,0 0 64 0,0 0 16 0,0 0 0 15,0 0 32-15,0 0 16 0,0 0 0 0,0 0 0 16,4 11 96-16,-2-2 32 0,-2-9 0 0,0 14 0 15,0 2-48-15,0 0-16 0,-1 0 0 0,0-1 0 16,-2 0-224-16,2 1-64 0,-2 1 0 0,2 1 0 16,0-3-192-16,1-1-64 0,-2-5 0 0,2 3 0 15,0 0-128-15,0-1 160 0,2 0-160 0,-2-11 160 16,0 0-160-16,0 0 0 0,0 0 144 0,0 0-144 16,0 0 128-16,0 0-128 0,0 0 128 0,0 0-128 15,0 0 144-15,0 0-144 0,0 0 192 0,0 0-192 0,0 0 208 0,0 0-64 16,-2-12-16-16,2 2 0 0,-1-2 96 0,0 1 16 15,-1 1 0-15,1-2 0 0,0-1-48 0,0-1 0 16,-1 0 0-16,1-2 0 0,-2-1-192 0,2 0 128 16,0 0-128-16,-1 3 0 0,1-1 0 0,0 2 0 15,-2-1 0-15,2 2 0 0,0 2 0 0,-1 1 0 16,2 9 0-16,0 0 0 0,-1-9 0 0,1 9 0 16,0 0 0-16,0 0 0 0,1-8-144 0,-1 8 144 15,0 0 0-15,0 0-144 0,0 0 144 0,0 0-160 16,0 0 160-16,0 0-160 0,5 10 160 0,-1 2 0 15,-1 1-144-15,0 1 144 0,-1 2 0 0,1-2 0 0,-2 3 0 16,0 3 0-16,-1-3 0 0,0 1 0 16,0 0 0-16,0 0 0 0,2 1-192 0,-2-1 48 0,-2 0 0 0,1 0 0 31,1-2-704-31,1 0-144 0,2-1-32 0,0-2-14480 0</inkml:trace>
  <inkml:trace contextRef="#ctx0" brushRef="#br0" timeOffset="207617.5">10397 10509 31503 0,'0'0'1392'0,"-6"-2"288"0,6 2-1344 0,-9 0-336 0,9 0 0 0,0 0 0 0,0 0 384 0,0 0 16 15,0 0 0-15,0 0 0 0,0 0-192 0,0 0-32 16,0 0-16-16,0 0 0 0,6 8-32 0,-6-8-128 16,8 9 192-16,-8-9-10176 15,10 8-2032-15</inkml:trace>
  <inkml:trace contextRef="#ctx0" brushRef="#br0" timeOffset="207803.87">10368 11004 43311 0,'-10'-7'1920'0,"10"7"384"0,-10-5-1840 0,10 5-464 0,0 0 0 0,0 0 0 31,0 0-672-31,0 0-224 0,0 0-64 0,0 0 0 16,2 12-1984-16,1 1-416 0,-1 0-80 0</inkml:trace>
  <inkml:trace contextRef="#ctx0" brushRef="#br0" timeOffset="207961.39">10475 11303 43247 0,'0'0'1920'0,"-9"1"384"0,0 0-1840 0,9-1-464 0,0 0 0 0,0 0 0 15,0 0 0-15,0 0 128 0,7 9-128 0,2-1-12800 16,1-1-2576-16</inkml:trace>
  <inkml:trace contextRef="#ctx0" brushRef="#br0" timeOffset="208119.31">10512 11638 29487 0,'-7'-13'1296'0,"2"6"288"0,-3-1-1264 0,3 2-320 16,5 6 0-16,0 0 0 15,0 0-352-15,0 0-128 0</inkml:trace>
  <inkml:trace contextRef="#ctx0" brushRef="#br0" timeOffset="211613.01">9767 12579 7359 0,'0'0'656'0,"0"0"-528"16,0 0-128-16,0 0 0 0,0 0 4416 0,0 0 864 16,-3 9 160-16,3-9 48 0,-4 10-4272 0,4-10-832 15,0 0-192-15,0 0-16 0,0 0-176 0,0 0 0 16,0 0 0-16,0 0 128 0,0 0-128 0,0 0 0 15,0 0 0-15,11 0 128 0,0-2-128 0,-2-3 0 16,0-1 144-16,-1-3-144 0,0 0 272 0,0 0-16 16,-1 0 0-16,0-3 0 0,-2 0 320 0,-1 2 64 15,0 1 16-15,-2-3 0 0,-2 3 80 0,-1 0 16 0,-1 0 0 0,-2 0 0 16,-2-1-144-16,1 1-32 16,-3 3 0-16,-1-1 0 0,0-2-144 0,-3 5-48 0,-1-1 0 0,0 1 0 15,-1-1-32-15,-2 4-16 0,-1 1 0 0,-1 1 0 16,-1 0-16-16,0 3-16 0,2 1 0 0,0 3 0 15,1-1-304-15,-1 3 128 0,1-1-128 0,2 4 0 16,1 3 0-16,0 2 0 0,-2 2 0 0,2 2-144 16,0 1 144-16,3 7-128 0,-1 0 128 0,2 4-128 15,0 3 128-15,0-2 0 0,0 0 0 0,1 2 0 16,1-1 0-16,3-1-128 0,1 1 128 0,0-5 0 16,3-1 0-16,1-3 0 0,2-5 0 0,2-1-128 15,4-3 128-15,-1-2 0 0,1-2 0 0,2-3-128 16,-1-5 128-16,2-2-208 0,1-4 80 0,2-1 128 15,4-5-128-15,0-1 128 0,1-5 0 0,-1 2 0 0,1-3 0 0,-1-4 0 16,0-4 192-16,0 0-64 16,1 0 112-16,-3-2 16 0,-2-5 0 0,0 2 0 0,-1-1 0 0,-1 0 16 15,-1-2 0-15,-2-4 0 0,1-1-16 0,-1-2 0 16,-1-2 0-16,0-1 0 0,2-1-48 0,-2 0-16 16,0 1 0-16,-1 0 0 0,-2 1 0 0,0 2-16 15,-1-1 0-15,-3 4 0 0,-2 1-176 0,-2 2 0 16,-2-2 144-16,-3 0-144 0,-2 1 144 0,-2 0-144 15,-2 1 192-15,0 1-192 0,-3 2 128 0,-1 1-128 16,-1 0 0-16,-2 0 0 0,-1 2 0 0,-1 1 0 16,0-1-208-16,0 1 80 0,2-2 0 0,1 1 0 15,2 4 0-15,1 3 0 16,3 0-368-16,3 4-64 0,3 4-16 0,2 5 0 16,5 4-1488-16,0 0-304 0,0 0-64 0,0 0-13312 0</inkml:trace>
  <inkml:trace contextRef="#ctx0" brushRef="#br0" timeOffset="212212.93">10185 11970 10127 0,'-2'-8'896'0,"1"-2"-704"16,1 10-192-16,0-8 0 0,0 8 3056 0,0 0 576 16,0 0 112-16,0 0 32 0,0 0-3072 0,0 0-704 15,8-4 0-15,-8 4 0 0,0 0 176 0,0 0 48 0,6 9 16 0,0 0 0 16,-6-9 640-16,4 15 128 16,-1-1 16-16,1 0 16 0,2-1-336 0,0 3-64 0,2 1 0 0,1 2-16 15,0 2-400-15,2 0-80 0,-1-1-16 0,2 3 0 16,-1 1-128-16,2-1 160 0,2-1-160 0,-1 2 160 15,1 1 16-15,0-1 0 0,2 1 0 0,-1 0 0 16,-2 0-16-16,-1-1 0 0,-1 1 0 0,-3 1 0 16,-1 0 32-16,-2 2 16 0,0-1 0 0,-4-1 0 15,-2 0 112-15,-1 2 0 0,-2-2 16 0,-1-2 0 16,0-1-16-16,-1-3 0 0,-1 0 0 0,-1-4 0 16,1-3 192-16,-2 1 16 0,-1 0 16 0,-2-3 0 15,0-1-128-15,-1 1-32 0,-1 0 0 0,-2-1 0 16,0-3-128-16,-2 1-48 0,0 0 0 0,-1 2 0 15,-2-2-208-15,-1-1 144 0,0-2-144 0,2 2 128 16,-2-2-256-16,1 0-64 0,0-4-16 0,1 2 0 16,5-1-640-16,1 0-128 0,0-2-32 0,1 0 0 15,2 0-2144-15,10 0-432 0,-9 0-96 0,9 0-16 0</inkml:trace>
  <inkml:trace contextRef="#ctx0" brushRef="#br0" timeOffset="212715.51">10829 11580 15711 0,'0'0'704'0,"0"0"128"0,2-9-656 0,-2 9-176 0,3-9 0 0,-3 9 0 15,0-10 1200-15,0 10 208 0,0 0 32 0,0-10 16 16,0 10-336-16,1-7-64 0,-1 7-16 0,0 0 0 15,0 0-176-15,0 0-32 0,0-11-16 0,0 11 0 16,0 0-320-16,0 0-64 0,0 0-16 0,0 0 0 16,0 0-96-16,0 0 0 0,0 0-16 0,-5 16 0 15,0-1-64-15,0 4-16 0,-2-1 0 0,-1 1 0 0,-1 2-80 0,1-1-16 16,0-1 0-16,1 1 0 0,-3 1 128 0,3 1 0 16,-1-2 16-16,-1 0 0 0,0 3-16 0,1-1-16 15,0 0 0-15,3 0 0 0,0-2-112 0,1-1-128 16,-2 1 176-16,5-2-176 0,4-2 176 0,1-1-176 15,0 0 160-15,2-5-160 0,2 1 128 0,4-4-128 16,-1 1 0-16,2-4 144 0,3 0-144 0,0-1 0 16,1-3 0-16,0 0 0 15,1 0-640-15,-1-2-16 0,0 2 0 0,-2-2 0 16,1-2-2048-16,0-1-416 0</inkml:trace>
  <inkml:trace contextRef="#ctx0" brushRef="#br0" timeOffset="212991.36">11027 11701 16575 0,'0'0'736'0,"0"0"160"0,0 0-720 0,0 0-176 0,0 0 0 0,0 12 0 16,4 0 3136-16,-4-12 608 0,4 12 112 0,0-2 32 15,-1 1-3168-15,1-1-720 0,0 0 0 0,0 2 0 16,0 1-224-16,0 0-32 0,0 0-16 0,0 0 0 16,0 2-640-16,-2-1-128 0,1-1-32 0,0-1-6992 15,-1-2-1392-15</inkml:trace>
  <inkml:trace contextRef="#ctx0" brushRef="#br0" timeOffset="213224.34">11011 11417 5519 0,'0'0'496'0,"0"0"-496"0,0 0 0 0,0 0 0 16,0 0 6048-16,0 0 1120 0,0 0 208 0,0 0 48 31,0 0-6528-31,0 0-1296 0,0 0-272 0,0 0-48 16,3 11-1568-16,-3-11-304 0,6 11-64 0</inkml:trace>
  <inkml:trace contextRef="#ctx0" brushRef="#br0" timeOffset="213646.97">11123 11391 18431 0,'0'0'1632'16,"0"0"-1312"-16,0 0-320 0,0 0 0 0,0 0 3568 0,0 0 640 15,0 0 128-15,0 0 16 0,0 0-3456 0,0 0-688 16,0 0-208-16,0 0 0 0,12 0 0 0,-2 1 0 16,1 2 0-16,-1 1 0 0,1-1-144 0,-1 3-32 15,-1 3 0-15,2 0 0 16,0 0-240-16,1-1-48 0,-3 3-16 0,0-1 0 0,-1-1 288 0,0 0 192 0,0 1-208 0,0-1 80 15,0-2 128-15,-1 4 0 0,1-1 0 0,0 2 0 16,-1 0 256-16,-1 1 0 0,-1 1-16 0,1 2 0 16,-1 2 256-16,-1 2 48 0,0-1 16 0,-2 2 0 15,-1-3-368-15,1 2-64 0,-2-1 0 0,0 1-128 16,1 0 160-16,0-1-160 0,-1-3 128 0,0-1-128 16,0 0 0-16,-1-2 0 0,0-1-192 0,1-12 192 31,1 10-624-31,-2-2 0 0,1-8 0 0,-4 8 0 0,4-8-720 0,-8 7-128 0,-1 3-48 15</inkml:trace>
  <inkml:trace contextRef="#ctx0" brushRef="#br0" timeOffset="-214614.16">9280 13591 14735 0,'-13'-2'1312'0,"4"4"-1056"0,0 0-256 0,-2 2 0 16,-1 0 2416-16,2 1 416 0,0 3 96 0,-2 0 16 16,0 0-2304-16,0-1-448 0,1 3-192 0,0-3 176 15,1 0-400-15,10-7-80 0,-8 8-16 0,8-8 0 32,0 0-80-32,0 0-32 0,0 0 0 0,0 0 0 0,0 0 240 0,13 1 32 0,1-2 16 0,5-4 0 15,0-3 352-15,3-1 80 0,4-1 16 0,4-1 0 16,6-5 480-16,4-1 112 0,7-2 0 0,6-2 16 15,6-1-224-15,5-3-48 0,5-1-16 0,4-3 0 16,0-1-384-16,4-1-80 0,2-4-16 0,6 1 0 16,6-2 16-16,1-1 0 0,-1-5 0 0,4-1 0 15,0 0-32-15,4-1-128 0,3-2 192 0,0-1-64 16,-3 0-128-16,-1 1 0 0,-1 1 0 0,-3 2 0 16,-5 0-224-16,-6 2-32 0,-4 2 0 0,-8 4 0 15,-4 4-528-15,-5 3-112 0,-3 4-32 16,-6 1-11280-16</inkml:trace>
  <inkml:trace contextRef="#ctx0" brushRef="#br0" timeOffset="-213847.37">10228 14090 7359 0,'0'0'320'0,"0"0"80"0,0 0-400 0,0 0 0 0,0 0 0 0,0 0 0 16,0 0 4336-16,-6-7 784 0,6 7 144 0,-3-6 48 15,3 6-4080-15,-3-12-800 0,0 2-176 0,3-1-16 0,0 1 176 0,3-1 32 16,0 0 16-16,-1-1 0 0,1 0-464 0,1 0 128 15,1-2-128-15,-1 0 0 0,-2 1 0 0,1-2-160 16,0 1 32-16,-3 0 0 0,-4 1-48 0,-2 0 0 16,-1-2 0-16,-1 4 0 0,-3 0 176 0,0 1 0 15,-2-1 0-15,-2 5 0 0,-2-1 384 0,0 3 0 16,-1 3 0-16,0 4 0 0,-2 1 336 0,1 2 80 16,-1 4 16-16,1 2 0 0,-1 5-304 0,2 3-48 15,1-1-16-15,0 5 0 0,1 1-448 0,3 1 0 16,0 0 0-16,2 2 0 0,0 2 0 0,3 0 0 15,0 0-192-15,1 2 192 0,0-1-208 0,2 3 64 16,2-2 16-16,1 1 0 0,-1 1-32 0,2-3 0 0,1 0 0 0,2-1 0 16,1-5-96-16,1-1-32 15,1-5 0-15,2-2 0 0,0-3-32 0,4-2 0 0,-1 0 0 0,5-7 0 16,-1-2 112-16,2-3 16 0,-1-4 0 0,2 0 0 16,0-9 192-16,1 0 0 0,-1-4 144 0,2-1-144 15,-2-1 496-15,0-4 0 0,-2-3 0 0,2-3 0 16,0-2 272-16,0-2 64 0,1 1 16 0,-1-1 0 15,-1-1-64-15,-2 0-16 0,-1-2 0 0,-2-2 0 16,-2 2-304-16,-3-1-64 0,-2 1-16 0,-1-4 0 16,-2 1-208-16,-2 0-48 0,-2-1-128 0,-1 2 192 15,0 1-192-15,-1 2 0 0,-3 3 128 0,1-1-128 16,-4 3 0-16,1 3 176 0,-1-2-176 0,0 4 160 16,-1 0-32-16,1 5 0 0,2-4 0 0,0 5 0 15,-1-2-432-15,3 5-80 0,2-1-32 0,1 4 0 16,-1 0-2480-16,0-3-496 0,2 5-112 0</inkml:trace>
  <inkml:trace contextRef="#ctx0" brushRef="#br0" timeOffset="-212190.19">10667 13372 4607 0,'0'0'192'0,"0"0"64"0,0 0-256 0,-1-10 0 16,1 10 0-16,1-7 0 0,-4-1 2624 0,3 8 464 15,2-11 112-15,0 2 0 0,2 0-2112 0,1 1-416 16,2-1-96-16,-1 3 0 0,0-1-336 0,0 1-64 16,2-4-16-16,0 4 0 0,0 1-160 0,-8 5 0 15,0 0 0-15,8-6 128 0,-8 6-128 0,0 0 128 16,0 0-128-16,0 0 128 0,0 0 368 0,0 14 64 0,-3 0 16 0,-1 4 0 16,-4 6 16-16,-1 0 16 15,-1 5 0-15,-1 4 0 0,-1 1-288 0,1 2-64 0,0 3-16 0,1 0 0 16,1 2 80-16,1-2 32 0,1 2 0 0,2 1 0 15,0-1 208-15,1-1 32 0,1-1 16 0,2 0 0 16,1-5-208-16,1 0-32 0,1-1-16 0,0-1 0 16,0-3-176-16,0-2-48 0,2-7 0 0,1-1 0 15,1 0-128-15,0-4 0 0,3-4 0 0,3-2 128 16,-2-3-128-16,1-2 0 0,1-4 0 0,-1-1 0 16,2-2 0-16,0-2-224 0,2 0 48 0,-1-3 16 15,0 0 160-15,-1-3 0 0,2-1 0 0,-2-1 0 16,0-4 128-16,0 0 64 0,0-1 16 0,-1 1 0 15,-1 2 112-15,0 0 0 0,-1-2 16 0,-1-1 0 0,-1 1 96 0,-1 0 16 16,-2 0 0-16,0 0 0 0,-1-3-80 16,-1 1-16-16,-5-1 0 0,2-1 0 0,-1-5-160 0,-2-1-48 15,0-2 0-15,-3-2 0 0,1-2-320 0,0 1-64 16,-2-1-16-16,0-1 0 0,-1-1 0 0,1-2 0 16,-1 2 0-16,1 3 0 0,-1-4 80 0,0 5 16 15,1 2 0-15,1 3 0 16,-1 3-480-16,1 3-112 0,1 3-16 0,-2 3 0 15,1 5-192-15,-2 4-32 0,-1 1-16 0,-2 4 0 16,-3 1-1488-16,0 2-320 0</inkml:trace>
  <inkml:trace contextRef="#ctx0" brushRef="#br0" timeOffset="-211806.23">10697 13718 20271 0,'-9'-1'1792'0,"-2"1"-1424"15,0 0-368-15,2 1 0 0,1 3 2848 0,1-1 496 16,7-3 112-16,0 0 0 16,0 0-3136-16,0 0-624 0,0 0-128 0,0 0-16 0,0 0 128 0,11 10 16 15,-1-2 16-15,2-3 0 0,0-1 0 0,-1-1 0 16,1-2 0-16,1-1 0 0,1-1 48 0,2 0 16 15,0-1 0-15,-1 2 0 0,0-4 224 0,-2 2 0 16,1 2 0-16,-1-4-144 16,-1 1-528-16,1 1-96 0,-1-1-32 0,-2 0-10896 0</inkml:trace>
  <inkml:trace contextRef="#ctx0" brushRef="#br0" timeOffset="-210710.17">11152 14172 2751 0,'0'0'128'0,"0"0"16"0,0 0-144 0,0 0 0 16,0 0 0-16,0 0 0 0,0 0 2688 0,0 0 512 16,0 0 112-16,0 0 16 15,-5-5-4480-15,5 5-880 0,0 0-176 0,0 0-32 0,0 0 1520 0,0 0 304 16,0 0 64-16,0 0 16 0,0 0 2016 0,0 0 416 15,0 0 80-15,0 0 0 0,0 0 80 0,0 0 16 16,0 0 0-16,0 0 0 0,0 0-272 0,2-9-48 16,-2 9-16-16,0 0 0 0,0 0-448 0,7-7-80 15,-7 7-32-15,5-6 0 0,-5 6-688 0,0 0-144 16,0 0-32-16,0 0 0 0,0 0-512 0,0 0 0 0,0 0 0 0,0 0 0 16,0 0 0-16,0 0 0 15,0 0 0-15,0 0 0 0,9-2 0 0,-9 2 160 0,0 0-160 0,8-4 128 16,-8 4 208-16,7-6 48 0,-7 6 0 15,4-9 0-15,-1-2 160 0,0 2 32 0,-3-1 16 0,3 1 0 16,1-2-128-16,-1 1-16 0,3 1-16 0,-2 0 0 16,-1-2-272-16,1 3-160 0,-4 8 192 0,4-6-192 15,2-2 0-15,-6 8 0 0,0 0 0 0,5-9 0 16,0 0 0-16,-1 1 0 0,-4 8 0 0,4-8 0 16,-4 8 0-16,4-9 0 0,-2 0 0 0,-2 9 0 15,3-7 0-15,-3 7 0 0,0 0 0 0,0 0 0 16,0 0 144-16,0 0-144 0,0 0 0 0,0 0 144 15,0 0 48-15,0 0 0 0,0 0 0 0,6 11 0 16,1 2-192-16,-2 0 0 0,-1-3 144 0,0 3-144 16,0 0 0-16,2 0 144 0,0-2-144 0,-2 2 0 15,-1 0 128-15,1-3-128 0,2-1 0 0,-1-1 0 0,-5-8 128 16,6 9-128-16,0-2 0 0,0-2 0 0,-6-5 128 0,0 0-128 16,0 0 0-16,5 9 0 0,-5-9 0 0,0 0 0 15,0 0 0-15,0 0 0 0,0 0 0 0,0 0 0 16,0 0 0-16,0 0 0 0,0 0 192 0,0 0-192 15,0 0 192-15,0 0-192 0,0 0 192 0,0 0-192 16,-1-9 192-16,1 9-192 0,-1-12 144 0,1 2-144 16,2-1 0-16,0 1 144 0,-1 0-144 0,0-1 0 15,-1 1 0-15,3-1 0 0,-1 1 0 0,1-2 0 16,-2 2 0-16,2-1-176 0,-2 0 176 0,2 0 0 16,-2-1-144-16,2 3 144 0,-1-4 0 0,1 2-176 0,0-1 176 15,-1 1-128-15,1 1 128 0,-1 1 0 0,1 2 0 0,-3 7-128 16,4-10 128-16,1 3 0 0,-5 7 0 0,0 0-128 15,7-6 128-15,-7 6 0 0,0 0 0 0,6-7 0 16,-6 7 0-16,7-5 0 0,-7 5 0 0,0 0-128 16,0 0 128-16,7-6 0 0,-7 6 0 0,10-4-128 15,-10 4 128-15,0 0 0 0,9-4 0 0,-9 4 0 16,0 0 0-16,10 0 0 0,-10 0 0 0,11 0 0 16,-11 0 0-16,10 0 0 0,-1 1 0 0,-9-1 0 15,0 0 0-15,12 5 0 0,-3 2 0 0,-9-7 0 16,10 5 0-16,0 3 0 0,-3 0 0 0,1 1 0 15,-8-9 0-15,9 9 0 0,-2 1 0 0,-1 1 0 16,-6-11 0-16,7 10 0 0,-1 1 0 0,0-2 128 16,-2 1-128-16,-4-10 128 0,0 0-128 0,5 12 128 15,0-2-128-15,-5-10 0 0,4 13 0 0,0-2 0 0,-4-11 0 0,0 0 0 16,5 10 0-16,-5-10 0 0,0 0 0 0,0 0 0 16,4 8 0-16,-4-8 0 0,0 0-272 0,0 0-80 15,0 0-16-15,0 0 0 16,0 0-592-16,0 0-128 0,0 0-32 0,0 0 0 15,0 0-576-15,0 0-112 0,0 0-32 0,0 0-8080 16,0 0-1600-16</inkml:trace>
  <inkml:trace contextRef="#ctx0" brushRef="#br0" timeOffset="-210062.25">11058 13924 7359 0,'0'0'320'0,"0"0"80"0,0 0-400 0,0 0 0 15,0 0 0-15,0 0 0 0,0 0 4032 0,0 0 704 16,0 0 160-16,0 0 32 0,0 0-3552 0,0 0-704 16,0 0-144-16,0 0-16 0,0 0-304 0,0 0-48 15,1 11-16-15,-1-11 0 0,0 0-144 0,-3 10 128 16,3-10-128-16,0 0 128 0,-6 9 0 0,6-9-128 15,0 0 192-15,0 0-64 0,0 0 240 0,0 0 32 16,0 0 16-16,0 0 0 0,0 0-64 0,8-6-16 0,0 1 0 0,-8 5 0 16,9-4 96-16,-9 4 16 0,11-4 0 0,-11 4 0 15,11 0-48-15,-11 0 0 0,11 4 0 0,-11-4 0 16,9 9-176-16,-3 1-32 0,0 1-16 0,-3-1 0 16,0 2-176-16,-3 1 0 0,-1 1 144 0,-1 4-144 15,1-1 0-15,0 0 0 0,-2-1 0 0,3-2 0 16,0-1 0-16,0-4 0 0,0 2-128 0,3-3 128 15,-3-8-224-15,4 9 32 0,-4-9 16 0,8 4 0 16,-8-4-2368 0,10 2-464-16</inkml:trace>
  <inkml:trace contextRef="#ctx0" brushRef="#br0" timeOffset="-192232.97">12955 12583 6447 0,'0'0'576'0,"-10"-3"-576"15,-1-1 0-15,1 0 0 0,-1-1 3024 0,2 3 496 16,0-1 112-16,0 0 16 0,-1 2-2560 0,-1 0-512 15,-1-1-112-15,1 2-16 0,-1 0-320 0,0 3-128 16,-1 0 0-16,1-1 0 0,1 0 0 0,-2-1 0 16,0 0 0-16,1 0 0 0,3 1 256 0,-2-2-32 15,0 0-16-15,0 0 0 0,2 0 864 0,0 0 160 16,0 0 48-16,9 0 0 0,-9-2 16 0,9 2 16 16,-10-1 0-16,10 1 0 0,-9-4-512 0,9 4-96 15,-6-4-32-15,6 4 0 0,0 0-288 0,0 0-64 16,-7-6-16-16,7 6 0 0,0 0-48 0,0 0 0 15,0 0 0-15,0 0 0 0,0 0-64 0,0 0-32 16,0 0 0-16,0 0 0 0,0 0-160 0,11 1 0 0,-1 2 144 0,-10-3-144 16,13 2 0-16,0 1 128 0,-1 0-128 0,1-1 0 15,0 1 192-15,3-1-48 0,-1 0 0 0,4-1 0 16,1-1 32-16,3 0 0 0,1 0 0 0,2 0 0 16,2-1 96-16,-1-1 32 0,1 2 0 0,-1 0 0 15,0 0-48-15,1 0 0 0,-1 0 0 0,2 3 0 16,2-2-96-16,0 2-32 0,2-2 0 0,1 2 0 15,0-1-128-15,1 1 0 0,0 0 0 0,0-2 128 16,1-1-128-16,-1 0 0 0,-1 0 0 0,-2-1 0 16,0-1 0-16,-2 1 0 0,-2 0 0 0,2-1 0 15,0 2 128-15,1-4-128 0,1 2 0 0,-1-1 128 16,0 1 128-16,2 0 0 0,1 0 16 0,1 0 0 16,2 2-64-16,-2 0-16 0,-3-1 0 0,0 1 0 0,-2 0-192 0,-3 1 0 15,0 1 0-15,-2-2 0 0,-1 0 0 0,-2 0 0 16,0 2 0-16,0-2 0 0,-1 0 0 0,-1 0 0 15,-4-2 0-15,0 2 0 0,0 0 128 0,-2 0-128 16,-1 2 0-16,0-2 0 0,0-2 0 0,0 0 128 16,0 1-128-16,2 1 0 0,0 0 0 0,2 0 176 15,0 0-176-15,-1 0 160 0,-1 0-160 0,1 0 192 16,-2 0-192-16,1 0 192 0,-1 0-192 0,-2 0 0 16,0 1 0-16,-1 1 0 0,-11-2 0 0,12 0 0 15,-2 0 0-15,-10 0 0 0,10 0 0 0,-10 0 0 16,0 0 0-16,11-2 0 0,-11 2 0 0,0 0 0 15,0 0 0-15,11-2 0 0,-11 2 0 0,9-4 0 0,-9 4 128 16,0 0-128-16,9-4 0 0,-9 4 0 0,10-4 0 0,-10 4 128 16,10-4-128-16,-10 4 0 0,10-1 0 0,-10 1 0 15,0 0 0-15,10-4 0 0,-10 4 0 0,0 0 128 16,0 0-128-16,11-1 0 0,-11 1-160 0,0 0 160 16,10 0-144-16,-10 0 144 0,0 0-128 0,0 0 128 15,11-2-128-15,-11 2 128 0,0 0-128 0,0 0 128 16,10-4 0-16,-10 4 0 0,0 0 0 0,0 0 0 15,0 0 0-15,0 0 0 0,0 0 0 0,9-2 0 16,-9 2 0-16,0 0 0 0,0 0 0 0,0 0 0 16,9 0 0-16,-9 0 0 0,10-3 0 0,-10 3 0 15,9 0 0-15,-9 0 0 0,9-1 0 0,-9 1 0 16,10-3 0-16,-10 3 0 0,0 0 192 0,12-2-64 16,-12 2-128-16,9-4-128 0,-9 4 128 0,0 0-192 0,0 0 192 0,0 0 0 15,7-5 0-15,-7 5 0 0,0 0 0 16,0 0 0-16,0 0 0 0,0 0 0 0,9-4 0 0,-9 4 0 15,0 0 0-15,10-2 0 0,-10 2 0 0,0 0 0 16,0 0 0-16,11 0 0 0,-11 0 0 0,0 0 0 16,0 0 0-16,0 0 0 0,0 0 0 0,0 0 0 15,0 0 0-15,0 0 0 0,0 0 0 0,0 0 0 16,0 0 0-16,0 0 0 0,0 0 128 0,0 0-128 16,0 0 128-16,5-9-128 0,-5 9 0 0,0 0 128 15,0 0-128-15,4-10 0 0,-2-1 0 0,-2 11 128 16,2-10-128-16,-2 10 0 0,0-12 0 0,0 12 128 15,-2-12-128-15,-2 2 0 0,4 10 192 0,-7-10-48 0,-1-1 0 0,-1 3 0 16,-2 2 80-16,-1-1 16 0,1 1 0 16,-2-1 0-16,-2 1-80 0,1 1-16 0,-2 1 0 0,5-2 0 15,-1 0-144-15,0-2 0 0,0 2 0 0,2 0 128 16,1 1-128-16,0 1 0 0,1-1 0 0,8 5 0 16,-8-5 0-16,8 5 0 0,0 0 0 0,0 0 0 15,-6-4 0-15,6 4 0 0,0 0 0 0,0 0 0 16,0 0-176-16,0 0 176 0,0 0-128 0,0 0 128 15,0 0-224-15,6 10 32 0,2-1 16 0,2 1 0 16,2-1-96-16,1 1-32 0,1-2 0 0,3 0 0 16,3 0 0-16,0-1 0 0,-1 1 0 0,2 0 0 15,-2-1 160-15,1 0 144 0,-2 0-208 0,-1-1 80 16,-2 1 128-16,-2-1 0 0,-2 0 0 0,0-1 0 0,-11-5 0 16,10 6 144-16,-10-6-16 0,11 8-128 15,-4 0 0-15,-7-8 0 0,8 9-160 0,-8-9 160 0,8 9-128 0,-1 0 128 16,-7-9 0-16,6 11 0 0,-6-11 0 0,5 10 0 15,-5-10 0-15,4 13 0 0,-4-13 0 0,2 12 0 16,-2-12-144-16,-3 14 144 0,-1-2 0 0,-1 0 0 16,-3 0 0-16,0-1 0 0,-1-2 160 0,0 2-16 15,0-1 0-15,0 3 0 0,-2-2-16 0,1 1 0 16,-1-1 0-16,1 0 0 0,0-1-128 0,-1 1 0 16,1-2 144-16,1-1-144 0,1-2 0 0,1 1 144 15,1-1-144-15,-1 2 0 16,7-8-1616-16,0 0-432 0,-8 6-96 0</inkml:trace>
  <inkml:trace contextRef="#ctx0" brushRef="#br0" timeOffset="-189998.31">16466 11580 15023 0,'0'0'656'0,"0"0"160"0,0 0-656 0,0 0-160 0,1-8 0 0,-1 8 0 0,2-7 1200 0,-2 7 208 16,0 0 32-16,1-12 16 0,-1 3-928 0,0 9-176 16,-1-11-32-16,-1 2-16 0,-2 0 112 0,-1 1 32 15,5 8 0-15,-10-10 0 0,-1-1 80 0,0 4 32 16,-3-3 0-16,3 4 0 0,-4-1 400 0,0 1 96 16,-2-2 16-16,1 1 0 0,1 2-160 0,-1 0-16 15,-1 0-16-15,3 1 0 0,-1 3-496 0,2 1-112 16,1 0-16-16,1 2 0 0,-2 1-32 0,1 1-16 15,0 1 0-15,1 1 0 0,-1 1-208 0,1 0 128 16,1 2-128-16,1 1 0 0,1 1 0 0,0 2 0 16,0 1 0-16,2 2 0 0,1 0 0 0,1 4 0 15,1-3 0-15,2 3 0 0,-1-1 0 0,2 1 0 16,-1-1 0-16,2-1 0 0,3-2 0 0,0 0 0 0,2-1 0 0,0 0 0 16,2-1 448-16,2-3-16 0,1-2 0 0,0-3 0 15,2 1-32-15,2-2 0 0,-1 0 0 0,1-1 0 16,-2-1-256-16,2-1-144 0,0-2 160 0,-2-1-160 15,-2 0 0-15,1 1 0 0,0-4 0 0,0 1 0 16,-1-2 0-16,1-2 0 0,-2 0-128 0,1-3 128 16,-3 0 0-16,-2 0 0 0,1-1 0 0,-1 1 0 15,-1-2 272-15,1-1 16 0,-2-4 0 0,-1 0 0 16,0 0 176-16,0-4 48 0,-1 0 0 0,0-1 0 16,-1 0-16-16,0-4 0 0,-1 0 0 0,0 0 0 15,0-4-192-15,-1-1-48 0,0-1 0 0,-2 1 0 16,-1-3-96-16,0 1-32 0,0-3 0 0,-1 2 0 15,0-1-128-15,-2 2 0 0,1-1 0 0,-1 2 0 16,1-1 0-16,-3 2 0 0,-1-3 0 0,3 1 0 0,-1 1 0 16,0 3 0-16,0 3 0 0,0-1 0 0,1 2-176 15,0 1-16-15,1 4 0 0,0 0 0 16,0 2-272-16,1 0-64 0,1 6-16 0,-2 0 0 16,1 6-592-16,-1 0-112 0,6 6-32 0,0 0 0 15,-8 8-2400-15,3 3-480 0</inkml:trace>
  <inkml:trace contextRef="#ctx0" brushRef="#br0" timeOffset="-188780.34">16789 10739 11967 0,'0'0'1072'0,"0"0"-864"16,0 0-208-16,0 0 0 0,0 0 2336 0,0 0 416 0,0 0 96 0,0 0 16 15,0 0-2192-15,0 0-432 0,0 0-96 0,0 0-16 16,0 0 160-16,0 0 32 0,0 0 0 0,0 0 0 15,0 0 128-15,0 0 16 0,0 0 16 0,0 0 0 16,0 0 32-16,0 0 16 0,9 7 0 0,-9-7 0 16,6 9 304-16,-2 1 64 0,-2 2 16 0,1 0 0 15,-2-2-256-15,2 3-48 0,-1-2-16 0,1 3 0 16,-2 0-272-16,2 2-48 0,-1 0-16 0,1 3 0 16,0 2 32-16,1 3 0 0,-1-4 0 0,3 7 0 15,-1 0-64-15,1 3-16 0,1 2 0 0,1 1 0 16,0-2-208-16,1 2 0 0,-2-3 0 0,0 0 0 15,-2-3 0-15,-1 2 0 0,0-6 0 0,0 0 0 16,-1-1 0-16,0 0 0 0,0 1 0 0,-2-2 0 16,-1-1 128-16,0-1-128 0,0 1 0 0,-1-2 0 0,-2-1 288 0,1 1-32 15,-2 1-16-15,0-4 0 0,0 1 96 0,-1-3 32 16,-2 0 0-16,1 0 0 0,-1-3-80 0,1 1-16 16,-2-1 0-16,0-2 0 0,0 0-80 0,-1-3 0 15,-1-1-16-15,-1-1 0 0,1-2 80 0,0-1 32 16,-2-1 0-16,0-2 0 0,-1-2-96 0,0-2 0 15,-3 0-16-15,-1-3 0 0,-1 3-176 0,1-5-144 16,0-1 144-16,0-2-208 16,0 2-320-16,3 2-64 0,0-2-16 0,3 1 0 15,2 2-1440-15,4 0-272 0,1 1-64 0,4 0-7648 16,4 0-1520-16</inkml:trace>
  <inkml:trace contextRef="#ctx0" brushRef="#br0" timeOffset="-182634.05">9290 7385 21183 0,'0'0'944'0,"-9"-8"192"0,1-1-912 0,-1 2-224 0,-1 1 0 0,1-1 0 0,0 1 944 0,-1 1 144 16,1-1 16-16,0 1 16 0,-1 1-352 0,-2-2-80 15,-1 1-16-15,-1-1 0 0,-2 1-208 0,0 1-32 16,1 0-16-16,-2 2 0 0,-2 0-224 0,-1 4-32 15,-3 0-16-15,1 2 0 0,0 0 48 0,-1 1 0 16,-2 1 0-16,-1-1 0 0,-2 1 192 0,4-2 32 16,-1 1 16-16,-1 2 0 0,-2-1-160 0,1 1-16 15,1-2-16-15,-1 0 0 0,-1-1 16 0,1-1 0 16,1 1 0-16,0-2 0 0,0 1 224 0,1 1 48 16,0-1 16-16,2-1 0 0,2 1-208 0,0-1-32 0,0 2-16 0,1-2 0 15,5 0-128-15,1 2-32 0,-1 1 0 0,2-1 0 16,0 1-128-16,1 2 0 0,1-1 144 0,-1 2-144 15,0-1 0-15,0 1 144 0,1 1-144 0,-1 4 0 16,3-3 160-16,0 5-160 0,0 3 128 0,-1-1-128 16,1 2 0-16,3 1 128 0,1-1-128 0,1 2 0 15,0 0 128-15,1 1-128 0,2 2 128 0,2-1-128 16,-1-1 0-16,1 3 128 0,1 1-128 0,0 3 0 16,0-2 0-16,-1 6 0 0,0 0 128 0,1 0-128 15,-2 4 0-15,0 2 160 0,0 1-160 0,0 5 160 16,-2 0-160-16,1 4 128 0,0 1-128 0,-1 4 128 15,1-2 16-15,0 0 0 0,-1 0 0 0,1 3 0 16,0-1 160-16,1 2 16 0,1 0 16 0,-2 0 0 16,-2 0-176-16,-1 0-32 0,-1 1-128 0,0 1 192 0,0 0-64 15,1 1 0-15,0-2-128 0,0 1 192 0,0 0-192 0,0 0 128 16,2 2-128-16,0 1 0 0,1 0 144 0,1 4-144 16,3 5 128-16,-2-1-128 0,-1-4 128 0,0 0-128 15,-1 1 128-15,1 4-128 0,-2-4 160 0,2 2-160 16,0 1 192-16,-1-4-192 0,0-2 192 0,-2-1-192 15,0 1 192-15,2-2-192 0,-2 0 320 0,2 1-32 16,-1-2-16-16,2 0 0 0,-3-2-48 0,0-2-16 16,1-1 0-16,-1 1 0 0,1-1-208 0,2 1 128 15,-2 3-128-15,2-2 0 0,0 0 0 0,2-1 128 16,-1-5-128-16,1 0 0 0,2-1 0 0,0 1 0 16,0-2 0-16,0 1 0 0,1 0 128 0,2 3-128 15,-1-5 0-15,2 0 0 0,0-2 0 0,0 1 128 0,-2-4-128 0,1 1 0 16,-1 0 0-16,1 2 0 0,-1-2 128 0,1 4-128 15,-2 1 0-15,-1 0 128 0,0 1-128 0,-1-2 0 16,-2 0 144-16,0 2-144 0,-1-2 128 0,-1 2-128 16,-2-2 128-16,1 3-128 0,-1-2 0 0,2 1 128 15,-1-1-128-15,1-2 0 0,1-2 144 0,0-2-144 16,1 0 0-16,1 0 0 0,-1 1 0 0,2-1 128 16,-1 1-128-16,2 1 0 0,0-1 0 0,0 2 0 15,0 1 0-15,0-2 0 0,-2-1 0 0,1 0 0 16,-2-1 0-16,-1 1 128 0,0 3-128 0,2-2 0 15,-2 1 0-15,0 0 0 0,-2-1 0 0,2 2 0 16,0 1 0-16,0-3 0 0,0-5 0 0,0-2 128 16,0 1-128-16,0-1 0 0,0-2 128 0,0 4-128 0,2-3 0 0,-1 1 144 15,-1 0-144-15,0 1 0 16,3 0 144-16,-1 2-144 0,-1-2 0 0,2-1 144 0,0-2-144 0,-1 1 0 16,1-1 0-16,0 1 0 0,-2-2 0 0,-1 3 0 15,0 2 0-15,0-3 0 0,0 0 0 0,-1 1 0 16,-1 0 0-16,1 1 128 0,-2-2-128 0,2-5 0 15,0-1 0-15,-1-2 0 0,1-3 0 0,0 2 128 16,-1-1-128-16,1 2 0 0,0-6 0 0,-2 4 0 16,2 0 0-16,1-1 0 0,1 0 0 0,-1-3 0 15,-1 1 128-15,1 2-128 0,-1 0 0 0,1 0 0 16,0 1 0-16,-2-2 128 0,2 1-128 0,0-1 0 16,-1 0 0-16,0-3 0 0,1-1 0 0,-2-1 0 0,0 0 128 15,-1 0-128-15,-1 2 0 0,0-3 0 0,2 1 0 0,-2-2 128 16,0-1-128-16,1 0 0 0,1 1 0 0,-1-5 0 15,1 0 0-15,0 2 128 0,1 0-128 0,0-3 0 16,-1 0 0-16,1-3 0 0,1 3 128 0,0-1-128 16,0 4 0-16,0-2 0 0,1 0 0 0,-1 0 0 15,0 0 0-15,-1-1 0 0,0 1 0 0,-1 0 0 16,1 0 0-16,-1 0 0 0,0 0 0 0,0-1 0 16,-2-2 0-16,-2 0 128 0,3 1-128 0,-1-2 0 15,0-1 0-15,0 1 0 0,4-9 128 0,-3 9-128 16,-3-1 0-16,2 0 0 0,4-8 144 0,-5 7-144 15,5-7 0-15,-4 11 144 0,4-11-144 0,-6 6 0 16,6-6 176-16,0 0-176 0,-3 8 160 0,3-8-160 16,0 0 128-16,-3 11-128 0,2-2 0 0,1-9 0 15,-3 9 0-15,3-9 0 0,0 0 0 0,0 0 0 0,0 0 0 16,3 9 0-16,-3-9 0 0,0 0 0 0,0 0 0 0,0 0 0 16,5 9 0-16,-5-9 0 0,6 8 0 0,-6-8 0 15,0 0 0-15,8 7 0 0,-8-7 0 0,0 0 0 16,13 5 0-16,-1-1 0 0,0-2 0 0,-1 2 0 15,1-3 0-15,1 1 0 0,-13-2 0 0,18 0 128 16,-2 0-128-16,2 1 0 0,-1-1 0 0,2 0 0 16,-3 0 0-16,1 1 0 0,0-1 0 0,0 2 0 15,-1-1 0-15,-2-1 0 16,2 0-512-16,-3 0 0 0,-13 0 0 0,13 0-13488 16,-1-1-2688-16</inkml:trace>
  <inkml:trace contextRef="#ctx0" brushRef="#br0" timeOffset="-180442.18">12204 7187 24879 0,'0'0'1088'0,"-9"0"256"0,-3-4-1088 0,12 4-256 0,-8-2 0 0,8 2 0 0,0 0 2048 0,0 0 368 16,0 0 64-16,0 0 16 0,0 0-2112 0,0 0-384 15,0 0-160-15,12 3 16 0,-12-3 144 0,13 4 0 16,2 1 0-16,-2 2 0 0,-2-3 0 0,2 1 0 16,0 0 0-16,2 0 0 0,0-3 0 0,2 0 0 15,0 1 0-15,3-2 0 0,-1 0 0 0,2-2 128 16,0 0-128-16,1-1 176 0,-1 1-48 0,0 1 0 16,0-1 0-16,0 0 0 0,0-1-128 0,-1-2 0 15,0 2 144-15,-2 2-144 0,0 0 176 0,-2 1-48 16,-2 2 0-16,-1-1 0 0,-1 1 96 0,-12-3 16 15,11 4 0-15,-11-4 0 0,0 0 80 0,11 8 0 16,-11-8 16-16,7 10 0 0,-7-10-32 0,0 0-16 0,5 12 0 0,-5-12 0 16,3 12-48-16,-2-1-16 0,-1 2 0 0,0-13 0 15,0 0-32-15,-1 13-16 0,-2-1 0 0,1 1 0 16,-1 1 16-16,0 1 16 0,-2-1 0 0,1 3 0 16,2 3-16-16,-2 0-16 0,0 1 0 0,-1 3 0 15,-1 2-16-15,1 4 0 0,0 0 0 0,0 0 0 16,-1-1-32-16,1 2-128 0,-1 3 192 0,2 2-64 15,-1 3-128-15,-1 3 0 0,1 1 144 0,1 0-144 16,0 0 0-16,2 1 0 0,-1 1 0 0,2-1 128 16,0-1 16-16,-1 4 16 0,0-3 0 0,-1 5 0 15,0-1-32-15,1 3 0 0,-1 0 0 0,1 2 0 16,-2 0 48-16,1 0 0 0,-2-3 0 0,0 3 0 16,-1-1 0-16,1 0 0 0,0 1 0 0,1 2 0 0,-2-1 16 15,0 0 0-15,1 1 0 0,1 0 0 0,2-2-32 0,-2 1 0 16,0 2 0-16,1 0 0 0,1 0 0 0,-1 3 0 15,0 1 0-15,2-1 0 0,0 1-160 0,-1-3 128 16,2-1-128-16,-1 1 128 0,0-1-128 0,-2 0 0 16,1-1 0-16,0 2 0 0,1 2 0 0,1 2 128 15,1-1-128-15,1-3 0 0,-1-7 144 0,0 0-144 16,1-1 160-16,0 3-160 0,2-1 192 0,0 4-64 16,0 5-128-16,-2-5 192 0,-2-6-192 0,2 1 144 15,0-1-144-15,1 5 128 0,-2 2-128 0,1 4 0 16,-2-2 0-16,0 5 0 0,0-1 0 0,0 0 0 0,0-4 128 15,0 2-128-15,0 0 0 0,0 0 160 16,0-1-160-16,1 1 160 0,2 3-160 0,-1-5 192 0,-1 0-192 16,1-5 192-16,-1 1-192 0,0-2 192 0,-1 1-192 0,0 1 192 15,-1-1-192-15,0 2 0 0,-1 0 0 0,1-1 128 16,-1 1-128-16,0 0 0 16,1 0 0-16,0-1 128 0,-2 0-128 0,2 1 128 0,-2-1-128 0,2 2 128 15,1 2-128-15,0-4 192 0,0 0-192 0,2-3 192 16,2 0-192-16,0-3 128 0,-1-3-128 0,1 1 128 15,0 1-128-15,1 5 0 0,1 2 0 0,1-1 128 16,-2-5-128-16,0-3 0 0,1-5 0 0,-3-1 0 16,1-1 0-16,0 0 0 0,0 0 0 0,0 1 0 15,0 2 0-15,-1 4 0 0,-1 2 0 0,1-3 0 16,-1 4 0-16,1-5 0 0,-2-2 0 0,-1-1 0 16,0-1 0-16,0 2 0 0,-1 2 0 0,0-2 0 0,-1 1 0 15,1 0 128-15,-1 0-128 0,0-2 0 16,0 0 0-16,-1-1 0 0,2-1 128 0,1-3-128 0,0-3 0 0,1-2 0 15,2-2 0-15,-1-1 0 0,1 0 0 0,-1 0 0 16,2-1 0-16,0 0 0 0,0-2 0 0,0-1 0 16,0 1 0-16,0 1 0 0,-1-1 0 0,-1 2 0 15,-1 0 128-15,1 2-128 0,-4 1 0 0,2-3 0 16,-1 0 0-16,0 1 0 0,0-2 0 0,-2 0 0 16,0-2 0-16,1-1 0 0,-1 3 0 0,0-2 128 15,1-2-128-15,-1 2 0 0,1 0 0 0,-1-1 0 16,2-4 128-16,-1 3-128 0,1-2 0 0,1-3 0 15,0 0 0-15,1 0 0 0,1-2 0 0,0 2 0 0,0 1 0 16,-1-3 0-16,0 0 0 0,1 1 0 16,-2-1 0-16,0 2 0 0,0-1 0 0,0 0 0 0,0-1 128 0,0 2-128 15,0-3 0-15,0 0 0 0,-3 0 0 0,2 0 0 16,-1-1 0-16,2-1 0 0,0 1 0 0,2 0 0 16,-1 1 0-16,2-1 0 0,-2 1 0 0,1 0 0 15,1 0 0-15,1-2 0 0,-1 1 0 0,1 0 0 16,-1-2 0-16,1 1 0 0,-1-1 0 0,-2 1 0 15,2 0 0-15,-1-2 0 0,2 2 0 0,-2-2 0 16,-2-9 0-16,1 12 0 0,-1 1 128 0,0-3-128 16,-1 1 0-16,1-11 0 0,-2 9 0 0,2-9 128 15,-2 10-128-15,0-1 0 0,2-9 144 0,-1 11-144 16,0-2 0-16,1-9 128 0,0 10-128 0,0-1 0 16,0-9 0-16,2 12 128 0,-2-12-128 0,3 12 0 15,-3-12 0-15,4 13 0 0,-1-4 0 0,-1 0 0 0,-2-9 0 0,4 12 0 16,-4-12 0-16,3 9 0 0,-2 1 0 0,-1-10 0 15,0 0 0-15,1 12 0 0,-1-12 0 0,2 13 0 16,-2-2 0-16,0-11 128 0,1 11-128 0,-1-11 0 16,3 11 0-16,-2-1 0 0,-1-10 0 0,2 12 0 15,-2-12 0-15,3 12 0 0,-2-1 0 0,-1-11 0 16,3 10 0-16,0 0 0 0,-3-10 0 0,1 12 0 16,0-1 0-16,-1-11 0 0,3 11 0 0,-2-1 0 15,-1-10 0-15,1 12 128 0,1 0-128 0,0-2 0 16,-2-10 0-16,2 12 0 0,-2-2 0 0,0-10 0 15,1 11 0-15,0-2 0 0,-1-9 0 0,0 10 0 16,0-10 0-16,2 12 0 0,-2-12 0 0,1 11 128 16,-1-11-128-16,0 10 0 0,0-10 0 0,0 0 144 0,1 13-144 0,-1-13 0 15,1 8 192-15,-1-8-192 0,0 0 192 0,0 10-192 16,0-10 192-16,0 12-64 0,0-12 0 0,0 0-128 16,0 9 128-16,0-9-128 0,0 9 0 0,0-9 0 15,0 0 0-15,0 11 0 0,0-11 0 0,0 0 0 16,0 0 128-16,0 9-128 0,0-9 0 0,0 0 0 15,0 0 0-15,0 0 128 0,0 0-128 0,0 0 0 16,0 0 240-16,0 0-64 0,0 0-16 0,0 0 0 16,-7 5 32-16,7-5 0 0,-10 0 0 0,10 0 0 15,-10-3-64-15,0 1 0 0,0 2 0 0,1-2 0 16,-1 0-128-16,0 1 128 0,-1 1-128 0,1 0 128 16,-2 0-128-16,0 1 0 0,2-1 0 0,-2 2 0 15,-1 1 0-15,1-2 0 0,2-1 0 0,-1 3 0 0,11-3 0 16,-10 0 0-16,0 0 0 0,10 0 0 0,-11-4 0 0,11 4-192 15,-10-5 0-15,10 5 16 16,-9-9-1440-16,3 2-304 16,0-2-48-16,1 0-12816 0,1 0-2576 0</inkml:trace>
  <inkml:trace contextRef="#ctx0" brushRef="#br0" timeOffset="-179902.25">10572 14982 28559 0,'0'0'2544'0,"-9"-4"-2032"16,1 1-512-16,8 3 0 0,-7-5 4208 0,7 5 736 15,0 0 160-15,0 0 16 0,0 0-4096 0,0 0-832 16,0 0-192-16,0 0 0 0,0 0 0 0,0 0 0 16,0 0 0-16,0 0 0 0,0 0-288 0,0 0-64 15,0 0-16-15,11 2 0 16,-11-2-1808-16,10 6-384 0,-10-6-64 0,11 5-9312 0,-11-5-1872 0</inkml:trace>
  <inkml:trace contextRef="#ctx0" brushRef="#br0" timeOffset="-179704.91">10594 15369 20271 0,'0'0'1792'0,"0"0"-1424"0,0 0-368 0,0 0 0 16,0 0 4560-16,0 0 848 0,0 0 160 0,0 0 48 16,0 0-4208-16,0 0-848 0,0 0-176 0,0 0-16 15,0 0 256-15,0 0 48 0,0 0 16 0,0 0 0 16,7 9-496-16,-7-9-192 0,10 5 128 0,0-1-128 15,1-3-1296-15,-1 1-352 0,2-1-64 0,0-1-10416 16,-2-1-2080-16</inkml:trace>
  <inkml:trace contextRef="#ctx0" brushRef="#br0" timeOffset="-179466.88">10542 15696 13823 0,'0'0'1216'0,"-11"8"-960"0,-2-2-256 0,2 0 0 16,2-1 7888-16,9-5 1536 0,0 0 304 0,0 0 64 16,0 0-7760-16,0 0-1568 0,13 4-304 0,1 0-160 15,-1-2 256-15,-3-2-32 0,-10 0-16 0,13-4 0 16,2-1-400-16,0 0-96 0,1 0-16 0,1 1-14368 15,1-4-2880-15</inkml:trace>
  <inkml:trace contextRef="#ctx0" brushRef="#br0" timeOffset="-177790.05">17053 10368 3679 0,'0'0'320'0,"0"0"-320"0,0 0 0 0,0 0 0 15,-4-7 2208-15,4 7 368 16,0 0 80-16,0 0 16 0,-4-6-976 0,4 6-192 0,0 0-32 0,0 0-16 15,0 0-384-15,0 0-80 0,0 0-16 0,0 0 0 16,0 0-512-16,0 0-96 0,0 0-32 0,0 0 0 16,0 0-48-16,0 0-16 0,0 0 0 0,-5 11 0 15,-2 1-48-15,-1-1-16 0,-1 0 0 0,1 4 0 16,0-2-16-16,1 0-16 0,-2 1 0 0,-1 2 0 16,3-1 192-16,0 1 32 0,1 0 16 0,-1 3 0 15,2-2-96-15,1 3 0 0,1-3-16 0,1 2 0 16,0-2-160-16,4 1-16 0,2 1-128 0,0-2 192 15,2-2-192-15,4 0 0 0,3-4 0 0,2 0 0 16,0-1 0-16,1-2-240 0,0-1 80 0,2-2 16 16,0-3-512-16,2 0-112 0,-1-2 0 0,0-2-7072 15,-2-2-1408-15</inkml:trace>
  <inkml:trace contextRef="#ctx0" brushRef="#br0" timeOffset="-177546.19">17193 10511 18431 0,'0'0'1632'0,"0"0"-1312"15,0 0-320-15,0 0 0 0,-6 7 3792 0,6-7 688 16,-4 10 144-16,3 1 32 0,1 0-3760 0,2-2-768 0,1 2-128 0,1 1 0 15,0-1-192-15,1 1 0 0,0 0 0 0,2-4 0 32,1-1-576-32,-1 0-128 0,-7-7 0 0,8 8-16 15,-8-8-2288-15,0 0-464 0,0 0-96 0,0 0-16 0</inkml:trace>
  <inkml:trace contextRef="#ctx0" brushRef="#br0" timeOffset="-177356.13">17146 10338 30351 0,'0'0'1344'0,"0"0"272"0,-6-3-1296 0,6 3-320 0,0 0 0 0,0 0 0 0,0 0 192 0,0 0-16 15,0 0-16-15,0 0-9248 16,0 0-1856-16</inkml:trace>
  <inkml:trace contextRef="#ctx0" brushRef="#br0" timeOffset="-177005.39">17278 10197 15663 0,'0'0'688'0,"0"0"144"0,-8 0-656 0,8 0-176 0,-9 3 0 0,9-3 0 16,-6 7 2688-16,6-7 512 0,-4 12 112 0,4-12 16 15,2 9-2672-15,4 2-528 0,0-2-128 0,2-1 0 16,1-2 0-16,2 1 160 0,-1-1-160 0,0-1 160 16,-1 1-32-16,1-1-128 0,0 0 192 0,0 0-64 15,0 0 128-15,0 2 32 0,-1 0 0 0,2 0 0 16,-1 2 272-16,0 3 48 0,1-3 16 0,-2 2 0 15,-1 0-240-15,1 4-32 0,1-1-16 0,-2 2 0 16,0-1-144-16,-1 4-48 0,-1-1 0 0,-1 0 0 16,0 2-144-16,-1-2 128 0,0-2-128 0,-1 1 128 15,0 0-128-15,-1-2 0 0,1-2 0 0,-1 0 0 0,-2-13 0 0,4 11 0 16,-4-11 0-16,4 13-176 16,-1-3-672-16,-3-10-144 0,0 0-32 0,0 11-12768 15</inkml:trace>
  <inkml:trace contextRef="#ctx0" brushRef="#br0" timeOffset="-176454.69">15755 12159 26719 0,'-7'-1'2368'0,"0"-2"-1888"0,1 1-480 0,6 2 0 16,0 0 2080-16,0 0 320 0,0 0 64 0,0 0 16 0,0 0-2048 0,13-4-432 15,2 0 0-15,3 0 0 0,2 1 0 0,4-1 0 16,0-1 0-16,5-1 0 0,2-2 0 0,3 1 0 15,4 1 0-15,1-2 144 0,4 1 240 0,4 1 32 16,4-1 16-16,2 1 0 0,3-1 80 0,6 2 0 16,3-1 16-16,5-2 0 0,5 1 0 0,3-3 0 15,1-2 0-15,5 0 0 0,3 1-128 0,-2 1-16 16,1 0-16-16,-1-2 0 0,-3-2-368 0,0 0 144 16,-1 1-144-16,-4 2 0 0,-4-1 0 0,-2 1 0 15,-2-1 0-15,-5 2 0 16,-6-4-784-16,-5 3-64 0,-2 2-16 0,-5-3 0 15,-6 1-1712-15,-3 4-352 0,-5-5-64 0,-4 1-11408 0</inkml:trace>
  <inkml:trace contextRef="#ctx0" brushRef="#br0" timeOffset="-175705.32">16491 13031 19743 0,'0'0'880'0,"0"0"176"0,0 0-848 0,0 0-208 15,0 0 0-15,0 0 0 0,0 0 960 0,0 0 128 16,0 0 48-16,0 0 0 0,0-8-48 0,1-1-16 16,2 1 0-16,-1 1 0 0,2-4-48 0,0 2-16 15,1 0 0-15,2-4 0 0,-1 0-240 0,3-1-64 16,1-3 0-16,0 1 0 0,2 0-112 0,-1 1-16 15,0-2-16-15,1 0 0 0,-2-1-112 0,-2 1-32 0,-2 1 0 0,0 3 0 16,-1-3-32-16,-3 3-16 16,-2-1 0-16,-1 0 0 0,-3 0-112 0,-2 3-32 0,-3 2 0 15,-2 1 0-15,-2 0 32 0,-4 1 16 0,-2 2 0 0,-2 3 0 16,-1 2-272-16,-3 2 160 0,-1 3-160 0,0 2 128 16,-2 2-128-16,0 3 0 0,-2 2 0 0,2 4 0 15,1 2 0-15,2 3 0 0,3 4 0 0,1 1 0 16,0 2 0-16,3 1 0 0,2 2-144 0,3-2 144 15,3 2 0-15,2-3 0 0,3 1 0 0,1 1 0 16,3 0-144-16,1 2 144 0,1-3 0 0,2 2-144 16,0-1 144-16,4 0-208 0,2-1 80 0,3-5 128 15,-2-1-272-15,2-3 64 0,1-5 16 0,1-3 0 16,1-2 16-16,0-5 16 0,1-2 0 0,1-4 0 16,1-2 160-16,-1-3 128 0,0-3-128 0,1-3 176 0,2-6 192 15,-1-2 32-15,1-4 16 0,0-2 0 0,0-2 144 0,0 0 16 16,-2-2 16-16,-1-2 0 0,-1-2-320 0,-3 1-64 15,0-2-16-15,-1-2 0 0,-3-1-192 0,-1-2 144 16,-3-2-144-16,-1-3 128 0,-3-2-128 0,-1 1 128 16,0-2-128-16,-1 2 128 0,-3 1-128 0,0 1 0 15,-1 2 0-15,-1 1 0 0,1 1 0 0,-1 1 0 16,-1 1 160-16,2 2-160 0,1 0 368 0,0 0-48 16,-1-2 0-16,2 3 0 0,2 2-64 0,1-2 0 15,0 1-16-15,-1 4 0 0,1 5-368 0,1-2-80 16,0 4-16-16,2 4 0 15,-2 3-1440-15,1 3-272 0,-1 4-64 0,-1 7-16048 0</inkml:trace>
  <inkml:trace contextRef="#ctx0" brushRef="#br0" timeOffset="-171485.31">17289 12289 11055 0,'0'0'976'0,"0"0"-784"16,0 0-192-16,0 0 0 0,4-6 2416 0,-4 6 432 16,0 0 96-16,0 0 0 0,5-7-2224 0,-5 7-448 15,0 0-80-15,4-6-32 0,-4 6 528 0,1-8 96 16,-1 8 32-16,0 0 0 0,0-9 80 0,0 9 32 16,0 0 0-16,0 0 0 0,0 0-112 0,0 0-32 15,0 0 0-15,-9 3 0 0,-2 2-176 0,1 3-32 16,0 2-16-16,-1 4 0 0,1 5-304 0,-3 1-48 0,0 7-16 0,0 0 0 15,1 2-192-15,-3 3 128 0,0 2-128 0,-2 4 0 16,0 2 176-16,1 3-176 0,1 2 192 0,0-1-192 16,2-1 0-16,0 1 0 0,0 2 0 0,1-6 0 15,3 1 128-15,-1-2-128 0,-1 0 0 0,1-2 0 16,-2-1 128-16,3 1-128 0,1-6 0 0,3-1 0 16,1-3 0-16,2-2 160 0,0-3-160 0,4-2 128 15,0-5 80-15,2 0 16 0,1-2 0 0,2-2 0 16,1 0 208-16,1-3 32 0,1-3 16 0,2 0 0 15,1-5-352-15,1-4-128 0,6-1 0 0,-1-3 0 16,2-2 144-16,2-3-144 0,0-2 128 0,2-4-128 16,-2-3 192-16,2-2-64 0,0 1 0 0,0-2 0 15,-6-1-128-15,1 0 128 0,-2-3-128 0,-1-1 128 16,-2 0-128-16,0 3 128 0,-2-2-128 0,-1 0 128 0,-2-1 0 0,-1 0 0 16,-2 0 0-16,-3 0 0 0,-2-1 0 0,-2 1 0 15,-1 1 0-15,-3-1 0 0,-3 1 0 0,0 0 0 16,-1 1 0-16,-1 2 0 0,0 0 64 0,-1 0 0 15,0-1 0-15,0 1 0 0,-1 2-48 0,1 1 0 16,-1-2 0-16,2 3 0 0,-1 0-144 0,-1 1 0 16,0 3 0-16,0 3 0 0,2 4 0 0,-1 1-256 15,-1 3 48-15,2 1 0 16,1 1-432-16,0 4-96 0,-1 2-16 0,0 2 0 16,-1-1-416-16,1 1-96 0,1 2-16 0,0 0 0 15,-1 3-144-15,1-1-48 0,0-3 0 0,0 2-7536 16,-1 2-1504-16</inkml:trace>
  <inkml:trace contextRef="#ctx0" brushRef="#br0" timeOffset="-171084.85">17050 12757 30815 0,'0'0'1360'0,"0"0"288"16,0 0-1328-16,0 0-320 0,0 0 0 0,0 0 0 0,0 0 832 0,0 0 112 15,0 0 16-15,0 0 0 0,0 0-832 0,0 0-128 16,0 0 0-16,12 2-176 0,-2 2 176 0,1 1 0 16,-1-1 0-16,0 2-128 0,1 2 128 0,-1 0 0 15,-1 0 0-15,2 1 0 0,-2-1-144 0,1 0 144 16,-2-5-160-16,0 1 160 0,-8-4-128 0,11 4 128 16,-1-4 0-16,0 0-144 0,1-1 144 0,3-2-208 15,-1-1 80-15,2-1 128 16,-1-3-576-16,0-3 16 0,2 0 0 0,1 2 0 15,1 1-656-15,2 0-128 0,-1 1-16 0,-1 0-11008 0</inkml:trace>
  <inkml:trace contextRef="#ctx0" brushRef="#br0" timeOffset="-169967.86">17532 13265 17503 0,'0'0'1552'0,"0"0"-1232"0,0 0-320 0,0 0 0 0,0 0 1552 0,0 0 256 15,0 0 48-15,0 0 16 16,0 0-1280-16,0 0-256 0,0 0-48 0,0 0-16 0,11 6 720 0,-11-6 144 15,6 11 16-15,-6-11 16 0,6 10-160 0,-3 4-48 16,-1 1 0-16,-2 0 0 0,-2 1-416 0,2 0-96 16,0-2 0-16,-1 3-16 0,-1-3-32 0,0 1 0 15,0-1 0-15,0-1 0 0,1-3-80 0,0 0 0 16,1-10-16-16,-2 10 0 0,2-10-48 0,0 0 0 16,0 0 0-16,0 0 0 0,0 0 80 0,0 0 16 15,0 0 0-15,0 0 0 0,0 0 48 0,0 0 16 16,0 0 0-16,-1-12 0 0,1 0-160 0,0 1-48 15,1-2 0-15,1 0 0 0,0 0-208 0,1-4 0 0,0 1 0 0,-1 0 0 16,1 1 0-16,1 0 0 0,0 2 0 0,0 2 0 16,-1 0-144-16,3 2 144 0,-2 0 0 15,-4 9-144-15,6-8 144 0,-6 8 0 0,0 0 0 0,8-8 0 16,1 2 0-16,0 1-160 0,-1 1 160 0,2 1 0 16,-10 3-144-16,12-5 144 0,0 4 0 0,-2-2-144 15,1 3 144-15,-11 0-192 0,11 5 192 0,-1 3-192 16,-3 1 64-16,-1 3 0 0,-2 0 0 0,-1 2 0 15,0 3 128-15,-3 1 0 0,0-4 0 0,0 2 128 16,-1 0-128-16,1-2 0 0,0 0 0 0,0-1 0 16,0-2 0-16,0-11 0 0,0 0 0 0,0 0 0 15,0 0 128-15,0 0 0 0,0 0 0 0,0 0 0 16,10-1-128-16,-10 1 0 0,11-10 0 0,-4 3 0 16,0-5 0-16,-1 1 0 0,0 0 0 0,-1-1 0 15,0 2 0-15,0-3 0 0,-1-1 0 0,1 4 128 0,-1-3-128 0,0 3 0 16,-4 10 0-16,5-7 0 0,1-2 0 0,-6 9 0 15,0 0 0-15,10-4-128 0,-10 4 128 0,12-3 0 16,-2 2 0-16,-1 1 0 0,-9 0 0 0,13 4 0 16,-1-3 0-16,0 2 128 0,-2 1-128 0,-1 1 0 15,1 2 0-15,-1 0 0 0,1 1 0 0,-1 3 0 16,0 0 0-16,1 2 0 0,-5 3 0 0,0-3 0 16,0 3 0-16,-1-1 0 0,0 0 0 0,-1 0 0 15,-1 0 0-15,1-1-128 0,-2-1-80 0,0-4-16 16,1 2 0-16,-2-11 0 15,0 0-1648-15,0 0-336 0,0 0-64 0</inkml:trace>
  <inkml:trace contextRef="#ctx0" brushRef="#br0" timeOffset="-160991.9">18717 11644 13823 0,'0'0'1216'0,"0"0"-960"15,0 0-256-15,0 0 0 0,0 0 3344 0,0 0 624 16,0 0 128-16,0 0 32 0,0 0-3040 0,0 0-592 16,0 0-128-16,0 0-32 0,0 0-16 0,0 0 0 15,0 0 0-15,0 0 0 0,12-4 0 0,-12 4 0 16,11-2 0-16,-11 2 0 0,13 0-176 0,-2-3-144 16,0 3 192-16,-11 0-192 0,13 3 304 0,0-3-48 15,-1 0-16-15,1 0 0 0,0 0-32 0,0 1 0 16,0-1 0-16,0 0 0 0,-1 0-64 0,-1 0-16 0,0 0 0 0,0 0 0 15,0 0-128-15,-1 0 0 0,1 1 0 0,-11-1 0 16,11-1-192-16,0 0-80 0,-1-3-16 0,-1 1 0 31,-9 3-464-31,12-3-80 0,-1 0-32 0,-1 0 0 16,0 0-80-16,-10 3-16 0,12-2 0 0,-3-1 0 16,-9 3 240-16,11-3 32 0,-11 3 16 0,10-1 0 15,-10 1-128-15,11-1-32 0,-11 1 0 0,0 0 0 16,0 0-128-16,0 0-16 0,9 2-16 0</inkml:trace>
  <inkml:trace contextRef="#ctx0" brushRef="#br0" timeOffset="-160626.98">18581 11850 23039 0,'0'0'2048'0,"0"0"-1648"15,0 0-400-15,11-4 0 0,1 2 2784 0,1-1 480 0,1 2 80 0,5 1 32 16,0 0-2896-16,3 0-480 15,3 0-288-15,0 0 32 0,-2 0 256 0,1 1 0 0,-1-1-160 0,0 0 160 16,-1 0-208-16,-1 0 16 0,-2-1 16 0,-1 1 0 16,-1 0-112-16,-1 0-32 0,0 1 0 0,-1-1 0 15,0 0 64-15,0 0 16 0,2 1 0 0,0-1 0 16,-1-1-32-16,1 0-16 0,0 1 0 0,1-3 0 31,0 2-608-31,0-1-128 0,2 1-32 0,0-4 0 0</inkml:trace>
  <inkml:trace contextRef="#ctx0" brushRef="#br0" timeOffset="-147803.16">19910 11631 13823 0,'0'0'1216'0,"0"0"-960"0,-7 0-256 0,7 0 0 15,-10 0 1824-15,10 0 320 0,-9 1 64 0,9-1 16 16,0 0-1648-16,0 0-336 0,0 0-64 0,0 0-16 16,0 0 336-16,0 0 64 0,0 0 16 0,0 0 0 15,0 0 208-15,0 0 48 0,0 0 16 0,0 0 0 16,0 0 112-16,0 0 32 0,0 0 0 0,0 0 0 15,7 8-16-15,-7-8 0 0,0 0 0 0,12 5 0 16,-2-2-176-16,2 0-32 0,-2-3-16 0,2 0 0 16,1-3-48-16,1 0 0 0,2 2 0 0,1-4 0 15,1 1-64-15,2 1-32 0,1-1 0 0,1 1 0 16,1-1-112-16,2 1-32 0,0 0 0 0,-1 2 0 16,3 0-336-16,-3 1-128 0,0 1 0 0,-2 2 0 15,0-1 0-15,-1 2 0 0,0 0 0 0,-2 0 0 0,0-1 0 0,-4 1 0 16,0-4 0-16,-2 1 0 0,-3-1-288 0,-10 0 48 15,11 0 16-15,-11 0 0 16,10-1-400-16,-10 1-80 0,0 0 0 0,9-4-16 16,-9 4-2496-16,9-6-496 0</inkml:trace>
  <inkml:trace contextRef="#ctx0" brushRef="#br0" timeOffset="-145266.81">21301 10829 16575 0,'0'0'1472'0,"0"0"-1168"0,0 0-304 0,0 0 0 16,0 0 1536-16,-2-6 256 16,2 6 64-16,-3-9 0 0,1 1-1504 0,2 8-352 0,-2-11 0 0,2 11 0 15,2-9 368-15,-2 9 32 0,2-10 16 0,0 3 0 16,-2 7 352-16,5-9 80 0,-1 3 16 0,-4 6 0 15,0 0-32-15,6-7-16 0,-6 7 0 0,0 0 0 16,0 0-304-16,0 0-64 0,0 0-16 0,0 0 0 16,0 0-64-16,0 0-16 0,-5 13 0 0,0 0 0 15,-2-1-80-15,1 0-16 0,-3-2 0 0,-1 2 0 16,3 0-80-16,-4 1-32 0,1 2 0 0,-1 2 0 16,0 1-16-16,-1 1-128 0,0 0 192 0,0 1-64 15,1-1 0-15,0 4 0 0,1 0 0 0,1 2 0 16,0 0 0-16,-1 2 0 0,3 0 0 0,-1 2 0 15,0 1 80-15,1-3 16 0,1 2 0 0,1 1 0 16,-2 0-224-16,1 1 128 0,-1-1-128 0,-1 2 0 0,-1-1 0 16,1 0 0-16,-1-2 0 0,0-1 0 0,-1 2 0 0,1 3 128 15,-1-3-128-15,1 0 0 0,0-3 144 0,1 2-16 16,2-4 0-16,-1 1 0 0,1 0 160 0,2 0 32 16,1-4 0-16,1 2 0 0,0-1-16 0,0 1 0 15,-2-3 0-15,3 1 0 0,1 1-176 0,0-3-128 16,-2 1 192-16,4-1-192 0,1 0 128 0,0 1-128 15,0 1 0-15,1-2 0 0,0-2 0 0,1 0 128 16,1 2-128-16,2-1 0 0,0 1 0 0,0-3 0 16,1 2 0-16,0-2 0 0,0 3 0 0,2-3 0 15,-1-2 0-15,-1 2 0 0,-1-2 144 0,0 0-144 16,0 4 0-16,1-5 144 0,-1-1-144 0,-1 0 128 0,0 1-128 16,1-1 128-16,1-4-128 0,-1 3 192 0,-2-1-192 0,2-2 192 15,0 0-192-15,1 0 0 0,0-1 0 0,1-2 0 16,2-2 0-16,-1 1 0 0,-1 2 128 0,0-2-128 15,-2-1 0-15,1-1-144 0,-9-3 144 0,12 2-208 16,-1 0-160-16,-1-1-16 0,-10-1-16 0,12 4 0 31,-2-4-368-31,-10 0-64 0,12-4 0 0,0 1-16 16,-12 3-272-16,11-4-48 0,-1 0-16 0,-10 4 0 16,10-5-1344-16,-10 5-272 0,8-6-48 0</inkml:trace>
  <inkml:trace contextRef="#ctx0" brushRef="#br0" timeOffset="-144550.45">21500 11815 19343 0,'0'0'848'0,"0"0"192"0,-3-8-832 0,3 8-208 0,0 0 0 0,0-9 0 0,0 9 864 0,1-8 128 16,2-1 32-16,-3 9 0 0,4-9-80 0,-4 9-16 15,6-8 0-15,-6 8 0 0,8-4-16 0,-8 4 0 16,0 0 0-16,12-4 0 0,-2 2-192 0,-10 2-32 15,12 2-16-15,1 2 0 0,-1-3-48 0,0 5-16 16,-1 0 0-16,1 2 0 0,-2 2-272 0,2 2-48 16,-1 0-16-16,0 4 0 0,1-1-80 0,1 0-32 15,-1 3 0-15,0 1 0 0,-1 2-16 0,1 0 0 16,0 1 0-16,1-1 0 0,-1 1 80 0,1-1 16 16,0 0 0-16,1 0 0 0,-1 1-240 0,0-2 0 0,0-6 0 15,0 1 0-15,-1 0-160 0,-2-1 160 16,1-1-128-16,-1 0 128 15,1-4-432-15,-2-1 0 0,0-1 0 0,-9-7 0 16,0 0-304-16,10 6-64 0,-10-6-16 0,11 2 0 16,-11-2-688-16,10-2-144 0,-1-3-16 0,-2-1-16 15,-2-2-1424-15,0-3-288 0</inkml:trace>
  <inkml:trace contextRef="#ctx0" brushRef="#br0" timeOffset="-144213.89">22142 11687 16575 0,'0'0'1472'0,"0"0"-1168"16,0 0-304-16,0 0 0 0,0 0 2000 0,0 0 352 16,-7 9 64-16,0 0 16 0,0 3-1344 0,2-1-272 15,0 0-48-15,0 4-16 0,-2-2 208 0,2 4 64 16,0 2 0-16,0 5 0 0,-2-1-624 0,1 4-112 15,-2 3-32-15,0 2 0 0,-1 0 0 0,0 5 0 16,-2 2 0-16,0 3 0 0,-4 1 0 0,1 1-16 16,-3 2 0-16,0 1 0 0,0 1-240 0,0-1 0 15,0-2 128-15,0-2-128 0,0 0 0 0,0-1 128 16,0 0-128-16,2-3 0 0,-1-1 192 0,2 1-48 16,2-5-16-16,2 0 0 0,-1-2-128 0,1-2 0 15,-1-1 0-15,3-4 0 0,3-1-416 0,3-7 32 16,2-2 16-16,2-4 0 15,-2-11-720-15,7 10-128 0,1-5-48 0,-8-5-7952 16,10 2-1600-16</inkml:trace>
  <inkml:trace contextRef="#ctx0" brushRef="#br0" timeOffset="-143558.93">22473 10983 10127 0,'0'0'896'0,"0"0"-704"0,0 0-192 0,0 0 0 15,0 0 2064-15,0 0 384 0,0 0 80 0,0 0 16 16,0 0-2032-16,0 0-512 0,0 0 0 0,0 0 0 16,0 0 304-16,0 0-48 0,0 0 0 0,0 0 0 15,0 0 320-15,0 0 48 0,0 0 16 0,0 0 0 16,0 0 112-16,0 0 16 0,0 0 16 0,0 0 0 15,0 0-336-15,0 0-64 0,0 0 0 0,0 0-16 16,-10 4-368-16,1 3 128 0,2 2-128 0,0 2 0 16,-1 2 0-16,0 4 128 0,0-2-128 0,-1 4 0 15,-1 3 0-15,0-2 0 0,-1 1 0 0,-1 1 0 16,-1 3 0-16,0 0 0 0,-1-1 0 0,1 1-128 0,1-1 128 16,3-2-160-16,0-3 160 0,2 1-160 0,3-2 160 0,1 0 192 15,2-2-32-15,2-3-16 0,2 1 64 0,1 2 16 16,1-3 0-16,0 0 0 0,1 0-224 0,0 0 0 15,1 0 0-15,2-1 0 16,-3-2-720-16,5 1-48 0,-1 1 0 0</inkml:trace>
  <inkml:trace contextRef="#ctx0" brushRef="#br0" timeOffset="-142945.74">22752 11283 5519 0,'0'0'240'0,"0"0"64"0,0 0-304 0,-3 9 0 0,3-9 0 0,-6 9 0 16,6-9 3904-16,-5 11 704 0,1-2 160 0,4-9 32 16,0 0-3008-16,0 0-576 0,0 11-128 0,0-11-32 15,0 0-608-15,4 11-112 0,-4-11-16 0,5 9-16 16,-5-9-304-16,7 8 0 0,-7-8 0 0,8 6 0 31,-8-6-320-31,0 0-128 0,10 7-32 0,-10-7 0 0,8 5-2272 16,-8-5-464-16</inkml:trace>
  <inkml:trace contextRef="#ctx0" brushRef="#br0" timeOffset="-142614.52">22772 11069 19343 0,'0'0'1728'0,"-6"-2"-1392"16,6 2-336-16,-10-2 0 0,10 2 1680 0,0 0 272 0,-9-1 48 0,9 1 16 16,0 0-1072-16,0 0-224 0,0 0-32 0,0 0-16 15,0 0-112-15,0 0-32 0,0 0 0 0,3-9 0 16,-3 9-352-16,6-4-176 0,-6 4 160 0,11-4-160 31,-11 4-400-31,10 0-176 0,-10 0-48 0,12 4 0 16,-12-4-2000-16,10 3-384 0,-10-3-96 0</inkml:trace>
  <inkml:trace contextRef="#ctx0" brushRef="#br0" timeOffset="-141898.33">22874 10919 9215 0,'0'0'400'0,"0"0"96"0,0 0-496 0,0 0 0 0,0 0 0 0,0 0 0 0,0 0 3488 0,0 0 608 16,0 0 112-16,0 0 16 0,0 0-2992 0,0 0-592 15,0 0-128-15,0 0-32 0,0 0-224 0,13 5-64 16,-3 1 0-16,2-1 0 0,0 1-192 0,-1-2 144 16,1 2-144-16,1 0 128 0,0 2-128 0,2 0 0 15,-4 1 0-15,4 0 0 0,-1 3 0 0,0 1 0 16,1 1 0-16,-2 0 0 0,-3 1 0 0,1 2 0 16,-1 1 0-16,-1 1 0 0,0 1 0 0,0 2 0 15,0 3 0-15,2-2 0 0,-3 0 256 0,1 1-48 16,1 2 0-16,1 1 0 0,-3-1-208 0,-1-3 0 15,0-2 0-15,-2 1 0 16,-1-2-304-16,0 0-96 0,-4-3-32 0,-3 3 0 16,-2 0-240-16,-1-4-48 0,-5 4-16 0,-1-2 0 15,-2 1 96-15,-2-1 0 0,-1 0 16 0,-2-2 0 16,-5-2-272-16,1-1-64 0,0 1-16 0,-1-2 0 0</inkml:trace>
  <inkml:trace contextRef="#ctx0" brushRef="#br0" timeOffset="-139896.75">23506 11910 29375 0,'0'0'1296'0,"0"0"272"0,0 0-1248 0,0 0-320 16,0 0 0-16,0 0 0 0,0 0 224 0,0 0-16 15,0 0 0-15,0 0 0 0,0 0-16 0,0 0-16 16,0 0 0-16,0 0 0 0,0 0 240 0,10-1 48 16,-10 1 16-16,12-3 0 0,-1 3 112 0,0-2 32 0,0 2 0 0,1-2 0 15,1 1-208-15,1 1-32 0,-1 3-16 0,1-1 0 16,1-1-16-16,3 1 0 0,4 2 0 0,-1-4 0 15,1 1-160-15,0-1-48 0,0-1 0 0,1-3 0 16,-1 2-144-16,1 1 0 0,2-1 0 0,-2-1 0 31,0-1-320-31,-3 1-112 0,1 2-16 0,-1 0 0 16,-3-2-752-16,-3 2-144 0,-1 1-48 0,-2 0-8512 0,-11 0-1696 0</inkml:trace>
  <inkml:trace contextRef="#ctx0" brushRef="#br0" timeOffset="-134092.45">24743 11914 14735 0,'0'0'640'0,"0"0"160"0,0 0-640 0,0 0-160 15,12-4 0-15,-2 1 0 0,1 2 3648 0,-11 1 704 16,13-2 144-16,-3 0 32 0,-10 2-3616 0,11 0-720 16,-11 0-192-16,0 0 0 0,0 0 384 0,0 0 16 15,0 0 0-15,0 0 0 0,0 0 624 0,0 0 128 16,0 0 32-16,8 8 0 0,-8-8-320 0,0 0-64 16,0 0-16-16,0 0 0 0,0 0-304 0,0 12-64 0,0-12-16 0,-2 12 0 15,-2-3-80-15,2 0 0 0,-1 1-16 0,-1 1 0 16,-1-2 48-16,0 1 16 0,1 2 0 0,-1 1 0 15,-1 0-112-15,0 1 0 0,-1 2-16 0,1 2 0 16,1 2-80-16,-1-1-16 0,1 2 0 0,1-1 0 16,2-1-16-16,2 5 0 0,1 2 0 0,-2-1 0 15,-2-3-128-15,-1-1 0 0,-2-2 144 0,-1-1-144 16,1 1 128-16,-1-2-128 0,1-2 160 0,-5-4-160 16,-3-7 192-16,2 0-64 0,3-2-128 0,1 2 192 15,0 1-48-15,1-3-16 0,-1 0 0 0,1 1 0 16,7-3-128-16,-9-3 160 0,0 1-160 0,0-2 160 15,1-3-160-15,0 1 160 0,-1-2-160 0,3-1 160 16,-1-3-160-16,0 0 0 0,1-1 0 0,-1-1 128 0,0-2-128 16,1-3 0-16,1-1 0 0,1 1 0 0,2-2 0 0,-1-1 0 15,-1-3 0-15,3 0 0 0,1 0 0 0,0 2 0 16,0-1 0-16,0 1 0 0,0 1 0 0,0 1 0 16,1 0 0-16,0 3 0 0,-1-2 0 0,3 3 0 15,0-2 0-15,-1 3 0 0,1 0 0 0,-1 2 0 16,0 0 0-16,2-2 0 0,1 2 0 0,0 1 0 15,0-6 0-15,2 5 0 0,-1 0 0 0,2 1 0 16,0 1 0-16,1 1 0 0,2 1-144 0,-2 2 144 16,0 2 0-16,1 0 0 0,1 3 0 0,2 3 0 15,4 0 0-15,-6 0 0 0,-11 0 0 0,12 1 0 16,4 4 0-16,-2 2 0 0,-3-6 0 0,-1 3 0 0,-1 1 0 16,0 0 0-16,-1 3 0 0,0-1 0 0,-2-1 0 15,2 1 0-15,1 2 128 0,-1-1 0 0,1-1-128 0,0 1 192 16,-1 1-192-16,1-1-192 0,1 3 48 0,-1-4 0 15,1 3 144-15,-1-1 144 0,0 0-16 0,2-1-128 16,-1-2 128-16,2 1-128 0,0-2 0 0,1 0 0 16,0 0 0-16,1-1 0 0,-2 0 0 0,1-4 0 15,1 0 128-15,2 0-128 0,-1 0 0 0,1 0 0 16,0-2 0-16,1-1 0 0,1 0 128 0,-2 1-128 16,-2-2 0-16,-1-1 0 0,-3-2 0 0,1 1-144 31,-2-1-304-31,0-1-64 0,0-1-16 0,-5-1 0 15,-6-7-2240-15,-1 1-448 0,2 6-96 0</inkml:trace>
  <inkml:trace contextRef="#ctx0" brushRef="#br0" timeOffset="-132556.65">25804 11213 26895 0,'0'0'1184'0,"0"0"256"0,0 0-1152 0,0 0-288 16,0 0 0-16,-5-6 0 0,5 6 288 0,0 0 0 15,0 0 0-15,0 0 0 0,0 0-288 0,-6-2 128 0,6 2-128 0,-11 2 0 16,2 4 432-16,1 0-32 15,-1 1 0-15,0 0 0 0,0 3 400 0,-1 1 80 0,-1 1 16 0,1 2 0 16,-2 3-288-16,0 3-48 0,-1-1-16 0,-1 4 0 16,0 1-32-16,-2 2-16 0,-1 2 0 0,0 2 0 15,-1 2-176-15,1 5-48 0,0 1 0 0,1 3 0 16,1 1-128-16,-1 2-16 0,3 3-128 0,-1 2 192 16,0 1-192-16,1 1 176 0,3 1-176 0,0-2 160 15,0-2-160-15,5 2 0 0,3-3 0 0,0-3 0 16,2 0 128-16,3-1-128 0,2-5 192 0,2-4-64 15,3-1-128-15,1-5 0 0,2-4 0 0,2-6 0 16,3 0-784 0,3-3-48-16,1-5 0 0,2-2 0 15,1-4-2224-15,1-3-448 0</inkml:trace>
  <inkml:trace contextRef="#ctx0" brushRef="#br0" timeOffset="-131907.5">25926 11535 3679 0,'0'0'320'0,"0"0"-320"0,0 0 0 0,0 0 0 15,-8 1 6976-15,8-1 1344 0,0 0 256 0,0 0 48 16,0 0-6912-16,-7 6-1392 0,7-6-320 0,-6 10 0 16,-1-4 0-16,2 4 176 0,-1 4-176 0,-2-1 160 15,-1 0 32-15,0 4 0 0,-3 3 0 0,1 3 0 16,1-3 96-16,0 5 32 0,-2 1 0 0,0 2 0 15,0-2 288-15,1 1 64 0,-4 0 16 0,2 2 0 16,0-3-304-16,3 0-64 0,2 2-16 0,3-4 0 16,1 3-304-16,1-1 0 0,2-2 0 0,3 0 0 15,5-2 128-15,-2 0-128 0,-3 0 0 0,1-1 0 16,4-1 128-16,2-1-128 0,0-2 0 0,2-2 0 16,2-1 0-16,-2 0 0 0,1-3 0 0,1-1 0 15,-1-1 144-15,2-1-144 0,2 0 0 0,-3-4 144 0,-13-4-16 0,13-4-128 16,0 1 192-16,-1-2-64 0,-2-1 0 0,3-4 0 15,-2-1 0-15,-1 0 0 0,-1-4-128 0,0 0 192 16,0 0-192-16,-1-2 192 0,-1-3-64 0,-1 2 0 16,1-3 0-16,-1-1 0 0,0 0 0 0,-3-6 0 15,0 1 0-15,0-2 0 0,-1-1 0 0,0 2-128 16,-2 0 192-16,-2 0-64 0,2-4-128 0,-1 1 0 16,-2-2 0-16,1 3 128 0,-2 3-128 0,-1 0 128 15,1-1-128-15,0 3 128 0,-1 2-128 0,1 0 0 16,0 0 0-16,-1 4 0 0,-1 1 0 0,2-1 0 15,1 2 0-15,-1 3 0 0,-3 1 0 0,3 3 0 16,0-1 0-16,2 3 0 0,2 8-288 0,-4-8 64 0,4 8 16 0,-5-6 0 31,5 6-240-31,0 0-32 0,-7-4-16 0,7 4 0 16,-9 3-2032-16,0 2-416 0,-2 1-64 0</inkml:trace>
  <inkml:trace contextRef="#ctx0" brushRef="#br0" timeOffset="-131624.41">25763 11910 16575 0,'0'0'736'0,"0"0"160"0,0 0-720 0,0 0-176 0,6 9 0 0,1-1 0 0,1-1 4064 0,2-1 784 15,0 1 144-15,2-1 48 0,0-2-4016 0,1 1-816 16,-1-2-208-16,-1 1 0 0,1-2 176 0,-1 1-48 15,-2 0 0-15,0-2 0 0,0-1-128 0,-9 0 160 16,8 1-160-16,0-1 160 0,-8 0-32 0,11-1 0 16,-11 1 0-16,12-5 0 0,-1-2 0 0,-2 1-128 15,-2-1 192-15,3-1-64 0,-3 0-368 0,3-1-80 16,0 0 0-16,0 0-16 16,1-1-1840-16,1-2-352 0,-1-2-80 0,2-1-10400 0</inkml:trace>
  <inkml:trace contextRef="#ctx0" brushRef="#br0" timeOffset="-131288.79">26378 11343 19343 0,'0'0'848'0,"0"0"192"0,0 0-832 0,0 0-208 0,0 0 0 0,0 0 0 16,0 0 3168-16,0 0 592 0,0 0 112 0,0 0 32 16,0 0-2768-16,0 0-560 0,7 14-96 0,-3-2-32 15,-2 0 64-15,1 1 0 0,-2 1 0 0,0 2 0 0,1-1-256 0,-2 2-64 16,0 2 0-16,-2-1 0 0,1-1-192 0,0 1 0 15,-1 2 0-15,0-2 0 0,-2-2 0 0,0-1-256 16,0-1 48-16,2 1 16 16,-2-3-320-16,1-2-64 0,3-10-16 0,-4 9 0 15,4-9-528-15,0 0-96 0,0 0-32 0,0 0-12944 0</inkml:trace>
  <inkml:trace contextRef="#ctx0" brushRef="#br0" timeOffset="-131054.43">26159 11385 17503 0,'0'0'768'0,"0"0"176"0,0 0-752 0,0 0-192 0,0 0 0 0,0 0 0 16,0 0 4288-16,0 0 832 0,0 0 176 0,12-4 16 16,0-1-4224-16,-1 1-832 0,2-2-256 0,2 2 0 15,0 1 192-15,4 0-64 0,-1-4-128 0,1 2 192 16,0 0-64-16,0 0-128 0,1 0 176 0,1-2-176 15,-2-1 128-15,-1 2-128 0,-1 1 0 0,0 1 0 16,-1-2 0-16,-2 2-192 0,-1-2 0 0,0 1 0 31,0 0-1856-31,-2-1-384 0,-2 1-64 0</inkml:trace>
  <inkml:trace contextRef="#ctx0" brushRef="#br0" timeOffset="-130439.65">26952 11846 6447 0,'0'0'272'0,"0"0"80"0,0 0-352 0,0 0 0 15,0 0 0-15,0 0 0 16,0 0 5760-16,0 0 1088 0,0 0 224 0,0 0 32 0,0 0-4912 0,0 0-976 16,0 0-208-16,0 0-48 0,0 0-176 0,-2 12-32 15,0 0-16-15,-1 1 0 0,-1-3-224 0,-1 3-32 16,-3 1-16-16,-1 5 0 0,-3 0-112 0,-2 3-32 16,-3 1 0-16,0 3 0 0,0-2-96 0,-2 3-32 15,-2-1 0-15,-1 1 0 0,1 3-192 0,1-3 0 16,-1 1 0-16,2-5 0 0,1-1 0 0,2-1 0 15,0-1 0-15,5-5-160 16,0 0-1264-16,1-5-256 0,-1-1-48 0,5-3-16 16,6-6-1136-16,0 0-208 0,0 0-48 0</inkml:trace>
  <inkml:trace contextRef="#ctx0" brushRef="#br0" timeOffset="-130252.83">26675 12083 17503 0,'0'0'1552'15,"0"0"-1232"-15,0 0-320 0,11 7 0 0,-1-3 4288 0,1 1 784 0,0 2 176 0,1 2 16 16,0-1-3664-16,1 1-720 0,0-2-160 0,1 5-16 16,2 0-192-16,1 1-16 0,0 1-16 0,0 2 0 15,1 2-352-15,-1-3-128 0,-1 2 0 0,-2-2 0 16,0 0 0-16,1-2-256 0,-6 0 16 0,-1 0 16 31,-3-3-1888-31,1-2-368 0,-6-8-80 0,3 10-7744 0,-3-10-1568 0</inkml:trace>
  <inkml:trace contextRef="#ctx0" brushRef="#br0" timeOffset="-129578.64">25844 11359 21183 0,'0'0'1888'0,"0"0"-1504"0,0 0-384 0,0 0 0 15,0 0 1536-15,0 0 256 0,0 0 32 0,0 0 16 16,0 0-1328-16,0 0-272 0,0 0-48 0,0 0-16 15,0 0 256-15,6 10 48 0,-6-10 16 0,0 0 0 16,9 4 16-16,2 0 0 0,-1-2 0 0,1-2 0 0,-2-1-128 0,1 0-32 16,1 0 0-16,-1 1 0 0,0-4-96 0,1 2-32 15,-1 1 0-15,1-3 0 0,-1 1-48 0,1 1-16 16,-1-1 0-16,2 2 0 0,-1-3-160 0,1 1 0 16,-12 3 144-16,12-3-144 0,-2-3 0 0,1 1 0 15,-2 2 0-15,-9 3 0 0,9-9 0 0,-9 9 0 16,8-7 0-16,-2 0 0 0,-3 1 0 0,-3 6 144 15,3-7-144-15,-3 7 0 0,-2-9 144 0,1 5-144 16,1 4 0-16,-5-7 144 0,0 4-144 0,-2-1 160 16,7 4-160-16,-9-3 160 0,-2 2-160 0,5-1 0 15,6 2 0-15,0 0 128 0,-11-2-128 0,2 0 0 16,9 2 0-16,-9-1 0 0,9 1 0 0,0 0 0 0,-9-2 0 0,9 2 0 16,0 0 0-16,-9-3 0 0,9 3 144 0,-9-3-144 15,9 3 0-15,0 0 0 0,-8-4 0 0,8 4 0 16,-9-2 0-16,9 2 0 0,-8-4 0 0,8 4 0 15,-6-5-240-15,6 5-16 0,0 0 0 0,0 0-10176 16,0 0-2032-16</inkml:trace>
  <inkml:trace contextRef="#ctx0" brushRef="#br0" timeOffset="-128871.65">26621 11578 20271 0,'0'0'1792'0,"0"0"-1424"0,0 0-368 0,0 0 0 16,0 0 1920-16,0 0 304 0,0 0 64 0,0 0 16 15,0 0-1664-15,0 0-320 0,0 0-64 0,0 0 0 16,0 0 400-16,0 0 96 0,0 0 16 0,0 0 0 16,11 2-128-16,0 0 0 0,-11-2-16 0,14 0 0 15,-1-2-368-15,0 2-64 0,0 0 0 0,-1 0-16 16,0-1-176-16,1 0 0 0,0-1 0 0,0 1 0 16,-1 0 0-16,1-2 0 0,0 0 0 0,0 0 0 15,-2-1 0-15,2 1 0 0,-1-2 0 0,0 1 0 16,0 0 0-16,-2 1 0 0,-10 3 0 0,10-4 0 15,1 2 0-15,-11 2 0 0,0 0 0 0,10-3 0 16,-10 3 0-16,9-2 0 0,-9 2 0 0,0 0 128 0,0 0-128 16,0 0 0-16,10 0 0 0,-10 0 0 0,0 0 0 0,0 0 0 15,0 0 0-15,0 0 0 0,0 0 0 0,0 0 128 16,0 0-128-16,0 0 128 0,0 0-128 0,0 0 160 16,0 0-160-16,0 0 160 0,0 0 112 0,0 0 32 15,-7-7 0-15,7 7 0 0,-6-6 80 0,6 6 0 16,-11-7 16-16,1 2 0 0,1 0-160 0,-1 1-48 15,0-1 0-15,1 1 0 0,-2-2-192 0,1 3 128 16,0-3-128-16,0 2 0 0,1 0 0 0,0 1 0 16,-1-1 0-16,2 1 0 0,8 3 0 0,-8-3 0 15,8 3 0-15,-8-1-160 0,8 1-32 0,0 0-16 16,-6-1 0-16,6 1 0 16,0 0-560-16,0 0-128 0,0 0 0 0,0 0-16 15,0 0-1904-15,0 0-368 0,0 0-80 0,0 0 0 0</inkml:trace>
  <inkml:trace contextRef="#ctx0" brushRef="#br0" timeOffset="-128238.15">26935 11076 6447 0,'0'0'272'0,"0"0"80"0,0 0-352 0,0 0 0 0,0 0 0 0,0 0 0 16,0 0 5472-16,0 0 1024 15,0 0 208-15,13 5 32 0,-13-5-5088 0,14 6-1024 0,-1 1-208 0,-1 1-32 16,-2 2 64-16,1 2 32 0,-1 1 0 0,2-1 0 15,0 1-112-15,1 2-32 0,0 2 0 0,2 3 0 16,2 1 64-16,0 1 16 0,2-1 0 0,-1 1 0 16,1 1-144-16,2 2-16 0,0 3-16 0,0-4 0 15,-1 2-240-15,-2 2 176 0,0 0-176 0,0 5 160 16,1-2-160-16,-3 3 0 0,0-1 0 0,-2 1 0 16,-2 0 128-16,0-1-128 0,-3 0 0 0,1-2 128 15,-3 1 192-15,-2-2 16 0,-1 0 16 0,-1 1 0 16,1-2 32-16,-4-2 16 0,-2-1 0 0,1 1 0 15,-3 0-224-15,2-1-48 0,-2-3-128 0,0 3 192 16,0 0-192-16,0-2 144 0,-3-2-144 0,1 1 128 16,-1 1 0-16,-1-1 0 0,1-1 0 0,-2 1 0 15,-2-3-128-15,1 1 0 0,-2 1 0 0,-1-1 0 16,0-1-128-16,-1 1-64 0,-2 1-16 0,-1-3 0 16,-1 1-752-16,-2-3-160 0,1-3-32 0,0-2 0 15,4-3-1248-15,-2-1-256 0,-2 0-48 0</inkml:trace>
  <inkml:trace contextRef="#ctx0" brushRef="#br0" timeOffset="-126821.09">27059 10855 22799 0,'0'0'1008'0,"0"0"208"0,0 0-960 0,0 0-256 0,-6-6 0 0,6 6 0 0,-3-7 288 0,3 7 16 16,0 0 0-16,0 0 0 0,0 0 256 0,0 0 48 15,0 0 16-15,0 0 0 0,0 0 192 0,0 0 32 16,0 0 16-16,0 0 0 0,0 0-160 0,0 0-48 16,6 9 0-16,3 2 0 0,3 1-144 0,0 1-16 15,1 0-16-15,2 1 0 0,4 0-160 0,-1 3-48 16,4 4 0-16,3 1 0 0,2 0 112 0,3 2 32 16,1 3 0-16,2 2 0 0,2 1-208 0,0 3-32 15,1 2-16-15,-4 3 0 0,1 1-160 0,-3 0 0 16,0 1 0-16,0 3 0 0,-3 3 0 0,-2 1 0 15,-3 1 0-15,-2 4 0 0,-2 3 0 0,-4 1 0 0,-2 1 0 16,-3-1 0-16,-2-1 128 0,-1-4 32 0,-1-1 16 0,-2-2 0 16,0 0 400-16,-1 0 96 0,-2 2 16 0,0-2 0 15,-1-1-368-15,0-5-80 0,-1-6-16 0,-2-1 0 16,-1-2-80-16,-1-2-16 0,-1-3 0 0,-3 0 0 16,-3 2 64-16,0 0 0 0,1-2 0 0,-1-2 0 15,-3 0 0-15,2-5 0 0,-3 1 0 0,0-3 0 31,0 0-896-31,-1-1-192 0,-1-4-16 0,1-1-16 16,-3-4-2464-16,0 2-480 0,1-7-96 0,-3 0-9264 0</inkml:trace>
  <inkml:trace contextRef="#ctx0" brushRef="#br0" timeOffset="-123919.64">28531 11880 1839 0,'0'0'160'0,"0"0"-160"0,9-4 0 0,-9 4 0 15,9-6 1920-15,-1-2 336 0,-8 8 80 0,7-7 16 16,-7 7-240-16,0 0-32 0,8-6-16 0,-8 6 0 15,0 0 80-15,0 0 16 0,0 0 0 0,0 0 0 0,0 0-48 0,0 0-16 16,0 0 0-16,0 0 0 0,0 0-576 0,0 0-112 16,0 0-32-16,0 0 0 0,0 0-736 0,0 0-128 15,0 0-48-15,-2 12 0 0,-2 1-288 0,0 1-176 16,-3 2 192-16,1 0-192 0,-3 3 128 0,0 0-128 16,-3 2 0-16,0 1 0 0,-4 0 0 0,-1 3 0 15,-2 1 0-15,-2 2 0 0,-2-6 0 0,2 3-144 16,1-1 144-16,1 0-192 0,-1-3 192 0,3-2-192 15,0-2 192-15,4 0-192 0,0-2-48 0,1-2-16 16,2-2 0-16,1-2 0 16,0-3-1408-16,9-6-304 0,-8 4-48 0,8-4-13024 0</inkml:trace>
  <inkml:trace contextRef="#ctx0" brushRef="#br0" timeOffset="-123584.73">28182 11854 9215 0,'0'0'816'0,"-10"-3"-656"0,10 3-160 0,-8-2 0 16,8 2 5744-16,0 0 1104 0,0 0 240 0,0 0 32 15,0 0-5584-15,0 0-1104 0,0 0-240 0,0 0-32 16,0 0 160-16,11 4 16 0,-11-4 16 0,13 5 0 15,-3-1 416-15,3 4 96 0,0-1 16 0,2 3 0 16,-1 0-96-16,0 3-16 0,1 4 0 0,-2 0 0 0,1 1-176 0,0 3-32 16,1 0-16-16,-1 1 0 0,2 0-272 0,1 2-48 15,-2-2-16-15,2 0 0 0,0 0-208 0,0 0 0 16,-1 1 128-16,1-1-128 0,-2-3 0 0,1 1 0 16,0-1 0-16,-2 1 0 0,-1-4 0 0,0-2 0 15,-4-1-128-15,-1 1 128 16,-2-5-752-16,0 3-32 0,-1-4-16 0,-1 0 0 15,-4-8-2576-15,0 0-512 0</inkml:trace>
  <inkml:trace contextRef="#ctx0" brushRef="#br0" timeOffset="-121245.81">28782 12317 23375 0,'0'0'1024'0,"0"0"240"0,0 0-1008 0,0 0-256 0,0 0 0 0,0 0 0 16,0 0 800-16,0 0 112 0,0 0 32 0,0 0 0 0,0 0-352 0,0 0-64 16,0 0-16-16,0 0 0 0,0 0 176 0,0 0 16 15,0 0 16-15,0 0 0 0,-1 10-48 0,0 1-16 16,-1-1 0-16,1 2 0 0,1-12-80 0,0 13-32 15,-1-1 0-15,-1-1 0 0,1 0 16 0,1-1 0 16,-1 1 0-16,1 0 0 0,-2 1-176 0,1 0-48 16,1-12 0-16,0 10 0 0,-1 1 64 0,1-11 16 15,0 0 0-15,0 0 0 0,0 0-16 0,2 9 0 16,-2-9 0-16,0 0 0 0,0 0-80 0,0 0 0 16,0 0-16-16,10-4 0 0,-4-5-80 0,1 0-16 15,-1-2 0-15,2 1 0 0,1 1-208 0,0-3 176 16,-1-2-176-16,0-1 160 0,0 0-160 0,-1-2 0 0,1-2 0 0,0 1 128 15,0 0-128-15,0 2 0 0,-2 1 0 16,1 2 0-16,2 2 0 0,-3 3 0 0,-6 8 0 0,10-5 0 16,-1 2-176-16,0 2 176 0,-9 1-128 0,12 4 128 15,-2-1-144-15,0-1 144 0,2 2-160 0,-1 0 160 16,-1-1 0-16,-1 1 0 0,-9-4-128 0,12 5 128 16,-4 0 0-16,1 2 0 0,-3-1 0 0,-6-6 0 15,6 9 0-15,-6-9 0 0,6 7 0 0,-1 1 0 16,-5-8 0-16,7 7 0 0,-7-7 0 0,4 8 0 15,-4-8 0-15,0 0 0 0,2 9 0 0,-2-9 0 16,0 0 0-16,3 11 0 0,-3-11 128 0,1 10-128 16,-1-10 0-16,0 0 0 0,0 0 0 0,0 0 0 15,0 0 0-15,0 0 0 0,9 0 0 0,-1-2 0 16,0-4 128-16,0 0-128 0,-2-1 0 0,1-2 0 0,1-1 0 16,-2-3 0-16,1-2 0 0,-1 2 0 0,1 0 0 0,-1 2 0 15,-1 1 0-15,-5 10 0 0,6-7 0 0,-6 7 0 16,0 0 0-16,0 0 0 0,0 0 0 0,0 0 0 15,0 0 0-15,0 0 0 0,8 10 0 0,-2 2 128 16,1 2-128-16,-1 2 0 0,-1 2 192 0,1 2-192 16,-1-1 192-16,0 2-192 0,0-1 176 0,2-2-176 15,1-1 160-15,1-2-160 0,-2 1 128 0,0 0-128 16,-2-2 0-16,0 0 0 0,2-2 0 0,-2 0-128 16,-1-2-16-16,-4-10 0 15,0 0-1328-15,0 0-256 0,0 0-48 0,0 0-15952 0</inkml:trace>
  <inkml:trace contextRef="#ctx0" brushRef="#br0" timeOffset="-119323.27">29105 11069 22047 0,'0'0'976'0,"0"0"208"0,0 0-944 0,0 0-240 0,0 0 0 0,0 0 0 15,0 0 144-15,0 0-16 0,0 0 0 0,0 0 0 16,0 0 432-16,8-6 80 0,-8 6 0 0,0 0 16 16,0 0-16-16,0 0 0 0,0 0 0 0,0 0 0 15,0 0 384-15,0 0 80 0,0 0 16 0,0 0 0 16,-9 4-96-16,-1 1-32 0,-3-1 0 0,1 3 0 0,0 5-176 0,-1 1-48 15,0 3 0-15,-2-2 0 16,-1 3-464-16,2 1-112 0,-2-1 0 0,3 3-16 0,1 1-176 16,2 1 0-16,1-2 0 0,-1 0 0 0,0 3 0 0,2-3 0 15,-1 0 0-15,4 1 0 0,2 1 0 0,1-4 0 16,0 2 0-16,2-2 0 0,2 0 0 0,0 1 0 16,1-3 0-16,2 1 0 15,0-2-448-15,2-2 16 0,1 0 16 0,2-1 0 16,2-3-416-16,2-4-96 0,0-2-16 0,2-1 0 15,2 2-16-15,2-4 0 0,1 1 0 0,-2-2 0 16,2 1-48-16,-3-5-16 0,1 1 0 0,-4-1-7152 16,0 0-1424-16</inkml:trace>
  <inkml:trace contextRef="#ctx0" brushRef="#br0" timeOffset="-119037.1">29272 11356 3679 0,'0'0'320'0,"0"0"-320"0,0 0 0 0,0 0 0 16,-9 4 5600-16,9-4 1056 0,0 0 192 0,0 0 64 15,0 0-5344-15,0 0-1056 0,0 0-224 0,0 0-32 16,0 0 480-16,0 0 96 0,-1 12 32 0,1-12 0 0,3 10-464 0,-3-10-80 15,3 12-32-15,1 0 0 16,-4-12-288-16,2 9 0 0,-2-9 0 0,1 10 0 0,-1-10 0 0,0 10-144 16,0-10 16-16,0 0 0 15,0 0-496-15,0 0-80 0,0 0-32 0,0 0-8640 16,0 0-1728-16</inkml:trace>
  <inkml:trace contextRef="#ctx0" brushRef="#br0" timeOffset="-118798.85">29292 11142 25103 0,'0'0'1104'0,"-3"-10"240"0,1-1-1072 0,2 11-272 0,0 0 0 0,0 0 0 16,-6-9 896-16,6 9 112 0,0 0 16 0,0 0 16 15,0 0-112-15,0 0-32 0,0 0 0 0,0 0 0 16,0 0-576-16,0 0-128 0,0 0-32 0,0 0 0 15,0 0-160-15,0 0 0 0,0 0-192 0,0 0 192 32,0 0-528-32,7 8 16 0,-7-8 0 0,0 0 0 15,0 0-1984-15,8 8-400 0,-8-8-80 0,0 0-16 0</inkml:trace>
  <inkml:trace contextRef="#ctx0" brushRef="#br0" timeOffset="-118357.39">29439 11061 18431 0,'0'0'1632'0,"0"0"-1312"16,0 0-320-16,0 0 0 0,0 0 2624 0,0 0 464 15,0 0 96-15,0 0 16 0,0 0-2064 0,0 0-416 0,0 0-80 0,0 0 0 16,7-6-192-16,-7 6-16 0,10-3-16 0,1 2 0 16,-2-2-224-16,0 6-64 0,-9-3 0 0,12 4 0 15,-2 1 0-15,-2 2-128 0,0-1 192 0,-2 3-64 16,1 3 48-16,-2 2 0 0,1 2 0 0,0-2 0 15,-1 2 0-15,0 3 0 0,0-3 0 0,1 2 0 16,-3 1-176-16,3-1 128 0,-2 0-128 0,-1 0 128 16,0 1-128-16,-2-2 0 0,1-1 144 0,-1 0-144 15,-4 0 0-15,1-2 144 0,-2 0-144 0,0 0 0 16,-3-1 0-16,0 0 0 0,-4 0 0 0,-1 0 0 16,2-2-576-1,-3 2-64-15,-1 0 0 0,-2 0-9712 0,-2 1-1936 0</inkml:trace>
  <inkml:trace contextRef="#ctx0" brushRef="#br0" timeOffset="-105572.73">16195 15867 9215 0,'0'0'816'0,"0"0"-656"0,0 0-160 0,0 0 0 15,0 0 1504-15,0 0 272 0,0 0 48 0,0 0 16 16,0 0-1280-16,0 0-256 0,0 0-48 0,0 0-16 15,0 0 272-15,0 0 48 0,0 0 16 0,0 0 0 16,0 0 128-16,0 0 48 0,-8 0 0 0,8 0 0 16,0 0 336-16,0 0 80 0,0 0 16 0,0 0 0 0,0 0 176 0,0 0 48 15,0 0 0-15,0 0 0 0,0 0-144 0,0 0-32 16,0 0 0-16,0 0 0 0,0 0-368 0,0 0-80 16,0 0-16-16,0 0 0 0,0 0-224 0,0 0-48 15,0 0-16-15,5 9 0 0,-5-9-224 0,0 0-32 16,8 6-16-16,-8-6 0 0,0 0-208 0,12 4 144 15,-12-4-144-15,13 0 128 0,-2 0-128 0,0 0 160 16,-11 0-160-16,13-1 160 0,-1 0-32 0,-1-1-128 16,1 1 192-16,1 1-64 0,0 1 0 0,2-1 0 15,0-1 0-15,1 1 0 0,1 0-128 0,1 0 128 16,0-1-128-16,2 1 128 0,1-4 0 0,0 1 0 16,-2 1 0-16,2-1 0 0,1-1-128 0,2 0 128 15,-2 0-128-15,0 0 128 0,-1-1-128 0,0 1 0 0,-2 0 0 0,1 2 0 16,-1-2 0-16,0 1 0 0,-2 3 0 0,-2-2 0 15,1 0 0-15,-1 1 0 0,0 0 0 0,-1 1 0 16,-1 0 0-16,0 0 0 0,-1-3 0 0,0 3 0 16,-1 0 0-16,0 0 0 0,-11 0 0 0,10 3 0 15,-10-3 0-15,0 0 0 0,0 0 0 0,9 4 0 16,-9-4 128-16,0 0-128 0,0 0 192 0,0 0-64 16,0 0-128-16,4 10 0 0,-4-10 0 0,0 0 0 15,0 11 0-15,0-11 160 0,0 0-160 0,-2 9 160 16,2-9-160-16,-3 9 128 0,3-9-128 0,-5 8 128 15,5-8 0-15,-7 6-128 0,7-6 192 0,-6 7-64 16,6-7-128-16,-9 6 0 0,1-1 0 0,0 2 0 16,0-2 0-16,0 2 0 0,2 0-160 0,-2 3 160 0,-1 1 0 0,0 0 0 15,0 3 0-15,0 0 0 16,-3 2 0-16,1 2 0 0,2 2 0 0,-1-1 0 0,-2 0 0 0,0-1 0 16,1 0 0-16,0-1 0 0,1 1 0 0,-1 1 128 15,1-1-128-15,1 0 0 0,0 0 128 0,0-1-128 16,-1 0 0-16,1 2 0 0,-1 1 0 0,-2 1 0 15,0 1 0-15,2-2 0 0,0 1 0 0,0-2 0 16,1-2 0-16,2 0 0 0,0-1 0 0,0-2 0 16,1-1 128-16,1 0-128 0,0 0 0 0,-1 0 160 15,2 2-160-15,0-3 128 0,1-1-128 0,-1 1 0 16,0 1 0-16,0-3 0 0,1 0 0 0,1-3 0 16,2-7 0-16,-6 11 0 0,4-3 0 0,2-8 128 15,-5 8-128-15,1-2 0 0,4-6 0 0,-4 7 0 16,4-7 128-16,0 0-128 0,0 0 0 0,0 0 128 15,0 0-128-15,0 0 128 0,0 0 64 0,0 0 0 0,0 0 0 0,0 0 0 16,0 0 64-16,0 0 32 0,0 0 0 0,0-11 0 16,1 5-96-16,-1 6-32 0,0-13 0 0,1 2 0 15,-1 1-160-15,0 10 160 0,0-13-160 0,-1 1 160 16,0 0-160-16,-1 0 160 0,0-1-160 0,-1 0 160 16,-1 2-16-16,-1-2 0 0,-1-2 0 0,-1 0 0 15,-1-2 48-15,-1-2 16 0,0 0 0 0,0-2 0 16,-3-1-32-16,2 1-16 0,-1-2 0 0,1-1 0 15,-1 1-32-15,1 0-128 0,-2 1 192 0,2-1-64 16,1-2-128-16,0 2 160 0,-1-1-160 0,1 2 160 16,0-2-160-16,0 2 160 0,0-2-160 0,0 1 160 15,0 0-160-15,1 1 160 0,0 1-160 0,-1 1 160 0,1-1-160 16,2 3 0-16,-1 1 0 0,2 3 0 0,1 2 0 0,0 2 0 16,0-1 0-16,0 5 0 0,4 6 0 0,0 0 0 15,0 0 0-15,0 0 0 0,0 0-416 0,0 0 32 16,0 0 16-16,0 0 0 15,13 6-1104-15,-1 1-240 0,-2-1-32 0,2 5-16 16,0-2-1696-16,1 1-320 0</inkml:trace>
  <inkml:trace contextRef="#ctx0" brushRef="#br0" timeOffset="-104054.9">1448 12022 32255 0,'8'-13'1424'0,"0"7"304"0,4 2-1392 0,7-2-336 0,9 5 0 0,6-1 0 15,6-2 880-15,8 0 96 0,8 0 32 0,7 1 0 16,5 1-752-16,6 0-128 0,7 1-128 0,4-3 144 15,3-2-144-15,6-1 128 0,4 3-128 0,5-5 128 16,5-1-128-16,0-3 128 0,1 0-128 0,3-1 128 16,5 3 32-16,-1-5 0 0,-3-1 0 0,6 0 0 15,0 2 96-15,-1-2 32 0,-3-6 0 0,4 3 0 16,2-1-64-16,0-1-16 0,-1-2 0 0,0-6 0 16,1 0-16-16,1 0 0 0,-1 1 0 0,-3 2 0 15,-3-2-192-15,-4 5 128 0,-3 1-128 0,-5 1 0 0,-6-1 0 0,-5 3 128 16,-6 3-128-16,-5 7 0 0,-5 6-176 0,-7 4-80 15,-7 3 0-15,-6 4-16 16,-6 6-2208-16,-7 7-432 0,-10 5-96 0,-9 6-11264 16</inkml:trace>
  <inkml:trace contextRef="#ctx0" brushRef="#br0" timeOffset="-102503.38">17549 15340 8287 0,'0'0'368'0,"0"0"80"0,0 0-448 0,0 0 0 0,0 0 0 0,0 0 0 0,0 0 1984 0,0 0 320 15,0 0 64-15,0 0 16 0,0 0-1120 0,0 0-240 16,0 0-32-16,0 0-16 0,0 0 240 0,0 0 64 16,0 0 0-16,0 0 0 0,0 0-16 0,-6 7 0 15,6-7 0-15,0 0 0 0,0 0-288 0,0 0-48 16,-5 7-16-16,5-7 0 0,0 0-288 0,-2 12-64 16,2-3-16-16,2 0 0 0,-1 1-160 0,2 0-48 15,-1 0 0-15,2 2 0 0,0 1-80 0,0 4-32 16,0 0 0-16,0 1 0 0,1 3-32 0,-1-1 0 15,0 1 0-15,1 3 0 0,0 1-192 0,0 1 144 16,1-2-144-16,0 2 128 0,1-4 64 0,-1 3 0 0,1 2 0 0,0 0 0 16,1 1 112-16,0-1 16 15,-3 1 16-15,2 0 0 0,-1 2-80 0,0 0-32 0,-1-1 0 0,-1 0 0 16,-2 2-224-16,2-5 176 0,-1 0-176 0,-3 1 160 16,0-2-160-16,-1 0 192 0,-1-2-192 0,2-3 192 15,0 1 0-15,0 0 0 0,0 0 0 0,0-1 0 16,0 0 64-16,0-2 32 0,0 1 0 0,0-3 0 15,0 0-144-15,0-2-16 0,-1-1-128 0,0 1 192 16,-1-3-64-16,1 0-128 0,1-11 176 0,-4 14-176 16,-1-5 192-16,-2 2-64 0,1-1 0 0,-1 0-128 15,-2 0 224-15,0-3-64 0,0 1-16 0,-1 0 0 16,-1-1-16-16,1-1-128 0,-1-1 192 0,1 0-64 16,-2-1 80-16,0-1 16 0,1-3 0 0,-1 0 0 15,-1-1 0-15,0-2 0 0,0-1 0 0,1-1 0 16,-2 1-96-16,-1-2-128 0,1-1 176 0,-2-1-176 0,1 2 144 0,0 0-144 15,0 0 0-15,-1 2 144 0,-1-1-144 0,0 4 0 16,-1-2 0-16,0 6 0 0,-1-3 0 0,2 3 0 16,1 1 0-16,0 2-176 15,0-1-240-15,1 1-48 0,2 1-16 0,1-2 0 16,1 2-512-16,2-6-96 0,0 1-32 0,9-2 0 16,-6-3-2496-16,2-4-496 0</inkml:trace>
  <inkml:trace contextRef="#ctx0" brushRef="#br0" timeOffset="-101970.66">17961 14972 19807 0,'0'0'880'0,"0"0"176"0,0 0-848 0,0 0-208 0,0 0 0 0,0 0 0 16,4-7 176-16,-4 7-16 0,7-9 0 0,-2 1 0 0,-5 8-32 0,6-8 0 15,-6 8 0-15,6-7 0 16,-6 7 224-16,0 0 32 0,0 0 16 0,0 0 0 0,0 0 64 0,0 0 16 16,0 0 0-16,0 0 0 0,-9 6 0 0,1-3 0 15,-1 4 0-15,1 2 0 0,0 2 80 0,0-4 16 16,0 4 0-16,2-1 0 0,-1 1-176 0,1 0-16 16,1 1-16-16,1 0 0 0,-2 1-48 0,3 0-16 15,-1 0 0-15,1 0 0 0,0 0-32 0,2 0 0 16,0 1 0-16,-2 1 0 0,2-1-64 0,1 3-16 15,0-3 0-15,0 5 0 0,0-1-192 0,0 1 176 16,0 0-176-16,0 2 160 0,0-1-160 0,0 0 0 16,0-2 0-16,2-1 128 0,1-1-128 0,1-2 0 15,0-3 0-15,1-2 0 0,2-1-144 0,0-3-64 16,4-1-16-16,1-2 0 16,-1 2-368-16,4-6-80 0,-1-1-16 0,2 2 0 15,-1-3-912-15,1 0-192 0,-2 0-48 0,1 0 0 16,-2-1-272-16,0 0-64 0,-2 1-16 0,0-3 0 0</inkml:trace>
  <inkml:trace contextRef="#ctx0" brushRef="#br0" timeOffset="-101741.77">18144 15188 26719 0,'0'0'2368'0,"0"0"-1888"0,-11-2-480 0,2 4 0 0,9-2 1776 0,-6 7 256 16,1 3 48-16,2 0 16 0,2 0-1776 0,1 3-320 15,1 2-144-15,2-2 16 16,-1-3-240-16,2 2-32 0,1 1-16 0,2 0 0 16,-1-1-608-16,0 0-128 0,-1-2-32 0,-1 2 0 15,-4-12-288-15,2 10-48 0,-2-10-16 0,2 11-9392 0</inkml:trace>
  <inkml:trace contextRef="#ctx0" brushRef="#br0" timeOffset="-101554.14">18116 15072 9215 0,'-1'-12'816'0,"-1"4"-656"0,-2-1-160 0,0 1 0 15,4 8 5696-15,0 0 1120 0,0 0 224 0,0 0 32 32,0 0-6112-32,0 0-1232 0,0 0-240 0,10-4-9424 0,1 0-1888 0</inkml:trace>
  <inkml:trace contextRef="#ctx0" brushRef="#br0" timeOffset="-101116.7">18317 14896 24479 0,'0'0'1088'0,"0"0"208"0,0 0-1040 0,0 0-256 15,0 0 0-15,0 0 0 0,0 0 528 0,0 0 48 16,0 0 16-16,0 0 0 0,0 0-432 0,11-3-160 16,-11 3 0-16,10-3 144 0,-10 3 240 0,0 0 32 15,12 3 16-15,-12-3 0 0,0 0 128 0,10 6 16 16,-2 2 16-16,0 0 0 0,-8-8-80 0,9 11-32 0,-1-2 0 0,0 1 0 16,1-1-80-16,0 0-16 0,-1 0 0 0,0 2 0 15,-1-1-224-15,1 2-160 16,1-4 192-16,0 1-192 0,1 1 0 0,-1 1 0 0,-1 1 0 0,1-2 0 15,0 3 0-15,-1 1 0 0,-2 2 128 0,1 0-128 16,-1-1 160-16,-1 1-32 0,1 0 0 0,-1-1 0 16,-1 1-128-16,-2-2 0 0,1-1 144 0,-3 2-144 15,1 0 0-15,-2 0 144 0,1-15-144 0,-3 13 0 16,-1-2 192-16,1 1-64 0,-3-1 0 0,1-1-128 16,-1-1 0-16,-2 0 0 0,-1-1-160 0,-1 1 160 31,0-2-2608-31,0-1-400 0,-1-1-64 0</inkml:trace>
  <inkml:trace contextRef="#ctx0" brushRef="#br0" timeOffset="-95332.64">16805 16639 7359 0,'0'0'656'0,"6"-9"-528"15,0-1-128-15,-1 3 0 0,0-4 1408 0,0 3 240 0,1 0 48 0,-6 8 16 16,0 0-1344-16,5-6-368 16,-5 6 128-16,0 0-128 0,0 0 208 0,0 0 0 15,0 0 0-15,0 0 0 0,0 0 704 0,0 0 144 0,0 0 32 0,0 0 0 16,-5-7 720-16,5 7 160 0,0 0 16 0,-2-7 16 15,2-1-368-15,0 8-80 0,2-7-16 0,-2 7 0 16,0 0-832-16,0 0-160 0,3-5-32 0,-3 5-16 16,0 0-352-16,0 0-144 0,0 0 128 0,0 0-128 15,0 0 0-15,0 0 0 0,0 0 0 0,0 0 0 16,-3 12 0-16,-1 1 0 0,-2-1 0 0,0 1 0 16,-1 4 0-16,0-2 0 0,-3 2 0 0,1 1 0 15,0 1 0-15,1 0 0 0,1 1 0 0,-1 1 0 16,1-3 192-16,2 1-64 0,-2 2 0 0,2 1 0 15,-1 2 0-15,0 1 0 0,3 1 0 0,0 1 0 16,2-6-128-16,1 2 0 0,2 1 0 0,1-2 128 16,-1-1-128-16,1 0 0 0,1-3 144 0,0 2-144 0,1-5 0 0,0 2 0 15,-1-5 0-15,3 0 0 0,-2-4 0 0,0-1 0 16,0 1 0-16,-5-8 0 0,8 8 0 0,-1-2 0 16,-7-6 0-16,9 6 0 0,-9-6 0 0,10 0 0 15,-10 0 0-15,12-3 0 0,-12 3 0 0,10-4 0 16,0-1 0-16,-3 0 128 0,0-2-128 0,-1 1 0 15,-6 6 0-15,10-11 128 0,-4 1-128 0,-2 1 144 16,0-4-144-16,0 2 160 0,-2 0-160 0,1-1 0 16,-2 0 144-16,1-1-144 0,-2-1 0 0,0-1 128 15,-2 0-128-15,1 2 0 0,0-3 0 0,-1 2 144 16,1-5-144-16,0 1 0 0,0 0 208 0,-1 0-64 16,1-2-16-16,1-2 0 0,0 1-128 0,0 4 128 0,1-4-128 0,2 3 128 15,-1 1-128-15,1 0 0 0,1 1 0 0,-1 2 0 16,-2 1 0-16,0-3 0 0,0 3 0 0,-1 3 0 15,0 1-128-15,0 1 128 0,0 8 0 0,-1-10 0 16,0 1 0-16,1 9 0 0,-1-10 0 0,1 10 0 16,-4-7 0-16,4 7 0 0,-7-10 176 0,2 4-176 15,5 6 176-15,-5-7-176 0,5 7 192 0,-6-6-192 16,1 1 0-16,5 5 0 0,0 0 0 0,0 0 0 16,-8-3-144-16,8 3-48 0,0 0 0 0,-9 0 0 15,0 0-208-15,9 0-48 16,-9 1-16-16,9-1 0 0,-9 6-288 0,9-6-48 15,0 0-16-15,0 0 0 0,-8 3-544 16,8-3-112-16,0 0-32 0,0 0-10736 0</inkml:trace>
  <inkml:trace contextRef="#ctx0" brushRef="#br0" timeOffset="-95045.93">16714 16846 21183 0,'0'0'944'0,"0"0"192"0,0 0-912 0,0 0-224 15,-7 5 0-15,7-5 0 0,0 0 2592 0,-2 11 480 0,2-11 80 0,0 0 32 16,2 11-2672-16,-2-11-512 0,5 12-160 0,2-3 0 15,-7-9-32-15,12 8 0 0,-1-3 0 0,1-1 0 16,0-3 192-16,1-2-160 0,1-2 160 0,3-2-160 31,1 0-352-31,1 1-64 0,0-2 0 0,2-1-8288 0,0-3-1648 0</inkml:trace>
  <inkml:trace contextRef="#ctx0" brushRef="#br0" timeOffset="-93964.33">19019 15846 29711 0,'0'0'1312'0,"0"0"288"0,0 0-1280 0,0 0-320 16,0 0 0-16,0 0 0 0,0 0 448 0,0 0 48 15,11-3 0-15,1-1 0 0,0 2-80 0,0-2-16 16,-1 1 0-16,2 1 0 0,2 0-128 0,0 1-16 16,1 0-16-16,1 1 0 0,-1 0-240 0,1 0 0 15,-1 1 0-15,3 2 0 0,-1-1 0 0,2 0 0 16,-2-1 0-16,0 3 0 0,0-4 0 0,1 2 0 16,-3 0 0-16,3-2 0 0,-2 0 0 0,0 0 0 15,0-2 0-15,-2 0 0 0,0-2 0 0,0-1-192 16,1 1 16-16,-2-3 0 15,1 1-848-15,-2 1-192 0,0-1-16 0,-2 1-12288 0</inkml:trace>
  <inkml:trace contextRef="#ctx0" brushRef="#br0" timeOffset="-93548.23">19085 16027 24879 0,'0'0'2208'0,"0"0"-1760"16,-8 3-448-16,8-3 0 0,0 0 1600 0,0 0 256 16,0 0 32-16,0 0 16 0,0 0-1904 0,0 0-192 15,8-4-128-15,4-3-16 0,1 2 592 0,1 1 112 16,2-1 16-16,1 1 16 0,0 0 352 0,1 0 64 16,0 2 16-16,2 0 0 0,2 2-128 0,3 2 0 15,-2 0-16-15,2 2 0 0,2-1-448 0,1 1-96 16,-1 0-16-16,-1 2 0 0,-1 2-128 0,-2-2 0 15,0 0-160-15,-1 0 160 0,-1 1-352 0,-2-1 32 0,-2-1 0 0,-1-1 0 32,-2 0-128-32,0 0 0 0,0-1-16 0,-1-3-10048 0,-2 0-2016 0</inkml:trace>
  <inkml:trace contextRef="#ctx0" brushRef="#br1" timeOffset="-86293.36">11612 14154 8287 0,'0'0'736'0,"-4"-9"-592"0,-2-2-144 0,-1 3 0 15,1 2 4400-15,-1 1 848 0,1-1 160 0,0 4 32 16,6 2-4224-16,-7 0-864 0,-1 1-160 0,-1 2-48 16,1-1-432-16,0 5-96 0,-1-5 0 0,-1 4-16 15,-2-1-48-15,0 1-16 0,0 0 0 0,-1 0 0 16,-1 1 96-16,0 3 32 0,-3 2 0 0,0-2 0 16,-2 2 208-16,0 0 128 0,-5 1-160 0,0-2 160 15,-1 1 0-15,0-1 0 0,0 0 0 0,1 0 0 16,-1-3 0-16,3-2 0 0,2-1 0 0,3-1 0 15,4-1 368-15,3-1 16 0,1 0 0 0,9-2 0 0,0 0-64 0,0 0-16 16,0 0 0-16,0 0 0 0,10 0-528 0,4 0-96 16,3-2-32-16,3 2 0 15,1 0-592-15,2 0-112 0,2-1-32 0,1 1 0 16,0 0-288-16,-1 0-64 0,-3 1-16 0,0 3 0 16,-1-4 48-16,1 0 16 0,0-2 0 0,2-2 0 15,1-3 640-15,-2-3 128 0,-1 0 32 0,0 0 0 0,-1-1 1280 0,0 2 256 16,-3-1 48-16,-2 1 16 0,-3 3 480 0,-3 2 112 15,-10 4 0-15,0 0 16 0,0 0-544 0,0 0-112 16,0 0-32-16,0 0 0 0,-13 0-464 0,-2 2-80 16,-5 5-32-16,-1 3 0 15,-3 3-1008-15,-2 2-208 0</inkml:trace>
  <inkml:trace contextRef="#ctx0" brushRef="#br1" timeOffset="-82807.36">28798 12871 18431 0,'-15'4'1632'0,"1"-2"-1312"16,0 0-320-16,1 0 0 0,2 2 1584 0,4 1 240 15,7-5 48-15,0 0 16 0,0 0-1760 0,0 0-336 16,0 0-80-16,0 0-16 0,0 0 304 0,0 0-192 15,11 0 192-15,2-2-160 0,-1 1 640 0,2-1 128 0,1-2 32 0,3 2 0 16,1-1 304-16,4 0 64 0,-1 0 16 0,4-3 0 16,1 2-400-16,2-2-80 0,2-1-16 0,1-2 0 15,0 1-288-15,-1 2-64 0,-1-1-16 0,-2 1 0 16,-2-1-160-16,-3 2 0 0,-1 0 0 0,-1 1 0 16,-2 1 0-16,-2 2 0 0,-2 0 0 0,-2 1 0 15,-13 0 128-15,11 1-128 0,-11-1 0 0,0 0 128 16,0 0 0-16,0 0-128 0,0 0 192 0,0 0-64 15,0 0 96-15,0 0 16 0,0 0 0 0,0 0 0 16,0 0 48-16,-9 1 16 0,-2-1 0 0,1 0 0 16,-2 0-128-16,-1 0-32 0,-1 0 0 0,-2 3 0 15,-2 1-144-15,-2 0 0 0,-2 0 0 0,-3 0 0 16,-2 1 0-16,-3 1 0 0,-3-2 0 0,-2 2 0 0,0-1 0 0,1 0 0 16,-1 0 0-16,1 2 0 0,0-1 0 0,3-1 0 15,2-1 0-15,4 0 128 0,6-1 0 0,3-1 0 16,3 0 0-16,4-2 0 0,9 0 48 0,0 0 0 15,0 0 0-15,0 0 0 0,0 0-176 0,0 0 0 16,13-7 0-16,4 2 0 0,2 2 0 0,4-2 0 16,1 1 0-16,4 2-176 0,2 0 176 0,1 0 0 15,2 1 0-15,0-2 0 0,3 3 0 0,-1-1 144 16,1-2-144-16,-2 0 0 0,-1-1 144 0,-2 1-144 16,-2 0 0-16,-2-2 144 0,-2 1-144 0,-2 1 192 15,0-1-192-15,-4 2 192 0,-2 0-192 0,-4 0 160 16,-2 0-160-16,-11 2 160 0,0 0-160 0,0 0 0 15,0 0 0-15,0 0 0 0,0 0 0 0,-13 2 0 0,-3 0-192 0,-1 0 192 32,-1 0-512-32,-1 2 0 0,0-1 16 0,-1-1-15520 0</inkml:trace>
  <inkml:trace contextRef="#ctx0" brushRef="#br0" timeOffset="-74934.42">20304 15726 9215 0,'-16'-4'816'0,"6"3"-656"15,0 1-160-15,-2 0 0 0,0 0 2576 0,2 0 496 16,1-3 80-16,9 3 32 0,0 0-2544 0,0 0-496 15,-10-2-144-15,10 2 0 0,0 0 512 0,0 0 32 16,0 0 16-16,0 0 0 0,12-6 384 0,1 4 80 16,2 2 0-16,0-3 16 0,2 2-32 0,1 1-16 15,2 1 0-15,1-1 0 0,1 0-352 0,1 3-64 16,1-2 0-16,1 0-16 0,2 1-304 0,-2 0-48 0,-3-2-16 0,1 3 0 16,1 1-192-16,-1-3 176 0,1 0-176 0,-1 2 160 15,-1 0-160-15,1-1 0 0,-1 0 0 0,0 0 0 16,0 1 0-16,0-1 0 0,-1 2 0 0,0-4 0 15,1 0-576-15,0 0-64 16,1 0 0-16,-3-2 0 0,0-1-1968 0,-2-1-400 0,-2 0-64 0</inkml:trace>
  <inkml:trace contextRef="#ctx0" brushRef="#br0" timeOffset="-74383.7">21802 14856 19343 0,'0'0'848'0,"0"0"192"0,3-7-832 0,-3 7-208 0,0 0 0 0,0 0 0 15,0 0 2128-15,0 0 384 0,0 0 80 0,0 0 16 16,0 0-2032-16,-9 7-384 0,-1 0-192 0,1 1 160 15,-1 4-160-15,-2-3 128 0,-1 2-128 0,0 2 128 16,-1 3 0-16,-1 2 0 0,0 1 0 0,-1 1 0 16,-2 4 192-16,1 2 48 0,-3 0 0 0,-2 0 0 0,-4 1 128 0,0 3 16 15,1 2 16-15,0 2 0 0,2 0-272 16,1 2-64-16,1 4-16 0,3 0 0 0,1 0 144 0,2 2 48 16,4-2 0-16,0 2 0 0,2 0-176 0,1 3-48 15,2 2 0-15,1 5 0 0,1 3-144 0,1 1 0 16,2 0 0-16,1-4 0 0,1-2 0 0,3-7 0 15,1-4 0-15,0-1 0 0,2-3 0 0,1-1 0 16,1-3-128-16,1 0 128 0,2-4-240 0,0 0 32 16,1-1 0-16,1-3 0 0,2 0-32 0,1-3 0 15,0 0 0-15,1 0 0 0,2-5-80 0,-1-2-32 16,1-1 0-16,0-2 0 16,0 0-624-16,0-3-128 0,0 0-32 0,-1-3-12096 0</inkml:trace>
  <inkml:trace contextRef="#ctx0" brushRef="#br0" timeOffset="-73967.81">21780 15712 11055 0,'0'0'976'0,"0"0"-784"16,0 0-192-16,0 0 0 0,0 0 4064 0,0 0 768 16,0 0 160-16,0 0 16 0,0 0-4000 0,0 0-816 15,0 0-192-15,0 0 0 0,1 11 400 0,3 0 48 16,0-1 0-16,3 1 0 0,-1-1 320 0,3 3 64 15,0 3 0-15,3-1 16 0,1 1-144 0,1 2-48 16,1 2 0-16,2-1 0 0,1-2-368 0,2 3-80 16,-1 1-16-16,1 2 0 0,-1-1 48 0,-1 1 0 15,1-1 0-15,-2 1 0 0,0-1 16 0,-2 3 16 16,-2-3 0-16,2 1 0 0,-4-3-272 0,1 1 160 16,-1-4-160-16,-1-1 128 0,-1-3-256 0,1-1-64 15,1-3-16-15,-1-1 0 16,1-5-688-16,1 0-144 0,-1-4-32 0,4-1 0 15,-1-3-1920-15,0 0-384 0,2-4-80 0</inkml:trace>
  <inkml:trace contextRef="#ctx0" brushRef="#br0" timeOffset="-73683.19">22459 15736 10127 0,'0'0'896'0,"7"-9"-704"0,-7 9-192 0,0 0 0 15,0 0 5200-15,0 0 1008 0,0 0 208 0,0 0 48 16,0 0-5152-16,0 0-1024 0,0 0-288 0,-11 9 0 16,2-1 0-16,0 5 0 0,0 3-192 0,0 2 48 15,-2 3 144-15,1 4 0 0,1 1 0 0,0 1 0 0,-1 2 0 0,1 2 0 16,-1 2 0-16,1 3 0 0,-3 1 128 0,0 2 64 16,1 3 16-16,-1 2 0 0,-1 3 80 0,0 4 16 15,0 4 0-15,1-5 0 0,2 0-176 0,-1-2-128 16,2-3 192-16,0-2-192 0,1-6 0 0,2-1 0 15,0-6 0-15,2-4 0 16,2-3-576-16,1-3-160 0,1-6-32 0,2-2-16 16,2-2-2480-16,-4-10-480 0</inkml:trace>
  <inkml:trace contextRef="#ctx0" brushRef="#br0" timeOffset="-73182.88">23000 15081 1839 0,'0'0'160'0,"0"0"-160"0,0 0 0 0,0 0 0 16,0 0 5152-16,0 0 992 0,0 0 208 0,0 0 48 15,0 0-4928-15,0 0-992 0,0 0-192 0,0 0-32 16,0 0 384-16,0 0 96 0,0 0 16 0,0 0 0 0,0 0-96 0,-8-3-16 16,8 3 0-16,-9 0 0 0,-1 0-192 0,2 1-32 15,-1 5-16-15,1-2 0 0,-1 2-144 0,1 1-48 16,2 0 0-16,-1 1 0 0,1 3-208 0,-2-2 176 15,2 2-176-15,1 3 160 0,0 1-160 0,0-2 0 16,1 4 0-16,1-1 128 0,1 2-128 0,-1 2 0 16,1-1 0-16,0-1 0 0,1 3 0 0,0 0 0 15,-1 0-144-15,1 1 144 0,-2-1 0 0,2 0 0 16,0 1 0-16,1-1 0 0,1 0 0 0,2-3 0 16,-1-2 0-16,2-2 0 0,0-1 0 0,3-1 0 15,-1-4 0-15,2-2 144 0,1 1-144 0,2-2 128 16,2 0-128-16,-2-2 128 0,1-1-128 0,1 0 0 15,0-1 0-15,1-1 0 16,2-3-880-16,-2 3-144 0,-2 0-48 0,0 0 0 16,0 0-1920-16,-2 0-384 0</inkml:trace>
  <inkml:trace contextRef="#ctx0" brushRef="#br0" timeOffset="-72925.77">23223 15268 23039 0,'0'0'2048'0,"0"0"-1648"0,0 0-400 0,-6 12 0 0,-1-1 3104 0,3 2 544 16,2 1 96-16,0 0 32 0,1 1-3328 0,2 0-672 15,2 0-128-15,1-1-32 0,0 4 0 0,0-3-16 16,0 2 0-16,1 1 0 15,-1-1-96-15,0 0-16 0,-2 0 0 0,1-2 0 16,-1-2-512-16,1-1-96 0,-2 0-32 0,-1-3 0 16,-1-3-512-16,1-6-96 0,0 0-32 0,0 0-8768 15</inkml:trace>
  <inkml:trace contextRef="#ctx0" brushRef="#br0" timeOffset="-72757.47">23222 15155 11967 0,'0'0'528'0,"0"0"112"0,-4-7-512 0,0 2-128 16,4 5 0-16,0 0 0 0,0 0 5984 0,0 0 1168 16,0 0 224-16,0 0 48 15,9-4-8656-15,0 0-1744 0,-9 4-352 0</inkml:trace>
  <inkml:trace contextRef="#ctx0" brushRef="#br0" timeOffset="-72366.45">23338 15018 12895 0,'0'0'576'0,"0"0"112"0,-11 1-560 15,11-1-128-15,-9 6 0 0,9-6 0 0,0 0 4416 0,0 0 864 16,-2 10 160-16,2-10 48 0,0 0-4416 0,8 10-880 16,3 0-192-16,1-5 0 0,1-1 0 0,1 0 0 15,-1 0 0-15,0-1 0 0,2 1 0 0,-2 2 0 16,-1 0 0-16,-1 1 0 0,1-2 0 0,-2 3 0 16,0-1 0-16,-1 4 0 0,-1 1 240 0,-1 1-48 15,0 4 0-15,-2 0 0 0,-2 2 160 0,1 2 32 16,-1 4 0-16,1 2 0 0,2-1-64 0,-1 2 0 15,-1-2 0-15,-2-4 0 0,1-1-144 0,1 0-48 16,0-2 0-16,0-1 0 0,0-2-128 0,0 0 160 16,-1-2-160-16,0 2 160 0,0-3-160 0,-2 0-144 15,0-5 144-15,-1 1-208 16,0 0-304-16,-1-1-48 0,1-8-16 0,-13 22-1072 16,2-12 480-16,-2 1-32 0,0 0 0 15,-1 0-1296-15,-2-2-256 0,-8 3-48 0,1-3-16 0</inkml:trace>
  <inkml:trace contextRef="#ctx0" brushRef="#br0" timeOffset="-71899.26">23874 15923 11055 0,'0'0'976'0,"0"0"-784"16,0 0-192-16,0 0 0 0,0 0 5440 0,0 0 1056 16,0 0 208-16,0 0 32 0,11 4-5424 0,0-2-1088 0,1 2-224 0,-1 0 0 15,2-1 0-15,3-1 0 0,2 2 0 0,2-4-128 16,2 0 128-16,3 0 0 0,1 0 0 0,2-2 0 15,2-1 192-15,0 1-48 0,-1-1 0 0,0 2 0 16,-2-1 96-16,-1 1 16 0,-1 0 0 0,-4 1 0 16,-2 2-256-16,-2 1 128 0,-2 1-128 0,-2 0 0 15,-1 0 0-15,-1 1 0 0,-2-1 0 0,-9-4-160 16,12 6-368-16,-3-2-80 16,-9-4-16-16</inkml:trace>
  <inkml:trace contextRef="#ctx0" brushRef="#br0" timeOffset="-70514.5">25108 15880 6447 0,'12'-12'272'0,"-3"4"80"0,2-1-352 0,-1 1 0 15,0-2 0-15,2 2 0 0,1 2 3296 0,-1-1 592 16,-2 2 112-16,1 2 32 0,-11 3-1856 0,0 0-352 16,9-4-80-16,-9 4-16 0,0 0-288 0,0 0-64 15,0 0-16-15,0 0 0 0,0 0-416 0,0 0-96 16,-7 8-16-16,1 1 0 0,-2 0-224 0,2 2-48 16,0-1-16-16,2 1 0 0,2-1-96 0,-1 2-32 15,1 0 0-15,2 2 0 0,0-1-160 0,0 1-16 16,0 1-16-16,0 0 0 0,0 1-32 0,-2 2 0 15,0 2 0-15,-1-1 0 0,-2 0-192 0,-3 1 176 16,-2 1-176-16,-2 1 160 0,-1-3-160 0,-1 0 0 16,-3 1 144-16,0 1-144 0,-2-3 0 0,1-1 144 15,0-1-144-15,4-2 0 0,0-2 144 0,1 1-144 16,-1-4 0-16,1-1 144 0,1-3-144 0,2 0 128 16,-1-1-128-16,1-1 128 0,-2-3-128 0,1-2 0 15,0 0 144-15,1-1-144 0,-1-4 128 0,1 1-128 0,-1 1 128 0,2-3-128 16,-2-3 128-16,0 1-128 15,1 1 128-15,1-4-128 0,-1 0 0 0,3-1 0 0,0-1 0 0,1 0 128 16,-1-4-128-16,2 2 0 0,0 0 128 0,1 0-128 16,1 2 0-16,1-1 0 0,0-1 0 0,2 2 0 15,3-1 0-15,-2 0 128 0,0 1-128 0,2-1 0 16,1-2 128-16,2 1-128 0,1 1 160 0,1 0-160 16,-2 1 192-16,2 1-48 0,1-2-16 0,2 3 0 15,-2-3-128-15,-1 4 0 0,-1 1 0 0,1 0 0 16,-1 0-128-16,-1 1 128 0,0 3 0 0,0 0 0 0,-6 7 0 15,8-6 0-15,-8 6 0 0,9-6 0 16,-9 6 192-16,10-1-64 0,-10 1 0 0,12 3 0 0,0 1-128 0,-2 2 128 16,-2 2-128-16,3 2 128 0,-1-2-128 0,2 1 0 15,-2 2 0-15,2-1 128 0,1 1-128 0,1-1 0 16,2 0 144-16,-2 1-144 0,1-1 0 0,0 1 0 16,1-2 0-16,0-3 0 0,-1 1 176 0,1 1-48 15,-1 1 0-15,1-1 0 0,-2-1-128 0,1 1 0 16,-2 0 0-16,1-1 0 0,1-1 128 0,-1-1 0 15,-1-2 0-15,1 1 0 0,3-4-128 0,-1 0 0 16,1-3 0-16,0 1 0 0,-2-4 0 0,1 0 0 16,0-2 0-16,-1 0 0 0,0-1-144 0,-1 1-16 15,-1 1 0-15,0-1 0 16,-2 0-288-16,-2 1-64 0,-9 7-16 0,7-6 0 16,-7 6-1216-16,0 0-240 0,0 0-64 0,0 0-14608 0</inkml:trace>
  <inkml:trace contextRef="#ctx0" brushRef="#br0" timeOffset="-69447.75">25954 15155 17967 0,'0'0'784'0,"7"-7"176"0,-1 1-768 0,1-1-192 15,-1 1 0-15,-6 6 0 0,8-7 352 0,-8 7 32 16,9-6 0-16,-9 6 0 0,0 0 704 0,0 0 128 16,0 0 48-16,0 0 0 0,0 0 176 0,0 0 32 15,0 0 16-15,0 0 0 0,0 0-368 0,0 0-80 0,-3 12-16 0,-3-2 0 16,1 2-416-16,0 2-96 0,-2-1 0 0,1 2-16 16,-1 0-64-16,1 5-16 0,-2 1 0 0,0 5 0 15,-1-2 32-15,1 5 0 0,-1 0 0 0,1 2 0 16,-1 2-192-16,0 1-48 0,-1 2 0 0,0 1 0 15,-1 0-80-15,-1 4 0 0,0-1-128 0,-1 3 192 16,-1 4-192-16,-2 3 128 0,1 2-128 0,0-3 0 16,2 5 192-16,0-3-64 0,0-2-128 0,1-1 192 15,2 1 0-15,1-1-16 0,1-4 0 0,4 2 0 0,3 2-176 0,2-2 0 16,2-2 0-16,1-1 0 0,1-1 0 0,4-3 0 16,3-5 0-16,1-3 0 15,1-2-528-15,3-2 16 0,0 1 0 0,0-6 0 16,0-1-208-16,1 2-48 0,3 1 0 0,0 0 0 15,0 0-2544-15,-2-3-512 0,0-11-96 0,0-2-4208 16,-1-3-832-16</inkml:trace>
  <inkml:trace contextRef="#ctx0" brushRef="#br0" timeOffset="-68630.43">26180 15725 8287 0,'0'0'736'0,"9"-8"-592"16,-1 1-144-16,-8 7 0 0,6-9 2544 0,1 3 464 16,-7 6 112-16,0 0 16 0,6-9-1856 0,-6 9-384 15,0 0-64-15,7-7 0 0,-7 7 96 0,0 0 32 16,0 0 0-16,6-8 0 0,0 2 16 0,-6 6 16 16,5-8 0-16,-5 8 0 0,5-7-80 0,-5 7-16 15,0 0 0-15,0 0 0 0,0 0-128 0,0 0-16 16,0 0-16-16,0 0 0 0,0 0-208 0,0 0-32 15,0 0-16-15,-2 15 0 0,-2-1-256 0,-2 0-48 16,1 5-16-16,-1 2 0 0,-3 1-32 0,-1 4 0 16,1 2 0-16,0 4 0 0,0 0-128 0,-1 0 0 0,-1 2 0 15,2-2 0-15,1 1 0 0,2-2 128 16,2-2-128-16,0-1 0 0,3 0 0 0,-1 0 0 0,2-3 128 16,2 1-128-16,-1-1 0 0,1-1 0 0,1-1 0 0,0-2 0 15,1 1 0-15,-2-2 0 0,1-3 0 0,1-4 128 16,0 0-128-16,1-3 128 0,-5-10-128 0,9 10 128 15,0-3 176-15,-9-7 16 0,12 1 16 0,0-2 0 16,1-3-144-16,1-4-48 0,0-2 0 0,2-2 0 16,1-1 0-16,0 0 0 0,0-7 0 0,-2 1 0 0,0-2-16 0,-2 1 0 15,-1-3 0-15,-2-2 0 16,-2 0-128-16,0-5 160 0,1-1-160 0,-3 0 160 0,-1-4-160 0,1-2 192 16,-1 1-192-16,-1-1 192 0,0 1-192 0,0 0 128 15,-2 3-128-15,1 1 128 0,-1 2-128 0,1 4 0 16,-2 1 144-16,-1 3-144 0,-1 1 0 0,0 2 0 15,-1 1 0-15,0 1 128 0,-2 4-128 0,0 0 0 16,-1-2-176-16,0 2 176 0,1 1-240 0,0 2 48 16,-1-2 16-16,1 1 0 0,1 0-16 0,0 1-16 15,0 1 0-15,0 2 0 0,3 7-160 0,-3-5-16 16,3 5-16-16,0 0 0 16,-5-5-1328-16,5 5-256 0,0 0-48 0,0 0-13456 0</inkml:trace>
  <inkml:trace contextRef="#ctx0" brushRef="#br0" timeOffset="-68313.18">26218 15987 23903 0,'0'0'1056'0,"0"0"224"0,0 0-1024 0,0 0-256 0,0 0 0 0,-7 9 0 16,7-9 912-16,-6 6 144 0,-1 1 32 0,7-7 0 15,-5 8-144-15,5-8-32 0,0 0 0 0,-3 9 0 16,3-9 96-16,0 0 16 0,4 10 0 0,3-2 0 0,3-1-368 0,1-2-64 16,0-3-16-16,1 2 0 0,1-2-272 0,2-1-64 15,0-1-16-15,1 0 0 0,-2 1-224 0,0-1 0 16,-2 0 0-16,0-1 0 0,1-2 0 0,-1-2-240 15,-2 0 32-15,2 0 0 16,0 1-368-16,1 0-64 0,-3-5 0 0,1 2-16 16,-1-1-1664-16,2 1-336 0,-1-2-64 0</inkml:trace>
  <inkml:trace contextRef="#ctx0" brushRef="#br0" timeOffset="-67896.27">26746 15281 26783 0,'0'0'1184'0,"0"0"240"0,0 0-1136 0,0 0-288 0,0 0 0 0,0 0 0 0,0 0 640 0,0 0 80 16,0 0 16-16,0 0 0 16,0 0-176-16,0 0-48 0,0 0 0 0,0 0 0 0,-3 15 272 0,1-1 48 15,-1 2 16-15,3 1 0 0,0 2-160 0,0 1-48 16,0-2 0-16,1 2 0 0,1-1-464 0,0 1-176 15,-1-1 0-15,2 1 144 0,-2-2-144 0,3-2 0 16,-1 1 0-16,-1-4 0 0,1-2 0 0,0 0-192 16,-1-3 0-16,-2-8 16 15,3 13-688-15,1-7-144 0,-4-6-16 0,0 0-16 16,5 8-2192-16,-5-8-432 0</inkml:trace>
  <inkml:trace contextRef="#ctx0" brushRef="#br0" timeOffset="-67638.72">26522 15294 31791 0,'0'0'1408'0,"0"0"288"0,-8-3-1360 0,8 3-336 0,0 0 0 0,0 0 0 15,0 0 784-15,0 0 96 0,14-2 16 0,-1 0 0 16,1 2-768-16,1-4-128 0,2 2 0 0,2 1 0 15,3-3 0-15,5 2 0 0,-1-1 144 0,0 0-144 16,0 1 208-16,1-1-64 0,2 1-16 0,-2-1 0 16,-1 2-128-16,-4-3 0 0,-2 1 144 0,0-2-144 15,-1 4 0-15,-1-3 0 0,-2 1 0 0,1-2 0 16,-3 1-960-16,2 1-96 0,-2-1-32 0,1 2 0 16,-1-1-2256-16,0 2-464 0</inkml:trace>
  <inkml:trace contextRef="#ctx0" brushRef="#br0" timeOffset="-67179.21">27400 15931 23039 0,'0'0'2048'0,"0"0"-1648"0,0 0-400 0,0 0 0 15,0 0 2144-15,0 0 352 0,0 0 64 0,0 0 0 16,0 0-1504-16,0 0-304 0,0 0-64 0,0 0-16 16,0 0 16-16,0 0 0 0,0 0 0 0,-4 13 0 15,-2-2 224-15,-2 3 48 0,-1 0 16 0,-3 2 0 16,-2-1-208-16,-2 3-32 0,-1 2-16 0,-1 0 0 16,-2 0-464-16,1 4-80 0,-3-1-32 0,1 1 0 0,-1-2-144 0,1 1 128 15,1 3-128-15,2-2 128 0,1-3-128 0,3-2 0 16,3 1-192-16,1-1 192 15,-1-2-576-15,2-1 0 0,3-2 0 0,1-2 0 16,-1-3-1584-16,6-9-304 0,0 0-64 0,0 0-8288 16,0 0-1648-16</inkml:trace>
  <inkml:trace contextRef="#ctx0" brushRef="#br0" timeOffset="-66970.53">27175 15970 5519 0,'0'0'240'0,"0"13"64"0,0-13-304 0,-2 10 0 16,4 2 0-16,0 0 0 0,2 1 8240 0,3 1 1584 15,1 2 320-15,2-1 64 0,0-2-8256 0,2 2-1648 16,1 0-304-16,0 2 0 0,-1 3-320 0,0-2 48 16,-1 0 16-16,1-2 0 0,0 1-128 0,0-1 0 0,-2-2-16 0,0-1 0 31,1 1-256-31,-1-1-48 0,1-5-16 0,0 0 0 15,0-3-2288-15,2-1-448 0,-1-4-80 0</inkml:trace>
  <inkml:trace contextRef="#ctx0" brushRef="#br0" timeOffset="-65895.11">27601 15207 5519 0,'0'0'496'0,"0"0"-496"0,0 0 0 0,0 0 0 0,0 0 4672 0,0 0 848 16,0 0 176-16,0 0 16 0,0 0-3584 0,0 0-720 15,0 0-128-15,0 0-48 0,0 0-400 0,8 12-64 16,-8-12-32-16,8 13 0 0,-2 3-160 0,2 1-16 16,1-1-16-16,2 1 0 0,-1 2-112 0,0 0-32 15,0 1 0-15,0 2 0 0,3 0-208 0,0 4-32 16,1 3-16-16,1 1 0 0,0 1-144 0,0 3 0 16,-1 1 0-16,0 2 0 0,2 1 0 0,-3 2 0 15,-1-1 0-15,1 1 0 0,0 1 224 0,-1-1-32 16,-2 1-16-16,0-3 0 0,1-3 144 0,-2 0 48 15,0 0 0-15,2-1 0 0,-2 0-176 0,0-1-48 16,-3-2 0-16,1-1 0 0,-3-2-144 0,-3-4 0 16,-1-1 0-16,-1 1 0 0,-2-5 144 0,-3 1-144 15,-3 0 160-15,-3-2-160 16,-3-3-656-16,-2-2-240 0,-1 1-32 0,-3-5-16 16,-2 0-2528-16,-3-3-512 0</inkml:trace>
  <inkml:trace contextRef="#ctx0" brushRef="#br0" timeOffset="-65144.11">27248 15673 18431 0,'0'0'1632'0,"0"0"-1312"16,-8 5-320-16,8-5 0 0,-8 4 2240 0,8-4 384 16,0 0 80-16,0 0 16 0,0 0-1760 0,0 0-336 15,0 0-80-15,0 0-16 0,0 0 240 0,0 0 64 0,0 0 0 0,10 2 0 16,1-4-400-16,-11 2-80 15,12-4-16-15,-2 0 0 0,1 1-32 0,-1-1-16 16,-10 4 0-16,12-2 0 0,-12 2-80 0,13-2-16 0,-3 2 0 0,-10 0 0 16,12 0-192-16,-2 2 0 0,-2 0 128 0,1 2-128 15,-9-4 0-15,13 0 0 0,-1 3 0 0,0-2 0 16,-2 2 0-16,2-3 0 0,0 0 0 0,1-3 0 16,-2 2 0-16,1 0 0 0,0-1 0 0,-2 0 0 15,-1-1 0-15,1-1 0 0,-1 0 0 0,-9 4 0 16,0 0 0-16,9-4 0 0,-9 4 0 0,0 0 0 15,0 0 0-15,0 0 0 0,0 0 0 0,0 0 0 0,0 0 0 0,0 0 0 16,0 0 0-16,0 0 0 0,0 0 0 0,0 0 0 16,-5-6 0-16,5 6 0 0,-6-7 0 0,6 7 0 15,-9-9 0-15,3 5 0 0,6 4 128 0,-8-8-128 16,3 1 0-16,-1 0 0 0,6 7 0 0,-6-8 0 16,1 2 0-16,1-2 0 0,0 1 0 0,4 7 0 15,-5-9 0-15,1 3 0 0,4 6 0 0,-5-7 0 16,5 7 0-16,-7-5 0 0,1 1 0 0,6 4 0 15,-7-4 0-15,7 4 0 0,-9-1 0 0,9 1 0 16,-9-3 0-16,9 3 0 0,-9-1 0 0,9 1-128 16,0 0 128-16,0 0 0 0,0 0-272 0,0 0 48 15,0 0 16-15,0 0 0 16,7-4-832-16,4 0-176 0,-1 0-16 0,1 4-8464 16,-1 0-1696-16</inkml:trace>
  <inkml:trace contextRef="#ctx0" brushRef="#br0" timeOffset="-64328.39">26070 15330 4607 0,'0'0'400'0,"0"0"-400"16,0 0 0-16,0 0 0 0,0 0 4096 0,0 0 720 0,0 0 160 0,0 0 16 15,0 0-3248-15,0 0-656 0,0 0-128 0,0 0-16 16,0 0-176-16,13 0-16 0,1 0-16 0,0 0 0 16,0-3-208-16,2 2-32 0,1-2-16 0,0-1 0 15,0 2-64-15,1-4-16 0,1 3 0 0,1 0 0 16,-2-1-144-16,1 1-48 0,-3 1 0 0,0 0 0 15,-3 1-208-15,0 1 0 0,-1-2 128 0,0 0-128 16,-1 0 0-16,0 2 0 0,-11 0 128 0,10-4-128 16,-1 1 0-16,2 3 0 0,-11 0 0 0,9-2 0 0,-9 2 0 0,0 0 0 15,9-3 0-15,-9 3 0 0,0 0 0 0,0 0 0 16,0 0 0-16,0 0 0 0,8-4 144 0,-8 4-144 16,0 0 128-16,0 0-128 0,0 0 0 0,0 0 0 15,0 0 128-15,0 0-128 0,0 0 0 0,0 0 160 16,0 0-160-16,0 0 160 0,0 0-32 0,0 0 0 15,0 0 0-15,-8-5 0 0,8 5 128 0,-12-5 32 16,2 1 0-16,10 4 0 0,-9-4 16 0,0 1 0 16,0-1 0-16,9 4 0 0,-12-2-160 0,3-4-16 15,9 6-128-15,-11-3 192 0,3-1-192 0,8 4 0 0,-7-4 128 0,7 4-128 16,-10-6 0-16,3 3 0 16,7 3 0-16,-7-4 0 0,7 4 0 0,0 0 0 15,-8-7 0-15,8 7 0 0,0 0-128 0,0 0 128 16,-5-10-192-16,5 10 192 15,0 0-592-15,0 0-16 0,0 0 0 0,7-9 0 16,-7 9-2144-16,9-6-416 0</inkml:trace>
  <inkml:trace contextRef="#ctx0" brushRef="#br0" timeOffset="-60274.51">27875 14846 12319 0,'0'0'544'0,"0"0"112"0,-11 4-528 0,2-1-128 16,9-3 0-16,-9 2 0 0,9-2 2416 0,0 0 448 0,0 0 80 0,0 0 32 16,0 0-1504-16,0 0-288 0,-8 4-64 15,8-4-16-15,0 0-384 0,0 0-80 0,-6 5 0 0,6-5-16 16,0 0-112-16,-5 8 0 0,5-8-16 0,0 0 0 16,0 0 0-16,-2 12 0 0,2-12 0 0,3 12 0 15,-3-12 144-15,4 11 16 0,0 0 16 0,1-1 0 16,1 1-224-16,2-1-32 0,1 3-16 0,3 1 0 15,1 2-176-15,3 1-32 0,-2 1-16 0,2 3 0 16,1 0-176-16,1 4 0 0,-2-1 144 0,1 4-144 16,2 3 0-16,-2-1 144 0,0 0-144 0,1 0 0 15,1 0 144-15,-1 0-144 0,0 0 0 0,0 1 144 16,2 2-144-16,-5 0 0 0,-2-2 144 0,1 3-144 16,-3 0 144-16,0 1-144 0,-2 0 192 0,-3 2-192 0,0 0 320 0,-3 2-64 15,-3 1 0-15,2-1 0 0,-4 1-128 0,0-1-128 16,-2-1 192-16,0-3-192 0,0-2 128 0,-1-1-128 15,0-2 0-15,-2-2 0 0,-1 0 144 0,3-1-144 16,3-3 0-16,-4 0 144 0,1-2-144 0,0-3 0 16,0 0 0-16,2-1 0 0,-2-5 0 0,1 1 0 15,0-2-160-15,1-1 160 16,-2-4-1392-16,0 2-176 0,-2-2-32 0,2 0-9168 16,5-7-1840-16</inkml:trace>
  <inkml:trace contextRef="#ctx0" brushRef="#br0" timeOffset="-55854.32">29206 15660 15663 0,'0'0'688'0,"0"0"144"0,0 0-656 0,-4-8-176 15,-1-3 0-15,5 11 0 0,0-9 3424 0,0 9 656 16,4-9 128-16,-4 9 16 0,5-10-2784 0,-5 10-560 16,5-8-112-16,-5 8-32 0,0 0-160 0,0 0-16 15,0 0-16-15,0 0 0 0,0 0 272 0,0 0 48 16,-3 9 16-16,0 3 0 0,-4 3 64 0,-2 0 16 0,-3 2 0 0,-1 3 0 15,-2 3-224-15,-5 3-32 0,-4 4-16 0,0 1 0 16,-4 0-144-16,-2 3-32 0,-1 1 0 0,0 1 0 16,-3 1-192-16,-1 0-64 0,-1-2 0 0,3 0 0 15,-1 2-256-15,1 1 160 0,2 1-160 0,2 0 128 16,6 0-128-16,2-5 0 0,5-6 0 0,3-4 0 16,3-5-384-16,4-5 0 0,6-14 0 0,0 0 0 31,0 0-1232-31,0 0-256 0,12-11-48 0,1-2-10592 0,3-5-2112 0</inkml:trace>
  <inkml:trace contextRef="#ctx0" brushRef="#br0" timeOffset="-55504.12">28696 15804 24127 0,'0'0'1072'0,"0"0"208"0,0 0-1024 0,0 0-256 16,0 0 0-16,0 0 0 0,0 0 528 0,0 0 48 16,4-9 16-16,-4 9 0 0,0 0 880 0,0 0 160 15,0 0 32-15,0 0 16 0,0 0 256 0,9 7 48 16,-2 2 16-16,-2 1 0 0,-5-10-464 0,5 17-112 16,0 1-16-16,1 3 0 0,-1 1-512 0,1 3-96 15,3 4-32-15,2-3 0 0,-2 0-304 0,0 1-64 16,0-3-16-16,2-2 0 0,0 0-64 0,4-1-32 0,-2 0 0 0,1-3 0 15,2 0-288-15,-2 2 128 0,0-3-128 0,-1-3 0 16,2 2 0-16,-1-2 0 0,-3-1 0 0,-1-1 0 16,-1 0 0-16,-1-1-304 0,1-3 48 0,-2 0 0 15,-4 0 0-15,-3-8 0 0,0 0 0 0,0 0 0 32,0 0-1792-32,-7 6-336 0,-8-3-80 0,5-3-16 15,2-3-1568-15,2-2-320 0</inkml:trace>
  <inkml:trace contextRef="#ctx0" brushRef="#br0" timeOffset="-54803.25">28730 15495 28959 0,'0'0'1280'0,"-12"-4"272"0,2 2-1232 0,10 2-320 15,-9 0 0-15,9 0 0 0,0 0 432 0,0 0 16 16,0 0 16-16,0 0 0 0,0 0 288 0,0 0 48 0,0 0 16 0,0 0 0 15,0 0 144-15,0 0 16 0,0 0 16 0,0 0 0 16,0 0 224-16,0 0 32 0,0 0 16 0,0 0 0 16,0 0-240-16,0 0-32 0,0 0-16 0,0 0 0 15,0 0-272-15,8 0-64 0,1 5-16 0,0-1 0 16,-9-4-240-16,0 0-64 0,12-1 0 0,-2-2 0 16,0 2-128-16,2-2-16 0,1 2-16 0,2-4 0 15,-2-1-160-15,1 1 0 0,2 1 144 0,2 0-144 16,1-1 0-16,2 0 0 0,1 0 0 0,-1 1 0 15,1-1-128-15,-1 3-112 0,0-2-16 0,0 2 0 16,-1-2 416-16,-2 1 80 0,-1 2 16 0,0-2 0 16,-3-1-256-16,0 0 0 0,-1 2 0 0,-1-1 0 15,-1 1 0-15,-11 2 0 0,10-3 0 0,-10 3 0 16,10-1 0-16,-10 1 128 0,0 0-128 0,0 0 0 0,0 0 160 16,0 0-160-16,0 0 160 0,0 0-160 0,0 0 144 15,0 0-144-15,0 0 128 0,0 0-128 0,0 0 144 0,0 0-144 16,0 0 160-16,0 0-160 0,0 0 160 0,0 0-160 15,0 0 160-15,0 0-160 0,-9-7 144 0,3 3-144 16,6 4 128-16,-11-4-128 0,2 0 192 0,1 1-64 16,1-1 0-16,-1 0 0 0,0-3 128 0,0 2 32 15,0-2 0-15,0 0 0 0,1-2-32 0,-1 1 0 16,3-4 0-16,-2 3 0 0,-1 1-128 0,0 0-128 16,1 2 192-16,7 6-192 0,-11-12 0 0,1 3 0 15,1 2 0-15,-1 2 0 0,3 1 0 0,0-1 0 16,7 5 0-16,-9-1 0 0,9 1-320 0,0 0 0 15,-8 1-16-15,8-1 0 16,0 0-992-16,0 0-192 0,-9 6-32 0,4 4-16 16,5-10-800-16,2 13-144 0,-2-13-48 0,11 14-9712 0,2-1-1936 0</inkml:trace>
  <inkml:trace contextRef="#ctx0" brushRef="#br1" timeOffset="-45979.46">11392 17193 25343 0,'0'0'1120'0,"0"-12"224"0,1 0-1072 0,2 2-272 0,-1 1 0 0,1 0 0 16,0-2 752-16,-1 1 80 0,1-1 32 0,-2 2 0 15,0-1 224-15,1-1 32 0,-4 2 16 0,2 9 0 16,0 0-64-16,-5-6-16 0,5 6 0 0,-12-3 0 16,-1 3-576-16,-3 5-112 0,-5 2-32 0,-4 4 0 15,-3 4-336-15,-3 0 144 0,-3 1-144 0,-1 2 0 16,1-1 0-16,-2 0 0 0,-1 0 0 0,1 1 0 16,-1 1 208-16,2 0-64 0,2 0-16 0,2-1 0 15,1-1 128-15,3 0 0 0,1-2 16 0,5 2 0 16,3 0-48-16,2-2-16 0,4-4 0 0,6 0 0 15,6-11-208-15,0 0 0 0,-2 10 128 0,2-10-128 16,0 0 0-16,12 9 0 0,1-2 0 0,1-5 0 16,2 2-240-16,2-4 64 0,3 4 16 0,4-1 0 0,2-1 160 0,2 1 0 15,1 0-144-15,3 1 144 0,1 1 0 0,-1 1-144 16,-1 1 144-16,-1-1 0 0,-2 3-128 0,-2 3 128 16,-1 4 0-16,-2-2 0 0,-4 2 0 0,-1-1 0 15,-5 4 0-15,0-1 0 0,-1 3 0 0,-1-2 0 16,-3 0 0-16,-1-4 0 0,-1 1 0 0,-2-3 0 15,0 0 0-15,-1-1 0 0,0 1 0 0,-1-3 0 16,-2 1 0-16,-1-1 0 0,0-10 224 0,0 14 0 16,0-14 0-16,-3 13 0 0,-1-2-224 0,-2 2-240 15,-3-3 48-15,-3 3 16 0,0 3 176 0,-1-2 0 16,-3 1 0-16,1-1 0 0,-2 2-160 0,-1-1 160 0,-2 1-192 16,-1-3 192-16,0 0-352 0,2-1 32 0,-1-2 16 0,2-3 0 31,1-2-400-31,1-2-64 0,1-3-32 0,2-2-9888 0,1-4-1968 15</inkml:trace>
  <inkml:trace contextRef="#ctx0" brushRef="#br1" timeOffset="-45214.29">12115 17061 31215 0,'0'0'1376'0,"0"0"288"0,-6-8-1328 0,-1 2-336 15,1-3 0-15,1 2 0 0,-1 1 576 0,6 6 32 16,-7-8 16-16,-1 1 0 0,-1 2 208 0,-2 1 32 15,1 1 16-15,-1 2 0 0,0 0-176 0,-1 1-48 16,0 0 0-16,0 2 0 0,-1 4-288 0,0-2-64 16,0 2-16-16,0 3 0 0,-1 2-96 0,-2 6-32 15,2 9 0-15,-2-3 0 0,1-2-160 0,-1 0 160 16,2 0-160-16,-1-4 160 0,2 0-160 0,0 0 0 16,-1 1 144-16,1 1-144 0,1 2 128 0,2 4-128 0,-1 1 128 15,2 5-128-15,1 3 160 0,2 1-32 0,1 1-128 0,1-1 192 16,1 1 0-16,2-2-16 0,1-1 0 0,1-3 0 15,0 0-176-15,2-3 160 0,0-2-160 0,-2-3 160 16,-4-2-160-16,2 2 0 0,1 4 0 0,1 1 128 16,2 2-128-16,-2-2-144 0,2 3 144 0,2-1-208 15,2-3 208-15,0-5-176 0,1-3 176 0,3-2-160 16,0 0 160-16,2-5 0 0,0-3 0 0,3-3 0 16,0 1 0-16,1-5 0 0,1-2 160 0,2-2-160 15,-1-1 192-15,1-4-64 0,-1-1-128 0,1 0 192 16,-1-2-64-16,1 1-128 0,-1-3 176 0,0-4-176 15,-1 0 192-15,-1 1-192 0,0 1 192 0,0-2-192 16,0-3 128-16,-2 2-128 0,0 2 0 0,-1 1 0 16,-1-2 144-16,0 0-144 0,-2 0 0 0,0-1 144 0,1 2-144 0,0 0 0 15,-1 1 0-15,1 0 0 0,-1 2 0 0,-2-1 0 16,-4-2 0-16,0 1 0 0,-1 0 0 0,-1 0 0 16,-3 2 128-16,0 0-128 0,-3 1 176 0,0 0 0 15,0 0 0-15,0 3 0 0,-1 0-48 0,0 1-128 16,4 8 192-16,-6-6-64 0,-1 1-128 0,-1 1 128 15,-1 0-128-15,0 4 128 0,0-3-128 0,0 3 128 16,-2 3-128-16,1-2 128 0,0 2-128 0,-2-1 128 16,0 1-128-16,-1 1 128 0,-1 1-128 0,-1 0 0 15,0-1-192-15,-1 1 192 0,0 2-128 0,1-1 128 16,-1 0 0-16,2-2 0 0,1-2 0 0,1 2 0 16,2-1 0-16,0-1 0 0,10-2-192 0,-9 0 48 15,1 2 0-15,8-2 0 16,0 0-304-16,0 0-64 0,-6-6-16 0,6 6 0 15,-4-9-1952-15,3 1-384 0,1 1-80 0</inkml:trace>
  <inkml:trace contextRef="#ctx0" brushRef="#br1" timeOffset="-44797.04">12619 17150 24879 0,'0'0'2208'0,"0"0"-1760"16,-9 1-448-16,9-1 0 0,-8 3 2480 0,8-3 400 15,-8 5 96-15,1 1 16 0,7-6-1712 0,-5 15-320 16,1 2-80-16,2-2-16 0,-1-2 0 0,2 4 0 16,1 0 0-16,1 5 0 0,2 3-304 0,1 6-64 15,-1 3-16-15,1 3 0 0,3 3-192 0,-2 3-32 16,2 2-16-16,-2 0 0 0,-1 1-240 0,0-2 0 16,-2 4 128-16,1 1-128 0,0-2 0 0,-1-3 0 15,1 0 0-15,-1 1 0 0,1-2 0 0,1-6 0 0,0-4 0 0,2-7 0 16,1 0 0-16,1-6 0 0,-1-3 0 15,1-6 0 1,3-3-736-16,-2-4-144 0,-9-4-16 0,12-9-16 16,-2-4-3120-16,0-8-640 0,5-21-112 0,-2 1-8720 0</inkml:trace>
  <inkml:trace contextRef="#ctx0" brushRef="#br1" timeOffset="-44331.33">12668 17090 10127 0,'-10'1'896'0,"-3"0"-704"0,-2 3-192 0,1-2 0 16,-2 1 2176-16,1 1 416 0,0 0 80 0,2 0 16 15,0 0-1008-15,3 0-192 0,1-3-32 0,9-1-16 16,0 0 288-16,0 0 64 0,0 0 16 0,0 0 0 0,0 0-272 0,0 0-48 16,14 2-16-16,3 0 0 0,1-2-256 0,3 0-64 15,0 0-16-15,3 0 0 0,0 0-304 0,4 4-64 16,0 0-16-16,4 4 0 0,2 2-480 0,-1-2-80 15,1-3-32-15,0 2 0 0,1-1-160 0,1 3 0 16,-2 3 0-16,1 1 0 0,0 2 0 0,1 2 0 16,0 1 0-16,-1 1 0 0,0 4 0 0,-1 3 0 15,-1 4 0-15,-3 5 0 0,-4 4 0 0,-3 4 0 16,-2 4 0-16,-3-2 0 0,-2 1 0 0,-3-4 0 16,-3-6 0-16,-2-2 0 0,-3-5 0 0,-1 1 0 15,-1-3 0-15,-3 2 128 0,-1-2-128 0,-2 2 0 0,-1 1 144 0,-2 0-144 16,-2-4 0-16,-3 1 0 0,0 1 0 15,-4-3 0-15,-2-3 0 0,-5-3-128 0,-3 1 128 0,-5-3 0 16,-2 0-176-16,-5-6 176 0,-1 0-208 0,-3-2 80 16,-2 1 128-16,1-3 0 0,2-3 128 0,2-1-128 15,1-6 256-15,3 2-32 0,3-3 0 0,1-2 0 16,3-1-224-16,2-1 176 0,1 0-176 0,4-2 160 16,0 2-288-16,2 0-64 0,1 1-16 0,2 1 0 31,2-1-320-31,2 0-64 0,2-3-16 0,2 3 0 15,3-3-1376-15,2-3-256 0,0-1-64 0,4 1-14128 0</inkml:trace>
  <inkml:trace contextRef="#ctx0" brushRef="#br1" timeOffset="-43278.91">14517 17726 10127 0,'-13'0'896'0,"1"0"-704"0,-1 0-192 0,3 3 0 16,10-3 5536-16,-9 2 1072 0,9-2 224 0,0 0 32 15,0 0-5024-15,0 0-1008 0,0 0-208 0,0 0-48 16,0 0 192-16,0 0 48 0,6 9 0 0,3-2 0 15,2-3-208-15,2-2-32 0,4 1-16 0,1 0 0 16,3 0-160-16,2 0-16 0,2-3-16 0,2-1 0 16,3-6-112-16,4 2-32 0,3 2 0 0,3-1 0 15,4-1-80-15,2 0-16 0,1-1 0 0,1-4 0 16,2-5-128-16,1-2 192 0,-2-4-192 0,2 1 192 16,1-4-192-16,0-1 0 0,2-5 144 0,-2-1-144 0,-3-1 0 0,0 2 144 15,-4-5-144-15,0 4 0 0,-4-3 128 0,1 4-128 16,-1 1 0-16,-1 1 0 0,-1 0 192 0,-1 5-192 15,-3-3 192-15,-1 2-192 0,-4 2 336 0,-3-3-32 16,-3-1-16-16,-3-1 0 0,-3-2-160 0,-2 2-128 16,-3 1 144-16,-2 2-144 0,-2-1 128 0,-2 5-128 15,-2 0 0-15,0 3 144 0,-1 3-16 0,0-1 0 16,0 4 0-16,-1 0 0 0,1 2-128 0,0 1 0 16,-2 0 0-16,1 1 0 0,-3 7 0 0,4-7 128 15,-4 7-128-15,0 0 0 0,2-12 240 0,1 6-48 16,-3 6 0-16,0 0 0 0,0 0-192 0,0 0 0 15,0 0-192-15,0 0 192 0,0 0 0 0,0 0 0 0,0 0 0 0,0 0 0 16,0 0 0-16,0 0 0 0,0 0 0 16,0 0 0-16,0 0 0 0,0 0 0 0,0 0 0 0,0 0 0 15,0 0 0-15,0 0 0 0,0 0 0 0,0 0 0 16,0 0 0-16,-9 4 0 0,9-4 0 0,-11 4 0 16,1-2 0-16,1 0 144 0,0 0-144 0,0 2 128 15,-2-1 0-15,1 1-128 0,-1-2 192 0,-1 2-64 16,-2-1 64-16,0 1 16 0,2 1 0 0,-2 0 0 15,-2-1-48-15,-1 0-16 0,0 1 0 0,-1 2 0 16,0-3-16-16,-2 1 0 0,-1 0 0 0,0 0 0 16,1-1-128-16,0 3 0 0,0-3 144 0,1 1-144 15,-2-1 0-15,1-2 0 0,2 2 0 0,3 0 128 16,0-1-128-16,5-2 0 0,1-1 0 0,9 0 0 16,0 0 0-16,0 0 0 0,0 0 0 0,0 0 0 0,0 0 0 0,9-4-192 15,3 0 192-15,3 2-192 0,3-1 32 16,3-1 0-16,3 1 0 0,2 2 0 0,3-3-32 0,3 2 0 15,3-2 0-15,1 1 0 0,-4 1 0 0,-1-1 0 16,-1-1 0-16,-2 1 0 0,-3 1 192 0,-3 0 0 16,-4 1 0-16,-2 0 0 0,-5 0 0 0,-11 1 0 15,11 0 0-15,-11 0 0 0,10-2 0 0,-10 2 0 16,0 0 0-16,0 0 0 0,11 3 0 0,-11-3 0 16,0 0 0-16,9 6 128 0,-9-6-288 0,6 13-48 15,-1 0-16-15,-1 2 0 0,-1 0 448 0,0 1 96 16,-1 1 0-16,0 5 16 0,0 2-336 0,-3 0 0 15,-3 1-192-15,1 0 64 0,1 0 448 0,-4-2 112 16,-1-2 16-16,-1 1 0 0,-1-1-192 0,0 1-16 0,-2-3-16 16,1-1 0-16,-1-3-224 0,1 0 128 0,-2-2-128 0,0-4 0 31,1-3-1968-31,2-2-480 0,9-4-112 0</inkml:trace>
  <inkml:trace contextRef="#ctx0" brushRef="#br2" timeOffset="95137.06">4198 8206 21183 0,'-12'-1'1888'0,"-1"1"-1504"16,0 0-384-16,1 0 0 0,3 0 1728 0,1 0 256 15,-1 0 64-15,2 0 16 0,-1 0-1648 0,0 0-416 16,-1 0 0-16,-2 1 0 0,1 2 0 0,-1 1 0 16,0-2 0-16,-2 4 0 0,-2 0 192 0,0 2-32 15,-2 1-16-15,1 1 0 0,-1 1 160 0,2 1 16 16,-2 2 16-16,0 3 0 0,-2 0 272 0,2 4 48 15,0 3 16-15,2 4 0 0,-1 3-144 0,1 0-16 0,0 5-16 0,0-2 0 16,-2 1-208-16,2 1-32 0,2 2-16 0,3-1 0 16,-2-1-240-16,2 2 176 0,-2 0-176 0,1 3 160 15,1 5 32-15,1 2 0 0,0 2 0 0,-2-1 0 16,4-4-64-16,0 0 0 0,1-2 0 0,0 0 0 16,2-2-128-16,3-1 0 0,1 2 0 0,1-4 128 15,1-1-128-15,2 1 128 0,2 1-128 0,1-3 128 16,-1-1-128-16,3-4 192 0,3-2-192 0,1-1 192 15,0 1 144-15,3-1 48 0,3-4 0 0,1-2 0 16,1-2 64-16,0-2 0 0,-2 1 16 0,3-4 0 16,4-1-160-16,0 0-48 0,1-3 0 0,1 1 0 15,2-2-64-15,0 1-32 0,0-1 0 0,-1 1 0 16,-2-2-160-16,1-1 0 0,0-3 144 0,0-1-144 16,-2-2 192-16,1 0-48 0,2-4 0 0,-1 1 0 0,2-4-144 15,-1-3 0-15,-1-1 0 0,0-3 0 0,0-2 0 0,-1 0 0 16,-1-6 128-16,-1 0-128 0,0 0 144 0,-3-3-144 15,-1 0 160-15,-2-2-160 0,-2-1 304 0,-1-3-48 16,-2-3 0-16,-1-3 0 0,-1-5 0 0,0 0 0 16,-3-4 0-16,0 3 0 0,-1 2 64 0,-2 1 0 15,-1-2 0-15,-1 2 0 0,-1 2 0 0,-3-1 0 16,-1-1 0-16,-1-1 0 0,0-1-128 0,-2-3 0 16,0-4-16-16,-1-1 0 0,-1 2-176 0,-1 3 160 15,-1 1-160-15,-1 4 160 0,0-1-160 0,-2 3 0 16,-2-1 144-16,-1 3-144 0,-2 3 0 0,-2-1 0 15,-4 2 0-15,0 1 128 0,-2 0-128 0,-2 3 0 16,-3-1 128-16,1 2-128 0,-2 2 0 0,-2 3 128 16,-2 3-128-16,-1 1 0 0,-1 3 0 0,-1 3 0 0,-1-1 0 0,-1 4 128 15,-1 0-128-15,-2 2 176 0,-1 2-176 0,0 2 192 16,-1 2-64-16,2 5 0 0,3 0 0 0,1-2 0 16,2 0-128-16,2 1 0 0,2 0 0 0,5 1 0 31,1 0-1984-31,3 3-320 0,3 2-64 0</inkml:trace>
  <inkml:trace contextRef="#ctx0" brushRef="#br2" timeOffset="104656.63">7348 7831 1839 0,'0'0'0'0,"0"0"160"0,0 0-160 0,0 0 0 0,0 0 0 0,0 0 0 16,0 0 3952-16,0 0 752 0,0 0 160 0,0 0 16 15,0 0-2720-15,0 0-560 0,0 0-96 0,0 0-32 16,-2-11-288-16,2 11-64 0,0 0-16 0,0 0 0 16,0 0-336-16,0 0-64 0,0 0 0 0,10-2-16 15,-10 2-336-15,10 5-64 0,0 1-16 0,1 5 0 16,1 1-272-16,-1 2 0 0,2-1 128 0,0 3-128 15,2 1 0-15,2-1 0 0,4 1 0 0,-2 3 0 16,2-4 240-16,0-1-64 0,1 0-16 0,1 2 0 16,2 2 144-16,0 2 16 0,1-4 16 0,-1 2 0 15,-2-2 16-15,1 0 0 0,-1 0 0 0,-2 0 0 0,-1 2-160 16,-2-1-16-16,-4 0-16 0,1-2 0 0,-4 5 32 0,1-6 0 16,-2 0 0-16,1-1 0 0,-1-2-48 0,-1-1 0 15,-1-2 0-15,1 2 0 0,-1-1 0 0,1 1 0 16,-1-3 0-16,0-2 0 0,-8-6 128 0,0 0 32 15,10 7 0-15,-10-7 0 0,0 0 176 0,12 0 32 16,-3-3 16-16,-1 0 0 0,-8 3-96 0,9-7-32 16,-1 0 0-16,-8 7 0 0,5-8-128 0,-1-1-16 15,-4 9-16-15,3-10 0 0,-1 1 16 0,-2-3 0 16,-1 1 0-16,-1 1 0 0,-2-2-80 0,1 0-16 16,-2-1 0-16,0 0 0 0,-2-1-160 0,1-4 160 15,-2 1-160-15,0 3 160 0,-1-3-160 0,0 0 0 16,-1-3 0-16,1 2 128 0,2 0-128 0,1-1 0 15,0 1 0-15,-1 1 0 0,-1 3 0 0,3-1 0 0,0 2 0 0,1 0 0 16,2 0 0-16,-1 0 0 0,0 2 0 0,2 1 0 16,0-1-144-16,-1 2 144 0,2 9 0 0,0 0 0 15,-1-7-144-15,1 7 144 0,0 0 0 0,0 0-144 16,0 0 16-16,0 0 0 0,0 0 0 0,0 0 0 16,1 10 128-16,2 1-160 0,-2-1 160 0,2 2-160 15,-2 0 160-15,2 0-128 0,-1-1 128 0,1 2-128 16,0 0 128-16,1 3 0 0,-1-3 0 0,3 4 0 15,-1-3 0-15,1 2 0 0,1 1-176 0,-1 1 176 16,1 0 0-16,-1 1 0 0,1 2-128 0,2-5 128 16,-2 0 0-16,-1 1 0 0,-2 0 0 0,0-3 0 15,0 2 0-15,0-2 0 0,-2-1 0 0,1 0 0 16,-4-1 0-16,1-1 128 0,0-11-128 0,0 11 160 0,0-11 32 16,0 12 16-16,0-12 0 0,0 0 0 0,0 0 48 15,0 0 0-15,-2 10 0 0,2-10 0 0,0 0 64 0,0 0 0 16,0 0 16-16,0 0 0 0,0 0-96 0,0 0-32 15,-2-10 0-15,-1 2 0 0,3 8 16 0,-4-9 0 16,-1 3 0-16,1-1 0 0,-1 1 32 0,0-1 16 16,-2 1 0-16,-1 0 0 0,1 2-64 0,-1 0-16 15,0 1 0-15,-2 0 0 0,-2 0-48 0,0 2-16 16,0-2 0-16,-1 2 0 0,-1-1-128 0,0 0 128 16,-2 1-128-16,0 0 128 0,1 1-128 0,0 1 0 15,1 0 0-15,2 1 0 0,1-2-192 0,1 1-64 16,10-1 0-16,0 0-16 15,0 0-2352-15,0 0-448 0,0 0-112 0</inkml:trace>
  <inkml:trace contextRef="#ctx0" brushRef="#br2" timeOffset="105759.97">7455 10090 20271 0,'-28'-17'1792'0,"11"5"-1424"0,-1-1-368 0,2 2 0 16,3-2 2944-16,2 2 528 0,2 1 112 0,3 1 0 15,4-1-2736-15,2 10-544 0,4-9-112 0,-4 9-32 16,11-2-160-16,5 3 192 0,2 3-192 0,3 2 192 16,3 4-192-16,2 1 0 0,2 5 0 0,1 2 128 15,0 2-128-15,-1 2 160 0,1-3-160 0,-2 2 160 16,1 2 16-16,-2 1 0 0,-3 4 0 0,1-2 0 15,-1 0 336-15,-2 1 80 0,-1 3 16 0,-1 1 0 16,-2 1 32-16,-1 0 0 0,0 0 0 0,-1 2 0 16,-1 5-64-16,2 0-16 0,1-3 0 0,-1 1 0 15,-2-1-240-15,0-2-64 0,2 1 0 0,-2-3 0 16,1-4-256-16,-1-2 160 0,0 0-160 0,2-3 128 16,-2-4-128-16,-1-1 192 0,0-1-192 0,-1 0 192 0,-4-4-192 0,1 0 160 15,-2 0-160-15,-1-2 160 0,-6-11-16 0,4 6 0 16,-4-6 0-16,4 8 0 0,-4-8 144 0,0 0 32 15,0 0 0-15,0 0 0 0,0 0 64 0,0 0 0 16,0 0 16-16,-5-8 0 0,5 8-144 0,-7-13-48 16,1 2 0-16,-1-2 0 0,-2-2-80 0,1 1-128 15,2 1 176-15,-2 0-176 0,-2 0 144 0,0 0-144 16,1-2 0-16,0 2 144 0,0 2-144 0,1-1 0 16,0-2 0-16,-1 1 0 0,0 1 128 0,0-3-128 15,0 2 128-15,0-1-128 0,0-2 0 0,-1 2 128 16,0 0-128-16,2-2 0 0,0 2 192 0,2-2-32 15,-2-1-16-15,2 0 0 0,0-4-144 0,1 3 0 0,-1 0-160 16,0 0 160-16,0-1 0 0,1 4 0 0,-1-4 0 0,1 5 0 16,1 0 0-16,2 2 0 0,-1 2-128 0,1 1 128 15,2 9 0-15,-2-7 0 0,2 7 0 0,0 0-144 16,0 0 16-16,0 0 0 0,0 0 0 0,0 0 0 16,12 12-64-16,0-2 0 0,-2 1 0 0,1 4 0 15,-1 1 192-15,2 2-208 0,-1-1 80 0,1 1 128 16,1-1-128-16,-1 0 128 0,0-1 0 0,-1 0 0 15,0-3 0-15,-2-2 0 0,0 0 0 0,0-2 0 16,0-1 0-16,2-2 0 0,-2 1 0 0,-1-2 0 16,-8-5 0-16,9 8 0 0,-9-8 0 0,8 8 128 15,-1-2-128-15,-7-6 0 0,0 0 0 0,7 8 128 16,-7-8-128-16,0 0 192 0,0 0-192 0,0 0 192 16,0 0-32-16,0 0 0 0,0 0 0 0,0 0 0 15,0 0 32-15,0 0 0 0,0 0 0 0,0 0 0 0,0 0 0 0,0 0 0 16,0 0 0-16,0 0 0 0,0 0-64 0,0 0 0 15,-4 8 0-15,4-8 0 0,-6 8-128 0,6-8 0 16,-8 5 0-16,8-5 0 0,-8 6 0 0,8-6 0 16,0 0 0-16,-9 8 0 0,9-8 0 0,0 0-144 15,0 0 0-15,0 0 0 16,0 0-368-16,0 0-80 0,0 0-16 0,-4 9 0 16,1 0-1088-16,3-9-224 0,0 9-32 0,0 2-10848 15,-1 1-2160-15</inkml:trace>
  <inkml:trace contextRef="#ctx0" brushRef="#br2" timeOffset="106793.55">7409 11671 41295 0,'-20'-11'1824'0,"9"6"384"0,-1 1-1760 0,2-2-448 0,0 5 0 0,4-3 0 15,6 4 0-15,0 0-272 0,0 0 32 0,0 0 16 0,-7-2 224 0,7 2 0 16,0 0 0-16,0 0 0 0,0 0 0 0,0 0 0 15,0 0 0-15,0 0 160 0,6 9 96 0,-1 1 32 16,-5-10 0-16,9 12 0 0,-1 0 96 0,0-5 32 16,-1 1 0-16,1 0 0 0,-8-8 80 0,12 10 16 15,-2 0 0-15,0-1 0 0,-3 1-32 0,2 2 0 16,1 1 0-16,0 0 0 0,-1 0 0 0,0 3 0 16,0 1 0-16,4 6 0 0,3 6-256 0,2 1-48 15,-2-2-16-15,1 4 0 0,0 2-160 0,2 7 128 16,0 5-128-16,2 2 128 0,-1 2-128 0,3-1 0 15,0-2 0-15,2-1 0 0,0-2 128 0,1 2-128 16,-2-2 0-16,0 0 128 0,-1-1-128 0,0-1 0 16,-4-3 0-16,1-1 0 0,-3-5 144 0,-2-5-144 0,0-2 160 15,-2-2-160-15,-2-1 288 0,-2-3-32 0,-2-6-16 16,0 2 0-16,-1-6 48 0,1 1 16 0,-2-2 0 0,-5-9 0 16,6 10-176-16,0 1-128 0,-6-11 144 0,6 9-144 15,-6-9 160-15,8 6-160 0,-8-6 160 0,0 0-160 16,10 7 192-16,-10-7-48 0,0 0-16 0,0 0 0 15,0 0-128-15,11-5 0 0,-11 5 0 0,8-8 0 16,-5-1 128-16,0-2 0 0,0-2 0 0,-3 2 0 16,-3-2 0-16,-1-3-128 0,0-4 192 0,-1 1-64 15,0-1-128-15,0-1 128 0,-1-2-128 0,1 1 128 16,1 1-128-16,0 1 0 0,0-1 0 0,3 2 0 16,0 2 0-16,1 1 0 0,-1 2 0 0,-1 1 0 15,1 0 0-15,0 1 0 0,-1 2 0 0,1-1 0 16,0 3 0-16,1 8 0 0,-2-9-144 0,1-2 144 0,-2-1 0 0,1 1 0 15,-2 2-128-15,0 3 128 16,1-5 0-16,1 2 0 0,-2-1 0 0,0-1 0 0,-1 2 0 0,0-4 0 16,-1 3 0-16,4-3 0 0,-1 2 0 0,2 2 0 15,0 0 0-15,1 9 0 0,0 0 0 0,0 0-128 16,0 0 128-16,0 0 0 0,0 0-160 0,0 0 32 16,0 0 0-16,11 8 0 0,-11-8-16 0,11 12 0 15,-3-1 0-15,-2 1 0 0,1 0 144 0,-1 0-160 16,-1 1 160-16,2-2-160 0,-2 0 160 0,0-2 0 15,-5-9 0-15,8 10 128 0,-8-10-128 0,9 11 0 16,-1-5 0-16,0 1 0 0,-8-7 0 0,8 6 0 16,-8-6 0-16,9 7 0 0,-3-1 0 0,-6-6 0 15,7 8 0-15,-1 0 0 0,1 0 0 0,-2 2 0 0,-1 2 0 0,0 2 0 16,-2-1 0-16,1 3 0 0,-2 2 0 0,1 1 0 16,-2-3 0-16,0 1 0 0,-2 0 0 0,1 0-128 15,-2 0 128-15,0-1 0 0,-1-6 0 0,0 2 0 16,0-2 128-16,0 1-128 0,-1-2 160 0,-2 0-160 15,-1-1 128-15,1-1-128 0,-1-4 0 0,0 4 144 16,0-4 0-16,8-3 0 0,-10 3 0 0,-1 0 0 16,1-2 48-16,1 1 0 0,1-2 0 0,0 1 0 15,-1 2-16-15,0-1 0 0,0 0 0 0,0-1 0 16,-2 1-176-16,1-2 128 0,-2 0-128 0,2 0 128 16,-1 0-128-16,2 0 0 0,0-3 0 0,0 0 0 15,-2-1-304-15,2-3-80 0,-1-3-32 0,3-3 0 16,1-4-1184-16,3-9-256 0,2-11-32 0,9-12-19968 15</inkml:trace>
  <inkml:trace contextRef="#ctx0" brushRef="#br2" timeOffset="107526.43">8211 10754 1839 0,'0'0'160'0,"0"0"-160"0,0 0 0 0,-7 7 0 16,7-7 3696-16,-6 10 704 0,2-1 144 0,4-9 16 16,0 0-3568-16,0 0-720 0,-5 8-144 0,5-8-128 15,0 0 704-15,0 0 16 0,0 0 16 0,0 0 0 16,0 0-160-16,-7 6-16 0,7-6-16 0,0 0 0 16,0 0-288-16,-10-1-64 0,10 1-16 0,-9-5 0 15,2-1 240-15,3 0 48 0,0-3 16 0,0 0 0 16,0-1 464-16,2 1 80 0,-1-4 32 0,2 2 0 15,0-1-96-15,-1-4 0 0,0 2-16 0,-1-2 0 0,0-1-160 16,2-2-16-16,0-2-16 0,-2 1 0 16,1-2 16-16,-1 1 16 0,-1-2 0 0,0-1 0 0,-1 5-144 0,0-3-48 15,-2 1 0-15,2 0 0 0,1 1-240 0,0 2-48 16,-1 0-16-16,1 2 0 0,-1 3-96 0,1 3-32 16,0-2 0-16,1 4 0 0,0 2-160 0,3 6 128 15,-6-8-128-15,6 8 128 0,0 0-128 0,0 0 0 16,0 0 0-16,0 0 0 0,0 0 0 0,-7 6 0 15,0 2-160-15,3 3 160 0,1 0-176 0,1 2 176 16,2 4-192-16,0 3 192 0,0 1 0 0,0 1-128 16,0 0 128-16,1 4 0 0,2 3 0 0,1 1 0 15,-2 1 0-15,2 0 0 0,0-3 0 0,-1 0 0 0,-1 0 0 0,1-2 0 16,-2-1 0-16,2-1 0 0,-1 1 0 0,1-3 0 16,0-2 0-16,-1-2 192 0,1-2-48 0,1-2-16 15,-2-1 32-15,1-1 0 0,0-2 0 0,-3-10 0 16,0 0 144-16,0 0 16 0,5 8 16 0,-5-8 0 15,0 0 16-15,0 0 0 0,0 0 0 0,0 0 0 16,0 0 64-16,0 0 16 0,0 0 0 0,0 0 0 16,0 0 48-16,0 0 16 0,-9-5 0 0,-2 0 0 15,0 0-48-15,0-1 0 0,2 1 0 0,-1 0 0 16,-2 0-160-16,0 1-32 0,0 0-16 0,1-1 0 16,0-2-240-16,1 1 0 0,1 0 0 0,2 1 0 31,7 5-1520-31,-4-6-240 0,2-2-48 0,3-5-18992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15:54:23.30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9650 11463 10127 0,'18'-13'896'0,"-3"5"-704"0,-2-1-192 0,0 4 0 16,-1-2 3392-16,1 1 640 0,1-1 128 0,-1 2 16 15,-1 1-3296-15,-1-3-672 0,-11 7-208 0,11-6 128 16,-5-1 128-16,-6 7 48 0,0 0 0 0,0 0 0 0,0 0 16 0,0 0 0 15,0 0 0-15,-10-1 0 0,-3 4 192 0,-3 1 32 16,-2 1 16-16,-3 1 0 0,-2 1 144 0,-5-1 16 16,1 0 16-16,-3-1 0 0,-3 0 160 0,1-1 16 15,-2 0 16-15,-1-2 0 0,-2 0-176 0,-1-1-48 16,1-1 0-16,0-1 0 0,2-1-80 0,0 0-32 16,-2 2 0-16,1 0 0 0,-2 0-176 0,-3 0-32 15,-2-1-16-15,0-1 0 0,0 0-144 0,0 0-32 16,-2 2 0-16,-1 2 0 0,0 0-32 0,1 3-16 15,-2-2 0-15,0 2 0 0,-1 1-144 0,1-5 0 16,2 1 0-16,4-2 128 0,3-1-128 0,1 1 0 16,3 0 0-16,2 0 0 0,1-1 192 0,3 0-64 0,3 1 0 0,5-3 0 15,1 0 192-15,4 2 16 0,2-4 16 0,2 3 0 16,3-1-112-16,8 3-32 16,-9-4 0-16,9 4 0 0,-8-4-208 0,8 4 128 0,0 0-128 0,0 0 0 15,-9-3 0-15,9 3 0 0,-9-1 0 0,9 1 0 16,0 0 0-16,0 0 0 0,-9-3 0 0,9 3 0 15,-6-4 0-15,6 4 0 0,0 0 128 0,0 0-128 16,-7-6 0-16,3-1 176 0,4 7-176 0,0 0 160 16,-2-9-160-16,2 9 192 0,0 0-192 0,0 0 192 15,3-9-192-15,-3 9 160 0,7-9-160 0,-7 9 160 16,8-4-160-16,1-1 0 0,-9 5 0 0,12-4 0 16,-1 0 0-16,1 0 0 0,0 1 0 0,1 0 0 15,0-3 0-15,0 1 0 0,1 0 0 0,2 1 0 16,0-3 0-16,1 0 128 0,-2 0-128 0,2-1 0 0,1 0 128 0,2-5-128 15,-2 0 0-15,0 0 128 0,2 0-128 0,0 0 0 16,0-1 0-16,1 1 128 0,-2 0-128 0,-1 2 0 16,-3 1 0-16,0 1 0 0,-2 2 0 0,-3 1 0 15,-2-1 0-15,0 3 0 0,-8 4 0 0,9-6 0 16,-3 1 0-16,-6 5 0 0,0 0 0 0,0 0 0 16,8-6 0-16,-8 6 0 0,0 0 0 0,0 0 0 15,0 0 0-15,0 0 0 0,-8-3 0 0,1 0 0 16,-4 0 128-16,1 2-128 0,-2-2 0 0,-1 3 0 15,-1 0 0-15,-1 3 128 0,0 0-128 0,-2 1 0 16,0-1 0-16,0 3 0 0,0 2 0 0,0-1 0 16,-1 1-144-16,-1 3 144 0,0 0 0 0,-3 2-128 15,-3 2 128-15,0 0 0 0,-1 2-144 0,0 3 144 16,0 1 0-16,0-2-144 0,0 1 144 0,-2-1 0 0,0 1 0 0,-1-1 0 16,2-3 0-16,2 1 0 0,1-4 0 0,5 1 0 15,2-1 0-15,4-3 0 0,5-1 0 0,8-9 128 16,0 0-128-16,5 14 192 0,4-3-64 0,3-1 0 15,4-1 0-15,2-1 16 0,3-2 0 0,6 0 0 16,6 0 32-16,0 1 0 0,-1-1 0 0,3 1 0 16,2-2-48-16,1-1-128 0,-1-2 192 0,0 1-64 15,-2 0-128-15,-1 1 0 0,0-1 0 0,0 1 128 16,-3 0-128-16,-1 3-176 0,-3 1 48 0,-2 3 0 31,-3 4-2304-31,-3 3-464 0,-4 2-96 0</inkml:trace>
  <inkml:trace contextRef="#ctx0" brushRef="#br1" timeOffset="9823.29">24331 1126 25631 0,'0'0'1136'0,"0"0"224"0,0 0-1088 0,-2 11-272 15,-1 4 0-15,0 0 0 0,2 2 176 0,0 3-32 16,0-1 0-16,1 0 0 0,0 0 352 0,-2 3 64 16,2-1 16-16,0 5 0 0,0-1 64 0,2 3 32 15,-1-1 0-15,1 2 0 0,0-1 64 0,2 4 16 16,1 0 0-16,1 2 0 0,2 3-144 0,3-6-32 15,0 1 0-15,2 1 0 0,2 0-240 0,0-1-48 16,2 2-16-16,2-3 0 0,-2 3 0 0,3 3 0 0,3 1 0 0,-1 1 0 16,1-1 0-16,1 5 0 0,-1 1 0 0,1 0 0 15,-1-3-80-15,1 0-32 0,-1 1 0 0,2 0 0 16,0 1-32-16,1-4-128 0,-3 1 192 0,-1 3-64 16,0-5 32-16,1 5 0 0,-1 2 0 0,1-1 0 15,1 0-32-15,2 0-128 0,1 1 192 0,2 0-64 16,1-2-128-16,-2 2 192 0,1 2-192 0,0 1 192 15,1 1-192-15,0 2 0 0,-1 1 144 0,2-2-144 16,0 0 0-16,2-5 0 0,-2 1 0 0,2-1 0 16,-1 1 0-16,2 0 0 0,1 1 0 0,3-2 128 15,1 2-128-15,3 0 0 0,0-3 0 0,1 0 0 16,0 0 0-16,0-2 0 0,1-1 0 0,-2 0 128 16,-4-2-128-16,2 1 0 0,3 2 0 0,1 0 0 0,1 1 0 0,0 0 144 15,6-2-144-15,1 0 160 0,0-2 0 0,1-1 0 16,0-4 0-16,-1 0 0 0,-1-6-32 0,4 1 0 15,2-2 0-15,4 2 0 0,2-2 0 0,1-1 0 16,-3 0 0-16,-1-1 0 0,0-1 0 0,3 2-128 16,-1 2 192-16,5-1-64 0,0-3 0 0,3 1-128 15,-3-3 192-15,-1-1-64 0,-3-3-128 0,4 1 192 16,2-1-192-16,1 1 192 0,2 0-192 0,0-1 128 16,-2-2-128-16,-1-2 128 0,-3-1-128 0,1-1 0 15,1-2 0-15,1 2 0 0,0 1 0 0,0-1 0 16,-1-3 128-16,-3-1-128 0,-2-2 0 0,1 1 0 15,1-5 144-15,3 3-144 0,1 1 0 0,-1-1 0 16,-2 0 0-16,-2-1 128 0,-4-1-128 0,0-6 0 0,0 0 0 0,3 2 0 16,0-3 0-16,1 0 144 0,2-4-144 0,-4 1 0 15,-2-3 128-15,-1 0-128 0,-3-4 0 0,2-1 0 16,1 1 160-16,1-2-160 0,1-1 128 0,-1-2-128 16,-1-2 128-16,-3-1-128 0,-2-2 128 0,-2-2-128 15,-3-4 160-15,3-4-160 0,3 1 192 0,0-1-192 16,-2-2 192-16,-1 3-192 0,-3 0 192 0,-1-4-192 15,-2-3 256-15,-2 1-48 0,-1 0-16 0,0 0 0 16,0-2 0-16,1 1-16 0,2-6 0 0,-2 1 0 16,-1-5-176-16,-1 2 160 0,0 1-160 0,-2 1 160 15,-1-3-160-15,-2 0 160 0,-2 1-160 0,-1-1 160 16,0-1-160-16,1-1 0 0,0-1 144 0,3-4-144 0,0 0 144 16,0 1-144-16,-1 1 192 0,3 0-192 15,-3 1 320-15,-1-2-32 0,-5 0-16 0,1-1 0 16,0-4-32-16,-1 1-16 0,-2 2 0 0,-2 1 0 0,0 3-96 0,1-2 0 15,-2 0-128-15,1-1 192 0,2-1-192 0,0-2 0 16,-1-1 0-16,0 1 0 0,-2-1 128 0,0 0-128 16,0 4 0-16,0-4 0 0,0 2 0 0,-3-4 128 15,-2-3-128-15,0 3 0 0,0 2 0 0,-1-2 0 16,-1 5 0-16,-2 0 0 0,-3 2 0 0,-2-4 128 16,0 1-128-16,-2-1 0 0,0 3 0 0,0 2 0 15,-1 2 0-15,1 5 0 0,-2 3 0 0,0 1 0 16,0 1 0-16,0 2 0 0,0 1 0 0,-1 1-192 15,0-3 48-15,2 2 0 16,0 3-224-16,-2 2-32 0,-1 1-16 0,1 1 0 16,-1 4-1520-16,1 2-304 0,-1 2-64 0</inkml:trace>
  <inkml:trace contextRef="#ctx0" brushRef="#br1" timeOffset="11491.01">25997 1184 32191 0,'0'0'1424'0,"0"0"304"0,0 0-1392 0,0 0-336 15,-7 7 0-15,7-7 0 0,-8 10 240 0,4-1-32 16,1 1 0-16,3 1 0 0,0 2 32 0,4 3 0 16,0-3 0-16,1 5 0 0,1 2 112 0,0 2 32 15,3 1 0-15,0 4 0 0,0 0 48 0,2 2 16 16,2-1 0-16,1 5 0 0,1 2-16 0,0 2 0 16,2-1 0-16,0 2 0 0,0-2-128 0,0 2-32 15,1 0 0-15,1 1 0 0,0 0-48 0,1 4-16 16,0-1 0-16,0 1 0 0,-2 0 112 0,1 3 0 15,0 2 16-15,1 0 0 0,-1 0-48 0,2-1-16 16,0 0 0-16,-2 3 0 0,0-3 16 0,-1 1 0 16,0 0 0-16,3 4 0 0,3 2-96 0,-1-3 0 15,-1-3-16-15,2 1 0 0,2-3-32 0,0-2 0 0,0-2 0 0,1 1 0 16,-1 1 16-16,0 3 0 0,-1 0 0 0,0 2 0 16,0-1-160-16,-1 1 160 0,0-4-160 0,1-1 160 15,-1 2-160-15,0-3 0 0,-3-4 144 0,0 2-144 16,0 1 128-16,2 1-128 0,0 2 160 0,2-1-160 15,0 0 176-15,1-1-176 0,3 0 192 0,-1-4-192 16,2 2 176-16,0-2-176 0,-1 1 160 0,0-3-160 16,-1-3 0-16,-1 0 128 0,-3 1-128 0,1-1 0 15,-1-2 0-15,-1 1 128 0,-2-1-128 0,1 0 0 16,-1-2 128-16,1-2-128 0,-1-4 0 0,1 1 0 16,0-1 176-16,3-1-176 0,1-3 192 0,0 0-192 15,3-2 192-15,0-1-64 0,-1-1 0 0,2-2-128 16,3 0 176-16,-2 0-176 0,-2-3 160 0,-1 5-160 0,1-3 192 0,0-1-64 15,-1-1-128-15,-1 0 192 0,-3-1-192 0,0 1 0 16,-1 0 0-16,-1 0-160 0,1 2 160 0,0 0 0 16,2 1 0-16,0-1 0 0,-1-1 0 0,1 1 0 15,-3 1 0-15,0 1 0 0,1-2 0 0,-1 0 0 16,0 0 0-16,0 0 0 0,-1-1 0 0,0-2 0 16,0 1 0-16,0-5 0 0,-1 1 0 0,1-2 0 15,0-1 0-15,0-2 0 0,0 0 128 0,0-2-128 16,1-2 128-16,1 1-128 0,2 0 128 0,0-1-128 15,-2-2 160-15,2 2-160 0,3 1 144 0,-2-2-144 16,-3 2 128-16,2-1-128 0,0 1 128 0,-1-3-128 16,-1 2 0-16,-1 2 128 0,-1 0-128 0,-2-3 0 15,1 2 144-15,1-1-144 0,-2 1 0 0,2-2 0 16,-3 1 0-16,0-1 128 0,1-1-128 0,-1 0 0 0,-1 0 0 0,2 1 0 16,1-4 0-16,1 0 0 0,-2 1 0 0,2-1 128 15,3 0-128-15,2-1 144 0,0 0-144 0,1-4 160 16,-1 1-160-16,0-1 0 0,0 0 0 0,1 0 128 15,1 1 0-15,-2 1-128 0,-1-3 192 0,-1 3-64 16,-2-3 0-16,0-1 0 0,3 2 0 0,-3-2 0 16,-1-3 0-16,1 1 0 0,0-2 0 0,3 2 0 15,-2 2 16-15,3-1 0 0,0 0 0 0,2 0 0 16,0-2 0-16,1 0 0 0,1-2 0 0,1-1 0 16,2 1-144-16,-2-1 160 0,-1-1-160 0,2-2 160 15,-1-3-160-15,0-4 0 0,-1 1 144 0,0-1-144 16,0 0 0-16,3 2 144 0,1-2-144 0,1 0 0 15,3-2 160-15,-2 2-160 0,-1-1 128 0,2 1-128 0,-2 0 0 16,-1-1 128-16,-3-4-128 0,2-1 0 0,-1-1 128 0,0-1-128 16,-2-1 128-16,1-2-128 0,-14 18 176 0,4-3-48 15,1-7-128-15,3-1 192 0,1 0-64 0,2-1-128 16,1-1 176-16,1-4-176 0,25-34 160 0,-11 8-160 16,-7 3 128-16,-3 4-128 0,-2 5 0 0,-2 2 0 15,-2-1 128-15,-4 1-128 0,1 0 0 0,0 0 0 16,0-3 0-16,-1 0 128 0,1-5-128 0,-1 4 0 15,-2-2 0-15,1 4 128 0,1 3-128 0,-2 2 0 16,-3-1 0-16,0 1 0 0,-1-1 0 0,-1-3 0 16,-3-1 0-16,1 2 0 0,-1-1 0 0,-1 2 0 15,-1 0 160-15,1 4-160 0,1-2 128 0,-1 0-128 16,-2-2 0-16,-1-1 0 0,2-2 128 0,-2-1-128 0,-1 5 0 16,0 1 0-16,1 1 0 0,-1-2 0 0,1 3 0 0,-2 1 0 15,-2 2 0-15,1-2 0 0,-1 0 0 0,1-3 0 16,-1 0 0-16,1 2 0 0,0 1 0 0,0 4 0 15,-1 5 0-15,-1 1 0 0,-1 3 0 0,0 0 0 16,0 2 0-16,-1 1 0 0,1 2 0 0,2 2 0 16,-4 3 0-16,2-3 0 0,1 1 0 0,0 0 0 15,1 0-192-15,0 3-112 0,3-1-16 0,0 3 0 16,1 2-2448 0,3 2-496-16,2 3-112 0,2 3-17168 0</inkml:trace>
  <inkml:trace contextRef="#ctx0" brushRef="#br1" timeOffset="12692.73">31245 2014 2751 0,'13'-8'256'0,"1"-5"-256"15,-2 1 0-15,0 2 0 0,-2 2 5360 0,1 1 1024 16,-2 1 208-16,0-3 32 0,-1-1-5248 0,-3 1-1056 16,-3 0-192-16,-3 1-128 0,1 8 160 0,-6-8-32 15,-5 2-128-15,-3-1 192 0,-7 0-192 0,-4 0 0 16,-5 1 128-16,-6-1-128 0,-6-1 0 0,-5 0 0 15,-1 1 0-15,-6-1 0 0,-3 1 192 0,-4 1-16 16,0 1 0-16,-7 1 0 0,-7-3 416 0,1 1 96 16,-2-2 16-16,1 1 0 0,-2 1-16 0,-6 1 0 15,-7 1 0-15,-3-3 0 0,-5 1-272 0,-2 2-48 16,-2 1-16-16,-3 0 0 0,-6-2-144 0,-3 3-16 0,-2 2-16 0,-4 0 0 16,-6 2-176-16,-5 3 0 15,1 3 0-15,-5 1 0 0,-5 1 0 0,-1 1 0 0,-2 4-192 0,-3-1 192 16,-5 0 0-16,2 3 0 0,3 4 0 0,0-1 0 15,0-3 0-15,4 2 0 0,4 1 0 0,2 3 0 16,2-2 0-16,6 4 160 0,7 2-160 0,-1-1 160 16,0 4-160-16,6 0 0 0,5-2 0 0,4 0 128 15,5 2-128-15,3 0 0 0,0-2 0 0,7 2 128 16,3 1-128-16,6 3 0 0,1 2 0 0,5-4-176 16,2-2 176-16,8 0 0 0,4 1 0 0,8-1 0 15,7 0 0-15,9-1 0 0,6-1 0 0,8-2 0 16,6-2 0-16,7-2 128 0,7-4-128 0,6 3 176 15,6-1-176-15,6 0 0 0,6 0 0 0,10 1 128 0,6-3-128 16,8 0 0-16,6 1 0 0,5 1 128 0,9 3-128 16,3-3 128-16,2 0-128 0,6 0 128 0,6-2-128 15,7-1 0-15,7 0 0 0,3-3-176 0,-1-1 176 0,7 0 0 16,5 1 0-16,8-3 0 0,6 1 0 0,0-3 0 16,3 0 0-16,6 0 128 0,6-2 0 0,3 0 16 15,5 1 0-15,1-4 0 0,0 0-16 0,4-3 0 16,5 2 0-16,0-3 0 0,-1-3 16 0,4-1 0 15,1 0 0-15,-1-1 0 0,-3 1-144 0,1-1 128 16,1 3-128-16,2-5 128 0,-3 1 0 0,-3 0-128 16,-6 1 192-16,2 1-64 0,1-1-128 0,-6 0 0 15,-4 0 0-15,-2-2 128 0,-2 0-128 0,-6-2 0 16,-5-1 144-16,-2-1-144 0,-2 1 160 0,-4-2-32 16,-6-2-128-16,-7-4 192 0,-6-1-192 0,-4 0 0 0,-3 2 0 0,-6-3 0 15,-8-2 144-15,-10-4-144 0,-10-2 128 0,-6-1-128 16,-6-2 0-16,-6-2 0 0,-5-1 0 0,-4-4 0 15,-8-3 0-15,-5-1 0 0,-4-1-128 0,-5 0 128 16,-2-3 0-16,-5 2 128 0,-2-3 0 0,-5 0 0 16,-2 0 48-16,-2-1 0 0,-3 0 0 0,-1-1 0 15,-3 1 80-15,-3 2 0 0,-1 2 16 0,0 4 0 16,1-3 128-16,-1 4 32 0,-1 2 0 0,-2 3 0 16,1 0-48-16,-3 4-16 0,-2 2 0 0,0-2 0 15,-4 2-176-15,-2 2-16 0,-5 1-16 0,-3 1 0 16,-1-1-160-16,-3 4 0 0,-3 4 0 0,-2 1-176 15,-1-1-48-15,-2 4-16 0,-5 0 0 0,-4 0 0 16,-1-2-592-16,-2-1-128 0,-1-2-32 0,2 3 0 16,1 5-2144-16,-1 0-448 0</inkml:trace>
  <inkml:trace contextRef="#ctx0" brushRef="#br1" timeOffset="13943.43">30521 3663 3679 0,'2'-13'320'0,"-2"0"-320"16,0-6 0-16,-2 4 0 0,0 0 3648 0,-3 1 672 16,-3 0 128-16,-1-1 32 0,-3-2-2768 0,-1 0-560 15,-4 3-96-15,-3 1-32 0,-1 0-512 0,-2 3-96 16,-3 1-32-16,-4 1 0 0,-1 2-384 0,-6 1 128 15,-3 1-128-15,-6 0 0 0,-5 1 0 0,-2 0 0 16,-2-2 0-16,-2 2 0 0,-3 3-160 0,-6 0 160 16,-3 3 0-16,-6 1-144 0,-7-3-48 0,-3 2 0 15,-2-1 0-15,-3 3 0 16,-3 4-320-16,-6 1-80 0,-7-4-16 0,1 1 0 16,2-1-160-16,-4 5-48 0,-5-2 0 0,4 1 0 0,3-5 448 0,4 3 96 15,1 3 16-15,3-4 0 0,-1 3 528 0,4-1 112 16,5 1 32-16,5-2 0 0,3 2-96 0,-1 3-32 0,-2 0 0 0,5 0 0 15,3 2-288-15,4-1 0 0,5 1 0 0,0 0-144 32,2-1-560-32,1 2-96 0,0-2-32 0,2 1 0 15,2-2-624-15,2 1-128 0,2 2-16 0,7 1-16 16,3 2 80-16,4 2 32 0,3-3 0 0,4 5 0 16,4 1 704-16,6 0 144 0,5-1 16 0,7 2 16 0,3 0 1008 0,6 1 192 0,4-1 32 0,6 1 16 15,6 1-272-15,5 2-48 0,5 1-16 0,4-3 0 16,2-1-112-16,6 0-32 0,7-2 0 0,6-5 0 15,5 1 0-15,10-2 0 0,6-1 0 0,5-3 0 16,1-2 464-16,4-3 96 0,4-1 0 0,7-1 16 16,5-2-80-16,2-2-32 0,1-3 0 0,3-2 0 15,4 1 192-15,7-4 32 0,7-3 16 0,0 0 0 16,1 0 32-16,3 0 0 0,6-1 0 0,-1 0 0 0,-4-1-240 0,5-1-64 16,4 1 0-16,-2-1 0 0,-5 0-336 0,4-1-80 15,3 3-16-15,-1-4 0 0,-4 0-144 0,4-2 0 16,2 1 0-16,-3-2 128 0,-5-1-128 0,0 2 128 15,-1-2-128-15,-4 3 128 0,-5-2-128 0,-6 2 0 16,-4 2 0-16,-4-1 128 16,1-4-496-16,-9-1-96 0,-11-3-32 0</inkml:trace>
  <inkml:trace contextRef="#ctx0" brushRef="#br1" timeOffset="14615.78">28825 4982 4479 0,'0'0'192'0,"0"0"64"0,0 0-256 0,0 0 0 16,0 0 0-16,0 0 0 0,7-6 0 0,-7 6 176 16,0 0-176-16,6-7 160 0,-6 7-160 0,0 0 0 15,7-8 0-15,-7 8 0 0,5-9 128 0,-5 9 128 16,5-10 48-16,-5 10 0 0,3-9 800 0,-3 9 176 16,0-10 16-16,0 3 16 0,0 7-608 0,-3-10-112 15,1 3-16-15,2 7-16 0,0 0-208 0,-7-6-32 16,7 6-16-16,-6-3 0 0,6 3 816 0,-8-4 160 0,1 1 48 0,7 3 0 15,0 0-48-15,-9-1 0 0,9 1 0 0,-8-2 0 16,8 2-384-16,-8-4-96 0,8 4-16 0,0 0 0 16,0 0-304-16,0 0-64 0,0 0-16 0,0 0 0 15,0 0-208-15,0 0-64 0,0 0 0 0,0 0 0 16,0 0-128-16,0 0 160 0,0 0-160 0,0 0 160 16,0 0-160-16,0 0 0 0,-6 7 0 0,6-7 0 15,0 0 0-15,0 0 0 0,-3 10 0 0,3-10 0 16,0 11 0-16,0-11-144 0,0 0 144 0,4 12 0 15,0-2-128-15,-4-10 128 0,8 9 0 0,0-2 0 16,-8-7-192-16,11 6 192 0,1-1-192 0,0 1 192 16,0-2-144-16,-1-2 144 0,1-2 0 0,0 1-144 15,0 2-80-15,-2-3-16 0,-10 0 0 0,13-3 0 16,-1 2-32-16,-12 1-16 0,10-2 0 0,-10 2 0 16,9-4-288-16,-9 4-64 0,0 0-16 0</inkml:trace>
  <inkml:trace contextRef="#ctx0" brushRef="#br0" timeOffset="19314.45">28812 4946 31039 0,'0'0'1376'0,"0"0"288"0,0-10-1344 0,0 10-320 0,0-9 0 0,0 9 0 15,1-7 448-15,-1 7 32 0,0 0 0 0,0 0 0 16,0 0-160-16,0 0-16 0,0 0-16 0,0 0 0 15,0 0 80-15,0 0 16 0,0 0 0 0,0 0 0 16,0 0 80-16,0 0 32 0,0 0 0 0,-3 10 0 16,3-10 208-16,-4 10 64 0,4-10 0 0,-4 11 0 15,0-2-192-15,4-9-16 0,-3 10-16 0,3-10 0 16,0 0-144-16,0 0-16 0,0 0-16 0,4 12 0 16,-4-12-176-16,4 7-48 0,-4-7 0 0,7 7 0 15,-1 0-16-15,-6-7-128 0,8 9 192 0,0-2-64 16,-8-7-128-16,10 1 128 0,-10-1-128 0,12 0 128 15,-3 0-128-15,-9 0 160 0,10-1-160 0,-10 1 160 16,10-7-32-16,-10 7 0 0,7-6 0 0,-1-4 0 16,-4 0 80-16,-2 1 16 0,-1-2 0 0,0 4 0 15,-2-4 32-15,-1 2 0 0,-1 0 0 0,0 0 0 16,-4 0 48-16,-1 1 16 0,-1 0 0 0,-1 3 0 0,0 0-80 0,0 2-16 16,1 2 0-16,-1 1 0 0,0 2-96 0,2 4-128 15,1-3 176-15,0 7-176 0,-2-1 0 0,2 1 0 16,1 2 0-16,2 1 0 0,0 0 0 0,1 0 0 15,0 0 0-15,1 0 0 0,2 0 0 0,0 0-144 16,2-1 144-16,2 0 0 0,0-3 0 0,3 0 0 16,2 0 0-16,1-4-128 0,2-1 128 0,2-4 0 15,1 0 0-15,3 0 0 0,2-5 0 0,1 0 128 16,2-3-128-16,3-1 128 0,0 0-128 0,1-2 0 16,0 1 128-16,-3-2-128 0,-1-1 0 0,-1 0 0 0,-4 0 0 15,-1 1 128-15,-3 0-128 0,-3 2 0 0,-3 0 128 0,-1 0-128 16,-3 1 0-16,-2 9 128 0,-2-9-128 0,2 9 0 15,-6-8 0-15,-2 4 144 0,-4 3-144 0,2 1 0 16,-3 0 0-16,0 1 0 0,-1 2 0 0,0 1 0 16,3 0 144-16,-2 0-144 0,-2 0 0 0,4 0 144 15,0-2-144-15,1 2 160 0,1 0-160 0,9-4 160 16,-11 4-160-16,11-4 0 0,-9 5 0 0,9-5 0 16,0 0 0-16,0 0 0 0,-1 12 0 0,1-12 0 15,4 12 0-15,2-2-144 0,2 0 144 0,2 0 0 16,2-3-128-16,1 0 128 0,2-2 0 0,0 0 0 15,2 2 0-15,0-2 0 0,0-1 0 0,-3-1 0 16,1-5 0-16,-2 0 0 0,-3-1 0 0,-1-1 0 16,-9 4 0-16,9-6 0 0,-9 6 0 0,6-9 0 15,-4-2 144-15,0 1-144 0,-4-2 128 0,0 0-128 0,-4 0 128 0,1 2-128 16,-1-3 128-16,-1 1-128 0,-1-2 128 0,-2 1-128 16,0 1 0-16,-1 3 128 0,1 0-128 0,-1 5 0 15,0-1 0-15,-1 2 0 0,0 2 0 0,-1 1 0 16,-1 3 0-16,-1 3-176 0,1 1 176 0,-2 3-192 15,-2 3 192-15,0 1-192 0,0 1 192 0,1-1-128 16,1 0 128-16,4 1-128 0,3-1 128 0,3-4 0 16,0 1 0-16,4-1-128 0,2-10 128 0,1 12 0 15,-1-12 0-15,7 8-128 0,3 0 128 0,3-2 0 16,3-2 0-16,2-3 0 0,3-2 0 0,0 0 0 16,0-2 0-16,2 2 0 0,3 0 0 0,-1-1 0 15,-2 0 0-15,-2-1 0 0,-1-3 0 0,-2 2 0 0,-4-3 0 16,-2 2 128-16,-1 1-128 0,-2 0 0 15,-9 4 0-15,7-5 0 0,-7 5 0 0,4-8 144 0,-4 8-144 0,-1-10 0 16,-3 1 128-16,-1 1-128 0,0 0 0 0,-2 1 0 16,-1 1 128-16,1-1-128 0,-1 1 0 0,-1 1 0 15,-1-1 0-15,0 1 0 0,1 0 0 0,0 2 0 16,0 5 0-16,1 2 0 0,0 1 0 0,2 0 0 16,-2 2 0-16,0 3 0 0,1 3-144 0,1 3 144 15,-2 1-192-15,-1 1 64 0,1 1 0 0,2 2 0 16,2 3 128-16,0-2 0 0,-1-1-144 0,1 0 144 15,2-4 0-15,2-2 0 0,2-2 0 0,2-1 0 16,1-3 0-16,-5-9 0 0,10 7 0 0,-10-7 0 16,13 1 0-16,0-4 0 0,0-2 160 0,0-1-160 15,-1-4 192-15,0-1-192 0,-2-2 192 0,1 0-192 0,-2-4 160 0,0 0-160 16,-1 1 128-16,-2-3-128 0,-2-1 0 0,-1-1 0 16,-3-1 0-16,0 1 0 15,-2 3-208-15,-1 1 16 0,-3 3 16 0,0-2 0 0,-3 3 32 0,0 2 0 16,-2 2 0-16,-1 4 0 0,-2 0-48 0,-2 4 0 15,-1 2 0-15,-1 3 0 16,-1 1-336-16,-1 3-80 0,-1 4-16 0,-1 1 0 16,-1 1-2480-16,2 2-496 0</inkml:trace>
  <inkml:trace contextRef="#ctx0" brushRef="#br0" timeOffset="35073.96">21271 7617 10127 0,'0'0'448'0,"2"-7"96"0,-1-3-544 0,-1 10 0 0,4-10 0 0,-4 10 0 16,0 0 3856-16,5-10 672 0,-1 0 128 0,-4 10 16 15,5-8-2832-15,-5 8-576 0,0 0-112 0,0 0-32 16,0 0-64-16,0 0-16 0,0 0 0 0,0 0 0 16,0 0-336-16,0 0-80 0,0 0-16 0,0 0 0 15,0 0-224-15,0 0-32 0,0 0-16 0,0 0 0 16,-1 12-80-16,1-12-32 0,0 0 0 0,3 8 0 15,-3-8 64-15,4 10 16 0,-4-10 0 0,6 12 0 16,-1-4 64-16,3 5 16 0,4 5 0 0,-2-4 0 16,-10-14 32-16,13 6 16 0,0 4 0 0,2 2 0 15,0 1-80-15,4 2-16 0,0 0 0 0,1-1 0 0,-2-2-80 16,0-2 0-16,-1 1-16 0,0-1 0 0,0 2-240 0,0 0 0 16,-3-5 0-16,-1 1 0 0,-1 0 0 0,-3-3 0 15,-9-5 0-15,9 8 0 0,-9-8 144 0,0 0-144 16,9 5 128-16,-9-5-128 0,0 0-208 0,0 0-128 15,0 0-32-15,0 0 0 16,10-6-320-16,-10 6-64 0,6-7-16 0,-6 7 0 16,0 0-2288-16,3-8-464 0</inkml:trace>
  <inkml:trace contextRef="#ctx0" brushRef="#br0" timeOffset="37525.71">21281 7597 15663 0,'-15'0'1392'0,"0"2"-1120"0,-1 0-272 0,0 2 0 15,-1 1 2080-15,3-1 352 0,0 2 80 0,2-3 16 16,2-3-1456-16,10 0-304 0,-10-1-48 0,10 1-16 15,0 0-128-15,0 0-16 0,0 0-16 0,-5-8 0 16,5 8-240-16,0 0-48 0,-5-8-16 0,5 8 0 16,0 0-48-16,-9-1-16 0,9 1 0 0,-9 3 0 15,9-3 432-15,0 0 96 0,0 0 0 0,0 0 16 16,0 0 240-16,0 0 64 0,0 0 0 0,0 9 0 16,0-9-432-16,5 10-80 0,3-3 0 0,1-1-16 15,-1 1-80-15,2 1-16 0,1 0 0 0,-1 1 0 0,0 2-32 0,1-4-16 16,-1-3 0-16,2 2 0 0,0 3 48 0,-1 2 16 15,1 1 0-15,1-1 0 0,0-3 32 0,4 4 0 16,1-2 0-16,3 3 0 0,3 0-32 0,3 2 0 16,3-2 0-16,3 2 0 0,1 2-192 0,2 3-32 15,3-2-16-15,4 3 0 0,2 1-176 0,3 0 0 16,1-1 144-16,4 1-144 0,-1 4 0 0,6 4 0 16,4 6 0-16,-5-8 128 0,-4-12-128 0,5 0 0 15,2 1 0-15,6 1 0 0,6 1 0 0,2 1 0 16,2 0 0-16,-2 0 128 0,-2-3-128 0,4 2 0 15,2-4 0-15,3 3 0 0,1-1 0 0,-4 3 0 16,-4 0 0-16,-2 0 128 0,-3 1-128 0,-1 0 0 16,0 1 0-16,1 0 128 0,0-1-128 0,-4 0 0 0,-5 1 0 0,-4 0 0 15,-4 1 0-15,0-4 0 0,3 1 0 0,-1-1-128 16,-1-2-32-16,2 0 0 0,-2-1 0 0,-2-2 0 31,-1-1-352-31,-3-2-64 0,-4-6 0 0,-4-1-16 16,-2-3-2128-16,0-1-416 0,-4 0-96 0,-2-4-16 0</inkml:trace>
  <inkml:trace contextRef="#ctx0" brushRef="#br0" timeOffset="38375.89">21089 7655 12895 0,'0'0'1152'0,"0"0"-928"0,0 0-224 0,0 0 0 15,0 0 4704-15,0 0 896 0,0 0 176 0,-4 13 48 16,0-3-4608-16,2 2-928 0,-1-3-288 0,2 3 160 15,-2 1-160-15,0 1 0 0,-1 0 0 0,2 1 0 16,1-1 0-16,-1 1 0 0,1-2 0 0,1 3 0 16,0 4 352-16,1 1-16 0,1-4 0 0,0 1 0 15,2 3 144-15,1-1 32 0,1-2 0 0,0-3 0 16,2 0-192-16,1-2-48 0,1-1 0 0,2-1 0 16,-1 1-16-16,0-4 0 0,2 0 0 0,0-1 0 15,2-3-128-15,-2 2-128 0,-3-2 192 0,2-1-192 16,0 1 272-16,-2-1-48 0,1 0-16 0,-1-2 0 0,0-1-16 0,1-1 0 15,-11 1 0-15,13-2 0 0,-3 1-32 0,-10 1-16 16,12-4 0-16,-12 4 0 0,10-4-144 0,-10 4 0 16,7-6 0-16,-7 6 128 0,4-10-128 0,-2-1 0 15,-2-1 144-15,0 2-144 0,-2-1 0 0,-1-1 0 16,-1-1 0-16,-1-2-128 0,-3-4 128 0,-1 1 0 16,0 1 0-16,-1-2 0 0,-2 0 0 0,0 0 0 15,-1-1 0-15,0 3 0 0,0 2 0 0,-1 0 0 16,-2 2 0-16,0 0 0 0,1 0 0 0,0 3 0 15,1-3 0-15,1 4 0 0,0 2 0 0,1 1-128 16,1 0 128-16,0 1 0 0,1 0 0 0,1 0 0 16,-1 1 0-16,3-1-128 0,7 5 128 0,-10-4 0 15,10 4 0-15,0 0 128 0,-7-4-128 0,7 4 0 0,0 0 0 0,0 0 128 16,0 0-128-16,0 0 0 0,0-11 0 0,0 11 128 16,0 0-128-16,7-7 0 0,1 1 0 0,-8 6 128 15,12-4-128-15,0 2 0 0,-2 2 0 0,1-3 0 16,-1 2 0-16,3 0 176 0,1-1-176 0,2 2 192 15,2-2 0-15,4 2 0 0,-1-3 0 0,7-2 0 16,3 1-64-16,4 0-128 0,2 0 192 0,2-1-64 16,3 0 32-16,3-3 0 0,3-1 0 0,1 0 0 15,-4-2-160-15,4 2 0 0,0 1 0 0,3-1 0 16,2-1 0-16,2 2-176 0,-25 5 16 0,8-2 0 16,5 1-2016-1,5 0-416-15,3-1-80 0,4-1-16 0</inkml:trace>
  <inkml:trace contextRef="#ctx0" brushRef="#br0" timeOffset="39177.99">25278 8576 22111 0,'0'0'976'0,"0"-7"208"0,-2-4-944 0,2 11-240 16,2-10 0-16,-2 10 0 0,4-9 2000 0,1 2 368 0,-1-3 64 0,0 2 0 16,0-3-1696-16,0 4-352 0,-1-4-64 0,1 2 0 15,-1-1-160-15,1-3-32 0,0 1 0 0,-2 0 0 16,1 0-128-16,0 2 0 0,-2 0 0 0,-1 0 0 15,0 3 0-15,-1-3 160 0,1 10-160 0,0 0 160 16,-8-5 80-16,0 1 16 0,-1 4 0 0,-2 3 0 16,0 2 32-16,-2 3 16 0,-2 4 0 0,-2 3 0 15,-2 4-160-15,-1-1-16 0,1 4-128 0,0 1 192 16,1 0-192-16,1 0 0 0,0 1 0 0,4 2 0 16,3-2 0-16,2 2 0 0,3-1 0 0,3 0 0 15,4 1 0-15,2 0 0 0,2-1 0 0,5 0 0 16,-1-4 0-16,2 1 0 0,1-1 0 0,1-1 0 15,3-1-336-15,1-2 32 0,3-2 16 0,0-3 0 16,1-3-1536-16,4-4-304 0,3-2-64 0</inkml:trace>
  <inkml:trace contextRef="#ctx0" brushRef="#br0" timeOffset="39577.8">25679 8441 22111 0,'-15'-3'1968'0,"3"3"-1584"15,-2 4-384-15,-2 3 0 0,-1 3 2624 0,0 4 432 16,-1 3 80-16,0 4 32 0,-1 0-2640 0,1 4-528 0,-2 6 0 0,4 0-192 16,-3 1 192-16,2 0 0 0,2 1 0 0,2 1-144 15,1-3 144-15,4-2 0 0,4-3-144 0,3-1 144 16,1-3 0-16,3-3-176 0,2 0 176 0,3-4-128 15,1-2 128-15,1-2 0 0,1-3-144 0,0-3 144 16,4-4 0-16,-1-2 0 0,2-2 0 0,1-1 0 16,-1-1 0-16,1-4 128 0,2-3 0 0,0 2 0 15,1-5 64-15,-1 2 16 0,1-2 0 0,1-2 0 16,0-1-48-16,-1-2-16 0,0-1 0 0,0 2 0 16,-3-2-16-16,-2-3-128 0,1-2 192 0,-4-1-64 15,-3-2-128-15,-3 3 0 0,-3 1 0 0,-3 2 0 16,-1 1 128-16,-3 2-128 0,-3 3 0 0,-2 0 128 15,-3 4 48-15,-2 1 0 0,-4 5 0 0,-2 1 0 16,-1 2-176-16,2 4 0 0,-2 2 0 0,1 2 0 16,-1 0-1632-16,3 1-256 0,1 0-48 15,3-2-16-15</inkml:trace>
  <inkml:trace contextRef="#ctx0" brushRef="#br0" timeOffset="40044.07">25902 8592 30399 0,'0'0'2704'0,"-8"4"-2160"0,2 3-544 0,2 2 0 15,3 4 2048-15,1 0 288 0,0 1 64 0,2 3 16 16,2-3-1904-16,1 2-368 0,2 0-144 0,-1-1 0 15,1 2 160-15,0-1-160 0,0-2 128 0,0 1-128 16,-1-4 0-16,1 1 0 0,-2 0 0 0,-5-12 0 16,0 0 0-16,4 9 0 0,0 0 0 0,-4-9 0 15,0 0 0-15,0 0 128 0,0 0-128 0,0 0 128 16,0 0 224-16,0 0 32 0,3-12 16 0,-2 1 0 16,1-4 96-16,1 0 16 0,0-2 0 0,1-2 0 15,-1 1-192-15,3-1-48 0,0-5 0 0,2-2 0 16,0-4-272-16,2-1 0 0,2 2 0 0,2 3 0 15,-1 1 0-15,0 6 0 0,0 0 0 0,-1 5 0 16,-1 4 0-16,-1 3 0 0,-10 7 0 0,12 0 0 16,-2 4 0-16,1 5 0 0,-1 3 0 0,-1 1 0 15,0 1 208-15,0 2-16 0,1 2 0 0,-1 2 0 0,0 1-48 0,0 1-16 16,0-1 0-16,0-1 0 0,2 3-128 0,-1-3 0 16,-1 3 0-16,-1-1 0 0,-1 0-192 0,-1-1 192 15,-1 0-160-15,-1 0 160 16,0-6-704-16,-1-2-64 0,-2 0 0 0,-1-13 0 15,1 9-1632-15,-1-9-336 0,0 0-64 0,0 0-12992 0</inkml:trace>
  <inkml:trace contextRef="#ctx0" brushRef="#br0" timeOffset="40361.01">26435 8559 27647 0,'0'0'2448'0,"0"0"-1952"0,-5 11-496 0,1 1 0 16,2-2 2576-16,2 3 432 0,0 0 64 0,4 1 32 15,0 2-2272-15,1 0-464 0,0-2-96 0,0 0-16 16,-1 1 224-16,1-1 32 0,1 3 16 0,-1-1 0 16,1 1-256-16,1 1-48 0,1 0-16 0,-1-1 0 15,1-1-64-15,1 1-16 0,1-3 0 0,-1 2 0 16,-2-6-128-16,3 2 128 0,0 1-128 0,0-1 128 16,0-3 64-16,0-3 16 0,2-2 0 0,-12-4 0 15,10 2 240-15,-10-2 32 0,13-6 16 0,-2 0 0 16,-4-6 16-16,0 0 0 0,0-1 0 0,-1 0 0 15,-1-6-128-15,-1-1-32 0,0-1 0 0,0-4 0 16,0-3-144-16,0-1-16 0,1 2-16 0,0-3 0 16,2-3-176-16,-1 1 0 0,-1-1 0 0,2 3 0 0,0-1-320 15,-1 5-32-15,-3 1-16 0,1 7 0 16,-2-1-1104-16,-1 8-208 0,-1-1-48 0,0 4-11456 16,0 8-2272-16</inkml:trace>
  <inkml:trace contextRef="#ctx0" brushRef="#br0" timeOffset="40745.21">26920 8797 37887 0,'0'0'1680'0,"-1"-9"352"0,1 9-1632 0,0 0-400 16,0 0 0-16,8-9 0 0,4 1 560 0,2 1 16 0,2-1 16 0,1 2 0 15,1-1-464-15,3-1-128 0,0 1 0 0,2-2 0 16,3-2 0-16,0 1-128 0,0-1 128 0,0 0-192 15,0-1 0-15,-1 0-16 0,-3-1 0 0,-1 1 0 16,-2-1 208-16,-4 2-144 0,-3-3 144 0,-4 3-128 16,-3-2 272-16,-5 1 64 0,-3 2 16 0,-3 0 0 15,-5 3 128-15,-2-1 32 0,-4 3 0 0,-1 3 0 16,-3 4-144-16,0 0-32 0,-1 2 0 0,0 1 0 16,-1 3-208-16,2-1 144 0,0 3-144 0,1 2 128 15,2 2-128-15,1-1 0 0,1 3 144 0,3 2-144 16,2 3 176-16,0 4-48 0,2-2 0 0,0 1 0 15,0 2 128-15,2-2 0 0,3 3 16 0,1 1 0 16,-1-3-112-16,2 1-32 0,2 0 0 0,3-2 0 16,1-2-128-16,1-4 0 0,3 0 0 0,1-2 0 15,1-2-128-15,2-5-128 0,1-1 0 0,2-3-16 16,0-1-528-16,3-1-96 16,2-3-32-16,2-3 0 0,3-1-1552 0,1-1-304 0,0-3-64 0,0-1-11936 15</inkml:trace>
  <inkml:trace contextRef="#ctx0" brushRef="#br0" timeOffset="41136.01">27965 8524 22111 0,'0'0'1968'0,"0"0"-1584"0,-3-8-384 0,3 8 0 16,0 0 2688-16,0 0 448 0,0 0 80 0,0 0 32 15,0 0-2336-15,0 0-464 0,-9-1-80 0,1 4-32 16,-1 1 32-16,-1 1 0 0,-2 1 0 0,-1 6 0 15,-3 0-112-15,1 6 0 0,-2-1-16 0,1 3 0 16,-4 0 304-16,0 3 64 0,-4 0 16 0,-1 5 0 16,-1 7 288-16,0-1 64 0,-1 1 16 0,1-1 0 0,1-2-384 0,1 2-80 15,2 0-16-15,3-1 0 16,-1-3-256-16,5-3-48 0,2-2-16 0,2-6 0 0,2 1-368 0,4-6-80 16,2-3 0-16,3-11-16 15,0 0-1520-15,0 0-288 0,0 0-64 0,0 0-9760 16,11-9-1968-16</inkml:trace>
  <inkml:trace contextRef="#ctx0" brushRef="#br0" timeOffset="41338.71">27533 8591 9215 0,'0'0'816'0,"0"0"-656"15,-10 5-160-15,3 3 0 0,3 0 8320 0,3 5 1616 16,2 2 336-16,5 2 64 0,3 2-7920 0,2 0-1584 15,2-2-320-15,2 1-64 0,2 1 64 0,4 0 32 0,3 3 0 0,2 2 0 16,2-3-416-16,2 1-128 0,0-3 0 0,4 2 0 16,1 0-144-16,1-1-144 0,1-5-32 0,-1 2 0 31,2-1-2352-31,0-2-464 0,1-2-112 0</inkml:trace>
  <inkml:trace contextRef="#ctx0" brushRef="#br0" timeOffset="58608.48">7563 7872 6447 0,'0'0'576'0,"-3"-10"-576"15,2 1 0-15,1 0 0 0,0 1 400 0,0 8-16 16,0 0-16-16,4-11 0 0,-2-2-368 0,0 4 128 15,-2 2-128-15,0 7 0 0,0 0 0 0,0 0 0 16,-4-8 0-16,4 8 0 0,-9-6 192 0,0 4 80 16,-1-1 16-16,1 2 0 0,9 1 0 0,-11-1 0 15,-1 1 0-15,0 1 0 0,0 0-160 0,1 1-128 16,-1 0 192-16,2-1-192 0,-2-1 0 0,1 0 0 16,0 0 0-16,0 0 0 0,1 0 128 0,-1 0-128 15,1 0 0-15,-1 2 0 0,0 0 240 0,-2 1-64 16,-2 1-16-16,0 2 0 0,-2 1 384 0,-1-2 80 15,-1 2 16-15,0 2 0 0,-2 1-304 0,0 1-48 0,-1-2-16 0,-2 0 0 16,1-3 0-16,-1 1 0 0,1 1 0 0,-2 0 0 16,-1 1 176-16,0-1 48 0,0-2 0 0,0 1 0 15,1-1-16-15,2 1 0 0,1-2 0 0,1 0 0 16,1-1-208-16,2 2-32 0,0 1-16 0,1-3 0 16,1 0-224-16,0 1 144 0,1 0-144 0,-1 0 128 15,-1-1 0-15,0 2 0 0,-1-1 0 0,0 3 0 16,-1-1 272-16,1 4 48 0,-1 1 16 0,-1-1 0 15,2-2-48-15,-2 1-16 0,1-3 0 0,-2 4 0 16,-1 1 48-16,1-1 0 0,0 0 0 0,0 0 0 16,0-1-192-16,-1 0-48 0,-1-2 0 0,-2 1 0 15,1 0-208-15,0 4 0 0,-1 1 128 0,0 1-128 16,-1 0 0-16,-1 2 0 0,-2-1 128 0,2 2-128 0,2 1 0 0,0-1 0 16,0 0 0-16,2 2 0 0,-2-1 0 0,-2 2 0 15,-2 0 0-15,3-2 0 0,2 1 0 0,2 0 0 16,1-1 0-16,2-2 0 0,1 3 0 0,2 0 0 15,2 0 0-15,2 1 0 0,1 1 0 0,2 0 0 16,0 2 0-16,1-1 0 0,2 2 0 0,1 4 144 16,-2 1-16-16,4 2 0 0,1 2-128 0,-1 5 0 15,1 4 0-15,0 2 0 0,1-1 0 0,-2 3 0 16,0-2 0-16,-1 1 0 0,0-7-176 0,1 0-64 16,-1-2-16-16,2-1 0 0,-2 1 96 0,0-2 16 15,0-1 0-15,3 0 0 0,-1 0 144 0,2-2 0 0,3 0-144 16,3 7 144-16,6 5 0 0,-3-11 0 15,-2-16 0-15,3 1 0 0,4 4 0 0,5 0 160 0,-1-1-16 0,5 1 0 16,4 2 176-16,3-1 16 0,2-1 16 0,3 3 0 16,2-3 0-16,1 3 0 0,-1 1 0 0,5 4 0 15,2 1-224-15,3 1-128 0,2-1 160 0,2 1-160 16,2 1 0-16,3-4 0 0,1-2 0 0,2-6 0 16,-2-3 0-16,3 1 0 0,3-3 0 0,2 0 0 15,3 0 0-15,4-3 0 0,3-4 0 0,1-4 0 16,-1-2 128-16,5 2-128 0,2 0 0 0,7-4 0 15,3-1 0-15,1-1 128 0,-1-4-128 0,4 4 0 16,1 2 0-16,3-1 0 0,-1-1 128 0,1 2-128 16,0-1 0-16,2 3 0 0,2 2 0 0,3-1 0 15,1-3 0-15,1 0 0 0,-1-1 0 0,3-2 0 16,1-5 0-16,1-1 0 0,2-2 0 0,2-1 0 0,2 1 0 0,-2 0 0 16,-1-5 0-16,0 2 0 0,0 2 0 0,0-4 0 15,-1-3 0-15,-1 0 0 0,-2 2 0 0,2-1 0 16,1-4 128-16,1 2-128 0,-1-1 0 0,2 2 0 15,1 0 0-15,-4 1 0 0,-3-2 0 0,0 2 0 16,0 3 0-16,-3 1 0 0,0 0 0 0,-1 4 0 16,-1 1 128-16,1 2-128 0,1-1 0 0,-3 2 128 15,-4 0-128-15,-2-1 0 0,-1 0 240 0,1-1-48 16,0 0-16-16,-3 0 0 0,-3 0 32 0,-3 1 16 16,0-1 0-16,0 1 0 0,0-1-96 0,-2 1 0 15,-2-2-128-15,-2 2 192 0,-2 0-192 0,1 2 0 16,-2 1 0-16,-3-3 0 0,-5 0 128 0,0 1-128 0,0 1 0 15,0 4 0-15,-1 2 128 0,0 0-128 0,1-5 0 16,1-1 144-16,-6 0-144 0,0-1 0 0,-3 1 0 0,1 0 128 16,1 2-128-16,-1-4 160 0,1-2-160 0,-2-2 160 15,-1-3-16-15,-1-3 0 0,-1 2 0 0,-1-3 0 16,-1 0-144-16,2-1 0 0,-1-3 144 0,-1-2-144 16,-3-4 192-16,1 0-16 0,-1-4-16 0,-2 0 0 15,-2-2 112-15,-1 4 32 0,-2 2 0 0,-2 1 0 16,0 1-96-16,-1-2-16 0,-1-2 0 0,-3 0 0 15,-4 1-64-15,0-1-128 0,0-2 176 0,-1-1-176 16,0 2 144-16,-2 0-144 0,-2 2 0 0,2 0 144 16,-1-4-144-16,-1-1 0 0,-2-1 0 0,-1 2 128 15,-2 4-128-15,-1 0 0 0,-2 0 0 0,-3-1 128 16,-5 1-128-16,1 2 0 0,-5 1 144 0,-2 2-144 16,-5-2 208-16,-1 0-16 0,-4 0-16 0,0 0 0 0,-4 1 112 0,0-1 32 15,-2 0 0-15,-1-2 0 0,-3-3-64 0,0 0 0 16,-1 1 0-16,-3-1 0 0,-4 1-80 0,-1 1-32 15,2-1 0-15,-3 2 0 0,-2-1-144 0,-1 4 192 16,-1 1-192-16,-3 0 192 0,-2-1-192 0,-1 1 0 16,-2-1 0-16,-1 1 0 0,-3-2 0 0,-2 4 0 15,-3 2 0-15,-2 4 0 0,1-1 0 0,-3 0 0 16,-5-1 0-16,-2 1 0 0,-2 2 0 0,0 1 0 16,0 1-128-16,-1 2 128 0,-1 2 0 0,0-4 0 15,1 0-144-15,-2 2 144 0,-2 1 0 0,-3 2 0 16,0-2 0-16,1 1 0 0,2-1 0 0,-2 0 0 0,-2 1 0 15,-3 2 0-15,-1 2 0 0,-2 0 0 16,-1 1 0-16,1-3 0 0,0-1-128 0,1 1 128 0,-2 2 0 0,-3 3 0 16,0-2 0-16,0 2 0 0,1-3 0 0,3-3 0 15,2 0 0-15,0 0 0 0,-1-2 0 0,-1 5 0 16,-1 1 0-16,-1 2 0 0,-2-2 0 0,1 1 0 16,0-1 0-16,0 2-128 0,-2 1 128 0,-2 1 0 15,-3 3 0-15,1-1 0 0,2-3 0 0,1 1 0 16,0 2 0-16,2 1 0 0,2 1 0 0,0 0 0 15,-3-1 0-15,3-3 0 0,2-1-128 0,-1 0 128 16,0 2 0-16,1 1 0 0,4 0 0 0,-1 0 0 16,-3-2 0-16,1-2 0 0,-1-2 0 0,1 0 0 15,-1 1 0-15,3 1 0 0,2 1 0 0,-1 0 0 16,-2 1 0-16,0-2 0 0,1-5 0 0,1 2 0 16,3-1 0-16,2 3 0 0,-1 0 0 0,0 1 0 0,-1 1 0 15,0 0 0-15,-1-1 0 0,1 1 0 0,3-2 0 0,-2 2 0 16,-1 3 0-16,2 1 0 0,0 0 0 0,0 0 0 15,-2 1 0-15,1-1 0 0,2 0 0 0,2-2 0 16,0-2 0-16,0 2 0 0,-1 0 0 0,3 1 0 16,-1-1 0-16,0 2 0 0,-5-1 0 0,-1-2 0 15,0-2 0-15,0 0 0 0,0-2 0 0,1 3 0 16,-1 0 0-16,0 1 0 0,-2 1 0 0,-1-2 0 16,-3-3 0-16,4 0 0 0,2-2 128 0,1 0-128 15,-4 2 0-15,3 1 144 0,1 2-16 0,1 0-128 16,-4-1 192-16,0-2-64 0,-2-1-128 0,-3 1 160 15,0-1-160-15,1 4 160 0,3 4-160 0,-1-1 0 0,-3 1 0 0,1-4 0 16,-2 0 128-16,1 3-128 0,2 0 0 0,3 4 128 16,0 1-128-16,2 2 0 0,0 2 0 0,2 0 0 15,-1-3-416-15,6 3 32 0,2 1 16 0,-1 3-16672 16</inkml:trace>
  <inkml:trace contextRef="#ctx0" brushRef="#br0" timeOffset="77953.78">707 16195 7359 0,'-16'-10'320'0,"4"3"80"0,-1 4-400 0,-1-1 0 16,0 2 0-16,-1 2 0 0,1 0 3104 0,1 2 544 16,1-1 96-16,0 2 32 0,2-2-2944 0,10-1-592 15,-9 0-112-15,9 0-128 0,-9-1 448 0,9 1 0 16,0 0 0-16,0 0 0 0,0 0-80 0,0 0-32 0,0 0 0 0,0 0 0 16,0 0 64-16,0 0 16 0,0 0 0 0,0 0 0 15,0 0 160-15,0 0 16 0,0 0 16 0,10 11 0 16,2 0-288-16,0-1-48 0,1 1-16 0,1-1 0 15,2-4-256-15,1 1 0 0,2 0 128 0,-7-4-128 16,1 1 128-16,1 0-128 0,3 1 144 0,3-3-144 16,1-4 368-16,2 2-32 0,2 0 0 0,22-3 0 15,-6-3-80-15,-3 1 0 0,-3-1-16 0,1-1 0 16,-4 1-112-16,-2 3 0 0,-5-2-128 0,-2 3 192 16,0 2-192-16,-3 0 176 0,-3 0-176 0,0 3 160 15,-1 1-160-15,-2 2 0 0,-2 0 144 0,1 0-144 16,-1-1 144-16,1-1-144 0,-1 0 192 0,1-1-192 15,0-1 224-15,0-2-64 0,0-3-16 0,0 0 0 0,0-1 176 0,-1-1 48 16,-2 0 0-16,-1-1 0 0,-1 0-96 0,0-2-16 16,-2-1 0-16,1 0 0 0,-2 0 208 0,-1 0 48 15,-1-1 0-15,-3 10 0 0,1-10-128 0,-1 10 0 16,1-12-16-16,-1 4 0 0,0 8-176 0,-2-11-16 16,-2 3-16-16,4 8 0 0,-6-8-160 0,6 8 128 15,-9-9-128-15,0 2 128 0,0 1 0 0,1-1 0 16,-1 0 0-16,1 0 0 0,-1-2-128 0,0 0 160 15,-1-2-160-15,-1 1 160 0,-1-2 32 0,1 0 0 16,-1 2 0-16,0 1 0 0,2 2-48 0,-1 1 0 16,0-2 0-16,2 3 0 0,9 5-144 0,-11-3 0 15,2 3 0-15,9 0 128 0,0 0-128 0,0 0 0 0,0 0 0 0,0 0 0 16,-7 8-176-16,7-8 176 0,0 0-128 16,0 0 128-16,2 12 0 0,2-2-160 0,1-1 160 0,0-1 0 15,2 0-144-15,0 2 144 0,4-2 0 0,1 0-144 16,-1 0 144-16,1 1 0 0,0 1 0 0,0-3 0 15,1 1 0-15,-2 1 0 0,1-3 0 0,-2 2 0 16,1 0 0-16,-1 1 0 0,-2-1 0 0,0 2 0 16,0-3 0-16,1 2 0 0,0 2 0 0,0-4 0 15,-4-1 0-15,1-1 0 0,-1 0 0 0,0 0 0 16,0 0 0-16,0 2 0 0,1-3 0 0,-6-4 0 16,0 0 0-16,9 9 0 0,-9-9 0 0,0 0 0 15,0 0 0-15,4 12 0 0,-4-12 0 0,0 11 128 16,0-11-128-16,-5 13 128 0,-3-1-128 0,0 1 128 15,-1-1-128-15,-2 1 128 0,0-1-128 0,-4 2 128 0,0 3-128 0,-4 1 0 16,0 1 0-16,-2 0 0 16,-1 2-1280-16,0-1-288 0,1-1-48 15</inkml:trace>
  <inkml:trace contextRef="#ctx0" brushRef="#br0" timeOffset="100819.57">1919 16910 19807 0,'0'0'880'0,"0"0"176"0,0 0-848 0,0-9-208 0,0 9 0 0,0-9 0 16,0 9 1056-16,0 0 160 0,0-10 48 0,0 10 0 15,0 0-448-15,0-7-96 0,0 7-16 0,0 0 0 16,0 0 192-16,0 0 16 0,0 0 16 0,0-10 0 16,0 10-112-16,1-7-32 0,-1 7 0 0,0 0 0 15,0 0-32-15,-2-11-16 0,-1 5 0 0,3 6 0 16,0 0-224-16,0 0-64 0,-9-4 0 0,0 2 0 15,0 1-128-15,0 2-16 0,-2 2-16 0,1 0 0 16,-1 1-32-16,0-2 0 0,-1 3 0 0,0 1 0 16,-1-2 0-16,1 1 0 0,2 1 0 0,1 3 0 0,-2 1-112 0,1 1-16 15,-2 1-128-15,2 1 192 0,-1 0-192 0,1 1 0 16,-2 1 0-16,2 0 0 0,1 4 0 0,1-1 0 16,-1 1 0-16,0 1 0 0,-1 2 0 0,3-4 0 15,-1 3 0-15,-1 0 0 0,-2 0 0 0,3 2 0 16,3 2 0-16,-1-1 0 0,-2-3 0 0,1 2 0 15,2-1 128-15,1 4-128 0,0 2 176 0,0 3-16 16,1 3 0-16,1-2 0 0,2 0 64 0,0 0 16 16,-1 5 0-16,0-1 0 0,1 1-48 0,-2-3-16 15,1 1 0-15,0-1 0 0,2-2-176 0,-1 0 0 16,0-4 144-16,0-2-144 0,1 1 0 0,1 0 128 16,-1-5-128-16,3 0 0 0,1-1 160 0,2 0-32 0,0-1-128 0,1-4 192 15,-1-2-192-15,2-4 0 0,1-1 0 0,2-2 0 16,0-3-176-16,1-1-80 0,1 3 0 0,3-5-16 31,1-4-704-31,3 2-144 0,1-4-32 0,4 1 0 16,2 0-1216-16,2 0-240 0,1-2-48 0,0 2-11728 0</inkml:trace>
  <inkml:trace contextRef="#ctx0" brushRef="#br0" timeOffset="102287.12">27665 16879 13071 0,'-18'2'576'0,"6"-1"128"0,-1 2-576 0,0 0-128 16,-2-2 0-16,4-1 0 0,0-1 592 0,11 1 96 0,-11-3 16 0,11 3 0 15,-11-1 816-15,11 1 160 0,0 0 48 0,-8-7 0 16,8 7-448-16,0 0-96 0,-5-10-16 0,5 10 0 16,-2-9-352-16,2 9-80 0,0 0-16 0,0 0 0 15,0-9 112-15,0 9 32 0,0 0 0 0,0 0 0 16,0 0-160-16,7-7-16 0,-7 7-16 0,9-3 0 16,-9 3-160-16,10 2-16 0,-3-2-16 0,3 1 0 15,-10-1-96-15,10 3-32 0,-10-3 0 0,13 4 0 16,0-1 160-16,0 3 16 0,0 0 16 0,0-1 0 15,-13-5-224-15,14 8-32 0,1 4-16 0,-2 1 0 16,0 0 16-16,0 3 0 0,-1-1 0 0,-1 6 0 16,1-1-16-16,0 1 0 0,1-1 0 0,0 1 0 15,1 0 96-15,1 0 16 0,-4 0 0 0,2 1 0 16,0 0 48-16,2-2 16 0,-1-1 0 0,0 2 0 0,2 0-160 0,0 0-32 16,-1 0 0-16,0 1 0 0,-2 0-256 0,1 4 160 15,0-1-160-15,-1 2 128 0,-1 3-128 0,-1 2 0 16,-1-1 0-16,-1-1 0 0,-2-4 128 0,-2 1-128 15,0-1 0-15,-2 2 128 0,-3-5-128 0,-2-1 192 16,0-1-192-16,-2 1 192 0,0-5-48 0,0 3 0 16,-2-3 0-16,-2 0 0 0,-1 0-144 0,0 0 160 15,-2-2-160-15,1 2 160 0,-1-1-32 0,2 1 0 16,0-1 0-16,0 0 0 0,-4-1-128 0,0 0 0 16,-2 4 144-16,2 2-144 0,-1 2 0 0,0 1-208 15,-1-5 16-15,2 1 16 0,2-2-128 0,-2-1-16 16,-2-2-16-16,2 0 0 15,0-3-1056-15,0-2-208 0,-1-1-32 0,-1-1-17360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16:01:56.0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1851 12877 35295 0,'-32'28'3136'0,"-4"-3"-2496"0,4 1-464 0,-2 4-176 0,-1 1 128 0,-3 4-128 16,0 2 0-16,0 6 128 0,3 4-128 0,1-3 0 15,3 0 0-15,2 1 0 0,3-1 0 0,3 0 0 0,2 1 0 0,3 3 0 16,2 5 0-16,3 2 0 0,4 0 0 0,1 2 0 16,3 2 0-16,5 1 0 0,1-2 0 0,4 0 0 15,3-2 0-15,3 1 0 0,3 2 0 0,3 1-144 16,1-3 144-16,2-1-160 0,-1-4 16 0,3-3 0 16,3-4 0-16,3-3 0 0,0-6 144 0,6 0-208 15,1-5 80-15,3-6 128 0,0-2-160 0,5-2 160 16,4-4 0-16,4-5-144 0,3-4 144 0,3-5 0 15,0-8 0-15,-1-4 0 0,-1-4 0 0,-1-6 0 16,1-6 0-16,1-3 0 0,0-3 128 0,-1-3 48 16,-3-2 16-16,0-5 0 0,-2-2 96 0,-3-5 32 15,-4-4 0-15,-3-4 0 0,-2 1 0 0,-4 0 16 0,-7 2 0 16,-3 1 0-16,-3-2-64 0,-6-3-16 0,-4-2 0 0,-6-1 0 16,-5 2-256-16,-4 0 0 0,-5 3 0 0,-5 6 0 15,-7 2 0-15,-3 3 0 0,-3 2 0 0,-3 3 0 16,-7 1 192-16,-2 0-192 0,-2 0 192 0,-5 3-192 15,-4 0 384-15,0 1-16 0,-3 2-16 0,1 2 0 16,1 2-80-16,-2 6-16 0,1-3 0 0,0 4 0 16,0 2-112-16,2 2-16 0,2-1-128 0,1 3 192 15,1 4-192-15,2 1 0 0,1 4 0 0,1 3 0 16,4 3 0-16,2 2 0 0,1 0 0 0,3 3 0 31,2 1-704-31,4 4-96 0,3 3-16 0,3 3-16592 0</inkml:trace>
  <inkml:trace contextRef="#ctx0" brushRef="#br0" timeOffset="1282.82">25937 14132 15663 0,'0'0'688'0,"0"0"144"0,0 0-656 0,0 0-176 16,0 0 0-16,0 0 0 0,0 0 3392 0,0 0 656 0,0 0 128 0,0 0 32 15,0 0-3376-15,0 0-656 0,0 0-176 0,0 0 0 16,0 0 0-16,0 0 0 0,0 0 0 0,0 0 0 16,0 0 0-16,-1 11 128 0,-4-2-128 0,-2 3 128 15,0 4 192-15,-3-3 48 0,1 5 0 0,-1 2 0 16,-1 1 128-16,1-1 16 0,0 0 16 0,-1-2 0 16,2-1-176-16,0 1-32 0,-1 1-16 0,0-1 0 15,1 0-144-15,1 0-32 0,2 1 0 0,-1-1 0 16,1-2-128-16,2-2 0 0,1-1 0 0,3-4 0 15,3 1 192-15,-3-10-64 0,0 0 0 0,6 11 0 16,1-3 64-16,1 0 0 0,1-5 0 0,1 0 0 16,1-2-192-16,-1-1 192 0,1-1-192 0,2 0 192 0,2-1-192 15,1 0 0-15,0-1 0 0,-1 2 128 16,1-4-128-16,0 1 0 0,-1 1-160 0,1 2 160 0,1-3-272 0,0 0 32 16,0-1 16-16,0 1 0 15,-2 0-352-15,1-1-80 0,0-2-16 0,-1 3 0 16,-2-3-2512-16,-1 0-496 0,0-2-96 0,6 4-32 0</inkml:trace>
  <inkml:trace contextRef="#ctx0" brushRef="#br0" timeOffset="1615.85">26231 14057 17503 0,'0'0'1552'0,"0"0"-1232"0,0 0-320 0,0 0 0 15,0 0 3840-15,-8 7 704 0,0-1 128 0,3 3 48 32,1 4-4480-32,0 2-896 0,0-2-176 0,0 4-48 0,-1 0 576 0,-3 6 112 0,-1 5 32 0,0 3 0 15,-1 0 160-15,-2 2 0 0,0-1 0 0,-1 1 0 16,-1 1 192-16,-1 0 80 0,1-2 16 0,0 4 0 15,-1 4 160-15,-2-2 16 0,0 3 16 0,2-1 0 16,-2 1-80-16,1 4-16 0,2-4 0 0,1 0 0 16,1-5-240-16,2-3-144 0,1-4 160 0,1-3-160 15,0-3 0-15,4-3 0 0,3-2 0 0,1-4 0 16,1-3-256-16,-1-11-160 0,5 7-32 0,-5-7 0 16,11 4-2320-16,2-2-480 0</inkml:trace>
  <inkml:trace contextRef="#ctx0" brushRef="#br0" timeOffset="2283.44">26430 14184 15663 0,'0'0'688'0,"7"-9"144"0,-3-3-656 0,0 1-176 0,0 2 0 0,-1-1 0 16,1-1 3712-16,0 2 704 0,-4 9 128 0,9-10 48 15,-1-1-3696-15,1 2-752 0,0 3-144 0,2-1 0 16,1 1 0-16,-1-1 0 0,1 2 0 0,1 2 0 16,-1 2 0-16,1 1 0 0,0 1-144 0,0 1 144 15,-3 0 0-15,1 2 0 0,-1-1 0 0,1 2 0 16,0 2 144-16,-1 0 96 0,-3 1 16 0,0 3 0 15,-1 0 112-15,0 5 16 0,-2 2 16 0,-2 4 0 16,-1 6-208-16,-2 2-64 0,-1 1 0 0,-2 3 0 16,-2 0-128-16,-1 0 0 0,-1 1 0 0,-3-1 0 15,1-3 0-15,-2 0 192 0,0-2-192 0,1 0 192 16,-4 0-192-16,2 2 0 0,-2-1 0 0,-1-2 128 0,0 2-128 16,1-2 0-16,-2-1 0 0,0 1 0 0,-3-1 144 0,1-1-144 15,-3-2 160-15,-1-1-160 0,1 0 192 0,1-3-48 16,1 0-16-16,-1-7 0 0,0-2 48 0,1 1 0 15,1-5 0-15,0-2 0 0,4-1-48 0,0-2 0 16,2 0 0-16,2-2 0 0,0-3-128 0,2-2 0 16,3 0 0-16,0-7 0 0,2-1 272 0,3-2-16 15,2-4-16-15,3 1 0 0,3-3-64 0,1 1-16 16,1-2 0-16,0 3 0 0,1 0-160 0,1 2-144 16,-1 0 144-16,1 2-208 0,-1 0 208 0,1 2 0 15,-1 0 0-15,0 3-144 0,1-1 144 0,1 5 0 16,-2-2 0-16,2 3 0 0,-1 0 128 0,1 2-128 0,-1 0 128 0,-1 3-128 15,1-2 144-15,0 2-144 0,1 2 192 16,1 0-192-16,3 0 192 0,-1 4-192 0,1-1 192 0,0 4-192 16,1-1 192-16,-2 4-192 0,1-2 192 0,-2 4-192 15,-1 2 208-15,2 1-64 0,-2-1-16 0,-2-1 0 16,-2 1 0-16,-1-1-128 0,-1 0 192 0,-1-1-64 16,-2-1-128-16,0 2 0 0,-1-6 0 0,-1 1 0 15,-2-10-144-15,3 11 144 0,-3-11-192 0,0 0 192 31,0 0-1376-31,0 0-160 0,9 3-48 0,-9-3-9280 0,12-6-1856 0</inkml:trace>
  <inkml:trace contextRef="#ctx0" brushRef="#br0" timeOffset="3086.69">27080 14121 4607 0,'0'0'400'0,"0"0"-400"16,-11-4 0-16,2 2 0 0,9 2 5760 0,-10-2 1056 15,0 2 224-15,10 0 32 0,-7 2-5584 0,7-2-1104 16,-12 2-240-16,3 2-144 0,9-4 0 0,-9 7 0 15,2 0 0-15,1 3 0 0,-2-1 0 0,1 2 0 16,3 1-144-16,0 4 144 0,-1-2 0 0,3 3 0 0,0-3 0 0,1 3-128 16,0 0 128-16,-1-2 0 0,1 0 0 0,1-2 0 15,0-2 0-15,0-11 0 0,4 10 0 0,-4-10 0 16,5 11 0-16,-5-11 0 0,0 0 160 0,11 6-160 16,-1-2 464-16,0-3 0 0,-10-1 0 0,15-2 0 15,-1-2-64-15,0-1-16 0,2-2 0 0,0-1 0 16,-2-2-208-16,2-1-48 0,-1 0-128 0,1-1 192 15,-3 0-192-15,-1 2 0 0,-2-4 0 0,-2 0 0 16,-3 0 0-16,-1 2-160 0,-4 12 32 0,-1-11 0 16,-3-2-224-16,-3 1-32 0,-3 3-16 0,-3 1 0 15,-3 1 208-15,-1 5 32 0,-2-3 16 0,1 3 0 16,-1 0 144-16,1 2 192 0,0 0-32 0,2 0-16 16,2-2 288-16,2 2 48 0,0 0 16 0,12 0 0 0,0 0 144 0,0 0 48 15,0 0 0-15,0 0 0 16,0 0-368-16,0 0-64 0,0 0 0 0,12-5-16 0,0 0-240 15,1 1 176-15,1 0-176 0,2 0 160 0,1 2-160 0,1 0 0 16,2-2 0-16,1 2 0 0,-1 2 0 0,3-3 0 16,-1 1 0-16,0 2 0 0,-1 1 0 0,0 0 0 15,-2-1 0-15,-1 3 0 0,-1-3 0 0,0 1 0 16,-1 0 0-16,0 3 0 0,-1-4 0 0,0 2 0 16,-2-1 0-16,0 0 0 0,0 2 0 0,-2-1 0 15,-11-2 0-15,12 4 0 0,-12-4 0 0,12 6 0 16,-2-1 0-16,-10-5 0 0,8 9-144 0,-8-9 144 15,7 10 0-15,-3 2 0 0,-3 0 0 0,-2 2 0 0,-3 0 0 0,0 2 0 16,-1-2 0-16,-3 3 0 0,-1 2 0 0,-2 0 0 16,-1 1 0-16,-1-1 0 0,-2 2 0 0,-2 1 0 15,-1 3 0-15,-1 0 0 0,0 0 128 0,-2-1-128 16,0 1 0-16,-2 3 128 0,-2-2-128 0,0 0 0 16,0 0 128-16,0 0-128 0,1 1 0 0,2-1 144 15,1-1 80-15,2-1 16 0,2-4 0 0,3 1 0 16,2-1 80-16,2-1 0 0,0-2 16 0,3-1 0 15,2-3-336-15,1-3 144 0,1 4-144 0,3-5 0 16,0-9-128-16,4 10-144 0,-4-10-32 0,9 11 0 16,0-5-656-1,2 1-128-15,1-5-16 0,1 2-16 0,-2-1-1376 0,2 1-256 16,2-4-64-16</inkml:trace>
  <inkml:trace contextRef="#ctx0" brushRef="#br0" timeOffset="3467.6">27437 14709 8287 0,'0'0'736'0,"0"0"-592"16,-12 1-144-16,0 2 0 0,-1 1 5040 0,-1 1 976 15,0 3 192-15,1-1 32 0,1 2-5056 0,0 0-1008 16,0-1-176-16,2 2 0 0,-1 3 0 0,1 3 0 16,0 1-128-16,0 1 128 0,3 0 0 0,-1 0 0 15,1-1 0-15,2 2 0 0,1-1 0 0,2-3 0 16,0 0 0-16,2-2 0 0,2 0 0 0,0-3 208 15,-2-10-32-15,7 12-16 0,-1-3 32 0,1-1 16 16,-7-8 0-16,11 7 0 0,1-4 192 0,0 0 48 0,0-3 0 16,-1-3 0-16,2 1-240 0,2-2-32 0,-1-3-16 15,0 1 0-15,1-1 48 0,-1 0 16 0,0-3 0 0,-2 0 0 16,-1 0-32-16,-2-2-16 0,-1-1 0 0,-2 1 0 16,-1-2-176-16,-2 1 160 0,-2 1-160 0,-1 2 160 15,-1-5-160-15,-2 3 0 0,1 2 0 0,-3 1 0 16,-2 0 0-16,0 1-256 0,0 4 64 0,-2-1 16 15,-3 4-160-15,0-2-48 0,0 3 0 0,2 0 0 32,1 0-400-32,1 0-96 0,8 0-16 0,-9 0 0 15,9 0-2272-15,0 0-464 0,-11-8-80 0,11 8-32 0</inkml:trace>
  <inkml:trace contextRef="#ctx0" brushRef="#br0" timeOffset="4284.95">27834 14602 1839 0,'-15'3'160'0,"4"-1"-160"16,0 1 0-16,-1-2 0 0,1 2 3040 0,4-3 576 0,7 0 112 0,0 0 32 16,0 0-2320-16,0 0-464 15,0 0-80-15,0 0-32 0,0 0-352 0,0 0-80 0,0 0-16 0,0 0 0 16,11-3 336-16,1 1 64 16,0 0 16-16,1 2 0 0,-1-2 48 0,2 1 16 0,2-1 0 0,0 1 0 15,1 1-368-15,3-1-64 0,1 1-16 0,1 0 0 16,3-2-192-16,1 1-32 0,3-2-16 0,-1 1 0 15,2-1 16-15,3 1 0 0,1-1 0 0,1 3 0 16,3-4-224-16,-2 1 128 0,1 3-128 0,1-2 0 16,-1 1 224-16,-1 1-48 0,-4 0-16 0,-1-2 0 15,-1 4-32-15,-1-2-128 0,0-2 192 0,-2 2-64 16,-1 0-128-16,-1 0 128 0,0 0-128 0,0 0 128 16,-1 0-128-16,1 0 0 0,-1 0 0 0,-1 0 0 15,0 0 0-15,0 0 0 0,-4 0 0 0,-1 0 0 16,-2 0 0-16,-2 0 0 0,-2-1 0 0,0 1 0 0,-12 0 144 0,10 0-144 15,-10 0 160-15,11-4-160 0,-11 4 160 0,0 0-160 16,0 0 160-16,0 0-160 0,4-6 208 0,-4 6-48 16,0 0-16-16,0-8 0 0,0 8 96 0,-3-9 16 15,-1 1 0-15,4 8 0 0,-8-9 0 0,2 2 16 16,-2 1 0-16,0 0 0 0,0 2-112 0,-1-1-32 16,-3 1 0-16,1 0 0 0,-2 2 0 0,0 0 0 15,0 1 0-15,-2 0 0 0,1 0 0 0,0 1 0 16,-1 0 0-16,2 0 0 0,-1 0-128 0,2 0 0 15,0-2 0-15,3 2 0 0,0-1 0 0,9 1 0 16,-8-4 144-16,8 4-144 0,0 0 176 0,0 0-48 16,-5-6 0-16,5 6 0 0,-2-7-128 0,2 7 0 0,0 0 0 0,3-6 0 15,-3 6-128-15,8-6-64 0,-8 6-16 0,11-4 0 16,-11 4 16-16,11-1 16 0,-11 1 0 0,13 0 0 16,-2 0 176-16,-1 3-160 0,1-1 160 0,-1 1-160 15,1 0 160-15,-1-2 0 0,2 1 0 0,-1 0 0 16,0 0 0-16,-1 1 0 0,1 0 0 0,-1 2 0 15,-10-5 0-15,12 4 0 0,-2 1 0 0,-2 1 0 16,-8-6 0-16,8 10 0 0,-1-3 0 0,-7-7 0 16,5 9 0-16,-5-9 0 0,2 12 0 0,-2 0 0 15,0-12 128-15,-2 10-128 0,-3 1 128 0,1 1-128 16,-3-2 128-16,-1 0-128 0,-1-2 128 0,0 1-128 16,0 0 128-16,0-1-128 0,0-1 128 0,1-1-128 15,-1 0 0-15,0-1 0 0,9-5 0 0,-11 5-128 16,3-2-2336-16,8-3-464 0</inkml:trace>
  <inkml:trace contextRef="#ctx0" brushRef="#br0" timeOffset="9123.21">29697 14125 24015 0,'0'0'1056'0,"4"-8"224"0,3 0-1024 0,-7 8-256 0,6-9 0 0,0 3 0 16,-6 6 640-16,3-7 64 0,-3 7 0 0,0 0 16 16,0 0 368-16,0 0 64 0,0 0 0 0,0 0 16 15,0 0-160-15,0 0-48 0,-3 13 0 0,-3 0 0 16,-1-1-240-16,-3 4-48 0,1 2-16 0,-2 3 0 15,-5 1-48-15,0 5-16 0,-2 3 0 0,0 4 0 16,-2 1-272-16,-1 2-48 0,-2 1-16 0,-1 0 0 16,1-1-256-16,1 1 0 0,0 0 0 0,1 0 0 15,0 0 0-15,4-1 0 0,0 0 0 0,4-2 0 16,1-1 272-16,3-1-48 0,1-2-16 0,3-1 0 16,2-1-208-16,2-3 144 0,1-4-144 0,4-3 128 15,1 0-128-15,2-6 0 0,3-2 0 0,3-2 128 0,3-2-128 0,1-2 0 16,5 0 0-16,1 1 0 0,4-5 0 0,0-1 160 15,0-3-160-15,1 1 160 0,-1-2-32 0,-1-1-128 16,1-2 192-16,-2 1-64 0,-3-1-128 0,-1-3 0 16,0 1 144-16,-1-1-144 0,-2 0 128 0,-2 0-128 15,-2-2 128-15,-1 0-128 0,-3-1 144 0,-3 0-144 16,-2-1 192-16,-2-1-192 0,-3 1 208 0,-3-3-64 16,-1 0-16-16,-2-1 0 0,-5 1 16 0,1 0 0 15,-1 0 0-15,0 0 0 0,-4 1-144 0,1 3 160 16,1 3-160-16,-1 2 160 0,-2 3-160 0,-1 4 128 15,0 1-128-15,-1 3 128 0,-3 0-128 0,0 2 160 16,0 2-160-16,-1 3 160 0,-4 2-160 0,1 1 0 0,2-4 0 0,1 0 128 16,-2 3-128-16,2-3 0 0,2 0 0 0,3-1 0 15,4-1-256-15,3-2 32 0,1-4 0 0,9-1 0 32,0 0-1696-32,0 0-352 0,10-5-64 0,5-3-16 15,4-2-336-15,3-3-80 0,4-3-16 0</inkml:trace>
  <inkml:trace contextRef="#ctx0" brushRef="#br0" timeOffset="9604.64">30143 14190 30239 0,'3'-13'1344'0,"-3"13"256"0,2-10-1280 0,-2 10-320 0,3-11 0 0,-3 11 0 15,0-9 480-15,0 9 32 0,0 0 0 0,0 0 0 0,0 0 464 0,0 0 112 16,0 0 0-16,0 0 16 0,-12 7-352 0,2 1-80 15,-1 2-16-15,1 4 0 0,0 5-160 0,-1-1-48 16,1 0 0-16,-1 0 0 0,1 2 64 0,-1-2 0 16,0-2 0-16,-1 1 0 0,2-2-160 0,-1 1-32 15,2 0 0-15,1-2 0 0,0-1-192 0,2 1-128 16,-1-3 128-16,2-1-128 0,0 1 0 0,0-2 0 16,-1 0 0-16,3 1 128 0,-1-1-128 0,1 2 144 15,3-11-144-15,1 9 160 0,-1-9-160 0,6 10-144 16,-1 0 144-16,3-3-208 0,2-3 208 0,2 0 0 15,0-1-160-15,2-1 160 0,3-2 0 0,1 0 0 16,-2-2 0-16,1 1 0 0,0-1 0 0,-2 1 0 16,0 1 0-16,-2 0 0 0,1 1 0 0,-1 2 0 15,-1-1 0-15,-1 1 0 0,1 0 0 0,-1 2 0 0,-2 3 0 0,-3 1 0 16,-1 1 0-16,-1 2 0 0,-2 0 0 0,-2 2 0 16,-2 2 0-16,2 2 0 0,-2 0 0 0,-2 2 0 15,-1-1 0-15,-3 4 128 0,-1-5-128 0,0 3 0 16,-2 1 128-16,1-1-128 0,-1-2 128 0,1-2-128 15,-2-1 144-15,0-2-144 0,-1 0 160 0,0 0-160 16,0-4 128-16,-1-1-128 0,-4-2 0 0,-1-5 0 16,4-2-224-16,-1-1-144 0,1-3-16 0,0-5-16 31,1-3-2224-31,-1-1-432 0,4-4-80 0,2-2-12592 0</inkml:trace>
  <inkml:trace contextRef="#ctx0" brushRef="#br0" timeOffset="9829.53">29905 14296 4607 0,'-7'-4'400'0,"2"-1"-400"15,5 5 0-15,-4-7 0 0,4 7 8368 0,0 0 1584 16,0 0 320-16,14-8 64 0,5-1-8320 0,4 3-1664 16,3 1-352-16,5-3 0 0,3 0 0 0,2-1 0 15,-3 0 0-15,0 1 0 0,0 0 0 0,-2 4 0 16,-1 1 0-16,-1 2 0 0,1 0 0 0,-4-2 0 15,-5 2 0-15,-2 1 0 0,-2 1-192 0,-3 2-16 16,-2-2 0-16,-12-1 0 16,0 0-576-16,11 3-112 0,-11-3-32 0,0 0 0 15,10 1-2208-15,0-2-448 0,1-2-96 0</inkml:trace>
  <inkml:trace contextRef="#ctx0" brushRef="#br0" timeOffset="10472.86">30693 14116 16575 0,'-9'0'1472'0,"-1"-1"-1168"0,-2-1-304 0,0 2 0 16,1 2 4672-16,-1 0 896 0,1 1 160 0,1 1 32 15,1 1-4544-15,0 1-896 0,-2 2-192 0,2 1-128 16,-1 3 0-16,-3 4 0 0,-3-1 128 0,1 4-128 16,-1-1 0-16,-1-1-144 0,1 1 144 0,1 0-208 15,2-1 208-15,1-4 0 0,0 0 0 0,4-1 0 16,3-4 272-16,5-8 112 0,0 0 0 0,0 0 16 0,0 0-96 0,8 10-32 15,-8-10 0-15,16 4 0 0,0-2-144 0,3-4-128 16,-1-2 144-16,2-1-144 0,0 0 0 0,1 0 0 16,-1-3 0-16,-1 0 0 0,1 0 0 0,-2 2 0 15,-2-2-176-15,-3-1 176 0,-1 0 0 0,-1 0 0 16,1-1 0-16,-1 3 0 0,-4 0 0 0,0 1 0 16,-2-2 0-16,-5 8 0 0,3-9 0 0,-2 1 0 15,-1-3 176-15,0 11-176 0,-7-11 128 0,1 3-128 16,-3-3 0-16,1 4 144 0,-2-1-144 0,-2 3 0 15,-3 1-160-15,0 0 160 0,-2 0-160 0,0 0 160 16,0 3-160-16,0-1 160 0,3 2 0 0,-1-2-144 16,2 2 144-16,3 0 0 0,-1 2 0 0,11-2 0 15,0 0 0-15,0 0 0 0,0 0 0 0,0 0 0 16,0 0 0-16,16 2 128 0,1-1-128 0,3-2 0 0,0 2 0 0,4-1 0 16,1-1 0-16,-1-1 0 0,3 2 0 0,0-2 0 15,-1 0 0-15,-1 2 0 0,-2 0 0 0,-1 4 0 16,-1-2 0-16,0 3 0 0,0-1 0 0,-3 2 0 15,-5 1 0-15,-1 2 0 0,-3 1 0 0,-1 2 128 16,-3 0-128-16,-1 1 0 0,-3 0 0 0,1 1 0 16,-2 4 0-16,-2 2 144 0,0 1-144 0,-2-2 0 15,-1 5 144-15,-1-1-144 0,0 1 0 0,-2 2 144 16,-2-3-144-16,-2 1 128 0,0-2-128 0,-1 1 128 16,1 2 64-16,-2-1 16 0,0-2 0 0,-1 0 0 15,0-1 112-15,-1 1 32 0,-2-2 0 0,0-2 0 16,-1 0-48-16,2-1-16 0,-1-3 0 0,1 2 0 15,2-2-288-15,-1 2 160 0,0-6-160 0,2 1 128 16,2-2-128-16,2-2 0 0,1-5 0 0,9-2 0 16,-8 1-608-16,8-1-96 0,0 0-32 0,0 0 0 15,8-10-2064-15,2-2-400 0,3 1-96 0,4-2-11648 16</inkml:trace>
  <inkml:trace contextRef="#ctx0" brushRef="#br0" timeOffset="10823.22">30939 14684 24879 0,'0'0'2208'0,"-10"4"-1760"15,1 1-448-15,0-1 0 0,0 3 2080 0,0 1 336 0,0 0 64 0,0-1 16 16,1 3-1952-16,0 0-384 0,0 2-160 0,0 2 128 16,-1-1 192-16,0 3 48 0,1-1 0 0,2 2 0 15,-1-1 16-15,2 1 16 0,0 0 0 0,0-2 0 16,1 1-16-16,1-2 0 0,2-1 0 0,1-1 0 15,0-3 16-15,0-9 0 0,2 9 0 0,2 1 0 16,-4-10-272-16,9 5-128 0,-9-5 0 0,15 1 128 16,-1-1-128-16,2-2 0 0,2-2 0 0,0-2 0 15,0 0 0-15,2-2 0 0,1-2 0 0,-2-1 0 16,2-1 144-16,-2 1-144 0,-4-1 160 0,1 2-160 16,-2-6 144-16,-2 3-144 0,-4 0 128 0,-3 0-128 15,-2 0 208-15,-6 1-32 0,-1-1-16 0,-1 4 0 16,-4 2 64-16,-2 3 16 0,-2 1 0 0,-4 3 0 15,-1 0 16-15,-1 1 0 0,-4 4 0 0,2-2 0 0,1 1-256 16,0-1-160-16,3 1 32 0,1-1 0 16,3 0-1680-16,2-3-336 0,0-2-64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16:04:39.31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context xml:id="ctx1">
      <inkml:inkSource xml:id="inkSrc156">
        <inkml:traceFormat>
          <inkml:channel name="X" type="integer" max="25977" units="cm"/>
          <inkml:channel name="Y" type="integer" max="17318" units="cm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T" name="resolution" value="1" units="1/dev"/>
        </inkml:channelProperties>
      </inkml:inkSource>
      <inkml:timestamp xml:id="ts1" timeString="2020-10-02T16:08:57.445"/>
    </inkml:context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23250 381 9215 0,'0'0'400'0,"0"0"96"0,0 0-496 0,0 0 0 0,3-8 0 0,-3 8 0 16,0 0 3696-16,0 0 640 0,0 0 128 0,0 0 16 15,0 0-2864-15,0 0-576 0,0 0-112 0,-5 12-32 0,2-1-464 0,1 0-112 16,-1 0 0-16,3 3-16 0,0 2-112 0,3 2 0 15,1 3-16-15,-1 1 0 0,1 3 304 0,2 0 64 16,0-2 16-16,2 2 0 0,-2 0 16 0,1-1 0 16,0 1 0-16,-1 0 0 0,-1 0-320 0,-1-2-64 15,-1-1-16-15,-3 2 0 0,0 2-176 0,-2-3 0 16,0 3 144-16,-2 0-144 0,0-5 0 0,-1 0 0 16,-2-1 0-16,2-2 0 15,0-2-544-15,1-3-128 0,0-4-32 0,4-9-9296 16,0 0-1872-16</inkml:trace>
  <inkml:trace contextRef="#ctx0" brushRef="#br0" timeOffset="566.54">23183 398 30527 0,'-9'-9'1344'0,"9"9"288"0,-8-8-1312 0,3 2-320 0,5 6 0 0,0-8 0 0,0 8 576 0,6-10 64 16,2-1 0-16,1 1 0 0,0-1-512 0,2 2-128 15,-1 0 0-15,0 1 0 0,2 0 0 0,0 0 0 16,0 1 0-16,2-2 0 0,-1 2 0 0,3-1 128 16,-1 3-128-16,1 0 128 0,0 2-128 0,-1-2 144 15,2 4-144-15,0-2 160 0,1 2-160 0,1 1 128 16,-1 1-128-16,1 2 128 0,1-2-128 0,0 2 0 16,-1-1 0-16,2-1 0 0,1 2 0 0,-1 1 0 15,-1 1 0-15,-4 2 128 0,-1-1 0 0,-2 2-128 16,-1-1 192-16,-3 4-64 0,0 1-128 0,-4 0 192 15,-1 0-192-15,-1 1 192 0,-3 0-32 0,0 1 0 16,-3 0 0-16,0 3 0 0,1-2-32 0,-1 0-128 16,-1 1 192-16,-1 1-64 0,0 0-128 0,-2-4 128 0,-2 0-128 0,0 0 128 15,-1-1-128-15,-1-2 0 0,-2-1 144 0,-1 0-144 16,-2-1 128-16,-2-1-128 0,-2-1 128 0,1 1-128 16,-2-2 0-16,-1-1 144 0,-6 0-144 0,2 1 0 15,0-1 176-15,1 0-176 0,1 0 160 0,3 0-160 16,1-2 176-16,2 1-176 0,0-2 192 0,3 0-192 15,2-1 0-15,3 0 0 0,1-1 0 0,9 1 0 32,-8-4-288-32,8 4-160 0,0 0-48 0,0 0-10128 0,3-10-2016 0</inkml:trace>
  <inkml:trace contextRef="#ctx0" brushRef="#br0" timeOffset="1085.06">24147 132 4607 0,'0'0'400'0,"0"0"-400"0,0 0 0 0,0 0 0 16,10-2 3456-16,-10 2 624 0,0 0 112 0,10-4 32 15,-10 4-2592-15,9-3-512 0,-9 3-96 0,11-4-32 16,-11 4-160-16,11-2-16 0,-11 2-16 0,0 0 0 16,0 0-208-16,0 0-32 0,0 0-16 0,0 0 0 15,0 0-32-15,0 0 0 0,0 0 0 0,-2 13 0 16,-4-2 96-16,-4 2 16 0,-2 0 0 0,-1 3 0 16,-4-2-128-16,-1 2-32 0,-1 0 0 0,-1 2 0 15,0 2-144-15,0 0-16 0,-3 5-16 0,3 0 0 16,-1 2-32-16,2 5-16 0,1 0 0 0,4 2 0 15,2 1 16-15,2 1 0 0,-1-3 0 0,3 0 0 0,3 0-256 0,4-1 144 16,1 1-144-16,4-6 128 0,2-2-128 0,3 2 0 16,2-2 0-16,2 0 0 15,4-2-448-15,4-3-64 0,2-1 0 0,3-2-16 16,3-4-1840-16,2-2-384 0,2-1-64 0</inkml:trace>
  <inkml:trace contextRef="#ctx0" brushRef="#br0" timeOffset="1633.56">24437 306 17503 0,'0'0'768'0,"0"0"176"0,0 0-752 0,0 0-192 0,0 0 0 0,0 0 0 15,0 0 1232-15,0 0 224 0,0 0 32 0,0 0 16 16,0 0 0-16,0 0 0 0,0 0 0 0,0 0 0 0,0 0-496 0,0 0-112 16,2 10 0-16,-2-10-16 0,6 13-432 0,0 0-64 15,1 0-32-15,-1 0 0 0,1-1-224 0,1 1-128 16,-2 0 160-16,2 0-160 0,0-1 192 0,0 1-48 16,-1 1-16-16,1-1 0 0,0-2 192 0,-1 0 16 15,0 0 16-15,1-3 0 0,0-2-48 0,0 1-16 16,-8-7 0-16,12 4 0 0,-1 0-112 0,2-2-32 15,0 1 0-15,0-7 0 0,3 0 48 0,-2 0 0 16,1-3 0-16,-1 0 0 0,-1-4-48 0,0-1 0 16,0 1 0-16,-1-5 0 0,-2 0-144 0,2 1 192 15,0-2-192-15,-2-1 192 0,-1-1-192 0,-1 0 0 16,-1-1 0-16,-1 1 128 0,-1-3-128 0,2 1-176 0,-3 0 48 0,0 0 0 31,0 0-512-31,0 2-112 0,0 2-16 0,-1 1 0 16,0 3-1744-16,0 1-368 0,-2 3-64 0</inkml:trace>
  <inkml:trace contextRef="#ctx0" brushRef="#br0" timeOffset="1977.63">24842 410 24127 0,'0'0'1072'0,"0"0"208"0,0 0-1024 0,0 0-256 15,0 0 0-15,0 0 0 0,-2 12 1168 0,0-2 176 16,2-10 48-16,-1 13 0 0,1 0-64 0,0 0-16 15,0-1 0-15,0 2 0 0,0 1-384 0,1 0-80 16,2 2-16-16,-2 0 0 0,1 0-432 0,0-1-80 16,1-1-32-16,-1 1 0 0,-2-2-288 0,2 1 0 15,0-1 128-15,0 0-128 0,-1 1 0 0,0-2 0 16,1-1-176-16,-1-1 176 16,1 2-800-16,0-4-48 0,-2 2-16 0,0-11-9776 0,0 10-1968 0</inkml:trace>
  <inkml:trace contextRef="#ctx0" brushRef="#br0" timeOffset="2505.96">25273 514 21183 0,'0'0'1888'0,"0"0"-1504"0,0 0-384 0,0 0 0 15,0 0 2448-15,0 0 432 0,0 0 64 0,0 0 32 16,0 0-2208-16,10 0-448 0,-10 0-96 0,12-2-16 16,1 0-80-16,-2 1 0 0,0 0-128 0,1 1 192 15,1-4-192-15,0 1 0 0,0-1 0 0,1 2 0 16,0-2 0-16,1 1 0 0,-1 1 0 0,2 0 0 16,-1 1-320-16,1 0-16 0,0-1 0 0,-1 0 0 31,1-2-864-31,0 1-160 0,-1-2-48 0,-2 1-7152 0,2 0-1424 0</inkml:trace>
  <inkml:trace contextRef="#ctx0" brushRef="#br0" timeOffset="2737.89">25336 630 11055 0,'0'0'480'0,"0"0"112"0,0 0-464 0,0 0-128 16,13 0 0-16,2 0 0 0,-1 0 5072 0,2-2 1008 15,2 0 192-15,2 1 32 0,0 0-5072 0,4 1-1008 16,1 0-224-16,2-3 0 16,3 2-336-16,1-2-64 0,2 1-16 0,0-1 0 15,-2 0-2400-15,-2 1-464 0</inkml:trace>
  <inkml:trace contextRef="#ctx0" brushRef="#br0" timeOffset="3029.66">26089 179 24879 0,'0'0'2208'0,"0"0"-1760"0,0 0-448 0,0 0 0 0,0 0 2240 0,-6 8 384 16,5 4 64-16,0-1 0 15,1 1-1568-15,0 3-320 0,0 0-64 0,1 5-16 0,0 5-96 0,1 2-32 16,-1 4 0-16,-1 2 0 0,-1 3-208 0,1 2-64 16,0 1 0-16,0-6 0 0,0-2-160 0,2-2-32 15,0-2-128-15,-1-3 192 0,0-2-192 0,2-3-256 16,0 2 48-16,-1-3 16 15,2-2-2112-15,1-4-400 0,-5-12-96 0,8 10-16 0</inkml:trace>
  <inkml:trace contextRef="#ctx0" brushRef="#br0" timeOffset="3634.61">26993 154 2751 0,'0'0'256'0,"0"0"-256"15,0 0 0-15,0 0 0 0,-9-1 3712 0,9 1 688 16,-7-4 144-16,7 4 16 0,0 0-2432 0,0 0-480 16,0 0-112-16,0 0 0 0,0 0-432 0,0 0-80 15,0 0 0-15,0 0-16 0,0 0-192 0,0 0-48 0,0 0 0 0,0 0 0 16,0 0 64-16,5 12 0 0,-1-2 0 0,0 3 0 15,-2 3-160-15,2 1-32 0,-1 0 0 0,-1 4 0 16,1 1-256-16,0 4-48 0,-1 3-16 0,1 2 0 16,-1 2-64-16,1 3 0 0,0 3-16 0,-1 0 0 15,1-1-112-15,-1-1 0 0,2-3-128 0,0-2 192 16,-1-1-192-16,1-2 0 0,-2 0 128 0,1-6-128 31,1-1-416-31,0 2-128 0,-2-2-32 0,2-1 0 16,0-2-2240-16,0 0-448 0,-1-4-80 0</inkml:trace>
  <inkml:trace contextRef="#ctx0" brushRef="#br0" timeOffset="4252.17">28094 386 2751 0,'0'0'256'0,"0"0"-256"0,0 0 0 0,1-9 0 0,0 0 3680 0,-1 9 688 15,0-9 144-15,0 9 32 0,0 0-2304 0,0 0-464 16,0 0-96-16,0 0-16 0,0 0-320 0,0 0-64 15,0 0 0-15,0 0-16 0,-6 7-512 0,-2 3-112 16,-1 3 0-16,0 4-16 0,-2 5-304 0,0 2-48 16,-4 3-16-16,0 3 0 0,-2 0-80 0,0-1-32 15,0-3 0-15,-1 0 0 0,-2-1-144 0,2-2 0 16,0-2 0-16,1 0 0 0,1-6 0 0,3 0-304 16,0-2 48-16,1-5 16 15,3-1-2032-15,0-1-416 0,-5-1-64 0,0-4-32 0</inkml:trace>
  <inkml:trace contextRef="#ctx0" brushRef="#br0" timeOffset="4423.52">27657 590 17503 0,'0'0'1552'0,"0"0"-1232"0,0 0-320 0,12 4 0 16,-12-4 3632-16,15 5 656 0,2 0 144 0,2 2 32 15,0-1-2992-15,1 1-608 0,1-1-112 0,-1-1-32 16,3 2-352-16,0 0-80 0,1-1-16 0,-1 2 0 15,2 0-272-15,-2 1 0 0,-2 0-176 0,0 0 176 32,-1 0-2368-32,-1-1-384 0</inkml:trace>
  <inkml:trace contextRef="#ctx0" brushRef="#br0" timeOffset="4726.31">28415 768 22111 0,'0'0'1968'0,"0"0"-1584"15,0 0-384-15,0 0 0 0,0 0 2560 0,-2 12 416 16,4 0 96-16,0 1 0 0,1 1-2480 0,2-2-592 15,-1 1 0-15,0 0 0 0,0 3 0 0,0-2 0 16,1 0 0-16,-3 2 0 0,1 2 0 0,-2 1 0 0,-1 0 0 16,-1 1 0-16,-2-1 0 0,-2 2 0 0,-4 1 0 0,-1 3 0 31,-1-3-320-31,-1 0-128 0,-2-6 0 0,-2-2-16 16,0-3-240-16,-3-2-32 0,1-3-16 0,0 0-8112 0,0-2-1632 0</inkml:trace>
  <inkml:trace contextRef="#ctx0" brushRef="#br0" timeOffset="5202.6">29086 320 16575 0,'0'0'1472'0,"0"0"-1168"15,-1-7-304-15,1 7 0 0,0 0 2880 0,0 0 512 16,0 0 96-16,-9-1 32 0,-1 1-2560 0,0 4-496 16,-2 4-96-16,-2 2-32 0,-6 1-16 0,-1 1 0 15,-2 4 0-15,-3 3 0 0,-3 2-96 0,1 2-32 16,0 7 0-16,3 0 0 0,1 1 0 0,1-1-16 16,5-2 0-16,3-1 0 0,0 0 336 0,5 1 64 15,1-5 0-15,2-1 16 0,2-1-208 0,2-1-64 16,3-1 0-16,3-4 0 0,1-4-160 0,4 0-32 15,2 2-128-15,3-4 192 0,0-4-192 0,3-2 144 0,3 1-144 16,5-3 128-16,2-1-128 0,1-3 0 0,2-3 144 0,2-1-144 16,1 0 0-16,-1-1 0 0,-2-4 0 0,-2 0 0 15,-2-3 0-15,-3-1 0 0,-3-2 0 0,0-2 0 16,-4-1 144-16,-2 1-144 0,-1-3 192 0,-2 0-192 16,0-2 192-16,-4-1-192 0,1 1 192 0,-3-3-192 15,-2-2 192-15,-2 2-192 0,0 2 192 0,-1 3-192 16,-2-1 304-16,1 5-48 0,-2 0-16 0,1 4 0 15,1 0-64-15,-1 4-16 0,-1-1 0 0,1 3 0 16,1 0-160-16,2 9 0 0,-4-7 0 0,4 7 0 16,-5-6-1776-1,5 6-224-15,0 0-48 0,-9 0-13376 0</inkml:trace>
  <inkml:trace contextRef="#ctx0" brushRef="#br0" timeOffset="5468.27">28806 555 22111 0,'0'0'1968'0,"0"0"-1584"16,0 0-384-16,0 0 0 0,0 0 2400 0,6 10 400 15,2-1 80-15,-2-1 0 0,-6-8-1712 0,11 9-336 16,-1-1-80-16,-1-1-16 0,-1-1-256 0,1 1-48 15,2-1-16-15,1 1 0 0,1-2-416 0,1 0 128 16,2 0-128-16,2-1 0 0,1 0-128 0,1-4-128 0,1 0 0 0,-2-1-16 31,0-3-432-31,-1 0-64 0,0 0-32 0,0-1 0 16,-1-2 64-16,0-2 16 0,0 1 0 0,0-2 0 16,-1-3-1568-16,-1-1-304 0</inkml:trace>
  <inkml:trace contextRef="#ctx0" brushRef="#br0" timeOffset="5904.81">29301 110 20271 0,'0'0'896'0,"0"0"192"0,0 0-880 0,-9 0-208 16,0 0 0-16,9 0 0 0,0 0 2384 0,0 0 432 16,0 0 96-16,0 0 16 0,0 0-1568 0,0 0-304 15,2 13-64-15,4-4-16 0,-1 2-144 0,1-1-16 16,2-2-16-16,3 4 0 0,2-1-288 0,2 2-48 15,2 0-16-15,3 3 0 0,1-2-208 0,1 3-48 16,0 2-16-16,1-2 0 0,1 2-48 0,-1 2 0 16,1 1 0-16,-3 0 0 0,-3 1 160 0,-1 1 32 0,0 1 0 0,-3 0 0 15,-1 0-16-15,-1-1 0 0,-2 0 0 0,-2-3 0 16,-3-2-112-16,-1 0-32 0,-2-1 0 0,-4 0 0 16,0 2-32-16,-3 0 0 0,-3 5 0 0,-3-3 0 15,0-2-128-15,-3 1 0 0,-2 1 0 0,-4 1-176 31,-3-3-512-31,-4 1-96 0,-4-3-32 0,-4 0-17472 0</inkml:trace>
  <inkml:trace contextRef="#ctx0" brushRef="#br0" timeOffset="10022.2">23256 2036 14735 0,'0'0'640'0,"0"0"160"0,0 0-640 0,0 0-160 0,0 0 0 0,0 0 0 16,0 0 2176-16,0 0 384 0,0 0 96 0,0 0 16 0,0 0-1632 0,0 0-320 15,-8 6-64-15,8-6-16 0,-5 9 0 0,1 0 0 16,4-9 0-16,-3 12 0 0,2 1 32 0,1 2 0 15,1 0 0-15,2 2 0 0,-1 3-96 0,2-3-32 16,0 2 0-16,1 5 0 0,2 2-320 0,-2-1-64 16,0 1-16-16,-1 2 0 0,0 0 16 0,0 0 0 15,-1 2 0-15,-1 0 0 0,0 0-160 0,0-2 160 16,1 0-160-16,-1 0 160 0,1-3-160 0,0-3 0 16,1 0 144-16,-1-4-144 0,0 0 0 0,2-2-320 15,2-2 64-15,-2-1 16 16,0-6-592-16,-5-7-112 0,0 0-16 0,0 0-13200 0</inkml:trace>
  <inkml:trace contextRef="#ctx0" brushRef="#br0" timeOffset="10472.84">23170 2060 23951 0,'-6'-9'2128'0,"1"2"-1696"0,3-1-432 0,2 1 0 16,1-2 1504-16,3 1 224 0,2-1 32 0,2 0 16 15,3-1-1200-15,-1-1-224 0,0 1-48 0,2-3-16 16,0 2 48-16,1-1 16 0,1-1 0 0,2 0 0 16,-2 2-80-16,5-2-16 15,0 0 0-15,-1 1 0 0,-2 1-16 0,1 4-16 0,1-1 0 0,0 1 0 0,1 1-32 0,-2 1 0 16,-2 1 0-16,1-2 0 0,-2 3 64 0,2 0 0 15,0 2 0-15,-2 1 0 0,0 1-16 0,1 2 0 16,-2 0 0-16,0 4 0 0,0-2-240 0,-2 3 176 16,0 1-176-16,-1 2 160 0,1 0-160 0,-2 4 0 15,-1 0 0-15,0 2 0 0,-1 0 128 0,0 0-128 16,-2 3 0-16,-1-2 128 0,-1 1-128 0,-3 4 0 16,-3 3 144-16,-1-4-144 0,0-1 0 0,-1 1 144 15,-3 0-144-15,2 0 0 0,-1-5 128 0,-1 0-128 16,-1-1 0-16,0-3 0 0,0 1 128 0,0-1-128 15,-2-2 0-15,-2-2 0 0,-2-1 0 0,-2-1 0 0,-2 0 0 0,2-1 0 16,-2 1 0-16,-2-1-224 0,-2-2 64 0,0 0 16 16,1 0 144-16,3-1-192 0,0-2 192 0,1 0-192 31,0 1-256-31,2 0-64 0,3 0-16 0,3-2 0 16,-1-2-768-16,4 0-160 0,-1-1-16 0</inkml:trace>
  <inkml:trace contextRef="#ctx0" brushRef="#br0" timeOffset="11157.8">24227 1612 13183 0,'0'0'576'0,"0"0"128"0,0 0-560 0,6-7-144 0,-6 7 0 0,8-6 0 15,-8 6 960-15,8-4 176 0,-8 4 16 0,0 0 16 16,0 0-496-16,0 0-96 0,0 0-32 0,0 0 0 16,0 0 0-16,0 0 0 0,0 0 0 0,8 7 0 15,-8-7 160-15,1 13 48 0,-2-4 0 0,-3 5 0 0,-1-1-32 0,1 1 0 16,-4 2 0-16,-1 1 0 0,0 3 16 0,-2 2 0 15,1 1 0-15,-3 2 0 0,0 1-96 0,0 1 0 16,-3 2-16-16,2 1 0 0,0 0-304 0,1 4-64 16,1 1-16-16,1 2 0 0,2-3-240 0,3 1 128 15,0-1-128-15,4 0 0 0,1-3 0 0,2-1 0 16,3 0 0-16,1-3 0 0,3-1 128 0,2-5-128 16,3 1 0-16,2-1 0 0,-1-1 0 0,3-1 0 15,1-2-128-15,2 0 128 16,-1-4-848-16,2-1-64 0,0-2-16 0,0 1 0 15,0-5-1312-15,0 1-272 0,-2-1-48 0</inkml:trace>
  <inkml:trace contextRef="#ctx0" brushRef="#br0" timeOffset="11609.06">24535 1857 29023 0,'0'0'1280'16,"-4"-6"272"-16,4 6-1232 0,0 0-320 0,-4-10 0 0,4 10 0 0,0 0 352 0,0 0 16 15,0 0 0-15,0 0 0 0,0 0-112 0,0 0 0 16,0 0-16-16,10 2 0 0,-10-2-240 0,0 0 144 16,9 10-144-16,1 5 128 0,-3 0-128 0,0 5 0 15,-2-1 0-15,0 3-176 0,1 2 176 0,-1 2 0 16,0 1 0-16,1 1 128 0,1-4 32 0,-1 0 16 16,1 1 0-16,1-6 0 0,0-2 128 0,1-1 16 15,0-2 16-15,1-5 0 0,-1-2 112 0,1-2 0 16,0 0 16-16,-1-1 0 0,2-4-48 0,-1-2-16 15,0-2 0-15,3-3 0 0,1-2-160 0,-1-1-48 16,0-2 0-16,0-2 0 0,-2-3-192 0,1-2 176 16,0 1-176-16,-2 0 160 0,-1-3-160 0,0 0 0 0,1-1-160 0,-4-2 160 15,1 1-320-15,-1 0 16 0,-1-2 16 0,1 3 0 32,-4 2-448-32,1 3-96 0,-1 0 0 0,1 4-16 15,-3-3-1504-15,0 5-288 0,-1 2-64 0</inkml:trace>
  <inkml:trace contextRef="#ctx0" brushRef="#br0" timeOffset="11895.48">24793 2212 15663 0,'0'0'1392'0,"0"0"-1120"16,0 0-272-16,-5 9 0 0,5-9 3472 0,-2 12 640 16,1-1 128-16,2 1 32 0,2 1-3024 0,1 1-608 15,-2 2-112-15,2-2-16 0,2 1-224 0,0 0-32 16,-2 2-16-16,1 0 0 0,0 3-240 0,-1-3 0 16,-1 0 128-16,0-2-128 0,-1 0 0 0,1 0 0 15,-1-2 0-15,1 0 0 0,0-2 0 0,-1 1-256 16,-2-12 16-16,3 11 16 15,-3-11-784-15,0 0-144 0,0 0-48 0</inkml:trace>
  <inkml:trace contextRef="#ctx0" brushRef="#br0" timeOffset="12142.75">25269 2133 23039 0,'0'0'1024'0,"1"-10"192"0,0 0-960 0,3 0-256 0,1 3 0 0,-5 7 0 15,13-6 2816-15,0 3 528 0,2-3 112 0,0 1 0 16,1-1-2608-16,0 2-528 0,-1 1-96 0,1 2-32 16,0-1-192-16,1 2 0 0,-2 2 128 0,1-2-128 15,1-2-400-15,-3 2-128 0,-1 2-32 16,0-1 0-16,-1 2-2176 0,0-3-432 0,-12 0-96 0,11-4 0 15</inkml:trace>
  <inkml:trace contextRef="#ctx0" brushRef="#br0" timeOffset="12382.09">25376 2243 21183 0,'0'0'944'0,"0"0"192"0,0 0-912 0,0 0-224 15,0 0 0-15,0 0 0 0,0 0 2448 0,0 0 448 16,0 0 96-16,11 1 16 0,0-1-2176 0,0 0-448 0,2 0-64 0,1 0-32 16,0-1-288-16,3 0 128 0,1-2-128 0,0 2 0 31,-1-3-576-31,3 1-240 0,1 1-32 0,0-2-13056 0</inkml:trace>
  <inkml:trace contextRef="#ctx0" brushRef="#br0" timeOffset="12792.04">26198 1887 27183 0,'0'0'1200'0,"-6"-3"256"0,-3 3-1168 0,-1 2-288 0,-1 2 0 0,0 1 0 0,0 1 960 0,-1 2 128 16,-1 3 16-16,0-1 16 0,-2 3-368 0,2 3-80 16,2 1-16-16,-1 2 0 0,-2 2-432 0,1 1-96 15,1-1 0-15,3 3-128 0,0 2 128 0,1-2-128 16,1 1 0-16,3-4 0 0,2 1 0 0,2-2 0 16,1-2 0-16,2-1 0 0,3-1 128 0,1-1-128 15,0 0 0-15,4-5 0 0,1-2 160 0,2-2-32 16,0 0 0-16,5-2 0 0,1 1 80 0,3-4 16 15,3 2 0-15,-2-3 0 0,2-3-80 0,2-1-16 16,1-1 0-16,-1-2 0 0,0-2 0 0,-2 0-128 16,-2-3 192-16,-1-1-64 0,-3-1-128 0,0 0 0 15,-3-3 0-15,-1 0 0 0,-2-3 0 0,-1-2 0 16,-3-3 0-16,1 1 128 0,-2 0-128 0,-1 1 128 0,-3-1-128 0,-2 3 128 16,-3 0-128-16,-2 3 128 0,0 0-128 15,-2 2 128-15,-3 2-128 0,-1 0 0 0,-1 3 144 0,-1 2-144 16,-1 5 0-16,0-1-208 0,-1 4 16 0,-1 1 16 31,-1 1-1584-31,-1 4-320 0,1-2-64 0,-2 1-11872 0</inkml:trace>
  <inkml:trace contextRef="#ctx0" brushRef="#br0" timeOffset="13225.47">27282 1603 24591 0,'0'0'1088'0,"0"0"224"0,-4-8-1056 0,4 8-256 15,0 0 0-15,0 0 0 0,0 0 576 0,0 0 48 16,0 0 16-16,0 0 0 0,0 0-144 0,0 0-32 16,0 0 0-16,-6 9 0 0,4 3-128 0,-1 1-16 15,-1 3-16-15,0-2 0 0,-1 4 80 0,0 3 0 0,0 5 16 0,0-1 0 16,-2 4 112-16,1 1 32 0,-1 2 0 0,-1-1 0 15,2 2-144-15,0 2-16 0,1 2-16 0,1-2 0 16,0 0-240-16,2-1-128 0,1 1 128 0,1-2-128 16,1-5 0-16,1 1 128 0,1-1-128 0,4 0 0 15,-2-4 0-15,1-2 128 0,1-3-128 0,1-3 0 32,-1-2-704-32,3-2-192 0,-1-1-64 0</inkml:trace>
  <inkml:trace contextRef="#ctx0" brushRef="#br0" timeOffset="13563.99">28150 1971 29535 0,'0'0'1312'0,"0"0"272"0,-9 6-1264 0,0 1-320 16,-1-1 0-16,1 3 0 0,0 0 304 0,0 4 0 0,-1 3 0 0,-2 2 0 15,-1 2-48-15,-1 2-16 0,-2 3 0 0,0 0 0 16,2-2-240-16,-2 2 176 0,-1-4-176 0,0 1 160 15,0 1-160-15,2-2 128 0,0-3-128 0,2-1 128 16,2-6-128-16,0 2 0 0,1-7 0 0,1 1 0 31,9-7-1296-31,-8 6-352 0,8-6-64 0</inkml:trace>
  <inkml:trace contextRef="#ctx0" brushRef="#br0" timeOffset="13741.77">27864 2045 26655 0,'0'0'1184'0,"0"0"240"0,0 0-1136 0,0 0-288 0,7 12 0 0,-1-2 0 16,1 2 1104-16,1-2 176 0,1 2 16 0,0 2 16 15,-1 1-544-15,2 0-96 0,1-2-32 0,0 0 0 0,2 2-384 0,2-2-64 16,3-2-32-16,0 1 0 0,2-3-320 0,1 0-64 16,1 0-16-16,0-1 0 15,1-1-2832-15,1-1-560 0</inkml:trace>
  <inkml:trace contextRef="#ctx0" brushRef="#br0" timeOffset="14021.94">28577 2367 13823 0,'0'0'608'0,"-9"2"128"0,0 2-592 0,9-4-144 0,-8 11 0 0,3-2 0 16,1 1 4288-16,3 1 816 0,1-11 160 0,1 14 48 16,1-2-4160-16,2 1-832 0,-1 0-176 0,3 0-16 15,-6-13-128-15,6 14 0 0,-1-1 0 0,-2 0 0 16,1-2 0-16,-2 4 0 0,0 5 0 0,-2 3 0 16,-2 5 0-16,1-3-192 0,-1-1 32 0,-1-5 0 31,-2-6-384-31,-2-2-80 0,-1-1-16 0,1-3 0 0,-3 0 336 0,1-1 64 0,0-3 16 0,-1-2-13120 15</inkml:trace>
  <inkml:trace contextRef="#ctx0" brushRef="#br0" timeOffset="14493.02">29125 1896 30399 0,'0'0'2704'0,"0"0"-2160"15,-8-2-544-15,8 2 0 0,-9 2 960 0,9-2 96 16,-10 8 16-16,1 2 0 0,-1 2-896 0,1 3-176 16,-1 1 0-16,-1 1 0 0,-2 3-128 0,-1 2 128 15,-2 4-128-15,1 4 128 0,-1 4 0 0,0 0 0 16,0-1 0-16,0-2-128 0,2-1 128 0,2-1 0 0,3-1 0 0,1-2 0 15,1-6 0-15,3-1 0 0,2-2 0 0,1-2 0 16,2-4 0-16,1 1 176 0,2-1-48 0,-4-11 0 16,11 7 384-16,1-3 64 0,-1-2 0 0,5-4 16 15,3 0 0-15,2-2 0 0,0-3 0 0,3-3 0 16,0-1-304-16,1-3-64 0,0-3-16 0,-2-1 0 16,1-3-208-16,-3-2 144 0,-2-2-144 0,1-3 128 15,-2 1-128-15,-1-3 0 0,-3-1 144 0,-2-1-144 16,0 1 0-16,-2 4 0 0,-3-1 0 0,-3 2 0 15,-2 4 0-15,-2-1 0 0,-2 3 128 0,-2-1-128 16,-3 3 128-16,1 2-128 0,-2 5 128 0,0-2-128 16,-1 1 0-16,0 1 0 0,0 4 0 0,0-2 0 15,-1 1 0-15,1 1 0 0,0-1 0 0,1 3-192 16,-1-1-208-16,3 0-48 16,6 6-16-16,-8-3 0 0,1-1-2096 0,7 4-400 0,0 0-96 0,-7 0-16 0</inkml:trace>
  <inkml:trace contextRef="#ctx0" brushRef="#br0" timeOffset="14695.06">29018 2057 23903 0,'0'0'1056'0,"0"0"224"0,0 0-1024 0,3 10-256 16,-3-10 0-16,5 12 0 0,1-4 1008 0,1-1 144 15,-7-7 48-15,12 8 0 0,-2-1-48 0,2-1-16 16,1 1 0-16,1-2 0 0,2-1-512 0,0 1-112 0,-1 0 0 0,1 1-16 15,1 0-320-15,2-1-176 16,0 0 192-16,0-2-192 0,2 0 0 0,0-2 0 0,0-1 0 0,-2 0 0 31,0 1-624-31,-1-2-128 0,0-2-16 0,-1-2-13712 0</inkml:trace>
  <inkml:trace contextRef="#ctx0" brushRef="#br0" timeOffset="15110.82">29446 1483 35183 0,'-12'-8'1552'0,"12"8"336"0,-9-1-1504 0,9 1-384 16,0 0 0-16,0 0 0 0,0 0 304 0,0 0-16 15,0 0 0-15,4 12 0 0,2-2-48 0,2 2-16 16,3 2 0-16,2 2 0 0,2 2-80 0,4 3-16 16,-1 1 0-16,3 1 0 0,1 3-128 0,1 1 128 15,1-4-128-15,-1 3 128 0,-1-2-128 0,1-2 0 16,-3 0 0-16,0-1 128 0,-2 2-128 0,-1 1 0 15,-5-1 0-15,-2 1 0 0,-2-2 0 0,-3-1 192 0,-1 0-192 0,-1 1 192 16,-3 2 160-16,0 1 32 0,-1-5 16 0,-3 1 0 16,0 1-128-16,-3 0-16 0,-1 0-16 0,-1 3 0 15,-2 2-112-15,-1 1 0 0,-1-2-128 0,0 0 192 16,-4 1-192-16,-1-1 0 0,-5 0 0 0,0-1 0 31,-3 0-1856-31,-4 0-432 0,-7 1-80 0</inkml:trace>
  <inkml:trace contextRef="#ctx0" brushRef="#br0" timeOffset="21548.03">30304 611 6447 0,'-13'-5'576'0,"5"2"-576"0,8 3 0 0,-11-4 0 16,2 1 3072-16,9 3 512 0,0 0 112 0,-9-1 16 15,9 1-2016-15,0 0-400 0,0 0-80 0,0 0 0 16,0 0-320-16,0 0-48 0,0 0-16 0,0 0 0 15,0 0-256-15,8 8-48 0,2-3-16 0,2-1 0 16,1 1 32-16,5-2 0 0,5 1 0 0,0 0 0 16,0-2-336-16,4 2-64 0,1 0-16 0,5 0 0 0,2-1-128 0,1-2 128 15,2-2-128-15,3-1 128 0,-1 0-128 0,2-1 0 16,0-2 0-16,2 2 128 0,2-3-128 0,-1 2 0 16,-1 1 0-16,0-1 0 0,-1 3 0 0,-2 1 0 15,0 1 0-15,-2 3 0 0,-4-2 0 0,-1 0 0 16,-5 1 0-16,-2-2 0 0,-2-1 0 0,-3 0 0 15,-1 0 0-15,-2 0 0 0,-2 0 0 0,-1 0 0 16,-3 0 0-16,0 0 0 0,-1 0 128 0,-2 0-128 16,-10 0 192-16,11 0-64 0,-11 0 128 0,0 0 0 15,10-1 16-15,-10 1 0 0,0 0-16 0,0 0 0 16,0 0 0-16,0 0 0 0,0 0-256 0,0 0 0 16,0 0 128-16,0 0-128 0,0 0 192 0,0 0 0 15,0 0-16-15,3 14 0 0,-3-1-48 0,-2 3 0 16,0 2 0-16,-1 3 0 0,-1 1 48 0,0 4 0 0,0 3 0 0,3 5 0 15,0 5 112-15,-1 1 32 0,2 6 0 0,3 0 0 16,0-1-64-16,1 2-16 0,1-1 0 0,0-1 0 16,1 1-96-16,-2-2-16 0,-4 1 0 0,0 0 0 15,0 3-128-15,0-1 0 0,0-1 144 0,-2 0-144 16,-3-1 0-16,-1 1 0 0,0 0 0 0,-1-6 128 16,1-1-128-16,1-1 0 0,-1 0 0 0,2-3 128 15,-1-1 16-15,1 0 16 0,2 0 0 0,0-2 0 16,1-4-160-16,0-2 192 0,0 0-192 0,1-4 192 15,0 1-192-15,0-2 160 0,-2-3-160 0,1-2 160 16,1 0-32-16,-1-5-128 0,-1 1 192 0,1 1-64 16,1-4 32-16,-1 3 0 0,1-12 0 0,-2 11 0 15,2-11 16-15,-2 11 0 0,-1-4 0 0,3-7 0 16,0 0-48-16,-4 9-128 0,4-9 192 0,0 0-64 0,0 0-128 0,0 0 0 16,0 0 144-16,-4 8-144 0,4-8 0 0,0 0 144 15,-5 8-144-15,5-8 0 0,0 0 128 0,-8 5-128 16,8-5 0-16,-9 2 0 0,9-2 144 0,0 0-144 15,-10 2 0-15,10-2 144 0,-11-2-144 0,2 1 160 16,9 1-160-16,-10-1 160 0,-1-3 80 0,2 3 16 16,0 1 0-16,0-2 0 0,1 0 16 0,-1 0 16 15,0 1 0-15,0 0 0 0,9 1-48 0,-12-2-16 16,0 1 0-16,1 1 0 0,-1 0-96 0,0 0 0 16,-1 1-128-16,-1-1 192 0,-3-1-192 0,-1 0 144 15,-2 0-144-15,0-1 128 0,0 1-128 0,-3 0 128 16,0-1-128-16,-1 1 128 0,1-2-128 0,0 1 128 15,-1-1-128-15,2 1 128 0,0 0-128 0,1 2 160 0,1 2-160 16,1-1 160-16,-1 0-160 0,2 2 160 0,0 1-160 0,1-2 160 16,1 0-160-16,3-1 0 0,3-1 0 0,-1 3-176 15,2-1 176-15,9-2 0 0,-9 4 0 0,9-4 0 16,-9 1 0-16,9-1 0 0,-9 2 0 0,9-2 0 16,-9 4 0-16,9-4 0 0,0 0 0 0,-10 2 0 15,10-2 0-15,0 0 0 0,0 0 0 0,0 0 0 16,0 0 0-16,0 0 0 0,0 0 0 0,-6-4 0 15,6 4 0-15,0 0 0 0,0 0 0 0,0 0 0 16,0 0 0-16,0 0 0 0,-4-8 0 0,4 8 0 16,0 0 0-16,0 0 0 0,0 0 0 0,0 0 0 15,0 0 0-15,5-7 0 0,-5 7 0 0,8-7-128 0,-8 7 128 0,0 0 0 16,0 0 0-16,10-5-128 0,-10 5 128 16,10-7 0-16,-10 7 0 0,7-5 0 0,-7 5 0 15,11-4 0-15,-11 4 0 0,0 0-128 0,9-5 128 0,-9 5 0 16,8-5 0-16,-8 5 0 0,0 0 0 0,0 0 0 15,0 0 0-15,0 0 0 0,0 0 0 0,0 0 0 16,0 0 0-16,0 0-128 0,0 0 128 0,0 0 0 16,-11-2 0-16,2 2 0 0,-1 0 0 0,1 2 0 15,-2 0 0-15,1 0 0 0,-1-1 0 0,1 0 0 16,1 1 0-16,-2 0-128 0,0 0 128 0,0 0 0 16,1 1 0-16,-1-1 0 0,0 0 0 0,-1 0 0 15,0-2 0-15,2 3 0 0,-1 1 0 0,1-4 0 16,-2 1 0-16,0-1 0 0,2-1 0 0,0 2 0 0,-2 0 0 0,1 2 0 15,1 0 0-15,1-1 0 0,0 0 0 0,0-1 0 16,-1-1 0-16,1 1 0 0,-1 0 0 0,0 2 0 16,0 0 0-16,10-3 0 0,-10 5 0 0,0-1 0 15,0-4 0-15,10 0 0 0,-10 0 0 0,10 0 0 16,0 0 0-16,-9 0 0 0,9 0 0 0,0 0 0 16,0 0 0-16,0 0 0 0,0 0 0 0,0 0 0 15,0 0 0-15,0 0 0 0,0 0 0 0,6-9-128 16,-6 9 128-16,11-7-128 0,-1 2 128 0,2 1-128 15,0 1 128-15,1 1-192 0,0-1 192 0,0 2-192 16,-1 1 32-16,-1 1 0 0,1 2 0 0,0-3 0 16,-1 0 160-16,1 0 0 0,-1 0-144 0,-1 0 144 15,-10 0 0-15,13 0-144 0,-2 0 144 0,-11 0 0 16,10 0-128-16,-10 0 128 0,0 0 0 0,0 0 0 16,0 0-128-16,0 0 128 0,0 0 0 0,0 0 0 0,0 0-128 0,0 0 128 15,0 0 0-15,0 0 0 0,0 0 0 0,0 0-128 16,0 0 128-16,0 0 0 0,0 0-176 0,0 0 32 15,0 0 0-15,0 0 0 0,0 0-48 0,0 0-16 16,5-9 0-16,-5 9 0 0,0 0 80 0,0 0 128 16,0 0-208-16,5-8 80 0,-5 8 128 0,0 0 0 15,3-8 0-15,-3 8 0 0,0 0-160 0,0 0 160 16,0 0-192-16,0 0 192 0,0 0-352 0,0 0 32 16,-8-4 16-16,8 4 0 15,-10-1-240-15,2-1-48 0,8 2-16 0,-11 0 0 16,2 0 144-16,0 0 16 0,0 0 16 0,1-1 0 0,-1 2 48 0,1-1 16 0,-1 0 0 0,9 0 0 15,-9 0 224-15,0 0 144 16,-1 0-192-16,-2 0 192 0,0 2 0 0,0-1-128 0,2-1 128 0,-2 1 0 16,0 1 0-16,1 0 0 0,-1 0-128 0,2 0 128 15,-1 0 0-15,2 0 0 0,9-2 0 0,-9 3 0 16,9-3 0-16,-9 4 0 0,9-4 0 0,0 0 0 16,-9 2-128-16,9-2 128 0,0 0 0 0,0 0 0 15,0 0 0-15,0 0 0 0,0 0 0 0,0 0 0 16,-6-6 0-16,6 6 0 0,0 0 0 0,-1-11 0 15,1 3 0-15,0 8 0 0,4-10 0 0,0 2 0 16,0-1 0-16,2 0 144 0,1 0-144 0,1 0 192 16,-1 0-192-16,3-2 0 0,0 1 0 0,0 1 0 15,0 1 0-15,0 0 128 0,-1-1-128 0,3 2 0 16,0 1 0-16,-2 1 0 0,-2-2 128 0,-8 7-128 16,10-4 0-16,1 2 0 0,-11 2 0 0,10 0 0 0,-10 0-128 15,0 0 128-15,9 9 0 0,-9-9 0 0,6 13 0 0,-4 0 0 16,-3-1 0-16,-2-1 0 0,-2 2 0 0,0-1 0 15,0 0 0-15,-3-1 0 0,-4 1 0 0,0 1 0 16,1-4 0-16,-1 2 128 0,0-1-128 0,0 3 0 16,-1-4 0-16,2 3 128 0,-1-1-128 0,1 0 0 15,1-3 0-15,0 3 0 0,-2 0 0 0,1-2 0 16,1 1 0-16,1-1 0 0,1 0 0 0,8-9 0 16,-7 8 0-16,7-8 0 0,0 0 0 0,0 0 128 15,2 10-128-15,-2-10 0 0,0 0 0 0,12 4 128 16,-1-1-128-16,1-2 0 0,0-1 0 0,2 1 0 15,0-2 128-15,1-2-128 16,0 1-400-16,2-1-112 0,-1-2-32 0,2 1-10000 0,-1 1-2000 16</inkml:trace>
  <inkml:trace contextRef="#ctx0" brushRef="#br0" timeOffset="23516.91">30386 503 14511 0,'0'0'640'0,"0"0"128"0,0 0-608 0,0 0-160 0,0 0 0 0,0 0 0 16,0 0 880-16,0 0 144 0,0 0 16 0,0 0 16 15,0-10-96-15,0 10 0 0,1-10-16 0,3 0 0 16,0 2 48-16,1-3 16 0,0 3 0 0,2 1 0 16,-1-1-192-16,1 1-48 0,-7 7 0 0,8-9 0 15,-1 0-80-15,1 3-32 0,-8 6 0 0,8-8 0 16,0 1-288-16,0-1-64 0,0 2-16 0,-8 6 0 0,9-7-288 0,0 2 160 15,0 1-160-15,-9 4 128 0,0 0-128 0,0 0 0 16,10-2 0-16,-10 2 0 16,0 0 0-16,0 0 0 0,0 0 0 0,0 0 0 0,0 0 0 0,0 13 0 15,-2-2 0-15,-2 1 0 0,-1 0 0 0,-2 1 0 16,-3 1 0-16,-1 3 0 0,0 3 0 0,-2-1 0 16,-1 0 0-16,1 0 0 0,-1-1 0 0,1-1 0 15,-1-2 0-15,1 0 0 0,1-3 0 0,0 0 128 16,1-4-128-16,0-1 0 0,2 1 144 0,1-1-144 15,0-1 160-15,2 1-160 0,6-7 352 0,-7 8-32 16,1-1 0-16,2 5 0 0,3 5-64 0,-1-9-32 16,2-8 0-16,0 0 0 0,-1 14-80 0,1-14-16 15,0 0 0-15,0 0 0 0,3 16-128 0,-1-8 0 16,-2-8 144-16,0 0-144 0,0 0 0 0,0 0 128 16,11 2-128-16,-1 2 0 0,2-1 0 0,-1 1 128 0,1 0-128 0,0-2 0 15,0-2 0-15,1 0 0 0,0 0 0 0,1 2-192 31,0-1-1776-31,1 0-352 0,-1-1-80 0</inkml:trace>
  <inkml:trace contextRef="#ctx0" brushRef="#br0" timeOffset="37275.08">29276 3097 14511 0,'0'0'640'0,"0"0"128"0,0 0-608 0,0 0-160 0,0 0 0 0,0 0 0 0,0 0 1008 0,7-8 160 16,-7 8 48-16,0 0 0 16,0 0 160-16,8-5 32 0,-8 5 16 0,0 0 0 0,0 0 48 0,0 0 16 15,0 0 0-15,0 0 0 16,0 0-128-16,0 0-16 0,0 0-16 0,0 0 0 0,0 0-432 0,0 0-64 15,5 12-32-15,-1-1 0 0,-2 0-352 0,0 1-64 16,-2 1 0-16,0-2-16 0,0 2-80 0,0 0-16 16,-2 2 0-16,2-1 0 0,0 0-144 0,0 1-128 15,2-1 144-15,-2 0-144 0,0 2 128 0,1-3-128 16,0-1 0-16,1 1 0 0,-1 0 0 0,-1 0 0 16,1-1 0-16,-1 1 0 0,-1-3 0 0,0-1 0 15,-2 0-176-15,3-9 176 16,-4 10-816-16,4-10-32 0,-4 9-16 0,4-9 0 15,0 0-1568-15,0 0-320 0,0 0-64 0,0 0-10464 0</inkml:trace>
  <inkml:trace contextRef="#ctx0" brushRef="#br0" timeOffset="37841.99">29525 3116 4607 0,'0'0'400'0,"0"0"-400"0,0 0 0 0,0 0 0 16,0 0 3456-16,0 0 624 0,0 0 112 0,-9-1 32 16,9 1-2112-16,-9 0-432 0,9 0-80 0,-10 4 0 15,0 1-256-15,10-5-64 0,-10 6 0 0,2 0 0 16,0 1-192-16,1 0-32 0,-3 1-16 0,4 0 0 16,-1 0-240-16,-2 1-48 0,-1 0-16 0,1 2 0 0,0-1-288 0,-2-1-48 15,-1-1-16-15,2 0 0 0,0 1-224 0,-1 0-160 16,1-1 192-16,-1 0-192 0,1-2 128 0,2 1-128 15,2 0 0-15,-1 1 0 0,-1-1 128 0,-1-1-128 16,-1 1 0-16,-1-1 0 0,-1 2 0 0,3-3 0 16,0-1 0-16,9-4 0 0,-10 4-128 0,10-4-48 15,0 0 0-15,0 0 0 16,0 0-320-16,0 0-64 0,0 0-16 0,-5-8 0 16,5 8-480-16,-2-10-96 0,2 0-32 0,3-2 0 15,-2 3-416-15,2 0-96 0,-2-4-16 0,0 2 0 16,1 2 320-16,-2 1 64 0,-2 0 16 0,2 8 0 0,-4-9 896 0,2 3 176 0,-3-1 48 15,1 1 0-15,0-1 432 0,4 7 80 0,-5-6 32 0,-1-1 0 16,2 1 400-16,4 6 80 0,-2-10 0 0,2 10 16 16,-1-9 144-16,1 9 32 0,1-8 0 0,-1 8 0 15,0 0-112-15,0 0-16 0,0 0 0 0,0 0 0 16,0 0 48-16,0 0 0 0,0 0 0 0,0 0 0 16,12 4-144-16,-12-4-32 0,11 11 0 0,1 1 0 15,0 1-224-15,0-3-48 0,-1 3-16 0,0-2 0 16,0-1-160-16,2 0-48 0,3 1 0 0,2-2 0 15,2 0-80-15,-1-2-32 0,0-1 0 0,-1 1 0 16,0-2-160-16,-2 1 128 0,-3 0-128 0,0-3 128 16,-1 0-128-16,1 0 0 0,-3 1 144 0,-10-4-144 15,12 0-352-15,-2 1-144 0,-10-1-16 0,9-1-11296 16,-9 1-2256-16</inkml:trace>
  <inkml:trace contextRef="#ctx0" brushRef="#br0" timeOffset="63460.17">2897 7101 10127 0,'0'0'896'0,"0"0"-704"15,0 0-192-15,0 0 0 0,0 0 2176 0,0 0 416 16,0 0 80-16,0 0 16 0,0 0-1536 0,0 0-288 16,0 0-64-16,0 0-16 0,0 0 16 0,8-4 0 15,-8 4 0-15,0 0 0 0,0 0 144 0,0 0 16 16,10-4 16-16,-10 4 0 0,0 0-32 0,0 0-16 15,11 5 0-15,-11-5 0 0,7 7-160 0,-7-7-48 16,9 10 0-16,-1-1 0 0,-8-9-256 0,7 13-48 16,-1-1-16-16,0 0 0 0,-1-2-96 0,0 2-32 15,0-2 0-15,0 3 0 0,1 0 48 0,0 2 0 16,1 0 0-16,-2 1 0 0,3 5 64 0,0 1 32 16,1 1 0-16,0 5 0 0,0 2-48 0,0-2-16 0,0 0 0 0,0 2 0 15,0-3-176-15,2 2-48 0,1 1 0 0,-2-7 0 16,0 1-128-16,1-3 0 0,-1-2 144 0,1-2-144 15,-2-4 0-15,0 0 128 0,0-2-128 0,-1 0 0 16,-2-4 0-16,1-1 0 0,-1 0 0 0,-6-6-192 31,0 0-256-31,8 6-48 0,-8-6-16 0,11 0 0 16,-11 0-1728-16,9-6-368 0,-3-3-64 0</inkml:trace>
  <inkml:trace contextRef="#ctx0" brushRef="#br0" timeOffset="63834.15">3477 7127 21183 0,'0'0'1888'0,"-8"-3"-1504"15,8 3-384-15,-9-3 0 0,0 2 1600 0,9 1 240 16,0 0 48-16,-9 3 16 0,0 1-1376 0,9-4-272 15,-9 6-48-15,-1 1-16 0,0-1 0 0,1 5 0 16,0-1 0-16,0 1 0 0,-2 0-32 0,2 2-16 16,0-1 0-16,0 2 0 0,-2 2 80 0,1 2 16 15,-2 2 0-15,0 5 0 0,-1 3 416 0,-1 5 96 16,-2 1 16-16,2 4 0 0,0 1-192 0,-1 1-16 16,1 2-16-16,0-3 0 0,-2 1-80 0,2-1-16 15,-1-1 0-15,1 1 0 0,0-5-128 0,-1 3-16 0,4 2-16 16,-1-4 0-16,2-1-96 0,-1-3-32 0,2-2 0 0,1-2 0 15,2-2-160-15,0-3 0 0,0 0 144 0,2-2-144 16,-3-3 0-16,2-3-192 0,1-1 32 0,0-1 0 31,-1-3-496-31,1 0-112 0,0-1 0 0,4-8-16 16,0 0-1392-16,-6 7-256 0,6-7-64 0,0 0-10800 0</inkml:trace>
  <inkml:trace contextRef="#ctx0" brushRef="#br0" timeOffset="64710.55">2963 6826 12895 0,'0'0'1152'0,"0"0"-928"0,-9 6-224 0,1-1 0 0,2 2 2256 0,6-7 416 16,-5 10 80-16,5-10 0 0,-4 11-2176 0,4-11-448 16,0 0-128-16,0 9 0 0,0-9 0 0,0 0 0 15,0 0 0-15,0 0 0 0,0 0 160 0,10 0-16 16,-10 0 0-16,11-4 0 0,-4-1-144 0,-7 5 0 15,10-7 0-15,-3-2 0 0,0 0 464 0,-1 2 64 16,1 2 16-16,1-5 0 0,0 1 352 0,-2-3 80 16,1 1 16-16,0 1 0 0,1 0-224 0,1-1-64 15,1-1 0-15,-1 2 0 0,1 0-128 0,1 0-48 16,-2-3 0-16,0 2 0 0,-1-4-224 0,-1 4-48 16,1-2-16-16,0 1 0 0,-1 0-112 0,-2-1-128 15,1 0 176-15,0 3-176 0,-3-2 192 0,1 3-64 16,-1-2 0-16,0 1-128 0,-1-1 224 0,-2 11-64 0,3-10-16 0,-3 10 0 15,1-9-16-15,-1 9 0 0,0 0 0 0,0 0 0 16,0 0 16-16,0 0 0 0,0 0 0 0,0 0 0 16,0 0 32-16,0 0 0 0,0 0 0 0,-1 12 0 15,1-1-32-15,1 1 0 0,0-3 0 0,1 2 0 16,-2 0-16-16,1 1-128 0,2 0 192 0,-1 0-64 16,1 1 16-16,1-2 0 0,1 2 0 0,0 2 0 15,2-1 0-15,-2 0 0 0,-1 3 0 0,1-1 0 16,2 0-16-16,-2 2-128 0,-3 0 192 0,2-1-64 15,0-1-128-15,0-2 0 0,-1 2 0 0,1-2 128 16,0-1-128-16,2 0 0 0,-1-4 0 0,2-1 128 16,-7-8-128-16,9 9 0 0,1-4 0 0,1 1 0 15,-2-2-1152-15,3-2-256 0,1-2-48 0,2-2-14736 16</inkml:trace>
  <inkml:trace contextRef="#ctx0" brushRef="#br0" timeOffset="65544.42">4099 7331 12895 0,'0'0'576'0,"0"0"112"0,-4-7-560 0,4 7-128 0,0 0 0 0,0 0 0 15,0 0 3440-15,0 0 656 0,0 0 128 0,8-6 16 16,-8 6-3216-16,13-4-656 0,-1 1-128 0,-1-1-32 15,1 1 176-15,1 0 16 0,0 1 16 0,0-1 0 16,-1 1-96-16,1 2-32 0,1-2 0 0,1 2 0 16,-1-4 192-16,5 4 32 0,1 2 16 0,-2-2 0 15,-2-2-144-15,2 1-48 0,2 1 0 0,-1 0 0 16,0 0-176-16,0 5-32 0,2-3-128 0,0-1 192 0,0-2-192 16,0-1 0-16,-1 2 0 0,0 0 0 15,0 0-224-15,-2-2-96 0,-1 0 0 0,-2 2-16 16,1 2-400-16,-2 0-80 0,-1-2-16 0,-1 3 0 15,-1 1-1536-15,-11-4-320 0,11 4-64 0,-11-4-16 0</inkml:trace>
  <inkml:trace contextRef="#ctx0" brushRef="#br0" timeOffset="65853.06">4186 7489 28559 0,'0'0'2544'0,"0"0"-2032"0,0-8-512 0,0 8 0 16,0 0 1984-16,12 0 288 0,0 0 64 0,1 0 16 15,1 3-1888-15,0 1-464 0,2-2 0 0,2 2 0 16,1 0 0-16,-1 1 0 0,0-1 0 0,2 0 0 16,-1 0 0-16,2-1 0 0,0-1 0 0,2 0 0 31,2 0-464-31,1-2 16 0,0-4 0 0,3 2 0 0,-2-2-624 0,1 0-112 0,0-3-32 0,4 0 0 16,-1-1-1920-16,2-5-400 0</inkml:trace>
  <inkml:trace contextRef="#ctx0" brushRef="#br0" timeOffset="66613.33">5442 6583 12895 0,'0'0'1152'0,"0"0"-928"0,0 0-224 0,0 0 0 15,0 0 2160-15,0 0 384 0,0 0 80 0,-5 8 0 16,-2-2-1376-16,7-6-288 0,0 12-48 0,1-1-16 16,-1-11 32-16,3 14 0 0,1 0 0 0,0 2 0 15,1 0-400-15,-1 0-80 0,0 3 0 0,0 2-16 0,1-2-160 0,-1 7-16 16,-2 3-16-16,2 3 0 0,0 4 240 0,0 2 48 15,0 2 16-15,0 0 0 0,0 1 96 0,0-1 0 16,0 1 16-16,0-1 0 0,-2-1-144 0,1 0-48 16,-1 2 0-16,1-4 0 0,-2-3-96 0,2-1-32 15,1-2 0-15,-2-2 0 0,0-3-80 0,0-1 0 16,1-3-16-16,-2 0 0 0,1-2-112 0,-2-2 0 16,0-4-128-16,1-2 192 0,0-2-64 0,-1-10-128 15,0 0 176-15,0 0-176 0,3 7 192 0,-3-7-64 16,0 0 0-16,0 0-128 0,0 0 304 0,2-13-48 15,0-7-16-15,-1 1 0 0,0-5-48 0,1-2 0 0,-1-1 0 16,0-3 0-16,1-3-64 0,0-2-128 16,2-3 176-16,1 3-176 0,0 4 128 0,2 2-128 0,0 4 0 0,0 3 0 15,1 1 0-15,0 4 0 0,1 4 0 0,2 3 0 16,-1 5 0-16,0 2 0 0,2 3 0 0,1 3 0 16,0 2 0-16,2 1 0 0,-2 2 0 0,1 1 0 15,0 3 0-15,2 1 0 0,1 3-128 0,0-3 128 16,-2 0 0-16,2 1 0 0,0-1 0 0,-1 3 0 15,-3 1 0-15,1-2 0 0,2 1 0 0,0 1 0 16,-2 1 0-16,-1-3 0 0,-1 0 0 0,-2 1 0 16,-2 0 0-16,0-2 0 0,0-2 0 0,-1-1 0 15,0 1 0-15,0 0 0 0,-2-3 0 0,0 1 0 32,0 1-1344-32,0-3-208 0,-1 1-48 0,2 1-16 0,-1-1-1552 0,0-2-304 0</inkml:trace>
  <inkml:trace contextRef="#ctx0" brushRef="#br0" timeOffset="67198.63">6675 6622 8287 0,'0'0'736'16,"0"0"-592"-16,7-6-144 0,-7 6 0 0,6-9 2208 0,1 1 416 0,-2 1 64 0,-5 7 32 15,0 0-1920-15,6-8-384 0,-6 8-80 0,7-7-16 16,-7 7 384-16,5-11 64 0,-5 11 0 0,0 0 16 16,0 0 112-16,0 0 0 0,0 0 16 0,0 0 0 15,0 0 48-15,0 0 16 0,0 0 0 0,-9 0 0 16,0 3-64-16,1 2-16 0,-1 1 0 0,0 5 0 15,-2 1-224-15,1 2-48 0,-2 3-16 0,0 1 0 0,1 2-96 0,-1 2-32 16,-1 3 0-16,-1 1 0 0,-2 2 32 0,-1 4 16 16,0-1 0-16,0 3 0 0,-1 2-144 0,1 3-48 15,0 3 0-15,0 1 0 0,0-1-176 0,1 0-32 16,2-2-128-16,4-1 192 0,2-2-192 0,3 1 128 16,1 1-128-16,2 1 0 0,5 2 256 0,2-2-32 15,3-1-16-15,2-1 0 0,3 0-208 0,3-3 128 16,4-1-128-16,1-3 0 0,1-1 0 0,1-2 128 15,-1-4-128-15,0 0 0 0,1-2 0 0,0 2-240 16,1-1 48-16,-1 0 16 16,-2-6-656-16,0-2-144 0,-2-4-32 0,0-4 0 15,-2 0-192-15,-2-2-32 0,0 0-16 0,-2-5-8800 0,0 0-1744 16</inkml:trace>
  <inkml:trace contextRef="#ctx0" brushRef="#br0" timeOffset="67579.19">7367 7140 17503 0,'0'0'768'0,"-6"-7"176"16,-2 1-752-16,1-1-192 0,1 5 0 0,6 2 0 0,0 0 4320 0,-9 1 832 15,9-1 160-15,-9 5 48 0,0 2-4320 0,1 2-848 16,0 1-192-16,-1 3 0 0,-2 3 0 0,1 2 0 16,-2 0-128-16,-1 3 128 0,-2 1 0 0,-1 6 0 15,-1 2-144-15,0 0 144 0,-1-3 0 0,1 2 144 16,-1-1-16-16,1 1 0 0,-2 0 128 0,2-4 0 15,0-2 16-15,2-1 0 0,-1-1-272 0,3-3 160 16,3-2-160-16,1-3 128 0,-1-1-128 0,3-3-272 16,-1-5 64-16,8-4 16 15,-7 5-1360-15,7-5-272 0</inkml:trace>
  <inkml:trace contextRef="#ctx0" brushRef="#br0" timeOffset="67829.81">6949 7201 30399 0,'0'0'1344'0,"0"0"288"0,-7-4-1312 0,7 4-320 0,0 0 0 0,0 0 0 15,0 0 1936-15,0 0 320 0,0 12 64 0,3 0 16 16,0-1-1888-16,0 2-448 0,3 0 0 0,1 0 0 16,4 3 0-16,1 4 0 0,1 2 0 0,1 4 0 15,0 4 0-15,2 0 0 0,1-4 0 0,1 1 0 16,0 1 0-16,2-2 0 0,0-1 0 0,2-1 0 15,0-3 0-15,1-1 0 0,1-5 0 0,-2 0 0 0,-1-2 0 0,0 2-256 16,-3-6 32-16,-1-1 0 16,-1-2-544-16,-2-3-96 0,0 1-32 0,-1-2 0 15,-1-2-1664-15,-2-2-352 0,1 0-64 16,-2-2-9504-16</inkml:trace>
  <inkml:trace contextRef="#ctx0" brushRef="#br0" timeOffset="68482.16">7005 6854 28447 0,'0'0'1264'0,"0"0"256"0,-9-5-1216 0,9 5-304 0,-5-7 0 0,5 7 0 16,0 0 608-16,0 0 64 0,0 0 16 0,0 0 0 15,0 0-352-15,0 0-64 0,0 0-16 0,11 0 0 16,0 0-256-16,0 2 0 0,1-2 0 0,1 1 0 0,0-1 128 0,2 0-128 16,-1 0 0-16,2 0 0 0,-1 0 0 0,3 0 0 15,2 1 0-15,0-1 0 0,-2-1 0 0,0 0 0 16,2-2 0-16,-1 1 0 0,1 0 0 0,-2 1 0 16,0-3 0-16,0 3 0 0,1 1 0 0,-1 0 208 15,0-2-64-15,1 1-16 0,-4 1 0 0,-1 0 0 16,-2 0 0-16,0 0 0 0,-2 1-128 0,-10-1 128 15,12 3-128-15,-12-3 128 0,0 0-128 0,0 0 0 16,0 0 0-16,0 0 0 0,0 0 128 0,0 0-128 16,0 0 128-16,0 0-128 0,0 0 128 0,0 0-128 15,0 0 0-15,0 0 128 0,0 0-128 0,0 0 160 16,-4-6-160-16,0-2 160 0,-1 0 80 0,1 0 16 0,0-1 0 0,0 2 0 16,4 7 128-16,-6-7 16 15,-1 0 16-15,1 2 0 0,-2 0-192 0,0-1-32 0,2 3-16 0,-2-1 0 16,0 0-176-16,0 1 192 0,-1-2-192 0,1 4 192 15,0-5-64-15,8 6 0 0,-9-6 0 0,3 2 0 16,6 4-128-16,-8-4 0 0,8 4 144 0,-9-3-144 16,9 3 0-16,-8-2 0 0,8 2 0 0,0 0 128 15,0 0-128-15,0 0 0 0,0 0 128 0,0 0-128 16,0 0 0-16,0 0-320 0,0 0 64 0,0 0 16 31,6 10-1744-31,2-2-368 0,3-1-64 0</inkml:trace>
  <inkml:trace contextRef="#ctx0" brushRef="#br0" timeOffset="69003.87">7580 6492 24879 0,'0'0'1088'0,"0"0"256"0,0 0-1088 0,0 0-256 0,-3-7 0 0,3 7 0 15,0 0 832-15,0 0 96 0,4-6 32 0,-4 6 0 16,0 0-256-16,0 0-64 0,11 0 0 0,-11 0 0 16,11 6-16-16,0 3-16 0,-3 2 0 0,1 2 0 15,0 3-224-15,1-2-64 0,1 1 0 0,0 5 0 16,1 1-128-16,1 1-16 0,1 3-16 0,3 1 0 16,0 3-160-16,0-2 0 0,0 3 0 0,2 1 0 15,0 1 224-15,1 1-32 0,-1 3-16 0,2-4 0 16,0 1 208-16,1-1 64 0,2 0 0 0,-2-2 0 15,-1 0 64-15,-2-6 0 0,-1 1 16 0,-2 0 0 16,-3 1-144-16,-3 0-16 0,-3-1-16 0,-2 1 0 16,-2 3-128-16,-6 3-32 0,-2 1 0 0,-3 2 0 15,-2 2-192-15,-2 0 128 0,-2 2-128 0,-1-2 0 0,-2-2 0 16,0-4 0-16,0-3 0 0,1 1 0 0,-3-2 0 0,4-2-160 16,0-3 0-16,5-1 0 15,-1-6-352-15,2 0-64 0,2-2 0 0,0-3-11008 16,7-10-2208-16</inkml:trace>
  <inkml:trace contextRef="#ctx0" brushRef="#br0" timeOffset="71940.28">4322 10039 12895 0,'0'0'576'0,"0"0"112"0,0 0-560 0,0 0-128 16,-8-2 0-16,8 2 0 0,0 0 1232 0,-9 0 224 16,0-3 32-16,9 3 16 0,0 0-160 0,0 0-16 15,-11 3-16-15,11-3 0 0,0 0-384 0,0 0-80 16,0 0-16-16,0 0 0 0,0 0-240 0,0 0-48 15,3 10-16-15,-3-10 0 0,6 9 48 0,5-2 16 16,3-3 0-16,1-1 0 0,-2 0-80 0,2-2-32 16,2-1 0-16,1 0 0 0,2 2-224 0,2-4-64 0,0 1 0 15,2-4 0-15,-1 1-192 0,1 0 176 0,-1 0-176 0,-1 0 160 16,-1 0-160-16,-1 0 0 0,-1 3 0 0,0-3 0 16,-1 3 0-16,-1 0 0 0,-2 1 0 0,1 0 0 15,-2 1 0-15,1 0-224 0,-1 1 48 0,2-2 16 31,-1 0-336-31,2-2-64 0,3 1-16 0,-1 0 0 16,-3-5-320-16,0 5-64 0,-1-3 0 0,1 4-16 16,-3-2-80-16,-1 2-16 0,-12 0 0 0,12 1-6160 0,-12-1-1248 0</inkml:trace>
  <inkml:trace contextRef="#ctx0" brushRef="#br0" timeOffset="72317.39">4400 10288 9215 0,'0'0'400'0,"0"0"96"0,-8-1-496 0,8 1 0 16,-9 0 0-16,9 0 0 0,0 0 3456 0,0 0 608 16,0 0 112-16,0 0 32 0,0 0-3376 0,0 0-656 0,0 0-176 0,0 0 0 15,0 0 0-15,0 0 192 0,11 5-192 0,0-1 192 16,2-1 160-16,2-3 32 0,-1 0 16 0,3 0 0 16,1-4 48-16,2 2 16 0,-1 1 0 0,2 1 0 15,1-4 128-15,2 2 32 0,-1-1 0 0,3-1 0 16,2 0 0-16,0 2 0 0,2-2 0 0,2 0 0 15,0-1-336-15,1 1-64 0,1-2-16 0,-3 3 0 16,-1 0-208-16,0 0 0 0,0 2 0 0,-1 0 0 31,-1 1-1792-31,-2 0-320 0,7 0-48 0,-7-3-16 0</inkml:trace>
  <inkml:trace contextRef="#ctx0" brushRef="#br0" timeOffset="77553.06">7830 9147 19343 0,'0'0'1728'16,"-6"-7"-1392"-16,-1-1-336 0,3 1 0 15,4 7 2400-15,0 0 416 0,-2-10 64 0,2 10 32 16,2-8-1936-16,-2 8-384 0,0 0-80 0,0 0 0 0,8-5-160 0,-8 5-32 15,0 0 0-15,10 4 0 0,-10-4-112 0,11 9-16 16,-2 1-16-16,-2 3 0 0,-2 0 224 0,1 4 48 16,1-1 16-16,-2 5 0 0,0-3-48 0,0 4-16 15,-1 2 0-15,2 0 0 0,0 4 16 0,2-2 0 16,-2 4 0-16,2 1 0 0,1 4 32 0,0-1 16 16,1 3 0-16,-3-1 0 0,0 0-224 0,1-3-48 15,0-1-16-15,1-1 0 0,-4-4-176 0,1-1 0 16,0 1 144-16,-1-5-144 0,1-1 0 0,-2-2 0 15,-1-1 0-15,-2-2 0 0,1-2-240 0,-2 1-112 16,-2-2-32-16,1 1 0 16,-2-2-2464-16,1 1-496 0,-2 0-112 0</inkml:trace>
  <inkml:trace contextRef="#ctx0" brushRef="#br0" timeOffset="84109.57">20111 6972 24879 0,'0'0'1088'0,"0"0"256"0,0 0-1088 0,0 0-256 0,0 0 0 0,0 0 0 16,0 0 912-16,0 11 128 0,1 2 32 0,2-1 0 15,0-2-192-15,2 4-48 0,0-1 0 0,2 2 0 16,-2 0-400-16,1 0-96 0,1 1-16 0,1 1 0 15,0 2 0-15,-1 2 0 0,0 1 0 0,-1 2 0 16,1 1 64-16,-2 2 0 0,0 4 0 0,-1 2 0 16,0-2 160-16,-1 3 32 0,-2 1 16 0,-1 4 0 15,0 3-112-15,-1 0-32 0,-1 0 0 0,0 2 0 16,-2-1-64-16,0 4 0 0,-1 2-16 0,0 3 0 16,-2 2-16-16,2-3 0 0,0 1 0 0,1-1 0 15,0-2-160-15,1 2-16 0,1 0-16 0,-1 0 0 16,0 0-32-16,-1 2 0 0,2 2 0 0,-1 0 0 0,2 1-128 15,-2-4 128-15,-1-3-128 0,1 4 128 16,0 0 0-16,-1 2 0 0,-3-2 0 0,1 1 0 0,-1 2 192 0,2-3 16 16,0 1 16-16,0 0 0 0,0-3-64 0,1 0-16 15,0 0 0-15,0 0 0 0,0 1-64 0,0 1-16 16,0 1 0-16,2-1 0 0,-2 1-16 0,1-2-16 16,2-3 0-16,-1 1 0 0,1 0 0 0,0-4 0 15,-1 0 0-15,1 0 0 0,-1 2-160 0,0 1 192 16,0 2-192-16,0 0 192 0,0-1-192 0,-1-2 0 15,1-2 0-15,-2-1 128 0,0 0-128 0,0-2 0 16,0 0 0-16,0 0 0 0,0 0 0 0,1 0 128 16,2 0-128-16,0-3 128 0,0-1 32 0,1 0 0 15,1-2 0-15,0-1 0 0,0-2-32 0,1 0-128 0,-1-1 192 16,0 1-64-16,-1-2-128 0,2 2 0 0,-1-1 0 0,-1 2 128 16,0 3-128-16,0-3 0 0,-1-3 144 0,1 1-144 15,-2-2 0-15,1-1 128 0,-2-1-128 0,2-3 0 16,-1-2 0-16,0-1 128 0,0 1-128 0,-1-1 0 15,-1-2 0-15,0 1 128 0,0-2-128 0,0 0 0 16,-1 0 0-16,0 0 0 0,0-1 0 0,0 2 128 16,-1-1-128-16,2 0 0 0,0 1 0 0,1 0 128 15,-3-1-128-15,1-2 0 0,0 0 0 0,1 0 0 16,1 1 0-16,-1 0 0 0,1-1 0 0,-1 1 128 16,0-1-128-16,0-1 128 0,0 1-128 0,0-5 128 15,0 2-128-15,2-1 0 0,-2-1 0 0,0-1 0 16,1 1 0-16,-1-2 0 0,0 1 0 0,0 1 0 15,0-2 0-15,1 2 0 0,0 0 0 0,0 0 0 16,-1 0 0-16,2-1 0 0,-1 1 0 0,2 2 0 16,-3 1 0-16,1-1 0 0,-1-1 0 0,2 0 0 0,-1 0 0 0,1-1 0 15,-1 2 0-15,0-2 0 0,1-2 0 0,-1 1 0 16,-1-1 0-16,4-11 0 0,-1 11 0 0,0 0 0 16,-2-2 128-16,3-9-128 0,0 10 128 0,0 1-128 15,0-2 160-15,0-9-160 0,0 12 160 0,3-3-160 16,-3-9 160-16,2 9-160 0,-2-9 128 0,4 9-128 15,-4-9 0-15,4 9 0 0,-4-9 0 0,5 9 128 16,-5-9-128-16,6 9 0 0,-6-9 0 0,3 7 0 16,-3-7 0-16,4 10 0 0,-4-10 0 0,0 0 0 15,0 0 0-15,0 0 0 0,0 0 0 0,0 0 0 0,0 0-176 0,0 0 176 32,0 0-592-32,0 0 0 0,0 0 0 0,0 0 0 15,0 0-2896-15,0 0-576 0</inkml:trace>
  <inkml:trace contextRef="#ctx0" brushRef="#br0" timeOffset="85975.31">13756 11580 5519 0,'-7'4'496'0,"0"-1"-496"0,-2-3 0 0,3 2 0 16,6-2 5248-16,0 0 960 0,0 0 192 0,0 0 48 16,0 0-5008-16,2 12-992 0,-2-12-208 0,0 0-48 15,11 8-192-15,1-2 144 0,1-2-144 0,1 0 128 16,0-4 16-16,2 2 0 0,4-2 0 0,2 0 0 15,2 0 32-15,1-2 0 0,-1 1 0 0,2-2 0 16,2 1 368-16,1-1 80 0,1-1 16 0,3 2 0 16,-1-4-16-16,4 2 0 0,0 1 0 0,4-1 0 0,2 0-128 0,2 1-32 15,2 1 0-15,2-1 0 0,2-2-96 16,1 2-32-16,2-2 0 0,1 1 0 0,-1 0-112 0,3 0-32 16,3-2 0-16,1-1 0 0,1 3-16 0,3 0-16 15,0 2 0-15,-3 0 0 0,-1 4 0 0,1-2 0 16,5-3 0-16,0 3 0 0,1-3 48 0,-1 3 16 15,0-1 0-15,0 5 0 0,-2-1 32 0,1-1 16 16,0-2 0-16,3-1 0 0,1-2 48 0,0 2 0 16,-1 1 0-16,0 3 0 0,-2-2-80 0,3 0-16 15,1-1 0-15,3 0 0 0,2-2-64 0,-1 2-16 16,-1 1 0-16,0 2 0 0,-2 0-144 0,0 1 128 16,1 2-128-16,0-2 128 0,2-1-128 0,0 3 0 15,-1 0 0-15,0-2 0 0,0-3 0 0,3 2 0 0,-2-3 0 0,-1 1 0 16,-1-1 144-16,0 0-144 0,-1 0 160 0,1 2-160 15,-2-1 192-15,1-1-48 0,-1-1-16 0,2 1 0 16,0 2-128-16,-1 1 160 0,2-1-160 0,0 1 160 16,2 0-160-16,-1 1 128 0,0-2-128 0,2 2 128 15,1 0-128-15,0 0 0 0,-2 0 0 0,2 1 0 16,-1 2 0-16,0 0 0 0,-1 1 0 0,-2-1 0 16,1-2 0-16,-1 0 0 0,-1 0 0 0,1 1 0 15,0 0 0-15,-1 1 0 0,0-5 0 0,-2 2 0 16,-1-1 176-16,3-2-48 0,1 0-128 0,1 2 192 15,2 1-192-15,-3-2 176 0,0-2-176 0,0 0 160 16,1 0-160-16,3 2 0 0,0 0 0 0,0 1 0 16,0 1 0-16,0-2 0 0,0 1 128 0,1 0-128 0,0 1 0 15,2 0 0-15,-2 1 0 0,-1 0 128 0,-2 0-128 16,2 0 0-16,0 1 0 0,0 0 0 0,1-2 0 0,-1 1 0 16,-1 0 0-16,1-1 0 0,0-1 0 0,2 1 0 15,6-2 0-15,-2 4 0 0,1-1 0 0,-3-2 0 16,-4-3 128-16,1 2-128 0,3-2 144 0,1 1-144 15,3 2 160-15,-3 2-160 0,-5-2 176 0,-1-2-176 16,3-1 192-16,0 1-192 0,3 2 176 0,1 0-176 16,-3 1 160-16,-1-4-160 0,-3-3 0 0,5 3 128 15,3 0-128-15,0 3 0 0,0-2 0 0,-2 0 0 16,-4-2 128-16,2 0-128 0,2-3 0 0,3 2 0 16,2 1 0-16,-2 0 0 0,-6-2 0 0,1 1 0 0,-1-2 128 0,3 2-128 15,3 0 0-15,-1 0 0 16,-5 1 0-16,-1-1 0 0,-3-1 0 0,2 2 0 0,2-3 0 0,1 2 0 15,-1 1 0-15,-3 1 0 0,-4 0 0 0,-2 0 0 16,0 0 0-16,3 0 0 0,3 0 0 0,1 0 0 16,0 3 0-16,-2-3 0 0,-3 0 0 0,1-2 0 15,3 1 0-15,1 1 128 0,1 0-128 0,-2 0 0 16,-3-3 0-16,-2 1 0 0,-3-2 0 0,1 1 0 16,3 2 0-16,-3 0 128 0,-1 1-128 0,-4 0 0 15,-4 1 0-15,-2-1 0 0,-2-1 0 0,0 1 0 16,-1 1 0-16,0 2 0 0,-2-1 0 0,2 2 0 15,-3 0 0-15,-2 0 0 0,-3 0 0 0,0 1 0 16,-2-2 128-16,1-2-128 0,-2 0 0 0,2 1 144 16,1-1-144-16,0 2 0 0,0-1 0 0,0-1 0 0,0 1 0 15,-2-2 0-15,-2-2 0 0,-1 1 0 16,-2 0 0-16,-1-2 0 0,-1-1 0 0,0 2 0 0,0 2 0 0,0-2 0 16,-1 1 0-16,-1-1 128 0,-4 2-128 0,1 0 0 15,-1 2 0-15,1-1 0 0,-3 2 0 0,0 0 0 16,-4-1 0-16,3 1 0 0,-2-1 0 0,-1 2 0 15,-1 2 0-15,0-4 0 0,0 2 0 0,1-3 0 16,0 2 0-16,0 1 0 0,0-1 0 0,0 0 0 16,-1 1 0-16,-1 0 0 0,-1 0 0 0,-3 0 0 15,0 0-144-15,0 0 144 0,-2 1-320 0,0-2-16 16,-2 2 0-16,1-1 0 16,-3-2-2032-16,-2 1-416 0,-2-2-80 0</inkml:trace>
  <inkml:trace contextRef="#ctx0" brushRef="#br0" timeOffset="88727.98">30321 11900 15663 0,'0'0'688'0,"0"0"144"0,0 0-656 0,0 0-176 16,-2-8 0-16,2 8 0 0,-1-9 3296 0,1 9 624 16,0 0 128-16,0 0 32 0,0 0-2736 0,0 0-528 15,0 0-112-15,0 0-32 0,0 0 80 0,0 0 16 16,0 0 0-16,0 0 0 0,0 0 128 0,0 0 48 16,-5 9 0-16,-2 3 0 0,-2 3-192 0,-1 0-48 15,-2 3 0-15,0 1 0 0,-1 3-224 0,0 2-48 16,-4 2-16-16,-1 0 0 0,-2 1-224 0,1 1-64 15,-2 1 0-15,-3-1 0 0,-2-2-128 0,0 0 0 16,-1 2 0-16,1-6 128 0,1-1-128 0,0 0 0 16,-1-2 0-16,1 2 0 0,2-3 0 0,2-5-176 0,2-1 48 0,0 0 0 31,2-4-448-31,3-2-64 0,1-2-32 0,1-1 0 16,2-2-2848-16,1-4-576 0</inkml:trace>
  <inkml:trace contextRef="#ctx0" brushRef="#br0" timeOffset="89028.19">29897 11876 11055 0,'0'0'976'0,"-7"-6"-784"0,1-3-192 0,1 2 0 16,-1 3 6272-16,6 4 1216 0,0 0 256 0,0 0 32 15,0 0-6080-15,0 0-1216 0,0 0-240 0,0 0-48 0,0 0 192 0,8 11 32 16,0-1 16-16,2 2 0 15,1-3 176-15,2 5 32 0,0 0 16 0,3 3 0 0,-1 2-48 16,2 0-16-16,-1 2 0 0,1 1 0 0,0 2 32 0,1-3 0 16,-1 2 0-16,0 1 0 0,-3 0-240 0,2 1-32 15,-2-3-16-15,3 0 0 0,0-1-176 0,-1 1-32 16,-2 1-128-16,0-1 192 0,-1-1-192 0,2 1 0 16,-5 0 0-16,1-1 0 0,-2-6 0 0,-1 2-128 15,-1 0 128-15,0 2-208 16,-3-1-240-16,0-4-64 0,0-1 0 0,1-1 0 15,-1-2-2336-15,-2-1-480 0</inkml:trace>
  <inkml:trace contextRef="#ctx0" brushRef="#br1" timeOffset="103538.5">29696 6783 4607 0,'0'0'400'0,"0"0"-400"0,0 0 0 0,0 0 0 16,0 0 3152-16,0 0 560 0,0 0 96 0,0 0 32 16,0 0-1872-16,0 0-368 0,0 0-80 0,0 0-16 15,0-10-144-15,0 10-16 0,0 0-16 0,0 0 0 16,0 0-80-16,0 0-16 0,0 0 0 0,0 0 0 16,0 0-192-16,0 0-32 0,0 0-16 0,0 0 0 15,0 0-128-15,0 0-32 0,0 0 0 0,4 12 0 16,-3-3-160-16,-1 6-32 0,-1-2-16 0,0 4 0 15,-1 2-240-15,0 3-32 0,-1 2-16 0,1 3 0 16,-1-2-16-16,2 2-16 0,-2 2 0 0,0 2 0 16,1 1-176-16,-1 0-128 0,1 1 144 0,-1-2-144 15,-2-2 0-15,1-1 128 0,0 1-128 0,-1 0 0 0,0-2 0 0,1-1 0 16,0 0 128-16,0-4-128 16,0 1 0-16,0-1 0 0,0-3 128 0,0 1-128 0,0-3 0 0,0-4 0 15,2-1 0-15,-1-1-160 16,3-11-496-16,0 0-112 0,0 0 0 0,0 0-16 15,0 0-1456-15,0 0-304 0,0 0-48 0,0 0-16 16,11-13-688-16,-4 0-144 0</inkml:trace>
  <inkml:trace contextRef="#ctx0" brushRef="#br1" timeOffset="104021.54">29696 6725 18431 0,'-3'-10'1632'0,"3"10"-1312"0,0-12-320 0,2 4 0 15,-2 8 1280-15,4-9 176 0,-2 0 32 0,1 1 16 16,-3 8-544-16,4-6-128 0,-4 6 0 0,2-10-16 16,0 3 352-16,-2 7 80 0,1-11 16 0,-1 11 0 15,1-8-192-15,-1 8-48 0,0 0 0 0,4-7 0 16,-1-4-256-16,1 3-64 0,-4 8-16 0,6-8 0 15,-1 2-352-15,2 2-64 0,0-5-16 0,-7 9 0 16,13-7-64-16,-2 2-32 0,0 1 0 0,-11 4 0 16,10-4-16-16,2 3 0 0,0 1 0 0,1 0 0 15,0 4-144-15,1 0 0 0,-1 0 144 0,3 1-144 16,-1 2 0-16,1-4 0 0,-2 3 0 0,-1 0 0 0,0 2 0 16,-1 2 0-16,-4 1 0 0,-1 1 128 15,-2-3-128-15,-3 2 0 0,-2 1 128 0,0 0-128 0,0 0 128 0,-1-1-128 16,0 4 160-16,-2-1-160 0,-1 0 144 0,-1 1-144 15,1-1 128-15,-1 0-128 0,-2 1 0 0,1-1 0 16,1-1 128-16,-2-2-128 0,1 2 0 0,-4-3 0 16,1 0 0-16,-1 1 128 0,-1-2-128 0,-2 0 0 15,0-1 0-15,-1 0 128 0,-2-2-128 0,2 2 0 16,0-4 144-16,-2 1-144 0,-1-1 0 0,1 0 144 16,2 0-144-16,0-1 0 0,1-2 0 0,1 0 0 15,2 1 0-15,10-2 0 16,-13 2-1552-16,3-2-272 0,10 0-48 0,0 0-16 15,0 0-1328-15,-5-8-272 0</inkml:trace>
  <inkml:trace contextRef="#ctx0" brushRef="#br1" timeOffset="104506.45">30386 6033 3679 0,'0'0'320'0,"0"0"-320"16,0 0 0-16,9-4 0 0,-9 4 3136 0,9-3 576 15,-9 3 96-15,0 0 32 0,0 0-1200 0,0 0-224 16,0 0-48-16,0 0-16 0,0 0-688 0,0 0-128 16,0 0-16-16,-5 9-16 0,-2-1-352 0,1 0-64 15,-3 1 0-15,2 2-16 0,3 0-128 0,-1 0-32 16,-4-1 0-16,1 3 0 0,2 2-384 0,-4 0-80 16,0 2 0-16,1 3-16 0,-2 1-128 0,2 3-32 15,-1 4 0-15,-1 3 0 0,0 2-80 0,-1 1 0 16,2 2-16-16,-2 2 0 0,-3 1-176 0,1 0 128 15,1 2-128-15,3-5 128 0,-1 1-128 0,2-1 192 16,0 1-192-16,2-1 192 0,4-3 0 0,1 1 0 0,0 1 0 0,2-1 0 16,2-2-192-16,2 0 0 0,1-4 0 0,3 0 128 15,1-2-128-15,3 0 0 0,2-5 0 0,1-2-176 16,-2-3-64-16,1-3-16 0,2-1 0 0,1-3 0 31,0-5-304-31,1 0-64 0,1-2-16 0,0 1 0 16,-5-3-1792-16,2-3-352 0,-2 2-80 0</inkml:trace>
  <inkml:trace contextRef="#ctx0" brushRef="#br1" timeOffset="104938.22">30520 6314 3679 0,'0'0'320'0,"0"0"-320"15,0 0 0-15,0 0 0 0,0 0 5936 0,0 0 1104 16,7-9 240-16,-7 9 32 0,0 0-5120 0,0 0-1024 16,0 0-208-16,0 0-32 0,0 0 96 0,5 9 32 15,-3 5 0-15,-2 2 0 0,-1 1-192 0,0 4-32 16,-1 0-16-16,1 1 0 0,0 2-432 0,1 1-96 15,4-5-16-15,-2 3 0 0,1-3-272 0,0 1 0 16,0-2 0-16,3-5 0 0,-1-1 128 0,0 0-128 16,0-3 0-16,2 1 0 0,1-3 224 0,-2-1-64 0,2-1-16 0,0-2 0 15,-8-4 64-15,10 0 16 0,-1 0 0 0,2-4 0 16,-3-2-64-16,1 0-16 0,1-3 0 0,1-2 0 16,-2 0-144-16,0-4 192 0,1-2-192 0,-1-1 192 15,-1-1-192-15,1-2 0 0,1-1 0 0,-1-5-176 31,-2 1-192-31,1-1-32 0,0-2-16 0,-1 2 0 16,-2 1-336-16,1 1-64 0,0 3-16 0,-1 2 0 16,-1 3-576-16,0 0-128 0,0 4-32 0,-1-1-14064 0</inkml:trace>
  <inkml:trace contextRef="#ctx0" brushRef="#br1" timeOffset="105243.67">30643 6669 16575 0,'0'0'736'0,"0"0"160"0,0 0-720 0,0 0-176 16,0 0 0-16,0 0 0 0,-2 9 2880 0,2-9 528 15,-2 11 112-15,2-11 32 0,-2 11-1824 0,2 2-352 16,0-1-80-16,2 1-16 0,0 0-496 0,0 2-96 16,0 0-32-16,-1 1 0 0,-1 2-256 0,2-1-48 0,0 3-16 0,0-3 0 15,-2 0-144-15,0-1-48 0,1 0 0 0,0-2 0 16,-1-1-144-16,0-1 0 0,0-12 0 0,-1 12 0 31,1-12-736-31,0 12-128 0,0-12-32 0,0 0-9824 0,0 0-1968 0</inkml:trace>
  <inkml:trace contextRef="#ctx0" brushRef="#br1" timeOffset="105663.84">30038 6056 6447 0,'0'0'576'0,"0"0"-576"16,0 0 0-16,0 0 0 0,0 0 3472 0,0 0 592 16,0 0 112-16,0 0 32 0,0 0-2352 0,0 0-480 15,0 0-96-15,6 9 0 0,-6-9 0 0,7 11 0 0,-7-11 0 0,5 12 0 16,-4 2-256-16,2 0-32 0,-2 5-16 0,2-4 0 16,-2 0-496-16,-1 0-96 0,-1 1-32 0,-1-2 0 15,0 2-224-15,-1-1-128 0,1 0 160 0,-2 0-160 16,-2 1-208-16,1-2-144 0,-1-1-32 0,-1-3 0 31,2 0-1808-31,0-2-368 0,-2-2-80 0,7-6-5968 0,0 0-1184 0</inkml:trace>
  <inkml:trace contextRef="#ctx0" brushRef="#br1" timeOffset="105973.33">30162 6054 21183 0,'0'0'1888'0,"0"0"-1504"16,0 0-384-16,0 0 0 0,3-9 1536 0,-3 9 256 15,0 0 32-15,0 0 16 0,0 0-912 0,0 0-176 16,0 0-48-16,0 0 0 0,0 0 112 0,0 0 16 16,-7 11 0-16,-1 2 0 0,0 0-256 0,-1-1-64 15,0 1 0-15,0 0 0 0,-1 0-128 0,0 0-48 16,0 0 0-16,-1 0 0 0,1 0-144 0,-2 0-16 15,-1-1-16-15,1 1 0 0,0-1-160 0,2 0 0 16,0-1 144-16,1 2-144 0,-1-5 0 0,1 3 0 16,-1-2 0-16,3 0 0 15,1-3-832-15,6-6-96 0,-8 7-16 0,8-7 0 16,-7 3-2112-16,7-3-416 0,0 0-96 0,0 0-16 0</inkml:trace>
  <inkml:trace contextRef="#ctx0" brushRef="#br1" timeOffset="106121.22">29855 6198 4607 0,'0'0'192'0,"0"0"64"0,0 0-256 0,0 0 0 16,0 0 0-16,0 0 0 0,0 0 5312 0,13 3 1024 15,-1 0 208-15,1-1 48 0,1 1-4128 0,3 1-816 16,1 0-176-16,2 1-16 0,1 1-832 0,0-2-176 0,0 0-16 0,-2 0-16 16,-1 1-240-16,-1-1-48 0,-2-1-128 0,-1 1 192 31,0 1-1536-31,-1 0-320 0,-1 0-64 0</inkml:trace>
  <inkml:trace contextRef="#ctx0" brushRef="#br1" timeOffset="106883.88">30898 6656 22047 0,'0'0'976'0,"0"0"208"0,0 0-944 0,0 0-240 0,0 0 0 0,0 0 0 15,0 0 2048-15,0 0 384 0,8-6 64 0,-8 6 0 16,6-7-672-16,-6 7-144 16,7-6-16-16,-7 6-16 0,10-7-608 0,1 3-112 0,-1 0-32 0,1 2 0 15,0-2-544-15,1 1-112 0,0 3-32 0,1 0 0 16,1 0-208-16,-1 1 0 0,-1 1 0 0,0-1 0 31,-1 2-320-31,0-3-128 0,-11 0 0 0,12 0-16 16,-1 2-1968-16,-11-2-384 0,0 0-64 0,0 0-11696 0</inkml:trace>
  <inkml:trace contextRef="#ctx0" brushRef="#br1" timeOffset="107106.62">30901 6786 29247 0,'-12'3'1296'0,"12"-3"272"0,0 0-1248 0,0 0-320 15,0 0 0-15,0 0 0 0,0 0 736 0,0 0 96 16,0 0 0-16,0 0 16 0,10 5-224 0,1-1-48 16,-1-1-16-16,3-3 0 0,2-2-368 0,-1 1-64 15,2 0 0-15,1 0-128 16,2-2-1168-16,-1 0-352 0,-1 1-64 0,2-1-12240 0</inkml:trace>
  <inkml:trace contextRef="#ctx0" brushRef="#br1" timeOffset="107408.42">31326 6328 4607 0,'0'0'192'0,"0"0"64"0,-9 0-256 0,9 0 0 0,0 0 0 0,-8 6 0 15,1-1 5712-15,1 3 1104 0,-1 0 224 0,2 2 32 16,1 2-4336-16,0 1-880 0,-1 0-160 0,2 3-32 16,2 2-576-16,-2 0-96 0,1 3-32 0,-1 4 0 15,1 1-448-15,0 0-112 0,0-2-16 0,2 3 0 0,0 4 112 0,0-1 16 16,1 0 0-16,2 0 0 0,-1-1-336 0,1 0-176 16,1 1 192-16,1-1-192 0,0 1 0 0,2-3 0 15,-1-5 0-15,-1-3 0 16,1-2-256-16,-1-2-176 0,1-4-16 0,1 1-16 15,-7-12-1648-15,8 9-320 0,-8-9-64 0,0 0-13392 16</inkml:trace>
  <inkml:trace contextRef="#ctx0" brushRef="#br1" timeOffset="107807.58">31560 6174 28847 0,'0'0'1280'0,"0"0"256"0,0 0-1216 0,0 0-320 0,0 0 0 0,0 0 0 15,0 0 1136-15,0 0 160 0,0 0 48 0,0 0 0 16,0 0 32-16,3 11 16 0,-2 0 0 0,1 3 0 16,-2 4-400-16,2 2-80 0,1 3-16 0,-1 4 0 15,1 3-240-15,0 1-48 0,-2 1-16 0,-1 5 0 16,0 2-64-16,0 0-16 0,0-1 0 0,-1 1 0 16,1 1-208-16,-2 1-48 0,0 2-16 0,0 3 0 0,2-2-240 0,2 0 144 15,-2-2-144-15,4-2 128 0,0-2-128 0,1-1 0 16,1-3 0-16,1-3 0 0,-1-4 0 0,2 1 0 15,-1-4 0-15,0-1 0 16,3-3-448-16,0 1-128 0,-1-6-32 0,2-1 0 16,-1-2-2176-16,0-3-432 0,2-4-96 0</inkml:trace>
  <inkml:trace contextRef="#ctx0" brushRef="#br1" timeOffset="108190.77">32101 6633 10127 0,'0'0'448'0,"0"0"96"0,0 0-544 0,0 0 0 0,0 0 0 0,0 0 0 16,0 0 4128-16,0 0 720 0,0 0 144 0,0 0 16 15,0 0-2400-15,0 0-496 0,0 0-80 0,0 0-32 16,-3 9-528-16,-3-1-96 0,0-1-32 0,-1 5 0 16,-2 0-336-16,-1 2-80 0,-2 3-16 0,-1 3 0 0,-1 1-352 0,1 1-80 15,0 2-16-15,-3 3 0 0,-1-1-192 0,1-3-32 16,2 3-16-16,1-4 0 0,1-1-224 0,2-1 144 15,1-1-144-15,1-3 128 0,1-3-128 0,3-1 0 16,2-4-160-16,2-8 160 16,-3 9-1600-16,3-9-240 0,0 0-32 0,0 0-10608 15,0 0-2128-15</inkml:trace>
  <inkml:trace contextRef="#ctx0" brushRef="#br1" timeOffset="108399.33">31936 6763 11967 0,'0'0'1072'0,"0"0"-864"16,0 0-208-16,0 0 0 0,0 0 4736 0,0 0 896 0,-7 6 176 0,7-6 32 16,-5 10-3216-16,5-10-640 15,0 0-128-15,-1 13-16 0,2 0-656 0,2 0-128 16,1 0-32-16,2 1 0 0,3 2-672 0,3 1-144 16,0 1-16-16,-2 0-16 0,-1-1-176 0,2 0 0 15,0-1 0-15,3 1 0 16,-1-3-272-16,-2 2-144 0,0-6-32 0,-1 2 0 15,1 0-1856-15,-1-1-368 0,-2 0-80 0,0-3-8128 0,-8-8-1648 0</inkml:trace>
  <inkml:trace contextRef="#ctx0" brushRef="#br1" timeOffset="108891.11">32697 6475 18431 0,'0'0'1632'0,"7"-8"-1312"16,-7 8-320-16,6-6 0 0,-6 6 2848 0,0 0 496 15,0 0 112-15,0 0 0 0,0 0-1280 0,0 0-272 16,0 0-48-16,0 0-16 0,0 0-656 0,0 0-128 15,-10 9-32-15,-2 4 0 0,-1 5-368 0,-3 1-80 0,-1 2 0 0,-1 4-16 16,0 1-176-16,0 5-16 16,-1-1-16-16,3 3 0 0,0 4-64 0,2-2-16 15,0-1 0-15,3 0 0 0,2-2-272 0,1-4 160 16,3-2-160-16,1-3 128 0,1-2-128 0,2-2 0 16,2 1 0-16,2-4 0 0,2-3 0 0,0-4 128 15,3-1-128-15,4-1 0 0,1-1 0 0,0-2 128 16,-2 0-128-16,3-3 0 0,0-4 0 0,3-1 128 0,1-1-128 0,0-1 0 15,1-1 160-15,-1-2-160 0,0-3 192 0,0-3-192 16,2-1 144-16,-3-1-144 0,-3-3 0 0,1-3 144 16,-1-6-16-16,-1 2-128 15,-3-2 192-15,-1 1-64 0,-1-2-128 0,-1 1 160 0,-2-1-160 0,0 1 160 16,-1 3-160-16,-3 0 0 0,-2 3 0 0,0-2 128 16,-2 4-128-16,-1 1 0 0,0 2 0 0,2 2 0 15,-2 2-896-15,1 1-224 0,-1 1-32 0,2 2-16 16,-2 3-1936-16,0 0-384 0</inkml:trace>
  <inkml:trace contextRef="#ctx0" brushRef="#br1" timeOffset="109154.14">32589 6756 23487 0,'0'0'1040'0,"-4"10"224"0,4-10-1008 0,0 0-256 16,0 0 0-16,0 13 0 0,0-13 1664 0,3 10 272 16,-3-10 64-16,0 0 16 0,10 7-80 0,1-4-16 15,0 0 0-15,1-3 0 0,0 0-544 0,1-1-112 16,0-3-32-16,1 1 0 0,-1 1-464 0,3-1-80 16,-2-1-32-16,1 0 0 0,-2 2-352 0,0-2-80 15,0 1-16-15,-2-2 0 0,0 1-208 0,-1 0 0 0,-10 4 128 16,12-4-128-1,-2 0-432-15,-10 4-128 0,11-2-16 0,-11 2-16 16,0 0-2480-16,0 0-480 0,0 0-96 0</inkml:trace>
  <inkml:trace contextRef="#ctx0" brushRef="#br1" timeOffset="110010.76">32921 6252 5519 0,'0'0'496'0,"0"0"-496"16,0 0 0-16,0 0 0 0,0 0 2704 0,0 0 448 15,0 0 96-15,0 0 16 0,0 0-1152 0,0 0-240 16,0 0-32-16,0 0-16 0,0 0-128 0,0 0-32 16,0 0 0-16,0 0 0 0,0 0-160 0,0 0-32 0,0 0-16 0,0 0 0 15,0 0-304-15,8 6-64 16,0 1-16-16,1 1 0 0,0 1-432 0,2 3-64 15,1 2-32-15,1 3 0 0,0 4-128 0,1 5-32 0,0 4 0 0,2 5 0 16,-2 2-80-16,-1 0-32 0,0 1 0 16,-6-17 0-16,-2 1 32 0,0 2 0 0,-1-1 0 0,-1 3 0 15,-1 2-112-15,0 2-32 0,-2 1 0 0,0 3 0 16,-2 4-160-16,1 1 0 0,-1-3 144 0,-1 1-144 16,0-3-160-16,-3 20-96 0,1-11-32 0,-1-9 0 15,2-9-160-15,1-4-16 16,-1-4-16-16,0-2 0 0,0 0-2720 0,-1-3-560 0</inkml:trace>
  <inkml:trace contextRef="#ctx0" brushRef="#br1" timeOffset="110459.29">32335 7056 2751 0,'0'0'256'0,"0"0"-256"0,0 0 0 0,0 0 0 16,-9 2 5360-16,9-2 1024 0,0 0 208 0,0 0 32 16,0 0-4416-16,0 0-880 0,0 0-176 0,-2 11-48 15,1-2 208-15,4 3 32 0,1-3 16 0,2 2 0 16,2 0-368-16,0 3-80 0,0-1-16 0,-1 2 0 0,1-2-512 0,-1 3-96 15,-1-2-32-15,-1 1 0 0,-1-1-256 0,-1 0 160 16,-2 1-160-16,-2 0 128 0,-2-2-128 0,-1-1 0 16,-1 1 144-16,-3 0-144 15,-3 0-576-15,-1-1-192 0,-1-2-48 0,-3-1-16192 16</inkml:trace>
  <inkml:trace contextRef="#ctx0" brushRef="#br0" timeOffset="117380.96">20162 7775 3679 0,'0'0'320'0,"0"0"-320"0,0 0 0 0,0 0 0 15,0 0 2064-15,0 0 352 0,0 0 64 0,0 0 16 16,0 0-1600-16,0 0-304 0,0 0-64 0,-10 0-16 16,-1-2-320-16,11 2-64 0,-10 0 0 0,1 0-128 15,-1-2 320-15,10 2-64 0,-9-2 0 0,9 2 0 16,-10-3 48-16,1 1 0 0,9 2 0 0,-9-1 0 15,9 1-304-15,-11-4 0 0,2 1 128 0,9 3-128 16,-10-2 352-16,10 2 16 0,-11-2 0 0,11 2 0 16,-10-2 208-16,10 2 32 0,0 0 16 0,-9-3 0 15,1-1-80-15,8 4-16 0,0 0 0 0,0 0 0 16,0 0-112-16,0 0-32 0,0 0 0 0,0 0 0 16,0 0-112-16,12-5-16 0,1 0-16 0,0 2 0 15,0 2-48-15,1 0-16 0,0-1 0 0,3 0 0 16,2 1-176-16,0-1 128 0,1 1-128 0,1 1 128 15,1 1-128-15,0-1 0 0,-1 0 0 0,0-1 128 16,-1 1-128-16,3 0 0 0,-1 0 0 0,0 0 0 0,-1-3 0 16,-2 2 192-16,0 0-192 0,-4 1 192 0,0 1-192 0,-2-1 0 15,-2-1 0-15,0-1 0 0,-11 2 0 0,10 2 0 16,-10-2 0-16,0 0 0 0,0 0 0 0,0 0 0 16,0 0 0-16,0 0 0 0,0 0 0 0,0 0 0 15,0 0 0-15,0 0 128 0,0 0-128 0,-10-2 0 16,-1 2 0-16,0 0 0 0,-2 0 0 0,0 3 0 15,-2 1 0-15,-2 0 0 0,-1 1 0 0,0-1 0 16,-2-1 0-16,2 0 0 0,0 1 0 0,-2 3 0 16,-1-3 0-16,0-2 0 0,-1 2-144 0,0-1 144 15,0 0-192-15,1 0 192 0,-1 0 0 0,1 0 0 16,2-1 0-16,2 1 0 0,2-2 0 0,2 0 0 0,0-1 0 0,3 0 0 16,10 0 0-16,-9-1 0 0,9 1 192 0,0 0-48 15,0 0-144-15,0 0 0 0,0 0 0 0,0 0 0 16,0 0 0-16,0 0 0 0,0 0 0 0,13 0 0 15,-2-1 0-15,2 1 0 0,2 1 0 0,2 2 0 16,0-1 0-16,2 1 0 0,1 1-128 0,1-1 128 16,-1-3-320-16,3 0 16 0,-1-2 0 0,0 2 0 15,-1 0 160-15,0 0 144 0,-2 0-208 0,2 0 80 16,1-1 128-16,-1 1 0 0,-3 0 0 0,-1-3-128 16,-1 2 128-16,-2 1 0 0,-1 0 0 0,-1 0 0 15,0-1-128-15,-2-1 0 0,-10 2 0 0,0 0 0 16,0 0-688-1,0 0-128-15,0 0-16 0,0 0-16 0,0 0-608 16,0 0-112-16,-9 2-32 0,-3-1 0 0,-3 0-560 0,-4 2-112 0,0-3-32 0,-3 3 0 16,-3-2 1392-16,0 1 272 0,0-2 48 0,2 3 16 0,-2 1 1280 15,0 0 256-15,-1-2 48 0,2 2 16 0,-2 2 896 0,1-3 192 16,1 1 48-16,2-2 0 0,1 0-1040 0,0 2-208 16,2 1-32-16,-2-2-16 0,0 0-592 0,2 1-144 15,-1-1 0-15,3 1-4736 16,1 0-960-16</inkml:trace>
  <inkml:trace contextRef="#ctx0" brushRef="#br0" timeOffset="117847.71">20796 7470 13823 0,'0'0'1216'0,"0"0"-960"0,0 0-256 0,0 0 0 0,0 0 656 0,5-7 96 16,-5 7 16-16,0 0 0 0,5-6 256 0,-5 6 48 16,0 0 16-16,0 0 0 0,0 0-208 0,0 0-48 15,10 3 0-15,-2 4 0 0,0 1-464 0,-1 5-112 16,0 0 0-16,0 4-16 0,-2 2-240 0,0 1 144 15,1 1-144-15,-1 1 128 0,-1 1-128 0,0 1 0 16,0-5 0-16,-2 2 0 0,-1-2 0 0,1 1 128 16,-2-3-128-16,-2 0 128 0,0-1-128 0,-1-2 0 15,-1 2 0-15,0-3 0 16,1 0-432-16,-1-1-64 0,0-1-16 0,0 0 0 0</inkml:trace>
  <inkml:trace contextRef="#ctx0" brushRef="#br0" timeOffset="118108.34">21137 7832 5519 0,'0'0'496'0,"0"0"-496"0,0 0 0 0,0 0 0 16,-6 5 4656-16,6-5 832 0,-8 8 160 0,3 1 48 0,1 3-4544 0,1-3-896 15,3-9-256-15,-3 12 0 16,2-2-480-16,1 2-208 0,0-12-32 0,-1 10-16 16,0 1-1968-16,-1-2-400 0,2-9-80 0,0 13-16 0</inkml:trace>
  <inkml:trace contextRef="#ctx0" brushRef="#br0" timeOffset="118549.05">21368 7579 25215 0,'0'0'1120'0,"-5"-9"224"0,-1 0-1072 0,1 2-272 0,5 7 0 0,-8-2 0 16,8 2 480-16,-9 2 32 0,0 5 16 0,0-1 0 16,0 1-528-16,-1 3 0 0,-1 1 0 0,1 0 0 15,-2 3 0-15,0 1 0 0,0 2-192 0,2 1 48 16,0-3-16-16,0 0 0 0,1 1 0 0,3-2 0 16,2 1 32-16,1-4 0 0,3 2 0 0,0-13 0 15,3 11 128-15,-3-11 0 0,8 10 0 0,1-1 0 16,3-5 0-16,1 0 176 0,0-1-48 0,1-1 0 15,0-3-128-15,2 0 0 0,1 0 0 0,0-1 0 16,-1 1 0-16,0 1 0 0,1-3 0 0,2 1 0 16,0-2 0-16,1 0 0 0,-1 0 0 0,0 0 0 0,-1 0 0 15,-1 0 0-15,0-1 0 0,0-1 0 0,-2-4 0 0,0 1 128 16,-2-1-128-16,-2 1 0 0,-3 1 0 0,-1-1 0 16,-7 9 0-16,5-11 0 0,-2 1 0 0,-5-3 128 15,0 2-128-15,-3 1 0 0,-2 1 0 0,-2-2 0 16,-3 2 0-16,-1-1 0 0,0-2 0 0,-3 0 0 15,-1-2 0-15,1 2 0 0,-3 1 0 0,0 0 0 16,-1-1 0-16,1 3-7792 16,-1-1-1552-16</inkml:trace>
  <inkml:trace contextRef="#ctx0" brushRef="#br2" timeOffset="128574.18">12054 7084 2751 0,'0'0'256'0,"0"0"-256"0,0 0 0 0,0 0 0 0,0 0 3216 0,1 9 608 16,-1-9 112-16,4 12 32 15,0-1-2384-15,2 2-480 0,0 0-80 0,1 0-32 0,0 2-448 0,1-2-96 16,0 4 0-16,0 0-16 0,0 1-176 0,-2 0-48 16,1 2 0-16,-2 1 0 0,0 3-16 0,0 1 0 15,-1-1 0-15,0 0 0 0,-1 2 160 0,-1 2 32 16,1-3 0-16,0 1 0 0,-1-2 16 0,1 1 16 15,-2-3 0-15,2-2 0 0,-1-1-288 0,1-2-128 16,0 0 0-16,0-4 128 0,1-2-128 0,2-2 0 16,-1 1 0-16,-5-10 0 15,0 0-2080-15,0 0-448 0,0 0-96 0,0 0 0 0</inkml:trace>
  <inkml:trace contextRef="#ctx0" brushRef="#br2" timeOffset="129189.14">12009 7008 16463 0,'0'0'720'0,"0"0"176"0,2-8-720 0,-2 8-176 0,0 0 0 0,4-8 0 0,-4 8 512 0,0 0 80 16,0 0 16-16,0 0 0 0,0 0 144 0,0 0 16 16,0 0 16-16,0 0 0 0,7-7 352 0,-7 7 64 15,5-10 16-15,-5 10 0 0,6-7 0 0,1-1 0 16,-1 0 0-16,0 1 0 0,-1 0-208 0,0 0-48 15,2-3 0-15,-1 1 0 0,1-2-320 0,-1-1-64 16,1 3 0-16,-1 1-16 0,1 1-336 0,0 0-64 16,1 1-16-16,0 0 0 0,1 0-144 0,2 1 0 15,-1 1 0-15,1 1 0 0,-1-3 0 0,0 0 0 16,1 5 0-16,1-1 0 0,2 0 0 0,2 2 0 0,-2 0 0 16,1 2 0-16,0 0 0 0,-1 2 0 15,-1 0 0-15,0-1 0 0,-1 2-128 0,-2 1 128 0,1 1 0 0,-1 1 0 16,-2 1 0-16,0 1 0 0,1 2-144 0,-1 0 144 15,-2 1 0-15,0 0 0 0,-4 0 0 0,1 1 0 16,-1 0 0-16,1 1 0 0,-4 0 0 0,-1-2 0 16,1 0 0-16,-1 1 0 0,-2 1 0 0,-2-2 0 15,0-1 0-15,-1 0 0 0,0-6 0 0,-3 3 0 16,1 2 0-16,-1-2 0 0,-1-1 0 0,0 0 0 16,-2-2 0-16,-2 1 0 0,1-2 0 0,0 0 0 15,-1 0 0-15,1-2 0 0,-2 1 0 0,2-2 0 16,0 0 0-16,1-2 0 0,1 0-192 0,1 0 192 15,1 0-368-15,0 2 48 0,0-2 0 0,1 0 0 16,1 2-304-16,8-2-48 0,-9-2-16 0,9 2 0 16,0 0-1360-16,0 0-288 0,0 0-48 0</inkml:trace>
  <inkml:trace contextRef="#ctx0" brushRef="#br2" timeOffset="129773.36">12849 6406 12895 0,'0'0'1152'0,"4"-9"-928"0,-1 1-224 0,1 0 0 15,-2-2 1600-15,2 2 288 0,-1 3 48 0,1-2 16 16,0-2-1248-16,1 2-256 0,-5 7-64 0,5-9 0 15,-5 9-384-15,5-8 0 0,-5 8 128 0,0 0-128 16,0 0 0-16,0 0 0 0,0 0 0 0,0 0 0 16,0 0 0-16,0 0 0 0,0 0 0 0,0 0 0 15,0 0 0-15,0 0 256 0,-6 12 0 0,-1 0-16 0,0 0 480 0,-3-2 112 16,1 0 0-16,-1 3 16 0,-2 1-16 0,0 0-16 16,1 2 0-16,-1-2 0 15,-1 3-448-15,1 2-96 0,0 4-16 0,1-4 0 0,0 1-64 0,1 0-32 16,-1 3 0-16,4 1 0 0,-2 1-16 0,1 3 0 15,0-4 0-15,0 5 0 0,-1-2 48 0,2 5 16 16,0 2 0-16,1-2 0 0,1 3-32 0,0-1-16 16,1 0 0-16,1-1 0 0,3-2-160 0,2-1 0 15,0-1 0-15,4-3 128 0,0-1-128 0,2-2 0 16,1-1 0-16,1-4 0 0,1 1 0 0,1-2 0 16,-1-3 0-16,1-2 0 0,0-3-432 0,1-1 48 15,1-3 0-15,2-1 0 16,-1-4-544-16,1 0-96 0,1-1-32 0,1-3-11200 0</inkml:trace>
  <inkml:trace contextRef="#ctx0" brushRef="#br2" timeOffset="130256.39">12981 6595 22111 0,'0'0'1968'0,"-6"-5"-1584"0,-1-2-384 0,-1 2 0 0,8 5 1696 0,-9 0 256 15,9 0 48-15,0 0 16 0,0 0-1536 0,0 0-304 16,0 0-176-16,0 0 192 0,0 0-192 0,0 12 0 15,0-12 0-15,7 10 0 0,-1-2 0 0,2 1 0 16,1 0 0-16,2 0 0 0,-2 0 0 0,1 3 0 16,1-3 0-16,-1 3 0 0,-1-2 0 0,0 2 0 15,0 0 0-15,2-2 0 0,-1 2 0 0,1 0 0 16,-1-1 144-16,2-1-16 0,0-4 64 0,1 1 0 16,0-3 16-16,0-2 0 0,-2-2 240 0,1-2 64 15,0 0 0-15,0 0 0 0,-2-5 128 0,0-1 48 0,0-1 0 0,-3 0 0 16,1 0-256-16,0 1-48 0,-1-4-16 0,-1 1 0 15,-1-5-192-15,-1 2-48 0,-1 1 0 0,-1-3 0 16,1 2-128-16,-2 1 0 0,1-2 144 0,-1 0-144 16,-1-2 0-16,1 0 0 0,-2 1 0 0,0-1 0 15,-1 4 0-15,2-3-256 0,-1 3 32 0,1 2 16 32,-1-1-240-32,-1 1-64 0,0 2 0 0,2 9 0 15,-4-7-288-15,4 7-64 0,0 0-16 0,0 0 0 16,0 0-2064-16,0 0-400 0</inkml:trace>
  <inkml:trace contextRef="#ctx0" brushRef="#br2" timeOffset="130556.46">13247 6790 12895 0,'0'0'1152'0,"0"0"-928"15,-6 9-224-15,-1 1 0 0,7-10 1792 0,-5 9 320 16,1 2 64-16,4-11 16 0,-3 11-1280 0,3 1-256 16,0-12-48-16,3 10-16 0,0 2-208 0,0-2-32 15,1 1-16-15,0-4 0 0,0 3-160 0,-1-1-48 16,-3-9 0-16,4 10 0 0,0 1 352 0,-2-1 64 16,1 0 16-16,-2 2 0 0,0 1 336 0,1 0 64 15,-2 0 0-15,1 2 16 0,-1 2-448 0,1 0-80 16,-1-2-32-16,3 0 0 0,0-1-256 0,-1-1-160 0,3-3 192 15,-1 3-192-15,0-2 0 0,0-1 0 0,0-1 0 0,1-1 0 32,-5-8-256-32,8 9-144 0,0-1-48 0,-8-8-8752 0,10 5-1744 0</inkml:trace>
  <inkml:trace contextRef="#ctx0" brushRef="#br2" timeOffset="130885.49">13453 6781 24879 0,'0'0'2208'0,"0"0"-1760"16,0 0-448-16,0 0 0 0,0 0 1792 0,0 0 256 16,0 0 64-16,0 0 16 0,0 0-1648 0,13-1-336 15,1 0-144-15,1-2 128 0,-1 2-288 0,0-1-64 16,3 1-16-16,-1-3 0 0,1 0-128 0,0-1-16 16,1 0-16-16,0 1 0 15,-1-1-48-15,0 2 0 0,-1-1 0 0,-2 2 0 16,-1-2-448-16,0 1-80 0,-1-2-32 0,-1 2-10816 0</inkml:trace>
  <inkml:trace contextRef="#ctx0" brushRef="#br2" timeOffset="131126.22">13503 6919 7359 0,'0'0'656'0,"0"0"-528"0,0 0-128 0,0 0 0 16,0 0 5312-16,0 0 1040 0,0 0 208 0,10-5 32 15,-2 0-5216-15,1 1-1056 0,-9 4-192 0,12-3-128 16,-2 2 0-16,1-3 0 0,-1 2 0 0,0 2 0 0,1-4-128 0,-1 1-112 16,-10 3-16-16,12-2 0 15,-2 0-640-15,-10 2-128 0,11-1-16 0,-1 0-11440 16</inkml:trace>
  <inkml:trace contextRef="#ctx0" brushRef="#br2" timeOffset="131591.07">13904 6639 11967 0,'0'-13'528'0,"0"13"112"0,-1-9-512 0,1 9-128 16,-5-10 0-16,5 10 0 0,-7-8 3280 0,7 8 624 0,-8-3 128 15,8 3 32-15,-10 4-2816 0,2 1-560 16,2 3-112-16,-1 0-32 0,0 4-400 0,2-1-144 0,0 4 0 0,1 0 144 16,0 4-144-16,0-2 0 0,0 2 0 0,0 1 0 15,1-2 0-15,-3 3 0 0,0 2 0 0,1 2 0 16,-1 0 0-16,1 0 0 0,0-2 192 0,1-1-64 16,1 0 144-16,2-1 32 0,1 1 0 0,1-3 0 15,3-4 0-15,2 0 0 0,1 0 0 0,1-4 0 16,3-2-160-16,2-3-16 0,1 0-128 0,4-4 192 15,2 1-48-15,-1-7-16 0,2-1 0 0,0-5 0 16,0-1-128-16,1-2 0 0,-1-2 0 0,0 0 0 16,-2-2 0-16,0 0 0 0,-4-1 0 0,1-1 128 15,-2-2 112-15,-2-1 16 0,-2 0 0 0,0-1 0 16,-4 0 288-16,1 3 64 0,-3-4 16 0,-2 2 0 16,1-1-224-16,-3 0-32 0,0 3-16 0,-2-1 0 0,-1 2-352 15,-3 2 144-15,0 1-144 0,-1 1 0 0,-2 2 0 16,0 3 0-16,-1 1 0 0,-2-1 0 0,-1 3 0 0,-1 0 0 15,-3 2 0-15,-2 1 0 0,0 1-128 0,0 2 128 16,1 1-208-16,1 0 80 0,0 0-224 0,3 0-32 16,1 0-16-16,3 0 0 15,0 0-320-15,10 0-64 0,-9 1-16 0,9-1 0 16,0 0-1680-16,0 0-336 0,0 0-64 0</inkml:trace>
  <inkml:trace contextRef="#ctx0" brushRef="#br2" timeOffset="132390.91">14220 6309 20271 0,'0'0'1792'0,"0"0"-1424"0,0 0-368 0,0 0 0 15,0 0 2176-15,0 0 352 0,0 0 80 0,6 11 16 16,-1-1-1840-16,-1 4-352 0,0 1-80 0,1 2-16 0,-1 1 160 0,2 2 16 15,-1 0 16-15,1 4 0 0,1 2-256 0,1 1-48 16,1 2-16-16,0 1 0 0,0 1-208 0,0 3 144 16,0 0-144-16,0 3 128 0,0-1-128 0,2 3 128 15,-2 2-128-15,0-1 128 0,-1-1-128 0,0-1 0 16,0 0 0-16,-1-3-176 0,0 0 176 0,0-2-128 16,-1-3 128-16,1-4-128 0,-1-4-80 0,1-1-16 15,-1 0 0-15,2-6 0 16,0 0-1632-16,0-5-336 0,-1-3-64 0,5-2-16 0</inkml:trace>
  <inkml:trace contextRef="#ctx0" brushRef="#br2" timeOffset="132687.79">14866 6613 23039 0,'0'0'2048'0,"0"0"-1648"0,0 0-400 0,-9 0 0 16,9 0 2512-16,-9 3 432 0,1 1 64 0,2 2 32 16,0 2-2400-16,1 2-464 0,0 2-176 0,1 1 0 15,-1 1 0-15,0 2 0 0,-2 0 0 0,1 2 0 0,-2-1 0 16,-1 5 0-16,-2 2 0 0,1-2 0 0,-1-1 0 0,1-1 0 15,0 1 0-15,0 0-144 0,1-6 144 0,2 0 0 16,0-1 0-16,0 0 0 16,1-5-496-16,6-9-16 0,0 0 0 0,0 0-9200 15,0 0-1840-15</inkml:trace>
  <inkml:trace contextRef="#ctx0" brushRef="#br2" timeOffset="132889.65">14474 6766 21183 0,'0'0'944'0,"0"0"192"0,0 0-912 0,0 0-224 16,0 0 0-16,6-7 0 0,-6 7 2688 0,11-4 480 0,-1 2 96 0,1 3 32 15,0 1-2464-15,1 4-512 0,1 1-80 0,2 4-32 16,0-1-208-16,2 2 128 0,1 1-128 0,-1 0 0 16,2 0 0-16,0 2-240 0,1-1 32 0,2-2 0 31,0-2-528-31,0-1-96 0,-1-1-32 0,0-3 0 15,0-1-1760-15,-2-3-336 0</inkml:trace>
  <inkml:trace contextRef="#ctx0" brushRef="#br2" timeOffset="133151.97">15067 6985 33807 0,'0'0'1488'0,"0"0"320"0,0 0-1440 0,0 0-368 16,0 0 0-16,-1 13 0 0,1 0 416 0,2 0 16 15,1-2 0-15,1 4 0 0,0 0-432 0,1 4-192 16,0-2 0-16,2 1 16 16,-1 3-208-16,1-2-64 0,1 2 0 0,-2-1 0 15,-2-1-16-15,0 1-16 0,-1-2 0 0,-3-1 0 0,-3 1 96 0,-1-2 32 16,-1 2 0-16,-2-1 0 15,-1-1-64-15,-1-3-16 0,0-1 0 0,0-5-8224 16,0-1-1648-16</inkml:trace>
  <inkml:trace contextRef="#ctx0" brushRef="#br2" timeOffset="133609.43">15459 6481 31215 0,'0'0'1376'0,"0"0"288"0,-7-2-1328 0,7 2-336 0,-12 0 0 0,3 1 0 16,0 2 336-16,0 2 0 0,-2 0 0 0,1 3 0 15,-2 1-208-15,2 0-128 0,-2 3 128 0,1 1-128 16,0 0 144-16,0 1-144 0,1 2 192 0,-1 1-192 15,1 1 128-15,1 2-128 0,1 1 0 0,0-1 0 0,2 3 0 0,0-3 0 16,1 0 0-16,1 1 0 16,2 0 0-16,0 0 0 0,1-4 0 0,1 1 0 0,1-1 176 0,2-2-176 15,1 1 160-15,1-3-160 0,0-2 128 0,2-2-128 16,1-3 0-16,2-2 144 0,2-1-144 0,1-3 128 16,0-3-128-16,0 0 128 0,0-3-128 0,0-3 128 15,0-3-128-15,-1 2 128 0,-2-5-128 0,-1 2 0 16,-1 0 0-16,-1-2 128 0,-1-2 0 0,-1-2 0 15,1 2 0-15,-2 0 0 0,-1-1 224 0,0-1 32 16,0-1 16-16,-1-2 0 0,0 1-112 0,-2-2-32 16,0-1 0-16,-2 3 0 0,1 0-256 0,-2 2 0 15,-1 1 0-15,1-2 0 0,-1 2 0 0,0 1-192 16,-2 3 16-16,0 1 16 16,-1-1-320-16,0 4-64 0,-1 4-16 0,1-1-9888 0,7 7-1984 0</inkml:trace>
  <inkml:trace contextRef="#ctx0" brushRef="#br2" timeOffset="133835.67">15268 6650 16575 0,'0'0'736'0,"0"0"160"0,0 10-720 0,0-10-176 0,2 12 0 0,2-1 0 15,-4-11 2624-15,8 13 480 0,0-2 96 0,1-2 32 16,-9-9-2288-16,14 5-464 0,0-1-96 0,-1 0 0 15,1-4-32-15,0 0 0 0,-1 1 0 0,2 1 0 0,-1-2-176 0,-1 1-48 16,0 2 0-16,1-3 0 0,2 0-128 0,0 0 0 16,-1 0 0-16,1 0-176 0,-2-3-80 0,-1 2 0 15,-1-1-16-15,-2 1 0 16,-10 1-560-16,11-5-96 0,-3 0-32 0</inkml:trace>
  <inkml:trace contextRef="#ctx0" brushRef="#br2" timeOffset="134260.25">15324 6049 10127 0,'0'0'896'0,"0"0"-704"0,-9-2-192 0,9 2 0 16,0 0 5296-16,0 0 1024 0,-2 11 208 0,5 0 32 16,1 2-5248-16,1-2-1056 0,2 2-256 0,2 1 0 15,1 1 0-15,2 3 0 0,1-1 0 0,1 1 0 16,1 0 0-16,0 1 0 0,1 0 0 0,1 2 0 16,1 0 0-16,2 2 0 0,-1-1 0 0,0 1 160 15,-2 0-160-15,-1 2 0 0,3 1-192 0,-1-1 192 16,-1-1 0-16,0 3 0 0,1-4 0 0,-1 3 192 15,-3-1-16-15,1 0 0 0,-2-2 0 0,-1 2 0 16,-3 0 80-16,-2-1 0 0,-1 2 16 0,-2 2 0 16,-2 3 32-16,-2-3 0 0,0 1 0 0,-4 3 0 0,-4-1-304 15,1 2 128-15,-2-2-128 0,-2 2 0 0,-2 0 0 0,-1 1 0 16,-2-2 0-16,-1-2 0 16,0-2-656-16,2-3-96 0,0-3-16 0,3-6 0 15,2-3-384-15,0-3-64 0,0-3-32 0,10-7-12560 16</inkml:trace>
  <inkml:trace contextRef="#ctx0" brushRef="#br2" timeOffset="134876.51">16050 6566 2751 0,'0'0'256'0,"0"0"-256"15,0 0 0-15,0 0 0 0,0 0 5552 0,0 0 1056 0,0 0 224 0,0 0 32 16,0 0-4864-16,10-3-976 0,2 0-192 0,0-1-32 15,0 1-256-15,1 0-48 0,1 1-16 0,0 1 0 16,2-6-288-16,1 3-64 0,0-1-128 0,0 2 192 16,0 2-192-16,1 0 0 0,-1-2 0 0,0-1 0 15,1-1-272-15,1 1 0 0,0-2 0 0,1 0 0 32,-2 2-256-32,-1 0-48 0,-2 2-16 0,1-1 0 15,-3 1 128-15,-1 0 16 0,-2 1 16 0,-10 1 0 0,0 0-496 16,11 0-96-16,-11 0-32 0</inkml:trace>
  <inkml:trace contextRef="#ctx0" brushRef="#br2" timeOffset="135135.26">16090 6730 18431 0,'0'0'1632'16,"0"0"-1312"-16,0 0-320 0,0 0 0 0,0 0 2816 0,0 0 512 15,15 7 80-15,-1-2 32 0,-1-4-2480 0,3 1-512 16,1-1-80-16,1 2-32 0,2-3-32 0,-1 0-16 16,-1-3 0-16,2 3 0 0,-2 0-160 0,0 0-128 0,-1 0 144 0,-1 0-144 15,0-1-192-15,-1-1-144 16,0 1-32-16,-2 1-9296 0,-2-4-1856 0</inkml:trace>
  <inkml:trace contextRef="#ctx0" brushRef="#br2" timeOffset="135564.37">16959 6240 31727 0,'0'0'1408'0,"0"0"288"0,0 0-1360 0,0 0-336 15,0 0 0-15,0 0 0 0,0 0 576 0,-4 12 32 16,3 1 16-16,2 0 0 0,1-1-624 0,1 2 0 16,1 4 0-16,1 2 0 0,0 2 0 0,2 1-128 15,1 0 128-15,1 1-128 0,0 3 128 0,0 2-192 16,-1 1 192-16,0-1-192 0,-2-1 32 0,1 2 0 0,-3-2 0 0,-2 1 0 15,0 1-176-15,-2 1-48 0,-3-1 0 0,-1 0 0 32,0-2-752-32,-1-1-144 0,0-2-48 0,1-2 0 15,0-6-2128-15,3-4-448 0</inkml:trace>
  <inkml:trace contextRef="#ctx0" brushRef="#br2" timeOffset="135848.31">17133 6621 29487 0,'0'0'2624'15,"0"0"-2112"-15,0 0-512 0,12-1 0 0,0-2 1328 0,1 2 144 16,0-2 48-16,1 0 0 0,1 2-1296 0,2 1-224 15,1-1 0-15,1-2-192 0,1 1 192 0,0-1 0 16,-2-1 0-16,1 0 0 0,1-1-192 0,-1 1-96 16,1-2-32-16,0 0 0 0,-2 1-48 0,0 0-16 15,-1-2 0-15,-1 1 0 16,-2-1-128-16,-1 1-16 0,-3 1-16 0,1-1 0 16,-3 1-1440-16,0 0-272 0,-1 1-64 0</inkml:trace>
  <inkml:trace contextRef="#ctx0" brushRef="#br2" timeOffset="136611.91">17728 6573 11967 0,'0'0'528'16,"0"0"112"-16,0 0-512 0,-8 6-128 0,8-6 0 0,-6 11 0 0,0-1 4272 0,5 0 816 15,1-10 160-15,3 17 48 0,-1 2-4240 0,4-1-848 16,-1 0-208-16,1-1 0 0,2-1 0 0,0 2 0 15,-2-1 0-15,1 5-160 0,-1-2-32 0,1 3 0 16,-2-1 0-16,0 3 0 0,-1-1 192 0,-1-2-208 16,-3-1 80-16,0-1 128 0,-3 1 0 0,1-1 0 15,-2-2 192-15,0-1-64 0,-1-1 320 0,-1-1 48 16,1 0 16-16,0-2 0 0,0 0-80 0,0-4-16 16,-1 0 0-16,2 0 0 0,4-9-272 0,-1 11-144 15,1-11 160-15,0 0-160 0,0 0 0 0,0 0 128 16,0 0-128-16,0 0 0 0,0 0 0 0,0 0 0 0,0 0-144 0,4-8 144 15,-1-3 0-15,-2-2 0 0,0-4 0 0,-1-2 0 16,-1-3 0-16,-2-2 0 0,1-1 0 0,-1-2 0 16,-1-4 176-16,2-3-176 0,-2-1 160 0,1 1-160 15,1-2 176-15,-1 5-176 0,0 1 192 0,2 2-192 16,2-4 176-16,2 5-176 0,1 2 160 0,0-1-160 16,1 3 240-16,1-4-48 0,1 4-16 0,1 2 0 15,1 0-176-15,1 3 192 0,-1-2-192 0,2 5 192 16,-2 0-192-16,1 0 0 0,2 0 0 0,0 1 0 15,0-1 0-15,-1 3 0 0,0 4 0 0,-1-4 0 16,-1 2 0-16,-1 2 0 0,0-1 0 0,-1 4 0 16,-1-2-160-16,-6 7 160 0,0 0 0 0,11 4-144 15,-11-4 144-15,11 10 0 0,-2 3-144 0,-1 1 144 16,0 4-128-16,0 1 128 0,0 1-160 0,1-1 160 16,0 1 0-16,0 1-144 0,0 1 144 0,0 3 0 0,2-3 0 0,-2 0 0 15,-1-2 0-15,-1-2 0 0,0-1 0 16,-3-1 0-16,-1-1 0 0,-2-2-128 0,-1-1 128 0,-1-2-208 15,-3 2 80-15,-2-3 128 0,-1-4-240 0,-3 2 80 16,-1-2 16-16,-2-1 0 0,-3 0-80 0,-2-1-16 16,-2-3 0-16,-1 0 0 0,-1 0 0 0,0 0 0 15,-1-4 0-15,-2 1 0 0,0-3-96 0,2 0-32 16,0 0 0-16,5 1 0 16,1-2-1792-16,4-3-352 0,-5-3-80 0,6 4-16 0</inkml:trace>
  <inkml:trace contextRef="#ctx0" brushRef="#br2" timeOffset="137179.28">18446 5918 20271 0,'3'-12'1792'0,"-3"12"-1424"15,1-10-368-15,2 2 0 0,-3 8 544 0,5-8 32 16,0 2 16-16,-5 6 0 0,8-7-592 0,-8 7 0 16,0 0-192-16,10 0 64 15,-10 0-352-15,0 0-64 0,0 0-16 0,10 7 0 16,-10-7-384-16,0 0-80 0,4 13 0 0,-4-3-16 0,-3 3 752 0,-2-2 160 15,-2 0 128-15,-2 4-192 0,-1-2 1888 0,-2 5 368 0,-1 2 80 0,-1-1 16 16,-2 3-176-16,-1-1-48 0,-1 1 0 0,1 3 0 16,0 1-880-16,0 0-176 0,-1 0-48 0,2 2 0 15,3 0-448-15,2 2-112 0,2 2-16 0,4-1 0 16,1 0-128-16,2 2-128 0,2 0 192 0,2-2-192 16,5 1 0-16,-1-2 0 0,3-1 0 0,1-4 0 15,0-2 0-15,2 2 0 0,-1-5 128 0,2 0-128 16,2 0-160-16,0 0-96 0,0-3 0 0,-1-2-16 31,2-2-320-31,-2 0-64 0,0-1-16 0,1 0 0 16,0 1-544-16,1-1-96 0,0-2-32 0,-1-4-7168 0,1-2-1456 0</inkml:trace>
  <inkml:trace contextRef="#ctx0" brushRef="#br2" timeOffset="137794.57">18592 6196 10127 0,'0'0'896'0,"0"0"-704"0,0 0-192 0,0 0 0 15,0 0 4784-15,0 0 912 0,0 0 192 0,0 0 48 16,0 0-4592-16,0 0-928 0,7 9-176 0,-2 3-48 16,0-1-192-16,2 1 0 0,-1 0 0 0,1 1-160 15,-1 3 160-15,2-2-128 0,0-1 128 0,0 0-128 16,-2 0 128-16,2-1-128 0,-1 0 128 0,0-5-128 0,1 1 128 0,0 0 0 15,-8-8 0-15,11 4 0 0,-11-4 144 0,11 0 64 16,1-3 16-16,-2-1 0 0,-2-1 288 0,1-1 48 16,2-3 16-16,-2-2 0 0,-1-1-272 0,0-1-48 15,-2 0-16-15,2 0 0 0,0-2-112 0,0-1 0 16,-3-1-128-16,0 1 192 0,0 1-192 0,-1-2 128 16,-1-3-128-16,-1-1 0 0,1 0 0 0,0-1 128 15,-1 0-128-15,-1 0 0 0,1 0 0 0,0 1-240 16,1 0 48-16,0 3 16 15,-1-2-208-15,2 3-32 0,1 3-16 0,1 2 0 16,-1-1-416-16,0 4-96 0,-5 9-16 0,7-9-8448 16,-1 2-1680-16</inkml:trace>
  <inkml:trace contextRef="#ctx0" brushRef="#br2" timeOffset="138139.76">18661 6424 24879 0,'0'0'2208'0,"0"0"-1760"16,0 0-448-16,0 0 0 0,8 8 2112 0,1 2 320 15,2 1 80-15,1-2 16 0,-1 0-1920 0,2-1-384 16,0 0-80-16,0 2-16 0,-1 3-128 0,0-3 160 16,-2 4-160-16,1-1 160 0,-3 0-160 0,-1 0 0 15,-1 0 0-15,-3 0 0 0,-1 1 0 0,-1-1 0 16,-1-1 0-16,0 1 0 0,-1-1 0 0,-2 1 0 16,1 0 0-16,-1-2 0 0,3-11-192 0,-3 12 192 15,3-12-160-15,0 0 160 16,0 12-560-16,0-12-16 0,0 0 0 0,7 12-9216 15,-7-12-1856-15</inkml:trace>
  <inkml:trace contextRef="#ctx0" brushRef="#br2" timeOffset="138453.74">19026 6248 13823 0,'0'0'608'0,"0"0"128"0,0 0-592 0,0 0-144 0,0 0 0 0,12-3 0 15,0-1 4896-15,1 3 944 0,0-1 192 0,1 0 48 16,1-3-4848-16,0 2-960 0,2 0-272 0,2 0 0 0,-1-4 0 0,1 2-224 15,1 0 16-15,-1 1 0 16,0-1-368-16,-1 1-80 0,-1-1-16 0,-1 1 0 16,-2 0-560-16,-1 0-112 0,-1-1-32 0,-1 1 0 15,-11 4-368-15,12-3-80 0,-1 2-16 0,-11 1-8640 16</inkml:trace>
  <inkml:trace contextRef="#ctx0" brushRef="#br2" timeOffset="138707.44">19097 6467 23039 0,'0'0'2048'0,"0"0"-1648"0,0 0-400 0,0 0 0 15,0 0 3632-15,12-6 640 0,-1 2 128 0,2 1 16 16,0 2-3504-16,2-1-704 0,0 0-208 0,1 0 0 31,0 2-416-31,-1 0-176 0,2-1-48 0,2 0 0 16,-3-2-1728-16,1-1-368 0,-1 0-64 0,-2 2-6416 0,-1 1-1280 0</inkml:trace>
  <inkml:trace contextRef="#ctx0" brushRef="#br2" timeOffset="139046.31">19547 6012 23951 0,'0'0'1056'0,"0"0"224"0,-7-4-1024 0,7 4-256 16,0 0 0-16,0 0 0 0,0 0 3136 0,-1 12 576 16,1-2 128-16,2 1 0 0,2 0-3104 0,2 2-736 15,-1 2 0-15,0 2 0 0,0 1 0 0,0 3 0 0,-1 1 0 0,0 0 0 16,0 3 0-16,-1 2 0 0,-1 2 0 0,1-2 0 16,0-1 0-16,-1 2 0 0,1-1 0 0,1-2 0 15,0-2 0-15,1-2 0 0,-1 2 0 0,0-5 0 16,0 0-400-16,-1 0 32 0,1 1 16 0,2-4 0 31,-1 1-384-31,0-2-80 0,0-1-16 0,0 0 0 16,-1-1-1840-16,0-2-368 0,1-2-80 0</inkml:trace>
  <inkml:trace contextRef="#ctx0" brushRef="#br2" timeOffset="140314.76">19927 5805 16287 0,'0'0'720'0,"-5"-8"160"0,0 0-704 0,1 0-176 0,0 0 0 0,0 1 0 16,0-1 1344-16,4 8 224 0,-2-9 48 0,2 9 16 15,0 0-208-15,0 0-32 0,-4-9-16 0,4 9 0 16,0 0-288-16,0 0-64 0,0 0-16 0,0 0 0 15,0 0-560-15,0 0-96 0,0 0-32 0,6 9 0 16,-6-9-144-16,7 15-48 0,-2-3 0 0,0 4 0 16,0 2 32-16,-1 3 0 0,-1-3 0 0,1 4 0 15,0 3 176-15,-2 2 48 0,1 1 0 0,1 2 0 16,0 1 64-16,0 4 32 0,2 0 0 0,-1-1 0 16,1 2-224-16,0 1-32 0,1 2-16 0,-1 1 0 15,1 1-208-15,1-2 128 0,1 0-128 0,1-2 0 16,-2 0 0-16,1-5 128 0,0-1-128 0,-1 1 0 15,0-5 0-15,1-1-256 0,-3-1 48 0,1 0 16 16,-2-3-256-16,0-3-64 0,-1 1 0 0,-1-3 0 16,0-3-592-16,-2-2-128 0,0-2-32 0,-1-10-12816 15</inkml:trace>
  <inkml:trace contextRef="#ctx0" brushRef="#br2" timeOffset="140679.64">20579 6144 19343 0,'0'0'1728'0,"-6"-6"-1392"0,-3 4-336 0,9 2 0 16,-12-1 1776-16,3 2 272 0,9-1 64 0,-9 2 16 16,9-2-1696-16,0 0-432 0,0 0 0 0,-8 7 0 15,8-7 288-15,-5 10-32 0,5-10 0 0,-3 12 0 16,2 0 0-16,-1 1 0 0,1-1 0 0,0 2 0 16,-1 0-64-16,0 6-32 0,-3 1 0 0,-1 2 0 15,1 2 80-15,-3 0 16 0,-2-3 0 0,-1 0 0 16,1-1-256-16,0 0 0 0,-1 0 0 0,1 0 0 31,-2-6-288-31,-1 0-96 0,0-4-32 0,1 0 0 0,2-3-736 0,1-2-160 0,1 1-32 16,8-7-10128-16</inkml:trace>
  <inkml:trace contextRef="#ctx0" brushRef="#br2" timeOffset="140899.9">20230 6211 22111 0,'0'0'976'0,"0"0"208"0,0 0-944 0,0 0-240 16,10-2 0-16,1 1 0 0,0 1 2480 0,2 1 448 15,0 3 80-15,3 1 32 0,0 2-2272 0,2 0-448 16,0 2-80-16,3 3-32 0,0 3-80 0,1 0-128 16,0 1 176-16,0 1-176 0,1 0 0 0,-1 1 0 15,-3-4 0-15,1 2 0 0,-2-3 0 0,-1 0 0 16,-1 0 0-16,-1-2-192 15,0-2-624-15,-1-2-112 0,0 0-32 0,1 0-8480 0,-1-1-1696 0</inkml:trace>
  <inkml:trace contextRef="#ctx0" brushRef="#br2" timeOffset="141192.64">20687 6447 11055 0,'0'0'976'0,"0"0"-784"0,0 0-192 0,-2 14 0 0,2-4 4272 0,1 3 800 16,2 1 176-16,2 2 16 0,0-2-4320 0,2 1-944 15,2-1 0-15,2 2-160 0,3 2 160 0,0-1 0 16,0 1-144-16,1-2 144 0,-2-1-208 0,0 1 16 15,0-2 16-15,-2 1 0 0,0 0-64 0,-3 0-16 16,-3-1 0-16,-1 0 0 0,0-1-80 0,-4 2-32 16,-3-1 0-16,0-1 0 15,0-2-2048-15,-3-1-400 0</inkml:trace>
  <inkml:trace contextRef="#ctx0" brushRef="#br2" timeOffset="141680.54">21241 5960 20271 0,'-9'-12'896'0,"3"7"192"0,-3 0-880 0,-2 2-208 0,1 2 0 0,-1 2 0 16,1 3 3072-16,1 1 560 0,0 0 112 0,0 3 32 16,-1 1-3088-16,1 2-688 0,2 2 0 0,-3 0 0 15,1 1-160-15,1 2 32 0,1 2 0 0,-1 0 0 16,-1 2-64-16,1 0-16 0,1-1 0 0,2 2 0 0,1 0 208 0,0 1 0 16,0 0 0-16,3 2 0 0,0 0 0 0,1 1 320 15,0 0-64-15,1-2 0 0,2 0-64 0,2-4 0 16,1-2-16-16,1-1 0 0,-2-2-176 0,3-1 128 15,1-3-128-15,2-3 128 0,-1 0-128 0,2-6 0 16,-1-1 0-16,2-1 0 0,2 1 128 0,-1-6-128 16,2 0 0-16,-2-2 128 0,0-1-128 0,0-3 160 15,-1-2-160-15,-2-2 160 0,1-2-160 0,-2-2 0 16,0-1 144-16,-3-2-144 0,1-2 128 0,0 0-128 16,-1-2 128-16,-2 0-128 0,-1-1 0 0,0 1 144 15,0-3-144-15,-1-1 0 0,0 1 0 0,0 1 0 0,-2 0 0 16,-1 5 0-16,1 1 0 0,-1 4-144 15,-1-1 144-15,-2 2-128 0,1-2-48 0,-1 2 0 0,-1 4 0 0,0 2 0 32,-1 3-2448-32,-1 1-480 0</inkml:trace>
  <inkml:trace contextRef="#ctx0" brushRef="#br2" timeOffset="142015.66">21128 6123 16575 0,'0'0'1472'0,"0"0"-1168"0,-10 1-304 0,0 2 0 0,3-1 3440 0,7-2 624 15,0 0 128-15,0 0 32 0,0 0-3264 0,-4 11-656 16,4-11-128-16,0 0-32 0,2 12-144 0,-2-12 0 15,0 0 0-15,8 10 0 0,0-1 0 0,-8-9 0 16,10 8 0-16,1-2 0 0,-11-6 0 0,14 2 0 16,-2-1 0-16,0-1 0 0,-1-1 0 0,1-1 0 15,-1 0 0-15,-1-2 0 0,-2 0 0 0,2 0 0 16,1 0 0-16,0-1 0 0,2-2 0 0,2-2-304 16,0 1 48-16,1 1 16 15,-2-1-576-15,1 1-112 0,-1 1-32 0,-1-1 0 16,0 1-1968-16,-1-2-400 0</inkml:trace>
  <inkml:trace contextRef="#ctx0" brushRef="#br2" timeOffset="142565.46">21281 5442 3679 0,'0'0'320'0,"-8"-1"-320"16,1 0 0-16,7 1 0 0,-8 2 960 0,8-2 112 15,0 0 16-15,0 0 16 0,0 0 960 0,0 0 192 16,0 0 48-16,0 0 0 0,11 6-1120 0,-11-6-224 15,13 5-32-15,0-1-16 0,0 2-176 0,-1 1-32 16,-12-7-16-16,14 9 0 0,2 3 432 0,-1 1 96 0,1-2 0 0,1 1 16 16,0 0-448-16,2 1-80 0,1 0-32 0,2 1 0 15,3 2-288-15,1 1-64 0,1 0-16 0,2 0 0 16,0 1-64-16,-1 3-16 0,0-2 0 0,0 7 0 16,2 4-224-16,-1 4 144 0,-3-1-144 0,-2 2 128 15,-2-1-128-15,-4 1 0 0,-1 0 0 0,-4-2 128 16,-2 1-128-16,-5-2 0 0,-1 0 0 0,-2 0 128 15,-3 1-128-15,-3 0 192 0,-1-2-192 0,-3 1 192 16,-3 4-192-16,-1-2 128 0,-5-2-128 0,-1 2 128 16,-5-4-304-16,-2-1-64 0,-2 1-16 0</inkml:trace>
  <inkml:trace contextRef="#ctx0" brushRef="#br2" timeOffset="144135.17">12324 6243 4607 0,'0'0'192'0,"0"0"64"0,0 0-256 0,0 0 0 15,0 0 0-15,0 0 0 0,0 0 4352 0,0 0 832 0,0 0 176 0,0 0 16 16,0 0-3312-16,0 0-656 0,0 0-144 0,0 0-32 16,0 0-464-16,0 0-80 0,0 0-32 0,0 0 0 15,0 0-16-15,0 0-16 0,0 0 0 0,0 0 0 16,0 0-176-16,0 0-16 0,0 0-16 0,0 0 0 15,0 0-224-15,13 5-32 0,-1-2-16 0,0 2 0 16,-2 1-144-16,0 3 0 0,1 1 0 0,-1 3 0 16,1 1 0-16,-1 2 0 0,-2 4-176 0,1 0 176 15,0 0 0-15,0 0-160 0,-2 0 160 0,-1 1 0 16,1 1 0-16,1-1 0 0,-3-3 0 0,0 0 0 31,0-2-448-31,1-2 0 0,-1 1 16 0,0-4 0 0,-1-1-960 0,1-1-192 0,-5-9-32 0,0 0-16 16,0 0-1616-16,8 5-320 0,-8-5-64 15</inkml:trace>
  <inkml:trace contextRef="#ctx0" brushRef="#br2" timeOffset="144412.47">12559 6189 17503 0,'0'0'768'0,"0"0"176"0,0 0-752 0,-7 9-192 16,-2-3 0-16,1 1 0 0,2 1 896 0,-1 1 128 15,-1-2 48-15,-1 3 0 0,1 3-624 0,2-2-128 16,-1 1-32-16,0 1 0 0,-3-2 256 0,4 1 48 0,-1 0 16 16,1 0 0-16,1-2-224 0,-1 0-64 0,3 1 0 15,-1-1 0-15,0 2-192 0,0-3-128 0,0 2 160 0,0 0-160 16,-1 1 0-16,0 1 0 0,-2 1 0 0,3-2 0 15,0-1 0-15,4-11 0 0,-4 10 0 0,0-1-7696 16,-1-1-1520-16</inkml:trace>
  <inkml:trace contextRef="#ctx0" brushRef="#br2" timeOffset="144646.93">12303 6367 26031 0,'0'0'1152'0,"0"0"240"0,0 0-1120 0,0 0-272 15,0 0 0-15,0 0 0 0,0 0 928 0,0 0 128 16,13 4 32-16,0-2 0 0,0-1-704 0,2 2-128 16,0 1-16-16,0 0-16 0,-1 1-224 0,-1 0 0 15,0-1 0-15,0 1 0 0,0 1 0 0,0-1-336 16,-1-1 48-16,0 1 16 15,-1-2-1888-15,2 1-368 0,-1-4-80 0</inkml:trace>
  <inkml:trace contextRef="#ctx0" brushRef="#br2" timeOffset="145684.04">18011 5852 11055 0,'0'0'976'0,"0"0"-784"0,0 0-192 0,0 0 0 16,0 0 2896-16,0 0 544 0,0 0 96 0,0 0 32 15,0 0-2896-15,12 4-672 0,-1-2 0 0,-11-2 0 16,12 3 0-16,0 1-240 0,0 0 64 0,-2 1 16 16,0-1-112-16,0 1-32 0,-10-5 0 0,11 9 0 15,0 0 304-15,-2 2 0 0,-3 0 0 0,1 1 0 16,-2 1 0-16,-1 1 0 0,0 1 0 0,-3 0 0 15,-1 2 0-15,-1 3 144 0,-3-2-16 0,1 0 0 16,1 1-128-16,-1-4-176 0,-1 1 48 0,0-3-6464 16,-1-1-1296-16</inkml:trace>
  <inkml:trace contextRef="#ctx0" brushRef="#br2" timeOffset="146011.65">18188 5848 22111 0,'0'0'1968'0,"-12"0"-1584"0,1 2-384 16,0 1 0-16,2 0 3616 0,9-3 640 0,-9 7 128 0,2 1 32 31,2 1-4016-31,0-1-784 0,0 0-176 0,0 2-16 0,-1 1 176 0,1 1 32 0,-3 1 16 0,-1 1 0 31,-1 3-432-31,-1 0-96 0,0-1-16 0,-2 0 0 16,0 1 384-16,0-4 64 0,-2 0 0 0,1 1 16 0,0 0 432 0,-1-1 0 0,2-3 0 0,-1 1 0 16,-1-1 0-16,4-2 0 0,-1 0 0 0,2-2 0 31,2 0-512-31,8-6-80 0,-9 3-16 0,9-3 0 15,0 0-672-15,0 0-128 0,0 0-16 0</inkml:trace>
  <inkml:trace contextRef="#ctx0" brushRef="#br2" timeOffset="146198.64">17901 6007 33055 0,'0'0'1472'0,"0"0"288"0,0 0-1408 0,0 0-352 16,0 0 0-16,12 0 0 0,0 1 736 0,1-1 80 15,1 0 16-15,1 1 0 0,-2-1-592 0,2 2-112 16,3 0-128-16,2 1 176 0,0 0-176 0,0 0 0 16,1 1 0-16,0 3 0 15,1-5-784-15,3 2-48 0,1 0 0 0,-2 0-14432 0</inkml:trace>
  <inkml:trace contextRef="#ctx0" brushRef="#br2" timeOffset="155590.6">13866 7734 6735 0,'0'0'288'0,"0"0"80"0,0 0-368 0,0 0 0 0,0 0 0 0,0 0 0 15,0 0 1392-15,0 0 208 0,0 0 32 0,0 0 16 16,0 0-352-16,7-6-64 0,-7 6-16 0,0 0 0 16,9-4-528-16,-9 4-112 0,0 0-32 0,10-1 0 15,-10 1-176-15,12 0-48 0,-12 0 0 0,13 0 0 16,-1 0 128-16,-2 0 0 0,1 0 16 0,-1 0 0 15,1-2 192-15,0 1 48 0,2-2 0 0,0 1 0 0,2 0-64 0,0-2-16 16,1 1 0-16,-2-1 0 0,1-2-352 0,-1 1-64 16,0 1-16-16,1 0 0 0,0-2-32 0,1 1-16 15,-2-1 0-15,2 4 0 0,-2 1 144 0,1-1 32 16,-2 0 0-16,0 2 0 0,1 1 16 0,-1 0 16 16,0 1 0-16,0 0 0 0,0 3-160 0,2-2-16 15,-2 1-16-15,1-2 0 0,0 2-16 0,3-2 0 16,2 0 0-16,-1 1 0 0,1-3 48 0,1-3 16 15,-1 2 0-15,1 0 0 0,1 1 112 0,-2-2 32 16,1 2 0-16,0-4 0 0,-2 2-16 0,-3-2 0 16,0 1 0-16,-1-1 0 0,0 2-80 0,0-1 0 0,-3-1-16 0,1 2 0 15,0 0-96-15,-1 2-16 0,1-1 0 0,0 1 0 16,-2 0-128-16,2 1 0 0,0 1 0 0,0-2 128 16,-1-3-128-16,1 2 0 0,-2-1 0 0,2 2 0 15,-1 0 0-15,-1 0 0 0,-1-1 0 0,2 1 0 16,-1 1 0-16,0-1 0 0,1 0 0 0,-1 0 0 15,-1 0 0-15,3 0 0 0,-1 2 0 0,-1-2 0 16,-10 0 0-16,12-2 0 0,-2 1 0 0,-10 1 0 16,12-1 224-16,-12 1-32 0,12-4-16 0,-2 1 0 15,-10 3 160-15,11-2 48 0,-1 0 0 0,-10 2 0 16,12-2-160-16,-1 2-32 0,1 0 0 0,0 0 0 16,-2 0-64-16,2 0-128 0,1-4 176 0,-1 4-176 15,-2 1 0-15,1-1 0 0,-1-1 0 0,1 1 0 16,-11 0 0-16,10 1 0 0,-10-1 0 0,12 0-144 15,-12 0 144-15,11-1 0 0,0 0 0 0,-11 1 0 16,12-2 0-16,-2 2 0 0,-10 0 0 0,13 0 0 0,-3 4 0 0,2-1 0 16,-1-3 0-16,-1 2 0 0,1 2 0 0,-1-1 0 15,0 1 0-15,1 0 0 0,-1-2 0 0,1 1 0 16,-1 1 0-16,1 0 0 0,-2-2 0 0,-9-2 0 16,11 2 0-16,1 0 0 0,-1-2 0 0,-11 0 0 15,11 0 0-15,0 0 0 0,-1 0 0 0,1 0 0 16,-11 0 0-16,11 0 0 0,1 0 0 0,-2 0 0 15,1 0 0-15,-1 2 0 0,-10-2 144 0,13 1-144 16,-2 0 192-16,-1-1-192 0,-10 0 128 0,12 3-128 16,-2-1 0-16,-10-2 0 0,12 2 0 0,-1 0 0 15,-11-2 0-15,10 0 0 0,-10 0 0 0,13 2 0 0,-1-4 128 16,-2 2-128-16,-10 0 0 0,13-2 0 0,-1-1 0 0,-2 2 0 16,1 1 0-16,-11 0 0 0,10-4 0 0,1 1 0 15,-1 1 128-15,-10 2-128 0,12-3 0 0,-2 1 0 16,-1-1 160-16,-9 3-160 0,12-1 128 0,0-1-128 15,-2 0 0-15,1-1 0 0,-11 3 128 0,11-3-128 16,0 2 0-16,-1 0 0 0,1-2 0 0,-1 2 128 16,-10 1-128-16,12 0 0 0,-2-1 0 0,1-1 0 15,-1 2 0-15,1-2 0 0,-11 2 0 0,13 0 0 16,0-2 0-16,-2 1 0 0,0 0 0 0,1 1 0 16,-1 2 0-16,1-2 128 0,-2 0-128 0,2 0 0 15,1 0 0-15,0 0 0 0,-1 2 128 0,0 0-128 16,-1-2 0-16,1 0 0 0,-1 0 144 0,-1 0-144 15,1 0 0-15,-1 0 0 0,-10 0 0 0,13 0 128 0,0 0-128 0,-1 0 0 16,-1 0 0-16,1 0 0 16,0-2 0-16,0 0 0 0,-2 0 0 0,1 2 0 0,-1-3 0 0,0 2 0 15,-10 1 0-15,13-1 128 0,-2 1-128 0,-1 0 0 16,1 1 0-16,-1-1 0 0,-10 0 0 0,13 1 0 16,-1 2 0-16,-2-3 0 0,1 1 0 0,1 0 0 15,-2 1 0-15,0 0 0 0,-10-2 0 0,13 0 0 16,-2 0 0-16,-1 0 0 0,-10 0 0 0,12 2 0 15,-2-1 0-15,1 0 0 0,-11-1 0 0,12 0 0 16,-12 0 0-16,11 3 128 0,0-1-128 0,-11-2 0 16,10-1 0-16,1 2 0 0,-11-1 0 0,13 3 0 15,-3-2 0-15,1 2 0 0,-1-2 0 0,0-1 0 0,1 0 0 16,-1 0 128-16,2 2-128 0,0-2 0 16,-2 0 0-16,-1 0 0 0,-9 0 0 0,0 0 0 0,11-2 0 0,-11 2 0 15,11-2 0-15,-11 2 192 0,11-2-64 0,-11 2 0 16,10-1 48-16,-10 1 16 0,11-1 0 0,-11 1 0 15,11-2-192-15,0 1 192 0,-1 0-192 0,-10 1 192 16,12 0-192-16,0-3 0 0,-2 2 0 0,1 0 128 16,-11 1-128-16,11 1 0 0,0-1 0 0,-11 0 128 15,10-1-128-15,-10 1 0 0,11-2 0 0,-11 2 0 16,0 0 0-16,11-2 0 0,-11 2 0 0,11 0 0 16,-11 0 0-16,10-3 0 0,-1 2 0 0,-9 1 0 15,11-3 0-15,-1 2 0 0,-1 0 128 0,-9 1-128 16,11-2 0-16,-1 1 0 0,-10 1 144 0,12-3-144 15,0 2 0-15,-12 1 144 0,10-1-144 0,-10 1 0 0,11-1 128 0,-11 1-128 16,10-2 0-16,-10 2 0 0,10 0 128 0,-10 0-128 16,12 0 0-16,-1 2 0 0,-11-2 128 0,11-2-128 15,0 0 0-15,-11 2 0 0,10 0 0 0,-10 0 0 16,12-2 0-16,-2 1 0 0,-10 1 144 0,11-3-144 16,-11 3 0-16,10-2 144 0,-10 2-144 0,11-3 160 15,-11 3-160-15,0 0 160 0,10-1 32 0,-10 1 16 16,10-3 0-16,-10 3 0 0,11-2-80 0,-2 0-128 15,-9 2 176-15,13 0-176 0,-13 0 128 0,12-2-128 16,-2-1 0-16,1 1 0 0,-11 2 0 0,11 0 128 16,0 0-128-16,-11 0 0 0,10-3 0 0,-1 0 0 15,-9 3 0-15,12-1 0 0,-1 0 0 0,-11 1 0 16,9-4 0-16,-9 4 0 0,11 0 0 0,0-2 0 16,-11 2 0-16,10-1 0 0,-10 1 128 0,12 0-128 0,-12 0 0 15,12-1 0-15,-1 1 144 0,0 0-144 0,-11 0 0 0,10 0 144 16,-10 0-144-16,12-4 128 0,-2 1-128 0,-10 3 128 15,11 0-128-15,-1 0 160 0,-10 0-160 0,11 0 160 16,-11 0-160-16,10-2 0 0,-10 2 0 0,12-2 128 16,-12 2-128-16,12-1 0 0,-2 0 0 0,-1 1 0 15,-9 0 0-15,11 0 0 0,-11 0 0 0,11 0 0 16,-11 0 0-16,11 2 0 0,-2-2 176 0,-9 0-176 16,0 0 0-16,12 4 0 0,-12-4 0 0,11 2 0 15,-11-2 0-15,12 2 0 0,-12-2 0 0,11 3 0 16,-11-3 0-16,11 4 0 0,-2 0 0 0,-9-4 0 15,12 1 0-15,-1 0 0 0,-11-1 0 0,11 4 0 16,-11-4 0-16,12 4 128 0,-12-4-128 0,11 3 0 0,-11-3 0 16,10 2 0-16,-10-2 0 0,12 2 0 15,-12-2 0-15,10 1 0 0,-10-1 0 0,11 4 0 0,-11-4 0 16,11 1 0-16,-2 0 0 0,1 1 0 0,-1 0 0 0,0-2 0 16,-9 0 0-16,13 0 0 0,-13 0 0 0,12 3 0 15,-1 0 0-15,-11-3 0 0,11 0 0 0,-1 0 0 16,-10 0 0-16,12 0 0 0,-2 0 0 0,-10 0 128 15,12 0-128-15,0 0 0 0,-2 1 0 0,1-1 0 16,-11 0 0-16,11-1 0 0,0 1 0 0,1-2 0 16,-2 1 0-16,0 1 0 0,1 0 0 0,-11 0 0 15,12 0 0-15,-1-1 0 0,0-1 0 0,0 2 0 16,1-2 0-16,-1 2 0 0,-11 0 0 0,13-2 0 16,-3 1 0-16,0 1 0 0,1 0 0 0,-1 1 0 15,1 1 0-15,-11-2 0 0,10 0 0 0,-1 2 0 0,-9-2 0 16,12 2 0-16,0-1 0 0,-12-1 0 0,10 0 0 0,-10 0 0 15,12-1 0-15,-12 1 0 0,10 2 0 0,-10-2 0 16,11 2 0-16,-11-2 0 0,12 0 0 0,-12 0 0 16,10 2 0-16,-10-2 0 0,12 3 0 0,-2-2 0 15,-10-1 0-15,12 0 0 0,-12 0 0 0,12 1 0 16,-1 2 0-16,1-2 0 0,-12-1 0 0,12 2 0 16,-2-1 0-16,1 0 0 0,-11-1 0 0,13 0 0 15,-2-1 0-15,0-2 0 0,-11 3 0 0,12 0 0 16,-2 0 0-16,-10 0 0 0,12-1 0 0,-2 1 0 15,-10 0 0-15,12-1 0 0,-3-1 0 0,3 1 0 16,0 1 0-16,-1 0 0 0,1-1 0 0,0 0 0 16,-1-1 0-16,0 1 0 0,-11 1 0 0,13 0 0 15,-1 0 0-15,-2 0 0 0,-10 0 0 0,13 0 0 0,-1 3 0 0,-2-2 0 16,1 0 0-16,-1-1 0 0,1-1 0 0,-1 1 0 16,0 0 0-16,2 0 0 0,0 1 0 0,0 0 0 15,-2 1 0-15,1-1 0 0,-1-1 0 0,0 0 0 16,-10 0 0-16,13 0 0 0,-2 3 0 0,-1-2 0 15,-10-1 0-15,12 0 0 0,-2 0 0 0,-10 0 0 16,11 0 0-16,-1 0 0 0,-10 0 0 0,12 1 0 16,-2 2 0-16,-10-3 0 0,12 0 0 0,-1 0 0 15,-1 0 0-15,0 0 0 0,1 0 0 0,-11 0 0 16,12 0 0-16,-1 0 0 0,1 2 0 0,0 0 0 16,0-2 0-16,-2 0 0 0,0-2 0 0,1 1 0 0,-1 0 0 0,1 1 0 15,-11 0 128-15,13 0-128 0,0-3 0 0,-1 2 0 16,-1 0 0-16,0-1 0 0,-1 1 0 0,1 1 0 15,-11 0 0-15,13 1 0 0,-2-1 0 0,0 0 0 16,-11 0 0-16,13 0 0 0,-3 0 0 0,1 0 0 16,-1 0 0-16,-10 0 0 0,12-1 0 0,0 1 0 15,-2 0 0-15,0 0 0 0,2 0 0 0,-1 0 0 16,-1 0 0-16,0 0 0 0,1 0 0 0,-1 1 0 16,1 1 0-16,-1 0 0 0,-10-2 0 0,13 3 0 15,-1-2 0-15,0 2 0 0,-2-1 0 0,1 0 0 16,-11-2 0-16,11 5 0 0,1-3 0 0,-2 1 0 15,1 0 0-15,-1-2 0 0,-10-1 0 0,13 1 0 16,-1 1 0-16,0 0 0 0,-2 1 0 0,1-2 0 16,-1-2 0-16,0 0 0 0,-10 1 0 0,14 0 0 15,-3 0 0-15,1 0 0 0,-12 0 0 0,12 0 0 16,-12 0 0-16,13 0 0 0,-2 0 0 0,1 0 0 0,0 0 0 0,-2 0 0 16,-10 0 0-16,13 1 0 0,0 0 0 0,-1-1 0 15,-1 0 0-15,-11 0 0 0,11 1 0 0,0 1 0 16,-11-2 0-16,12 2 0 0,-2 1 0 0,0 1 0 15,1-3 0-15,-11-1 0 0,12 3 0 0,-2-1 0 16,0 1 0-16,2 1 0 0,0 0 0 0,-2 0 0 16,1 0 0-16,0 0 0 0,1-2 0 0,0 1 0 15,1 1 0-15,0-2 0 0,-1 1 0 0,-1 0 0 16,1-2 0-16,0 1 0 0,-2 1 0 0,1 0 0 16,-11-3 0-16,13 2 0 0,-1 1 0 0,-1-1 0 15,0 1 0-15,-1 0 0 0,1-1 0 0,0 2 0 16,1 1 0-16,0-2 0 0,-2 1 0 0,-10-4 0 0,12 4 0 0,0-2 0 15,-2 2 0-15,1 0 0 0,-1-1 0 0,-10-3 0 16,12 2 0-16,1 1 0 0,0 0 0 0,0-1 0 16,0 1 0-16,0 0 0 0,-1 0 0 0,-1-1 0 15,1 0 0-15,0 1 128 0,-2-2-128 0,1 3 0 16,-1 0 0-16,1 0 0 0,-11-4 0 0,13 5 0 16,-2 0 0-16,1 2 0 0,-2-3 0 0,1 1 0 15,-2-1 0-15,0 2 0 0,0 0 0 0,2-1 0 16,-11-5 0-16,13 3 0 0,-2 0 0 0,0 1 0 15,-11-4 0-15,10 4 0 0,1 1 0 0,-11-5 0 16,12 2 0-16,-2 0 0 0,-10-2 0 0,12 4 0 16,-12-4 0-16,11 6 0 0,-11-6 0 0,12 3 0 15,-12-3 0-15,11 7 0 0,-11-7 0 0,11 4 0 16,-11-4 0-16,11 5 0 0,-11-5 0 0,9 4 0 0,-9-4 0 0,10 4 128 16,-10-4-128-16,11 2 0 0,-11-2 0 0,10 4 0 15,-10-4 0-15,11 3 0 0,-11-3 128 0,10 3-128 16,-10-3 0-16,12 2 144 0,-12-2-144 0,11 3 0 15,-11-3 0-15,0 0 0 0,11 2 0 0,-11-2 0 16,10 0 0-16,-10 0 0 0,0 0 0 0,12 3 0 16,-12-3 0-16,11 4 0 0,-11-4 0 0,0 0 0 15,10 3 0-15,-10-3 0 0,9 3 0 0,-9-3 0 16,12 4 0-16,-2 0 0 0,-10-4 0 0,12 7 0 16,-2-3 128-16,0 0-128 0,-10-4 0 0,10 5 0 15,-1-1 0-15,-9-4 0 0,10 5 0 0,1-4 0 16,-11-1 128-16,12 3-128 0,-12-3 0 0,11 4 0 15,-11-4 0-15,12 2 128 0,-12-2-128 0,12 2 0 0,-2-1 0 0,-10-1 0 16,0 0 0-16,12 4 0 0,-2 0 0 0,-10-4 0 16,11 4 0-16,-1 1 0 0,-10-5 128 0,12 3-128 15,-2 0 0-15,-10-3 0 0,11 3 0 0,-2 1 0 16,-9-4 0-16,12 5 0 0,-12-5 0 0,11 4 128 16,0 0-128-16,-11-4 0 0,12 4 0 0,-2 0 0 15,-10-4 0-15,12 2 0 0,-2 1 0 0,-10-3 0 16,12 4 0-16,-2-3 0 0,-10-1 0 0,12 3 0 15,-1 0 128-15,-11-3-128 0,10 1 0 0,-10-1 128 16,10 2-128-16,-10-2 0 0,11 4 0 0,-11-4 0 16,0 0 0-16,10 4 0 0,-10-4 0 0,0 0 0 15,9 5 0-15,-9-5 0 0,11 6 0 0,-11-6 0 16,10 5 0-16,1-1 0 0,-11-4 0 0,11 5 0 0,0-1 0 0,-1 0 0 16,-10-4 128-16,12 5-128 0,-2-1 0 0,1-1 0 15,-2-1 0-15,-9-2 0 0,12 5 0 0,-3-1 0 16,-9-4 128-16,12 6-128 0,-1-4 0 0,1 2 0 15,0-4 0-15,0 3 0 0,-2 1 0 0,0-1 0 16,1 0 0-16,-1 0 0 0,-1-1 0 0,2 1 0 16,-1-3 0-16,-1 3 0 0,-9-3 0 0,12 6 0 15,0 1 128-15,-2-5-128 0,1 2 0 0,-2-3 0 16,0 1 0-16,1 2 128 0,1 1-128 0,-2 0 0 16,-9-5 0-16,12 7 0 0,-2-1 0 0,1 1 0 15,-1-1 0-15,-1-1 0 0,-1 2 0 0,0 1 0 16,0-3 128-16,2 0-128 0,0-1 0 0,1 0 0 0,-1 0 0 0,2 0 0 15,-2 1 0-15,1 0 128 0,1-1-128 0,-1 0 0 16,2 0 0-16,-1 1 128 0,0-2-128 0,0 1 0 16,1-2 0-16,-2 3 0 0,0 2 128 0,-1-2-128 15,1-1 0-15,-1 3 0 0,-1-6 0 0,2 4 128 16,-1 2-128-16,2-1 0 0,-2 1 0 0,1-2 0 16,0 0 0-16,0 2 0 0,-2-3 0 0,0 2 0 15,-9-6 0-15,12 5 128 0,-2 0-128 0,-1-1 0 16,-9-4 0-16,11 6 128 0,-2 0-128 0,-9-6 0 15,10 4 0-15,-1 1 128 0,-1 0-128 0,0-1 0 16,-8-4 0-16,11 4 0 0,-11-4 128 0,10 4-128 16,-10-4 0-16,10 7 0 0,0-2 0 0,-1 0 0 15,-9-5 0-15,9 4 0 0,-9-4 0 0,8 5 0 16,-1 0 0-16,1-1 0 0,-8-4 128 0,11 6-128 16,-2 0 0-16,0-2 0 0,-9-4 0 0,9 7 0 0,-1-1 0 0,-8-6 0 15,8 7 0-15,0-1 0 0,-2 2 0 0,2-3 0 16,-8-5 0-16,10 7 0 0,-1-1 0 0,1 1 0 15,-3-1 0-15,1-1 128 0,-8-5-128 0,11 7 0 16,-1-2 0-16,-1 2 0 0,-1-1 0 0,0 5 0 16,-8-11 128-16,10 7-128 0,1 1 0 0,-2-1 0 15,-1-1 0-15,-2 2 0 0,1 3 0 0,0-2 0 16,1-4 0-16,-8-5 0 0,9 8 0 0,1-2 0 16,-3 1 0-16,1-2 0 0,-8-5 0 0,11 7 0 15,0-1 0-15,-2-1 0 0,-9-5 0 0,14 4 128 16,-1 1-128-16,0 1 0 0,-2-3 0 0,0 3 0 15,-11-6 128-15,11 6-128 0,0-3 0 0,-11-3 0 0,12 4 0 0,-2 2 128 16,-1 1-128-16,-9-7 0 0,9 6 0 0,-1 1 0 16,-8-7 0-16,9 8 0 0,-9-8 128 0,9 7-128 15,-1 1 0-15,-8-8 0 0,9 11 0 0,-1-5 0 16,-8-6 0-16,8 8 0 0,-1 0 0 0,-7-8 0 16,9 8 0-16,0-2 0 0,-1 2 0 0,-8-8 0 15,9 5 0-15,0 0 128 0,0 1-128 0,0-2 0 16,-9-4 128-16,12 5-128 0,0 1 128 0,-2 0-128 15,-10-6 128-15,12 5-128 0,-2-4 128 0,-1 4-128 16,-9-5 0-16,11 5 128 0,-11-5-128 0,10 7 0 16,-10-7 0-16,11 7 128 0,-11-7-128 0,9 6 0 15,-1 1 0-15,-8-7 0 0,7 6 0 0,1 1 0 16,-8-7 0-16,9 9 128 0,-2-3-128 0,1 1 0 16,-1-1 0-16,1 1 0 0,0-1 0 0,0 2 0 15,-8-8 0-15,10 7 0 0,-1-1 0 0,1-1 0 0,-3 1 0 0,-7-6 0 16,11 5 0-16,-3 3 0 0,-2 2 0 0,1 2 0 15,-1-7 0-15,2 2 0 0,0 0 0 0,0 0 0 16,-2-1 128-16,2 0-128 0,0 0 0 0,0-1 0 16,-2 1 0-16,1-1 0 0,-1 3 0 0,1-2 0 15,-1 2 0-15,1-2 0 0,-1 1 0 0,1 1 0 16,1-2 0-16,-1 1 0 0,3-1 0 0,0 0 0 16,0-1 0-16,1 1 0 0,-1 1 0 0,2-3 0 15,-2 0 0-15,2 1 0 0,1-3 0 0,2 2 0 16,-1 2 128-16,-1-2-128 0,0-1 0 0,0 1 0 15,-1-1 0-15,1 1 128 0,0-2-128 0,0 2 0 16,-1 0 0-16,1 0 0 0,-2-1 0 0,0 1 0 0,-2 0 128 0,0 2-128 16,0 1 0-16,0-1 0 0,-1 1 0 0,0-1 0 15,1-1 0-15,0 1 0 0,2-1 0 0,-1 1 0 16,1 1 0-16,0-2 0 0,1 0 0 0,0 1 0 16,-1-3 0-16,1 1 0 0,1-1 0 0,-1 1 0 15,1-2 0-15,0 2 0 0,0 0 0 0,0-1 0 16,-2 0 0-16,0 0 128 0,1 0-128 0,-2 1 0 15,0-1 0-15,0 0 0 0,0 1 0 0,1 0 0 16,-1 0 0-16,-1 1 0 0,-9-5 0 0,12 6 0 16,0 1 0-16,-2 1 0 0,1-1 0 0,-1-1 0 15,-1 1 0-15,0-1 0 0,1 1 0 0,-1-1 0 16,0 1 0-16,1-1 0 0,-1 2 128 0,2 0-128 16,-1-1 0-16,1 0 0 0,-1-3 0 0,1 2 0 15,-2 0 0-15,0-1 0 0,-1 0 0 0,1 1 128 0,-1 0-128 0,-8-6 0 16,7 7 0-16,1-2 0 0,0 1 0 15,-8-6 128-15,8 8-128 0,0 0 0 0,-1 0 0 0,1-2 0 16,-1 1 0-16,-1 1 0 0,0 0 0 0,-1 1 0 16,1-1 0-16,1-1 0 0,-1 1 0 0,1 1 0 15,-2 0 0-15,2-2 0 0,-1 1 0 0,1-2 0 16,-1 2 0-16,2 1 0 0,-2-2 0 0,2-1 0 16,-8-6 0-16,12 8 0 0,-2-1 144 0,1 0-144 15,-11-7 160-15,12 4-160 0,-3 0 0 0,0 2 128 16,-9-6-128-16,10 2 0 0,-2 3 0 0,-8-5 0 15,11 4 0-15,-11-4 0 0,11 4 0 0,0 0 0 16,-2 0 0-16,0 0 144 0,0-1-144 0,2 0 0 0,-2 1 0 0,0 2 0 16,0-3 0-16,1 3 0 0,1-2 0 0,0-1 128 15,1 1-128-15,0 0 0 16,-2 2 144-16,2-3-144 0,-1 1 128 0,0 2-128 0,0-1 128 0,0 0-128 16,0 2 0-16,1-4 0 0,-2 3 0 0,2-1 128 15,-2 0-128-15,1 2 176 0,-2-4-176 0,0 4 192 16,-9-7-192-16,10 8 0 0,2-2 0 0,-3 2 0 15,-1-1 0-15,2 1 0 0,1-1-192 0,-2 2 192 16,0 1 0-16,0-4 0 0,0 1 0 0,3 3 0 16,-1-3 0-16,-1 2 0 0,-1 0 0 0,1 0 0 15,1 0 0-15,-1 0 0 0,1 2 0 0,1-1 128 16,-2-1-128-16,0 2 0 0,1-5 0 0,-2 3 0 16,0 0 0-16,0 3 0 0,0-3 0 0,2 2 0 15,-1-1 0-15,1 3 0 0,-2-4 0 0,1 2 0 0,1-1 0 0,-1-2 0 16,0 0 0-16,1 1 0 0,-1 0 0 0,1 1 0 15,0-2 0-15,0 0 0 0,-1 0 0 0,1 1 0 16,-2-2 0-16,1-1 0 0,1 1 0 0,-1-1 0 16,-1 1 0-16,2-1 0 0,-1 1 0 0,1-1 0 15,-1 1 0-15,0-1 0 0,0 2 0 0,-1 1 0 16,0-5 128-16,0 3-128 0,-1-1 0 0,1 2 0 16,0-2 0-16,0 1 0 0,0-2 272 0,2 2 32 15,-11-7 0-15,13 8 0 0,-2-2-304 0,0 1 128 16,-2-1-128-16,-1-1 0 0,-8-5 0 0,12 11 0 15,-2-2 0-15,0 0 0 0,1-1 0 0,1 0 0 16,-1-1 0-16,2 3 0 0,0-4 0 0,0 3 0 0,0 0 0 16,1 2 0-16,-1-1-192 0,0 1 0 0,0-2 0 15,1 1 0-15,0 1 192 0,2-1 0 0,-2-1-160 0,1 0 160 16,-1 2 0-16,0-1 0 0,-1 1 0 0,0-1 0 16,-1 2 0-16,1-3 0 0,-1 3 0 0,1-2 0 15,-1-1 0-15,1 2 0 0,-2 0 0 0,1 0 0 16,-1-3 0-16,-1 1 0 0,-1 0 0 0,2 1 0 15,-1-1 0-15,2-1 0 0,0 0 0 0,-1 1 0 16,0-2 0-16,-1-1 128 0,1 1-128 0,0 1 0 16,1-3 128-16,0 0-128 0,-2 0 0 0,2 0 128 15,0 1-128-15,-1-1 0 0,2-3 0 0,0 2 0 16,-1 0 144-16,0 2-144 0,-2-3 160 0,2 1-160 16,-2 0 0-16,2 1 0 0,-1 1 0 0,0-1 0 15,1-3 0-15,1 2 0 0,-1 2 0 0,0-1 0 0,-1-1 0 16,1 0 0-16,0 1 0 0,0 1 0 0,-1-3 0 15,1 1 0-15,0 1 0 0,1 0 0 0,-1 2 0 16,2-3 0-16,-2 1 0 0,-1 0 0 0,1 0 0 0,0 2 0 16,-2-2 0-16,1 3 0 0,-2 0 0 0,0 1 0 15,0 0 0-15,0 1 0 0,-1 1 0 0,2-1 0 16,1 1 0-16,-1 0 0 0,-1 0 0 0,2-1 0 16,-1 1 0-16,1-1 0 0,-2-1 0 0,1 0 0 15,1 2 0-15,-1-2 0 0,1-1 0 0,0 1 0 16,2 1 0-16,0 1 0 0,0-2 0 0,0-3 0 15,-1 2 0-15,1 3 0 0,0-3 128 0,0-1-128 16,0 1 176-16,0-1-176 0,2-1 0 0,-1 1 0 16,-1-1 0-16,1 2-192 0,1-1 192 0,0-1 0 15,0-1 0-15,0 1 0 0,1-1 0 0,0 1 0 0,-1-1 0 0,2-2 0 16,0 2 0-16,0 1 0 0,-1-3 0 0,-1 4 0 16,0-4 128-16,0 2-128 0,1 0 0 0,0-2 0 15,-2 1 0-15,2-1 0 0,-1 0 128 0,1 0-128 16,0-2 0-16,-1 0 0 0,0-1 0 0,0 2 0 15,4-4 0-15,-3 2 0 0,0-1 0 0,2 1 0 16,1 0 192-16,0 1-192 0,1-1 192 0,-1 0-192 16,0-1 0-16,-1 1 0 0,0 3 0 0,0-2-144 15,-1 0 144-15,0 0 0 0,0 1 0 0,0 0 0 16,0 1 0-16,-1-2 0 0,-1 2 0 0,0 0 0 16,-2 3 0-16,1-3 0 0,2-1 0 0,-2 1 0 15,0-3 0-15,1 2 0 0,-1 1 0 0,0-2 0 16,2 1 0-16,0-2 0 0,-2 0 0 0,2 0 0 0,-1-2 0 0,1 2 0 15,0-1 0-15,2 1 0 0,-1 0 0 0,1 3 0 16,0-1 0-16,2 0 0 0,1-2 0 0,0 1 0 16,-1 1 0-16,1 1 0 0,-1 1 0 0,-1-3 0 15,1 1 0-15,0-2 0 0,-2 4 0 0,0-3 0 16,-1 1 0-16,0 1 0 0,-1 0 0 0,-1-3 0 16,2 1 0-16,0 0 128 0,-1 2-128 0,-1-2 0 15,1 0 0-15,-2 1 0 0,2-4 0 0,0 4 0 16,-1-2 0-16,4 1 0 0,-1 0 0 0,0 2 0 15,0-2 0-15,2 1 0 0,-1-2 0 0,2 4 0 16,0-3 0-16,1 1 0 0,-1 1 0 0,1-2 0 16,-1 2 0-16,0 0 0 0,-1-1 0 0,-1 2 0 15,-1 0 0-15,1 0 0 0,-2-2 0 0,-3 5 0 0,-1-4 0 0,1 1 0 16,2-1 0-16,0 1 0 0,-2 0 0 0,0 0 0 16,1 0 0-16,-1 0 0 0,0-1 0 0,2-2 0 15,1 2 0-15,1-1 0 0,2-1 0 0,-1 2 0 16,1-2 0-16,2 1 0 0,1-1 0 0,2 2 0 15,-1-1 0-15,-1 2 0 0,1-3 0 0,-1 2 0 16,-1 0 0-16,0 1 0 0,-1-1 0 0,-1 3 0 16,-2-1 0-16,0 1 0 0,-2 1 0 0,0-1 0 15,2 0 0-15,-1-1 0 0,-2 0 0 0,1 2 0 16,1-1 0-16,0-2 0 0,0 1 0 0,1 0 0 16,0-1 0-16,2 2 0 0,0-3 0 0,0 1 0 15,1 2 0-15,1-4 0 0,3 2 0 0,1 1 0 16,0 1 0-16,-1-1 0 0,0-1 0 0,0 0 0 0,-1 2 0 0,0 1 0 15,-2-5 0-15,0 2 0 0,-2 0 0 16,1 0 0-16,1 1 0 0,0-1 0 0,0-1 0 0,-1 1 0 16,0-2 0-16,1 2 0 0,2-3 0 0,-1 2 0 15,0 0 0-15,2-2 0 0,1 3 0 0,3-2 0 16,0 0 0-16,-1-1 0 0,1 2 0 0,-2-1 0 16,1 2 0-16,-1 0 0 0,-1-3 0 0,-1 5 0 15,-3-5 0-15,2 0 128 0,-1-1-128 0,1 2 0 16,-1-2 0-16,2 0 0 0,1 2 0 0,1-2 0 15,2 0 0-15,1 0 0 0,3 0 0 0,0 0 0 16,1 1 0-16,0 1 0 0,-2-1 0 0,-1 2 0 16,-1 2 0-16,-2 0 0 0,0-1 0 0,-2 0 0 15,-1-1 0-15,-1-1 0 0,0 2 0 0,1-1 0 0,-2-3 0 16,2 0 0-16,1 0 0 0,1 0 0 0,1 0 0 0,2-3 0 16,1 2 0-16,0-1 0 0,2 1 0 0,-3 1 128 15,-3 0-128-15,1 1 0 0,-1 1 0 0,-1 2 0 16,-2-4 0-16,-2 1 0 0,-1 2 0 0,1-3 0 15,0-2 0-15,0 1 0 0,-1 0 0 0,1-6 0 16,2 5 0-16,-1-2 0 0,1 0 0 0,-1 0 0 16,2 0 0-16,0 0 0 0,-1 1 0 0,0 2 0 31,-1 0-1104-31,-2-4-192 0,-1-6-48 0,-3 1-14208 0,-4 3-2864 0</inkml:trace>
  <inkml:trace contextRef="#ctx0" brushRef="#br1" timeOffset="168933.56">13812 11348 7359 0,'0'0'656'0,"0"0"-528"16,0 0-128-16,0 0 0 0,0 0 1408 0,0 0 240 15,0 0 48-15,0 0 16 0,0 0-1040 0,0 0-208 16,0 0-32-16,0 0-16 0,0 0-96 0,0 0-32 16,0 0 0-16,0 0 0 0,0 0-112 0,0 0-32 15,0 0 0-15,0 0 0 0,0 0-144 0,0 0 192 16,0 0-192-16,0 0 192 0,0 0 704 0,0 0 160 16,0 0 32-16,0 0 0 0,0 0 128 0,0 0 16 15,10 1 16-15,-10-1 0 0,12 4-304 0,-1-1-64 16,0-2-16-16,1 1 0 0,2-2-336 0,-1 0-64 0,1 0-16 0,-1 1 0 15,0 1-32-15,2-2-16 16,-1 0 0-16,0 0 0 0,1 0-96 0,0 2-32 0,2-2 0 0,0 1 0 16,-2-1 96-16,-1 1 16 0,0 2 0 0,2-3 0 15,0 0 80-15,-1 1 32 0,0 2 0 0,2 0 0 16,1-3-240-16,1 0-32 0,0 0-16 0,0 0 0 16,1-3 32-16,-1 3 0 0,1-1 0 0,-1-1 0 15,1 1-96-15,1 1-16 0,0-3 0 0,0 2 0 16,-1 1 48-16,-1-1 0 0,-2-1 0 0,-2 2 0 15,1-2-16-15,0 2 0 0,1-1 0 0,-3 1 0 16,0 0 112-16,1 0 32 0,-1 0 0 0,0 0 0 16,-1-2-64-16,2 4-16 0,-2-2 0 0,1 0 0 15,-1 0-80-15,1-2-16 0,1 1 0 0,-1 1 0 16,0-3-128-16,2 2 128 0,0 0-128 0,-1-1 128 16,0 1-128-16,0 0 0 0,1-2 144 0,0 1-144 15,-1 0 160-15,0 1-32 0,-1-2-128 0,0 2 192 0,-1 0 0 0,2-1 0 16,-2 0 0-16,0 1 0 0,-2-1 16 0,1 1 0 15,0 1 0-15,0 0 0 0,-1 0-80 0,1 0 0 16,0 0-128-16,0 1 192 0,-1 1-192 0,2-1 144 16,2 1-144-16,-1-2 128 0,2 2-128 0,-1-2 192 15,0 0-192-15,-1 0 192 0,2 0-192 0,-2 0 0 16,0-2 0-16,1 2 0 0,-1-2 0 0,2 1 0 16,-1-1 0-16,2 2 0 0,1-1 128 0,1 1-128 15,-2-3 128-15,1 3-128 0,0 0 144 0,-1 0-144 16,-1-1 160-16,-1 1-160 0,1 0 208 0,0 1-48 15,-1 2-16-15,1-3 0 0,0 1-144 0,-1 2 160 0,1-1-160 0,0 1 160 16,-1 0-160-16,2-1 128 0,0 1-128 0,0-2 128 16,1 1-128-16,1-1 160 0,-1 1-160 0,0 1 160 15,0-2-160-15,-1-1 0 0,-1 0 144 0,0 0-144 16,-1 0 0-16,3 0 0 0,1 0 0 0,-1 0 128 16,0 0-128-16,0-1 128 0,-1-2-128 0,2 0 128 15,-1 1-128-15,-1 1 0 0,-1 0 128 0,-1-1-128 16,1 1 192-16,-1 1-48 0,1 1 0 0,0-1 0 15,2 0-144-15,0 2 160 0,-2-2-160 0,0 1 160 16,-1 0-160-16,1-1 0 0,1 0 0 0,1 2 0 16,0-1 0-16,1 0 0 0,-1-1 128 0,-1 0-128 15,-2 0 0-15,2 1 0 0,0 1 0 0,-1-2 0 16,0 0 0-16,1 0 0 0,1-2 0 0,0 2 0 16,-1 0 0-16,0-1 0 0,0 0 0 0,0 1 0 0,0-1 0 0,0 1 0 15,-2-2 128-15,1 1-128 0,0 0 0 0,1-1 0 16,0 2 144-16,1 0-144 0,-3-1 128 0,2 1-128 15,-1 0 128-15,0 0-128 0,-1 0 0 0,1 0 144 16,-2-1-144-16,2 1 0 0,0-2 144 0,-1 2-144 16,1 0 0-16,0 0 144 0,-2-1-144 0,2 1 0 15,-1 0 0-15,1-1 0 0,-1-1 0 0,1 0 0 16,1 4 0-16,1-2 0 0,1-2 0 0,-1 2 0 16,1-1 0-16,0 1 0 0,-2 0 0 0,2 0 0 15,-1-2 0-15,1 2 0 0,-1-1 0 0,0 1 0 16,0 0 0-16,1-3 0 0,-1 3 128 0,0-1-128 15,0 0 0-15,-1-1 128 0,0 2-128 0,0-2 0 0,1-1 0 16,1 2 128-16,-1-2-128 0,2 1 0 0,-1-1 0 16,-1 2 0-16,-1 0 0 0,2-2 0 0,0 2 128 0,-1-2-128 15,-1 3 0-15,2-3 0 0,-1 1 0 0,-1 0 0 16,1 2 0-16,-2 0 0 0,-1 0 128 0,0-2-128 16,-1 4 0-16,0-2 128 0,-1 0-128 0,0 0 128 15,0 0-128-15,0 0 0 0,0 0 144 0,1 0-144 16,-1 3 0-16,1-2 128 0,0-1-128 0,-1 3 0 15,0-3 0-15,0 1 128 0,0 1-128 0,0 0 0 16,0 0 0-16,1-2 0 0,0-2 0 0,0 1 128 16,1 1-128-16,-1 0 0 0,0-1 0 0,-1-1 0 15,0 1 0-15,-1 1 128 0,0-4-128 0,1 3 0 16,-1-1 0-16,1 2 0 0,0-3 0 0,0 1 0 16,0 1 0-16,1 1 0 0,2-3 0 0,-2 3 0 15,-1 0 0-15,1 0 0 0,-1 0 0 0,2 3 128 0,-2-3-128 16,0 1 0-16,0 1 0 0,0-1 0 0,0 1 0 0,0 1 0 15,-1 1 0-15,1-1 128 0,-2-1-128 0,3 1 0 16,-3-1 0-16,2 1 0 0,-1-2 0 0,1 2 128 16,-1-2-128-16,1 2 0 0,-1-1 0 0,-1-2 0 15,1 0 0-15,1 0 128 0,3-2-128 0,-1 1 0 16,1 1 0-16,1 0 128 0,-1 0-128 0,-1 0 144 16,0-2-144-16,-1 2 160 0,0 0-160 0,1 0 0 15,-2 2 0-15,1-1-176 0,0-1 176 0,1 2 0 16,-1 0 0-16,0 0 0 0,2 1 0 0,0-2 0 15,-1 1 0-15,1-1 0 0,1-1 0 0,0 2 128 16,0 0-128-16,1 0 0 0,2 0 0 0,-1-2 0 16,1 0 0-16,-1 0 128 0,2 0-128 0,-1 0 0 0,-2-2 0 0,0 1 0 15,0 0 0-15,2-1 0 0,0 2 0 0,-1 0 128 16,-1-2-128-16,-1 1 0 0,-1-1 0 0,0 2 0 16,-2 0 0-16,0 0 0 0,1 2 0 0,-1-1 128 15,0 1-128-15,1 0 0 0,-1-1 0 0,2 0 0 16,-2 1 0-16,0-1 0 0,1 0 0 0,-1 2 128 15,0 0-128-15,1-2 0 0,-1-1 0 0,0 0 0 16,1 0 0-16,-2 0 0 0,1 0 0 0,0 0 0 16,1 0 0-16,0 0 0 0,1 0 0 0,-2 0 128 15,-1-1 32-15,0-1 16 0,0 1 0 0,2 0 0 16,-2-1-176-16,0 1-192 0,0 1 32 0,0 0 16 16,0 0 144-16,0 0 0 0,0-1 0 0,-1 1 0 15,-2-2 0-15,2 2 0 0,0 0 0 0,-1 0 128 0,2 0-128 0,1 0 0 16,-3 0 0-16,2 0 0 0,0-1 0 15,0 1 0-15,0 0 0 0,2 0 128 0,-1-1-128 0,0 1 0 16,-1 0 0-16,0 0 0 0,1-2 0 0,0 2 0 16,-1 0 0-16,0 0 128 0,1 0-128 0,-2 0 0 15,0 3 0-15,1-2 0 0,-1-1 0 0,1 2 0 16,1-2 0-16,0 0 0 0,-1 0 0 0,0 1 0 16,0-1 0-16,2 0 0 0,-1 0 0 0,0 0 0 15,-1 0 0-15,2 0 0 0,0-1 0 0,1-1 0 16,0 1 0-16,-1-2 0 0,1 1 0 0,-2 1 0 15,1-1 0-15,-1 1 0 0,2 1 0 0,-1-3 0 16,1 1 0-16,1 0 0 0,-1 0 0 0,0 1 0 16,0-1 0-16,0 2 128 0,-1-1-128 0,0 0 0 15,-2-1 0-15,0 2 0 0,0 0 0 0,1 0 0 0,-2 0 0 0,0 0 0 16,-1 2 0-16,1-2 0 0,-1 0 0 0,0 0 0 16,2 0 0-16,0 0 0 0,-1 0 0 0,0-2 128 15,1 1-128-15,0 0 0 0,0-1 0 0,0 1 128 16,0 0-128-16,0 0 0 0,0-2 0 0,0 2 0 15,0-1 0-15,0 1 0 0,2-2 0 0,-2-1 0 16,-2 1 0-16,1 0 0 0,1-2 0 0,-1 3 0 16,-2-1 0-16,1 0 0 0,-1-1 0 0,1 0 0 15,-1 1 0-15,2 1 0 0,-1-1 0 0,1 2 128 16,0-3-128-16,0 1 0 0,-1 1 0 0,1 1 0 16,1-2 0-16,-1 0 0 0,0 1 0 0,-1-1 0 15,1 1 0-15,0-1 144 0,0 0-144 0,-2 1 160 0,0-1-160 16,2 0 0-16,0 0 0 0,1 0 0 0,0-1 0 15,0 1 0-15,-1 0 0 0,-1-1 0 0,0 0 0 16,-1 0 0-16,1 0 0 0,-1 0 0 0,1 0 0 0,-1 1 0 16,0-2 0-16,1 1 0 0,-1 2 0 0,1 0 0 15,-1-3 0-15,2 1 0 0,0 2 0 0,-1-1 0 16,1-1 0-16,-1 2 0 0,-1-1 0 0,0-2 0 16,1 1 0-16,-1 1 0 0,1 2 0 0,-1-3 0 15,1 1 0-15,-1 1 0 0,-1-1 0 0,2-1 0 16,-1 2 0-16,2-1 0 0,-2 0 0 0,1 1 0 15,-2-2 0-15,1 0 0 0,1 1 0 0,0 1 0 16,1-2 0-16,0 1 0 0,-2 1 0 0,1-1 0 16,-1-1 0-16,0 3 0 0,-10 1 0 0,13 0 0 0,-2-3 0 0,1 3 0 15,-2 0 0-15,1 0 0 0,-11 0 0 0,13-2 0 16,-2-1 0-16,1 0 0 0,-2 1 0 0,1-2 0 16,-1-3 0-16,-1 3 0 15,-9 4 0-15,12-3 0 0,-1-1 0 0,-1 1 0 0,0 2 0 0,1-2 0 16,-1-2 0-16,1 2 0 0,0 1 0 0,3 0 0 15,-1 0 0-15,0-1 0 0,-2 2 0 0,1-3 0 16,0 1 0-16,0-1 0 0,-2 1 0 0,0-1 0 16,1 0 0-16,-1 0 0 0,1 0 128 0,-1 1-128 15,1-1 0-15,-1 2 0 0,0-1 0 0,1 2 0 16,1-4 0-16,-2 1 128 0,0 1-128 0,1 1 0 16,1-1 0-16,-1 0 0 0,1 1 0 0,0 0 0 15,0-2 0-15,-1 2 0 0,0-2 128 0,-1 1-128 16,1-2 0-16,0 1 0 0,0 0 0 0,0 0 128 0,1 0-128 15,0 2 0-15,0-5 0 0,-1 3 0 0,0 2 0 0,-1-3 0 16,1 3 0-16,-1-2 0 0,1 1 0 0,-2-1 0 16,-9 4 0-16,11-6 0 0,0 1 0 0,-1 1 0 15,1 2 0-15,-1-2 0 0,-10 4 0 0,13-4 0 16,-1-3 128-16,0 3-128 0,-3-1 0 0,1 1 0 16,2 0 0-16,-2 0 0 0,1-1 0 0,-1 1 0 15,2-2 0-15,0 1 128 0,-1-1-128 0,1 1 0 16,0 0 0-16,0 2 0 0,-2-3 0 0,0-1 0 15,0-1 0-15,-1 2 0 0,-1-1 0 0,1 1 0 16,0-1 0-16,0 1 0 0,0-2 0 0,0 2 0 16,0 0 128-16,2 0-128 0,-2-1 0 0,0 1 0 15,0-2 0-15,0 0 0 0,0 2 0 0,0 0 0 0,1 0 0 0,-1 1 0 16,-1-1 0-16,1 1 0 0,0 0 0 0,0 0 0 16,0 0 0-16,1-2 0 0,1-1 0 0,1 2 0 15,-1-1 0-15,0 1 0 0,-3-2 0 0,1 1 0 16,1 1 0-16,-1-1 0 0,-1 1 0 0,0-1 0 15,0 1 0-15,1-1 0 0,1 3 0 0,1-1 0 16,0-3 0-16,3 3 0 0,-1 1 0 0,0 0 0 16,-2-6 0-16,1 5 0 0,0 1 0 0,1 0 0 15,-3-1 0-15,1 1 0 0,-1 1 0 0,1 2 0 16,-4-4 0-16,2 1 0 0,-1 0 0 0,1-2 0 16,-1 3 0-16,1-1 0 0,1-2 0 0,-1 1 0 15,-2 0 0-15,3 0 0 0,-1 0 128 0,1 1-128 16,2-3 0-16,0 2 0 0,-2-2 0 0,3 2 128 15,1 0-128-15,1 0 0 0,-2 2 0 0,0-2 128 0,0 1-128 0,0 1 0 16,0 1 0-16,0-2 128 0,-1-1-128 0,-1-1 0 16,0 3 0-16,-1-1 0 0,-1-3 0 0,1 2 0 15,-1 0 0-15,-1 0 0 0,-8 5 0 0,11-7 0 16,0-1 0-16,-2 2 0 0,0 0 0 0,0 1 0 16,-1 0 128-16,1 0-128 0,1 0 0 0,1 1 0 15,-1-3 0-15,1 1 0 0,-2 0 0 0,1 3 0 16,-1-3 0-16,1 1 0 0,-3 1 0 0,4-2 0 15,-1-1 0-15,1-1 0 0,-1 0 0 0,1 2 0 16,-1-2 0-16,0 2 0 0,1-2 0 0,-1 0 0 16,1 1 0-16,-1 1 0 0,-2-1 0 0,1 1 0 15,0-1 0-15,2 1 0 0,-1-1 0 0,0 2 0 0,1-5 0 0,-1 3 0 16,-1 1 0-16,2-1 0 16,-1 1 0-16,1-1 0 0,-2 1 0 0,-1-5 0 0,-1 3 0 0,1 1 0 15,3-1 0-15,-3 1 0 0,-1-1 0 0,0 3 0 16,-7 5 0-16,8-6 0 0,0-1 0 0,-1 1 0 15,1-4 0-15,-1 4 0 0,-1-2 0 0,1 2 0 16,-1-1 0-16,1 1 0 0,-2-1 0 0,2-1 0 16,-1 0 0-16,-1 1 0 0,0 0 128 0,1 1-128 15,-1-1 128-15,0 0-128 0,-1 1 192 0,1-1-64 16,-5 7-128-16,8-7 0 0,-3-1 0 0,-5 8 0 16,5-9 0-16,1 1-176 0,-1 0 176 0,0 2-128 15,-1-4 128-15,-4 10 0 0,5-7 0 0,-5 7 0 16,0 0 0-16,7-11 128 0,-2 2-128 0,0 3 128 15,-5 6-128-15,8-11 0 0,0 1 0 0,-2 1-128 0,-6 9 128 0,10-10 0 16,-3 1 0-16,1 3 0 0,-1-2 0 16,0 0 0-16,1-1 0 0,0 1 0 0,0 2 0 0,0-2 0 15,0 0 0-15,-2-2 0 0,1 2 0 16,-1-1 0-16,1-1 0 0,-2 0 0 0,-5 10 0 0,5-9 0 16,0-3 0-16,1 3 0 0,-3 0 0 0,1 0 0 15,0 0 0-15,0 0 0 0,-1-1 0 0,1 0 0 16,0 0 0-16,1 2 0 0,0-4 0 0,0 4 0 15,0-1 0-15,1 0 0 0,0-3 0 0,2 2 0 16,0-3 0-16,1 1 128 0,-1 0-128 0,0 2 0 16,-2 1 0-16,1-2 0 0,-1 1 0 0,1-2 0 15,-2 2 0-15,1 2 0 0,1-3 0 0,-1 2 0 16,1 2 0-16,-1-3 0 0,1 4 0 0,0-2 0 0,-2-1 0 16,1 2 0-16,1 1 0 0,1-3 0 0,-1 0 0 0,1 1 0 15,0 0 0-15,0 1 0 0,1 1 0 0,0-1 0 16,-1 1 0-16,0-1 0 0,0 1 0 0,-1-3 0 15,0 0 0-15,2 1 0 0,-2 0 0 0,0-1 0 16,0-2 0-16,1 4 0 0,0-3 0 0,-1 1 0 16,-1-1 0-16,0 1 0 0,1 0 0 0,-1 2 0 15,-1 1 0-15,2-1 0 0,-1-1 0 0,1 2 0 16,2-1 0-16,-1 1 0 0,0-1 0 0,0-1 0 16,-1 1 0-16,1-1 0 0,0 0 0 0,0 0 0 15,1 0 0-15,0-1 0 0,0 3 0 0,0-1 0 16,-1-1 0-16,1-1 0 0,0 3 0 0,-1-2 0 15,-1 0 0-15,1-2 0 0,1 2 0 0,0-3 0 16,-1 1 0-16,1 1 0 0,0-4 0 0,-1 2 0 16,-2 2 0-16,2 0 0 0,0 1 0 0,0 0 0 0,-2-1 0 0,2 3 0 15,-1-3 0-15,-1 2 0 0,1-1 0 0,0 2 0 16,1-2 0-16,0 0 0 0,0-1 0 0,0 0 0 16,1-2 0-16,1 2 0 0,1 1 0 0,-1 1 0 15,-1 0 0-15,0 1 0 0,2-2 0 0,-1 0 0 16,1 1 0-16,-2 2 0 0,-1-1 0 0,-1 1 0 15,1-2 0-15,0 0 0 0,-1 0 0 0,-1 0 0 16,1 1 0-16,0 0 0 0,-7 6 0 0,11-5 0 16,-3-1 0-16,0-1 0 0,1 1 0 0,-2-1 0 15,0 2 0-15,1 0 0 0,0-1 0 0,-1 1 0 16,1 0 0-16,0 1 0 0,1-2 0 0,0 0 0 16,-1 1 0-16,0 1 0 0,0 2 0 0,0-5 0 15,-1 2 0-15,3 0 0 0,-3 0 0 0,3 1 0 0,-1 0 0 0,0 0 0 16,-1 0 0-16,1 0 0 0,-1 0 0 0,1 0 0 15,-1 0 0-15,-1 2 0 0,2-4 0 0,2 2 0 16,-1 2 0-16,-1-1 0 0,-9 3 0 0,11-2 0 16,-1-2 0-16,1 1 0 0,-1 1 0 0,-1-1 0 15,0 2 0-15,1-2 0 0,-3-1 0 0,3 4-128 16,0-3 128-16,-1 2 0 0,0-1 0 0,0-1 0 16,2-1 0-16,-1 0 0 0,-1 0 0 0,0 2 0 15,2-5 0-15,-2 2 0 0,0 1 0 0,0 0 0 16,-1-2 0-16,1 0 0 0,2 1 0 0,-2 1 0 15,-1 2 0-15,-8 2 0 0,9-7 0 0,-1 2 0 16,-1-2 0-16,1 3 0 0,-8 4 0 0,11-2 0 16,-2-1 0-16,-9 3 0 0,10-4 0 0,1 0 0 0,-1 1 0 0,2-1 0 15,-1 0 0-15,1 1 0 16,0-2 0-16,1 1 0 0,1 0 0 0,1-1 0 0,-2 1 0 0,1-1 0 16,2-1 0-16,-2 3 0 0,0-1 0 0,1 1 0 15,-2 0 0-15,0 1 0 0,-1-2 0 0,-1 0 0 16,2-1 0-16,-1 1 0 0,0 3 0 0,-1-3 0 15,1 1 0-15,0 0 0 0,1 1 0 0,-1 1 0 16,-1-3 0-16,1 2 0 0,1 1 0 0,0 0 0 16,0-1 0-16,2 1 0 0,-1 0 0 0,0 0 0 15,1-2 0-15,-2 2 0 0,1-1 0 0,-2 1 0 16,0 0 0-16,-1-1 0 0,1 1 0 0,0-3 0 16,-1 2 128-16,1-2-128 0,0 1 0 0,0 0 0 0,1 1 0 0,0 1 0 15,0-3 0-15,0 1 0 0,0 0 0 0,1 3 0 16,2-2 0-16,-1-1 0 0,1 1 0 0,0-1-128 15,-2 2 128-15,2-1 0 0,1 1 0 0,0-3 0 16,-2 2 0-16,0-1 0 0,-2 2 0 0,0-1 0 16,1 1 0-16,-1 1 0 0,-1 0 0 0,1 0 0 15,0 0 0-15,-1-3 0 0,-1 3 0 0,1 0 0 16,0 0 0-16,0 0 0 0,-1 3 0 0,1-3 0 16,-2 0 0-16,1 0 0 0,-1-3 0 0,1 3 0 15,-1 0 0-15,1-1 0 0,-2 0 0 0,1 0 0 16,2-2 0-16,1 0 0 0,-1 1 0 0,1-1 0 15,0 0 0-15,1 1 0 0,0-2 0 0,1 1 0 16,-2-1 0-16,1 1 0 0,2-1 0 0,-1 1 0 16,0 0 0-16,-1 2 0 0,0-2 0 0,1 1 0 15,-1-1 0-15,2 1 0 0,-2-1 0 0,0 2 0 0,1-1 0 0,0 1 0 16,0 0 0-16,-1 0 0 0,0 1 0 0,1-3 0 16,0 2 0-16,1 1 0 0,1-2 0 0,-1 1 0 15,-1-3 0-15,1 1 0 0,0 1 0 0,1-1 0 16,-2-1 0-16,2 0 0 0,0 2 0 0,0-1 0 15,1-1 0-15,-1 3 0 0,0-3 0 0,0 2 0 16,0-2 0-16,0 1 0 0,0 0 0 0,1 1 0 16,0 0 0-16,2 0 0 0,-2 1 0 0,2 1 0 15,-1 0 0-15,2 1 0 0,-1-1 0 0,-1 2 0 16,1-2 0-16,-1 0 0 0,2 0 0 0,-1 2 0 16,1-1 0-16,-3-1 0 0,0 0 0 0,1 0 0 15,-1-1 0-15,-1-1 0 0,-2 2 0 0,4-2 0 16,0-1 0-16,1 1 0 0,-1 0 0 0,1 0 0 0,1-1 0 0,0 1 0 15,-2 0 0-15,1 2 0 0,-1-1 0 0,1 1 0 16,-1 0 0-16,1 0 0 0,-1 0 0 0,1 0 0 16,0 0 0-16,-1 0 0 0,-1 0 0 0,2 1 0 15,-1-1 0-15,1 0 0 0,0 0 0 0,-1 2 0 16,1 0 0-16,-1-1 0 0,-2-1 0 0,0-1-128 16,-1 0 128-16,1 0 0 0,1-3 0 0,0 2 0 15,-2 1 0-15,0 1 0 0,-1-3 0 0,0 3 0 16,-1 0 0-16,0 0 0 0,1-1 0 0,-1 1 0 15,-1 1 0-15,0 3 0 0,1-2 0 0,-1-1 0 16,0 0 0-16,0 2 0 0,0-2 0 0,0-1 0 16,1 4 0-16,-3-3 0 0,0-1 0 0,0 2 0 0,1-1 0 15,0 0 0-15,-2-1 0 0,1 0 0 0,-1 0 0 0,1 0 0 16,-1-1 0-16,0 1 0 0,1 0 0 0,-1 0 0 16,1-1 0-16,-1 1 0 0,-1 1 0 0,2 0 0 15,-1-1 0-15,-10 0 0 0,12 0 0 0,-2 0 0 16,-10 0 0-16,12 0 0 0,0 2 0 0,-3-1 0 15,-9-1 0-15,12 0 0 0,-2 0 0 0,2-1 0 16,-3-1 0-16,1 2 0 0,1 0 0 0,-1 0 0 16,2 0 0-16,0 0 0 0,1 0 0 0,1 0 0 15,0-1 0-15,2 1 0 0,1 1 0 0,1-1 0 16,1-1 0-16,0 1 0 0,-1 0 0 0,2 0 0 16,-1 0 0-16,0 1 0 0,-2 1 0 0,1-2 0 0,0 0 0 0,0 0 0 15,-1 0 0-15,-1 0 0 16,0 0 0-16,1 0 0 0,0 0 0 0,-1 1 0 0,-1-1 0 0,0 0 0 15,1 0 0-15,1 0 0 0,1 0 0 0,1 2 0 16,-1-2 0-16,1 2 0 0,1-2 0 0,1 0 0 16,1-2 0-16,0 2 0 0,2-2 0 0,0 1 0 15,2-1 0-15,2 2 0 0,0-1 0 0,0 1 0 16,1-1 0-16,-3-1 0 0,-2 1 0 0,1 1 0 16,-1 0 0-16,-4 0 0 0,-1-1 0 0,-1-1 0 15,-1 1 0-15,1 1 0 0,-1-1 0 0,3 1 0 16,1-1 0-16,2-1 0 0,2 1 192 0,1 0-64 15,1-1-128-15,1 2-128 0,-1-1 128 0,2 1-192 16,-1 0 192-16,0 1 0 0,-2-2 0 0,-1 1 0 16,-3 0 0-16,1 0 0 0,1-3 0 0,0 1 0 0,0 0 0 15,-1-1 0-15,1 0 0 0,-1 0 0 0,2 1 0 0,0-1 0 16,-2 2 0-16,1-2 0 0,-2 1 0 0,-1-2 0 16,-2 0 192-16,1 2-64 0,-3-1-128 0,0 0-160 15,1 0 160-15,0 1-208 0,-1 0 208 0,2 2 0 16,-3-3 0-16,3 1 0 0,-2 2 0 0,0 0 0 15,0 0 0-15,0 0 0 0,-1 0 0 0,1 0 0 16,0 0 0-16,0 0 0 0,0 0 0 0,-2 0 0 16,-1 0 0-16,0 0 0 0,-1 0 0 0,0-1 0 15,0 0 0-15,2-1 0 0,-1 0 0 0,3-1 128 16,0-1 0-16,0 2-128 0,-1-1 0 0,1 0 0 16,-1 1 0-16,0 0 0 0,-2-1 0 0,1 0 0 15,-2 0 0-15,0 2 0 0,0 0 0 0,0-1-144 0,-1 2-16 16,1 0 0-16,0 0-80 0,1 0-16 15,0 2 0-15,-2 0 0 16,-1 2-320-16,-1 1-80 0,-1 2-16 0,-9-7 0 16,9 5-1696-16,-9-5-320 0,7 8-80 0,-7-8-10624 0,0 0-2128 0</inkml:trace>
  <inkml:trace contextRef="#ctx0" brushRef="#br0" timeOffset="-212129.26">9886 9166 22399 0,'0'0'992'0,"0"0"208"0,0 0-960 0,0 0-240 16,0 0 0-16,0 0 0 0,0 0 768 0,0 0 96 0,0 0 32 0,0 0 0 15,0 0-512-15,-6 10-80 0,2 2-32 0,4-12 0 16,-4 10-32-16,1-1-16 0,1 2 0 0,0 1 0 15,1-1-224-15,1 4 0 0,0-4 128 0,0 2-128 16,0 0 0-16,0 2 128 0,0-1-128 0,1 1 0 16,1-1 384-16,-2 0 0 0,0 1-16 0,1-2 0 15,0 1-224-15,0-2-144 0,1-1 192 0,-1 4-192 16,-1-1 0-16,0 0 0 0,1-3 0 0,1-1 0 31,-2-10-704-31,1 13-160 0,-1-13-32 0,1 12-11200 0</inkml:trace>
  <inkml:trace contextRef="#ctx0" brushRef="#br0" timeOffset="-211862.3">9960 8857 3679 0,'0'0'160'0,"0"0"32"0,-9-12-192 0,0 3 0 16,1 2 0-16,8 7 0 0,0 0 5504 0,0 0 1040 16,0 0 224-16,0 0 32 15,0 0-6016-15,0 0-1200 0,0 0-240 0,0 0-48 16,0 0-448-16,0 0-96 0,0 0-16 0,0 0-5568 0,4 11-1104 0</inkml:trace>
  <inkml:trace contextRef="#ctx0" brushRef="#br0" timeOffset="-210861.41">10422 8815 3679 0,'0'0'160'0,"0"0"32"0,-4-7-192 0,4 7 0 16,-5-6 0-16,5 6 0 0,-7-5 4480 0,2-2 832 15,5 7 192-15,-5-6 16 0,5 6-3824 0,-5-9-768 16,1 1-160-16,4 8-16 0,-3-11-112 0,1 2-32 15,-1 0 0-15,3 9 0 0,-1-9-368 0,1 9-80 0,-2-12-16 0,1 2 0 16,-2 1-144-16,2-3 0 0,0 2 144 0,-2 2-144 16,-1-3 368-16,2 3 0 0,-2 1 0 0,4 7 0 15,-5-6 112-15,5 6 32 0,-7-5 0 0,7 5 0 16,-10 0-64-16,2 4-16 0,1 3 0 0,1 2 0 16,-2 1-176-16,0 2-48 0,0 1 0 0,2 3 0 15,-1 2-32-15,-1 3-16 0,-1 0 0 0,0 1 0 16,0 1-160-16,1 1 0 0,-1 2 144 0,0 4-144 15,4-2 192-15,1 5-48 0,0 2 0 0,1 0 0 16,1-1 96-16,0 3 16 0,1-5 0 0,1 4 0 16,-1 0-96-16,1-2-16 0,0-1 0 0,2-2 0 15,2-4-144-15,0 1 0 0,1-4 144 0,-1 0-144 16,-1-2 0-16,0-1 0 0,-1-3 0 0,-1-2 128 16,3-1-128-16,0 0-128 0,-1-2 128 0,-1-4-192 15,-2-9-512-15,0 0-128 0,0 0 0 0,0 0-16 16,0 0-2016-16,0 0-400 0,0 0-64 0</inkml:trace>
  <inkml:trace contextRef="#ctx0" brushRef="#br0" timeOffset="-210632.59">10106 9219 36799 0,'0'0'1632'0,"0"0"336"0,0 0-1584 0,0 0-384 0,0 0 0 0,0 0 0 16,0 0 832-16,0 0 96 0,0 0 16 0,15 4 0 16,-1 0-736-16,0-3-208 0,2-2 0 0,1 0 128 15,1-2-128-15,2 0 144 0,-1 1-144 0,1-2 160 32,-3 1-576-32,1-1-112 0,-1-1-32 0,0 1 0 15,-1-2-2000-15,-1 1-416 0,1-2-80 0,0 2-11024 0</inkml:trace>
  <inkml:trace contextRef="#ctx0" brushRef="#br0" timeOffset="-209577.44">11392 9108 23263 0,'0'0'1024'0,"0"0"224"0,0 0-992 0,0 0-256 16,0 0 0-16,0 0 0 0,0 0 592 0,0 0 80 15,0 0 16-15,8 11 0 0,0-2-304 0,-2 1-48 16,-1-1-16-16,0 2 0 0,1-1 48 0,-2 2 0 16,0 2 0-16,-1 3 0 0,0 0-224 0,1 3-144 15,-1 1 192-15,-1 3-192 0,1 4 480 0,-1 3-16 16,1 3 0-16,-2 1 0 0,-2 3 192 0,1 1 48 16,-1 0 0-16,-1-1 0 0,1-1-368 0,0-2-64 15,-2 0-16-15,2-4 0 0,-2-2-256 0,3-3 0 16,-1-5 0-16,1-2 0 15,0 1-528-15,1-3-64 0,1-4-16 0,0-4 0 16,-2-9-2272-16,0 0-448 0</inkml:trace>
  <inkml:trace contextRef="#ctx0" brushRef="#br0" timeOffset="-209086.52">11404 9141 36511 0,'0'0'1616'0,"-6"-9"336"0,-1-2-1568 0,0 2-384 0,1 4 0 0,6 5 0 16,-2-8 0-16,4 0 0 0,0 1 0 0,-2 7 0 15,7-10 0-15,-1 1-224 0,2 0 32 0,1 1 0 0,2 1 192 0,-1-3 0 16,-1 1 0-16,2 0 0 0,0 0 0 0,2 1 0 15,0 0 0-15,-1 2 0 0,-1-1 0 0,-1 2 0 16,0 1 0-16,1 0 0 0,-2-1 0 0,1 0 0 16,1 1 0-16,1 0 0 0,-1-1 0 0,2 0 0 15,-1 1 0-15,2 0 0 0,1 0 0 0,0 0 160 16,1 0-160-16,0 1 192 0,-1 2-192 0,1 1 0 16,-2 3 0-16,2 2 0 0,1 4 0 0,0 3 0 15,-2 0 0-15,1 1 0 0,0 2-176 0,1 1 176 16,-2 2-128-16,0-1 128 0,-2 0-176 0,-2 0 176 15,1-1-208-15,-4 1 80 0,-1-2 128 0,-4 2-208 16,0 0 80-16,-3 0 128 0,-4 0-272 0,-2 3 64 16,-2-2 16-16,-3-4 0 0,1 3 192 0,-6-1 0 0,-3-1 0 0,-3 0 0 15,-2-2 0-15,-1 0 0 0,-2 0 128 0,0-1-128 16,-3-3 144-16,2 1-144 0,1-1 0 0,1-1 144 16,0-1-144-16,1-1 128 0,4-1-128 0,-1-1 128 15,-2-1-288-15,5-3-64 0,1 1-16 0,2-1 0 31,2-1-2096-31,2-2-416 0,1-1-96 0</inkml:trace>
  <inkml:trace contextRef="#ctx0" brushRef="#br0" timeOffset="-208493.46">12353 8481 16575 0,'0'0'1472'16,"0"0"-1168"-16,0 0-304 0,0 0 0 0,0 0 2096 0,0 0 352 0,0 0 80 0,11 3 16 16,-11-3-2032-16,0 0-512 0,10 4 0 0,-10-4 0 15,0 0 0-15,3 10 0 0,-3-10-176 0,0 12 176 16,-2-2-192-16,-2 2 192 0,0-4-192 0,-1 4 192 16,-2-1 0-16,-2 2 0 0,-3 2 0 0,-1-1 192 15,-1 3 192-15,-2 0 32 0,-1 1 16 0,1 2 0 16,-1 2 272-16,0 5 48 0,-2 2 16 0,1 2 0 0,-1 1-208 0,0 4-48 15,0 5 0-15,2 2 0 0,0 1-256 16,4-1-48-16,2-4-16 0,4 0 0 0,1-2-64 0,4-2-128 16,3-4 176-16,2 0-176 0,1-1 224 0,1 0-64 15,1-4-16-15,2-1 0 0,1-1-144 0,3-3 0 16,0-3 0-16,1 0 0 16,1 0-608-16,2-3-96 0,-1-4-32 0,4-4 0 15,0-1-1856-15,2-2-368 0,1 0-80 0,0-2-7392 0</inkml:trace>
  <inkml:trace contextRef="#ctx0" brushRef="#br0" timeOffset="-207892.33">12526 8765 23839 0,'0'0'1056'0,"0"0"224"0,0 0-1024 0,0 0-256 16,0 0 0-16,0 0 0 0,0 0 496 0,0 0 48 15,0 0 16-15,0 0 0 0,1 14-384 0,-1-4-176 16,0 0 160-16,2 1-160 0,-2-11 208 0,4 13-48 16,0-1-16-16,-1-1 0 0,-3-11-144 0,6 17 0 0,-2-4 0 0,1-1 128 15,-5-12 224-15,6 14 32 0,1 1 16 0,-1-2 0 16,0-3 352-16,0 1 64 0,-6-11 16 0,8 10 0 16,-8-10-224-16,0 0-32 0,9 9-16 0,-1-2 0 15,-8-7-64-15,10 4-16 0,-10-4 0 0,13 0 0 16,-1-2-288-16,-2 0-64 0,1-2-128 0,1-3 192 15,-1-3-64-15,0-1-128 0,-1 0 176 0,-1-1-176 16,0 0 144-16,-1 2-144 0,0-3 0 0,0 1 144 16,0 0-144-16,0-1 0 0,-2-1-192 0,1 0 192 31,-1-3-576-31,-1 0 0 0,-1 0 0 0,3 2 0 16,-2 4-688-16,-2 1-128 0,-1 0-16 0,0 0-16 0,-1-1-1616 15,0-2-320-15</inkml:trace>
  <inkml:trace contextRef="#ctx0" brushRef="#br0" timeOffset="-207509.01">12654 9039 27647 0,'0'0'2448'0,"0"0"-1952"0,0 0-496 0,0 0 0 16,-7-4 1296-16,7 4 176 0,0 0 16 0,0 0 16 15,0 0-1504-15,0 0-288 0,0 0-64 0,0 0-16 16,0 0 368-16,11 11-176 0,-3-3 176 0,-1 2-128 15,1 2 128-15,0 2-128 0,1 0 128 0,-2 3-128 16,-1 2 128-16,-1 0 0 0,1 2 0 0,-2-1-128 16,-1-2 128-16,0 0 0 0,-3 3 0 0,0-3 0 15,-1 0 0-15,-1 1 0 0,0 0 0 0,-1-2 0 16,1-1 0-16,-1-3 0 0,2-1 0 0,-1-1-128 31,1 0-416-31,0-1-80 0,1-10-16 0,0 0-12512 0</inkml:trace>
  <inkml:trace contextRef="#ctx0" brushRef="#br0" timeOffset="-207245.55">12920 9059 6447 0,'0'0'576'0,"0"0"-576"16,0 0 0-16,0 0 0 0,0 0 7104 0,0 0 1296 15,8-5 272-15,2 3 48 0,1-2-7056 0,2 2-1408 16,0-3-256-16,1 1 0 16,0 0-512-16,2 0-16 0,0 0 0 0,-1 1 0 15,1-2-736-15,2 4-144 0,2-4-16 0,-2 3-16 16,0-3-2336-16,-2 1-480 0,-2 2-96 0</inkml:trace>
  <inkml:trace contextRef="#ctx0" brushRef="#br0" timeOffset="-206998.45">12932 9220 24879 0,'0'0'1088'0,"0"0"256"0,0 0-1088 16,0 0-256-16,0 0 0 0,0 0 0 0,0 0 2864 0,9-2 512 15,2 2 96-15,1-4 32 0,1 1-2848 0,0-1-656 16,0 2 0-16,0-1 0 16,2-1-352-16,-1 0-96 0,0 0 0 0,2 2-16 15,-2-1-752-15,1 1-128 0,-1-1-48 0,-1 0-8336 16,0 1-1664-16</inkml:trace>
  <inkml:trace contextRef="#ctx0" brushRef="#br0" timeOffset="-206662.39">13415 8764 24879 0,'0'0'2208'0,"0"0"-1760"0,-8 11-448 0,2 2 0 16,1 1 2784-16,2 2 480 0,3-2 80 0,1 4 32 16,-1 2-2896-16,3 3-480 0,0 2-288 0,-1 2 32 15,1 1 256-15,-1-1 0 0,1 2 0 0,0 1-144 16,-2 0 144-16,2 0 0 0,-1-3 0 0,1 2 0 15,-2 1 0-15,-1-4 0 0,-3-1 0 0,1-2 0 16,-1 1 0-16,1-4-128 0,-1-1 128 0,2-2-128 16,1-2-304-16,-3 11-544 0,3-26 480 15,0 0-656-15,0 0-144 0,0 0-9312 16,0 0-272-16</inkml:trace>
  <inkml:trace contextRef="#ctx0" brushRef="#br0" timeOffset="-206225.47">13894 8502 9215 0,'0'0'816'0,"-11"0"-656"0,2 0-160 0,9 0 0 16,0 0 4336-16,0 0 832 0,0 0 160 0,0 0 48 15,0 0-4240-15,0 0-848 0,-1 11-160 0,2-1-128 16,2 2 0-16,-1 1 128 0,2 4-128 0,-1 1 0 15,-2 3 272-15,1 2-16 0,-2 2-16 0,0 4 0 16,-2 1 336-16,0 2 64 0,-1 2 0 0,0 3 16 0,-1-3-16 0,1 5 0 16,-3 0 0-16,2 4 0 15,1 0-416-15,-1 1-96 0,0 2 0 0,0-4-128 0,0-2 352 0,1-1-32 16,1-1-16-16,-1 1 0 0,2-4-32 0,1-2 0 16,0-5 0-16,1 1 0 0,2-3-272 0,-1-2 0 15,1-3-176-15,1-3 176 16,0-1-960-16,0-7-64 0,-4-10-32 0,5 9-9168 15,-5-9-1824-15</inkml:trace>
  <inkml:trace contextRef="#ctx0" brushRef="#br0" timeOffset="-205908.37">14332 8884 11967 0,'0'0'1072'0,"0"0"-864"0,0 0-208 0,-8 4 0 16,-1 1 5504-16,0-1 1040 0,0 1 224 0,-1 2 32 16,1 2-5200-16,0 3-1056 0,0 2-208 0,-1-1-32 15,-1-1-304-15,1 2 0 0,-2 2-208 0,0 1 80 16,-2 0 128-16,1 0 0 0,2-2 0 0,0 2 0 15,-2 3 0-15,0-6 0 0,0 2 0 0,0-2-128 16,0 3 128-16,0-1 0 0,-2-3 0 0,3 1 0 16,2-2 0-16,1-3 0 0,0-1 0 0,1 0 0 15,0-2-544-15,8-6-80 16,0 0-16-16,0 0 0 0,0 0-2496 0,0 0-496 0</inkml:trace>
  <inkml:trace contextRef="#ctx0" brushRef="#br0" timeOffset="-205702.45">14044 9007 5519 0,'0'0'240'0,"0"0"64"0,0 0-304 0,10 5 0 15,-10-5 0-15,12 8 0 0,0 1 7216 0,-1 1 1376 16,2 3 288-16,0-2 48 0,0-1-6832 0,0 2-1376 16,0 0-272-16,2 2-48 0,0 0-16 0,0 1-16 15,-1-1 0-15,2 0 0 0,-2 2-368 0,2-2-160 16,-2-5 16-16,0 3 0 15,1-4-624-15,-2 0-112 0,-1-2-16 0,-1 1-16 16,0-1-576-16,-2-2-112 0,-9-4-32 0,10 2-8240 0,-10-2-1648 0</inkml:trace>
  <inkml:trace contextRef="#ctx0" brushRef="#br0" timeOffset="-205239.77">14860 8685 20271 0,'0'0'1792'0,"0"0"-1424"0,-12-4-368 0,0 0 0 0,1 1 4608 0,0 3 864 16,2 2 160-16,9-2 48 0,-9 3-4720 0,9-3-960 15,-9 6-176-15,2 1-32 0,1 3 16 0,1 0 16 16,-2 2 0-16,0 1 0 0,1 2 32 0,-1 4 0 15,0 0 0-15,-3 5 0 0,1-3 144 0,0 3-128 16,0 4 128-16,-1-2-128 0,-2 4 128 0,2 1 0 16,-1-1 0-16,2 0-128 0,0-3 128 0,2-2 144 15,1-1-16-15,2-2-128 0,3-3 288 0,1 0-48 16,1-4-16-16,1-2 0 0,2-2-96 0,3-2 0 16,-7-9-128-16,12 2 192 0,-1-2-192 0,2-1 0 15,0 0 0-15,2-3 0 0,0-4-192 0,4 0 32 16,-1-5 0-16,0 0 0 0,-1-1 160 0,1-2 0 0,1-1 0 15,-2-1 0-15,0 0 0 0,-3-4 0 0,-1-3 0 0,0 0 128 16,-1 0-128-16,-2 1 192 0,-2-1-64 0,0 0 0 16,-2 3 48-16,0 1 16 0,-1-1 0 0,0 1 0 15,-1 0 48-15,-2 2 16 0,0-1 0 0,-2 3 0 16,0 3-256-16,0-1 144 0,-2 1-144 0,0 0 128 16,-2-2-288-16,0 2-64 0,-1 1-16 0,-2 0 0 31,1 2-544-31,-1 2-112 0,-2-1-32 0,0-1-10640 0,0 5-2128 0</inkml:trace>
  <inkml:trace contextRef="#ctx0" brushRef="#br0" timeOffset="-204985.52">14650 8953 20271 0,'0'0'1792'0,"0"0"-1424"16,0 0-368-16,0 0 0 0,0 0 3488 0,0 0 624 15,0 0 128-15,0 0 32 0,9 9-3152 0,0-2-624 16,0-2-128-16,3 0-32 0,2-1-144 0,2 1-48 16,1-1 0-16,0 2 0 0,-1-1-144 0,-1-3 0 15,-1 2 0-15,1-2-176 16,-2-1-336-16,0-1-80 0,-3 0-16 0,-10 0 0 16,11-3-288-16,-11 3-48 0,8-6-16 0,-8 6 0 15,6-11-64-15,-1 2-32 0,-2 0 0 0,0 1 0 16,-3-2-208-16,0-1-32 0,0 0-16 0,1 0-6112 15,0 1-1216-15</inkml:trace>
  <inkml:trace contextRef="#ctx0" brushRef="#br0" timeOffset="-204391.41">14908 8267 4607 0,'0'0'400'0,"0"0"-400"15,-12 3 0-15,3 0 0 0,0 1 6288 0,9-4 1184 16,-8 6 224-16,8-6 48 0,-4 9-6160 0,2 0-1248 15,2-9-336-15,0 12 128 0,0-12-128 0,5 13 0 0,0-1 0 16,2 0 128-16,0-1-128 0,4 1 0 0,-1 2 0 0,3 2 0 16,2 0 0-16,2 2 176 0,0 0-176 0,2 2 192 15,2 1 208-15,0-2 48 0,0 1 16 0,0 1 0 16,-1-1-64-16,1 4-16 0,-2 1 0 0,-3-2 0 16,0 2-192-16,-2 2-32 0,-2-1-16 0,0 2 0 15,-4-1-16-15,-2 2 0 0,0-3 0 0,-3 1 0 16,0-3 64-16,-2 2 0 0,1-1 0 0,-2-1 0 15,-3-1-192-15,2-1 192 0,-2-3-192 0,1 1 192 16,-2-6-192-16,-2 2 0 0,0-2 0 0,-1 0 0 16,0 2-192-16,-3-2-64 0,-1 1 0 0,-2-1-16 31,-3 2-432-31,-2 1-64 0,-4-2-32 0,-3 1 0 0,-3 0-1200 0,1-1-240 0,-2-3-64 0,2-4 0 0</inkml:trace>
  <inkml:trace contextRef="#ctx0" brushRef="#br0" timeOffset="-201906.38">10972 10283 13823 0,'0'0'1216'0,"0"0"-960"16,0 0-256-16,-9-3 0 0,9 3 2864 0,0 0 528 16,-9 0 96-16,9 0 32 0,0 0-2816 0,0 0-576 15,0 0-128-15,0 0 0 0,0 0 208 0,0 0 16 0,0 0 0 0,0 0 0 16,0 0 32-16,0 0 0 0,0 0 0 0,0 0 0 16,9 6 128-16,-9-6 16 0,10 4 16 0,-10-4 0 15,12 5 160-15,-12-5 16 0,13 5 16 0,-1 0 0 16,-2-2 48-16,1 1 16 0,-11-4 0 0,13 6 0 15,0-1-272-15,0 1-48 0,-1-2-16 0,1 1 0 16,0-1-336-16,1 2 144 0,-1-2-144 0,1 1 0 16,2-1 128-16,-2 0-128 0,1-1 0 0,-2 1 0 15,0-2 0-15,-1 2 0 0,-2-3 0 0,0 1 0 16,-10-2 128-16,12 4-128 0,-12-4 0 0,11 0 0 16,-11 0 160-16,0 0-32 0,0 0 0 0,0 0 0 15,0 0-128-15,0 0 0 0,0 0 0 0,0 0 0 16,0 0 0-16,0 0 0 0,0 0 0 0,0 0 0 15,0 0 208-15,0 0-32 0,0 0-16 0,0 0 0 0,0 0-160 0,0 0 192 16,0 0-192-16,-8 0 192 16,8 0-192-16,-11 2 128 0,1 4-128 0,-1 1 128 0,2 1-128 0,0 1 0 15,0 2 0-15,-1-2 128 0,-1 3-128 0,1-1 0 16,-2 2 0-16,0 0 0 0,1 2 0 0,-1-2 192 16,0 1-192-16,0 2 192 0,1-6 64 0,-1 3 0 15,-1 2 16-15,1-1 0 0,-1 0-64 0,1 1-16 16,1-1 0-16,-1 0 0 0,0 1-192 0,0 0 0 15,1 0 0-15,-1-1 0 0,2-1 128 0,-1 1-128 16,1-3 0-16,1 0 0 0,2 0 0 0,1-3 0 16,-1 0-128-16,7-8 128 15,-7 6-832-15,7-6-64 0,0 0-16 0,0 0 0 16,-9 3-2416-16,9-3-496 0</inkml:trace>
  <inkml:trace contextRef="#ctx0" brushRef="#br0" timeOffset="-201321.64">11299 10582 28559 0,'0'0'1264'0,"0"0"272"0,-9-4-1232 0,9 4-304 0,0 0 0 0,-8-4 0 15,8 4 256-15,0 0-16 0,0 0 0 0,0 0 0 16,0 0-240-16,0 0 0 0,-9 0 0 0,9 0 0 16,-9 6 0-16,1 2 0 0,-1 0 0 0,0 2 0 15,-1 2 0-15,-1 0 272 0,-2 1-16 0,0 1-16 16,0 2 704-16,0 1 144 0,-1 0 16 0,1 0 16 16,0 0-64-16,-2 0-16 0,0 1 0 0,-1-3 0 15,2 1-480-15,1 2-112 0,0-5 0 0,1 2-16 16,3-1-304-16,0 0-128 0,1-2 0 0,3 0 128 15,2-6-368-15,3-6-80 0,0 0 0 0,6 7-16 16,2-4-2224-16,3-3-448 0,3-2-96 0</inkml:trace>
  <inkml:trace contextRef="#ctx0" brushRef="#br0" timeOffset="-200655.2">11817 10308 22911 0,'0'0'1024'0,"0"0"192"0,0 0-960 0,0 0-256 16,0 0 0-16,0 0 0 0,-11 4 592 0,11-4 80 16,0 0 16-16,-7 6 0 0,7-6 96 0,-6 8 32 15,6-8 0-15,-1 16 0 0,0-3 96 0,1 0 32 16,1 4 0-16,-1 0 0 0,0 2-400 0,1 1-80 16,1 3-16-16,-1 1 0 0,2 3-112 0,-1 2-16 15,0 2-16-15,0 0 0 0,1 1 160 0,-1-1 48 0,1-1 0 0,0-1 0 16,-2-1-288-16,0 0-48 0,-1-2-16 0,0-2 0 15,0 0-160-15,3-2 0 0,-1 3 0 0,0-4 128 16,-2-2-128-16,0 1 0 0,0-6 0 0,2 1 0 16,0-1 0-16,-1-1-176 0,0-4 48 0,2-1 0 31,-3-8-448-31,0 0-64 0,0 0-32 0,0 0 0 16,0 0-1504-16,0 0-320 0,0 0-48 0</inkml:trace>
  <inkml:trace contextRef="#ctx0" brushRef="#br0" timeOffset="-200069.97">11774 10439 20271 0,'0'0'1792'0,"-3"-9"-1424"16,1 2-368-16,0-1 0 0,1-4 2672 0,1 3 464 15,1 0 80-15,3-2 32 0,1 1-2496 0,2-2-496 0,1-1-112 0,0-1-16 16,-2-3 416-16,3 0 80 0,2-1 16 0,-1-1 0 15,1 0-400-15,0-1-80 0,1 1-16 0,0 2 0 16,0 2-144-16,-2 4 0 0,0-2 0 0,-2 3-176 16,1 1 176-16,0 4 128 0,-1-1-128 0,1-1 176 15,-9 7-32-15,13-3 0 0,-1 1 0 0,0 2 0 16,0 1-144-16,-1 3 0 0,1-3 144 0,-1 5-144 16,-11-6 128-16,11 9-128 0,-2 1 160 0,-1 1-160 15,-1 2 176-15,-2-2-176 0,0 4 192 0,-1-1-192 16,0 0 0-16,-1-1 0 0,-1 0 0 0,2 1 0 15,-3-1 144-15,1 0-144 0,-4-2 0 0,1 4 144 16,-2-2-144-16,1 0 192 0,-1-2-192 0,-2 2 192 16,-1 1 16-16,-2 1 16 0,0 0 0 0,-3-1 0 15,0 0-32-15,-1 1 0 0,0-1 0 0,1 0 0 16,-1-1-64-16,0 0 0 0,2 2-128 0,-1-4 192 0,1-2-192 0,1-1 144 16,0-1-144-16,-1-2 128 0,10-5-128 0,-10 5 0 15,0-5 144-15,0 2-144 0,0-2 0 0,1 0 0 16,-2 0 0-16,1-2 0 15,0 2-448-15,-1-4 0 0,1 2 0 0,1 2 0 16,-1-3-528-16,1 2-112 0,9 1-32 0,-10-1 0 16,2-1-2368-16,2-3-480 0</inkml:trace>
  <inkml:trace contextRef="#ctx0" brushRef="#br0" timeOffset="-199554.57">12475 9924 16703 0,'0'0'736'0,"0"0"160"0,0 0-720 0,0 0-176 0,0 0 0 0,0 0 0 15,0 0 880-15,0 0 144 0,0 0 16 0,0 0 16 16,0 0-176-16,0 0-48 0,0 0 0 0,0 0 0 0,0 0 208 0,0 0 48 16,0 0 0-16,0 0 0 0,0 0-368 0,0 0-64 15,3 11-16-15,-3-11 0 0,-4 10-272 0,0 2-64 16,-1-1-16-16,0 0 0 0,-3 4-16 0,0 0 0 15,0 2 0-15,0 3 0 0,1 1 432 0,-1 3 64 16,-1 2 32-16,-1 3 0 0,3-3-80 0,-1 4-16 16,-1 1 0-16,1 1 0 0,0-2-384 0,0 1-96 15,0-2-16-15,2 1 0 0,1-4-208 0,-1 4 128 16,3 0-128-16,0-3 0 0,0 0 0 0,2 2 0 16,1 0 0-16,1 0 0 0,1-2 0 0,0-2 0 15,2-2 0-15,0-1 0 0,0-5-208 0,2-1 16 16,1-2 0-16,1-1 0 15,0-4-528-15,2 2-112 0,2-3 0 0,1 1-16 16,1-3-592-16,2 1-112 0,-1-6-32 0,2 2 0 16,2-3-256-16,-1 0-48 0,0 0-16 0,2-3-8848 0</inkml:trace>
  <inkml:trace contextRef="#ctx0" brushRef="#br0" timeOffset="-199120.51">12690 10111 24879 0,'0'0'1088'0,"0"0"256"0,0 0-1088 0,0 0-256 15,-9 6 0-15,4 2 0 0,1 3 2688 0,3 2 496 16,3 1 80-16,1 0 32 0,1-1-2944 0,1 0-592 16,2 3-112-16,1-2-32 0,-2 2 112 0,2 0 16 15,0 1 0-15,-1 0 0 0,3-3 0 0,-3 2 16 16,1-1 0-16,0-2 0 0,0 0 240 0,0 2 0 16,-3-2 0-16,0-2 160 0,0 1 256 0,1-1 48 15,-2-2 16-15,-4-9 0 0,3 8 160 0,1 1 48 16,-4-9 0-16,8 4 0 0,-8-4-176 0,12 4-48 15,-2-3 0-15,2-2 0 0,-2-1-160 0,2-4-48 0,0-1 0 0,2-2 0 16,1 1-256-16,0-5 0 0,1-4 128 0,-2 0-128 16,-1 0 0-16,0-2 0 0,-2-3 128 0,-1-2-128 15,-2-3 0-15,0 1 0 0,-2-3 0 0,-2 2-144 32,1-1-368-32,1 2-80 0,-2 0-16 0,-2 1 0 15,1 3-544-15,-1 4-96 0,0 4-32 0,-2 2-9328 0,0 0-1872 0</inkml:trace>
  <inkml:trace contextRef="#ctx0" brushRef="#br0" timeOffset="-198814.93">12916 10368 3679 0,'0'0'320'0,"0"0"-320"16,-8 5 0-16,0 3 0 0,-1 0 6800 0,1 2 1296 15,2 0 256-15,2 2 48 0,3-3-6592 0,2 4-1312 16,2 2-272-16,0-2-48 0,1 1-176 0,2 2 0 16,-1 2 0-16,1 0-176 0,1 0 176 0,-2 2 0 15,-1 0 0-15,-1-1 0 0,-2-1 0 0,0 3 0 16,-1 1 0-16,0 1 0 0,-2-3 0 0,-1 1 0 15,0-5 0-15,-1 0 0 0,0 1 0 0,-1-3 0 0,0-2 0 0,1-1 0 16,4-11-192-16,0 0-128 0,-4 7 0 0,4-7-9680 16,0 0-1936-16</inkml:trace>
  <inkml:trace contextRef="#ctx0" brushRef="#br0" timeOffset="-198596.49">13204 10438 33167 0,'0'0'1472'0,"0"0"304"0,0 0-1424 0,0 0-352 0,0 0 0 0,10-1 0 16,2-2 1648-16,1-1 256 0,2 3 48 0,0-3 16 15,2 0-2144-15,1-2-416 0,1 0-96 0,-1 1-16 16,1 0 80-16,0 0 16 0,-4 0 0 0,1 1 0 15,-2-2-2512-15,-2 5-496 0,-12 1-96 0</inkml:trace>
  <inkml:trace contextRef="#ctx0" brushRef="#br0" timeOffset="-198364.35">13238 10544 17503 0,'0'0'1552'0,"0"0"-1232"0,0 0-320 0,0 0 0 15,0 0 5216-15,0 0 992 0,0 0 192 0,0 0 32 16,13 6-5408-16,0-1-1024 0,1-2-304 0,2 0-16 31,2-3-304-31,2 0-64 0,-2 0-16 0,2-2 0 16,-2 2-1424-16,0 0-304 0,-1-2-48 0,-1-1-6992 0,-2-1-1392 0</inkml:trace>
  <inkml:trace contextRef="#ctx0" brushRef="#br0" timeOffset="-197936.57">13726 10215 21183 0,'0'0'1888'0,"-10"7"-1504"16,1-1-384-16,-2 5 0 0,-1-1 2944 0,0 3 528 16,2 3 112-16,-1 1 0 0,1 0-3008 0,1 1-576 15,0 1-160-15,1 2-16 0,1-2 176 0,2-1 0 16,1 3 0-16,1-4-128 0,2 0 128 0,1 0 0 16,1-2 0-16,2 5 0 0,-2-6 0 0,2 2 0 15,1-6 0-15,1 2 0 0,2 0 144 0,0-2-144 16,3-2 192-16,0 0-192 0,2 0 256 0,-1-2-64 15,3-1-16-15,-1-1 0 0,1 0-176 0,0-1 0 16,2-3 0-16,0-2 0 0,-2 1-144 0,0-3 144 16,-1 0-192-16,0-2 192 0,-1-1-256 0,0-3 48 0,-2-1 16 0,-1 2 0 15,0 0 192-15,-1-3 0 0,-1-2 0 16,-1-2-144-16,-2 1 144 0,-1-5 0 0,-1 3 128 0,0-2-128 16,-2-2 192-16,-2-1-16 0,0-2-16 0,-2 2 0 15,-1-1-32-15,-1 2 0 0,0-1 0 0,-3 3 0 16,1 4-128-16,-1 3 0 0,0 2 0 0,-2 2-176 15,0 1 176-15,-1 2-128 0,0 4 128 0,2-3-128 32,-1-1-512-32,2 2-112 0,0 0-16 0,1 1-8848 0,2-1-1776 0</inkml:trace>
  <inkml:trace contextRef="#ctx0" brushRef="#br0" timeOffset="-197569.13">14092 9884 20271 0,'0'0'1792'0,"0"0"-1424"15,0 0-368-15,0 0 0 0,-8 1 4496 0,8-1 832 16,0 0 176-16,-4 8 16 0,4-8-4656 0,-1 15-864 16,2-2-320-16,2-2 16 0,-1 1 304 0,2 4-192 0,1 2 192 0,-1 1-160 15,0 8 160-15,0-1 0 0,0 4 0 0,0 0 0 16,-1 2 128-16,-1 3 64 0,0 1 16 0,-1-2 0 16,-1-2 64-16,0 1 16 0,-1-1 0 0,1 0 0 15,-2-2-160-15,1 1-128 0,-2-2 144 0,3-1-144 16,-1 0 0-16,1 0 0 0,0 0 0 0,1-4 0 15,2-1-208-15,0-4 16 0,0-1 0 0,1-2 0 32,-1-2-1600-32,1-3-304 0,-4-11-64 0,6 8-8400 0,-6-8-1664 0</inkml:trace>
  <inkml:trace contextRef="#ctx0" brushRef="#br0" timeOffset="-197220.32">14716 10124 38591 0,'0'0'1712'0,"0"0"336"0,-10 1-1632 0,0 1-416 15,0 0 0-15,10-2 0 0,-9 4 0 0,3 3 0 16,6-7 0-16,-7 6 0 0,2 2-256 0,-2 2-96 16,1 2-16-16,-1 2 0 0,1 1 368 0,-3 3 0 15,-2 3 0-15,-2 1 0 0,-4 3-144 0,-1 0 144 0,-1 1 0 0,-1 0 0 16,-2-1 0-16,0 1 0 0,0-3 0 0,2-1 0 16,0 0 0-16,3-1 0 0,2 0 144 0,2-3-144 15,2-3 0-15,2-2-176 0,1-5 16 0,3-2 0 31,5-6-2208-31,0 0-448 0,0 0-96 0,0 0-10528 0</inkml:trace>
  <inkml:trace contextRef="#ctx0" brushRef="#br0" timeOffset="-197007.4">14480 10282 4607 0,'0'0'400'0,"0"0"-400"0,0 0 0 0,0 0 0 16,0 0 7328-16,0 0 1376 0,0 0 288 0,12 2 48 15,-1 2-6800-15,-11-4-1376 0,7 7-272 0,3 1-48 0,-10-8-224 0,10 10-32 16,-2-1-16-16,0 2 0 0,-1-1-96 0,3 2-32 16,-1-2 0-16,0 3 0 0,-1-2-144 0,2 2 0 15,0 0-160-15,0-3 160 0,-3 2-320 0,4 0 16 16,-1 1 16-16,2-3 0 16,-4 0-480-16,1 2-112 0,0-5-16 0,2 1 0 15,-2-1-1360-15,1 1-288 0,-1-4-48 0</inkml:trace>
  <inkml:trace contextRef="#ctx0" brushRef="#br0" timeOffset="-196684.09">14894 10505 27647 0,'0'0'2448'15,"0"0"-1952"-15,0 0-496 0,0 0 0 0,0 0 2560 0,0 0 432 0,0 0 80 0,13 6 0 32,0-1-3072-32,0 3-688 0,0 1-96 0,0 2-32 15,0-2 304-15,0 3 64 0,-1 3 16 0,-1 0 0 16,0 0-80-16,-2 2-32 0,0 0 0 0,-2 0 0 0,-3 1 352 0,-2-1 64 0,1-1 128 0,-3-2-208 15,-3 1 704-15,-1-2 144 0,-1 0 16 0,0 0 16 0,-2-2-368 0,1 1-80 16,-2-1-16-16,0-4 0 16,2 0-720-16,-1-2-160 0,1 0-32 0,6-5-14176 15</inkml:trace>
  <inkml:trace contextRef="#ctx0" brushRef="#br0" timeOffset="-196200.5">15282 10013 16575 0,'0'0'1472'0,"0"0"-1168"0,-12 4-304 0,-1-1 0 15,-1 1 5984-15,1 2 1136 0,0 1 240 0,3 2 32 32,-1 4-6592-32,2 2-1312 0,0 2-272 0,1 2-48 15,2-1 112-15,0 3 16 0,0 2 16 0,1 3 0 16,1 2 112-16,1-1 0 0,0 2 16 0,3 1 0 0,0-7 304 0,3 1 48 0,1-1 16 0,0-2 0 16,0-1 384-16,1-4 64 0,0-1 32 0,2-1 0 15,-1-3 64-15,1-2 16 0,1-1 0 0,1-1 0 16,1-3-144-16,3-1-32 0,2 1 0 0,1-7 0 15,3 1-192-15,-1 0 128 0,0-4-128 0,1 1 0 16,0-5 128-16,-1 1-128 0,-2-1 0 0,-2 1 0 16,-2-3 128-16,-2 0-128 0,0-3 0 0,-3-2 144 0,0 0-144 0,-2-4 160 15,-2-1-160-15,-1 0 160 0,0-2 32 0,-2-3 16 16,-2-1 0-16,0 1 0 0,-2 2-208 0,-1-1 0 16,-2 0 0-16,-1 5 0 0,-1-2 0 0,-1 3 176 15,-3 3-176-15,0 2 160 0,-2 0-160 0,0 3 0 16,-1 2 0-16,0 1 0 15,1 1-528-15,-1 0-144 0,2 2-32 0,1 1 0 16,0-2-2080-16,1 3-416 0</inkml:trace>
  <inkml:trace contextRef="#ctx0" brushRef="#br0" timeOffset="-195916.4">15264 10300 25791 0,'0'0'2304'0,"0"0"-1856"0,0 0-448 0,0 0 0 16,0 0 3712-16,0 0 656 0,0 0 128 0,0 0 32 16,10 0-4528-16,2-1-816 0,2 1-208 0,1-3-32 15,0 0-672-15,2 0-144 0,0-1-32 0,-1 1-8272 16,0-1-1664-16</inkml:trace>
  <inkml:trace contextRef="#ctx0" brushRef="#br0" timeOffset="-195351.9">15392 9627 31727 0,'0'0'1408'0,"0"0"288"0,0 0-1360 0,0 0-336 16,0 0 0-16,0 0 0 0,0 0 880 0,0 12 96 16,2-4 32-16,4 2 0 0,1 2-624 0,4 1-112 15,0-1-16-15,5 3-16 0,2 5-64 0,5-1-16 16,1 2 0-16,2 3 0 0,2 2-160 0,0 0 0 15,1 0 0-15,-1 3 0 0,-1-1 448 0,-1 4 16 16,-1-1 0-16,-2 2 0 0,-3 2 176 0,-2-1 16 16,-1 0 16-16,-3-2 0 0,-3-1-32 0,-3-1 0 15,-3-3 0-15,-3-3 0 0,-3 0-208 0,-2-3-48 16,-3-1-16-16,-2 3 0 0,-2-4-128 0,-1-1-32 16,-2 1 0-16,0-2 0 0,0 0-208 0,-1 0 0 15,-1-3-144-15,0 2 144 16,-1 2-1456-16,-2-5-192 0,-3 0-32 0,-4 0-16640 0</inkml:trace>
  <inkml:trace contextRef="#ctx0" brushRef="#br0" timeOffset="-191913.35">7108 8835 6447 0,'0'0'576'0,"0"0"-576"0,0 0 0 0,-9 3 0 16,9-3 5584-16,0 0 1008 0,-9 4 208 0,9-4 48 15,0 0-5104-15,0 0-1008 0,0 0-208 0,-7 8-32 16,7-8-144-16,-6 7-32 0,-1-1 0 0,7-6 0 15,-9 8 16-15,1 1 0 0,2 0 0 0,-2 2 0 16,-1-2-48-16,-2 1-16 0,-1 1 0 0,-1-2 0 0,0 3 112 0,-2 3 32 16,-2 0 0-16,0 2 0 0,-1 1 32 0,-3 0 16 15,-1 2 0-15,-2 0 0 0,-1 3-240 0,-1 1-48 16,-1 4-16-16,1-1 0 0,0-1-160 0,1 3 0 16,0 1 0-16,2 0 128 0,3-3-128 0,3-1 0 15,2 0 0-15,2 2 0 0,1 0 128 0,1 2-128 16,1 3 192-16,0 1-64 0,0-4 0 0,1 1-128 15,0 1 192-15,-1 0-64 0,1 2-128 0,-2-3 0 16,-1-2 0-16,2-2 0 0,1 2 0 0,2-4 0 16,2-2 0-16,0 2 0 0,0-3 176 0,1 3-48 15,1 1-128-15,2 0 192 0,2-1-192 0,2 0 144 16,-1-2-144-16,4-3 128 0,-1-1 0 0,1-1-128 16,2-1 192-16,1 0-64 0,2-2-128 0,-1-2 192 15,1-3-192-15,-1 1 192 0,0 2-192 0,1-6 192 16,-2 1-192-16,1 1 192 0,1 3-64 0,1-4 0 15,-3 0 0-15,1 1 0 0,1 3 128 0,-1-5 0 16,0 4 16-16,2 1 0 0,-1-6 0 0,0 3 0 16,2 3 0-16,0 0 0 0,-1-1 0 0,1 1 0 0,2 1 0 0,0-1 0 15,2-2-80-15,0 2 0 0,-1 1-16 0,2-4 0 16,0 2-176-16,0-1 0 0,-1-1 144 0,0 2-144 16,2-1 0-16,-4 3 144 0,0 0-144 0,-2 2 0 15,-2 0 0-15,0 0 0 0,-3 0 0 0,-1 2 0 16,1-1 144-16,-1 1-144 0,-1 0 0 0,1 0 144 15,-3-2-144-15,0 2 0 0,0 3 144 0,-1-2-144 16,1 0 0-16,0-2 0 0,0 0 0 0,-1 1 128 0,-2-3-128 16,2 0 0-16,-1 1 0 0,1-1 128 0,0 0-128 0,-2-1 0 15,1 0 0-15,0 0 128 0,-2-1-128 0,0 1 144 16,0-1-144-16,0-2 160 0,0 1-160 0,-2 0 0 16,-1 0 144-16,-1-1-144 0,0 1 0 0,0 0 144 15,-1 1-144-15,-1 0 0 0,0 0 128 0,-1 1-128 16,1 1 0-16,-1 0 0 0,1 1 0 0,-2-1 0 15,0 0 0-15,-1-1 0 0,0-1 176 0,0 0-176 16,0 1 160-16,0-1-160 0,-2 1 0 0,1 0 0 16,-2-4 0-16,0 0 0 0,2-1 0 0,-2 1 0 15,0-3 0-15,1 4 144 0,-2-1-144 0,1 0 0 16,0 0 144-16,2-1-144 0,-2 1 0 0,1-1 0 16,1 0 0-16,1-1 128 0,-2 0-128 0,2 1 0 15,3-2 0-15,-1 1 0 0,7-7 0 0,-6 6 0 16,-1 1 0-16,7-7 0 0,-6 6 0 0,6-6 0 15,0 0 0-15,-5 9 0 0,5-9 0 0,-7 8 0 16,7-8 0-16,-6 8 128 0,0-1-128 0,1-1 0 16,5-6 0-16,-5 9 0 0,0-1 0 0,1 3 0 0,4-11 0 15,-4 7 0-15,4-7 0 0,-3 11 0 0,3-11 0 0,-1 12 0 16,1-12 0-16,0 0 0 0,0 0 160 0,4 9-160 16,-4-9 144-16,0 0-144 0,6 11 128 0,1-3-128 15,-7-8 144-15,8 8-144 0,-8-8 160 0,9 7-160 16,-9-7 192-16,10 6-64 0,-2 1-128 0,-8-7 192 15,12 6-48-15,-2 1-16 0,-10-7 0 0,12 6 0 16,-2 1 16-16,-10-7 0 0,12 7 0 0,0 0 0 16,-2-2 0-16,-1-1 0 0,-9-4 0 0,12 4 0 15,0 0 48-15,-2-1 16 0,-10-3 0 0,12 3 0 0,-12-3-64 0,12 6-16 16,-12-6 0-16,12 6 0 0,-2-1-128 0,-10-5 0 16,10 7-160-16,-10-7 160 0,11 6 0 0,-2 0 288 15,0-1-32-15,0 0-16 0,-9-5-240 0,11 7 128 16,-1-2-128-16,-1 0 0 0,-9-5 128 0,12 8-128 15,-2 0 0-15,2-2 0 0,-2 1 128 0,0-2-128 16,-10-5 0-16,11 5 144 0,1 2-144 0,0-1 0 16,0 2 0-16,-2-1 128 0,-1 3-128 0,2 0 0 15,-1 0 144-15,0 0-144 0,0-1 0 0,-1 1 144 16,0 1-144-16,0 2 0 0,-1 3 144 0,0-3-144 16,-1 1 0-16,1 4 144 0,1 2-144 0,-3-3 0 15,-3-4 0-15,1 2 0 0,-1 5 0 0,0 0 0 16,-2-1 128-16,0 2-128 0,-1 1 0 0,0 2 0 15,-1 0 0-15,0 1 0 0,-2 1 0 0,0-2 0 16,-1 2 128-16,-1-1-128 0,-3-1 0 0,-1 2 0 16,-1 0 0-16,-2 2 0 0,-1 2 0 0,0-3 0 0,-3 1 0 15,-2 3 0-15,-4-1 0 0,0 2 0 0,0 1 0 0,-2 4 0 16,-1 2 0-16,2 2 0 0,-2 2 0 16,2-4 0-16,-1-1 0 0,1 1 128 0,-1-2-128 0,2-1 128 15,1 0-128-15,0-3 0 0,2 1 0 0,2 0-176 16,1 3 176-16,3-1 0 0,2 2 0 0,1 0 0 15,3-2 0-15,1 0 0 0,2-1 0 0,2 3 0 16,2 2 0-16,2-1 0 0,2-4 0 0,0-3-128 16,1-2 128-16,2 0 0 0,1 2 0 0,2 5 0 0,2 1 0 0,1 2 0 15,1 2 0-15,3 2-128 0,2 2 128 0,0-3 0 16,1-4 0-16,-1-3 0 0,1 1 0 0,1-6 0 16,3 0 0-16,1-3 0 0,1-2 0 0,0-7 0 15,0 0 0-15,0-1 0 0,-1-4 0 0,1 2 0 16,0-3 0-16,2 0 128 0,0 0-128 0,2-1 0 15,2-2 0-15,0 2-128 0,2-6 128 0,-1 1 0 16,-3-2 0-16,2 0-128 0,2-2-16 0,4 0 0 16,1-2 0-16,0-1 0 15,-1-1-1280-15,-1 1-256 0,-1-2-48 0,-1 0-13216 16,-2 0-2640-16</inkml:trace>
  <inkml:trace contextRef="#ctx0" brushRef="#br0" timeOffset="-190747.36">8432 12609 3679 0,'0'0'160'0,"0"0"32"0,0 0-192 0,0 0 0 15,0 0 0-15,0 0 0 0,-7 0 2320 0,7 0 432 16,-10 0 64-16,10 0 32 0,0 0-2304 0,0 0-544 0,0 0 0 0,0 0 0 16,0 0 272-16,0 0 32 0,0 0 0 0,0 0 0 15,0 0 720-15,3-9 160 0,-3 9 32 0,4-9 0 16,-1 1 368-16,-3 8 80 0,0 0 0 0,0 0 16 15,6-9-528-15,-6 9-128 0,0 0 0 0,0 0-16 16,0 0-688-16,0 0-128 0,0 0-16 0,0 0-16 16,0 0-608-16,-1-9-112 0,1 9-16 0,0 0-16 15,0 0-256-15,0 0-48 0,0-10-16 0,0 10 0 16,0 0 144-16,0 0 16 0,0 0 16 0,0 0 0 0,0 0 736 0,0 0 0 16,0 0 0-16,0 0 0 0,0 0 352 0,0 0 112 15,0 0 32-15,0 0 0 0,0 0 384 0,0 0 80 16,0 0 0-16,0 0 16 0,0 0 32 0,0 0 0 15,8-6 0-15,-8 6 0 0,0 0-128 0,0 0-32 16,0 0 0-16,0 0 0 0,0 0-160 0,0 0-48 16,0 0 0-16,0 0 0 0,0 0 128 0,7-4 0 15,0-3 16-15,-7 7 0 0,0 0 0 0,0 0 0 16,5-6 0-16,-5 6 0 0,8-5-176 0,-8 5-32 16,7-8-16-16,-7 8 0 0,0 0-240 0,5-9-64 15,-5 9 0-15,0 0 0 0,4-9-96 0,-4 9-32 16,0 0 0-16,2-8 0 0,-2 8 64 0,0 0 0 15,-1-11 0-15,1 11 0 0,0 0 0 0,0 0 16 16,0 0 0-16,0 0 0 0,0 0 80 0,-4-7 16 16,4 7 0-16,0 0 0 0,0 0-96 0,-9 0-16 15,0 1 0-15,0 3 0 0,-2 2-192 0,1 3 176 16,-2 2-176-16,-1 1 160 0,-3 2-160 0,-1 3 0 16,-1 1 0-16,-1 0 0 0,-2 1 0 0,0 1 128 0,-1 3-128 0,1 0 0 15,1 3 160-15,2 2-160 0,0-1 192 0,1 6-192 16,1 7 240-16,2-2-64 0,2-2-16 0,0-1 0 15,2-1-32-15,2 0 0 0,3 1 0 0,1 6 0 16,1-1 64-16,3 2 16 0,3-2 0 0,4 1 0 16,2-2-208-16,2-4-208 0,4-4 32 0,0-2 16 15,4-8 160-15,2-3 0 0,1-2 0 0,2-4 0 16,3-6 0-16,0 1 0 0,3-5 0 0,1-3 0 16,1-3 0-16,-3-2 0 0,0-5 0 0,0-5 0 0,0-1 0 0,-1-3 144 15,-2-6-16-15,-1-4-128 0,-3-3 224 0,-1-4-64 16,-1 1-16-16,-2-1 0 0,-2 0-144 0,-3-1 192 15,-3-5-192-15,-1 2 192 0,-2 2-192 0,-2-1 0 16,-3-3 0-16,-3 2 128 0,-1 5-128 0,-4-3-144 16,-3-2 144-16,-1 2-208 0,-1 2 64 0,-2 0 16 15,-4 6 0-15,-1 3 0 0,-1 0 128 0,-1 3 0 16,0 3 0-16,1 3-128 0,-1 4 128 0,2 0-192 16,0 4 192-16,1 2-192 15,1 2-1024-15,2 3-224 0,2 3-32 0,2 5-12528 16,2 2-2496-16</inkml:trace>
  <inkml:trace contextRef="#ctx0" brushRef="#br0" timeOffset="-189964.47">10607 12827 6447 0,'0'0'272'0,"0"0"80"0,-9-3-352 0,1-1 0 15,0 1 0-15,8 3 0 0,0 0 6400 0,-9 0 1200 0,9 0 240 0,0 0 48 16,-9 3-6288-16,1 1-1248 0,8-4-352 0,-9 5 128 15,1 0-128-15,0 2 0 0,-1 1 0 0,0 3 0 16,0 1 0-16,-1 3-160 0,-2 1 160 0,0 1-208 16,0 3 208-16,-1 3-144 0,-1 2 144 0,1 4-128 15,0 1 256-15,1 2 48 0,2-2 16 0,1 3 0 16,2-2 416-16,5-2 96 0,2-2 0 0,3-2 16 16,4-1-368-16,5-2-80 0,2-1-16 0,4-3 0 0,3-2-256 15,4-3 160-15,1-6-160 0,1 0 128 16,3-3 64-16,0-3 0 0,2-3 0 0,-1-2 0 0,2-2-48 0,-2-1 0 15,-2-6 0-15,-2-3 0 0,-2-1 32 0,-3-1 0 16,-3-3 0-16,-2-3 0 0,-5 0 208 0,-4-1 64 16,-3-3 0-16,-1 0 0 0,-3-2-80 0,-2 0-16 15,-3-1 0-15,-2-1 0 0,-4 1-160 0,0 1-48 16,-2 1 0-16,-3 3 0 0,-4 3-144 0,0 3-224 16,-2 2 48-16,0 2 16 15,0 6-304-15,2 3-64 0,-2 3-16 0,3 4 0 16,1 0-656-16,2 4-128 0,1 0-16 0,4 3-16 15,3-1-1744-15,7-6-352 0,-3 12-64 0,3 0-9216 0</inkml:trace>
  <inkml:trace contextRef="#ctx0" brushRef="#br0" timeOffset="-189666.65">11130 13276 44975 0,'0'0'1984'0,"-9"3"432"0,0 0-1936 0,9-3-480 0,-11 3 0 0,3 3 0 0,8-6 400 0,-6 8-16 16,-1-1 0-16,3 1 0 0,4-8-384 0,-4 11 128 15,2-1-128-15,2-10 0 0,0 10 0 0,0-10-224 16,4 10 32-16,-4-10 0 16,0 0-624-16,0 0-112 0,0 0-32 0,0 0 0 15,0 0-1248-15,0 0-256 0,10 2-48 0,-10-2-8512 16,8-5-1712-16</inkml:trace>
  <inkml:trace contextRef="#ctx0" brushRef="#br0" timeOffset="-188997.41">11441 12781 7359 0,'0'0'656'0,"-9"1"-528"0,-2-2-128 0,0 1 0 15,2 1 9232-15,1 3 1824 0,2 3 352 0,2 2 80 16,1 6-9088-16,1 0-1824 0,0 3-352 0,2 3-80 16,3 1-144-16,-2 4-272 0,0-1 64 0,2 1 16 15,2 0 192-15,0 3 0 0,1-3 0 0,-1 0-144 16,0 1 144-16,2-1 0 0,-1-1 0 0,-1 0-128 16,-1-3 128-16,2-1 0 0,-3-2 0 0,1-3 0 15,0-2 0-15,-1-2 144 0,-1-1-144 0,2-2 0 0,-4-9 192 16,0 0-192-16,9 9 192 0,-1-4-192 0,-8-5 208 0,13 0-64 15,0-5-16-15,0-2 0 0,2 0 0 0,0-4 0 16,2-6 0-16,0-1 0 0,2-3-128 0,-1-1 160 16,-1-2-160-16,0-2 160 0,-2 2-160 0,1-3-176 15,-2 5 48-15,1 1 0 0,-1 2 128 0,-2 3-160 16,-2 5 160-16,-2-1-160 0,-1 4 160 0,-7 8-128 16,0 0 128-16,0 0-128 0,0 0 128 0,10 6-128 15,-2 1 128-15,-2 5-128 0,0 1 128 0,-3 0-192 16,-1-1 192-16,0 1-192 0,1 1 192 0,1-1 0 15,-2 0 0-15,2 0 0 0,0-1 0 0,-1-1 0 16,0 3 0-16,-3-14 0 0,5 9 0 0,-1 2 0 16,-2 0 128-16,1 1-128 0,-3-12 160 0,4 13-32 15,-2 0-128-15,1-2 192 0,0 1 0 0,-3-12-16 16,6 13 0-16,1-2 0 0,-7-11 0 0,7 10 0 16,1-2 0-16,0-2 0 0,-8-6-16 0,12 4 0 15,-2-1 0-15,1-2 0 0,-2-5 16 0,1 2 0 16,1-4 0-16,-1 1 0 0,-1-3 48 0,0 1 16 0,-1-5 0 15,1 0 0-15,0-1 80 0,1-4 0 0,0 0 16 0,0-4 0 16,2-3-80-16,0-3-32 0,0-1 0 0,-1-2 0 16,2-2-224-16,0 0 0 0,0-1 0 0,0 1 0 15,-1-1-160-15,0 1-128 0,-3 0-32 0,0 5 0 32,-2 3-416-32,-2 5-96 0,-1 2 0 0,-2 4-16 0,1 2-1760 0,-3 11-336 0,0 0-80 0,0 0-16368 15</inkml:trace>
  <inkml:trace contextRef="#ctx0" brushRef="#br0" timeOffset="-188779.57">12385 13296 35007 0,'-4'13'3120'0,"4"-13"-2496"16,-6 6-496-16,-2 1-128 0,-1-2 4928 0,1 2 960 16,3 1 192-16,5-8 32 15,-4 9-5360-15,1-2-1072 0,2 3-224 0,1-10-32 16,0 0-512-16,0 0-112 0,0 0-16 0,0 0-14336 16,0 0-2864-16</inkml:trace>
  <inkml:trace contextRef="#ctx1" brushRef="#br0">14808 13786 0,'0'0'0</inkml:trace>
  <inkml:trace contextRef="#ctx1" brushRef="#br0" timeOffset="55.92">14797 13782 0,'0'0'16</inkml:trace>
  <inkml:trace contextRef="#ctx0" brushRef="#br3" timeOffset="-137844.54">23771 11665 5519 0,'0'0'496'0,"0"0"-496"15,0 0 0-15,0 0 0 0,0 0 1088 0,0 0 112 16,0 0 16-16,0 0 16 0,0 0-592 0,0 0-128 0,0 0-32 0,5-8 0 16,-5 8 720-16,6-6 144 0,-6 6 16 0,0 0 16 15,0 0-48-15,0 0-16 0,0 0 0 0,7-7 0 16,-7 7-96-16,0 0-32 0,0 0 0 0,0 0 0 16,0 0-256-16,0 0-48 0,0 0-16 0,0 0 0 15,0 0-176-15,0 0-48 0,0 0 0 0,0 0 0 16,0 0-144-16,0 0-48 0,0 0 0 0,0 0 0 15,0 0-16-15,0 0-16 0,0 0 0 0,3 12 0 16,-3 0-128-16,0 1-32 0,-2 1 0 0,1 4 0 16,0 2-32-16,-1 1-16 0,1 1 0 0,0 1 0 15,-1 1 16-15,1 0 0 0,0 0 0 0,1 1 0 16,-1-1-224-16,-1 0 144 0,0-2-144 0,-1 0 128 16,0 0-128-16,2 1 0 0,0-3 0 0,-1-1 128 15,2-2-128-15,2-2 0 0,-2 0 144 0,1-4-144 0,-1-11 128 0,0 0-128 16,4 12 128-16,-4-12-128 0,0 0 0 0,0 0 128 15,0 0-128-15,0 0 0 0,0 0 0 0,0 0 0 16,0 0 0-16,0 0 128 0,0 0-128 0,10-4 0 16,-4-6 0-16,-1-1 0 0,-3 2 0 0,1-4 0 15,-3 0 128-15,0-3-128 0,-1 0 0 0,-1-3 144 16,2 1-144-16,-1-2 0 0,0 0 0 0,-2-3 0 16,-1 0 0-16,3-2 0 0,-2 0 0 0,2-1 0 15,-1-1 0-15,0 0 0 0,0-3 0 0,-1 0 0 16,0 4 0-16,1-3 0 0,-1 3 0 0,1 1 0 15,-1 2 0-15,2-2 0 0,-1 3 0 0,1 2 0 16,0 3 0-16,1 4 0 0,-2 3 0 0,2 1 0 0,0 9 0 16,0 0 0-16,0 0 0 0,0 0 0 0,0 0 0 0,0 0 0 15,0 0 0-15,0 0 0 0,0 0 0 0,4 10 0 16,0 3 0-16,0 1 0 0,-1 3 0 0,-1 2 0 16,1 0 0-16,0 1 0 0,-2-3 128 0,2 2-128 15,-1 2 144-15,-1 1-144 0,-1 0 0 0,2 1 144 16,0 0-16-16,0 0-128 0,-1 0 192 0,-1-1-64 15,-1-1-128-15,1 1 0 0,-2-1 0 0,1 2 0 16,-2-3 0-16,1 1 0 0,-1 1 0 0,1 1-176 16,-2-2 176-16,1 1 0 0,0-4 160 0,2 2-160 15,0-3 0-15,0-1 0 0,-1-1 0 0,1-4 0 16,1-11 0-16,0 0 0 0,0 0 0 0,0 0 0 16,0 0 128-16,0 0-128 0,0 0 176 0,0 0-176 15,0 0 0-15,0 0 0 0,5-12 0 0,-1 0 0 0,0-6 0 0,0 0 0 16,0-3 0-16,-2-1-192 0,1-2 48 0,0 1 16 15,-1-2 0-15,1-1 0 0,-2-1 128 0,-1-1-208 16,0 1 80-16,0-1 128 0,-2 1 0 0,2 2 0 16,-2 3 0-16,1 3 0 0,0 4-192 0,1 5 192 15,0 10-192-15,0 0 192 0,0 0 0 0,0 0 0 16,0 0 0-16,0 0 0 0,-6 9 0 0,4 3-256 16,-1-1 64-16,2 4 16 0,0-1-96 0,-1 2-32 15,1-2 0-15,0 2 0 16,-1-2-160-16,1 2-48 0,1-3 0 0,0 0 0 15,-1-2-1520-15,1 1-304 0</inkml:trace>
  <inkml:trace contextRef="#ctx0" brushRef="#br3" timeOffset="-137259.96">23858 12488 29711 0,'0'0'1312'0,"-8"5"288"0,8-5-1280 0,-9 6-320 16,9-6 0-16,0 0 0 0,0 0 304 0,0 0 0 0,0 0 0 0,-8 4 0 15,8-4 288-15,0 0 64 0,0 0 16 0,0 0 0 16,0 0-240-16,-5 9-48 0,5-9-16 0,-4 11 0 16,4-11 96-16,-4 13 32 0,0 0 0 0,-1-3 0 15,0 3 48-15,0 2 16 0,-3-1 0 0,-1 2 0 16,0-2-240-16,-1 2-32 0,0 2-16 0,1-1 0 15,-3 2-272-15,0 4 128 0,-1-3-128 0,0 0 0 16,2 0 128-16,2-2-128 0,-2-3 0 0,1 0 0 16,1-2 0-16,-1-1 0 0,3-3 0 0,1 0-192 31,0 0-272-31,-2-3-48 0,8-6-16 0,-10 4 0 0,0 0-1440 0,10-4-272 0,0 0-64 0,-10-4-7376 16,1 0-1472-16</inkml:trace>
  <inkml:trace contextRef="#ctx0" brushRef="#br3" timeOffset="-137056.35">23565 12489 20271 0,'0'0'1792'0,"-7"8"-1424"16,-1 1-368-16,3-1 0 0,3 2 3536 0,2 2 640 16,2 1 128-16,5-1 32 0,3 2-3232 0,3 0-640 15,1 2-128-15,5 3-16 0,0 1 128 0,3 1 16 16,3-4 16-16,1 2 0 0,0 4-240 0,4-3-48 15,2 0-16-15,2 0 0 0,-2-2 16 0,3-1 16 16,2-3 0-16,-3 0 0 0,-2-1-208 0,-4 0 0 0,-4-1 128 0,-3 0-128 31,-2 0-2288-31,-5-2-496 0</inkml:trace>
  <inkml:trace contextRef="#ctx0" brushRef="#br3" timeOffset="-135442.95">19998 9695 19231 0,'0'0'848'0,"0"0"176"0,0 0-816 0,-13-3-208 15,13 3 0-15,-13-2 0 0,0 1-240 0,13 1-80 0,-13-4-32 0,0 1 0 32,2 3-640-32,-1-3-128 0,-1 1-32 0,3 0 0 15,-3 2 400-15,-1-2 80 0,-1-1 16 0,2 2 0 0,0-2 656 0,0 2 272 0,0-2-16 0,0 2 0 16,1 0 1168-16,1 1 240 0,0 0 32 0,1 0 16 15,-2 1-496-15,12-1-80 0,-10 1-32 0,10-1 0 16,0 0-704-16,0 0-144 0,0 0-16 0,0 0-16 16,0 0-80-16,0 0-16 0,6 8 0 0,4-3 0 15,3-1 256-15,4-1 32 0,3-2 16 0,3 2 0 16,5-3 0-16,3-1 0 0,3-5 0 0,1 2 0 16,2-2-176-16,-1-1-48 0,1 1 0 0,1 1 0 15,1-1-208-15,-2 0 176 0,-1 2-176 0,-2 1 160 16,-2 3-160-16,-1 0 0 0,-1 0 0 0,-1 3 128 15,-2 1-128-15,1-4 0 0,-5 1 0 0,0-1 0 16,-3 0 0-16,0 0 0 0,-2-1 0 0,-2 1 0 0,-3-3 0 0,-1 2 0 16,-3-2 144-16,-9 3-144 0,0 0 128 0,0 0-128 15,0 0 128-15,0 0-128 0,0 0 160 0,0 0-32 16,0 0-128-16,-11-3 192 0,0 0-192 0,-5 2 176 16,-2 1-176-16,-3 0 160 0,-1 1-160 0,-4 2 0 15,-3 0 0-15,-2 0 0 16,-3 1-672-16,0-3-16 0,-3 4 0 0,1-2 0 15,-3 1-144-15,0 0-16 0,-1 0-16 0,1 0 0 0,0 1 448 0,1-1 96 16,-2 0 0-16,0 1 16 0,-2-2 304 0,4 1 0 16,3-3-128-16,2 4 128 0,2 0 0 0,1 0 0 15,3-1 0-15,1 2 0 0,2-1 0 0,3 0 0 16,2 0 0-16,2 2 0 0,2-1 0 0,4 1 0 16,2-2 0-16,9-5 0 0,-7 7 0 0,7-7 0 15,0 0-128-15,0 0 128 0,10 6 0 0,6-2 272 0,4-3-48 16,3 1-16-16,3-1 64 0,4-1 16 0,3-1 0 0,3 1 0 15,3 2-288-15,4-2 0 0,2-2 0 0,0-1 0 16,2-1-128-16,-1-2-144 0,-2-4-32 0,-1 6-6592 16,0-1-1312-16</inkml:trace>
  <inkml:trace contextRef="#ctx0" brushRef="#br3" timeOffset="-134391.66">18436 9337 10127 0,'0'0'896'0,"-8"1"-704"0,-1-1-192 0,0 0 0 15,1 0 2432-15,0 2 464 0,0 1 96 0,1 0 16 16,-4 1-1984-16,2-1-384 0,-3 1-64 0,0 0-32 16,-1 1-336-16,2 2-64 0,-1 0-16 0,0 0 0 15,-2 2 16-15,-2 2 0 0,-2 1 0 0,0 1 0 16,1 1 16-16,1-1 0 0,1 1 0 0,0 3 0 16,2 3 352-16,0 1 64 0,1-3 0 0,2 3 16 15,1 1-144-15,1 2-48 0,0-1 0 0,3 0 0 16,2 4-208-16,3-4-32 0,2-1-16 0,0 2 0 15,2-4-144-15,3 0 0 0,-1-2 0 0,2-2 0 16,1-3 0-16,2-1 0 0,0-2 0 0,2 1 0 16,2-5 0-16,-1-2 0 0,2 1 0 0,2-4 0 0,1-2 0 0,0-3 0 15,-1 2 0-15,2-4 0 0,0-1 192 16,3-2-32-16,-3-5-16 0,1 1 0 0,-1-4 64 0,-2 1 16 16,-1-1 0-16,-1-2 0 0,-2 1-32 15,-1-1 0-15,-1-5 0 0,-3 1 0 0,-3-2-192 0,-2 0 176 16,-1 0-176-16,-2-1 160 0,-2-1-160 0,-3 2 0 15,-1-4 0-15,-2 6 0 0,-1-1-176 0,1 5 48 16,-1-2 0-16,-1 1 0 0,-3 5 128 0,2 2 0 16,-2 2 0-16,0 0 0 0,0 0 0 0,-1 1 0 15,0 2 0-15,-1 3 0 0,-2 0 0 0,3 1 0 16,2 1 0-16,0 2 0 16,1 1-432-16,1 0-48 0,1 1-16 0,8-1-12496 0</inkml:trace>
  <inkml:trace contextRef="#ctx0" brushRef="#br3" timeOffset="-134106.89">18616 9793 28559 0,'0'0'2544'16,"0"0"-2032"-16,-9 2-512 0,1 4 0 0,8-6 2608 0,-5 10 416 16,1 3 96-16,2 0 16 15,2 1-2944-15,2 0-592 0,-1-1-112 0,-1-13-32 16,4 13-784-16,1-2-144 0,-5-11-48 0,7 12-8784 15,-7-12-1776-15</inkml:trace>
  <inkml:trace contextRef="#ctx0" brushRef="#br3" timeOffset="-133642.25">18879 9389 28559 0,'-12'2'2544'0,"1"3"-2032"0,-2 2-512 0,0 5 0 16,0 3 1328-16,1 5 160 0,1-2 48 0,2 0 0 31,-1-1-1728-31,2-1-320 0,1 0-80 0,4-5-16 15,-1 2-96-15,1-2-32 0,2-1 0 0,1-1 0 0,0-9-224 16,0 0-32-16,0 0-16 0,4 10 0 16,-4-10 208-16,0 0 32 0,0 0 16 0,11 5 0 0,-11-5 752 0,12 1 288 0,-12-1-16 0,12 0 0 15,-2 0 496-15,-10 0 112 0,12 1 16 0,1 2 0 16,0 2-336-16,3-1-64 0,-1 0-16 0,2 1 0 16,-1 2-160-16,1 2-48 0,-1-1 0 0,-2 1 0 0,-2 1-272 15,-1 2 0-15,0-3 128 0,-3 2-128 0,-1-1 0 0,0 0 0 16,-3 1 0-16,-1 1 0 0,-2 2 0 0,0-1 128 15,-1-1-128-15,-1 2 0 0,-2 2 160 0,1-2-160 16,-2-1 128-16,0 0-128 0,0 0 256 0,-1 1-48 16,-2-1 0-16,1 1 0 0,-2-1-208 0,-1-4 176 15,0 1-176-15,-1 1 160 0,1-4-160 0,0 0 0 16,-1-1 0-16,-1 0 0 16,0-2-1632-16,-1-2-352 0,0-3-80 0,-1-3-9808 0</inkml:trace>
  <inkml:trace contextRef="#ctx0" brushRef="#br3" timeOffset="-133429.66">18762 9437 23039 0,'0'0'2048'0,"0"0"-1648"0,8-11-400 0,1 5 0 16,2 3 3792-16,6 1 688 0,4 0 128 0,4 2 16 15,4-2-3696-15,2 1-736 0,2-2-192 0,1-1 0 16,2-1 0-16,2 0-144 0,1-1 144 0,0 1-208 16,0 0-640-16,2 0-128 0,-2-2-32 0,1 1-10048 15,-1-2-2000-15</inkml:trace>
  <inkml:trace contextRef="#ctx0" brushRef="#br3" timeOffset="-131555.33">23816 9816 10127 0,'0'0'896'0,"0"0"-704"0,-11 2-192 0,0-1 0 16,2 1 2128-16,9-2 400 0,-9-1 80 0,9 1 16 16,0 0-1424-16,0 0-288 0,-8-6-48 0,8 6-16 15,0 0 80-15,0 0 16 0,1-9 0 0,-1 9 0 16,4-12-304-16,-4 12-48 0,4-11-16 0,-4 11 0 16,0 0-96-16,0 0-32 0,4-9 0 0,-4 9 0 15,0 0 16-15,0 0 0 0,0 0 0 0,0 0 0 16,-5-5 112-16,5 5 32 0,0 0 0 0,0 0 0 15,-9-4-128-15,9 4-32 0,-11-1 0 0,11 1 0 16,-9 1-160-16,9-1-32 0,-9 0-16 0,9 0 0 16,0 0-48-16,0 0-16 0,0 0 0 0,0 0 0 15,0 0-176-15,0 0 0 0,0 0 0 0,0 0 128 16,0 0-128-16,0 0 0 0,-3 11 0 0,0-2 0 16,3-9 0-16,-7 11 128 0,-1 1-128 0,0 0 128 15,-1 1 48-15,1 0 0 0,1 0 0 0,0-3 0 0,1 1-32 0,-1-1 0 16,1-1 0-16,6-9 0 15,0 0-144-15,0 0 0 0,0 0-192 0,3 12 192 0,-3-12 0 0,8 8 0 16,-8-8 0-16,12 5 0 0,0-2 0 0,1-3 240 16,0-2-48-16,0 0 0 0,-1 1 0 0,-1-5 0 15,1 2 0-15,-1 1 0 0,-2-4-192 0,-2 2 144 16,-7 5-144-16,10-9 128 0,-3 1-128 0,0 0 0 16,-1 2 144-16,0-4-144 0,-6 10 0 0,5-11 144 15,0-1-144-15,-1 1 0 0,-4 11 144 0,4-10-144 16,-1-2 0-16,-3 2 144 0,0 10-144 0,-2-11 0 15,0 2 144-15,2 9-144 0,-6-7 176 0,1 0-48 16,0 0 0-16,-2 1 0 0,7 6 0 0,-10-1-128 0,1-1 192 0,1 2-64 16,-1 2-128-16,9-2 0 0,-10 2 0 0,-1 3 0 15,-1 2 0-15,2 0 0 0,1-1 0 0,0 1 0 16,0-2 0-16,-1 1 0 0,3 2 0 16,0 0 0-16,1 1 0 0,0 0 0 0,1 0 0 0,1 0 0 15,0 2-128-15,4-11 128 0,0 12 0 0,0-12 0 16,6 11 0-16,0 1 0 0,-6-12 0 0,10 9 0 15,1-2 0-15,1-3 0 0,-2 0 0 0,2-3 0 16,1-1 0-16,-1 0 128 0,-12 0-128 0,13-1 0 16,-3 1 144-16,0-4-144 0,1 0 160 0,-2-2-160 15,-1 0 144-15,-2-1-144 0,0 0 128 0,-1-1-128 16,-5 8 128-16,4-11-128 0,0 1 128 0,0 0-128 16,-1-2 256-16,0 1-48 0,-2 1 0 0,2 1 0 15,-2 0 48-15,-1 9 0 0,2-9 0 0,-2 9 0 16,1-11-128-16,-1 11 0 0,0-9-128 0,0 9 192 0,0 0-192 0,0 0 0 15,0 0 0-15,-8-7 0 0,-1 2 0 0,1 4 0 16,-1 2 0-16,-1 2 0 0,-2-1 0 0,-1 1 0 16,0 1 0-16,0 3 0 0,0-1 0 0,0 2 0 15,1-3 0-15,0 2 0 0,0-2 0 0,2 0 0 16,1 2 0-16,2-1 0 0,7-6 0 0,-6 8 0 16,6-8 0-16,-4 9 0 0,4-9-144 0,-3 13 144 15,3-13 0-15,2 10-144 0,-2-10 144 0,5 14 0 16,-5-14 0-16,9 7 0 0,0 0 0 0,1-2 0 15,1-4 0-15,1 1 0 0,1-2 0 0,-2-2 0 16,-11 2 0-16,12-1 0 0,-3-4 0 0,-9 5 0 16,9-7 0-16,-1 1 128 0,-8 6-128 0,5-9 0 0,-1 0 0 15,-4 9 0-15,6-11 0 0,-4 2 128 0,-2 0-128 0,0 9 0 16,0 0 0-16,-1-9 128 0,-2 0-128 0,3 9 0 16,0 0 0-16,0 0 144 0,-6-6-144 0,6 6 0 15,-9 0 0-15,9 0 0 0,0 0 0 0,0 0 0 16,-9 7 0-16,2-1 0 0,7-6 0 0,-8 10 0 15,0-3-128-15,2 0 128 0,6-7 0 0,-7 9-144 32,7-9-288-32,-5 7-48 0,5-7-16 0,0 0-12192 0,0 0-2448 0</inkml:trace>
  <inkml:trace contextRef="#ctx0" brushRef="#br0" timeOffset="-110920.11">26471 4397 11967 0,'-24'2'1072'0,"9"1"-864"0,-4 0-208 0,1-1 0 16,0 2 1152-16,0 0 176 0,-1 1 32 0,2 0 16 16,0-3-1376-16,3 0-208 0,2 1-80 0,3-3-16 15,9 0-80-15,0 0 0 0,0 0-16 0,0 0 0 32,0 0-256-32,0 0-48 0,0 0-16 0,16 0 0 0,2-3 336 0,3 2 64 0,2 0 0 0,4-1 16 15,0 0 880-15,0-2 160 0,2-1 32 0,-2 1 16 16,1 1 320-16,0 2 64 0,1-2 16 0,0 2 0 0,1 1-544 0,0 0-128 15,0 0 0-15,0 0-16 0,-3-1-192 0,0-1-48 16,1 1 0-16,-2 1 0 0,-1 0 16 0,-4-1 0 16,-3-1 0-16,-3 0 0 0,0 1 208 0,-5 1 32 15,-10 0 16-15,0 0 0 0,0 0-368 0,0 0-160 16,0 0 128-16,-12 9-128 0,-3-3-208 0,-6-1-128 16,-4 2-32-16,-2-3 0 15,-3 0-48-15,-3-2-16 0,-2 1 0 0,-1 1 0 0,-4 0 112 0,1 1 32 16,0 0 0-16,-1 0 0 0,-3 2 288 0,-3-4-160 0,-3 0 160 15,0-3-128-15,2-2 128 0,6 1 0 0,3-2 128 0,4 0-128 16,4 1 640-16,5 0 64 16,3-2 16-16,4 3 0 0,3 0-336 0,5 0-64 0,1-1 0 0,9 2-16 31,0 0-1424-31,0 0-288 0</inkml:trace>
  <inkml:trace contextRef="#ctx0" brushRef="#br0" timeOffset="-108072.93">2774 16699 10127 0,'0'0'896'0,"0"0"-704"15,0 0-192-15,0 0 0 0,0 0 3520 0,0 0 688 16,0 0 128-16,0 0 16 0,0 0-3072 0,0 0-640 15,0 0-112-15,0 0-16 0,13 4 160 0,-13-4 32 16,0 0 16-16,0 0 0 0,11 5-64 0,-11-5-16 16,9 5 0-16,-9-5 0 0,0 0 80 0,8 8 16 15,-8-8 0-15,8 8 0 0,-8-8 32 0,6 9 16 16,-6-9 0-16,7 11 0 0,-2 1-128 0,-1 1-16 0,1-1-16 0,1 1 0 16,1 0-144-16,-1 3-32 0,2 2 0 0,0 1 0 15,0 1-48-15,0 0-16 0,0 2 0 0,-1-1 0 16,0-1-192-16,-1 3-64 0,1-1 0 0,-1-3 0 15,0-2 0-15,-2-1 0 0,0-2 0 0,1-1 0 16,-1-1-128-16,-2-3 0 0,-2-9 0 0,4 9 0 16,-4-9 0-16,0 0 192 0,0 0-192 0,0 0 192 15,0 0 64-15,5 7 32 0,-5-7 0 0,0 0 0 16,0 0-32-16,10-3 0 0,-10 3 0 0,9-10 0 16,-2-1 0-16,0 2-16 0,-3-1 0 0,0 1 0 15,0 0-240-15,0 1 176 0,0-4-176 0,-1 4 160 16,0-2-160-16,1 2 0 0,0-1 0 0,0 1 0 15,-3-1 0-15,-1 9 0 0,0 0 0 0,5-8 0 16,-5 8 0-16,7-6 0 0,-2-1 0 0,-5 7 0 0,7-8 0 0,-1 2 0 16,-1-3 0-16,2-1 0 0,-2 0 0 0,2 0 0 15,-2-2 0-15,1 0 0 0,-1-1 0 0,1-1 0 16,-1-2 128-16,0 0-128 0,0 2 128 0,1 0-128 16,-1-1 128-16,0 1-128 0,0 0 0 0,0 1 0 15,1 0 128-15,-2 0-128 0,-1 0 0 0,1 2 0 16,0-1 0-16,0 2 0 0,0 1 0 0,-4 9 0 15,7-9 0-15,-7 9 0 0,2-9-144 0,-2 9 144 16,0 0 0-16,4-10 0 0,-4 10 0 0,0 0 0 16,4-10 0-16,-4 10 0 0,0 0 0 0,0 0 0 15,3-9 0-15,-3 9 0 0,0 0 0 0,0 0 0 0,0 0 0 16,0 0 0-16,0 0 0 0,0 0 0 0,0-8 0 0,0 8 0 16,0 0-128-16,0 0 128 0,0 0 0 0,0 0 0 15,0 0-144-15,0 0 144 0,0 0 0 0,-11 7-144 16,1-1 144-16,-1 5 0 0,1 2-144 0,0-2 144 15,-2 5 0-15,0 2-144 0,0 2 144 0,-1 1 0 16,-1 2 0-16,-2 2-128 0,2 4 128 0,0 1 0 16,-1 3 0-16,0 1 0 0,-2-1-128 0,0 1 128 15,-2 1 0-15,1 0 0 0,1-1 0 0,-1 1 0 16,0 2 0-16,1-1 0 0,0 1 0 0,1 2 0 16,1 1 0-16,2 2 144 0,1 2-144 0,1-2 192 15,1-4-192-15,2-2 160 0,2-2-160 0,-1-4 160 16,1-4-160-16,0-1 0 0,2-4 144 0,1 0-144 15,-4-4 0-15,2-2 0 0,1 0 0 0,0-3 0 16,-3-2-1824-16,1 0-288 0,-2-3-48 0,0-1-16848 16</inkml:trace>
  <inkml:trace contextRef="#ctx0" brushRef="#br0" timeOffset="-107456.41">2877 16454 14735 0,'0'0'1312'0,"0"0"-1056"0,0 0-256 0,0 0 0 15,0 0 2096-15,0 0 352 0,0 0 80 0,0 0 16 16,0 0-2032-16,0 0-512 0,0 0 0 0,0 0 0 16,0 0 288-16,0 0-32 0,0 0-16 0,0 0 0 15,0 0 800-15,0 0 176 0,0 0 16 0,0 0 16 16,0 0-32-16,0 0-16 0,0 0 0 0,6-8 0 15,-1 0-176-15,0-3-16 0,0-2-16 0,0-1 0 16,1 1-304-16,-1 0-64 0,0 0-16 0,0-1 0 16,0-3-400-16,1 1-80 0,-1 3 0 0,1-1-128 0,0-2 176 0,-1 0-176 15,0 5 160-15,0-2-160 0,0 0 0 0,1 1 128 16,-1-1-128-16,-1 1 0 0,0 0 0 0,0 2 0 16,0-1 0-16,-2 0 0 0,1 2 0 0,1 1 0 15,-2 0 0-15,-2 8 0 0,0 0 0 0,4-9 0 16,-4 9 0-16,0 0 0 0,5-8 0 0,-5 8 0 15,0 0 0-15,0 0-160 0,7-5 160 0,-7 5 0 16,0 0 0-16,0 0 0 0,12 2 0 0,-12-2 0 16,10 7 0-16,1-1-128 0,-2 2 128 0,-2 1 0 15,0 2 160-15,1 1-160 0,-2 1 224 0,1 0-48 16,-1 1-16-16,1-2 0 0,-1-1-32 0,1 0-128 16,-2-1 192-16,0-1-64 0,-5-9 48 0,9 12 0 15,-9-12 0-15,10 12 0 0,-10-12-176 0,9 9 0 0,-9-9 0 0,9 8 128 16,-9-8-128-16,9 8-272 0,1-3 64 0,-10-5 16 31,0 0-2240-31,13 6-432 0,-1 0-80 0</inkml:trace>
  <inkml:trace contextRef="#ctx0" brushRef="#br0" timeOffset="-106902.58">3916 16742 3679 0,'0'0'160'0,"0"0"32"0,8-7-192 0,1 2 0 0,3 4 0 0,1-3 0 16,3 0 8848-16,3 1 1728 0,3 2 352 0,2 0 64 16,-1 1-8864-16,1 0-1760 0,2 1-368 0,-1 0 0 15,1 0 0-15,-3-1 0 0,1 0 0 0,-2 0 0 16,0 0 0-16,0 0-160 0,-1-1 160 0,0 1-128 15,-2 0 128-15,-2 0 0 0,-2 1-144 0,-2 2 144 16,-1 0-192-16,-2 1 48 0,0-1 0 0,1 0 0 16,-11-3-464-16,12 4-96 0,-1-1 0 0,0-2-16 15,-1-1-240-15,1-1-64 0,-1 1 0 0,2-3 0 16,-1 0-1968-16,1 2-400 0,-1-4-64 0,-1 1-32 0</inkml:trace>
  <inkml:trace contextRef="#ctx0" brushRef="#br0" timeOffset="-106573.08">4079 16971 38015 0,'0'0'1680'0,"0"0"352"0,0 0-1632 0,0 0-400 0,0 0 0 0,9 9 0 15,1-5 256-15,0 1-16 0,-10-5-16 0,12 6 0 16,-1-3 0-16,1 0 0 0,0 0 0 0,1-6 0 16,0 3 32-16,3-1 16 0,1-1 0 0,0 1 0 15,-2-1-272-15,3-1 0 0,2-1 128 0,1 1-128 16,0 1 0-16,0-1 0 0,1 3 0 0,0-5 0 15,0 1-256-15,3 0-64 0,0-2-16 0,1 0 0 16,0 0-1808 0,0-1-352-16,0 2-80 0,0-4-12368 0</inkml:trace>
  <inkml:trace contextRef="#ctx0" brushRef="#br0" timeOffset="-104953.39">6353 16570 32943 0,'0'0'1456'16,"-5"-10"304"-16,0 4-1408 0,5 6-352 0,-4-8 0 0,0-1 0 0,1 2 384 0,1 1 0 15,0-2 0-15,1 2 0 0,0-5-384 0,-1 2 0 16,0-1 0-16,-2 3 0 0,-1 1 0 0,-1-1 0 16,0 1 0-16,-1-1 0 0,1-1 0 0,-3 2 0 15,-2-1 128-15,0 1-128 0,-2 0 320 0,-2 2-16 16,-4 1 0-16,0 1 0 0,-2 4 128 0,-1 3 16 16,-1 1 16-16,-2 3 0 0,0 2-32 0,2 2-16 15,1 3 0-15,2 0 0 0,1 5-224 0,0 4-64 16,1 2 0-16,1 3 0 0,0 0-128 0,4 3 160 15,4-4-160-15,4 2 160 0,5 3-32 0,-2-3 0 0,0-2 0 0,2 0 0 16,4-2-128-16,1-1 0 0,2-1 0 0,2-4 0 16,0-7 0-16,1-2 0 0,1-2 0 0,0-3 0 15,0-3 0-15,-1-2 0 0,1-2 144 0,-1-4-144 16,1-1 160-16,0-4-32 0,1-4-128 0,0-1 192 16,-1-3-64-16,3-3 0 0,0-3-128 0,0-1 192 15,1-1-192-15,-1 3 128 0,-1-1-128 0,1 1 0 16,-2-1 0-16,-2 3 0 0,-2-1 0 0,-1 2 0 15,-2 0 0-15,0 1 0 0,-1 2 0 0,0 3 0 16,-1 1-160-16,-2 3 160 0,-1 9-128 0,0 0 128 16,0 0 0-16,0 0-160 0,0 0 160 0,0 0 0 15,0 0 0-15,0 0 0 0,3 14 0 0,2 2 0 16,0-2 288-16,1 3 16 0,0-1 0 0,-1 4 0 0,1-3-16 0,1 1 0 16,-1-1 0-16,1 0 0 15,-1 0-288-15,2-2 0 0,-1 1 0 0,-1 2 0 16,1-2-224-16,-1-1-160 0,0 0-16 0,-1-1-16 15,0-3-864-15,-5-11-192 0,7 10-16 0,-7-10-16 16,0 0-1552-16,5 9-304 0,-5-9-64 0</inkml:trace>
  <inkml:trace contextRef="#ctx0" brushRef="#br0" timeOffset="-104621.05">6508 16898 42335 0,'0'0'1872'0,"0"0"384"0,-8-1-1808 0,8 1-448 0,-6-2 0 0,6 2 0 15,0 0 448-15,0 0 0 0,6-7 0 0,1-2 0 16,-1-5-448-16,2 1-192 0,0 0 16 0,0-1 0 16,0-2 176-16,-1 1-192 0,1-1 192 0,-1-3-192 15,-1-1 192-15,1 0 0 0,-2 1 0 0,-1-1 0 16,-1-1 256-16,-1-1 16 0,-2-1 16 0,0-1 0 15,0 0 48-15,0 0 16 0,0-1 0 0,-1 2 0 16,1 1-192-16,0 1-32 0,0 0-128 0,1 1 192 16,2 1-192-16,-1 3 0 0,1 1 0 0,2 3 0 15,-1 3-192-15,3 2-48 0,0 2 0 0,4 1 0 16,-1 4-512-16,2 3-96 0,1 1-32 0,0 3 0 16,1 0-1360-16,1 3-256 0,0 3-64 0,0 2-8240 15,-1-1-1632-15</inkml:trace>
  <inkml:trace contextRef="#ctx0" brushRef="#br0" timeOffset="-104035.3">7075 16614 35247 0,'0'0'1552'0,"3"-8"336"0,-3-4-1504 0,1 3-384 16,2 0 0-16,-1 0 0 0,2-2 720 0,0 1 80 15,0 0 16-15,0-1 0 0,0-1-640 0,-1 2-176 16,-2-3 0-16,-1 0 0 0,-1 3 0 0,-2-1 144 15,-1-1-144-15,-1 2 0 0,0 0 128 0,-2 3-128 16,-2 0 0-16,-1 2 0 0,-2 3 240 0,-3 2-64 16,0 1-16-16,-1 5 0 0,1 1 112 0,0 0 32 0,0 0 0 0,2 4 0 15,1 2 128-15,0 1 16 0,-1 3 16 0,1 1 0 16,3 2-272-16,1 2-48 0,2 2-16 0,1-1 0 16,1 3-128-16,2-1 0 0,0 1 144 0,2 3-144 15,2-6 0-15,1-1 0 0,1-1 0 0,1-1 128 16,3-2-128-16,0 0 0 0,1-4 0 0,0 0-128 15,0-4 128-15,2-2 0 0,-1-3 0 0,0-2-128 16,1-5 128-16,1-2 0 0,2-3 0 0,0-3 0 16,1-1 0-16,-1-1 144 0,-1-1-144 0,0-1 160 15,-1-2-160-15,-1-1 0 0,0 0 0 0,-1 0 128 16,1 1-128-16,-3 0 0 0,-2-1 0 0,1 1 0 16,-2 2 0-16,0-1 0 0,-1 4 0 0,-1 0 0 15,-3 11 0-15,3-9 0 0,-3 9 0 0,0 0 0 0,0 0-160 16,0 0 160-16,0 0 0 0,0 0-144 0,0 0 144 0,0 0 0 15,0 0 0-15,0 0 0 16,0 0 0-16,0 0 0 0,0 0 0 0,6 12 0 0,-6-12 176 0,5 11-48 16,-1 0 0-16,0 1 0 0,-2-3-128 0,1 1 192 15,0 1-192-15,-1-1 192 0,1 0-192 0,1 1 0 16,-2-2 0-16,-2-9 128 0,3 10-128 0,-2 1 0 16,-1 1 0-16,0-2 0 15,0-10-416 1,-1 12-16-16,0-1 0 0,-1 1 0 0,1 0 16 0,0 1 0 0,-1 3 0 0,2-3 0 0,0 0 416 0,2 0-160 15,0-2 160-15,2 2 0 0,0-1 0 0,0-1 0 16,0-1 0-16,0-1 0 0,-4-9 0 0,5 11 0 16,-5-11 0-16,0 0 0 0,4 10 0 0,-4-10 0 0,0 0 0 0,0 0 0 31,0 0-640-31,0 0-32 0,0 0 0 0,0 0-10800 0,0 0-2160 0</inkml:trace>
  <inkml:trace contextRef="#ctx0" brushRef="#br0" timeOffset="-103220.83">7095 16676 14735 0,'0'0'1312'0,"0"0"-1056"0,0 0-256 0,0 0 0 16,0 0 2624-16,0 0 448 0,0 0 112 0,0 0 16 16,0 0-2480-16,0 0-480 0,0 0-112 0,0 0 0 15,10-2 448-15,-10 2 80 0,11-3 32 0,-11 3 0 16,9-2 160-16,-9 2 48 0,0 0 0 0,10 2 0 16,-10-2-288-16,9 7-48 0,-9-7-16 0,8 10 0 15,-8-10-16-15,5 12 0 0,-2 0 0 0,-2-2 0 16,-1 0-64-16,0 0-16 0,0-10 0 0,-1 11 0 15,0 1 192-15,-1-1 16 0,2-11 16 0,-1 13 0 0,0-3-80 0,1 0-16 16,0 2 0-16,0-3 0 0,0-9-256 0,1 16-48 16,2 0-16-16,-1-1 0 0,1 2-128 0,1-1-128 15,0 1 144-15,0 0-144 0,0 0 128 0,-1 2-128 16,1-2 0-16,0 4 144 0,-1 1-144 0,0-2 0 16,0 1 0-16,0-1 0 0,0 0 0 0,-1 2 0 15,1-2 128-15,-2 1-128 0,0 1 0 0,1-1 0 16,-2 1 0-16,0-4 0 0,0 2 128 0,0-1 0 15,0 1 0-15,-2-3 0 0,-1-2 32 0,-1 0 0 16,-2 0 0-16,1-2 0 0,0-1-16 0,0-3 0 16,-2 0 0-16,1-2 0 0,-2 1-144 0,0-3 160 15,-1 1-160-15,0 0 160 0,-2-1-160 0,0-1 128 0,-2 0-128 0,-2-2 128 16,-2 1-128-16,-1-3 0 0,0-3 0 0,-2 2 0 16,-1-2-352-16,1-2 0 0,-1-1 0 0,0-2 0 31,-1 0-416-31,1 0-64 0,1 0-32 0,3-2 0 15,2 3-1504-15,2 1-320 0,2-1-48 0,2-3-12912 0</inkml:trace>
  <inkml:trace contextRef="#ctx0" brushRef="#br0" timeOffset="-102469.7">7318 16507 32767 0,'0'0'1456'0,"0"0"288"0,0 0-1392 0,0 0-352 16,-4 12 0-16,1-2 0 0,3 2 128 0,3 1-128 15,-1 3 160-15,1-3-160 0,1 4 0 0,0-2 0 16,1 0 0-16,0 0 0 0,2-2 0 0,-2 2 0 16,-1-1 176-16,0 0-176 0,-2-3 336 0,1-1-32 15,0-1-16-15,-2-1 0 0,-1-8 496 0,-1 9 112 0,1-9 0 0,0 0 16 16,0 0 112-16,0 0 0 0,0 0 16 0,0 0 0 16,0 0-432-16,0 0-96 0,0 0 0 0,0 0-16 15,1-12-288-15,2 1-48 0,1-4-16 0,1 1 0 16,1 0-144-16,1 1 192 0,-1-4-192 0,1-2 192 15,-1 0-192-15,1 1 128 0,-1-2-128 0,2 4 128 16,-1 3 0-16,-1 3 0 0,1 2 0 0,-7 8 0 16,8-5-128-16,-8 5 0 0,10-4 0 0,-10 4 0 15,10 3 0-15,1-1 0 0,-11-2 0 0,14 3 0 16,-1 2 0-16,0-2 0 0,0 1 0 0,-1 2 0 16,-2-2 128-16,0 1 0 0,-10-5 0 0,11 7 0 15,-2-2-128-15,-1 0 0 0,-8-5 0 0,0 0 0 16,8 7 128-16,-8-7 0 0,0 0 0 0,7 6 0 15,-7-6-128-15,0 0 0 0,0 0 0 0,0 0 0 0,5 8 0 0,-5-8 0 16,0 0 176-16,0 0-176 0,0 0 192 0,0 0-48 16,8 5-16-16,-8-5 0 0,0 0 0 0,10-1 0 15,-10 1 0-15,11-5 0 0,-2-3-128 0,-2 0 160 16,1-2-160-16,0-1 160 0,-1-1-160 0,0-1 128 16,0 0-128-16,1 0 128 0,-2 0-128 0,2 0 0 15,0 2 0-15,0 1 128 0,-2-1-128 0,2 0 0 16,0 2 0-16,0 1 0 0,0 2 0 0,1 1 0 15,0 1 0-15,1 2 0 0,1 4 0 0,-1 2 0 16,1 2-192-16,0 2 192 0,0 1-128 0,0 1 128 16,2 5 0-16,1 0 0 0,0 2-192 0,0 0 48 15,-1-1 0-15,0 4 0 0,-1-4 144 0,0 1 0 16,-2-1 128-16,1 0-128 0,-1-2 0 0,2 2 128 0,-2-2-128 16,-1-1 0-16,0-4 0 0,1 3 0 0,-3 1 0 0,4-4-192 31,1-2-1632-31,-1-2-336 0,1 0-64 0,1 2-16 15,0-7-2032-15,-1 0-400 0</inkml:trace>
  <inkml:trace contextRef="#ctx0" brushRef="#br0" timeOffset="-101918.7">8568 16444 8287 0,'0'0'736'15,"0"0"-592"-15,0 0-144 0,-9-2 0 16,1-3 6016-16,8 5 1184 0,-9-4 224 0,1 1 64 0,0-1-5696 0,8 4-1120 16,-9-5-224-16,0 1-64 0,0 1 208 0,0 2 48 15,0 1 0-15,0 1 0 0,-1 2-352 0,0 4-64 16,-2-6-16-16,2 4 0 0,-2 3-208 0,-1 0 0 16,0 0 0-16,-1 1 0 0,-3 2 0 0,1 1 128 15,0 1-128-15,2 0 0 0,0-1 288 0,1 4-32 16,1-5-16-16,2 4 0 0,0-1 80 0,4-1 0 15,1 1 16-15,3-1 0 0,1-1-128 0,2 0-16 16,2 0-16-16,1-1 0 0,1 1-176 0,2-2 0 16,0 0 0-16,3-3 0 0,0 0 0 0,0-3 0 15,1-2 0-15,2 0 0 0,-1-4 0 0,-2 1 0 16,1 0 0-16,-1-3 0 0,0-1 0 0,1-2 0 16,-2-2 0-16,-1 0 0 0,0 0 0 0,-1 0 0 0,0-3 176 0,1 2-176 15,-2-1 160-15,1 1-160 0,-1-2 160 0,1 0-160 16,1-1 144-16,-2 0-144 15,-2 0 128-15,0 0-128 0,0 1 160 0,0 1-160 0,-2-2 192 0,1 2-192 16,-2 2 0-16,-1 9 0 0,0 0 0 0,0 0-192 16,0 0 192-16,0 0 0 0,0 0 0 0,0 0 0 15,0 0 464-15,0 0-16 0,0 0 0 0,0 0 0 16,0 0 0-16,11 1 0 0,-11-1 0 0,11 6 0 16,0 0-256-16,-2 2-64 0,0 2-128 0,0 2 192 15,0 1-192-15,2 0 0 0,-1 1 0 0,2 2 0 16,0-3-144-16,-1 1 144 0,3 0-208 0,-3-3 80 15,0 0-256-15,-1-1-32 0,1-2-16 0,-2 0 0 16,-2 0-272-16,1-2-48 16,-8-6-16-16,11 3 0 0,-2 1-1344 0,-9-4-288 0,12 0-48 0,-3 0-16 15,-9 0-1312-15,0 0-256 0</inkml:trace>
  <inkml:trace contextRef="#ctx0" brushRef="#br0" timeOffset="-101279.89">9302 16301 2751 0,'0'0'128'0,"0"0"16"0,-5-7-144 0,5 7 0 16,-5-6 0-16,5 6 0 0,-6-8 7200 0,6 8 1408 15,0 0 288-15,-2-6 48 0,2 6-7184 0,0 0-1440 16,0 0-320-16,0 0 0 0,0 0 0 0,0 0 0 16,0 0 0-16,0 0 0 0,-9 2 0 0,0 3 144 0,-2 3-144 0,-1 4 160 15,-1 1 624-15,-4 3 128 0,-2 5 32 0,-2 2 0 16,0 0 256-16,-1 4 48 0,-2-1 16 0,2 1 0 15,0-1-368-15,1 0-64 0,0-1 0 0,3-2-16 16,1-2-432-16,3 1-64 0,1-2-32 0,1-2 0 16,3-2-448-16,2-3-96 0,1-1 0 0,2-2-16 31,4-10-1296-31,0 0-256 0,0 0-48 0,0 0-16 16,0 0-912-16,0 0-176 0,0 0-32 0</inkml:trace>
  <inkml:trace contextRef="#ctx0" brushRef="#br0" timeOffset="-101054.89">9044 16284 45327 0,'0'0'2000'0,"0"0"432"0,0 0-1952 0,6 10-480 16,1 3 0-16,3 2 0 0,2 3 496 0,2 3 0 15,1 0 0-15,2 2 0 0,0 2-112 0,1-1-32 16,1-6 0-16,1 3 0 0,0 2-128 0,-1 1-32 15,1-4 0-15,2 3 0 0,-1-4-384 0,0 1-96 16,-1-3-16-16,0 1 0 16,-2-1-1296-16,-1 1-256 0,-2-2-48 0,-2-1-16 15,-3 0-1040-15,-1 0-224 0,-1 1-32 0</inkml:trace>
  <inkml:trace contextRef="#ctx0" brushRef="#br0" timeOffset="-97232.97">10830 16478 6447 0,'0'0'576'0,"8"-9"-576"0,-2 0 0 0,0-1 0 16,-1 0 1856-16,-1 1 256 0,0 2 48 0,-2-5 16 15,-1 1-1216-15,1 1-224 0,-1 1-48 0,0 1-16 16,1-1 432-16,-2 9 96 0,0 0 16 0,0 0 0 16,0 0 480-16,0 0 96 0,0 0 32 0,0 0 0 15,0 0-304-15,0 0-64 0,10-1-16 0,1 7 0 16,-2 4-432-16,0 4-96 0,0 0-16 0,0 4 0 15,-1 2-256-15,1 3-64 0,-2 5-16 0,-1 2 0 16,1 3-112-16,-2 3 0 0,-3 1-16 0,0 4 0 16,-1 3-64-16,-2 0-16 0,-3 3 0 0,0-1 0 0,-1 0-160 0,1-2-48 15,0-2 0-15,0-4 0 0,1-3-144 0,-1-3 0 16,2-2 0-16,-1-2 128 0,2-2-128 0,0-1 0 16,2-6 0-16,-1-2 0 15,0-3-304-15,1-1-80 0,2-5-32 0,-3-8 0 16,0 0-2144-16,0 0-448 0,0 0-64 0</inkml:trace>
  <inkml:trace contextRef="#ctx0" brushRef="#br0" timeOffset="-96797.63">10838 16328 35935 0,'-8'-17'1600'0,"1"7"320"0,0-2-1536 0,-1 2-384 0,4-1 0 0,1 4 0 16,3-1 2000-16,0 8 336 0,8-8 64 0,4-1 16 15,2-2-2112-15,4 2-304 0,3-1-304 0,5-2 64 16,3 0 240-16,4 1-192 0,2-1 192 0,1 1-192 16,0 2 192-16,0 1-176 0,2 3 176 0,-3 1-160 15,-1 2 160-15,-5 2-192 0,-5 1 192 0,-1 2-192 16,-4 1 192-16,-3 1 0 0,-3 1 0 0,-3 3-128 15,-3 3 128-15,-2 1-128 0,-1 0 128 0,-1 2-128 16,-2 0 128-16,-1 3 0 0,-1-1 160 0,-2 4-160 0,-1 1 192 0,1 2-64 16,1-1-128-16,-1 2 192 0,1 0-192 0,0 1 0 15,1-5 0-15,1 1 0 0,-1-4 0 0,-2 1 0 16,0-4 0-16,0 1 0 0,-4-2 0 0,-1 0 0 16,-2 1 0-16,1-1 0 0,-3-2 0 0,-1-2 0 15,-3-1 0-15,-1-2 0 0,0-3 176 0,-1 0-176 16,-1-2 192-16,-1-2-192 0,4 0 128 0,-1-1-128 15,2-1 0-15,-1-1 0 0,0-1 0 0,1 0-304 16,-1 0 48-16,0 2 0 16,0-4-656-16,0 2-128 0,0 1-32 0,2-1 0 15,0-2-1872-15,2 1-368 0,0 0-80 0,2-2-10496 0</inkml:trace>
  <inkml:trace contextRef="#ctx0" brushRef="#br0" timeOffset="-96298.52">12243 15257 18431 0,'0'0'1632'16,"8"-7"-1312"-16,-8 7-320 0,7-6 0 0,-1-1 1344 15,-6 7 192-15,8-6 32 0,-8 6 16 0,0 0-1328 0,0 0-256 16,0 0 0-16,0 0-144 0,0 0 144 0,0 0 192 16,0 0-32-16,-4 13-16 0,-3-3 480 0,-2 3 80 15,-2 0 32-15,-1 3 0 0,-1 1 496 0,-3 1 112 16,-1 2 0-16,-1-1 16 0,-3 1-160 0,-1 1-48 15,1 1 0-15,-2 0 0 0,-3 5-320 0,1-3-64 16,0 0 0-16,2 4-16 0,-1 3-272 0,3 2-48 16,0 1-16-16,1 2 0 0,-1 3-48 0,2 4-16 15,2 3 0-15,2 1 0 0,-1-2 0 0,3 5 0 16,3 0 0-16,1 0 0 0,-1-3-224 0,4 4-128 16,-2-1 128-16,2 2-128 0,2 1 0 0,1-2 0 0,0-4 0 15,2-3 0-15,1-2 128 0,3-4-128 0,2-3 128 0,1-1-128 16,2-4 0-16,3-3 144 0,2 2-144 0,0-5 0 15,1-2 144-15,4-3-144 0,3-2 0 0,1-1 144 16,-1-3-432-16,3 0-96 0,2-3 0 0,-1-2-16 31,1 0-2352-31,0-4-480 0,0-4-96 0</inkml:trace>
  <inkml:trace contextRef="#ctx0" brushRef="#br0" timeOffset="-95815.39">12374 15613 41407 0,'0'0'1840'0,"-6"-7"368"0,6 7-1760 0,0 0-448 16,0 0 0-16,0 0 0 0,0 0 272 0,0 0-16 15,6 16-16-15,-1-1 0 0,0 4-480 0,2 0-80 16,2 2-32-16,0 4 0 0,-3 0 352 0,2 3-144 16,-1 2 144-16,-1 0 0 0,-1 0 128 0,1-2 128 0,-1-4 16 0,-1-1 16 15,-2-3 176-15,1 0 48 0,-2-2 0 0,1 0 0 16,0-1 16-16,1-4 16 0,-2 0 0 0,2-1 0 15,-1-1-144-15,2-4-16 0,-4-7-16 0,8 8 0 16,0-4-176-16,2-1-16 0,1-1-16 0,2-2 0 16,-2-4-32-16,4-1 0 0,-1-1 0 0,2-5 0 15,-1 1-128-15,1-4 192 0,1-2-192 0,0-4 192 16,0 1-192-16,-1-1 128 0,-2-1-128 0,-1-2 128 16,0-3-128-16,0-4 128 0,-1-1-128 0,-1-2 128 15,3 2-128-15,-3 1 0 0,0 1 0 0,-1 2 0 16,2-1-320-16,0 2-32 0,-3 0-16 0,0 1 0 15,-1-1-96 1,-1 3-32-16,0-1 0 0,0 5 0 0,-1 2-336 0,1 2-80 0,-2 1-16 0,-1 4 0 16,-2 3-2128-16,-2 7-416 0</inkml:trace>
  <inkml:trace contextRef="#ctx0" brushRef="#br0" timeOffset="-95465.3">12567 16112 29423 0,'0'0'1296'0,"0"0"288"0,0 0-1264 0,0 0-320 0,0 0 0 0,0 0 0 16,0 0 1408-16,0 0 240 0,0 0 32 0,0 0 16 15,0 0-640-15,5 10-128 0,-5-10-32 0,6 12 0 16,-1-1 16-16,1-1 0 0,-2 0 0 0,-2 3 0 16,1 0-192-16,-2-1-32 0,2 1-16 0,-2 2 0 15,-1 0-400-15,-1 3-80 0,-1-2 0 0,0 5-16 16,-2 0-176-16,0 1 128 0,-3-1-128 0,2 1 128 16,0-4-128-16,1 3 0 0,0-3 0 0,2 1 0 31,-1-2-528-31,2 0 16 0,2-2 0 0,0-2 0 0,-1-13-496 0,4 11-80 15,-4-11-32-15,7 7 0 0,-7-7-1536 16,9 6-304-16,-9-6-64 0</inkml:trace>
  <inkml:trace contextRef="#ctx0" brushRef="#br0" timeOffset="-95191.66">13037 15927 30399 0,'0'0'1344'0,"0"0"288"0,5-8-1312 0,2 3-320 15,-7 5 0-15,13-4 0 0,1-1 3392 0,3 1 592 16,3 1 128-16,1 1 32 0,1-1-3392 0,1 0-752 16,2 1 0-16,0-1 0 0,-3 0-160 0,0 2 160 15,0 0-192-15,-2 1 192 16,-2-4-512-16,-1 4 0 0,-1 0 0 0,-3 0 0 15,-13 0-512-15,11 1-80 0,-11-1-32 0,0 0 0 16,0 0-208-16,0 0-32 0,0 0-16 0,0 0 0 16,0 0-1856-16,0 0-368 0,0 0-80 0,0 0-16 0</inkml:trace>
  <inkml:trace contextRef="#ctx0" brushRef="#br0" timeOffset="-94898.64">13003 16249 19343 0,'0'0'848'0,"-9"1"192"0,0-1-832 0,9 0-208 0,-9 0 0 0,9 0 0 0,0 0 5008 0,0 0 960 16,0 0 192-16,0 0 48 0,9-8-5024 0,3 2-992 15,-1-1-192-15,4 1 0 0,-1-2 0 0,2 1 0 16,1 1 128-16,1 1-128 0,2-1 160 0,-1 1-160 15,1-1 192-15,-1-1-192 0,1 2 208 0,-1 0-64 16,1 0-16-16,-2 2 0 0,-2 0-128 0,-1 2 128 16,1-2-128-16,0 1 128 0,-1 1-128 0,1 1-176 15,1 0 48-15,-1-2 0 16,-3 1-1488-16,0 1-304 0,-2-3-48 0,1 1-9376 16,0-2-1888-16</inkml:trace>
  <inkml:trace contextRef="#ctx0" brushRef="#br0" timeOffset="-94583.2">13630 15974 6447 0,'0'0'576'0,"0"0"-576"0,0 0 0 0,0 0 0 16,0 0 7664-16,0 0 1424 0,0 0 272 0,0 0 64 16,0 11-7248-16,3 0-1440 0,1 1-288 0,1-1-64 15,0 0-256-15,2 2-128 0,-1 0 160 0,2 1-160 16,0 2 320-16,0-2-48 0,-2-1 0 0,2 2 0 16,0 2-80-16,1-1-32 0,2 1 0 0,-1-1 0 0,0-3-160 0,2 1 0 15,1-1 144-15,0-3-144 0,0-1 0 0,0-1-160 16,-1 2 16-16,0-5 0 15,1-1-512-15,0 0-112 0,0 0 0 0,0-1-16 16,-1-3-1760-16,-1-2-336 0,1 1-80 0</inkml:trace>
  <inkml:trace contextRef="#ctx0" brushRef="#br0" timeOffset="-94297.74">14222 15828 41631 0,'0'0'1856'0,"-9"4"368"0,-1-2-1776 15,-1 7-448-15,1 0 0 0,-1 6 0 0,1 3 800 0,0 3 80 0,-1 5 16 0,1 3 0 16,-2 2-896-16,-1 5-128 0,1 5-64 0,-3 2 0 16,-2 0 192-16,-2 1 0 0,-2 3 0 0,1 3 0 15,-1-2-192-15,-1 0 0 0,-1-1 0 0,1-3 0 16,-1 0 192-16,2-5 0 0,3-2 0 0,2 1 128 15,3-1-128-15,1-1 0 0,1-2-128 0,-1 3 128 16,1-5-288-16,2 2 32 0,0-3 0 0,1-2 0 31,0-2-1888-31,2-2-368 0,1-3-80 0,1-1-13696 0</inkml:trace>
  <inkml:trace contextRef="#ctx0" brushRef="#br0" timeOffset="-93796.72">14711 15287 11967 0,'0'0'1072'0,"0"0"-864"0,0 0-208 0,-9 2 0 15,9-2 4800-15,-5 8 928 0,5-8 176 0,-4 13 48 16,3 1-4384-16,2 2-864 0,2 1-192 0,-1 1-16 16,1 3 288-16,1 0 64 0,1 3 16 0,0 4 0 15,0 5-416-15,0 2-96 0,1 4-16 0,-1 3 0 16,-1 3-208-16,0 6-128 0,1 1 160 0,-2 1-160 0,-2-1 512 0,-1 0 16 16,-1-4 0-16,-1-2 0 0,1-1-128 15,-2-2-16-15,1 0-16 0,-1 0 0 0,2-3-240 16,-3 0-128-16,0-4 160 0,0 4-160 0,0-5 128 0,2-3-128 15,-1-3 0-15,0-2 144 0,1 0-144 0,0-5-176 16,2-4 48-16,0-2 0 16,0 1-1600-16,2-7-304 0,0 0-64 0,1-2-16 15,-3-8-1360-15,0 0-288 0</inkml:trace>
  <inkml:trace contextRef="#ctx0" brushRef="#br0" timeOffset="-93013.34">15604 15744 39855 0,'0'0'1760'0,"0"0"368"0,0 0-1696 0,0 0-432 0,-1-9 0 0,1 9 0 15,0 0 688-15,0 0 48 0,0 0 16 0,0 0 0 16,0 0-752-16,0 0 0 0,0 0 0 0,0 0 0 16,0 0-224-16,-3 16 64 0,-5-6 16 0,-2 6 0 15,-3 3 144-15,-3 4 0 0,-1 1 0 0,-2 0-128 16,-3 2 576-16,-2 0 128 0,-1 1 32 0,-1 1 0 0,-2 0 304 0,-1 0 64 15,0-1 16-15,2-1 0 0,0 0-480 16,2-1-80-16,1 1-32 0,3-1 0 0,2-3-400 0,3-1 0 16,2-3 0-16,2-2 0 15,3-2-640-15,1 1-128 0,2-5 0 0,1-4-16 16,5-6-1392-16,0 0-256 0,0 0-64 0,0 0-16 16,0 0-176-16,0 0-48 0,-6-6 0 0</inkml:trace>
  <inkml:trace contextRef="#ctx0" brushRef="#br0" timeOffset="-92780.18">15320 15834 16575 0,'0'0'1472'0,"0"0"-1168"0,0 0-304 0,0 0 0 0,0 0 4784 0,0 0 896 0,0 0 176 0,0 0 32 16,0 0-3856-16,0 0-784 0,10-1-160 0,-10 1-16 15,11 5-368-15,-2 3-80 0,-1 2-16 0,1 2 0 16,-1 2-160-16,1 1-16 0,0-1-16 0,1 2 0 15,1 1-288-15,-1 1-128 0,1 3 0 0,0-3 128 16,1 2-288-16,1-2-64 0,3 0-16 0,-2 0 0 31,-1-3-368-31,0 2-80 0,-1-3-16 0,1-1 0 16,-1-1-592-16,0 0-128 0,-1 1-32 0,1-2 0 0,0 0-2416 0,-1-2-480 0</inkml:trace>
  <inkml:trace contextRef="#ctx0" brushRef="#br0" timeOffset="-92363.3">15839 16143 4607 0,'0'0'192'0,"0"0"64"0,0 0-256 0,0 0 0 16,0 0 0-16,0 0 0 0,0 0 6736 0,0 0 1312 0,10 5 256 0,-10-5 48 16,8 8-6320-16,0 1-1264 0,-2-1-256 0,0 4-64 15,-1-3 16-15,0 3 0 0,2 0 0 0,-1 1 0 16,1 1-144-16,-1 2-48 0,1 0 0 0,1 4 0 15,-1 1 112-15,1 0 32 0,-3-2 0 0,1 1 0 16,-1 2-48-16,-1-1-16 0,-2-2 0 0,0 1 0 16,-1 0-96-16,-1-1 0 0,-1-1-16 0,-1 1 0 15,0-2 16-15,-1 0 16 0,-1-4 0 0,0 1 0 16,0 2-272-16,2-3 0 0,-3-2 128 0,-1 2-128 16,0-1-384-1,-2-1-144-15,-2-1-32 0,-2-1 0 0,-3 0-2608 0,-1-1-528 0</inkml:trace>
  <inkml:trace contextRef="#ctx0" brushRef="#br0" timeOffset="-91712.13">16475 15553 27935 0,'0'0'1232'0,"0"0"256"0,0 0-1184 0,0 0-304 0,0 0 0 0,0 0 0 16,0 0 1440-16,0 0 224 0,0 0 64 0,0 0 0 15,0 0-1152-15,0 0-240 0,0 0-32 0,-8 9-16 0,-1 1 96 0,-1 3 0 16,-2 3 16-16,-1 5 0 0,-3 5-192 0,1 1-32 16,-2 6-16-16,-2-1 0 0,1 6-16 0,1 0 0 15,2 1 0-15,0-1 0 0,2 0 432 0,3-3 96 16,2-2 16-16,1-4 0 0,2 0-64 0,3-3-16 16,2-4 0-16,2-1 0 0,1-2-288 0,2-1-64 15,0-3-16-15,3-4 0 0,0-3-240 0,4-2 0 16,1-1 0-16,1-2 0 0,2-4 0 0,2-3-192 15,1-3 192-15,2-1-208 0,0-3 208 0,0-2 0 16,-1-3 0-16,-1-1 160 0,-1 1-160 0,-2-3 160 16,-3-5-160-16,0 0 160 0,-1-1-32 0,-2-4-128 15,-1 1 192-15,1-4-64 0,-4-2-128 0,1-2 160 16,-1-1-160-16,1 2 160 0,-1 0-160 0,-1 1-144 0,1 0 144 0,-4 2-208 16,2 0 208-16,-1 2 0 0,-1 2-160 0,1 2 160 15,0 1-256-15,-3 4 0 0,-2 5 16 0,1 1 0 31,-2 3-592-31,-1 3-128 0,-2 2-32 0,-3 3-11024 0,-3 3-2192 0</inkml:trace>
  <inkml:trace contextRef="#ctx0" brushRef="#br0" timeOffset="-91446.64">16334 15929 19343 0,'0'0'848'0,"0"0"192"0,-9 3-832 0,9-3-208 0,-9 1 0 0,9-1 0 0,0 0 4704 0,0 0 896 16,0 0 176-16,7 8 48 0,2-1-4928 0,2-2-896 15,4 1-320-15,2-2 0 0,4 2 320 0,-1 0-144 16,1-2 144-16,0 0 0 0,-1 0 0 0,-1-2 0 16,-1 0 0-16,2-1 0 0,0 0 0 0,-1-1 0 15,-2-1 0-15,1 0 0 0,1-3 0 0,-1 0 0 16,-2-4 0-16,-1 0 0 15,-1 0-768-15,1 2-64 0,-1-5 0 0,1 2 0 16,-1-1-2560-16,-1-3-512 0,5-11-96 0,-7 5-32 0</inkml:trace>
  <inkml:trace contextRef="#ctx0" brushRef="#br0" timeOffset="-90978.53">16840 15178 12895 0,'-2'-13'576'0,"0"6"112"0,1-3-560 0,1 10-128 0,-4-11 0 0,0 4 0 16,4 7 3056-16,0 0 576 0,-5-6 112 0,5 6 32 15,-7-3-3136-15,7 3-640 0,0 0 0 0,0 0-176 16,0 0 368-16,0 0 64 0,0 0 0 0,0 0 16 15,0 0 592-15,0 0 112 0,0 0 32 0,0 0 0 16,0 0 208-16,0 0 32 0,4 13 16 0,0-2 0 0,0 3 32 0,1 0 16 16,1 3 0-16,-1 0 0 0,0 0-448 0,1 3-96 15,1 2 0-15,1 0-16 0,0 1-416 0,1 2-80 16,0 0 0-16,1 0-16 0,2 1-240 0,0 1 0 16,0 3 0-16,2 0 0 0,0 0 128 0,2 3-128 15,1-2 0-15,0 4 144 0,0-2-16 0,0 2 0 16,0-1 0-16,0 0 0 0,-1 0 0 0,0 1-128 15,-3-1 192-15,-1-4-64 0,-3-2-128 0,-2 0 128 16,-4-3-128-16,0-1 128 0,-4 0-128 0,-3 1 128 16,-4-3-128-16,-2 0 128 0,-3-2 0 0,-3 0-128 15,0 0 192-15,-1-3-64 0,-2 2-272 0,-1 0-64 16,-3-1-16-16,-2 2 0 16,-2-4-704-16,-1 1-144 0,0 3-16 0,-2-7-16 15,0 0-400-15,2-1-80 0,1 0-16 0,1-9 0 16,-3 0-832-16,2 0-160 0,1-1-32 0,2-2-6144 0,3 0-1216 0</inkml:trace>
  <inkml:trace contextRef="#ctx0" brushRef="#br0" timeOffset="-88878.09">6918 17635 3679 0,'0'0'160'0,"-8"5"32"0,0-5-192 0,8 0 0 0,-11 4 0 0,2-2 0 0,9-2 2800 0,-9 2 512 15,9-2 96-15,0 0 32 0,0 0-2144 0,0 0-416 16,0 0-96-16,0 0-16 0,0 0 624 0,0 0 112 15,0 0 32-15,0 0 0 0,9-2-448 0,-9 2-64 16,11-6-32-16,-11 6 0 0,10 0 128 0,-10 0 32 16,11 1 0-16,-11-1 0 0,0 0-96 0,0 0-16 15,9 7 0-15,-9-7 0 0,0 0-176 0,0 0-32 16,0 0-16-16,0 0 0 0,5 9-160 0,-5-9-16 16,0 0-16-16,0 0 0 0,4 9-48 0,-4-9 0 15,0 0 0-15,0 0 0 0,0 0 0 0,0 0 0 16,5 8 0-16,-5-8 0 0,7 12-160 0,-2-6-32 0,-5-6-16 0,0 0 0 15,0 0-192-15,8 5-48 0,-8-5 0 0,9 7 0 16,-1-2-128-16,-1 5 128 0,4 3-128 0,-2-3 128 16,-9-10-128-16,12 7 0 0,1 0 144 0,-3 3-144 15,1 1 0-15,-1 2 0 0,-1 0 0 0,2 1 0 16,-2-1 0-16,-1 2 0 0,-1-2 0 0,1 1 0 16,0 3 0-16,0 0 0 0,-2-2 0 0,1 0 128 15,-2 0-128-15,-1-1 128 0,0 0-128 0,0-1 128 16,0 0-128-16,-2-3 128 0,1 1-128 0,0 1 128 15,-3-12-128-15,3 7 0 0,-3-7 0 0,6 11 128 16,-6-11-128-16,5 8 0 0,-5-8-176 0,0 0 176 16,6 7-368-16,-6-7 32 0,0 0 0 0,7 7 0 15,-7-7-288 1,0 0-48-16,0 0-16 0,0 0 0 0,0 0-528 0,0 0-96 0,0 0-32 0,8-4 0 16,-8 4-2016-16,5-9-416 0,-1-5-64 0,0 1-32 15</inkml:trace>
  <inkml:trace contextRef="#ctx0" brushRef="#br0" timeOffset="-88510.86">7406 17512 4607 0,'0'0'400'0,"0"0"-400"0,0 0 0 0,0 0 0 15,0 0 6752-15,0 0 1264 16,0 0 256-16,0 0 48 16,0 0-6976-16,0 0-1344 0,0 0-400 0,0 0-16 0,0 0 208 0,0 0 32 0,0 0 16 0,0 13 0 15,-2 0 288-15,-2 0 48 0,0 3 16 0,-1 1 0 16,0 4 512-16,-1 1 96 0,-1-3 32 0,-3 5 0 16,1 1 400-16,0 2 96 0,-1 0 16 0,-1 2 0 15,1 2-368-15,-2 3-64 0,-1 4-16 0,-1 2 0 16,-1 4-384-16,0 0-96 0,-2 0-16 0,0 0 0 15,-1-3-176-15,2-2-32 0,-1-2-16 0,1-4 0 16,2 4-176-16,0-4 0 0,1-1 0 0,1-1 128 16,0 2-128-16,0 0-176 0,1-1 48 0,-1 1 0 15,-2 1-208-15,1-4-48 0,0 0 0 0,1 0 0 16,-1 2-384-16,1-2-96 16,0-4-16-16,2 2 0 0,-1-6-2640 0,2-4-544 0</inkml:trace>
  <inkml:trace contextRef="#ctx0" brushRef="#br0" timeOffset="-86504.43">6648 17858 15839 0,'0'0'704'0,"0"0"128"0,0 0-656 0,0 0-176 0,0-10 0 0,0 10 0 16,0 0 1728-16,0-9 320 0,0 9 64 0,0 0 16 16,0 0-1312-16,0 0-272 0,0 0-48 0,0 0-16 15,0 0-352-15,0 0-128 0,0 0 0 0,-9 3 0 16,-1 1-176-16,1 2-128 0,0 2-16 0,-1 1-16 15,-2 0 128-15,0 2 16 0,-1-1 16 0,-1 1 0 16,-3-2 336-16,-3 1 64 0,-2 2 16 0,-3 0 0 16,-1 0 416-16,-1-1 96 0,-4 1 16 0,-1 1 0 15,1-1-128-15,-1-1 0 0,-4 0-16 0,0 1 0 16,-2-1-464-16,0 0-160 0,-1-5 0 0,0 1 144 16,1-2-144-16,-4-1 0 0,-2-1-160 0,0-3 160 15,-1-2-192-15,1 0 192 0,1-4-208 0,-1-1 80 16,-2-2 128-16,2-3 0 0,-2 1 0 0,4 4-128 0,2-4 128 0,-2 3 0 15,-2 0 128-15,1 3-128 0,0 1 160 0,1 2-32 16,3 0-128-16,0 4 192 0,1 0-192 0,0 1 0 16,3 0-192-16,4-3 192 0,1 0-320 0,4 0 64 15,2-3 0-15,2 0 0 0,1-1 256 0,4-2-192 16,2-1 192-16,-1 0-160 0,2-4 160 0,1 2 0 16,2-1 0-16,1-1 0 0,-1 1 0 0,5-1-160 15,-1 0 160-15,1 0-160 0,-1 2-32 0,2 0-16 16,0 0 0-16,2 1 0 0,1 0 16 0,-1 2 16 15,1-1 0-15,2 7 0 0,-4-8 176 0,4 8 0 16,-6-8 0-16,6 8-128 0,0 0 128 0,-2-6 0 16,-1-1 0-16,3 7 0 0,-5-6 0 0,5 6 0 15,-3-7 0-15,1 1 0 0,2 6 0 0,0 0 0 0,0 0 0 0,-5-7 0 16,5 7 0-16,0 0 0 0,0 0 0 0,0 0 0 16,-7-6 0-16,7 6 0 0,0 0 0 0,0 0 0 15,-6-4 0-15,6 4 0 0,-8 0 0 0,1 1 0 16,1-3 0-16,6 2-128 0,0 0 128 0,0 0 0 15,-7 0 0-15,7 0 0 0,-6-2 144 0,6 2-144 16,0 0 0-16,0 0 0 0,0 0 0 0,0 0 0 16,0 0 176-16,-3-6 128 0,2-2 16 0,1 8 16 15,-3-12 48-15,3 12 0 0,0-10 0 0,0 10 0 16,1-11-192-16,2 2-16 0,-3 9-16 0,4-12 0 16,-3 2-160-16,2 1 0 0,-3 9 0 0,4-12 128 15,1 0-128-15,-1 1 0 0,0 0 0 0,0 2 0 16,1 0 0-16,-5 9 0 0,4-10 0 0,-4 10 0 0,2-10 0 0,-2 10 0 15,3-9 0-15,-3 9 0 0,1-9 0 0,-1 9 0 16,2-10 144-16,-2 2-144 0,0 8 192 16,1-9-48-16,3 0 0 0,0 0 0 0,-3-2 64 0,3 1 16 15,0 1 0-15,1 1 0 0,0 0-96 0,-5 8-128 16,8-8 176-16,-8 8-176 0,11-6 0 0,-4 2 0 16,-7 4 0-16,12 0-144 0,0 2 16 0,-12-2 0 15,10 7 0-15,-10-7 0 0,8 12-16 0,-3-1 0 16,-5 2 0-16,0-1 0 0,-1 2-80 0,-2 1-16 15,0-2 0-15,-3 0 0 0,-2 0 240 0,2-4 0 16,-1 1 0-16,1 1 0 0,-1-5 0 0,2 2 128 16,5-8 0-16,-6 8-128 0,-1-1 144 0,1-1-144 15,-1-1 0-15,7-5 144 0,-9 5-144 0,1 1 0 0,-1-1 0 0,0-1 0 16,0 0 0-16,0 0 0 0,-2-2 0 0,2 2 128 16,0 1-128-16,0-2 0 0,-2-2 144 0,2 2-144 15,1-1 0-15,1 2 0 0,-1 3 0 0,8-7 0 16,0 0 128-16,0 0-128 0,-9 1 160 0,9-1-160 15,0 0 320-15,0 0-16 0,0 0-16 0,0 0 0 16,0 0 96-16,0 0 32 0,0 0 0 0,0 0 0 16,-4-5 32-16,4 5 0 0,0 0 0 0,0 0 0 15,0-9-256-15,0 9-64 0,1-11 0 0,-1 11 0 16,0 0-128-16,0 0 0 0,1-9 0 0,-1 9 0 16,0 0 0-16,0 0 0 0,0 0 0 0,0 0 0 15,0 0-192-15,0 0 192 0,0 0-160 0,0 0 160 16,-5 9 0-16,0 2 0 0,1-5 0 0,4-6 0 0,-4 10 0 15,2-1 0-15,2-9 0 0,-3 11 0 0,3-11 0 16,0 13 0-16,1-3 0 0,3 1 160 0,0 2-160 0,1 2 0 16,2 0 144-16,2 5-144 0,1 1 0 0,2 2 0 15,0 2 0-15,1-3 0 0,1 3 0 0,-1-2 144 16,-2 0-144-16,0-3 0 0,2 1 0 0,-1-1 0 16,-3-2 0-16,-1 2 0 15,-1-3-640-15,-1 0-64 0,1-4-32 0</inkml:trace>
  <inkml:trace contextRef="#ctx0" brushRef="#br0" timeOffset="-79219.52">7928 17466 12319 0,'0'0'544'0,"12"-2"112"0,-3-3-528 0,0-1-128 16,-9 6 0-16,10-5 0 0,-10 5 784 0,9-4 128 16,-9 4 32-16,0 0 0 0,0 0 272 0,0 0 64 0,0 0 16 0,0 0 0 15,-9 0-400-15,-1 3-96 0,-1 1-16 0,0-2 0 16,-2 4-64-16,0-1-16 0,1 0 0 0,3 2 0 15,1-2-128-15,8-5-48 0,-8 6 0 0,3 1 0 16,0-1 96-16,5-6 16 0,-4 12 0 0,-1-3 0 16,-1-1-368-16,0 2-64 0,-1 1-16 0,0-1 0 15,-3 3 48-15,0 0 0 0,-2 4 0 0,-1-1 0 16,0 2 0-16,-1 1 0 0,-2-4 0 0,3 1 0 16,0-1 80-16,1 0 0 0,1-3 16 0,2 1 0 15,1 1 144-15,2-4 32 0,3 1 0 0,0-1 0 16,0 2-256-16,3-12-32 0,0 10-16 0,3 1 0 15,-3-11-208-15,5 13 128 0,0-3-128 0,1 2 0 16,0 0 0-16,1 1 0 0,0 1 0 0,3 0 0 16,1-3 0-16,0 2 0 0,-1 0 0 0,1 0 0 15,0 0 0-15,1-1-208 0,0-3 64 0,1 1 16 16,-1-2-304-16,-1-3-48 0,0-2-16 0,-1-2 0 16,-10-1 48-16,12-1 0 0,-2 1 0 0,-10 0 0 15,11-7 0-15,-2 4 16 0,-1-1 0 0,0-2 0 16,-1 0-640-16,0 2-128 0,-1-3-16 0,1 2-7168 15,-7 5-1440-15</inkml:trace>
  <inkml:trace contextRef="#ctx0" brushRef="#br0" timeOffset="-78902.72">7593 17803 24703 0,'0'0'1088'0,"0"0"240"0,0 0-1072 0,0 0-256 0,0 0 0 0,5-9 0 16,2 1 608-16,-7 8 64 0,11-7 16 0,0 1 0 16,-1-1-560-16,1 3-128 0,-11 4 0 0,13-5 0 15,-2 1 128-15,1 3 0 0,-1 1 0 0,-1 0 0 16,0 0 0-16,-10 0-128 0,12 0 192 0,-1 4-64 15,-1-1-128-15,-10-3 0 0,13 1 0 0,-1 1 0 16,-2-2 0-16,2 0 0 0,0 0 0 0,1-2 0 16,0 1-512-16,2-2-16 15,1 0-16-15,2-1 0 0,1-1-336 0,1 1-64 0,1 0-16 0,1 2 0 16,-1-3-208-16,0 2-48 0,0-2-16 0,-3 1-7552 16</inkml:trace>
  <inkml:trace contextRef="#ctx0" brushRef="#br0" timeOffset="-67279.13">8571 17185 2751 0,'0'0'256'0,"0"0"-256"0,0 0 0 0,-11 2 0 15,2 0 3584-15,0-2 656 0,9 0 144 0,-9 0 32 16,9 0-1856-16,0 0-352 0,0 0-80 0,0 0-16 15,-9-2-624-15,9 2-128 0,0 0-16 0,0 0-16 16,0 0-496-16,0 0-112 0,0 0-16 0,-4 0 0 16,4 0-304-16,0 0-64 0,0 0-16 0,0 0 0 15,-4 4-176-15,1 2-144 0,2 0 192 0,-4 7-192 16,1-2 272-16,0-1-48 0,0 3-16 0,1 1 0 16,1 1-16-16,-1 0 0 0,-1 2 0 0,-1 3 0 15,1 1 32-15,-1 0 0 0,-2 1 0 0,2 1 0 16,-1 1-32-16,0-3 0 0,-1-3 0 0,1 0 0 15,3 0 16-15,0-3 0 0,2-2 0 0,1-2 0 16,0 1 112-16,2 0 32 0,1-2 0 0,2 1 0 16,-5-11-96-16,10 12-32 0,1-2 0 0,-1 0 0 15,-1-2-96-15,1 0 0 0,-1-1-128 0,1-1 192 0,1 2-192 0,-2-4 128 16,-9-4-128-16,11 5 0 0,-3 2 128 0,-8-7-128 16,0 0 0-16,12 1 0 0,-12-1 144 0,13 2-144 15,-1 1 128-15,-2-2-128 0,-10-1 272 0,13 0-16 16,0-2-16-16,2-1 0 0,-1 1 80 0,0-1 0 15,2-1 16-15,0 1 0 0,-1-1-160 0,3 2-48 16,-1-3 0-16,0 1 0 0,0 0-128 0,-1 0 0 16,-2-1 0-16,1 1 0 0,-4 0 128 0,0 0-128 15,-2-1 0-15,-1 1 128 0,-2-4 16 0,-6 8 0 16,5-10 0-16,-1 2 0 0,-4 8 112 0,6-11 0 16,-5 0 16-16,2-1 0 0,-1 1-80 0,1 2 0 0,1-4-16 15,0 3 0-15,1-3-176 0,0 0 160 0,0-3-160 16,0-1 160-16,2-1-160 0,-1-2 0 0,0 2 0 0,-1 1 0 15,0 0-128-15,-1 3 128 0,-1 1 0 0,-1 1 0 16,0 2 0-16,-2 1 0 0,0 9 0 0,-2-11 0 16,0 2 0-16,2 9 0 0,-4-9 0 0,4 9 0 15,-7-9 0-15,7 9 0 0,-9-9 0 0,1 2 0 16,0 2 0-16,8 5 0 0,-10-3 0 0,1-1 0 16,9 4 0-16,-11-1 0 0,11 1-144 0,-10 1 144 15,1 3 0-15,9-4-128 0,-11 5 128 0,4 3 0 16,-1 0-144-16,1 3 144 0,2 0 0 0,-1 2-144 15,-1 2 144-15,1 0 0 0,0 2-144 0,1-1 144 16,1 1 0-16,0 1 0 0,2 0-144 0,-1 2 144 16,0-1 0-16,1 0 0 0,-1-1 0 0,1-1 0 0,-1 0 0 15,0 1 0-15,1 2 0 0,-1-2 0 16,1 0 0-16,-1 0 0 0,-1 1 0 0,1-2 0 0,1-2 0 0,-1 4 0 16,2-1 0-16,-2 0 0 0,2 0 0 0,0 2 0 15,-2-1 0-15,2-2 0 0,0 0 0 0,1-1 0 16,1 0 0-16,0 2 0 0,0 1 128 0,-1 1-128 15,0-6 0-15,0 5 0 0,0 0 0 0,0 2 128 16,0-3-128-16,0 0 0 0,-1 3 0 0,1-1 0 16,-1-2 0-16,0 0 0 0,-1-1 128 0,1 2-128 15,-2 0 176-15,1-3-176 0,-1-2 208 0,2 0-64 16,-1 2-16-16,0-2 0 0,-1 0-128 0,1-1 128 16,-2-3-128-16,0 2 128 0,0 2-128 0,1-5 0 15,1 2 0-15,-2-5 128 0,0 2-128 0,0 1 128 0,4-9-128 0,-5 8 128 16,0 0-128-16,5-8 160 0,-7 9-160 0,7-9 160 15,-8 6-160-15,2 1 160 0,6-7-160 0,-11 6 160 16,2 0-160-16,0 0 0 0,0-3 0 0,0 1 128 16,-2-2-128-16,2 1 0 0,0-2 0 0,0 0 128 15,0 1-128-15,0-1 0 0,1-1 0 0,0 0 128 16,-1 0-128-16,9 0 0 0,-11-1 0 0,4-1 128 16,7 2-128-16,-9-2 0 0,9 2 144 0,-10-3-144 15,3 1 128-15,7 2-128 0,-8-4 160 0,8 4-160 16,0 0 128-16,0 0-128 0,-7-7 0 0,7 7 144 15,-6-6-144-15,6 6 0 0,-4-9 0 0,4 9 0 16,-1-11 0-16,1 2 0 0,0 9 0 0,2-10 0 16,2-2 0-16,0 1 0 0,0 4 0 0,2-5 0 15,2 0 0-15,0 2 0 0,1 1 0 0,0 2 0 0,0 1 0 0,2-2 0 16,-3-1 0-16,3 2 0 0,1 1 0 16,1-1 0-16,1-3 0 0,1 0 0 0,-1 1-128 0,-1 3 128 15,-1 1 0-15,0-1 0 0,-1 0 0 0,2 2 0 16,-1 1 0-16,0 2 0 0,-2-2-128 0,2 2 128 15,1 0 0-15,3 0 0 0,1-2 0 0,2 0 0 16,2-1-144-16,0 1 144 0,1-3 0 0,0 1-160 16,-1 0 160-16,1-2-128 0,-1 2-80 0,-1-1-16 15,-1-2 0-15,1 1 0 16,-2 1-944-16,0-1-192 0,-1-3-48 0,0 2-11920 16,-1 1-2400-16</inkml:trace>
  <inkml:trace contextRef="#ctx0" brushRef="#br3" timeOffset="4856.36">20829 11124 6447 0,'0'0'272'0,"0"0"80"0,0 0-352 0,0 0 0 0,0 0 0 0,0 0 0 16,0 0 3520-16,0 0 624 0,0 0 128 0,0 0 16 15,0 0-2960-15,0 0-608 0,0 0-112 0,0 0-32 16,0 0-256-16,0 0-64 0,0 0-16 0,0 0 0 16,0 0 192-16,4 8 32 0,-4-8 16 0,0 0 0 15,-1 9 48-15,0-1 16 0,1-8 0 0,-3 9 0 16,3-9-96-16,-2 9 0 0,2-9-16 0,0 0 0 15,2 9 16-15,-2-9 0 0,0 0 0 0,12 4 0 16,1-1 64-16,0-3 32 0,-1-2 0 0,1 1 0 16,1-2-288-16,-1-1-64 0,-1-1-16 0,0 0 0 15,1 0-48-15,-2-2 0 0,0 1 0 0,-1-2 0 16,-1 1 0-16,0-3-128 0,-1 0 192 0,0 0-64 16,-4 0-128-16,0 1 128 0,0 0-128 0,-3 2 128 0,-1 7-128 0,-1-8 0 15,-2 2 0-15,3 6 128 0,-4-7 64 0,4 7 0 16,-7-4 0-16,0 2 0 0,7 2-16 0,-8-3 0 15,0 3 0-15,8 0 0 0,-9 0-176 0,0 2 0 16,1-1 0-16,8-1 0 0,-9 2 0 0,9-2 0 16,-9 4 0-16,9-4 0 0,-10 2 0 0,0 0 0 15,3 2 0-15,7-4 0 0,-11 7 0 0,3-2 0 16,8-5 0-16,-6 9 0 0,2-1 0 0,4-8 0 16,0 13 0-16,3-5 0 0,-3-8 0 0,9 9 0 15,0-4 0-15,1 0 0 0,1-2 0 0,0 0 0 16,1-2 0-16,0-1 128 0,1-1-128 0,1-1 192 0,1 1-192 15,-1 2 192-15,-1-1-192 0,0 0 192 0,0-1-192 0,0 1 192 16,-1 0-192-16,-2-3 0 0,1 2 144 0,-1 0-144 16,-10 1 0-16,11-3 0 0,-2-1 0 0,-9 4 0 15,8-4 0-15,-8 4 144 0,0 0-144 0,0 0 0 16,5-6 128-16,-5 6-128 0,0 0 0 0,0 0 0 16,0 0 0-16,-2-8 0 0,2 8 128 0,-7-5-128 15,-1 1 0-15,-1 2 0 0,-3 1 0 0,0 1 0 16,0 1 192-16,-1 3-192 0,-1-2 192 0,-2 0-192 15,-1 1 0-15,1 0 0 0,-1-2 0 0,0 1 0 16,1-2 0-16,0 2 0 0,1-2 0 0,0 1 0 16,0 2 144-16,-1-2-144 0,0 0 0 0,2 1 144 15,1-2-144-15,1 1 0 0,2 0 0 0,1 0 0 0,0-1 0 16,9 0 128-16,0 0-128 0,0 0 0 0,0 0 0 0,0 0 0 16,0 0 128-16,0 0-128 0,11 6 0 0,4-1 0 15,0-1 0-15,4 0 0 0,0 1 0 0,1-1 0 16,-1 0 0-16,1-2 0 0,-2 1 0 0,2-2 0 15,0-1 0-15,0 0 128 0,-3-1-128 0,-1 0 0 16,-2-1 0-16,-1 0 0 0,0-2 0 0,-1 0 0 16,-2-1 0-16,1 0 0 0,-1-2 0 0,-1 0 0 15,-1 0 0-15,-1-1 0 0,-1 0 128 0,1-1-128 16,-4 1 192-16,-3 8-64 0,0 0-128 0,0 0 0 16,2-8 0-16,-2 8 0 0,0 0 0 0,-7-5 0 15,7 5 0-15,-10-3 128 0,-1 3-128 0,0 0 0 16,-1 0 0-16,-1 2 0 0,0 2 0 0,-1 0 0 0,-1-1 0 0,0 1 0 15,-2-1 0-15,1 1 0 0,0 0 0 0,2 0 0 16,6-2 0-16,0 1 0 0,1-2 0 0,-1 2 0 16,0-1 0-16,0 1 0 0,2 0 0 0,-1-1 0 15,-2 2-288-15,9-4 16 0,0 0 0 0,0 0 0 32,0 0-2912-32,0 0-576 0,12 7-112 0,-1 2-32 0</inkml:trace>
  <inkml:trace contextRef="#ctx0" brushRef="#br3" timeOffset="6740.91">22088 10832 6447 0,'0'0'576'0,"0"0"-576"0,-11 0 0 0,2 0 0 16,0 0 2384-16,9 0 368 0,-12 1 80 0,3 0 16 15,0 1-1360-15,9-2-272 0,-11 0-48 0,2 1-16 16,9-1-480-16,-10 3-96 0,10-3-32 0,-9 2 0 15,9-2-320-15,0 0-64 0,-9 3-16 0,9-3 0 0,0 0-144 0,0 0 0 16,0 0 0-16,0 0 128 0,0 0-128 0,0 0 192 16,0 0-192-16,0 0 192 0,0 0 304 0,0 0 64 15,10 4 16-15,2-4 0 0,1 0 80 0,0 0 32 16,0 0 0-16,0 0 0 0,-1-3-224 0,-1 2-32 16,1 0-16-16,0-1 0 0,0 0-192 0,-1-1-32 15,1 0-16-15,0 1 0 0,0-2-176 0,-1 1 160 16,0-2-160-16,-1 1 160 0,-1 0-160 0,-9 4 160 15,11-4-160-15,-2 2 160 0,-9 2 32 0,10-7 0 16,-10 7 0-16,0 0 0 0,8-5 16 0,-8 5 16 16,0 0 0-16,0 0 0 0,0 0-48 0,0 0-16 0,0 0 0 0,0 0 0 15,-9 3-32-15,-1-1 0 0,-1 1 0 0,-1 1 0 16,-1-2 64-16,-1 2 0 0,0 0 0 0,-2 0 0 16,-1 1-192-16,1-3 192 0,2 0-192 0,0 1 192 15,-1-1-192-15,2 1 0 0,0-2 0 0,3 1 128 16,-1-1-128-16,2 2 0 0,2-2 144 0,7-1-144 15,0 0 0-15,0 0 128 0,-7 5-128 0,7-5 0 16,0 0 0-16,0 0 0 0,0 0 0 0,8 9 0 16,-8-9 0-16,12 7 144 0,1-3-144 0,-2-2 0 15,1-3 144-15,0-2-144 0,1 1 0 0,0-1 144 16,0 2 0-16,0-4 0 0,0 1 0 0,-1 0 0 16,-2 0-144-16,1 0 192 0,-1 0-192 0,0 1 192 15,-10 3-32-15,12-2 0 0,-1-1 0 0,-11 3 0 16,10-1-160-16,-10 1 0 0,0 0 0 0,10-1 0 15,-10 1 0-15,0 0 0 0,0 0 0 0,0 0 0 0,0 0 0 0,0 0 0 16,0 0 0-16,-9 1 0 0,-1-1 160 0,-2 1-160 16,-1 1 192-16,-1 0-192 0,-2 1 304 0,-1-1-48 15,-1 0-16-15,1-1 0 0,1-1-48 0,2 1-16 16,0-1 0-16,-1 0 0 0,0 2-176 0,2-2 0 16,1 0 0-16,0 0 128 0,0 0-128 0,2 0 0 15,0 1 0-15,0 0 128 0,10-1-128 0,-9 3 0 16,9-3 0-16,0 0 0 0,-7 6 0 0,7-6 0 15,0 0 0-15,0 0 0 0,0 0 0 0,0 0 0 16,10 4 0-16,2 0 0 0,-1-1-176 0,4-2 176 16,0 0-128-16,2-1 128 0,2-1-144 0,-1-2 144 0,1 1-160 0,1 2 160 15,0-3-256-15,-1 2 32 0,-1-2 16 16,2 1 0 0,-2 2-1760-16,0 0-336 0,1-2-80 0</inkml:trace>
  <inkml:trace contextRef="#ctx0" brushRef="#br3" timeOffset="8691.64">23099 10352 15135 0,'0'0'672'0,"0"0"144"0,0 0-656 0,0 0-160 16,0 0 0-16,0 0 0 0,12 0 688 0,-2-1 96 15,-10 1 32-15,11-2 0 0,-11 2-592 0,10 0-224 0,-10 0 176 0,11 0-176 16,-11 0 0-16,0 0 0 16,0 0-208-16,0 0 64 0,0 0 144 0,0 0 0 15,0 0-144-15,0 0 144 0,0 0 784 0,0 0 240 16,0 0 32-16,0 0 16 0,0 0 64 0,-9 3 16 0,-2 0 0 0,2-2 0 16,-1-1-256-16,-1 0-64 0,-1 0 0 0,1 0 0 15,-2 1-320-15,-2-1-80 16,0-1-16-16,0 1 0 0,1-1-48 0,0 1-16 0,-1 0 0 0,1 0 0 15,1 1-48-15,1-1-16 0,0 0 0 0,3 0 0 16,0 0-96-16,9 0-32 0,-9 1 0 0,9-1 0 16,0 0 128-16,0 0 32 0,0 0 0 0,0 0 0 15,0 0 80-15,0 0 32 0,0 0 0 0,0 0 0 0,0 0-160 0,12-2-16 16,1-1-16-16,1 2 0 0,2-2-112 0,0 3-128 16,0 0 176-16,4-2-176 0,2 0 128 0,0 1-128 15,-1 0 0-15,-1 1 0 0,-2 0 128 0,0 0-128 16,-2-4 0-16,-2 1 0 0,-1 3 0 0,-1-2 0 15,-2-1 128-15,-10 3-128 0,0 0 0 0,0 0 0 16,0 0 0-16,0 0 0 0,0 0 224 0,0 0-16 16,0 0 0-16,0 0 0 0,0 0 112 0,-10-1 32 15,-2 1 0-15,2 0 0 0,-2 0-112 0,0 0-32 16,-1 1 0-16,-1 0 0 0,-3 1-80 0,-3 0-128 16,0-2 176-16,0 3-176 0,3 1 0 0,0-3 0 15,0 2 0-15,0 0 0 0,0 3 0 0,3-4 0 16,0 1 0-16,1 0 0 0,0-1 0 0,2 1 0 15,2-2 0-15,9-1 0 16,0 0-384-16,0 0-96 0,-9 5-16 0,9-5 0 16,0 0-2128-16,0 0-416 0,0 0-96 0</inkml:trace>
  <inkml:trace contextRef="#ctx0" brushRef="#br3" timeOffset="9790.34">24168 9271 5295 0,'0'0'224'0,"0"0"64"0,13-2-288 0,-1-1 0 0,-12 3 0 0,13-3 0 15,-13 3 0-15,11-1 0 16,-11 1 128-16,0 0-128 0,10-2 704 0,-10 2 64 16,0 0 32-16,8-4 0 0,-8 4 1328 0,0 0 272 15,0 0 48-15,0 0 16 0,0 0-544 0,0 0-96 16,0 0-32-16,0 0 0 0,-2-8-576 0,2 8-128 16,-3-7-32-16,3 7 0 0,0 0-416 0,-10-2-64 0,10 2-32 0,-10-3 0 15,1 1-240-15,0 0-48 0,-2 1-16 0,2 0 0 16,0-1-80-16,0 1-16 0,-1 1 0 0,-1 0 0 15,-1 0 0-15,2 0 0 0,1 0 0 16,9 0 0-16,0 0-144 0,0 0 128 0,0 0-128 0,0 0 128 16,0 0-128-16,0 0 128 0,0 0-128 0,0 0 128 15,0 0-128-15,10 1 192 0,1 1-192 0,-1-2 192 16,2 0-192-16,0 1 192 0,-1 0-192 0,1-1 192 16,1 0-192-16,0-1 0 0,0 0 0 0,0-1 128 0,0 1-128 0,2-2 160 15,-1-1-160-15,0 2 160 0,-1-2-160 0,0 1 128 16,-1-1-128-16,-2 2 128 0,1-3-128 0,-3 1 0 15,-8 4 144-15,0 0-144 0,0 0 128 0,0 0-128 16,0 0 160-16,0 0-160 0,0 0 368 0,0 0-32 16,0 0 0-16,0 0 0 0,-9-4-64 0,-2 1-16 15,-1 4 0-15,-1 1 0 0,0 0-112 0,-1 2-16 16,-3-1-128-16,0 1 192 0,0 0-192 0,2-2 128 16,-1 1-128-16,0 1 0 0,1-4 0 0,-1 2 0 15,0 0 0-15,3 0 0 0,2 0 0 0,0-2 0 16,2 0 0-16,9 0 0 15,0 0-368-15,0 0-160 0,0 0-48 0,0 0 0 16,0 0-2560-16,0 0-528 0</inkml:trace>
  <inkml:trace contextRef="#ctx0" brushRef="#br3" timeOffset="10593.1">24926 8575 23487 0,'0'0'1040'0,"-9"3"224"0,0-3-1008 16,9 0-256-16,-11 4 0 0,2 0 0 0,0 1 704 0,1-1 112 16,0-2 16-16,8-2 0 0,-9 3-496 0,9-3-80 15,-9 3-32-15,1 0 0 0,-1-1-224 0,0 2 144 16,0-4-144-16,0 0 128 0,9 0-128 0,-11-3 0 15,1 2 0-15,-1-1 128 0,0 1 240 0,-1 1 32 16,0 0 16-16,0 0 0 0,-1-1 224 0,0 1 32 0,2 0 16 0,-1 1 0 16,0 0-224-16,3 2-32 0,1 0-16 0,8-3 0 15,0 0-144-15,0 0-16 0,0 0-16 0,0 0 0 16,0 0-240-16,0 0 176 0,11 1-176 0,2 0 160 16,0 1-160-16,1-2 160 0,0 0-160 0,1-2 160 15,0 2-160-15,1-2 0 0,-2-2 0 0,2 0 0 16,-2 1 0-16,1 1 128 0,-1-1-128 0,0-1 0 0,1 0 0 0,-2-2 0 15,0 0 0-15,-2 1 0 0,0 3 0 0,-11 2 0 16,12-3 0-16,-12 3 0 0,10-3 0 0,-10 3 0 16,0 0 128-16,0 0-128 0,0 0 0 0,0 0 160 15,0 0-160-15,0 0 160 0,0 0 0 0,0 0 0 16,0 0 0-16,-9 4 0 0,0-1-16 0,-2 0 0 16,1-1 0-16,-2 1 0 0,-1-2 0 0,0-1 0 15,-2-3 0-15,-2 3 0 0,-2 2 112 0,1-1 0 16,0-1 16-16,0 0 0 0,-1 0-128 0,1 3-16 15,0 1-128-15,0-2 192 0,1-2-192 0,2-2 0 16,1 0 128-16,2 2-128 0,3 0 0 0,9 0 0 16,-9 0 0-16,9 0 0 15,0 0-864-15,0 0-64 0,0 0-16 0,0 0-9744 16,14 4-1968-16</inkml:trace>
  <inkml:trace contextRef="#ctx0" brushRef="#br3" timeOffset="11571.82">25892 8236 11343 0,'0'0'496'0,"0"0"112"0,0 0-480 0,9-2-128 16,-3-5 0-16,-6 7 0 0,0 0 1648 0,0 0 304 16,0 0 64-16,0 0 16 0,0 0-720 0,0 0-144 15,0 0-16-15,0 0-16 0,0 0-528 0,0 0-96 16,0 0-32-16,0 0 0 0,0 0-336 0,0 0-144 16,0 0 128-16,0 0-128 0,0 0 144 0,0 0-144 15,0 0 160-15,-7-3-160 0,-4 2 400 0,1 1-16 16,-1-2 0-16,-2 2 0 0,-1 2 192 0,-4-1 48 15,-3 2 0-15,-1-3 0 0,-2 0-32 0,1 1 0 16,-1 1 0-16,1 2 0 0,-1-4-240 0,4 3-48 16,-1 1-16-16,2-1 0 0,2 0-112 0,4-1-32 0,2 1 0 15,2-1 0-15,9-2-144 0,-10 4 0 16,10-4 144-16,0 0-144 0,0 0 0 0,0 0 144 16,0 0-144-16,0 0 0 0,0 0 160 0,0 0-160 15,0 0 128-15,0 0-128 0,12-2 0 0,1-1 0 0,0-1 128 0,2 0-128 16,0 0 0-16,2 3 0 15,1-3 0-15,1 2 128 0,-1-4-128 0,1 2 0 0,1 2 0 0,1 1 0 16,-2 1 0-16,0-3 0 0,-2 0 0 16,-3 1 0-16,-1-2 0 0,-3 0 0 0,-10 4 0 0,0 0 0 15,11-4 256-15,-11 4-48 0,0 0 0 0,0 0 0 16,0 0 272-16,0 0 48 0,0 0 16 0,-9-7 0 16,-3 4-96-16,-1 0-32 0,-3 0 0 0,-1 2 0 15,0-2-160-15,1 3-48 0,-3 0 0 0,2 0 0 16,0 0-208-16,0 0 176 0,0 3-176 0,2-2 160 15,0 2-160-15,2 0 0 0,0 0 0 0,3 0 0 16,1-2-144-16,9-1-112 0,-9 2-32 0,9-2 0 16,0 0-560-16,0 0-112 0,0 0-32 0,0 0-9488 15,0 0-1888-15</inkml:trace>
  <inkml:trace contextRef="#ctx0" brushRef="#br3" timeOffset="15329.42">29808 7988 2751 0,'0'0'256'0,"0"0"-256"0,0 0 0 0,0 0 0 16,0 0 2976-16,0 0 544 0,0 0 128 0,0 0 0 15,0 0-2384-15,0 0-496 0,0 0-80 0,0 0-32 16,0 0 48-16,0 0 0 0,0 0 0 0,0 0 0 16,0 0 48-16,0 0 16 0,-9 0 0 0,9 0 0 15,-10 0 48-15,10 0 16 0,-9-2 0 0,9 2 0 16,-11 0-176-16,2 0-16 0,0 0-16 0,9 0 0 15,-12 0-176-15,2 0-16 0,-1 0-16 0,1 2 0 16,-1-2-224-16,1 0-64 0,0 2 0 0,0 0 0 16,0 1 16-16,1 0 0 0,0-2 0 0,9-1 0 15,-11 4 80-15,11-4 16 0,-8 5 0 0,8-5 0 0,0 0-240 0,0 0 0 16,0 0-144-16,0 0 144 16,0 0 0-16,0 0 0 0,0 0 0 0,0 0 160 0,12 3-160 0,0-2 0 15,0-1 0-15,-1 0 0 0,1 1 0 0,0-1 0 16,0 0 0-16,-2 2 0 0,-10-2 0 0,13 1 0 15,-1 0 0-15,-2-1 0 0,-10 0 0 0,12 0 0 16,-2-1 0-16,-10 1 0 0,12-1 0 0,-12 1 0 16,11-3 0-16,-11 3 0 0,0 0 128 0,0 0 0 15,10-3 0-15,-10 3 0 0,0 0 0 0,0 0-128 16,0 0 192-16,0 0-64 0,0 0-128 0,0 0 192 16,0 0-192-16,0 0 192 0,-5-6 0 0,5 6 0 15,-11-4 0-15,1 1 0 0,-1 2 128 0,1 1 48 0,-2-3 0 0,1 3 0 16,-1 0-96-16,-1 0-16 0,0 3 0 0,0-3 0 15,0 3-48-15,1-2-16 0,3-1 0 0,9 0 0 16,0 0-192-16,0 0 176 0,0 0-176 0,0 0 160 16,0 0-160-16,0 0 0 0,0 0 144 0,0 0-144 15,0 0 0-15,14 2 144 0,-1-2-144 0,2 0 0 16,-1-3 128-16,2 0-128 0,0 0 0 0,1 1 0 16,-1-2 0-16,0 0 128 0,1 1-128 0,0 2 0 15,0-2 176-15,-3 1-176 0,-2 1 160 0,-1-1-160 16,-11 2 192-16,12-1-48 0,-12 1-16 0,0 0 0 15,0 0-128-15,0 0 0 0,0 0 0 0,0 0 0 16,0 0 0-16,0 0 0 0,0 0 0 0,0 0 0 16,0 0 0-16,-9 4 0 0,0-2-224 0,0 2 80 15,-2 0-2288-15,2-2-464 0</inkml:trace>
  <inkml:trace contextRef="#ctx0" brushRef="#br3" timeOffset="16781.32">15634 11344 8287 0,'0'0'736'0,"0"0"-592"0,0 0-144 0,-9 0 0 15,9 0 2800-15,0 0 528 0,-8 2 96 0,8-2 32 16,0 0-2608-16,0 0-512 0,-9 1-96 0,9-1-32 16,0 0-208-16,0 0 0 0,-9 1 128 0,9-1-128 0,0 0 0 0,-9 0 0 15,0-1 0-15,9 1 0 0,-11 0 128 0,2 0-128 16,-1-1 176-16,-2-1-176 0,0 2 672 0,1 0 32 15,-2-1 0-15,-1 1 0 0,0 1-288 0,0 1-48 16,1 0-16-16,0 1 0 0,1-1-192 0,2 1-32 16,-1 0-128-16,2-2 192 0,9-1-64 0,-8 2 0 15,8-2-128-15,0 0 192 0,0 0-192 0,0 0 0 16,0 0 0-16,0 0 0 0,0 0 0 0,0 0 0 16,8 7 0-16,2 0 0 0,-10-7 0 0,15 2 0 15,-2 1 0-15,0-2 0 0,0-1 208 0,1 0-48 16,-1-1-16-16,2-1 0 0,-2-1 32 0,0-1 0 15,-2 1 0-15,1-2 0 0,0 0 384 0,0-1 80 16,-2 1 0-16,0 0 16 0,1 0-256 0,-2-1-48 16,-1 1-16-16,-8 5 0 0,0 0-112 0,8-5-32 0,-8 5 0 15,0 0 0-15,0 0-192 0,0 0 176 0,0 0-176 0,0 0 160 16,0 0-160-16,-9 1 0 0,-1 2 144 0,0 0-144 16,-3 0 0-16,-1 3 0 0,-2-2 0 0,-1 1 128 15,0 0-128-15,0 0 0 0,0 2 0 0,3-1 128 31,1 0-1152-31,1-1-240 0,-4 1-32 0,16-6-16 0</inkml:trace>
  <inkml:trace contextRef="#ctx0" brushRef="#br4" timeOffset="103225.5">19050 15889 11679 0,'0'0'512'0,"0"0"128"0,0 0-512 0,0 0-128 16,-8 4 0-16,8-4 0 0,0 0 896 0,0 0 144 16,0 0 48-16,0 0 0 0,0 0-272 0,0 0-48 15,0 0-16-15,0 0 0 0,0 0 16 0,0 0 16 0,0 0 0 0,7-8 0 16,-1 3-48-16,2-2-16 16,0 1 0-16,1-2 0 0,0 0-144 0,1 0-48 0,1-1 0 0,1 1 0 15,-2 1-80-15,4-3-32 0,-1 1 0 0,2-4 0 16,-1 3 0-16,2-2 0 0,2 0 0 0,2-1 0 15,-1 0-32-15,2 0-16 0,1-1 0 0,-1 0 0 16,0-1-80-16,2-3-16 0,1 0 0 0,-2 1 0 16,-1-1-80-16,1-1-32 0,1 0 0 0,1-3 0 15,-2 1-16-15,4-3 0 0,2 1 0 0,-1-1 0 16,2 1 64-16,1-2 16 0,0-1 0 0,0 0 0 16,1 1 48-16,0-4 16 0,0 2 0 0,3 0 0 15,3 1 0-15,-2-3 0 0,-2 2 0 0,1-2 0 16,1 2-48-16,0-1-16 0,-1 2 0 0,1-1 0 15,0-1-32-15,0 0-16 0,1-1 0 0,-1 0 0 16,-1 1 32-16,-2-2 16 0,0-2 0 0,0 1 0 0,1 1-48 0,-1 0-16 16,-2 0 0-16,2 1 0 0,0 2 48 0,1 1 16 15,-2-3 0-15,0 3 0 0,2 1 0 16,0 2 0-16,2-4 0 0,-1 1 0 0,-2-3-48 0,0 1-16 16,-4 2 0-16,1-2 0 0,0-2 48 0,1 0 16 15,0 2 0-15,-2-2 0 0,-2 2-96 0,3-1 0 16,1 2-128-16,-1 2 192 0,-5-1-64 0,3 2 0 15,0 0-128-15,0 0 192 0,1 1-192 0,-1 2 144 16,-1 1-144-16,0-1 128 0,-1-1-128 0,-2 0 192 16,0 0-192-16,-3 0 192 0,1 1-192 0,0 0 128 15,-1-1-128-15,1 2 128 0,-1-2-128 0,1 3 0 0,-1-1 144 0,-1 2-144 16,0-1 0-16,2 1 128 0,1-1-128 0,-3 0 0 16,-2 1 0-16,1 1 128 0,2 0-128 0,1-1 0 15,0-2 0-15,1 2 0 0,0 1 0 0,-1 2 128 16,-3-2 0-16,0 0 0 0,2 2 0 0,-2 0 0 15,-1-2-128-15,0 1 0 0,0 0 0 0,-1 2-128 16,-2-2 128-16,0 1 0 0,1-1 0 0,0 1 128 16,1-2-128-16,0 1 192 0,-2-1-64 0,0 0 0 15,1 4-128-15,-1-3 0 0,0 2 0 0,1 1 0 16,-2-3 0-16,2 3 0 0,4-1 0 0,-4 0 0 16,-4-2 0-16,2 2 0 0,1 1 0 0,2 1 128 15,1-1-128-15,0 1 0 0,2 0 0 0,-2 1 0 16,0-4 0-16,0 2 128 0,-1 2-128 0,-1-1 0 15,1 0 0-15,0 3 0 0,-1-3 0 0,0 0 0 16,-1 1 0-16,-1-1 0 0,-1-1 0 0,-1 1 128 0,1-1-128 16,1 0 0-16,-1 1 0 0,-2-1 0 0,1 2 0 15,-1-1 0-15,1 0 0 0,0 2 0 0,0-1 0 0,-1 1 0 16,1-2 0-16,-1 2 0 0,1-2 0 0,0 3 0 16,1-3 0-16,1 2 0 0,0 2 0 0,0-1 128 15,0-2-128-15,0 1 0 0,2-1 128 0,-2 2-128 16,-3-1 160-16,2 1-160 0,1-2 0 0,1 1 128 15,0-2-128-15,1 2 0 0,-1-1 0 0,0 1 0 16,1-1-144-16,-1 2 144 0,-1 0 0 0,0 0 0 16,0 1 0-16,-1-1 0 0,1-1 0 0,-1 1 0 15,-2 1 0-15,1 0 0 0,0 1 176 0,0 0-176 16,-1-1 160-16,1 1-160 0,-2-2 160 0,0 3-160 0,0-1 160 16,1-1-160-16,0-1 128 0,0 1-128 0,-1-1 0 0,0-1 0 15,2 1 128-15,-1 1-128 0,1-1 0 0,-1 0 144 16,0-2-144-16,1 1 0 0,-1-1 0 0,1 2 128 15,-1-1-128-15,1-2 0 0,-1 0 0 0,-2 2 0 16,0 1 128-16,2-3-128 0,1 0 0 0,-1 1 128 16,0 0-128-16,0 2 192 0,-3 0-192 0,1 0 192 15,0-2-192-15,1 1 0 0,2 2 0 0,-1 2 0 16,0-2 0-16,2 0 0 0,1-1 0 0,0 2 0 16,-1-3 0-16,1 1 0 0,0-2 0 0,0 2 0 15,0 1 0-15,-1 2 0 0,0-1 0 0,1 1 0 16,0-3 0-16,0 2 0 0,-2 1 0 0,2-1 0 15,-1-2 0-15,0 0 0 0,-2 0 0 0,1 0 0 16,-1-2 128-16,2 2-128 0,-2 1 0 0,1-2 128 16,-2-1-128-16,0 2 192 0,-1 3-192 0,4-3 192 0,-1 1-64 0,0 0-128 15,-2-1 192-15,1 0-64 0,1 0-128 0,0 1 0 16,3 0 144-16,-3-1-144 0,0 0 0 0,0-1 144 16,2-1-144-16,2 2 0 0,-2-3 0 0,0 1 0 15,-1 1 0-15,-1 0 0 0,2-3 0 0,2 0 0 16,-2 2 0-16,1-2 0 0,2 1 0 0,-1 1 0 15,0-1 0-15,0-2 0 0,1 0 128 0,0 4-128 16,-1-3 0-16,1 0 0 0,0-3 0 0,-1 1 0 16,0 0 0-16,-1 2 0 0,0 0 0 0,1 2 0 15,-1-2 0-15,2-2 0 0,-1 3 128 0,0-1-128 16,-2 0 0-16,1 0 0 0,2 0 0 0,-1 0 0 0,2 2 0 0,-1-3 0 16,-2 0 128-16,3 2-128 15,1-1 0-15,1-1 0 0,-2-3 0 0,1 1 0 0,1-3 0 0,2 2 0 16,1-3 128-16,1 1-128 0,0-1 0 0,0 1 0 15,0-3 128-15,0-1-128 0,-1 3 0 0,0-3 0 16,-1 0 0-16,0-1 0 0,-1 1 128 0,1 1-128 16,-2 0 0-16,2-1 0 0,1 0 0 0,-1 1 0 15,0-3 128-15,1 2-128 0,1 0 0 0,2 1 0 16,0-1 128-16,0-3-128 0,-2 0 0 0,2 0 0 16,2 0 128-16,1-1-128 0,0-1 0 0,1 0 0 15,-1 2 0-15,-1-2 0 0,0-2 128 0,-2 2-128 16,1 2 0-16,-1 0 160 0,0 1-160 0,1 1 128 15,0-3-128-15,0 3 0 0,0-2 0 0,3 0 0 16,2-3 0-16,-1 0 128 0,-3-1-128 0,3 0 0 16,3-2 0-16,2 0 128 0,0 1-128 0,0-2 0 0,1 0 0 0,-1 0 128 15,-3 2-128-15,1 1 0 0,-2-2 0 0,2 1 0 16,1-1 128-16,1-4-128 0,0 4 0 0,0-2 0 16,-1 0 0-16,3-3 0 0,1-3 0 0,1 4 0 15,0-1 0-15,-1 2 0 0,-3 1 0 0,0-1 0 16,-1 2 0-16,-1 2 128 0,-2 1-128 0,1-3 0 15,4 2 0-15,-2 0 0 0,-2-2 0 0,5 2 0 16,3-3 0-16,2-1 128 0,0-4-128 0,-1 1 128 16,0 1-128-16,-2-3 128 0,-3-2-128 0,2 2 0 15,1 3 144-15,2-2-144 0,-4 0 128 0,4 1-128 16,-1-4 128-16,2 2-128 0,1 0 192 0,0-3-16 16,1 0-16-16,-2 1 0 0,-3 0-160 0,0 0 0 0,-2 2 0 0,1 0 0 15,-1 1 0-15,1-1 0 0,1 3 128 0,-1-1-128 16,0-3 128-16,1 1-128 0,1 0 0 0,2 0 128 15,1 1-128-15,-1-1 0 0,-2-1 0 0,1 1 0 16,-1 2 0-16,1-1 128 0,-19 17-128 0,4-3 0 16,3-2 0-16,2-3 0 0,3-3 128 0,2-1-128 15,2-2 0-15,1-1 0 0,32-30 0 0,-13 9 0 16,-8 7 0-16,-6 6 128 0,-1 0-128 0,-3 5 0 16,0 1 128-16,-1 0-128 0,0-3 128 0,1 3-128 15,2 1 0-15,0-1 0 0,1 0 128 0,-2 1-128 16,0 0 0-16,-1 0 0 0,1 3 0 0,0 0 0 15,0-1 0-15,1-1 0 0,1 1 0 0,2 0 0 16,-2-1 0-16,3 0 0 0,1 2 0 0,0 0 0 16,0-1 0-16,-2 1 0 0,-2 1 0 0,0 0 0 15,0-2 0-15,2 1 0 0,-2 1 0 0,1 0 0 0,-1 0 0 16,0 3 128-16,1 1-128 0,-1 2 0 0,2-3 128 0,-4 2-128 16,-3-1 128-16,-1 0-128 0,-2 0 0 0,-1 0 0 15,0 2 0-15,0-6 0 0,-2 3 0 0,0 1 0 16,-4 0 0-16,2 2 0 0,-1 1 0 0,1 1 0 15,1 1 0-15,-1 2 0 0,-2-2 0 0,-1 1 128 16,-1 0-128-16,-1-1 0 0,-2 1 0 0,-2 1 0 16,0 1 0-16,-2 0 0 0,1 2 0 0,-2 2 0 15,-1 1 0-15,-1 2 0 16,-2 2-1248-16,1 3-336 0,-1 2-64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16:15:53.902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7958 11999 18655 0,'-9'10'832'0,"4"-2"160"0,-2 0-800 0,1 2-192 0,-1-1 0 0,-1 2 0 16,0-1 320-16,1-1 32 0,-1 3 0 0,1 0 0 15,-1-2-352-15,2-1 128 0,-1-1-128 0,2-1 0 16,5-7 144-16,-8 7-144 0,2-1 192 0,-1 0-192 0,7-6 656 0,-6 4 32 16,-1 0 0-16,7-4 0 0,-5 5 80 15,5-5 32-15,-8 5 0 0,0 1 0 0,2 0-224 0,-1-3-32 16,1 2-16-16,-2 0 0 0,1 0-240 0,1 1-48 16,-1-1-16-16,1 0 0 0,6-5 32 0,-7 7 16 15,1-1 0-15,6-6 0 0,0 0 112 0,0 0 32 16,0 0 0-16,0 0 0 0,0 0-48 0,0 0-16 15,0 0 0-15,0 0 0 0,0 0-176 0,5-6-48 16,2-5 0-16,0 2 0 0,3 1 64 0,-1-3 0 16,0-3 0-16,3 0 0 0,1 0 16 0,1-3 16 15,2-1 0-15,2-3 0 0,3-3-96 0,1 0 0 16,0-4-128-16,3-2 192 0,3-2-48 0,1-2-16 16,0-5 0-16,-1-2 0 0,0-6 16 0,4-2 0 0,6-5 0 0,3-3 0 15,2-4-144-15,2-3 192 0,4 0-192 0,3-4 192 16,1-2-192-16,2-6 0 0,-2-5 144 0,2-1-144 15,0 0 176-15,4-3-48 0,2 0 0 0,4-3 0 16,7-5-128-16,-3-1 0 0,-3 0 144 0,1-3-144 16,-1-4 0-16,5 0 128 0,2-6-128 0,4 0 0 15,3-1 0-15,-1-5 0 0,-5-3 0 0,4 0 0 16,3 0 0-16,4-2 0 0,3-4 0 0,-2 0 128 16,-2-2-128-16,-1 0 0 0,2-2 0 0,4 1 0 15,5-4 0-15,-2-2 0 0,-6 1 0 0,2-2 0 16,2 0 0-16,1-3 0 0,5-1 0 0,-3 3 128 15,-5-4 64-15,1 1 0 0,-2-3 16 0,3 1 0 16,7 5 48-16,-6-5 16 0,-6 0 0 0,1 1 0 16,0 4 16-16,4 0 0 0,6-5 0 0,-3 3 0 0,-7 4-80 0,0-5-16 15,-1-1 0-15,5 4 0 0,4 4-64 0,-4 0 0 16,-6-3-128-16,0 6 192 0,-3 1-192 0,3-2 0 16,5 2 0-16,-2 4 0 0,-2 2 0 0,-4 3 0 15,-7 3 0-15,6-2 0 0,3-3 128 0,-3 8-128 16,-3 10 0-16,-6 1 0 0,-5-3 0 0,-4 4 128 15,-3 3-128-15,1 5 0 0,0 5 0 0,0 2 0 16,-2-2 0-16,-2 6 0 0,-3 4 0 0,-3 5 0 16,-4 3 0-16,-3 5 0 0,-4 2 0 0,0 1-128 15,-1 2 128-15,1-1-208 16,0 4-1584-16,-1 4-320 0,-1 4-64 0</inkml:trace>
  <inkml:trace contextRef="#ctx0" brushRef="#br0" timeOffset="1133.21">14746 1868 27647 0,'-14'-4'1216'0,"2"1"256"0,-3-1-1168 0,0 0-304 0,4 0 0 0,0 2 0 16,3-5 1072-16,8 7 144 0,-8-9 48 0,8 9 0 15,-5-8-1104-15,5 8-160 0,-1-9-144 0,1 9 144 16,0 0-192-16,4-8 192 0,-4 8-160 0,9-6 160 16,1 1-160-16,2 2 160 0,1 2-160 0,-1 1 160 0,0 0-160 0,1 2 160 15,1 2-160-15,3 3 160 0,1-1-128 0,2 1 128 16,1-1 0-16,0 5-144 0,1-4 144 0,2 4 0 16,3 1 0-16,0-2-128 0,0 0 128 0,2 2 176 15,0 0-48-15,-1 0 0 0,2 1 208 0,3 1 48 16,-1 2 0-16,5-2 0 0,0 3-112 0,6 1-16 15,2 2 0-15,5 3 0 0,2 5-64 0,1 0-32 16,1 1 0-16,-2 1 0 0,0 1-160 0,3-1 0 16,2 2 144-16,4 0-144 0,6 2 128 0,2 3-128 15,1 0 128-15,0 1-128 0,-4 0 0 0,4 4 0 16,5 2 0-16,4 2-192 0,7 2 192 0,0-1 0 16,-2 1 0-16,2-1-128 0,2-3 128 0,6 6 0 15,5 3 0-15,1 3 128 0,-4 3-128 0,7-2 0 0,5 2 0 0,3 1 128 16,4 0-128-16,-3 3 0 0,-1-6 0 0,5 8 0 15,4 3 0-15,0 4 0 0,-2-1 0 0,6 1 0 16,5 1 0-16,-2 3 0 0,-5-5 0 0,7 6 0 16,8 5 0-16,-3 2 0 0,-5-9 0 0,8 2 0 15,8 3 0-15,-4-1 0 0,-6 2 0 0,8 0 0 16,5 3 128-16,0-4 16 0,-4-1 0 0,5 0 0 16,2 7 80-16,2 4 16 0,-1-1 0 0,-1-2 0 15,1-3-32-15,4 4 0 0,4 5 0 0,-2-2 0 16,-8 2-208-16,7 0 176 0,7 1-176 0,-4 2 160 15,-6-1-160-15,1 0 0 0,2 0 144 0,-1-4-144 16,0 1 144-16,-4 1-144 0,-5 5 192 0,6-1-192 16,6-5 320-16,-7-1-32 0,-7 1-16 0,5 0 0 0,0 5-128 15,-6-6-16-15,-8-2-128 0,4-1 192 0,4 1-192 0,-6 2 0 16,-9 2 128-16,4-2-128 16,8-2 0-16,-12-2 0 0,-13-2 0 0,4 1 0 0,4 0 0 0,-5-3 176 15,-10-3-176-15,3-5 160 0,-1-1 64 0,-1-1 16 16,-2 2 0-16,-5-3 0 0,-4-6-96 0,3-2-16 15,2-4 0-15,-4-1 0 0,-4-7-128 0,-6-1 160 16,-7-2-160-16,0 1 160 0,2-3-160 0,-3 0 160 16,-3-2-160-16,-9-2 160 0,-6-5-320 0,-4-1-64 15,-2-5-16-15,0-2 0 16,0-1-1856-16,-1-3-368 0,-4 3-80 0,-2-4-12688 0</inkml:trace>
  <inkml:trace contextRef="#ctx0" brushRef="#br0" timeOffset="2540.44">28401 9129 19343 0,'-10'3'1728'0,"-3"-2"-1392"16,-1 2-336-16,-2 2 0 0,-1 1 2304 0,1 5 400 15,1 2 80-15,-1 1 16 0,1 2-2112 0,-1 3-432 16,2 4-64-16,-2 3-32 0,0 4-160 0,-1 2 128 16,0 2-128-16,-1 8 128 0,0 2 0 0,0 3-128 15,-2 4 192-15,-3 4-64 0,-6 3 32 0,-5 6 0 16,-4 3 0-16,-7 11 0 0,-9 8-32 0,-3 5-128 16,-7 7 192-16,-3 6-64 0,0 11-128 0,-12 6 0 15,-9 5 0-15,-11 9 0 0,-8 7 0 0,-4 4 160 16,-3 3-160-16,-11 9 160 0,-12 10 304 0,-2 5 64 15,-2 5 16-15,-6 4 0 0,-7 6 304 0,-6 7 64 0,-9 9 16 0,4-2 0 16,3-1 160-16,-2-1 16 0,-7 2 16 0,6-1 0 16,5-3-160-16,5 3-16 0,2 2-16 0,0 1 0 15,-1-1-480-15,6-1-80 0,7 0-32 0,0-5 0 16,0-8-336-16,7-1 0 0,7-2 0 0,2-2 0 16,-1-5 0-16,2-7 0 0,4-6 0 0,8-3 0 15,8-4 0-15,-1-8 144 0,-2-8-144 0,8-5 160 16,9-1-160-16,6-10 0 0,1-7 0 0,4-2 0 15,2 1 0-15,4-10 0 0,4-13 0 0,6-9 0 16,7-6 0-16,5-3 0 0,4-6 0 0,6-6 0 16,3-7 0-16,4-7 0 0,3-8 0 0,3-6 128 15,5-7-128-15,5-4 0 0,2-7 0 0,6-1 0 16,0-5-384-16,4-4-48 0,6-10-16 0,0 0 0 16,0 0-1264-16,0 0-256 0,0 0-48 0,0 0-16 15,0 0-848-15,0 0-160 0,10-7-32 0,1-2-16 0</inkml:trace>
  <inkml:trace contextRef="#ctx0" brushRef="#br0" timeOffset="3353.21">21630 18633 33519 0,'-16'3'1472'0,"16"-3"320"0,-13 3-1424 0,2-3-368 0,-1-2 0 0,0 1 0 16,0-2 480-16,1-1 32 0,0-1 0 0,1 0 0 15,-1-2-160-15,1 0-32 0,-1-1 0 0,1 0 0 0,0 0-112 0,-1-1-16 16,-1 0-16-16,-1-3 0 0,0-1-176 0,0 0 0 15,-1 0 0-15,-2 0 0 0,-2 0 0 0,-1 0 128 16,-6 1-128-16,-1 0 0 0,-3 1 0 0,-2-2 0 16,-3-2 0-16,-3 0-176 0,1-1 176 0,-7 0 0 15,-5-2-144-15,-7-1 144 0,-6-4 144 0,-6 0 112 16,-5 0 0-16,-1-5 16 0,0-2 320 0,-6-1 64 16,-7-3 16-16,-6-3 0 0,-4-6 80 0,1 0 16 15,0-3 0-15,-6-3 0 0,-7 0-192 0,-3-2-48 16,-3-3 0-16,-4 1 0 0,-3-3-272 0,-7 0-48 15,-3-4-16-15,-4-1 0 0,-2-6-192 0,-2 1 128 16,-3-2-128-16,-4-1 0 0,-4-2 128 0,-1 0-128 0,-2-4 0 16,-3-2 0-16,-7-5 128 0,0 1-128 0,1 1 0 0,-4 0 144 15,-2-3-16-15,-6-3-128 0,-8-4 192 0,2 1-64 16,1 4 16-16,-7-2 0 0,-4-4 0 0,-6-1 0 16,-4 0-144-16,2 1 0 0,-1 5 144 0,1-1-144 15,-4-1 192-15,0-1-48 0,-1-2 0 0,-3 1 0 16,-4 3 304-16,2-6 48 0,5-3 16 0,4-1 0 15,4-2 128-15,2 0 16 0,0 0 16 0,-1-5 0 16,-1-6-128-16,4 2-32 0,5 2 0 0,3 1 0 16,3-2-256-16,1 0-64 0,0 1-16 0,6 5 0 15,4 7-176-15,3 1 0 0,-1 1 0 0,5 4 0 16,6 3 0-16,2 9-176 0,4 5 48 0,0 7 0 16,-3 3-256-1,9 2-64-15,5 2 0 0,2 5 0 0,1 2 16 0,5 6 0 0,9 5 0 0,4 2 0 0,4 3 240 0,4 4 64 16,5 2 0-16,8 0 0 0,14 2 128 0,6 0 0 15,0-1-144-15,9 2 144 0,5 2-320 0,7-1 0 16,4-1 0-16,8 2 0 16,6 1-1504-16,7-2-288 0,9 1-64 0,5 3-11040 15,4-5-2208-15</inkml:trace>
  <inkml:trace contextRef="#ctx0" brushRef="#br0" timeOffset="14143.72">12649 5122 4607 0,'0'0'400'0,"0"0"-400"16,0 0 0-16,0 0 0 0,-2 9 5648 0,2 1 1056 16,2 2 208-16,-2-12 32 0,1 12-5520 0,-1-12-1104 15,5 7-320-15,-5-7 144 0,0 0 448 0,8 8 96 16,0-3 16-16,-8-5 0 0,0 0 16 0,9 6 16 16,-9-6 0-16,10 4 0 0,-10-4-80 0,11 2-16 15,-11-2 0-15,9 4 0 0,-9-4 64 0,0 0 0 16,9 0 0-16,-9 0 0 0,8 1-176 0,-8-1-16 15,0 0-16-15,0 0 0 0,12 2-176 0,-3-2-48 0,-9 0 0 0,0 0 0 16,0 0-80-16,10 0 0 0,-10 0-16 0,9 0 0 16,-9 0-176-16,0 0 160 0,0 0-160 0,0 0 160 15,0 0 160-15,0 0 16 0,0 0 16 0,0 0 0 16,0 0 80-16,0 0 16 0,0 0 0 0,0 0 0 16,-4-7-16-16,4 7 0 0,0 0 0 0,0 0 0 15,0 0-96-15,0 0-16 0,0 0 0 0,0 0 0 16,0 0-192-16,0 0-128 0,0 0 128 0,0 0-128 15,7-6 0-15,-7 6 0 0,8-6 0 0,0 3 0 16,-8 3 0-16,10-3 0 0,-10 3 0 0,10-1 0 16,-10 1 0-16,10-3 0 0,-10 3 0 0,10-1 0 15,-10 1 0-15,9 0 0 0,-9 0 0 0,0 0 0 0,0 0 0 16,0 0 0-16,0 0 0 0,9 0 0 0,-9 0 0 0,0 0 0 16,0 0 0-16,0 0 0 0,0 0 160 0,9 0-32 15,-9 0-128-15,0 0 192 0,0 0 16 0,0 0 0 16,11-2 0-16,-11 2 0 0,0 0-16 0,0 0 0 15,0 0 0-15,9-1 0 0,-9 1-64 0,0 0 0 16,0 0-128-16,0 0 192 0,0 0-192 0,0 0 128 16,0 0-128-16,0 0 0 0,0 0 128 0,0 0-128 15,0 0 0-15,0 0 144 0,0 0-144 0,0 0 0 16,0 0 0-16,0 0 128 0,0 0-128 0,0 0 0 16,0 0 0-16,0 0 128 0,0 0-128 0,0 0 0 15,0 0 0-15,0 0 128 0,0 0-128 0,0 0 0 16,0 0 0-16,0 0 0 0,0 0 128 0,0 0-128 0,0 0 0 15,0 0 128-15,0 0-128 0,0 0 0 0,-4-9 0 0,4 9 0 16,-4-8 0-16,4 8 0 0,0 0 128 0,0 0-128 16,-4-8 0-16,4 8 0 0,0 0 0 0,0 0 128 15,-4-7-128-15,4 7 0 0,0 0 0 0,0 0 0 16,0 0 0-16,0 0 0 0,0 0 0 0,0 0 0 16,0 0 0-16,0 0 0 0,0 0 0 0,0 0 0 15,0 0-128-15,0 0 128 0,0 0 0 0,5 9 0 16,-5-9 0-16,8 10 0 0,0 1 0 0,1-1 0 15,2-1 0-15,-1 2 0 0,1-1 0 0,-1 2 0 16,2-1-144-16,-1 1 144 0,1 1 0 0,1-1 0 16,2 1 0-16,0 0 0 0,0 0 0 0,1 3 0 15,1-2-128-15,2 0 128 0,-2 1 0 0,3-2 0 16,3 1 0-16,1 2 0 0,1 1 0 0,1-3 0 0,-1-1 0 16,2 1 0-16,2 2 0 0,1 1 0 0,-1 1 0 15,1-2-128-15,0 1 128 0,0 2 0 0,0 4 0 0,0 0 0 16,0 2 0-16,1 0 0 0,0 5 0 0,4 1 0 15,5 0 0-15,0 2 0 0,0-1 0 0,2 1 0 16,0-2 0-16,-2-1 0 0,-2-1 0 0,-1-2 0 16,-2 2 0-16,0-4 0 0,-1-2 0 0,2 2 0 15,2 0 0-15,5 1 0 0,3 0 0 0,1 0 0 16,0 0 0-16,-2 1 0 0,0 1 0 0,-2 0 0 16,1 0 0-16,-1 0 0 0,-4-3 0 0,0 3 0 15,0-1 0-15,6 2 0 0,3-1 0 0,0 1 0 16,0 1 0-16,2 0 144 0,-2-1-144 0,0 1 192 0,-1 1-192 15,-1 2 192-15,-3 3-192 0,4-3 0 16,1-1 0-16,4 2-176 0,3-4 176 0,1 0 0 0,0-4 0 0,-1 2 0 16,-3-1 0-16,-2-2 0 0,-2-1 0 0,0 0 0 15,0-1 0-15,3 2 0 0,3-4 0 0,-1 3 0 16,1-1 0-16,-2 0 0 0,-3 2 0 0,-2 1 0 16,-1 3 0-16,2 0 0 0,-1-1 0 0,0 1 0 15,-1-2 0-15,2 1 0 0,1-1 0 0,1 2 0 16,-1 2 0-16,0-2 0 0,-5 0 0 0,-2-2 128 15,-3 0-128-15,0-1 0 0,1-1 0 0,2 1 0 16,0 3 0-16,2 1 0 0,-1-1 0 0,4-1 0 16,0 1 0-16,-3 0 0 0,-1-1 0 0,2 2 128 15,-4-1-128-15,1-2 0 0,0-2 0 0,1 2 0 16,2 1 0-16,2 1 0 0,2-3 0 0,-1 0 0 0,0 1 0 0,-1-1 0 16,-3 3 0-16,1 2 0 0,-5-1 0 0,-1 0 0 15,0 1 0-15,0 2 0 0,3-4 0 0,1 1 0 16,0-6 0-16,3 2 0 0,1-1 0 0,0-1 0 15,-2-1 0-15,1-1 0 0,-2-1 0 0,-1-1 128 16,-1-2-128-16,1 0 0 0,1 2 0 0,3 1 128 16,2-2-128-16,-3 3 0 0,4 3 0 0,-3 1 0 15,-1 0 0-15,-2 2 128 0,-1-1-128 0,0 3 0 16,-1 1 0-16,1 1 0 0,0-2 0 0,2 0 0 16,2 1 0-16,2-1 0 0,-3-3 0 0,0-1 0 15,-3-1 0-15,-1 0 0 0,0-2 0 0,-1-2 0 16,-3-1 0-16,0-1 0 0,1 1 0 0,3 1 0 15,2 1 0-15,-1-1 0 0,3 1 0 0,-2 0 0 0,-1 0 0 0,-1 0 128 16,-2 1-128-16,-1 0 0 0,0 0 0 0,1 1 128 16,-3-1-128-16,4 1 0 0,0-1 0 0,2 2 0 15,2 0 0-15,0-2 128 0,2 0-128 0,-2-3 0 16,-2 4 0-16,-2-1 0 0,1-1 0 0,-3 2 128 16,-1 2-128-16,1-3 0 0,3 4 0 0,2-3 0 15,3 4 0-15,0-1 0 0,1-1 0 0,-1 0 0 16,-1 2 0-16,-4-2 0 0,-3-2 0 0,-1 3 0 15,-2-1 0-15,1-3 0 0,-1 3 0 0,2-4 128 16,1 2-128-16,0-1 0 0,2-1 0 0,-1 1 0 16,2 1 0-16,-2 0 0 0,-2-1 128 0,0 2-128 15,-1-1 0-15,0 0 144 0,-1 1-144 0,1 1 0 16,-1 0 160-16,2 0-160 0,1 0 128 0,3 0-128 16,2 2 0-16,1 2 128 0,-2-3-128 0,-1 1 0 15,-3-2 0-15,1 0 128 0,-1-2-128 0,0 4 0 0,-2-3 0 0,-1 1 0 16,2 0 128-16,3 1-128 0,3 2 0 0,1-1 0 15,2 1 0-15,0-1 0 0,3 0 0 0,-4 1 0 16,-5-4 0-16,0 1 0 0,-2-1 128 0,2-1-128 16,2 2 0-16,3 0 128 0,1-2-128 0,1 2 0 15,2-3 0-15,-1 1 0 0,0 2 0 0,-2-1 128 16,-4 1-128-16,-2 3 0 0,-2 1 0 0,2-2 0 16,1 1 128-16,1 1-128 0,1 0 0 0,3 0 0 15,1-1 0-15,0-1 0 0,-1 2 0 0,-2-1 128 16,-4-3-128-16,1 0 0 0,-4 0 0 0,0 0 0 15,-1-2 128-15,5-1-128 0,1 3 0 0,3 0 192 16,2 0-192-16,2 2 192 0,2-2-192 0,-5 2 0 0,-4 4 0 16,0-2 0-16,-4-7 0 0,0 2 0 0,-1 0 0 0,2 0 0 15,1-1 0-15,2 2 0 0,2-2 0 0,2 1 0 16,-1-2 192-16,-2 2 16 0,-2-2 0 0,-4-1 0 16,-3-1-208-16,-1-1 0 0,-4 3 0 0,0 1 0 15,-2-3 0-15,2 2-128 0,2 1 128 0,-2-2-208 16,0 0 208-16,1 1 0 0,0-3 0 0,0 1 0 15,1 0 176-15,-2-2-32 0,0-1 0 0,-2 1 0 16,-1-1-144-16,-3 2 0 0,-2-2 0 0,2 0 0 16,-2-1 0-16,-1 0 0 0,-3-3-128 0,0 2 128 15,-1-3 0-15,2-3 0 0,-1 2 192 0,-1-3-64 16,1 3-128-16,0-3 0 0,-2 2 144 0,0-1-144 16,1 0 0-16,1 1 144 0,-1-1-144 0,-2-1 0 15,0-2 176-15,-2 1-176 0,-1-2 160 0,-1 2-160 16,1-1 176-16,-3-2-176 0,-9-5 192 0,11 6-192 0,-11-6 208 0,10 7-64 15,-10-7-16-15,8 6 0 0,-8-6-128 0,8 6 192 16,-8-6-192-16,0 0 192 0,7 5-192 0,0 0 0 16,-7-5 144-16,0 0-144 0,9 7 0 0,-9-7 0 15,9 3 0-15,-2 3 0 0,-7-6 0 0,8 6-240 16,-8-6 48-16,10 3 0 16,2-2-2368-16,1-1-448 0,2-3-112 0</inkml:trace>
  <inkml:trace contextRef="#ctx0" brushRef="#br0" timeOffset="26585.05">27437 13422 10127 0,'0'0'896'0,"0"0"-704"15,-8 0-192-15,8 0 0 0,-9-1 2528 0,9 1 480 16,0 0 80-16,0 0 32 0,0 0-1440 0,0 0-272 15,0 0-64-15,0 0-16 0,0 0-432 0,0 0-64 16,0 0-32-16,0 0 0 0,0 0-192 0,0 0-32 16,1 13-16-16,0 0 0 0,1-2 0 0,0 2 0 15,1 0 0-15,1 1 0 0,0 2-144 0,0-2-32 0,0 3 0 0,1 1 0 16,1-1-256-16,2-1-128 0,0-1 0 0,1 1 128 16,0 0-128-16,0-5 0 0,0 2 0 0,2-1 0 31,-1-3-624-31,1-1 0 0,-1-1 0 0,1-1 0 15,-11-6-464-15,13 7-112 0,-13-7-16 0,14 4 0 16,-14-4-1264-16,14 2-256 0,-2 0-48 0</inkml:trace>
  <inkml:trace contextRef="#ctx0" brushRef="#br0" timeOffset="26901.26">27811 13285 25791 0,'0'0'2304'0,"0"0"-1856"15,-11 0-448-15,11 0 0 0,0 0 368 0,0 0-32 16,0 0 0-16,0 0 0 0,0 0-336 0,-3 14-256 16,0 0 32-16,0 0 16 0,1 1 480 0,-2 4 112 15,-1 3 0-15,-2 2 16 0,-1 0 304 0,-1 5 64 16,0 4 16-16,-1 1 0 0,-2 0 288 0,0 5 48 15,-1 0 16-15,1 5 0 0,3 2-464 0,-1 2-96 16,-5 2 0-16,2-2-16 0,2-3-320 0,0 0-64 16,2-2-16-16,0-2 0 0,0-3-160 0,0-3 0 15,1 1 0-15,1-4 128 0,1 1-128 0,1-7 0 0,-1 0-192 0,1-1 192 32,0-3-704-32,1-3-32 0,2 0 0 0,3-4 0 15,-1-4-2112-15,0-11-416 0</inkml:trace>
  <inkml:trace contextRef="#ctx0" brushRef="#br0" timeOffset="27234.77">28064 13442 11967 0,'0'0'528'0,"-8"6"112"0,-4-3-512 0,3 1-128 16,1 1 0-16,8-5 0 0,0 0 4000 0,0 0 768 15,0 0 160-15,0 0 16 0,0 0-3232 0,0 0-656 16,12 0-128-16,0 0-32 0,0-4-192 0,1 3-64 16,0 0 0-16,1-3 0 0,2 1-176 0,3 1-32 15,2-2-16-15,1 0 0 0,0 1-144 0,3-2-16 16,2 0-16-16,1 1 0 0,1 0-240 0,1 0 128 15,-1 0-128-15,1 0 0 0,-1-2 0 0,-1 0 0 16,-2 1 0-16,1 0 0 16,-1 1-1872-16,0 0-272 0,-5-2-48 0,-3-1-12336 0</inkml:trace>
  <inkml:trace contextRef="#ctx0" brushRef="#br0" timeOffset="27473.37">28142 13657 30463 0,'0'0'1344'0,"0"0"288"0,0 0-1312 0,12-3-320 0,3 1 0 0,2-1 0 15,0-2 144-15,5 0-144 0,5-3 192 0,0 0-192 16,2 0 320-16,2 2-64 0,-1 1 0 0,0 1 0 15,-1-3-128-15,-3 2-128 0,-4 2 144 0,-1-1-144 16,0 2 0-16,-2-1 128 0,-1 1-128 0,-1-1 0 0,-4 2-256 0,-1 1-80 16,0 0-32-16</inkml:trace>
  <inkml:trace contextRef="#ctx0" brushRef="#br0" timeOffset="28685.6">28999 13179 5519 0,'0'0'240'0,"0"0"64"16,0 0-304-16,0 0 0 0,0 0 0 0,0 0 0 16,0 0 3888-16,0 0 720 0,0 0 128 0,0 0 48 15,0 0-2384-15,0 0-480 0,0 0-80 0,0 0-32 0,0 0-48 0,3 10-16 16,-3 0 0-16,0 2 0 0,0 1-432 0,0 2-96 16,2 0 0-16,0 6-16 0,0 0-544 0,-1 5-96 15,0 0-32-15,3 0 0 0,-1 0-240 0,-1 0-48 16,1-4-16-16,0 1 0 0,1-1-80 0,-1-1-16 15,0-1 0-15,1-1 0 0,0-2 0 0,1-6-128 16,-1 1 192-16,3 1-64 0,0-6 16 0,1-1 0 16,3-1 0-16,-1-2 0 0,0-4 16 0,2-1 0 15,0-3 0-15,1-1 0 0,-1-3-16 0,1-2 0 16,1-5 0-16,-1 0 0 0,1-5-144 0,0 1 0 16,-4-2 144-16,0 1-144 0,1-1 0 0,-1 1 144 15,-1-1-144-15,-2 2 0 0,-1 3 128 0,0 4-128 16,-5 2 0-16,-1 11 0 0,0 0 0 0,0 0 0 0,0 0 0 0,0 0 0 15,5 14 0-15,-1 2 0 0,0 1-176 0,0-3 176 16,-2 0-144-16,2 2 144 0,0-2 0 0,0 2-144 16,0-2 144-16,1 1 0 0,1-1 0 0,0-1 0 15,1-3 0-15,-2 2 0 0,1-5 0 0,-6-7 0 16,11 7 0-16,-1 0 0 0,-1-2 0 0,0 0 128 16,-9-5 48-16,12 3 16 0,0 0 0 0,-2-3 0 15,-10 0 48-15,13-2 16 0,-2 1 0 0,-1-2 0 16,2 1 0-16,-2-1 16 0,-10 3 0 0,12-4 0 15,-1-1-16-15,0 1-16 0,0-2 0 0,-2-1 0 16,-1-3-48-16,-1-1 0 0,1 0 0 0,1-3 0 0,1 0-32 16,0-1-16-16,-1-1 0 0,0-2 0 15,-1-3-144-15,0-1 0 0,-2-2 144 0,1-1-144 0,-1-2 0 16,0-3 0-16,-1-3 0 0,0 3 0 0,0 3-240 0,-1 0-112 16,-1 4-32-16,-1 7 0 15,1 3-1120-15,-2 3-224 0,-1 10-64 0,0 0 0 16,0 0-1872-16,0 0-384 0</inkml:trace>
  <inkml:trace contextRef="#ctx0" brushRef="#br0" timeOffset="29102.84">30315 13120 25631 0,'0'0'1136'0,"0"0"224"0,0 0-1088 0,0 0-272 0,-9-3 0 0,9 3 0 15,0 0 960-15,0 0 128 0,-8-2 16 0,8 2 16 16,0 0 128-16,-7 0 32 0,7 0 0 0,-10 2 0 16,1 1-256-16,9-3-64 0,-9 6 0 0,0 5 0 15,0 1-96-15,0 2-32 0,-2 2 0 0,1 3 0 0,-2 3-192 0,-1 3-64 16,0 1 0-16,0 2 0 0,0 0-224 0,0 2-48 16,-1 0-16-16,-2 1 0 0,-1 1-160 0,0-5-128 15,0-1 192-15,2-1-192 0,-2 0 128 0,2-3-128 16,4-3 0-16,1 0 0 0,1-2 0 0,3-4 0 15,1-3 0-15,5-10 0 16,0 0-400-16,0 0-96 0,0 0-16 0,0 0 0 16,10-4-1360-16,0-6-288 0,1-3-48 0,1-2-8992 15,1-3-1808-15</inkml:trace>
  <inkml:trace contextRef="#ctx0" brushRef="#br0" timeOffset="29318.94">30039 13167 32367 0,'0'0'1424'0,"-8"12"304"0,0 1-1376 0,2 4-352 0,-1-2 0 0,5 3 0 16,4 3 928-16,1-1 112 0,-1-1 32 0,4 4 0 16,0-4-208-16,2 5-32 0,1-4-16 0,0 3 0 15,2-5-304-15,0 3-64 0,0 0-16 0,1-2 0 16,-1-3-80-16,4-2-16 0,2 2 0 0,4-2 0 16,-2-3-336-16,1-2 144 0,-2-3-144 0,1 2 0 15,2-3 0-15,1-1-352 0,1-1 48 0,-1 1 16 31,0-4-2736-31,0 0-560 0,9-4-96 0,5-3-32 0</inkml:trace>
  <inkml:trace contextRef="#ctx0" brushRef="#br0" timeOffset="29869.51">30980 13040 13823 0,'0'0'608'0,"0"0"128"0,0 0-592 0,-9 6-144 0,0-1 0 0,9-5 0 16,-7 6 5184-16,7-6 992 0,-3 12 208 0,0 1 32 0,2 0-4768 0,1 3-960 16,0 3-192-16,0 2-48 0,0 1-304 0,0 3-144 15,0 1 128-15,-2 2-128 0,1-1 144 0,0 2-144 16,1 1 160-16,0 0-160 0,0-4 128 0,0 0-128 15,0-1 0-15,0-2 144 0,0 0-144 0,4 0 0 16,-2-5 0-16,2 0 0 16,0-2-816-16,0-3-80 0,0-3-32 0,1 1 0 15,-5-11-2464-15,8 6-512 0,-8-6-80 0,0 0-32 0</inkml:trace>
  <inkml:trace contextRef="#ctx0" brushRef="#br0" timeOffset="30069.72">30766 13383 42783 0,'0'0'1904'0,"0"0"384"0,0 0-1840 0,0 0-448 0,0 0 0 0,15-5 0 15,6 1 400-15,6-2-16 0,6-4 0 0,6 4 0 16,5-2-48-16,3 2-16 0,0 0 0 0,1 1 0 16,-2 0-320-16,-1 1 0 0,-2-4 0 0,-3 3 128 15,-7 0-128-15,-1 0 0 0,-5-1 128 0,-2 1-128 31,-6-1-1184-31,-3 0-304 0,-4 1-64 0,-6-1-11008 0,-4-3-2208 0</inkml:trace>
  <inkml:trace contextRef="#ctx0" brushRef="#br0" timeOffset="30512.25">29875 12647 10127 0,'0'0'448'0,"0"0"96"0,0 0-544 0,0 0 0 0,0 0 0 0,0 0 0 16,0 0 4160-16,0 0 704 0,0 0 160 0,0 0 32 16,-2 11-2672-16,1 0-528 0,0 1-96 0,-2 2-32 15,1-1-480-15,-2 0-96 0,1 1-32 0,0 2 0 16,1 1-400-16,1 0-80 0,-1 0 0 0,1 1-16 15,1 0-352-15,0 1-64 0,0-3-16 0,0 3 0 16,0-4-192-16,0 1 128 0,0-2-128 0,1-1 0 16,-1 0 0-16,3 0 128 0,-2-2-128 0,0-1 0 15,-1-10-256-15,0 0-80 0,0 0-32 0,0 0 0 16,0 0-1632-16,0 0-336 0,0 0-64 0,0 0-13152 16</inkml:trace>
  <inkml:trace contextRef="#ctx0" brushRef="#br0" timeOffset="30787.98">29665 12691 20271 0,'-11'-3'1792'0,"1"-1"-1424"15,-2 2-368-15,2-1 0 0,1 2 2496 0,9 1 448 16,-9-3 64-16,9 3 32 0,0 0-1312 0,0 0-272 15,0 0-48-15,0 0-16 0,0 0-400 0,0 0-80 16,13 2-16-16,1 0 0 0,2 1 48 0,0-2 0 0,4 0 0 0,1-1 0 16,2 0-176-16,3-1-48 0,3-1 0 0,4-2 0 15,-1 0-400-15,5-1-64 0,2-3-32 0,1 0 0 16,1-1-224-16,-1-2 0 0,-1 1 0 0,0-3 0 31,2-3-1536-31,-2 2-240 0,-3 0-48 0,1-2-16848 0</inkml:trace>
  <inkml:trace contextRef="#ctx0" brushRef="#br0" timeOffset="31688.72">31776 12562 27935 0,'0'0'1232'0,"0"0"256"0,0 0-1184 0,0 0-304 0,0 0 0 0,-4 10 0 16,1-2 544-16,2 4 48 0,1 2 16 0,0 4 0 15,0 3 208-15,1 2 32 0,2 4 16 0,-2-1 0 16,0 1-80-16,3 6-16 0,-1-2 0 0,1 4 0 15,0-3-48-15,-1 0-16 0,0 1 0 0,0 1 0 0,-1-2 0 0,1 1 0 16,-2-4 0-16,-1 2 0 0,0 2-256 0,0-1-64 16,0 2-16-16,0-5 0 15,0-2-160-15,0-2-16 0,0-3-16 0,0-1 0 16,1-3 64-16,1 0 16 0,0-3 0 0,1-4 0 0,-2 1 0 0,2-4 16 16,1-1 0-16,-4-7 0 0,0 0-16 0,0 0-16 15,0 0 0-15,9-4 0 0,-9 4 16 0,6-12 0 16,0-2 0-16,-2-3 0 0,-2-2-64 0,1-2-16 15,-1-2 0-15,1-4 0 0,0-5-176 0,1 1 0 16,-1-2 144-16,3 3-144 0,-1 3 0 0,1 2 0 16,1 7 0-16,-1 2 0 0,1 3 0 0,1 3 0 15,2 2-128-15,2 3 128 0,0 0-128 0,1 3 128 16,-5 1-128-16,2 1 128 0,0 0-144 0,2-1 144 16,1 2-160-16,0 2 160 0,-1 1 0 0,1 0 0 15,8 6-128-15,-4-2 128 0,-4 2 0 0,-3 3 0 16,-3 0 0-16,-1 0 0 0,0 3 0 0,-4 1 0 0,-3 0-144 0,-2 1 144 15,1 2 0-15,-2 1 0 16,-2-2 0-16,1 1-128 0,0-2 128 0,0-1 0 16,-3 0 0-16,0 1 0 0,-1-4 0 0,0 1 0 15,0-1 0-15,0-1 0 0,-2-4 0 0,1 0 128 0,1 0-128 0,-2 1 128 16,-2-6 0-16,-1 2 16 0,1-2 0 0,-1-1 0 16,-2-3 48-16,0 0 16 0,1 1 0 15,-1-2 0-15,0-2-208 0,1-1 0 0,-2-1 128 0,1 0-128 16,0-2-240-16,1-3-80 0,-2-2-32 0,1-2-13680 15,2-2-2736-15</inkml:trace>
  <inkml:trace contextRef="#ctx0" brushRef="#br1" timeOffset="212215.66">28176 14839 14735 0,'0'0'640'0,"0"0"160"0,-9 4-640 0,9-4-160 15,-9 3 0-15,9-3 0 0,0 0 928 0,0 0 160 16,-9 0 16-16,9 0 16 0,0 0 240 0,0 0 48 16,-10 3 16-16,10-3 0 0,-9 4-16 0,9-4 0 15,0 0 0-15,0 0 0 0,-9 1 0 0,9-1-16 16,0 0 0-16,0 0 0 0,0 0-448 0,0 0-96 0,0 0-16 0,0 0 0 15,11 5-448-15,2-4-112 0,1-1-16 0,3 0 0 16,1-1-256-16,2-2 128 0,2 0-128 0,3-1 0 16,1-2 144-16,0 1-144 0,-1 0 0 0,-1-2 144 15,1 1-144-15,-1 2 0 0,-4-2 0 0,0-1 128 16,0 0-128-16,-3 2 0 0,-3 0 0 0,0 0 0 16,-1 0 0-16,-1-1 0 0,-2 2 144 0,2-2-144 15,-3 2 0-15,-1 0 0 0,-8 4 0 0,11-5 0 16,-4 1 0-16,-7 4 0 0,11-6 0 0,-3 2 0 15,-2-2-160-15,-6 6-96 0,8-5-32 0,-8 5 0 32,8-6-2192-32,-8 6-432 0,0 0-96 0</inkml:trace>
  <inkml:trace contextRef="#ctx0" brushRef="#br1" timeOffset="212598.33">28197 15078 17503 0,'0'0'1552'0,"0"0"-1232"15,-8 7-320-15,8-7 0 0,0 0 2256 0,0 0 400 16,0 0 80-16,0 0 16 0,0 0-1888 0,0 0-368 15,0 0-80-15,0 0-16 0,0 0 624 0,0 0 128 16,12 6 32-16,-1-3 0 0,2 1-160 0,-1-4-16 0,0 0-16 0,1 0 0 16,1 0 16-16,2 0 0 0,0 0 0 15,-1 0 0-15,1-3-368 0,2 2-64 0,0-2 0 0,2 3-16 16,0-2-352-16,-1 2-64 0,1-3-16 0,-2 2 0 16,0-2-128-16,0 0 0 0,-1-1 0 0,2 1 0 15,-4 0 0-15,1-2 128 0,-3 0-128 0,0 1 0 16,-3-3 0-16,1 3 0 0,-1 2 0 0,1-4 0 31,-2 1-336-31,-1 1-160 0,-1-1-16 0,1 1-16 0,0-1-1856 16,0 0-368-16,0-1-80 0,-8 6-12576 0</inkml:trace>
  <inkml:trace contextRef="#ctx0" brushRef="#br1" timeOffset="213315.95">29442 14455 15663 0,'0'0'1392'0,"0"0"-1120"0,0 0-272 0,0 0 0 15,0 0 2160-15,0 0 368 0,0 0 80 0,0 0 16 16,0 0-912-16,0 0-176 0,-12 8-48 0,-2-2 0 16,-3 1 96-16,0-1 16 0,-1 3 0 0,-1-1 0 15,0 1-304-15,1 2-48 0,-1-1-16 0,1 5 0 0,1 2-592 0,0 2-128 16,0 5-32-16,0-1 0 0,2 0-288 0,0 5-64 15,1 3-128-15,1 3 192 0,1 4-192 0,3 1 0 16,-1 1 0-16,0-1 0 0,1 1 176 0,3-4-176 16,3-2 192-16,1-1-192 0,0-5 192 0,5 0-64 15,3-4 0-15,1-1-128 0,2-4 240 0,2-1-64 16,0-3-16-16,4-4 0 0,0-1-32 0,5-4 0 16,2-3 0-16,5-3 0 0,5-4 32 0,4-1 0 15,6-3 0-15,1-1 0 0,1-2-32 0,-1-1-128 16,-1-2 192-16,-3-2-64 0,-2 0-128 0,-5-3 160 15,-3 1-160-15,-3-2 160 0,-4 1-160 0,-2-3 0 16,-2-3 144-16,-4-1-144 0,-5 0 320 0,-2 1-16 0,-2-4 0 16,-2-2 0-16,-5-3 144 0,-2-1 48 0,-3 1 0 15,-2 3 0-15,-3 3-96 0,-3 5-16 0,0-1 0 0,-3 5 0 16,-2 2-192-16,-2 1-32 0,-3 2-16 0,-1 2 0 16,-1 2-144-16,-2 1 0 0,-1 0 0 0,1 1 0 15,1 1 0-15,2 1 0 0,2 1 0 0,4 1-176 31,2-2-208-31,5 1-64 0,3 0 0 0,5-2-14272 0,3-3-2880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2T16:12:02.39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10127 3311 25103 0,'0'0'1104'0,"0"0"240"0,0 0-1072 0,0 0-272 16,9-4 0-16,1-1 0 0,-1 1 832 0,1 1 128 0,-1-3 0 16,0 0 16-16,2 1-304 0,-1 1-64 0,1 0-16 0,-1 2 0 15,-10 2-128-15,12-3-16 0,-2 0-16 0,-10 3 0 16,11 0 48-16,-11 0 16 0,0 0 0 0,0 0 0 16,0 0 64-16,5 12 16 0,-3 0 0 0,-2 0 0 15,-1-1-208-15,1 0-48 0,0-11 0 0,0 12 0 16,0-1-128-16,0 0-16 0,0-11-16 0,3 11 0 15,-3-11 16-15,4 11 0 0,-4-11 0 0,5 9 0 16,-5-9-48-16,0 0 0 0,6 8 0 0,-6-8 0 16,7 8 176-16,-7-8 16 0,8 6 16 0,-8-6 0 15,8 8 112-15,-8-8 32 0,7 8 0 0,0 0 0 16,-7-8-176-16,8 13-48 0,-2-2 0 0,-1 1 0 16,1-1-96-16,-1-2-32 0,0 1 0 0,2 1 0 15,-2-1-128-15,1 0 128 0,1 1-128 0,-1-1 128 0,1-1-128 0,1 1 160 16,2-1-160-16,1 1 160 0,-2 1-32 0,1 0 0 15,1 0 0-15,-1-1 0 0,-1 1-128 0,2-2 192 16,-1-1-192-16,0 1 192 0,1-2-192 0,1 1 128 16,-1 0-128-16,1 1 128 0,1 0-128 0,0-1 192 15,0 1-192-15,0-1 192 0,0 0-64 0,0 0 0 16,2-2 0-16,-2 2 0 0,0 0-128 0,1 0 192 16,0-2-192-16,2 1 192 0,1-1-192 0,0 0 192 15,1-1-192-15,0 0 192 0,1 1 16 0,-1 1 16 16,0-2 0-16,-1 3 0 0,0-1-224 0,0-1 176 15,0 1-176-15,0 2 160 0,1-3-32 0,0 1 0 0,-1 2 0 0,-1-1 0 16,0 0-128-16,-1-1 192 16,0 1-192-16,0 0 192 0,2 0-192 0,2-2 128 0,0 1-128 0,-1-1 128 15,2 1-128-15,-1-2 0 0,0 0 144 16,0 1-144-16,1-3 0 0,-1 3 144 0,1-2-144 0,-1 1 0 16,1-3 128-16,1 2-128 0,-2 0 0 0,1 1 0 15,-2 1 128-15,0 3-128 0,1-3 144 0,-2 3-144 16,-2 1 192-16,4-1-64 0,0 0-128 0,1 1 192 15,-2 1-192-15,-1 0 128 0,0 2-128 0,1-1 0 16,-1 0 128-16,1 0-128 0,-1-1 0 0,0 1 0 16,1 0 128-16,1 1-128 0,-2 0 0 0,1 0 0 15,0 0 0-15,0 0 128 0,1 1-128 0,-1-3 0 16,-1 1 0-16,1-2 0 0,2 0 0 0,1-1 0 16,-2 3 0-16,1-1 0 0,-1 0 0 0,1-1 0 15,-2 0 0-15,0 2 0 0,-1-1 0 0,1 1 0 0,1 0 0 0,0 1 0 16,-2-4 0-16,0 3 0 0,0 0 128 0,1-1-128 15,1 1 0-15,-1 0 0 0,0-1 144 0,2 2-144 16,-1-1 128-16,2 0-128 0,0 1 128 0,1 0-128 16,-1 0 0-16,0-1 128 0,-2 0-128 0,1-1 0 15,1 1 0-15,1 4 128 0,-1 1-128 0,0 0 0 16,0-1 0-16,-1 0 0 0,0 1 0 0,0 0 0 16,-2-1 0-16,1-1 0 0,1 1 0 0,-1-2 0 15,1 1 0-15,0-2 0 0,-1 1 0 0,1-1 0 16,-1 0 128-16,1 0-128 0,1 0 0 0,-2 2 0 15,-1-1 0-15,2-1 0 0,1 0 0 0,-2-1 0 16,0-2 0-16,-1 2 128 0,1 0-128 0,1 1 0 0,1-4 144 16,1 2-144-16,0 1 0 0,0 1 128 0,1 0-128 0,-1 2 0 15,-1-2 0-15,1 1 0 0,1 2 0 0,1 1 0 16,-2-2 0-16,0 1 0 0,-1 0 0 0,0-1 128 16,1-3-128-16,-1 2 0 0,0 1 0 0,-2 2 0 15,1-1 0-15,-1 0 0 0,-1-2 0 0,2-1 128 16,-2-1-128-16,2 0 0 0,1 0 0 0,1-1 0 15,0 2 128-15,2 0-128 0,-2 1 128 0,1-3-128 16,-1 2 128-16,0-1-128 0,1 0 128 0,0 1-128 16,1 0 0-16,-1 0 0 0,-1 1 0 0,0-1 128 15,-1 0-128-15,1 0 0 0,1 0 0 0,-1 0 0 16,0 2 128-16,-1-2-128 0,0 0 160 0,-1-1-160 16,0-1 128-16,-2-2-128 0,-2 3 0 0,2 1 0 15,0 0 0-15,1 2 0 0,-1-1 0 0,0 3 0 16,0 0 0-16,1 0 0 0,-1 2 0 0,1-2-160 0,2 0 160 15,0 1 0-15,1 1 0 0,1-1 0 0,-3-2 0 0,3-1 0 16,-1 1 0-16,0 1 0 0,0 2 0 0,-1-2 0 16,0-2 0-16,0-1 128 0,-2 0-128 0,1 1 0 15,-1-2 0-15,1 2 128 0,-2-2-128 0,0 3 0 16,3 0 0-16,-1-1 0 0,1-2 0 0,-1 3 176 16,1 0-16-16,0 2 0 0,1 3-160 0,1 1 0 15,0-1 0-15,2 1 0 0,0-2 0 0,-1-1 0 16,2-1 0-16,0 2 0 0,1-1 176 0,-1 1-48 15,0 0-128-15,0-1 192 0,0-1-192 0,-1 1 0 16,-2-2 0-16,-1 1 0 0,0-1 0 0,3-2 0 16,1 1 0-16,0-4 0 0,-1 1 0 0,1 0 0 15,-1 1 0-15,1 2-160 0,0 2 160 0,0 0 0 0,0 1 0 0,-1 0 128 16,-2 3-128-16,2-1 144 0,0 1-144 0,1 1 160 16,0-4-160-16,0 5 0 0,-1-1 0 0,0 0 0 15,-2 0 0-15,2-6 0 0,1 0 176 0,1-1-176 16,1 1 0-16,-1 2 0 0,1-6 0 0,-1 1 0 15,0 2 0-15,2-1 0 0,1 0 0 0,-1-1 0 16,-2 2 0-16,0-2 0 0,1 3 0 0,-1 1 0 16,-1-3 0-16,0 2 0 0,0 1 0 0,-1 0 0 15,-1 2 0-15,-1 2 0 0,1-3 0 0,0 5 0 16,4 1 0-16,0-1 0 0,1-4 0 0,1 1 0 16,-1 0 0-16,2-1 128 0,2 1-128 0,-1 1 0 15,1-1 0-15,1-2 0 0,-2 0 0 0,2 1 0 16,-1 2 128-16,-2-3 0 0,-2-2-128 0,1-1 192 15,1-2-192-15,2 1 0 0,-1-1 0 0,2 2 0 0,0-1 0 0,1 4 0 16,2-1 0-16,-2 1 0 0,-2 1 0 0,-1-2 0 16,1 0 0-16,-1 2 0 0,1 3 0 0,-3 1 0 15,-3-2 0-15,3 2 0 0,0-1 0 0,2 0 128 16,0-2-128-16,2 1 0 0,-1-1 0 0,2 2 0 16,0-3 0-16,2 3 0 0,-1-3 0 0,-1 1 0 15,-1-1 0-15,0 1 0 0,0 0 128 0,-1 1-128 16,-2 1 176-16,0 1-176 0,2-4-176 0,1 4-144 15,2-1-16-15,1 2-16 0,-1 3 480 0,-1-5 112 16,0-1 16-16,-1 0 0 0,0-1-256 0,0 1 128 16,0-1-128-16,0 1 0 0,-3 1 240 0,2-3-48 15,-3 1-16-15,0 0 0 0,0-3-176 0,2 1 0 0,2-2 0 16,0-2 0-16,0 2 128 0,1-1-128 0,2 2 0 0,-3 0 128 16,-3 3-128-16,0-3 0 0,1 3 0 0,-1 0 0 15,-1 1 0-15,0 2 0 0,-1-1 0 0,-2 1 0 16,-1-2 0-16,3 1 0 0,1 1 128 0,2-1-128 15,2-3 0-15,0 1 0 0,0-2 0 0,0 2 0 16,1 1 0-16,0 0 0 0,-1-1 0 0,-1 0 0 16,-1-1 0-16,0-1 0 0,-1 2 0 0,-1 0 0 15,-3-3 0-15,1 2 0 0,0-1 0 0,2 1 0 16,2-1 0-16,0 1 0 0,1 4 0 0,1-2 0 16,0 0 128-16,-1 0-128 0,1-1 0 0,0 1 128 15,-1 3-128-15,-1-2 0 0,0 1 144 0,-2-1-144 16,1-1 0-16,-2 1 0 0,-2 0 0 0,2-5 0 15,1 0 0-15,1 1 0 0,2 0 0 0,-1 0 0 16,-1-1 0-16,1 1 0 0,0 4 0 0,1-4 128 16,0 2-128-16,-2 1 0 0,0 2 0 0,-1-1 0 0,0-3 0 0,0 3 0 15,-1 2 0-15,-2 0 0 0,1-2 0 0,0-2 0 16,2 1 0-16,3-2 0 0,-2-1 0 0,2 1 0 16,-1 1 0-16,2-2 0 0,3 1 0 0,-2-1 0 15,-1 0 0-15,0-1 0 0,0 0 0 0,-2 2 0 16,-1-1 0-16,-1 1 128 0,-1-2-128 0,1 2 0 15,0-1 0-15,3 3 0 0,-1 2 0 0,2-2 0 16,0 1 0-16,0 1 0 0,0-1 0 0,0 1 0 16,-2-2 0-16,1 3 0 0,0-2 0 0,-1 1 144 15,-1-2-144-15,-1 1 0 0,-2-2 0 0,-1-1 0 16,-1-3 0-16,2-2 0 0,2 1 160 0,1 1-160 0,3-3 128 0,-2 2-128 16,0-2 192-16,0 3-64 0,1 1 0 0,-1 1 0 15,0-1-128-15,-1 3 0 0,0 1 0 0,-1-3 0 16,-2 2 0-16,-1 0 128 0,-1 0-128 0,-1 2 0 15,-2 2 0-15,2-1 0 0,1-2 128 0,2-1-128 16,2 0 0-16,0-1 0 0,1 4 0 0,1-6 0 16,2 2 0-16,0-1 0 0,0-2 0 0,0 1 0 15,-1 1 0-15,-1 2 0 0,-1-2 0 0,1 2 0 16,-2-4 0-16,-3 3 0 0,-2-4 0 0,1 4 0 16,1 0 0-16,1 0 0 0,0 3 0 0,1-3 0 15,1-1 0-15,1 2 0 0,2-3 0 0,0 3 0 16,-2 0 0-16,1 1 128 0,0-1-128 0,0-1 0 15,-2 3 0-15,0-3 0 0,-2 0 0 0,-1 0 0 16,-2-3 0-16,1-1 0 0,-1 1 128 0,2 3-128 0,3 0 0 16,1-1 0-16,1-2 0 0,-1 1 0 0,0 1 0 0,0-1 0 15,2 3 0-15,0 0 0 0,-1-2 0 0,1 1 0 16,-1-2 128-16,-2 3-128 0,-1 0 0 0,-2 1 0 16,0-1 0-16,-1-1 0 0,1 1 0 0,2 0 0 15,1-1 0-15,0-1 0 0,0 2 0 0,1-1 0 16,2-1 0-16,0 1 0 0,1-3 0 0,0 1 0 15,-1 0 0-15,-1 2 0 0,1 1 0 0,-2-2 0 16,-2-2 0-16,-2 1 0 0,2 1 0 0,-2 3 0 16,-1-3 0-16,2 4 0 0,2-1 0 0,0-3 0 15,0 1 128-15,0-1-128 0,-3 1 0 0,2 1 0 16,1 1 0-16,0-2 0 0,-1-2 0 0,-1 0 0 0,0 0 0 0,-1 1 0 16,0-2 0-16,-1-1 0 0,-1 0 0 0,-3-2 0 15,-1-1 0-15,1-1 0 0,1 1 128 0,-1 0-128 16,0 0 0-16,0 0 0 0,-1 3 0 0,0-3 128 15,0 0-128-15,-1 1 0 0,1-2 0 0,-1 4 0 16,-2 1 0-16,0-2 0 0,1 1 0 0,-2-2 0 16,-2 2 0-16,0-3 0 0,-1 1 0 0,-1-1 0 15,0-3 0-15,-1 0 0 0,-2 0 0 0,1 1 128 16,-1 1-128-16,0-2 0 0,1 0 0 0,-1 1 0 16,-1-2 0-16,1-1 0 0,-1 0 128 0,0-2-128 15,0-1 0-15,0 1 0 0,-9-6 0 0,10 6 0 16,0-1 0-16,-1 2 0 0,-1-2 128 0,-8-5-128 15,10 1 0-15,-1 2 0 0,-9-3 0 0,11 3 0 16,-11-3 0-16,10 2 0 0,-1-1 128 0,-9-1-128 16,0 0-992-16,9 3-224 0,-9-3-64 0,9-4-15264 15,0-1-3056-15</inkml:trace>
  <inkml:trace contextRef="#ctx0" brushRef="#br0" timeOffset="1417.73">26439 13559 10127 0,'0'0'448'0,"0"0"96"0,0 0-544 0,0 0 0 16,0 0 0-16,11 4 0 0,-11-4 4096 0,0 0 704 15,12 7 128-15,-3-1 48 0,-9-6-3776 0,10 11-752 16,-3-1-160-16,-1 2-32 0,-6-12 144 0,5 14 32 16,1 2 0-16,-3 2 0 0,0 0-160 0,-2 1-16 15,1 3-16-15,-2 0 0 0,0 5 400 0,0-1 96 0,0 3 16 0,0 2 0 16,-2 2-128-16,1 1-32 0,-2-2 0 0,1 2 0 15,-1-2-176-15,1 0-32 0,-1-1-16 0,0-1 0 16,0-1-224-16,-1 0-144 0,0-1 192 0,0 0-192 16,0-2 144-16,1-3-144 0,2-4 0 0,1-4 144 15,-3-2-144-15,2-2 0 0,1-11 0 0,0 0 0 32,0 0-416-32,0 0-112 0,0 0-32 0,0 0 0 15,0-8-1648-15,0-5-336 0,1-5-64 0</inkml:trace>
  <inkml:trace contextRef="#ctx0" brushRef="#br0" timeOffset="1818.74">26507 13541 27295 0,'-2'-18'1216'0,"0"9"240"16,0-3-1168-16,0 0-288 0,1-1 0 0,1 0 0 0,1 3 960 0,3-3 144 16,0-4 32-16,1 1 0 0,2 0-368 0,3 1-80 15,2-1-16-15,2-3 0 0,2 3-112 0,0 2-32 16,2 1 0-16,2 2 0 0,-1-2-208 0,1 1-32 15,-1 2-16-15,2 2 0 0,-3-4 0 0,1 4 0 16,-3 2 0-16,0 2 0 0,-2-2-64 0,0 2-16 16,-3 1 0-16,1 3 0 0,-12 0-192 0,12 3 144 15,-2 2-144-15,-10-5 128 0,8 12-128 0,-3 1 0 16,-1 1 0-16,0 2 128 0,0 1-128 0,-1 1 0 16,-2 4 0-16,1 0 0 0,1 2 0 0,1-4 0 15,-1 3 0-15,0-3 0 0,3 0 0 0,-2 0 0 16,-2-3 0-16,1-2 0 0,-2 0 0 0,-1-2 0 0,0-2 0 15,-2 0 0-15,-2-1 0 0,-2-1 0 0,0 0 0 0,-2-2 128 16,-2-1-128-16,-3 0 160 0,-2-2-160 0,-2-1 160 16,-1 0-160-16,1-2 128 0,1-1-128 0,2 0 128 15,0 2-128-15,1-4 0 0,1-2 0 0,2-1 0 32,0-1-560-32,3-3 16 0,0-2 0 0,2-1 0 15,1-2-1888-15,3-2-368 0,1 2-80 0,1 0 0 16,3-2-864-16,1 3-160 0,3-9-48 0,1 2 0 0</inkml:trace>
  <inkml:trace contextRef="#ctx0" brushRef="#br0" timeOffset="2268.64">27400 12675 17503 0,'2'-15'768'0,"0"7"176"0,2-3-752 0,1 1-192 16,2 1 0-16,1-2 0 0,-1 4 2352 0,3 0 432 16,0 2 96-16,0 0 0 0,1 1-2320 0,-2 1-560 15,-9 3 0-15,0 0 0 0,0 0 0 0,0 0 0 16,0 0 0-16,0 0 128 0,0 0 304 0,1 14 48 15,-5 1 16-15,-2-2 0 0,-3 3 720 0,-3 4 160 0,-1 1 32 0,-3 4 0 16,-2 2-240-16,-2 1-32 0,-3 2-16 0,1 2 0 16,1 4-384-16,1-1-80 0,1 1-16 0,1 3 0 15,1 2-192-15,1 2-32 0,2 2-16 0,2 4 0 16,3 2-160-16,0-2-48 0,1-2 0 0,1-1 0 16,2-2-192-16,1-4 0 0,2-1 0 0,0-1 0 15,1 1 0-15,0-3 0 0,-1-3 0 0,4 0 0 16,-1 0 0-16,2-3 0 0,1 0 0 0,1-3 0 15,1-4 0-15,3 0 0 0,2-4 0 0,2-2 0 32,4-1-336-32,1-2-112 0,0-2-32 0,5-3 0 0,1-1-480 0,2-2-80 0,0-4-32 0,0-2 0 15,1-3-2240-15,-1 2-448 0,9-7-80 16,-6-1-32-16</inkml:trace>
  <inkml:trace contextRef="#ctx0" brushRef="#br0" timeOffset="2685.73">27618 12876 27647 0,'0'0'2448'0,"0"0"-1952"0,0 0-496 0,0 0 0 15,0 0 1280-15,0 0 144 16,0 0 48-16,0 0 0 0,0 0-1216 0,0 12-256 0,0-2 0 0,0 2 0 16,1 1 0-16,1 1 0 0,-1 2 0 0,1 1 0 15,1-3 0-15,0 5 0 0,-3-1 0 0,2 0 0 16,0 2 0-16,-1 0 0 0,0 0 128 0,-1 0-128 16,0 0 528-16,0 1 32 0,0-1 0 0,0-2 0 15,0 0 80-15,2-2 32 0,0 0 0 0,2-5 0 16,-4-11-160-16,7 11-48 0,0-3 0 0,2-3 0 15,2 0-160-15,1-5-48 0,-1 0 0 0,4-4 0 16,0-1 32-16,1-3 0 0,0-4 0 0,-1-1 0 16,1-2-48-16,0-1-16 0,-1-3 0 0,0-1 0 15,-2-1-224-15,-2-1 144 0,0 0-144 0,-1-2 128 16,1 0-128-16,-2-1 128 0,0 0-128 0,-1-1 128 16,-2 2-128-16,1 1 0 0,-1 0-160 0,-1 3 160 15,1 2-496-15,-1 3 0 0,-1 5 0 16,0 0 0-16,-4 10-1408 0,0 0-272 0,0 0-64 0</inkml:trace>
  <inkml:trace contextRef="#ctx0" brushRef="#br0" timeOffset="3009.78">27778 13248 7359 0,'0'0'656'0,"0"0"-528"0,0 0-128 0,-6 7 0 16,-1 0 6656-16,7-7 1280 0,-4 10 272 0,3 1 48 16,1 1-6640-16,0-2-1328 0,0 3-288 0,0-3 0 15,0 2 0-15,0 3 0 0,0-2 0 0,0 1 0 16,-1-1 0-16,-1 0 0 0,0 1 128 0,-1 2-128 15,1 1 0-15,-2 0 0 0,0 1 0 0,0-1 0 16,0 3 0-16,0-3 0 0,0-2 160 0,2 1-160 16,-1 0 0-16,2-1 0 0,1-2 0 0,2-1 0 15,-2-12-672-15,7 12-192 0,-7-12-32 0,10 6-9616 16,1-2-1920-16</inkml:trace>
  <inkml:trace contextRef="#ctx0" brushRef="#br0" timeOffset="3243.77">28034 13279 37199 0,'0'0'1648'0,"0"0"336"0,0 0-1584 0,0 0-400 15,0 0 0-15,0 0 0 0,8-4 304 0,2-2-32 16,2 2 0-16,1 0 0 0,0 0-272 0,3-1 0 15,0-2 0-15,3 1 0 0,0-2 0 0,2-1-144 16,0 2 144-16,0-2 0 16,-2 2-496-16,1 1-16 0,-2 1 0 0,2-1 0 15,-5 3-1568-15,0-1-320 0,-3 1-64 0</inkml:trace>
  <inkml:trace contextRef="#ctx0" brushRef="#br0" timeOffset="3473.09">28117 13477 32255 0,'0'0'1424'0,"0"0"304"15,0 0-1392-15,0 0-336 0,0 0 0 0,0 0 0 16,8-6 1600-16,4 2 240 0,2 1 48 0,3 0 16 15,1 0-1904-15,3-1-384 0,0-3-80 0,1 1-16 16,0-1-1696-16,1-1-320 0,-3 3-80 0,1-1-6944 16,-1-1-1376-16</inkml:trace>
  <inkml:trace contextRef="#ctx0" brushRef="#br0" timeOffset="3788.5">28740 12909 31327 0,'0'0'2784'0,"-9"6"-2224"0,-2 2-560 0,0 5 0 15,1 3 1984-15,2 3 272 0,3 2 64 0,1 1 16 16,1 2-1936-16,2 1-400 0,-2 1 0 0,3 2 0 15,-1 6-128-15,1 0 128 0,0-1 0 0,0 1 0 16,-1-4 0-16,-1 1-128 0,1-2 128 0,1-1 0 16,-3 0 0-16,1-5-192 0,-1-1 192 0,2 0-160 15,0-2 160-15,1-1-208 0,-2 0 80 0,2-2 128 16,2-3-480-16,0-1 32 0,1-1 0 0,1 0 0 16,-4-12-1360-16,8 11-272 0,-8-11-48 0,10 8-12160 15</inkml:trace>
  <inkml:trace contextRef="#ctx0" brushRef="#br0" timeOffset="4520">29398 12609 15663 0,'0'0'1392'0,"0"0"-1120"16,-8 10-272-16,2 1 0 0,6-11 3024 0,-1 13 560 0,2 2 96 0,2-2 32 15,1 2-2800-15,0 2-544 0,1 2-112 0,0 5-32 16,-1 0 320-16,0 5 64 0,0 2 16 0,0 3 0 16,-1 2 144-16,-1 1 48 0,2 5 0 0,-3 0 0 15,-1 1-224-15,0 2-32 0,-1 5-16 0,0-3 0 16,0-4-240-16,-2 0-48 0,-2-3-16 0,1 0 0 15,0-7-16-15,1 0 0 0,-3-3 0 0,1-3 0 16,-1-1-32-16,2 3-16 0,0-5 0 0,1-2 0 16,-1-1-176-16,1-2 128 0,2-3-128 0,1-1 128 31,1-2-640-31,3-1-144 0,-4-12-32 0,6 8 0 16,-6-8-2880-16,11 5-576 0</inkml:trace>
  <inkml:trace contextRef="#ctx0" brushRef="#br0" timeOffset="4886.82">29969 13094 11055 0,'0'0'976'0,"0"0"-784"16,0 0-192-16,-6-5 0 0,6 5 4416 0,0 0 848 16,0 0 176-16,0 0 16 15,0 0-4928-15,0 0-976 0,0 0-208 0,0 0-48 0,0-8 448 0,0 8 64 0,0 0 32 0,0 0 0 16,0 0 160-16,-10 6 144 0,-2 2-16 0,0 3-128 16,1 0 928-16,-2 4 80 0,-2 3 16 0,0 1 0 15,-4 1 320-15,1 1 80 0,-1 1 16 0,0 0 0 16,1-1-400-16,0 1-80 0,0 3 0 0,-1-2-16 15,9-10-576-15,-2 3-112 0,0-2-32 0,-1 2 0 16,2 1-224-16,-1-1 0 0,2-3 0 0,0 0 0 16,-5 9-144-16,4-5-80 0,5-4-16 0,2-5 0 31,4-8-384-31,0 0-80 0,0 0 0 0,0 0-10800 0,0 0-2144 0</inkml:trace>
  <inkml:trace contextRef="#ctx0" brushRef="#br0" timeOffset="5102.6">29780 13151 29487 0,'0'0'2624'0,"0"0"-2112"0,0 0-512 0,-3 11 0 0,0-1 2976 0,3 3 480 16,2 4 112-16,0-1 16 0,2 2-2784 0,1 1-544 16,2 1-128-16,1 0 0 0,2-1-128 0,1 1 0 15,0 1 0-15,2-2 0 0,0-3 0 0,0 1 0 16,2-2 0-16,-1-2 0 15,0-1-656-15,1-1-160 0,0-2-16 0,-2-1-16 16,0 1-704-16,-2-5-144 0,-11-4-32 0,12 5 0 16,-1-3-1728-16,0 0-368 0,-11-2-64 0</inkml:trace>
  <inkml:trace contextRef="#ctx0" brushRef="#br0" timeOffset="5804.52">30555 12905 37551 0,'0'0'1664'0,"-9"-2"336"0,0 0-1600 0,0 2-400 0,0 2 0 0,1 2 0 16,0 2 352-16,0-1-16 0,2 1 0 0,-3 3 0 16,-1 1-96-16,0 3-32 0,-2 2 0 0,1 5 0 15,-2 2-208-15,0 3 0 0,-1 2 0 0,1 2 0 16,0 2 0-16,2 3 0 0,-2-3 0 0,2 1 0 15,2-2 224-15,3-4 0 0,0 0 0 0,2-3 0 16,1-1 144-16,3-1 16 0,0-3 16 0,1-2 0 16,1 0-80-16,2-5-32 0,3-1 0 0,3-1 0 0,3 4-96 15,3-5 0-15,1-8-16 0,2-3 0 0,4 2-48 0,0-1-128 16,2 1 192-16,0-2-64 0,-3 1-128 0,0-2 192 16,0-3-192-16,-1 0 192 0,-1-4-192 0,-4-2 0 15,-2 0 144-15,-3-4-144 0,2 2 128 0,-2-2-128 16,-3-2 128-16,-2 1-128 0,-2-4 0 0,-1-2 144 15,-2-3-144-15,-1 0 0 0,-3-3 0 0,1 2 0 16,-4 1 0-16,1 5 0 0,-1 4 0 0,-1-1 0 16,-1 5 0-16,-1 1 0 0,-1 2 0 0,1 4 0 15,1 1 0-15,1 3 0 0,-2-1 0 0,1 1-176 16,8 3 176-16,-10 0-160 0,1 0 160 0,9 0 0 16,-12 0 0-16,3 1-128 0,9-1-48 0,-10 6 0 0,-1-1 0 0,2 0 0 31,0 0-352-31,0 3-80 0,-2-2-16 0,0 1 0 15,-2 2-16-15,0 3-16 0,-1 0 0 0,1-1 0 0,2 1 208 0,-1 0 64 0,2 1 0 0,0-1 0 16,1-1 384-16,3 1 0 0,-1-2 0 0,7-10 0 16,-4 11 0-16,4-11 128 0,0 10-128 0,0-10 128 15,0 0-128-15,7 12 0 0,-7-12 128 0,8 7-128 16,-8-7 0-16,8 9 144 0,-8-9-144 0,7 9 0 16,-7-9 176-16,7 8-176 0,-7-8 160 0,0 0-160 15,6 9 272-15,-6-9-32 0,0 0-16 0,7 8 0 16,-7-8 80-16,0 0 16 0,9 6 0 0,-9-6 0 15,10 5 16-15,-10-5 16 0,11 6 0 0,-1-4 0 16,-10-2-208-16,12 4-144 0,-2-4 192 0,1 0-192 0,-11 0 0 16,12 0 0-16,-2 0 0 0,1 0 0 0,-1-3 0 0,0 2-272 15,-10 1 16-15,13-1 16 16,-1 0-144-16,0-2-48 0,-2 0 0 0,-10 3 0 16,11-1-128-16,-11 1-16 0,13 0-16 0,-13 0 0 15,0 0-464-15,11-3-96 0,1 2 0 0,-12 1-14384 16</inkml:trace>
  <inkml:trace contextRef="#ctx0" brushRef="#br0" timeOffset="6355.46">30592 12426 9215 0,'0'0'816'0,"-8"-2"-656"0,-1-1-160 0,0 2 0 0,0 1 2688 0,9 0 512 16,0 0 112-16,0 0 16 15,0 0-1600-15,0 0-320 0,0 0-64 0,0 0-16 0,0 0-368 0,0 0-64 16,0 0 0-16,3 13-16 0,-3-13 224 0,10 10 48 16,-1 3 16-16,1-2 0 0,-1-1-224 0,2 1-48 15,-1 0-16-15,2-2 0 0,2 2-224 0,1 1-32 16,-2-1-16-16,0 4 0 0,1 0-96 0,3 2-32 15,0 4 0-15,0 3 0 0,0 2-208 0,1 2-32 16,-1 0-16-16,1 3 0 0,0 3-224 0,2 0 128 16,0 1-128-16,0 0 0 0,0 0 0 0,-2 2 0 15,0-1 0-15,-1 1 0 0,-2-4 160 0,-4 3-160 16,-3 2 160-16,0 0-160 0,-4 2 176 0,-4-6-176 16,-3-1 192-16,0-2-192 0,-4-1 176 0,-2 1-176 0,-3-5 160 0,0 0-160 15,-3 2 144-15,-1-5-144 0,-1 3 128 0,0-2-128 16,2-5 0-16,0-1 0 0,1-1 0 15,2-2 0 1,-1-2-448-16,1-1-160 0,1-2-32 0,0-1-16 16,2 0-2480-16,3-4-512 0</inkml:trace>
  <inkml:trace contextRef="#ctx0" brushRef="#br0" timeOffset="8005.79">26283 15177 33695 0,'0'0'1488'0,"0"0"304"0,0 0-1424 0,0 0-368 0,-9 1 0 0,9-1 0 15,0 0 656-15,0 0 64 0,12 2 16 0,1-2 0 16,0 0-288-16,1 0-48 0,3 0-16 0,4 0 0 16,1 0 208-16,1 0 48 0,0-2 0 0,0 2 0 15,0 0-16-15,1 2 0 0,-2-2 0 0,0 1 0 16,-1 0-272-16,0 2-48 0,-1 0-16 0,-1-2 0 15,-1-1-160-15,-1 0-128 0,0 0 192 0,-1 0-192 16,0 0-320 0,-2-1-192-16,0-1-16 0,-1 0-16 15,0-2-528-15,0 1-96 0,0-2-32 0,2 1 0 0,-2 0-2096 16,0 0-416-16</inkml:trace>
  <inkml:trace contextRef="#ctx0" brushRef="#br0" timeOffset="8475.24">26222 15493 13823 0,'0'0'1216'0,"0"0"-960"0,0 0-256 0,0 0 0 0,0 0 5168 0,0 0 976 0,0 0 208 0,0 0 48 16,10 0-4912-16,1-2-976 0,0 1-192 0,4 0-32 16,0 1 352-16,2 0 64 0,0 0 0 0,1-3 16 15,2 2-272-15,1 1-64 0,2-1-16 0,1 1 0 0,-3 0-112 0,-1 0 0 16,3 0-16-16,-3 1 0 0,1 0-240 0,0-1 0 15,0 0-192-15,0 3 192 16,0-3-1600-16,0 0-224 0,0-3-32 0,-1 1-9552 16,1-2-1904-16</inkml:trace>
  <inkml:trace contextRef="#ctx0" brushRef="#br0" timeOffset="9209.04">27365 15210 24879 0,'0'0'2208'0,"0"0"-1760"0,-4 10-448 0,0 2 0 16,3 2 1776-16,0 2 272 0,2 2 48 0,2 3 16 16,2 1-1728-16,-1 2-384 0,-2 2 0 0,1 0 0 15,-2 2 128-15,-1 2 64 0,0 3 0 0,1-2 16 16,-2 1 544-16,1 0 96 0,0 1 32 0,3 1 0 0,-1 1 16 0,-2 0 16 15,-5 2 0-15,0-1 0 0,1-1-256 0,3 2-48 16,-1-6-16-16,1 0 0 0,-3-3-272 0,3-2-64 16,0-1-16-16,1-5 0 0,1 0-240 0,0-4 176 15,1-3-176-15,0-3 160 0,2-2-160 0,-4-8 128 16,0 0-128-16,0 0 128 0,0 0-128 0,0 0 0 16,0 0 0-16,8-9 0 0,-3-2 128 0,-1-6-128 15,-1-1 128-15,-2-5-128 0,0-3 224 0,-1-6-32 16,0-3-16-16,0-4 0 0,0-5-176 0,3 1 192 15,2-2-192-15,-1 0 192 0,1-2-192 0,0-1 0 16,-1-2 0-16,3 2 0 0,1 0 0 0,-1 1 0 16,0 2 0-16,1 2 0 0,1 4 0 0,1 3 0 0,1 4 0 0,-1 4 0 15,-2 2 0-15,1 1-144 0,0 4 144 0,0 3 0 16,-1 3-144-16,0 4 144 0,-1 0 0 0,0 5-144 16,1 1 144-16,1 1-128 0,-9 4 128 0,12-3-128 15,-2 2 128-15,-10 1-192 0,14 4 192 0,-3-2-192 16,1 3 192-16,-2 3-128 0,1 1 128 0,-1 3-128 15,-2 1 128-15,0 1 0 0,0 2-144 0,0 4 144 16,-1 3 0-16,0 1 0 0,-2-2 0 0,-2 5 0 16,1-2 0-16,-2 1 0 0,-2 0 0 0,0 0 0 15,-1-6 0-15,-2 1 0 0,-1-2 0 0,1 1 0 16,-3-3 0-16,0 0 192 0,1-4-192 0,-3 0 192 16,-3-2-48-16,1 0 0 0,-3-3 0 0,0-2 0 15,-2-2-144-15,1-1 192 0,-2-3-192 0,0-2 192 16,-1-2-576-16,1-1-96 0,-1-1-32 0,0-1 0 15,-1-5-1584-15,1 1-320 0,0-2-64 0,0-4-13840 16</inkml:trace>
  <inkml:trace contextRef="#ctx0" brushRef="#br0" timeOffset="9573.62">28172 14493 14735 0,'5'-12'640'0,"0"5"160"0,1 1-640 0,-6 6-160 0,0 0 0 0,7-7 0 15,-7 7 2368-15,0 0 432 0,0 0 80 0,0 0 32 16,0 0-2032-16,11 7-416 0,-11-7-80 0,5 10 0 16,-4 3 448-16,-2 0 80 0,-3 3 32 0,-2 5 0 15,-5-1 560-15,1 3 112 0,-2 0 32 0,-1 5 0 16,-1 0-176-16,-2 5-16 0,-1 1-16 0,3 2 0 15,-2 2-544-15,1 4-96 0,-1-2-32 0,2 6 0 16,-1 0-384-16,2 1-64 0,0 0-32 0,1-2 0 16,1 0-288-16,0 1 0 0,2 0 0 0,3-2 0 15,0-1 0-15,2-1 0 0,2-3 0 0,2-1 0 16,1-4 0-16,3-1 0 0,0-5 0 0,4 0 0 16,4-4-224-16,-1-3-96 0,2-4-32 0,3-2 0 15,3-4-592-15,4-3-112 16,1-3-32-16,1-2 0 0,1-4-880 0,0-3-176 0,0 0-32 0</inkml:trace>
  <inkml:trace contextRef="#ctx0" brushRef="#br0" timeOffset="9960.02">28461 14707 11967 0,'0'0'1072'0,"0"0"-864"16,-9-7-208-16,4 0 0 0,5 7 6592 0,0 0 1264 0,0 0 256 0,0 0 48 16,0 0-6528-16,0 0-1312 0,0 0-320 0,8 8 0 15,0 0 0-15,0 4 0 0,-2 4 0 0,1-1-192 16,-1 3 192-16,3 3 0 0,2 4 0 0,-3-3 0 16,-6 0 368-16,1 1 0 0,1-1 0 0,1 5 0 15,3 7 160-15,-6-9 48 0,-3-10 0 0,1 1 0 16,3 0-144-16,-1 1-32 0,1-4 0 0,-1-2 0 15,1 1-80-15,1-3 0 0,-1 0-16 0,0-1 0 16,-3-8-160-16,10 5-16 0,-3 1-128 0,4-6 192 16,-11 0-48-16,12-4-16 0,-1-2 0 0,0-3 0 15,-1-1 64-15,1-3 0 0,-1-1 0 0,2-2 0 16,-2-1-64-16,1-3 0 0,-1-2 0 0,-1-3 0 16,0-2-128-16,-1 0 0 0,0-1 144 0,-2 0-144 15,1-4 0-15,-1 2-160 0,0 0 16 0,-1 3 0 16,-2 2-272-16,-1 4-48 0,1 3-16 0,-1 2 0 15,0 3-1056-15,0 3-192 0,0 1-64 0,-2 9-11088 16,0 0-2224-16</inkml:trace>
  <inkml:trace contextRef="#ctx0" brushRef="#br0" timeOffset="10236.91">28742 15162 23039 0,'0'0'2048'0,"0"0"-1648"15,0 0-400-15,0 0 0 0,-8 5 2816 0,8-5 496 16,0 0 80-16,-5 11 32 0,1 0-2096 0,1 1-432 0,1 1-64 0,0 1-32 16,1 2-48-16,0 2-16 0,1 0 0 0,-2 2 0 15,1-1-224-15,0 2-32 0,-1-1-16 0,1-1 0 16,-1-1-336-16,0-1-128 0,0 2 0 0,0-5 144 15,1 0-144-15,0 1 128 0,1-5-128 0,0 1 128 16,0-11-288-16,2 11-64 0,-2-11-16 0,4 11 0 31,-4-11-2592-31,0 0-528 0,0 0-96 0</inkml:trace>
  <inkml:trace contextRef="#ctx0" brushRef="#br0" timeOffset="10530.27">28996 15117 18431 0,'0'0'816'0,"0"0"160"0,0 0-784 0,0 0-192 16,0 0 0-16,0 0 0 0,0 0 4512 0,12-1 864 15,1 0 160-15,0-3 32 0,-1-2-3936 0,-1 3-800 16,4-1-144-16,-1-3-48 0,2 1-448 0,1-1-192 16,1-2 128-16,-1 1-128 0,-2 2 0 0,1-1 0 15,0 1 0-15,-1 0 0 0,-2 1-416 0,0 1 32 16,-1 0 16-16,-1 0 0 16,-11 4-1184-16,9-4-240 0,-9 4-64 0,7-3-13840 0</inkml:trace>
  <inkml:trace contextRef="#ctx0" brushRef="#br0" timeOffset="10781.84">29115 15202 20271 0,'0'0'1792'0,"0"0"-1424"0,0 0-368 0,0 0 0 16,0 0 2816-16,0 0 512 0,0 0 80 0,0 0 32 15,4 12-2880-15,-4-12-560 0,0 0-144 0,10 9-16 16,-10-9 160-16,12 4 0 0,-12-4 160 0,14 1-160 0,-1-2 496 0,1-1 0 16,1 0 0-16,-1-2 0 0,0-1 16 0,2-2 16 15,0 1 0-15,1-1 0 0,0 1-400 0,0-1-128 16,-2-1 0-16,1 2 0 16,-1-1-1856-16,0 1-464 0</inkml:trace>
  <inkml:trace contextRef="#ctx0" brushRef="#br0" timeOffset="11175.63">29708 14813 16575 0,'0'0'1472'15,"-9"-1"-1168"-15,-2 0-304 0,2 2 0 0,0 3 5552 0,2 0 1040 0,1 2 224 0,-1 4 32 16,1 0-5568-16,-1 4-1136 0,-2 2-144 0,-1 4-176 15,-2 0-32-15,-1 6-16 0,-1 1 0 0,-2 0 0 16,-1 2 96-16,0 1 128 0,2 0-208 0,-2-2 80 16,0 2 128-16,2-1 0 0,2 0 0 0,3 1 0 15,-1-2 256-15,5 0 16 0,1-4 16 0,3-1 0 16,5-4-96-16,2-3-32 0,2-3 0 0,3-1 0 16,3-3-32-16,2-3 0 0,0-2 0 0,5-1 0 15,2-3-128-15,3-3 0 0,-1-1 0 0,3-5 0 16,-1 0 0-16,-2-1 0 0,1-2 0 0,-3-4 128 15,-1-1 0-15,-1-1-128 0,-2-2 192 0,-1 0-64 16,-3-1 64-16,-1-5 16 0,-1 0 0 0,-2-2 0 0,0-3 96 0,-5 2 16 16,-1-1 0-16,-3 2 0 0,-1 12-192 0,-1-2-128 15,-3-2 144-15,-1-1-144 0,-2-1 0 0,-1 2 0 16,-1 4 0-16,-1-3 0 16,-11-11-448-16,3 8-16 0,-2 6-16 0,3 5 0 15,0 0-1728-15,1 5-352 0,1 1-64 0,2 1-8384 16,1 1-1696-16</inkml:trace>
  <inkml:trace contextRef="#ctx0" brushRef="#br0" timeOffset="11525.44">30056 14469 28559 0,'0'0'2544'0,"0"0"-2032"0,0 0-512 0,0 0 0 15,0 0 2608-15,-3 13 416 0,2 3 96 0,2-3 16 16,1 4-2432-16,0 2-464 0,1 5-112 0,-1 1 0 16,1 2 64-16,-2 4 0 0,1 3 16 0,-4 4 0 15,1 2 128-15,1 4 32 0,0-4 0 0,-1 2 0 16,-1-2-96-16,1 0-16 0,1 1 0 0,0-2 0 15,0 0-48-15,1-2-16 0,-1-1 0 0,3-2 0 16,1 0-192-16,-1-1 144 0,-2-2-144 0,1-1 128 0,2-3-128 16,2-5 0-16,-3-1 0 0,3-3 0 15,-1-3-1536-15,3-2-272 0,-2 0-64 16,2-4-16-16,-1-3-1568 0,-7-6-320 0,0 0-64 0,14-1-16 0</inkml:trace>
  <inkml:trace contextRef="#ctx0" brushRef="#br0" timeOffset="11842.78">30665 14902 36623 0,'0'0'1616'0,"0"0"352"0,0 0-1584 0,0 0-384 0,0 0 0 0,0 0 0 16,0 0 128-16,0 0-128 0,0 0 128 0,0 0-128 16,0 0 128-16,0 0-128 0,-2 9 0 0,0 3 128 15,-2 1 272-15,-1 3 48 0,-3 1 16 0,-1 2 0 16,-2 5 240-16,-3-1 32 0,-2 1 16 0,-1-1 0 16,0-1-256-16,2 3-48 0,-2-2-16 0,1 2 0 15,-1-5-272-15,2 1-160 0,2-2 192 0,1 1-192 16,1-6-160-16,2-1-144 0,3-3-16 0,6-10-16 15,0 0-1360-15,0 0-272 0,0 0-48 16,0 0-16-16,0 0-1248 0,0 0-256 0</inkml:trace>
  <inkml:trace contextRef="#ctx0" brushRef="#br0" timeOffset="12025.52">30450 14929 32591 0,'0'0'1440'0,"0"0"304"0,0 0-1392 0,0 0-352 16,0 0 0-16,0 0 0 0,0 0 1472 0,0 0 240 15,0 0 32-15,0 0 16 0,0 0-800 0,9 6-176 16,0 0-16-16,1 3-16 0,1 3-496 0,-1 1-112 16,2 1-16-16,0 2 0 0,1 1-288 0,0 0-64 15,0 0-16-15,1 0 0 16,2 1-784-16,-1-2-176 0,1 1-16 0,-2-2-16 16,2 1-1616-16,-2 0-320 0,1-1-64 0</inkml:trace>
  <inkml:trace contextRef="#ctx0" brushRef="#br0" timeOffset="12272">30868 15300 29487 0,'0'0'2624'0,"0"0"-2112"0,-9 5-512 0,2 1 0 15,4 4 3440-15,0 1 576 0,3 2 112 0,3 2 32 16,0-5-3552-16,1 3-608 0,0 0-320 0,0 2 48 15,1 0-112-15,1 5 0 0,-1-2-16 0,0 2 0 16,-1 2 16-16,0 0 0 0,-2 3 0 0,0-1 0 16,-4-1-192-16,-1-1-48 0,-3-3 0 0,0 0 0 15,-3-1 624-15,0-3 0 0,-2 0 0 0,2 0 0 16,1 2-1744-16,2 0-336 0,-2-6-64 0,1-5-7968 16,7-6-1600-16</inkml:trace>
  <inkml:trace contextRef="#ctx0" brushRef="#br0" timeOffset="12721.77">31353 14793 42383 0,'-12'-7'1872'0,"5"4"400"0,-3 1-1824 0,1 2-448 0,0 2 0 0,0 4 0 16,1 0 256-16,0 3-64 0,-1 3 0 0,1 1 0 15,1 1-192-15,-1 6-256 0,0 2 48 0,-2 3 16 16,-2 0-48-16,0 2 0 0,2 2 0 0,-1-1 0 16,2 1 240-16,4-3 0 0,2 3 0 0,2-3 0 15,0-3 0-15,2-2 0 0,2 1 208 0,0-3-64 16,3-6 32-16,0 1 0 0,2-1 0 0,4-2 0 16,2-2-176-16,2-3 128 0,2-2-128 0,2-1 128 15,2-3-128-15,1-4 0 0,2-1 0 0,1-3 0 16,1-1 0-16,1-2 0 0,-1 1-176 0,-1-2 176 15,-1-2 0-15,0 1 0 0,-2-7 0 0,-3 1 0 16,-3 0 0-16,0 4 256 0,0-2-64 0,-7-3-16 16,-6-11-48-16,1 5-128 0,2 4 192 0,-5-3-64 15,-3-3 80-15,-5-2 16 0,-6-2 0 0,-3-1 0 0,2 1 176 16,-1 2 48-16,-3 1 0 0,0 3 0 0,0 2-448 0,0 2 128 16,2 4-128-16,-1 2 0 0,0 3 144 0,2 3-144 15,1 2 160-15,3 2-160 0,-1 0 0 0,3 2 0 16,2-1-208-16,6 5 64 15,-7-1-544-15,7 1-96 0,0 0-32 0,0 0 0 16,0 0-1968-16,0 0-400 0,0 0-80 0,0 0-7504 16,0 0-1520-16</inkml:trace>
  <inkml:trace contextRef="#ctx0" brushRef="#br0" timeOffset="13030.01">31264 15012 6447 0,'0'0'576'0,"0"0"-576"0,0 0 0 0,0 0 0 16,-7 6 5904-16,7-6 1072 0,0 0 224 0,-2 11 32 16,6 4-4976-16,0-7-992 0,-4-8-208 0,0 0-32 15,0 0-192-15,13 8-48 0,-1-2 0 0,0 1 0 16,-1-1-112-16,2 0-32 0,0-2 0 0,2-2 0 15,0 1-272-15,2-2-64 0,0-1-16 0,2 3 0 16,0-3-160-16,1 0-128 0,-2-6 144 0,2 1-144 16,0-1-176-16,-1-1-128 0,-1 1-16 0,-1-1-16 15,-2 1-208 1,0-5-32-16,-2 2-16 0,0-1 0 0,-1-1-176 0,-1 2-48 0,1-5 0 0,-1 2 0 16,-1-2-1360-16,-2-2-256 0,-2-1-64 0</inkml:trace>
  <inkml:trace contextRef="#ctx0" brushRef="#br0" timeOffset="13526.19">31744 14141 19919 0,'0'0'880'0,"0"0"192"0,0 0-864 16,0 0-208-16,0 0 0 0,0 0 0 0,0 11 0 0,0-11 144 0,4 12-144 0,0 0 128 16,0 0 496-16,0 2 80 0,2 2 32 0,1 3 0 15,-1 3 1312-15,2-1 272 0,0 1 48 0,2 2 16 16,4 2-832-16,-1-3-160 0,1 2-48 0,2 1 0 16,-1-2-416-16,3-1-96 0,1 2 0 0,-1 1-16 0,2 1-272 0,-1 3-48 15,1 3-16-15,0-3 0 0,-1 3-80 0,-1 2-16 16,-2 1 0-16,-3 2 0 0,-3-4-80 0,-1 0-32 15,-4 1 0-15,-1-1 0 0,-2-1-272 0,-5-2 0 16,-2-3 0-16,-3 0 0 0,0-2 144 0,-4-1-16 16,-1 2-128-16,-1-5 192 0,-2 0-192 0,2-1 0 15,-2-2 0-15,1-3 0 0,-1 0-192 0,2 0-144 16,1-3-32-16,0-3 0 16,-2-3-2432-16,1-1-480 0</inkml:trace>
  <inkml:trace contextRef="#ctx0" brushRef="#br0" timeOffset="14159.99">26044 16898 35007 0,'-13'4'1552'0,"13"-4"320"0,-10 4-1488 0,10-4-384 0,-9 5 0 0,9-5 0 16,0 0 368-16,0 0 0 0,0 0 0 0,0 0 0 15,9 5 80-15,1-2 0 0,2-2 16 0,2-2 0 16,3-2-80-16,4 1 0 0,3-2-16 0,0-1 0 15,3 1 80-15,1-2 0 0,2 3 16 0,1-1 0 16,1-2-272-16,-1 3-64 0,2-1-128 0,-3 2 192 16,-4 1-192-16,0 1 0 0,1 0 0 0,-1 3 0 15,-2 1-640-15,-2-2-32 0,-1 1 0 0,1 1 0 16,-4-2-624 0,0 3-128-16,-2-2-32 0,-3 2-14352 0</inkml:trace>
  <inkml:trace contextRef="#ctx0" brushRef="#br0" timeOffset="14443.65">26205 17201 19343 0,'0'0'1728'0,"0"0"-1392"16,-12 2-336-16,12-2 0 0,-8 3 4608 0,8-3 832 0,0 0 192 0,0 0 16 16,0 0-4352-16,0 0-864 0,16-4-176 0,2 1-48 15,2-3-208-15,0 2 144 0,3-3-144 0,0 1 128 16,3-3-128-16,0 1 0 0,2 0 0 0,-2 1 0 16,-3 0 0-16,2 3 0 0,0-3 0 0,2 3-176 31,-1 2-464-31,2-1-112 0,-1-1-16 0,2-1 0 15,1 0-2320-15,-2-2-480 0</inkml:trace>
  <inkml:trace contextRef="#ctx0" brushRef="#br0" timeOffset="15127.76">27683 16579 29823 0,'0'0'1328'0,"0"0"272"0,-9 4-1280 0,0-1-320 0,1 3 0 0,0 0 0 16,0 2 848-16,1 1 112 0,0 2 32 0,-2 0 0 16,0 2-288-16,-2 3-48 0,1 4-16 0,-2 2 0 15,0 1 320-15,1 5 64 0,-1 2 16 0,2 3 0 16,-5 3-144-16,2 1-48 0,0 1 0 0,1 3 0 16,1-4-432-16,-1 3-96 0,0-1 0 0,3-3-16 15,1-3-112-15,3 1-32 0,0 0 0 0,2-3 0 16,6-2-160-16,-2-3-176 0,0-2 48 0,3-1 0 0,3-5 128 0,2-1-128 15,3-4 128-15,2-4-128 0,4-3-64 0,3-3 0 16,1-3 0-16,4-4 0 0,1-1 64 0,3-4 0 16,0-7 0-16,2-1 0 0,2-4 128 0,-1-1 0 15,-2-1 0-15,-1-1 0 0,-4-3 0 0,-3 1 0 16,-4-3-176-16,-2-1 176 0,-4-1-144 0,-3-2 144 16,-2-2-128-16,-4-3 128 0,-4-3 0 0,-3-2 0 15,-1-1 144-15,-2 0-144 0,-3 1 192 0,-2 1-192 16,-1 1 192-16,-2 3-192 0,-2 1 160 0,0 5-160 15,-4 1 128-15,0 4-128 0,1 4 0 0,-2 3 0 16,0 1 0-16,0 6 0 0,3 2-320 0,1 5 0 0,0 2 0 16,3 4 0-1,1 3-464-15,1 2-96 0,0 0-16 0,3 5-10848 0,3 3-2176 0</inkml:trace>
  <inkml:trace contextRef="#ctx0" brushRef="#br0" timeOffset="15439.05">28061 17275 14735 0,'0'0'1312'0,"-8"4"-1056"16,-1-2-256-16,9-2 0 0,-10 4 6880 0,10-4 1312 15,0 0 272-15,0 0 48 0,4 13-6864 0,0-2-1392 16,-4-11-256-16,5 10 0 0,0 1-224 0,-2-1 32 16,-3-10 0-16,0 12 0 15,0-2-688-15,0-10-128 0,1 12-16 0,-1-12-16 16,0 0-736-16,0 0-144 0,0 0-16 0,0 0-8960 15,0 0-1792-15</inkml:trace>
  <inkml:trace contextRef="#ctx0" brushRef="#br0" timeOffset="15878.18">28626 16563 12895 0,'-12'3'1152'0,"-4"1"-928"0,-2-1-224 0,0 4 0 16,1 2 6176-16,3 0 1184 0,1 3 256 0,-1 1 32 31,0 0-6752-31,0 0-1344 0,-3 0-256 0,0-1-64 0,0 2 528 0,0 1 240 0,1-4-192 0,2 0 192 16,1-1 176-16,1-1 144 0,2 0 48 0,1-1 0 15,1 0 272-15,1-1 64 0,7-7 16 0,0 0 0 16,0 0-160-16,0 0-48 0,0 0 0 0,0 0 0 15,0 0-368-15,0 0-144 0,16 2 0 0,0-1 144 16,-1-2-592-16,5 1-128 0,1-4-32 0,0 3 0 16,2 0 64-16,2 2 16 0,1 0 0 0,-3 4 0 0,1 2 288 0,-2 2 64 15,-1 4 16-15,-3 0 0 0,-2 4 160 0,-2 3-128 16,-2-6 128-16,-2 4-128 0,-3 3 128 0,-2 0 128 16,-1 0-128-16,-3 0 176 0,-2 0 208 0,0 1 32 15,-2-3 16-15,-1 2 0 0,-1-1 16 0,-2-1 16 16,-1 2 0-16,2-3 0 0,-3-1-80 0,0 0 0 15,-2-2-16-15,0 0 0 0,-4 0-176 0,1-1-48 16,-3 0 0-16,1-3 0 0,1-4-144 0,-2 0 0 16,0-2 0-16,-2-2 0 15,1-3-608-15,0-1-96 0,1-3-32 0,0-3-11776 16,-1-5-2352-16</inkml:trace>
  <inkml:trace contextRef="#ctx0" brushRef="#br0" timeOffset="16101.35">28480 16593 6447 0,'0'0'576'0,"0"0"-576"0,0 0 0 0,0 0 0 16,0 0 9536-16,10-3 1808 0,4 3 368 0,5-1 64 16,2 1-9536-16,1-5-1888 0,1 1-352 0,2 0-128 15,-2-2 128-15,1 0 0 0,-1 2 0 0,2-1-128 16,-12 3 128-16,3-2-160 0,1 1 160 0,1-3-160 15,2 0-224-15,-1 0-32 0,-1-1-16 0,2-1 0 16,15-7-1120-16,-4 0-240 0,-3 2-32 0,-1-1-10848 16,2-3-2160-16</inkml:trace>
  <inkml:trace contextRef="#ctx0" brushRef="#br1" timeOffset="20466.14">20281 18198 6447 0,'-13'4'576'0,"3"0"-576"0,-1 0 0 0,-1 0 0 16,-1-1 3184-16,1 1 528 0,0-1 96 0,2 0 32 16,1-1-1808-16,2-1-368 0,7-1-64 0,0 0 0 15,0 0-640-15,0 0-128 0,0 0-32 0,0 0 0 0,0 0-224 0,0 0-32 16,0 0-16-16,0 0 0 0,0 0-256 0,0 0-48 16,0 0-16-16,10 4 0 0,-10-4 64 0,11 3 16 15,-11-3 0-15,12 0 0 0,-2-1 224 0,-10 1 64 16,12-3 0-16,0-1 0 0,-2-1-16 0,1 1 0 15,-2-2 0-15,3 2 0 0,-1-3-96 0,2-1-16 16,2-1 0-16,-1 0 0 0,2-3-48 0,-1 2-16 16,2-2 0-16,2 2 0 0,-1-1-128 0,0 1-16 15,0-2-16-15,1 0 0 0,-2 1-224 0,1 2 176 16,0-3-176-16,-2 3 160 0,1 2-160 0,1-1 0 16,1 0 144-16,-2-3-144 0,-1 2 256 0,1-1 0 0,1 0-16 15,0 2 0-15,-1-1 96 0,2 0 32 0,-1-1 0 0,0-1 0 16,2-1-112-16,-1-1 0 0,0-1-16 0,0 0 0 15,2-1 16-15,-1 1 0 0,-2 1 0 0,1 0 0 16,0-3-32-16,1 2 0 0,0 1 0 0,0-4 0 16,-2 0-48-16,0 0-16 0,0 1 0 0,1-1 0 15,-1 3-160-15,1 0 128 0,5-2-128 0,-3 2 128 16,-3-1-128-16,1 1 160 0,2-2-160 0,2 3 160 16,-3-1-32-16,3 0-128 0,-3-1 192 0,1 1-64 15,0-2-128-15,0 2 128 0,-1 2-128 0,-2-3 128 16,-1 0 0-16,1 2-128 0,-1-2 192 0,0-1-64 15,-1-2 0-15,-1 1 0 0,0 1 0 0,0 2 0 16,2-2 16-16,-1 1 0 0,-2-1 0 0,0 3 0 16,1 0-144-16,0 1 0 0,0 0 0 0,-1-1 128 15,0 0-128-15,2 0 128 0,1 0-128 0,-1 1 128 0,-3 1 0 0,0 0 0 16,4 2 0-16,0 0 0 0,-2 0 0 0,1 0 0 16,1 0 0-16,-1 1 0 0,-1 1-128 0,1 0 0 15,-2-1 144-15,-1 1-144 0,-1-3 0 0,1 1 144 16,1-2-144-16,-1 1 0 0,0-2 144 0,2 0-144 15,-2-1 0-15,0 2 144 0,-1-1-144 0,-1 3 0 16,1-4 144-16,0 0-144 0,-2 2 128 0,2-2-128 16,0 1 128-16,-1 3-128 0,2 1 0 0,-2 1 0 15,-1-4 0-15,1 2 128 0,-2 1-128 0,1-1 0 16,-1 3 0-16,0-4 128 0,2 3-128 0,-1-2 0 16,1-1 128-16,1 1-128 0,-1 0 128 0,0 0-128 15,-2-1 160-15,1-2-160 0,2 1 144 0,1 1-144 0,1 0 128 16,1 0-128-16,-1 0 0 0,0 0 128 0,1-1-128 15,-1 2 0-15,0 0 0 0,-1 1 128 0,-1 2-128 0,0-1 0 16,-2-1 0-16,1 2 0 0,0 1 0 0,0 1 0 16,-1-2 0-16,-1 1 0 0,-1-1 128 0,1 0-128 15,-1 0 0-15,0-1 0 0,0 1 0 0,0-1 128 16,1 0-128-16,1-1 128 0,-2-1-128 0,0-1 128 16,0 4-128-16,0-2 0 0,-1 0 0 0,1 0 128 15,0-1-128-15,1-2 0 0,2 0 0 0,-1 1 0 16,0-1 0-16,2 1 0 0,0-2 0 0,1 0 0 15,-1-1 0-15,1 0 0 0,-3 0 128 0,3 0-128 16,0 2 0-16,2-1 0 0,-2-1 144 0,-4 1-144 16,-1 0 0-16,2 1 144 0,2-1-144 0,-1 1 0 15,0 1 128-15,-1 1-128 0,1 0 0 0,-1-2 0 16,2 1 128-16,0-1-128 0,1 1 0 0,0 0 0 0,1-2 128 16,0 1-128-16,1 0 0 0,0 0 0 0,0 1 0 0,-1-1 0 15,-1 1 0-15,1 1 0 0,-1 2 0 0,-1-1 0 16,-1 1 0-16,0-1 0 0,0 1 128 0,-2 0-128 15,-1-1 0-15,0 0 0 0,-2 0 0 0,3 0 0 16,-2 0 0-16,1-1 0 0,-2 1 128 0,1 1-128 16,-2 0 0-16,1-1 0 0,2-1 0 0,0 0 0 15,0 0 0-15,0 2 0 0,-1-2 144 0,3 1-144 16,-1-1 0-16,0 0 144 0,-1 1-144 0,2-3 0 16,0-1 144-16,1 1-144 0,1 2 0 0,-2-1 0 15,2 1 0-15,0 0 0 0,-1-2 0 0,0 2 128 0,-3-1-128 16,1-1 0-16,2 2 0 0,1 1 0 0,0-2 0 0,1 1 0 15,-3-2 0-15,2 1 0 0,0 1 0 0,0 1 0 16,-1-1 0-16,2 2 0 0,-1 1 0 0,-2-1 0 16,1-1 0-16,-1 2 0 0,1-1 0 0,-1 1 128 15,2 1-128-15,-2-1 0 0,-1 1 0 0,2-1 0 16,2-3 0-16,-1 1 0 0,-2-3 0 0,1 5 128 16,-2-3-128-16,1 1 0 0,-1-1 0 0,0 0 0 15,-1 1 0-15,1 1 0 0,-1 1 0 0,3-1 0 16,-4-2 0-16,1 1 0 0,0 2 0 0,0-1 0 15,-2 1 0-15,1 1 0 0,-1-2 0 0,1 0 128 16,-7 7-128-16,8-7 0 0,1 0 0 0,-1 1 0 16,0-2 0-16,-2 1 128 0,2-1-128 0,0-1 0 15,-1 2 0-15,1-1 128 0,0 0-128 0,3 0 0 16,-1 0 0-16,-1-1 0 0,-1 3 0 0,0-1 0 16,-2-1 0-16,2-1 128 0,1 0-128 0,2-1 0 0,-1 0 0 15,2 3 0-15,-2-3 0 0,1 3 128 0,0-4-128 16,0 2 0-16,-3 0 0 0,1 1 0 0,0-2 0 0,0 1 144 15,1-2-144-15,0 1 0 0,-1-1 144 0,0 1-144 16,-1-1 0-16,2 1 144 0,1-2-144 0,-1 3 0 16,0-3 0-16,2 2 128 0,-1-2-128 0,-1 1 0 15,-2 0 0-15,2-1 128 0,-1 2-128 0,-1 0 0 16,-1 0 0-16,1 0 0 0,-2 0 0 0,1-1 128 16,-1 2-128-16,1-1 0 0,-3-1 0 0,1 1 128 15,-1-1-128-15,0 1 0 0,-1-2 128 0,0 0-128 16,1-1 128-16,-1 2-128 0,-1-5 128 0,2 2-128 0,0 1 0 15,-1-3 128-15,-1 0-128 0,1-2 0 0,1-2 0 16,1 1 128-16,-1 1-128 0,0-1 0 0,0-1 0 0,0 0 0 16,0 2 0-16,-1 1 0 0,0 0 128 0,0 2-128 15,-2-1 0-15,2 1 0 0,-2 3 0 0,0-1 128 16,-1-2-128-16,0 0 0 0,0 1 144 0,0 0-144 16,1-1 0-16,-1 2 144 0,0 0-144 0,0-1 0 15,0 0 128-15,0-3-128 0,-1 0 0 0,1-1 0 16,-1-1 0-16,1 0 0 0,0-1 0 0,0 2 0 15,0-6 0-15,1 5 0 0,0-6 0 0,1 3 0 16,-2 1 0-16,0 0 0 0,0 3 0 0,0 2 0 16,-2-1 0-16,1 2 0 0,0 0 0 0,0 1 0 15,-2 0 128-15,2 1-128 0,-2 0 0 0,2 0 0 16,-2-2 0-16,2 1 0 0,-2-2 0 0,1 2 0 16,-2 1 128-16,1-1-128 0,0-2 0 0,1 0 0 15,-1 1 0-15,2-2 0 0,-2 0 0 0,1-4 0 0,-2 0 0 0,1 0 0 16,1-1 0-16,-1-1 0 0,0-2 0 0,1 1 0 15,-2 0 0-15,1 0 0 0,2 1 0 0,0-1 0 16,-2 2 0-16,0 1 0 0,1 0 0 0,1 2 0 16,-1-3 0-16,1 2 0 0,0 2 0 0,1-1 0 15,-2 1 0-15,2 1 0 0,-1-1 0 0,1 0 0 16,1-2 0-16,-1 1 0 0,0-1 0 0,2-3 0 16,-1-1 0-16,-1-1 0 0,0-3 0 0,0-1 0 15,1-1 0-15,1 0 0 0,-2 0 0 0,-2 3 0 16,5-1 0-16,-2 2 0 0,2 1 0 0,-1 2 0 15,2-3 0-15,0 2 0 0,0 2 0 0,0-1 0 16,-1-1 0-16,2 1 0 0,-3-1 0 0,2-2 0 0,0 2 0 0,0-3 0 16,1-1 0-16,-1 0 0 0,0 2 0 0,0-2 0 15,1-2 0-15,1 2 0 0,0 2 0 0,1 1 0 16,-1-1 0-16,1 2 0 0,0-2 0 0,1 2 0 16,1 1 0-16,1-1 0 0,-1 1 0 0,0-2 0 15,0-1 0-15,1 1 0 0,2-1 0 0,-3-1 0 16,-4-1 0-16,5 0 0 0,0 1 0 0,2 3 0 15,-1-5 128-15,2 2-128 0,1-3 0 0,-1 4 0 16,1 1 0-16,0 3 0 0,1-1 0 0,-1 3 0 16,-1-3 0-16,0 4 0 0,0 1 0 0,1-2 0 15,2 1 0-15,-3-1 0 0,0-1 0 0,0-2 0 16,1-1 0-16,1 1 0 0,-3-2 0 0,1-1 0 16,0-4 0-16,0 1 0 0,0 2 0 0,0 2 0 15,-2-1 0-15,1 3 0 0,0-2 0 0,0 4 0 0,-2 1 0 0,2-1 0 16,-2 1 0-16,3-1 0 0,-1 0 0 0,0 1 0 15,-1 3 0-15,3 0 0 0,-1-3 0 0,1 0 0 16,2 0 0-16,-2 1 0 0,-2-1 0 0,1 1 0 16,1-2 0-16,2 1 0 0,1-2 0 0,0 1 0 15,-2 2 0-15,2-2 0 0,1 1 0 0,1-3 0 16,-1-1 0-16,0 2 0 0,-1 1 0 0,0 3 0 16,-1 0 0-16,-2 0 0 0,0-1 0 0,1 1 0 15,0 0 0-15,-2 1 0 0,-1 1 0 0,1 3 0 16,0-2 0-16,2 0 0 0,-2-3 0 0,0 1 0 15,1 0 0-15,0 0 0 0,1 0 0 0,0-2 0 16,1 2 0-16,1-4 0 0,1-1 0 0,-1 1 0 16,-1-1 0-16,1 1 0 0,1 0 0 0,3-1 0 0,0-3 0 15,1 2 0-15,-1 0 0 0,1 1 0 0,0 0 0 0,1 0 0 16,1 0 0-16,-2 2 0 0,-11 10 0 0,0-2 0 16,2-2 0-16,0-1 0 0,2-2 0 0,-2-1 0 15,0-1 0-15,1-2 0 0,11-20 0 0,-2 5 0 16,-1-1 0-16,1 6 0 0,-3 2 0 0,4 1 0 15,-1-1 0-15,1-1 0 0,-3 1 0 0,4 3 0 16,2 2 0-16,2 0 0 0,-1-2 0 0,2 3 0 16,-1-1 0-16,0 1 0 0,-3-2 0 0,0 0 0 15,-1 0 0-15,-2-2 0 0,-1-2 0 0,0-2 0 16,0-4 0-16,2 1 0 0,1 3 0 0,-1-2 0 16,1-6 0-16,1 1 0 0,3 4 0 0,2 2 0 15,5 0 0-15,0 1 0 0,2 1 0 0,0 0 0 0,-2-1 0 16,-2-3 0-16,-3-1 0 0,1-3 0 0,-2-3 128 0,-2 0-128 15,2-1 0-15,2 2 0 0,1 0 0 0,3 0 0 16,0 1 0-16,5 2 0 0,2 3 0 0,1-2 0 16,0-2 0-16,-2-4 0 0,-3 1 0 0,-1-2 0 15,-2-2 0-15,0 1 0 0,-17 21 0 0,5-7 0 16,2 0 0-16,1-2 0 0,3 1 128 0,1 1-128 16,3-4 0-16,0 2 0 0,29-30 0 0,-11 10 0 15,-7 4 0-15,-5 4 0 0,-7 2 0 0,-3 3 0 16,-1 2 0-16,0 3 0 0,-3 2 0 0,0 2 0 15,-1-2 0-15,1 4 0 0,1 0 0 0,-1 0 0 16,2-2 0-16,2 2 0 0,1 0 0 0,-1 2 0 16,-1 1 0-16,1-4 0 0,1 3 0 0,-4 3 0 0,-3 2 0 0,-3 0 0 15,-2-1 0-15,-2 5 0 0,-1-1 0 0,-2 3 0 16,-2 5 0-16,0-2 0 0,-2 2 0 0,0 2 0 16,-2-1 0-16,-1 1 0 0,-1-1 0 0,1 2 0 15,-7 7-384-15,8-4 0 0,-8 4 16 0,7-2 0 31,-7 2-1360-31,11-2-256 0,-11 2-64 0,10 6-16 16,-1 1-2272-16,-3 1-448 0</inkml:trace>
  <inkml:trace contextRef="#ctx0" brushRef="#br1" timeOffset="21917.6">28875 7243 19343 0,'0'0'1728'0,"0"0"-1392"15,-7-8-336-15,7 8 0 0,-4-8 2944 0,4 8 528 16,0 0 112-16,2-8 0 0,0-1-2624 0,-2 9-512 16,7-10-128-16,-2 2 0 0,-5 8 448 0,5-8 112 15,0 0 16-15,-5 8 0 0,0 0-448 0,4-9-96 16,-4 9-16-16,0 0 0 0,0 0-144 0,-5-10-48 15,-4 2 0-15,-1 1 0 0,-4 2 160 0,-1-1 16 16,-3-1 16-16,-1-1 0 0,-2-1-16 0,-2-1-16 16,-2-1 0-16,-2 0 0 0,-2-2 160 0,-1-2 48 0,-1 1 0 15,-2-2 0-15,2-5 160 0,-7 0 32 0,-4-2 16 0,-3-2 0 16,-5-1-16-16,-2-1 0 0,0 2 0 0,0-1 0 16,0-3-192-16,2 2-32 0,-2 0-16 0,-3-1 0 15,-2-3-144-15,-4 2-16 0,-6 0-16 0,2 2 0 16,1-2-112-16,3-1-32 0,1-1 0 0,0-1 0 15,-3-2-16-15,-6-2-128 0,-6-1 192 0,0-2-64 16,2-2-128-16,3 2 192 0,2 1-192 0,-4 0 192 16,-2 1-16-16,-7 3 0 0,-5 0 0 0,1 0 0 15,3 0-32-15,-1-1 0 0,-3 0 0 0,-7-2 0 16,-5-1-144-16,5 0 160 0,4 1-160 0,-1 0 160 16,-4 1-160-16,-4-1 0 0,-2-1 0 0,5 2 128 15,6 3-128-15,-1-3 0 0,-5-1 0 0,-1-2 0 16,-1 0 0-16,6-1 128 0,1-3-128 0,-4-3 0 15,-8 0 160-15,2 5-160 0,0 3 192 0,4 0-192 0,4-1 192 0,-9 1-192 16,-9 2 192-16,5 0-192 0,6 1 176 0,-1 0-176 16,-2-2 160-16,-2 1-160 0,-3-2 128 0,5 0-128 15,7-1 0-15,-4 0 144 0,-7 1-144 0,2 0 0 16,49 19 144-16,-6-5-144 0,-5 1 0 0,-9-3 144 16,-8-4-144-16,-3-4 0 0,0 0 128 0,-2-4-128 15,-76-37 0-15,26 11 0 0,11 6 0 0,14 8 0 16,7 3 128-16,5 4-128 0,0 2 128 0,0 5-128 15,-4-3 144-15,5 0-144 0,2 2 128 0,-2-3-128 16,-5-6 0-16,3 2 144 0,-1-1-144 0,2 2 0 16,3 2 144-16,-3-1-144 0,-6 0 0 0,2 3 0 15,4 3 0-15,0-1 0 0,2-2 0 0,-1-1 0 0,-2-2 0 16,4-3 0-16,6-1 0 0,-2 3 144 0,-5-1-144 0,1 3 0 16,0 3 176-16,3 1-176 0,3 2 160 0,-4 1-160 15,-1 0 0-15,0 1 128 0,1-1-128 0,2-3 0 16,4-1 0-16,-4 1 0 0,-2-3 0 0,2 1 0 15,4 0 128-15,4 1-128 0,2 1 0 0,0 1 144 16,-4 4-144-16,2-2 128 0,3 4-128 0,3-3 128 16,3-2-128-16,2 1 0 0,-2-2 0 0,-2-1 0 15,0 1 0-15,2-1 0 0,1-2 0 0,3 3 0 16,4 2 0-16,-4 1 0 0,-6 2 0 0,-1 0 0 16,3 3 0-16,3 3 0 0,4 1 0 0,1 0 0 15,1-5 0-15,-3 2 0 0,-6-2 0 0,4-1 0 16,3 2 0-16,5-1 0 0,2-4 0 0,5 2 0 15,2 1 0-15,-1 2 0 0,-1-2 0 0,2 3 0 0,0 5 0 0,4 0 0 16,2-1 0-16,6 2 0 0,2 4 0 0,4 0 0 16,3 1 0-16,2 2 0 0,3-2 0 15,0 2 0-15,-1 0 0 0,0-1 0 0,-1 1-128 0,3 1 128 16,-1 2 0-16,2-2 0 0,1 3 0 0,1 0 0 16,5 0 0-16,0 0 0 0,0 1-144 0,3 1 144 15,1 0 0-15,1 2 0 0,1-1 0 0,2 1-128 16,1-2 128-16,1 0 0 0,1 0 0 0,1 0-128 15,-2 2 128-15,2-1 0 0,3 0-144 0,-1 1 144 16,3 4 0-16,0 0-144 0,-1-3 144 0,1 3 0 16,-1 0 0-16,1 1 0 0,-2 0 0 0,0-1 0 15,-1 1-144-15,7 1 144 0,0 0-128 0,-8 7 128 0,1 0-160 16,7-7 160 0,-6 10-1008-16,2 1-96 0,0 0-32 0,1 0 0 15,2-1-1536-15,1-10-304 0,1 11-64 0</inkml:trace>
  <inkml:trace contextRef="#ctx0" brushRef="#br1" timeOffset="25271.17">14387 649 4607 0,'0'0'400'0,"0"0"-400"0,0 0 0 0,0 0 0 0,0 0 5120 0,0 0 960 15,0 0 176-15,0 0 32 0,0 0-4800 0,0 0-960 16,0 0-192-16,0 0-32 0,9-4-304 0,-9 4 0 16,0 0 0-16,9-3 0 0,-9 3 0 0,9-3 0 15,-9 3 128-15,0 0-128 0,0 0 128 0,9 6-128 16,-9-6 144-16,0 0-144 0,3 10 560 0,-3-10 16 15,-4 13 0-15,-3-1 0 0,-3 0 96 0,-2-1 32 16,-2 2 0-16,-2-1 0 0,-1-4-16 0,-1 2 0 16,-3-2 0-16,0 0 0 0,0-2 16 0,0 2 0 15,-2 0 0-15,2 3 0 0,2-1-64 0,0 2 0 16,1 2 0-16,0 2 0 0,0 1-240 0,-1 1-48 16,1 0-16-16,-2 3 0 0,0 2-208 0,-3 2-128 0,0 1 160 15,0 4-160-15,-1 3 128 0,-2-2-128 0,-4-2 0 0,-3 1 0 16,-2 0 144-16,-1-1-144 0,-2-1 128 0,0-2-128 15,0-2 240-15,2 2-48 0,1 3 0 0,-1-3 0 16,2 0 64-16,1 1 16 0,-1-1 0 0,0 1 0 16,0 1-80-16,0 1-32 0,0 1 0 0,0 0 0 15,-1-1 64-15,-3 1 16 0,3-1 0 0,0 0 0 16,0 1-32-16,2-1 0 0,2-3 0 0,-1 1 0 16,1-1-16-16,1 1 0 0,0-1 0 0,0 1 0 15,-1-1-64-15,-2 1-128 0,-1 2 176 0,-1 1-176 16,0-4 128-16,0 2-128 0,-2 0 0 0,2-1 0 15,1-1 128-15,3 0-128 0,0-1 0 0,2-1 0 16,3 0 144-16,0-1-144 0,-2-3 0 0,2 0 144 16,0 1-144-16,0-4 0 0,1 2 0 0,-2-2 128 0,-2 3-128 0,-1-1 0 15,0 0 0-15,0 0 128 0,0-2-128 0,2 4 128 16,2 0-128-16,-2 0 128 0,0-2 64 0,2 1 16 16,1-1 0-16,0 2 0 0,0 1 32 0,0-3 0 15,2-1 0-15,1-1 0 0,1-2-112 0,1 2 0 16,3-4-128-16,2 2 192 0,-3-1-192 0,-1-1 144 15,2 0-144-15,0-1 128 0,2 0-128 0,-1-1 0 16,0-1 0-16,2-3 0 0,0 0 0 0,-1 1 128 16,1 0-128-16,0-1 0 0,-2 2 0 0,-1 1 0 15,0 0 128-15,2 0-128 0,0 1 0 0,0 1 0 16,-2-1 0-16,0 2 0 0,0 0 0 0,0 0 0 16,1 2 0-16,-1-1 0 0,0 2 0 0,0-1 0 0,0 1 0 0,2 0 0 15,-1-2 0-15,2 3 0 0,1 0 0 0,1-1 0 16,2-1 0-16,-2 1 0 0,-1 0 0 0,0-3 0 15,1-2 0-15,0 1 128 0,-1-2-128 0,0 2 128 16,1 0-128-16,-1 0 0 0,0-3 0 0,0 3 0 16,2-3 0-16,-2 1 0 0,-2-1 0 0,2 2 0 15,0-1 0-15,0-1 0 0,-1-1 0 0,1 1 0 16,0 2 0-16,0-4 0 0,0 1 0 0,2 1 0 16,1 0 0-16,-1 2 0 0,-2-1 0 0,2 2 0 15,-1-1 128-15,0-2-128 0,0-2 0 0,2 1 128 16,-1 0-128-16,1 0 160 0,1 0-160 0,0 0 160 15,-2 1-160-15,1 1 160 0,0-1-160 0,-1 2 160 16,1-1-160-16,-2 1 0 0,3 0 0 0,0 2 0 16,0 2 0-16,-1-1 0 0,1-1 0 0,0 3 0 0,1-2 128 15,2 2-128-15,-2-1 0 0,0 0 128 0,2-2-128 0,0 1 0 16,-1-2 0-16,-1 1 0 0,-1 1 0 0,1-1 0 16,1 0 0-16,1 0 0 0,-1-1 0 0,2 0 0 15,0-2 0-15,0 3 0 0,1-1 0 0,0 0 0 16,-1-1 128-16,1 1-128 0,0 0 0 0,0 0 0 15,-1 1 0-15,-1 2 0 0,1 0 0 0,0 2 0 16,-3 1 0-16,2-1 0 0,-3 2 0 0,1 2 0 16,-1 1 0-16,1 2 0 0,0-2 0 0,0 1 0 15,-1 0 0-15,2-1 128 0,1 0-128 0,-1 1 0 16,1-3 0-16,1 1 128 0,0-2-128 0,-1 1 0 16,0-1 0-16,-1 1 128 0,1-2-128 0,1 1 0 15,1-1 0-15,-2 1 0 0,-1 2 0 0,-1 1 128 16,1 2-128-16,1-1 0 0,-2 2 0 0,0 2 128 0,2 0-128 0,-2 0 0 15,0-1 0-15,0 0 128 0,-1 1-128 0,1-1 0 16,0 1 0-16,0 0 128 0,1-1-128 0,-1-3 0 16,0 0 128-16,2-1-128 0,-4 0 0 0,1 0 128 15,0-1-128-15,1 1 0 0,0-1 0 0,1 1 128 16,-2-1-128-16,1 0 128 0,-1 0-128 0,1 1 128 16,-1 1-128-16,1 2 128 0,1 1-128 0,1 0 128 15,-2 2-128-15,1-2 128 0,1-1-128 0,1-2 128 16,-2-1-128-16,-1 2 0 0,1-2 0 0,0-1 128 15,2-2-128-15,-2-1 0 0,1 1 0 0,-2-2 128 16,0-2-128-16,0 0 0 0,0-1 0 0,2 0 0 16,-3 2 0-16,0 0 128 0,-2-1-128 0,2-2 0 15,0 2 0-15,0 0 128 0,-2 4-128 0,2-1 0 16,0-4 0-16,0 2 128 0,-1-3-128 0,2 1 0 0,-1 2 0 0,0-4 0 16,-1-1 128-16,1 0-128 0,0 0 0 0,1 1 128 15,1 0-128-15,-3 1 128 0,0-1-128 0,0 1 192 16,-1 0-192-16,-1 0 192 0,1 0-192 0,-1 0 0 15,2 0 0-15,-1 1 0 0,2-3 0 0,-1 0 128 16,-1-1-128-16,1 0 0 0,1 0 0 0,-1 0 0 16,0-1 128-16,1-2-128 0,0 1 0 0,0-1 0 15,-1-1 0-15,-1 2 128 0,0 0-128 0,1 2 0 16,-1-3 0-16,1 2 0 0,0-1 0 0,-2 1 0 16,0 1 0-16,0 1 0 0,-1 1 0 0,0-1 0 15,-1 1 0-15,0-2 0 0,-2 2 0 0,-1 0 0 16,0 0 0-16,0 1 0 0,2 1 0 0,-1-1 0 0,-1-1 128 0,3 0-128 15,-1-2 0-15,1 2 0 0,2-3 0 0,0 1 0 16,-1 1 0-16,2-1 0 0,-2 1 0 0,1-1 0 16,1-1 0-16,1 0 0 0,0 3 128 0,-1-2-128 15,1 0 0-15,1 0 0 0,-2 0 0 0,2 0 0 16,0-3 0-16,0 2 0 0,1 2 0 0,-1 1 0 16,-2-2 0-16,1 0 0 0,0 1 0 0,-2-2 0 15,0-1 0-15,0 0 0 0,-1 0 0 0,0-1 0 16,-1 1 0-16,0 3 0 0,-2-4 144 0,-1 3-144 15,0-4 0-15,-1 3 144 0,0 2-144 0,-1-1 0 16,0-1 128-16,-1 2-128 0,1-1 0 0,-2 3 0 16,1-3 128-16,2 2-128 0,1 0 0 0,-1 0 0 15,-2-1 0-15,-1 0 0 0,-3 1 0 0,0 1 0 16,-1 1 0-16,-1 3 0 0,0 0 128 0,-1 1-128 0,-2-5 0 0,-1 4 0 16,-2 3 0-16,-4-3 0 0,-1 0 128 0,-3 1-128 15,-1 0 0-15,0 0 0 0,2-1 0 0,1 0 0 16,1 1 128-16,0 1-128 0,1 0 0 0,0 0 0 15,2-3 0-15,2 3 0 0,-2-2 0 0,-1 0 0 16,-3 0 0-16,-2 1 0 0,-3 1 0 0,2 2 0 16,2 1 0-16,0-1 0 0,0 0 0 0,1 1 0 15,-1-2 0-15,1-1 0 0,2 1 0 0,0 1 0 16,1 2 0-16,0-3 0 0,-2-2 0 0,0 0 0 16,-4-1 0-16,3 3 0 0,2-1 0 0,-2 1 0 15,0 1 0-15,1-2 0 0,0 0 0 0,2-1 0 16,1-4 0-16,3 2 0 0,2 1 0 0,0 2 0 15,-2-4 0-15,0-1 0 0,-1 0 128 0,0-1-128 0,-2-1 0 0,0 2 0 16,1 3 0-16,2-1 0 0,0 1 0 0,0 0 0 16,-2 0 0-16,3-1 0 0,1-1 0 0,2 3 0 15,1-2 0-15,1 2 0 0,2 1 0 0,0-1 0 16,3-1 0-16,-3 0 0 0,-1-2 0 0,-1 1 0 16,0 1 0-16,-1-3 0 0,-1 2 0 0,-1-2 0 15,0-1 0-15,-1 0 0 0,3 0 0 0,1 0 0 16,0 1 0-16,1-1 0 0,-1 1 0 0,3 2 0 15,-2-5 0-15,1 4 0 0,-1 2 0 0,3-2 0 16,2 0 0-16,-2-2 0 0,0 1 0 0,-1 4 0 16,-2-2 0-16,2 2 0 0,0-1 0 0,0 0 0 15,0-1 0-15,0-2 0 0,-1-1 0 0,3 0 0 16,-1-3 128-16,4 2-128 0,2-1 144 0,1-1-144 0,-2 2 0 0,-1 0 0 16,-1-2 0-16,4 0-160 15,0 0 160-15,1-1 0 0,-1-2 0 0,4 1 0 0,0 0 0 0,-1 0 0 16,-1 1 0-16,2 0 0 0,1-5 0 0,1 1 0 15,-1 1 0-15,1-1 0 0,0 0 0 0,8-5 0 16,-9 6 0-16,9-6 0 0,-9 7 0 0,9-7 0 16,-8 6 0-16,8-6 0 0,-6 6 0 0,6-6 0 15,0 0 0-15,0 0 0 0,-8 6 0 0,8-6 0 16,0 0 0-16,-8 5 0 0,8-5 0 0,0 0-192 16,-9 6 64-16,9-6 0 0,0 0 128 0,-8 6 176 15,8-6-48-15,-6 4 0 0,6-4-128 0,0 0 0 16,-10 5 0-16,10-5 0 0,0 0 0 0,0 0 0 15,0 0 0-15,-6 6 0 0,6-6 0 0,0 0 0 0,0 0 0 0,-7 3 0 16,7-3 0-16,0 0 0 0,0 0 0 0,0 0 0 16,0 0 0-16,0 0 0 0,0 0 0 0,0 0 0 15,0 0 0-15,0 0 0 0,0 0 128 0,0 0-128 16,0 0 0-16,0 0 0 0,0 0 0 0,0 0 0 16,0 0 0-16,0 0 0 0,0 0 0 0,0 0 0 15,0 0 0-15,11 8 0 0,-2-1 0 0,-9-7 0 16,12 6 0-16,-2 2 0 0,3 0 0 0,-1 0 0 15,-2-2 0-15,3 2 0 0,3-1 0 0,1 3 0 16,1 2 0-16,1 1 0 0,1 1 0 0,5 3 0 16,1 3-128-16,2-1 128 0,2-1 0 0,3 5 0 15,5 0 0-15,3 3 0 0,2 3 0 0,0 0 0 16,1-1-144-16,4 2 144 0,3 3-192 0,4-2 192 0,4 0 0 0,7 1 0 16,6 3 128-16,2 3-128 0,-2 3 0 0,2 6 0 15,3 4 0-15,6 1 0 16,6 0 0-16,1 2 0 0,0-3 0 0,1 0 0 0,2-3 0 0,3 4 0 15,6 3 0-15,0 6 0 0,-3 0 0 0,6 4 0 16,6 2 0-16,5-2 0 0,2 2 0 0,-1-3 0 16,-2 2 0-16,7 7 0 0,7 4 0 0,0 0 0 15,-5-3 0-15,8 2 0 0,7-1 0 0,-4 9 0 16,-6-2 0-16,5 8 0 0,12 3 0 0,-7-6 0 16,-6-4 0-16,4 5 0 0,3 6 0 0,-2-1 0 15,-2 3 0-15,2-8 0 0,1-2 0 0,1 4 0 16,-3 4 0-16,4 1 0 0,3-1 0 0,0-3 0 15,-5-6 0-15,2 4 0 0,0 10 0 0,2-7 0 16,3-2 0-16,-2 0 0 0,-5 0 0 0,3 5 0 0,3 5 0 16,-4-4 0-16,-4-3 0 0,2 0 0 0,3 7 0 0,-4 3 0 15,-5 2 0-15,6-4 0 0,4-8 0 0,-6 5 0 16,-8 6 0-16,4-1 0 0,4-2 0 0,-6-5 0 16,-5-3 0-16,3 3 0 0,8 6 0 0,-6-4 0 15,-4-7 0-15,0 0 0 0,5 1 0 0,-1 0 0 16,-5 5 0-16,2-9 0 0,0-4 0 0,-2-1 0 15,-3 2 0-15,-4 4 0 0,0 2 0 0,4-3 0 16,4-3 0-16,-9-3 0 0,-11-1 0 0,1 4 0 16,5 1 0-16,-7-3 0 0,-7 0 0 0,-3-7 0 15,0-4 0-15,3 1 0 0,2 4 0 0,-4 0 0 16,-7 0 0-16,-2-7 0 0,2-6 0 0,3-3 0 16,2-2 0-16,-6 4 0 0,-7 1 0 0,0 1 0 0,3-5 0 15,1-2 0-15,3-3 0 0,-5-3 0 0,-3-2 0 0,-3-3 0 16,-1-3 0-16,1 3 0 0,-1 4 0 0,0-2 0 15,-2-2 0-15,-6 0 0 0,-9 0 0 0,-2-5 0 16,0-4 0-16,-5-4 0 0,-2-6 0 0,0 1 0 16,-2-4 0-16,1 1 0 0,-6-4-208 0,-1 0 16 15,-1-1 0-15,0-1 0 16,-1-3-2096-16,2-2-400 0,3 0-96 0,5-6-12080 16,5-3-2416-16</inkml:trace>
  <inkml:trace contextRef="#ctx0" brushRef="#br1" timeOffset="33725.28">12557 10855 22111 0,'-17'-22'1968'0,"6"10"-1584"15,-1 1-384-15,-1 0 0 0,0 1 1792 0,0 1 288 16,1-2 48-16,2 3 16 0,-1 2-1472 0,1-2-288 16,-2 0-64-16,0 2-16 0,2-1-144 0,-2 3-32 15,-2 3 0-15,0 2 0 0,-1 3-128 0,-2 3 192 16,-2 2-192-16,-3 3 192 0,-3 1-192 0,-1 4 0 16,-2 2 0-16,0 5-176 0,-2 6 176 0,1 5 0 0,0 8 0 0,1 0 0 15,-1 4 0-15,2 4 0 0,0 3 0 0,5 4-128 16,4 2 128-16,4 2 0 0,3 4 128 0,3 0-128 15,5 7 272-15,5-3-16 0,6 0 0 0,6-7 0 16,6-5 32-16,6-7 0 0,5-6 0 0,6-3 0 16,4-6 0-16,5 0 0 0,2-2 0 0,1-4 0 15,-1-6-96-15,0-2-32 0,-1-3 0 0,-1-8 0 16,-2-4-160-16,-1-4 192 0,0-5-192 0,0-3 192 16,-1-4 16-16,-2-5 16 0,-1-3 0 0,-1-3 0 15,-1-2 112-15,-4-3 32 0,-1-4 0 0,-2-2 0 16,-3-5 16-16,-2-7 16 0,-4-7 0 0,-2-6 0 15,-3-4-48-15,0-2-16 0,-5-4 0 0,-3 2 0 16,-3 1-144-16,-2 0-16 0,-3 2-16 0,-1 2 0 16,-8 0-160-16,-2 3 192 0,-3 2-192 0,-4 1 192 0,-5 5 0 0,-1 4 0 15,-4 0 0-15,-2 4 0 0,-4 4 16 0,-1 1 16 16,-3 2 0-16,-1 4 0 0,-3 3-96 0,1 8-128 16,-1 4 176-16,-1 6-176 0,-1 5 0 0,-1 6 0 15,-2 2 0-15,3 4 0 0,1 4-160 0,1-2-32 16,1 2-16-16,3 0 0 15,4 0-368-15,4 4-80 0,3 0-16 0,4 2 0 16,5 1-1808-16,5 3-352 0,5 0-80 0,2-1-11856 0</inkml:trace>
  <inkml:trace contextRef="#ctx0" brushRef="#br1" timeOffset="34509.26">21189 4355 34143 0,'-22'-8'1520'0,"8"7"304"0,-3-2-1456 0,1 6-368 0,2 3 0 0,2 2 0 16,4 4 416-16,4 1 16 0,3 1 0 0,2 1 0 16,3 0-240-16,3 5-32 0,2 6-16 0,1 0 0 0,2 1 256 0,2 10 48 15,2 6 16-15,0 4 0 16,1 2 112-16,0 5 32 0,-2 2 0 0,1 0 0 0,0 1-256 0,-2 3-48 16,-1 2-16-16,-1 1 0 0,-3 4-160 0,-1-1-128 15,-3-2 144-15,-1-2-144 0,-3-5 0 0,-1-1 128 16,-3-5-128-16,0 0 0 0,-4-2 0 0,1-2 176 15,-1-4-176-15,-1-2 160 0,-1-4 32 0,1-1 16 16,0-4 0-16,2 0 0 0,-1-4-208 0,2 1 176 16,1-6-176-16,3 3 160 15,1-2-2448-15,3-2-480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970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are drawn from two</a:t>
            </a:r>
            <a:r>
              <a:rPr lang="en-US" baseline="0" dirty="0"/>
              <a:t> </a:t>
            </a:r>
            <a:r>
              <a:rPr lang="en-US" baseline="0" dirty="0" err="1"/>
              <a:t>Guassians</a:t>
            </a:r>
            <a:r>
              <a:rPr lang="en-US" baseline="0" dirty="0"/>
              <a:t>.</a:t>
            </a:r>
          </a:p>
          <a:p>
            <a:r>
              <a:rPr lang="en-US" baseline="0" dirty="0"/>
              <a:t>There is irreducible error here b/c they overlap.</a:t>
            </a:r>
            <a:br>
              <a:rPr lang="en-US" baseline="0" dirty="0"/>
            </a:br>
            <a:r>
              <a:rPr lang="en-US" baseline="0" dirty="0"/>
              <a:t>SHOW: 3D representation with piece of paper.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003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www.jpl.nasa.gov</a:t>
            </a:r>
            <a:r>
              <a:rPr lang="en-US" dirty="0"/>
              <a:t>/</a:t>
            </a:r>
            <a:r>
              <a:rPr lang="en-US" dirty="0" err="1"/>
              <a:t>edu</a:t>
            </a:r>
            <a:r>
              <a:rPr lang="en-US" dirty="0"/>
              <a:t>/teach/activity/</a:t>
            </a:r>
            <a:r>
              <a:rPr lang="en-US" dirty="0" err="1"/>
              <a:t>whats</a:t>
            </a:r>
            <a:r>
              <a:rPr lang="en-US" dirty="0"/>
              <a:t>-causing-sea-level-rise-land-ice-vs-sea-ice/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893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w_1 x_1 + w_2 x_2 + b &gt; 0\\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\text{where } w_1 = 2, w_2 = 3, b =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48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3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4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27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45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10/8/2020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01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73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10/8/2020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01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71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32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59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31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443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699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368445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082183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824925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CD3B44FC-3DD7-4F46-9E87-ED25DEAC5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122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0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customXml" Target="../ink/ink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6.png"/><Relationship Id="rId7" Type="http://schemas.openxmlformats.org/officeDocument/2006/relationships/customXml" Target="../ink/ink1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customXml" Target="../ink/ink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ustomXml" Target="../ink/ink13.xml"/><Relationship Id="rId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23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14.xml"/><Relationship Id="rId5" Type="http://schemas.openxmlformats.org/officeDocument/2006/relationships/image" Target="../media/image13.tiff"/><Relationship Id="rId4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customXml" Target="../ink/ink3.xml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ustomXml" Target="../ink/ink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as You Log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Interact with the lec8.ipynb posted on the course website schedule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F868D7-4801-4EA6-9D41-CC58989CB4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22"/>
          <a:stretch/>
        </p:blipFill>
        <p:spPr>
          <a:xfrm>
            <a:off x="584681" y="1817103"/>
            <a:ext cx="11055220" cy="49828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E5ADE0E-4E4D-4744-9169-99D16A6FA178}"/>
                  </a:ext>
                </a:extLst>
              </p14:cNvPr>
              <p14:cNvContentPartPr/>
              <p14:nvPr/>
            </p14:nvContentPartPr>
            <p14:xfrm>
              <a:off x="5663160" y="335160"/>
              <a:ext cx="5643720" cy="5670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E5ADE0E-4E4D-4744-9169-99D16A6FA1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53800" y="325800"/>
                <a:ext cx="5662440" cy="568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0284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Which of the following is a correct description of SGD for Logistic Regression?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(1) compute the gradient of the log-likelihood for all examples (2) update all the parameters using the gradient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(1) compute the gradient of the log-likelihood for all examples (2) randomly pick an example (3) update only the parameters for that example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(1) randomly pick a parameter, (2) compute the partial derivative of the log-likelihood with respect to that parameter, (3) update that parameter for all examples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(1) randomly pick an example, (2) compute the gradient of the log-likelihood for that example, (3) update all the parameters using that gradient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(1) randomly pick a parameter and an example, (2) compute the gradient of the log-likelihood for that example with respect to that parameter, (3) update that parameter using that gradient</a:t>
            </a:r>
          </a:p>
          <a:p>
            <a:pPr marL="514350" indent="-514350">
              <a:buFont typeface="+mj-lt"/>
              <a:buAutoNum type="alphaUcPeriod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8A610B-F408-41FD-B98A-983B5FB9E1E2}"/>
              </a:ext>
            </a:extLst>
          </p:cNvPr>
          <p:cNvSpPr/>
          <p:nvPr/>
        </p:nvSpPr>
        <p:spPr>
          <a:xfrm>
            <a:off x="335756" y="2014536"/>
            <a:ext cx="11120791" cy="26003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43F160-2807-4244-A430-5DCCD8FC0EA8}"/>
              </a:ext>
            </a:extLst>
          </p:cNvPr>
          <p:cNvSpPr/>
          <p:nvPr/>
        </p:nvSpPr>
        <p:spPr>
          <a:xfrm>
            <a:off x="443927" y="5436394"/>
            <a:ext cx="11120791" cy="11126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90E1A4-94C5-4C3B-8FC7-B90FD5DB33B1}"/>
              </a:ext>
            </a:extLst>
          </p:cNvPr>
          <p:cNvSpPr txBox="1"/>
          <p:nvPr/>
        </p:nvSpPr>
        <p:spPr>
          <a:xfrm rot="16200000">
            <a:off x="10051847" y="425604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532599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64EB-61F0-4D4C-893D-197D9743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</a:t>
            </a:r>
            <a:r>
              <a:rPr lang="en-US" dirty="0" err="1"/>
              <a:t>BoundarIES</a:t>
            </a:r>
            <a:r>
              <a:rPr lang="en-US" dirty="0"/>
              <a:t> for 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AEC3C-837E-4B9F-B624-A5EF81013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4E54A-3B32-4282-90B0-BAEC7CE9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432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Optimal Classifier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Given an oracle that perfectly knows everything, 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</a:t>
                </a:r>
              </a:p>
              <a:p>
                <a:r>
                  <a:rPr lang="en-US" dirty="0"/>
                  <a:t>What is the optimal classifier in this setting?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20CE31F-F354-4351-8FE4-5C876576DB1E}"/>
                  </a:ext>
                </a:extLst>
              </p14:cNvPr>
              <p14:cNvContentPartPr/>
              <p14:nvPr/>
            </p14:nvContentPartPr>
            <p14:xfrm>
              <a:off x="972360" y="39600"/>
              <a:ext cx="10949760" cy="6725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20CE31F-F354-4351-8FE4-5C876576DB1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3000" y="30240"/>
                <a:ext cx="10968480" cy="674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9193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93FD96-644E-4176-83D6-FF0E41B42DA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F4A5849-7D68-4C98-8F8E-99AB21C84953}"/>
                  </a:ext>
                </a:extLst>
              </p14:cNvPr>
              <p14:cNvContentPartPr/>
              <p14:nvPr/>
            </p14:nvContentPartPr>
            <p14:xfrm>
              <a:off x="2753280" y="644760"/>
              <a:ext cx="8813880" cy="6119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4A5849-7D68-4C98-8F8E-99AB21C8495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3920" y="635400"/>
                <a:ext cx="8832600" cy="613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5603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3A2A34-34F5-42D1-91C0-055706F1F27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590BD01-6B44-43B6-9C99-B8ACD814DD0B}"/>
                  </a:ext>
                </a:extLst>
              </p14:cNvPr>
              <p14:cNvContentPartPr/>
              <p14:nvPr/>
            </p14:nvContentPartPr>
            <p14:xfrm>
              <a:off x="1899720" y="230040"/>
              <a:ext cx="9659160" cy="6390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590BD01-6B44-43B6-9C99-B8ACD814DD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90360" y="220680"/>
                <a:ext cx="9677880" cy="640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9077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E84A82-E8F2-41A8-8050-C334CA0A9C7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76C1304-E9A9-4681-8EC7-97810EFC9CE9}"/>
                  </a:ext>
                </a:extLst>
              </p14:cNvPr>
              <p14:cNvContentPartPr/>
              <p14:nvPr/>
            </p14:nvContentPartPr>
            <p14:xfrm>
              <a:off x="3520440" y="1088640"/>
              <a:ext cx="7975800" cy="4276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76C1304-E9A9-4681-8EC7-97810EFC9CE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1080" y="1079280"/>
                <a:ext cx="7994520" cy="429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6261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DA86-AC7D-4480-BD08-DFC8FB6F5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in Higher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8EE02-504C-471D-A0E8-25990C1E9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these linear shapes called for 1-D, 2-D, 3-D, M-D input?</a:t>
            </a:r>
            <a:endParaRPr 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/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  	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/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ℝ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/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/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/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14:cNvPr>
              <p14:cNvContentPartPr/>
              <p14:nvPr/>
            </p14:nvContentPartPr>
            <p14:xfrm>
              <a:off x="154080" y="44280"/>
              <a:ext cx="11635920" cy="5528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720" y="34920"/>
                <a:ext cx="11654640" cy="55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76CAC0D-F0E1-42BB-B007-BC85D1AA91E7}"/>
                  </a:ext>
                </a:extLst>
              </p14:cNvPr>
              <p14:cNvContentPartPr/>
              <p14:nvPr/>
            </p14:nvContentPartPr>
            <p14:xfrm>
              <a:off x="73080" y="2937960"/>
              <a:ext cx="5844600" cy="1654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76CAC0D-F0E1-42BB-B007-BC85D1AA91E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720" y="2928600"/>
                <a:ext cx="5863320" cy="167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276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9181836" cy="5377691"/>
              </a:xfrm>
            </p:spPr>
            <p:txBody>
              <a:bodyPr/>
              <a:lstStyle/>
              <a:p>
                <a:r>
                  <a:rPr lang="en-US" dirty="0">
                    <a:effectLst/>
                    <a:latin typeface="Calibri" panose="020F0502020204030204" pitchFamily="34" charset="0"/>
                  </a:rPr>
                  <a:t>For a point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effectLst/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>
                    <a:effectLst/>
                    <a:latin typeface="Calibri" panose="020F0502020204030204" pitchFamily="34" charset="0"/>
                  </a:rPr>
                  <a:t> on the decision boundary of logistic regression, does </a:t>
                </a:r>
                <a14:m>
                  <m:oMath xmlns:m="http://schemas.openxmlformats.org/officeDocument/2006/math"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effectLst/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p>
                            <m:r>
                              <a:rPr lang="en-US">
                                <a:effectLst/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effectLst/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>
                            <a:effectLst/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effectLst/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a:rPr lang="en-US">
                            <a:effectLst/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effectLst/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>
                        <a:effectLst/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</a:rPr>
                  <a:t>?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9181836" cy="5377691"/>
              </a:xfrm>
              <a:blipFill>
                <a:blip r:embed="rId2"/>
                <a:stretch>
                  <a:fillRect l="-1394" t="-1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6C3D865-5E77-47A0-B62F-0F6147398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729" y="3931187"/>
            <a:ext cx="4240645" cy="28226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24B27B-0A6F-4DE0-BEAD-B5611253808A}"/>
                  </a:ext>
                </a:extLst>
              </p:cNvPr>
              <p:cNvSpPr txBox="1"/>
              <p:nvPr/>
            </p:nvSpPr>
            <p:spPr>
              <a:xfrm>
                <a:off x="8767581" y="3079674"/>
                <a:ext cx="2260939" cy="792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24B27B-0A6F-4DE0-BEAD-B56112538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581" y="3079674"/>
                <a:ext cx="2260939" cy="7923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1495E51-4A04-49B5-B6A4-1FA0C0EA3370}"/>
                  </a:ext>
                </a:extLst>
              </p14:cNvPr>
              <p14:cNvContentPartPr/>
              <p14:nvPr/>
            </p14:nvContentPartPr>
            <p14:xfrm>
              <a:off x="511920" y="527400"/>
              <a:ext cx="11293200" cy="6168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1495E51-4A04-49B5-B6A4-1FA0C0EA337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2560" y="518040"/>
                <a:ext cx="11311920" cy="618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7868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88856" y="4092374"/>
            <a:ext cx="7921944" cy="1275699"/>
            <a:chOff x="764856" y="4092373"/>
            <a:chExt cx="7921944" cy="1275699"/>
          </a:xfrm>
        </p:grpSpPr>
        <p:sp>
          <p:nvSpPr>
            <p:cNvPr id="9" name="TextBox 8"/>
            <p:cNvSpPr txBox="1"/>
            <p:nvPr/>
          </p:nvSpPr>
          <p:spPr>
            <a:xfrm>
              <a:off x="764856" y="4092373"/>
              <a:ext cx="7921944" cy="127569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Learning: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finds the parameters that minimize some objective function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636" y="4580322"/>
              <a:ext cx="2740674" cy="60903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2288856" y="5366200"/>
            <a:ext cx="7921944" cy="1355276"/>
            <a:chOff x="764856" y="5366200"/>
            <a:chExt cx="7921944" cy="1355276"/>
          </a:xfrm>
        </p:grpSpPr>
        <p:sp>
          <p:nvSpPr>
            <p:cNvPr id="19" name="TextBox 18"/>
            <p:cNvSpPr txBox="1"/>
            <p:nvPr/>
          </p:nvSpPr>
          <p:spPr>
            <a:xfrm>
              <a:off x="764856" y="5366200"/>
              <a:ext cx="7921944" cy="135527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Prediction: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Output is the most probable class.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690" y="5829840"/>
              <a:ext cx="3154053" cy="69389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288856" y="2600573"/>
            <a:ext cx="7921944" cy="1491801"/>
            <a:chOff x="764856" y="2600572"/>
            <a:chExt cx="7921944" cy="1491801"/>
          </a:xfrm>
        </p:grpSpPr>
        <p:sp>
          <p:nvSpPr>
            <p:cNvPr id="7" name="TextBox 6"/>
            <p:cNvSpPr txBox="1"/>
            <p:nvPr/>
          </p:nvSpPr>
          <p:spPr>
            <a:xfrm>
              <a:off x="764856" y="2600572"/>
              <a:ext cx="7921944" cy="149180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Model: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Logistic function applied to dot product of parameters with input vector.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0484" y="3175135"/>
              <a:ext cx="4481728" cy="82433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288856" y="1254914"/>
            <a:ext cx="7921944" cy="1345659"/>
            <a:chOff x="764856" y="1254913"/>
            <a:chExt cx="7921944" cy="1345659"/>
          </a:xfrm>
        </p:grpSpPr>
        <p:sp>
          <p:nvSpPr>
            <p:cNvPr id="5" name="TextBox 4"/>
            <p:cNvSpPr txBox="1"/>
            <p:nvPr/>
          </p:nvSpPr>
          <p:spPr>
            <a:xfrm>
              <a:off x="764856" y="1254913"/>
              <a:ext cx="7921944" cy="134565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t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Data: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Inputs are continuous vectors of length M. Outputs are discrete.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2690" y="2029660"/>
              <a:ext cx="6489995" cy="385371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7E91E6B-0F75-4745-94B4-EFF2728AFB71}"/>
                  </a:ext>
                </a:extLst>
              </p14:cNvPr>
              <p14:cNvContentPartPr/>
              <p14:nvPr/>
            </p14:nvContentPartPr>
            <p14:xfrm>
              <a:off x="4198320" y="3729240"/>
              <a:ext cx="3978360" cy="1334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7E91E6B-0F75-4745-94B4-EFF2728AFB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8960" y="3719880"/>
                <a:ext cx="3997080" cy="135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456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64EB-61F0-4D4C-893D-197D9743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AEC3C-837E-4B9F-B624-A5EF81013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4E54A-3B32-4282-90B0-BAEC7CE9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924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Midterm 1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Monday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Lots of info on Piazza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Stay tuned for one more post regarding day-of details</a:t>
            </a:r>
          </a:p>
        </p:txBody>
      </p:sp>
    </p:spTree>
    <p:extLst>
      <p:ext uri="{BB962C8B-B14F-4D97-AF65-F5344CB8AC3E}">
        <p14:creationId xmlns:p14="http://schemas.microsoft.com/office/powerpoint/2010/main" val="8415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Prep: Multi-class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Logistic function</a:t>
                </a:r>
              </a:p>
              <a:p>
                <a14:m>
                  <m:oMath xmlns:m="http://schemas.openxmlformats.org/officeDocument/2006/math">
                    <m:r>
                      <a:rPr lang="en-US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  <m:r>
                          <a:rPr lang="en-US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μ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i="1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=1−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μ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lang="x-IV_mathan" dirty="0">
                  <a:solidFill>
                    <a:schemeClr val="tx1"/>
                  </a:solidFill>
                  <a:effectLst/>
                  <a:latin typeface="Cambria Math" panose="02040503050406030204" pitchFamily="18" charset="0"/>
                </a:endParaRPr>
              </a:p>
              <a:p>
                <a:endParaRPr lang="en-US" dirty="0">
                  <a:solidFill>
                    <a:schemeClr val="tx1"/>
                  </a:solidFill>
                  <a:effectLst/>
                  <a:latin typeface="Calibri" panose="020F0502020204030204" pitchFamily="34" charset="0"/>
                </a:endParaRPr>
              </a:p>
              <a:p>
                <a:r>
                  <a:rPr lang="en-US" dirty="0">
                    <a:effectLst/>
                    <a:latin typeface="Calibri" panose="020F0502020204030204" pitchFamily="34" charset="0"/>
                  </a:rPr>
                  <a:t>Probability distribution sums to 1</a:t>
                </a:r>
                <a:endParaRPr lang="x-IV_mathan" dirty="0">
                  <a:effectLst/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endParaRPr lang="x-IV_mathan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x-IV_mathan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x-IV_mathan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x-IV_mathan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x-IV_mathan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x-IV_mathan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0FAAB3C-E835-4BA1-A410-D1E3EF31B022}"/>
                  </a:ext>
                </a:extLst>
              </p14:cNvPr>
              <p14:cNvContentPartPr/>
              <p14:nvPr/>
            </p14:nvContentPartPr>
            <p14:xfrm>
              <a:off x="245160" y="747360"/>
              <a:ext cx="10717920" cy="5677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0FAAB3C-E835-4BA1-A410-D1E3EF31B02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5800" y="738000"/>
                <a:ext cx="10736640" cy="569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075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Prep: Multi-class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Bernoulli distribution: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𝐵𝑒𝑟𝑛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     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sup>
                        </m:sSup>
                      </m:e>
                    </m:nary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endParaRPr lang="en-US" sz="800" dirty="0"/>
              </a:p>
              <a:p>
                <a:r>
                  <a:rPr lang="en-US" dirty="0"/>
                  <a:t>Categorical distribution: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𝐶𝑎𝑡𝑒𝑔𝑜𝑟𝑖𝑐𝑎𝑙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       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</m:nary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nary>
                          <m:naryPr>
                            <m:chr m:val="∏"/>
                            <m:supHide m:val="on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𝕀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</m:e>
                        </m:nary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6E9D715-3802-4925-8BE7-34D5DAD9E83F}"/>
                  </a:ext>
                </a:extLst>
              </p14:cNvPr>
              <p14:cNvContentPartPr/>
              <p14:nvPr/>
            </p14:nvContentPartPr>
            <p14:xfrm>
              <a:off x="322560" y="1162440"/>
              <a:ext cx="11281680" cy="54435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6E9D715-3802-4925-8BE7-34D5DAD9E83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3200" y="1153080"/>
                <a:ext cx="11300400" cy="546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4645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50900"/>
            <a:ext cx="9144000" cy="5000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3744FC-8A6F-46DA-9860-2B42292197C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890310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646A0B04-667A-4282-A1A1-49B735FE5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7"/>
          <a:stretch/>
        </p:blipFill>
        <p:spPr>
          <a:xfrm>
            <a:off x="6575644" y="426244"/>
            <a:ext cx="5616356" cy="379348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335384-69CF-4BCC-A83B-78F1CF338A4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5F4DAA9-8EBB-4617-AF41-C8282B1074E9}"/>
                  </a:ext>
                </a:extLst>
              </p14:cNvPr>
              <p14:cNvContentPartPr/>
              <p14:nvPr/>
            </p14:nvContentPartPr>
            <p14:xfrm>
              <a:off x="451440" y="-6840"/>
              <a:ext cx="11702880" cy="6462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5F4DAA9-8EBB-4617-AF41-C8282B1074E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2080" y="-16200"/>
                <a:ext cx="11721600" cy="648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7923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AB2126-68A3-486A-80F4-FFCCD3BB42D5}"/>
                  </a:ext>
                </a:extLst>
              </p14:cNvPr>
              <p14:cNvContentPartPr/>
              <p14:nvPr/>
            </p14:nvContentPartPr>
            <p14:xfrm>
              <a:off x="598320" y="714960"/>
              <a:ext cx="10865160" cy="5497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AB2126-68A3-486A-80F4-FFCCD3BB42D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8960" y="705600"/>
                <a:ext cx="10883880" cy="551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6392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Gradient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E387E34-C387-465F-9804-D0AD8B0C8620}"/>
                  </a:ext>
                </a:extLst>
              </p14:cNvPr>
              <p14:cNvContentPartPr/>
              <p14:nvPr/>
            </p14:nvContentPartPr>
            <p14:xfrm>
              <a:off x="414360" y="151920"/>
              <a:ext cx="10495800" cy="65440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E387E34-C387-465F-9804-D0AD8B0C86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5000" y="142560"/>
                <a:ext cx="10514520" cy="656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1279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Logistic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</p:spPr>
            <p:txBody>
              <a:bodyPr/>
              <a:lstStyle/>
              <a:p>
                <a:r>
                  <a:rPr lang="en-US" dirty="0"/>
                  <a:t>Logistic (sigmoid) function converts value from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−∞, ∞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→(0, 1)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sup>
                          </m:sSup>
                        </m:den>
                      </m:f>
                      <m:r>
                        <a:rPr lang="en-US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  <m:r>
                            <a:rPr lang="en-US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sum to one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dirty="0">
                    <a:solidFill>
                      <a:srgbClr val="7030A0"/>
                    </a:solidFill>
                  </a:rPr>
                  <a:t>Example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=0.88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,     1-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  <a:blipFill>
                <a:blip r:embed="rId2"/>
                <a:stretch>
                  <a:fillRect l="-1174" t="-6939" b="-13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675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</a:t>
            </a:r>
            <a:r>
              <a:rPr lang="en-US" dirty="0" err="1"/>
              <a:t>Softmax</a:t>
            </a:r>
            <a:r>
              <a:rPr lang="en-US" dirty="0"/>
              <a:t>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</p:spPr>
            <p:txBody>
              <a:bodyPr/>
              <a:lstStyle/>
              <a:p>
                <a:r>
                  <a:rPr lang="en-US" dirty="0"/>
                  <a:t>Softmax function convert each value in a vector of values </a:t>
                </a:r>
              </a:p>
              <a:p>
                <a:r>
                  <a:rPr lang="en-US" dirty="0"/>
                  <a:t>from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−∞, ∞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→(0, 1)</m:t>
                    </m:r>
                  </m:oMath>
                </a14:m>
                <a:r>
                  <a:rPr lang="en-US" dirty="0"/>
                  <a:t>, such that they all sum to one.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p>
                            </m:sSup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sub>
                                </m:sSub>
                              </m:sup>
                            </m:sSup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    </a:t>
                </a:r>
                <a:r>
                  <a:rPr lang="en-US" dirty="0">
                    <a:solidFill>
                      <a:srgbClr val="7030A0"/>
                    </a:solidFill>
                  </a:rPr>
                  <a:t>Example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.0047</m:t>
                            </m:r>
                          </m:e>
                          <m:e>
                            <m: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.7008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0.0349</m:t>
                            </m:r>
                          </m:e>
                          <m:e>
                            <m: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.0017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0.2578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1494337"/>
              </a:xfrm>
              <a:blipFill>
                <a:blip r:embed="rId2"/>
                <a:stretch>
                  <a:fillRect l="-1174" t="-6939" b="-2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3334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Multiclass Predicted Probability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</p:spPr>
            <p:txBody>
              <a:bodyPr/>
              <a:lstStyle/>
              <a:p>
                <a:r>
                  <a:rPr lang="en-US" dirty="0"/>
                  <a:t>Multiclass logistic regression uses the parameters learned across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classes to predict the discrete conditional probability distribution of the output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given a specific input vector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=1∣</m:t>
                            </m:r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=2∣</m:t>
                            </m:r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=3∣</m:t>
                            </m:r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sup>
                            </m:sSup>
                          </m:e>
                        </m:eqAr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sup>
                            </m:sSup>
                          </m:e>
                        </m:nary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161129" cy="1494337"/>
              </a:xfrm>
              <a:blipFill>
                <a:blip r:embed="rId2"/>
                <a:stretch>
                  <a:fillRect l="-1261" t="-6939" b="-1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7358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Debug that Program!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10761"/>
            <a:ext cx="10972799" cy="1100640"/>
          </a:xfrm>
          <a:solidFill>
            <a:schemeClr val="accent2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In-Class Exercise:</a:t>
            </a:r>
            <a:endParaRPr lang="en-US" i="1" dirty="0"/>
          </a:p>
          <a:p>
            <a:pPr marL="0" indent="0">
              <a:buNone/>
            </a:pPr>
            <a:r>
              <a:rPr lang="en-US" dirty="0"/>
              <a:t>Debug the following program which is (incorrectly) attempting to run SGD for multinomial logistic regression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09599" y="2525065"/>
            <a:ext cx="10972799" cy="4058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Buggy Program: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while not converged: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  for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 in shuffle([1,</a:t>
            </a:r>
            <a:r>
              <a:rPr kumimoji="0" lang="mr-I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…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,N]):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    for k in [1,</a:t>
            </a:r>
            <a:r>
              <a:rPr kumimoji="0" lang="mr-I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…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,K]: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       theta[k] = theta[k] - gamma * grad(x[i], y[i], theta, k)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dale Mono" charset="0"/>
              <a:ea typeface="Andale Mono" charset="0"/>
              <a:cs typeface="Andale Mono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Assume: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grad(x[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], y[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], theta, k)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returns the gradient of the negative log-likelihood of the training example (x[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],y[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]) with respect to vector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theta[k]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gamma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is the learning rate. N = # of examples. K = # of output classes. M = # of features.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dale Mono" charset="0"/>
                <a:ea typeface="Andale Mono" charset="0"/>
                <a:cs typeface="Andale Mono" charset="0"/>
              </a:rPr>
              <a:t>theta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is a K by M matrix.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CB8E8D-B85F-46EF-9F96-2D4D83AAEBB7}"/>
              </a:ext>
            </a:extLst>
          </p:cNvPr>
          <p:cNvSpPr txBox="1"/>
          <p:nvPr/>
        </p:nvSpPr>
        <p:spPr>
          <a:xfrm rot="16200000">
            <a:off x="10051847" y="425604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2149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Likelihood, MLE, conditional likelihood and M(C)LE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Logistic regression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Solving logistic regression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Decision boundaries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Multiclass logistic regression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Feature engineering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/>
            <a:endParaRPr lang="en-US" sz="36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2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64EB-61F0-4D4C-893D-197D9743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Engineering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AEC3C-837E-4B9F-B624-A5EF81013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4E54A-3B32-4282-90B0-BAEC7CE9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502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Politician Voting Classification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F7F6F71-980F-47BC-A847-6993A68B135C}"/>
                  </a:ext>
                </a:extLst>
              </p14:cNvPr>
              <p14:cNvContentPartPr/>
              <p14:nvPr/>
            </p14:nvContentPartPr>
            <p14:xfrm>
              <a:off x="1134720" y="881280"/>
              <a:ext cx="10798200" cy="4000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F7F6F71-980F-47BC-A847-6993A68B135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5360" y="871920"/>
                <a:ext cx="10816920" cy="401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8022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Deal with Real-world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SPAM Classification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0A3DD93-7C4C-43F4-AEF1-87C6FA01901C}"/>
                  </a:ext>
                </a:extLst>
              </p14:cNvPr>
              <p14:cNvContentPartPr/>
              <p14:nvPr/>
            </p14:nvContentPartPr>
            <p14:xfrm>
              <a:off x="876240" y="1604880"/>
              <a:ext cx="6588360" cy="4971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0A3DD93-7C4C-43F4-AEF1-87C6FA01901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6880" y="1595520"/>
                <a:ext cx="6607080" cy="498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1607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Logistic Regression and Feature Engineering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64EB-61F0-4D4C-893D-197D9743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AEC3C-837E-4B9F-B624-A5EF81013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4E54A-3B32-4282-90B0-BAEC7CE9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56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pPr marL="514350" indent="-514350">
                  <a:buAutoNum type="arabicParenR"/>
                </a:pPr>
                <a:r>
                  <a:rPr lang="en-US" dirty="0"/>
                  <a:t>Model: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𝐵𝑒𝑟𝑛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AutoNum type="arabicParenR"/>
                </a:pPr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3A62432-B515-4C21-BBB3-EAB00234A348}"/>
                  </a:ext>
                </a:extLst>
              </p14:cNvPr>
              <p14:cNvContentPartPr/>
              <p14:nvPr/>
            </p14:nvContentPartPr>
            <p14:xfrm>
              <a:off x="537840" y="78120"/>
              <a:ext cx="10746000" cy="6331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3A62432-B515-4C21-BBB3-EAB00234A34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8480" y="68760"/>
                <a:ext cx="10764720" cy="63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8FCFC52-4C7B-41EA-AA01-130BD3772AD6}"/>
                  </a:ext>
                </a:extLst>
              </p14:cNvPr>
              <p14:cNvContentPartPr/>
              <p14:nvPr/>
            </p14:nvContentPartPr>
            <p14:xfrm>
              <a:off x="4528080" y="1190880"/>
              <a:ext cx="6896520" cy="4839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8FCFC52-4C7B-41EA-AA01-130BD3772AD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18720" y="1181520"/>
                <a:ext cx="6915240" cy="485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8771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Gradient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F4069B-61F3-4DD7-840D-D55D82B67F63}"/>
                  </a:ext>
                </a:extLst>
              </p14:cNvPr>
              <p14:cNvContentPartPr/>
              <p14:nvPr/>
            </p14:nvContentPartPr>
            <p14:xfrm>
              <a:off x="521280" y="96840"/>
              <a:ext cx="11314800" cy="6460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F4069B-61F3-4DD7-840D-D55D82B67F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1920" y="87480"/>
                <a:ext cx="11333520" cy="647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1457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950512-93B3-4C94-A79E-D7FBB5CF5004}"/>
                  </a:ext>
                </a:extLst>
              </p:cNvPr>
              <p:cNvSpPr/>
              <p:nvPr/>
            </p:nvSpPr>
            <p:spPr>
              <a:xfrm>
                <a:off x="552098" y="2008652"/>
                <a:ext cx="11233755" cy="5433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func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  <m:func>
                              <m:func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func>
                          </m:e>
                        </m:d>
                      </m:e>
                    </m:nary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800" b="0" dirty="0"/>
              </a:p>
              <a:p>
                <a:endParaRPr lang="en-US" sz="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/>
                  <a:t>? </a:t>
                </a: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C00000"/>
                    </a:solidFill>
                  </a:rPr>
                  <a:t>No closed form solution </a:t>
                </a:r>
                <a:r>
                  <a:rPr lang="en-US" sz="28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</a:t>
                </a:r>
              </a:p>
              <a:p>
                <a:endParaRPr lang="en-US" sz="2800" dirty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Back to iterative methods. Solve with (stochastic) gradient descent, Newton’s method, or Iteratively Reweighted Least Squares (IRLS)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950512-93B3-4C94-A79E-D7FBB5CF50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2008652"/>
                <a:ext cx="11233755" cy="5433282"/>
              </a:xfrm>
              <a:prstGeom prst="rect">
                <a:avLst/>
              </a:prstGeom>
              <a:blipFill>
                <a:blip r:embed="rId2"/>
                <a:stretch>
                  <a:fillRect l="-1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/>
              <p:nvPr/>
            </p:nvSpPr>
            <p:spPr>
              <a:xfrm>
                <a:off x="552098" y="1150291"/>
                <a:ext cx="8910467" cy="703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80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𝐵𝑒𝑟𝑛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</m:oMath>
                </a14:m>
                <a:r>
                  <a:rPr lang="en-US" sz="2800" dirty="0"/>
                  <a:t>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1150291"/>
                <a:ext cx="8910467" cy="7030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B3FCAA3-D72C-4E01-800B-8D0A257BB44B}"/>
                  </a:ext>
                </a:extLst>
              </p14:cNvPr>
              <p14:cNvContentPartPr/>
              <p14:nvPr/>
            </p14:nvContentPartPr>
            <p14:xfrm>
              <a:off x="195840" y="144360"/>
              <a:ext cx="11521440" cy="6401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B3FCAA3-D72C-4E01-800B-8D0A257BB4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6480" y="135000"/>
                <a:ext cx="11540160" cy="641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5853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Which of the following is a correct description of SGD for Logistic Regression?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(1) compute the gradient of the log-likelihood for all examples (2) update all the parameters using the gradient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(1) compute the gradient of the log-likelihood for all examples (2) randomly pick an example (3) update only the parameters for that example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(1) randomly pick a parameter, (2) compute the partial derivative of the log-likelihood with respect to that parameter, (3) update that parameter for all examples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(1) randomly pick an example, (2) compute the gradient of the log-likelihood for that example, (3) update all the parameters using that gradient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(1) randomly pick a parameter and an example, (2) compute the gradient of the log-likelihood for that example with respect to that parameter, (3) update that parameter using that gradient</a:t>
            </a:r>
          </a:p>
          <a:p>
            <a:pPr marL="514350" indent="-514350">
              <a:buFont typeface="+mj-lt"/>
              <a:buAutoNum type="alphaUcPeriod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D270AB-9DED-4544-AC68-57CDC730013F}"/>
              </a:ext>
            </a:extLst>
          </p:cNvPr>
          <p:cNvSpPr txBox="1"/>
          <p:nvPr/>
        </p:nvSpPr>
        <p:spPr>
          <a:xfrm rot="16200000">
            <a:off x="10051847" y="425604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26ECE4C-45DA-4EE7-A8F9-3996AC60B059}"/>
                  </a:ext>
                </a:extLst>
              </p14:cNvPr>
              <p14:cNvContentPartPr/>
              <p14:nvPr/>
            </p14:nvContentPartPr>
            <p14:xfrm>
              <a:off x="468000" y="4635720"/>
              <a:ext cx="10716840" cy="783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26ECE4C-45DA-4EE7-A8F9-3996AC60B05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8640" y="4626360"/>
                <a:ext cx="10735560" cy="80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5437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20760</TotalTime>
  <Words>1261</Words>
  <Application>Microsoft Office PowerPoint</Application>
  <PresentationFormat>Widescreen</PresentationFormat>
  <Paragraphs>171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Candara</vt:lpstr>
      <vt:lpstr>Calibri</vt:lpstr>
      <vt:lpstr>Wingdings</vt:lpstr>
      <vt:lpstr>Arial</vt:lpstr>
      <vt:lpstr>Cambria Math</vt:lpstr>
      <vt:lpstr>Calibri Light</vt:lpstr>
      <vt:lpstr>Andale Mono</vt:lpstr>
      <vt:lpstr>Office Theme</vt:lpstr>
      <vt:lpstr>1_Office Theme</vt:lpstr>
      <vt:lpstr>Warm-up as You Log In</vt:lpstr>
      <vt:lpstr>Announcements</vt:lpstr>
      <vt:lpstr>Plan</vt:lpstr>
      <vt:lpstr>  Introduction to Machine Learning  Logistic Regression and Feature Engineering</vt:lpstr>
      <vt:lpstr>Binary Logistic Regression</vt:lpstr>
      <vt:lpstr>Binary Logistic Regression</vt:lpstr>
      <vt:lpstr>Binary Logistic Regression</vt:lpstr>
      <vt:lpstr>Solve Logistic Regression</vt:lpstr>
      <vt:lpstr>Piazza Poll 1</vt:lpstr>
      <vt:lpstr>Piazza Poll 1</vt:lpstr>
      <vt:lpstr>Decision BoundarIES for Logistic Regression</vt:lpstr>
      <vt:lpstr>Bayes Optimal Classifier</vt:lpstr>
      <vt:lpstr>Logistic Regression</vt:lpstr>
      <vt:lpstr>Logistic Regression</vt:lpstr>
      <vt:lpstr>Logistic Regression</vt:lpstr>
      <vt:lpstr>Linear in Higher Dimensions</vt:lpstr>
      <vt:lpstr>Piazza Poll 2</vt:lpstr>
      <vt:lpstr>Logistic Regression</vt:lpstr>
      <vt:lpstr>Multi-class Logistic Regression</vt:lpstr>
      <vt:lpstr>Prep: Multi-class Logistic Regression</vt:lpstr>
      <vt:lpstr>Prep: Multi-class Logistic Regression</vt:lpstr>
      <vt:lpstr>PowerPoint Presentation</vt:lpstr>
      <vt:lpstr>Multi-class Logistic Regression</vt:lpstr>
      <vt:lpstr>Multi-class Logistic Regression</vt:lpstr>
      <vt:lpstr>Multi-class Logistic Regression</vt:lpstr>
      <vt:lpstr>Summary: Logistic Function</vt:lpstr>
      <vt:lpstr>Summary: Softmax Function</vt:lpstr>
      <vt:lpstr>Summary: Multiclass Predicted Probability</vt:lpstr>
      <vt:lpstr>Debug that Program!</vt:lpstr>
      <vt:lpstr>Feature Engineering</vt:lpstr>
      <vt:lpstr>How Do We Deal with Real-world Problems</vt:lpstr>
      <vt:lpstr>How Do We Deal with Real-world Problems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841</cp:revision>
  <cp:lastPrinted>2020-03-04T16:45:08Z</cp:lastPrinted>
  <dcterms:created xsi:type="dcterms:W3CDTF">2018-10-11T11:39:27Z</dcterms:created>
  <dcterms:modified xsi:type="dcterms:W3CDTF">2020-10-08T14:25:21Z</dcterms:modified>
</cp:coreProperties>
</file>